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ppt/ink/ink5532.xml" ContentType="application/inkml+xml"/>
  <Override PartName="/ppt/ink/ink5533.xml" ContentType="application/inkml+xml"/>
  <Override PartName="/ppt/ink/ink5534.xml" ContentType="application/inkml+xml"/>
  <Override PartName="/ppt/ink/ink5535.xml" ContentType="application/inkml+xml"/>
  <Override PartName="/ppt/ink/ink5536.xml" ContentType="application/inkml+xml"/>
  <Override PartName="/ppt/ink/ink5537.xml" ContentType="application/inkml+xml"/>
  <Override PartName="/ppt/ink/ink5538.xml" ContentType="application/inkml+xml"/>
  <Override PartName="/ppt/ink/ink5539.xml" ContentType="application/inkml+xml"/>
  <Override PartName="/ppt/ink/ink5540.xml" ContentType="application/inkml+xml"/>
  <Override PartName="/ppt/ink/ink5541.xml" ContentType="application/inkml+xml"/>
  <Override PartName="/ppt/ink/ink5542.xml" ContentType="application/inkml+xml"/>
  <Override PartName="/ppt/ink/ink5543.xml" ContentType="application/inkml+xml"/>
  <Override PartName="/ppt/ink/ink5544.xml" ContentType="application/inkml+xml"/>
  <Override PartName="/ppt/ink/ink5545.xml" ContentType="application/inkml+xml"/>
  <Override PartName="/ppt/ink/ink5546.xml" ContentType="application/inkml+xml"/>
  <Override PartName="/ppt/ink/ink5547.xml" ContentType="application/inkml+xml"/>
  <Override PartName="/ppt/ink/ink5548.xml" ContentType="application/inkml+xml"/>
  <Override PartName="/ppt/ink/ink5549.xml" ContentType="application/inkml+xml"/>
  <Override PartName="/ppt/ink/ink5550.xml" ContentType="application/inkml+xml"/>
  <Override PartName="/ppt/ink/ink5551.xml" ContentType="application/inkml+xml"/>
  <Override PartName="/ppt/ink/ink5552.xml" ContentType="application/inkml+xml"/>
  <Override PartName="/ppt/ink/ink5553.xml" ContentType="application/inkml+xml"/>
  <Override PartName="/ppt/ink/ink5554.xml" ContentType="application/inkml+xml"/>
  <Override PartName="/ppt/ink/ink5555.xml" ContentType="application/inkml+xml"/>
  <Override PartName="/ppt/ink/ink5556.xml" ContentType="application/inkml+xml"/>
  <Override PartName="/ppt/ink/ink5557.xml" ContentType="application/inkml+xml"/>
  <Override PartName="/ppt/ink/ink5558.xml" ContentType="application/inkml+xml"/>
  <Override PartName="/ppt/ink/ink5559.xml" ContentType="application/inkml+xml"/>
  <Override PartName="/ppt/ink/ink5560.xml" ContentType="application/inkml+xml"/>
  <Override PartName="/ppt/ink/ink5561.xml" ContentType="application/inkml+xml"/>
  <Override PartName="/ppt/ink/ink5562.xml" ContentType="application/inkml+xml"/>
  <Override PartName="/ppt/ink/ink5563.xml" ContentType="application/inkml+xml"/>
  <Override PartName="/ppt/ink/ink5564.xml" ContentType="application/inkml+xml"/>
  <Override PartName="/ppt/ink/ink5565.xml" ContentType="application/inkml+xml"/>
  <Override PartName="/ppt/ink/ink5566.xml" ContentType="application/inkml+xml"/>
  <Override PartName="/ppt/ink/ink5567.xml" ContentType="application/inkml+xml"/>
  <Override PartName="/ppt/ink/ink5568.xml" ContentType="application/inkml+xml"/>
  <Override PartName="/ppt/ink/ink5569.xml" ContentType="application/inkml+xml"/>
  <Override PartName="/ppt/ink/ink5570.xml" ContentType="application/inkml+xml"/>
  <Override PartName="/ppt/ink/ink5571.xml" ContentType="application/inkml+xml"/>
  <Override PartName="/ppt/ink/ink5572.xml" ContentType="application/inkml+xml"/>
  <Override PartName="/ppt/ink/ink5573.xml" ContentType="application/inkml+xml"/>
  <Override PartName="/ppt/ink/ink5574.xml" ContentType="application/inkml+xml"/>
  <Override PartName="/ppt/ink/ink5575.xml" ContentType="application/inkml+xml"/>
  <Override PartName="/ppt/ink/ink5576.xml" ContentType="application/inkml+xml"/>
  <Override PartName="/ppt/ink/ink5577.xml" ContentType="application/inkml+xml"/>
  <Override PartName="/ppt/ink/ink5578.xml" ContentType="application/inkml+xml"/>
  <Override PartName="/ppt/ink/ink5579.xml" ContentType="application/inkml+xml"/>
  <Override PartName="/ppt/ink/ink5580.xml" ContentType="application/inkml+xml"/>
  <Override PartName="/ppt/ink/ink5581.xml" ContentType="application/inkml+xml"/>
  <Override PartName="/ppt/ink/ink5582.xml" ContentType="application/inkml+xml"/>
  <Override PartName="/ppt/ink/ink5583.xml" ContentType="application/inkml+xml"/>
  <Override PartName="/ppt/ink/ink5584.xml" ContentType="application/inkml+xml"/>
  <Override PartName="/ppt/ink/ink5585.xml" ContentType="application/inkml+xml"/>
  <Override PartName="/ppt/ink/ink5586.xml" ContentType="application/inkml+xml"/>
  <Override PartName="/ppt/ink/ink5587.xml" ContentType="application/inkml+xml"/>
  <Override PartName="/ppt/ink/ink5588.xml" ContentType="application/inkml+xml"/>
  <Override PartName="/ppt/ink/ink5589.xml" ContentType="application/inkml+xml"/>
  <Override PartName="/ppt/ink/ink5590.xml" ContentType="application/inkml+xml"/>
  <Override PartName="/ppt/ink/ink5591.xml" ContentType="application/inkml+xml"/>
  <Override PartName="/ppt/ink/ink5592.xml" ContentType="application/inkml+xml"/>
  <Override PartName="/ppt/ink/ink5593.xml" ContentType="application/inkml+xml"/>
  <Override PartName="/ppt/ink/ink5594.xml" ContentType="application/inkml+xml"/>
  <Override PartName="/ppt/ink/ink5595.xml" ContentType="application/inkml+xml"/>
  <Override PartName="/ppt/ink/ink5596.xml" ContentType="application/inkml+xml"/>
  <Override PartName="/ppt/ink/ink5597.xml" ContentType="application/inkml+xml"/>
  <Override PartName="/ppt/ink/ink5598.xml" ContentType="application/inkml+xml"/>
  <Override PartName="/ppt/ink/ink5599.xml" ContentType="application/inkml+xml"/>
  <Override PartName="/ppt/ink/ink5600.xml" ContentType="application/inkml+xml"/>
  <Override PartName="/ppt/ink/ink5601.xml" ContentType="application/inkml+xml"/>
  <Override PartName="/ppt/ink/ink5602.xml" ContentType="application/inkml+xml"/>
  <Override PartName="/ppt/ink/ink5603.xml" ContentType="application/inkml+xml"/>
  <Override PartName="/ppt/ink/ink5604.xml" ContentType="application/inkml+xml"/>
  <Override PartName="/ppt/ink/ink5605.xml" ContentType="application/inkml+xml"/>
  <Override PartName="/ppt/ink/ink5606.xml" ContentType="application/inkml+xml"/>
  <Override PartName="/ppt/ink/ink5607.xml" ContentType="application/inkml+xml"/>
  <Override PartName="/ppt/ink/ink5608.xml" ContentType="application/inkml+xml"/>
  <Override PartName="/ppt/ink/ink5609.xml" ContentType="application/inkml+xml"/>
  <Override PartName="/ppt/ink/ink5610.xml" ContentType="application/inkml+xml"/>
  <Override PartName="/ppt/ink/ink5611.xml" ContentType="application/inkml+xml"/>
  <Override PartName="/ppt/ink/ink5612.xml" ContentType="application/inkml+xml"/>
  <Override PartName="/ppt/ink/ink5613.xml" ContentType="application/inkml+xml"/>
  <Override PartName="/ppt/ink/ink5614.xml" ContentType="application/inkml+xml"/>
  <Override PartName="/ppt/ink/ink5615.xml" ContentType="application/inkml+xml"/>
  <Override PartName="/ppt/ink/ink5616.xml" ContentType="application/inkml+xml"/>
  <Override PartName="/ppt/ink/ink5617.xml" ContentType="application/inkml+xml"/>
  <Override PartName="/ppt/ink/ink5618.xml" ContentType="application/inkml+xml"/>
  <Override PartName="/ppt/ink/ink5619.xml" ContentType="application/inkml+xml"/>
  <Override PartName="/ppt/ink/ink5620.xml" ContentType="application/inkml+xml"/>
  <Override PartName="/ppt/ink/ink5621.xml" ContentType="application/inkml+xml"/>
  <Override PartName="/ppt/ink/ink5622.xml" ContentType="application/inkml+xml"/>
  <Override PartName="/ppt/ink/ink5623.xml" ContentType="application/inkml+xml"/>
  <Override PartName="/ppt/ink/ink5624.xml" ContentType="application/inkml+xml"/>
  <Override PartName="/ppt/ink/ink5625.xml" ContentType="application/inkml+xml"/>
  <Override PartName="/ppt/ink/ink5626.xml" ContentType="application/inkml+xml"/>
  <Override PartName="/ppt/ink/ink5627.xml" ContentType="application/inkml+xml"/>
  <Override PartName="/ppt/ink/ink5628.xml" ContentType="application/inkml+xml"/>
  <Override PartName="/ppt/ink/ink5629.xml" ContentType="application/inkml+xml"/>
  <Override PartName="/ppt/ink/ink5630.xml" ContentType="application/inkml+xml"/>
  <Override PartName="/ppt/ink/ink5631.xml" ContentType="application/inkml+xml"/>
  <Override PartName="/ppt/ink/ink5632.xml" ContentType="application/inkml+xml"/>
  <Override PartName="/ppt/ink/ink5633.xml" ContentType="application/inkml+xml"/>
  <Override PartName="/ppt/ink/ink5634.xml" ContentType="application/inkml+xml"/>
  <Override PartName="/ppt/ink/ink5635.xml" ContentType="application/inkml+xml"/>
  <Override PartName="/ppt/ink/ink5636.xml" ContentType="application/inkml+xml"/>
  <Override PartName="/ppt/ink/ink5637.xml" ContentType="application/inkml+xml"/>
  <Override PartName="/ppt/ink/ink5638.xml" ContentType="application/inkml+xml"/>
  <Override PartName="/ppt/ink/ink5639.xml" ContentType="application/inkml+xml"/>
  <Override PartName="/ppt/ink/ink5640.xml" ContentType="application/inkml+xml"/>
  <Override PartName="/ppt/ink/ink5641.xml" ContentType="application/inkml+xml"/>
  <Override PartName="/ppt/ink/ink5642.xml" ContentType="application/inkml+xml"/>
  <Override PartName="/ppt/ink/ink5643.xml" ContentType="application/inkml+xml"/>
  <Override PartName="/ppt/ink/ink5644.xml" ContentType="application/inkml+xml"/>
  <Override PartName="/ppt/ink/ink5645.xml" ContentType="application/inkml+xml"/>
  <Override PartName="/ppt/ink/ink5646.xml" ContentType="application/inkml+xml"/>
  <Override PartName="/ppt/ink/ink5647.xml" ContentType="application/inkml+xml"/>
  <Override PartName="/ppt/ink/ink5648.xml" ContentType="application/inkml+xml"/>
  <Override PartName="/ppt/ink/ink5649.xml" ContentType="application/inkml+xml"/>
  <Override PartName="/ppt/ink/ink5650.xml" ContentType="application/inkml+xml"/>
  <Override PartName="/ppt/ink/ink5651.xml" ContentType="application/inkml+xml"/>
  <Override PartName="/ppt/ink/ink5652.xml" ContentType="application/inkml+xml"/>
  <Override PartName="/ppt/ink/ink5653.xml" ContentType="application/inkml+xml"/>
  <Override PartName="/ppt/ink/ink5654.xml" ContentType="application/inkml+xml"/>
  <Override PartName="/ppt/ink/ink5655.xml" ContentType="application/inkml+xml"/>
  <Override PartName="/ppt/ink/ink5656.xml" ContentType="application/inkml+xml"/>
  <Override PartName="/ppt/ink/ink5657.xml" ContentType="application/inkml+xml"/>
  <Override PartName="/ppt/ink/ink5658.xml" ContentType="application/inkml+xml"/>
  <Override PartName="/ppt/ink/ink5659.xml" ContentType="application/inkml+xml"/>
  <Override PartName="/ppt/ink/ink5660.xml" ContentType="application/inkml+xml"/>
  <Override PartName="/ppt/ink/ink5661.xml" ContentType="application/inkml+xml"/>
  <Override PartName="/ppt/ink/ink5662.xml" ContentType="application/inkml+xml"/>
  <Override PartName="/ppt/ink/ink5663.xml" ContentType="application/inkml+xml"/>
  <Override PartName="/ppt/ink/ink5664.xml" ContentType="application/inkml+xml"/>
  <Override PartName="/ppt/ink/ink5665.xml" ContentType="application/inkml+xml"/>
  <Override PartName="/ppt/ink/ink5666.xml" ContentType="application/inkml+xml"/>
  <Override PartName="/ppt/ink/ink5667.xml" ContentType="application/inkml+xml"/>
  <Override PartName="/ppt/ink/ink5668.xml" ContentType="application/inkml+xml"/>
  <Override PartName="/ppt/ink/ink5669.xml" ContentType="application/inkml+xml"/>
  <Override PartName="/ppt/ink/ink5670.xml" ContentType="application/inkml+xml"/>
  <Override PartName="/ppt/ink/ink5671.xml" ContentType="application/inkml+xml"/>
  <Override PartName="/ppt/ink/ink5672.xml" ContentType="application/inkml+xml"/>
  <Override PartName="/ppt/ink/ink5673.xml" ContentType="application/inkml+xml"/>
  <Override PartName="/ppt/ink/ink5674.xml" ContentType="application/inkml+xml"/>
  <Override PartName="/ppt/ink/ink5675.xml" ContentType="application/inkml+xml"/>
  <Override PartName="/ppt/ink/ink5676.xml" ContentType="application/inkml+xml"/>
  <Override PartName="/ppt/ink/ink5677.xml" ContentType="application/inkml+xml"/>
  <Override PartName="/ppt/ink/ink5678.xml" ContentType="application/inkml+xml"/>
  <Override PartName="/ppt/ink/ink5679.xml" ContentType="application/inkml+xml"/>
  <Override PartName="/ppt/ink/ink5680.xml" ContentType="application/inkml+xml"/>
  <Override PartName="/ppt/ink/ink5681.xml" ContentType="application/inkml+xml"/>
  <Override PartName="/ppt/ink/ink5682.xml" ContentType="application/inkml+xml"/>
  <Override PartName="/ppt/ink/ink5683.xml" ContentType="application/inkml+xml"/>
  <Override PartName="/ppt/ink/ink5684.xml" ContentType="application/inkml+xml"/>
  <Override PartName="/ppt/ink/ink5685.xml" ContentType="application/inkml+xml"/>
  <Override PartName="/ppt/ink/ink5686.xml" ContentType="application/inkml+xml"/>
  <Override PartName="/ppt/ink/ink5687.xml" ContentType="application/inkml+xml"/>
  <Override PartName="/ppt/ink/ink5688.xml" ContentType="application/inkml+xml"/>
  <Override PartName="/ppt/ink/ink5689.xml" ContentType="application/inkml+xml"/>
  <Override PartName="/ppt/ink/ink5690.xml" ContentType="application/inkml+xml"/>
  <Override PartName="/ppt/ink/ink5691.xml" ContentType="application/inkml+xml"/>
  <Override PartName="/ppt/ink/ink5692.xml" ContentType="application/inkml+xml"/>
  <Override PartName="/ppt/ink/ink5693.xml" ContentType="application/inkml+xml"/>
  <Override PartName="/ppt/ink/ink5694.xml" ContentType="application/inkml+xml"/>
  <Override PartName="/ppt/ink/ink5695.xml" ContentType="application/inkml+xml"/>
  <Override PartName="/ppt/ink/ink5696.xml" ContentType="application/inkml+xml"/>
  <Override PartName="/ppt/ink/ink5697.xml" ContentType="application/inkml+xml"/>
  <Override PartName="/ppt/ink/ink5698.xml" ContentType="application/inkml+xml"/>
  <Override PartName="/ppt/ink/ink5699.xml" ContentType="application/inkml+xml"/>
  <Override PartName="/ppt/ink/ink5700.xml" ContentType="application/inkml+xml"/>
  <Override PartName="/ppt/ink/ink5701.xml" ContentType="application/inkml+xml"/>
  <Override PartName="/ppt/ink/ink5702.xml" ContentType="application/inkml+xml"/>
  <Override PartName="/ppt/ink/ink5703.xml" ContentType="application/inkml+xml"/>
  <Override PartName="/ppt/ink/ink5704.xml" ContentType="application/inkml+xml"/>
  <Override PartName="/ppt/ink/ink5705.xml" ContentType="application/inkml+xml"/>
  <Override PartName="/ppt/ink/ink5706.xml" ContentType="application/inkml+xml"/>
  <Override PartName="/ppt/ink/ink5707.xml" ContentType="application/inkml+xml"/>
  <Override PartName="/ppt/ink/ink5708.xml" ContentType="application/inkml+xml"/>
  <Override PartName="/ppt/ink/ink5709.xml" ContentType="application/inkml+xml"/>
  <Override PartName="/ppt/ink/ink5710.xml" ContentType="application/inkml+xml"/>
  <Override PartName="/ppt/ink/ink5711.xml" ContentType="application/inkml+xml"/>
  <Override PartName="/ppt/ink/ink5712.xml" ContentType="application/inkml+xml"/>
  <Override PartName="/ppt/ink/ink5713.xml" ContentType="application/inkml+xml"/>
  <Override PartName="/ppt/ink/ink5714.xml" ContentType="application/inkml+xml"/>
  <Override PartName="/ppt/ink/ink5715.xml" ContentType="application/inkml+xml"/>
  <Override PartName="/ppt/ink/ink5716.xml" ContentType="application/inkml+xml"/>
  <Override PartName="/ppt/ink/ink5717.xml" ContentType="application/inkml+xml"/>
  <Override PartName="/ppt/ink/ink5718.xml" ContentType="application/inkml+xml"/>
  <Override PartName="/ppt/ink/ink5719.xml" ContentType="application/inkml+xml"/>
  <Override PartName="/ppt/ink/ink5720.xml" ContentType="application/inkml+xml"/>
  <Override PartName="/ppt/ink/ink5721.xml" ContentType="application/inkml+xml"/>
  <Override PartName="/ppt/ink/ink5722.xml" ContentType="application/inkml+xml"/>
  <Override PartName="/ppt/ink/ink5723.xml" ContentType="application/inkml+xml"/>
  <Override PartName="/ppt/ink/ink5724.xml" ContentType="application/inkml+xml"/>
  <Override PartName="/ppt/ink/ink5725.xml" ContentType="application/inkml+xml"/>
  <Override PartName="/ppt/ink/ink5726.xml" ContentType="application/inkml+xml"/>
  <Override PartName="/ppt/ink/ink5727.xml" ContentType="application/inkml+xml"/>
  <Override PartName="/ppt/ink/ink5728.xml" ContentType="application/inkml+xml"/>
  <Override PartName="/ppt/ink/ink5729.xml" ContentType="application/inkml+xml"/>
  <Override PartName="/ppt/ink/ink5730.xml" ContentType="application/inkml+xml"/>
  <Override PartName="/ppt/ink/ink5731.xml" ContentType="application/inkml+xml"/>
  <Override PartName="/ppt/ink/ink5732.xml" ContentType="application/inkml+xml"/>
  <Override PartName="/ppt/ink/ink5733.xml" ContentType="application/inkml+xml"/>
  <Override PartName="/ppt/ink/ink5734.xml" ContentType="application/inkml+xml"/>
  <Override PartName="/ppt/ink/ink5735.xml" ContentType="application/inkml+xml"/>
  <Override PartName="/ppt/ink/ink5736.xml" ContentType="application/inkml+xml"/>
  <Override PartName="/ppt/ink/ink5737.xml" ContentType="application/inkml+xml"/>
  <Override PartName="/ppt/ink/ink5738.xml" ContentType="application/inkml+xml"/>
  <Override PartName="/ppt/ink/ink5739.xml" ContentType="application/inkml+xml"/>
  <Override PartName="/ppt/ink/ink5740.xml" ContentType="application/inkml+xml"/>
  <Override PartName="/ppt/ink/ink5741.xml" ContentType="application/inkml+xml"/>
  <Override PartName="/ppt/ink/ink5742.xml" ContentType="application/inkml+xml"/>
  <Override PartName="/ppt/ink/ink5743.xml" ContentType="application/inkml+xml"/>
  <Override PartName="/ppt/ink/ink5744.xml" ContentType="application/inkml+xml"/>
  <Override PartName="/ppt/ink/ink5745.xml" ContentType="application/inkml+xml"/>
  <Override PartName="/ppt/ink/ink5746.xml" ContentType="application/inkml+xml"/>
  <Override PartName="/ppt/ink/ink57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5" r:id="rId3"/>
    <p:sldId id="418" r:id="rId4"/>
    <p:sldId id="572" r:id="rId5"/>
    <p:sldId id="573" r:id="rId6"/>
    <p:sldId id="399" r:id="rId7"/>
    <p:sldId id="401" r:id="rId8"/>
    <p:sldId id="402" r:id="rId9"/>
    <p:sldId id="403" r:id="rId10"/>
    <p:sldId id="404" r:id="rId11"/>
    <p:sldId id="405" r:id="rId12"/>
    <p:sldId id="406" r:id="rId13"/>
    <p:sldId id="429" r:id="rId14"/>
    <p:sldId id="430" r:id="rId15"/>
    <p:sldId id="574" r:id="rId16"/>
    <p:sldId id="575" r:id="rId17"/>
    <p:sldId id="576" r:id="rId18"/>
    <p:sldId id="407" r:id="rId19"/>
    <p:sldId id="502" r:id="rId20"/>
    <p:sldId id="577" r:id="rId21"/>
    <p:sldId id="578" r:id="rId22"/>
    <p:sldId id="579" r:id="rId23"/>
    <p:sldId id="1399" r:id="rId24"/>
    <p:sldId id="1400" r:id="rId25"/>
    <p:sldId id="1401" r:id="rId26"/>
    <p:sldId id="1384" r:id="rId27"/>
    <p:sldId id="1385" r:id="rId28"/>
    <p:sldId id="1386" r:id="rId29"/>
    <p:sldId id="1387" r:id="rId30"/>
    <p:sldId id="1388" r:id="rId31"/>
    <p:sldId id="1389" r:id="rId32"/>
    <p:sldId id="1390" r:id="rId33"/>
    <p:sldId id="1391" r:id="rId34"/>
    <p:sldId id="1392" r:id="rId35"/>
    <p:sldId id="1393" r:id="rId36"/>
    <p:sldId id="1394" r:id="rId37"/>
    <p:sldId id="1395" r:id="rId38"/>
    <p:sldId id="1396" r:id="rId39"/>
    <p:sldId id="1397" r:id="rId40"/>
    <p:sldId id="1398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12339,'9'1'3571,"10"-2"-2063,32-8-170,205-43 1580,-218 41-2481,-1-1-1,-1-1 0,0-2 0,58-35 1,-74 42 30,-20 8-455,1 0 1,-1 0 0,1-1-1,-1 1 1,0 0 0,1 0-1,-1 1 1,1-1 0,-1 0-1,0 0 1,1 0 0,-1 0-1,1 0 1,-1 0 0,0 0-1,1 1 1,-1-1 0,0 0-1,1 0 1,-1 1 0,0-1-1,1 0 1,-1 0 0,0 1-1,0-1 1,1 1 0,0 2 3,0 0 1,-1 0 0,1 0-1,-1 0 1,1 0 0,-1 0 0,0 0-1,0 0 1,-1 4 0,1-5-33,-2 30 13,-2-1 0,-1 0 0,-1-1 0,-12 36 0,-53 113-1626,65-167 980,12-18 227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12763,'-7'6'1832,"7"-2"-648,3 1-399,8-5 2183,4 0-1488,6 0-431,2-3-153,1 0-632,4-3-408,0-1-728,1 1 816,-5-4-344,2 2-120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21293,'17'20'2200,"9"-10"-1568,7-6-336,5-4 912,11 0-1120,1-5-408,8-8 368,-4-6-224,-5-1-192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57 207 12555,'53'-74'4487,"-6"10"-1045,-42 56-2936,-3 5-245,0 0 0,0 0 0,0 0 0,0 0-1,0-1 1,-1 1 0,1-1 0,-1 1-1,0-1 1,0 1 0,0-1 0,0 0-1,0-6 1,-2 9-222,1 1-1,0 0 1,0-1-1,0 1 1,-1 0-1,1-1 1,0 1-1,0 0 0,-1-1 1,1 1-1,0 0 1,-1 0-1,1-1 1,0 1-1,-1 0 1,1 0-1,0-1 1,-1 1-1,1 0 1,-1 0-1,1 0 1,0 0-1,-1 0 1,1 0-1,-1 0 0,1 0 1,-1 0-1,1 0 1,0 0-1,-1 0 1,1 0-1,-1 0 1,1 0-1,0 0 1,-1 0-1,1 0 1,-1 1-1,1-1 1,0 0-1,-1 0 1,1 0-1,0 1 0,-1-1 1,1 0-1,0 1 1,0-1-1,-1 1 1,-19 14 564,3 1-417,2 0-1,-24 33 1,32-41-204,2 1 0,-1 1 0,1-1-1,0 1 1,1 0 0,0 0 0,1 0 0,-3 12 0,6-20 10,0 0 1,0 1 0,0-1 0,0 0 0,0 1 0,1-1 0,-1 0 0,1 1 0,-1-1 0,1 0 0,0 0 0,0 1 0,0-1 0,0 0 0,0 0 0,1 0 0,-1 0 0,0 0 0,1-1 0,0 1 0,-1 0 0,5 2-1,4 3-3,0 0 0,0-1 0,17 8-1,9 5-18,-27-13 21,0 1 1,0 0-1,-1 1 0,0 0 0,0 0 0,-1 0 0,0 1 1,0 1-1,-1-1 0,0 1 0,5 11 0,-9-15 5,0 0-1,0 0 1,0 0 0,-1 1-1,0-1 1,0 0-1,0 0 1,-1 1-1,0-1 1,0 0-1,-1 1 1,0-1-1,0 0 1,0 1-1,-1-1 1,1 0-1,-2 0 1,1 0 0,-1-1-1,0 1 1,-4 6-1,1-4 17,1-1 1,-1-1-1,-1 1 1,1-1-1,-1 0 0,0-1 1,-1 1-1,1-1 0,-1-1 1,-10 5-1,13-6 0,1-1-1,-1-1 1,1 1 0,-1 0-1,0-1 1,0 0-1,1 0 1,-1-1 0,0 1-1,0-1 1,0 0 0,0-1-1,0 1 1,0-1-1,0 0 1,1 0 0,-1 0-1,0-1 1,1 1 0,-6-4-1,7 3-17,0-1 0,0 1 0,0-1 0,0 0 0,1 0 0,-1 0 0,1 0 0,0 0 0,0 0 0,0-1 0,1 1 0,-1-1 0,1 0 0,0 1 0,0-1 0,0 0 0,0 0 0,0 1 0,1-1 0,0 0 0,0 0 0,0 0 0,0 0 0,1 0 0,0-4 0,2-5-32,-1 1 1,1 0-1,1 0 0,0 1 0,1-1 1,11-19-1,-7 17 23,1 0-1,1 0 1,0 1-1,0 0 1,2 1 0,18-14-1,88-55 412,-22 18 467,-93 59-787,1 1 1,-1-1-1,0 0 0,0 0 1,0-1-1,-1 1 0,1-1 0,-1 1 1,3-7-1,-6 9-50,1 1-1,0-1 1,0 0-1,-1 0 1,1 1-1,-1-1 1,0 0-1,1 0 1,-1 0-1,0 1 1,0-1 0,0 0-1,0 0 1,-1 0-1,1 0 1,0 1-1,-1-1 1,1 0-1,-1 0 1,0 1-1,1-1 1,-1 0-1,0 1 1,0-1 0,0 1-1,0-1 1,0 1-1,-1-1 1,1 1-1,0 0 1,-3-2-1,-3-2-43,0 1-1,0 1 0,-1-1 1,1 1-1,-1 0 0,1 1 1,-1 0-1,0 0 0,0 1 1,0 0-1,0 0 1,0 1-1,-13 0 0,14 1-288,-1 0-1,1 0 0,0 0 0,0 1 1,0 0-1,0 0 0,0 1 1,0 0-1,-6 3 0,10-4 113,1 0 0,-1-1 0,1 1-1,0 0 1,0 0 0,0 0-1,0 1 1,0-1 0,0 0 0,1 1-1,-1-1 1,1 1 0,-1-1 0,1 1-1,0 0 1,0 0 0,0-1-1,0 6 1,0 10-942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20036,'-5'21'1857,"-3"1"-1385,-8 7-144,0 10 936,-8 4-600,-1 4-48,-5-1-144,6 6-39,0-8-49,1-4-32,4-7-240,2-6-216,7-8-480,1-8-337,6-11-615,-1-8 1184,1-11-288,2-5-312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72 18420,'0'2'87,"-10"23"1245,-7 32 1,15-51-1117,0 0 1,1 1-1,0-1 1,1 0-1,-1 0 0,1 1 1,1-1-1,-1 0 1,1 0-1,0 1 1,2 7-1,-2-13-160,-1 1-1,1-1 1,-1 0-1,1 0 1,0 0-1,0 1 1,-1-1 0,1 0-1,0 0 1,0 0-1,0 0 1,0 0-1,0 0 1,0-1-1,0 1 1,0 0 0,1-1-1,-1 1 1,0 0-1,0-1 1,0 1-1,2-1 1,0 1 4,-1-1 1,0 0-1,1 0 1,-1 0-1,1-1 1,-1 1-1,0-1 1,0 1-1,1-1 1,-1 0-1,4-1 1,2-2 83,-1-1 0,1 0 0,-1 0 0,0 0-1,10-11 1,-8 7 83,0-2 1,-1 1-1,0-1 0,-1 0 0,11-21 0,-16 28-167,0-1 0,0 1 1,0-1-1,-1 1 0,0-1 0,0 1 1,0-1-1,0 0 0,-1 0 0,0 1 0,0-1 1,0 0-1,-1 0 0,1 1 0,-1-1 1,0 0-1,0 1 0,-1-1 0,-2-6 1,2 9-46,1 0 0,0 0 0,-1 0 0,1 0 0,-1 0 0,0 0 1,0 0-1,1 1 0,-1-1 0,0 1 0,0 0 0,-1-1 1,1 1-1,0 0 0,0 0 0,-5-1 0,3 1-89,-1 0 1,0 0-1,0 1 0,0 0 0,1 0 1,-1 0-1,0 0 0,-5 2 0,-6 2-561,0 0 0,1 1 0,-28 14-1,25-11 93,3 0-181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5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67 108 16235,'0'-11'1067,"1"0"0,1 0 0,-1 1-1,2-1 1,-1 1 0,2-1 0,5-12-1,-9 22-1031,0 1-1,0-1 1,0 1 0,1-1-1,-1 1 1,0 0-1,0-1 1,1 1-1,-1-1 1,0 1-1,1-1 1,-1 1 0,1 0-1,-1-1 1,0 1-1,1 0 1,-1-1-1,1 1 1,-1 0 0,1 0-1,-1-1 1,1 1-1,-1 0 1,1 0-1,-1 0 1,1 0-1,-1 0 1,1 0 0,0 0-1,0 0-8,0 0 0,0 1 1,0-1-1,0 1 0,0-1 0,0 1 0,0-1 0,0 1 0,0 0 0,-1-1 0,1 1 1,0 0-1,0 1 0,19 27 58,-17-21-78,1 1 0,-2-1 0,1 0 0,-1 1 0,0 0 0,-1-1 0,0 1 0,0 0 0,-1 0 1,0 0-1,-1-1 0,0 1 0,0 0 0,-1 0 0,0-1 0,-4 11 0,-6 13 113,-2 0 1,-34 57-1,-2 4 144,47-87-242,1-1 0,-1 1-1,2 0 1,-1 0-1,0 0 1,1 0-1,0 0 1,0 11-1,2-15-14,-1 0-1,0 0 1,1 0-1,-1 0 1,1-1-1,0 1 1,-1 0-1,1 0 1,0-1-1,0 1 1,0 0 0,0-1-1,1 1 1,-1-1-1,0 1 1,1-1-1,-1 0 1,1 0-1,-1 0 1,1 0-1,0 0 1,-1 0-1,1 0 1,0 0-1,0 0 1,-1-1-1,1 1 1,0-1-1,0 1 1,0-1-1,3 0 1,9 1-53,1 0 0,0-1 1,-1-1-1,1 0 0,-1-1 1,0-1-1,0 0 0,27-10 1,-40 12-10,0 0 1,0 1 0,0-1 0,0 0-1,0 0 1,0 0 0,0 0 0,0 1-1,0-1 1,0 0 0,-1-1-1,1 1 1,0 0 0,-1 0 0,1 0-1,-1 0 1,1 0 0,-1-1 0,0 1-1,0 0 1,1 0 0,-1-1-1,0 1 1,0 0 0,0 0 0,0-2-1,1-19-368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5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15995,'0'-1'119,"-1"0"0,1 0 0,-1 0 0,1 0 0,-1 0 0,0 0 0,0 0 0,1 0 1,-1 0-1,0 0 0,0 0 0,0 1 0,0-1 0,0 0 0,0 1 0,0-1 0,0 1 0,0-1 0,-1 1 0,1-1 0,0 1 0,0 0 0,0 0 0,-2-1 0,1 2 26,1-1 1,-1 0 0,0 1 0,1-1-1,-1 1 1,0 0 0,1 0 0,-1-1-1,1 1 1,-1 0 0,1 0 0,0 1-1,-1-1 1,-1 2 0,-1 2 84,-1 0-1,2 0 1,-1 1 0,0-1 0,1 1 0,0 0-1,1 0 1,-3 6 0,3-3-153,0 0-1,0 1 1,1-1 0,0 0 0,1 1-1,0-1 1,1 0 0,0 0 0,0 1-1,5 17 1,-4-23-42,-1-1 0,0 1-1,1-1 1,0 1 0,-1-1 0,1 0-1,1 0 1,-1 0 0,0 0 0,1 0-1,0 0 1,-1-1 0,1 1 0,0-1 0,0 0-1,1 0 1,-1 0 0,0 0 0,1 0-1,-1-1 1,1 1 0,-1-1 0,1 0-1,0 0 1,-1-1 0,1 1 0,0-1 0,0 0-1,5 0 1,-2-1 97,0 0 1,0-1-1,-1 0 0,1 0 0,0 0 1,-1-1-1,1 0 0,-1 0 0,0-1 1,0 0-1,0 0 0,-1 0 0,1-1 1,-1 0-1,9-10 0,-12 12-46,1-1-1,0 1 1,-1-1-1,0 0 0,0 0 1,0 0-1,0 0 1,-1 0-1,1 0 1,-1 0-1,1-8 0,-2 9-63,0 0 0,0 0-1,0 0 1,0 0 0,-1 0-1,0 0 1,1 0-1,-1 1 1,0-1 0,0 0-1,-1 1 1,1-1 0,0 0-1,-1 1 1,0 0 0,1-1-1,-1 1 1,0 0-1,-3-2 1,2 1-120,0 0 1,0 0-1,0 1 1,-1 0-1,1 0 0,-1 0 1,0 0-1,0 0 0,1 1 1,-1-1-1,0 1 0,0 0 1,0 1-1,-1-1 0,-4 0 1,0 2-211,1-1-1,0 1 1,0 0 0,-1 1 0,1 0 0,-12 5 0,-3 2-454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1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14046 442 12940,'-12'-4'22,"-203"-82"79,176 68-64,-1 2 1,0 1-1,-1 2 1,-1 2-1,0 1 0,0 3 1,-52-3-1,-301 2 76,-241-22-39,284-20-83,-216-23 7,-712-8 814,81 72 49,957 10-831,-1035 50-118,715-21 75,-176 8-186,-855 30-67,-255-38 645,918 3-836,4 57 178,849-80 261,0 4 0,1 3 0,0 4 0,-72 30 0,122-40 5,-1 1 0,2 1 0,0 2 0,0 0 1,1 2-1,1 1 0,1 0 0,1 2 0,0 0 0,1 1 0,2 2 0,0-1 0,1 2 0,-14 27 1,16-20-2,0 0 1,2 1 0,1 1-1,2 0 1,1 0 0,2 1-1,1 0 1,2 1 0,1-1-1,2 1 1,4 56-1,1-74-6,0 0-1,1 0 0,0-1 0,2 0 0,0 0 0,0 0 0,2-1 0,0 0 0,0-1 0,2 0 0,-1-1 0,14 13 0,9 7 8,1-2 0,1-1-1,51 33 1,-15-20-12,1-2 0,3-4 0,1-3 0,1-3 0,92 23 0,19-7 113,207 24 1,461 1-11,6-65-6,-367-7-57,133 34-15,-3 34 0,-12-1 0,1-32 0,647-66 0,233 18 22,-1135 17-7,444-40 172,-268-41-77,875-244-1,-1286 284-72,221-97-1,-301 113-19,-1-2 1,-1-1-1,-1-3 1,-1-1-1,-2-3 0,-1 0 1,-1-3-1,37-45 1,-57 60 123,-1-1 1,-1-1 0,0-1-1,18-43 1,-29 58-47,0-1 0,0 1 0,-1-1-1,0 0 1,-1 0 0,0 0 0,0 1 0,0-1 0,-1 0-1,0 0 1,-1 0 0,0 0 0,0 0 0,-1 0 0,0 0-1,0 1 1,-1-1 0,0 1 0,-5-10 0,-31-44-39,-3 2 1,-2 2 0,-2 2-1,-86-78 1,93 99-32,-1 3-1,-2 1 1,-1 2 0,-2 2 0,0 2 0,-86-31 0,22 18-291,-214-42 0,316 78 147,-2 0-189,0 0 0,0-1 0,1 0 0,-1-1 1,1 1-1,-1-2 0,1 1 0,0-1 0,0 0 0,0-1 0,1 0 1,-10-8-1,-8-17-4507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0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7269 332 8936,'0'0'2002,"-3"-8"-1858,1 3-141,2 3 57,-1-1 0,1 0 0,-1 1 1,0-1-1,0 1 0,0-1 1,-1 1-1,1 0 0,0-1 0,-1 1 1,0 0-1,1 0 0,-1 0 1,0 0-1,0 0 0,0 1 0,0-1 1,0 0-1,-1 1 0,1 0 1,0-1-1,-1 1 0,1 0 0,-1 0 1,-4-1-1,-26-3 51,0 1 0,-43 1 0,39 2-37,-56-8-1,-71-23 0,-205-31 217,-239 26 242,-3 37 425,268 2-833,-644 14 1205,5 78-1906,189 72 492,635-119-18,2 6-1,-285 141 1,364-150 40,1 3 0,3 3-1,1 3 1,4 3-1,1 3 1,4 3 0,-100 126-1,-228 365 159,344-473-78,3 2 0,5 2 0,2 1 0,5 2 1,-28 119-1,52-172-28,2 0 1,2 1 0,1 0-1,1-1 1,2 1 0,2 0-1,1 0 1,1-1 0,2 1-1,2-1 1,1 0 0,1-1-1,2 0 1,1-1 0,24 41-1,-4-20-71,1-2-1,3-1 1,3-2-1,1-2 1,2-1-1,2-3 1,2-1-1,61 40 1,-29-30 96,2-2 0,2-4 0,2-4 0,155 52 0,-110-56-71,1-6 1,2-5 0,212 13-1,413-24-52,-616-16 134,913-69-626,-10-97 620,-679 93 129,521-177 0,-692 180-41,-3-9 1,-4-8-1,-4-9 0,211-147 1,-265 150 216,-4-6 0,147-150-1,-198 170-223,-3-3-1,-3-3 0,-5-3 1,69-126-1,-111 174-181,-2-1 1,-2-1 0,-2-1-1,-1 0 1,-3-1-1,10-64 1,-19 79 25,0 0 0,-2 1-1,-2-1 1,0 0 0,-2 1 0,-1-1 0,-2 1 0,-1 0 0,0 0-1,-3 1 1,-13-30 0,-2 11 149,-1 1 0,-3 2 0,-2 0 0,-1 2 0,-3 2 0,-1 1 0,-2 1 0,-62-47 0,12 19 119,-3 5 1,-2 4-1,-112-51 1,-189-57-1127,124 73-4397,182 64-758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33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5958,'32'-8'4325,"0"-1"-3990,11 9 298,-1 1 0,1 2 1,82 18-1,-6-2-353,680 26 1124,-741-45-1404,893-2 212,-3-54-13,-617 19-252,241-23 725,3 32 914,-421 34-1220,181 31 0,-335-37-411,1 0 0,-1 1 0,1-1 0,-1 0 0,1 0 0,-1 0 0,1 0 1,0 1-1,-1-1 0,1 0 0,-1 0 0,1 0 0,0 0 0,-1 0 0,1 0 0,-1 0 1,1-1-1,0 1 0,-1 0 0,1 0 0,-1 0 0,1-1 0,-1 1 0,1 0 1,-1 0-1,1-1 0,-1 1 0,1-1 0,-1 1 0,1 0 0,-1-1 0,1 1 1,-1-1-1,0 1 0,1-1 0,-1 1 0,0-1 0,0 1 0,1-1 0,-1 1 1,0-1-1,0 0 0,0 1 0,0-1 0,1 1 0,-1-1 0,0 0 0,0 1 1,0-1-1,0 1 0,0-1 0,-1 0 0,1 1 0,0-1 0,0 1 0,0-1 1,-1 0-1,1 0 5,0-22-4065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1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2977 5349,'0'1'399,"0"0"0,1 0 0,-1 0 0,0 0 0,0 0 0,1 0-1,-1 0 1,1 0 0,-1 0 0,1 0 0,-1 0 0,1 0 0,0 0 0,-1 0 0,1-1 0,0 1 0,0 0 0,1 0 0,24 14 2242,36 4-2910,-50-16 866,26 3 163,0-1 0,0-2 0,0-1 0,76-8 1,-19 3-270,-45 2 189,0-2-1,75-14 1,-46 3-429,127-7 0,-25 5-176,53 0-42,-9 0-2,30-22 75,63-21-15,-235 41-51,-14 5 6,-1-4 0,-1-2 0,84-37 0,-80 23-11,179-93 18,-216 106-30,-1-3 0,0 0-1,-2-2 1,-1-2 0,28-31 0,-8 5 213,-24 26-122,-1 0-1,26-38 0,-12 11 14,-21 29-91,0 0 0,19-38 0,-16 19 267,39-73-275,-53 103 1,0 0-1,0 0 1,5-22 0,15-31 54,63-137-1,-80 179-79,32-109 73,-12 30-40,-27 93-34,113-342 247,-18 86-181,-56 162-51,-28 77-18,1 0 0,2 1 0,0 1-1,2 0 1,36-38 0,16-22-8,-56 67 0,1-1 0,2 2-1,-1 0 1,2 1 0,0 1-1,1 1 1,1 1 0,0 0-1,1 2 1,36-15 0,-25 14-5,0 3 0,1 0 1,0 3-1,0 0 1,1 2-1,69 0 1,-81 6 6,0 1 0,0 1 1,0 1-1,0 1 0,-1 1 1,39 15-1,120 70-42,-176-88 49,52 28-3,-9-7-4,-2 3-1,0 1 1,73 61 0,86 106 7,-183-173-9,0 1 0,-1 0 0,-1 2 0,-2 1 0,0 0 1,27 56-1,58 181-57,-99-251 66,96 223 0,-58-144 0,6 23 0,40 140 0,-61-163 5,5-1 0,3-1 1,4-2-1,4-2 0,65 95 1,-84-145-4,2-2 1,1-1 0,1-2-1,2 0 1,1-2 0,1-1-1,1-2 1,2-1 0,0-2-1,1-1 1,43 17 0,13 4 4,-33-15 5,100 32 1,-70-31-9,-53-16 1,0-1 1,1-1 0,0-2-1,1-2 1,49 3-1,-75-10 9,-8 0-16,1 1 0,-1-1-1,1 1 1,-1 0 0,0 0 0,1 1-1,-1-1 1,1 1 0,-1 0 0,5 2-1,-9-3-31,0 0 0,0 0 0,1 1-1,-1-1 1,0 0 0,0 0 0,0 1-1,0-1 1,0 0 0,0 0 0,0 1 0,0-1-1,1 0 1,-1 0 0,0 1 0,0-1-1,0 0 1,0 0 0,0 1 0,0-1-1,-1 0 1,1 0 0,0 1 0,0-1-1,0 0 1,0 0 0,0 1 0,0-1 0,0 0-1,0 0 1,-1 0 0,1 1 0,0-1-1,0 0 1,0 0 0,-1 0 0,1 1-1,0-1 1,0 0 0,0 0 0,-1 0-1,-15 7-1068,-16-2-3018,12-4-614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163 356 16548,'0'0'118,"0"1"1,-1-1-1,1 1 1,0-1-1,0 1 1,0-1-1,0 0 1,-1 1-1,1-1 1,0 1-1,0-1 1,-1 1 0,1-1-1,0 0 1,-1 1-1,1-1 1,-1 0-1,1 1 1,0-1-1,-1 0 1,1 1-1,-1-1 1,1 0-1,-1 0 1,-19 11 1045,5-3-118,-2 4-519,0 1 1,-20 21-1,32-28-470,-1 0-1,1 0 1,1 0-1,-1 1 1,1-1 0,0 1-1,0 0 1,1 0-1,-4 13 1,6-19-50,1-1 0,0 1 0,0 0 0,-1-1 1,1 1-1,0 0 0,0-1 0,0 1 0,0 0 0,0-1 0,0 1 0,0 0 0,0 0 0,0-1 0,0 1 1,1 0-1,-1-1 0,0 1 0,0-1 0,1 1 0,-1 0 0,0-1 0,1 1 0,-1-1 0,0 1 0,1 0 1,-1-1-1,1 1 0,-1-1 0,1 0 0,-1 1 0,2 0 0,0-1 2,0 1-1,-1-1 1,1 0-1,0 1 1,0-1-1,0 0 1,0 0-1,0 0 1,-1-1 0,1 1-1,4-1 1,4-2 7,0-1-1,0 0 1,13-6 0,-3-2 20,-1 0 0,0-1 0,-1-1 0,-1 0 0,0-2 0,-1 0 0,-1 0 0,0-2 0,22-35 0,-33 43 46,-11 13-8,-11 15-10,5-1-36,1 0 1,-11 22-1,20-33-29,-1 0-1,2 1 1,-1-1 0,1 1 0,0 0 0,0 0 0,1 0 0,-1 0 0,2 0-1,-1 9 1,1-14-59,0-1-1,0 1 1,0-1-1,0 0 1,1 1-1,-1-1 0,0 1 1,1-1-1,-1 0 1,1 1-1,-1-1 1,1 0-1,0 1 1,0-1-1,0 0 0,-1 0 1,1 0-1,0 0 1,0 0-1,1 0 1,-1 0-1,0 0 1,0 0-1,0 0 0,1-1 1,-1 1-1,0 0 1,1-1-1,-1 1 1,0-1-1,1 1 1,-1-1-1,1 0 0,-1 0 1,0 0-1,1 0 1,2 0-1,1 0-165,0-1-1,0 0 1,0 0-1,0 0 1,0-1-1,-1 0 1,1 1-1,0-2 1,7-4-1,11-7-636</inkml:trace>
  <inkml:trace contextRef="#ctx0" brushRef="#br0" timeOffset="1">471 2 16291,'-1'-1'1596,"-2"5"-406,-4 15 291,-8 29 115,-1 9-891,2 1 0,-12 115 0,26-170-695,0-1-1,-1 0 1,1 0-1,0 0 1,0 1 0,1-1-1,-1 0 1,0 0-1,1 0 1,0 0-1,-1 0 1,1 0-1,0 1 1,0-2 0,0 1-1,0 0 1,0 0-1,1 0 1,1 2-1,-1-3-8,-1 0 1,1-1-1,-1 1 0,1-1 0,0 1 0,-1-1 0,1 0 1,0 0-1,-1 0 0,1 0 0,0 0 0,0 0 0,-1 0 0,1 0 1,0 0-1,-1-1 0,1 1 0,-1-1 0,1 0 0,0 1 1,-1-1-1,1 0 0,-1 0 0,3-2 0,31-24-42,-30 22 31,0 0 1,1 0 0,0 1 0,12-8-1,-18 12 10,1 0-1,-1 0 1,0 0 0,0 0-1,0 0 1,0 0 0,0 0-1,0 0 1,1 0-1,-1 0 1,0 0 0,0 0-1,0 0 1,0 0 0,0 0-1,1 0 1,-1 0-1,0 0 1,0 0 0,0 0-1,0 0 1,0 0 0,1 0-1,-1 0 1,0 0-1,0 0 1,0 1 0,0-1-1,0 0 1,0 0 0,0 0-1,0 0 1,1 0-1,-1 0 1,0 0 0,0 1-1,0-1 1,0 0 0,0 0-1,0 0 1,0 0-1,0 0 1,0 1 0,0-1-1,0 0 1,0 0 0,0 0-1,0 12 3,-4 10 20,-1-3-48,1-7-519,1 1-1,-1-1 1,-9 19-1,10-31-300,3-3 249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41 357 2659,'-41'46'17472,"60"-70"-11537,11-22-4568,-2 3-880,73-124 329,-47 72-725,-51 126-240,-7-11 153,-1 1 0,-11 31 0,10-36-3,1 0 1,1 0-1,0 0 1,1 0 0,-2 24-1,5-40 1,0 0-1,0 1 0,0-1 1,0 0-1,0 0 1,0 1-1,0-1 1,1 0-1,-1 0 1,0 1-1,0-1 0,0 0 1,0 0-1,0 0 1,0 1-1,0-1 1,1 0-1,-1 0 0,0 0 1,0 1-1,0-1 1,1 0-1,-1 0 1,0 0-1,0 0 0,0 0 1,1 1-1,-1-1 1,0 0-1,0 0 1,0 0-1,1 0 1,-1 0-1,0 0 0,0 0 1,1 0-1,-1 0 1,0 0-1,0 0 1,1 0-1,15-5 111,11-11 128,-7-4-155,-1-1 0,0-1-1,-2-1 1,24-39 0,34-46-18,-75 107-51,-1 9-34,0 0 0,-1-1 1,0 1-1,-1-1 0,1 1 0,-1-1 0,-8 13 0,-5 13-36,12-22 50,0-1-1,0 1 1,1-1 0,0 1-1,1 0 1,0 0 0,1 0 0,0 1-1,1 13 1,1-23-7,0 0 0,0 0-1,0 0 1,0-1 0,1 1-1,-1 0 1,0 0 0,1-1 0,-1 1-1,1 0 1,0-1 0,0 0-1,-1 1 1,1-1 0,0 0 0,0 0-1,0 0 1,0 0 0,0 0-1,0-1 1,0 1 0,1 0 0,-1-1-1,0 0 1,0 1 0,0-1-1,3 0 1,4 1-1087,1-1 1,-1 1-1,1-1 0,-1-1 0,12-1 1,4-8-7125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1609 224 8392,'0'0'1666,"-6"-9"-599,-5-7-573,0 0-1,-1 1 0,-1 1 0,0 0 1,-1 0-1,-1 2 0,-29-21 1,25 22-429,-1 0 1,0 1 0,-1 1 0,0 0-1,-1 2 1,1 1 0,-1 1-1,-1 0 1,1 2 0,-1 0 0,-26 1-1,18 3-46,-1 0 0,1 2-1,0 1 1,0 2 0,1 1-1,0 1 1,0 1 0,0 2 0,-29 16-1,-14 11-24,2 3 0,2 4-1,2 3 1,1 2 0,3 3-1,3 3 1,2 3 0,2 2-1,4 2 1,-76 119 0,115-160-4,1 1 0,0 0 0,2 1 0,1 0 0,2 0 0,0 1 0,1 0 0,1 0 1,2 1-1,0-1 0,2 1 0,1 0 0,5 42 0,-4-56-3,2 0 0,-1 0 0,2-1-1,-1 1 1,2 0 0,0-1 0,0 0 0,1 0 0,0-1-1,1 0 1,0 0 0,0 0 0,1-1 0,1 0 0,0 0-1,0-1 1,0 0 0,11 6 0,-3-4-6,0 0 0,0-2 0,1 0 0,0-1 0,0 0 0,0-2 0,1 0 0,0-1 0,0-1 0,34 1 0,2-4 45,0-3 0,-1-2 0,1-2 0,101-28 0,-56 3 29,157-71 0,-176 64 333,-2-4-1,107-76 0,-139 85-472,-2-3 0,-2-1 0,-2-2 0,70-87 0,-99 111 62,-2 0-1,0 0 1,0-1 0,-2-1 0,0 1 0,-1-1 0,0-1-1,6-34 1,-11 42 31,-1 1-1,0-1 1,-1 1-1,0-1 0,-1 1 1,0-1-1,0 1 1,-1 0-1,-1-1 1,0 1-1,0 0 0,-1 0 1,0 1-1,0-1 1,-1 1-1,-1 0 1,-11-15-1,1 6 57,-1 0 0,-1 1-1,-1 1 1,0 0 0,-1 2 0,-23-13-1,-137-64 295,105 57-345,34 15-652,16 12-3185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3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97 3427,'2'-9'6561,"1"-4"-5041,0-1 797,1-1 1,0 1-1,9-18 0,-8 57 576,-4 18-2925,-4 9-9,-3 1-1,-2-1 0,-2-1 0,-18 52 1,9-29-1790,14-66-1702,1-12-185,-2-18-1641,5 19 4954,-2-19-4079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38 7719,'0'0'4073,"-2"11"-2733,-2 11-158,2 1-1,0 39 0,2-54-851,1-1-1,-1 0 0,1 0 1,0 0-1,1 0 0,0 0 1,0 0-1,0-1 1,1 1-1,0-1 0,0 1 1,1-1-1,0 0 0,0 0 1,6 6-1,-8-10-225,1 0 1,-1 0-1,1-1 1,-1 1-1,1-1 0,0 0 1,0 1-1,-1-1 1,1-1-1,0 1 0,0 0 1,0-1-1,0 1 1,0-1-1,0 0 0,0 0 1,0 0-1,0-1 0,0 1 1,0-1-1,0 1 1,0-1-1,0 0 0,0 0 1,0 0-1,-1-1 1,1 1-1,0-1 0,-1 1 1,1-1-1,2-3 1,7-4 153,-1 0 0,-1-1 0,1 0 1,-2-1-1,12-14 0,40-66-647,-26 26-4736,-16 28-2424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10025,'0'0'13816,"2"8"-13501,3 14-268,0 1 0,-2-1 0,-1 1 0,-1 0-1,-1 28 1,-1-40-709,0 0-1,-1 1 0,0-1 1,-5 13-1,5-32-9860,-7-38 4315,5 17 2039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8 148 256,'-3'-45'4727,"-1"-5"2002,3 16 1087,2 33-7627,-1 0 0,1 0 0,-1 0 0,1 0 0,-1 1 1,1-1-1,0 0 0,-1 0 0,1 1 0,0-1 0,-1 0 0,1 1 0,0-1 1,0 1-1,0-1 0,0 1 0,0 0 0,-1-1 0,1 1 0,0 0 0,0-1 1,0 1-1,0 0 0,0 0 0,0 0 0,0 0 0,0 0 0,2 0 0,36 0 666,-32 0-532,32-2-100,23 0-892,-27 8-4672,-34-5 5088,-1-1 0,1 0 1,-1 0-1,0 0 0,1 0 0,-1 0 0,0 1 0,1-1 0,-1 0 0,0 0 0,1 1 0,-1-1 0,0 0 0,1 0 0,-1 1 0,0-1 1,0 0-1,1 1 0,-1-1 0,0 0 0,0 1 0,0-1 0,1 0 0,-1 1 0,0-1 0,0 1 0,0-1 0,0 1 0,0 3-3975</inkml:trace>
  <inkml:trace contextRef="#ctx0" brushRef="#br0" timeOffset="1">30 134 11819,'0'0'14638,"67"35"-14478,-44-35-96,-1 0-32,-5 0-1025,-4 0-896,-7 5-1603,-4 1-1921,-2 1-3363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3972,'0'0'21492,"60"-1"-21460,-34-3-256,-2 3-1089,1 0-1410,-3 0-2113,-1 0-1827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13869,'0'0'7719,"4"-9"-6186,-2 5-1408,0-1 0,1 1 1,-1 0-1,1 0 0,0 0 1,1 1-1,-1-1 0,0 1 1,1 0-1,0 0 0,6-4 1,-8 6-102,0 0 1,0 0 0,0 0-1,0 0 1,0 1 0,1-1-1,-1 1 1,0-1 0,0 1 0,1 0-1,-1 0 1,0 0 0,0 0-1,1 0 1,-1 1 0,0-1-1,0 1 1,1-1 0,-1 1-1,0 0 1,0 0 0,0 0 0,0 0-1,0 0 1,0 0 0,0 1-1,-1-1 1,1 1 0,0-1-1,-1 1 1,1 0 0,-1-1-1,2 3 1,0 1 10,-1-1-1,1 1 0,-1 0 1,0 0-1,0 0 1,-1 0-1,0 0 1,1 0-1,-1 8 0,0-10-1,-1-1-1,1 0 0,-1 0 1,0 0-1,0 1 1,0-1-1,0 0 0,0 0 1,-1 1-1,1-1 0,0 0 1,-1 0-1,0 0 0,0 0 1,1 1-1,-1-1 0,-1 0 1,1-1-1,0 1 0,0 0 1,-1 0-1,1 0 0,-1-1 1,-2 3-1,4-4 60,-1 0 0,1-1 0,-1 1 0,1 0 0,0 0 0,-1-1 0,1 1 0,-1 0 0,1-1 0,0 1 0,-1-1 0,1 1 0,0 0 0,-1-1 0,1 1 0,0-1 0,0 1 0,-1-1 0,1 1 0,0-1 0,0 1-1,0-1 1,0 1 0,0-1 0,0 1 0,-1-1 0,1 1 0,0-1 0,1 1 0,-1-2 0,-3-23-260,2 21 368,1-95-157,4 98-485,0 0 0,0 1 0,0-1 1,0 1-1,0 0 0,0 0 0,5 1 1,20 2-1650,48 3-8470,-52-6 4058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8968,'0'0'12914,"5"2"-12791,-4-1-116,0-1 1,0 1-1,0 0 1,0-1-1,0 1 1,0 0-1,-1 0 1,1-1-1,0 1 1,0 0-1,0 0 1,-1 0-1,1 0 1,-1 0-1,1 0 1,0 0-1,-1 0 1,0 1-1,1-1 1,-1 0-1,0 0 1,0 0-1,1 0 1,-1 0-1,0 1 1,0-1-1,0 2 1,-18 34 219,10-25-184,6-9 62,-1 1 0,1-1-1,0 1 1,1-1 0,-1 1 0,1 0-1,-1-1 1,1 1 0,0 0-1,1 0 1,-1 0 0,0 6 0,4-9-99,0-1 0,0 1 0,0 0 0,0-1 0,0 0 1,0 1-1,0-1 0,0-1 0,0 1 0,0 0 0,-1-1 0,7-1 1,0-2 1,0-1 1,-1 0 0,0 0-1,1-1 1,-2 0-1,1-1 1,-1 0 0,0 0-1,0 0 1,-1-1 0,9-13-1,6-6-138,-34 79-393,11-46 595,1-1 0,0 1 0,0 0 0,1 0 0,0-1 0,0 1 1,0 0-1,1-1 0,2 12 0,-3-16-43,1 0 0,-1 1 0,1-1 0,-1 0-1,1 0 1,-1 0 0,1 0 0,0-1 0,0 1 0,0 0 0,0 0 0,-1 0 0,1-1 0,0 1 0,0 0 0,0-1 0,0 1 0,1-1-1,-1 1 1,1 0 0,1-1 62,-1 0-1,1 1 1,0-1-1,-1 0 0,1 0 1,0-1-1,-1 1 1,1-1-1,0 1 0,-1-1 1,1 0-1,3-1 1,-2 0-39,-1 0 1,1 0-1,0-1 1,-1 1 0,0-1-1,0 1 1,1-1-1,-2 0 1,1 0 0,0-1-1,-1 1 1,1 0-1,-1-1 1,0 0 0,0 1-1,0-1 1,2-7-1,-1 1-151,0-1 0,-1 1 0,0 0 0,-1-1 0,1-18 0,-2 29 74,0 0 0,-1-1 0,1 1 0,0 0 0,0 0-1,0 0 1,0-1 0,0 1 0,0 0 0,0 0 0,0 0 0,0 0 0,0-1 0,-1 1 0,1 0 0,0 0 0,0 0 0,0 0 0,0 0 0,0-1 0,-1 1 0,1 0-1,0 0 1,0 0 0,0 0 0,-1 0 0,1 0 0,0 0 0,0 0 0,0 0 0,-1 0 0,1 0 0,0 0 0,0 0 0,0 0 0,-1 0 0,1 0 0,0 0-1,0 0 1,0 0 0,-1 0 0,1 0 0,0 0 0,0 0 0,0 0 0,-1 0 0,1 0 0,0 0 0,0 1 0,0-1 0,0 0 0,-1 0 0,1 0 0,0 0 0,0 0-1,0 1 1,0-1 0,-11 11-2029,7 8-2146,3-4-3547,1-5-1558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13581,'0'0'6240,"-10"6"-5519,7-4-732,-1 0 120,-1 1 1,1-1-1,0 1 0,0 0 1,0 0-1,0 1 0,1-1 1,-1 1-1,1-1 0,0 1 1,0 0-1,0 1 0,1-1 1,-1 0-1,1 1 0,0-1 1,0 1-1,1 0 0,0 0 1,-2 6-1,4-10-99,0 0 1,0 0-1,-1-1 0,1 1 1,0 0-1,0 0 0,0-1 1,0 1-1,0 0 0,0-1 1,0 1-1,0-1 0,0 0 1,0 1-1,1-1 1,-1 0-1,0 0 0,0 1 1,0-1-1,0 0 0,0 0 1,1 0-1,-1 0 0,0-1 1,1 1-1,36-2 356,3-11-206,-35 11-535,-1 0 0,1 0-1,0 0 1,0 0 0,-1 1 0,1 0-1,0 0 1,0 1 0,12 0-1,-16 1-31,0-1 0,0 1-1,0-1 1,1 0-1,-1 0 1,0 0-1,0 0 1,1 0 0,-1 0-1,0 0 1,0-1-1,0 1 1,0-1-1,1 0 1,-1 0-1,0 1 1,0-1 0,0 0-1,-1-1 1,1 1-1,0 0 1,0-1-1,0 1 1,-1-1-1,1 1 1,-1-1 0,1 0-1,-1 1 1,0-1-1,2-4 1,13-14-6576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20292,'0'18'1577,"-13"11"-1057,0 5-168,-6 9 616,4 3-272,-3 4-120,3 2-8,0-6-143,4 0-57,-1-8-248,2-3-184,0-5-745,-1-4 1594,-2-8-825,0-5-24,0-6-48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5157,'0'0'9929,"-6"10"-8498,0 2-905,0 0 1,0 1-1,2 0 0,-1 0 1,2 0-1,-1 1 1,2-1-1,0 1 0,0 22 1,2-30-540,2 53 179,-1-56-202,-1 0-1,1 0 0,-1 1 1,1-1-1,0 0 1,0 0-1,0 0 1,1 0-1,-1 0 0,1 0 1,-1 0-1,1-1 1,0 1-1,4 4 1,-5-6 34,0-1 0,0 1 0,-1-1 0,1 1 0,0-1 0,0 1 0,0-1 0,-1 0 1,1 1-1,0-1 0,0 0 0,0 0 0,0 0 0,0 0 0,0 0 0,0 0 1,-1 0-1,1 0 0,0 0 0,0 0 0,0 0 0,0-1 0,0 1 0,0 0 0,-1 0 1,1-1-1,0 1 0,0-1 0,0 1 0,-1-1 0,1 1 0,0-1 0,-1 0 0,1 1 1,0-1-1,-1 0 0,1 1 0,-1-1 0,1 0 0,-1 0 0,1 1 0,0-2 1,17-46 64,-9 26-35,-8 22-37,0 0-1,1 0 0,-1-1 1,0 1-1,1 0 0,-1 0 1,1 0-1,-1 1 1,0-1-1,1 0 0,-1 0 1,0 1-1,1-1 0,-1 1 1,0-1-1,1 1 1,-1-1-1,0 1 0,0 0 1,0 0-1,2 1 0,6 2-34,-3-2 38,1 0 0,0 0 0,0-1 1,-1 0-1,1 0 0,0-1 0,0 0 0,0 0 0,0-1 0,0 0 1,0 0-1,9-3 0,-4 0-11,0-2 1,0 1-1,-1-1 0,1-1 1,15-12-1,-21 21-842,-5 11 699,-3 28 880,0-21-320,4 25-109,7 52 0,-9-93-284,1 1 0,-1-1 0,1 1-1,-1-1 1,0 1 0,-1-1 0,1 1 0,-1-1 0,0 1 0,-3 6-1,4-10 105,-1 1 0,0-1 1,0 1-1,0-1 0,0 0 0,-1 1 0,1-1 0,0 0 0,-1 0 0,1 0 0,0 0 0,-1 0 0,1 0 0,-1-1 0,0 1 0,1 0 0,-1-1 0,1 1 0,-1-1 1,0 1-1,0-1 0,1 0 0,-1 0 0,0 0 0,1 0 0,-1 0 0,0 0 0,0 0 0,1-1 0,-3 0 0,2 1-36,0-1 0,0 1-1,1-1 1,-1 0 0,0 0-1,0 0 1,1 0 0,-1 0-1,0 0 1,1 0 0,-1 0-1,1-1 1,0 1 0,-1-1-1,1 1 1,0-1 0,0 1 0,0-1-1,0 0 1,0 0 0,0 1-1,0-1 1,1 0 0,-1 0-1,1 0 1,-1-4 0,-3-56-1317,4 50 670,0 10 240,1 0 0,-1-1-1,1 1 1,0 0 0,-1 0 0,1 0 0,0-1 0,0 1-1,1 0 1,-1 0 0,0 0 0,1 1 0,-1-1-1,1 0 1,-1 0 0,1 1 0,0-1 0,3-2 0,8-7-3334,5-7-3621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16367,'0'0'6337,"-9"0"-4319,5 0-2008,-34 6 1775,36-6-1838,1 1 1,-1 0 0,1 0 0,0 0-1,-1 0 1,1 0 0,0 0-1,-1 0 1,1 0 0,0 0 0,0 0-1,0 1 1,0-1 0,0 0 0,0 1-1,1-1 1,-1 1 0,0-1-1,1 1 1,-1-1 0,1 1 0,0 0-1,-1-1 1,1 1 0,0-1 0,0 1-1,0 2 1,0-3-61,1 1 0,-1-1 0,0 1 0,1-1 0,0 0 0,-1 1 0,1-1 0,0 0 0,0 1 0,0-1 0,-1 0 0,1 0 0,0 0 0,1 0 0,-1 0 0,0 0 0,0 0 0,0 0 0,1-1 0,-1 1 0,0 0 0,3 0 0,41 16-1314,-17-6-179,-27-11 1641,0 0-1,0 0 1,0 1 0,0-1-1,-1 0 1,1 1 0,0-1-1,0 1 1,0-1 0,-1 1 0,1-1-1,0 1 1,-1 0 0,1-1-1,0 1 1,-1 0 0,1 0-1,-1-1 1,1 1 0,-1 0-1,1 0 1,-1 0 0,0 0-1,1-1 1,-1 1 0,0 0-1,0 0 1,0 0 0,0 0-1,0 0 1,0 1 0,0 0 209,-1 0 0,0-1 1,-1 1-1,1-1 0,0 1 1,0-1-1,-1 0 0,1 1 1,0-1-1,-1 0 0,1 0 1,-1 0-1,0 0 0,-2 1 0,-43 15-1334,22-13-7996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16 190 11339,'0'0'12097,"-2"9"-11500,-4 24-180,-1 51-1,7-83-411,1 0-1,-1 0 1,1 0-1,-1-1 1,1 1-1,0 0 1,-1 0-1,1-1 1,0 1-1,0 0 1,0-1-1,-1 1 1,1-1-1,0 1 1,0-1-1,0 1 1,0-1-1,0 0 1,0 1-1,0-1 1,0 0-1,0 0 1,0 0-1,0 0 1,0 0-1,0 0 1,0 0-1,0 0 1,0 0-1,0 0 1,1-1-1,37-5 162,-27 0-168,-2 0 0,1 0 0,-1-2 0,0 1 0,0-1 0,-1 0 0,0-1 0,0 0 0,-1-1 0,9-13 0,-41 83-98,22-57 121,1 1 0,0-1-1,0 1 1,0-1 0,1 1-1,-1-1 1,1 1 0,0 0-1,0-1 1,0 1-1,0 0 1,1-1 0,-1 1-1,1-1 1,0 1 0,2 3-1,-3-6 9,1 0 0,0-1 0,-1 1 0,1 0 0,0-1 0,0 1 0,0 0 0,0-1 0,-1 1 0,1-1 0,0 1 0,0-1-1,0 0 1,0 1 0,0-1 0,0 0 0,0 0 0,0 0 0,0 0 0,0 0 0,0 0 0,0 0 0,0 0 0,0 0 0,0 0 0,0 0-1,0-1 1,0 1 0,0 0 0,0-1 0,0 1 0,0-1 0,0 1 0,0-1 0,0 0 0,3-1 69,-1 0 1,0 0-1,-1 0 1,1-1-1,0 1 0,-1-1 1,1 0-1,2-4 1,1-1-87,-1 0 1,-1 0-1,0 0 1,0-1 0,0 0-1,-1 0 1,-1 0-1,1 0 1,-1 0 0,0-11-1,-2 19-81,0 1 65,-1 1 0,1-1 1,-1 0-1,0 1 0,1-1 0,-1 0 0,1 1 1,0-1-1,-1 1 0,1-1 0,-1 1 1,1-1-1,0 1 0,-1-1 0,1 1 0,0 0 1,-1-1-1,1 1 0,0-1 0,0 1 1,0 0-1,0-1 0,0 1 0,-1 0 0,1-1 1,0 1-1,0 0 0,1-1 0,-1 1 0,0 0 1,0-1-1,0 1 0,1 0 0,-1 0 10,0 1-1,0-1 0,0 0 1,1 0-1,-1 0 1,0 0-1,1 0 0,-1 0 1,1 0-1,-1 0 0,1 0 1,0 0-1,-1 0 0,1 0 1,0-1-1,0 1 0,-1 0 1,1 0-1,0-1 1,0 1-1,2 1 0,3-1-4,1 0 0,0 0 0,-1 0-1,1-1 1,0 0 0,-1 0 0,1 0-1,12-4 1,-15 4-87,0-1-1,0 0 1,0 0-1,-1-1 1,1 1-1,0-1 1,-1 0-1,1 0 1,-1 0-1,0 0 1,1-1-1,-1 1 0,0-1 1,0 0-1,4-6 1,-9 13 34,1 0 1,-1 0-1,1 0 1,-1 1-1,1-1 1,0 0-1,0 6 0,1-9 20,0 1 0,0-1 0,0 0 0,0 0 0,0 0 0,0 1-1,0-1 1,0 0 0,0 0 0,0 0 0,1 1 0,-1-1 0,1 0 0,-1 0-1,1 0 1,-1 0 0,1 0 0,-1 0 0,1 0 0,0 0 0,0 0-1,0 0 1,-1 0 0,1 0 0,0 0 0,0-1 0,0 1 0,0 0 0,0-1-1,1 1 1,-1-1 0,0 1 0,0-1 0,0 0 0,0 1 0,0-1 0,3 0-1,4 1-630,-1-1 0,1 0 0,0 0 0,-1-1 0,1 0 1,-1-1-1,1 0 0,-1 0 0,1 0 0,-1-1 0,13-7 0,-10 4 506,0 0 0,-1-1 0,0-1 0,0 0 0,0 0 0,-1 0 0,9-13 0,-5 5 275,-1 0-1,-1-2 0,-1 1 0,0-1 0,-1 0 0,-1-1 0,-1 0 1,0 0-1,2-22 0,-11 89 5154,5 38-3780,-1-20-1276,11 11-1726,-17-88 1471,0 0 0,-1 1 1,0-1-1,0 1 0,-10-10 0,11 13 352,-1 1 1,1-1-1,1 0 1,-1-1-1,1 1 0,0-1 1,1 0-1,0 0 1,0 0-1,0 0 1,1 0-1,-1-13 1,4 21-265,-1-1 0,1 0 1,0 0-1,0 1 0,0-1 1,0 1-1,0-1 1,0 1-1,-1-1 0,1 1 1,0-1-1,0 1 0,1 0 1,-1 0-1,0-1 1,0 1-1,0 0 0,0 0 1,0 0-1,0 0 0,0 0 1,1 1-1,37-1-377,-29 0 208,4 0-475,34-1-5711,-8-4-5875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17489,'-1'13'1295,"0"-1"1,0 0 0,-1 0-1,-6 20 1,-27 54 306,-62 86-3738,85-154 2074,6-10-3128,-5-6-5578,2-2 1006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5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13837,'0'0'4853,"-2"10"-4159,-12 68 1094,3-28-357,3 0-1,-2 62 1,10-111-1422,1-1-1,-1 1 1,0-1 0,1 1-1,-1-1 1,1 1-1,-1-1 1,1 0 0,-1 1-1,1-1 1,-1 0 0,1 1-1,-1-1 1,1 0 0,0 1-1,-1-1 1,1 0-1,-1 0 1,1 0 0,0 0-1,-1 0 1,1 0 0,-1 0-1,1 0 1,0 0-1,-1 0 1,1 0 0,0 0-1,0 0 1,22-3 250,-4-5-232,0 0-1,-1-1 1,-1-1 0,1 0 0,18-16 0,-9 7-679,17-13-2215,-2-1-3550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14606,'0'0'10271,"3"8"-10223,2 22 119,0 0 0,-2 0 0,-2 60 0,-1-79-40,0-11-97,0 1-1,0-1 1,0 1-1,1-1 1,-1 1-1,0-1 1,1 1-1,-1-1 1,0 1-1,1-1 1,-1 1-1,0-1 1,1 0-1,-1 1 1,1-1-1,-1 0 1,1 1-1,-1-1 1,0 0-1,1 0 1,0 1-1,-1-1 1,1 0-1,-1 0 1,1 0-1,-1 0 1,1 0-1,-1 0 1,1 0-1,-1 0 1,1 0-1,0 0 0,-1 0 1,1 0-1,-1 0 1,1 0-1,-1 0 1,1 0-1,-1-1 1,1 1-1,-1 0 1,2-1-1,25-11 1212,9-18-758,-1-1 0,-2-2 0,52-67 0,-33 37-2585,-51 62 142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69 11755,'0'0'5552,"2"-8"-2707,2-1-2101,-2 5-480,-1 1 0,0-1-1,0 1 1,0-1 0,0 0 0,0 1-1,-1-1 1,1-7 0,-2 10-209,1 1 1,0-1-1,-1 0 0,1 0 1,-1 1-1,1-1 0,-1 0 1,1 1-1,-1-1 0,0 1 1,1-1-1,-1 1 0,0-1 0,1 1 1,-1-1-1,0 1 0,0 0 1,1-1-1,-1 1 0,0 0 1,0 0-1,0-1 0,1 1 1,-1 0-1,0 0 0,0 0 1,0 0-1,0 0 0,1 0 1,-1 0-1,0 1 0,0-1 1,0 0-1,1 0 0,-1 1 1,0-1-1,0 0 0,-1 2 1,-33 11-217,28-7 177,1 0 0,0 1 0,0 0 0,-9 12 1,14-16-9,-1-1 0,0 1 0,1-1 0,-1 1 0,1-1 0,0 1 0,0 0 0,0 0 1,0 0-1,1 0 0,-1 0 0,1 0 0,0 0 0,0 0 0,0-1 0,0 1 0,0 0 0,1 4 0,0-6-3,-1 0-1,1 0 0,0-1 0,0 1 0,0 0 0,0 0 1,0 0-1,0-1 0,0 1 0,0 0 0,0-1 0,0 1 0,0-1 1,0 1-1,1-1 0,-1 0 0,0 1 0,0-1 0,0 0 1,1 0-1,-1 0 0,2 0 0,35 0 171,-26-1-18,6 2-25,35-2-48,-50 1-63,0 0 0,0-1 1,0 1-1,0-1 0,0 0 0,0 1 0,0-2 0,0 1 0,0 0 0,0-1 0,-1 1 1,6-4-1,-7 3 46,-1 1 1,1-1-1,0 0 1,-1 1-1,1-1 1,-1 0 0,0 0-1,0 1 1,1-1-1,-1 0 1,0 0-1,0 0 1,-1 1 0,1-1-1,0 0 1,-1 0-1,1 1 1,-1-1-1,1 0 1,-1 1 0,0-1-1,-1-2 1,-23-35 235,22 38-2533,5 6 1019,8 9-531,11 0-2464,-4-8-2377,-4-4-1590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 13677,'0'0'11275,"-1"10"-11185,-33 157 183,34-167-240,0 0 1,0 0 0,0 0-1,0 0 1,0 0 0,0 0-1,0 0 1,1 0 0,-1 0-1,0 0 1,0 0 0,0 0-1,0 0 1,0 0 0,0 1-1,0-1 1,0 0 0,0 0-1,0 0 1,1 0 0,-1 0-1,0 0 1,0 0 0,0 0-1,0 0 1,0 0 0,0 0 0,0 0-1,0 1 1,0-1 0,0 0-1,0 0 1,10-20 524,9-31-161,-17 42-376,1-4-41,0 1 0,-1 0 0,1-18 0,-3 32-45,1 0 0,-1-1 0,0 1-1,1-1 1,0 1 0,-1-1 0,1 1 0,0-1 0,0 1 0,0-1 0,0 0 0,0 1 0,0-1-1,0 0 1,0 0 0,1 0 0,-1 0 0,0 0 0,1 0 0,-1 0 0,1 0 0,-1-1 0,1 1 0,-1 0-1,1-1 1,2 1 0,45 7 195,-43-8-115,-1-1 0,0 0 1,0 0-1,1 0 0,-1 0 1,0-1-1,0 0 0,0 0 1,0 0-1,0-1 0,-1 0 1,6-4-1,48-45 236,-46 40-237,-11 11-35,-6 26-353,-5 2 356,7-19 14,-1 0 0,1 0 0,1 0 0,-1 0 0,1 0 0,1 0 0,-1 1 0,1-1 0,1 1 0,0-1 1,0 1-1,2 8 0,-2-16-106,0 0 1,1 0 0,-1-1 0,0 1 0,1 0-1,0 0 1,-1-1 0,1 1 0,-1 0 0,1-1-1,0 1 1,-1 0 0,1-1 0,0 1 0,0-1-1,-1 1 1,1-1 0,0 1 0,0-1-1,0 0 1,0 1 0,0-1 0,0 0 0,1 0-1,14-2-7281,-5-7-2223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8200,'0'0'11531,"11"54"-14222,-7-41-2370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 10346,'0'0'10399,"-9"-1"-9983,7 0-407,-1 1-1,1-1 1,-1 1-1,0 0 1,0 0-1,1 0 1,-1 0-1,0 0 0,1 1 1,-1-1-1,0 1 1,1 0-1,-1 0 1,1 0-1,-1 0 1,-3 2-1,2 1 58,1-1 0,0 0 0,0 1 0,0-1-1,0 1 1,1 0 0,0 0 0,-1 0 0,1 0 0,1 0 0,-3 7 0,3-10-46,1 0 0,-1 1 0,1-1 0,-1 0 1,1 0-1,0 0 0,-1 0 0,1 1 0,0-1 1,0 0-1,0 0 0,0 1 0,0-1 0,0 0 1,0 0-1,0 0 0,0 1 0,1-1 0,-1 0 1,1 0-1,-1 0 0,1 0 0,-1 1 0,1-1 1,-1 0-1,2 1 0,0-1 19,-1 0 1,1 0-1,-1-1 0,1 1 1,0 0-1,0-1 1,-1 1-1,1-1 0,0 0 1,0 1-1,-1-1 0,1 0 1,0 0-1,0 0 1,3-1-1,6-1 65,0 0 1,0-1-1,0 0 1,18-8-1,4-5-86,-20 9-73,0 0-1,0 1 0,1 1 1,0 0-1,-1 1 0,2 0 1,28-3-1,-43 8 55,1 0 0,-1-1 0,1 1 0,-1 0 0,1 0 0,-1 0 0,0 0 0,1-1 0,-1 1 0,0 0 0,0 0 0,1 0 0,-1 0 0,0 0 0,0 0 0,0 0 0,0 0 0,0 0-1,0 0 1,-1 0 0,1 0 0,0-1 0,-1 3 0,-4 23 789,5-25-739,-1 0-1,1-1 1,0 1-1,-1 0 0,1-1 1,0 1-1,0 0 1,0-1-1,0 1 0,-1 0 1,1 0-1,0-1 1,0 1-1,0 0 0,0-1 1,1 1-1,-1 0 1,0 0-1,0-1 0,0 1 1,1 0-1,-1-1 1,0 1-1,0 0 0,1-1 1,-1 1-1,1-1 1,-1 1-1,1 0 0,-1-1 1,1 1-1,-1-1 0,1 1 1,0 0-1,1-1 11,0 1 0,0-1-1,1 0 1,-1 0-1,0 1 1,0-1 0,0-1-1,0 1 1,1 0 0,-1 0-1,4-2 1,63-24-5,-64 24-50,19-10-162,-17 8-47,-1 0 0,1 1-1,-1 0 1,1 0 0,0 0 0,0 1-1,0 0 1,0 1 0,1 0 0,-1 0-1,10 0 1,-15 19 424,-3 2-1053,4-13-2597,14-5-4673,-1-2 1607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19236,'3'3'1768,"-6"9"-899,-6 19-292,6-22-246,-5 12-76,-10 36-17,17-54-232,0 1 1,1 0-1,-1 0 0,1 0 0,0 0 1,0 0-1,0 0 0,0 0 0,1 0 0,0 0 1,1 5-1,-2-8-4,1 0 0,-1 0 1,1 0-1,0-1 0,-1 1 0,1 0 1,0 0-1,0 0 0,0-1 0,0 1 1,0-1-1,-1 1 0,1 0 0,0-1 1,0 0-1,0 1 0,1-1 0,-1 1 0,0-1 1,0 0-1,0 0 0,0 0 0,0 0 1,0 0-1,0 0 0,2 0 0,32-6 50,-21 1-32,1-1 0,-1 0 1,-1-1-1,1 0 0,-1-1 0,14-11 0,71-64 266,-88 73-237,0 2 32,-1-1 0,0 0 0,-1 0 0,0-1 0,11-18 0,-13 19 271,-6 17-142,-10 28-34,6-21-102,-5 40 51,9-51-118,-1 1 0,1-1 1,1 0-1,-1 1 1,1-1-1,0 0 1,0 0-1,0 0 1,0 0-1,3 5 0,-4-8-1,1 0-1,-1 0 1,1 0-1,-1 0 1,1 0-1,0 0 1,0 0-1,-1-1 1,1 1-1,0 0 1,0 0-1,0-1 1,0 1-1,0-1 0,0 1 1,0-1-1,0 1 1,0-1-1,0 1 1,0-1-1,0 0 1,2 0-1,-1 1 5,1-1-1,-1-1 1,1 1 0,-1 0-1,1-1 1,-1 1-1,1-1 1,-1 0 0,4-1-1,3-3 43,1 0 0,-1-1 0,13-10 0,-4 0 78,-2 0 0,0-2-1,-1 0 1,0 0 0,12-23 0,-13 21 14,-14 20-141,0 0-1,0 0 1,0 0 0,0 0 0,0 0 0,0 0 0,0 0 0,0 0 0,0 0-1,0 1 1,0-1 0,0 0 0,0 0 0,0 0 0,0 0 0,0 0 0,0 0-1,0 0 1,0 0 0,0 0 0,0 0 0,0 0 0,0 1 0,0-1-1,0 0 1,0 0 0,0 0 0,0 0 0,0 0 0,1 0 0,-1 0 0,0 0-1,0 0 1,0 0 0,0 0 0,0 0 0,0 0 0,0 0 0,0 0-1,0 0 1,0 0 0,1 0 0,-1 0 0,0 0 0,0 0 0,0 0 0,0 0-1,0 0 1,0 0 0,0 0 0,-2 18 22,-6 22-24,7-36-6,-25 141-552,27-132-126,2-10-117,-2-4 744,0 1 0,0-1 0,0 0 0,-1 0-1,1 1 1,0-1 0,0 0 0,-1 0 0,1 0-1,-1 0 1,1 0 0,-1 0 0,1 0 0,0-2-1,5-16-488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14926,'0'0'11851,"-11"1"-11509,6-1-297,1 0 0,-1 1 0,1 0 0,-1 0 0,1 0 0,0 0 0,-1 0 0,1 1 0,0 0 0,0 0 0,0 0 0,0 0 0,0 1 0,0 0 0,1-1 0,-1 1 0,1 1 0,0-1 0,0 0 0,0 1 0,0 0 0,1-1 0,-1 1 0,1 0 0,0 0 1,0 1-1,0-1 0,1 0 0,-2 8 0,2-10-143,0 0 1,1 0-1,-1 1 1,1-1-1,-1 0 1,1 1 0,0-1-1,0 1 1,0-1-1,0 0 1,0 1-1,1-1 1,-1 1-1,1-1 1,0 0 0,-1 1-1,1-1 1,0 0-1,0 0 1,0 0-1,1 0 1,-1 0 0,1 0-1,-1 0 1,1 0-1,-1 0 1,1-1-1,0 1 1,0-1 0,2 2-1,0-1-500,0 0-1,1-1 1,-1 1 0,1-1 0,-1 0-1,1-1 1,-1 1 0,1-1-1,0 0 1,-1 0 0,1 0 0,-1-1-1,1 1 1,-1-1 0,7-2-1,11-8-3479,5-5-1378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7623,'0'0'15567,"5"4"-14579,-1-1-836,1 1 0,0-1 0,0 0 0,0-1 0,0 1 0,1-1 0,-1 0 0,1 0 0,-1-1 0,1 0 1,0 0-1,0 0 0,-1-1 0,1 1 0,0-1 0,0-1 0,0 1 0,-1-1 0,1 0 0,10-3 1,-6 1-56,-1 1 0,1-1 0,0-1 0,-1 1 1,0-2-1,0 1 0,0-1 0,-1-1 0,1 0 1,-1 0-1,-1 0 0,9-9 0,-15 14-79,-1 1 0,1-1 1,0 0-1,0 1 0,-1-1 0,1 0 0,-1 0 1,1 0-1,-1 1 0,1-1 0,-1 0 0,1 0 0,-1 0 1,0 0-1,0 0 0,1 0 0,-1 0 0,0 0 1,0 0-1,0 0 0,0 0 0,0 0 0,0 0 0,0 0 1,0 0-1,-1 0 0,1 0 0,0 0 0,-1-1 1,0 1-21,-1 0 1,1 0 0,0 0 0,-1 0 0,1 0 0,-1 0 0,1 0 0,-1 1-1,0-1 1,1 0 0,-1 1 0,0 0 0,1-1 0,-4 1 0,-60 0-298,60 1 303,-1 0 0,1 1 0,0-1 0,-1 1 0,1 0 0,0 0 0,0 1 0,0-1 0,0 1 0,1 1 1,-1-1-1,1 0 0,-1 1 0,1 0 0,1 0 0,-1 0 0,0 1 0,1-1 0,0 1 0,0 0 0,-2 5 1,3-6-48,1-1 1,-1 1 0,1 0 0,0-1 0,0 1 0,1 0-1,-1 0 1,1 0 0,0 0 0,0 0 0,0 0 0,1 0-1,-1 0 1,1-1 0,0 1 0,0 0 0,0 0 0,0 0-1,1-1 1,0 1 0,-1-1 0,1 1 0,1-1 0,-1 0-1,0 0 1,1 0 0,0 0 0,-1 0 0,1-1 0,4 3-1,-2-1-741,-1-1 0,1 1 0,1-1 0,-1-1 0,0 1 0,1-1-1,-1 0 1,10 2 0,19 0-8051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2411 383 2659,'5'-4'762,"0"-1"0,0 0 0,0-1 0,-1 1 0,0-1 1,0 0-1,4-8 0,-6 10-566,0 1 1,-1 0-1,1-1 1,-1 1-1,0-1 1,0 0-1,0 1 1,-1-1-1,1 0 1,-1 1-1,0-1 0,0 0 1,0 0-1,-1 1 1,0-6-1,0 7-72,0 0 0,0 1 1,-1 0-1,1-1 0,0 1 0,0 0 0,-1-1 0,1 1 0,-1 0 0,1 0 1,-1 0-1,0 0 0,1 1 0,-1-1 0,0 0 0,-3 0 0,-35-10 176,30 9-153,-211-62 280,131 34 168,-96-17 1,62 24-55,-232-39 968,295 56-1463,0 3 1,1 3-1,-1 2 1,0 3-1,0 2 1,-114 30-1,106-19-45,1 3 0,0 4 0,2 2 0,1 3-1,2 2 1,-84 58 0,118-68-7,2 0 1,1 2 0,1 1-1,1 1 1,1 1 0,1 1-1,2 0 1,0 2 0,2 0-1,2 2 1,1 0 0,1 0-1,-10 37 1,20-52-13,0 0 1,1 0-1,0 1 1,1-1-1,2 1 0,0-1 1,4 36-1,-3-44 15,2 0-1,-1 0 1,1-1 0,0 1-1,1 0 1,0-1 0,0 0-1,1 0 1,0 0 0,0-1-1,1 0 1,0 0 0,0 0 0,1-1-1,0 1 1,14 9 0,1-3-2,0-1 1,1 0-1,0-2 1,1-1-1,33 9 1,132 22-18,-81-19 17,42 13-224,-37-6-367,1-5 0,228 16-1,-240-40 773,0-5-1,0-5 1,161-36-1,-112 7 184,245-98 0,-328 109-297,105-60-1,-150 75-35,0-1 0,-1-2 0,0 0 0,-1-1 0,-2-1 0,1-1 0,27-37 0,-42 49-9,0-1-1,0 1 1,0-1 0,-1 0-1,0 0 1,-1 0 0,0 0-1,-1-1 1,0 1 0,0-1-1,-1 0 1,0 1-1,0-1 1,-3-19 0,1 20 36,-1 1 0,0 0 0,-1 1 0,0-1 1,0 0-1,0 1 0,-1-1 0,-1 1 0,1 0 0,-1 0 1,0 1-1,0 0 0,-1 0 0,0 0 0,0 0 0,0 1 1,-13-8-1,-8-2 77,-1 2 0,-1 0 0,1 2 1,-2 2-1,1 0 0,-2 2 0,-32-4 1,-70-18-1867,130 28 1420,-21-8-1667,10 0-2674,6 0-4840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29 4452,'11'-23'9050,"-10"17"-5434,-7 15-2770,-26 49 650,-42 106 1,46-97-1079,-133 269 57,161-335-600,-22 27-3255,21-28 2876,0 1 0,0 0 0,0-1 0,0 1 0,0-1 0,0 1 0,-1-1 0,1 0 0,0 1 0,0-1 0,0 0 0,-1 0 0,1 0 0,0 0 0,0 0 0,-1 0 0,-1-1 0,-10-3-7360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30 145 9577,'0'0'2162,"-5"9"-635,1-1-1166,0-1 1,1 1-1,0 0 1,0 1-1,1-1 0,-2 12 1,4-17-234,-1-1 0,1 1 0,0 0 0,0-1 0,0 1 1,0 0-1,1-1 0,-1 1 0,1-1 0,-1 1 0,1-1 0,0 1 1,0-1-1,0 1 0,0-1 0,1 0 0,-1 0 0,0 1 0,1-1 1,0 0-1,-1 0 0,1 0 0,0-1 0,0 1 0,0 0 0,1-1 1,-1 1-1,0-1 0,4 2 0,3 0 157,1 0 0,-1-1 0,0 0 0,1 0 1,0-1-1,-1-1 0,1 1 0,0-1 0,-1-1 0,1 0 0,0 0 1,-1-1-1,1-1 0,-1 1 0,0-1 0,0-1 0,0 0 0,16-9 1,10-8-6,-2-1 1,0-2-1,32-30 0,-62 52-374,15-13-794,32-35 0,-45 44-665,0-1 1,-1 1 0,0-1 0,0 1 0,5-15 0,0-7-10529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120 361 8616,'0'0'2018,"7"-10"299,0-1-1899,31-50 3976,-35 56-3887,-1 0 0,0-1 0,0 1 0,0-1 0,-1 1 0,0-1 0,0 0 0,0 1 0,-1-1 0,0 0 0,0-9 0,0 14-469,-1 0 1,1 0-1,0 0 1,0 0 0,-1 0-1,1 0 1,0 0 0,-1 1-1,1-1 1,-1 0-1,1 0 1,-1 0 0,1 1-1,-1-1 1,0 0-1,1 0 1,-1 1 0,0-1-1,0 1 1,1-1 0,-1 0-1,0 1 1,0 0-1,0-1 1,0 1 0,0-1-1,-1 1 1,0 0-21,-1-1 1,0 1-1,0 0 1,0 0-1,1 0 1,-1 1-1,0-1 0,0 1 1,-4 1-1,0 0-39,0 0-1,1 1 1,-1 0 0,0 1-1,1 0 1,-10 6-1,-40 51 36,54-58-20,-1 0 1,1 1-1,-1-1 1,1 1-1,0 0 1,0 0-1,1 0 1,-1 0-1,1 0 1,0 0-1,0 0 1,0 0-1,0 1 1,1-1-1,0 0 1,0 7-1,1-10 0,0 0 1,-1-1-1,1 1 0,0 0 0,0-1 0,-1 1 1,1-1-1,0 1 0,0-1 0,0 1 0,0-1 1,0 0-1,0 1 0,0-1 0,0 0 0,0 0 1,0 0-1,0 0 0,0 0 0,0 0 1,0 0-1,0 0 0,0 0 0,-1 0 0,3-1 1,27-5 145,-14 0 47,0-2 0,0 0 1,0-1-1,-1-1 1,-1 0-1,1-1 1,19-21-1,3-5 654,42-56 0,-65 75-694,-5 7-111,0 1 0,-1-1-1,0-1 1,0 0 0,-2 0-1,1 0 1,4-14 0,-20 32-27,1 1 1,-1 1 0,2 0 0,-1 0 0,-6 10-1,14-17-8,-44 72 57,41-68-64,1 0 0,0 0 0,0 0 0,0 0 0,1 1 0,-1-1-1,1 1 1,0-1 0,1 1 0,0-1 0,-1 1 0,2-1 0,0 7 0,-1-11 4,1 0 1,0 0 0,0-1-1,-1 1 1,1 0 0,0 0 0,0 0-1,0-1 1,0 1 0,0 0-1,0-1 1,0 1 0,0-1 0,0 1-1,1-1 1,-1 0 0,0 1-1,0-1 1,0 0 0,0 0-1,1 0 1,-1 0 0,0 0 0,0 0-1,0 0 1,1 0 0,-1 0-1,0-1 1,0 1 0,0 0-1,1-1 1,2 0 22,0 0-1,0 0 1,0 0 0,-1 0-1,1-1 1,-1 1 0,1-1-1,5-4 1,35-54 128,-41 122-1296,-3-60 1138,0-1 1,0 1 0,0 0-1,1-1 1,-1 1 0,0 0 0,1 0-1,-1-1 1,1 1 0,0-1-1,-1 1 1,1-1 0,0 1 0,0-1-1,0 1 1,0-1 0,0 1-1,1-1 1,-1 0 0,0 0 0,0 0-1,3 1 1,-1 0 13,0 0 0,1-1 0,-1 1 0,1-1 0,-1 0 0,1 0 0,0-1 0,-1 1-1,1-1 1,4 1 0,2-1 57,1-1 1,-1 0-1,1 0 0,-1-1 0,0 0 0,19-7 0,-17 4-20,-1 0-1,1-1 0,-1-1 0,0 1 0,0-2 1,-1 1-1,0-1 0,0-1 0,-1 0 0,0 0 0,-1-1 1,0 0-1,7-12 0,-15 22-39,0 0 1,0 0-1,0-1 0,0 1 0,0 0 1,-1 0-1,1 0 0,0-1 1,0 1-1,0 0 0,0 0 0,0 0 1,0 0-1,0-1 0,-1 1 1,1 0-1,0 0 0,0 0 1,0 0-1,0 0 0,-1 0 0,1 0 1,0-1-1,0 1 0,0 0 1,0 0-1,-1 0 0,1 0 0,0 0 1,0 0-1,0 0 0,-1 0 1,1 0-1,0 0 0,0 0 0,0 0 1,-1 0-1,1 0 0,0 0 1,0 0-1,0 0 0,-1 0 1,1 1-1,0-1 0,0 0 0,0 0 1,0 0-1,-1 0 0,1 0 1,0 0-1,0 1 0,0-1 0,0 0 1,-14 5-79,7-1 87,1 1-1,0 0 1,0 0 0,0 1-1,1 0 1,-1 0 0,1 0-1,1 0 1,-1 1 0,1 0-1,0 0 1,1 0 0,0 0 0,0 0-1,-3 14 1,6-20-11,0 0 0,-1 0 0,2 0 0,-1 1 1,0-1-1,0 0 0,0 0 0,0 0 0,1 0 0,-1 0 1,0 0-1,1 0 0,-1 0 0,1-1 0,-1 1 0,1 0 0,-1 0 1,1 0-1,0 0 0,-1-1 0,1 1 0,0 0 0,0 0 0,0-1 1,1 2-1,32 8 63,-23-8-60,0-2-1,1 1 1,-1-2-1,13-1 1,-22 1-134,1 1 0,-1-1 0,1 0 0,-1 0 0,0 0 0,1 0 0,-1 0 0,0-1 0,0 1 0,0-1 0,0 1 0,2-3 0,18-26-5303,-10 3-2590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18610,'0'0'9096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 8296,'0'0'15978,"-1"11"-15711,-3 27-130,-3 0 1,-1 0 0,-2-1-1,-21 52 1,-10 40 54,99-231-2065,-46 79 1482,-2-1 0,0-1 0,-2 1-1,0-1 1,-2-1 0,-1 1 0,4-52 0,-25 127 1283,16-44-836,-3 15 224,1-1 1,0 25-1,2-41-218,0 1-1,0-1 1,1 0-1,-1 0 0,1 1 1,0-1-1,0 0 0,0 0 1,1 0-1,0 0 0,-1 0 1,2-1-1,-1 1 0,0 0 1,1-1-1,-1 1 0,5 3 1,-4-5 24,0 0 0,0-1 0,0 0-1,0 1 1,0-1 0,0 0 0,0-1 0,0 1 0,0 0 0,0-1 0,1 0 0,-1 0 0,0 0 0,0 0 0,1 0 0,-1-1-1,0 1 1,0-1 0,0 0 0,0 0 0,0 0 0,0 0 0,0-1 0,0 1 0,0-1 0,0 0 0,-1 1 0,1-1 0,-1-1-1,5-3 1,3-3 204,0-1-1,-1 0 0,0 0 0,-1-1 0,14-23 1,-17 24-221,0-1 0,-1 1 0,-1-1 0,0 0-1,0 1 1,-1-2 0,0 1 0,-1 0 0,0 0 0,-1 0 0,0-1 0,-3-16 0,-3 12 103,-3 15-2456,8 2 1986,0-1 1,0 1 0,1 0-1,-1 0 1,0 0-1,0 0 1,1 1-1,-1-1 1,0 0 0,1 0-1,0 0 1,-1 0-1,1 1 1,-1-1 0,1 0-1,0 0 1,0 1-1,0-1 1,0 2-1,0 38-7517,0-19 1489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42 9993,'0'0'11958,"-10"-6"-11696,-32-15-107,41 21-141,-1 0 0,1 0 0,0 0 0,-1 0 0,1 1 1,0-1-1,-1 0 0,1 1 0,0-1 0,0 1 0,-1-1 0,1 1 1,0 0-1,0 0 0,0-1 0,0 1 0,0 0 0,0 0 0,0 0 0,0 0 1,0 0-1,0 0 0,1 0 0,-1 0 0,0 1 0,1-1 0,-1 0 0,1 0 1,-1 1-1,0 1 0,-11 39 290,11-38-271,0 3-7,0 0 1,0 0-1,0 1 1,1-1 0,1 12-1,-1-17 0,0-1 1,0 0-1,1 0 0,-1 0 0,1 0 0,-1 0 1,1 0-1,-1 0 0,1 0 0,-1 0 0,1 0 1,0 0-1,0 0 0,-1 0 0,1-1 0,0 1 1,0 0-1,0 0 0,0-1 0,0 1 1,0-1-1,0 1 0,0-1 0,0 1 0,0-1 1,0 0-1,0 1 0,0-1 0,1 0 0,-1 0 1,0 0-1,0 0 0,0 0 0,0 0 0,0 0 1,1 0-1,-1 0 0,0-1 0,0 1 0,0 0 1,0-1-1,0 1 0,1-2 0,3 1 89,-1-1 0,0 0-1,0 0 1,0-1 0,0 1-1,0-1 1,-1 0 0,1 0 0,-1 0-1,0-1 1,4-4 0,32-49 753,-23 33-326,-14 20-500,1 0 0,0 0-1,0 0 1,0 1 0,0-1 0,1 1 0,0 0 0,-1 0 0,1 0 0,5-3 0,-7 6-49,0 0 1,-1-1 0,1 1-1,-1 0 1,1 0 0,-1 0-1,1 0 1,0 0 0,-1 0-1,1 0 1,-1 0 0,1 0-1,-1 1 1,1-1 0,-1 1-1,1-1 1,-1 1 0,1 0-1,-1 0 1,0 0 0,1-1-1,-1 1 1,0 0 0,0 0-1,0 1 1,1-1 0,-1 0-1,0 0 1,-1 0 0,1 1-1,0-1 1,0 1 0,0 1-1,5 6 4,-5-5 2,1-1-1,-1 0 0,1 0 1,0 0-1,0 0 1,0-1-1,0 1 0,0 0 1,0-1-1,1 0 1,-1 1-1,1-1 0,0 0 1,0 0-1,0 0 1,0-1-1,0 1 0,0-1 1,0 0-1,0 0 1,1 0-1,-1 0 0,0 0 1,1-1-1,-1 1 1,1-1-1,4 0 0,50-4-36,19 1-46,-76 3 81,-1 0 0,1 0 0,-1 0 1,0 0-1,1 0 0,-1 0 1,1 0-1,-1 0 0,1 1 0,-1-1 1,0 0-1,1 0 0,-1 0 1,1 1-1,-1-1 0,0 0 1,1 1-1,-1-1 0,0 0 0,0 1 1,1-1-1,-1 0 0,0 1 1,0-1-1,1 1 0,-1-1 1,0 0-1,0 1 0,0-1 0,1 2 1,-1-2 0,0 1 0,0-1 0,0 1 0,0-1 0,0 0 0,1 1 0,-1-1-1,0 1 1,0-1 0,1 1 0,-1-1 0,0 0 0,1 1 0,-1-1 0,0 0 0,1 1 0,-1-1 0,1 0 0,-1 1 0,0-1 0,1 0 0,-1 0 0,1 0 0,-1 1 0,1-1 0,-1 0 0,1 0 0,-1 0 0,1 0 0,-1 0 0,1 0 0,-1 0 0,1 0 0,0 0 0,8-1-42,1 0 1,-1-1-1,1 0 0,-1 0 1,0-1-1,12-5 1,-12 4-14,0 1 1,0 0 0,0 0-1,1 1 1,-1 0 0,14 0-1,-23 3 40,1 0 0,-1 0-1,1 0 1,-1 0-1,1 0 1,-1 0-1,0 0 1,1 0 0,-1 0-1,0 0 1,0 0-1,0 0 1,0 1-1,0-1 1,0 0 0,0 0-1,0 0 1,0 0-1,-1 2 1,1-2 29,-1 1 0,1 0-1,0 0 1,0 0 0,0-1 0,0 1 0,0 0 0,1 0-1,-1 0 1,0-1 0,1 1 0,-1 0 0,1-1 0,1 4 0,2-4-26,0 1 1,0-1 0,0 1 0,0-1 0,0-1 0,0 1 0,1 0 0,-1-1 0,0 0 0,0 0 0,0 0 0,1-1 0,5 0 0,23-8-2603,-3-5-4451,-6 1-2472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114 200 12716,'0'0'8440,"-9"-2"-8216,6 1-159,-1 0 0,1 0 1,-1 1-1,1-1 0,-1 1 0,1 0 0,-1 0 0,0 1 0,1-1 1,-1 1-1,1 0 0,-1 0 0,1 0 0,0 0 0,-1 0 0,1 1 0,0-1 1,0 1-1,0 0 0,0 0 0,0 0 0,0 1 0,1-1 0,-1 1 0,1-1 1,-1 1-1,1 0 0,0 0 0,0 0 0,1 0 0,-1 0 0,0 0 0,1 1 1,-2 4-1,3-7-54,-1 0-1,1 0 1,0 0 0,0 0 0,-1 0 0,1 0 0,0 0 0,0 0 0,0 0-1,0 0 1,0 0 0,0 0 0,0 0 0,0-1 0,0 1 0,1 0-1,-1 0 1,0 0 0,1 0 0,-1 0 0,0 0 0,1 0 0,-1 0 0,1-1-1,0 1 1,-1 0 0,1 0 0,0-1 0,-1 1 0,1 0 0,1 0-1,1 0 16,-1 0-1,1 0 1,0 0-1,-1-1 1,1 1-1,0-1 0,0 1 1,0-1-1,-1 0 1,1 0-1,3-1 1,6-1 65,-1 0 1,1 0-1,-1-1 1,19-8-1,4-10-252,46-37 1,-60 44-2562,-23 17 2834,1 0-1,-1 1 1,1-1 0,-1 0-1,1 1 1,0 0-1,1-1 1,-1 1 0,0 0-1,1 0 1,-2 7-1,3-10-89,0 0 0,0 1 0,0-1-1,0 0 1,1 0 0,-1 1 0,0-1-1,0 0 1,1 0 0,-1 0 0,1 0-1,-1 1 1,1-1 0,-1 0 0,1 0-1,0 0 1,-1 0 0,1 0-1,0 0 1,0-1 0,0 1 0,0 0-1,0 0 1,0 0 0,0-1 0,0 1-1,0-1 1,0 1 0,0-1 0,0 1-1,0-1 1,0 1 0,1-1 0,-1 0-1,0 0 1,0 0 0,0 0 0,1 0-1,-1 0 1,0 0 0,0 0 0,2 0-1,8-1 82,0 0 1,0-1-1,1 0 0,-2-1 0,1 0 0,0-1 0,-1 0 0,1-1 0,-1 0 0,0 0 0,-1-1 0,1 0 0,14-14 0,-14 13-211,-2-1 0,1 0 0,-1-1 0,-1 0 0,1 0 0,-2 0 0,1-1 0,-1 0 0,-1 0 0,0-1 0,0 0 0,-1 1 0,4-16 0,-7 24 83,-1 1 0,1-1 0,-1 0 0,0 1 0,0-1 0,1 0-1,-1 0 1,0 1 0,0-1 0,-1 0 0,1 1 0,0-1 0,0 0 0,-1 1 0,1-1 0,-1 0 0,0 1 0,1-1-1,-1 1 1,0-1 0,0 1 0,-1-2 0,1 3 28,0-1 1,0 1-1,-1-1 0,1 1 1,0-1-1,-1 1 0,1 0 0,0 0 1,-1 0-1,1 0 0,0 0 0,-1 0 1,1 0-1,0 0 0,0 1 0,-1-1 1,1 0-1,0 1 0,-1-1 0,1 1 1,-1 0-1,-6 3 109,0 0 0,1 1 0,-1 0-1,1 0 1,0 1 0,1 0 0,-7 7 0,6-4 48,1 0-1,0 0 1,1 1 0,0 0 0,0 0 0,1 0-1,0 1 1,1-1 0,0 1 0,-1 12 0,3-17-291,1 1 0,0-1 0,0 0 0,0 1 0,0-1 1,1 0-1,0 1 0,4 9 0,-4-13-315,0 1 0,1-1-1,0 1 1,0-1 0,0 0 0,0 1 0,1-1-1,-1 0 1,1 0 0,0-1 0,-1 1 0,1-1 0,1 1-1,5 3 1,14 3-8506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19780,'0'0'1505,"0"4"-1169,-2-1-240,5 3 144,2 1 1400,2-3-1488,0 1-16,6-4 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9289,'0'0'16752,"1"7"-16779,1 7 20,-2-12 11,0 0 0,0-1 0,0 1 0,0 0 0,0 0 0,0-1 0,0 1 1,0 0-1,1-1 0,-1 1 0,1 0 0,-1-1 0,1 1 0,0-1 0,-1 1 0,1-1 0,0 1 0,0-1 1,0 1-1,0-1 0,0 0 0,1 0 0,-1 1 0,0-1 0,0 0 0,1 0 0,-1 0 0,1-1 0,-1 1 0,1 0 1,-1 0-1,1-1 0,0 1 0,-1-1 0,1 1 0,2-1 0,4 0 48,0-1 0,0 0 0,0-1 1,0 0-1,0 0 0,0-1 0,0 0 0,-1 0 0,1-1 0,-1 0 0,0 0 0,0-1 1,-1 1-1,1-1 0,-1-1 0,0 0 0,0 0 0,-1 0 0,0 0 0,7-11 0,-17 53-677,4-35 625,1 0 0,0 0 0,0 1 0,0-1 0,1 0-1,-1 0 1,0 1 0,0-1 0,1 0 0,-1 0 0,1 1 0,-1-1 0,1 0-1,-1 0 1,1 0 0,0 0 0,0 0 0,-1 0 0,1 0 0,0 0-1,0 0 1,0 0 0,0 0 0,0-1 0,0 1 0,0 0 0,0-1 0,0 1-1,1-1 1,-1 1 0,0-1 0,0 1 0,1-1 0,-1 0 0,1 1 0,3-1 25,0-1 1,-1 1 0,1-1 0,0 1 0,-1-1 0,1-1 0,-1 1-1,0-1 1,1 1 0,-1-1 0,0 0 0,0-1 0,0 1 0,0-1-1,0 0 1,-1 0 0,1 0 0,-1 0 0,0-1 0,0 1 0,5-8 0,-6 8-226,0 0 0,-1-1 0,1 1 1,-1 0-1,0-1 0,0 1 0,0-1 1,0 0-1,-1 1 0,1-7 0,-1 9 183,0 1-1,-1-1 1,1 1-1,0 0 1,-1-1-1,1 1 0,0 0 1,-1 0-1,1-1 1,0 1-1,-1 0 1,1 0-1,-1-1 1,1 1-1,0 0 0,-1 0 1,1 0-1,-1 0 1,1 0-1,-1 0 1,1 0-1,-1 0 1,1 0-1,0 0 0,-1 0 1,1 0-1,-1 0 1,1 0-1,-1 0 1,1 0-1,-1 0 1,1 0-1,0 1 0,-1-1 1,1 0-1,-1 0 1,1 1-1,0-1 1,-1 0-1,1 0 1,0 1-1,-1-1 0,1 1 1,-21 12-81,20-12 97,0 0 0,0 1 0,-1-1 0,1 0 0,0 1 0,0-1 0,0 1-1,0-1 1,0 1 0,1 0 0,-1-1 0,0 1 0,1 0 0,-1-1 0,1 1 0,0 0 0,-1 0 0,1 0 0,0-1-1,0 1 1,0 0 0,1 0 0,-1 0 0,0-1 0,1 1 0,-1 0 0,1 0 0,-1-1 0,1 1 0,0 0-1,0-1 1,-1 1 0,1-1 0,1 1 0,-1-1 0,0 1 0,0-1 0,0 0 0,1 0 0,-1 1 0,1-1 0,-1 0-1,1 0 1,-1 0 0,1-1 0,-1 1 0,1 0 0,0-1 0,0 1 0,-1-1 0,1 1 0,0-1 0,0 0 0,-1 0-1,1 0 1,0 0 0,0 0 0,3 0 0,6-1 16,1 0 0,-1-1 0,0 0 0,0-1 0,15-5 0,-15 4-55,0 0 0,0 1 1,1 1-1,-1 0 0,17-1 0,-26 3-423,0 0 1,0 0-1,1 0 0,-1-1 1,0 1-1,0-1 1,0 1-1,0-1 1,0 0-1,0 0 1,0 0-1,0 0 1,3-2-1,7-6-4224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15278,'0'0'3940,"-3"9"-2093,-12 37-1137,2 1 0,3 0 0,-7 65 1,5-28-568,8-52-124,0 47 0,3-79-17,1 1 1,0-1-1,0 0 1,0 0-1,0 1 1,0-1-1,0 0 1,0 1-1,0-1 0,0 0 1,0 0-1,0 1 1,0-1-1,0 0 1,0 1-1,0-1 1,0 0-1,0 0 1,0 1-1,0-1 1,0 0-1,0 1 1,1-1-1,-1 0 0,0 0 1,0 0-1,0 1 1,0-1-1,1 0 1,-1 0-1,0 1 1,0-1-1,1 0 1,-1 0-1,0 0 1,0 0-1,1 0 1,-1 1-1,0-1 0,0 0 1,1 0-1,-1 0 1,11-10 239,7-22 195,-13 10-460,-1 0 1,-1 0-1,-1 0 1,-1-41-1,49 116-548,-46-50 578,0 0-1,1-1 1,-1 1 0,0-1-1,1 0 1,-1-1-1,1 1 1,0-1-1,-1 0 1,1 0 0,0 0-1,0-1 1,0 0-1,0 1 1,-1-2-1,1 1 1,0-1 0,8-1-1,-10 1 6,0 0 0,0 0 0,-1 0 0,1 0-1,0-1 1,0 1 0,-1-1 0,1 0 0,-1 0 0,1 0-1,-1 0 1,0 0 0,0 0 0,0-1 0,0 1 0,0-1 0,0 1-1,-1-1 1,1 0 0,-1 0 0,0 1 0,0-1 0,0 0 0,0 0-1,0 0 1,-1 0 0,1-1 0,-1 1 0,0-4 0,0 7-13,0-1 1,0 1 0,0 0-1,0 0 1,0 0 0,0-1-1,0 1 1,0 0 0,0 0-1,0 0 1,0 0 0,0-1-1,0 1 1,0 0-1,0 0 1,0 0 0,0-1-1,0 1 1,0 0 0,0 0-1,0 0 1,0 0 0,0-1-1,0 1 1,0 0 0,-1 0-1,1 0 1,0 0 0,0 0-1,0-1 1,0 1 0,0 0-1,-1 0 1,1 0 0,0 0-1,0 0 1,0 0-1,0 0 1,-1 0 0,1 0-1,0 0 1,0 0 0,0 0-1,-1 0 1,1 0 0,0 0-1,0 0 1,0 0 0,-1 0-1,-9 7-22,-7 15 85,15-18-55,0-1-1,0 1 1,0-1-1,1 1 1,0-1-1,0 1 1,0 0-1,0 0 1,0-1-1,1 1 1,0 0-1,0 0 1,0 0-1,0 0 1,0-1-1,1 1 1,0 0-1,0 0 1,1 4-1,0-6-2,0 1 0,-1-1 0,1 0 0,0 1 0,1-1 0,-1 0 0,0 0 0,1 0 0,-1 0 0,1-1 0,-1 1 0,1-1 0,0 0 0,0 1 0,0-1 0,0-1 0,0 1 0,0 0 0,0-1 0,0 1 0,0-1 0,0 0 0,0 0 0,4 0 0,3-1-18,-1-1 0,1 1 0,0-1 1,-1-1-1,1 0 0,-1 0 0,0-1 1,0 0-1,-1-1 0,1 0 1,-1 0-1,0-1 0,0 0 0,-1 0 1,1-1-1,-2 0 0,1 0 0,-1-1 1,0 1-1,10-18 0,-41 77 551,24-50-545,0 1 0,0-1 0,0 0 1,1 1-1,-1-1 0,0 1 0,1-1 0,0 1 1,0 0-1,0-1 0,0 1 0,0-1 1,0 1-1,1-1 0,-1 1 0,1-1 1,-1 1-1,1-1 0,0 1 0,0-1 1,0 0-1,3 4 0,-3-5-198,0-1 0,0 1 0,0 0 0,0-1 1,1 1-1,-1-1 0,0 1 0,0-1 0,0 0 0,1 0 0,-1 1 0,0-1 0,0 0 1,1 0-1,-1 0 0,2-1 0,10-5-8401,-5-10-3538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18546,'0'0'3331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6951,'0'0'13618,"-2"8"-13031,-6 18-198,-1-1-1,-1 0 1,-1 0-1,-20 32 1,18-36-277,1 0 0,1 1 0,1 0 1,1 1-1,1 0 0,2 0 0,-7 34 0,13-56-109,1 0-1,-1 1 1,0-1 0,0 0 0,1 1-1,-1-1 1,1 0 0,-1 1 0,1-1-1,0 0 1,0 0 0,-1 0-1,1 0 1,0 1 0,0-1 0,0 0-1,0-1 1,0 1 0,0 0-1,0 0 1,1 0 0,-1-1 0,0 1-1,0 0 1,1-1 0,-1 1-1,0-1 1,1 0 0,-1 1 0,0-1-1,1 0 1,-1 0 0,0 0 0,1 0-1,-1 0 1,1 0 0,2 0-1,5 0 35,1-1 0,0 0 0,0 0 0,13-3 0,-8-2-45,0 1-1,0-2 0,0 0 0,0-1 1,-1 0-1,-1-1 0,0 0 0,0-2 1,0 1-1,16-20 0,-23 23-322,-15 23 257,6-8 105,0-1 0,1 1 1,0 0-1,0 0 1,0 0-1,1 10 0,1-16-27,0-1 0,0 1 0,0-1 0,0 1 0,1 0 0,-1-1 0,1 1 0,-1-1 0,1 1 0,-1-1-1,1 1 1,0-1 0,0 0 0,0 1 0,0-1 0,0 0 0,0 0 0,0 0 0,0 0 0,0 0-1,1 0 1,-1 0 0,0 0 0,1 0 0,-1 0 0,1-1 0,-1 1 0,1 0 0,-1-1 0,1 0 0,-1 1-1,1-1 1,-1 0 0,1 0 0,0 0 0,-1 0 0,4 0 0,3 0 11,1 0 0,0 0-1,-1-1 1,1-1 0,-1 1 0,1-1 0,-1-1 0,0 0-1,8-3 1,6-5-1401,38-27 0,-58 37 1245,-1 0 116,1 1 0,-1 0 0,1 0 1,-1 1-1,0-1 0,1 0 1,-1 0-1,1 1 0,-1-1 1,1 1-1,-1-1 0,0 1 1,0 0-1,1-1 0,-1 1 0,0 0 1,0 0-1,0 0 0,1 0 1,-1 0-1,0 0 0,-1 0 1,3 2-1,29 20 361,-19-20-315,0-1 0,-1 0 0,1-1 0,0 0 0,25-2 0,29 1-1972,-66 1 1927,0 0 1,0 0 0,0 0 0,-1 0 0,1 0-1,0 0 1,-1 0 0,1 0 0,-1 0 0,1 0 0,-1 1-1,1-1 1,-1 0 0,0 0 0,0 0 0,1 1-1,-1-1 1,0 0 0,0 0 0,0 1 0,0-1-1,-1 2 1,-1 42 455,1-35-309,1 251 955,0-254-1083,-1 0-1,0 0 1,0-1 0,-1 1-1,1 0 1,-2-1-1,1 1 1,-1-1-1,1 0 1,-2 0 0,1 0-1,-8 10 1,8-13 113,1 0 1,-1 0 0,1 0 0,-1 0 0,0-1 0,0 1-1,-1-1 1,1 0 0,0 0 0,-1 0 0,1 0 0,-1 0-1,0-1 1,1 0 0,-1 0 0,0 0 0,0 0-1,0 0 1,0-1 0,0 0 0,0 0 0,0 0 0,-6-1-1,9 1-63,0-1-1,-1 1 1,1-1-1,0 0 0,0 0 1,-1 1-1,1-1 1,0 0-1,0 0 1,0 0-1,0 0 0,0 0 1,0 0-1,1-1 1,-1 1-1,0 0 0,1 0 1,-1-1-1,0 1 1,1 0-1,0-1 1,-1 1-1,1 0 0,0-1 1,-1-1-1,-1-40 278,2 37-267,-1-9-9,2-1 0,0 0 0,1 1-1,1-1 1,0 1 0,1 0-1,1 0 1,12-28 0,-13 36-166,0-1-1,1 1 1,0 1 0,0-1-1,0 0 1,1 1 0,0 0 0,0 1-1,1-1 1,0 1 0,0 1 0,0-1-1,0 1 1,1 0 0,-1 1 0,1-1-1,0 2 1,10-3 0,16-3-2982,4-3-2113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54 7079,'0'0'10164,"2"-8"-8018,6-37 1847,-33 81-1879,19-22-2129,-1 0 1,2 1-1,0-1 0,0 1 1,2 0-1,0 1 0,-2 26 1,5-41 13,0-1 1,0 1-1,0-1 1,0 1 0,0 0-1,0-1 1,0 1-1,0-1 1,0 1-1,1-1 1,-1 1 0,0-1-1,0 1 1,0-1-1,1 1 1,-1-1-1,0 1 1,1-1 0,-1 1-1,0-1 1,1 1-1,-1-1 1,1 0-1,-1 1 1,1-1 0,-1 0-1,1 1 1,-1-1-1,1 0 1,-1 0-1,1 1 1,-1-1 0,1 0-1,0 0 1,24-4 143,19-22 284,-29 13-287,-1-1 1,-1 0 0,0-1-1,-1 0 1,15-26-1,-28 43-151,-19 53-237,19-52 235,0 1-1,0-1 1,0 1 0,0-1 0,0 1 0,1 0 0,0 0 0,0-1-1,0 1 1,0 0 0,0-1 0,1 1 0,-1 0 0,1-1 0,2 7 0,-1-9 15,-1 0 1,1 0 0,-1 0 0,1 0 0,0 0 0,-1 0 0,1 0 0,0-1-1,0 1 1,-1-1 0,1 1 0,0-1 0,0 0 0,0 0 0,0 1 0,0-1-1,0-1 1,-1 1 0,1 0 0,4-1 0,-2 0 39,0 0 1,0 0-1,1 0 1,-1 0 0,0-1-1,0 1 1,0-1-1,4-3 1,4-7 254,-1 0 0,0-1 0,-1 0 0,14-24 0,-22 33-442,-2 6 140,-1-1 0,0 0 0,1 0 0,-1 0 0,1 1 0,-1-1 1,1 0-1,0 0 0,-1 1 0,1-1 0,0 0 0,0 1 0,0-1 0,0 0 1,0 1-1,0-1 0,0 0 0,1 0 0,-1 1 0,0-1 0,1 0 0,-1 0 1,1 1-1,1 1 0,-1-2 6,0-1 0,0 1 0,0-1 1,1 0-1,-1 1 0,0-1 0,1 0 0,-1 0 1,0 0-1,1 0 0,-1 0 0,0 0 0,1 0 1,-1 0-1,0-1 0,0 1 0,1 0 0,-1-1 1,2 0-1,7-3 19,-1 0 1,1-1 0,-1 0-1,15-11 1,-23 15-31,0 0 0,0 0-1,-1 0 1,1 0 0,0 0 0,0 1 0,0-1 0,0 0-1,0 1 1,0-1 0,0 0 0,0 1 0,0 0 0,0-1-1,0 1 1,1 0 0,-1-1 0,0 1 0,0 0 0,0 0-1,2 0 1,-2 19-500,-2-15 506,1 0 0,0-1 0,0 1 1,0 0-1,0-1 0,0 1 0,1 0 0,1 4 0,-1-6 4,1-1-1,0 1 1,0-1 0,-1 1-1,1-1 1,0 0-1,0 0 1,1 0 0,-1 0-1,0 0 1,0 0 0,0 0-1,1-1 1,-1 1-1,0-1 1,1 0 0,-1 0-1,0 0 1,1 0 0,2 0-1,50-3 31,-39 1-352,-6 1 504,1-1 1,0 0-1,-1 0 1,11-5-1,3-9-1856,-6-11-4188,-11 5-704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16496,'0'0'8968,"56"39"-10377,-39-25-2339,-2 2-2145,-2 0-2884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153 195 15887,'0'0'8013,"-11"1"-7912,3 0-74,0 1 0,0 0-1,0 0 1,0 1 0,1 0 0,-1 0-1,1 0 1,0 1 0,0 1-1,0-1 1,0 1 0,1 0-1,-1 0 1,2 1 0,-1 0-1,0 0 1,1 0 0,0 1 0,-5 9-1,10-15-24,-1-1 0,1 1 0,0-1 0,0 1 0,0-1 0,0 1 1,0-1-1,-1 1 0,1-1 0,0 1 0,0-1 0,0 1 0,0 0 0,1-1 0,-1 1 0,0-1 0,0 1 0,0-1 0,0 1 0,0-1 0,1 1 0,-1-1 0,0 1 0,0-1 0,1 1 0,-1-1 0,0 0 1,1 1-1,-1-1 0,1 1 0,-1-1 0,0 0 0,1 1 0,-1-1 0,1 0 0,-1 0 0,1 1 0,-1-1 0,1 0 0,-1 0 0,1 0 0,-1 0 0,1 0 0,-1 1 0,1-1 0,-1 0 0,1 0 0,-1 0 1,1 0-1,0 0 0,-1-1 0,1 1 0,-1 0 0,1 0 0,-1 0 0,1 0 0,-1-1 0,1 1 0,0 0 0,36-11 94,-23 4-87,-1-1 0,0-1-1,-1 0 1,0-1 0,-1 0 0,0-1 0,0 0-1,11-16 1,-1-2-17,-1-1-1,23-46 0,-42 72 11,2 1-42,-1-1 0,0 1 0,-1-1 0,1 0 0,0 0 0,-1 0 0,0 0 0,0 0 0,0 0 1,-1 0-1,0 0 0,1-5 0,-5 11 43,1 0 1,0 1-1,-1-1 1,1 0-1,0 1 1,1 0 0,-1-1-1,-4 7 1,2 0 73,-1 0 0,2 0 0,0 0 0,0 1 0,0 0 0,1 0 0,1 0 0,0 0 0,0 0 1,0 19-1,1-23-238,1-1 0,0 1 0,1-1 0,-1 1 0,1-1 1,0 0-1,1 1 0,-1-1 0,1 0 0,0 0 0,0 0 1,1 0-1,-1 0 0,1-1 0,0 1 0,0-1 0,1 1 0,-1-1 1,1 0-1,0-1 0,7 6 0,10 2-5583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8808,'0'0'12295,"-2"10"-10737,-4 11-892,1-6-305,0 0 0,2 0 0,-1 0 0,2 0-1,0 1 1,1-1 0,1 0 0,1 17-1,0-31-348,-1 0-1,1-1 0,0 1 0,0 0 1,-1-1-1,1 1 0,0-1 0,0 1 1,0-1-1,0 0 0,0 1 0,0-1 1,0 0-1,0 1 0,0-1 0,0 0 1,0 0-1,0 0 0,0 0 0,0 0 1,0 0-1,0 0 0,0 0 0,0-1 1,0 1-1,0 0 0,2-1 0,28-9 417,-17 2-365,-1-1 0,-1 0 0,22-20 0,17-13-59,-50 42-11,-1-1 0,0 1 0,1 0 0,-1 0 0,1-1 0,-1 1 0,1 0 0,-1 0 0,0 0 0,1-1 0,-1 1 0,1 0 0,-1 0 0,1 0 1,-1 0-1,1 0 0,-1 0 0,1 0 0,-1 0 0,1 0 0,-1 0 0,1 0 0,-1 0 0,1 1 0,-1-1 0,1 0 0,-1 0 0,1 0 0,-1 1 0,0-1 0,1 0 0,-1 1 0,1-1 1,-1 0-1,0 1 0,1-1 0,-1 0 0,0 1 0,0-1 0,1 1 0,-1-1 0,0 0 0,0 1 0,1-1 0,-1 1 0,0-1 0,0 1 0,0-1 0,0 1 0,0-1 0,0 1 0,0-1 0,0 1 1,0-1-1,0 1 0,0-1 0,0 2 0,0 40 64,-1-30-64,1-11 9,1-1-1,0 1 1,-1 0-1,1 0 0,-1-1 1,1 1-1,0-1 1,-1 1-1,1-1 1,0 1-1,0-1 0,0 1 1,-1-1-1,1 0 1,0 1-1,0-1 0,0 0 1,0 0-1,0 0 1,-1 0-1,1 0 0,0 1 1,0-2-1,0 1 1,0 0-1,0 0 1,0 0-1,0 0 0,-1 0 1,1-1-1,2 0 1,30-7 113,-6-9-79,-23 14-149,1 0 0,-1 0 0,1 0 0,0 0 0,0 1 0,0-1 0,0 1 0,0 1 0,0-1 0,7-1 0,-11 5 64,0-1-1,0 0 1,0 1-1,0-1 1,-1 1-1,1 0 1,-1-1-1,1 1 1,-1-1-1,1 1 1,-1 0-1,0-1 1,0 1-1,0 0 1,0-1-1,0 1 1,0 0-1,-1-1 1,1 1-1,-1 2 1,1-1-158,-1 0 0,1 0 1,0 0-1,0 1 0,0-1 0,1 0 0,-1 0 1,1 0-1,1 5 0,1-7-493,0 0-1,0 0 1,0 0 0,0 0 0,0 0-1,0-1 1,0 1 0,0-1-1,0 0 1,0 0 0,0 0-1,0 0 1,0-1 0,0 1-1,6-3 1,11-8-4468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6822,'0'0'11996,"-11"6"-10918,8-5-1103,-1 1 200,0 0-1,0 0 1,0 0 0,0 0 0,0 1 0,0-1 0,1 1-1,-1 0 1,1 1 0,0-1 0,0 0 0,0 1 0,0 0-1,1-1 1,-1 1 0,1 0 0,0 0 0,0 1 0,1-1-1,-1 0 1,1 1 0,0-1 0,0 1 0,0 5 0,0-9-169,1-1 1,0 1-1,0 0 1,0 0-1,0-1 1,0 1-1,0 0 1,0-1-1,0 1 1,0 0 0,1 0-1,-1-1 1,0 1-1,0 0 1,1-1-1,-1 1 1,0-1-1,1 1 1,-1 0-1,1-1 1,-1 1-1,0-1 1,1 1 0,-1-1-1,1 1 1,0-1-1,-1 1 1,1-1-1,-1 0 1,1 1-1,0-1 1,-1 0-1,1 1 1,0-1-1,0 0 1,2 0 18,-1 0 0,1 0 0,-1-1 0,0 1 0,1-1 0,-1 0 0,0 0 0,0 1 0,1-1-1,3-3 1,46-35-225,-36 29-1191,-9 12 373,-6 25-272,-1 4 420,1-30 578,0-1 0,0 1 0,0 0 1,0-1-1,0 1 0,0 0 1,0-1-1,0 1 0,1-1 1,-1 0-1,0 1 0,0-1 1,1 0-1,-1 0 0,0 0 1,0 0-1,1 0 0,-1 0 0,0 0 1,1 0-1,-1 0 0,0-1 1,0 1-1,2-1 0,14-6-3877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12172,'0'0'1718,"-11"12"-31,10-11-1654,-9 11 651,0 0 0,1 0-1,0 1 1,1 0 0,0 0 0,1 1 0,1 0 0,-7 21 0,3 12 690,-4 66 1,3-22-1188,10-83-189,2-29-31,5-52-52,-3 48 71,-3 25 12,0-1 0,0 1 0,0-1-1,1 1 1,-1-1 0,0 1 0,1-1-1,-1 1 1,1-1 0,-1 1 0,0-1-1,1 1 1,-1-1 0,1 1 0,-1 0 0,1-1-1,0 1 1,-1 0 0,1-1 0,-1 1-1,1 0 1,-1 0 0,1 0 0,0 0-1,-1-1 1,1 1 0,-1 0 0,1 0-1,0 0 1,-1 0 0,1 0 0,0 1 0,-1-1-1,1 0 1,-1 0 0,2 0 0,32 8-133,-17-4 101,-5-3 52,1-1-1,-1 1 0,0-2 1,1 0-1,-1 0 1,0-1-1,1-1 0,-1 0 1,-1-1-1,1 0 0,17-9 1,-21 9-10,0-1 0,0 0 0,0 0 0,-1-1 0,0 0 1,0 0-1,0-1 0,-1 0 0,0 0 0,-1 0 0,1-1 1,-1 0-1,-1 0 0,1 0 0,-1 0 0,3-11 0,-6 16-22,0-1 1,0 0-1,0 1 0,0-1 0,0 0 0,-1 0 0,0 1 0,1-1 0,-2 0 0,1 0 0,0 0 1,-1 0-1,-1-6 0,1 8-8,0 1 0,0-1 0,0 1 0,-1 0 0,1-1 0,0 1 0,-1 0 0,1 0 0,0-1 0,-1 1 0,1 0 0,-1 1 0,0-1 0,1 0 0,-1 0 0,0 1 0,0-1 0,1 1 0,-1-1 0,0 1 0,0 0 0,0 0 0,1 0 0,-1 0 0,0 0 0,0 0 0,0 0 0,-2 1 0,-2 1 61,1-1 0,-1 1 0,1 0 0,0 0 0,-1 0 1,1 1-1,0 0 0,0 0 0,1 0 0,-1 0 1,1 1-1,0 0 0,-8 8 0,4-3 196,1 0 0,0 1 0,0 0 0,1 0 1,-9 18-1,14-25-223,-1 1 0,0 0 0,1 0 0,0 0 0,0 0 1,0 1-1,0-1 0,0 0 0,1 0 0,0 0 0,0 1 0,0-1 0,1 0 1,-1 0-1,2 5 0,0-6-56,0 1 0,0 0 0,0-1 0,1 1 0,-1-1 0,1 0 1,0 0-1,0 0 0,0 0 0,0-1 0,0 1 0,1-1 0,-1 0 0,7 3 0,-2 1-574,0-1 0,0 1 0,-1 0 0,0 1 0,0 0 0,0 0 0,9 14 0,-7-10 16,-2-7-4673,-1-4-100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202 328 18060,'-2'3'256,"1"-1"0,-1 0 0,0-1 0,0 1 0,0 0 0,0 0 0,0-1 0,0 1 0,-4 1 1,-15 12 593,1 5-537,1 2 0,1 0 0,1 1 1,1 0-1,1 2 0,1 0 0,-19 47 0,32-69-290,0 1 0,0-1 1,0 1-1,0-1 0,1 1 0,0-1 1,-1 1-1,1-1 0,0 1 0,1 0 1,-1-1-1,1 1 0,0-1 0,-1 1 1,1-1-1,1 1 0,2 5 0,-3-7-19,1-1-1,-1 1 0,1 0 0,-1-1 1,1 1-1,0-1 0,-1 1 0,1-1 1,0 0-1,0 0 0,0 0 0,0 0 1,0 0-1,1 0 0,-1-1 0,0 1 1,0-1-1,0 1 0,1-1 0,-1 0 1,0 0-1,0 0 0,1 0 0,-1 0 1,0-1-1,0 1 0,0-1 0,1 1 1,2-2-1,8-3-2,0 0 1,0-1 0,-1-1-1,1 0 1,-2 0-1,1-1 1,-1-1 0,0 0-1,-1 0 1,12-13-1,10-16 30,43-62 0,-57 74-8,95-148 238,-98 149-170,-2-1 1,-1-1-1,0 0 1,13-54-1,-24 78-78,0 0 0,-1 0 0,1 0 0,-1 0 0,0 0 0,0 1 0,0-1 0,0 0 0,0 0 0,0 0 0,-1 0 0,0 0 0,1 0 0,-1 0-1,0 1 1,-2-5 0,1 6-8,1 0 0,0 0-1,0 0 1,-1 0-1,1 0 1,-1 0 0,1 0-1,-1 1 1,1-1 0,-1 1-1,1-1 1,-1 1-1,1 0 1,-1-1 0,0 1-1,1 0 1,-1 0-1,0 0 1,1 0 0,-1 0-1,1 1 1,-1-1 0,0 0-1,1 1 1,-1-1-1,1 1 1,-1 0 0,1-1-1,-3 2 1,-7 4-2,-1 0 1,0 1-1,1 1 0,1-1 1,-1 2-1,1-1 1,1 1-1,-1 1 0,2 0 1,-9 11-1,-3 7 1,1 1-1,-24 51 1,36-66 1,1 0 0,-7 23 0,12-34-9,0 0 0,1 0 0,-1 0 0,0 0 0,1 0 0,0 0 1,0 0-1,0 0 0,0 0 0,0 0 0,1 0 0,-1 0 0,1 0 0,0 0 1,0 0-1,0 0 0,0 0 0,0-1 0,3 5 0,-3-6-6,0 0 0,1 0 0,-1 0 0,0 0 0,1 0 0,-1 0 1,1 0-1,-1-1 0,1 1 0,-1-1 0,1 1 0,-1-1 0,1 1 0,0-1 0,-1 0 0,1 0 0,-1 0 0,1 0 0,0 0 0,-1 0 0,3-1 0,37-10-287,-27 6 188,1-1-14,-7 3 29,1 0 0,-1 1 0,17-3 0,-23 4 80,-1 1 1,1 0-1,-1 0 0,0 0 0,1 0 0,-1 0 0,1 0 0,-1 0 0,0 1 0,1-1 0,-1 0 0,0 1 1,1-1-1,-1 1 0,0 0 0,1-1 0,-1 1 0,0 0 0,0 0 0,0 0 0,0-1 0,0 1 0,0 0 1,0 1-1,0-1 0,0 0 0,0 0 0,-1 0 0,1 0 0,1 3 0,-1 4-5,1 0 0,-1 0-1,0 0 1,-1 0 0,1 0-1,-2 0 1,-1 12 0,1-13 10,0 0 0,1 1 0,0-1 0,0 0 0,1 0 0,-1 1 0,2-1 0,2 12 0,-3-19 8,-1 1 0,0 0 0,1-1-1,-1 1 1,1-1 0,-1 1 0,1-1-1,-1 1 1,1-1 0,-1 1-1,1-1 1,-1 1 0,1-1 0,0 0-1,-1 1 1,1-1 0,0 0-1,-1 0 1,1 1 0,0-1 0,-1 0-1,1 0 1,0 0 0,0 0 0,-1 0-1,1 0 1,0 0 0,0 0-1,-1 0 1,1 0 0,0 0 0,-1-1-1,2 1 1,23-11 2,-9 1-3,-2 0 1,1-1-1,-1 0 1,-1-1-1,21-25 1,53-77 39,-50 62-22,-17 24 7,0 0 0,-2-2 0,-1 0 1,-1 0-1,12-36 0,-28 66-22,0 0 0,0 0 0,0 0 1,0 0-1,0 0 0,0 0 0,0 0 0,0-1 0,1 1 1,-1 0-1,0 0 0,0 0 0,0 0 0,0 0 1,0 0-1,0 0 0,0 0 0,0-1 0,0 1 0,0 0 1,0 0-1,0 0 0,0 0 0,0 0 0,0 0 1,0 0-1,0-1 0,0 1 0,0 0 0,0 0 0,0 0 1,0 0-1,0 0 0,0 0 0,0-1 0,0 1 1,0 0-1,0 0 0,0 0 0,0 0 0,0 0 0,0 0 1,0 0-1,0 0 0,0-1 0,0 1 0,0 0 1,-1 0-1,1 0 0,0 0 0,0 0 0,0 0 0,0 0 1,0 0-1,0 0 0,0 0 0,-1 0 0,1 0 1,0 0-1,0 0 0,0 0 0,0 0 0,0 0 0,0 0 1,0 0-1,-1 0 0,1 0 0,0 0 0,-10 8 59,-11 19 18,9-3-25,1 1 0,1 0 0,1 0 0,1 1 0,1 1 0,-5 40 1,9-32-242,1 0 1,2 1-1,2-1 1,1 0 0,13 63-1,-25-111-4539,-11-33 2798,16 37 1433,-76-147-930,54 109 3122,23 44-1320,1-1 1,0 0-1,1 0 1,-1-1-1,-1-5 1,3 9-319,0 1 0,0-1 0,0 0 0,0 1 0,0-1 0,0 1 0,0-1 0,0 0 0,0 1 0,0-1 0,0 1 0,0-1 0,1 1 0,-1-1 1,0 1-1,0-1 0,1 1 0,-1-1 0,0 1 0,1-1 0,-1 1 0,1-1 0,-1 1 0,1-1 0,-1 1 0,0 0 0,1-1 0,-1 1 0,1 0 0,-1 0 0,1-1 0,0 1 0,-1 0 0,1 0 0,-1 0 0,1 0 0,-1-1 0,1 1 0,0 0 0,-1 0 0,1 0 0,-1 0 0,1 0 0,0 1 1,0-1-1,145 10 1347,-109-10-1486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11499,'0'0'3139,"13"2"139,4 1-2278,20 4 638,0-2 0,64 0 1,-99-5-1622,0 0 1,0-1 0,0 1-1,0-1 1,0 0 0,0 1-1,0-1 1,0 0 0,0 0-1,-1 0 1,1 0 0,0-1-1,-1 1 1,1 0 0,-1-1-1,1 1 1,-1-1 0,0 0-1,0 1 1,1-1 0,-1 0-1,0 0 1,-1 0 0,1 1-1,0-1 1,0 0 0,-1 0 0,1 0-1,-1 0 1,0 0 0,0 0-1,1-1 1,-1 1 0,0 0-1,-1 0 1,1 0 0,0 0-1,-1 0 1,1 0 0,-1 0-1,1 0 1,-1 0 0,0 0-1,0 1 1,0-1 0,0 0-1,0 0 1,-1 1 0,1-1-1,0 1 1,-1-1 0,1 1-1,-1-1 1,1 1 0,-1 0-1,0 0 1,0 0 0,0 0-1,1 0 1,-4-1 0,1 1-15,-1 0-1,1 1 1,0 0 0,0-1-1,-1 1 1,1 1 0,0-1-1,-1 0 1,1 1 0,0 0-1,0 0 1,0 1 0,0-1-1,0 1 1,0 0 0,0 0-1,0 0 1,1 0 0,-1 0-1,1 1 1,0 0 0,-1 0-1,-2 4 1,3-4 50,-1 1 0,1 0 0,0 1-1,1-1 1,-1 0 0,1 1 0,0 0 0,0-1 0,0 1 0,1 0-1,-1 0 1,1 0 0,0 0 0,1 0 0,-1 0 0,1 0-1,0 0 1,1 0 0,0 8 0,-1-12-50,1 1-1,-1-1 1,1 0-1,-1 1 1,1-1-1,-1 0 1,1 0 0,0 1-1,0-1 1,-1 0-1,1 0 1,0 0-1,0 0 1,0 0-1,0 0 1,0 0 0,0-1-1,1 1 1,-1 0-1,0 0 1,0-1-1,0 1 1,2 0 0,1 0 12,0 0-1,0-1 1,0 1 0,-1-1 0,1 0 0,0 0 0,0 0 0,5-1 0,2-1-14,-1 0 0,0-1 0,1 0 0,-2-1 1,16-7-1,17-18-164,-31 21-10,0 0 0,0 1 0,20-10 1,-29 36 1119,-2-15-821,0 0 0,1 0 0,-1 0 0,1 0 1,0 0-1,0 0 0,0 0 0,2 5 0,1-7-102,0 0 1,1 0 0,-1 0-1,0-1 1,1 1 0,-1-1 0,1 0-1,0-1 1,-1 1 0,1-1-1,0 0 1,-1 0 0,1 0-1,8-2 1,67-15-333,-76 16 240,17-6-283,-15 5 256,0-1 0,0 1 0,0 1-1,0-1 1,1 1 0,-1 0 0,0 0 0,1 1 0,9 0 0,-7 32 239,-6-30-313,-1 0 0,1 0 0,0-1 0,0 1 1,1-1-1,-1 0 0,0 0 0,0 0 0,1 0 0,-1 0 0,0-1 1,1 0-1,5 0 0,50-2-4875,-48 1 3782,19-3-5090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148 244 13965,'0'0'3075,"-7"-1"-593,-2 0-2122,0 1 0,1 0-1,-1 0 1,0 1 0,1 0-1,-1 1 1,1 0-1,-9 3 1,14-4-248,0 0 0,0 1 0,0-1 0,0 1 0,0-1 0,0 1 0,0 0 0,1 0 0,-1 0 0,1 1 1,0-1-1,-1 0 0,1 1 0,0 0 0,0-1 0,1 1 0,-1 0 0,0 0 0,1 0 0,0 0 0,0 0 0,0 1 0,0-1 0,0 0 0,1 0 0,-1 1 0,1 4 1,0-7-102,1 0 0,-1 0 1,0 0-1,1 0 0,-1 0 1,1 0-1,-1 0 1,1 0-1,0-1 0,-1 1 1,1 0-1,0 0 0,0-1 1,-1 1-1,1-1 1,0 1-1,0-1 0,0 1 1,0-1-1,0 1 0,0-1 1,-1 0-1,1 1 1,0-1-1,0 0 0,0 0 1,0 0-1,0 0 0,0 0 1,0 0-1,0 0 1,0 0-1,0 0 0,0 0 1,0 0-1,0-1 0,0 1 1,0 0-1,2-2 1,2 1-27,1 0 0,-1 0 1,1-1-1,-1 0 0,0 0 1,7-4-1,54-48-1890,-61 49 580,1-1 0,-1 0 0,0 0-1,8-13 1,-16 25 1935,0 1-1,1 0 1,-1 0 0,1 0 0,-1 8-1,3-13-567,0-1-1,-1 0 0,1 1 1,0-1-1,0 0 0,-1 1 1,1-1-1,0 0 0,0 1 1,0-1-1,1 1 0,-1-1 1,0 0-1,1 1 0,-1-1 1,0 0-1,1 0 0,-1 1 1,1-1-1,0 0 0,0 0 1,-1 0-1,1 0 0,0 0 1,0 0-1,0 0 0,0 0 1,0 0-1,0 0 0,0 0 1,0 0-1,0-1 0,1 1 1,-1-1-1,0 1 0,0-1 1,1 1-1,-1-1 0,3 1 1,5-1 25,1-1 1,-1 0-1,0-1 0,1 0 1,-1 0-1,0-1 1,0 0-1,-1-1 0,1 0 1,-1 0-1,0-1 1,0 0-1,0 0 0,0-1 1,-1 0-1,0 0 1,-1-1-1,8-8 0,2-3-114,-1-1 0,-1 0 0,0-1 0,-2-1 0,20-42 0,-29 55-76,0 0 1,0 0-1,-1 0 0,0 0 0,-1 0 0,0 0 1,0-12-1,-1 20 138,0 0 1,1 0-1,-1 0 0,0 0 1,0-1-1,0 1 1,0 0-1,0 0 1,0 0-1,0 0 0,0-1 1,0 1-1,0 0 1,0 0-1,-1 0 0,1 0 1,0-1-1,0 1 1,0 0-1,0 0 0,0 0 1,0 0-1,0 0 1,0-1-1,0 1 1,0 0-1,-1 0 0,1 0 1,0 0-1,0 0 1,0 0-1,0 0 0,0 0 1,-1-1-1,1 1 1,0 0-1,0 0 1,0 0-1,0 0 0,-1 0 1,1 0-1,0 0 1,0 0-1,0 0 0,0 0 1,-1 0-1,1 0 1,0 0-1,0 0 0,0 0 1,0 0-1,-1 0 1,-10 9 296,-9 12 118,10-5-199,0 1 0,2 0 0,0 1 0,0 0 1,2 0-1,0 0 0,2 1 0,0 0 1,1 0-1,0 0 0,2 0 0,0 0 0,1 0 1,1 0-1,4 22 0,-5-39-225,0-1-1,1 1 0,-1-1 1,0 1-1,1-1 1,-1 1-1,1-1 1,-1 1-1,1-1 1,-1 0-1,1 1 1,0-1-1,0 0 0,0 1 1,0-1-1,0 0 1,0 0-1,0 0 1,2 1-1,-2-1 6,0-1-1,-1 0 1,1 0 0,0 0-1,0 0 1,0 0-1,0 0 1,0 0-1,0 0 1,0 0 0,0-1-1,0 1 1,-1 0-1,1-1 1,0 1-1,0 0 1,0-1 0,0 1-1,-1-1 1,1 1-1,0-1 1,1-1-1,2-2 38,0 0 1,0 0-1,0-1 0,0 0 0,-1 0 0,0 0 0,5-10 0,-3 0-162,0 0 1,-1 0-1,-1 0 1,0 0 0,-1-1-1,-1 1 1,-1-25-1,-2 34-17,-4 12 145,-2 13 146,7-17-151,1 1 0,-1 0 0,1 0 0,0-1 0,0 1 0,0 0 0,0 0 0,0 0 0,0 0 0,1-1 0,0 1 0,-1 0 0,1 0 0,0-1 0,0 1 0,1-1 0,-1 1 0,0-1 0,1 1 0,-1-1 0,1 0 0,0 0 0,0 0 0,0 0-1,0 0 1,0 0 0,1 0 0,-1-1 0,0 1 0,1-1 0,-1 1 0,1-1 0,-1 0 0,1 0 0,0 0 0,0-1 0,-1 1 0,1 0 0,3-1 0,3 1-8,0 0-1,0-1 0,0 0 0,0 0 1,0-1-1,0 0 0,0-1 1,-1 0-1,1 0 0,0-1 1,12-6-1,-5 1-123,-1-1 0,1-1 1,-1-1-1,-1 0 0,0 0 0,17-19 1,-38 36 181,1 1 1,0 0 0,0 1 0,1-1 0,0 1 0,0 0-1,1 0 1,0 1 0,0-1 0,1 1 0,0 0 0,1 0 0,0 0-1,0 0 1,1 1 0,0-1 0,0 0 0,2 15 0,-1-24-140,0 0 1,0 1 0,0-1-1,0 0 1,0 1 0,0-1-1,0 0 1,0 1 0,1-1-1,-1 0 1,0 1 0,0-1-1,0 0 1,0 0 0,1 1-1,-1-1 1,0 0 0,0 0-1,0 1 1,1-1 0,-1 0-1,0 0 1,1 0 0,-1 1-1,0-1 1,0 0 0,1 0-1,-1 0 1,0 0 0,1 0-1,-1 0 1,0 0 0,1 0-1,-1 0 1,0 1 0,1-1-1,-1 0 1,0-1 0,1 1-1,-1 0 1,0 0 0,0 0-1,1 0 1,-1 0 0,0 0-1,1 0 1,-1 0 0,0-1-1,1 1 1,-1 0 0,0 0-1,0 0 1,1-1 0,-1 1-1,0 0 1,0 0 0,0-1-1,1 1 1,-1 0 0,0 0-1,0-1 1,15-14-4916,-3-6-2505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13613,'0'0'7655,"23"66"-8295,-8-45-1731,0-1-1440,3-3-1058,5-4-3171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 8648,'0'0'12407,"-12"-3"-11537,9 2-930,-9-2 647,-1 0 0,1 1-1,-27-1 1,36 3-437,-1 0 1,1 0-1,-1 0 1,1 1 0,0 0-1,-1 0 1,1 0-1,0 0 1,-1 0-1,-3 3 1,6-3-125,-1 0 0,1 0 0,0 0-1,-1 0 1,1 0 0,0 1 0,0-1 0,0 0 0,0 1-1,0-1 1,0 1 0,1 0 0,-1-1 0,0 1 0,1-1-1,-1 1 1,1 0 0,0-1 0,-1 1 0,1 0 0,0 0 0,0 2-1,0-2-65,1 0-1,-1-1 1,1 1-1,0 0 1,-1 0-1,1 0 1,0-1-1,0 1 1,0 0-1,0-1 1,0 1-1,1-1 1,-1 1-1,0-1 1,1 0-1,-1 0 1,1 1-1,-1-1 1,1 0-1,0 0 1,-1 0-1,1-1 1,0 1-1,0 0 1,1 0-1,58 16-1987,-41-13 1191,3 2 0,40 14-963,-62-20 1843,-1 0 0,0 1 0,1-1 0,-1 0 0,1 0 0,-1 1 1,0-1-1,1 0 0,-1 0 0,0 1 0,1-1 0,-1 0 0,0 1 0,0-1 0,1 1 1,-1-1-1,0 0 0,0 1 0,0-1 0,1 1 0,-1-1 0,0 0 0,0 1 0,0-1 1,0 1-1,0-1 0,0 1 0,0-1 0,0 1 0,0-1 0,0 0 0,0 1 0,0-1 1,0 1-1,-1-1 0,1 1 0,0-1 0,0 0 0,0 1 0,-1-1 0,1 1 0,0-1 1,0 0-1,-1 1 0,1-1 0,0 0 0,-1 1 0,1-1 0,0 0 0,-1 0 0,1 1 1,0-1-1,-1 0 0,1 0 0,-1 0 0,1 1 0,-1-1 0,1 0 0,0 0 0,-1 0 1,1 0-1,-2 0 0,-33 15 905,30-13-640,-43 16 621,15-13-4949,28-8 512,4-7-1729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95 239 10730,'0'0'10597,"-10"5"-9754,6-3-824,-5 1 368,1 1 0,0 0 0,1 1 0,-12 8 0,16-11-240,1 0 0,-1 1 0,1-1 0,0 1 0,0-1 0,0 1 0,0 0 0,0 0 0,1 0 0,-1 0 0,1 0-1,0 0 1,0 0 0,0 0 0,0 1 0,0-1 0,1 0 0,-1 6 0,1-7-96,1-1-1,-1 1 1,1-1-1,-1 1 1,1-1-1,-1 0 1,1 1 0,0-1-1,0 0 1,0 1-1,-1-1 1,1 0-1,1 0 1,-1 0-1,0 0 1,0 0 0,0 0-1,0 0 1,1 0-1,-1-1 1,0 1-1,1 0 1,-1-1-1,1 1 1,-1-1 0,0 1-1,1-1 1,-1 0-1,1 0 1,-1 1-1,3-1 1,56 2 735,-48-2-713,6-1-26,1 0 0,-1-2 0,0 0 0,0-2 0,0 0 0,0 0 0,-1-2 0,0 0 0,0-1 0,29-19 0,-32 18-238,0-1 1,0-1 0,-1 0 0,-1 0-1,0-2 1,0 1 0,-1-1-1,-1-1 1,0 0 0,-1-1-1,14-29 1,-21 39 53,0-1-1,0 1 1,-1 0-1,0 0 1,0-1-1,0 1 1,0-1-1,-1 1 1,0-1 0,0 1-1,0-1 1,-2-5-1,1 8 110,0 1-1,0 0 1,0-1 0,0 1-1,0 0 1,-1 0-1,1 0 1,0 0 0,-1 0-1,0 0 1,0 1-1,1-1 1,-1 0 0,0 1-1,0-1 1,0 1-1,-1 0 1,1 0 0,0 0-1,0 0 1,-1 0-1,1 0 1,-1 0 0,1 1-1,-1-1 1,1 1-1,0 0 1,-4 0 0,-6-1 155,0 1 0,1 1 0,-1 0 0,0 0 0,0 2 1,1-1-1,-1 1 0,1 1 0,-12 5 0,20-8-90,0 0 0,-1 1 0,1-1 0,0 1 0,0 0-1,0 0 1,0 0 0,0 1 0,0-1 0,0 1 0,1-1 0,0 1-1,-1 0 1,1 0 0,0 0 0,0 0 0,1 0 0,-1 0 0,0 1 0,1-1-1,0 1 1,0-1 0,0 1 0,0-1 0,1 1 0,0-1 0,-1 1-1,1 0 1,0-1 0,1 1 0,-1 0 0,1-1 0,1 7 0,1-4-27,1 1 0,0-1 0,0 0 0,0 0 0,1 0 0,0 0 0,0-1 0,1 0 0,7 6 0,16 16-46,-21-18-135,-1 0 0,0 0 1,-1 0-1,0 0 0,9 20 1,-13-22-682,0-1 0,0 1 0,0 0 0,-1-1 0,0 1 0,0 12 0,-1-2-4839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76 10474,'-1'0'293,"1"1"1,-1-1-1,1 0 0,-1 0 1,1 0-1,-1 0 1,0 0-1,1-1 0,-1 1 1,1 0-1,-1 0 0,1 0 1,-1 0-1,1-1 1,-1 1-1,1 0 0,-1 0 1,1-1-1,-1 1 1,1 0-1,-1-1 0,1 1 1,0-1-1,-1 1 0,1-1 1,0 1-1,-1 0 1,1-2-1,3-14 3422,-2 13-3502,1 0 0,0-1 0,0 1 0,0 1 1,0-1-1,1 0 0,-1 0 0,4-2 0,1 2-79,-1-1 0,1 1 0,-1 1 0,1-1 0,0 1 0,0 1 0,0-1-1,0 1 1,11 0 0,-16 0-162,0 1 0,0 0 0,0 0 0,0 0 0,1 0 0,-1 0 0,0 1 0,0-1 0,0 0 0,0 1 0,0 0 0,0-1 0,0 1 0,0 0 0,0 0 0,-1 0 0,1 1 0,0-1 0,0 0 0,-1 0-1,1 1 1,-1-1 0,1 1 0,-1 0 0,0-1 0,0 1 0,0 0 0,0 0 0,0 0 0,0 0 0,0 0 0,0 0 0,-1 0 0,1 3 0,0 8-18,-1 0 0,0 0-1,-1 0 1,0 0 0,-1 0 0,-1-1 0,-5 19 0,-4 15 9,12-45 43,0-1-1,0 1 1,-1 0-1,1-1 1,0 1-1,0 0 1,0-1-1,0 1 1,0 0 0,0 0-1,0-1 1,0 1-1,0 0 1,1-1-1,-1 1 1,0 0-1,0-1 1,1 1-1,-1 0 1,0-1-1,1 1 1,-1-1-1,0 1 1,1 0 0,-1-1-1,1 1 1,-1-1-1,1 1 1,0-1-1,-1 0 1,1 1-1,-1-1 1,1 1-1,0-1 1,-1 0-1,1 0 1,0 1-1,-1-1 1,1 0 0,0 0-1,-1 0 1,1 0-1,0 0 1,-1 0-1,1 0 1,0 0-1,0 0 1,-1 0-1,1 0 1,0 0-1,-1 0 1,1-1-1,0 1 1,0-1 0,39-14 522,-23 3-284,0-1-1,-1 0 1,22-23 0,-32 29-204,1 0 1,-1 0 0,-1-1 0,1 0 0,-1 0-1,-1 0 1,1 0 0,-2-1 0,7-17 0,-10 25-32,0 0 1,1 0 0,-1 0 0,0 0 0,0 0-1,1 0 1,-1-1 0,0 1 0,0 0-1,0 0 1,0 0 0,-1 0 0,1 0-1,0 0 1,0 0 0,0 0 0,-1 0 0,1 0-1,-1 0 1,0-1 0,1 2-15,-1 0 0,1-1 0,-1 1 0,0 0 1,1 0-1,-1 0 0,1 0 0,-1 0 0,0 0 0,1 0 1,-1 0-1,1 1 0,-1-1 0,1 0 0,-1 0 0,1 0 0,-1 1 1,0-1-1,1 0 0,-1 1 0,1-1 0,0 0 0,-1 1 0,0 0 1,-3 2-19,0 0 0,0 1 1,1 0-1,-1-1 0,1 1 1,-5 8-1,7-11 22,1 0 1,-1 0-1,1 0 0,-1-1 0,1 1 1,-1 0-1,1 0 0,0 0 1,-1 0-1,1 0 0,0 0 0,-1 0 1,1 0-1,0-1 0,0 1 1,0 0-1,0 0 0,0 0 1,0 0-1,0 0 0,1 0 0,-1 0 1,0 0-1,0 0 0,1 0 1,-1 0-1,1 0 0,-1 0 0,0-1 1,1 1-1,0 0 0,-1 0 1,1 0-1,-1-1 0,1 1 0,0 0 1,0-1-1,-1 1 0,1-1 1,0 1-1,0-1 0,0 1 1,0-1-1,0 1 0,-1-1 0,1 0 1,0 0-1,2 1 0,23-3-1566,-1-9-3670,-8-2-3453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86 4837,'26'-70'11901,"-21"54"-7093,-16 64-1215,2-6-3748,-10 22 225,10-38-63,1 1 1,1 1-1,1-1 0,-3 48 0,9-75-5,1 1 0,-1-1-1,1 0 1,-1 1-1,1-1 1,-1 1-1,0-1 1,1 0 0,-1 1-1,1-1 1,0 0-1,-1 1 1,1-1-1,-1 0 1,1 0 0,-1 0-1,1 0 1,0 1-1,-1-1 1,1 0-1,-1 0 1,1 0 0,0 0-1,-1 0 1,1 0-1,-1-1 1,1 1 0,0 0-1,-1 0 1,1 0-1,-1-1 1,1 1-1,-1 0 1,2-1 0,22-7 295,-10 0-54,-1-1 0,0 0 1,-1-1-1,0-1 1,0 0-1,11-15 0,57-79 818,-63 80-1081,-2-6 192,-14 22-15,-9 22-257,-2 4 111,2 0 1,0 0-1,1 1 0,1 0 0,1 0 0,0 0 0,2 1 1,0 0-1,1-1 0,0 35 0,2-52-15,0 0 0,1 0 0,-1 0-1,0 0 1,0 0 0,1-1 0,-1 1 0,1 0 0,-1 0-1,1 0 1,-1 0 0,1-1 0,0 1 0,-1 0 0,1 0-1,0-1 1,-1 1 0,1-1 0,0 1 0,0 0 0,0-1-1,0 1 1,-1-1 0,1 0 0,0 1 0,0-1 0,0 0-1,0 0 1,0 1 0,0-1 0,0 0 0,0 0 0,0 0-1,0 0 1,0 0 0,0 0 0,0-1 0,0 1 0,0 0-1,1-1 1,2 0-85,-1 1 0,0-1 0,0 0 0,0 0 0,0 0 0,0 0 0,0-1 0,-1 1 0,1-1 0,0 0 0,3-3 0,7-18-3735,-7 5-1646,2-8-6578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7527,'0'0'18754,"-5"12"-18509,-15 31-136,5-11 68,0 0 1,-18 64-1,33-96-206,0 1 0,0 0-1,0-1 1,0 1 0,0 0 0,0-1 0,0 1 0,0 0-1,0-1 1,1 1 0,-1 0 0,0-1 0,1 1-1,-1-1 1,0 1 0,1 0 0,-1-1 0,1 1-1,-1-1 1,1 1 0,-1-1 0,1 0 0,-1 1-1,1-1 1,-1 1 0,1-1 0,-1 0 0,1 0 0,0 1-1,-1-1 1,1 0 0,0 0 0,-1 0 0,1 1-1,0-1 1,-1 0 0,1 0 0,0 0 0,-1 0-1,1 0 1,0-1 0,-1 1 0,1 0 0,0 0-1,-1 0 1,1 0 0,-1-1 0,2 0 0,47-11-938,-29 7 433,-18 5 514,0 0-1,0 0 0,1 0 0,-1 0 0,0 0 1,0 0-1,0 1 0,0-1 0,1 1 1,-1 0-1,0 0 0,0 0 0,0 0 1,0 0-1,-1 0 0,1 0 0,0 0 1,0 1-1,-1-1 0,1 1 0,-1-1 1,1 1-1,-1 0 0,0 0 0,1-1 0,-1 1 1,0 0-1,0 0 0,0 0 0,-1 0 1,1 0-1,0 1 0,-1-1 0,1 0 1,-1 0-1,0 0 0,0 0 0,0 1 1,0-1-1,0 0 0,0 0 0,-1 0 1,1 1-1,-1-1 0,1 0 0,-1 0 0,0 0 1,0 0-1,0 0 0,0 0 0,0 0 1,0-1-1,-2 3 0,-1 1 392,0 0-1,-1-1 0,1 0 1,-1 0-1,0 0 0,0-1 1,0 1-1,0-1 1,0 0-1,-1-1 0,0 1 1,1-1-1,-11 2 0,10-2-366,-1-1-1,1 0 0,-1 0 0,1-1 0,-1 1 0,1-2 0,-12 0 0,18 1-183,-1-1-1,0 1 1,0 0-1,0 0 0,1-1 1,-1 1-1,0-1 0,0 1 1,1-1-1,-1 1 0,0-1 1,1 1-1,-1-1 0,1 0 1,-1 1-1,1-1 0,-1 0 1,1 1-1,-1-1 1,1 0-1,0 0 0,-1 1 1,1-1-1,-1-1 0,-1-15-6118,2 5 512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16367,'0'0'10373,"9"2"-9562,-5-2-759,1 1 0,-1-1 0,1 0 0,-1 0 0,1 0 0,-1-1 0,1 0 0,-1 0 0,1 0 0,-1 0 0,0-1 0,1 0 0,-1 1 0,0-2 0,0 1 0,0 0 0,-1-1 0,1 0 0,-1 1 0,1-2 0,-1 1 0,0 0 0,0-1 0,0 1 0,-1-1 0,4-5 0,4-9-68,-14 18-619,-16 31-16,12-10 608,5-15 25,0 0-1,0 1 1,1-1 0,0 1 0,1 0 0,-2 12-1,3-17 15,0 0 0,0 0-1,0 0 1,1 0-1,-1 0 1,1 0-1,0 0 1,-1 0 0,1-1-1,0 1 1,0 0-1,0 0 1,1-1-1,-1 1 1,0-1 0,0 1-1,1-1 1,-1 1-1,1-1 1,-1 0-1,1 0 1,0 0 0,-1 0-1,1 0 1,0 0-1,0 0 1,0 0-1,3 0 1,7 3-17,-1 0 0,1-1 0,0 0 1,0-1-1,1 0 0,-1-1 0,0-1 0,0 1 1,22-4-1,-33 2 116,0 0 0,0-1 0,-1 1 0,1 0 0,0-1 0,-1 1 0,1-1 0,-1 1 1,1 0-1,-1-1 0,1 1 0,-1-1 0,0 1 0,0-1 0,0 1 0,0-1 0,0 1 0,0-1 0,0 0 1,-1 1-1,0-3 0,-6-35 252,-11-7-327,13 35-225,0-1 0,0 1 1,2-1-1,-5-18 1,9 29 129,-1 1 0,1-1 0,-1 0 0,1 1 0,-1-1 0,1 1-1,0-1 1,-1 1 0,1-1 0,0 1 0,-1-1 0,1 1 0,0-1 0,0 1 0,-1 0 0,1-1 0,0 1 0,0 0 0,0 0 0,-1 0 0,1 0 0,0 0 0,0 0 0,0 0 0,0 0 0,-1 0 0,1 0 0,0 0 0,1 0 0,29 2-1892,25 14-5379,-48-13 3621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14318,'0'0'3715,"64"2"-384,-27-2-2082,4 0-1024,4 0-225,2 0-1794,-4 0-4708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4 289 14611,'1'1'214,"1"-1"0,-1 0-1,1 1 1,-1-1 0,1 0 0,0 0 0,-1 0-1,1 0 1,-1 0 0,1 0 0,-1 0-1,1-1 1,-1 1 0,1 0 0,-1-1 0,1 1-1,-1-1 1,1 0 0,1-1 0,27-18 1806,-27 18-1764,23-19 1525,34-33-1,-54 48-1650,-1 0 0,1-1 0,-1 1-1,0-1 1,-1 0 0,1-1 0,-2 1 0,1-1-1,-1 1 1,0-1 0,3-12 0,-6 19-124,0 1 1,0-1 0,0 0 0,1 1 0,-1-1-1,0 0 1,0 1 0,0-1 0,0 0-1,0 1 1,0-1 0,0 0 0,-1 1 0,1-1-1,0 0 1,0 1 0,0-1 0,-1 0-1,1 1 1,0-1 0,-1 1 0,1-1 0,-1 0-1,1 1 1,0-1 0,-1 1 0,1-1 0,-1 1-1,0 0 1,1-1 0,-1 0 0,-1 1-1,1 0 0,-1 0 1,0-1-1,1 1 0,-1 0 0,1 0 1,-1 0-1,0 1 0,1-1 1,-1 0-1,1 1 0,-4 0 0,-3 2 1,0 1-1,0-1 1,0 1-1,-8 7 0,3-2-7,1 1-1,0 0 0,1 2 1,0-1-1,1 1 0,0 0 1,1 1-1,1 0 0,0 1 1,0 0-1,-6 18 0,13-30 1,0 1 0,0 0-1,1-1 1,-1 1-1,1 0 1,0-1 0,0 1-1,0 0 1,0 0-1,0-1 1,1 5 0,-1-6-2,1 1 1,0-1 0,-1 1-1,1-1 1,0 0 0,0 1 0,0-1-1,0 0 1,0 0 0,0 1 0,0-1-1,0 0 1,0 0 0,1 0 0,-1 0-1,1 0 1,-1-1 0,0 1-1,1 0 1,-1-1 0,3 1 0,3 1-7,0 0 0,1 0 0,-1-1 0,0 0 0,1-1 0,-1 0 0,8-1 0,56-8-45,-38 4 42,2-1-4,-17 2 4,1 1 0,-1 1 1,1 0-1,0 2 0,-1 0 0,28 4 1,-44-3 11,-1-1-1,1 1 1,-1-1 0,1 1 0,0 0 0,-1 0 0,0 0 0,1 0 0,-1 0 0,0 0 0,1 0 0,-1 0 0,2 2 0,11 9 457,-10-34 378,26-254 363,-30 275-1219,0 0 0,0 0 0,0 0 0,0-1 0,1 1 0,-1 0 0,0 0 0,0 0 0,1 0 0,-1-1 0,1 1 0,-1 0 0,1 0 0,0 0-1,-1 0 1,1 0 0,0 0 0,0 1 0,0-1 0,-1 0 0,1 0 0,0 0 0,0 1 0,0-1 0,0 1 0,2-2 0,0 2-192,0 0 0,0 0 1,-1 0-1,1 0 0,0 0 0,0 1 1,0-1-1,-1 1 0,4 1 1,11 2-339,36 2-478,-21-4 266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150 117 13549,'0'0'6523,"-9"-4"-5743,6 3-757,1 0 0,-1-1-1,0 1 1,1 0 0,-1 1 0,0-1 0,0 0 0,1 1 0,-1 0 0,0 0 0,0-1 0,0 2 0,1-1 0,-1 0 0,0 0-1,0 1 1,0 0 0,1-1 0,-1 1 0,0 0 0,1 1 0,-1-1 0,1 0 0,-1 1 0,1-1 0,0 1 0,0 0 0,-1 0-1,1-1 1,0 2 0,1-1 0,-1 0 0,-2 4 0,-34 49 685,36-52-652,0 0 1,0 0-1,1 1 0,-1-1 0,1 1 0,0 0 0,0-1 1,0 1-1,0 0 0,1-1 0,0 1 0,-1 0 0,1 0 1,1 0-1,0 4 0,-1-7-51,1 0 0,0 0 0,0 0-1,0 0 1,0 0 0,0-1 0,0 1 0,0 0 0,0 0-1,0-1 1,1 1 0,-1-1 0,0 1 0,0-1 0,1 1-1,-1-1 1,0 0 0,1 1 0,-1-1 0,0 0 0,1 0-1,-1 0 1,0 0 0,1 0 0,-1-1 0,0 1 0,0 0-1,1-1 1,-1 1 0,2-1 0,41-16 416,-30 8-286,-1-1-1,0 0 1,-1-1-1,-1 0 0,1-1 1,-2-1-1,0 0 1,0 0-1,-1-1 1,-1 0-1,0 0 1,-1-1-1,0 0 1,-2 0-1,8-28 1,-14 30-1225,-9 27 728,-8 30 260,13-29 117,1 0 0,1 0 0,1 0 1,0 1-1,1 24 0,1-39-11,0 1-1,0-1 1,0 0-1,0 1 1,0-1 0,0 0-1,0 0 1,1 1 0,-1-1-1,1 0 1,-1 1 0,1-1-1,-1 0 1,1 0 0,-1 0-1,1 0 1,0 0 0,0 0-1,0 0 1,0 0 0,0 0-1,0 0 1,0 0 0,0 0-1,0 0 1,2 0 0,-1 0 3,1 0 1,0-1 0,-1 1-1,1-1 1,0 0 0,-1 0-1,1 0 1,0 0-1,0 0 1,-1-1 0,1 1-1,3-2 1,3 0 15,0-2 0,0 1-1,0-1 1,-1 0 0,1-1 0,11-8 0,-10 4-167,0-1 1,0 0 0,-1 0 0,12-18 0,-20 27-348,-1 12-481,-3 14 806,-2 27 301,5-50-107,0-1-1,0 1 0,1-1 0,-1 0 0,0 1 1,0-1-1,1 1 0,-1-1 0,1 0 0,-1 1 1,1-1-1,-1 0 0,1 0 0,0 1 0,0-1 1,0 0-1,0 0 0,0 0 0,0 0 0,0 0 0,0 0 1,0 0-1,0-1 0,0 1 0,1 0 0,-1 0 1,0-1-1,0 1 0,3 0 0,3 0 45,1 0 0,0-1-1,-1 0 1,1 0 0,-1-1-1,1 0 1,-1 0 0,1 0 0,-1-1-1,1-1 1,-1 1 0,0-1 0,0 0-1,9-6 1,-12 7-79,1-1 1,-1 0-1,0 0 0,0 0 1,0-1-1,0 1 1,0-1-1,-1 0 0,1 0 1,-1 0-1,0-1 1,-1 1-1,1-1 0,-1 1 1,0-1-1,0 0 0,0 0 1,-1 0-1,1 0 1,-1 0-1,-1-1 0,1-4 1,-1 9-4,0 1 0,0-1 0,-1 1 0,1-1 0,0 1-1,-1-1 1,1 1 0,0-1 0,-1 1 0,1 0 0,0-1 0,-1 1 0,1 0 0,-1-1 0,1 1 0,-1 0 0,1 0 0,-1-1 0,1 1 0,-1 0 0,1 0 0,-1 0 0,1 0 0,-1-1 0,0 1-1,1 0 1,-1 0 0,1 0 0,-1 0 0,1 1 0,-1-1 0,1 0 0,-1 0 0,1 0 0,-1 0 0,1 0 0,-1 1 0,1-1 0,-1 0 0,0 1 0,-23 10-208,21-9 241,0 1 0,1 0 1,0 0-1,-1 0 0,1 0 0,1 1 0,-1-1 1,0 0-1,1 1 0,-1-1 0,1 1 1,0 0-1,0-1 0,1 1 0,-1 0 1,1 0-1,-1-1 0,1 1 0,1 0 0,-1 4 1,1-5 9,0 0 1,0-1-1,0 1 1,0-1-1,0 1 1,1-1-1,-1 1 1,1-1 0,-1 0-1,1 0 1,0 1-1,0-1 1,0 0-1,0-1 1,0 1-1,0 0 1,1-1-1,-1 1 1,0-1-1,1 0 1,-1 0-1,1 0 1,0 0 0,-1 0-1,1 0 1,5 0-1,59 3 315,-34-11-1917,-31 6 1106,0 0 0,1 0 0,-1 0 0,0 0 0,0-1 0,0 1-1,0-1 1,0 0 0,0 1 0,1-4 0,11-17-7224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16912,'0'0'6150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10 13325,'0'0'10682,"-8"-2"-10490,6 1-201,-1 0 0,1 1 1,-1-1-1,1 1 0,-1 0 1,0 0-1,1 0 0,-1 0 0,0 0 1,1 1-1,-1-1 0,1 1 1,-1 0-1,1-1 0,-1 1 0,1 0 1,0 1-1,-4 1 0,2 0-6,0 1 0,0 0 0,0 0 0,0 0 0,1 0 0,0 0 0,0 1 0,0 0 0,0-1 0,-2 8 0,3-8 3,0 1 1,1-1-1,-1 1 1,1-1-1,0 1 1,0 0-1,1-1 0,-1 1 1,1 0-1,0-1 1,1 7-1,-1-10 7,1-1 0,-1 1 0,1 0 0,-1-1 0,1 1 0,0 0 0,-1-1 0,1 1 1,0-1-1,-1 1 0,1-1 0,0 0 0,0 1 0,-1-1 0,1 0 0,0 1 0,0-1 0,0 0 0,-1 0 0,1 0 0,0 0 0,0 0 0,0 0 0,0 0 0,0 0 0,-1 0 0,1 0 0,1 0 0,26-5 0,-20 1 9,-1 1 1,1-1-1,0-1 0,-1 1 1,0-1-1,0-1 1,-1 1-1,1-1 1,5-7-1,47-64 80,-90 149-757,-80 115 869,79-139-130,1 2-1,3 1 1,-23 59 0,47-99 510,3-5-3920,2-5 3115,-1-1 0,0 0-1,1 0 1,-1 0 0,0 0 0,1 0 0,-1 0-1,1 0 1,-1 0 0,0 0 0,1 0-1,-1 0 1,1 0 0,-1 0 0,0 0 0,1 0-1,-1 0 1,0-1 0,1 1 0,-1 0-1,0 0 1,1 0 0,-1-1 0,0 1 0,1 0-1,-1 0 1,0-1 0,0 1 0,1 0-1,-1-1 1,0 1 0,0 0 0,0 0 0,1-1-1,-1 1 1,0-1 0,0 1 0,0 0-1,0-1 1,0 0 0,19-20-8601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54 11243,'0'0'6859,"-8"10"-6383,2-1-234,-1 0 1,1 1 0,0-1 0,1 2 0,0-1 0,1 0 0,0 1 0,1 0 0,0 0 0,0 0-1,-1 17 1,4-27-222,0-1-1,0 1 1,0-1 0,0 1-1,0 0 1,0-1-1,1 1 1,-1-1-1,0 1 1,0-1-1,0 1 1,0 0-1,1-1 1,-1 1-1,0-1 1,1 1 0,-1-1-1,0 1 1,1-1-1,-1 0 1,1 1-1,-1-1 1,0 1-1,1-1 1,-1 0-1,1 1 1,-1-1 0,1 0-1,-1 0 1,1 1-1,0-1 1,22-2 923,21-21 385,-18 3-1280,-2-1 0,0-1 0,-1-1-1,-1-1 1,-2-2 0,21-31 0,-52 76-457,-39 70 138,47-82 283,0 0-1,0 0 1,1 0-1,0 0 0,0 0 1,1 1-1,0-1 1,0 0-1,1 1 0,-1-1 1,2 10-1,0-16-114,-1 0 0,1-1 0,-1 1 0,1 0 0,0 0 0,-1-1 0,1 1-1,0-1 1,0 1 0,-1 0 0,1-1 0,0 0 0,0 1 0,0-1 0,-1 1 0,1-1 0,0 0 0,0 1-1,0-1 1,0 0 0,0 0 0,0 0 0,0 0 0,0 0 0,0 0 0,0 0 0,-1 0 0,1 0-1,0 0 1,1-1 0,32-7-6064,-8-7-667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12684,'0'0'2061,"-8"9"405,-44 54 1944,47-57-4162,1 1 0,1-1 0,-1 0 1,1 1-1,0 0 0,1 0 0,-1 0 0,2 0 1,-1 0-1,1 0 0,-1 9 0,2-15-244,0-1 0,0 1 0,0-1-1,0 1 1,0-1 0,0 1 0,0-1-1,0 1 1,0-1 0,0 1 0,0 0-1,0-1 1,1 1 0,-1-1 0,0 1-1,0-1 1,1 0 0,-1 1 0,0-1-1,0 1 1,1-1 0,-1 1 0,1-1-1,-1 0 1,0 1 0,1-1 0,-1 0-1,1 1 1,-1-1 0,1 0 0,-1 0-1,1 1 1,-1-1 0,2 0 0,21-6 192,17-21-11,-28 14-287,0 1 1,0-2-1,-1 0 1,-1 0 0,0-1-1,8-16 1,-52 64-369,4 16 552,29-46-137,-1 0 1,1 1-1,0-1 0,0 0 0,0 0 0,0 1 0,1-1 0,-1 0 0,1 1 0,0-1 0,0 1 0,0-1 0,0 1 0,2 4 0,-2-8-181,1 1 0,0 0 0,-1-1 0,1 1 0,0 0 0,0-1 0,0 1 0,-1-1 0,1 1 0,0-1 0,0 1 0,0-1 0,0 0 0,0 1 0,0-1 0,0 0 0,0 0 0,0 0 0,0 0 0,0 0 0,0 0 0,0 0 0,0 0 0,0 0 0,0 0 0,1-1 0,5 1-1864,12-1-3778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109 116 9929,'0'0'14067,"-9"0"-14019,4 1-31,0 1 0,-1-1 0,1 0 0,0 1-1,0 0 1,0 1 0,1-1 0,-1 1 0,0 0 0,-7 6 0,9-7-4,0 1 1,0 0-1,0-1 1,0 1-1,1 1 1,-1-1-1,1 0 1,0 1 0,0-1-1,0 1 1,0-1-1,1 1 1,-1 0-1,1 0 1,0 0-1,0 0 1,0 0 0,1 5-1,-1-8-8,1 0 0,0-1 1,0 1-1,0 0 0,0-1 0,0 1 0,0-1 0,1 1 0,-1 0 0,0-1 1,0 1-1,0-1 0,0 1 0,1 0 0,-1-1 0,0 1 0,1-1 1,-1 1-1,0-1 0,1 1 0,-1-1 0,1 1 0,-1-1 0,1 0 0,-1 1 1,1-1-1,-1 1 0,1-1 0,-1 0 0,1 0 0,-1 1 0,1-1 0,0 0 1,-1 0-1,1 0 0,-1 0 0,1 1 0,0-1 0,0 0 0,32-10 234,26-29 33,-41 24-295,0 0 1,-1-2 0,0 0 0,-2-1 0,0 0 0,-1-2 0,12-21 0,-19 19-453,-20 25 210,-25 29 205,25-18 360,1 1 0,-18 27 1,27-39-276,1 0 0,0 1 0,0-1 0,0 1 0,1-1 0,-1 1 0,1 0-1,0 0 1,0 0 0,0-1 0,0 1 0,1 0 0,0 0 0,-1 0 0,1 0 0,1 0 0,-1 0 0,1 0 0,-1 0 0,3 6 0,0-8-26,-1 0 1,1 0-1,0 0 1,0 0-1,0-1 0,0 1 1,0-1-1,0 0 1,0 0-1,1 0 0,-1 0 1,0-1-1,1 1 0,-1-1 1,0 0-1,1 0 1,5 0-1,5 1-31,47 10-225,-45-7 540,1 0 0,1-2 1,16 1-1,-33-5-130,0 0 0,0-1 0,0 1 0,0 0 0,0-1 0,-1 1 0,1-1 1,-1 0-1,1 1 0,-1-1 0,0 1 0,0-1 0,0 1 0,-1-1 0,0-3 0,1 0-35,-2-54 216,1 30-2358,0 0-5932,15 32-692,2 9 4874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70 295 2402,'0'0'13405,"-10"-2"-12695,4 1-640,3 0 48,0 0 1,0 1-1,0-1 1,0 1-1,0 0 1,0 0-1,-1 0 1,1 0-1,-3 1 1,5 0-22,0-1-1,-1 1 1,1 0 0,0 0 0,0-1 0,0 1-1,0 0 1,0 0 0,0 0 0,0 0-1,0 0 1,0 0 0,1 0 0,-1 1 0,0-1-1,1 0 1,-1 0 0,1 0 0,-1 1 0,1-1-1,-1 0 1,1 1 0,0-1 0,0 0 0,0 1-1,0-1 1,0 1 0,0-1 0,0 2 0,1-2-87,-1 0 0,1 0 0,-1 0 0,1-1 1,-1 1-1,1 0 0,-1 0 0,1-1 0,0 1 1,-1-1-1,1 1 0,0-1 0,0 1 0,-1-1 1,1 1-1,0-1 0,0 1 0,0-1 0,0 0 1,-1 0-1,1 1 0,0-1 0,0 0 0,0 0 1,0 0-1,0 0 0,0 0 0,0 0 0,0 0 1,1-1-1,32-1 106,-26 0-389,1 0 1,-1-1-1,0 0 1,1 0-1,-1-1 1,-1 0-1,1-1 1,-1 1-1,8-8 1,59-55-4675,-59 52 3992,-26 30-851,-8 18 4254,17-30-1970,0 1 0,0 0 0,0 0 0,1 0 0,-1 0-1,1 0 1,0 0 0,0 0 0,0 1 0,0-1 0,1 0 0,0 1-1,0-1 1,1 7 0,0-10-444,-1 0 0,1-1 0,0 1 0,0 0-1,0-1 1,-1 1 0,1-1 0,0 1 0,0-1 0,0 0-1,0 1 1,0-1 0,0 0 0,0 0 0,0 0 0,0 1 0,0-1-1,0 0 1,0 0 0,0-1 0,0 1 0,0 0 0,0 0-1,0 0 1,0-1 0,0 1 0,0 0 0,0-1 0,0 1-1,0-1 1,1 0 0,29-15 757,-9-1-770,-2-1-1,0 0 1,-1-2 0,0 0 0,-2-1-1,-1 0 1,21-37 0,-22 32-1850,17-43 1,-25 43 1372,-18 32 1223,-20 36 534,19-20-943,1 1-1,2 0 1,0 0 0,1 1-1,1 0 1,1 1 0,2-1-1,0 1 1,2 0 0,0 0-1,3 26 1,0-51-293,0-1-1,0 1 1,0 0-1,0-1 1,0 1 0,0-1-1,0 0 1,0 1 0,-1-1-1,1 0 1,0 1-1,0-1 1,0 0 0,-1 0-1,1 0 1,-1 0 0,1 0-1,0-1 1,5-15-146,0 0 0,-2-1 0,0 0 0,-1 0 0,-1 0-1,0 0 1,-1 0 0,-2-1 0,1 1 0,-5-18 0,3 30 192,2 15-69,4 21 104,1-24-118,-1 1 0,1-1 0,1 0 0,-1 0 0,1-1 0,0 1 0,0-1 0,0-1 0,1 1 0,-1-1 0,1 0 0,0-1 0,1 1 0,-1-1 0,0-1 0,1 0 0,0 0 0,-1 0 0,1-1 0,14 1 0,-15-1-14,0-1 1,0 1 0,0-2 0,1 1 0,-1-1 0,0 0 0,0 0-1,0-1 1,0 0 0,0 0 0,0-1 0,-1 1 0,1-2-1,-1 1 1,0-1 0,0 0 0,0 0 0,0 0 0,-1-1 0,0 0-1,1 0 1,7-11 0,-54 61 22,36-39 36,1 0-1,0 1 1,0-1-1,1 1 1,0 0-1,0 0 1,1 0-1,0 1 0,0-1 1,0 0-1,1 1 1,0-1-1,1 9 1,0-16-139,0 0-1,0 1 1,0-1 0,1 0 0,-1 0 0,0 1-1,0-1 1,0 0 0,1 1 0,-1-1 0,0 0-1,1 0 1,-1 0 0,0 1 0,0-1 0,1 0-1,-1 0 1,0 0 0,1 0 0,-1 1 0,0-1 0,1 0-1,-1 0 1,0 0 0,1 0 0,-1 0 0,1 0-1,-1 0 1,0 0 0,1 0 0,-1 0 0,0 0-1,1 0 1,-1-1 0,0 1 0,1 0 0,-1 0-1,0 0 1,1 0 0,-1 0 0,0-1 0,1 1 0,-1 0-1,0 0 1,0-1 0,1 1 0,-1 0 0,0 0-1,0-1 1,1 1 0,13-14-5158,-2-7-2223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16335,'0'0'3075,"8"52"-3043,-3-32-1441,3 1-1698,1 2-1858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10410,'0'0'9748,"-10"-3"-8595,8 3-1162,-54-7 1159,52 7-1072,1 0 0,0 1 0,0-1 0,0 1-1,0-1 1,-1 1 0,1 0 0,0 0 0,0 1 0,1-1 0,-1 1 0,0-1 0,0 1 0,1 0-1,-1 0 1,1 0 0,-1 0 0,-3 5 0,6-6-101,-1 0 0,0-1 0,0 1 0,1 0 0,-1 0 0,1 0 0,-1 0 0,1 0 0,-1 0 0,1 0 0,0 1 0,-1-1 0,1 0 0,0 0 0,0 0 0,0 0 0,0 0 0,0 0 0,0 1 0,0-1 0,0 0-1,0 0 1,0 0 0,1 0 0,-1 0 0,1 0 0,-1 0 0,0 0 0,1 0 0,0 0 0,-1 0 0,1 0 0,0 0 0,-1 0 0,1 0 0,0 0 0,0-1 0,0 1 0,0 0 0,0-1 0,0 1 0,0-1 0,0 1 0,0-1 0,0 1 0,0-1 0,0 1 0,2-1 0,8 4-364,0-1 0,0 0 0,21 3 0,-20-5 271,9 3 287,-9-2 138,0 0-1,0 1 1,0 0-1,17 8 1,-29-11-271,1 0 0,-1 0 0,1 0 0,-1 0 0,1 0 1,-1 1-1,1-1 0,-1 0 0,0 0 0,1 1 0,-1-1 1,1 0-1,-1 1 0,0-1 0,1 1 0,-1-1 0,0 0 1,0 1-1,1-1 0,-1 1 0,0-1 0,0 1 0,0-1 0,1 0 1,-1 1-1,0-1 0,0 1 0,0-1 0,0 1 0,0-1 1,0 1-1,0 0 0,-13 12 1091,-25 4 128,36-16-1240,-72 20 183,42-18-9630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71 152 13773,'0'0'11120,"-9"6"-10602,4-3-477,1-1 52,0 0 0,1 0-1,-1 0 1,1 1 0,-1-1 0,1 1-1,0 0 1,0 0 0,0 0 0,0 0-1,1 0 1,-1 1 0,1-1 0,0 1-1,0-1 1,0 1 0,1 0 0,-1 0-1,1 0 1,0 0 0,-1 5 0,2-8-81,1-1 0,-1 1-1,0 0 1,1 0 0,-1 0 0,1 0 0,-1-1 0,1 1 0,-1 0 0,1 0 0,0-1 0,-1 1 0,1-1 0,0 1 0,0 0 0,-1-1 0,1 1-1,0-1 1,0 0 0,0 1 0,0-1 0,-1 0 0,1 1 0,0-1 0,0 0 0,0 0 0,0 0 0,0 0 0,0 0 0,0 0 0,0 0-1,0 0 1,0 0 0,0 0 0,1-1 0,36-6 456,-22-2-542,0 0 1,-1-1 0,0-1-1,0 0 1,-1-1 0,-1 0-1,0-1 1,-1-1 0,0 0-1,-1-1 1,0 0 0,-2 0-1,0-1 1,8-18 0,-16 32 31,-1 1-1,1-1 1,0 0 0,-1 1 0,1-1-1,-1 0 1,0 1 0,1-1 0,-1 0 0,0 0-1,0 0 1,0 1 0,-1-3 0,1 3 33,0 1 0,0 0 0,0-1-1,-1 1 1,1 0 0,0-1 0,0 1 0,-1 0 0,1 0 0,0-1 0,-1 1 0,1 0 0,0 0 0,-1 0 0,1-1 0,-1 1 0,1 0 0,0 0 0,-1 0 0,1 0 0,0 0 0,-1 0 0,1 0 0,-1 0 0,1 0 0,0 0 0,-1 0 0,1 0 0,-1 0 0,1 0-1,0 0 1,-1 0 0,1 1 0,-1-1 0,-3 2-3,0 0-1,0 0 1,0 0-1,0 0 1,1 1 0,-1 0-1,1-1 1,-6 8-1,2-3 147,1 2 0,1-1 1,-1 1-1,1 0 0,1 0 0,0 0 0,0 0 0,1 1 0,-4 15 0,6-22-120,1-1 0,-1 1-1,1 0 1,-1 0-1,1-1 1,0 1-1,0 0 1,0 0 0,0-1-1,1 1 1,-1 0-1,1 0 1,-1-1 0,1 1-1,0 0 1,0-1-1,0 1 1,1-1-1,-1 1 1,0-1 0,1 0-1,0 1 1,-1-1-1,1 0 1,0 0-1,0 0 1,0-1 0,1 1-1,-1 0 1,0-1-1,1 1 1,-1-1 0,1 0-1,-1 0 1,1 0-1,0 0 1,-1 0-1,1-1 1,3 1 0,14 2 36,-1-1-1,1-1 1,0-1 0,19-3 0,-31 3-53,1-1 0,-1-1 0,0 1-1,0-1 1,0-1 0,0 1 0,0-1 0,-1-1 0,1 0-1,-1 0 1,0 0 0,8-7 0,-14 10-3,1 0 0,-1 0 0,0 0 0,0 0 0,0 0 0,0 0 0,0 0 0,0 0 0,0-1 0,0 1 0,-1 0 0,1-1 0,0 1 0,-1 0 0,1-1 0,-1 1 0,0-1 0,1 1 0,-1-1 0,0-1 0,0 2 7,-1 0-1,1 0 1,-1 0-1,1 1 1,-1-1-1,1 0 1,-1 0-1,0 1 1,1-1-1,-1 1 1,0-1-1,0 0 1,1 1-1,-1 0 0,0-1 1,0 1-1,0-1 1,1 1-1,-1 0 1,0 0-1,0-1 1,0 1-1,-2 0 1,-2-1 6,0 1-1,0 0 1,1 0 0,-1 0 0,0 1 0,0-1 0,0 1-1,0 0 1,0 1 0,1-1 0,-8 4 0,9-3 23,-1 0 0,0 1 0,1-1 0,-1 1 1,1 0-1,0 0 0,0 0 0,0 1 0,0-1 0,1 1 0,-1 0 1,1-1-1,0 1 0,0 0 0,0 0 0,1 0 0,0 1 1,-1-1-1,1 0 0,0 5 0,1-6-28,0-1 0,0 1 0,1 0 0,-1-1 1,1 1-1,-1 0 0,1-1 0,0 1 0,0-1 0,0 1 0,1-1 0,-1 0 0,0 1 0,1-1 1,0 0-1,-1 0 0,1 0 0,0 0 0,0 0 0,0-1 0,0 1 0,0 0 0,1-1 0,-1 0 1,0 1-1,1-1 0,-1 0 0,1 0 0,-1-1 0,1 1 0,0 0 0,-1-1 0,5 1 0,56 4-2397,-19-8-4749,5-6-7035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74 14795,'-1'-1'102,"1"0"0,-1 0 1,0 0-1,1 1 0,-1-1 0,0 0 0,0 0 0,0 1 1,0-1-1,0 1 0,0-1 0,0 1 0,0-1 0,0 1 1,0 0-1,0-1 0,0 1 0,0 0 0,0 0 0,0 0 1,0 0-1,0 0 0,-1 0 0,1 0 0,0 0 0,0 0 1,0 0-1,-1 1 0,-1 1 261,0 0 1,0-1-1,0 1 1,0 1-1,0-1 0,1 0 1,-1 1-1,-2 3 1,-1 2-21,0 0 0,1 0 0,0 0 0,0 1 0,1-1 0,0 1 0,0 0 0,-3 15 0,0 9 157,-4 38 1,6-33-135,-5 53 50,5 140 1,5-179-386,3 4 514,-3-77-382,-2-1-1,-1 1 0,-1 0 0,-10-33 1,-36-83 17,34 95-135,13 27-57,3 15 12,0 0-1,0-1 1,0 1 0,0 0-1,0 0 1,0 0-1,0-1 1,0 1-1,1 0 1,-1 0-1,0 0 1,0-1-1,0 1 1,0 0-1,0 0 1,1 0 0,-1 0-1,0-1 1,0 1-1,0 0 1,1 0-1,-1 0 1,0 0-1,0 0 1,0 0-1,1 0 1,-1 0-1,0 0 1,0 0-1,1 0 1,-1 0 0,25 7-26,-13-2 23,8 2-13,0-1 1,1-1-1,-1-1 0,1-1 1,0-1-1,0 0 0,0-2 0,0 0 1,0-2-1,0 0 0,-1-1 1,1-1-1,-1-1 0,1-1 1,-1-1-1,-1-1 0,0 0 1,0-1-1,0-2 0,27-19 1,-41 26 13,-1 0 1,0 0 0,0-1-1,-1 1 1,6-9 0,-8 13 2,-1-1 0,0 1 1,1-1-1,-1 0 0,0 1 0,0-1 1,1 1-1,-1-1 0,0 0 1,0 1-1,0-1 0,0 0 1,0 1-1,0-1 0,0 1 1,0-1-1,0 0 0,0 1 1,0-1-1,0 0 0,0 1 1,0-1-1,-1 0 0,0 0 1,0 1-1,0-1 1,0 1-1,0-1 1,0 1-1,0-1 1,0 1-1,0 0 0,0 0 1,0 0-1,0-1 1,0 1-1,0 0 1,0 0-1,0 0 1,0 1-1,0-1 1,0 0-1,0 0 1,-2 1-1,-5 1 9,-1 1 1,1 0-1,0 0 0,0 1 0,0 0 0,0 1 0,0-1 1,1 1-1,0 1 0,0 0 0,1-1 0,-7 9 1,6-7-8,1 1 0,0-1 0,0 1 0,1 0 0,0 0 0,0 1 0,1 0 0,0 0 0,0 0 0,1 0 1,-2 10-1,5-17-5,0-1 0,-1 1 1,1-1-1,0 1 1,0-1-1,0 1 1,0-1-1,0 1 0,0 0 1,0-1-1,0 1 1,1-1-1,-1 1 1,1-1-1,-1 1 0,1-1 1,1 3-1,-1-3 3,-1-1-1,1 1 1,0-1-1,0 0 0,-1 1 1,1-1-1,0 0 1,0 1-1,-1-1 0,1 0 1,0 0-1,0 1 1,0-1-1,-1 0 1,1 0-1,0 0 0,0 0 1,0 0-1,0-1 1,-1 1-1,1 0 0,0 0 1,1-1-1,4-1 3,-1-1 1,1 1-1,-1-1 0,0 0 0,0-1 0,0 1 0,6-7 0,8-10 31,-2 0-1,0-1 0,26-44 1,9-12-17,-52 76-17,1 0 0,0 0 1,0 0-1,0 0 0,0 0 0,0 0 1,1 1-1,-1-1 0,0 0 0,0 1 1,0-1-1,1 0 0,-1 1 0,0-1 1,1 1-1,-1 0 0,0 0 0,1-1 1,-1 1-1,3 0 0,29 8 1,-4-2 1,-14-5 6,-1-2 1,0 0-1,0-1 1,0-1-1,0 0 0,0 0 1,0-1-1,-1-1 1,1-1-1,-1 0 0,-1 0 1,1-1-1,12-10 1,-17 11 0,0 0 1,-1-1 0,0 0 0,0 0-1,0-1 1,-1 0 0,0 0 0,7-15-1,-10 17-7,0-1 0,0 1 0,-1-1 0,0 0 0,0 0 0,-1 0 0,0-1 0,0 1 0,-1 0 0,0 0 0,0 0 0,-2-14 0,2 20-3,0-1 0,0 1 0,0 0 0,-1-1 0,1 1 0,0-1 0,-1 1 0,1 0 0,-1-1 0,1 1 0,-1 0 0,0-1 0,1 1 0,-1 0 0,0 0 0,0 0 1,0 0-1,0-1 0,0 1 0,0 1 0,0-1 0,0 0 0,0 0 0,-1 0 0,1 1 0,0-1 0,-1 0 0,1 1 0,0-1 0,-1 1 0,1 0 0,0-1 0,-1 1 0,1 0 0,-1 0 0,1 0 1,-1 0-1,1 0 0,-2 0 0,-1 2 0,-1-1 0,1 0 0,0 1 0,-1 0 0,1 0 1,0 1-1,0-1 0,1 1 0,-1-1 0,0 1 1,-4 6-1,-8 8 10,0 1 0,2 1 1,0 0-1,-14 26 0,22-34-11,0 1 0,1-1 1,0 1-1,1 0 0,1 0 0,0 1 0,0-1 0,1 1 1,0 21-1,2-31-102,0 1 0,1 0 0,-1 0 0,1 0 0,0 0 0,0 0 0,1-1 0,-1 1 0,1 0 0,0-1 1,0 0-1,0 1 0,0-1 0,0 0 0,1 0 0,-1 0 0,1 0 0,0 0 0,0-1 0,0 1 0,0-1 0,1 0 1,-1 0-1,1 0 0,-1 0 0,1-1 0,0 0 0,-1 1 0,1-1 0,0 0 0,0-1 0,0 1 0,0-1 0,0 0 0,0 0 1,-1 0-1,1 0 0,5-1 0,19-4-695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 19026,'0'0'2739,"-3"2"-1341,-13 15-1075,0 0-1,-21 31 0,-25 28-931,53-67 453,-4 4 96,0 1-1,-1-2 1,-1 0 0,0 0-1,-30 16 1,85-71-4899,64-76-1051,-58 55 7437,-5-3 3540,-41 67-4914,0 0 0,0 0 0,0 0 0,0 0 0,0 1 1,0-1-1,0 0 0,0 0 0,0 0 0,0 0 0,0 0 0,0 0 0,0 0 0,0 0 0,1 0 0,-1 0 0,0 1 1,0-1-1,0 0 0,0 0 0,0 0 0,0 0 0,0 0 0,0 0 0,0 0 0,0 0 0,0 0 0,0 0 0,0 0 0,0 0 1,1 0-1,-1 0 0,0 0 0,0 0 0,0 0 0,0 0 0,0 0 0,0 0 0,0 0 0,0 0 0,0 0 0,1 0 0,-1 0 1,0 0-1,0 0 0,0 0 0,0 0 0,0 0 0,0 0 0,0 0 0,0 0 0,0 0 0,1 0 0,-1 18 472,-5 24-697,3-31 21,-9 33 998,3 1-1,1 0 1,0 50-1,0-127-10973,-5 10 3091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3171,'0'0'19378,"56"46"-18353,-30-41-736,4 0-225,-2-2-481,-4-3-1344,-5 0-1603,2-1-735,-10-11-450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8168,'0'0'12145,"-5"12"-11345,-7 18-42,2 0 0,1 0 0,1 1 1,1 1-1,-2 34 0,9-64-759,1-1 1,-1 0 0,0 0 0,0 0 0,1 0 0,-1 0 0,1 0-1,-1 0 1,1 0 0,-1 0 0,1-1 0,-1 1 0,1 0-1,0 0 1,0 0 0,-1-1 0,1 1 0,0 0 0,0-1-1,0 1 1,0 0 0,0-1 0,0 1 0,0-1 0,0 0-1,0 1 1,0-1 0,0 0 0,0 0 0,1 1 0,43 3-820,-23-2 59,-17-1 640,25 6-419,-29-6 550,-1-1 0,1 0 0,0 1 0,0-1 0,-1 1 0,1-1 0,0 1 0,0-1 0,-1 1 0,1-1 0,-1 1 0,1 0 0,-1-1 0,1 1 0,-1 0 0,1-1 0,-1 1 0,1 0 0,-1 0 0,0 0 0,1-1 0,-1 1 0,0 0 0,0 0 0,0 0 0,0 0-1,0-1 1,0 1 0,0 0 0,0 0 0,0 1 0,-1-1 56,1 0 0,-1 0 0,0 0 0,0 0 0,1-1 0,-1 1 0,0 0 1,0 0-1,0-1 0,0 1 0,0 0 0,0-1 0,0 1 0,-1-1 0,1 1 0,0-1 0,0 0 0,0 1 0,0-1 0,-1 0 0,-1 0 0,-32 4 784,30-3-660,-30 1 91,-50-1-1,73-7-4038,14-2-6348,8 5 1955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47 12716,'0'0'11648,"-10"6"-11237,2 0-201,0-1-1,0 2 0,1-1 0,0 1 0,-9 11 1,13-15-105,1 0 0,0 0 0,0 0 0,0 0 0,0 0 0,0 1 0,1-1 0,-1 1 0,1-1 0,0 1 0,0 0 0,1-1 0,-1 1 0,1 0 0,-1 0 0,1 0 0,0-1 0,1 1 0,-1 0 0,1 0 0,1 4 0,-1-6-94,0-1 0,1 1-1,-1-1 1,1 0-1,-1 0 1,1 0-1,-1 0 1,1 0-1,0 0 1,0 0-1,-1 0 1,1-1-1,0 1 1,0-1-1,0 1 1,0-1-1,0 0 1,0 0-1,-1 0 1,1 0-1,0 0 1,0 0 0,0 0-1,2-1 1,49-9 179,-40 3-298,0 1 0,0-2 0,-1 1 0,0-2 0,0 0 0,-1 0 0,0-1-1,-1 0 1,0-1 0,-1 0 0,14-21 0,-30 41 188,2 0-1,-1 0 1,1 0-1,0 1 1,1 0 0,0 0-1,1 0 1,0 0-1,1 1 1,-3 19 0,6-29-69,-1 0 1,0-1 0,1 1-1,-1 0 1,1 0 0,-1-1-1,0 1 1,1 0 0,0-1 0,-1 1-1,1-1 1,-1 1 0,1 0-1,0-1 1,-1 0 0,1 1-1,0-1 1,0 1 0,-1-1 0,1 0-1,0 1 1,0-1 0,0 0-1,0 0 1,-1 0 0,1 0 0,0 0-1,0 0 1,0 0 0,0 0-1,-1 0 1,1 0 0,0 0-1,0 0 1,0 0 0,0-1 0,0 1-1,34-10 217,-29 6-302,0-1-1,-1 1 1,1-1-1,-1 0 1,0 0-1,0-1 1,-1 0-1,1 1 1,-1-2-1,-1 1 1,1 0-1,-1-1 1,0 1-1,0-1 1,-1 0-1,0 0 1,0 0-1,-1 0 1,0-1-1,1-12 1,-17 66-166,15-44 263,-1 0 0,1-1 0,0 1 1,0 0-1,0-1 0,0 1 0,0 0 1,0-1-1,1 1 0,-1 0 0,1-1 1,-1 1-1,1-1 0,-1 1 0,1-1 0,0 1 1,0-1-1,0 1 0,-1-1 0,2 0 1,-1 1-1,0-1 0,0 0 0,0 0 0,0 0 1,1 0-1,2 2 0,1-1 29,1-1 0,-1 0 1,1 0-1,0 0 0,-1-1 0,1 1 0,7-2 0,-2 1-11,0-2-1,0 1 0,-1-1 0,1-1 1,-1 0-1,1 0 0,-1-1 0,0 0 1,15-10-1,-20 12-61,0-1 0,0-1 0,-1 1 0,1 0 0,-1-1 0,1 0 0,-1 0 0,0 0 1,-1-1-1,1 1 0,-1-1 0,0 0 0,0 0 0,0 0 0,-1-1 0,1 1 0,-1 0 0,-1-1 0,3-8 0,-4 13 17,0 1-1,0-1 0,0 1 0,0 0 0,0-1 1,0 1-1,0 0 0,0-1 0,0 1 0,0 0 1,0-1-1,0 1 0,0-1 0,0 1 1,0 0-1,-1-1 0,1 1 0,0 0 0,0-1 1,0 1-1,0 0 0,-1 0 0,1-1 0,0 1 1,0 0-1,-1-1 0,1 1 0,0 0 0,-1 0 1,1 0-1,0-1 0,-1 1 0,1 0 0,0 0 1,-1 0-1,1 0 0,0 0 0,-1-1 1,1 1-1,-1 0 0,-18 6-282,-15 18-84,-6 28 961,39-49-561,-1-1 0,1 0 0,-1 1 0,1-1-1,0 1 1,0-1 0,0 1 0,0 0 0,1 0 0,-1-1 0,1 1-1,-1 0 1,1 0 0,0-1 0,0 1 0,0 0 0,1 0 0,-1 0-1,1-1 1,1 6 0,-1-6-22,1-1 0,0 0 0,0 1 0,0-1 0,0 0 0,0 0 0,0 0 0,0 0 0,0-1 0,0 1 0,0 0 0,0-1 0,1 0 0,-1 1 0,0-1 0,0 0 0,1 0 0,-1 0 0,0 0 0,0-1 0,3 0 0,48-12 122,-34 3-503,-1-1-1,0-1 1,0-1-1,-1 0 1,-1-1-1,27-31 1,-67 99-16,20-46 498,1 1 0,0 0 0,0 0 0,1 0-1,1 0 1,-1 0 0,1 0 0,1 0 0,0 15 0,0-23-154,0 0 1,1 0 0,-1-1 0,0 1 0,0 0 0,1 0 0,-1-1 0,0 1 0,1 0 0,-1 0 0,0-1 0,1 1 0,-1 0 0,1-1 0,-1 1 0,1-1 0,0 1 0,-1-1 0,1 1 0,0-1 0,-1 1 0,1-1 0,0 1 0,-1-1 0,1 0 0,0 1 0,0-1-1,-1 0 1,1 0 0,0 0 0,1 1 0,18-3-5646,-8-4-1222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14798,'0'0'5445,"19"63"-6502,-8-41-2018,2 1-1665,0-2-3748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108 287 11147,'0'0'9390,"-8"-1"-8525,3 1-731,1 1 1,0-1 0,-1 1 0,1 0 0,0 0 0,0 0 0,0 0 0,0 1-1,0 0 1,0 0 0,0 0 0,1 0 0,-1 0 0,1 1 0,-1-1 0,1 1-1,0 0 1,0 0 0,0 1 0,0-1 0,1 0 0,0 1 0,-1 0 0,1 0-1,0-1 1,1 1 0,-1 0 0,1 0 0,-1 1 0,1-1 0,1 0 0,-1 0-1,0 8 1,1-10-124,0-1 0,0 0 0,0 1 0,0-1 1,0 0-1,0 1 0,0-1 0,0 0 0,1 1 0,-1-1 0,0 0 0,1 1 0,-1-1 0,1 0 0,0 0 0,-1 1 0,1-1 0,0 0 0,0 0 0,-1 0 1,1 0-1,0 0 0,0 0 0,0 0 0,2 1 0,1-1 61,0 0 0,0-1-1,-1 1 1,1-1 0,0 1 0,0-1 0,0 0 0,4-1-1,-6 1-22,8-1 6,0-1 0,0 0 0,-1-1 0,1 0 0,0 0 0,-1-1 1,0 0-1,0-1 0,0 0 0,-1 0 0,11-9 0,2-3-56,0-1 0,-2 0-1,19-23 1,-28 29-178,1-1 0,-2 0-1,0 0 1,0-1 0,-1 0 0,-1-1 0,0 0-1,-2 0 1,1-1 0,-2 1 0,0-1 0,-1 0-1,2-25 1,-4 39 164,-1 0-1,0 1 1,0-1-1,0 0 1,-1 0 0,1 1-1,0-1 1,-1 0-1,1 1 1,-1-1 0,1 0-1,-1 1 1,0-1-1,1 1 1,-1-1 0,0 1-1,0-1 1,0 1-1,0-1 1,-1 1-1,1 0 1,0 0 0,-1 0-1,-1-1 1,1 0-8,-1 1 1,0 0 0,0 0-1,0 0 1,0 1 0,0-1-1,0 1 1,0 0-1,-1 0 1,1 0 0,0 0-1,-5 1 1,-3 1 77,0 1 1,0-1-1,1 2 1,-1 0-1,1 0 0,-18 11 1,17-8 88,0 1 1,0 0-1,1 1 0,0 0 1,-13 16-1,20-22-115,0 1 0,1-1-1,-1 1 1,1-1 0,0 1 0,0 0 0,1 0 0,-1 0-1,1 0 1,0 0 0,0 0 0,0 1 0,0-1-1,1 0 1,-1 0 0,1 1 0,1-1 0,-1 0-1,0 0 1,1 1 0,2 5 0,1-3-67,0 0 0,1-1 0,0 0-1,0 0 1,1 0 0,-1-1 0,1 1 0,1-1 0,-1-1 0,1 1 0,10 4-1,27 24-245,-41-30 190,1 0 0,-1 1 1,0 0-1,0 0 0,0 0 0,-1 0 1,1 0-1,-1 1 0,0-1 0,0 0 1,-1 1-1,0 0 0,1-1 0,-1 1 1,-1 0-1,1 7 0,0 28-5308,-1-35 4198,0-1-3275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 16752,'0'0'5488,"-8"11"-4196,8-11-1294,-7 7 289,0 1 0,1 1 0,0-1 1,1 1-1,0 0 0,0 0 0,1 0 0,0 1 0,1-1 1,0 1-1,0 0 0,-2 19 0,5-28-283,0 0 0,0-1 0,0 1 0,0-1 0,0 1 0,1 0 0,-1-1 0,0 1 0,0-1 0,0 1 0,1-1 0,-1 1 0,0-1 0,1 1 0,-1-1 0,0 1 0,1-1 0,-1 1 0,1-1 0,-1 1 0,1-1 0,-1 0 0,1 1 0,-1-1 0,1 0 0,-1 1 0,1-1 0,-1 0 0,1 0 0,-1 0 0,2 1 0,25-2 35,-20-1-93,0 1 1,0-1-1,-1-1 1,1 1-1,8-6 0,-1-3-371,0-1-1,-1 0 1,22-25-1,-31 31 63,0 1-1,1-1 1,-2 1-1,1-1 1,-1 0-1,0-1 1,0 1-1,-1-1 1,0 1-1,0-1 1,0 1-1,1-14 1,-36 45 1516,20-13-239,1 1 0,-18 24 0,27-33-775,1 0 1,-1 0-1,1 0 1,0 0 0,0 0-1,0 1 1,1-1-1,-1 0 1,1 1 0,0 0-1,1-1 1,-1 1 0,1-1-1,-1 1 1,2 8-1,0-12-130,-1 0 0,1 0 0,0-1 0,0 1 0,-1 0 0,1 0 0,0 0 0,0-1 0,0 1 0,0 0 0,0-1 0,0 1 0,0-1 0,0 1 0,0-1 0,0 0 0,0 1 0,0-1 0,1 0 0,-1 0 0,0 0 0,0 0 0,0 0 0,0 0 1,2 0-1,36-1 126,-34 1-126,10-3-133,-1 0-1,0 0 1,0-1-1,0-1 1,-1 0-1,1-1 1,-1-1-1,19-12 1,50-23-373,-90 62 1004,2-12-212,4-6-146,0 0 0,0 0 1,0 0-1,0 1 1,1-1-1,-1 1 0,1 0 1,-1-1-1,1 1 1,0 0-1,0 0 0,0 0 1,0 4-1,2-6-137,-1 0-1,1-1 1,0 1 0,-1-1-1,1 1 1,0-1 0,0 1-1,0-1 1,-1 1-1,1-1 1,0 0 0,0 0-1,0 1 1,0-1-1,0 0 1,0 0 0,0 0-1,-1 0 1,1 0-1,0 0 1,0 0 0,1 0-1,29-1 26,-28 1-42,14-2-500,-1 0 0,0-1-1,0-1 1,25-10 0,-22 8-185,0 0 0,29-4 0,-64 42 3653,-3 0-1149,19-30-1924,-1-1 1,1 1 0,0-1 0,0 1 0,-1-1-1,1 1 1,0-1 0,0 1 0,0-1 0,0 1 0,1-1-1,-1 1 1,0-1 0,1 2 0,2-2-3468,3-1-3752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13581,'2'-11'9103,"-8"14"-7711,4 2-2942,18-6 1830,39-23-280,-55 24 3,0 0 1,1 0-1,-1 0 1,1 0-1,-1 1 1,0-1-1,1 0 1,-1 0-1,0 0 1,1 1-1,-1-1 1,0 0-1,1 1 1,-1-1 0,0 0-1,0 1 1,0-1-1,1 0 1,-1 1-1,0-1 1,0 0-1,0 1 1,0-1-1,1 1 1,-1-1-1,0 0 1,0 1-1,0-1 1,0 1 0,0-1-1,0 0 1,0 1-1,0-1 1,0 1-1,0-1 1,-1 0-1,1 1 1,-1 16 120,1-16-116,-5 28 320,-2 0 0,-1 0-1,-16 39 1,-3 9 331,-33 104 1872,57-175-2513,0 0 1,0 0 0,-1 0-1,1 0 1,-1-1 0,-1 1-1,-6 6 1,9-10 23,-1 1-1,1-1 0,-1 0 1,0 1-1,0-1 0,0 0 1,0-1-1,0 1 1,0 0-1,-1-1 0,1 0 1,-1 0-1,1 0 0,-1 0 1,-3 0-1,6-2 1,1 0 1,-1 0-1,0 0 0,0 0 0,1 0 0,-1 0 0,1 0 0,-1 0 1,1 0-1,-1 0 0,1 0 0,0-1 0,0 1 0,-1 0 1,1 0-1,0 0 0,0-1 0,0 1 0,0 0 0,1 0 1,-1-1-1,0 0 0,0-1 24,1-14-49,1 0 0,1-1 1,0 1-1,1 0 0,0 1 1,2-1-1,7-16 0,-1 8-362,0 0-1,2 1 1,28-38-1,-2 22-3238,-11 19-2595,-28 19 5575,21-13-7852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15951,'0'0'5696,"9"-6"-3091,28-21-902,-35 25-1616,0 1 0,0-1 0,0 1 0,0 0 0,0 0 0,1 0 0,-1 0 0,0 0-1,1 0 1,-1 1 0,1-1 0,-1 1 0,1 0 0,-1 0 0,0 0 0,1 0 0,-1 0 0,1 0 0,-1 0 0,1 1 0,-1-1-1,1 1 1,-1 0 0,0 0 0,3 1 0,-3 0-86,0-1 0,0 1 0,0 0 0,-1 0 0,1 0 0,-1 0 0,1 0 0,-1 0 0,0 0-1,1 0 1,-1 0 0,0 1 0,-1-1 0,1 0 0,0 1 0,-1-1 0,1 1 0,-1-1 0,0 1 0,0 3 0,0-1-2,0 1 1,-1-1 0,0 1-1,-1-1 1,1 0-1,-1 1 1,0-1 0,0 0-1,-1 0 1,1 0-1,-1-1 1,0 1 0,-1-1-1,-6 8 1,-18 28 48,28-39-47,0-1 0,-1 0 0,1 1 0,0-1 0,0 1 0,-1-1 0,1 1 0,0-1 0,0 1 0,0-1 0,-1 1 0,1-1 0,0 1 0,0-1 0,0 1 0,0-1 0,0 1 0,0-1 0,0 1 0,0-1 0,0 1 0,0-1 0,1 0 0,-1 1 0,0-1 0,0 1 0,0-1 0,0 1 0,1-1-1,-1 1 1,0-1 0,1 0 0,-1 1 0,18 1 87,22-14 42,-26 4-110,0-1 0,0 0-1,-1-1 1,-1 0 0,0-1 0,0-1-1,-1 0 1,0 0 0,-1-1-1,-1 0 1,0-1 0,9-18 0,-14 15-176,-9 16-189,-14 22-195,17-17 347,0-1 1,0 0 0,1 1 0,-1-1 0,1 1 0,0-1 0,0 1 0,1-1 0,-1 1 0,1 0 0,-1-1 0,1 1-1,1 7 1,0-10-44,-1 1-1,1 0 0,0 0 0,0-1 0,0 1 0,0-1 0,0 1 1,0 0-1,0-1 0,1 0 0,-1 1 0,1-1 0,-1 0 1,1 0-1,-1 0 0,1 0 0,0 0 0,-1 0 0,1 0 1,0 0-1,0-1 0,0 1 0,-1-1 0,1 0 0,0 1 0,0-1 1,3 0-1,9 2-1118,-1-2 1,1 1-1,-1-2 1,1 0-1,-1 0 1,0-1-1,0-1 1,16-5-1,-20 5 1390,-1 0-1,0 0 0,-1-1 0,1-1 0,12-9 1,-15 10 860,0 0 0,0-1 0,-1 1 0,0-1 0,0 0 0,0 0 0,-1-1 1,5-9-1,-7 14-567,0 0 1,0 0-1,-1 0 0,1-1 1,-1 1-1,1 0 1,-1 0-1,0-1 1,1 1-1,-1 0 1,0-1-1,0 1 1,0 0-1,0-1 0,0 1 1,0 0-1,0 0 1,0-1-1,0 1 1,-1-2-1,0 2-217,0 1 0,1-1 0,-1 1 0,0 0-1,1-1 1,-1 1 0,0 0 0,0 0 0,0 0 0,1-1 0,-1 1-1,0 0 1,0 0 0,0 0 0,1 0 0,-1 1 0,0-1 0,0 0 0,1 0-1,-1 0 1,0 0 0,0 1 0,-1 0 0,-5 2-21,1 0 1,-1 0-1,1 1 0,-1 0 1,-9 8-1,-26 38 1307,40-47-1294,-1 0 0,2 1 1,-1-1-1,0 1 0,0-1 1,1 1-1,0-1 0,0 1 1,0 0-1,0 0 0,1 0 1,-1-1-1,1 1 0,0 7 1,1-10-99,-1 0 1,1 0 0,-1-1-1,1 1 1,-1 0-1,1 0 1,0-1 0,-1 1-1,1-1 1,0 1-1,-1 0 1,1-1 0,0 0-1,0 1 1,0-1 0,-1 1-1,1-1 1,0 0-1,0 1 1,0-1 0,0 0-1,0 0 1,0 0-1,0 0 1,-1 0 0,2 0-1,32 0 94,-23 0-88,4-1-37,0-1 1,1-1-1,-1 0 0,-1-1 0,27-10 0,-25 8-7,-1 1 0,1 0 0,0 2 0,27-4 0,-43 7 29,1 0-1,-1 0 0,0 0 1,0 0-1,1 0 1,-1 0-1,0 0 1,1 0-1,-1 0 1,0 0-1,0 0 1,1 0-1,-1 0 1,0 0-1,0 1 1,1-1-1,-1 0 1,0 0-1,0 0 1,1 0-1,-1 0 1,0 1-1,0-1 1,0 0-1,0 0 1,1 1-1,-1-1 1,0 0-1,0 0 1,0 1-1,0-1 1,0 0-1,1 0 1,-1 1-1,0-1 1,0 0-1,0 0 1,0 1-1,0-1 1,0 0-1,0 1 1,-5 16-57,-14 16 419,18-31-258,-11 26 1178,12-27-1265,0-1-1,0 1 0,0 0 1,0-1-1,0 1 0,1 0 1,-1-1-1,0 1 0,1-1 1,-1 1-1,0 0 0,1-1 1,-1 1-1,1-1 0,-1 1 0,1-1 1,-1 1-1,1-1 0,-1 0 1,1 1-1,0-1 0,-1 0 1,1 1-1,-1-1 0,1 0 1,0 0-1,-1 1 0,1-1 0,0 0 1,-1 0-1,1 0 0,0 0 1,-1 0-1,1 0 0,0 0 1,-1 0-1,1 0 0,0 0 1,-1-1-1,2 1 0,24-1-187,0-1 0,-1-1 0,1-1 0,41-13 0,-67 17 171,0 0 1,0 1-1,-1-1 1,1 0-1,0 0 1,0 1 0,0-1-1,0 0 1,-1 1-1,1-1 1,0 0-1,0 1 1,0-1-1,0 0 1,0 1 0,0-1-1,0 1 1,0-1-1,0 0 1,0 1-1,0-1 1,0 0-1,0 1 1,0-1 0,0 0-1,0 1 1,0-1-1,0 0 1,1 1-1,-1-1 1,0 0-1,0 1 1,0-1 0,1 0-1,-1 1 1,0-1-1,0 0 1,1 0-1,-1 1 1,0-1-1,0 0 1,1 0-1,-1 0 1,0 1 0,1-1-1,-1 0 1,0 0-1,1 0 1,-1 0-1,0 0 1,1 0-1,-1 0 1,1 0 0,-1 0-1,0 0 1,1 0-1,-1 0 1,0 0-1,1 0 1,-1 0-1,0 0 1,1 0 0,-1 0-1,0 0 1,1-1-1,-1 1 1,0 0-1,1 0 1,-1 0 14,-1 1 0,1-1 1,0 1-1,-1-1 0,1 1 1,0 0-1,-1-1 0,1 1 1,0 0-1,0-1 0,0 1 0,0 0 1,0-1-1,0 1 0,0 0 1,0-1-1,0 1 0,0 0 0,0-1 1,0 1-1,0 0 0,0-1 1,1 1-1,-1 0 0,0-1 1,0 1-1,1-1 0,-1 1 0,1-1 1,-1 1-1,0-1 0,1 1 1,-1-1-1,1 1 0,-1-1 0,1 1 1,-1-1-1,1 1 0,0-1 1,-1 0-1,1 0 0,-1 1 1,1-1-1,0 0 0,-1 0 0,1 1 1,1-1-1,31 1-520,0-1 0,1-2 0,-1-1 0,-1-2 0,54-14 0,-86 19 507,0 0 1,0 0-1,0 0 0,1 0 0,-1 0 0,0 0 0,0 0 0,0 0 0,0 0 0,1 0 0,-1 0 0,0 0 0,0 0 0,0 0 0,0 0 0,1 0 0,-1 0 0,0 0 0,0 1 0,0-1 0,0 0 0,0 0 0,1 0 0,-1 0 0,0 0 0,0 0 0,0 0 0,0 0 0,0 1 0,0-1 0,0 0 0,0 0 0,1 0 0,-1 0 0,0 0 1,0 1-1,0-1 0,0 0 0,0 0 0,0 0 0,0 0 0,0 1 0,0-1 0,0 0 0,0 0 0,0 0 0,0 0 0,0 1 0,0-1 0,0 0 0,0 0 0,0 0 0,0 0 0,0 0 0,-1 1 0,1-1 0,0 0 0,0 0 0,0 0 0,0 0 0,0 0 0,0 1 0,0-1 0,-1 0 0,1 0 0,0 0 0,0 0 0,0 0 1,-13 21 995,1-1-2172,5-4-4364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 14286,'0'3'2423,"-2"58"-7,-13 67 0,6-66-1469,0 71 1,24-157-265,-8-1-807,-1 0 0,-2 0 0,0-1 0,-2 0 1,0 0-1,-2 0 0,-1 1 0,-1-1 0,-9-40 0,11 64 91,-1-1-1,1 0 0,-1 1 1,0-1-1,0 1 0,0-1 1,0 1-1,0 0 0,0-1 1,-4-3-1,0 9 2,2 19-46,3-11 87,0-6 41,0 0-1,0 0 0,0 1 1,1-1-1,-1 0 0,1 0 1,3 9-1,-3-13-30,0 0 0,0 0 0,-1 0-1,1 1 1,0-1 0,0 0 0,1 0 0,-1 0-1,0-1 1,0 1 0,0 0 0,1 0 0,-1-1-1,0 1 1,1 0 0,-1-1 0,1 0 0,-1 1-1,0-1 1,1 0 0,-1 0 0,1 1 0,-1-1 0,1 0-1,-1-1 1,1 1 0,-1 0 0,1 0 0,-1-1-1,1 1 1,-1 0 0,3-2 0,0 0 18,0 1 1,0-1-1,0-1 1,0 1-1,0 0 1,0-1-1,-1 0 1,1 0-1,-1 0 1,0 0-1,0-1 1,0 1-1,0-1 1,-1 0-1,1 0 0,2-6 1,29-70 166,-31 71-154,-1 78-306,-4 112 544,2-179-280,-1-1 0,1 1 0,0-1 0,0 1 0,0-1 0,0 1 0,1-1 0,-1 1 0,0-1 0,0 1 0,1-1 0,-1 1 0,1-1 0,0 0 0,-1 1 0,1-1-1,0 0 1,0 1 0,0-1 0,0 0 0,0 0 0,0 0 0,0 0 0,0 0 0,0 0 0,0 0 0,1 0 0,-1 0 0,0-1 0,1 1 0,-1 0 0,0-1 0,1 1 0,-1-1 0,1 1-1,-1-1 1,1 0 0,-1 0 0,1 0 0,-1 0 0,1 0 0,2 0 0,0-1 49,0 0 0,1 0 0,-1 0 0,0-1 0,-1 1 0,1-1 0,0 0 0,0 0 0,-1-1-1,1 1 1,-1-1 0,0 1 0,1-1 0,4-6 0,-2 0 24,0-1 1,0 0-1,0 0 0,-2-1 0,1 1 1,-1-1-1,-1 0 0,4-15 1,-8 61-227,2 48-20,-1-82 52,1 0 0,-1 1 0,1-1 0,-1 0-1,1 0 1,-1 0 0,1 0 0,0 0 0,-1 0 0,1 0 0,0 0 0,0-1 0,0 1 0,0 0-1,0 0 1,-1-1 0,1 1 0,1 0 0,-1-1 0,0 1 0,0-1 0,0 0 0,0 1 0,0-1-1,0 0 1,0 1 0,1-1 0,-1 0 0,2 0 0,0 0-623,1 0-1,-1 0 1,1 0-1,-1 0 1,1 0 0,-1-1-1,1 0 1,-1 0-1,4-1 1,11-9-4576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19308,'-7'2'486,"1"0"0,-1 0 0,0 1 0,1 0 0,-1 0 0,1 1 0,0 0 0,0 0-1,1 0 1,-1 0 0,-7 9 0,10-9-392,0 0 0,0 0 0,0 0 0,0 0 1,1 1-1,0-1 0,0 1 0,0-1 0,0 1 0,1 0 0,0 0 0,0-1 0,0 1 0,1 0 0,-1 0 0,1 0 0,1 6 0,20 111-44,-12-76-51,5 52 0,-13-84 4,0 0 0,-1-1-1,-1 1 1,-1 0 0,1-1-1,-2 1 1,0-1 0,-7 17-1,8-23 2,-2 0 0,1 0 0,-1 0 0,0-1 0,-1 0 0,-7 9 0,10-13 18,0 0 1,0 0-1,0 0 0,0 0 0,-1 0 1,1 0-1,-1-1 0,1 1 1,-1-1-1,0 1 0,0-1 0,0 0 1,1 0-1,-1-1 0,0 1 1,0-1-1,0 1 0,0-1 1,-4 0-1,6 0-4,0 0-1,-1-1 1,1 1 0,0 0-1,-1-1 1,1 1 0,0-1-1,0 1 1,-1-1 0,1 0-1,0 0 1,0 1 0,0-1-1,0 0 1,0 0 0,0 0-1,0 0 1,-1-3 0,0 1 12,0 0 0,1 0 0,-1-1 0,1 1 1,0 0-1,0-1 0,-1-4 0,1-6 61,0 0 1,1-25-1,0 36-81,1-21-100,1 0 0,1 0-1,1 1 1,1-1 0,1 1-1,14-33 1,-13 40-393,0 2-1,1-1 1,0 1 0,2 0-1,0 1 1,0 0 0,1 1-1,0 0 1,1 0-1,18-12 1,-6 7-426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69 132 12620,'0'0'7596,"0"13"-6987,-4 290 2781,5-287-3510,-1-26-600,-5-30 257,-15-4 358,7 14-123,-14-47 1,27 77 240,0 0 1,0-1 0,1 1-1,-1 0 1,0 0-1,1 0 1,-1-1-1,0 1 1,1 0 0,-1 0-1,0 0 1,1 0-1,-1 0 1,0 0-1,1 0 1,-1 0 0,1 0-1,-1 0 1,0 0-1,1 0 1,-1 0-1,1 0 1,-1 0 0,0 0-1,1 0 1,-1 0-1,0 0 1,1 1-1,-1-1 1,0 0 0,1 0-1,-1 0 1,0 1-1,1-1 1,-1 0-1,0 0 1,0 1 0,1-1-1,-1 1 1,19 8-55,-18-8 62,8 4-13,1 0 1,0-1-1,0 0 0,17 4 0,-24-8-85,-1 1 0,1 0-1,0-1 1,0 0 0,-1 1-1,1-1 1,0 0 0,-1 0-1,1-1 1,0 1-1,0-1 1,-1 1 0,1-1-1,0 0 1,-1 0 0,1 0-1,-1 0 1,0 0 0,1-1-1,-1 1 1,0-1 0,1 1-1,1-4 1,4-4-639,-1-1 0,0 0 0,0-1 0,-1 1 0,0-1 0,-1-1 0,-1 1 0,6-19 0,-7 15 998,0-1-1,-2 1 1,1-26 0,-17 82 2489,7 1-1580,1 2 1,3-1-1,1 1 1,5 74-1,3-101-875,4-20 637,7-25 186,-12 3-1181,0-1 0,-1-30 0,-2 45-1258,0 15 1293,0 0 0,0-1 0,0 1 0,1 0 0,0-1 0,0 0 0,0 1 0,0-1 0,0 0 0,0 0 0,1 0 0,0 0 0,-1 0 0,1-1 0,0 1 0,0-1 0,1 0-1,-1 0 1,0 0 0,1 0 0,-1 0 0,1-1 0,0 0 0,-1 0 0,1 0 0,0 0 0,0 0 0,0-1 0,6 1 0,-2-1 22,-1 0 0,1 0-1,0-1 1,-1 0 0,1-1 0,-1 1 0,1-1-1,-1-1 1,0 1 0,0-1 0,0-1 0,0 1-1,0-1 1,7-6 0,3-4 28,-1-2 0,0 1 0,15-22 0,-26 31-47,0-1 1,-1 1 0,0-1-1,0 0 1,0 0 0,-1 0-1,0-1 1,0 1 0,-1-1-1,0 0 1,0 1 0,0-11-1,-2 18-9,0-1-1,-1 1 1,1-1 0,-1 1-1,1 0 1,-1-1 0,1 1-1,-1-1 1,0 1-1,1 0 1,-1-1 0,1 1-1,-1 0 1,0 0 0,1 0-1,-1-1 1,0 1-1,1 0 1,-1 0 0,0 0-1,1 0 1,-1 0 0,0 0-1,1 0 1,-1 0-1,0 0 1,1 1 0,-1-1-1,0 0 1,1 0 0,-1 1-1,0-1 1,-26 10-453,18-2 478,0 1 1,0 0-1,1 0 1,0 1-1,1 0 0,0 0 1,1 1-1,0 0 1,1 0-1,0 0 1,0 1-1,1 0 1,1 0-1,0 0 1,1 0-1,0 0 0,1 1 1,0-1-1,1 0 1,1 15-1,0-25 16,0 0-1,-1 0 1,1 0-1,0-1 1,0 1-1,0 0 1,1-1-1,-1 1 1,0-1-1,1 1 1,-1-1-1,1 0 1,-1 1-1,1-1 1,0 0-1,-1 0 1,1 0 0,0 0-1,0-1 1,0 1-1,-1 0 1,1-1-1,0 1 1,0-1-1,0 0 1,0 0-1,0 1 1,0-1-1,0-1 1,0 1-1,0 0 1,3-1-1,2 0 149,0 0-1,0 0 1,0 0-1,0-1 1,-1 0-1,1 0 1,-1-1-1,9-5 1,7-7-26,-1-1 0,-1-2 1,-1 0-1,-1 0 0,29-39 0,-35 41-141,0-1-1,-2 0 1,0-1-1,-1 0 0,0 0 1,-2-1-1,0 0 1,4-22-1,-10 38-32,0-1 1,-1 1-1,0 0 1,1-1-1,-1 1 1,0 0-1,0 0 1,-1-1-1,1 1 1,-1 0-1,0 0 1,0-1-1,0 1 0,0 0 1,-3-5-1,3 7-3,0-1 1,-1 1-1,1 0 0,-1 1 0,1-1 0,-1 0 0,1 0 0,-1 1 0,1-1 0,-1 0 0,1 1 0,-1 0 0,0-1 0,1 1 1,-1 0-1,0 0 0,0 0 0,1 0 0,-1 0 0,0 0 0,1 1 0,-1-1 0,0 0 0,1 1 0,-1-1 0,1 1 0,-1 0 1,1 0-1,-1-1 0,1 1 0,-1 0 0,1 0 0,-2 2 0,-5 2-4,0 1 0,1 0 0,0 0 1,0 1-1,0 0 0,0 0 0,1 0 0,1 1 0,-1 0 0,1 0 1,0 1-1,1 0 0,0-1 0,1 1 0,-5 17 0,3-5 18,0 0 0,1 1 1,2-1-1,0 1 0,3 41 0,-1-60-28,0 0 1,0 1 0,1-1-1,0 0 1,-1 0 0,1 0-1,0 0 1,1 0 0,-1-1-1,0 1 1,1 0 0,2 2-1,15 16-3507,-15-16 2032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14734,'-3'0'865,"12"2"-3428,-2-1-1569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58 260 10314,'0'0'12545,"-7"9"-12001,2-2-417,-1 0 0,1 1 0,0-1 0,1 1 0,-1 0 0,2 0 0,-1 1 0,1-1 0,0 1 0,1 0 0,0-1 0,1 1 0,-1 13 0,2-22-112,0 1 0,0 0 0,0 0 0,0 0 0,1-1 0,-1 1 0,0 0 0,1 0 0,-1-1 0,0 1 0,1 0 0,-1-1 0,1 1 0,-1 0 0,1-1 0,0 1 0,-1-1 0,1 1 0,-1-1 0,1 1 0,0-1 0,0 1-1,-1-1 1,1 0 0,0 0 0,0 1 0,-1-1 0,1 0 0,0 0 0,0 0 0,-1 1 0,1-1 0,0 0 0,0 0 0,0 0 0,0-1 0,-1 1 0,1 0 0,0 0 0,0 0 0,0 0 0,0-1 0,36-13 895,-19-1-1014,0-1 1,-2-1 0,0-1 0,-1 0 0,0-1-1,-2 0 1,0-2 0,17-36 0,-34 65-224,-38 104-750,39-101 1178,0 0-1,0 0 0,1 0 0,1 1 0,0-1 0,0 1 1,1-1-1,2 21 0,-1-31-71,-1 0 0,0-1 1,1 1-1,-1 0 0,1 0 0,-1 0 0,1-1 0,-1 1 1,1 0-1,0-1 0,-1 1 0,1 0 0,0-1 1,0 1-1,-1-1 0,1 1 0,0-1 0,0 1 1,0-1-1,0 0 0,0 1 0,-1-1 0,1 0 1,0 0-1,0 0 0,0 0 0,0 0 0,0 0 1,0 0-1,0 0 0,0 0 0,0 0 0,0 0 0,0-1 1,-1 1-1,1 0 0,0 0 0,0-1 0,0 1 1,1-1-1,2-1 109,0 0 1,0 1 0,0-1-1,0-1 1,0 1 0,-1 0-1,6-5 1,1-6-214,0 0 0,0 0-1,-2-1 1,1-1 0,-2 1 0,0-1 0,-1 0-1,0-1 1,-1 0 0,4-21 0,-10 39 36,-2 9-18,1 0 0,0 1 0,0-1 0,1 23 0,1-32 71,0 0 1,0 1 0,1-1 0,-1 0-1,0 0 1,1 0 0,0 0-1,-1 1 1,1-1 0,0 0-1,0 0 1,0-1 0,0 1 0,1 0-1,-1 0 1,0 0 0,1-1-1,-1 1 1,1-1 0,0 1 0,-1-1-1,1 0 1,0 1 0,0-1-1,0 0 1,0 0 0,0-1 0,0 1-1,0 0 1,0 0 0,0-1-1,1 0 1,3 1 0,1-1 54,1-1 0,-1 1 1,0-1-1,0-1 0,0 1 0,0-1 0,0-1 1,0 1-1,0-1 0,-1 0 0,1-1 1,-1 0-1,0 0 0,8-7 0,-9 8-49,0-1-1,0 0 0,-1 0 1,0-1-1,0 1 1,0-1-1,0 0 1,-1 0-1,0 0 0,0-1 1,0 1-1,-1-1 1,1 1-1,-1-1 1,-1 0-1,1 0 0,0-12 1,-2 18-25,0-1-1,0 0 1,0 1 0,0-1 0,-1 1-1,1-1 1,0 0 0,0 1 0,-1-1-1,1 1 1,0-1 0,-1 0-1,1 1 1,-1-1 0,1 1 0,-1-1-1,1 1 1,-1 0 0,1-1 0,-1 1-1,1-1 1,-1 1 0,0 0 0,1 0-1,-1-1 1,1 1 0,-1 0 0,0 0-1,1 0 1,-1 0 0,0 0 0,1-1-1,-1 1 1,0 1 0,0-1 0,1 0-1,-1 0 1,0 0 0,1 0 0,-1 0-1,1 0 1,-1 1 0,0-1-1,1 0 1,-1 1 0,1-1 0,-2 1-1,-30 16-270,29-13 267,-1-1-1,1 1 0,0 0 0,1 0 0,-1 0 1,1 0-1,-1 0 0,1 0 0,1 1 0,-1-1 1,0 1-1,-1 9 0,3-12 8,0 0-1,0-1 0,0 1 1,1 0-1,-1 0 1,0 0-1,1 0 1,-1 0-1,1 0 1,0 0-1,0-1 1,-1 1-1,1 0 1,0-1-1,1 1 0,-1 0 1,0-1-1,0 1 1,1-1-1,-1 0 1,0 1-1,1-1 1,0 0-1,-1 0 1,1 0-1,0 0 1,-1 0-1,1 0 0,0-1 1,0 1-1,0-1 1,0 1-1,3 0 1,23 5-39,-12-3-21,0 1 0,0 1 0,-1 0 0,0 0 0,0 2 0,20 11 0,-35-18 62,0 0-1,1 0 1,-1 0 0,1 0 0,-1 0 0,0 0 0,1 0-1,-1 0 1,1 0 0,-1 0 0,0 0 0,1 0 0,-1-1 0,0 1-1,1 0 1,-1 0 0,0 0 0,1-1 0,-1 1 0,0 0-1,1 0 1,-1-1 0,0 1 0,1 0 0,-1-1 0,0 1 0,0 0-1,0-1 1,1 1 0,-1 0 0,0-1 0,0 1 0,0 0-1,0-1 1,0 1 0,1-1 0,-1 1 0,0 0 0,0-1 0,0 1-1,0-1 1,0 1 0,0 0 0,0-1 0,-1 1 0,1-1 0,3-30-50,-3 23 0,1 0-202,0-1 1,1 1-1,0-1 1,1 1-1,-1 0 1,8-15-1,-8 20 203,1 0-1,-1 0 1,0 0-1,1 0 1,0 1-1,-1-1 1,1 1-1,0-1 1,0 1-1,1 0 1,-1 0-1,0 0 1,1 1-1,-1-1 1,1 1-1,-1 0 1,1 0-1,5-1 1,14-3-143,0-1 0,-1-1 1,1-1-1,-2-1 1,1-1-1,32-20 0,-46 25 181,-1 1-1,0-2 1,0 1-1,0-1 0,0 0 1,-1 0-1,0 0 0,-1-1 1,0 0-1,0 0 1,0-1-1,-1 0 0,0 1 1,0-1-1,-1 0 0,0-1 1,0 1-1,-1-1 0,0 1 1,1-18-1,-3 26 26,0-1 0,0 1 1,0 0-1,-1-1 0,1 1 0,0 0 0,0 0 0,0-1 0,-1 1 1,1 0-1,0 0 0,-1 0 0,1 0 0,0-1 0,0 1 0,-1 0 0,1 0 1,0 0-1,-1 0 0,1 0 0,0 0 0,-1 0 0,1 0 0,0-1 0,-1 1 1,1 0-1,0 0 0,-1 1 0,1-1 0,0 0 0,-1 0 0,1 0 1,0 0-1,0 0 0,-1 0 0,1 0 0,0 0 0,-1 1 0,1-1 0,-15 6 174,9 1-15,-1-1 1,2 1 0,-1 0-1,1 0 1,0 0-1,0 1 1,1-1-1,0 1 1,0 1-1,1-1 1,0 0 0,1 1-1,-2 8 1,-1 8 371,1 1 1,1 0 0,2 31-1,1-51-521,0 0 0,0 1 0,1-1 0,0 1 1,1-1-1,-1 0 0,5 9 0,-6-13-24,1 0 0,0 0 0,0 0 1,0-1-1,0 1 0,1 0 0,-1-1 0,0 1 0,1 0 1,-1-1-1,1 0 0,-1 1 0,1-1 0,0 0 1,0 0-1,-1 0 0,1 0 0,0 0 0,0 0 1,0-1-1,0 1 0,0-1 0,0 1 0,0-1 1,4 0-1,-5 0-41,-1-1 1,1 1-1,-1-1 1,1 0-1,-1 1 1,1-1 0,-1 0-1,1 0 1,-1 1-1,1-1 1,-1 0-1,0 0 1,0 1-1,1-1 1,-1 0-1,0 0 1,0 0 0,0 0-1,0 1 1,0-1-1,0 0 1,0 0-1,0 0 1,0-1-1,-1-23-1035,-1 16 837,0 1 0,0-1 0,-1 1 0,0 0 0,0-1-1,-1 1 1,-7-11 0,-40-58 143,25 42 712,36 34-157,-1 0 0,1 1 0,-1 0 1,1 1-1,12 2 0,39 5-1303,-19-5-3245,-7-3-3881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140 113 14510,'0'-2'356,"0"0"0,0 1 0,0-1 0,0 0 0,0 0 1,0 1-1,-1-1 0,1 0 0,-1 1 0,1-1 0,-1 0 1,0 1-1,0-1 0,0 1 0,0-1 0,-1-1 0,1 2-314,0 1 1,0-1-1,0 1 0,0-1 0,0 1 0,-1 0 0,1-1 0,0 1 0,0 0 1,0 0-1,0 0 0,0 0 0,-1 0 0,1 0 0,0 0 0,0 0 0,0 0 1,0 1-1,0-1 0,-1 0 0,1 1 0,0-1 0,0 1 0,0-1 0,0 1 1,0-1-1,0 1 0,-1 1 0,-6 5-16,0 0-1,0 0 1,0 1-1,1 0 1,0 0-1,1 1 1,0 0-1,0 0 1,1 0 0,0 1-1,1 0 1,0 0-1,1 0 1,-1 0-1,2 1 1,0 0 0,0-1-1,0 15 1,2-23-17,1-1 1,0 0-1,-1 0 0,1 0 1,0 0-1,0 0 1,0 0-1,0 0 1,0 0-1,0 0 0,0-1 1,0 1-1,0 0 1,0-1-1,0 1 1,1 0-1,-1-1 0,0 0 1,0 1-1,1-1 1,-1 0-1,0 1 0,1-1 1,-1 0-1,0 0 1,0 0-1,1 0 1,-1 0-1,0-1 0,1 1 1,-1 0-1,2-1 1,47-11 431,-35 4-252,1-1-1,-1-1 0,0 0 0,-1 0 0,0-2 0,-1 0 0,-1 0 0,1-1 0,-2-1 0,0 0 1,-1 0-1,0-1 0,-1-1 0,-1 1 0,0-2 0,9-29 0,-13 28-150,-4 18-40,0-1 1,1 1-1,-1 0 1,0 0 0,0-1-1,0 1 1,0 0-1,0-1 1,1 1 0,-1 0-1,0-1 1,0 1-1,0 0 1,0-1 0,0 1-1,0 0 1,0-1-1,0 1 1,0 0 0,0-1-1,0 1 1,0 0-1,-1-1 1,1 1 0,0 0-1,0-1 1,0 1-1,0 0 1,0-1 0,-1 1-1,1 0 1,0 0-1,0-1 1,-1 1 0,1 0-1,0 0 1,0 0-1,-1-1 1,1 1 0,0 0-1,-1 0 1,1 0-1,0 0 1,-1-1 0,-4 5-59,-3 5-30,1 0 1,0 0-1,1 1 1,0 0 0,1 0-1,-7 19 1,1-6-155,-15 48 65,24-66-306,0 1-1,1 0 0,0 0 1,0 0-1,1 0 1,0 0-1,0 0 0,0 0 1,1 0-1,1 8 1,-1-12 195,0-1 0,0 0 1,0 1-1,0-1 0,0 0 1,0 1-1,0-1 0,0 0 1,0 0-1,1 0 0,-1 0 1,0 0-1,1 0 0,-1 0 1,0 0-1,1-1 0,0 1 1,-1-1-1,1 1 0,-1-1 1,1 1-1,-1-1 0,1 0 1,0 0-1,-1 0 0,1 0 1,0 0-1,-1 0 0,1 0 1,0 0-1,-1-1 0,1 1 1,-1-1-1,3 0 0,2-1 29,0 0-1,0 0 1,0 0-1,0-1 1,0 0-1,-1 0 1,8-5-1,-3 0 1438,-1-1 0,0 1-1,14-21 1,-20 25-498,0 0 0,0-1 0,-1 1 0,0-1 0,0 0 0,0 0 0,0 0 0,-1 1 0,1-2 0,-2 1 0,1 0 0,0-5 0,-1 9-635,-1 1-1,1-1 1,0 1-1,-1 0 1,1-1 0,-1 1-1,1 0 1,0 0-1,-1-1 1,1 1-1,-1 0 1,1 0 0,-1-1-1,1 1 1,-1 0-1,1 0 1,-1 0-1,1 0 1,-1 0 0,0 0-1,1 0 1,-1 0-1,1 0 1,-1 0-1,1 0 1,-1 0-1,1 0 1,-1 0 0,1 1-1,-1-1 1,1 0-1,-1 0 1,1 1-1,-1-1 1,1 0 0,0 0-1,-1 1 1,1-1-1,-1 1 1,1-1-1,0 0 1,-1 1 0,-22 13-155,18-9 249,0 1-1,0-1 1,0 1-1,0-1 1,1 2-1,0-1 0,0 0 1,0 1-1,1-1 1,0 1-1,1 0 1,-1 0-1,1 0 1,1 1-1,-2 8 1,4-15-133,-1 0 0,1-1 0,0 1 1,-1 0-1,1 0 0,0-1 0,-1 1 1,1 0-1,0-1 0,0 1 0,0-1 1,-1 1-1,1-1 0,0 0 0,0 1 0,0-1 1,0 0-1,0 0 0,0 1 0,0-1 1,0 0-1,0 0 0,0 0 0,0 0 1,0 0-1,0 0 0,1-1 0,34-1 54,29-16-155,-55 14 45,0 0 0,1 1-1,-1 0 1,1 1-1,-1 0 1,1 0 0,0 2-1,-1-1 1,1 1 0,18 2-1,-23 6 2498,-7-23-950,0-19-1244,0-16-1429,6 19-4168,-5 31 5059,0-1 1,0 1-1,0-1 0,0 1 0,0 0 1,0-1-1,0 1 0,0-1 0,1 1 1,-1 0-1,0-1 0,0 1 0,1-1 0,-1 1 1,0 0-1,0-1 0,1 1 0,-1 0 1,0 0-1,1-1 0,-1 1 0,0 0 1,1 0-1,-1-1 0,1 1 0,-1 0 0,0 0 1,1 0-1,-1 0 0,1 0 0,0-1 1,6 1-5629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47 12524,'0'0'9678,"-9"1"-9421,6 0-196,0-1 1,-1 1 0,1 0-1,0 0 1,0 1-1,0-1 1,0 0 0,0 1-1,0 0 1,0 0 0,0 0-1,1 0 1,-1 0 0,1 1-1,-1-1 1,1 1 0,0-1-1,0 1 1,0 0 0,0 0-1,1 0 1,-1 0 0,1 0-1,0 0 1,0 0-1,0 0 1,0 1 0,0-1-1,1 0 1,-1 6 0,-5 32 148,2 1 0,4 82 0,0-60-152,0-59-40,-1-1-1,1 0 0,-1 0 0,0 0 1,-1 0-1,1 0 0,-1 0 0,1-1 0,-1 1 1,0-1-1,-1 1 0,1-1 0,-1 1 1,1-1-1,-1 0 0,0 0 0,0 0 1,0-1-1,-1 1 0,1-1 0,-1 0 1,1 0-1,-1 0 0,0 0 0,1-1 0,-1 1 1,0-1-1,0 0 0,0 0 0,-1 0 1,1-1-1,0 1 0,0-1 0,-6-1 1,9 1-20,-1 0 1,1-1-1,0 1 1,0-1-1,0 0 1,0 1 0,0-1-1,0 0 1,0 1-1,0-1 1,0 0-1,0 0 1,0 0-1,0 0 1,0 0 0,1 0-1,-1 0 1,0 0-1,1 0 1,-1-1-1,1 1 1,-1 0 0,1 0-1,0 0 1,-1-1-1,1 1 1,0 0-1,0 0 1,0-1-1,0 1 1,0 0 0,0 0-1,0-1 1,1 0-1,-1-4-60,0 0 0,1 0 0,0 0-1,0 0 1,1 0 0,2-8 0,9-8-19,1 1 0,1 0 1,0 1-1,2 1 0,0 1 0,34-28 1,-1-1 42,0-1 21,-13 13 9,35-43 1,-62 60 75,-10 18-63,0 0 0,0-1-1,0 1 1,0 0 0,0 0 0,0-1-1,0 1 1,-1 0 0,1 0 0,0 0-1,0-1 1,0 1 0,0 0-1,0 0 1,-1 0 0,1 0 0,0-1-1,0 1 1,0 0 0,0 0 0,-1 0-1,1 0 1,0 0 0,0 0-1,0-1 1,-1 1 0,1 0 0,0 0-1,0 0 1,-1 0 0,1 0 0,0 0-1,0 0 1,0 0 0,-1 0-1,1 0 1,0 0 0,0 0 0,-1 0-1,1 0 1,-3 1 10,1 0-1,-1-1 1,0 1-1,1 0 1,-1 1 0,1-1-1,-1 0 1,1 1-1,0-1 1,-1 1 0,-1 1-1,-2 3 16,1 0 1,-1 0-1,1 0 0,1 1 0,-1-1 0,1 1 0,0 0 1,1 1-1,-1-1 0,1 1 0,1-1 0,0 1 0,0 0 1,0 0-1,1 0 0,0 0 0,1 0 0,0 0 0,1 11 1,-1-18-170,0 1 1,1 0 0,-1-1-1,1 1 1,-1-1 0,1 0-1,0 1 1,-1-1 0,1 1 0,0-1-1,0 0 1,0 0 0,0 0-1,0 1 1,1-1 0,-1 0-1,0 0 1,0 0 0,1-1 0,-1 1-1,0 0 1,1 0 0,-1-1-1,1 1 1,-1-1 0,1 1 0,-1-1-1,1 0 1,0 0 0,-1 1-1,3-1 1,18 0-6380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 11050,'0'0'13918,"-9"-3"-13406,5 1-500,-1 1 1,1 0-1,-1 0 0,0 0 1,1 1-1,-1-1 0,1 1 1,-1 0-1,0 0 0,1 1 1,-1 0-1,1-1 0,-1 2 1,1-1-1,-1 0 0,1 1 1,0 0-1,0 0 0,-1 0 1,1 0-1,1 1 0,-1 0 1,0 0-1,1 0 0,-1 0 1,1 0-1,0 1 0,-4 5 1,7-8-27,0-1 1,-1 1-1,1 0 1,0 0-1,0 0 1,0-1-1,0 1 1,0 0-1,0 0 1,0 0-1,0 0 1,0-1-1,0 1 1,0 0-1,1 0 1,-1 0-1,0-1 1,0 1-1,1 0 1,-1 0-1,1-1 1,-1 1-1,1 0 1,-1-1-1,1 1 1,-1-1-1,1 1 1,-1 0-1,1-1 1,0 1-1,-1-1 1,1 1-1,0-1 1,0 0-1,-1 1 1,1-1-1,0 0 1,0 0-1,1 1 1,45 13-318,-25-9 316,-16-2 56,6 1-116,-1 0 1,1 1-1,15 10 1,-25-14 53,0 0 1,0 1-1,0-1 0,0 1 1,0 0-1,0-1 0,-1 1 1,1 0-1,0 0 0,-1 0 1,0 0-1,1 0 0,-1 0 1,0 1-1,0-1 0,0 0 1,-1 1-1,1-1 0,0 0 1,-1 1-1,0-1 0,1 1 1,-1 3-1,-1-4 53,0-1 0,0 1 0,1 0-1,-1-1 1,-1 1 0,1-1 0,0 0 0,0 1 0,0-1 0,-1 0 0,1 0-1,-1 1 1,1-1 0,-1-1 0,1 1 0,-1 0 0,0 0 0,1 0 0,-1-1-1,-2 1 1,-43 13 428,40-12-415,2 0-29,1-1 0,-1 0 0,0-1 0,1 1 0,-1-1 0,0 1 0,0-1 0,1-1 0,-7 0 0,10 1-201,0-1-1,0 0 1,-1 1 0,1-1 0,0 1 0,0-1 0,0 0-1,0 0 1,0 0 0,0 0 0,0 0 0,1 0-1,-1 0 1,0 0 0,0 0 0,1 0 0,-1 0-1,1 0 1,-1 0 0,1-1 0,-1 1 0,1 0 0,0 0-1,0-1 1,-1 1 0,1 0 0,0 0 0,0-1-1,0 1 1,0 0 0,1-1 0,-1 1 0,0 0 0,0 0-1,1-1 1,-1 1 0,1 0 0,0-1 0,10-23-5538,6-3-3310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12268,'0'0'8744,"2"12"-7853,2 17 8,-2 0-1,-1 0 0,-4 55 0,-3-24 511,2 71 1,5-131-1391,-1 0 0,0 0 0,1 0 0,-1 1 0,1-1 0,-1 0 0,0-1 0,1 1-1,-1 0 1,0 0 0,1 0 0,-1 0 0,0 0 0,1 0 0,-1 0 0,0 0 0,1-1 0,-1 1 0,0 0 0,1 0 0,-1 0 0,0-1 0,0 1 0,1 0 0,-1-1 0,0 1 0,0 0 0,1 0 0,-1-1 0,0 1 0,0 0 0,0-1 0,0 1 0,1 0 0,-1-1 0,0 1 0,0-1 0,12-16 141,-7-2-255,0 0 1,-1 0-1,3-36 1,-3 21-1247,-5 34 1308,1 0 1,0-1-1,0 1 0,0-1 1,0 1-1,0 0 1,0-1-1,0 1 1,0 0-1,0-1 1,0 1-1,0-1 0,0 1 1,0 0-1,0-1 1,0 1-1,0-1 1,0 1-1,1 0 1,-1-1-1,0 1 0,0 0 1,0-1-1,1 1 1,-1 0-1,0-1 1,0 1-1,1 0 1,-1 0-1,0-1 0,1 1 1,-1 0-1,0 0 1,1 0-1,-1-1 1,0 1-1,1 0 1,0 0-1,8 14-7,11 12 175,-14-23-106,0 1 0,0-2 0,0 1 1,1-1-1,-1 0 0,1 0 0,-1-1 0,1 0 0,0 0 0,0 0 0,-1-1 0,1 0 0,0-1 0,0 1 0,-1-1 0,1-1 1,0 1-1,-1-1 0,0 0 0,1 0 0,-1-1 0,0 0 0,9-5 0,-9 4-31,0 0 0,0 0 1,0 0-1,0-1 0,-1 0 0,0 0 0,0 0 0,0-1 0,-1 0 0,1 1 0,-1-2 1,-1 1-1,1 0 0,-1-1 0,0 0 0,-1 1 0,1-1 0,-1 0 0,-1-1 1,1 1-1,0-11 0,-2 17-29,0-1-1,0 1 1,0 0 0,0-1-1,0 1 1,-1 0 0,1-1 0,0 1-1,-1 0 1,1-1 0,-1 1 0,1 0-1,-1 0 1,1 0 0,-1-1 0,0 1-1,0 0 1,0 0 0,1 0-1,-1 0 1,0 0 0,0 0 0,0 0-1,-2 0 1,1 0 7,0 0 0,0 1 0,0-1 0,0 1 0,0 0 0,0 0 0,0 0 0,0 0 0,0 0 0,0 0 0,0 0 0,0 1 0,0-1 0,0 1-1,0-1 1,-3 2 0,-1 1 30,1 0-1,0 0 0,0 1 0,0-1 1,0 1-1,1 0 0,-1 0 0,1 0 1,0 1-1,0 0 0,1-1 0,-1 2 1,1-1-1,0 0 0,1 0 0,-5 12 1,3-7 87,1 0 0,0 1 0,1-1 1,0 1-1,1 0 0,0-1 1,0 1-1,3 19 0,-2-27-86,1-1 0,0 1 0,0 0 0,0-1 0,0 1 0,1-1 0,-1 1 0,1-1 0,0 0 0,-1 1 0,1-1 0,0 0 0,0 0 0,1 0 0,-1 0 0,0-1 0,1 1 0,-1-1 0,1 1 0,-1-1 0,1 0 0,-1 0 0,1 0 0,0 0 0,0 0 0,-1-1 0,1 1 0,0-1 0,0 0 0,3 0 0,3 1 25,0-1 0,0 0-1,0 0 1,0-1 0,0 0-1,0-1 1,-1 0-1,16-5 1,-6-2 5,0-1 0,-1 0 1,0-1-1,-1-1 0,0-1 0,18-19 0,-22 21-14,-2 0 0,0-1-1,0 0 1,-1-1 0,-1 0-1,0 0 1,-1-1 0,11-26 0,-18 38-30,1 1 0,0-1 1,-1 0-1,1 0 1,-1 1-1,0-1 1,1 0-1,-1 0 1,0 0-1,0 0 1,0 1-1,0-1 1,-1 0-1,1 0 1,0 0-1,-1 1 1,1-1-1,-1 0 1,-1-1-1,2 2-5,-1 1 0,0-1 0,0 0 0,0 1 0,0-1 0,0 1 0,1-1 0,-1 1 0,0 0 0,0-1 0,0 1 0,0 0 0,0 0 0,0 0 0,0 0 0,-1 0 0,1 0 0,0 0 0,0 0 0,0 0 0,0 0-1,0 0 1,-1 1 0,-4 1-36,-1 0 0,2 1-1,-1 0 1,0 0 0,0 0-1,1 0 1,-1 1 0,-8 8-1,6-3 88,0 0 0,0 0 0,1 1-1,1 0 1,0 0 0,0 0 0,1 1 0,0 0-1,0 0 1,2 1 0,-1-1 0,1 1-1,1-1 1,0 1 0,1 0 0,0 0 0,1 0-1,2 18 1,-1-27-22,0-1-1,0 0 1,0 0 0,1 1-1,-1-1 1,1 0 0,0-1 0,-1 1-1,1 0 1,0 0 0,0-1-1,0 1 1,0-1 0,0 1-1,0-1 1,1 0 0,-1 0-1,0 0 1,1 0 0,-1-1-1,1 1 1,-1 0 0,1-1 0,-1 0-1,1 0 1,-1 1 0,1-2-1,4 1 1,5 0 148,0 0 0,-1-1-1,1-1 1,23-5 0,-9-3-138,-1-2 0,0 0 0,-1-1 1,-1-2-1,0 0 0,-1-2 0,0 0 0,-2-1 1,0-2-1,21-25 0,-37 40-115,0 0 1,0 0-1,0 0 0,-1 0 1,1-1-1,-1 0 1,-1 0-1,1 0 0,-1 0 1,0 0-1,0 0 1,-1 0-1,0-1 0,0 1 1,0-1-1,-1-6 1,0 12 60,-1-1 0,0 1 0,1 0 0,-1-1 0,0 1 0,0 0 0,0 0 0,0-1 1,1 1-1,-2 0 0,1 0 0,0 0 0,0 0 0,0 0 0,0 1 0,-1-1 1,1 0-1,0 1 0,-1-1 0,1 0 0,0 1 0,-1 0 0,1-1 0,-1 1 1,1 0-1,-1 0 0,1-1 0,-1 1 0,1 1 0,-1-1 0,1 0 0,-1 0 1,1 0-1,-1 1 0,-1 0 0,-3 0 1,1 0 0,0 0 0,-1 1 0,1-1 0,0 1 0,0 1 0,0-1 0,-8 5 0,4 1 79,1-1 0,-1 1-1,1 0 1,1 1-1,0 0 1,0 0 0,0 0-1,1 1 1,1 0 0,-1 0-1,2 1 1,0-1-1,0 1 1,0 0 0,2 0-1,-1 0 1,1 1 0,1-1-1,0 1 1,1 19-1,1-29-30,0 1 0,0-1-1,0 1 1,0 0-1,0-1 1,0 0 0,1 1-1,-1-1 1,1 0-1,0 0 1,-1 0 0,1 0-1,0 0 1,0 0-1,0 0 1,1 0-1,-1-1 1,0 1 0,1-1-1,-1 0 1,1 0-1,-1 0 1,1 0 0,-1 0-1,1 0 1,0-1-1,-1 1 1,1-1 0,0 0-1,0 0 1,3 0-1,3 0 69,-1 0-1,1 0 0,-1-1 1,1 0-1,-1-1 0,1 0 1,-1 0-1,16-7 0,2-7-161,0-1 1,-1-1-1,0-1 0,-2-1 0,0-1 0,-2-1 0,0-1 1,-2-1-1,0-1 0,22-39 0,-39 61-34,0-1 0,0 0-1,0 0 1,-1 0 0,1 0-1,-1 0 1,0 0 0,0 0 0,-1 0-1,1-8 1,-15 14-172,9 1 291,0 1 0,0 1 0,0-1 0,1 1 1,0 0-1,0 0 0,0 0 0,0 0 0,1 1 0,-1-1 0,2 1 0,-1 0 0,1 0 0,-4 11 0,2 0 127,-1 1 0,2 0 1,1-1-1,-1 22 0,2-23-160,1-1 0,0 1-1,1-1 1,1 1 0,0-1 0,1 0-1,1 0 1,1 0 0,8 20-1,-81-131-4327,42 61 3594,-35-59 0,61 94 827,-1-1-1,1 0 1,-1 1-1,1-1 1,0 0-1,-1 0 1,1 1-1,0-1 1,-1 0-1,1 0 1,0 0 0,0 1-1,0-1 1,-1 0-1,1 0 1,0 0-1,0 0 1,1 1-1,-1-1 1,0 0-1,0 0 1,0 0-1,0 0 1,1 1-1,-1-1 1,0 0 0,1 0-1,-1 1 1,1-1-1,-1 0 1,1 0-1,-1 1 1,1-1-1,-1 1 1,2-2-1,1 1 23,-1 0 0,1 0-1,0 0 1,0 0 0,0 0 0,0 1-1,0-1 1,0 1 0,0 0-1,4 0 1,11 1 4,0 1 0,29 6 1,-22-2-664,0-2 1,33 3 0,15-11-7693,-38-5-13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1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17969,'0'0'2723,"-9"5"-706,-4 10-351,3 6 96,1 4-161,4-1-480,-1 3-320,0-2-481,6-1-256,0-2-32,0 2-224,0-2-1377,0-1-2179,0-4-4484</inkml:trace>
  <inkml:trace contextRef="#ctx0" brushRef="#br0" timeOffset="1">8 490 15535,'0'0'8936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6951,'2'-18'2212,"3"-3"11583,-3 37-13334,0 195 1169,-4-133-1310,13 127-1,3-52 178,-10 241-1,-7-202-79,4-30-76,-10 487-74,-8-279-171,11-165-373,4-201-315,2-14-15002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9225,'-18'-6'9565,"16"20"-2227,3 5-8413,8 196 1493,-2-133-228,-5 1 0,-11 125 0,6-163-146,1 46 0,2-81-52,0-9-174,0-27-8060,0 8 987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17732,'0'0'74,"0"0"0,0 0 1,-1 0-1,1-1 0,0 1 1,0 0-1,0 0 1,0 0-1,0 0 0,0 0 1,0 0-1,0-1 0,0 1 1,-1 0-1,1 0 0,0 0 1,0 0-1,0 0 0,0 0 1,0 0-1,0 0 0,-1 0 1,1 0-1,0 0 0,0 0 1,0-1-1,0 1 0,-1 0 1,1 0-1,0 0 0,0 0 1,0 0-1,0 0 0,0 1 1,-1-1-1,1 0 0,0 0 1,0 0-1,0 0 0,-1 0 1,-5 7 1651,-4 10 182,10-16-1698,-5 12 50,0 0-1,1 1 1,0-1-1,1 1 1,0 0 0,2 0-1,-1 0 1,2 0-1,0 0 1,0 0 0,4 20-1,-3-33-252,-1 0-1,0 0 0,0 0 0,0 0 1,0-1-1,1 1 0,-1 0 0,0 0 1,1 0-1,-1-1 0,1 1 0,-1 0 1,1-1-1,-1 1 0,1 0 0,-1-1 1,1 1-1,0 0 0,0 0 0,0-1 0,-1 0-1,1 0 0,-1 0 0,1 0 1,-1 0-1,1 0 0,-1 0 0,1 0 1,0 0-1,-1 0 0,1-1 0,-1 1 1,0 0-1,1 0 0,-1 0 0,1-1 1,-1 1-1,1 0 0,-1-1 0,1 1 1,-1 0-1,1-2 0,2-1 18,-1 0 0,1 0 1,-1-1-1,1 1 0,-1-1 0,2-6 0,2-4 3,-1-1-1,-1 0 0,0 0 1,-1 0-1,0 0 0,-1-1 1,-1 1-1,-1-1 0,0 1 1,-3-24-1,3 39-26,0-1 0,0 1 0,0-1 0,0 1-1,0-1 1,0 1 0,0-1 0,0 1 0,0-1 0,0 1 0,-1-1 0,1 1-1,0-1 1,0 1 0,0 0 0,-1-1 0,1 1 0,0-1 0,0 1-1,-1-1 1,1 1 0,0 0 0,-1-1 0,1 1 0,-1 0 0,1-1 0,0 1-1,-1 0 1,1 0 0,-1-1 0,1 1 0,-1 0 0,1 0 0,-1 0-1,0-1 1,1 2-1,-1 0 0,1-1 0,0 1 0,-1 0 1,1-1-1,0 1 0,-1 0 0,1 0 0,0-1 0,0 1 0,0 0 0,0 0 0,0-1 0,0 1 0,0 0 0,0 0 0,0-1 0,0 1 0,0 0 0,0 0 0,1-1 0,-1 1 0,0 0 0,0-1 0,1 2 0,1 2 1,-1 0-1,1 0 1,0 0-1,0 0 1,0-1-1,0 1 1,1-1-1,0 1 1,-1-1-1,1 0 1,1 0-1,-1 0 1,0 0-1,1-1 1,-1 1-1,1-1 1,0 0-1,-1 0 1,1 0-1,0-1 1,0 1-1,1-1 1,-1 0-1,0 0 1,0-1-1,1 1 1,-1-1-1,0 0 1,0 0 0,1 0-1,4-1 1,-3 0 4,0 0 1,-1 0 0,1-1 0,-1 1-1,1-1 1,-1-1 0,0 1 0,0-1-1,0 1 1,0-2 0,0 1 0,-1 0-1,1-1 1,-1 0 0,0 0 0,0 0-1,0 0 1,-1-1 0,0 0 0,0 1-1,0-1 1,0-1 0,2-5 0,-5 10-4,1 0 1,-1 0-1,0 0 1,1 0-1,-1 0 1,0 0-1,0 0 1,0 0 0,0 0-1,0 0 1,0 0-1,0 0 1,0 0-1,0-1 1,0 1-1,0 0 1,-1 0-1,0-1 1,1 1-1,-1 1 0,1-1 0,-1 1 1,1 0-1,0-1 0,-1 1 0,1 0 1,-1 0-1,0-1 0,1 1 0,-1 0 0,1 0 1,-1 0-1,1-1 0,-1 1 0,0 0 1,1 0-1,-1 0 0,1 0 0,-1 0 0,0 0 1,1 0-1,-1 0 0,0 1 0,-2-1 3,1 1 1,-1 0-1,1 0 0,-1 0 0,1 0 0,-1 1 1,1-1-1,0 1 0,0-1 0,0 1 0,0 0 0,0 0 1,-3 3-1,1 0 10,1 0 0,0 1 1,0-1-1,0 1 0,1 0 0,0 0 1,0 0-1,0 0 0,1 0 1,0 0-1,0 0 0,0 1 0,1 11 1,1-15-8,-1 0 1,1 0-1,0 1 1,0-1-1,0 0 1,0 0-1,0 0 1,0-1-1,1 1 0,0 0 1,-1 0-1,1-1 1,0 1-1,0-1 1,1 0-1,-1 1 1,0-1-1,1 0 1,-1 0-1,1-1 1,0 1-1,0 0 1,-1-1-1,1 0 0,0 0 1,0 1-1,0-2 1,1 1-1,2 0 1,3 1 1,0-2 1,0 1-1,1-1 1,-1-1-1,0 1 1,0-1-1,0-1 1,0 0 0,0 0-1,0-1 1,-1 0-1,1-1 1,-1 1-1,15-10 1,-14 7-9,-1 1 0,0-1 0,0-1 0,0 1 0,-1-1 0,0 0 0,0-1 1,-1 0-1,0 0 0,0 0 0,-1-1 0,0 0 0,5-13 0,-10 21-3,0 0 1,1-1-1,-1 1 0,0-1 0,1 1 0,-1-1 1,0 1-1,0-1 0,0 1 0,-1-1 0,1 1 1,0-1-1,-1-1 0,-4 0-21,-2 13 2,4-4 22,1 1 0,0-1-1,0 1 1,1 0 0,0 0 0,0 0 0,1 0 0,0 7 0,-1-12-51,1 1 0,0-1 0,0 0 0,1 1 0,-1-1 0,0 0 0,1 0 0,-1 1 0,1-1 0,0 0 0,0 0 0,0 0 0,0 0 0,0 0 0,0 0 0,1 0 0,-1 0 0,1 0 0,-1 0 0,1-1 0,0 1 0,-1-1 0,1 1 0,0-1 0,0 0 0,0 1 1,3 0-1,-3-2-20,-1 0 1,1 0-1,0 0 1,-1 0-1,1 0 1,-1 0-1,1 0 1,0 0-1,-1-1 1,1 1-1,-1-1 1,1 1-1,-1-1 1,1 0-1,-1 1 1,1-1-1,-1 0 1,0 0-1,0 0 1,1 0 0,-1 0-1,0 0 1,0-1-1,0 1 1,1-2-1,10-12-516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6342,'0'0'9609,"8"4"-8312,15 2-983,0-1-1,0 0 1,0-2 0,0-1-1,0 0 1,46-4-1,6 2-255,181 2 44,299-35-1,-142-18 108,498-40 788,1425 46-217,-1982 45-551,1098-5 2312,-1126-21-1839,-270 19-437,-11 7 159,-13 0-519,-24-2-3417,-11-8-8514,1 0 4627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 12107,'0'0'179,"-1"0"-1,1-1 0,0 1 0,0 0 0,0 0 0,-1 0 0,1 0 0,0-1 0,0 1 0,0 0 0,0 0 0,-1 0 0,1-1 0,0 1 0,0 0 1,0 0-1,0-1 0,0 1 0,0 0 0,0 0 0,0-1 0,0 1 0,0 0 0,0 0 0,0-1 0,0 1 0,0 0 0,0 0 0,0-1 0,0 1 1,0 0-1,0 0 0,0-1 0,0 1 0,0 0 0,0 0 0,1 0 0,-1-1 0,0 1 0,0 0 0,0 0 0,0 0 0,1-1 0,-1 1 0,0 0 1,0 0-1,0 0 0,1 0 0,-1-1 0,0 1 0,0 0 0,0 0 0,1 0 0,-1 0 0,23-1 2004,27 10-2157,-23-1 243,11 2-180,0 2 1,-1 1-1,-1 2 1,37 21-1,-71-35-92,-1 0 0,1 0-1,-1 0 1,0 0 0,1 0-1,-1 0 1,0 1 0,0-1-1,0 0 1,0 0 0,0 1 0,0-1-1,0 1 1,0-1 0,-1 1-1,1-1 1,-1 1 0,1 0-1,-1-1 1,1 1 0,-1 0-1,0 1 1,0 0 9,0 0 0,-1 0 0,0 0 0,1 0 0,-1 0 0,0 0 0,0-1 0,-1 1 0,1 0 0,-1-1 0,-2 5 0,-7 7 91,-1-1 0,0 0 1,-23 17-1,19-16 39,-34 33 169,-94 79-945,137-122-2690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10442,'0'0'12833,"9"5"-11834,-4-3-871,-3 0-56,0 0-1,1-1 1,-1 1-1,1-1 0,0 0 1,-1 0-1,1 0 1,0 0-1,0-1 1,-1 1-1,1-1 0,0 0 1,0 1-1,0-1 1,0-1-1,0 1 1,0 0-1,-1-1 0,1 1 1,0-1-1,0 0 1,-1 0-1,1 0 1,0 0-1,2-2 1,30-21 107,-1-2 1,-1-2-1,-1-1 1,-1-1-1,-2-2 1,-1-1-1,41-63 1,-59 143-1068,-3-6 1012,-1-24-185,0 0 1,0-1-1,2 0 0,0 0 1,1 0-1,0-1 0,2-1 0,-1 0 1,2 0-1,0-1 0,0 0 0,1-1 1,1 0-1,0-1 0,28 16 1,-17-18-6266,-17-9-945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86 11243,'0'0'3592,"6"-10"-1152,2-1-1527,-5 7-514,1 0 0,-1 0 0,-1 0 1,1-1-1,0 1 0,-1-1 0,0 0 0,2-6 1,-4 10-328,0 1 1,1-1 0,-1 1-1,0-1 1,0 1 0,0 0 0,1-1-1,-1 1 1,0-1 0,0 1-1,0-1 1,0 1 0,0-1 0,0 1-1,0-1 1,0 1 0,0-1-1,0 1 1,0-1 0,0 1 0,-1-1-1,1 1 1,0-1 0,0 1-1,0-1 1,-1 1 0,1-1 0,0 1-1,-1 0 1,1-1 0,0 1-1,-1-1 1,1 1 0,0 0 0,-1-1-1,1 1 1,-1 0 0,1 0-1,0-1 1,-1 1 0,1 0 0,-1 0-1,1 0 1,-1 0 0,1-1-1,-1 1 1,1 0 0,-1 0 0,1 0-1,-1 0 1,1 0 0,-1 0-1,0 1 1,-2-1-97,1 0-1,-1 1 1,1 0-1,0-1 1,-1 1-1,1 0 1,0 0-1,-1 0 0,1 1 1,-3 1-1,-4 6 32,0 0-1,1 0 0,0 1 0,1 0 0,0 1 1,0-1-1,1 1 0,0 1 0,1-1 0,1 1 1,-6 21-1,3-6 87,1 0 0,2 1 0,0 0 0,1 35 0,3-55-84,0 0 0,0 0 0,1 0 0,0 0 0,0 0 0,1 0 0,0 0 0,0-1 0,1 1 0,0 0 0,0-1 0,0 0 0,1 0 0,1 0 0,4 6 0,-9-13-37,0 0 1,0 0 0,0 0 0,0 0-1,0 0 1,0 0 0,0 0 0,0 0-1,0-1 1,0 1 0,0 0 0,0 0-1,0 0 1,0 0 0,0 0 0,0 0-1,0 0 1,0 0 0,0 0 0,0-1-1,0 1 1,0 0 0,0 0 0,0 0-1,0 0 1,0 0 0,0 0-1,0 0 1,0 0 0,0 0 0,0 0-1,0 0 1,1 0 0,-1-1 0,0 1-1,0 0 1,0 0 0,0 0 0,0 0-1,0 0 1,0 0 0,0 0 0,0 0-1,0 0 1,1 0 0,-1 0 0,0 0-1,0 0 1,0 0 0,0 0 0,0 0-1,0 0 1,0 0 0,0 0-1,0 0 1,1 0 0,-1 0 0,0 0-1,0 0 1,0 0 0,0 0 0,0 0-1,0 0 1,0 1 0,0-1 0,0 0-1,1 0 1,-2-15-1894,-7-18-2221,-39-52-1147,-4 3 7335,46 73-1221,5 9-679,0 0 1,0 0-1,-1 0 1,1-1-1,0 1 1,0 0-1,0 0 1,0-1-1,0 1 1,0 0-1,0 0 1,0 0-1,0-1 1,0 1-1,0 0 1,0 0-1,0 0 1,0-1-1,1 1 1,-1 0-1,0 0 1,0 0-1,0-1 1,0 1-1,0 0 1,0 0-1,0 0 1,1-1-1,-1 1 1,0 0-1,0 0 1,0 0-1,0 0 1,1 0-1,-1 0 1,0-1-1,0 1 1,0 0-1,1 0 1,-1 0-1,0 0 1,0 0 0,1 0-1,-1 0 1,0 0-1,0 0 1,1 0-1,19-3 1302,23 4-1881,-42-1 548,33 3-15,19 1-2703,-4-9-5272,-26-7 1095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13164,'0'0'8040,"-43"59"-7367,30-37-289,4 5-192,1 2 32,4-1-63,2-1-97,2-1-32,0-3-160,0-6-1058,6-6-639,7-4-1506,4-7-769,0 0-5670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13997,'0'0'6246,"-43"57"-5317,23-30-96,-1 0-225,1 0-223,1 0-129,6-5-192,0 0-32,2-7 0,7-4-128,2-6-993,-2-5-1345,4-14-5350</inkml:trace>
  <inkml:trace contextRef="#ctx0" brushRef="#br0" timeOffset="1">12 58 13933,'0'0'6823,"57"34"-6247,-34-23-448,-3 0-64,3-5-1121,-1-1-2498,-1-5-1730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15695,'0'0'8936,"47"54"-7815,-38-33-640,2 3-193,-5 2-192,-2 4-96,-4 2 32,-4 5-64,-15 3-288,-3 1-673,-4 1-1153,-8-8-1858,4-4-3171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11691,'0'0'10132,"-11"8"-9870,-9 9 58,0 1 0,1 1 0,0 1 0,-16 24 0,-66 102 1465,67-94-2389,33-51-949,-1-76-7164,-4 0 6236,-1-69 9216,7 144-6640,1-1 1,-1 1 0,1 0 0,-1 0-1,1 0 1,-1-1 0,1 1-1,-1 0 1,1 0 0,-1 0-1,1 0 1,-1 0 0,1 0-1,-1 0 1,1 0 0,-1 0-1,1 0 1,-1 0 0,1 0-1,-1 1 1,1-1 0,-1 0-1,0 0 1,1 0 0,-1 1-1,1-1 1,-1 0 0,1 0-1,-1 1 1,0-1 0,1 0-1,-1 1 1,0-1 0,1 1-1,-1 0 1,18 11 143,4 7 134,2-1-1,0-1 1,1 0-1,49 21 1,-57-30-1105,0-1 1,0-1 0,1-1 0,0-1-1,21 3 1,-4-6-4927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22 7911,'0'-21'3349,"0"28"2498,0 36 2179,-11 303-6611,6-261-65,1-108-8124,4 8-449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11 216 2242,'0'0'11269,"-7"-33"-4932,3-47-6009,5 63-4498,0 0 0,6-28 0,-1 21-2791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16123,'-11'-4'3281,"23"2"-591,6 0-2203,12-6 138,-14 4-342,0 0-1,19-1 0,197-25 617,-195 24-849,-30 4-28,1 1 0,-1 0 0,1 0 0,-1 0 0,1 1 0,8 1 0,-16-1-49,0 0 0,0 1 0,-1-1 1,1 0-1,0 0 0,0 1 0,0-1 0,-1 0 0,1 1 0,0-1 0,-1 0 1,1 0-1,0 0 0,0 1 0,-1-1 0,1 0 0,0 0 0,-1 0 0,1 0 0,0 0 1,-1 0-1,1 1 0,0-1 0,-1 0 0,1 0 0,0 0 0,-1 0 0,1 0 1,0 0-1,-1 0 0,1-1 0,0 1 0,-1 0 0,1 0 0,0 0 0,-1 0 1,1 0-1,-1-1 0,-1-4-188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18812,'-1'7'1776,"1"0"-1336,1 6-183,3 0 679,5 7-1216,2 0 1328,4 0-968,-1 1-16,3-2-48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2594,'0'0'10154,"0"-55"-9161,0 46-384,0-2-385,0 1-160,0-3-224,0 0-865,2-1-2178,2-1-5862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0 605 32,'0'0'11755,"0"-56"-15438,0 43 544,0-1-1570</inkml:trace>
  <inkml:trace contextRef="#ctx0" brushRef="#br0" timeOffset="1">2 478 1634,'0'0'672</inkml:trace>
  <inkml:trace contextRef="#ctx0" brushRef="#br0" timeOffset="2">17 207 9545,'0'0'3267,"-6"-53"-3203,6 37-64,0 0-256,0-2-737,0 4-256,0-3-96,0-1 608,0 1 0,0-1-1121,0-1-1184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21 789 3876,'0'0'6053,"-9"-52"-5796,5 39 31,4 0-32,-2 0-160,2 0-32,0-1 225,0 1 223,0-1 1,0 3-225,0-4-224,0 0-352,0-4-1410,0-2-3491</inkml:trace>
  <inkml:trace contextRef="#ctx0" brushRef="#br0" timeOffset="1">1 301 8488,'0'0'2787,"0"-63"-2691,0 48-64,0-4 0,0 3 32,0-1-64,0 2 0,0-3 32,0 0-32,0-3 0,0-1-288,0-2-994,0-1-1568,0-2-1827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9 313 5637,'0'0'2483,"-1"-8"-658,-7-97 1126,10-67-7460,0 158 1850,1 0-1147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21 317 3331,'0'0'2317,"0"-10"-1853,0-173 4736,-10 139-791,0-1-1960,14 18-6915,1 19 147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 5894,'-11'1'800,"4"0"1026,3-1 64,0 0 4452,17-1-5862,6-2-127,3 3-129,10 0-64,7 0-160,2 0-224,8 0-1570,3 0-1153,0 0-1825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4773,'0'0'9833,"54"4"-9641,-26-4-160,4 1-64,9 0-769,4-1-288,-2 2-640,4-1-962,-4-1-704</inkml:trace>
  <inkml:trace contextRef="#ctx0" brushRef="#br0" timeOffset="1">809 9 993,'0'0'2883,"60"0"-3332,-36 0 65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8456,'0'0'1249,"66"0"-32,-37-2-224,3-2-384,-4 1-289,0 1 129,-4 0 31,-3-1-288,0 1-160,-1 2 0,1-1 0,-3 0-96,5-2 0,-5 3-128,-1-3-705,4 1-1377,-3-3-2755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9385,'-2'142'8028,"7"240"-6394,2-328-1790,-6-51-138,-1 0 1,1 1-1,0-1 1,-1 0-1,2 0 1,-1 0-1,0 0 1,0 0-1,1 0 1,0 0-1,-1-1 1,1 1-1,4 3 1,4-4-3407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11243,'0'0'6160,"-2"11"-5898,-6 59 733,3 133 1,2-15-1108,3-186 30,-2 31-1305,2-11-3187,0-17-727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142 446 17652,'-7'3'600,"-15"5"1414,-30 16 0,46-21-1754,1 0 0,0 0 0,0 1 0,0-1 0,0 1 0,1 0 0,0 1 0,-1-1 0,2 1 0,-7 9 0,10-14-241,-1 1-1,1 0 1,0-1 0,-1 1-1,1 0 1,0-1-1,-1 1 1,1 0 0,0-1-1,0 1 1,0 0 0,0 0-1,0-1 1,0 1 0,0 0-1,0 0 1,0-1-1,0 1 1,0 0 0,1-1-1,-1 1 1,0 0 0,0-1-1,1 1 1,-1 0-1,0-1 1,1 1 0,-1-1-1,1 1 1,-1 0 0,1-1-1,-1 1 1,1-1 0,-1 1-1,1-1 1,-1 0-1,1 1 1,0-1 0,-1 1-1,1-1 1,0 0 0,-1 0-1,1 1 1,0-1-1,-1 0 1,1 0 0,1 0-1,4 1 14,-1 0 1,1 0-1,0-1 0,10 0 0,-6 0-24,1-1 0,-1-1-1,1 0 1,-1-1 0,0 1 0,0-2 0,0 0 0,-1 0-1,1-1 1,-1 0 0,0 0 0,9-8 0,-6 4 0,-1-2 1,-1 1 0,0-1 0,0 0-1,-1-1 1,-1 0 0,14-26-1,-10 14 0,-2-1-1,-1 0 0,-1-1 0,-1 0 1,-1 0-1,-1 0 0,-1-1 0,-2 0 1,-1-30-1,-1 47-5,-1-1 1,0 1-1,-1-1 1,0 1-1,-4-12 1,6 20-3,-1 0 1,1 1 0,-1-1 0,1 0-1,-1 0 1,0 1 0,0-1 0,0 1-1,0-1 1,0 1 0,0-1-1,0 1 1,-1 0 0,1-1 0,0 1-1,-1 0 1,1 0 0,-1 0 0,1 0-1,-1 0 1,0 0 0,1 1 0,-1-1-1,0 0 1,0 1 0,1-1 0,-1 1-1,0 0 1,0 0 0,0 0-1,1 0 1,-1 0 0,0 0 0,0 0-1,0 0 1,1 1 0,-3 0 0,-2 1 1,0 0 0,1 1 0,0 0 0,-1 0 0,1 0 0,0 1 0,1-1 0,-1 1 0,1 0 0,0 1 0,0-1 0,0 1 0,0 0 0,1 0 0,0 0 0,0 0 0,0 0 0,0 1 0,1-1 0,-3 10 0,3-5-9,-1 1 0,1-1 0,1 0 1,0 1-1,0-1 0,1 1 0,0-1 0,1 1 0,0-1 0,1 0 1,3 13-1,2-4 9,1 0-1,0-1 1,1 1 0,24 32 0,57 65-138,-49-67-411,-33-39 434,0-2-41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7 763 4837,'0'1'125,"0"-1"1,-1 0 0,1 0-1,0 0 1,0 0-1,-1 0 1,1 0 0,0 0-1,0 0 1,0-1 0,-1 1-1,1 0 1,0 0 0,0 0-1,0 0 1,-1 0 0,1 0-1,0 0 1,0 0 0,0-1-1,0 1 1,-1 0 0,1 0-1,0 0 1,0 0 0,0 0-1,0-1 1,0 1 0,-1 0-1,1 0 1,0 0-1,0-1 1,0 1 0,0 0-1,0 0 1,0 0 0,0-1-1,0 1 1,0 0 0,0 0-1,0-1 1,0 1 0,0 0-1,0 0 1,0 0 0,0-1-1,0 1 1,0 0 0,0 0-1,0 0 1,0-1 0,0 1-1,1 0 1,-1-1-1,12-17 1561,23-19-1821,-33 35 503,65-59 426,3 2 0,122-78 0,168-74-1001,-311 184 216,255-167-965,-292 185 456,-17 13-233,-18 10-1285,6-5-1393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8616,'0'0'3545,"-9"11"-3022,-30 43 91,3 3 0,-52 110 0,86-164-591,1 0-1,-1 0 1,1 1 0,0-1 0,0 1 0,0-1-1,0 1 1,0 0 0,1-1 0,0 1 0,-1 0-1,1-1 1,1 1 0,-1-1 0,1 5-1,1-5-19,0 0-1,0 0 1,0-1-1,0 1 1,1-1-1,-1 0 0,0 0 1,1 0-1,0 0 1,-1 0-1,1 0 0,0-1 1,0 1-1,0-1 1,0 0-1,5 2 0,6 1-13,0-1 0,0 1 0,0-2 0,0 0 0,0-1-1,27-1 1,-2-3-14,50-9 0,52-19-2174,-71 10-1180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13357,'0'0'3155,"0"11"-2659,-9 57-262,-8 93 1715,39-174 769,-1-15-1826,-16 20-775,0 0 1,1 1-1,0 0 0,0 0 1,0 0-1,1 1 1,0 0-1,10-7 0,-17 13-123,1 0-1,-1 0 0,0 0 0,1 0 1,-1 0-1,0 0 0,0 0 0,1 0 1,-1 0-1,0 0 0,1 0 0,-1 0 1,0 1-1,1-1 0,-1 0 1,0 0-1,0 0 0,1 0 0,-1 1 1,0-1-1,0 0 0,1 0 0,-1 0 1,0 1-1,0-1 0,0 0 1,1 0-1,-1 1 0,0-1 0,0 0 1,0 0-1,0 1 0,0-1 0,0 0 1,1 1-1,-1-1 0,0 0 0,0 0 1,0 1-1,0-1 0,0 0 1,0 1-1,0-1 0,0 0 0,0 1 1,1 26-369,-2-25 359,1 0-1,0 0 1,0 0 0,-1 0 0,1 0 0,0 0-1,1 0 1,-1 0 0,0 0 0,1 0-1,-1 0 1,1 0 0,-1-1 0,1 1-1,0 0 1,0 0 0,0 0 0,1 1-1,1-3 31,-1 1 0,0-2 0,0 1 0,1 0 0,-1 0 0,0-1-1,0 1 1,0-1 0,0 0 0,1 0 0,-1 1 0,0-1 0,0-1 0,0 1-1,-1 0 1,1 0 0,2-3 0,33-33 443,-4 3-197,-32 34-261,-1 0 1,0 0-1,1 0 1,-1 0-1,0 0 1,0 0 0,1 1-1,-1-1 1,0 0-1,1 0 1,-1 0-1,0 0 1,0 1 0,1-1-1,-1 0 1,0 0-1,0 0 1,1 1-1,-1-1 1,0 0-1,0 0 1,0 1 0,1-1-1,-1 0 1,0 1-1,0-1 1,0 0-1,0 0 1,0 1 0,0-1-1,0 0 1,0 1-1,0-1 1,0 0-1,0 1 1,0-1 0,0 0-1,0 1 1,0-1-1,0 0 1,0 1-1,0 0 1,0 0-1,0 0 0,0 0 1,0 0-1,0 0 0,1 0 0,-1 0 1,0 0-1,1 0 0,-1 0 1,1 0-1,-1 0 0,1-1 0,-1 1 1,1 0-1,-1 0 0,1 0 1,0-1-1,-1 1 0,1 0 0,0-1 1,0 1-1,0-1 0,0 1 1,-1-1-1,3 2 0,2-3 27,0 1-1,-1-1 1,1 0-1,0 0 1,-1-1 0,1 1-1,-1-1 1,1 0-1,-1 0 1,0 0-1,0-1 1,0 0-1,0 0 1,0 0-1,-1 0 1,6-6 0,28-19 239,-36 28-262,-1 0 0,1 0 0,-1 1 0,1-1 0,-1 0 0,1 1 0,0-1 0,-1 1 0,1-1 0,-1 1 0,0-1 0,1 1 0,-1-1 0,1 1 0,-1-1 0,0 1 0,1-1 0,-1 1 0,0 0 0,0-1 0,0 1 0,1 0 0,-1-1 0,0 1 0,0 0 0,0-1 0,0 1 0,0 0 0,0-1 0,0 1 0,0 0 0,0-1 0,0 1 0,-1-1 0,1 2 0,0 35 103,0-33-86,0 3 135,3 8-2393,9-13-6964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12043,'0'0'7346,"-1"11"-6732,-12 91 1810,1 163-1,10-257-2479,-3-18-192,-4-18-259,0-8-85,5 19 648,0 0 0,1-1-1,-2-23 1,5 41 105,36 3-188,-28-3-160,0 0 1,0-1-1,-1 0 1,1-1-1,0 0 1,-1 0-1,1 0 0,-1-1 1,0 0-1,0-1 1,0 1-1,0-1 1,-1-1-1,1 1 1,-1-1-1,0 0 0,-1 0 1,1-1-1,4-7 1,-3 5-128,0-2 0,0 1 1,-1-1-1,-1 0 0,0 0 0,8-21 1,-11 22 536,1 0 1,-1 1-1,-1-1 1,0 0 0,0-10-1,-2 31 170,-1 1 0,0-1 0,-1 1 0,-5 15 1,-8 35 1671,13-34-1711,1 0 0,1 1 0,2-1 0,1 0 0,6 34 0,-4-91-439,-7-28 112,-10 19-45,10 29 113,0 1 1,0-1-1,1 0 1,0 0-1,-2-14 1,4 22 165,21 10-351,-16-8-457,0 0 1,0 0 0,1 0-1,-1-1 1,0 0 0,1 0 0,-1 0-1,8 0 1,6-1-5556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 12172,'1'-21'7580,"0"29"-3742,1 36-2802,-22 193 2100,14-191-2984,4-1 19,19-76-2861,-7-16-4976,-9 23 667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9929,'0'0'10202,"10"7"-8686,31 19-400,-39-25-1051,-1 0-1,1 0 1,0 0 0,-1 0 0,1 0 0,0 0 0,0 0-1,0-1 1,0 1 0,0-1 0,0 0 0,0 1-1,0-1 1,0 0 0,0 0 0,0 0 0,0 0-1,0 0 1,0-1 0,0 1 0,0-1 0,0 1-1,0-1 1,0 0 0,0 0 0,-1 0 0,1 0-1,0 0 1,-1 0 0,1 0 0,0 0 0,-1-1-1,1 1 1,1-3 0,-1 0-8,0 0 1,1 0-1,-1 0 1,-1 0-1,1 0 1,-1 0-1,1-1 1,-1 1-1,0-1 0,-1 1 1,1-9-1,-1 12-57,-1 0-1,1 0 0,-1 1 1,1-1-1,-1 0 1,1 1-1,-1-1 0,1 1 1,-1-1-1,1 1 0,-1-1 1,0 1-1,1-1 0,-1 1 1,0-1-1,0 1 0,1 0 1,-1 0-1,0-1 1,0 1-1,1 0 0,-1 0 1,0 0-1,0 0 0,0 0 1,1 0-1,-1 0 0,0 0 1,0 0-1,0 0 1,1 0-1,-1 0 0,-1 1 1,-30 7-139,27-5 125,1 1 1,0 0-1,0-1 0,0 1 1,0 1-1,-5 7 0,8-10 11,-1-1 1,1 1-1,0-1 0,0 1 1,0 0-1,1 0 0,-1-1 1,0 1-1,1 0 0,-1 0 1,1 0-1,-1 0 0,1 0 1,0 0-1,0 0 0,0 0 1,0 0-1,0-1 0,0 1 1,1 0-1,-1 0 0,1 0 1,0 3-1,1-4 5,-1 0-1,1 1 1,0-1-1,0 0 1,-1 0-1,1 0 1,0 0-1,0 0 1,0 0-1,0 0 1,0-1 0,0 1-1,1-1 1,3 1-1,38 3 34,-30-4-29,26 7 199,-29-5-32,-1 0 1,1-1 0,0 0-1,19-1 1,-29 0-100,0-1 0,0 0 0,0 1 0,0-1 0,0 0-1,0 0 1,0 0 0,0 0 0,0 0 0,-1 0 0,1 0 0,0 0 0,0 0 0,-1 0-1,1 0 1,-1 0 0,1-1 0,-1 1 0,0 0 0,1-2 0,6-31 23,-6 30-11,5-44-396,-6 48 65,15 25-502,-12-22 740,1-1 0,-1 1 1,1-1-1,0 0 1,-1 0-1,1-1 0,0 1 1,0-1-1,0 0 1,0 0-1,0 0 1,0-1-1,0 1 0,0-1 1,5 0-1,66-10-246,-30 2-280,-44 8 534,0 0 0,-1 0-1,1 0 1,0 0 0,0 0 0,0 0-1,-1 0 1,1 0 0,0 0 0,0 1-1,-1-1 1,1 0 0,0 1 0,0-1 0,-1 0-1,1 1 1,0-1 0,-1 1 0,1-1-1,-1 1 1,1-1 0,-1 1 0,1 0-1,-1-1 1,1 1 0,-1 0 0,1-1 0,-1 1-1,0 0 1,1 0 0,-1-1 0,0 1-1,0 0 1,1 0 0,-1-1 0,0 1-1,0 0 1,0 0 0,0 0 0,0 1 0,0-1 25,0 0 0,0 0 1,0 0-1,0 0 1,0 0-1,0 0 1,1 0-1,-1 1 0,0-1 1,1 0-1,-1 0 1,1 0-1,-1 0 1,1 0-1,-1-1 0,1 1 1,0 0-1,0 0 1,-1 0-1,1 0 0,0-1 1,0 1-1,0 0 1,0-1-1,0 1 1,0-1-1,0 1 0,0-1 1,0 1-1,0-1 1,0 0-1,0 0 1,0 1-1,0-1 0,0 0 1,0 0-1,3 0 1,6-1 61,1-1 0,-1 0 0,1 0 0,-1-1 0,0 0 0,15-7 0,-17 6-238,-1 1-1,1-1 0,0 2 1,0-1-1,1 1 1,-1 1-1,0-1 1,1 1-1,-1 1 0,1 0 1,11 1-1,2 19-451,-19-15-3414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18289,'0'0'1890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10 3299,'0'0'19790,"-2"9"-19689,-6 12-61,-1 0-1,-1 0 1,-1-1 0,0 0-1,-21 26 1,-83 97 90,104-131-114,43-62-3446,31-64 0,-27 49 2731,-25 42 691,-7 14 173,1 0 0,-1 0 0,1 1 1,1 0-1,0 0 0,10-11 0,-14 55 1906,-4 40-291,0-43-1022,1 0-1,1-1 1,9 55-1,-4-67-594,-6-25 194,-9-35-188,5 29-164,1 0-19,-1-1-1,0 1 1,-1 0-1,0 0 1,0 1-1,-10-12 1,15 21 56,39 1-143,89-12-1253,-2 1 1101,-124 12 253,0-1 1,-1 0-1,1 0 0,-1 0 1,1 1-1,-1-1 0,1 0 1,-1 1-1,1-1 0,-1 0 1,1 1-1,-1-1 0,1 1 0,-1-1 1,0 1-1,1-1 0,-1 1 1,1-1-1,-1 1 0,0-1 1,0 1-1,1-1 0,-1 1 1,0 0-1,0-1 0,0 1 1,0-1-1,0 1 0,0 0 0,0-1 1,0 1-1,0 0 0,0-1 1,0 1-1,0-1 0,0 1 1,0 0-1,-1-1 0,1 1 1,0-1-1,0 1 0,-1-1 1,1 1-1,0-1 0,-1 2 0,-13 27 162,-1-9 153,11-16-231,0 1 0,0 0 0,1-1 0,-1 2 1,1-1-1,0 0 0,1 1 0,-1-1 0,1 1 0,0 0 0,-1 8 0,14-19 247,-9 0-28,-14 2-403,12 3-210,-1 0 0,1-1 1,-1 1-1,1 0 0,0 0 0,-1-1 1,1 1-1,-1 0 0,1-1 0,0 1 1,-1-1-1,1 1 0,0-1 0,-1 1 1,1 0-1,0-1 0,-1 1 0,1-1 1,0 1-1,0-1 0,0 0 0,0 1 1,0-1-1,0 1 0,-1-1 0,1 1 1,0-1-1,0 1 0,1-1 0,-1 1 0,0-1 1,0 1-1,0-2 0,0 0-769,0-10-5236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12748,'0'0'11211,"-2"10"-11067,-16 55 252,-26 115 2523,43-179-2908,1 0 0,-1 1 1,1-1-1,0 0 0,-1 0 0,1 1 0,0-1 1,0 0-1,0 0 0,0 1 0,0-1 0,0 0 1,0 1-1,0-1 0,1 0 0,-1 1 0,0-1 1,1 0-1,-1 0 0,1 0 0,-1 1 0,1-1 1,0 0-1,-1 0 0,1 0 0,0 0 0,0 0 1,0 0-1,0 0 0,0 0 0,0-1 0,0 1 1,0 0-1,0 0 0,0-1 0,1 1 0,-1-1 1,0 1-1,0-1 0,3 1 0,2-1-58,0 0 0,0-1 1,0 0-1,0 0 0,0 0 0,0 0 0,0-1 0,6-3 0,-7 3-116,0 0 0,0 0-1,0 1 1,1 0 0,-1 0-1,0 0 1,1 1-1,8-1 1,-12 2 142,-1-1 0,1 1 0,-1-1-1,0 1 1,1-1 0,-1 1 0,0 0 0,1-1 0,-1 1 0,0 0 0,0 0-1,0 0 1,0 0 0,0 0 0,0 0 0,0 0 0,0 1 0,0-1-1,0 0 1,-1 0 0,1 1 0,0-1 0,-1 0 0,1 1 0,-1-1-1,0 1 1,1-1 0,-1 1 0,0-1 0,0 1 0,0-1 0,0 1-1,0-1 1,-1 3 0,1-1 71,0 0 0,0 0 0,-1 1 0,1-1-1,-1 0 1,0 0 0,0 0 0,0 0 0,0 0 0,0 0-1,-1-1 1,1 1 0,-1 0 0,0-1 0,0 1 0,0-1 0,0 0-1,0 1 1,-1-1 0,1 0 0,-6 3 0,4-2 96,-1-1 0,1 0-1,-1 0 1,1-1 0,-1 1 0,0-1 0,0 0 0,0 0 0,0 0 0,0-1 0,0 0-1,1 0 1,-10-1 0,12 0-159,0 1 1,0-1-1,0 0 0,0 0 1,0 0-1,0-1 0,0 1 1,1 0-1,-1-1 0,0 1 1,1-1-1,-1 0 0,1 1 1,-1-1-1,1 0 0,0 0 0,0 0 1,0 0-1,0 0 0,-1-3 1,0-19-4361,2 23 3808,0 0 0,1 1 0,-1-1-1,1 0 1,-1 0 0,1 0 0,-1 0 0,1 1 0,-1-1-1,1 0 1,0 0 0,-1 1 0,1-1 0,0 0 0,0 1-1,0-1 1,-1 1 0,1-1 0,0 1 0,0 0 0,0-1-1,1 1 1,9-3-7170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 7495,'0'0'14569,"-6"8"-14537,5-6-20,-4 4 118,1 1 1,-1 0 0,1-1-1,1 1 1,-1 1 0,1-1-1,0 0 1,1 1 0,0 0-1,0-1 1,0 11 0,2-17-92,0 0 0,1-1 0,-1 1 0,1 0 1,-1-1-1,1 1 0,-1 0 0,1-1 0,0 1 0,-1 0 1,1-1-1,0 1 0,0-1 0,-1 0 0,1 1 0,0-1 1,0 1-1,0-1 0,-1 0 0,1 0 0,0 1 0,0-1 1,0 0-1,0 0 0,0 0 0,-1 0 0,1 0 0,0 0 1,0 0-1,0-1 0,0 1 0,0 0 0,0-1 0,34-5 706,-24 0-686,0-1 1,0 0-1,-1-1 0,0 0 0,0 0 0,-1-1 0,14-16 0,26-24 173,-65 105-264,15-49 86,-1 0 0,1 0 0,0 1 1,0-1-1,1 0 0,0 0 0,0 0 0,2 9 0,-2-14-38,1-1-1,-1 1 1,1 0-1,0-1 1,0 1 0,0-1-1,-1 1 1,2-1-1,-1 0 1,0 1-1,0-1 1,0 0 0,0 0-1,1 0 1,-1 0-1,1 0 1,-1 0-1,1 0 1,-1 0 0,1-1-1,-1 1 1,1 0-1,0-1 1,-1 1-1,1-1 1,0 0 0,-1 0-1,1 0 1,0 0-1,0 0 1,-1 0-1,1 0 1,0 0-1,-1 0 1,1-1 0,0 1-1,-1-1 1,4-1-1,-2 1 26,0 0-1,0-1 0,0 1 0,0-1 0,0 0 1,0 0-1,-1 0 0,1 0 0,-1 0 1,1 0-1,-1-1 0,0 1 0,0-1 0,0 0 1,0 1-1,-1-1 0,1 0 0,-1 0 1,1 0-1,-1 0 0,1-5 0,1-2 88,0-1-1,-1 1 1,0-1-1,-1 1 0,0-14 1,-1 23-130,0 1-1,0 0 1,0 0 0,0-1 0,0 1 0,0 0-1,0-1 1,0 1 0,0 0 0,0 0-1,0-1 1,0 1 0,0 0 0,-1 0 0,1-1-1,0 1 1,0 0 0,0 0 0,0-1-1,-1 1 1,1 0 0,0 0 0,0 0 0,0-1-1,-1 1 1,1 0 0,0 0 0,0 0-1,-1 0 1,1 0 0,0 0 0,0-1 0,-1 1-1,1 0 1,0 0 0,0 0 0,-1 0-1,1 0 1,0 0 0,0 0 0,-1 0-1,1 0 1,0 0 0,-1 0 0,1 0 0,0 0-1,0 0 1,-1 1 0,1-1 0,0 0-1,0 0 1,-1 0 0,1 0 0,0 0 0,0 1-1,-1-1 1,1 0 0,0 0 0,0 0-1,0 1 1,0-1 0,-1 0 0,-12 15-162,12-13 160,1-1 1,0 0 0,-1 1 0,1-1-1,0 1 1,0-1 0,0 0 0,0 1-1,0-1 1,0 1 0,0-1 0,0 0 0,1 1-1,-1-1 1,1 0 0,-1 1 0,1-1-1,-1 0 1,1 1 0,0-1 0,-1 0-1,1 0 1,0 0 0,0 0 0,0 0-1,0 0 1,2 2 0,0-1 4,1-1 0,-1 1 0,1 0 1,-1-1-1,1 0 0,0 0 0,-1 0 0,1 0 1,0-1-1,5 1 0,1-1 7,1 0 1,-1-1-1,0 0 0,0 0 1,1-1-1,-1 0 1,13-6-1,-18 6-27,1 0-1,-1-1 1,0 1 0,0-1-1,0-1 1,-1 1 0,1-1-1,-1 0 1,0 0-1,0 0 1,0 0 0,-1-1-1,1 1 1,-1-1 0,5-9-1,-11 14-1,1 0-1,-1 1 0,1-1 0,0 1 1,0 0-1,-1-1 0,1 1 0,0 0 0,0 0 1,0 0-1,0 1 0,-3 1 0,-2 3 32,0 0 0,0 1-1,0 0 1,-8 11-1,13-16-5,1 0 0,-1 1 0,1-1 0,-1 1 0,1-1 0,0 1 0,0-1 0,0 1 0,0 0 0,0 0 0,1-1 0,-1 1 0,1 0 0,0 0 1,0 0-1,0-1 0,0 1 0,0 0 0,1 4 0,1-6-1,0 1 1,0-1 0,0 0 0,0 1-1,0-1 1,0 0 0,1 0 0,-1-1 0,0 1-1,1 0 1,-1-1 0,0 1 0,1-1-1,-1 0 1,1 0 0,-1 0 0,1 0-1,-1 0 1,5-1 0,0 0 11,1 1-8,0-1 0,0-1 0,0 1 0,0-1 0,-1-1 0,1 1 0,-1-1 1,1-1-1,-1 1 0,0-1 0,0-1 0,-1 1 0,8-7 0,37-22-608,-63 94 324,14-30-526,6-22-3073,9-10-6115,-7-5-2495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181 342 16812,'2'-7'415,"-1"0"-1,0-1 1,0 1 0,0 0 0,0 0 0,-1-1 0,-1 1 0,-1-12 0,2 17-318,0 0 0,-1 1 0,1-1 0,-1 0 0,1 0 0,-1 0 0,0 1 0,1-1 0,-1 0 0,0 1 0,0-1 0,0 1 0,-1-1 0,1 1 0,0-1 0,0 1 0,-1 0 0,1 0 0,-1 0 0,1-1 0,-1 1 0,0 1 0,1-1 0,-1 0 0,0 0 0,1 1 0,-1-1 0,0 1 0,0-1 0,0 1 0,0 0 0,0 0 0,1-1 0,-1 2 0,0-1 0,0 0 0,0 0 0,-3 1 0,0 1-40,0 0 1,0 0-1,-1 0 0,1 1 0,0-1 0,1 1 1,-1 0-1,1 1 0,-1-1 0,1 1 0,0 0 1,-6 8-1,1-2-50,1 1 1,0 1 0,1-1-1,-7 15 1,11-21-12,1 0 1,0 0 0,0 0-1,0 0 1,1 1 0,0-1-1,0 0 1,0 1 0,0-1-1,1 1 1,0-1 0,0 0-1,1 8 1,0-12 3,-1-1 0,0 1 0,0 0 0,1 0 0,-1-1-1,0 1 1,1 0 0,-1-1 0,1 1 0,-1-1 0,1 1 0,-1 0 0,1-1 0,-1 1 0,1-1 0,0 1-1,-1-1 1,1 0 0,0 1 0,-1-1 0,1 0 0,0 1 0,-1-1 0,2 0 0,0 1-1,1-1-1,-1 0 1,0 0 0,0 0 0,1 0 0,-1 0-1,0-1 1,4 0 0,1-2 0,1 1 0,-1-1 0,1-1-1,6-3 1,0-3 4,-12 8-1,1 0-1,-1 0 1,1 0-1,0 0 1,-1 1-1,1 0 1,4-2-1,-6 3-1,0 0 0,0 0 0,1 0-1,-1 0 1,0 0 0,0 0 0,0 0 0,0 0-1,0 0 1,0 1 0,1-1 0,-1 0-1,0 1 1,0-1 0,0 1 0,0-1 0,0 1-1,0 0 1,-1-1 0,1 1 0,0 0-1,0 0 1,0 0 0,1 1 0,2 5-3,1-1 1,-1 1-1,-1-1 0,1 1 1,-1 0-1,0 0 1,3 15-1,10 57-20,-14-60 13,2 3 90,-2 1 0,-1 0 0,-1 0 0,0 0 1,-6 33-1,3-42 34,0 0 0,0-1 0,-1 1 0,-1-1 0,0 0 0,-1 0 0,-1-1 0,0 0 0,0 0 0,-11 12 0,17-22-88,-1 0-1,1 0 1,-1 0 0,0-1-1,0 1 1,0-1-1,0 1 1,0-1-1,0 0 1,0 1-1,-1-1 1,1 0-1,0-1 1,-1 1-1,-3 1 1,5-2-20,-1 0-1,1-1 1,-1 1-1,1 0 1,-1-1 0,1 1-1,0 0 1,-1-1-1,1 0 1,-1 1 0,1-1-1,0 0 1,0 0-1,-1 1 1,1-1 0,0 0-1,0 0 1,0 0-1,0-1 1,0 1 0,0 0-1,0 0 1,1 0-1,-1-1 1,0 1 0,1 0-1,-1-3 1,-2-4-22,0-1 0,1 1 1,0-1-1,0 0 0,1 1 1,0-1-1,1 0 0,0 0 1,1 1-1,-1-1 0,2 0 1,-1 0-1,1 1 0,4-12 0,3-5-45,0 1-1,2 0 0,21-35 0,89-113-173,-22 35 193,-82 110 35,-1-1 0,-1-1 0,13-33 0,-23 43-25,-8 13-39,2 6 65,0 1-1,-1 0 1,1-1-1,0 1 0,0 0 1,0 0-1,0 0 1,0 0-1,0 0 1,0 0-1,0 0 1,0 0-1,0 0 1,0 0-1,1 0 1,-1 1-1,0 1 1,-10 15-6,2 1 0,0 0 0,1 1 0,1 0 0,1 0 0,1 1 0,1 0 0,0-1 0,2 1 0,0 28 0,2-45 17,0-1 0,0 1-1,1 0 1,0-1 0,-1 1 0,1 0 0,1-1 0,-1 1 0,0-1 0,1 1 0,0-1 0,0 0 0,2 3 0,-2-4 0,-1-1 0,1 1 1,0-1-1,-1 0 0,1 0 0,0 0 1,0 0-1,0 0 0,0 0 0,0 0 0,0-1 1,0 1-1,0-1 0,0 1 0,0-1 1,0 0-1,0 0 0,1 0 0,-1 0 1,0 0-1,0-1 0,0 1 0,0 0 0,3-2 1,6-2 25,1 0 1,-1-1-1,0-1 1,0 0-1,0 0 1,-1-1-1,0-1 1,0 1 0,-1-2-1,0 1 1,0-1-1,11-16 1,2-4 55,-2-1-1,-1-1 1,16-34 0,-29 53-66,-1 1 0,0-1 1,-1-1-1,0 1 0,-1 0 0,3-23 0,-7 24-38,-4 13-28,-6 14-18,1 1 47,2 1 0,0 0 1,1 0-1,1 0 0,0 1 0,2 0 0,0 0 1,1 0-1,1 1 0,1 33 0,1-50 20,0-1 0,0 1 0,0 0 0,1 0 0,0-1 0,-1 1 0,1 0-1,0-1 1,0 1 0,0-1 0,1 1 0,-1-1 0,0 0 0,1 1 0,0-1-1,0 0 1,2 2 0,-2-2 4,0-1-1,-1 0 1,1 0-1,0 0 1,0-1-1,1 1 1,-1 0-1,0-1 1,0 0-1,0 1 1,0-1-1,0 0 1,1 0-1,-1 0 1,0 0-1,0 0 1,0-1-1,0 1 1,0-1-1,1 1 1,2-2-1,4-2 23,-1 0 1,0-1-1,0 0 0,-1 0 1,0 0-1,1-1 0,-2 0 1,1 0-1,-1-1 0,7-8 0,2-6 69,0 0 0,16-30 0,-16 22-38,-1-1-1,15-47 1,-28 73-193,-6 14 71,-6 19-22,-14 86-166,23-101 252,1 0-1,0 0 1,1 1 0,0-1 0,1 0 0,4 18 0,-5-29 2,0-1-1,1 0 1,0 0 0,-1 0 0,1 0 0,0 0-1,0 0 1,0 0 0,0 0 0,0-1-1,0 1 1,1 0 0,-1-1 0,1 1 0,2 2-1,-3-4 4,0 1 0,0-1 0,0 0 0,0 1 0,0-1 0,0 0 0,0 1 0,0-1 0,0 0 0,1 0 0,-1 0-1,0 0 1,0 0 0,0 0 0,0-1 0,0 1 0,0 0 0,0 0 0,0-1 0,1 1 0,0-1 0,3-2 20,0-1 1,-1 1-1,1 0 0,-1-1 1,0 0-1,0 0 1,0-1-1,0 1 0,4-9 1,3-6-8,-1-1 0,-1 0 0,0 0 0,-2-1 0,0 0 0,-2 0 0,0 0 0,-2-1 0,3-42 0,-6 63-26,0 0 0,0 0 0,0 0-1,0 0 1,0-1 0,0 1 0,0 0 0,0 0-1,-1 0 1,1 0 0,0 0 0,-1 0-1,1 0 1,-1 0 0,1 0 0,-1 0 0,0-2-1,-5 5-48,2 11 21,2-5 14,1 1 0,0-1 1,0 0-1,1 1 0,0-1 0,1 1 1,0-1-1,0 1 0,1-1 0,2 9 1,-3-14 17,0 0 0,0 0 0,0 0 0,1 0 0,-1 0 0,1 0 0,-1-1 0,1 1 0,0-1 0,0 1 0,0-1 0,1 0 0,-1 0 0,0 1 1,1-2-1,-1 1 0,1 0 0,0-1 0,0 1 0,-1-1 0,1 0 0,0 1 0,0-2 0,0 1 0,1 0 0,-1-1 0,0 1 0,0-1 0,6 0 0,1-1 11,0-1 0,1 0 1,-1-1-1,0 0 0,0-1 0,0 0 0,-1 0 0,0-1 0,1 0 0,-2-1 0,12-8 0,-5 2-1,-1-1 1,0 0-1,-1 0 0,0-2 0,15-22 0,-25 33-6,0-1 0,-1 0 0,1 0-1,-1 0 1,0 0 0,-1 0 0,1 0 0,-1-1-1,0 1 1,0 0 0,-1-9 0,0 13-4,0-1 1,0 1 0,0-1 0,0 1-1,-1 0 1,1-1 0,-1 1 0,1-1-1,-1 1 1,1 0 0,-1-1 0,0 1 0,0 0-1,0 0 1,1 0 0,-1-1 0,0 1-1,-2-1 1,1 1-1,0 0 0,0 0 1,0 0-1,0 1 0,0-1 0,0 1 0,0-1 0,0 1 1,0 0-1,0-1 0,0 1 0,0 0 0,0 0 0,0 1 1,0-1-1,-4 1 0,0 1 0,0 0 0,0 0-1,0 1 1,0 0 0,1 0 0,-1 0-1,1 1 1,0-1 0,0 1 0,0 0-1,0 1 1,1-1 0,0 1 0,0 0-1,0 0 1,0 0 0,1 1 0,-4 7-1,1-2 13,1 1-1,1-1 1,-1 1-1,2 0 1,0 1-1,0-1 1,1 0-1,0 18 1,2-24-8,0-1 0,0 0 0,1 0 0,0 1 0,0-1 0,0 0 0,1 0 0,-1 0 0,1 0 0,1 0 0,-1-1 0,1 1 0,-1-1 0,1 1 0,1-1 0,-1 0 0,0 0 0,1 0 0,4 3 0,-4-4-89,0-1 0,0 1 0,-1-1 0,1 0 0,0 0 0,1-1-1,-1 1 1,0-1 0,0 0 0,1 0 0,-1 0 0,1-1 0,-1 1 0,0-1 0,1 0 0,-1-1 0,1 1 0,-1-1 0,1 1 0,-1-1 0,0-1 0,0 1 0,6-3 0,2-2-81,-1-1 0,0 0 0,0 0-1,13-12 1,13-14-400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9513,'0'0'11819,"-23"51"-13484,29-38-1891,-1-2-1152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119 104 9321,'0'0'9278,"-9"3"-7895,-1 1-853,-1 0 0,1 0 0,0 1 0,1 1 0,-13 8 1,19-12-431,0-1 0,1 1 1,-1 0-1,1 0 0,0 0 1,-1 0-1,1 0 0,0 1 1,0-1-1,1 1 0,-1 0 1,0-1-1,1 1 0,0 0 1,-1 0-1,1 0 1,0 0-1,0 0 0,1 0 1,-1 0-1,1 0 0,0 0 1,-1 0-1,1 0 0,0 0 1,1 1-1,-1-1 0,2 4 1,-1-6-99,0 0 1,0 0-1,1 0 0,-1 0 1,0 0-1,1 0 1,-1 0-1,1-1 1,0 1-1,-1 0 1,1-1-1,-1 1 0,1-1 1,0 0-1,-1 0 1,1 1-1,0-1 1,0 0-1,-1 0 1,4-1-1,38-4-795,-29 0 266,0-1 1,-1-1-1,1 0 0,-1 0 1,0-2-1,-1 1 1,0-2-1,11-11 1,0-1-2836,-2-1 0,35-50 0,-33 41-1475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8168,'0'0'10895,"-9"6"-9491,2-2-1078,1 0-1,0 1 0,0 0 0,0 0 1,0 0-1,1 0 0,0 1 0,0 0 0,1 0 1,-1 1-1,1-1 0,-3 8 0,-12 27 1312,10-23-1296,0-1 0,2 2 1,0-1-1,1 1 0,0 0 1,2 0-1,0 1 0,-1 24 1,5-43-342,0-1 0,1 1 0,-1 0-1,0 0 1,0-1 0,0 1 0,1 0 0,-1 0 0,0-1 0,0 1 0,1 0 0,-1-1 0,1 1 0,-1 0 0,1-1 0,-1 1-1,1-1 1,-1 1 0,1-1 0,-1 1 0,1-1 0,0 1 0,-1-1 0,1 1 0,0-1 0,0 0 0,0 1 0,29 3-314,-22-5 76,0 1-1,-1-2 1,1 1 0,0-1-1,11-3 1,6-9-741,-21 11 914,0 0-1,1 0 1,-1 1 0,1 0-1,0 0 1,0 0-1,0 1 1,0-1-1,10 0 1,-15 38 241,0-35-166,0 1 1,0-1-1,0 0 1,1 0-1,-1 1 1,0-1-1,0 0 1,1 0 0,-1 0-1,1 1 1,-1-1-1,1 0 1,-1 0-1,1 0 1,0 0-1,0 0 1,-1 0-1,1 0 1,0 0-1,0 0 1,0-1-1,0 1 1,0 0-1,0-1 1,0 1 0,0 0-1,2 0 1,0 0 5,1 0 0,0 0 1,0 0-1,-1-1 1,1 0-1,0 1 1,0-1-1,0-1 1,4 1-1,7-3-2,-1 1 0,0-2 0,1 0-1,14-7 1,-4-1-132,-19 8-2,0 1 0,0 0 0,0 0 0,1 0 0,-1 1 0,1 0 0,13-2 0,-19 4 77,-1 1 62,1-1-1,-1 1 1,0 0 0,1 0-1,-1-1 1,1 1-1,-1 0 1,0 0-1,0 0 1,1-1 0,-1 1-1,0 0 1,0 0-1,0 0 1,0 0 0,0 0-1,0-1 1,0 1-1,0 0 1,-1 1 0,1-1-12,0 0 0,0 0 0,-1-1 0,1 1 0,0 0 0,0 0 0,0-1 0,0 1 0,0 0 0,0 0 0,1 0 0,-1-1 0,0 1 0,0 0 0,0 0 0,1-1 0,-1 1 0,0 0 1,1-1-1,-1 1 0,1 0 0,-1-1 0,1 1 0,-1 0 0,1-1 0,-1 1 0,1-1 0,-1 1 0,1-1 0,0 1 0,-1-1 0,1 0 0,0 1 0,0-1 0,-1 0 0,2 1 1,6 1-55,1 0 0,-1-1 1,0 1-1,0-2 1,1 1-1,-1-1 1,15-2-1,-17 1-14,0 0 0,-1 1 0,1-1 0,0 1 0,-1 0 0,1 1 0,0-1 0,-1 1 0,1 0 0,-1 1 0,1-1 0,-1 1 0,0 0 0,0 1 0,0-1-1,0 1 1,0 0 0,6 5 0,-4-1 110,0 1-1,-1 1 0,0-1 0,0 1 0,-1 0 0,0 0 0,0 1 1,-1-1-1,-1 1 0,0 0 0,4 17 0,-6-22 0,0-1 1,0 0-1,-1 1 0,1-1 0,-1 0 0,0 1 0,-1-1 1,1 1-1,-1-1 0,1 0 0,-1 1 0,-1-1 0,1 0 1,0 0-1,-1 0 0,0 0 0,0 0 0,0 0 1,-1-1-1,1 1 0,-1-1 0,0 1 0,0-1 0,0 0 1,0 0-1,-1 0 0,1-1 0,-1 1 0,1-1 1,-7 4-1,8-6 12,0 1 0,0 0 0,0 0 1,0-1-1,0 1 0,0-1 0,0 1 1,0-1-1,0 0 0,-1 0 0,1 0 1,0 0-1,0 0 0,0-1 0,0 1 1,0-1-1,0 1 0,0-1 0,0 0 1,0 0-1,-3-1 0,2-1-3,0 1-1,0-1 1,1 1 0,-1-1 0,1 0-1,-1 0 1,1-1 0,0 1-1,0 0 1,-3-7 0,-1-6-12,1 0-1,1 0 1,0 0 0,-2-22-1,4 27-76,0-1-1,1 1 0,1-1 0,0 1 0,1-1 0,2-18 0,-2 27 33,0 0 0,0 0-1,1 0 1,-1 0 0,0 1-1,1-1 1,0 0 0,0 1-1,0-1 1,0 1 0,0-1-1,0 1 1,0 0 0,1 0-1,-1 0 1,1 0-1,0 1 1,-1-1 0,1 1-1,0-1 1,0 1 0,0 0-1,0 0 1,0 0 0,0 1-1,0-1 1,1 1 0,3 0-1,32-3-911,-7 2-1735,1-4-3841,-8-2-473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16720,'0'0'11499,"-22"63"-10186,16-37-608,6 1-513,-3 1-128,3 3-32,0 0-545,0 1-1248,0-2-1506,0-2-2531,0-5-5701</inkml:trace>
  <inkml:trace contextRef="#ctx0" brushRef="#br0" timeOffset="1">0 455 14894,'0'0'11467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8247 84 9737,'-165'-31'1034,"0"6"0,-175-3 0,-586 28-1162,-30 83 404,633-47 152,-2551 267 346,2605-274-795,-428 100-1,593-101-110,2 5-1,0 4 0,3 4 0,1 5 1,3 3-1,1 5 0,-89 69 0,108-66 57,4 3 0,2 3 0,2 3 0,4 3 0,-85 120 0,124-152 139,2 0 0,2 2 0,1 1 0,2 1 0,-23 82 0,34-92-34,0 0-1,2 0 1,2 0 0,0 0-1,2 1 1,2-1 0,1 1-1,1-1 1,10 37 0,-4-32 11,1-1 0,3 0 0,0-1 0,2-1 1,2 0-1,1-1 0,33 41 0,-20-33-34,3-2 1,1-2-1,1-1 1,75 53-1,-25-32-20,3-4 0,1-5 0,3-3 0,178 57 0,809 165 92,-429-120-44,-87 1 0,457 106 102,-718-192 56,433 30 1,-383-76-42,2-16 0,604-78 0,-665 31-209,-2-13 1,-4-13 0,447-176 0,-529 161-173,-4-9 1,-4-8-1,-5-9 1,309-243-1,-417 286 280,-4-4-1,117-137 0,-156 159 172,-3-2 0,-1-2 0,-4-2 0,-2-1 0,35-89 0,-30 46 619,42-190 0,-68 228-657,-2-1 0,-4 0 0,-2 0-1,-6-80 1,-1 120-169,-1-1 0,-1 1 0,-1 0 0,-1 1 0,-2 0 0,0 0 0,-2 0 0,-18-30 0,10 24-29,-2 1 0,-2 1 1,0 1-1,-2 1 0,-41-36 0,4 15-710,-2 2 0,-1 3 0,-3 3 0,-1 3 0,-89-34 0,25 17-4630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56 261 9033,'0'0'3469,"-9"0"-1520,-38-1 2461,57 1-3311,26-3-684,0-1-1,-1-2 1,68-21-1,-40 10-273,437-102 178,-230 55-5143,-230 54 1797,-14 0-950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1 9385,'-9'0'1388,"-2"0"-778,0 1 0,-1 0 1,1 0-1,0 1 0,0 1 0,0 0 0,0 0 1,1 1-1,-1 1 0,1-1 0,0 2 0,-15 10 1,-24 29-53,2 2 1,-76 99 0,116-136-550,0-1 1,0 1-1,2 1 0,-10 19 1,14-28-14,1-1 1,-1 1-1,0-1 1,1 1-1,-1-1 1,1 1-1,0 0 1,-1-1-1,1 1 1,0 0-1,0-1 1,0 1-1,0 0 1,0-1-1,1 1 1,-1 0-1,0-1 1,1 1-1,-1-1 1,1 1 0,-1-1-1,1 1 1,0-1-1,0 1 1,0-1-1,0 0 1,0 1-1,0-1 1,0 0-1,0 0 1,0 1-1,1-1 1,-1 0-1,0-1 1,1 1-1,-1 0 1,1 0-1,-1 0 1,1-1-1,-1 1 1,1-1-1,0 1 1,1-1-1,19 4 37,1-1 0,-1-1 0,1 0 0,-1-2 0,31-4 0,115-23 126,-112 16-105,32-4-20,174-36-1664,-147 24-3687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168 220 2018,'0'0'12807,"-9"-1"-11323,2 0-1285,0 0 1,1 1-1,-1 0 0,0 0 1,0 0-1,1 1 1,-1 0-1,0 0 0,1 1 1,-1-1-1,1 1 1,-1 1-1,1 0 0,0-1 1,0 2-1,-8 5 1,11-7-132,-1 1 0,1 0 0,0 0 0,0 0 0,1 0 0,-1 0 1,0 1-1,1-1 0,0 1 0,0-1 0,0 1 0,1 0 0,-1 0 1,1 0-1,0 0 0,-2 8 0,6-12-31,-1 1 1,1-1-1,-1 1 1,1-1-1,-1 0 0,0 0 1,1 0-1,-1-1 0,1 1 1,-1-1-1,3 0 0,6-4 91,0 0-1,0-1 0,-1 0 0,1-1 0,-2 0 0,1-1 0,-1 0 0,9-10 0,7-9 299,31-44 1,-48 62-368,-1 0 0,0-1 1,-1 0-1,0 0 0,0-1 0,-1 0 0,-1 0 0,1 0 1,-2 0-1,0 0 0,3-17 0,-25 60-347,8-7 332,-13 48 0,22-64-36,0 0 0,0 1 0,1 0 0,0-1 0,1 1 0,0 0 0,0-1 0,4 17 0,-4-24-5,1 0 1,0 1-1,0-1 1,0 0 0,0 0-1,0 0 1,1-1-1,-1 1 1,0 0-1,1 0 1,0-1-1,-1 1 1,1-1-1,0 1 1,0-1-1,0 0 1,0 0-1,0 1 1,0-2-1,0 1 1,0 0-1,0 0 1,0-1-1,0 1 1,1-1-1,-1 1 1,0-1-1,1 0 1,-1 0-1,0 0 1,0 0-1,1-1 1,-1 1-1,0 0 1,4-2-1,3 0 52,-1 0 0,0-1 0,0 1-1,0-1 1,-1-1 0,1 0 0,-1 0-1,10-7 1,11-21 209,-25 27-234,1 0 0,0 1 1,0-1-1,1 0 0,-1 1 0,6-4 0,-6 58-286,-4-46 261,0 0-1,0 0 1,0-1-1,0 1 1,0 0 0,1 0-1,0-1 1,-1 1-1,1 0 1,1-1 0,-1 1-1,0-1 1,1 0-1,0 1 1,3 4-1,-2-6 15,0 0-1,0 0 0,1-1 1,-1 1-1,0-1 0,0 0 1,1 0-1,-1 0 0,1-1 1,-1 1-1,1-1 0,-1 0 1,1 0-1,-1 0 0,1 0 1,-1 0-1,1-1 0,3-1 1,3 0 43,0-1 1,0-1 0,0 0-1,0 0 1,0-1-1,-1 0 1,0-1-1,0 0 1,0-1 0,-1 1-1,0-1 1,0-1-1,-1 0 1,0 0-1,0 0 1,-1-1 0,7-13-1,-16 28 12,-1 1-1,1 0 1,0 0 0,0 0-1,1 0 1,0 0-1,0 1 1,1-1 0,0 0-1,0 1 1,1-1-1,0 1 1,1 12-1,0-19-74,0 0 0,-1 0 0,1 0 0,0 0 0,0 0-1,0 0 1,0 0 0,0 0 0,0 0 0,0 0 0,0 0-1,0-1 1,1 1 0,-1 0 0,0-1 0,0 1 0,1-1-1,-1 1 1,0-1 0,1 0 0,-1 0 0,0 1-1,1-1 1,-1 0 0,0 0 0,1 0 0,-1-1 0,1 1-1,1-1 1,-2 1-112,0 0 0,0 0-1,0 0 1,0-1 0,-1 1 0,1 0-1,0-1 1,0 1 0,0-1 0,0 1-1,0-1 1,0 1 0,-1-1 0,1 0-1,0 1 1,-1-1 0,1 0 0,0 0-1,-1 1 1,1-1 0,-1 0 0,1 0-1,-1 0 1,1-1 0,1-18-3699,-1-5-2749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14414,'0'0'6214,"13"56"-6118,10-45-609,1 2-2466,-3-4-1953,7 0-3332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9257,'0'0'9822,"-9"2"-8012,4-2-1586,-5 2 268,1-1 1,-1 2-1,1-1 0,-13 6 0,20-7-470,0-1 0,0 1 0,0 0 0,0 0 0,0 0 0,0 0 0,1 1 0,-1-1 0,1 0 0,-1 1 0,1-1 0,-1 1 0,1-1 1,0 1-1,-1 0 0,1-1 0,0 1 0,0 0 0,0 0 0,1 0 0,-1 0 0,0 0 0,1 0 0,-1 0 0,1 0 0,0 0 0,0 0 0,0 0 1,0 0-1,0 4 0,3-2-121,0 1 0,0-1 1,0 0-1,1 0 0,0 0 1,-1 0-1,1-1 0,1 1 1,-1-1-1,0 0 0,1 0 1,0-1-1,7 4 0,-1 0 39,5 3 6,36 24-242,-50-32 286,1 1 0,-1-1 0,0 1 0,0 0 0,-1 0 0,1 0 0,0 0 0,0 0 0,-1 0 0,0 0 1,1 1-1,-1-1 0,0 1 0,0-1 0,0 1 0,0-1 0,-1 1 0,1 2 0,-1-4 29,0-1-1,0 1 1,0 0-1,0-1 1,0 1-1,0-1 1,-1 1 0,1-1-1,0 1 1,0 0-1,-1-1 1,1 1-1,0-1 1,-1 1 0,1-1-1,-1 1 1,1-1-1,-1 0 1,1 1-1,-1-1 1,1 1 0,-1-1-1,1 0 1,-1 1-1,1-1 1,-1 0-1,0 0 1,1 0 0,-2 1-1,-25 0 553,23-1-672,-1-1 0,1 1 0,-1-1 0,1 0 0,-1-1 0,1 1 0,0-1 0,0 0 0,-5-2 0,6 1-853,1 0 0,0 0 0,-1 1 0,1-2 1,0 1-1,1 0 0,-1 0 0,-2-5 0,-2-11-7667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18468,'-10'4'518,"1"-1"1,0 1-1,0 0 1,1 1-1,-1 0 0,1 1 1,0-1-1,0 2 1,1-1-1,0 1 1,0 0-1,0 0 0,1 1 1,-6 10-1,11-17-510,0 0-1,0 0 0,1 0 1,-1 0-1,1 1 1,-1-1-1,1 0 1,-1 0-1,1 0 0,0 1 1,-1-1-1,1 0 1,0 0-1,0 1 0,0-1 1,0 0-1,0 1 1,0-1-1,1 0 0,-1 0 1,0 1-1,1-1 1,-1 0-1,1 0 0,-1 0 1,1 1-1,-1-1 1,1 0-1,0 0 0,-1 0 1,1 0-1,0 0 1,0 0-1,0 0 0,0-1 1,0 1-1,0 0 1,0 0-1,0-1 1,0 1-1,1-1 0,-1 1 1,0-1-1,0 1 1,2-1-1,7 3-120,1 0 1,0-1-1,-1-1 1,17 1-1,-12-1 23,-8 0 46,-1 0 0,1 0 0,0 1 0,-1 0 0,0 0 0,1 0 0,-1 1 0,0 0 0,0 0 0,7 5 0,-11-7 38,0 1 1,0 0-1,0-1 0,-1 1 1,1 0-1,0 0 0,-1 0 1,1 0-1,-1 1 0,0-1 1,0 0-1,0 1 0,0-1 1,0 0-1,0 1 0,-1-1 1,1 1-1,-1-1 0,0 1 1,0 0-1,0-1 0,0 1 0,0-1 1,0 1-1,-1-1 0,1 1 1,-1-1-1,1 1 0,-1-1 1,-1 3-1,-3 6 20,0-1-1,0 0 1,-1 0 0,0 0-1,-12 12 1,14-17-84,0 0 0,0-1 1,0 0-1,0 0 0,-1 0 0,0-1 0,0 1 1,0-1-1,0 0 0,-1-1 0,1 1 0,-8 1 1,12-3 55,0-1 1,-1 0 0,1 1 0,0-1 0,0 0 0,0 0 0,0 0-1,0 0 1,-1 0 0,1 0 0,0 0 0,0 0 0,0-1 0,0 1-1,0 0 1,0-1 0,0 1 0,-1-1 0,1 1 0,0-1-1,0 1 1,1-1 0,-1 0 0,0 1 0,0-1 0,0 0 0,-1-1-1,-4-20-211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9673,'9'-1'3545,"15"-3"-1152,0 0 1,25-10-1,-40 12-2244,-1-1-1,1 0 1,-1-1-1,0 0 1,0 0-1,0-1 1,-1 0-1,1 0 1,-1 0-1,8-9 1,-14 13-126,-1 1 1,0 0 0,1-1 0,-1 1 0,1 0 0,-1-1 0,0 1 0,0-1 0,1 1 0,-1-1 0,0 1 0,0-1 0,1 1 0,-1-1 0,0 1 0,0-1 0,0 1 0,0-1 0,0 1 0,0-1 0,0 1-1,0-1 1,0 1 0,0-1 0,0 1 0,0-1 0,0 0 0,0 1 0,0-1 0,0 1 0,-1-1 0,1 1 0,0-1 0,0 1 0,-1 0 0,1-1 0,0 1 0,-1-1 0,0 1 0,-24-7 580,-31 10-58,52-2-507,0 0 1,0 1-1,0-1 0,0 1 0,0 0 1,0 0-1,1 0 0,-1 0 0,1 0 1,-1 1-1,1 0 0,0 0 0,0 0 1,0 0-1,1 0 0,-1 0 0,1 1 1,0-1-1,-1 1 0,2 0 0,-1 0 1,0 0-1,1-1 0,0 1 0,0 1 1,0-1-1,0 0 0,0 0 1,1 0-1,0 0 0,0 1 0,0-1 1,1 0-1,-1 0 0,1 0 0,0 0 1,0 0-1,0 0 0,1 0 0,-1 0 1,1 0-1,0 0 0,0-1 0,1 1 1,-1-1-1,1 1 0,-1-1 0,1 0 1,0 0-1,4 3 0,3 0-126,0 1 0,1-1 0,-1-1 0,2 0 0,-1 0 0,14 3 0,40 2-4397,-19-9-3112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45 12556,'0'0'2461,"2"-9"587,-1 8-3252,7-28 4352,-9 24-1260,-8 21-2150,-1 6-595,1 1 1,2 1-1,0-1 0,1 1 1,-4 37-1,2 123-133,8-182-538,0-90-12359,0 50 5530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10890,'0'0'13933,"53"-4"-12427,-22 4-737,-1 0-545,4 0-192,-4 0-32,-4 0-128,0 4-1185,-7 1-737,-8 3-1634,-5-4-3234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13229,'0'0'9769,"73"22"-9705,-43-18-32,3 1-224,1-2-1762,-2-2-1634,-2-1-1536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12876,'0'0'5995,"-8"8"-4831,0 1-910,1 0 0,1 1-1,0 0 1,0 0 0,1 0 0,0 1-1,1-1 1,0 1 0,1 0 0,0 0 0,0 1-1,0 15 1,-7 110 296,10-136-544,0-1-1,0 1 1,0-1 0,0 1 0,1-1 0,-1 1-1,0-1 1,0 1 0,0-1 0,0 1-1,1-1 1,-1 0 0,0 1 0,0-1-1,1 1 1,-1-1 0,0 0 0,1 1-1,-1-1 1,0 0 0,1 1 0,-1-1 0,1 0-1,-1 0 1,0 1 0,1-1 0,-1 0-1,1 0 1,-1 0 0,1 0 0,-1 0-1,1 1 1,0-1 0,24-2 309,20-15 380,-33 11-585,11-7 160,0-1 1,-1 0-1,0-2 0,-1 0 1,-1-1-1,31-34 0,-43 38 212,-5 2-3764,-3 11 3027,0-1-1,0 1 1,0-1 0,0 1-1,0-1 1,0 1 0,-1-1 0,1 1-1,0 0 1,0-1 0,0 1-1,-1-1 1,1 1 0,0-1 0,-1 1-1,1 0 1,0-1 0,-1 1 0,1 0-1,-1 0 1,1-1 0,0 1-1,-1 0 1,1 0 0,-1-1 0,1 1-1,-1 0 1,1 0 0,-1 0-1,1 0 1,-1 0 0,1 0 0,-1 0-1,1-1 1,-1 2 0,1-1 0,-1 0-1,1 0 1,0 0 0,-1 0-1,0 0 1,-18 2-6621</inkml:trace>
  <inkml:trace contextRef="#ctx0" brushRef="#br0" timeOffset="1">129 304 7783,'0'0'10282,"58"37"-11051,-45-37-2338,0-8-2722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8776,'0'0'9086,"-2"9"-7965,-3 21-612,2 1 0,1-1 0,1 1 0,5 46 0,-1 17-5125,-3-94 4476,0 0 0,0 0 0,0 0 0,0 0 0,0-1 0,0 1 0,0 0 0,0 0 0,0 0 0,0 0 0,0 0 0,-1 0 0,1 0 0,0 0 0,0-1 0,0 1 0,0 0 0,0 0 0,0 0 0,0 0 0,-1 0 0,1 0 0,0 0 0,0 0 0,0 0 0,0 0 0,0 0 0,-1 0 0,1 0 0,0 0 0,0 0 0,0 0 0,0 0 0,0 0 0,0 0 0,-1 0 0,1 0 0,0 0 0,0 0 0,0 0-1,0 0 1,0 0 0,0 0 0,0 1 0,-1-1 0,1 0 0,0 0 0,0 0 0,0 0 0,0 0 0,0 0 0,0 0 0,0 0 0,0 1 0,-14-24-1367,-10-29 4667,15 33-1087,-7-23 2448,11 13 1280,10 28-5645,-1 0 1,0 1-1,1 0 0,-1-1 0,0 1 0,1 1 0,6 0 1,34 11-416,-15-3-1849,2-3-3512,2-5-4496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16624,'0'0'7687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12684,'0'0'11013,"-4"9"-10944,-7 16-54,1 1 0,2 0 0,0 0-1,2 1 1,1-1 0,1 2-1,-1 51 1,5-76-17,0-1 0,1 0 0,-1 0 0,1 0 0,0 0 0,-1 0 0,1 0 0,0 0 0,0 0 0,0 0 0,0 0 0,1 0 0,-1 0 1,0-1-1,1 1 0,-1 0 0,1-1 0,0 0 0,-1 1 0,3 0 0,1 1-124,0-1 1,0 1-1,0-1 1,0-1-1,0 1 1,0-1-1,0 1 1,7-1 0,0 0-806,-1 0 1,0-1 0,0 0 0,1-1 0,-1-1 0,0 1 0,18-7 0,-20 5-447,-1-1 0,0 0-1,0-1 1,0 0 0,11-9-1,5-8-4894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11 6694,'0'0'3732,"-8"-3"-983,3 1-2350,0 1-1,0 0 1,0 0-1,-1 0 1,1 0-1,0 1 1,0 0-1,-1 0 1,1 0-1,0 1 1,-9 2-1,11-2-231,0 0 0,0 0 1,0 0-1,1 1 0,-1 0 0,1-1 0,-1 1 0,1 0 1,0 0-1,-1 0 0,1 1 0,0-1 0,0 0 1,1 1-1,-1-1 0,0 1 0,1 0 0,0 0 1,-1-1-1,1 1 0,0 0 0,1 0 0,-1 0 0,0 0 1,0 6-1,1-7-141,-1 0 1,1 0 0,0 0-1,0 0 1,-1 0-1,1 0 1,1 0 0,-1 0-1,0 0 1,0 0-1,1 0 1,-1 0 0,1 0-1,-1 0 1,1 0 0,0 0-1,0-1 1,0 1-1,0 0 1,0 0 0,0-1-1,1 1 1,-1-1-1,1 1 1,-1-1 0,1 1-1,-1-1 1,1 0-1,0 0 1,-1 0 0,3 1-1,2 0 6,0-1-1,0 1 0,0-1 0,0-1 0,0 1 1,0-1-1,0 0 0,0 0 0,11-3 1,-11 2-77,0 0 0,0 0 0,-1-1 1,1 0-1,0 0 0,-1 0 1,0-1-1,1 0 0,-1 0 0,0 0 1,-1-1-1,1 0 0,-1 1 1,1-2-1,-1 1 0,0 0 0,-1-1 1,1 0-1,-1 0 0,0 0 1,0 0-1,0 0 0,2-9 1,-36 55 593,29-38-473,0 0-1,0 1 1,0-1-1,0 1 1,0 0-1,1 0 1,0-1-1,0 1 1,0 0 0,0 0-1,1 0 1,-1 0-1,1 0 1,0 0-1,0 0 1,0 0-1,2 6 1,-1-7-120,0-1 0,1 0 0,-1 0 0,1 0 0,0 0 0,-1 0 0,1 0 0,0 0-1,0-1 1,0 1 0,0-1 0,0 1 0,1-1 0,-1 0 0,0 0 0,1 0 0,-1 0 0,1 0 0,-1 0 0,1-1 0,-1 1 0,1-1 0,-1 0 0,1 0 0,0 0 0,4 0 0,-2 0-1257,1 0 0,-1 0 0,0 0 0,0-1 0,1 1 0,8-4 0,8-10-9472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13901,'0'0'10020,"-9"-1"-9865,0 0-139,0 1 1,0 0-1,0 1 0,-14 2 0,21-3-19,0 1 0,0-1 0,-1 0 0,1 1-1,0 0 1,1-1 0,-1 1 0,0 0 0,0 0-1,0 0 1,0 0 0,1 1 0,-1-1 0,0 0-1,1 1 1,-1-1 0,1 1 0,0-1-1,-1 1 1,1 0 0,0-1 0,0 1 0,0 0-1,0 0 1,1 0 0,-1 0 0,0 0 0,1 0-1,-1 0 1,1 0 0,0 3 0,0-4-28,2 1 0,-1-1-1,0 1 1,0-1 0,0 0 0,1 0 0,-1 0 0,0 1 0,1-1 0,-1 0-1,1-1 1,0 1 0,-1 0 0,1 0 0,-1-1 0,1 1 0,0-1 0,1 1 0,42 12-1432,-39-12 1098,11 4-282,-2-2 238,0 1 1,0 1-1,0 0 0,15 9 1,-29-14 416,-1 0 1,1 1-1,0-1 0,-1 0 1,1 1-1,-1-1 0,1 0 1,-1 1-1,1-1 0,-1 1 1,0-1-1,1 1 0,-1-1 1,1 1-1,-1-1 1,0 1-1,1-1 0,-1 1 1,0-1-1,0 1 0,1 0 1,-1-1-1,0 1 0,0-1 1,0 1-1,0 0 0,0-1 1,0 1-1,0 0 0,0-1 1,0 1-1,0-1 1,0 1-1,0 0 0,-1-1 1,1 1-1,0-1 0,0 1 1,-1 0-1,1-1 0,0 1 1,-1-1-1,1 1 0,0-1 1,-1 1-1,1-1 0,-1 1 1,1-1-1,-1 0 0,1 1 1,-1-1-1,1 0 1,-1 1-1,1-1 0,-1 0 1,0 0-1,1 1 0,-2-1 1,-35 15 1840,36-14-1832,-13 2 483,0 0 0,0 0 0,0-2-1,-24 1 1,38-2-641,0 0 1,-1 0 0,1-1-1,-1 1 1,1 0-1,-1 0 1,1-1 0,0 1-1,-1 0 1,1-1-1,0 1 1,-1 0 0,1-1-1,0 1 1,-1-1-1,1 1 1,0 0-1,0-1 1,0 1 0,-1-1-1,1 1 1,0-1-1,0 1 1,0-1 0,0 1-1,0-1 1,0 1-1,0-1 1,0 1 0,0 0-1,0-1 1,0 1-1,0-1 1,0 1-1,0-1 1,0 1 0,1-1-1,-1 1 1,0-1-1,0 1 1,0 0 0,1-1-1,4-13-5037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14635,'4'1'485,"6"4"781,0-1 0,1 0-1,-1 0 1,15 1 0,-24-4-1167,1-1 0,0 1 0,0-1 1,-1 0-1,1 0 0,0 0 0,-1 0 1,1 0-1,0 0 0,0 0 0,-1-1 1,1 1-1,0 0 0,-1-1 1,1 0-1,0 1 0,-1-1 0,1 0 1,-1 0-1,1 0 0,-1 0 0,0 0 1,1 0-1,-1 0 0,0 0 0,0-1 1,0 1-1,0 0 0,0-1 0,0 1 1,0-1-1,0 1 0,0-1 1,-1 0-1,1 1 0,0-3 0,-1 2-65,1 0-1,-1 1 0,0-1 0,0 1 1,0-1-1,0 0 0,0 1 1,0-1-1,0 1 0,0-1 0,-1 1 1,1-1-1,-1 0 0,1 1 1,-1 0-1,1-1 0,-1 1 0,0-1 1,0 1-1,0 0 0,0-1 1,0 1-1,0 0 0,0 0 0,0 0 1,0 0-1,0 0 0,-1 0 0,1 0 1,-1 0-1,1 0 0,0 1 1,-1-1-1,1 0 0,-1 1 0,1 0 1,-3-1-1,0 0-17,0 0 0,0 1 0,0-1 0,-1 1 0,1 0 0,0 0 1,0 0-1,-1 1 0,1 0 0,0-1 0,0 1 0,0 1 0,-5 1 0,3 1-16,1-1 0,-1 1-1,1 1 1,0-1 0,0 1 0,0 0 0,1 0-1,-1 1 1,1-1 0,0 1 0,1 0-1,0 0 1,0 0 0,0 0 0,0 1 0,1-1-1,0 1 1,1 0 0,-1-1 0,1 1 0,1 0-1,-1 0 1,1 0 0,1 9 0,-1-14 0,1 1 0,-1-1 0,1 0 1,0 0-1,0 0 0,-1 0 0,1 0 1,1 0-1,-1 0 0,0 0 0,0 0 0,1 0 1,-1-1-1,1 1 0,-1-1 0,1 1 1,0-1-1,0 1 0,0-1 0,3 2 0,0-1 0,-1-1-1,0 0 0,1 0 0,-1 0 1,1 0-1,-1-1 0,1 0 0,-1 0 1,9-1-1,4-1 3,-1-1 0,-1-1 0,1-1 1,26-11-1,74-44 15,-37 17-12,-60 37-15,-19 6 10,1 0-1,-1 0 1,0 0 0,1 0-1,-1 0 1,0 1-1,0-1 1,1 0 0,-1 0-1,0 0 1,1 0-1,-1 0 1,0 0 0,0 1-1,1-1 1,-1 0-1,0 0 1,0 0 0,0 1-1,1-1 1,-1 0-1,0 0 1,0 1 0,0-1-1,1 0 1,-1 0-1,0 1 1,0-1 0,0 0-1,0 1 1,0 2-3,0 0 1,0 1-1,0-1 0,-1 0 1,1 0-1,-1 0 0,-2 5 1,-1 6-1,4-12 6,-1 0 1,1 0-1,-1 0 1,1-1-1,0 1 1,0 0-1,0 0 1,0 0-1,0 0 1,0 0-1,0-1 1,1 1 0,-1 0-1,1 0 1,-1 0-1,1-1 1,0 1-1,0 1 1,1-2-1,-1 0 0,0-1 1,0 1-1,0-1 0,0 1 0,1-1 1,-1 1-1,0-1 0,1 0 1,-1 0-1,0 1 0,0-1 1,1 0-1,-1 0 0,0 0 0,1-1 1,-1 1-1,0 0 0,1 0 1,-1-1-1,0 1 0,0-1 1,1 1-1,-1-1 0,0 0 0,1 0 1,37-22 76,-33 19-75,0-1-1,0 2 1,0-1-1,0 1 0,1 0 1,-1 0-1,14-3 1,-19 6-9,-1 0 0,1 0 0,0 0 0,-1 0 1,1 0-1,0 0 0,-1 0 0,1 0 0,0 0 1,-1 0-1,1 1 0,-1-1 0,1 0 0,0 1 1,-1-1-1,1 0 0,-1 1 0,1-1 0,-1 1 0,1-1 1,-1 1-1,1-1 0,-1 1 0,0-1 0,1 1 1,-1-1-1,0 1 0,1-1 0,-1 1 0,0 0 1,0-1-1,1 1 0,-1-1 0,0 1 0,0 0 0,0-1 1,0 1-1,0 0 0,0-1 0,0 2 0,-2 26-2894,2-28 2889,0 1-664,0-3 95,0-6-204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12684,'0'0'7762,"-12"0"-7068,-55 6 249,61-5-858,0 0 1,0 1 0,0 0-1,0 0 1,0 0-1,1 1 1,-1-1-1,1 2 1,0-1 0,0 0-1,-7 7 1,11-9-95,1-1 0,-1 0 0,0 1 0,1-1 1,-1 1-1,1-1 0,-1 1 0,1-1 0,-1 1 0,1 0 0,0-1 1,-1 1-1,1-1 0,0 1 0,-1 0 0,1-1 0,0 1 0,0 0 1,-1 0-1,1-1 0,0 1 0,0 0 0,0-1 0,0 1 0,0 0 1,0 0-1,0-1 0,0 1 0,1 0 0,-1 0 0,0-1 0,0 1 1,0 0-1,1-1 0,-1 1 0,1 0 0,-1-1 0,0 1 0,1-1 1,-1 1-1,1-1 0,-1 1 0,1-1 0,-1 1 0,1-1 1,0 1-1,-1-1 0,1 1 0,-1-1 0,1 0 0,0 0 0,-1 1 1,1-1-1,0 0 0,0 0 0,49 11-1106,-39-10 708,1 2 31,58 11-86,-65-12 404,-1-1 0,1 0 0,0 1-1,-1 0 1,1 0 0,-1 1-1,1-1 1,-1 1 0,0 0 0,7 6-1,-11-8 82,0 0 1,1-1-1,-1 1 0,0 0 0,1-1 1,-1 1-1,0 0 0,0-1 0,0 1 1,0 0-1,0 0 0,0-1 0,0 1 0,0 0 1,0-1-1,0 1 0,0 0 0,0 0 1,0-1-1,-1 1 0,1 0 0,0-1 1,0 1-1,-1 0 0,1-1 0,-1 1 0,1-1 1,0 1-1,-1-1 0,1 1 0,-1 0 1,1-1-1,-1 0 0,0 1 0,1-1 0,-1 1 1,1-1-1,-1 0 0,0 1 0,0-1 1,-30 16 1412,27-15-1225,-9 5 9,-1-1 1,1 0-1,-1-1 1,0-1-1,0 0 0,-25 1 1,38-4-358,1 0 1,-1 0 0,1 0-1,0 0 1,-1 0-1,1 0 1,-1 0 0,1 0-1,0 0 1,-1 0-1,1 0 1,0-1 0,-1 1-1,1 0 1,0 0-1,-1 0 1,1-1 0,0 1-1,-1 0 1,1 0-1,0-1 1,-1 1 0,1 0-1,0-1 1,0 1-1,-1 0 1,1-1 0,0 1-1,0 0 1,0-1-1,0 1 1,-1-1 0,1 1-1,0 0 1,0-1-1,0 1 1,0-1 0,0 1-1,0 0 1,0-1-1,0 1 1,0-1 0,0 1-1,1-1 1,-2-1-490,1-14-6244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13325,'0'0'4185,"-6"13"-2359,-2 6-1292,0 0 1,1 1-1,1-1 1,1 1 0,1 1-1,-2 28 1,7 47-61,0-24-424,-1-52-2187,-1-20 2042,1 0-1,0 0 1,0 0 0,0 0 0,0 0 0,0 0-1,0 0 1,0 0 0,0 0 0,0 0 0,0 0 0,0 0-1,-1 0 1,1 0 0,0 0 0,0 0 0,0 0-1,0 0 1,0 0 0,0 0 0,0 0 0,0 0 0,0 0-1,0 0 1,0 0 0,-1 0 0,1 0 0,0 0-1,0 0 1,0 0 0,0 0 0,0 0 0,0 0 0,0 0-1,0 0 1,0 0 0,0 1 0,0-1 0,0 0-1,0 0 1,0 0 0,0 0 0,0 0 0,0 0 0,0 0-1,0 0 1,0 0 0,-32-59-2445,25 49 2797,1-1-1,0 1 0,1-1 0,0-1 0,0 1 0,1-1 0,1 1 0,0-1 0,-3-22 0,6 33-130,1 0 1,-1 0-1,0 0 0,0 0 0,0 0 0,0 0 0,1 0 0,-1 0 1,1 0-1,-1 1 0,0-1 0,1 0 0,0 0 0,-1 0 0,1 1 1,-1-1-1,1 0 0,0 0 0,-1 1 0,1-1 0,0 1 0,0-1 0,0 1 1,0-1-1,-1 1 0,2-1 0,33-5 1224,35 14-847,-40 1-504,7 2-1017,-12-9-7322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5509,'0'0'16304,"71"-4"-16272,-41 1-32,0 3-1282,-4 0-3618,2 0-3844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 11243,'0'0'10949,"-6"7"-10912,-18 21-10,24-27-33,-1 0 0,0 0-1,1 0 1,-1 0 0,1 0 0,-1 0 0,1 0 0,0 0 0,-1 1 0,1-1 0,0 0 0,0 0 0,0 0 0,0 0-1,0 1 1,0-1 0,0 0 0,0 0 0,0 0 0,0 0 0,1 0 0,-1 1 0,1-1 0,-1 0 0,1 0-1,-1 0 1,1 0 0,-1 0 0,1 0 0,0 0 0,0 0 0,0 1 0,32 23-699,-23-19 100,-9-5 458,1 0-1,0 0 1,0 0 0,-1 0-1,1 0 1,-1 1-1,1-1 1,-1 0 0,0 1-1,1-1 1,-1 1 0,0 0-1,0-1 1,0 1 0,0 0-1,0 0 1,0 0-1,-1 0 1,1 0 0,-1-1-1,1 1 1,-1 4 0,-1-5 213,0 1 1,0 0 0,-1 0 0,1-1 0,-1 1 0,1-1-1,-1 1 1,0-1 0,0 0 0,1 1 0,-1-1 0,0 0-1,0 0 1,0-1 0,0 1 0,0 0 0,0-1 0,0 1-1,-1-1 1,-2 1 0,-12 3 448,1-1 0,-1-1 1,-30 1-1,41-6-1435,12-2-16,15-5 171,49 2 1247,-49 6-538,0 0 0,-1-1 1,1-1-1,-1 0 1,28-12-1,-43 14 211,0 0 1,-1-1-1,1 0 1,-1 0-1,0 0 1,0 0-1,0 0 0,0-1 1,-1 0-1,1 0 1,-1 0-1,0 0 1,0-1-1,0 1 1,-1-1-1,1 1 0,-1-1 1,-1 0-1,1 0 1,0 0-1,-1 0 1,0 0-1,0 0 1,-1-1-1,0 1 1,0-8-1,-3 10 697,-3 8-674,-5 8-178,7-1 294,0 0 0,1 0-1,0 0 1,-1 21 0,3-30-307,1 0 0,0 0 0,0 0 0,1 0 0,-1 0 0,1 0 0,-1 0 0,1 0-1,0 0 1,3 5 0,-4-7-121,1 0 1,0 0-1,0 0 0,0 0 0,0 0 0,0 0 0,0 0 0,0 0 0,0-1 0,0 1 0,0 0 0,0-1 0,1 1 1,-1-1-1,0 1 0,0-1 0,1 1 0,-1-1 0,0 0 0,1 0 0,-1 0 0,0 0 0,1 0 0,-1 0 0,2 0 1,8-4-4293,1-8-3053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14542,'0'0'2786,"20"51"-5540,-5-38-3300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29 244 10410,'0'0'3667,"-5"10"-1766,-15 31-839,20-40-1046,-1 0-1,1-1 1,0 1 0,-1 0-1,1 0 1,0 0 0,-1-1 0,1 1-1,0 0 1,0 0 0,0 0-1,0 0 1,-1 0 0,1 0-1,1-1 1,-1 1 0,0 0-1,0 0 1,0 0 0,0 0-1,1 0 1,-1-1 0,0 1-1,1 0 1,-1 0 0,0 0-1,1-1 1,-1 1 0,1 0-1,0-1 1,-1 1 0,1 0-1,-1-1 1,1 1 0,0-1-1,-1 1 1,1-1 0,0 1-1,0-1 1,0 1 0,-1-1-1,1 0 1,0 1 0,0-1-1,0 0 1,0 0 0,0 0-1,-1 0 1,1 0 0,0 0-1,0 0 1,0 0 0,1 0 0,2 0 175,1 0 1,0 0 0,-1-1 0,1 0 0,0 0 0,-1 0 0,1 0-1,5-3 1,0-3-36,0 0 1,-1 0-1,0-1 0,0 0 0,-1 0 0,0-1 1,-1 0-1,0-1 0,0 1 0,-1-2 0,0 1 0,6-16 1,-6 13-139,-1-1 1,0 0-1,-1 0 1,0-1-1,-1 1 1,-1-1-1,0 0 1,-1 0-1,-1-22 1,-1 35-23,1 1 0,0 0 1,-1 0-1,1 0 1,-1 0-1,1 0 0,-1 0 1,1 0-1,-1 0 0,0 0 1,0 0-1,1 0 1,-1 0-1,0 1 0,0-1 1,0 0-1,0 0 1,0 1-1,0-1 0,0 1 1,0-1-1,0 1 0,0-1 1,-1 1-1,1 0 1,0-1-1,0 1 0,0 0 1,0 0-1,-1 0 1,1 0-1,0 0 0,0 0 1,0 0-1,0 0 0,-1 1 1,1-1-1,0 0 1,0 1-1,0-1 0,0 1 1,-1 0-1,-5 1 53,1 0 0,0 0 0,-1 1 0,1 0 0,0 0 0,-7 6-1,6-4 86,1 0-1,-1 1 0,1 0 0,1 1 0,-1-1 0,1 1 0,0 0 0,-4 8 0,8-13-180,0 0 1,0 1-1,0-1 0,1 1 0,-1-1 0,1 0 0,-1 1 1,1-1-1,0 1 0,0-1 0,0 1 0,0-1 1,1 1-1,-1-1 0,1 0 0,-1 1 0,1-1 1,0 0-1,0 1 0,0-1 0,0 0 0,0 0 1,1 0-1,-1 0 0,1 0 0,-1 0 0,1 0 1,0 0-1,-1-1 0,1 1 0,0 0 0,3 1 1,17 14-1789,-7-7 1238,-1 2-1,0 0 0,13 14 1,-24-21 595,1 0 1,0 0-1,-1 0 1,0 0 0,0 0-1,-1 1 1,1-1 0,-1 1-1,0 0 1,-1 0 0,0-1-1,0 1 1,1 9-1,-2 13-916,0-20-2552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13549,'0'0'9283,"-4"8"-9000,-1 5-227,-22 54 227,25-61-338,0 0-1,0 1 1,1-1 0,0 1 0,0-1 0,1 1-1,0-1 1,0 1 0,1 9 0,0-15 40,0 0 0,-1 1 0,1-1 0,0 0 0,0 0 0,0 0 0,0 0 1,0 0-1,0 0 0,0 0 0,0-1 0,0 1 0,0 0 0,1-1 0,-1 1 0,0-1 1,0 1-1,1-1 0,-1 1 0,1-1 0,-1 0 0,0 0 0,1 0 0,-1 1 0,0-1 1,1-1-1,-1 1 0,1 0 0,-1 0 0,0 0 0,1-1 0,-1 1 0,0-1 0,2 0 1,3 0 35,1-1 1,-1 0 0,0 0 0,0-1 0,11-5 0,-1-4-34,-1 0 0,-1-1-1,0 0 1,0-1 0,-1-1 0,19-29 0,-37 52 173,0 0 0,0 1 1,1-1-1,-5 13 1,8-19-148,1-1 1,-1 1 0,0-1 0,1 1 0,-1 0-1,1-1 1,-1 1 0,1 0 0,0-1 0,0 1-1,0 0 1,0-1 0,0 1 0,0 0 0,0-1-1,1 1 1,-1 0 0,0-1 0,1 1 0,0 0-1,-1-1 1,1 1 0,0-1 0,0 1 0,-1-1-1,1 0 1,0 1 0,1-1 0,-1 0 0,0 0-1,0 1 1,1-1 0,-1 0 0,0 0 0,1 0-1,-1-1 1,1 1 0,-1 0 0,1 0 0,-1-1-1,1 1 1,0-1 0,-1 0 0,1 1 0,0-1-1,-1 0 1,1 0 0,3 0 0,1 0 4,1 1 0,-1-1 0,1 0 0,-1-1 0,0 0 0,1 0 0,-1 0 0,0-1 0,0 0 0,1 0 0,-1 0 0,-1-1 0,1 0 0,0 0 0,-1 0 0,0-1 0,1 0 0,-1 0 0,-1 0 0,1-1 0,-1 1 0,1-1 0,-2 0 0,5-7 0,-7 10-908,-4 4 991,-9 14 861,0 7-2677,6 0-7105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17489,'0'0'4228,"13"58"-9930,-8-43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22 6278,'0'0'6550,"-1"-4"-6480,1 4-45,0-1-3,0 0 1,0 0 0,0 0-1,0 0 1,-1 0-1,1 0 1,0 0-1,0 0 1,-1 0-1,1 0 1,-1 1-1,1-1 1,-1 0 0,1 0-1,-1 0 1,1 1-1,-1-1 1,-1-1-1,2 2 26,0 6 8620,-2-5-6904,-7-1-1637,0 0 0,1 1 0,-1 0 0,0 0 1,1 1-1,0 0 0,-1 1 0,-15 6 1,20-6-82,0-1 1,0 1 0,0 0-1,0 0 1,0 0 0,1 0 0,-1 1-1,1-1 1,0 1 0,0 0-1,0 0 1,1 0 0,0 0 0,-1 1-1,1-1 1,1 1 0,-3 8-1,3-10-45,0 0-1,0 1 0,0-1 0,1 1 0,0-1 0,0 1 0,0-1 0,0 1 0,0 0 0,1-1 0,-1 1 1,2 4-1,-1-6-2,0 0 1,0 0 0,0 0 0,0-1 0,1 1-1,-1 0 1,0-1 0,1 1 0,-1-1-1,1 0 1,-1 1 0,1-1 0,0 0 0,0 0-1,-1 0 1,4 1 0,4 1-35,1 0 0,0-1-1,0-1 1,1 0 0,-1 0 0,20-1 0,-21 0-12,-5 0-227,0 0 0,0-1 0,0 1 0,0-1-1,0 0 1,0 0 0,6-3 0,13-9-5206,-11 5 479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14862,'0'0'5354,"-9"10"-4713,-7 13 107,1 0 1,1 2-1,1-1 0,1 2 0,-16 48 1,22-54-683,1 1 1,0 0 0,2 0 0,0 0-1,1 26 1,2-47-66,0 1-1,0 0 1,1-1-1,-1 1 1,0 0-1,1 0 1,-1-1 0,1 1-1,-1-1 1,0 1-1,1 0 1,-1-1 0,1 1-1,0-1 1,-1 1-1,1-1 1,-1 1-1,1-1 1,0 0 0,-1 1-1,1-1 1,0 0-1,-1 1 1,1-1-1,0 0 1,0 0 0,-1 0-1,1 0 1,0 0-1,0 0 1,-1 0 0,1 0-1,0 0 1,0 0-1,-1 0 1,1 0-1,0 0 1,0-1 0,-1 1-1,1 0 1,0 0-1,1-2 1,33-11-293,-3-7-443,-26 14 529,1 2 0,-1-1 0,1 1 0,0 0 0,0 0 0,1 1 0,-1 0 0,12-3 0,-19 7 196,0-1 0,1 0 0,-1 0-1,0 1 1,1-1 0,-1 1 0,0-1 0,1 0 0,-1 1-1,0-1 1,0 0 0,0 1 0,1-1 0,-1 1 0,0-1 0,0 1-1,0-1 1,0 1 0,0-1 0,0 0 0,0 1 0,0-1-1,0 1 1,0-1 0,0 1 0,0-1 0,0 1 0,0-1-1,0 1 1,0-1 0,-1 0 0,1 1 0,0-1 0,0 1 0,0-1-1,-1 0 1,1 1 0,0-1 0,-1 1 0,1-1 0,-1 1-1,-10 21 465,11-22-449,-3 4-35,1 1 1,-1 0-1,1 0 1,0 0-1,0 0 0,1 1 1,0-1-1,0 0 1,0 1-1,0 7 0,10-16-11367,1-8 1606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19268,'2'-3'243,"1"0"-1,0 0 1,0 1-1,0-1 1,0 1-1,0 0 1,0 0-1,1 0 1,-1 0-1,0 0 0,1 1 1,6-2-1,4-4 558,3-1-317,-5 2-316,0 0-1,1 0 1,0 1 0,0 1-1,0 0 1,23-3-1,-36 7-167,0 0 0,1 0 0,-1 0 0,1 0 0,-1 0 0,0 0 0,1 0 0,-1 0 0,1 0 0,-1 0 0,0 0 0,1 0 0,-1 0 0,0 0 0,1 0 0,-1 1 0,0-1 0,1 0 0,-1 0 0,0 1 0,1-1 0,-1 0-1,0 0 1,1 1 0,-1-1 0,0 0 0,0 1 0,1-1 0,-1 0 0,0 1 0,0-1 0,0 0 0,1 1 0,-4 16-50,-19 22-40,17-30 80,-7 12-35,-12 32 0,21-46 44,1 1-1,0-1 1,0 1-1,0 0 1,1 0-1,0 0 1,0 0-1,1 9 1,0-16 3,0 0 0,0 0 0,0 0 1,0 0-1,1 0 0,-1 0 1,0 0-1,0 0 0,1 0 1,-1 0-1,1 0 0,-1 0 0,1 0 1,-1-1-1,1 1 0,0 0 1,-1 0-1,1 0 0,0-1 1,-1 1-1,1 0 0,0-1 1,0 1-1,0-1 0,0 1 0,1 0 1,0-1 1,0 0 0,0 1 0,0-1 0,-1 0 0,1 0 0,0 0 0,0-1 0,0 1 0,0 0 0,0-1 0,0 1 0,3-2 0,5-3 14,0 0 1,-1 0-1,0 0 1,9-8-1,19-16 148,48-50-1,-69 63-102,-1-1 0,-1 0 0,-1-1 0,-1-1 0,13-24 0,-24 35-63,-9 13-26,-10 14-25,10-8 36,0 0 0,0 0 0,-7 16 0,13-22 25,-1 1 0,1-1 1,0 0-1,0 1 0,1 0 0,0-1 1,0 1-1,0 0 0,1 0 0,0 7 1,0-11-1,0-1 0,0 0 0,0 1 0,1-1 0,-1 1 0,1-1 0,-1 0 0,1 1 0,-1-1 0,1 0 0,0 1 0,0-1 0,0 0 0,0 0 0,-1 0 0,1 0 0,1 0 0,-1 0 1,0 0-1,1 1 0,1-1 7,-1 0 0,1 0 0,0 0 0,-1 0 0,1 0 1,0-1-1,0 1 0,-1-1 0,1 0 0,3 1 0,4-2 29,0 0-1,0 0 0,0-1 0,-1 0 0,11-4 0,-3 0-10,0-2 1,0 0 0,0 0-1,-1-2 1,-1 0-1,1 0 1,-2-2-1,1 0 1,-2-1-1,22-25 1,-32 35-54,-1-1-1,1 0 1,-1 1 0,0-1-1,2-7 1,-22 43-302,17-30 309,-9 23-8,-6 27 0,14-45 0,0 0 0,1 0 0,0 0 0,0 0 1,1 0-1,0 0 0,0 0 0,1 0 0,2 11 0,-3-17-37,0 0-1,1 0 1,-1 0 0,1 0 0,-1 0 0,1 1-1,-1-1 1,1 0 0,0 0 0,-1 0-1,1-1 1,0 1 0,0 0 0,0 0 0,-1 0-1,1 0 1,0-1 0,0 1 0,0-1-1,1 1 1,-1 0 0,0-1 0,0 0 0,0 1-1,0-1 1,2 1 0,1-1-26,-1 0 0,1 0 0,-1 0 0,0-1 0,1 1 0,-1-1 1,1 0-1,3-1 0,20-8-428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13164,'0'0'10976,"0"12"-10688,-7 342 930,7-353-1350,0 1 0,0 0 0,0-1 0,0 1 0,0 0 0,0-1 0,-1 1 0,1 0 0,0-1 0,-1 1 0,0 0 0,1-1 0,-2 4 0,1-5 32,1 0-1,-1 0 1,1 0 0,0 0 0,-1 0-1,1 0 1,-1 0 0,1 0-1,0 0 1,-1 0 0,1 0 0,0 0-1,-1 0 1,1 0 0,-1 0 0,1 0-1,0 0 1,-1 0 0,1 0 0,0-1-1,-1 1 1,1 0 0,0 0 0,-1 0-1,1-1 1,0 1 0,-1 0 0,1 0-1,0-1 1,0 1 0,-1 0 0,1-1-1,0 1 1,-1-1 0,-23-42-2519,16 25 2880,2-1-1,0 0 1,0 0-1,2 0 1,1 0-1,0-1 1,1 0-1,1 0 1,2-19-1,0 38-191,0 0-1,0 0 1,-1-1 0,1 2-1,0-1 1,1 0-1,-1 0 1,0 0-1,0 0 1,0 1 0,0-1-1,1 0 1,-1 1-1,0-1 1,0 1 0,1 0-1,-1-1 1,1 1-1,-1 0 1,0 0-1,1 0 1,-1 0 0,0 0-1,1 0 1,-1 0-1,1 0 1,-1 1 0,2-1-1,42 8-402,24 10-4898,-32-10-2081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11339,'0'0'14942,"3"-5"-15001,5-15-56,-23 36-37,-4 33 110,19-47 30,-1 0 1,0 0-1,1 0 1,-1 0-1,1 1 1,0-1-1,0 0 1,-1 0 0,2 0-1,-1 1 1,0-1-1,0 0 1,1 0-1,-1 1 1,1-1-1,0 0 1,-1 0 0,1 0-1,0 0 1,2 3-1,-1-4 17,0 0 0,0 0 0,0 0-1,0 0 1,0 0 0,0-1 0,0 1 0,0-1-1,0 1 1,0-1 0,0 0 0,0 0 0,0 0-1,1 0 1,-1 0 0,0-1 0,3 0-1,-4 1-11,1-1-1,0 1 0,0 0 0,1 0 0,-1-1 0,0 1 1,0 0-1,0 1 0,0-1 0,0 0 0,0 1 0,0-1 1,0 1-1,0-1 0,-1 1 0,1 0 0,0 0 0,0 0 1,0 0-1,-1 0 0,1 0 0,0 1 0,-1-1 1,1 0-1,1 3 0,1 3-59,0 1 0,0 0 1,-1 0-1,0 0 0,0 0 1,-1 0-1,0 0 0,0 1 1,0 12-1,0 79-211,-2-95 293,-1 1-1,0-1 1,0 0 0,0 0-1,0 0 1,-1 0 0,0 0-1,0-1 1,0 1 0,-1 0-1,-4 6 1,5-9 31,0 1 1,0-1 0,0 0-1,0 0 1,0 0-1,0 0 1,-1 0-1,1 0 1,-1-1-1,1 1 1,-1-1-1,0 0 1,0 1-1,1-1 1,-1-1-1,0 1 1,0 0-1,0-1 1,0 1 0,-5-1-1,7 0-38,-1-1-1,1 0 0,-1 0 1,1 1-1,0-1 1,-1 0-1,1 0 1,0 0-1,0 0 1,0 0-1,0-1 1,0 1-1,0 0 1,0 0-1,0-1 1,0 1-1,1-1 1,-1 1-1,0-1 1,1 1-1,0-1 1,-1 1-1,1-1 1,0 1-1,-1-4 1,-5-45-414,6 45 339,0-1 54,0 0 0,0 1-1,1-1 1,0 0 0,0 1 0,1-1-1,-1 1 1,1 0 0,1-1-1,-1 1 1,1 0 0,-1 0-1,1 1 1,1-1 0,-1 0-1,1 1 1,-1 0 0,1 0-1,8-6 1,10-7-55,0 1-1,1 1 1,25-12-1,12-8 12,-48 27 90,0-1 1,-1 0 0,18-18-1,-27 25-24,0 0 1,0 0-1,0 0 0,-1 0 0,1 0 0,-1 0 0,1-1 0,-1 1 0,0 0 0,1-1 0,-1 1 1,0-1-1,-1 0 0,1 1 0,0-1 0,-1 0 0,0 1 0,1-1 0,-1 0 0,0 1 1,-1-1-1,1 0 0,0 1 0,-1-1 0,1 0 0,-1 1 0,-2-6 0,2 7 4,0 0-1,0 0 1,0 0 0,-1 0-1,1 0 1,0 0-1,-1 0 1,1 1-1,0-1 1,-1 0-1,1 1 1,-1-1 0,1 1-1,-1 0 1,1-1-1,-1 1 1,0 0-1,1 0 1,-1 0 0,1 0-1,-1 0 1,1 0-1,-1 1 1,1-1-1,-3 1 1,0 0-29,0 0 1,0 0-1,1 0 1,-1 1-1,0-1 1,0 1-1,1 0 1,-6 4-1,5-2 26,-1 0-1,1 1 1,1 0-1,-1 0 1,1 0 0,-1 0-1,1 1 1,1-1-1,-1 1 1,1 0-1,0-1 1,0 1 0,0 7-1,1-11-91,1 1-1,0 0 0,0-1 1,0 1-1,0-1 0,0 1 1,1-1-1,-1 1 1,1-1-1,-1 1 0,1-1 1,0 1-1,0-1 0,2 3 1,-2-3-232,1 0 1,0 0 0,0 0-1,-1-1 1,1 1 0,0 0-1,0-1 1,1 0-1,-1 1 1,0-1 0,0 0-1,1 0 1,-1 0 0,0 0-1,1-1 1,4 2-1,17 0-4640,2-2-1724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12524,'0'0'1986,"-8"0"16,1 1-1694,-1 0 0,1 1 1,1 0-1,-1 0 0,0 0 1,0 1-1,1 0 0,-12 6 1,16-7-279,-1 0 0,0 0 1,0 0-1,1 0 1,0 0-1,-1 1 1,1-1-1,0 1 0,0-1 1,0 1-1,0 0 1,1 0-1,-1 0 1,1 0-1,0 0 0,-1 0 1,1 0-1,1 0 1,-1 0-1,0 1 1,1-1-1,0 0 0,0 0 1,0 1-1,0 3 1,1-6-69,0 1 0,0 0 0,0-1 0,0 1 0,0-1 0,0 0 0,0 1 0,1-1 0,-1 0 0,0 0 0,1 1 0,-1-1 0,1 0 0,-1 0 0,1-1 0,0 1 0,-1 0 0,1-1 0,0 1 0,2 0 0,45 12-1145,-36-10 740,6 1-169,-12-3 411,0 0-1,-1 0 0,1 1 0,0 0 0,-1 1 0,1-1 0,-1 1 0,10 6 0,-16-9 252,1 1-1,-1-1 1,0 0 0,0 0 0,0 0-1,0 1 1,0-1 0,0 0-1,0 0 1,0 0 0,1 1-1,-1-1 1,0 0 0,0 0-1,0 0 1,0 1 0,0-1-1,0 0 1,0 0 0,0 1 0,0-1-1,0 0 1,-1 0 0,1 0-1,0 1 1,0-1 0,0 0-1,0 0 1,0 0 0,0 1-1,0-1 1,0 0 0,-1 0-1,1 0 1,0 0 0,0 1 0,0-1-1,0 0 1,-1 0 0,1 0-1,0 0 1,0 0 0,0 0-1,-1 1 1,1-1 0,-17 6 992,-17 0-430,29-5-860,-47 2 564,50-3-876,0 0-1,0 0 0,0 0 0,0-1 0,0 1 0,0-1 0,0 1 0,0-1 0,0 0 1,0 1-1,1-1 0,-4-2 0,-1-5-7730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25 6854,'0'0'11521,"-11"-5"-11046,6 2-406,0 1-1,0-1 1,0 1 0,0 0-1,0 0 1,0 1 0,-1-1-1,1 1 1,-1 0 0,1 1 0,-1 0-1,1-1 1,-1 2 0,1-1-1,-1 0 1,1 1 0,-1 0-1,1 1 1,0-1 0,-1 1 0,1 0-1,-6 3 1,6-2 88,1 1-1,-1-1 1,1 1 0,0-1-1,0 1 1,0 0 0,1 0-1,0 1 1,0-1-1,0 1 1,-4 7 0,6-10-164,1-1 0,-1 0 0,1 1-1,-1-1 1,1 1 0,-1-1 0,1 1 0,0-1 0,0 1 0,0 0 0,0-1 0,0 1 0,0-1 0,0 1-1,1-1 1,-1 1 0,0-1 0,1 1 0,-1-1 0,1 1 0,0-1 0,-1 0 0,1 1 0,0-1-1,0 0 1,0 1 0,0-1 0,0 0 0,0 0 0,0 0 0,0 0 0,0 0 0,1 0 0,-1 0 0,0-1-1,1 1 1,-1 0 0,1-1 0,-1 1 0,0-1 0,1 1 0,2-1 0,3 3-695,1-2 1,0 1-1,0-1 0,0 0 1,0-1-1,16-1 1,-20 1-187,0-1 0,0 0 0,1 0 0,-1 0 0,0 0 0,0-1 0,0 1 0,6-5 0,12-11-8182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11371,'0'0'5792,"-9"7"-4698,3-3-893,1 1 0,-1 0-1,1 0 1,1 1 0,-1-1-1,1 1 1,0 0 0,0 0-1,0 0 1,1 1 0,0-1-1,0 1 1,1 0 0,0 0-1,0 0 1,-1 13 0,2-12-138,0 0 0,0 0 0,1 0 0,0 0 1,1 0-1,2 13 0,-2-19-56,-1 0 0,1-1 0,0 1-1,0 0 1,0 0 0,0 0 0,0-1-1,1 1 1,-1 0 0,0-1 0,1 0 0,-1 1-1,1-1 1,0 0 0,-1 1 0,1-1-1,0 0 1,0 0 0,0-1 0,0 1-1,0 0 1,0 0 0,0-1 0,0 0 0,0 1-1,0-1 1,0 0 0,0 0 0,4 0-1,31-3-385,-30 2 217,0 0 0,1 0 0,-1 0 0,1 1 0,-1 1 0,1-1-1,13 4 1,-19-3 154,-1 0 0,0 0-1,0 1 1,0-1 0,0 0-1,0 1 1,0-1 0,0 1-1,0-1 1,-1 1 0,1-1-1,0 1 1,-1 0 0,1-1-1,-1 1 1,0 0 0,0-1-1,0 1 1,0 0 0,0 0-1,0-1 1,0 3 0,-6 39 28,2-27-71,-1 2-477,3-5-4210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12524,'0'0'2466,"-24"54"-416,17-31-1121,1 4-641,2-1-224,4 1-64,0 0-768,6-4-770,5-1-256,4-4-31,4-7-1667,1-4-4932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88 7655,'0'0'3385,"-9"0"-1138,3 0-1873,0 1-1,-1-1 0,1 1 0,0 1 1,0-1-1,0 1 0,-8 4 1,12-5-209,-1 0 0,1 0 0,0 1 0,0-1 0,0 1 0,0 0 0,0-1 0,0 1 0,0 0 0,1 0 0,-1 0 0,1 0 0,-1 0 0,1 0 0,0 1 0,0-1 0,0 0 0,0 1 0,0-1 0,1 1 0,-1-1-1,1 1 1,-1-1 0,1 1 0,0 2 0,0-4-137,0-1 0,0 1 0,0 0-1,0-1 1,0 1 0,1 0 0,-1-1-1,0 1 1,0 0 0,1-1 0,-1 1-1,0-1 1,1 1 0,-1-1-1,1 1 1,-1-1 0,0 1 0,1-1-1,-1 1 1,1-1 0,0 1 0,-1-1-1,1 0 1,-1 1 0,1-1 0,-1 0-1,1 0 1,0 1 0,-1-1 0,2 0-1,28 1 1008,-23-2-918,-1-1 1,1 1-1,-1-1 1,0 0 0,0 0-1,11-6 1,-12 3-77,0 0-1,0-1 1,-1 1 0,0-1 0,0 0 0,0 0-1,-1 0 1,0 0 0,0-1 0,0 1 0,2-10-1,-4 14-125,-1 0 0,1 0-1,0 0 1,-1-1 0,1 1-1,-1 0 1,1-1-1,-1 1 1,0 0 0,0-1-1,0 1 1,-1 0 0,1-1-1,0 1 1,-1 0-1,0 0 1,1-1 0,-1 1-1,0 0 1,0 0 0,0 0-1,-1 0 1,1 0-1,0 0 1,-1 0 0,1 0-1,-1 1 1,0-1 0,1 1-1,-1-1 1,0 1-1,0-1 1,0 1 0,0 0-1,0 0 1,-3-1 0,-9 1-8980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10 12908,'0'0'7042,"-11"-3"-6290,5 1-658,-1 1 1,0-1-1,0 1 0,0 1 0,1-1 0,-1 1 1,0 0-1,0 1 0,-12 2 0,16-2-74,0 0 0,-1 0 0,1 0 0,0 0 0,0 1 1,0 0-1,0-1 0,1 1 0,-1 0 0,0 0 0,1 1 0,-1-1 0,1 0 0,0 1 0,0 0 0,0-1 0,0 1 1,0 0-1,1 0 0,-1 0 0,1 0 0,0 0 0,0 1 0,0-1 0,0 0 0,0 7 0,1-9-59,0 1 0,0-1-1,0 0 1,1 1 0,-1-1-1,1 0 1,-1 1-1,1-1 1,-1 0 0,1 0-1,0 1 1,-1-1 0,1 0-1,0 0 1,0 0 0,0 0-1,0 0 1,0 0-1,0 0 1,0 0 0,0-1-1,1 1 1,-1 0 0,0-1-1,0 1 1,1-1 0,-1 1-1,0-1 1,1 1-1,-1-1 1,3 0 0,54 10-1254,-45-8 1133,10 0 135,-15-2 4,1 0 1,-1 1-1,0 0 0,0 1 0,0-1 0,0 1 0,0 1 0,13 6 0,-20-9 44,-1 0 1,0 1 0,1-1-1,-1 0 1,0 1-1,1-1 1,-1 0-1,0 1 1,0-1 0,1 1-1,-1-1 1,0 1-1,0-1 1,0 0-1,0 1 1,0-1 0,1 1-1,-1-1 1,0 1-1,0-1 1,0 1-1,0-1 1,0 1 0,0-1-1,0 0 1,-1 1-1,1-1 1,0 1 0,0-1-1,0 1 1,0-1-1,-1 0 1,1 1-1,0-1 1,0 1 0,-1-1-1,1 0 1,0 1-1,0-1 1,-1 0-1,1 1 1,-1-1 0,1 0-1,0 0 1,-1 1-1,1-1 1,-1 0-1,1 0 1,0 0 0,-1 1-1,0-1 1,-26 11 1077,25-10-951,-64 18 1527,21-16-3851,45-3 1938,-1 1 0,1-1 0,0 0 1,-1 0-1,1 0 0,0 0 0,-1 0 0,1 0 0,0 0 0,-1 0 0,1 0 0,0 0 0,-1-1 0,1 1 0,0 0 0,-1 0 0,1 0 0,0 0 0,-1 0 0,1-1 0,0 1 0,-1 0 0,1 0 0,0 0 0,0-1 0,0 1 0,-1 0 0,1 0 0,0-1 0,0 1 0,0 0 0,-1-1 0,1 1 0,0 0 0,0-1 0,0 1 0,0 0 0,0-1 0,-1-8-10937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12268,'0'0'8434,"-10"6"-7809,1-1-557,-52 31 856,55-32-857,1-1 1,0 1-1,0 0 0,0 1 1,1-1-1,-1 1 0,1 0 1,0 0-1,-4 8 0,7-12-67,1 0-1,-1 0 0,0 0 0,1 0 0,0 0 0,-1 0 0,1 0 0,-1 0 0,1 1 0,0-1 0,0 0 0,0 0 1,0 0-1,0 1 0,0-1 0,0 0 0,0 0 0,0 0 0,1 0 0,-1 1 0,0-1 0,1 0 0,-1 0 0,1 0 1,-1 0-1,1 0 0,0 0 0,-1 0 0,1 0 0,0 0 0,0 0 0,1 1 0,2 0 7,1 1 0,0-1-1,-1 0 1,1-1 0,0 1 0,9 0-1,28 12 47,-41-14-51,1 1 0,-1 0 0,0 0 0,0-1 0,0 1 0,1 0 0,-1 0 0,0 0-1,0 1 1,0-1 0,-1 0 0,1 0 0,0 0 0,0 1 0,-1-1 0,1 0 0,-1 1 0,1-1 0,-1 1 0,1-1 0,-1 1 0,0-1 0,0 0 0,1 3 0,-2-2 71,0 1 0,0-1-1,0 0 1,0 0 0,-1 1 0,1-1 0,0 0 0,-1 0-1,1-1 1,-1 1 0,0 0 0,0 0 0,0-1 0,0 1 0,0-1-1,0 0 1,0 1 0,0-1 0,0 0 0,-4 1 0,-1 1 46,1 0 1,-1 0 0,-1-1-1,1 0 1,-14 2 0,16-3-136,-20-2-1124,15-9-3707,7-3-1953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14061,'0'0'4874,"8"1"-4009,2 0-519,-1 0 1,0 0-1,1-1 1,-1-1-1,1 0 0,-1 0 1,16-4-1,-22 4-313,0 0 0,0 1 0,0-1 0,0-1 0,0 1 0,0 0 0,0-1-1,0 0 1,0 1 0,-1-1 0,1 0 0,-1-1 0,1 1 0,-1 0 0,0-1 0,0 1 0,0-1-1,0 1 1,0-1 0,-1 0 0,1 0 0,-1 0 0,0 0 0,0 0 0,0 0 0,0 0 0,-1-1-1,1 1 1,0-5 0,-3 7-52,0 0 1,0 0-1,-1 1 0,1-1 0,0 1 0,0 0 0,0-1 0,0 1 1,0 0-1,-1 0 0,1 1 0,0-1 0,0 0 0,-4 2 0,1 0 24,0 0-1,0 1 0,0 0 0,0 0 1,0 1-1,1-1 0,-1 1 1,1 0-1,0 0 0,0 0 0,1 1 1,-1-1-1,1 1 0,0 0 0,0 0 1,1 0-1,0 0 0,-1 0 1,2 1-1,-1-1 0,0 1 0,1 0 1,0-1-1,0 7 0,2-10 1,0-1 0,0 0 0,0 1 0,0-1 0,0 0 0,1 1-1,-1-1 1,0 0 0,1 0 0,-1 0 0,1 0 0,-1 0 0,1-1 0,-1 1 0,1 0 0,-1-1 0,1 1 0,0-1-1,0 1 1,-1-1 0,1 0 0,0 0 0,-1 0 0,1 0 0,0 0 0,2 0 0,55-1-89,-55 0 51,71-13-494,-60 10 344,0 1-1,0 0 1,25-1 0,-38 7 209,-1 2-1,0-1 0,0 0 0,0 0 1,0 0-1,-1 0 0,0 1 1,0-1-1,0 0 0,-1 8 0,1-4 397,0-7-383,1 0 0,0 0 0,-1 1 0,1-1 0,0 0 0,0 0 0,0 0 0,0 0 0,0 0 0,0 0 0,0 0 0,0 0 0,0-1 0,0 1 0,1 0 0,-1-1 0,0 1 0,0-1 0,1 1 0,-1-1 0,0 0 0,1 1 0,-1-1 0,1 0 0,-1 0 0,0 0 0,1 0 0,-1 0 0,3-1 0,51 0 353,-50 0-364,17-2-118,0-1-1,0-1 0,-1-2 0,27-10 0,46-12-2134,-94 29 2214,0 0 0,0 0 1,0 0-1,0 0 0,0 1 1,0-1-1,0 0 0,0 0 1,0 0-1,0 1 0,0-1 1,0 0-1,0 0 0,0 0 1,0 0-1,0 1 0,0-1 0,0 0 1,0 0-1,0 0 0,0 1 1,0-1-1,0 0 0,0 0 1,0 0-1,1 0 0,-1 0 1,0 1-1,0-1 0,0 0 1,0 0-1,0 0 0,0 0 1,1 0-1,-1 0 0,0 0 1,0 1-1,0-1 0,1 0 1,-12 7-1286,2-3-3985,1-4-3731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 20508,'-8'-2'539,"0"1"0,0-1 1,0 1-1,0 1 0,0 0 0,-1 0 0,1 0 0,0 1 0,-13 3 0,15-2-505,0-1 0,1 1 0,-1 0 0,1 1 1,0-1-1,-1 1 0,1 0 0,1 0 0,-1 1 0,0-1 0,1 1 1,-1 0-1,1 0 0,-4 6 0,8-10-52,-1 1 1,1 0-1,-1 0 0,1-1 0,-1 1 1,1 0-1,0 0 0,-1-1 1,1 1-1,0 0 0,0 0 1,-1 0-1,1 0 0,0-1 0,0 1 1,0 0-1,0 0 0,0 0 1,0 0-1,0 0 0,1 0 1,-1-1-1,0 1 0,0 0 0,1 0 1,-1 0-1,0-1 0,1 1 1,-1 0-1,1 0 0,-1-1 0,1 1 1,-1 0-1,1-1 0,0 1 1,-1-1-1,1 1 0,0-1 1,-1 1-1,1-1 0,0 1 0,0-1 1,-1 1-1,1-1 0,0 0 1,0 0-1,1 1 0,6 2-198,1-1 0,-1 1 0,16 1 0,-12-2 48,18 4-175,48 12-149,-72-16 484,0 0 0,-1 0 0,1 0-1,-1 1 1,1 0 0,-1 0 0,0 1-1,0-1 1,0 1 0,4 4 0,-8-7 18,-1 0 0,1 0 0,0-1 0,-1 1 0,1 0 1,-1 0-1,1 0 0,-1 0 0,1 0 0,-1 0 0,0 0 1,0 0-1,1 0 0,-1 0 0,0 0 0,0 0 0,0 0 0,0 0 1,0 0-1,0 0 0,0 0 0,0 0 0,-1 0 0,1 1 1,-1 0 7,0 0 1,-1 0 0,1 0 0,0 0 0,-1 0 0,1-1 0,-1 1 0,0 0 0,1-1-1,-4 3 1,-2 0 58,0 1 0,-1-1 0,1 0-1,-16 5 1,12-5-50,-1-1 0,-19 2-1,28-4-99,0-1 0,0 1-1,0-1 1,0 0-1,0 0 1,0-1-1,0 1 1,1 0 0,-1-1-1,0 0 1,0 0-1,0 0 1,1 0-1,-1 0 1,0 0-1,-4-4 1,1-6-160,7-1-106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10890,'0'0'15540,"0"9"-15150,5 106 176,-5-114-564,0 1 1,0-1-1,0 0 0,1 0 1,-1 1-1,0-1 0,1 0 1,-1 0-1,0 1 1,1-1-1,0 0 0,-1 0 1,1 0-1,0 0 0,-1 0 1,1 0-1,0 0 1,0 0-1,0 0 0,0 0 1,0 0-1,0-1 0,0 1 1,2 0-1,0 1 11,0-1 0,1 1 0,-1-1 1,1-1-1,-1 1 0,1 0 0,0-1 0,6 0 0,0 0-121,0 0 1,-1-1-1,1-1 0,0 0 1,-1 0-1,11-4 0,19-14-695,-28 14 599,1 0-1,1 0 1,-1 1-1,17-4 1,-29 9 194,1 0 0,-1 0 0,1 0 1,-1 0-1,1 0 0,-1 0 0,1 0 1,-1 0-1,1 0 0,-1 0 0,1 1 1,-1-1-1,1 0 0,-1 0 0,1 0 1,-1 1-1,1-1 0,-1 0 1,0 0-1,1 1 0,-1-1 0,0 1 1,1-1-1,-1 0 0,0 1 0,1-1 1,-1 1-1,0-1 0,1 1 0,-1 0 20,1 0 0,0 0 0,-1 0-1,1-1 1,0 1 0,0 0-1,0 0 1,-1-1 0,1 1 0,0 0-1,0-1 1,0 1 0,0-1 0,0 1-1,0-1 1,0 0 0,0 1 0,1-1-1,-1 0 1,0 0 0,0 0-1,0 0 1,2 0 0,3 0 59,1-1 0,0-1 0,-1 1 0,1-1 1,9-4-1,24-7-1216,-16 13-3572,-24 15-2349,-5-11 652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16271,'0'0'7367,"-8"7"-7206,1-1-1,0 1 0,0 0 0,1 0 0,1 1 0,-1-1 0,1 2 1,0-1-1,1 0 0,0 1 0,0 0 0,1 0 0,0 0 0,0 0 1,-1 16-1,-1-1 20,2 1 1,0 0-1,2 0 1,3 49-1,4-89 467,0-16-643,0-60-1370,-6 91 1350,0-1 0,1 1 0,-1-1 0,0 1 0,0-1 0,0 1 0,1-1 0,-1 1 0,0-1 1,1 1-1,-1-1 0,0 1 0,1-1 0,-1 1 0,1 0 0,-1-1 0,1 1 0,-1 0 0,1-1 0,-1 1 1,1 0-1,-1-1 0,1 1 0,-1 0 0,1 0 0,-1 0 0,1 0 0,-1 0 0,1-1 0,-1 1 0,1 0 1,0 0-1,-1 0 0,1 0 0,-1 1 0,1-1 0,-1 0 0,1 0 0,0 0 0,-1 0 0,1 1 1,-1-1-1,1 0 0,-1 0 0,1 1 0,0 0 0,32 13-281,-30-12 311,13 5-30,0-1 0,0 0-1,0-1 1,0-1 0,29 4-1,-40-7 23,1 0-1,0-1 1,-1 1-1,1-1 1,0 0-1,0-1 0,-1 0 1,1 1-1,-1-2 1,1 1-1,0-1 1,-1 0-1,0 0 0,1 0 1,-1-1-1,0 1 1,0-1-1,-1-1 0,1 1 1,4-4-1,-8 5 0,0 1-1,0-1 1,0 1-1,0 0 1,0-1-1,0 0 0,0 1 1,0-1-1,0 0 1,-1 1-1,1-1 1,-1 0-1,1 1 1,-1-1-1,0 0 0,0 0 1,0-3-1,0 4 0,0 0-1,-1 0 0,1 0 0,-1 0 0,1 0 0,-1 0 1,1 0-1,-1 0 0,0 0 0,1 0 0,-1 0 1,0 0-1,0 1 0,1-1 0,-1 0 0,0 0 0,0 1 1,0-1-1,0 1 0,0-1 0,-1 0 0,-1 0-8,1 1 0,-1-1 1,1 0-1,-1 1 0,1-1 0,-1 1 0,1 0 0,-1 0 0,1 0 0,-1 0 0,0 1 0,1-1 0,-1 1 0,1-1 1,-1 1-1,1 0 0,0 0 0,-1 0 0,1 0 0,0 0 0,0 1 0,0-1 0,-3 3 0,2-2-8,0 1 0,0 0-1,0 0 1,0 1 0,1-1-1,-1 1 1,1-1 0,0 1-1,0 0 1,0 0 0,1 0-1,-1 0 1,1 0 0,0 0-1,0 0 1,1 0-1,-1 0 1,1 1 0,0-1-1,0 0 1,0 0 0,0 1-1,1-1 1,0 0 0,0 0-1,0 0 1,0 0 0,1 0-1,-1 0 1,1 0 0,0 0-1,0-1 1,1 1 0,3 4-1,-3-4-302,1 0-1,0-1 1,-1 0 0,1 0-1,0 0 1,1 0-1,-1-1 1,0 0 0,1 0-1,0 0 1,-1 0-1,6 1 1,20 2-4510,0-5-2365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185 115 12940,'0'0'3871,"4"-11"-108,-3 7-3374,14-44 2229,-14 47-2525,-1-1 1,1 0-1,-1 1 1,0-1-1,1 0 0,-1 1 1,0-1-1,0 0 0,0 1 1,-1-1-1,1 0 1,0 1-1,-1-1 0,1 0 1,-1 1-1,1-1 0,-1 1 1,0-1-1,1 1 1,-1-1-1,0 1 0,0 0 1,0-1-1,0 1 0,0 0 1,-1 0-1,1 0 1,0 0-1,-3-2 0,-1 1-103,1 1-1,-1 0 1,1 1-1,0-1 1,-1 1-1,0 0 1,1 0-1,-1 0 1,1 0-1,-1 1 1,1 0-1,0 0 0,-1 0 1,1 0-1,0 1 1,0 0-1,-1 0 1,1 0-1,-4 3 1,0 0-1,0 0 0,1 1 0,0 0 0,0 0 0,0 1 0,1 0 0,-1 0 0,-5 11 0,11-17-3,0 0 0,0 0 1,0 0-1,0 0 0,0 1 1,0-1-1,0 0 0,1 1 0,-1-1 1,0 0-1,1 1 0,0-1 1,-1 1-1,1-1 0,0 1 1,0-1-1,-1 1 0,1 0 1,0-1-1,1 1 0,-1-1 0,0 1 1,0-1-1,1 1 0,-1-1 1,1 1-1,-1-1 0,1 0 1,0 1-1,-1-1 0,1 0 1,0 1-1,0-1 0,0 0 0,1 2 1,4 0-105,-1 0 0,1 0 0,0 0 0,0-1-1,0 0 1,0 0 0,8 2 0,-7-3 98,0 1 0,0 0 0,-1 0-1,1 1 1,11 6 0,-15-6-58,1 1 0,-1 0-1,0 0 1,0-1 0,0 2 0,-1-1 0,1 0 0,-1 1 0,0-1 0,0 1-1,-1-1 1,1 1 0,-1 0 0,0 0 0,0 0 0,-1 0 0,1 0 0,-1 0-1,-1 7 1,1-4 76,-1 0 0,0-1-1,0 1 1,0 0 0,-1 0-1,-1-1 1,1 1-1,-1-1 1,0 0 0,-1 0-1,-6 11 1,9-17 2,-55 63 1050,53-60-971,-1-1 1,0 1-1,0-1 1,0 1-1,-1-1 0,1-1 1,-1 1-1,0-1 1,0 1-1,0-1 1,0-1-1,0 1 1,-7 1-1,12-3-76,-1-1 0,0 1 1,1 0-1,-1 0 0,1 0 0,-1-1 0,1 1 0,-1 0 0,1-1 1,-1 1-1,1 0 0,-1-1 0,1 1 0,-1-1 0,1 1 0,0-1 1,-1 1-1,1-1 0,0 1 0,-1-1 0,1 1 0,0-1 1,0 1-1,-1-1 0,1 1 0,0-1 0,0 0 0,0 1 0,0-1 1,0 1-1,0-1 0,0-1 0,-1-25-318,1 20 206,1-6-33,1 1 1,-1-1-1,2 0 1,0 0-1,1 1 0,0 0 1,0 0-1,2 0 1,-1 0-1,2 1 1,-1 0-1,1 0 1,1 0-1,0 1 1,19-18-1,-11 13-87,0 1-1,1 0 1,1 1-1,0 1 1,1 1 0,0 0-1,1 2 1,36-13-1,-55 21 231,0 1-1,0-1 0,1 1 0,-1-1 1,0 1-1,1 0 0,-1 0 0,0-1 0,1 1 1,-1 0-1,0 0 0,1 0 0,-1 0 1,1 1-1,-1-1 0,0 0 0,1 1 1,1 0-1,-3-1 0,1 1 1,-1 0-1,0-1 1,1 1-1,-1 0 1,0-1-1,1 1 1,-1 0-1,0-1 1,0 1-1,0 0 0,0 0 1,0-1-1,0 1 1,0 0-1,0-1 1,0 1-1,0 0 1,0 0-1,0-1 1,0 1-1,-1 0 1,1-1-1,-1 2 1,-32 56 31,19-36-17,15-17 1518,9-10-657,8-8-220,-6-3-230,-1 0 0,-1-1 0,14-28 0,-13 22-146,-6 19-529,-6 6 248,2-1 0,-1 1 1,0-1-1,0 0 1,0 1-1,1-1 1,-1 0-1,0 1 0,1-1 1,0 0-1,-1 0 1,1 1-1,-1-1 1,1 0-1,0 0 0,0 0 1,0 0-1,0 0 1,0 0-1,0 0 1,0 0-1,0 0 0,2 1 1,1-1 8,-1 1 0,1-1 1,-1 0-1,1 0 0,-1 0 0,1-1 1,-1 1-1,1-1 0,4 0 0,1 0 13,0-1-1,0 0 0,-1 0 0,1-1 0,-1 0 0,1 0 0,11-6 0,25-19 9,-43 25-48,1 1 0,-1-1 0,0 1 0,0-1 0,0 0 0,0 0 0,0 0 0,0 0 0,-1 0 0,1 0 0,-1-1 0,1 1 0,-1-1 0,0 1 0,0-1 1,1-3-1,-23 17-537,15-7 581,0 1-1,1-1 1,-1 1 0,1 0-1,0 1 1,0-1-1,1 1 1,-1 0-1,1 0 1,1 1-1,-1-1 1,1 1 0,0 0-1,0 0 1,1 0-1,0 0 1,1 0-1,-1 0 1,0 13-1,3-19-18,-1 0-1,1 0 0,-1 0 0,1 0 0,-1 0 0,1 0 0,-1 0 0,1 0 0,0 0 0,0-1 0,-1 1 0,1 0 0,0-1 0,0 1 0,0 0 0,0-1 0,0 1 0,0-1 0,0 1 0,0-1 0,0 0 0,0 0 0,0 1 0,0-1 0,0 0 0,0 0 0,0 0 0,0 0 0,0 0 0,0 0 0,0 0 0,1 0 0,-1-1 0,0 1 0,2-1 0,2 1 18,0-1 0,-1 0 0,1 0-1,0 0 1,0-1 0,0 0 0,5-2 0,13-14-68,-2 0 1,38-40 0,-26 24-240,-79 62 87,43-24 196,0 0 0,0 0 1,0 1-1,0-1 0,1 1 1,-4 9-1,5-13 1,0 1 0,1 0 1,-1 0-1,0 0 0,1 0 0,0 0 0,0 0 1,-1 0-1,1 0 0,0 0 0,1-1 0,-1 1 1,0 0-1,0 0 0,1 0 0,-1 0 1,1 0-1,0 0 0,0 0 0,-1-1 0,3 4 1,2-3 10,0 0 1,-1 0 0,1-1-1,0 0 1,0 0 0,0 0-1,0 0 1,0-1 0,0 0-1,1 0 1,-1 0 0,0-1-1,5 0 1,8 0-21,83 9 319,-112-45 533,7-69-619,4 83-197,32 60-374,-21-27 645,-4-6-1981,-2-6-5590,-4-5-495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14862,'0'0'3203,"5"0"-2306,3 1-705,1 8-128,0 0-160,1 3-2659,-3-2-4227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14638,'0'0'11040,"11"2"-10181,-1 0-754,1-1-1,-1 0 1,1 0-1,-1-1 1,1-1-1,-1 1 0,1-2 1,-1 1-1,0-1 1,1-1-1,-1 0 1,0-1-1,17-8 1,-20 8-77,0-1 0,0 0 0,-1 0 0,0 0-1,8-9 1,-12 12-27,0-1 1,-1 1-1,1 0 0,0-1 0,-1 0 0,1 1 0,-1-1 0,0 0 0,0 0 0,0 0 0,0 0 0,-1 0 0,1 0 0,-1 0 0,1 0 1,-1 0-1,-1-4 0,1 6-7,0 1 0,-1-1 0,1 1 0,0-1 0,-1 1 0,1-1 0,-1 1 0,1 0 0,-1-1 0,1 1 0,-1 0 0,1-1 0,-1 1 0,1 0 0,-1 0 0,0 0 0,1-1 0,-1 1 0,1 0 0,-1 0 0,1 0 0,-1 0 0,0 0 0,1 0 0,-1 0 0,1 0 0,-1 0 0,0 0 0,1 1 0,-1-1 0,0 0 0,-22 6-165,14-2 183,1 0 0,-1 1 0,1 0 0,0 0 0,0 1 0,0 0 0,1 1 0,0 0 0,0 0 0,1 0 1,0 1-1,0 0 0,1 0 0,0 0 0,0 1 0,1 0 0,0-1 0,-2 11 0,5-18-11,1 0 0,0 0 0,0 0 0,0 0 0,0 0 0,0 0 0,0 0 0,0 0-1,0 0 1,1 0 0,-1-1 0,0 1 0,1 0 0,-1 0 0,0 0 0,1 0 0,-1 0 0,1-1 0,-1 1-1,1 0 1,0 0 0,-1-1 0,1 1 0,0 0 0,-1-1 0,1 1 0,0-1 0,1 2 0,32 6 16,38-12-338,-50-1 198,-1-1 0,-1 0 0,36-17 1,22-8-60,-78 31 177,1 0 0,-1 0 0,0 0 0,0 0 0,0 0 0,1-1 0,-1 1-1,0 0 1,0 0 0,0 0 0,1 0 0,-1 0 0,0 0 0,0 0 0,1 0 0,-1 0 0,0 0 0,0 0 0,0 0 0,1 0 0,-1 0 0,0 0 0,0 0 0,1 0-1,-1 0 1,0 0 0,0 0 0,0 0 0,1 1 0,-1-1 0,0 0 0,0 0 0,0 0 0,1 0 0,-1 0 0,0 1 0,0-1 0,0 0 0,0 0 0,0 0-1,1 1 1,-1-1 0,0 0 0,0 0 0,0 0 0,0 1 0,0-1 0,0 0 0,0 0 0,0 0 0,0 1 0,0-1 0,0 0 0,0 0 0,0 1 0,0-1 0,0 0-1,0 0 1,0 1 0,0-1 0,0 0 0,0 0 0,0 1 0,-11 24 145,-4 10 241,15-34-372,-1 0 0,1 0 1,0 0-1,0-1 0,-1 1 1,1 0-1,0 0 0,0 0 1,0 0-1,0 0 0,0 0 1,0 0-1,0 0 0,0 0 0,0 0 1,1 0-1,-1 0 0,0 0 1,1-1-1,-1 1 0,0 0 1,1 0-1,-1 0 0,1 0 1,0-1-1,0 2 0,3 0 7,1 0-1,-1-1 0,1 1 0,0-1 0,-1 0 0,1 0 0,0-1 0,-1 1 0,1-1 0,0 0 1,4-1-1,55-8-752,-40 2 192,-1-1-1,0-1 0,0-2 1,31-18-1,-52 28 648,-5 3-48,1 0 0,-1 1-1,1-1 1,0 1 0,0 0 0,0-1 0,0 1 0,0 0 0,-1 5 0,0-3 21,-1 1-92,1-1 0,0 0 0,1 1 0,-1 0 1,1 0-1,-1 7 0,0 9-3255,3-11-2467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15471,'0'0'8584,"2"70"-7816,-2-39-95,0 3-385,0 1-192,0-1 1,0 1-129,2-1-1057,-2-1-1250,0-3-2978,0-4-4900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11691,'0'0'13293,"10"1"-25048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11627,'0'0'3678,"9"-2"-3027,125-12 1547,258 6-1,-260 10-2049,320 6-316,66 1-2854,1-33 554,-299-2 2464,67-5 811,-99 22-3532,-184 9-2923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5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5573,'0'0'5088,"10"5"-4720,-4-3-306,0 1 0,1-1 0,-1-1-1,1 1 1,-1-1 0,1 0 0,-1 0 0,1-1 0,0 0-1,-1 0 1,9-1 0,5-1 50,-1 2 0,1 0 1,-1 1-1,35 7 0,26 2 219,303-6 426,37 1-393,257 5-173,-172-6-163,-78 28 35,34 1 2,1747-140 180,-769-10-122,-512 90 214,-213 12-177,1348-129 66,-74 3-57,-1401 127 132,-338 13-4238,-246 1-483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 39 7335,'-18'-7'391,"1"0"0,-2 1 0,1 1 0,0 1 0,-1 0 0,0 2 0,0 0 0,0 1 0,0 1 0,0 0 0,-31 6 0,40-3-382,1 0-1,-1 0 1,1 1-1,0 1 1,1-1 0,-1 1-1,1 1 1,0 0-1,-11 9 1,-9 11 13,-26 33 1,33-36-20,-31 37-37,2 3 1,4 2-1,2 1 1,3 3-1,3 1 1,4 2-1,2 1 1,4 2-1,3 1 1,-24 127-1,25-77 125,5 0 0,-3 195 0,27-204-51,34 198 0,-7-80 19,2 284-1,-33-488-54,19 333-17,-14-323 16,1 1-1,2-2 1,1 1 0,3-2 0,1 1 0,31 60 0,-41-94 11,-1 0 1,1-1-1,0 1 0,0-1 1,0 0-1,1 0 0,-1 0 0,1-1 1,1 0-1,-1 0 0,0 0 1,1-1-1,0 1 0,0-1 1,0-1-1,0 1 0,0-1 1,1 0-1,11 2 0,-9-4 30,1 1-1,0-1 0,0-1 0,0 1 1,0-2-1,-1 1 0,1-2 0,-1 1 1,1-1-1,-1 0 0,0-1 0,15-9 1,17-11-8,0-3 1,-3-1 0,0-3-1,53-54 1,-23 11-27,70-96 0,-74 77-92,-4-1 0,-5-4 0,-3-2 0,63-177 1,-64 122 110,-7-1 1,39-260-1,-69 301-77,-5-1 0,-5 0 0,-14-154 0,1 187 44,-4 0 0,-4 1 1,-28-80-1,27 107 5,-3 1 1,-2 1 0,-3 1-1,-1 1 1,-42-56 0,54 87-13,-1 0 1,-1 2-1,0 0 1,-1 1-1,-1 0 1,-1 2-1,0 0 1,-1 2-1,-35-18 1,29 19-979,-1 1 0,0 2 0,-1 0 0,-44-6 0,4 6-5166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103 118 14451,'11'6'1563,"-10"-5"-1367,0-1-1,0 1 0,0 0 1,0 0-1,0-1 0,0 1 1,1-1-1,-1 1 1,0-1-1,0 1 0,1-1 1,-1 0-1,0 1 0,0-1 1,1 0-1,-1 0 1,0 0-1,1 0 0,-1 0 1,0-1-1,1 1 0,-1 0 1,0 0-1,0-1 0,1 1 1,-1-1-1,0 1 1,0-1-1,0 0 0,1 1 1,-1-1-1,0 0 0,1-1 1,2-2 31,1 0 0,-1 0 0,0-1 0,-1 1 0,1-1 0,-1 0 0,0 0 0,0 0 0,0 0-1,-1-1 1,0 1 0,3-9 0,-5 12-195,0 0 0,1 0 0,-1 0 0,0 0 0,0 1 0,0-1 0,0 0 0,0 0 0,0 0-1,-1 0 1,1 0 0,-1 1 0,1-1 0,-1 0 0,0 0 0,0 1 0,-1-3 0,1 2-13,-1 1 0,1-1 0,-1 1 0,0 0-1,1 0 1,-1 0 0,0 0 0,0 0 0,0 0 0,0 0 0,0 0 0,0 1 0,0-1 0,0 1 0,0-1 0,0 1 0,0 0 0,-5 0 0,2 0-13,0 1 1,-1 0 0,1 0-1,0 0 1,-1 1 0,1 0-1,0 0 1,0 0 0,0 0-1,1 1 1,-1 0 0,1 0-1,-1 0 1,1 1 0,0-1-1,0 1 1,0 0 0,-5 7-1,1 0-13,1-1-1,0 1 0,0 0 0,1 1 0,0 0 1,-7 21-1,12-29 6,0-1 1,0 1 0,0-1 0,0 1-1,1-1 1,-1 1 0,1-1 0,0 1-1,0 0 1,1-1 0,-1 1 0,1-1-1,-1 1 1,1-1 0,3 7-1,-3-8-2,1 1 0,0-1 0,0 0 0,0 0-1,0 0 1,0 0 0,0-1 0,0 1-1,1 0 1,-1-1 0,1 0 0,-1 1-1,1-1 1,-1 0 0,1 0 0,0-1-1,-1 1 1,1 0 0,0-1 0,5 1-1,6-1-34,0 0 1,0-1-1,-1 0 0,1-1 0,-1 0 0,1-1 0,-1 0 0,0-2 1,0 1-1,0-2 0,17-9 0,-3 0-33,0-2-1,-2-1 1,46-41-1,-21 5 260,-58 66-53,0-1-1,0 2 1,1-1 0,0 1-1,2 0 1,-1 1 0,-3 15-1,8-28-123,1 0 0,0 0 0,0 1 0,-1-1 0,1 0 0,0 0 0,0 1 0,0-1 0,0 0-1,0 0 1,1 1 0,-1-1 0,0 0 0,0 0 0,1 1 0,-1-1 0,1 0 0,-1 0 0,1 0 0,0 0-1,-1 0 1,1 0 0,0 0 0,0 0 0,0 0 0,-1 0 0,1 0 0,0 0 0,0-1 0,0 1-1,1 0 1,-1-1 0,0 1 0,0-1 0,0 1 0,0-1 0,0 1 0,1-1 0,-1 0 0,0 0 0,0 0-1,1 1 1,-1-1 0,0 0 0,0-1 0,3 1 0,3 0 6,1-1 1,-1 0-1,0 0 0,0-1 1,0 0-1,13-5 1,2-4-14,0-1 1,31-24 0,4-1 19,-57 36-23,1 1-1,-1-1 0,1 1 0,0 0 1,-1-1-1,1 1 0,-1 0 1,1-1-1,0 1 0,-1 0 1,1 0-1,0 0 0,0-1 0,-1 1 1,1 0-1,0 0 0,-1 0 1,1 0-1,0 0 0,0 0 1,-1 1-1,1-1 0,0 0 0,-1 0 1,1 0-1,0 1 0,-1-1 1,1 0-1,-1 1 0,1-1 1,0 1-1,-1-1 0,1 1 0,11 24 60,-11-22-50,0 0 0,0 0 0,0 0 0,1 0 0,-1 0 0,1 0 0,-1-1 0,4 4 0,-2-3-4,1-1-1,0 0 0,-1 1 1,1-1-1,0-1 1,0 1-1,0-1 0,1 1 1,-1-1-1,0 0 1,1-1-1,-1 1 0,0-1 1,1 0-1,4 0 1,9-1-56,0-1 0,22-5 0,-6-1-221,37-15 0,24-6-621,-116 55 659,-57 46-856,77-71 1055,0-1 1,0 1-1,0 0 0,0-1 1,0 1-1,0 0 0,-1-1 1,1 1-1,0-1 0,0 0 1,-1 1-1,1-1 0,-2 0 1,-6 1-280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12748,'0'0'6235,"11"-6"-5423,531-253 2634,-84 46-3267,-400 185-647,-50 27-1547,-37 19-1268,4-5-299,-4 1-1073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0 5093,'0'0'12769,"-10"9"-11899,2-3-730,1-1-7,0 1 0,1 0 1,-1 0-1,1 1 1,1 0-1,-1 0 0,1 0 1,-5 10-1,-155 245 2093,43-75-976,115-177-1139,0 1 1,1 1-1,0-1 1,0 1-1,2 0 1,-1 0-1,2 1 1,-5 24-1,8-35-102,0 0 0,1-1-1,-1 1 1,0 0 0,1-1-1,-1 1 1,1 0 0,0-1-1,0 1 1,-1-1 0,1 1-1,0-1 1,0 0 0,0 1-1,1-1 1,-1 0 0,0 0-1,0 0 1,1 0 0,-1 0-1,0 0 1,1 0 0,-1 0-1,1 0 1,0-1 0,-1 1-1,1 0 1,-1-1 0,1 0-1,0 1 1,-1-1 0,1 0-1,0 0 1,2 0 0,11 1 113,0 0-1,30-3 1,-30 1 5,44-7-198,0-2 1,0-3 0,-2-2-1,62-25 1,-33 11-1911,-2-3-6272,-58 17 250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8518 10282,'0'0'2808,"11"-8"-2216,2-1-343,0 1 1,0 0-1,1 0 0,0 2 0,0 0 0,0 0 0,1 2 0,26-6 0,198-7 268,14-1-500,373-29 21,-446 42-58,0-8 0,223-46 1,12-33 35,633-231 0,-558 148 17,400-154 67,-769 281-43,367-156 911,-370 148-686,-2-6-1,111-79 0,-144 82 43,-2-3 0,-3-3 1,131-143-1,-87 64 25,-5-5 0,179-306-1,-255 371-250,-3-1 0,-4-3-1,-5 0 1,-3-2 0,-4-1 0,-4-1-1,-4 0 1,-4-1 0,-2-116-1,-8 136-80,-4-1 1,-2 1-1,-4 0 0,-3 1 0,-3 0 0,-3 1 1,-3 1-1,-51-109 0,-107-128-124,-26 15-177,158 225 157,-49-66 102,-175-250 28,34-18-616,221 367 606,2-2 1,1 0-1,1-1 1,3 0-1,-11-65 1,18 80 1,1 0 0,1 0 1,1 0-1,1 0 0,1 0 0,1 1 1,1-1-1,1 1 0,1-1 0,0 1 1,15-30-1,10-4-17,2 1 0,2 1 1,3 2-1,2 2 0,2 2 1,2 1-1,2 2 0,65-47 1,35-14-42,261-140 1,222-48 50,26 65-179,-357 147 133,4 13 1,469-45 0,626 42-439,-644 73 478,39-2 52,-58-28 8,61-1-3,121-11 606,-908 39-1687,-26 2-1112,-33 4-2358,29 3 1101,3-2-753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9705,'1'0'808,"-1"1"-693,0-1 0,0 0 1,0 0-1,0 0 0,0 0 1,0 0-1,0 0 0,0 0 1,0 0-1,0 0 1,0 0-1,0 0 0,0 1 1,0-1-1,0 0 0,0 0 1,0 0-1,0 0 0,0 0 1,0 0-1,0 0 0,0 0 1,0 0-1,0 1 0,0-1 1,0 0-1,0 0 1,0 0-1,0 0 0,0 0 1,0 0-1,0 0 0,-1 0 1,20-2 1925,28-9-639,-27 2-961,1 0 0,-2-2-1,1 0 1,-1-2 0,-1 0-1,-1-1 1,0 0 0,0-2-1,-2 0 1,24-30 0,-36 41-380,0 0 0,0-1 1,0 1-1,-1-1 0,0 1 1,0-1-1,0 0 1,-1 0-1,0 1 0,0-1 1,-1 0-1,1 0 1,-1 0-1,0 0 0,-2-10 1,-13 59-12383,6-39 8045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44 131 8264,'0'0'4441,"-8"-5"-3538,-24-14-60,29 12 1934,14 2-1748,19 0-784,-27 4 17,34-6 42,0-1-1,-1-2 1,0-2-1,-1-1 0,47-26 1,-79 77 160,-3-21-398,0-1 1,1 1-1,0-1 0,2 0 0,0 1 1,7 21-1,-8-33-169,1 0 1,-1 0-1,1 0 1,-1-1 0,1 0-1,0 1 1,1-1-1,-1 0 1,1 0-1,0-1 1,0 1-1,0-1 1,0 0-1,1 0 1,-1 0-1,1-1 1,0 1-1,0-1 1,0 0 0,0-1-1,0 1 1,0-1-1,0 0 1,6 0-1,30 1-5112,1-4-5510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3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9865,'0'0'19267,"-7"-4"-19150,6 3-116,-23-7-29,17 14 6,8 15 12,2-8 76,1-1-1,0 1 0,1-1 1,0 0-1,1 0 0,0 0 1,1-1-1,1 0 0,15 19 1,4-3 312,0-1 1,33 24 0,31 27 47,-126-100-18043,20 14 9914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12 342 12684,'0'0'14382,"-3"3"-13518,-6 5 105,23-19 17,27-26 289,262-249-250,-281 269-1299,-18 15-98,-13 12 148,-95 77 208,69-60 14,2 1 0,-48 51 1,69-66-108,8-10-41,1 1-1,-1 0 1,0 0-1,1 0 0,0 0 1,0 1-1,0-1 1,0 1-1,1 0 0,0 0 1,0 0-1,-2 8 1,16-17-293,6-9 439,0-1 1,-1-1 0,0-1-1,17-21 1,7-7 25,2 2-17,-17 15-5,1 1 0,51-38 0,-95 78-19,1 1 0,-17 19 0,-4 4 23,-179 176 1234,332-341-2647,-80 91 199,1 1-1,1 2 1,82-52-1,-153 108 1403,2 2 0,-45 45 0,-34 29-3549,97-90-3476,4-8-4752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5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3578 945 12236,'-179'-266'717,"137"214"-618,-1 2 0,-92-80 0,61 67 77,-4 4 0,-1 4 0,-146-76 1,174 106-93,-1 3 0,-1 2 0,0 3 0,-2 2 0,0 2 0,0 2 0,-99-4 0,73 15-86,0 4 0,1 3 0,-1 4 0,2 4 1,0 2-1,0 5 0,2 2 0,-129 62 0,97-32-5,3 5 0,3 5 0,3 4 0,2 4 0,-105 103 0,118-93-47,4 3-1,-108 148 0,149-176 107,2 2 1,3 2-1,3 1 0,3 2 1,-35 108-1,52-130-31,3 0 0,1 1 0,3 1 0,1-1 0,2 0 0,2 1 0,2 0 1,2-1-1,2 0 0,1 0 0,3 0 0,1-1 0,2-1 0,2 0 0,2 0 0,1-2 0,3 0 0,28 41 0,-7-22 40,2-2 0,3-2 0,2-2-1,2-2 1,3-3 0,1-2 0,3-2 0,114 63-1,-77-56 40,1-5-1,3-4 0,1-5 0,1-4 1,137 25-1,-125-40-101,1-4 0,0-5 0,0-6 0,0-4 0,0-5 0,133-26 0,-55-6-239,-2-9 0,325-127 0,-395 126-2,-2-6 1,-3-5-1,151-104 1,-201 118 388,-3-3 0,-1-3 1,-3-3-1,-2-2 0,-3-2 0,79-116 0,-116 150 46,-1-1 0,-1-1 0,-1 0 0,-1 0 0,-2-1 0,-1 0 0,-1-1 0,6-42 0,-12 55-103,-1-1-1,-1 0 1,0 1 0,-1-1-1,-1 0 1,0 1 0,-2 0-1,1-1 1,-2 1 0,0 0-1,-1 1 1,-1 0 0,0 0-1,-1 0 1,-1 1 0,-15-20-1,3 11-192,0 0-1,-2 1 1,-1 1-1,-1 1 1,-1 1-1,0 1 1,-1 2-1,-1 1 1,-1 1-1,0 1 1,-39-12-1,-15 1-1617,0 4-1,-168-18 0,74 21-3460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5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6736 559 13549,'-58'-21'-80,"-339"-124"656,-10 30-213,-402-4-1023,-8 69 167,190 43 244,484 13 261,0 7 0,-192 42 0,190-19 29,3 7 0,1 6 0,2 6 0,3 6 1,3 6-1,3 6 0,-176 130 0,180-106-2,6 5 0,3 6 1,6 4-1,4 6 0,6 3 0,-162 258 0,76-57-82,-193 457 0,326-649 160,-65 245-1,106-319-7,2 1 1,3 0 0,2 0 0,2 1 0,4 0-1,1-1 1,12 69 0,-7-93-35,2-1 0,1-1 0,1 0 0,2 0 0,1-1 0,1 0 0,2-1 0,1-1 0,30 38 1,-18-31-20,2-2 1,1-2 0,1 0 0,2-2-1,0-2 1,51 29 0,-6-13-17,1-4-1,2-3 1,2-4-1,1-3 1,1-5 0,122 19-1,11-14-97,1-9-1,0-10 0,227-20 0,367-88-352,-9-71-480,95-63-231,-11-68 748,-642 196 785,344-197 1,-424 198 412,-5-6 0,258-226 0,-303 224 191,118-145-1,-164 168-528,-5-4 1,90-158-1,-123 184-311,-2-1-1,-4-2 1,-2-1 0,30-135 0,-46 150-140,-2 0-1,-3 0 1,-3 0-1,-1 0 1,-4-1 0,-1 1-1,-16-70 1,9 76-20,-3 1 1,-1 1 0,-3 0-1,-2 1 1,-1 1 0,-54-81-1,39 75-76,-3 2-1,-2 1 0,-2 2 0,-2 3 0,-51-39 1,15 23-470,-3 3 0,-2 5 0,-2 3 0,-2 4 0,-2 4 1,-182-53-1,-271-21-6164,240 72-1323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29:2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1029 180 8296,'0'0'1724,"-9"-1"-1190,-26-5-250,1-3 1,0-1-1,-38-16 0,54 20-189,-1 1 1,-1 0-1,1 2 0,-1 0 0,1 1 1,-1 1-1,0 0 0,1 2 1,-1 0-1,0 2 0,1 0 0,-25 7 1,13-1 15,0 2 0,1 0 1,1 2-1,0 1 0,1 2 1,-48 33-1,53-29-61,0 0 0,2 2 0,0 1 0,1 0-1,2 1 1,0 1 0,2 1 0,-15 29 0,9-9-42,1 2 0,3 0 0,-24 99-1,35-114 31,2 1 0,1 0 0,1 0 0,2 0 0,2 0 0,1 0 0,2 0-1,1 0 1,1-1 0,21 61 0,-21-77 29,1 0-1,0-1 1,1 0 0,1 0-1,1-1 1,0 0-1,1-1 1,0 0 0,1 0-1,1-2 1,0 1-1,1-2 1,0 0 0,1 0-1,0-2 1,0 0-1,1 0 1,1-1 0,-1-1-1,1-1 1,0-1-1,21 5 1,-4-5-13,0-2 0,1 0 0,0-3 1,-1-1-1,1-1 0,0-2 0,-1-1 0,0-2 0,0-2 1,-1 0-1,55-25 0,-18 1 52,-2-3 0,-1-3 0,-2-3 0,73-61 0,-109 79-16,-1-1-1,-1-2 1,-2 0 0,0-2 0,-2 0 0,-2-2 0,0-1 0,-3 0-1,0-1 1,-2-1 0,20-62 0,-29 73-34,-1 0-1,-1 0 1,-1-1-1,-1 0 1,-1 0-1,-1 0 1,-2 0-1,0 0 1,-1 0-1,-2 0 1,0 1-1,-1-1 1,-2 1-1,0 0 1,-2 1-1,0 0 1,-1 0-1,-2 1 1,-17-26-1,15 27-31,-2 0 1,0 0-1,-2 2 0,0 0 0,-1 1 0,0 0 0,-2 2 0,0 0 0,0 2 0,-1 0 0,-1 2 0,0 0 0,-1 2 0,0 0 0,0 2 0,-1 0 0,-37-4 0,33 8-114,0 1 0,0 2 0,1 1 0,-1 1 0,0 1 0,1 2 0,0 1 0,0 1 0,0 1 0,1 2 0,0 0 0,1 2 0,0 1 0,1 1 0,1 1 0,0 1 0,1 2 0,0 0 0,2 1 0,-35 40 0,42-42-447,2 0 0,0 1-1,0 1 1,-12 28 0,20-35-445,-1 0 0,2 0 0,-1 1-1,2-1 1,-2 16 0,2 21-7687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21405,'-11'-3'2352,"4"3"1721,11 0-3281,3 0-3368,3 0 2496,2 1-473,2 2-207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29:2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2000 71 12460,'-58'-18'139,"-2"2"-1,0 4 1,0 2 0,-1 2 0,0 4 0,0 2-1,-107 10 1,135-2-305,0 2 1,0 1-1,1 1 0,0 2 1,1 2-1,-46 26 0,0 7-15,-88 71 1,54-28 257,3 4 0,-113 128 0,155-145 111,3 2 0,3 4-1,-92 168 1,132-211-108,2 1-1,1 0 1,2 1-1,3 1 1,1 1-1,-8 62 1,17-85-36,0 1 0,2 0 0,0-1 1,2 1-1,0-1 0,1 0 1,1 1-1,1-2 0,1 1 0,1 0 1,1-1-1,1-1 0,0 1 1,2-1-1,15 21 0,-5-14-78,1-2-1,1 0 1,1-2 0,1-1-1,1 0 1,1-2-1,1-1 1,0-2 0,1 0-1,1-2 1,0-1-1,1-2 1,0-1 0,34 6-1,8-1-84,0-4-1,2-3 1,-1-3-1,0-3 1,85-10-1,-87 0 228,-1-3 0,0-4 1,-1-2-1,-1-4 0,-1-2 0,121-61 1,-103 38 261,-1-4 1,-3-4-1,-3-3 1,111-103-1,-135 108-291,-3-4-1,-3-1 0,-1-3 0,-4-1 0,60-110 0,-80 125-103,-2-2 1,-3 0 0,-1-2-1,-3 1 1,-1-2-1,-3 0 1,-3-1 0,-1 0-1,-1-53 1,-6 86 0,-1-1 0,-1 1-1,-1 0 1,-1 0 0,0 0 0,-2 1 0,0-1 0,-1 1 0,0 0 0,-2 1 0,0 0 0,-21-28 0,15 26 14,-1 0 0,-2 1 0,1 1 1,-2 0-1,0 1 0,-1 2 0,-1 0 0,0 1 0,-37-16 1,19 13-49,-2 2 0,1 1 0,-2 3 0,0 1 0,0 2 0,0 2 1,-1 2-1,1 1 0,-1 3 0,-73 9 0,19 7-1199,0 4 0,1 3 0,-141 57 1,36 0-5172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29:3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16 6566,'-12'-2'2194,"-21"-4"-1129,0 2 0,-1 2 0,1 0 0,-36 5 0,48-1-767,-1 1 0,1 1 0,-1 1 0,1 1 0,0 0 0,1 2 0,-36 19 0,33-12-212,0 0 1,2 2-1,0 1 1,1 1-1,0 0 1,2 1-1,0 2 1,2-1-1,0 2 1,2 0-1,0 1 1,-10 26-1,2 1 39,2 1-1,3 1 0,1 1 0,-14 105 1,24-122-165,2-1 1,2 1-1,1 0 1,2 0 0,2 0-1,1 0 1,10 39-1,-11-64-7,1 0 0,0 1 0,1-2 0,0 1 0,1 0-1,0-1 1,1 0 0,0-1 0,1 1 0,0-1 0,0-1 0,1 0-1,1 0 1,-1 0 0,1-1 0,1-1 0,-1 0 0,1 0 0,1-1-1,-1-1 1,1 0 0,0 0 0,24 5 0,-18-6 32,1-1 1,-1 0-1,1-1 0,0-2 1,-1 0-1,1 0 1,0-2-1,-1-1 0,1 0 1,-1-1-1,0-1 0,0 0 1,0-2-1,-1 0 1,0-1-1,26-17 0,-16 7 233,-1-2 0,-1 0 0,-1-2 0,-1-1 0,-1-1 0,-1 0 0,-1-2 0,32-53 0,-30 39 519,-1-1-1,-2 0 1,-2-2-1,21-85 1,-30 95-563,-2-1 0,-1 0 1,-2-1-1,-2 1 0,-1 0 1,-1-1-1,-7-40 0,5 61-219,-1 0 0,0 0 0,-1 0-1,-1 0 1,0 1 0,0 0 0,-2 0 0,1 1-1,-2 0 1,1 0 0,-2 1 0,0 0 0,0 0-1,-14-11 1,10 12-251,-1-1-1,1 2 0,-2 0 0,1 0 1,-1 2-1,0 0 0,-1 1 0,0 0 1,0 1-1,0 1 0,-27-2 1,19 3-161,0 2 1,0 1-1,-1 0 1,1 2-1,0 1 1,0 1 0,0 2-1,1 0 1,0 1-1,0 2 1,0 0-1,1 1 1,-37 24 0,12-2-4787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59 4324,'0'0'5643,"-9"1"-4389,-27 1-111,35-2-1028,0 0 0,1 0 0,-1 0 0,0 0 1,0 0-1,1 0 0,-1 0 0,0 0 0,0 0 0,1 0 1,-1 0-1,0 0 0,1-1 0,-1 1 0,0 0 1,1-1-1,-1 1 0,0 0 0,1-1 0,-1 1 0,0-1 1,1 1-1,-1-1 0,1 1 0,-1-1 0,1 1 0,-1-1 1,1 1-1,0-1 0,-1 0 0,1 1 0,-1-2 1,1 2-87,0-1 1,0 1 0,0-1 0,0 1 0,1-1 0,-1 1 0,0 0 0,0-1 0,0 1-1,0-1 1,0 1 0,1-1 0,-1 1 0,0 0 0,0-1 0,1 1 0,-1-1 0,0 1 0,1 0-1,-1-1 1,0 1 0,1 0 0,-1 0 0,1-1 0,-1 1 0,0 0 0,1 0 0,-1-1 0,1 1-1,-1 0 1,1 0 0,-1 0 0,1 0 0,-1 0 0,1 0 0,-1 0 0,1 0 0,-1 0 0,1 0-1,283 0-141,341 45 0,-243 1 206,468-5-1,22-70-29,266-28-31,-664 39-7,184 5 5,-41 1-19,-353 9 13,-118 4 285,217-27 0,-268 17-163,0 4-1,0 4 0,130 16 0,75 1-6688,-260-16-1119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5804 882 9161,'-19'-26'16,"-1"2"0,-2 1 0,0 0-1,-2 2 1,0 0 0,-52-32 0,-177-83-242,212 116 261,-134-61 222,-4 8 1,-266-70 0,-394-26-882,553 132 1075,-2 13 0,-366 17 0,428 20-281,0 10 1,2 11-1,-315 87 0,404-82-110,1 6 0,-230 113 0,306-126 23,1 3 0,2 2-1,-56 49 1,77-56-12,2 2 1,1 1-1,2 1 1,1 2-1,-33 54 1,47-67-53,2 0 1,0 0 0,2 1 0,0 1 0,2 0 0,1 0 0,1 0 0,1 1 0,1 0 0,1 0 0,2 0 0,0 0-1,2 0 1,1 0 0,0 0 0,3 0 0,0 0 0,1-1 0,1 0 0,2 0 0,1-1 0,0 0 0,2-1 0,0 0-1,21 28 1,-1-12 11,1-1-1,2-1 0,2-2 0,1-1 0,1-3 0,2 0 1,1-3-1,56 28 0,-1-8 127,3-4 0,191 56-1,-74-44-82,2-10 0,292 25 0,454-32 67,-676-43-97,-1-13 0,396-74-1,-496 52 6,-2-8-1,-2-8 1,-3-8 0,275-137-1,-352 144 296,112-80 0,-163 98 3,-2-3 0,-1-2 0,70-80 1,-103 103-271,-1 0 1,-2-1-1,0-1 1,-1 0-1,-1-1 1,-1 0 0,-2 0-1,0-1 1,6-26-1,-12 35-96,0 0 0,-1 0 0,-1 0 0,0 1 1,-1-1-1,-1 0 0,0 0 0,-1 0 0,-1 0 0,0 0 0,-1 1 0,0 0 0,-1 0 0,-1 0 0,0 0 0,-14-21 0,1 9-307,-1 1-1,-2 0 0,0 2 0,-1 0 0,-1 2 1,-2 0-1,-44-27 0,-2 6-2274,-136-59 1,17 25-4778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3024 563 4676,'2'-7'172,"-1"0"-1,0 0 1,0 0-1,-1 0 1,0 0-1,0 0 1,-1 0-1,0 0 1,0 0-1,0 0 1,-1 0-1,0 1 1,0-1-1,-1 1 1,0-1-1,0 1 1,-1 0-1,1 0 1,-1 0-1,0 0 1,-1 1-1,0 0 1,-5-6-1,-15-10-85,-2 0-1,0 2 1,-1 1-1,-40-20 0,-127-49 535,185 83-551,-92-36 235,-2 4 1,-1 5-1,-1 5 0,-1 4 0,-1 5 1,-137-4-1,-203 27-378,343 3 227,1 5 1,-139 36-1,182-33-34,1 3-1,1 2 1,0 3 0,2 3 0,-56 37-1,74-40-32,2 2 0,1 2-1,1 2 1,2 1-1,1 1 1,2 1-1,-47 70 1,65-84-94,0 1 0,1 0 1,1 1-1,1 0 0,1 1 0,1-1 0,1 1 1,-5 37-1,9-45-8,1 0-1,1 0 1,0 0 0,1 0-1,1 0 1,0 0 0,1 0-1,1-1 1,0 1 0,1-1-1,0 0 1,1 0 0,1-1-1,13 21 1,2-6 27,2 0-1,0-2 1,2-1-1,1-1 1,0-2-1,2 0 1,0-2-1,2-1 1,34 16-1,8-1 99,1-3 0,155 41 1,-97-41 69,1-6 0,1-6 1,1-6-1,1-6 1,0-6-1,-1-5 1,0-7-1,0-5 1,-1-6-1,-2-7 0,0-4 1,223-91-1,-284 92 78,-2-2 0,64-45 0,-94 54-204,-2-3 0,0-1 0,-3-2 0,50-54 0,-75 74-108,-1 0 0,0 0 1,0-1-1,-1 1 0,-1-2 0,0 1 0,8-25 1,-12 30-121,-1 1 0,1-1 0,-1 0 0,-1 0 0,1 0 0,-1 0 0,-1 0 0,1 0 0,-1 1 0,0-1 0,-1 0 0,0 0 0,0 1 0,0-1 0,-1 1 1,0-1-1,-6-9 0,3 7-357,-2-1 1,1 1 0,-1 1 0,0-1 0,-11-7 0,-66-46-5262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4143 542 8360,'1'-10'1308,"1"-15"-572,-1-1 0,-2-31 0,0 47-585,0 0-1,-1 1 1,0-1-1,-1 0 1,0 1 0,0 0-1,-1 0 1,0 0 0,0 0-1,-9-12 1,-1 5-181,-1-1 0,0 2 1,-2 0-1,0 1 0,0 1 1,-1 0-1,-1 1 0,0 2 1,-1-1-1,0 2 0,0 1 1,-38-10-1,-22-2-460,-1 4 0,-86-7 0,122 18 461,-1116-68 291,366 116-207,669-25-71,2 5 1,0 5 0,2 6 0,-149 63 0,189-61 0,3 4-1,-101 68 1,128-72 17,3 2 0,0 2-1,3 3 1,-47 54-1,80-81 40,0 1 0,1 0-1,1 1 1,0 0 0,2 0 0,0 1 0,1 1-1,-8 27 1,14-36-34,0-1 1,0 0-1,0 1 1,2-1-1,-1 1 0,1 0 1,1-1-1,0 1 1,0-1-1,1 1 0,0-1 1,1 0-1,0 0 0,1 0 1,0 0-1,1 0 1,0-1-1,7 11 0,5 1 7,1-1 0,1-1-1,1-1 1,0 0 0,1-2-1,1 0 1,1-1 0,42 20-1,16 2 59,110 34 0,-46-27-29,3-7-1,0-6 0,272 20 0,463-47 67,797-183 19,-1107 77-95,-412 65-9,234-87-1,-344 105 92,-1-3 1,-1-1-1,-2-3 1,76-52-1,-108 66-39,-1 0 0,0-1 0,-1-1-1,0 0 1,-1-1 0,-1 0 0,13-22 0,-19 26 13,1-1 1,-1 0-1,-1 0 1,0 0-1,-1 0 1,0-1-1,-1 1 1,0-1 0,-1 0-1,-1 0 1,-1-24-1,-1 26-42,0 0-1,0 0 0,-1 0 1,0 0-1,-1 1 1,0-1-1,-1 1 0,0 0 1,-1 1-1,-7-11 0,2 6-21,-1 0 0,-1 0 0,0 1-1,-1 0 1,-23-15 0,0 4-38,-1 2 1,-1 2 0,-1 1 0,-60-18 0,6 8-250,-180-30 0,-105 12-1665,83 12-2653,122 8-2434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37 3107,'-454'-21'9203,"447"23"-8297,14 3-416,18 2-49,105-1 2,150-13 1,-212 3-269,1130 14 2094,-216 28-2124,-623-30-87,1913 26 935,-1301-68-301,-879 30-712,464-54 357,-416 41-300,-116 15-7505,-18 2 3512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3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2595 320 3491,'0'-6'1009,"1"0"0,0 0 0,0 1-1,1-1 1,0 0 0,3-6 0,-3 6-613,0 1 0,0-1 0,0 1 0,-1-1 0,0 0 0,1-7 0,-6 11-355,1 1 1,-1 0-1,0 1 1,0-1 0,0 0-1,0 1 1,1 0 0,-6 1-1,3-2 70,-62-3 511,-131-25 0,-231-39-180,84 17-361,-19-6 152,291 50-264,0 3-1,-146 12 1,184-2 30,1 1 0,-1 2 0,2 2 0,-1 1 0,2 1-1,-1 2 1,2 2 0,0 1 0,1 1 0,1 1 0,1 2 0,1 1 0,1 1 0,-28 33-1,23-21-14,1 1 1,2 2-1,2 1 0,2 1 0,1 2 0,2 0 0,2 1 0,2 1 0,2 1 0,-11 53 0,20-68 1,2-1-1,2 1 1,0 1 0,2-1-1,1 0 1,6 40 0,-3-53 16,0-1 1,2 1 0,0-1-1,1 0 1,0-1 0,1 1 0,1-1-1,1 0 1,1-1 0,0 0-1,0-1 1,17 17 0,-3-8 24,1-2 1,0 0 0,2-2-1,0-1 1,2-1 0,0-1-1,0-1 1,1-2 0,1-2-1,0 0 1,1-2 0,47 7-1,32-1 61,0-4 0,144-7 0,-247-4-80,118-4 97,0-5 0,175-37 1,239-88-2,-385 90-19,-1-7-1,184-88 1,-317 129-44,0-2 0,-1 0 1,0-2-1,-1 0 0,-1-1 0,0-1 0,22-25 1,-30 28 59,-1 1 0,0-1 0,-1-1 0,0 1 0,-1-2 0,-1 1 0,0-1 0,-1 1 0,-1-1 0,0-1 1,-1 1-1,1-19 0,-2 11-45,-1-1 1,-1 0 0,-1 1 0,-1-1 0,-2 1-1,0-1 1,-1 1 0,-1 0 0,-2 1 0,0 0-1,-1 0 1,-1 0 0,-1 1 0,-1 1-1,-1 0 1,-1 1 0,0 0 0,-2 1 0,-25-24-1,16 19-115,-1 1-1,0 1 0,-2 1 0,0 2 1,-1 1-1,-1 1 0,-1 2 0,0 0 1,-47-12-1,19 12-672,1 2 1,-2 3-1,1 2 0,-89 2 1,62 5-2066,-2 0-3218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97 9033,'2'-22'10204,"-2"18"-5484,0 16-3880,-4 65-177,-21 121 0,4-43-372,25-302 2258,0-22-2722,0 47-222,-4 132 344,0 2 7,0-1 0,0 1 0,1 0 0,1-1-1,4 18 1,-5-27 47,0 0 0,-1 0 0,1 0 0,0 0 0,0 0 0,0 0 0,0 0 0,1-1 0,-1 1 0,0 0 0,1-1 0,-1 1 0,1-1 0,-1 0 0,1 1-1,0-1 1,0 0 0,0 0 0,-1 0 0,1 0 0,0-1 0,0 1 0,0 0 0,0-1 0,0 1 0,0-1 0,1 0 0,-1 0 0,0 0 0,0 0 0,0 0 0,0 0 0,0 0 0,0-1 0,0 1 0,0-1-1,0 1 1,0-1 0,2-1 0,7-3 42,-1 0 0,0 0 0,0-1 0,0-1 0,-1 0 0,0 0 0,0 0 0,-1-1 0,11-13 0,64-86 103,-68 90-136,-15 17-15,0 0 1,1 0-1,-1 0 0,0 0 0,0 0 0,0 0 0,0 0 0,1 0 0,-1 0 0,0 0 0,0 0 0,0 0 0,0 0 1,1 0-1,-1 0 0,0 0 0,0 0 0,0 0 0,0 0 0,0 0 0,1 0 0,-1 0 0,0 1 0,0-1 0,0 0 0,0 0 1,0 0-1,0 0 0,0 0 0,1 1 0,-1-1 0,0 0 0,0 0 0,0 0 0,0 0 0,0 0 0,0 1 0,0-1 0,0 0 1,0 0-1,0 0 0,0 0 0,0 1 0,0-1 0,0 0 0,0 0 0,0 0 0,0 0 0,0 1 0,0-1 0,0 0 0,0 0 1,-8 42-138,8-40 155,-24 92 12,11-48 98,2 2 0,2-1 0,2 1 0,-1 52 0,8-97-145,0 0 1,0 0 0,0-1 0,1 1 0,-1 0 0,1 0 0,0-1-1,0 1 1,0 0 0,1 2 0,-1-4-265,-1 0 0,1 0 0,-1-1 0,1 1 0,0 0 0,-1-1 0,1 1 0,0-1 0,-1 1 0,1-1 0,0 1 0,0-1 0,0 1 0,-1-1 0,1 0 0,0 1 0,0-1 0,0 0 0,0 0 0,0 0 0,0 1 0,1-1 0,1-2-5236,-2-3-2268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69 117 14061,'0'0'13085,"-8"5"-13256,4-4 176,0 1-1,0 0 1,1 0-1,-1 0 1,1 1 0,-1 0-1,1-1 1,0 1 0,0 0-1,1 0 1,-1 1 0,0-1-1,1 0 1,0 1 0,0 0-1,0-1 1,0 1 0,1 0-1,-1 0 1,1 0 0,0 0-1,0 0 1,0 0-1,1 0 1,0 1 0,0-1-1,0 0 1,0 0 0,0 0-1,2 6 1,-1-9 2,0 1 0,-1-1 0,1 0 0,0 0 0,0 0 0,0 0 1,0 0-1,0 0 0,1 0 0,-1 0 0,0-1 0,0 1 0,1 0 0,-1-1 0,0 1 0,1-1 0,-1 1 0,1-1 0,-1 1 0,0-1 1,1 0-1,-1 0 0,1 0 0,-1 0 0,1 0 0,-1 0 0,1 0 0,0-1 0,46-7 626,-39 4-518,-1 0 0,0-1 0,0 0 0,0-1 1,0 0-1,-1 0 0,0-1 0,0 0 0,-1 0 0,0 0 0,0-1 0,-1 0 0,0 0 0,0 0 1,-1-1-1,0 1 0,0-1 0,-1 0 0,0-1 0,-1 1 0,0 0 0,0-1 0,-1 1 0,0-11 1,-1 19-153,0-1 0,-1 0 0,1 0 0,0 0 0,0 1 0,-1-1 0,0 0 0,1 0 0,-1 1 0,0-1 0,0 1 0,1-1 0,-1 0 0,0 1 1,-1 0-1,1-1 0,0 1 0,0 0 0,-1-1 0,1 1 0,0 0 0,-1 0 0,0 0 0,1 0 0,-1 0 0,1 1 0,-1-1 0,0 0 1,1 1-1,-1-1 0,0 1 0,0 0 0,0-1 0,1 1 0,-1 0 0,-3 1 0,2-1-174,1 0 0,0 0 0,0 0 0,0 0 0,-1 1 0,1-1 0,0 1 0,0 0 0,0-1 1,0 1-1,0 0 0,0 0 0,0 1 0,0-1 0,1 0 0,-1 0 0,0 1 0,1-1 0,-1 1 0,1 0 0,-1-1 0,1 1 0,0 0 0,0 0 0,-1 0 0,1 0 0,1 0 0,-1 0 0,0 0 0,0 3 0,0 33-9376,3-23 1627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16756,'9'-9'2080,"-4"3"-1104,-5 4-472,3 6 1969,2 6-1345,-1 14-464,2 8-184,1 19-240,0 5-160,-1 14-808,2 4 1688,-6-4-936,-2 0 32,-2-7-40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148 176 16784,'0'0'4788,"-8"0"-2989,1 2-1728,1-1-1,0 1 1,0 0-1,0 1 1,0-1-1,0 1 1,1 1-1,-1-1 1,1 1-1,0 0 1,0 0-1,0 0 1,1 1-1,-1-1 0,1 1 1,0 1-1,0-1 1,1 0-1,-6 12 1,4-9 18,1 0 0,0 1 0,0 0 0,0-1 1,1 1-1,1 0 0,0 1 0,0-1 0,-1 14 0,3-23-86,0 1-1,0 0 0,0-1 0,0 1 1,0-1-1,0 1 0,0 0 0,1-1 1,-1 1-1,0 0 0,0-1 0,0 1 1,1-1-1,-1 1 0,0-1 0,1 1 1,-1-1-1,0 1 0,1-1 0,-1 1 1,1-1-1,-1 1 0,1-1 1,-1 1-1,1-1 0,-1 0 0,1 1 1,-1-1-1,1 0 0,-1 0 0,1 1 1,1-1-1,23-4 65,-17 2-20,-1-2 1,0 1-1,0-1 1,-1 0 0,8-5-1,10-17 180,0-1-1,-2-1 0,-1 0 1,-1-2-1,-1 0 0,-2-1 1,-1-1-1,-2-1 0,11-35 1,-21 52 359,-19 43-455,-20 52-79,23-48 132,-15 60 1,24-77-181,0 0 0,2 0-1,-1 0 1,2 0 0,0 0 0,1 0 0,2 16 0,-3-28-137,1 0 0,0 0 0,0 0 0,0 0 0,0 0 0,0 0 0,0 0 0,0 0 0,1-1 0,-1 1 0,0 0 0,1-1 0,0 1 0,-1-1 0,1 0 0,0 1 0,0-1 0,0 0 0,0 0 0,0 0 0,0 0 0,0-1 0,2 2 0,-2-2-388,0 1 0,0-1 0,-1 0 0,1 0 0,0 0 0,0 0 1,0 0-1,0 0 0,0 0 0,-1-1 0,1 1 0,0-1 0,0 1 0,0-1 0,-1 0 0,1 1 0,0-1 0,1-1 0,12-14-7817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14253,'0'0'10496,"10"2"-9765,-4 0-667,1 0 1,0-1-1,0 0 1,0-1-1,0 1 0,0-1 1,0 0-1,0-1 0,-1 0 1,1 0-1,0 0 1,0-1-1,-1 0 0,1-1 1,-1 1-1,10-6 0,-9 4 87,0-1 0,-1 0 0,1 0 0,-1-1 0,0 0 0,-1 0 0,0 0 0,0-1 0,0 1-1,0-1 1,-1-1 0,0 1 0,-1 0 0,3-9 0,-5 15-131,-1 1 1,0-1-1,0 1 1,0 0-1,0-1 1,0 1-1,0-1 1,1 1-1,-1 0 1,0-1-1,0 1 1,0-1-1,0 1 1,0 0-1,-1-1 0,1 1 1,0-1-1,0 1 1,0-1-1,0 1 1,0 0-1,-1-1 1,1 1-1,0 0 1,0-1-1,0 1 1,-1 0-1,1-1 1,0 1-1,-1 0 1,1-1-1,0 1 0,-1 0 1,1 0-1,0 0 1,-1-1-1,-18 3 46,-16 15-286,25-9 216,1 1 0,0 0 1,1 0-1,0 1 0,0 0 0,1 0 0,0 1 0,1 0 0,0 0 1,1 1-1,0-1 0,1 1 0,0 0 0,1 1 0,0-1 0,1 0 1,-1 14-1,3-24-2,1 0 1,-1 0-1,1 0 0,-1 0 1,1 0-1,-1 0 1,1 0-1,0 0 1,0-1-1,0 1 0,0 0 1,0-1-1,1 1 1,-1-1-1,0 1 0,1-1 1,-1 0-1,1 1 1,-1-1-1,1 0 1,0 0-1,-1 0 0,1 0 1,0 0-1,0-1 1,0 1-1,0 0 0,0-1 1,0 0-1,0 1 1,0-1-1,0 0 1,0 0-1,0 0 0,3 0 1,3 0-96,0-1 0,0 1 0,1-1 0,-1 0 0,0-1 0,0 0 0,-1 0-1,9-4 1,-2-1-264,0-2-1,0 1 1,-1-2-1,-1 1 1,0-2-1,0 0 0,18-22 1,0-4 1566,31-55-1,-15 32-368,6-12-815,-48 65 60,-1 1-1,0-1 0,0 0 0,0 0 0,-1 0 0,0 0 1,-1-1-1,0 1 0,0 0 0,0-8 0,-3 14-118,0 1 0,0 0-1,0 1 1,0-1 0,0 0-1,0 0 1,0 1 0,0-1-1,0 1 1,0 0 0,0 0-1,0-1 1,-3 3 0,-5 6 49,0 0 0,1 0 0,0 1 0,0 1 0,1-1-1,0 1 1,1 0 0,-10 20 0,4-2 234,0 0 0,-12 48-1,22-63-198,0 1 0,1 0 0,1-1 0,0 1 0,1 0 0,2 17 0,-2-30-41,1 0 0,-1 0 0,1-1 1,-1 1-1,1 0 0,-1-1 0,1 1 0,0-1 0,0 1 0,0-1 0,0 1 1,0-1-1,0 1 0,0-1 0,0 0 0,0 0 0,1 0 0,-1 0 0,1 0 1,-1 0-1,2 1 0,1 0 10,0 0 0,0-1 0,1 1 0,-1-1 1,0 0-1,0-1 0,1 1 0,5 0 0,-1-1 14,0-1 1,0 1-1,-1-1 0,1-1 0,0 1 1,-1-2-1,1 1 0,10-5 0,8-10 13,-1-2 0,0 0 0,-1-2 0,-1 0 0,-1-2 0,-1 0 0,-1-2 0,-2 0-1,27-44 1,-41 61-39,0-1 0,-1 0 0,0 0 0,0 0 0,-1-1 0,0 1 0,-1-1 0,0 0 0,2-17 0,-4 27-14,0-1 1,0 1 0,0-1 0,0 1 0,-1-1-1,1 1 1,0-1 0,0 1 0,0-1-1,0 1 1,0 0 0,-1-1 0,1 1-1,0-1 1,0 1 0,-1 0 0,1-1 0,0 1-1,0-1 1,-1 1 0,1 0 0,-1 0-1,1-1 1,0 1 0,-1 0 0,1 0-1,-1-1 1,1 1 0,0 0 0,-1 0 0,1 0-1,-1 0 1,0-1 0,-21 4-331,17-2 296,0 1-1,1 0 1,-1 0 0,0 1-1,1-1 1,-8 7-1,1 4 71,0 0-1,0 1 0,2 0 1,-1 1-1,2 1 0,0-1 1,1 1-1,1 0 0,0 1 1,1-1-1,1 1 0,1 0 1,0 0-1,1 1 0,1 30 1,1-45-20,0 1 0,0-1 1,1 0-1,-1 1 0,1-1 0,0 0 1,0 1-1,1-1 0,-1 0 0,1 0 1,-1 0-1,1 0 0,0 0 0,0-1 1,0 1-1,0 0 0,1-1 0,-1 0 1,1 1-1,-1-1 0,1 0 0,0 0 1,4 2-1,34 10-2195,3-10-4579,-12-4-3759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21813,'0'0'7046,"18"59"-21748,-18-44 5157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14157,'0'0'13325,"4"3"-17873,6-10-1538,-5-3-6278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1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14894,'0'0'13677,"3"0"-13148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8904,'4'-4'1420,"0"0"0,0 0-1,0-1 1,-1 1-1,0-1 1,0 0 0,0 0-1,2-6 1,-4 10-1219,-1 0-1,0 1 1,0-1 0,1 0 0,-1 0 0,0 0-1,0 0 1,0 0 0,0 0 0,0 0 0,0 0-1,-1 0 1,1 0 0,0 0 0,0 1 0,-1-1-1,1 0 1,0 0 0,-1 0 0,1 0 0,-2-1-1,1 1-153,-1 0-1,1 0 0,-1-1 0,0 2 0,1-1 0,-1 0 0,0 0 0,0 0 0,1 1 0,-1-1 1,0 1-1,0 0 0,0-1 0,0 1 0,-2 0 0,-5 0 8,1 1-1,-1 0 1,1 0-1,-1 1 1,1 0-1,0 1 1,-1 0-1,1 0 1,1 0-1,-1 1 1,0 1-1,1-1 1,-13 11 0,4-2 82,1 0 0,0 1 0,1 0 1,-23 32-1,35-43-137,-1 0 0,1 0 0,0 0 1,0 0-1,0 0 0,1 1 0,-1-1 1,1 1-1,0 0 0,0-1 0,0 1 1,0 0-1,1-1 0,0 1 0,-1 0 1,1 0-1,1-1 0,-1 1 0,0 0 0,1-1 1,1 5-1,0-5 4,-1 0 0,1 0 0,0 0 0,1-1 0,-1 1 0,0-1 0,1 1 0,-1-1 0,1 0 0,0 0 1,0 0-1,0 0 0,0-1 0,0 1 0,0-1 0,0 0 0,0 0 0,1 0 0,-1 0 0,0 0 0,1-1 0,6 1 0,7 0 23,0 1 0,0-2-1,18-2 1,-31 2-26,0 0 1,0-1-1,-1 1 0,1-1 0,0 0 0,0 0 0,-1 0 1,1 0-1,-1-1 0,1 0 0,-1 1 0,0-1 0,1 0 1,-1-1-1,0 1 0,0-1 0,-1 1 0,1-1 1,-1 0-1,4-4 0,-6 7-6,0-1 0,0 1 0,1-1 0,-1 1 0,0-1 1,0 1-1,0-1 0,0 0 0,0 1 0,1-1 0,-1 1 0,0-1 0,-1 0 1,1 1-1,0-1 0,0 1 0,0-1 0,0 0 0,0 1 0,0-1 0,-1 1 1,1-1-1,0 1 0,-1-1 0,1 1 0,0-1 0,-1 1 0,1-1 0,0 1 0,-1 0 1,1-1-1,-2 0 0,-23-10-16,-28 5 19,67 5-258,1-1 0,-1-1 0,23-7 0,-21 5 34,0 1-1,0 1 1,32-3-1,-48 39 169,-2-24 183,0 0 0,0 0-1,-1-1 1,-1 1-1,-5 9 1,5-11 6,1 0 0,0 0 0,0 1 0,0-1 0,1 1 0,0-1 0,1 1 0,-1 9 0,2-16-164,0 0 1,0 0 0,0-1 0,0 1 0,1 0-1,-1-1 1,0 1 0,0 0 0,1-1 0,-1 1-1,1-1 1,-1 1 0,0 0 0,1-1-1,-1 1 1,1-1 0,-1 1 0,1-1 0,0 0-1,-1 1 1,1-1 0,-1 1 0,1-1 0,0 0-1,-1 0 1,1 1 0,0-1 0,-1 0 0,1 0-1,0 0 1,0 0 0,-1 0 0,1 0 0,0 0-1,-1 0 1,1 0 0,0 0 0,0 0-1,-1 0 1,1 0 0,0-1 0,-1 1 0,1 0-1,0 0 1,-1-1 0,1 1 0,0-1 0,35-17-4144,-28 12 1978,0-1 1,0 0 0,-1 0-1,8-11 1,7-12-6744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13229,'0'0'4820,"-6"10"-2199,-5 8-1719,1 0 1,1 1-1,0 1 0,1-1 0,1 2 0,-4 21 1,6 2-156,5-43-608,13-21 379,-8 7-711,1 0 1,-2-1 0,0 0 0,-1 0 0,0 0-1,-1 0 1,1-28 0,-3 41 101,18 26-336,-12-19 432,1-1-1,0 0 1,0 0 0,0-1-1,0 0 1,1 0-1,0 0 1,0-1-1,0-1 1,0 1 0,0-1-1,1-1 1,-1 1-1,1-1 1,-1-1-1,10 0 1,-11 0 26,0 0 0,0 0 0,0-1 1,-1 0-1,1-1 0,0 1 0,-1-1 0,1-1 0,-1 1 0,0-1 0,0 0 0,0 0 1,0-1-1,0 0 0,-1 0 0,1 0 0,-1-1 0,0 0 0,-1 0 0,7-7 1,-10 6-726,-9 12 529,-12 14 244,18-17-30,0-1 0,0 1 0,0 0 0,0 0 0,1 0 1,0 0-1,-1 0 0,1 0 0,0 0 0,0 1 0,1-1 0,-1 0 0,1 4 0,0-6-29,0 0 0,1 0 1,-1 1-1,1-1 0,-1 0 0,1 0 0,-1 0 0,1 0 1,0 0-1,0 0 0,-1 0 0,1-1 0,0 1 1,0 0-1,0 0 0,0 0 0,0-1 0,0 1 1,0-1-1,0 1 0,0-1 0,1 1 0,-1-1 0,0 1 1,0-1-1,0 0 0,1 0 0,-1 0 0,0 0 1,0 0-1,0 0 0,1 0 0,-1 0 0,2-1 1,9 1 33,-1-2 0,0 1 0,0-2 0,0 1 0,19-8 0,31-7-1815,-52 30-1107,-9-12 2405,0 0 1,1 1-1,-1-1 1,0 0 0,1 0-1,0 1 1,-1-1-1,1 0 1,0 0-1,0 0 1,-1 0 0,1 0-1,0 0 1,0 0-1,0 0 1,0 0-1,0-1 1,0 1-1,1 0 1,-1 0 0,0-1-1,0 1 1,0-1-1,2 1 1,9-1-4295,0 0-2076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10858,'0'0'11504,"2"11"-10158,0-4-1060,-1-5-212,0 1-1,-1-1 1,1 1 0,0 0 0,-1-1 0,1 1-1,-1-1 1,0 1 0,0 0 0,0-1-1,0 1 1,-1 0 0,1-1 0,-1 1-1,1-1 1,-1 1 0,0 0 0,0-1-1,0 0 1,0 1 0,0-1 0,-1 0-1,1 1 1,-4 2 0,-37 28 1576,31-26-1333,1 0 0,0 1 0,0 0 1,1 1-1,0 0 0,-9 13 0,17-21-311,1-1 0,-1 0 1,1 1-1,0-1 0,0 1 0,-1-1 0,1 1 0,0-1 1,0 1-1,0-1 0,-1 1 0,1 0 0,0-1 0,0 1 1,0-1-1,0 1 0,0-1 0,0 1 0,0-1 0,0 1 0,0 0 1,1-1-1,-1 1 0,0-1 0,0 1 0,0-1 0,1 1 1,-1-1-1,0 1 0,0-1 0,1 1 0,0 0 0,20 8 388,37-4 287,-47-5-662,170 4-2186,-181-4 1996,1 0 1,0 0-1,-1 1 0,1-1 0,-1 0 1,1 0-1,-1 0 0,1 0 1,-1 0-1,1 0 0,0 0 0,-1 0 1,1 0-1,-1 0 0,1 0 1,0 0-1,-1-1 0,1 1 0,-1 0 1,1 0-1,-1 0 0,1-1 1,-1 1-1,1 0 0,-1-1 1,1 1-1,-1 0 0,0-1 0,1 1 1,-1-1-1,1 1 0,-1-1 1,0 1-1,1-1 0,-1 1 0,0-1 1,0 1-1,0-1 0,1 1 1,-1-1-1,0 1 0,0-1 0,0 0 1,0 1-1,0-1 0,0 1 1,0-2-1,-1 0-691,0 1-1,1-1 1,-1 0-1,-1 1 1,1-1 0,0 0-1,0 1 1,-1-1-1,1 1 1,-1 0 0,1-1-1,-3 0 1,-15-10-7482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1 865,'0'0'20467,"55"6"-19890,-26-1-385,0-1-224,0-4-1858,5 0-5477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13581,'0'0'11872,"-9"6"-11615,4-3-178,1 0 1,-1 0-1,1 0 0,0 0 1,0 1-1,0 0 1,1 0-1,-1 0 1,1 0-1,0 1 0,0-1 1,0 1-1,1 0 1,0-1-1,-1 1 1,2 0-1,-1 1 0,1-1 1,-1 0-1,2 0 1,-1 1-1,0-1 1,1 0-1,1 9 1,-2-12-50,1-1 1,0 0 0,0 1 0,0-1 0,0 1-1,0-1 1,1 0 0,-1 1 0,0-1 0,1 0-1,-1 1 1,1-1 0,-1 0 0,1 1 0,-1-1-1,1 0 1,0 0 0,0 0 0,0 1 0,0-1-1,0 0 1,0 0 0,0 0 0,0-1 0,1 2 0,2-1 60,-1 0 1,1 0 0,0 0 0,0-1-1,-1 1 1,1-1 0,0 0 0,4 0 0,0 0-6,0-1-83,-1 1-1,1-1 0,0 0 1,-1-1-1,1 0 0,-1 0 1,1 0-1,-1-1 0,0 0 1,0-1-1,0 0 0,0 0 1,-1 0-1,0-1 0,0 0 1,0 0-1,0 0 0,-1-1 1,0 0-1,0 0 0,0 0 1,-1-1-1,0 1 1,6-15-1,-10 21-24,0 0 0,0 0 1,-1 1-1,1-1 0,0 0 0,-1 0 1,1 0-1,0 0 0,0 0 0,-1 0 1,1 0-1,0 0 0,-1 0 0,1 0 1,0 0-1,-1 0 0,1 0 0,0 0 1,0 0-1,-1 0 0,1 0 0,0 0 1,-1 0-1,1-1 0,0 1 0,0 0 1,-1 0-1,1 0 0,0 0 0,0-1 1,-1 1-1,1 0 0,0 0 0,0-1 1,0 1-1,-1 0 0,1 0 0,0-1 1,0 1-1,0 0 0,0 0 0,0-1 0,0 1 1,0 0-1,-1-1 0,1 1 0,0 0 1,0-1-1,0 1 0,0 0 0,0 0 1,0-1-1,1 0 0,-22 21-79,16-14 137,1 0-1,0 0 1,1 0 0,-1 1 0,1-1-1,1 1 1,-1 0 0,1 0 0,0 0-1,1 0 1,-1 0 0,1 13-1,1-19-22,0 0-1,0 0 0,0 0 0,0-1 0,1 1 0,-1 0 0,0 0 0,1 0 0,-1-1 0,0 1 0,1 0 0,-1 0 0,1-1 1,-1 1-1,1 0 0,0-1 0,-1 1 0,1 0 0,0-1 0,-1 1 0,1-1 0,0 1 0,0-1 0,-1 0 0,2 1 1,30 6 455,-23-6-306,0-1-1,-1-1 0,1 1 1,-1-1-1,13-4 0,-14 3-119,-1-2 0,0 1-1,0-1 1,-1 0-1,1 0 1,-1-1-1,0 0 1,0 0-1,0 0 1,-1 0-1,0-1 1,5-7-1,-5 7-260,1-1-1,-1 0 0,-1-1 0,1 1 1,-1 0-1,3-11 0,-7 19 223,1 1 0,0-1 0,0 0 0,0 1-1,1-1 1,-1 1 0,0-1 0,0 0 0,1 1 0,-1-1 0,1 0-1,-1 1 1,1-1 0,0 0 0,-1 0 0,1 0 0,0 1 0,0-1-1,0 0 1,0 0 0,0 0 0,0 0 0,0-1 0,0 1 0,2 1-1,-1-1 11,0-1-1,0 1 1,0-1-1,0 0 0,0 0 1,1 0-1,-1 0 1,0 0-1,0 0 0,0 0 1,0-1-1,0 1 0,0-1 1,0 0-1,0 1 1,0-1-1,0 0 0,2-1 1,-1 0-7,0 0-1,0 0 1,0-1 0,0 1 0,-1 0-1,1-1 1,0 0 0,-1 1 0,0-1-1,0 0 1,0 0 0,0 0 0,0-1-1,-1 1 1,1 0 0,-1-1 0,0 1-1,0-1 1,0 1 0,0-1 0,-1 0-1,0 1 1,1-1 0,-1 1 0,-1-5-1,1 7-17,-1 0 1,0 0-1,1 1 0,-1-1 0,0 0 0,1 0 0,-1 1 1,0-1-1,0 0 0,0 1 0,0-1 0,1 1 1,-1-1-1,0 1 0,0 0 0,0-1 0,0 1 0,0 0 1,0 0-1,0-1 0,0 1 0,0 0 0,0 0 0,0 0 1,0 0-1,0 1 0,0-1 0,0 0 0,0 0 0,-2 1 1,-30 7-82,30-6 99,0 0 0,1 0 0,-1 0 0,1 0 0,-1 1 0,1-1 0,0 0 0,0 1 0,0 0 0,0-1 0,1 1 0,-1 0 0,1 0 0,0 0 0,-1 0 0,1 4 0,-1 2 19,1 0 1,0 0-1,1 0 0,1 13 0,-1 4-77,0-7 3,-1 26-5,2-43 53,-1 0 1,0-1-1,0 1 1,1 0-1,-1 0 1,1 0-1,-1 0 1,1 0-1,0-1 1,0 1-1,0 0 1,0-1 0,0 1-1,0-1 1,0 1-1,0-1 1,3 3-1,-2-3 5,-1-1 0,1 1 0,0 0 0,0-1 1,-1 0-1,1 1 0,0-1 0,0 0 0,0 0 0,0 0 0,-1 0 0,1 0 0,0 0 0,0-1 0,0 1 0,-1 0 0,1-1 0,0 0 0,0 1 0,-1-1 0,2-1 1,40-24 126,-24 14-101,-8 5-72,0 1 0,0 0 0,0 1-1,1 0 1,0 1 0,0 0 0,0 1 0,1 0 0,15-1-1,-29 7-10,1-1-1,-1 1 0,0-1 0,0 0 0,0 1 0,0-1 0,0 0 0,-1 0 1,1 0-1,-4 4 0,-6 4 47,8-8 17,0 1 0,0-1 1,0 1-1,0-1 0,1 1 1,-1 0-1,1 0 0,0 0 1,-3 5-1,6-8 45,1 0 0,0 0 0,0-1 0,-1 1-1,1-1 1,0 1 0,-1-1 0,1 0 0,-1 0 0,1 0 0,-1 0 0,1 0 0,1-1 0,7-7 56,0-1 0,0 0 0,12-16 0,-18 22-257,-1 0 0,0-1 0,0 0 0,0 1 0,-1-1 0,1 0 0,-1 0 0,-1-1 0,1 1 0,-1 0 0,2-11 0,-3 15-575,31 1-10127,-15 0 5910,1 0-1985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9922,'1'2'179,"0"0"-1,0-1 0,0 1 1,0 0-1,0-1 1,1 1-1,-1-1 0,1 0 1,-1 1-1,1-1 0,-1 0 1,1 0-1,0 0 1,0 0-1,0 0 0,-1 0 1,1-1-1,0 1 1,0-1-1,0 1 0,0-1 1,0 0-1,0 1 1,0-1-1,2 0 0,85-3 851,-44 0-797,4-2 71,87-19 1,-57 8-4,-76 16-269,0-1 0,1 0 0,-1 1 1,0 0-1,1 0 0,-1 0 0,0 0 1,7 2-1,-10-2-24,0 0 0,1 0 1,-1 0-1,0 1 0,0-1 0,0 0 1,0 0-1,0 0 0,0 1 0,0-1 1,0 0-1,0 0 0,0 0 0,0 1 1,0-1-1,0 0 0,0 0 0,0 0 1,0 1-1,0-1 0,0 0 0,0 0 1,0 0-1,0 1 0,0-1 0,0 0 1,0 0-1,0 0 0,0 1 0,-1-1 0,1 0 1,0 0-1,0 0 0,0 0 0,0 1 1,0-1-1,-1 0 0,1 0 0,0 0 1,0 0-1,0 0 0,-1 0 0,1 0 1,0 1-1,0-1 0,0 0 0,-1 0 1,-9 5 180,-6 0-8,1-1 0,-1 0 1,0-1-1,0-1 0,0-1 0,0 0 0,0-1 1,0-1-1,-21-3 0,-6-4 469,1-2 0,-49-17 0,112 29-597,0 0-1,39-2 1,-27-1-40,107-6-19,-205 3 358,-49 11 144,-40 0-786,153-7 270,0 0 16,1 0 0,-1 0-1,1 0 1,-1 0 0,1 0-1,-1 0 1,1 0 0,-1 0-1,1 0 1,0 0 0,-1 0-1,1 0 1,-1 0 0,1 0-1,-1 0 1,1-1 0,0 1-1,-1 0 1,1 0 0,-1-1 0,1 1-1,0 0 1,-1 0 0,1-1-1,0 1 1,-1 0 0,1-1-1,0 1 1,0 0 0,-1-1-1,1 1 1,0-1 0,0 1-1,0-1 1,0 1 0,-1 0-1,1-1 1,0 1 0,0-1-1,0 1 1,0-1 0,0 1-1,0-1 1,0 1 0,0 0-1,0-1 1,0 1 0,0-1-1,1 1 1,-1-1 0,4-31-211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16964,'-2'4'2096,"-3"-1"-1048,0 0-440,1-2 2761,8-1-3217,-2-7 360,-2 1-344,-3-2-104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24 11371,'1'-1'446,"-1"1"0,0-1 0,1 0 0,-1 0 0,0 0 0,0 0 0,0 0 0,1 0 1,-1 0-1,0 0 0,0 0 0,0 0 0,0 0 0,-1 0 0,1 1 0,0-1 0,0 0 0,-1 0 0,1 0 1,0 0-1,-1 0 0,1 0 0,-1 0 0,1 1 0,-1-2 0,-13 20 2227,-14 42-2360,20-33-76,1 1 1,2 1-1,0-1 0,2 1 0,1 32 1,1 14-5056,1-54 776,0-28 3108,-1-1 0,0 1 1,0 0-1,-1-1 0,0 1 1,0 0-1,-1 0 0,0 0 0,0 1 1,0-1-1,-1 1 0,-9-12 1,-17-19-287,11 13 3839,4-5 10444,28 28-10432,15 0-1310,-26 1-657,63 4 1217,-32-2-4048,-1-1-5165,-17-1-836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25 14574,'0'0'13004,"-10"-6"-12726,7 5-267,0-1-10,-1-1 1,1 2-1,0-1 1,-1 0-1,1 1 1,-1-1-1,1 1 1,-1 0-1,0 0 1,1 1-1,-1-1 1,0 1-1,0 0 1,1 0-1,-1 0 1,0 0-1,0 1 0,0-1 1,1 1-1,-1 0 1,0 0-1,1 0 1,-1 1-1,-5 3 1,4-3-12,0 1 0,0 0 0,0 0 0,1 0 0,-1 1 0,1 0 0,0 0 0,0 0 1,0 0-1,1 0 0,0 1 0,-1 0 0,-3 8 0,7-13-12,0 1 1,0-1-1,0 1 1,0-1-1,0 1 1,0-1-1,0 1 1,0-1-1,1 1 1,-1-1-1,0 0 1,0 1-1,0-1 1,1 1-1,-1-1 1,0 1-1,0-1 1,1 0-1,-1 1 1,0-1-1,1 0 1,-1 1-1,1-1 1,-1 0-1,0 0 1,1 1-1,-1-1 1,1 0-1,-1 0 1,1 0-1,-1 1 1,0-1-1,2 0 1,18 4-319,-16-3 290,27 4-268,-15-3-38,1 0 1,-1 1 0,-1 0 0,1 2 0,0 0-1,-1 0 1,0 2 0,0 0 0,20 13 0,-34-20 333,0 1 0,0-1 0,0 1 1,0 0-1,0-1 0,-1 1 0,1 0 0,0 0 1,0-1-1,-1 1 0,1 0 0,0 0 1,-1 0-1,1 0 0,-1 0 0,1 0 1,-1 0-1,1 0 0,-1 0 0,0 0 1,0 0-1,1 0 0,-1 0 0,0 0 1,0 0-1,0 0 0,0 1 0,0-1 0,-1 0 1,1 0-1,0 1 0,-2 0 110,1 0 0,-1-1-1,1 1 1,-1-1 0,0 1 0,0-1-1,0 1 1,1-1 0,-1 0-1,0 0 1,-1 0 0,1 0 0,-4 1-1,-9 2 458,0 0 0,0-1 0,-20 1 0,35-4-542,-20 2 268,-1-1 1,-38-3-1,58 2-333,0 0 0,1 0 0,-1 0 0,0 0 0,1 0 0,-1 0 1,0 0-1,1 0 0,-1-1 0,0 1 0,1 0 0,-1 0 0,0-1 0,1 1 0,-1 0 0,1-1 0,-1 1 0,1-1 0,-1 1 0,1-1 0,-1 1 0,1-1 0,-1 1 0,1-1 0,-1 1 0,1-1 0,0 1 0,-1-1 1,1 0-1,0 1 0,0-1 0,0 0 0,-1 1 0,1-1 0,0 0 0,0 1 0,0-1 0,0 0 0,0 1 0,0-1 0,0 0 0,0 1 0,0-1 0,1 0 0,-1 1 0,0-1 0,0 0 0,1 0 0,0-2-522,0 1-1,1 0 0,-1-1 1,1 1-1,0 0 0,-1 0 1,1 0-1,0 0 0,0 0 0,1 0 1,2-1-1,19-11-4460,5 0-555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5445,'0'0'12716,"-9"7"-11707,-3 1-573,0 0 1,1 2-1,-15 15 0,23-22-288,0 0 1,0 0-1,0 0 1,1 0-1,-1 1 1,1 0-1,0-1 1,0 1-1,0 0 0,1 0 1,-1 0-1,1 0 1,0 0-1,0 0 1,0 1-1,1-1 1,0 0-1,0 0 0,0 8 1,1-10-82,0-1-1,0 0 1,0 1-1,0-1 1,0 0-1,0 0 1,0 0 0,0 0-1,0 0 1,1 0-1,-1 0 1,0 0-1,1-1 1,-1 1 0,0 0-1,1-1 1,-1 1-1,1-1 1,-1 0-1,1 1 1,-1-1 0,1 0-1,0 0 1,-1 0-1,1 0 1,-1 0 0,1 0-1,2-1 1,46-9 1381,-36 3-1358,-1 0-1,0 0 1,0-2 0,-1 1-1,21-20 1,15-10-1503,-47 37 681,-7 18-442,-7 7 1011,-18 37-1318,23-15-4477,11-37 1127,7-6-3470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11211,'0'0'5311,"-11"13"-3026,-12 15 459,-36 56 1,52-72-2344,0 0 0,1 0 1,0 0-1,1 1 1,1-1-1,0 1 0,0 0 1,1 1-1,-2 24 0,6-37-398,0 0-1,0 0 0,0 0 0,-1 0 0,1 0 1,0 0-1,0-1 0,0 1 0,1 0 0,-1-1 0,0 1 1,0 0-1,0-1 0,0 1 0,1-1 0,-1 0 0,0 1 1,0-1-1,1 0 0,-1 0 0,0 0 0,0 0 1,1 0-1,-1 0 0,0 0 0,1 0 0,-1-1 0,0 1 1,3-1-1,42-7-404,-42 7 334,2-1 28,0 0-1,0 1 0,0 0 0,0 0 1,0 0-1,1 1 0,-1-1 0,0 1 1,10 2-1,-15-1 18,0-1 1,0 1-1,-1-1 0,1 1 0,0 0 1,-1-1-1,1 1 0,-1 0 0,1 0 1,-1-1-1,1 1 0,-1 0 1,1 0-1,-1 0 0,0 0 0,0 0 1,1 0-1,-1-1 0,0 1 0,0 0 1,0 0-1,0 0 0,0 0 1,0 0-1,0 0 0,0 0 0,-1 0 1,1 0-1,0 0 0,0-1 0,-1 1 1,1 0-1,-1 1 0,-14 29 65,4-21 102,0 3 629,11-13-759,1 1 0,-1-1-1,1 1 1,-1-1 0,1 1-1,0-1 1,-1 0 0,1 1-1,-1-1 1,1 0 0,0 0-1,-1 1 1,1-1 0,0 0-1,-1 0 1,1 0 0,0 0-1,-1 0 1,1 0 0,0 0-1,-1 0 1,1 0 0,0 0-1,-1 0 1,1 0 0,1-1-1,25 1-105,0-3 0,27-4 0,13-12-5371,-47 4-2331,-13 3 1314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14574,'0'0'8232,"68"0"-8040,-40 0-160,-2 4-449,7 7-1953,-3-1-3075,4 0-5253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3844,'0'0'19202,"10"3"-18508,-4-1-617,0 0 0,0-1 1,0 1-1,0-1 0,1 0 0,-1-1 1,0 1-1,1-1 0,-1-1 0,1 1 1,-1-1-1,0 0 0,0-1 1,1 1-1,-1-1 0,0 0 0,0-1 1,6-3-1,-5 2-50,0-2 0,0 1 0,0-1 0,-1 0 0,0 0 0,9-11 0,-13 15-26,-1 0 0,1 0-1,-1-1 1,1 1 0,-1 0-1,0-1 1,0 1 0,0 0 0,0-1-1,0 1 1,0-1 0,-1 0-1,1 1 1,-1-1 0,0 0-1,1 1 1,-1-1 0,-1 1-1,1-1 1,0 0 0,-1 1 0,1-1-1,-1 0 1,0 1 0,0-1-1,-1-2 1,1 4-10,-1 0-1,1 0 1,0-1-1,-1 1 1,0 0 0,1 0-1,-1 1 1,0-1-1,1 0 1,-1 0 0,0 1-1,0-1 1,0 1-1,1 0 1,-1-1 0,0 1-1,0 0 1,0 0 0,0 0-1,0 0 1,0 1-1,1-1 1,-1 0 0,0 1-1,0-1 1,0 1-1,1 0 1,-4 1 0,-3 2 46,-1-1 0,1 1 1,1 0-1,-14 10 1,5-1 384,1 0 0,0 2 0,1-1 0,-16 22 0,26-32-372,1 1 0,-1 0 0,1 0 0,0 0 0,0 1 0,1-1 0,-1 1 1,1-1-1,1 1 0,-1 0 0,1-1 0,0 1 0,0 0 0,1 0 0,-1 0 0,1 0 1,1 0-1,-1 0 0,2 7 0,-1-11-128,1 1-1,-1-1 1,1 1 0,0-1 0,0 0-1,0 0 1,0 1 0,0-1 0,0 0-1,0-1 1,1 1 0,-1 0 0,1-1-1,-1 1 1,1-1 0,0 0 0,-1 0-1,1 0 1,0 0 0,0-1-1,0 1 1,4 0 0,3 0-1598,0 0 0,-1 0 0,1-1 0,0 0-1,17-3 1,10-8-7479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14990,'0'0'2205,"-9"3"187,5-3-2262,0 1 1,1 0 0,-1 0 0,0 0-1,1 1 1,-1-1 0,1 1 0,-1 0 0,1 0-1,0 0 1,0 0 0,0 0 0,0 1 0,0-1-1,1 1 1,-1 0 0,1 0 0,-1 0 0,1 0-1,0 0 1,0 1 0,1-1 0,-1 1 0,1-1-1,-1 1 1,1 0 0,0-1 0,1 1-1,-2 5 1,3-6-125,-1 1 0,1-1 0,0 0 0,-1 0-1,2 0 1,-1 0 0,0 0 0,0 0 0,1 0-1,0 0 1,-1 0 0,1-1 0,0 1 0,1-1 0,-1 1-1,0-1 1,1 0 0,-1 0 0,1 0 0,0 0-1,-1 0 1,1-1 0,0 1 0,0-1 0,4 2 0,12 4-178,1 0 1,0-2 0,21 4-1,-9-2-575,-18-3 444,-7-3 262,-1 0 1,0 0-1,1 1 1,-1 0 0,0 1-1,0-1 1,0 1 0,-1 0-1,1 0 1,5 5 0,-11-8 110,1 1 0,-1-1 0,0 0 1,0 1-1,1-1 0,-1 0 0,0 1 1,0-1-1,0 0 0,0 1 0,1-1 1,-1 0-1,0 1 0,0-1 0,0 1 1,0-1-1,0 0 0,0 1 0,0-1 1,0 1-1,0-1 0,0 0 0,0 1 1,0-1-1,0 0 0,-1 1 0,1-1 1,0 1-1,0-1 0,0 0 0,0 1 1,-1-1-1,1 0 0,-1 1 0,-15 9 1683,-24 3 384,38-13-1919,-38 9 1352,-44 5 1,0-10-3527,83-4 1382,-1 0 0,0 0 0,1 0 0,-1 0 1,1 0-1,-1 0 0,1-1 0,-1 1 0,1-1 0,0 1 0,-1-1 0,1 1 1,-1-1-1,1 0 0,0 0 0,0 0 0,-1 0 0,1 0 0,-2-2 0,-7-12-12793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9673,'0'0'6294,"11"-1"-4820,668-55 373,-631 54-1901,-11 2-241,0-2 0,0-1 0,43-11 0,-71 10-571,-9 4 788,0 0 0,0 0 0,0 0 1,1 0-1,-1 0 0,0 0 0,0-1 0,0 1 0,0 0 0,0 0 0,0 0 0,1 0 0,-1 0 0,0 0 0,0-1 0,0 1 1,0 0-1,0 0 0,0 0 0,0 0 0,0 0 0,0-1 0,0 1 0,0 0 0,0 0 0,0 0 0,0 0 0,0-1 1,0 1-1,0 0 0,0 0 0,0 0 0,0 0 0,0-1 0,0 1 0,0 0 0,0 0 0,0 0 0,0 0 0,-1 0 1,1-1-1,0 1 0,0 0 0,0 0 0,0 0 0,0 0 0,0 0 0,0 0 0,-1 0 0,1 0 0,0-1 0,0 1 0,0 0 1,0 0-1,0 0 0,-1 0 0,1 0 0,0 0 0,0 0 0,0 0 0,0 0 0,-1 0 0,1 0 0,0 0 0,-19-4-5094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590 1 11275,'0'0'6988,"-12"4"-6866,-42 19 225,2 4-1,-77 49 0,54-30 799,33-22-534,-6 4-53,1 1 0,-59 49 0,104-77-559,0 1 0,0-1 0,1 0 1,-1 1-1,1-1 0,-1 1 0,1 0 0,-1-1 1,1 1-1,0 0 0,0 0 0,0 0 1,0 0-1,0 0 0,0 0 0,1 0 1,-1 0-1,1 0 0,-1 3 0,1-4 5,1 0-1,0 1 0,-1-1 1,1 0-1,-1 0 0,1 0 1,0 0-1,0 0 0,0 0 1,0 0-1,0-1 0,0 1 0,0 0 1,0 0-1,0-1 0,0 1 1,0-1-1,0 1 0,0-1 1,0 1-1,1-1 0,-1 0 1,2 1-1,14 2 79,-1-1 0,1-1 0,29-1 0,-31 0 6,305 6 1188,-106 7-6951,-152-8 545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5285,'0'0'292,"0"0"0,0-1-1,0 1 1,0 0 0,0-1 0,0 1-1,0 0 1,0-1 0,0 1 0,0 0 0,0-1-1,0 1 1,1 0 0,-1-1 0,0 1 0,0 0-1,0 0 1,0-1 0,1 1 0,-1 0-1,0 0 1,0-1 0,0 1 0,1 0 0,-1 0-1,0-1 1,0 1 0,1 0 0,-1 0-1,0 0 1,1 0 0,-1-1 0,0 1 0,0 0-1,1 0 1,-1 0 0,0 0 0,1 0-1,-1 0 1,17 6 3708,11 17-1862,31 55 1385,-45-57-3504,1 0 0,0-1-1,2-1 1,0-1 0,29 24-1,-23-32-4595,-8-14-3556,-9-8 2698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1301 63 12419,'-34'-12'686,"0"0"1,-1 2-1,0 2 1,0 1 0,-53-2-1,61 6-575,0 2-1,0 0 1,0 2 0,0 2-1,1 0 1,-1 1-1,1 2 1,0 1-1,0 1 1,1 1 0,0 1-1,-33 19 1,7 1 18,1 3 0,-52 45 0,-79 90 397,154-140-464,1 0 0,2 2-1,0 0 1,3 2-1,0 1 1,2 0 0,2 1-1,1 1 1,-14 44 0,15-25-49,2 1 0,2 0 1,3 0-1,-1 103 1,10-74-4,5 0 1,24 128-1,-19-156-20,4-1 1,1 0-1,3-1 0,2-1 1,3-2-1,1 0 0,3-1 0,2-2 1,54 66-1,-73-101 6,110 126-79,-91-108 34,1-2 1,49 36-1,-63-53 23,0-1 1,1 0-1,0-2 0,1 0 0,0-1 1,34 10-1,-38-15 9,0-1 0,-1 0 1,1 0-1,0-2 0,0 0 0,0 0 0,0-2 1,0 0-1,-1 0 0,22-7 0,-13 0 18,0 0 0,0-2 0,-1 0 0,0-1 1,-1-2-1,0 0 0,33-30 0,-16 7 75,-2-1 0,55-73 1,-48 47 19,-3-2 1,-2-2-1,-4-1 0,-2-2 1,-4-1-1,25-98 1,-42 128-76,-3-1 1,-1 1 0,-2-1-1,-2-1 1,-2 1 0,-8-76-1,-2 57-21,-3 1 0,-2 0 0,-3 1 1,-27-64-1,-87-170-137,37 89 802,86 187-437,-8-31 1,10 20-47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7239,'0'0'15737,"-3"9"-15064,-146 454 1745,135-384-3375,12-28-2896,2-51 3685,0 0-1,0 1 0,0-1 1,0 0-1,0 1 0,0-1 1,0 0-1,0 1 1,0-1-1,0 0 0,0 0 1,0 1-1,0-1 0,0 0 1,0 1-1,0-1 0,0 0 1,0 1-1,0-1 0,0 0 1,0 0-1,1 1 0,-1-1 1,0 0-1,0 0 0,0 1 1,0-1-1,1 0 0,-1 0 1,0 0-1,0 1 0,1-1 1,-1 0-1,0 0 0,0 0 1,1 0-1,-1 1 0,0-1 1,1 0-1,-1 0 0,0 0 1,0 0-1,1 0 1,-1 0-1,0 0 0,1 0 1,-1 0-1,0 0 0,1 0 1,-1 0-1,0 0 0,0 0 1,1 0-1,-1 0 0,0-1 1,1 1-1,-1 0 0,1 0 1,13-4-10082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10346,'0'0'12369,"8"1"-11115,70 1 833,79-9 0,11 0-1878,-144 7-731,2 0-1925,-9 0-9958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13741,'0'0'9129,"69"2"-7560,-28-7-320,4 0-608,2 0-353,-1 2-224,-1 3 0,-9 0-256,-1 0-1505,-5 0-1314,-11 0-3331,-1-2-5125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171 112 11755,'3'-4'660,"1"0"0,-1 0 1,0 0-1,0 0 0,0-1 0,-1 1 0,1-1 1,-1 0-1,0 0 0,-1 0 0,1 0 0,-1 0 0,1-6 1,-2 9-506,0 1 1,0-1 0,0 1 0,0-1 0,0 0 0,0 1 0,-1-1 0,1 1 0,-1-1-1,1 1 1,-1 0 0,0-1 0,1 1 0,-1-1 0,0 1 0,0 0 0,0 0-1,-2-2 1,1 1-167,0 1-1,0-1 1,0 1 0,-1 0-1,1 0 1,-1 0-1,1 0 1,-1 1-1,1-1 1,-1 0 0,1 1-1,-1 0 1,1 0-1,-6 0 1,3 1 29,-1-1 0,1 2 0,-1-1 0,1 1 0,0 0 0,0 0 0,0 0 0,0 1 0,0 0 0,0 0 0,1 0 0,-1 0 0,1 1 0,0 0 0,0 0 0,0 0 0,0 0 0,1 0 0,0 1 0,0 0 0,0-1 0,0 1 0,-2 9 0,-4 4 181,2 1 1,0 0-1,1 0 0,1 0 1,-3 28-1,6-29-36,0-1 0,2 1 1,0-1-1,1 1 0,0-1 0,2 1 0,0-1 1,1 0-1,0 0 0,2 0 0,0 0 0,1-1 1,10 17-1,-13-25-104,0 0-1,0 0 1,-1 1 0,0-1-1,0 1 1,-1 0 0,0 0 0,1 13-1,-6-22-564,1-1-1,-1 0 0,1 1 1,-1-1-1,1 0 0,0-1 0,-1 1 1,1 0-1,0-1 0,0 1 1,-3-3-1,-15-14-4431,-4-4-1447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11050,'0'0'11051,"51"-25"-9193,-22 18-257,7 1-159,5-1-770,0 2-480,-2 1-128,0 3-160,-5 0-1441,-4 0-1186,-6-1-2626,-3-4-3715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16720,'0'0'6550,"-10"7"-6406,-4 5-99,0 0 0,1 1 0,1 0 0,0 1 1,1 1-1,0 0 0,1 0 0,-8 18 0,9-15 146,1 1 0,0 1 1,1 0-1,1 0 0,1 0 0,1 0 0,1 1 1,1 0-1,0 0 0,3 31 0,-1-48-242,1 1 1,0-2-1,0 1 0,0 0 1,0 0-1,1 0 0,0 0 1,0-1-1,0 1 0,0-1 0,0 1 1,1-1-1,-1 0 0,1 0 1,0 0-1,0 0 0,0-1 0,0 1 1,5 2-1,32 12-3691,5-12-3951,-10-5 145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15086,'0'0'10378,"-10"10"-10335,-24 26 359,1 2 0,-50 73 0,83-110-492,-19 26 479,7-16-2564,12-11 1942,-1 0 1,1 1-1,0-1 0,0 0 1,-1 0-1,1 0 0,0 0 1,-1 0-1,1 0 0,0 0 1,0 0-1,-1 0 0,1 0 1,0 0-1,-1 0 0,1 0 1,0 0-1,-1 0 0,1 0 1,0 0-1,0 0 0,-1 0 1,1 0-1,0 0 1,-1 0-1,1-1 0,0 1 1,0 0-1,-1 0 0,1 0 1,0 0-1,0-1 0,0 1 1,-1 0-1,1 0 0,0-1 1,-6-11-5619</inkml:trace>
  <inkml:trace contextRef="#ctx0" brushRef="#br0" timeOffset="1">0 35 12396,'0'0'10922,"64"11"-9288,-44-2-673,5 2-577,3-1-320,0 3-96,-4-1-1249,-5-1-1506,-3-3-3747,-2-2-4933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15567,'0'0'10698,"9"-4"-9812,14-8-707,0-2-1,40-33 1,-17 13-288,-69 113-1402,13-17 1341,8-20-3792,3-34-1098,4-6-2911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21 266 13164,'0'0'7592,"-21"55"-4582,21-34-1408,0-4-1025,0 3-417,0-5-128,6 3-128,-1-4-1378,3-2-1248,-3-6-2852</inkml:trace>
  <inkml:trace contextRef="#ctx0" brushRef="#br0" timeOffset="1">422 0 15951,'0'0'3459,"-43"54"-1152,25-30-1282,-3 6-353,6 0-127,-5-1-353,6-2-160,3-1 0,4-3 0,-1-5-64,-1-4-801,7-3-1025,-2-6-1152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13805,'0'0'9481,"41"58"-8360,-17-45-512,6 2-449,0-2-96,4-3-705,-4-2-2017,-4-7-5222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6109 952 11338,'-7'-7'4189,"-27"-17"-2976,-56-22-437,62 32-673,0 0 0,-27-19 0,-156-110 345,151 107-316,-106-46 0,-226-71-12,270 113-75,-165-32 1,60 36-190,-286-9 0,-235 33-193,41 20 256,-18 0 441,3-25 43,681 14-388,-492-42 129,495 39-129,-53-8 91,-161-45 0,250 59-108,1 0-1,-1-1 1,1 1 0,-1-1 0,0 0 0,1 1 0,0-1-1,-1 0 1,1 0 0,0 0 0,-1 0 0,1 0 0,0 0-1,0-1 1,0 1 0,0 0 0,0-1 0,0 1-1,0 0 1,0-1 0,1 1 0,-1-1 0,0 1 0,1-1-1,-1 0 1,1-2 0,-1-31-6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14157,'0'0'8601,"9"5"-7123,-5-3-1364,3 1 9,0 1 1,-1 0-1,1 0 1,-1 0 0,7 7-1,-12-10-115,1 0-1,-1-1 0,0 1 0,0 1 0,-1-1 1,1 0-1,0 0 0,0 0 0,0 0 0,-1 1 0,1-1 1,0 0-1,-1 0 0,0 1 0,1-1 0,-1 1 0,0-1 1,1 0-1,-1 1 0,0-1 0,0 1 0,0-1 1,0 0-1,0 1 0,-1-1 0,1 1 0,0-1 0,-1 0 1,1 1-1,-1-1 0,1 0 0,-1 0 0,0 1 0,1-1 1,-1 0-1,0 0 0,0 0 0,0 0 0,0 0 0,0 0 1,0 0-1,-1 1 0,-49 32 207,43-31-151,1 2 1,-1-1-1,1 1 1,0 0-1,0 0 1,0 1-1,1 0 1,0 0-1,-7 9 1,13-14-65,0-1 0,0 1 0,0 0 1,0-1-1,0 1 0,0-1 0,0 1 0,0-1 1,0 1-1,0-1 0,0 1 0,0-1 0,0 1 1,1-1-1,-1 1 0,0-1 0,0 1 0,1-1 1,-1 1-1,0-1 0,0 1 0,1-1 0,-1 0 0,1 1 1,-1-1-1,0 0 0,1 1 0,-1-1 0,1 0 1,-1 1-1,1-1 0,-1 0 0,1 0 0,-1 1 1,1-1-1,-1 0 0,1 0 0,-1 0 0,1 0 1,-1 0-1,1 0 0,-1 0 0,1 0 0,-1 0 1,1 0-1,-1 0 0,2 0 0,33 2-519,-31-2 230,56 0-5961,-29 0-182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10442,'0'0'15567,"-17"73"-15471,11-48-64,6 2 0,0-1 0,0-1-32,0-2-641,0-3-992,0-7-2403,6-4-4068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7335,'0'0'18417,"50"8"-30588,-30-8 1697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13485,'0'0'9481,"55"-1"-12044,-33-4-3843,2 2-3715</inkml:trace>
  <inkml:trace contextRef="#ctx0" brushRef="#br0" timeOffset="1">256 18 10250,'0'0'15406,"45"5"-15438,-30-5-2338,0-9-4933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13293,'0'0'9048,"9"2"-7777,-3-1-1136,0 1 0,0-1 0,0 2 0,0-1 0,-1 0 0,1 1 0,-1 0 0,1 1 0,-1-1 0,0 1 0,0 0 0,-1 0 0,1 1 1,-1-1-1,0 1 0,0 0 0,-1 0 0,1 0 0,3 9 0,-2-5-84,-1 1-1,0-1 1,0 1 0,-1 0 0,0 0 0,-1 0-1,0 1 1,-1-1 0,0 0 0,-1 1-1,0-1 1,0 1 0,-1-1 0,-1 0-1,1 1 1,-2-1 0,1 0 0,-2 0-1,1 0 1,-1-1 0,-10 18 0,-8 9-767,-2-1 1,-1-1-1,-1-1 0,-32 30 1,23-28-5317,1-6-5830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4773,'0'0'1163,"8"3"636,6-1-1179,0 0 0,0 0 0,0-2-1,0 1 1,0-2 0,0 0-1,-1 0 1,1-2 0,0 0 0,15-5-1,-15 4-139,32-13 1413,85-17 0,-117 32-1775,0 0 1,0 0 0,0 2 0,0-1 0,0 2-1,0 0 1,0 1 0,0 0 0,-1 1 0,1 0-1,13 6 1,414 137 2335,-343-118-1806,-73-23 59,8 5 915,-32-9-1691,0 0 1,0-1-1,0 1 1,0 0-1,0 0 0,0 0 1,-1 0-1,1 0 1,0 0-1,0 1 1,-1-1-1,1 0 0,-1 0 1,1 0-1,-1 1 1,1-1-1,-1 0 0,0 1 1,0-1-1,1 0 1,-1 0-1,0 1 1,0 1-1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10698,'0'0'2926,"11"-4"-989,25-12-550,256-107 2429,-211 93-3817,148-33-1,-217 60 4,1 1 1,-1 0-1,0 1 1,0 0-1,1 1 0,-1 1 1,20 3-1,-25-3 5,-1 1 0,0 0 0,0 1 0,0 0 0,-1 0 0,1 0 0,-1 0 0,0 1 0,1 0 0,-2 0 1,1 0-1,0 1 0,-1 0 0,0 0 0,0 0 0,4 7 0,2 4 290,1 1 1,1-2 0,1 1-1,22 21 1,-28-32-170,0 0-1,0 0 1,0-1 0,0 0 0,1 0 0,0-1 0,-1 0 0,1-1-1,0 1 1,1-1 0,-1-1 0,0 0 0,16 1 0,19-2 237,-1-2 0,1-2 1,-1-1-1,1-3 0,67-20 0,-27-1 365,139-68 0,-205 88-554,-13 6-6507,-5-3-769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 6246,'0'0'18364,"-4"9"-18343,-6 14 15,-74 201 628,81-200 290,12-32-320,18-39-235,-25 43-427,9-16-78,-1-2 1,-1 1-1,-1-1 0,-2-1 1,0 1-1,-1-1 1,-1 0-1,2-39 1,-8 59-114,-3 13 112,-3 13 16,7-18 96,0 1 1,0-1-1,1 1 0,-1 0 1,1-1-1,1 1 0,-1-1 1,1 1-1,0-1 0,0 1 0,3 8 1,-3-11 3,1-1 0,0 1 0,-1-1 0,1 1 0,0-1 1,0 0-1,0 0 0,0 0 0,0 0 0,1 0 0,-1-1 0,0 1 1,1 0-1,0-1 0,-1 0 0,1 0 0,0 0 0,-1 0 0,1 0 1,0 0-1,0-1 0,0 0 0,5 1 0,2-1 41,0 0 1,0-1-1,-1 0 0,1-1 0,0 0 1,-1 0-1,0-1 0,1 0 0,-1-1 0,0 0 1,-1 0-1,1-1 0,-1 0 0,0 0 1,0-1-1,0 0 0,-1-1 0,0 0 0,0 0 1,-1 0-1,6-9 0,-23 30-185,-3 4 325,-23 40-1,33-53-364,1 1-1,1 0 0,-1 0 1,1 1-1,0-1 0,0 0 1,0 1-1,1-1 1,0 1-1,1 0 0,0-1 1,0 12-1,0-18-35,0 1 1,0 0-1,1-1 0,-1 1 1,0-1-1,0 1 0,0-1 1,1 1-1,-1-1 1,0 1-1,1-1 0,-1 1 1,1-1-1,-1 1 0,0-1 1,1 0-1,-1 1 0,1-1 1,-1 1-1,1-1 1,-1 0-1,1 0 0,-1 1 1,1-1-1,-1 0 0,1 0 1,0 0-1,-1 0 0,1 1 1,-1-1-1,1 0 1,0 0-1,-1 0 0,2 0 1,15 0-5871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12332,'0'0'7308,"-8"4"-5712,3-2-1472,0 1-1,0-1 1,0 1-1,0 1 0,0-1 1,1 1-1,0 0 1,0 0-1,0 0 1,0 0-1,0 1 1,1-1-1,0 1 1,0 0-1,0 0 1,1 0-1,0 0 1,0 1-1,0-1 1,0 1-1,1-1 1,-1 9-1,1-11-112,1-1-1,0 0 1,0 0 0,0 1-1,0-1 1,0 0-1,0 0 1,1 1 0,-1-1-1,1 0 1,0 0-1,-1 0 1,1 0 0,0 0-1,0 0 1,1 0 0,-1 0-1,0 0 1,0 0-1,1 0 1,2 2 0,-1-3 85,0 0 0,0 1 0,0-1 0,0 0 1,0 0-1,1-1 0,-1 1 0,0-1 0,1 0 0,-1 1 1,0-2-1,1 1 0,-1 0 0,5-1 0,-4 0 16,1-1-1,-1 1 0,0-1 0,1 0 0,-1 0 0,0 0 0,0-1 0,0 1 1,0-1-1,-1 0 0,1 0 0,-1 0 0,0 0 0,1-1 0,-2 0 0,5-5 1,-4 4-28,1 1-1,-2-1 1,1 0 0,-1 0 0,1 0 0,-1 0 0,-1-1 0,1 1 0,-1 0 0,0-1 0,0 1 0,0-1 0,-1-9 0,-1 13-94,1 0 1,-1 0-1,0 0 1,0 1 0,-1-1-1,1 0 1,0 0 0,-1 1-1,1-1 1,-1 1-1,1-1 1,-1 1 0,0 0-1,1-1 1,-1 1-1,0 0 1,0 0 0,0 0-1,0 1 1,0-1 0,0 0-1,0 1 1,0-1-1,0 1 1,0 0 0,-1 0-1,1-1 1,-3 2-1,4-1-277,-1 0-1,0 0 0,0 0 0,0 0 0,1 0 0,-1 1 0,0-1 0,0 1 0,1-1 1,-1 1-1,0 0 0,1-1 0,-1 1 0,-2 2 0,3-2-160,0 0 0,0 0 1,1 0-1,-1 0 0,1 0 0,-1 0 0,1 0 0,-1 0 0,1 0 1,-1 0-1,1 0 0,0 0 0,0 0 0,-1 0 0,1 0 1,0 1-1,0-1 0,0 0 0,0 0 0,1 0 0,-1 0 0,0 0 1,0 0-1,1 0 0,-1 1 0,1 0 0,3 5-5024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94 100 11179,'0'0'11514,"-10"3"-11353,6-2-103,-1-1 1,1 2-1,0-1 1,0 0-1,0 1 1,0 0-1,0 0 1,1 0 0,-1 0-1,1 1 1,-1-1-1,1 1 1,0 0-1,0 0 1,0 0-1,0 0 1,0 1-1,1-1 1,0 1 0,-1 0-1,1-1 1,1 1-1,-1 0 1,1 0-1,-1 0 1,1 1-1,0-1 1,0 0-1,0 8 1,1-11-54,0-1 1,0 1-1,0-1 0,0 1 1,0-1-1,1 1 0,-1 0 1,0-1-1,0 1 0,0-1 1,0 1-1,1-1 0,-1 1 1,0-1-1,1 1 0,-1-1 1,0 0-1,1 1 0,-1-1 1,0 1-1,1-1 0,-1 0 1,1 1-1,-1-1 0,1 0 1,-1 1-1,1-1 0,-1 0 1,1 0-1,-1 1 0,1-1 1,0 0-1,25-2 129,19-18 42,-29 6-158,0 0 1,-1-1 0,-1-1-1,0-1 1,-1 0-1,-1 0 1,13-27 0,-4 9-19,-31 51 167,2-4 190,0 0 0,0 0-1,1 1 1,1 0 0,0 0-1,0 0 1,2 1 0,-1 0-1,2 0 1,0 0-1,-1 20 1,4-33-429,0 1-1,1-1 1,-1 1-1,0-1 0,1 0 1,-1 1-1,1-1 1,0 0-1,-1 0 1,1 1-1,0-1 1,0 0-1,0 0 1,0 0-1,0 0 1,0 0-1,0 0 1,0 0-1,1 0 1,-1-1-1,0 1 0,0 0 1,1-1-1,-1 1 1,0-1-1,1 1 1,2 0-1,-2-1-488,-1 1 0,1-1 0,0 0 0,0 0 0,0 0 0,0 0 0,-1 0 0,1 0-1,0 0 1,0-1 0,0 1 0,-1 0 0,1-1 0,3-1 0,8-9-7249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18452,'3'-6'1584,"-5"1"-1128,-4 0-232,2 12 585,0 8-121,1 5-264,1 3-144,-3 0-184,3 0-40,2 4-112,2-3-144,-2-5-384,0-1-264,-6-5 672,-1-7-145,-2-2-151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1249,'0'0'13725,"8"2"-11605,2-2-1754,0 0 1,-1 0-1,1-1 1,0 0-1,0-1 1,-1 0-1,1 0 1,-1-1 0,1-1-1,-1 1 1,0-1-1,-1-1 1,1 0-1,11-8 1,-12 7 58,-6 6-353,-1-1 0,0 0 0,1 0 0,-1 1 0,0-1-1,0 0 1,0 0 0,0 0 0,1-1 0,-1 1 0,-1 0 0,1 0 0,0 0 0,0-1 0,0 1 0,-1 0-1,1-1 1,0 1 0,0-3 0,-30 5 425,20 2-486,-1 1 1,1 1-1,0-1 1,0 1-1,1 1 1,-1 0-1,1 0 1,0 0-1,-10 12 1,13-13 31,0 0 0,1 0-1,-1 0 1,1 1 0,0 0 0,0 0 0,1 0 0,0 0 0,0 0-1,0 1 1,1-1 0,0 1 0,0 0 0,-1 10 0,4-16-37,-1 0-1,1 0 1,-1 0 0,1 1 0,0-1 0,-1 0 0,1 0 0,0 0 0,0 0 0,0 0 0,-1 0 0,1-1 0,0 1-1,0 0 1,1 0 0,-1-1 0,0 1 0,0 0 0,0-1 0,0 1 0,0-1 0,1 0 0,-1 1 0,0-1-1,0 0 1,1 0 0,-1 0 0,0 0 0,1 0 0,-1 0 0,0 0 0,0 0 0,1 0 0,1-1 0,50-8 182,-34 1-171,0-1 0,0 0 0,-1-2 1,0 0-1,-1-1 0,21-19 0,89-91 86,-115 110-102,30-35 36,-78 68-256,21-7 425,0 1 0,1 1 0,-21 31 0,30-39-126,0 0 0,1 1 0,0-1 0,0 1 0,1 0 0,0 0 0,0 0-1,1 0 1,0 0 0,-1 18 0,3-26-74,0 1-1,0-1 1,0 0-1,1 0 1,-1 0-1,0 0 1,0 0-1,1 0 1,-1 0-1,1 0 1,-1 0-1,1 0 1,-1 0-1,1 0 1,-1 0-1,1 0 1,0 0-1,-1 0 1,1-1-1,0 1 1,0 0-1,0 0 1,0-1-1,0 1 1,2 0-1,0 0 12,0 0 0,0 0-1,0 0 1,0-1 0,0 1-1,0-1 1,0 0 0,0 0-1,5 0 1,1-1 9,-1-1 0,1 1 0,-1-1 0,1-1 0,-1 0 0,10-4-1,8-9-5,0-1 0,-1-1-1,-1-1 1,-1-1-1,-1 0 1,-1-2-1,-1-1 1,28-40 0,-46 61-45,-1 1 1,0-1-1,0 1 0,0-1 1,0 0-1,0 1 1,-1-1-1,1 0 1,-1 1-1,1-1 0,-1 0 1,1 0-1,-1 0 1,0 0-1,0 1 1,0-1-1,0-3 1,0 4 5,-1 1 0,1-1 1,-1 1-1,1-1 1,-1 0-1,1 1 1,-1-1-1,0 1 1,1-1-1,-1 1 1,0-1-1,1 1 0,-1 0 1,0-1-1,1 1 1,-1 0-1,0-1 1,0 1-1,1 0 1,-1 0-1,0 0 1,0 0-1,0 0 1,1 0-1,-1 0 0,-1 0 1,-4 1-16,1-1-1,0 1 1,-1 0-1,1 1 1,0 0 0,0-1-1,0 2 1,0-1-1,-9 6 1,6-1 64,-1 0-1,1 0 1,0 1-1,1 0 1,0 0-1,0 1 1,0 0-1,-5 11 1,9-14-12,0 0 0,1 0 0,-1 0 1,1 1-1,0-1 0,1 1 0,-1 0 1,1-1-1,1 1 0,-1 0 0,1-1 1,0 1-1,1 0 0,1 9 0,-1-13-179,0 0 0,0 0 0,1 0 0,-1-1 0,0 1 0,1-1 0,-1 1 0,1-1 0,0 1 0,0-1 0,0 0 0,0 0 0,1 0 0,-1 0 0,0 0 0,5 2 0,-2-1-787,0-1 1,0 0-1,0 0 0,0 0 0,0 0 1,1-1-1,10 2 0,14-3-11314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11915,'0'0'10383,"9"-4"-9288,4-1-533,0 1 1,0 0 0,25-4-1,-34 7-499,-1 0 0,1 0-1,0 0 1,1 1-1,-1 0 1,0 0 0,0 0-1,0 0 1,0 1 0,0 0-1,0-1 1,0 2 0,0-1-1,-1 0 1,1 1 0,0-1-1,-1 1 1,1 0 0,-1 0-1,5 4 1,-7-4-59,0 0 1,0-1 0,0 1-1,0 0 1,-1 0-1,1-1 1,0 1-1,-1 0 1,0 0 0,1 0-1,-1 0 1,0 0-1,0 0 1,0 0-1,0 0 1,-1-1 0,1 1-1,0 0 1,-1 0-1,1 0 1,-1 0-1,0 0 1,0-1 0,1 1-1,-1 0 1,0-1-1,-1 1 1,1-1-1,0 1 1,0-1 0,-1 1-1,-1 1 1,-7 7 76,0-1 0,-1 0 0,-16 11 0,14-11-22,8-5-8,1-2 42,1 0 1,0 0-1,0 0 1,0 0-1,0 1 0,1-1 1,-1 1-1,1 0 0,-1 0 1,1 0-1,0 0 1,0 0-1,0 0 0,1 0 1,-1 1-1,1-1 1,0 1-1,-2 4 0,4-7-75,0-1-1,-1 1 0,1 0 0,-1-1 0,1 1 0,0-1 0,-1 1 1,1-1-1,0 1 0,-1-1 0,1 1 0,0-1 0,0 0 0,0 1 1,-1-1-1,1 0 0,0 0 0,0 1 0,0-1 0,0 0 0,0 0 1,-1 0-1,1 0 0,2 0 0,30 1 275,-24-1-185,20 1-168,55 1 504,-78-2-756,0 0-1,0-1 1,0 0 0,-1 0-1,1 0 1,0-1 0,0 0 0,-1 0-1,1 0 1,8-6 0,-14 8 48,1-1 1,-1 1-1,1 0 1,-1-1-1,1 1 1,-1-1-1,0 1 1,1-1-1,-1 1 1,1-1-1,-1 0 1,0 1-1,0-1 1,1 1 0,-1-1-1,0 0 1,0 1-1,0-1 1,0 0-1,0 1 1,1-1-1,-1 0 1,-1 0-1,1-7-6119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13965,'0'0'10346,"71"-2"-10314,-38 2 32,3 0-769,-1 0-1857,3 0-2979,-5 0-3332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13837,'0'0'3438,"-10"0"-699,-2-1-1978,-56 2 2561,64-1-3231,1 0-1,0 0 1,0 1-1,0-1 1,0 1-1,1 0 1,-1 0-1,0 0 1,0 0-1,0 1 1,1-1-1,-1 1 1,1-1-1,-1 1 1,1 0-1,-1 0 1,1 0-1,0 1 1,-3 4-1,5-7-95,1 1 1,-1 0-1,1-1 0,-1 1 0,1-1 0,-1 1 0,1-1 1,0 1-1,-1-1 0,1 1 0,0-1 0,0 0 0,-1 1 1,1-1-1,0 0 0,0 0 0,0 0 0,-1 1 0,1-1 1,0 0-1,0 0 0,0 0 0,-1 0 0,2-1 0,33 5-92,-29-3-112,5 0 85,-3-1-12,0 0-1,1 1 1,-1 0-1,0 0 1,0 1-1,0 0 1,0 1-1,0 0 1,0 0-1,-1 1 1,14 8-1,-20-11 151,0 0-1,0 0 1,-1 0-1,1 0 1,0 0-1,-1 0 0,1 1 1,-1-1-1,1 0 1,-1 0-1,0 0 1,1 1-1,-1-1 1,0 0-1,0 1 0,0-1 1,0 0-1,0 0 1,0 1-1,0-1 1,-1 0-1,1 0 0,0 1 1,-1-1-1,1 0 1,-1 0-1,1 0 1,-1 1-1,1-1 0,-1 0 1,0 0-1,0 0 1,0 0-1,1 0 1,-1 0-1,0-1 1,0 1-1,0 0 0,0 0 1,-1-1-1,1 1 1,-2 1-1,-51 26 2212,-14-5-471,22-17-3519,50-20-11938,8 1 1601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10922,'0'0'12140,"1"10"-11318,-2 18-62,-2-1 0,0 1 0,-2 0 1,-11 37-1,16-65-732,-2 9 159,-1 0 1,1 0-1,1 0 1,-1 16-1,1-24-180,1 1-1,0-1 0,0 0 1,1 1-1,-1-1 0,0 0 1,0 1-1,1-1 0,-1 0 1,1 1-1,-1-1 0,1 0 1,-1 0-1,1 1 0,0-1 0,0 0 1,-1 0-1,1 0 0,0 0 1,0 0-1,0 0 0,0 0 1,0 0-1,1 0 0,-1-1 1,0 1-1,0 0 0,0-1 1,1 1-1,-1-1 0,0 1 0,1-1 1,-1 0-1,0 1 0,1-1 1,-1 0-1,0 0 0,3 0 1,5-1-60,0 0 0,0-1 1,0 0-1,0 0 0,-1-1 0,1 0 1,-1 0-1,0-1 0,0 0 1,0-1-1,9-6 0,-7 5-110,1 0 0,-1 0-1,1 1 1,1 0 0,11-3-1,-22 8 163,-1-1-1,0 1 0,0 0 1,0 0-1,0 0 0,1 0 1,-1 0-1,0 0 0,0 0 1,0 0-1,1 0 0,-1 0 1,0 0-1,0 0 0,0 0 0,1 0 1,-1 0-1,0 0 0,0 0 1,0 1-1,0-1 0,1 0 1,-1 0-1,0 0 0,0 0 1,0 0-1,0 0 0,0 0 1,1 1-1,-1-1 0,0 0 0,0 0 1,0 0-1,0 0 0,0 0 1,0 1-1,0-1 0,1 0 1,-1 0-1,0 0 0,0 1 1,0-1-1,0 0 0,0 0 1,0 1-1,-3 12 264,-10 16 571,12-27-729,0 1-652,-16 38 3202,17-22-5022,0-19 1970,1 1 1,-1-1-1,0 1 1,1-1-1,-1 1 1,0-1-1,1 1 1,-1-1-1,1 0 1,-1 1-1,1-1 1,-1 0-1,1 1 1,-1-1-1,1 0 1,-1 1-1,1-1 1,-1 0-1,1 0 1,-1 0-1,1 0 1,0 0-1,-1 1 0,1-1 1,-1 0-1,1 0 1,0-1-1,15 1-9728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12556,'0'0'16528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13805,'0'0'7655,"-8"5"-7479,3-2-59,0 0 0,1 0 0,0 1-1,-1-1 1,1 1 0,1 0 0,-1 0-1,1 1 1,-1-1 0,1 1 0,0 0-1,1-1 1,-1 1 0,1 1 0,0-1-1,0 0 1,1 0 0,-1 1 0,1-1-1,1 1 1,-1-1 0,1 7 0,-1-11-73,1 0 1,0 1-1,0-1 1,0 1-1,0-1 1,0 0-1,0 1 1,0-1 0,1 1-1,-1-1 1,1 0-1,-1 1 1,1-1-1,-1 0 1,1 1-1,-1-1 1,1 0-1,0 0 1,0 0-1,0 0 1,0 0 0,0 1-1,0-2 1,2 3-1,0-2 27,1 0 1,0 0-1,-1-1 0,1 0 1,0 1-1,-1-1 1,1 0-1,5-1 0,-4 0-54,4 0 25,-1 0 1,0-1-1,1 0 1,-1-1-1,0 0 1,0 0-1,0-1 1,-1 0-1,1 0 1,-1-1-1,7-5 0,-2 1 93,-2 0 0,1-1 0,-1 0 0,-1 0 0,16-23 0,-32 44-96,0 1 1,1 0 0,0 0 0,1 0-1,0 1 1,1 0 0,0 0 0,-3 24-1,8-36-16,-1 1 0,0-1-1,0 0 1,1 1-1,-1-1 1,1 0 0,-1 1-1,1-1 1,0 0 0,-1 1-1,1-1 1,0 0-1,0 0 1,0 0 0,0 0-1,0 0 1,0 0 0,0 0-1,0 0 1,0 0-1,0-1 1,1 1 0,-1 0-1,0-1 1,0 1 0,1-1-1,-1 1 1,1-1-1,-1 0 1,0 0 0,1 1-1,-1-1 1,1 0 0,-1 0-1,0 0 1,1 0-1,-1-1 1,1 1 0,-1 0-1,2-1 1,4 0 91,-1 0-1,0 0 1,1-1-1,-1 0 1,0 0-1,0 0 1,11-7 0,-7 2-71,0 0 1,-1-1-1,1-1 1,-2 1-1,1-2 1,-1 1-1,-1-1 1,0 0-1,0-1 1,-1 1-1,0-1 1,8-24 0,-14 35-47,1 0 0,-1-1 0,0 1 0,0 0 0,0 0 0,0-1 0,1 1 0,-1 0 0,0-1 0,0 1 0,0 0 0,0-1 0,0 1 0,0 0 0,0-1 0,0 1 0,0-1 0,0 1 0,0 0 0,0-1 0,0 1 0,0 0 0,0-1 0,0 1 0,0 0 0,0-1 0,-1 1 0,1 0 0,0-1 0,0 1 0,0 0 0,-1 0 0,1-1 0,0 1 0,0 0 0,-1 0 0,1-1 0,0 1 0,0 0 0,-1 0 0,1 0 0,0-1 0,-1 1 0,1 0 0,-1 0 0,-17 10-85,-17 22 164,35-31-67,-1-1-1,0 1 1,0 0 0,0 0 0,0 0-1,1 0 1,-1 0 0,0 0-1,1 0 1,-1 0 0,1 0 0,-1 0-1,1 0 1,-1 0 0,1 0-1,0 0 1,0 0 0,-1 0 0,1 1-1,0-1 1,0 0 0,0 1-1,1-1-3,0 0 1,-1-1-1,1 0 0,0 1 0,0-1 0,-1 1 0,1-1 0,0 0 1,0 0-1,0 1 0,-1-1 0,1 0 0,0 0 0,0 0 0,0 0 1,0 0-1,0 0 0,-1 0 0,1 0 0,0 0 0,1-1 0,52-15-302,-58 63-109,4-45 417,0-1 0,0 0-1,-1 0 1,1 0 0,0 0-1,0 0 1,0 1-1,0-1 1,0 0 0,1 0-1,-1 0 1,0 0 0,0 0-1,1 0 1,-1 0-1,1 1 1,-1-1 0,1 0-1,-1 0 1,1-1 0,0 1-1,0 0 1,-1 0 0,1 0-1,0 0 1,0 0-1,1 0 1,30 2 104,-16-4-85,-13-2-16,-1 0 0,1 0 0,-1 0 0,0 0-1,0 0 1,0-1 0,0 1 0,1-6-1,1 0 18,-1 4-30,0 0-5,-1 0-1,1 0 1,0 0-1,1 0 0,-1 1 1,1 0-1,0 0 1,0 0-1,0 0 0,1 0 1,-1 1-1,7-4 1,-11 7 2,0 0 1,0 0 0,0 0-1,0 0 1,0-1 0,-1 1 0,1 0-1,0 0 1,0 0 0,0 0 0,0 0-1,0 0 1,0 0 0,-1 0 0,1 0-1,0 0 1,0 0 0,0-1 0,0 1-1,0 0 1,0 0 0,0 0-1,0 0 1,0 0 0,0 0 0,0-1-1,0 1 1,0 0 0,0 0 0,0 0-1,0 0 1,0 0 0,0-1 0,0 1-1,0 0 1,0 0 0,0 0 0,0 0-1,0 0 1,0 0 0,0-1-1,0 1 1,0 0 0,0 0 0,0 0-1,0 0 1,0 0 0,0 0 0,0-1-1,0 1 1,0 0 0,1 0 0,-1 0-1,0 0 1,0 0 0,0 0-1,-15 5-86,8 4 86,0 0 0,1 0 0,0 0-1,0 1 1,1 0 0,0 0-1,1 0 1,0 1 0,1 0 0,0 0-1,0 0 1,1 0 0,0 16-1,2-26 6,0-1 0,1 1-1,-1 0 1,0 0-1,1-1 1,-1 1-1,1 0 1,-1-1 0,1 1-1,-1-1 1,1 1-1,-1 0 1,1-1 0,0 1-1,-1-1 1,1 0-1,0 1 1,0-1-1,-1 0 1,1 1 0,0-1-1,0 0 1,-1 0-1,1 1 1,0-1 0,0 0-1,0 0 1,-1 0-1,1 0 1,0 0 0,0 0-1,0 0 1,0-1-1,-1 1 1,1 0-1,0 0 1,0-1 0,-1 1-1,1 0 1,0-1-1,1 0 1,35-13 54,-21 3-52,76-41-50,-83 47-18,0 1 0,1 0 0,0 1 0,0 0 0,0 1-1,0 0 1,21-1 0,-31 3 57,0 0-1,1 0 0,-1 0 0,0 0 1,0 0-1,1 0 0,-1 0 1,0 1-1,1-1 0,-1 0 0,0 0 1,0 0-1,1 0 0,-1 1 1,0-1-1,0 0 0,1 0 0,-1 1 1,0-1-1,0 0 0,0 0 0,1 1 1,-1-1-1,0 0 0,0 1 1,0-1-1,0 0 0,0 1 0,0-1 1,0 0-1,0 1 0,0-1 1,0 0-1,0 1 0,0-1 0,0 0 1,0 1-1,-4 20-87,-14 15 176,18-36-79,0 0-1,0 0 1,0 1-1,0-1 1,-1 0-1,1 0 1,0 0-1,0 0 1,0 0-1,0 0 0,-1 0 1,1 0-1,0 0 1,0 0-1,0 1 1,0-1-1,-1 0 1,1 0-1,0 0 0,0 0 1,0 0-1,-1 0 1,1 0-1,0-1 1,0 1-1,0 0 1,0 0-1,-1 0 1,1 0-1,0 0 0,0 0 1,0 0-1,0 0 1,-1 0-1,1 0 1,0-1-1,0 1 1,0 0-1,0 0 1,0 0-1,0 0 0,-1 0 1,1-1-1,0 1 1,0 0-1,0 0 1,0 0-1,0 0 1,0-1-1,0 1 1,0 0-1,0 0 0,0 0 1,0-1-1,0 1 1,0 0-1,0 0 1,0 0-1,0 0 1,0-1-1,0 1 1,0 0-1,0 0 0,0-1 1,0-24 317,9-28 135,-8 49-578,0 1 1,-1 0-1,1 0 1,1 0 0,-1 0-1,0 0 1,1 0-1,-1 0 1,1 1 0,0-1-1,0 1 1,0-1-1,0 1 1,1-1 0,-1 1-1,1 0 1,-1 0-1,1 0 1,0 1 0,0-1-1,-1 1 1,1-1-1,0 1 1,1 0 0,-1 0-1,0 0 1,0 1-1,4-1 1,11-5-690,-3 0-3314,-3-2-2761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11403,'-3'0'7078,"4"5"-7013,12 5-322,2-1-3298,4 3-4325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132 106 16656,'0'0'3838,"-10"3"-2519,1-1-1139,1 0 0,-1 1 0,1 0 1,0 1-1,0 0 0,1 0 0,-12 9 1,15-11-84,1 1-1,-1 0 1,1 0 0,0 0 0,0 1 0,0-1 0,0 1 0,1 0-1,-1-1 1,1 1 0,0 0 0,0 1 0,0-1 0,1 0 0,0 0-1,0 1 1,0-1 0,0 1 0,0 7 0,1-12-91,0 1-1,0 0 1,0 0 0,0 0 0,0-1-1,0 1 1,1 0 0,-1 0-1,0 0 1,1-1 0,-1 1 0,0 0-1,1-1 1,-1 1 0,1 0 0,-1-1-1,1 1 1,-1 0 0,1-1 0,-1 1-1,1-1 1,0 1 0,-1-1-1,1 1 1,0-1 0,-1 0 0,1 1-1,0-1 1,1 1 0,29-1 691,-23-1-538,0-1 1,-1 0-1,0 0 1,1-1 0,-1 0-1,7-4 1,-1-3-110,0-2 0,0 0 1,-1 0-1,-1-1 0,0 0 1,-1-1-1,0 0 0,-1-1 1,0 0-1,-2 0 0,0-1 1,0 0-1,4-21 0,-12 26-318,-6 14 11,-7 14 88,7-7 242,1 2 0,0-1 0,1 1 1,0 0-1,1 0 0,0 1 0,1-1 0,0 1 0,1 0 0,-1 18 0,3-25-254,1 1-1,-1-1 1,1 1 0,0 0 0,0-1 0,1 0-1,0 1 1,0-1 0,1 0 0,-1 0 0,1 0 0,4 6-1,-3-8-574,-1 1 0,1-1 0,0 0 0,0 0 0,1 0 0,-1-1 0,1 1 0,-1-1 0,10 4 0,11 3-9793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68 210 12620,'1'-5'1376,"1"-1"0,-1 1 1,0 0-1,-1-1 0,0 1 0,0-10 0,0 14-1207,0 0 0,0 0-1,0 0 1,0 1-1,0-1 1,-1 0 0,1 0-1,0 1 1,0-1-1,-1 0 1,1 1 0,-1-1-1,1 0 1,0 1 0,-1-1-1,1 1 1,-1-1-1,1 0 1,-1 1 0,0-1-1,0 0 1,0 1-160,0 0 0,0 0 0,0 0 0,-1 0 0,1 0 1,0 0-1,0 1 0,0-1 0,0 0 0,0 0 0,0 1 0,0-1 0,0 1 1,0-1-1,0 1 0,1-1 0,-1 1 0,0 0 0,0-1 0,0 1 0,0 1 0,-3 1 8,0 1-1,0 0 0,1 1 1,-1-1-1,1 0 1,0 1-1,1 0 0,-1 0 1,1 0-1,0 0 0,0 0 1,0 0-1,1 1 0,0-1 1,-1 10-1,2-14-8,1 0-1,0-1 1,-1 1 0,1 0-1,0-1 1,0 1 0,0-1-1,0 1 1,-1-1 0,1 1 0,0-1-1,0 0 1,0 0 0,0 1-1,0-1 1,0 0 0,0 0-1,0 0 1,0 0 0,0 0-1,0 0 1,0 0 0,0 0-1,0 0 1,0-1 0,0 1 0,0 0-1,1-1 1,33-8 383,-20 0-338,-1 0 1,1 0-1,-2-1 0,0-1 1,0-1-1,0 1 1,-2-2-1,0 0 0,0 0 1,-1-1-1,-1 0 1,0-1-1,-1 0 0,0-1 1,5-18-1,-12 34-52,-1-1-1,1 1 1,-1-1 0,0 0-1,1 1 1,-1-1-1,0 1 1,1-1 0,-1 0-1,0 1 1,0-1 0,0 1-1,1-1 1,-1 0-1,0 1 1,0-1 0,0 0-1,0 1 1,0-1 0,0 0-1,-1 1 1,1-1-1,0 0 1,0 1 0,0-1-1,-1 0 1,1 1 0,0-1-1,0 0 1,-1 0-1,-15 17 12,-18 37-6,25-38 155,1 1-1,0-1 0,2 1 0,-1 0 0,2 1 0,0-1 0,1 1 1,-2 29-1,7-44-235,0 0 0,0 1 1,0-1-1,1 0 0,-1 0 0,1 0 1,0 0-1,-1 0 0,1 0 0,0 0 1,0 0-1,3 1 0,2 1-4211,-1-2-3866,-1-1 1223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17276,'12'-15'408,"2"1"1,-1 0 0,2 1 0,0 1 0,0 1-1,1 0 1,1 0 0,0 2 0,0 0 0,1 1-1,0 1 1,0 1 0,0 0 0,21-3 0,-30 8-347,0 0 0,0 0-1,0 1 1,0 0 0,-1 1 0,13 2 0,-18-2-59,-1-1-1,1 1 1,-1 0-1,0 0 0,1 0 1,-1 0-1,0 0 1,0 0-1,0 1 0,0-1 1,0 1-1,0-1 1,0 1-1,0 0 0,-1 0 1,1 0-1,-1 0 1,1 0-1,-1 0 1,0 0-1,0 0 0,0 1 1,0-1-1,0 0 1,0 1-1,0 3 0,0 3 3,-1 0 0,0 0-1,0-1 1,-1 1 0,0 0-1,-1 0 1,0-1 0,0 1-1,0 0 1,-2-1 0,-6 14-1,4-8-42,1 1-1,-6 23 0,10-35-16,1-1-1,0 1 1,0-1-1,0 1 0,0-1 1,0 1-1,0-1 0,1 1 1,-1-1-1,1 1 1,0-1-1,0 1 0,0-1 1,0 0-1,0 0 0,0 1 1,0-1-1,1 0 1,2 3-1,3 2-161,0 0 0,1 0 0,15 10 1,14 13-120,-34-27 336,0 1-1,-1-1 0,1 0 1,-1 1-1,0 0 1,0-1-1,0 1 0,0 0 1,-1 0-1,1 0 1,-1 0-1,0 0 0,0 0 1,-1 1-1,1-1 0,-1 9 1,-1-7 72,0 0 0,0 0 0,-1 0 1,0 0-1,0-1 0,0 1 0,0 0 0,-1-1 0,0 0 0,-7 9 1,1-2 225,0-1 0,-1-1 1,-1 0-1,0 0 1,0-1-1,-1 0 1,0-1-1,-1 0 0,-15 7 1,15-9 133,0-1 1,-20 5-1,29-9-365,0 0-1,0 0 1,0-1-1,0 0 1,-1 1-1,1-1 1,0-1-1,0 1 1,0-1-1,0 1 1,0-1-1,0 0 1,-4-3-1,7 4-89,1 0-1,-1 0 0,1 0 1,-1 0-1,1-1 0,-1 1 1,1 0-1,-1-1 1,1 1-1,-1 0 0,1-1 1,0 1-1,-1 0 0,1-1 1,0 1-1,-1-1 1,1 1-1,0-1 0,-1 1 1,1-1-1,0 1 0,0-1 1,0 1-1,-1-1 1,1 1-1,0-1 0,0 0 1,0 0-69,1 0-1,-1 0 1,0 0 0,1 0 0,-1 0 0,1 0 0,-1 0 0,1 1 0,0-1 0,-1 0-1,1 0 1,0 0 0,-1 1 0,2-2 0,36-21-2473,-29 18 2415,17-11-648,6-1-185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69 13645,'0'0'11878,"9"-1"-11275,-3 0-529,4 0 172,-1 0 0,1-1 0,0 0-1,11-5 1,-18 6-241,-1 1 0,0-1-1,0 0 1,0 0 0,0 0-1,0-1 1,0 1 0,0 0 0,0-1-1,0 0 1,-1 1 0,1-1 0,-1 0-1,1 0 1,-1 0 0,0 0-1,1 0 1,-1 0 0,0 0 0,0 0-1,-1 0 1,1 0 0,0-1 0,-1 1-1,1 0 1,-1-5 0,0 7-17,0 0 1,0-1-1,-1 1 1,1 0 0,0-1-1,-1 1 1,1 0-1,0 0 1,-1-1-1,1 1 1,0 0-1,-1 0 1,1 0 0,0 0-1,-1-1 1,1 1-1,-1 0 1,1 0-1,0 0 1,-1 0 0,1 0-1,-1 0 1,1 0-1,0 0 1,-1 0-1,1 0 1,-1 0-1,1 1 1,0-1 0,-1 0-1,1 0 1,0 0-1,-1 0 1,1 0-1,0 1 1,-1-1 0,1 0-1,0 0 1,-1 1-1,1 0 1,-18 9 234,6 4 75,0 1-1,1 1 1,1 0 0,1 0-1,0 1 1,1 1-1,-11 32 1,18-47-291,0-1-1,1 1 1,-1 0 0,1-1-1,-1 1 1,1 0 0,0-1-1,0 1 1,0 0 0,0 5-1,7-7-845,6-17-1614,2-16-7402,-6 15-69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9673,'0'0'15855,"10"2"-15209,-2 0-609,-1 0 0,0-1-1,0 0 1,1 0 0,-1-1 0,1 0 0,-1 0-1,1-1 1,-1 0 0,0 0 0,0-1-1,1 0 1,-1 0 0,0-1 0,0 0 0,-1 0-1,8-4 1,-11 5-25,0 0 1,0 0-1,-1 0 1,1 0-1,0-1 0,-1 1 1,0-1-1,1 0 0,-1 0 1,0 0-1,0 0 0,-1 0 1,1 0-1,-1 0 1,1 0-1,-1-1 0,0 1 1,1-7-1,-3 9-15,1 0 0,-1 0 0,1 1 0,-1-1 0,1 0 0,-1 1 0,0-1 0,1 1 0,-1-1 0,0 1 0,0-1 1,1 1-1,-1-1 0,0 1 0,0 0 0,0-1 0,0 1 0,1 0 0,-1 0 0,0 0 0,0 0 0,0 0 0,0 0 0,0 0 0,0 0 0,0 0 0,1 0 0,-1 0 0,0 0 0,0 0 0,0 1 0,0-1 0,0 0 1,-1 2-1,-33 10-177,27-5 199,0 0 1,0 1-1,0 0 0,-11 17 0,17-23 21,0 1-1,1-1 1,-1 1-1,0-1 1,1 1-1,0 0 0,-1 0 1,1-1-1,0 1 1,0 0-1,1 0 1,-1 0-1,1 0 1,-1 0-1,1 0 1,0 0-1,0 1 0,1-1 1,-1 0-1,0 0 1,1 0-1,1 4 1,0-5-14,1 0 0,-1 0 0,0 0 0,1 0 0,-1 0 0,1-1 0,0 0 0,0 1 0,-1-1 0,1 0 0,0 0 0,0 0 0,0-1 0,0 1 0,0-1 0,0 1 0,5-1 0,53-2-2929,-48-4-1437,-5-9-3000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14189,'0'0'8168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16335,'0'1'7063,"0"13"-6390,0 14 294,-1-1 1,-1 1 0,-9 46-1,2-14-703,7-45-553,0 1 0,-8 27 0,10-42 18,0-1-1,0 1 1,-1-1 0,1 0-1,-1 1 1,1-1 0,0 0-1,-1 1 1,1-1 0,-1 0 0,1 1-1,-1-1 1,1 0 0,-1 0-1,1 1 1,-1-1 0,1 0-1,-1 0 1,1 0 0,-1 0 0,1 0-1,-1 0 1,1 0 0,-1 0-1,0 0 1,1 0 0,-1 0 0,1 0-1,-1 0 1,1 0 0,-1 0-1,1 0 1,-1-1 0,1 1-1,-1 0 1,1-1 0,-1 1 0,0-1-1,-7-13-6780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12716,'0'0'5152,"10"-6"-2360,-1 1-2180,1 1 0,0 0 1,0 1-1,0 0 0,1 0 1,-1 1-1,13-1 0,-20 3-568,-1 0 0,1-1 0,0 1 0,-1 0 0,1 1 0,-1-1-1,1 0 1,-1 1 0,1-1 0,0 1 0,-1 0 0,0 0 0,1 0 0,-1 0 0,0 0 0,1 0-1,-1 1 1,0-1 0,0 1 0,0-1 0,0 1 0,0 0 0,-1 0 0,1 0 0,0 0 0,-1 0-1,0 0 1,1 1 0,-1-1 0,0 0 0,0 1 0,0-1 0,-1 1 0,1-1 0,0 1 0,-1-1-1,0 1 1,1-1 0,-1 1 0,0-1 0,-1 4 0,0 1 0,0 1 1,-1-1-1,1 0 1,-2 0 0,1 0-1,-1 0 1,0 0-1,0-1 1,-1 1-1,0-1 1,0 0-1,-1 0 1,-9 10-1,9-11 68,0 0 1,0 1-1,1 0 0,-1 0 0,1 0 0,1 1 1,-1-1-1,1 1 0,1 0 0,-1 0 0,1 0 1,0 0-1,-2 14 0,5-19-106,-1 0 0,1-1 0,0 1 0,0 0 0,-1-1 0,1 1 0,0-1 0,0 1 0,0-1 0,0 0 0,1 1 0,-1-1 0,0 0 0,1 0 0,-1 0 0,1 0 0,-1 0 0,1 0 0,-1 0-1,1 0 1,-1-1 0,1 1 0,0 0 0,-1-1 0,1 0 0,0 1 0,0-1 0,3 0 0,58 5-649,-56-4 328,-1-1 53,47-1-3699,-17-6-1745,-6-5-1004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7271,'0'0'14616,"-5"8"-13030,-16 27-518,21-34-1029,0 0 0,0 0 0,0 0 0,0 1 0,0-1 0,0 0 0,0 0-1,0 0 1,0 0 0,0 0 0,0 0 0,1 0 0,-1 0 0,1 0 0,-1 1 0,0-1 0,1 0 0,0-1 0,-1 1 0,1 0 0,0 0 0,-1 0 0,1 0 0,0 0 0,0-1 0,0 1 0,0 0 0,-1-1 0,1 1 0,0-1 0,0 1 0,0-1 0,0 1 0,1-1 0,-1 1 0,0-1 0,0 0 0,2 0 0,40 9 821,-38-9-803,-1 0-1,0 0 0,0 0 0,1-1 0,-1 0 0,0 0 0,0 0 0,0 0 0,0-1 0,0 0 0,0 0 0,-1 0 0,1 0 0,0 0 0,4-4 1,-6 4-40,0 0 0,0 0 0,0 0 0,-1-1 0,1 1 0,0 0 0,-1-1 0,0 1 0,1-1 0,-1 1 0,0-1 0,0 0 0,-1 1 1,1-1-1,0 0 0,-1 0 0,0 0 0,1 1 0,-1-1 0,0 0 0,-1 0 0,1 0 0,0 0 0,-2-4 0,1 6-21,0 0 0,1 0 0,-1 0 0,0 0 0,0 0 0,0 0 0,0 0 0,0 0 0,0 0 0,0 0 0,-1 0 0,1 1-1,0-1 1,0 1 0,-1-1 0,1 1 0,0-1 0,-1 1 0,1 0 0,0-1 0,-1 1 0,1 0 0,0 0 0,-1 0 0,1 0-1,-1 0 1,1 0 0,0 1 0,-3 0 0,-1-1-17,0 1 1,0 0-1,0 0 0,0 1 1,0-1-1,-8 5 0,6-1 21,1-1 0,0 1 0,1 0-1,-1 1 1,1-1 0,0 1 0,0 0-1,1 1 1,-5 7 0,7-10-11,0-1 0,0 1 0,0 1 0,1-1 1,-1 0-1,1 0 0,0 1 0,0-1 0,0 0 1,1 1-1,0-1 0,-1 1 0,2-1 0,-1 1 0,0-1 1,1 0-1,1 7 0,0-9-199,-1 0-1,1 0 1,-1 0 0,1 0 0,0-1-1,0 1 1,-1 0 0,1-1 0,0 1-1,1-1 1,-1 0 0,0 0 0,0 0-1,0 0 1,1 0 0,-1 0 0,0 0-1,1-1 1,-1 1 0,1-1 0,4 0-1,1 1-1218,0 0 0,-1-1-1,1 0 1,0-1-1,13-2 1,6-8-4566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83 135 1089,'0'0'22149,"-9"3"-21167,5-3-873,0 1 0,0 0 0,1 0-1,-1 1 1,1-1 0,-1 1 0,1 0 0,0 0 0,-1 0-1,1 0 1,0 0 0,0 1 0,1 0 0,-1-1-1,0 1 1,1 0 0,0 0 0,0 0 0,0 1-1,0-1 1,0 1 0,0-1 0,1 1 0,0-1-1,0 1 1,0 0 0,0-1 0,0 1 0,1 0 0,0 0-1,-1 0 1,1-1 0,1 5 0,0-6-99,-1-1-1,1 0 1,0 0 0,0 0 0,0 0 0,0 0 0,0 0-1,0 0 1,0 0 0,0-1 0,0 1 0,0 0-1,0-1 1,0 1 0,0 0 0,1-1 0,-1 0 0,0 1-1,0-1 1,1 0 0,-1 1 0,0-1 0,1 0 0,-1 0-1,0 0 1,1 0 0,-1 0 0,0-1 0,1 1-1,-1 0 1,0 0 0,3-2 0,1 1 2,0 0 0,-1 0 1,1 0-1,0-1 0,0 0 0,-1 0 0,9-4 0,62-76-1293,-91 119 699,13-29 623,0 0 0,0 0 0,0 1-1,1-1 1,0 1 0,1-1 0,0 1 0,0 0-1,1 0 1,1 11 0,-1-19-39,0 0 0,0 0 0,1 0 1,-1 0-1,0-1 0,0 1 0,1 0 0,-1 0 0,0 0 1,1 0-1,-1-1 0,1 1 0,-1 0 0,1 0 1,-1-1-1,1 1 0,0 0 0,-1-1 0,1 1 1,0 0-1,-1-1 0,1 1 0,0-1 0,0 0 0,0 1 1,0-1-1,1 1 0,1-1 8,-1 0 0,1 1 0,-1-1 0,0-1 0,1 1 0,-1 0 0,1-1 0,-1 1 0,1-1 1,2-1-1,5-2 18,-1 0 1,-1 0-1,1-1 1,10-8 0,-1-3-73,-1-1 0,0 0 1,-1-1-1,-1-1 0,-1-1 1,0 0-1,-2-1 0,0 0 1,-2-1-1,15-41 0,-25 62 42,1 0-1,-1 0 1,1 0-1,-1 0 1,0 0-1,1 0 1,-1 0-1,0 0 0,0 0 1,0 0-1,0 0 1,1 0-1,-2 0 1,1 0-1,0 0 1,0 0-1,0 0 1,0 0-1,-1 0 0,1 0 1,0 0-1,-1-1 1,-16 9-37,-18 31 184,27-26-100,1 0-1,0 0 0,0 1 1,2-1-1,0 1 0,0 0 1,1 1-1,0-1 1,2 1-1,-1 0 0,2 0 1,-1 18-1,2-31-42,0 1 1,0 0-1,1 0 1,-1 0-1,0-1 1,1 1-1,-1 0 1,1 0-1,0-1 0,0 1 1,0 0-1,-1-1 1,1 1-1,1-1 1,-1 1-1,0-1 1,0 0-1,0 1 1,1-1-1,-1 0 0,1 0 1,-1 0-1,1 0 1,-1 0-1,1 0 1,0 0-1,-1-1 1,1 1-1,0 0 1,0-1-1,-1 0 0,1 1 1,0-1-1,0 0 1,0 0-1,2 0 1,2 0 7,-1 0 1,1 0 0,0-1-1,-1 0 1,1 0 0,-1 0-1,0-1 1,1 0 0,-1 0-1,0 0 1,7-4 0,7-8-62,-1-2 0,0 1 0,16-21 0,-7 9 9,-26 26 32,-3 3 17,-1 0 1,0 1-1,1-1 1,0 1-1,-1 0 1,1-1-1,0 1 1,1 0-1,-1 0 1,0 0-1,1 1 1,0-1-1,-2 7 1,1-7 4,-1 6 45,0-1-1,0 1 1,1 0-1,1 0 1,-1 0-1,1 0 1,0 15-1,1-22-149,0-1 1,0 1-1,0 0 0,1-1 0,-1 1 0,0 0 0,1-1 0,-1 1 0,1-1 0,-1 1 0,1 0 0,0-1 0,-1 1 0,1-1 0,0 0 0,0 1 0,0-1 0,0 0 0,1 1 0,-1-1 1,0 0-1,0 0 0,1 0 0,-1 0 0,1 0 0,-1-1 0,1 1 0,-1 0 0,1 0 0,-1-1 0,1 1 0,-1-1 0,1 0 0,0 1 0,-1-1 0,1 0 0,0 0 0,-1 0 0,1 0 0,0 0 1,-1-1-1,1 1 0,0 0 0,-1-1 0,1 1 0,0-1 0,1-1 0,17-9-4530,1-9-2584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13164,'0'0'9097,"-2"9"-7490,-9 75-274,-1 88 1,11-157-1316,-2 8-2190,-4-44-2312,-3-14 447,-16-11-1042,8 18 6830,12 20 296,12 6 4352,23 1-5538,22 7-725,-11-1-1798,2-2-3880,-15-2-164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101 201 8200,'0'0'5706,"-8"1"-3330,2-1-1931,0 1 0,1 0 0,-1 1 0,1-1 0,0 1 0,-1 0 0,1 0 0,0 1 0,-8 5 0,10-6-274,1-1-1,0 1 1,-1 1-1,1-1 1,0 0-1,0 0 1,0 1-1,1-1 0,-1 1 1,0 0-1,1-1 1,0 1-1,0 0 1,0 0-1,0 0 1,0 0-1,0 0 1,1 0-1,-1 0 1,1 0-1,0 0 1,0 0-1,1 4 0,-1-6-163,1 0-1,0 1 1,0-1-1,0 0 1,0 0-1,0 0 1,0 0-1,0-1 0,1 1 1,-1 0-1,0 0 1,0-1-1,1 1 1,-1 0-1,0-1 1,1 0-1,-1 1 0,0-1 1,1 0-1,-1 1 1,1-1-1,-1 0 1,1 0-1,-1 0 1,3-1-1,40-2 40,-36 0-238,0 0-1,0-1 1,0 0-1,-1 0 1,1-1-1,-1 0 1,0 0 0,10-11-1,-2 1-931,-1 0 0,18-25 1,-28 34 1787,-5 10 75,-10 30 1093,11-33-1814,-1 0-1,1-1 0,0 1 1,0 0-1,0 0 0,0 0 1,0 0-1,0-1 0,0 1 1,1 0-1,-1 0 0,0 0 1,0-1-1,1 1 0,-1 0 1,0 0-1,1 0 0,-1-1 1,1 1-1,-1 0 0,1-1 1,-1 1-1,1 0 0,-1-1 1,1 1-1,0-1 0,-1 1 1,1-1-1,0 1 0,-1-1 1,1 0-1,0 1 0,0-1 1,0 0-1,-1 1 0,1-1 1,0 0-1,0 0 0,0 0 1,0 0-1,-1 0 0,1 0 1,2 0-1,4-1-12,1 0-1,0-1 1,-1 0-1,1 0 1,-1 0-1,1-1 1,-1 0-1,0-1 1,0 0-1,-1 0 1,1 0-1,-1-1 1,0 0-1,0 0 1,0 0 0,7-10-1,1-1-94,-1 0 0,-1-1-1,0-1 1,-1 0 0,8-20 0,-17 34 75,0-1 0,0 1 0,-1-1 0,0 1 0,0-1 1,0 0-1,0 1 0,0-10 0,-26 35 1211,18-10-981,1 0 1,1 1-1,0 0 0,0-1 0,1 2 1,1-1-1,0 0 0,1 1 1,0-1-1,1 1 0,0 0 1,1 0-1,1-1 0,2 22 1,-2-30-208,0 1 1,-1-1-1,1 0 1,1 0 0,-1 0-1,0 0 1,1 0-1,0 0 1,0 0 0,0 0-1,1-1 1,-1 1 0,1-1-1,0 0 1,0 0-1,0 0 1,0 0 0,0 0-1,1-1 1,-1 1-1,1-1 1,0 0 0,0 0-1,0 0 1,0-1-1,0 1 1,0-1 0,0 0-1,0 0 1,5 0 0,-8-1-83,-1-1 0,1 1 1,0-1-1,-1 0 1,1 1-1,-1-1 1,1 0-1,-1 1 1,1-1-1,-1 0 1,1 1-1,-1-1 1,0 0-1,1 0 1,-1 0-1,0 1 1,0-1-1,0 0 1,0 0-1,1 0 1,-1 1-1,0-1 1,0 0-1,-1 0 1,1 0-1,0 0 1,0 1-1,0-1 1,0 0-1,-1 0 1,0-1-1,-7-29-2907,-2 16-407,0 0 0,-18-20 0,6 11-3151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2370,'0'0'10891,"54"19"-9002,-39-15 225,0-2-672,0-2-1026,-5 0-384,1 0-1794,-7-8-2530,1-7-7399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35 238 17572,'14'-3'2064,"-14"10"-1064,-3 6-447,-4 3 2039,-1 0-1480,-1 4-496,5 1-207,-5-6-393,8 1-217,1-6-487,1-3-176,4-7-344,-1-2-224,2-9 831,-6-5-223,2-11-56</inkml:trace>
  <inkml:trace contextRef="#ctx0" brushRef="#br0" timeOffset="1">14 50 17132,'0'-13'1976,"-6"1"-1128,0-3-392,5 11 1937,6 4-2529,4 0-480,-3 0 488,5-6-224,9 6-257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21 13549,'0'0'3940,"51"-20"-20116</inkml:trace>
  <inkml:trace contextRef="#ctx0" brushRef="#br0" timeOffset="1">1 27 18257,'0'0'7880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15246,'0'0'8264,"2"11"-8050,5 98 170,-6-108-380,-1 0-1,1 0 1,-1 0 0,1 0-1,-1 0 1,1 0-1,0-1 1,-1 1 0,1 0-1,0 0 1,0 0-1,0-1 1,0 1 0,0 0-1,0-1 1,0 1 0,0-1-1,0 1 1,0-1-1,0 0 1,0 1 0,0-1-1,0 0 1,0 0-1,0 0 1,0 1 0,1-1-1,-1 0 1,0-1-1,0 1 1,0 0 0,0 0-1,0 0 1,0-1 0,1 1-1,45-11 129,-31 3-113,0-1 0,-1 0 0,-1-1 0,1-1 0,-2 0 0,21-22 0,-26 30-146,-5 14 71,-6 22 52,2-23 4,1-8 8,0 0-1,0 0 0,0 0 0,0-1 0,0 1 0,1 0 1,-1 0-1,0 0 0,1-1 0,-1 1 0,1 0 1,0-1-1,0 1 0,0-1 0,0 1 0,0-1 1,0 1-1,0-1 0,0 1 0,0-1 0,2 1 0,-1-1 14,0 0 0,0 0-1,0 0 1,1-1-1,-1 1 1,0-1-1,0 1 1,1-1 0,-1 0-1,0 0 1,0 0-1,1 0 1,-1 0 0,0-1-1,0 1 1,1-1-1,1 0 1,2-2 24,0 0-1,-1 0 1,1 0 0,-1 0 0,0-1-1,0 0 1,0 0 0,-1-1 0,1 1-1,-1-1 1,0 0 0,0 0-1,-1-1 1,1 1 0,-1-1 0,-1 1-1,1-1 1,-1 0 0,0 0 0,2-8-1,-4 13 20,-8 31-85,4-18-1115,1-1 0,-1 1 0,2 1-1,0-1 1,-1 21 0,3-27-4613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7143,'0'0'5893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166 204 14574,'0'0'2818,"-10"-2"-1729,5 0-986,0 1 0,1 0 0,-1 0 0,0 1 0,0-1 0,0 1 0,1 0-1,-1 0 1,0 1 0,0-1 0,0 1 0,1 0 0,-1 0 0,0 1-1,1 0 1,-1 0 0,1 0 0,0 0 0,-1 0 0,1 1 0,0 0 0,1 0-1,-1 0 1,0 0 0,-4 6 0,4-4 93,0 0 0,1 1 1,-1-1-1,1 1 0,0 0 0,0 0 0,1 0 1,0 1-1,-2 8 0,3-13-186,1-1 1,-1 1-1,1-1 1,0 1-1,0-1 0,0 1 1,0-1-1,0 1 0,0 0 1,0-1-1,0 1 1,1-1-1,-1 1 0,1-1 1,-1 1-1,1-1 0,-1 1 1,1-1-1,0 0 0,0 1 1,0-1-1,0 0 1,0 1-1,0-1 0,0 0 1,0 0-1,0 0 0,0 0 1,1 0-1,-1 0 1,0-1-1,1 1 0,-1 0 1,1-1-1,-1 1 0,1-1 1,-1 1-1,1-1 0,-1 0 1,1 1-1,-1-1 1,1 0-1,1 0 0,7 0 8,-1-1-1,0 0 0,0 0 0,0-1 1,0 0-1,-1-1 0,1 0 0,0 0 1,-1-1-1,0 0 0,0 0 0,0-1 1,0 0-1,-1 0 0,0-1 0,0 0 1,6-7-1,1-1-59,-1-1 1,-1 1-1,-1-2 1,0 0-1,-1 0 1,-1-1-1,9-22 1,-11 20-278,-12 27 173,-13 33 227,13-29 53,2 0 0,0 0 0,0 1 0,-2 21 0,5-32-123,0 0 0,0 0 0,0 0-1,0 0 1,0 0 0,0 0-1,1 0 1,-1 0 0,0 0 0,1 0-1,0 0 1,-1 0 0,1 0 0,0 0-1,0-1 1,0 1 0,0 0-1,0-1 1,1 1 0,-1 0 0,0-1-1,1 0 1,-1 1 0,1-1-1,0 0 1,-1 0 0,1 0 0,0 0-1,0 0 1,0 0 0,-1 0 0,1-1-1,0 1 1,0-1 0,0 1-1,0-1 1,0 0 0,3 1 0,4-2 23,0 0 0,0 0 1,1-1-1,-1 0 0,0-1 1,0 0-1,-1 0 1,1-1-1,-1 0 0,0 0 1,0-1-1,0 0 0,0-1 1,-1 0-1,0 0 0,0 0 1,11-15-1,-3 4-16,-1-1-1,0 0 1,-1-2 0,-2 1-1,0-1 1,11-28 0,-19 41-44,-1 0 1,0 0 0,0-1 0,-1 1 0,0-1 0,1-9-1,-15 26-54,6 0 142,0 0 0,1 0 0,0 1 0,0 0 0,1 0 0,0 0 0,1 0 0,0 1 0,1 0 0,0-1 0,-3 21 0,3-2 114,0 1-1,2-1 1,3 40 0,4-34-107,-6-34-130,0 1 0,0-1 0,1 0 0,-1 0-1,0 0 1,1 0 0,-1 0 0,1 0 0,-1 0-1,1 0 1,0 0 0,-1-1 0,1 1 0,0 0-1,0 0 1,-1 0 0,1-1 0,0 1 0,0 0-1,0-1 1,0 1 0,0-1 0,0 1 0,0-1-1,0 0 1,0 1 0,2-1 0,-2-5-1345,0-1 1,-1 0-1,1 0 1,-1 0-1,0 0 1,-2-9-1,-6-8-4007,-3-2-1671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5926,'0'0'16912,"71"-20"-16880,-41 27-545,2-3-2466,4-2-3939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 13357,'0'0'7297,"9"-1"-4718,46-3-230,-54 4-2339,-1 0 1,1 0-1,-1 0 1,1 0-1,-1 0 1,1 0-1,-1 1 1,0-1-1,1 0 1,-1 0-1,1 0 1,-1 0-1,1 0 1,-1 1-1,0-1 1,1 0-1,-1 0 1,1 1 0,-1-1-1,0 0 1,1 0-1,-1 1 1,0-1-1,0 1 1,1-1-1,-1 0 1,0 1-1,0-1 1,1 0-1,-1 1 1,0-1-1,0 1 1,0-1-1,0 1 1,0-1-1,1 1 1,-7 22 142,-17 15 63,14-27-144,-26 31 276,33-40-309,1 1 1,-1-1-1,1 1 1,0-1-1,-1 1 1,1-1-1,0 1 1,1 0-1,-1-1 0,0 1 1,1 0-1,0 0 1,-1-1-1,1 1 1,1 5-1,0-7-12,0 0 1,0 0-1,0 0 0,1 0 0,-1 0 0,0-1 0,1 1 1,-1 0-1,0-1 0,1 1 0,-1-1 0,1 1 0,-1-1 1,1 0-1,-1 0 0,1 0 0,-1 1 0,1-2 0,-1 1 1,1 0-1,1 0 0,36-3 518,-26 0-511,-1-1-1,1-1 1,0 0 0,-1 0 0,0-1 0,0-1 0,-1 0 0,16-12 0,-1-2-389,-1-1 1,27-30 0,-43 40 21,-11 10-241,-18 18 141,-22 41 763,40-53-253,0 0 1,0 0-1,0 0 0,1 0 1,-1 0-1,1 1 0,0-1 0,0 1 1,1-1-1,-1 0 0,1 1 0,0-1 1,0 1-1,1 4 0,0-8-62,-1 0 0,1 1 0,0-1 0,0 0 0,0 0 0,0 0 0,0 0 0,0 0 0,0 0 1,0-1-1,0 1 0,0 0 0,1 0 0,-1-1 0,0 1 0,0-1 0,1 1 0,-1-1 0,0 1 0,1-1 0,-1 0 0,1 0 0,-1 0 0,0 0 0,1 0 0,-1 0 0,1 0 0,-1 0 0,2-1 0,3 1 25,0-1 0,0 0 0,0 0 0,0-1 0,-1 1 0,7-4 0,-1 0-162,1-1-1,0-1 0,-1 0 0,-1-1 1,1 0-1,-1 0 0,0-1 0,16-21 0,-60 67-966,27-25 1237,1-1-1,0 1 1,-7 23 0,6 4-1430,7-36 572,0 1-1,0-1 0,1 0 0,-1 0 0,1 0 0,-1 1 1,1-1-1,0 0 0,2 3 0,7 4-9336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10602,'31'-30'8976,"1"0"-3914,6-5-2786,64-72-3559,-65 56 3362,-49 82-2135,1-1 1,2 2 0,2-1 0,0 1 0,-2 42 0,9-73-5,0-1 0,0 1 1,0 0-1,0 0 0,0 0 1,0 0-1,1 0 0,-1 0 1,0 0-1,0 0 0,1-1 0,-1 1 1,1 0-1,-1 0 0,1 0 1,-1-1-1,1 1 0,-1 0 1,1-1-1,0 1 0,-1 0 1,1-1-1,0 1 0,-1-1 1,1 1-1,0-1 0,0 1 1,0-1-1,0 1 0,1-1 1,0 1-385,0-1 0,0 0 1,0 0-1,0 0 0,0 0 1,0 0-1,0 0 0,0-1 1,0 1-1,0-1 1,0 1-1,0-1 0,3-1 1,15-13-6641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 8264,'0'0'5295,"-9"12"-3143,7-9-2061,-45 70 4053,43-65-3572,0 0-1,0 0 1,1 0-1,1 0 1,-1 1 0,1-1-1,1 1 1,-1 0-1,1 14 1,1-21-538,0 0 0,0-1 0,0 1 0,1 0-1,-1 0 1,1-1 0,-1 1 0,1 0 0,-1-1 0,1 1 0,0-1 0,0 1 0,0-1 0,0 1 0,0-1 0,0 0 0,0 1 0,0-1 0,0 0 0,1 0 0,-1 0 0,3 2 0,-1-2 54,0 1 0,1-1 0,-1 0 0,0-1 0,0 1 0,0-1 0,0 1 0,1-1 0,-1 0-1,0 0 1,6-1 0,-3 0 25,0 0-1,0 0 1,0-1-1,0 1 1,0-1-1,-1-1 1,1 1-1,-1-1 1,1 0-1,-1 0 0,0-1 1,0 1-1,6-7 1,-7 4-21,0 0-1,0-1 1,0 1 0,-1-1 0,0 0-1,-1 0 1,1 0 0,-1-1 0,0 1-1,-1 0 1,0-1 0,0 1 0,-1-1-1,0 1 1,0-1 0,0 1 0,-3-9-1,3 13-156,-1-1 0,0 1-1,0 0 1,0 0 0,-1-1-1,1 1 1,-1 0 0,0 0-1,0 0 1,0 0 0,0 0-1,0 1 1,-1-1 0,1 1-1,-1 0 1,1-1-1,-1 1 1,0 0 0,0 0-1,0 1 1,0-1 0,0 1-1,-1-1 1,1 1 0,0 0-1,-1 0 1,1 1 0,-1-1-1,1 1 1,-1-1 0,1 1-1,-1 0 1,1 0 0,-1 1-1,1-1 1,-1 1 0,1 0-1,-4 1 1,5-1-80,-1-1 0,1 1 1,0 0-1,-1 0 0,1 0 0,0 1 0,0-1 0,0 0 1,0 1-1,0-1 0,0 1 0,0 0 0,1 0 0,-1 0 1,0 0-1,1 0 0,0 0 0,-1 0 0,1 0 0,0 1 1,0-1-1,0 0 0,1 1 0,-1-1 0,0 4 0,0-4-274,1 0 0,0 0 0,0 0 0,0 0 0,0 0 0,0 1 0,0-1 0,0 0 0,1 0 0,-1 0 0,1 0 0,-1 0 0,1 0 0,0 0 0,0 0 0,0 0 1,0 0-1,0 0 0,0 0 0,1-1 0,-1 1 0,1 0 0,-1-1 0,1 1 0,-1-1 0,1 0 0,0 0 0,0 1 0,2 0 0,21 8-6553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11 16400,'0'0'6053,"-8"-3"-4302,4 2-1685,1-1 0,-1 1 0,1 0 0,-1 0 0,1 0 0,-1 1 0,1-1 0,-1 1 0,0 0 0,1 0 0,-1 0 0,0 1 0,1-1-1,-1 1 1,1 0 0,-1 0 0,1 0 0,-1 0 0,1 1 0,-1-1 0,1 1 0,0 0 0,0 0 0,0 0 0,0 1 0,0-1 0,1 0 0,-1 1 0,1 0 0,0 0 0,-1 0-1,1 0 1,-1 3 0,-1-1 21,2-1 0,-1 1 0,0 0 0,1 0 0,0 0 0,0 0 0,1 1-1,-1-1 1,1 0 0,0 1 0,1-1 0,-1 1 0,1 5 0,0-9-53,1 0-1,-1 0 1,0 0 0,1 0 0,-1 0-1,1 0 1,0 0 0,-1 0 0,1-1 0,0 1-1,0 0 1,0 0 0,0-1 0,1 1 0,-1 0-1,0-1 1,1 1 0,-1-1 0,1 0-1,0 0 1,-1 1 0,1-1 0,0 0 0,-1 0-1,1 0 1,0-1 0,0 1 0,0 0-1,0-1 1,0 1 0,0-1 0,0 0 0,0 0-1,0 1 1,0-1 0,3-1 0,0 1 17,0-1 1,-1 1-1,1-1 1,-1-1-1,1 1 0,-1 0 1,1-1-1,-1 0 1,0 0-1,1-1 1,-1 1-1,-1-1 1,1 0-1,0 0 1,-1 0-1,1 0 0,-1 0 1,0-1-1,0 0 1,0 0-1,0 0 1,-1 0-1,0 0 1,0 0-1,0 0 1,0-1-1,-1 1 0,1-1 1,-1 0-1,0 1 1,-1-1-1,1 0 1,-1 1-1,0-1 1,-1-8-1,0 10-80,0 1 1,0 0-1,0-1 1,0 1-1,0 0 0,0 0 1,-1 0-1,0 0 0,1 0 1,-1 0-1,0 0 0,0 0 1,0 1-1,0-1 0,0 1 1,0-1-1,0 1 0,0 0 1,-1 0-1,1 0 1,-1 0-1,1 0 0,0 1 1,-1-1-1,0 1 0,1-1 1,-1 1-1,1 0 0,-4 0 1,4 0-146,-1-1-1,1 1 1,-1 0 0,1 0 0,-1 0 0,1 0 0,-1 0-1,1 0 1,0 1 0,-1-1 0,1 1 0,-1 0 0,1 0-1,0 0 1,0 0 0,-1 0 0,1 0 0,0 1 0,0-1-1,0 1 1,0-1 0,1 1 0,-1 0 0,0-1 0,1 1-1,-1 0 1,1 0 0,0 0 0,-1 1 0,1-1 0,-1 4-1,1 21-4252,1-25 3796,0-1 0,1 1 0,-1 0 0,1 0 0,-1 0 0,1-1 0,0 1 0,0 0 0,0-1 0,0 1 0,0-1 0,1 3 0,14 8-9566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14125,'0'0'13373,"-8"10"-13181,-13 18-199,-2 0 289,1 2 0,2 0 0,-28 56 0,47-81-391,0-1-124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17916,'1'5'559,"0"1"0,0-1-1,-1 1 1,0-1 0,0 1 0,-1-1 0,1 1 0,-3 9-1,-1 14 239,3-22-680,1 4 46,-1-1-1,1 1 0,1 0 0,3 19 1,-4-28-155,1 0 1,-1 0 0,1-1-1,-1 1 1,1 0 0,0 0-1,0 0 1,0 0 0,0-1-1,0 1 1,0 0 0,1-1-1,-1 1 1,0-1-1,1 1 1,-1-1 0,1 0-1,0 0 1,-1 0 0,1 0-1,0 0 1,0 0 0,0 0-1,0 0 1,0-1 0,-1 1-1,1-1 1,0 1-1,0-1 1,0 0 0,1 0-1,1 0 1,5-1-3,-1 0-1,0-1 1,1 0-1,-1 0 1,0-1-1,0 0 1,-1 0-1,15-9 1,59-43 35,-66 43-37,31-27 41,-37 30-26,0 0 1,1 1-1,0 0 0,0 1 1,23-12-1,-30 20 116,-4 6-53,-7 11 14,6-12-37,-3 7-37,1 0 0,0 0 1,1 0-1,-3 26 0,6-39-68,0 0 1,0 1 0,-1-1-1,1 1 1,0-1 0,0 0-1,0 1 1,0-1-1,0 1 1,0-1 0,0 0-1,0 1 1,0-1-1,1 1 1,-1-1 0,0 0-1,0 1 1,0-1-1,0 0 1,0 1 0,1-1-1,-1 0 1,0 1 0,0-1-1,1 0 1,-1 1-1,0-1 1,0 0 0,1 0-1,-1 1 1,0-1-1,1 0 1,-1 0 0,0 0-1,1 1 1,-1-1-1,1 0 1,-1 0 0,0 0-1,1 0 1,-1 0 0,0 0-1,1 0 1,-1 0-1,1 0 1,-1 0 0,0 0-1,1 0 1,-1 0-1,1 0 1,-1 0 0,0 0-1,1 0 1,0-1 0,19-12-1514,-18 11 1533,13-8-848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14 14221,'0'0'5061,"-8"-3"-2835,3 1-1963,2 1-150,1-1 1,-1 1 0,0 0-1,1 0 1,-1 1 0,0-1-1,0 0 1,0 1 0,0 0-1,1 0 1,-1 0 0,0 0-1,0 0 1,0 0 0,0 1-1,1-1 1,-1 1 0,0 0-1,0 0 1,1 0 0,-1 0-1,1 0 1,-1 1 0,1-1-1,-1 1 1,-3 3-1,-1 3 155,4-6-145,1 0 0,0 1 0,-1-1 0,1 1 0,0-1 0,1 1 0,-1-1 0,0 1 0,1 0 0,-1 0 0,1 0 1,0 0-1,0 0 0,0 0 0,1 0 0,-1 1 0,0 4 0,2-7-98,1 0 0,-1 0 0,0 0 1,1 0-1,-1 0 0,1-1 0,-1 1 0,1 0 1,-1-1-1,1 1 0,-1-1 0,1 1 0,0-1 1,-1 0-1,1 0 0,0 1 0,-1-1 0,1 0 1,0-1-1,2 1 0,43-3 129,-42 1-143,0 0 0,0 0 0,0 0 0,0 0 0,-1-1 0,1 0 0,7-6 0,-10 8-3,0 0-1,0-1 1,-1 1 0,1-1 0,-1 0 0,1 0 0,-1 1 0,1-1 0,-1 0 0,0 0 0,0 0 0,0 0 0,0-1-1,0 1 1,-1 0 0,1 0 0,-1 0 0,1-1 0,-1 1 0,0 0 0,0-4 0,0 6-24,-1-1 1,1 0 0,-1 1 0,1-1-1,-1 1 1,1-1 0,-1 1-1,1 0 1,-1-1 0,0 1 0,1 0-1,-1-1 1,0 1 0,1 0-1,-1 0 1,0-1 0,1 1 0,-1 0-1,0 0 1,1 0 0,-1 0-1,0 0 1,0 0 0,1 0 0,-1 0-1,0 0 1,1 0 0,-1 1-1,0-1 1,1 0 0,-1 0 0,0 1-1,1-1 1,-1 0 0,0 1-1,-26 11-912,19-6 692,2 0 0,-1 0 0,1 1 0,0 0 0,0 0 0,1 0 0,0 1 0,0 0 0,-5 12 0,7-14-356,0 1-1,1 1 1,0-1 0,0 0 0,-1 10 0,3-13-376,-1 0 1,1 1-1,0-1 1,1 0-1,-1 0 1,1 0-1,0 1 1,0-1-1,3 8 1,8 5-5172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 6694,'0'0'17900,"-6"9"-16555,1-3-1113,1-1-61,1-1-1,-1 0 0,1 1 0,0 0 1,1 0-1,-1 0 0,1 0 0,0 0 0,0 0 1,0 1-1,1-1 0,-1 9 0,2-13-146,1 0 0,-1-1 0,1 1-1,-1 0 1,1-1 0,0 1 0,0 0-1,-1-1 1,1 1 0,0-1 0,0 0-1,-1 1 1,1-1 0,0 0 0,0 1 0,0-1-1,0 0 1,0 0 0,0 0 0,-1 0-1,1 1 1,0-1 0,0-1 0,0 1 0,0 0-1,0 0 1,0 0 0,0 0 0,1-1-1,30-6 460,-27 5-498,-1-1 0,-1 0 0,1 1-1,0-1 1,-1 0 0,1-1 0,-1 1 0,0-1 0,0 1 0,0-1 0,-1 0-1,1 0 1,-1 0 0,0 0 0,0-1 0,0 1 0,-1 0 0,1-1 0,-1 0-1,0 1 1,-1-1 0,1 1 0,-1-7 0,0 10-177,0 1 1,0-1-1,-1 0 0,1 1 1,0-1-1,-1 0 1,1 0-1,-1 1 0,1-1 1,0 1-1,-1-1 0,1 1 1,-1-1-1,0 0 0,1 1 1,-1 0-1,1-1 1,-1 1-1,0-1 0,0 1 1,1 0-1,-1-1 0,0 1 1,1 0-1,-1 0 0,0 0 1,0-1-1,1 1 1,-1 0-1,0 0 0,0 0 1,0 0-1,1 0 0,-1 1 1,0-1-1,0 0 0,0 0 1,-2 0-753,-10 0-5249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87 12396,'-1'0'274,"1"0"1,-1 0 0,1 1-1,-1-1 1,1 0 0,-1 0-1,1 0 1,-1 0 0,1 0-1,-1 0 1,1 0 0,-1 0-1,1 0 1,-1-1-1,1 1 1,-1 0 0,1 0-1,-1 0 1,1-1 0,-1 1-1,1 0 1,-1 0 0,1-1-1,-1 1 1,1 0 0,0-1-1,-1 1 1,1 0 0,0-1-1,-1 1 1,1-1 0,0 1-1,-1-1 1,12-13 2282,30-11-1742,-34 22-663,1 0 0,-1 1 0,1 0-1,0 1 1,0 0 0,0 0-1,11 0 1,-17 1-154,0 0 0,-1 0 0,1 1 0,0-1 0,0 0 0,-1 1 0,1-1 0,0 1 0,0 0 0,-1-1 0,1 1 0,-1 0 0,1 0 0,-1 0 0,1 0 0,-1 0 0,0 0 0,1 1 0,-1-1 0,0 0 0,0 1 0,0-1 0,0 1 0,0-1 0,0 1 0,0 0 0,-1-1 0,1 1 0,0 0 0,-1-1 0,0 1 0,1 0 0,-1 0 0,0-1 0,0 1 0,0 0-1,0 2 1,-1 12 7,-1 1-1,0 0 1,-10 31-1,8-32-4,0 0-1,1 1 1,-3 32 0,6-48-1,0 0 0,0 0 0,0 0 0,0 1 0,0-1 0,0 0 1,0 0-1,0 0 0,1 0 0,-1 0 0,0 0 0,1 0 0,-1 1 1,1-1-1,-1 0 0,1 0 0,-1 0 0,1-1 0,0 1 0,-1 0 1,1 0-1,0 0 0,0 0 0,0-1 0,0 1 0,0 0 0,0-1 1,0 1-1,0-1 0,0 1 0,1 0 0,1-1 11,0 0-1,0 0 1,0 0 0,0 0-1,0 0 1,0-1 0,0 1-1,0-1 1,0 0 0,0 0-1,4-2 1,7-4 31,-1 0-1,0 0 1,23-19-1,-15 8-11,-1-1-1,29-34 1,-42 44-11,1 0-1,-2-1 1,1 0 0,-2 0 0,1-1 0,-1 0-1,-1 0 1,5-18 0,-8 29-22,-1-1 0,0 1 0,0 0 1,0 0-1,0 0 0,1 0 0,-1 0 0,0-1 0,0 1 1,0 0-1,0 0 0,0 0 0,0-1 0,1 1 0,-1 0 1,0 0-1,0 0 0,0-1 0,0 1 0,0 0 0,0 0 0,0 0 1,0-1-1,0 1 0,0 0 0,0 0 0,0-1 0,0 1 1,0 0-1,0 0 0,0 0 0,0-1 0,0 1 0,-1 0 1,1 0-1,0 0 0,0-1 0,0 1 0,0 0 0,0 0 0,0 0 1,-1 0-1,1-1 0,0 1 0,0 0 0,0 0 0,0 0 1,-1 0-1,1 0 0,0 0 0,0 0 0,0 0 0,-1-1 1,1 1-1,0 0 0,0 0 0,0 0 0,-1 0 0,1 0 0,0 0 1,0 0-1,-1 0 0,1 0 0,0 0 0,0 0 0,0 0 1,-1 1-1,-8 6-130,9-6 107,-5 6 72,0 1-1,1-1 1,0 1 0,0 1-1,1-1 1,0 0 0,0 1-1,1 0 1,1-1-1,-1 1 1,1 0 0,1 0-1,0 18 1,1-26-16,0 1-1,0-1 1,0 1 0,0 0 0,0-1 0,0 0 0,1 1-1,-1-1 1,0 0 0,1 0 0,-1 1 0,1-1 0,0 0-1,-1 0 1,1-1 0,0 1 0,-1 0 0,1-1-1,0 1 1,0-1 0,0 1 0,0-1 0,0 0 0,-1 0-1,1 0 1,0 0 0,0 0 0,0 0 0,0 0-1,2-1 1,3 0 66,-1 1-1,1-1 1,-1 0-1,1-1 1,-1 0-1,0 0 1,11-5-1,-6 0-58,-1 0 0,0-1 0,-1 0 0,15-16-1,-21 20-13,1 0-1,-1 0 0,0 0 0,0 0 0,-1-1 0,1 0 0,-1 1 1,0-1-1,0 0 0,-1 0 0,1 0 0,-1 0 0,1-10 1,-2 15-20,0-1 0,0 1 1,0 0-1,0 0 0,0 0 1,-1-1-1,1 1 0,0 0 1,0 0-1,0 0 0,0 0 1,0-1-1,0 1 0,-1 0 1,1 0-1,0 0 0,0 0 1,0 0-1,-1 0 0,1-1 1,0 1-1,0 0 0,0 0 1,-1 0-1,1 0 1,0 0-1,0 0 0,0 0 1,-1 0-1,1 0 0,0 0 1,0 0-1,-1 0 0,1 0 1,0 0-1,0 0 0,0 0 1,-1 0-1,1 0 0,0 1 1,0-1-1,0 0 0,-1 0 1,1 0-1,0 0 0,0 0 1,0 0-1,0 1 0,0-1 1,-1 0-1,1 0 0,0 0 1,0 0-1,0 1 1,0-1-1,0 0 0,-11 11 51,10-9-41,1-1 0,-1 0-1,1 0 1,-1 1 0,1-1-1,0 0 1,0 0 0,0 1-1,-1-1 1,1 0 0,0 1-1,1-1 1,-1 0-1,0 1 1,0-1 0,1 2-1,-1-3-2,1 1-1,-1-1 1,0 0 0,1 0-1,-1 0 1,1 0-1,-1 1 1,1-1-1,-1 0 1,0 0-1,1 0 1,-1 0-1,1 0 1,-1 0-1,1 0 1,-1 0-1,0 0 1,1 0-1,-1 0 1,1 0-1,-1 0 1,1 0-1,-1-1 1,0 1 0,1 0-1,-1 0 1,0 0-1,1-1 1,-1 1-1,1-1 1,3-1 15,-1 0 0,1-1 0,-1 0 0,0 0-1,0 0 1,0 0 0,0-1 0,4-5 0,-5 4-21,0 1 0,1-1-1,-2 0 1,1 0 0,-1 0-1,1 0 1,-1 0 0,-1-1-1,1-8 1,-1 14-104,6 48-268,-7-22 444,0-8-11,1 1 1,4 33 0,-4-49-60,0 1-1,1-1 1,-1 0-1,1 0 1,0 0 0,0 0-1,0 0 1,1-1-1,-1 1 1,1 0 0,-1 0-1,1-1 1,0 1-1,0-1 1,0 0 0,0 1-1,0-1 1,1 0-1,-1 0 1,1-1-1,-1 1 1,1 0 0,4 1-1,-6-2 2,1-1 0,0 1-1,0-1 1,-1 0 0,1 0 0,0 0-1,0 1 1,0-2 0,-1 1-1,1 0 1,0 0 0,0 0 0,0-1-1,-1 1 1,1-1 0,0 0-1,-1 1 1,1-1 0,0 0 0,-1 0-1,1 0 1,-1 0 0,1 0-1,-1 0 1,1-2 0,8-11-2554,-5-3-3770,-5 3-1813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5541,'0'3'13971,"-2"16"-6901,0 11-4562,-5 107-2013,13-126-1439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11499,'0'0'15471,"0"2"-17393,4 8-769,0-3-3715,2 0-4933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147 112 14318,'0'0'11968,"-9"0"-11530,3 0-423,0 0 0,0 1 0,1 0 0,-1 0-1,0 1 1,1-1 0,-1 1 0,1 0 0,0 1 0,-1-1 0,1 1 0,0 0 0,1 0 0,-1 1 0,0-1-1,1 1 1,0 0 0,0 0 0,0 1 0,0-1 0,1 1 0,0 0 0,-4 7 0,-8 27 574,15-38-577,-1 0 1,1-1 0,-1 1-1,1 0 1,0 0 0,0-1-1,-1 1 1,1 0 0,0 0-1,0 0 1,0 0 0,0-1-1,0 1 1,0 0 0,0 0-1,0 0 1,0 0 0,0-1-1,0 1 1,0 0 0,1 0-1,-1 0 1,0 0 0,1-1-1,-1 1 1,1 0 0,-1-1-1,0 1 1,1 0 0,0-1-1,-1 1 1,1 0 0,-1-1-1,1 1 1,0-1 0,-1 1-1,1-1 1,0 1 0,0-1-1,-1 0 1,2 1 0,6-2 30,0 0 0,0-1 0,0 0 0,-1 0 0,1-1 0,-1 0 0,1 0 0,-1 0 0,0-1 0,0 0 0,-1-1 0,1 0 0,-1 0 1,0 0-1,0-1 0,-1 1 0,1-2 0,4-6 0,10-13 131,-2 0 1,-1-1-1,17-35 1,-21 29-191,-14 31-183,-9 19 77,1-4 161,2 2-1,0-1 0,0 1 0,1 0 1,1 1-1,1-1 0,0 1 1,1 0-1,1 0 0,0 0 0,1 18 1,1-32-34,0 0-1,0 0 1,1 0 0,-1 0 0,1 0 0,-1 0 0,1 0 0,0 0 0,0 0 0,0 0 0,0 0 0,0 0 0,0-1 0,0 1 0,1 0 0,-1-1 0,1 1 0,-1-1 0,1 0 0,0 1-1,-1-1 1,1 0 0,0 0 0,0 0 0,0 0 0,0 0 0,0-1 0,0 1 0,0-1 0,0 1 0,0-1 0,0 1 0,0-1 0,0 0 0,0 0 0,4-1 0,-2 1 4,1 0-1,-1-1 1,1 0 0,-1 0 0,0 0 0,1 0 0,-1-1 0,0 0 0,0 0 0,0 0 0,0 0 0,0-1-1,0 1 1,-1-1 0,7-6 0,-6 4 0,0 0 0,0 0-1,0 0 1,-1 0 0,0-1 0,0 1-1,-1-1 1,1 0 0,-1 1 0,2-13-1,-4 17-13,0 1 0,0 0-1,0 0 1,0 0 0,0-1-1,0 1 1,0 0 0,0 0-1,0 0 1,0-1-1,0 1 1,0 0 0,0 0-1,0 0 1,-1 0 0,1-1-1,0 1 1,0 0 0,0 0-1,0 0 1,0 0 0,-1 0-1,1-1 1,0 1 0,0 0-1,0 0 1,0 0 0,-1 0-1,1 0 1,0 0-1,0 0 1,0 0 0,-1 0-1,1 0 1,0 0 0,0 0-1,-1 0 1,1 0 0,0 0-1,0 0 1,0 0 0,-1 0-1,1 0 1,0 0 0,0 0-1,0 0 1,-1 0 0,1 0-1,0 0 1,0 1-1,0-1 1,0 0 0,-1 0-1,1 0 1,0 0 0,0 0-1,0 1 1,0-1 0,0 0-1,-1 0 1,-8 8-42,8-7 44,0 1 0,0 0 0,0 0 1,0 0-1,0 0 0,0 0 1,0 0-1,1 0 0,-1 0 0,1 0 1,-1 0-1,1 0 0,0 0 1,0 0-1,0 0 0,0 0 0,0 0 1,1 0-1,-1 0 0,1 0 1,-1 0-1,2 4 0,0-4-4,0 1-1,0 0 1,0 0-1,0-1 1,0 1-1,1-1 1,-1 0 0,1 1-1,0-1 1,0-1-1,-1 1 1,7 3-1,-2-2 0,0 0 0,1-1-1,-1 1 1,0-1 0,1-1 0,-1 0-1,1 0 1,-1 0 0,1-1 0,-1 0-1,1 0 1,10-2 0,-16 0 45,0 1 1,0-1 0,-1 1 0,1-1 0,-1 0-1,1 0 1,-1 0 0,0 0 0,0 1 0,0-2-1,0 1 1,0 0 0,0 0 0,0 0 0,-1 0-1,1-1 1,-1 1 0,0 0 0,1 0 0,-1-1-1,0 1 1,0 0 0,-1-4 0,1 0 7,0 0 0,0 0 0,-1 0 0,1 0 0,-2 0 1,1 0-1,-1 0 0,-2-7 0,2 10-131,-1 0 0,1 0 0,-1 0 0,0 0 0,0 0-1,0 0 1,-5-3 0,22 5-7638,4 1 2124,5 0-1938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 10346,'0'0'9422,"-11"0"-6956,-5-1-1794,-1 0-289,0 0 0,0 1 1,-23 4-1,39-4-374,0 0-1,0 0 1,0 0 0,0 0-1,0 0 1,0 1 0,-1-1-1,1 0 1,0 1-1,0-1 1,0 1 0,0-1-1,0 1 1,1-1 0,-1 1-1,0 0 1,0-1-1,0 1 1,0 0 0,1 0-1,-1 0 1,0 0 0,1 0-1,-1 0 1,1 0-1,-1 0 1,1 0 0,-1 2-1,1-2-6,1 0 0,-1 0 0,1 0 0,-1 0 0,1 0 0,0-1 0,-1 1 0,1 0 0,0 0 0,0 0 0,-1-1 0,1 1 0,0 0 0,0-1 0,0 1 0,0-1 0,0 1 0,0-1 0,0 1 0,0-1 0,0 0 0,0 1 0,1-1 0,-1 0 0,0 0 0,0 0 0,0 0 0,0 0 0,2 0 0,25 1-111,-16-1-32,-1 0-1,1 1 0,-1 1 0,0 0 0,0 0 0,1 1 0,19 8 0,-30-11 152,0 1 0,0-1 0,-1 0 0,1 1 0,0-1-1,-1 1 1,1-1 0,0 1 0,-1-1 0,1 1 0,-1-1 0,1 1 0,-1 0 0,1-1 0,-1 1 0,1 0 0,-1-1-1,0 1 1,1 0 0,-1 0 0,0-1 0,0 1 0,0 0 0,1 0 0,-1 0 0,0-1 0,0 1 0,0 2 0,-15 20 1060,-33 13 687,46-34-1760,-16 11 155,-22 14 341,17-19-4234,26-20-7224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11147,'0'0'10516,"3"8"-9363,1 13-709,-1-1 0,-1 1 0,-1 0 0,-1 0-1,0-1 1,-5 26 0,-24 168 4355,44-278-5506,38-96 0,-50 153 558,0 0 1,0 1-1,0-1 1,1 1-1,0 0 1,0 0-1,0 0 1,11-10 0,-12 13 94,-1 1 1,1 0 0,0 0-1,0 0 1,0 1 0,0-1-1,0 1 1,1 0 0,-1-1-1,0 1 1,1 1 0,-1-1 0,1 0-1,-1 1 1,1 0 0,-1 0-1,1 0 1,-1 0 0,1 0-1,5 2 1,-8-2 61,0 1 0,1-1 0,-1 0 1,0 1-1,0-1 0,0 1 0,0-1 0,0 1 0,0-1 0,0 1 0,0 0 1,0-1-1,0 1 0,0 0 0,0 0 0,0 0 0,-1 0 0,1 0 0,0 0 0,-1 0 1,1 0-1,0 0 0,-1 0 0,1 0 0,-1 0 0,0 0 0,1 0 0,-1 1 1,0-1-1,0 0 0,0 0 0,0 0 0,0 1 0,0-1 0,0 0 0,0 0 1,0 0-1,-1 1 0,1-1 0,0 0 0,-1 0 0,0 2 0,-1 1 124,1 0 0,-1-1 0,0 1 0,0-1 0,0 1 0,-1-1 0,1 0 0,-1 0 0,0 0 0,0 0 0,-4 4 0,2-5-104,1 1 0,-1-1 0,1 1 0,-1-1 0,0 0 0,0-1 0,0 1 0,0-1 1,0 0-1,0-1 0,0 1 0,0-1 0,-1 0 0,-5 0 0,10-1-371,1 1 0,-1-1 0,0 1 0,0-1 0,0 1 1,0-1-1,0 0 0,1 0 0,-1 1 0,0-1 0,1 0 0,-1 0 0,0 0 0,1 0 0,-1 0 0,1 0 0,-1 0 0,1 0 0,0 0 0,-1 0 0,1 0 0,0 0 0,0 0 0,0 0 0,0 0 0,0 0 0,0 0 0,0 0 0,0 0 0,0 0 0,1-1 0,-1 1-4,0-16-8024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6182,'0'0'18834,"17"60"-17489,-23-39-192,1-2-224,-1 1-417,0-3-127,6-3-257,0-3-128,0-3 64,0-2-512,0-3-1795,12-3-7430,-5-9-833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19 228 13036,'0'0'6177,"10"6"-4709,0-2-1121,1 1-1,0-2 1,0 1 0,0-2 0,1 1-1,11 0 1,-20-3-243,0 1-1,0-1 0,0 0 1,0-1-1,0 1 1,0 0-1,-1-1 0,1 0 1,0 1-1,0-1 0,0 0 1,-1 0-1,1-1 1,4-2-1,-5 2-40,-1 1 0,0-1 0,1 0 1,-1 0-1,0 0 0,0 1 0,0-1 0,0-1 0,0 1 0,-1 0 0,1 0 1,0 0-1,-1 0 0,0 0 0,1-1 0,-1 1 0,0 0 0,0 0 0,-1 0 1,1-1-1,0 1 0,-1 0 0,0-3 0,0 3-64,1 0 0,-1 0-1,0-1 1,0 1 0,0 0 0,0 1-1,-1-1 1,1 0 0,0 0 0,-1 0-1,1 1 1,-1-1 0,0 1 0,1-1-1,-1 1 1,0 0 0,0 0 0,0-1-1,0 1 1,0 1 0,0-1 0,0 0-1,0 0 1,-1 1 0,1-1 0,0 1-1,0 0 1,-1 0 0,1 0 0,-2 0-1,-1 0-7,0 0-1,1 0 0,-1 0 0,1 1 0,-1-1 1,1 1-1,-1 1 0,1-1 0,0 1 0,0-1 0,-1 1 1,1 0-1,-7 6 0,5-3 134,1 0 1,0 1-1,0 0 1,1 0-1,0 1 1,0-1-1,0 1 1,1 0-1,0 0 1,-4 14-1,6-19-107,1 0 0,-1 0-1,1 0 1,-1 0 0,1 0-1,0 0 1,0 0 0,0 0-1,0 0 1,0 0 0,1 0-1,-1 0 1,0 0 0,1 0-1,0 0 1,-1 0 0,1 0-1,0 0 1,0-1 0,0 1-1,0 0 1,0-1 0,1 1-1,-1 0 1,0-1 0,1 0-1,-1 1 1,1-1 0,-1 0-1,1 0 1,0 0 0,-1 0-1,1 0 1,0 0 0,0 0-1,0 0 1,0-1 0,0 1-1,0-1 1,0 0 0,0 1-1,0-1 1,0 0 0,3-1-1,-3 2-62,28-3-2399,-12-10-2521,-2-7-3138</inkml:trace>
  <inkml:trace contextRef="#ctx0" brushRef="#br0" timeOffset="1">62 0 13965,'0'0'9834,"21"50"-22006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31 16932,'-1'2'383,"0"0"1,0 0-1,0 0 1,0 0-1,0 0 1,0 0-1,-1 0 1,1 0-1,-1 0 1,1-1-1,-4 4 1,-6 8 652,4-2-875,1 1 0,0 0-1,1 0 1,0 0 0,1 0 0,0 1-1,1 0 1,0 0 0,1 0 0,0 23 0,2-35-145,0 0 0,0 0 1,0 0-1,0 0 1,0 0-1,0 0 0,0-1 1,0 1-1,0 0 1,0 0-1,1 0 0,-1 0 1,0-1-1,1 1 1,-1 0-1,1 0 0,-1-1 1,1 1-1,-1 0 1,1 0-1,-1-1 1,1 1-1,0-1 0,-1 1 1,1-1-1,0 1 1,0-1-1,1 1 0,-1 0 9,1-1 0,-1-1-1,1 1 1,-1 0-1,1 0 1,-1 0-1,1-1 1,-1 1 0,1-1-1,-1 1 1,0-1-1,1 0 1,-1 1-1,3-3 1,5-3 73,-1-1-1,1 0 1,8-10-1,27-36 135,-35 41-213,0 0-1,1 1 1,0 0 0,1 0 0,0 1-1,0 1 1,16-10 0,-26 18-20,0 1 1,0-1-1,0 0 1,0 1-1,0-1 1,0 1-1,0 0 1,1-1-1,-1 1 1,0 0-1,0 0 1,0 0-1,1 0 1,-1 0-1,0 0 1,0 0-1,0 0 1,1 0 0,-1 0-1,0 1 1,0-1-1,0 0 1,0 1-1,1-1 1,-1 1-1,0 0 1,0-1-1,0 1 1,0 0-1,0-1 1,-1 1-1,1 0 1,0 0-1,0 0 1,0 0-1,1 2 1,1 4-5,1 0 0,-1 0 1,0 1-1,4 14 0,3 9 8,-9-29-4,1-1 1,-1 1-1,0-1 0,0 0 0,1 0 0,-1 1 1,1-1-1,-1 0 0,1 0 0,0-1 0,-1 1 1,1 0-1,0 0 0,-1-1 0,1 1 0,0-1 1,0 0-1,0 1 0,-1-1 0,1 0 1,0 0-1,0 0 0,0 0 0,0 0 0,-1-1 1,3 0-1,8-1-10,-1 0 1,20-8-1,-27 9 8,58-15-24,-36 11 10,-25 5 17,0 0 0,0-1-1,0 1 1,0 0 0,0 0-1,0 0 1,0 0 0,0 0-1,1 1 1,-1-1 0,0 0-1,0 0 1,0 1 0,0-1-1,0 1 1,0-1 0,0 1-1,0-1 1,0 1 0,0-1-1,-1 1 1,1 0 0,0 0-1,0-1 1,0 1 0,-1 0-1,1 0 1,0 0 0,-1 0-1,1 0 1,-1 0 0,1 0-1,-1 1 1,1 0 0,0-1 1,-1 0-1,1 1 0,0-1 1,0 0-1,-1 0 0,1 0 1,0 0-1,0 0 0,0 0 1,0 0-1,0 0 0,1 0 1,-1 0-1,0-1 0,0 1 1,1 0-1,-1-1 1,0 1-1,3 0 0,2-1-21,0 0-1,-1 0 0,1 0 1,0-1-1,0 0 1,-1 0-1,1 0 0,-1-1 1,1 0-1,-1 0 0,0 0 1,10-6-1,5-5-331,34-28 0,-20 13-92,-15 16 181,-16 10 196,1 0 0,0 0 0,-1-1 0,1 0 0,-1 0 0,4-4 0,-7 7 72,0 1 0,0-1 0,0 0 0,0 0-1,0 0 1,0 0 0,0 0 0,0 0 0,0 0 0,0 0 0,0 0 0,0 0 0,0 0 0,0 1 0,0-1 0,0 0 0,0 0 0,1 0 0,-1 0 0,0 0 0,0 0 0,0 0 0,0 0 0,0 0-1,0 0 1,0 0 0,0 0 0,0 0 0,0 0 0,0 1 0,0-1 0,0 0 0,0 0 0,1 0 0,-1 0 0,0 0 0,0 0 0,0 0 0,0 0 0,0 0 0,0 0 0,0 0 0,0 0 0,0 0 0,0 0-1,1 0 1,-1 0 0,0 0 0,0 0 0,0 0 0,0 0 0,0 0 0,0-1 0,0 1 0,0 0 0,0 0 0,0 0 0,0 0 0,0 0 0,0 0 0,1 0 0,-1 0 0,0 13 238,0-11-159,-1 0 1,1-1-1,0 1 0,0 0 1,0 0-1,1-1 1,-1 1-1,0 0 0,1 0 1,0 1-1,1-2-57,0 0-1,1 0 1,-1 0 0,0 0 0,1-1-1,-1 1 1,0-1 0,1 0-1,-1 0 1,1 0 0,-1 0-1,1 0 1,-1 0 0,0-1-1,1 1 1,-1-1 0,3 0 0,43-19-33,-38 16-6,18-10-60,-16 8 8,1 0 0,-1 1 0,1 0 0,26-6 0,-39 11 66,1 1 0,-1-1 0,0 0 0,0 0 0,0 0 0,1 1 0,-1-1 0,0 0 0,0 1 0,0-1 0,0 0 0,0 0 0,1 1 1,-1-1-1,0 0 0,0 1 0,0-1 0,0 0 0,0 1 0,0-1 0,0 0 0,0 1 0,0-1 0,0 0 0,0 1 0,0-1 0,0 0 0,-1 0 0,1 1 0,0-1 0,0 0 0,0 1 0,0-1 0,-1 1 0,-5 21 158,1-4 14,3-6-62,1-7-35,0-1 0,0 1 0,0 0 0,1 0 0,0 0 0,0 0 0,1 8 0,-1-12-68,1 0-1,0 1 1,-1-1-1,1 0 1,0 0-1,-1 0 1,1 0-1,0 0 1,0 1-1,0-2 1,0 1 0,0 0-1,0 0 1,0 0-1,1 0 1,-1-1-1,0 1 1,0 0-1,1-1 1,-1 1-1,0-1 1,0 0-1,1 1 1,-1-1-1,1 0 1,-1 0-1,0 0 1,1 0-1,-1 0 1,1 0-1,-1 0 1,2-1-1,4 1-247,-1-1 0,0 1 1,1-2-1,-1 1 0,0-1 0,0 0 0,0 0 0,0 0 0,-1-1 0,1 0 0,0 0 0,-1 0 0,0-1 0,0 0 0,0 0 0,0 0 0,-1-1 0,0 0 1,0 1-1,0-1 0,0-1 0,3-5 0,-4 1-1576,-7 9 1107,-8 12 881,-5 40 1849,17-50-1988,0-1 0,0 1 1,-1 0-1,1 0 0,0 0 1,0-1-1,0 1 0,-1 0 1,1 0-1,0 0 0,0-1 0,0 1 1,1 0-1,-1 0 0,0 0 1,0-1-1,0 1 0,1 0 1,-1 0-1,0 0 0,0-1 1,1 1-1,0 1 0,-1-2-51,0 0-1,1 1 0,-1-1 0,0 0 1,1 0-1,-1 1 0,0-1 0,1 0 1,-1 1-1,0-1 0,1 0 1,-1 0-1,1 0 0,-1 0 0,0 1 1,1-1-1,-1 0 0,1 0 1,-1 0-1,1 0 0,-1 0 0,1 0 1,-1 0-1,0 0 0,1 0 1,-1 0-1,1 0 0,-1-1 0,1 1 1,-1 0-1,0 0 0,1 0 1,-1 0-1,0-1 0,1 1 0,-1 0 1,1 0-1,-1-1 0,0 1 1,1 0-1,-1-1 0,0 1 0,8-8-186,5 1-70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52 14574,'0'0'8867,"-10"-2"-8750,10 2-116,-45-3 41,43 2-23,0 1 1,0 1-1,0-1 1,0 0-1,0 0 1,0 1-1,0-1 0,0 1 1,0 0-1,0-1 1,0 1-1,1 0 1,-1 0-1,0 0 1,0 0-1,1 1 1,-1-1-1,1 0 0,-1 1 1,1-1-1,-1 1 1,1-1-1,0 1 1,0 0-1,0 0 1,0-1-1,-1 4 1,2-5-17,0 0 1,-1 1 0,1-1 0,0 0-1,0 0 1,0 0 0,0 0 0,0 1 0,0-1-1,0 0 1,-1 0 0,1 0 0,0 1-1,0-1 1,0 0 0,0 0 0,0 1 0,0-1-1,0 0 1,0 0 0,0 0 0,0 1-1,0-1 1,0 0 0,0 0 0,1 0 0,-1 1-1,0-1 1,0 0 0,0 0 0,0 0 0,0 1-1,0-1 1,0 0 0,1 0 0,-1 0-1,0 0 1,0 1 0,0-1 0,0 0 0,1 0-1,-1 0 1,0 0 0,0 0 0,0 0-1,1 0 1,-1 1 0,0-1 0,12-7 67,11-13-189,-10 3-169,-1 4-1185,-11 14 1475,0 0 0,-1 0 0,1 0 0,-1 1 0,1-1 0,-1 0 0,0 0 0,1 0 0,-1 0 0,0 0 0,0 0 0,0 1 0,0-1 0,0 0-1,0 0 1,0 0 0,0 0 0,-1 2 0,3 21 709,1 0-1,1 0 1,9 34-1,-8-43-627,0 0 0,-2 1 0,0-1 0,-1 1 0,0-1 0,-1 1 0,-1 0 0,0 0-1,-1-1 1,-6 27 0,5-37 42,0-1 0,0 1 0,0-1 0,-1 1 0,0-1 0,0 0 1,0 0-1,0 0 0,-1 0 0,1 0 0,-9 5 0,11-8-94,0 0 0,-1 0 0,1 0 0,-1 0 0,1 0 0,-1-1 1,1 1-1,-1 0 0,1-1 0,-1 1 0,0-1 0,1 0 0,-1 0 0,0 1 1,0-1-1,1 0 0,-1 0 0,0 0 0,1-1 0,-1 1 0,0 0 0,1-1 1,-1 1-1,0-1 0,1 1 0,-1-1 0,1 0 0,-1 0 0,1 0 0,-1 0 1,1 0-1,0 0 0,-1 0 0,1 0 0,0 0 0,0-1 0,0 1 0,-1-2 1,-3-5-167,0-1 1,1 1-1,0-1 1,0 0-1,1 0 1,0 0-1,1 0 1,0-1-1,0 1 1,1-1-1,1 1 1,-1-1 0,1 1-1,3-16 1,-3 22 119,1 0 0,1 0 0,-1 0 0,0 0 0,1 0 0,-1 0 0,1 1 0,0-1 0,0 0 0,0 1 0,0 0 0,1-1 0,-1 1 0,1 0 0,-1 0 0,1 0 0,0 0 0,0 1 0,5-3 0,68-24 73,-56 21-41,-2 1 144,0-1-1,-1-1 1,0-1 0,0 0 0,-1-1-1,0-1 1,-1 0 0,0-2 0,25-26-1,-39 38-162,1-1 0,-1 1 0,1-1 0,-1 0 0,0 0 0,0 0 0,0 1 0,0-1 0,0 0 0,0-1 0,0 1-1,-1 0 1,1 0 0,-1 0 0,1 0 0,-1 0 0,0-1 0,0-2 0,-1 4-3,1 0 0,0 0 1,-1-1-1,1 1 0,-1 0 0,0 0 1,1 0-1,-1 0 0,0 0 0,0 0 1,0 0-1,0 0 0,0 0 0,0 0 1,0 1-1,0-1 0,0 0 0,0 0 1,0 1-1,0-1 0,0 1 0,-3-1 1,1 0-3,0 0 0,-1 1 0,1-1 0,0 1 1,0 0-1,-1 0 0,1 0 0,0 0 0,0 1 1,-1 0-1,1-1 0,0 1 0,0 0 1,0 0-1,0 1 0,0-1 0,0 1 0,0-1 1,0 1-1,0 0 0,1 0 0,-1 0 1,-2 4-1,1-3-6,1 1 1,1 0-1,-1 0 0,0 0 1,1 0-1,0 0 0,0 1 1,0-1-1,1 1 1,-1-1-1,1 1 0,0-1 1,1 1-1,-1 0 0,1 0 1,0 6-1,0-9-38,1 1 0,-1 0 1,1 0-1,0-1 0,0 1 0,0 0 0,1-1 0,-1 0 0,1 1 0,-1-1 0,1 0 1,0 1-1,-1-1 0,1 0 0,1 0 0,-1-1 0,0 1 0,0 0 0,1-1 1,-1 1-1,0-1 0,1 0 0,0 1 0,-1-2 0,1 1 0,0 0 0,-1 0 0,4 0 1,24 3-3747,2-4-2647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16912,'0'0'9102,"-3"12"-8664,-6 21-44,-3 11 603,1 1 0,3 0 0,-3 47 1,11-91-985,0 1 1,0-1-1,0 0 1,0 0-1,0 1 1,1-1-1,-1 0 1,0 0 0,1 1-1,-1-1 1,1 0-1,0 0 1,-1 0-1,1 0 1,0 0 0,0 0-1,-1 0 1,1 0-1,0 0 1,0 0-1,0 0 1,0 0-1,0 0 1,1-1 0,-1 1-1,2 0 1,2 1 6,-1-1 1,0 0-1,1 0 1,-1 0-1,1-1 1,0 0-1,-1 0 0,6 0 1,8-2-65,-1-1 0,1 0-1,20-7 1,-28 6-31,-6 2 37,1 0 0,-1 0 0,0 1-1,1 0 1,-1-1 0,1 1 0,-1 1-1,1-1 1,0 1 0,-1 0 0,8 0-1,-11 1 26,0 0 0,-1 0 1,1 0-1,0 0 0,0 1 0,-1-1 0,1 0 0,0 0 0,-1 1 0,1-1 0,-1 0 0,0 1 0,1-1 0,-1 0 0,0 1 0,0 1 0,0-2 16,0 0 0,0 0 0,0 0-1,0 0 1,0 0 0,0 0 0,1 0-1,-1 0 1,0 0 0,0 0 0,1 0 0,-1 0-1,1 0 1,-1 0 0,1 0 0,-1 0-1,1 0 1,0 0 0,-1 0 0,1-1 0,0 1-1,0 0 1,0-1 0,0 1 0,-1 0-1,1-1 1,0 1 0,0-1 0,0 1-1,0-1 1,0 0 0,0 1 0,0-1 0,0 0-1,0 0 1,2 0 0,15 0-556,0-1 0,0 0 0,0-2 0,0 0 0,30-10 0,32-6-3395,-79 18 3973,0 1 0,-1 0 0,1 0 0,0-1 0,-1 1 0,1 0 0,0 0 0,0 0 0,-1 0 0,1 0 0,0 0 0,0 0 0,-1 0 0,1 0 0,0 0 0,0 0 0,-1 0 0,1 1 0,0-1 0,-1 0 0,1 0 0,0 1 0,-1-1 0,1 0 0,0 1 0,-1-1 0,1 1 0,-1-1 0,1 1 0,-1-1 0,1 1 0,-1 0 0,1-1-1,-1 1 1,0 0 0,1-1 0,-1 1 0,0 0 0,1-1 0,-1 1 0,0 0 0,0-1 0,1 2 0,-10 36 2414,1-10-2122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13837,'0'0'13762,"1"10"-13436,1 226 2822,-3-127-2522,1-98-960,1-14-3640,0-19-7151,-1 9 3475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11435,'0'0'17659,"10"-7"-17141,-2 2-456,-1 0 0,1 1 0,-1 0 0,1 1 0,1-1 0,-1 2 0,0-1 0,1 1 0,-1 0 0,1 1 0,-1 0 0,12 0 0,27 2-401,-7 0 752,54-6-1,-30-9-2106,-54 10 630,0 1 0,0-2-1,-1 0 1,12-7 0,-11 4-3441,-4-1-2195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49 6854,'0'0'7987,"8"-4"-5617,0 1-1456,24-13 681,-12-3 6114,-22 18-7529,0 0 1,-1 0 0,1 0-1,0 1 1,-1-1 0,1 0-1,-1 1 1,1 0 0,-1-1-1,1 1 1,-1 0 0,-2 1 0,-18-1-169,0 2 1,-1 0 0,1 2 0,0 0 0,-35 12 0,44-11-7,1 1-1,-1 0 1,1 0 0,0 2-1,1-1 1,-1 2-1,1 0 1,1 0-1,-20 21 1,30-29-6,-1 0 0,1 0 1,0 1-1,0-1 0,0 1 0,-1-1 1,1 1-1,1 0 0,-1-1 0,0 1 0,0 0 1,1-1-1,-1 1 0,1 0 0,-1 0 1,1 0-1,0-1 0,0 1 0,-1 0 0,1 0 1,1 3-1,0-3 0,0-1 0,0 1 0,0-1 0,0 0 0,0 0 0,0 1 0,0-1 0,0 0 0,1 0 0,-1 0 0,0 0 0,1 0 0,-1 0 1,1-1-1,-1 1 0,1 0 0,-1-1 0,1 1 0,1-1 0,12 3 0,-1-1-1,0 0 1,1-1 0,16-1 0,-24 0 0,9 0-1,-7 1-3,0-1-1,0 1 1,1-2-1,-1 0 1,0 0 0,0 0-1,0-1 1,0 0-1,0-1 1,0 0-1,0-1 1,10-5 0,-38 8 87,-13 7-108,-5 7 25,5-2 4,-59 29 0,84-37-7,0 1 0,0 0 1,1 1-1,-1 0 0,1 0 0,0 0 0,0 0 0,1 1 0,0 0 1,0 0-1,0 1 0,1-1 0,-7 15 0,10-19 0,0 1 1,0-1-1,0 1 0,0-1 0,0 1 1,1-1-1,-1 1 0,1-1 0,0 1 0,0 0 1,0-1-1,0 1 0,0-1 0,0 1 0,1 0 1,0-1-1,-1 1 0,1-1 0,0 1 1,0-1-1,0 0 0,3 4 0,-2-3 3,1 0 0,0-1 0,0 0 1,0 0-1,0 0 0,0 0 0,0 0 0,0-1 0,1 1 0,-1-1 0,1 0 0,-1 0 1,1 0-1,4 0 0,9 1 8,0-1-1,1 0 1,-1-2 0,0 0 0,32-6-1,44-20-1462,-34 2-4361,-30 8-1855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704 100 6278,'0'0'1687,"1"-8"293,1 0-1710,-1 4 148,0 0 0,0 0 0,-1 0 0,0 0-1,1 0 1,-1 0 0,-1-8 0,0 10-336,1 1 0,-1-1 1,0 1-1,0-1 1,1 0-1,-1 1 0,0 0 1,0-1-1,0 1 1,-1 0-1,1-1 0,0 1 1,0 0-1,-1 0 1,1 0-1,-1 0 1,1 0-1,-1 0 0,1 0 1,-1 1-1,0-1 1,1 1-1,-1-1 0,0 1 1,-2-1-1,-24-4 89,0 0-1,-1 2 0,0 2 1,0 0-1,0 2 1,1 1-1,-1 1 1,1 2-1,-1 0 0,1 2 1,1 2-1,-46 19 1,54-19-86,1 0 1,0 2-1,0 0 1,2 1-1,-1 1 1,1 1 0,1 0-1,0 1 1,-16 22-1,21-23-39,1 1-1,0 0 0,1 1 0,1 0 1,0 0-1,1 0 0,1 1 0,1 0 1,0 0-1,1 0 0,-1 27 0,3-25-55,1 0 0,0 1 0,1-1 0,2 0 0,-1 0 0,2-1 0,1 1 0,9 25 0,-11-36 112,1-1 0,0 1 0,1 0 0,0-1 0,0 0-1,0 0 1,1-1 0,0 1 0,0-1 0,1-1 0,0 1 0,0-1 0,0 0 0,0-1 0,1 1 0,0-2 0,0 1-1,0-1 1,0 0 0,15 3 0,4-2 307,-1-1 0,1-1-1,0-1 1,0-1 0,0-2-1,-1-1 1,1 0 0,-1-2 0,0-2-1,38-13 1,-13 0 309,0-2 1,-1-2-1,-2-2 0,50-36 1,-69 42-267,-1-1 0,-1-2 0,46-48 0,-65 61-426,0 0 0,0-1 0,-1 0-1,-1 0 1,0-1 0,5-12 0,-9 17-97,1 1 0,-2-1 0,1 0 0,-1 1 1,0-1-1,-1 0 0,1 0 0,-1 0 0,-1 0 0,1 0 0,-1 0 0,-2-8 1,0 8-290,0 1 0,0-1 1,0 1-1,-1 0 0,0-1 1,0 2-1,0-1 0,-1 0 1,0 1-1,0 0 1,-1 0-1,1 1 0,-13-8 1,3 2-1800,-1 1 0,-1 0 1,1 2-1,-24-8 0,10 6-4717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2597 8296,'12'-5'1329,"60"-28"-68,-1-4 1,89-63-1,134-113-529,-102 59 26,329-342 0,-103 69-735,32 35 851,214-93 3157,-393 323-1691,-146 91-1109,-104 56-353,-15 8-242,-16 8-303,7 0-479,1 1 0,-1-1 0,1 1 0,-1-1 0,1 1 0,0 0 0,0 0 1,0 0-1,0 0 0,0 0 0,0 1 0,-1 2 0,-15 15-6979,9-15 394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17 6758,'0'0'11841,"-5"12"-11633,-40 70 630,-2-1 0,-80 99 1,391-540-4139,-264 360 3310,0-1 0,0 1 0,0-1 0,1 0 0,-1 1-1,0-1 1,0 1 0,0-1 0,1 1 0,-1-1 0,0 1-1,1 0 1,-1-1 0,0 1 0,1-1 0,-1 1 0,1 0-1,-1-1 1,1 1 0,-1 0 0,1-1 0,-1 1 0,1 0-1,-1 0 1,1-1 0,-1 1 0,1 0 0,-1 0 0,1 0 0,-1 0-1,1 0 1,-1 0 0,2 0 0,-3 21 365,-16 41 416,17-60-717,-12 44 137,3 1-1,2-1 0,2 1 1,2 90-1,-1-119-1402,-5-24-322,-8-31-1038,9 8 1758,-30-99-1628,9 44 5285,31 89-2559,1-1 0,1 1 0,-1-1 0,1 1 0,0-1 0,0 0 1,0 0-1,0-1 0,0 1 0,1-1 0,0 0 0,0 0 0,0-1 0,0 1 0,0-1 0,8 2 0,-1 1-883,1-2 0,0 1 0,-1-2 0,1 1 0,0-2 0,24 0 0,-33-1 123,0-1 0,1 0 0,-1-1-1,0 1 1,1-1 0,-1 0 0,0 0 0,0 0 0,-1 0 0,1-1-1,0 1 1,-1-1 0,1 0 0,-1 0 0,0-1 0,0 1 0,3-5 0,14-19-3164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21 3908,'0'0'12913,"-3"10"-11509,0-2-1274,-7 24 653,1 1-1,2 0 1,1 1 0,1 0-1,0 46 1,5-79-779,0 1-1,0-1 0,0 1 1,0-1-1,0 1 0,1-1 1,-1 1-1,1-1 1,-1 0-1,1 1 0,-1-1 1,1 0-1,0 1 0,-1-1 1,1 0-1,0 0 1,0 0-1,0 0 0,0 0 1,0 0-1,0 0 0,0 0 1,0 0-1,1 0 1,-1 0-1,0-1 0,1 1 1,-1 0-1,0-1 0,1 1 1,-1-1-1,1 0 1,-1 1-1,0-1 0,1 0 1,-1 0-1,1 0 0,-1 0 1,1 0-1,-1 0 1,1-1-1,-1 1 0,0 0 1,1-1-1,-1 1 0,1-1 1,-1 1-1,2-2 1,4-1 18,0 0 0,0 0-1,0-1 1,-1 0 0,1 0 0,-1-1 0,0 1 0,5-7 0,6-8-65,-1-2 1,0 1-1,-2-2 0,-1 0 1,-1 0-1,0-1 0,-2-1 0,-1 0 1,10-38-1,-16 46-65,-3 19 62,-9 27 344,0-6-32,0-1-1,2 1 0,1 1 0,0 0 1,2-1-1,1 1 0,1 1 1,1-1-1,3 30 0,-1-51-552,0-1-1,0 1 1,0 0 0,1-1-1,-1 1 1,1-1-1,0 0 1,-1 0-1,6 6 1,-6-7-107,0-1 1,1 1 0,-1-1 0,1 1 0,-1-1-1,1 1 1,0-1 0,0 0 0,-1 0 0,1 0-1,0 0 1,0 0 0,0 0 0,0-1-1,0 1 1,1 0 0,-1-1 0,2 1 0,7-1-11234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47 9289,'0'0'14744,"-10"-6"-14674,-34-17-76,42 23 5,0 0 0,0 0 0,1 0-1,-1 0 1,0 1 0,0-1-1,1 0 1,-1 1 0,0-1 0,0 1-1,1 0 1,-1-1 0,1 1-1,-1 0 1,0 0 0,1 0 0,0 0-1,-1 0 1,1 1 0,0-1-1,-1 0 1,1 1 0,0-1 0,0 0-1,0 1 1,0 0 0,0-1-1,0 4 1,-1-2-2,0 0 0,0 0 0,1 1 1,0-1-1,0 0 0,0 1 0,0-1 0,0 1 0,1 0 0,-1-1 0,1 1 1,0 5-1,1-8 5,0 0 0,0 0-1,0 0 1,0-1 0,0 1 0,-1 0 0,1-1 0,1 1 0,-1 0 0,0-1 0,0 1 0,0-1 0,0 0 0,0 1-1,0-1 1,0 0 0,1 0 0,-1 0 0,0 0 0,0 0 0,0 0 0,1 0 0,-1 0 0,0 0 0,0 0-1,0-1 1,0 1 0,0 0 0,2-2 0,33-11 63,-20-1-21,11-7-246,-16 25-15,-5 18-64,-1 21 319,-2 1 0,-2 1-1,-6 50 1,2-67 152,-1-1-1,-2 0 1,0 0 0,-2 0-1,0-1 1,-16 31 0,23-55-155,1 0 0,-1-1 1,0 1-1,0 0 1,1-1-1,-1 1 0,0-1 1,0 1-1,-1-1 1,1 1-1,0-1 0,0 0 1,-1 1-1,1-1 1,-1 0-1,1 0 0,-1 0 1,1 0-1,-1-1 0,0 1 1,1 0-1,-1-1 1,0 1-1,0-1 0,1 1 1,-1-1-1,-4 0 1,4-1-22,0 1 1,0-2-1,0 1 1,0 0 0,0 0-1,0-1 1,0 1-1,0-1 1,1 1-1,-1-1 1,0 0 0,1 1-1,-1-1 1,1 0-1,0 0 1,0 0 0,0 0-1,0-1 1,0 1-1,-1-4 1,-1-1-18,0 0 0,1-1 0,0 1-1,0-1 1,1 0 0,0 0 0,0 1 0,1-1 0,0 0 0,1 0 0,-1 0-1,1 1 1,1-1 0,0 0 0,5-13 0,-2 10-27,1 0 0,0 0-1,1 1 1,0 0 0,0 1 0,1 0-1,1 0 1,-1 0 0,17-11 0,42-29-265,-32 25-6,39-34 1,-66 50 273,-1 1 1,1-1 0,-1 0 0,-1 0-1,0-1 1,0 1 0,0-2 0,-1 1-1,7-20 1,-11 28 28,0-1 1,-1 0-1,1 1 1,-1-1-1,0 1 1,1-1-1,-1 0 0,0 1 1,0-1-1,0 0 1,0 1-1,0-1 0,-1 0 1,1 1-1,0-1 1,-1 0-1,0-1 0,0 2-1,0 0-1,1 1 0,-1-1 0,1 0 1,-1 1-1,0-1 0,0 1 0,1-1 1,-1 1-1,0 0 0,0-1 0,0 1 1,1 0-1,-1-1 0,0 1 0,0 0 1,0 0-1,0 0 0,1 0 0,-1 0 1,0 0-1,0 0 0,-1 0 0,-2 1 5,1 0-1,-1 0 1,1 0 0,0 0-1,-1 0 1,1 1-1,0-1 1,0 1-1,0 0 1,0 0-1,0 0 1,0 1-1,1-1 1,-5 6 0,3-4 14,1 1 0,-1 0 1,1 0-1,1 1 1,-1-1-1,0 1 1,1-1-1,0 1 1,1 0-1,-1 0 1,1 0-1,0 0 1,1 0-1,-1 0 1,1 0-1,1 8 1,0-13-17,0 1 1,0-1-1,-1 1 1,1-1 0,0 0-1,1 0 1,-1 0 0,0 1-1,0-1 1,0 0-1,1 0 1,-1 0 0,0-1-1,1 1 1,-1 0 0,1 0-1,-1-1 1,1 1 0,-1-1-1,1 0 1,-1 1-1,1-1 1,0 0 0,-1 0-1,1 0 1,0 0 0,-1 0-1,1 0 1,1-1 0,49-6 111,13-21-50,-57 23-68,1 0 0,-1 1 0,1 0 0,0 1 0,0 0-1,1 0 1,-1 1 0,18-2 0,-26 4 5,0 1-1,0-1 1,0 1-1,0-1 1,0 1-1,0-1 1,-1 1-1,1 0 1,0-1-1,0 1 1,-1 0-1,1 0 1,0 0-1,-1 0 1,1 0-1,-1-1 1,1 1-1,-1 0 1,0 0-1,1 0 1,-1 0-1,0 0 1,0 0-1,1 0 1,-1 1-1,0-1 1,0 0-1,0 0 1,-1 1-1,1 42 401,0-34-214,0-9-176,0 0 0,0 0-1,0 0 1,0 0-1,0 0 1,0 0 0,0 0-1,0 0 1,1 0-1,-1 0 1,0 0 0,1 0-1,-1 0 1,1 0-1,-1 0 1,1 0 0,-1 0-1,1-1 1,0 1-1,-1 0 1,1 0 0,0-1-1,0 1 1,-1 0-1,1-1 1,0 1 0,0-1-1,0 1 1,0-1-1,2 1 1,0 0 1,0-1-1,0 0 1,1 0-1,-1 0 1,0 0-1,0 0 1,0-1-1,1 1 1,-1-1-1,4-1 1,10-5-15,0 0 0,27-16 0,-44 23 1,12-7-64,-7 3-39,1 1 0,0 0 1,0 0-1,0 0 0,0 0 1,0 1-1,0 0 0,1 1 0,-1-1 1,9 0-1,-14 5 103,-1-1 1,1 0-1,0 1 1,-1-1-1,1 1 1,-1-1-1,0 1 1,0-1-1,0 1 0,0-1 1,-1 4-1,2 14 270,0-20-263,0 1 1,0 0-1,0 0 1,0 0 0,1-1-1,-1 1 1,0 0-1,0-1 1,1 1 0,-1-1-1,0 1 1,1-1-1,-1 0 1,0 0 0,1 0-1,-1 0 1,0 0-1,1 0 1,-1 0 0,1 0-1,-1 0 1,0 0-1,1-1 1,0 0 0,35-8 36,4-14-99,-32 18-289,0 0 0,0 0 0,0 1 1,0 0-1,16-4 0,-24 9 244,-1 1 0,0-1 1,1 1-1,-1 0 0,0-1 0,0 1 0,0-1 0,0 1 1,0-1-1,0 1 0,0 0 0,-1-1 0,1 1 0,-1-1 1,1 1-1,-1-1 0,0 2 0,-11 15 245,-3 7-146,11-7-5617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16684,'-2'2'434,"0"-1"0,0 1 0,0 0 0,1 0 1,-1 0-1,0 0 0,1 0 0,0 0 0,-1 1 1,1-1-1,0 0 0,-1 4 0,-8 34 2453,5-15-1636,0-8-1024,2 2 1,0-1 0,1 0 0,1 37 0,-3-69-3342,5 0 2356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44 12460,'0'2'461,"-1"1"1,0-1-1,1 0 0,-1 1 1,1-1-1,0 1 1,0-1-1,0 1 0,0-1 1,0 1-1,1-1 1,-1 1-1,1-1 0,-1 1 1,1-1-1,0 0 1,2 4-1,-1-5-410,1 1 1,-1-1-1,1 0 1,-1 0-1,1 0 1,0 0-1,0 0 1,-1-1-1,1 1 1,0-1-1,0 0 1,0 0-1,-1 0 0,1 0 1,3-1-1,-4 2-36,1-1 0,-1 0 0,0-1 1,1 1-1,-1 0 0,0-1 0,0 1 0,0-1 0,1 0 0,-1 0 0,0 1 0,0-2 0,0 1 0,0 0 0,0 0 0,-1 0 0,1-1 0,0 1 0,-1-1 0,1 0 0,0 1 0,-1-1 0,0 0 0,2-2 0,-1 0-14,-1 0 1,0 0-1,0 1 1,0-1-1,0 0 1,0 0-1,-1 0 1,0-1-1,0 1 1,0 0-1,0 0 1,-2-7-1,2 10-12,0 0 0,-1 0-1,1 0 1,-1 1 0,1-1-1,-1 0 1,1 0 0,-1 1-1,0-1 1,1 0 0,-1 1-1,0-1 1,1 1 0,-1-1-1,0 1 1,0-1 0,1 1-1,-1-1 1,0 1 0,0 0-1,0-1 1,0 1 0,0 0 0,0 0-1,1 0 1,-1 0 0,0 0-1,0 0 1,0 0 0,0 0-1,0 0 1,0 0 0,0 0-1,0 1 1,1-1 0,-1 0-1,0 0 1,0 1 0,0-1-1,0 1 1,1-1 0,-1 1-1,-1 0 1,-35 22 205,30-17-69,1 0 0,1 1-1,-1-1 1,1 1 0,0 0-1,0 1 1,1-1 0,0 1-1,1 0 1,0 0 0,0 0-1,0 0 1,1 1 0,0-1-1,1 1 1,-1 14 0,2-22-125,0 0 0,0 1 0,0-1 0,1 1 0,-1-1-1,0 1 1,1-1 0,-1 0 0,1 1 0,-1-1 0,1 0 0,0 1 0,0-1 0,-1 0 0,1 0 0,0 0 0,0 1 0,0-1 0,0 0 0,1-1 0,-1 1 0,0 0 0,3 1 0,-1 0 9,0-1-1,0-1 1,0 1-1,0 0 1,0-1-1,1 1 1,-1-1-1,0 0 0,0 0 1,6-1-1,0 0-21,1-1 0,0-1 0,-1 1-1,1-2 1,-1 1 0,13-8 0,25-21-419,-38 24 375,0 0 1,1 1-1,1 1 1,-1 0-1,1 0 1,19-7-1,-30 14 78,1-1-1,-1 1 1,1-1 0,-1 1-1,0-1 1,1 1 0,-1-1-1,0 1 1,1-1 0,-1 1-1,0-1 1,1 1-1,-1 0 1,0-1 0,0 1-1,0-1 1,0 1 0,0 0-1,0-1 1,0 1 0,0-1-1,0 1 1,0 0 0,0-1-1,0 1 1,0 0 0,0-1-1,0 1 1,-1-1-1,1 1 1,0-1 0,0 1-1,-2 1 1,-5 24 782,7-25-773,-1 0-1,0 0 0,1 0 1,-1 0-1,1 0 0,-1 0 1,1 1-1,0-1 0,-1 0 0,1 0 1,0 1-1,0-1 0,0 0 1,0 0-1,0 0 0,0 1 1,0-1-1,0 0 0,1 0 0,-1 1 1,0-1-1,1 0 0,-1 0 1,1 0-1,-1 0 0,1 0 1,0 0-1,-1 0 0,1 0 0,0 0 1,0 0-1,0 0 0,0 0 1,0 0-1,-1-1 0,2 1 1,-1 0-1,1 0 0,4 1-8,-1-1 0,0-1-1,1 1 1,-1-1 0,0 0 0,1 0-1,-1-1 1,7 0 0,0-2-90,0 0 0,-1-1 0,0 0 0,1-1 0,-1 0 0,-1-1 0,14-8 0,31-16-1381,-55 32 1504,1 0-1,-1 0 1,1 0 0,-1 0 0,0-1-1,0 1 1,0 0 0,0 0 0,0 0 0,0 0-1,0 0 1,-1-1 0,1 1 0,-1 0-1,0 2 1,-1 10 479,2-12-519,0-1-1,0 1 0,0-1 1,0 1-1,0-1 0,0 1 1,1-1-1,-1 1 0,1-1 1,-1 0-1,1 1 0,0-1 1,-1 1-1,1-1 0,0 0 1,0 0-1,0 0 0,0 1 1,0-1-1,0 0 0,0 0 1,0 0-1,1 0 0,-1-1 1,0 1-1,3 1 0,0-1-5,0 0-1,0 0 1,1 0-1,-1 0 1,0-1-1,0 0 1,0 0-1,1 0 1,7-1-1,1-2-179,0 1 0,-1-2 0,1 0 0,-1 0-1,23-12 1,32-32-549,-64 45 726,1 0 0,-1 0 0,0 0 0,0 0 0,0-1 0,0 1 0,-1-1 0,1 0 0,-1 0 1,0 0-1,0 0 0,-1 0 0,1 0 0,-1 0 0,2-8 0,-3 11 5,0 1 0,0 0 1,0-1-1,0 1 0,0-1 1,0 1-1,0-1 1,0 1-1,0-1 0,0 1 1,-1 0-1,1-1 0,0 1 1,0-1-1,0 1 1,-1 0-1,1-1 0,0 1 1,-1 0-1,1-1 0,0 1 1,-1 0-1,1-1 0,0 1 1,-1 0-1,1 0 1,0-1-1,-1 1 0,1 0 1,-1 0-1,1 0 0,-1 0 1,1-1-1,0 1 1,-2 0-1,-20 4 160,-17 18 264,36-19-367,0 0 1,0 0 0,0 1 0,0-1 0,0 1-1,1-1 1,0 1 0,0 0 0,0 0 0,0 0 0,0 0-1,1 1 1,0-1 0,0 0 0,0 1 0,0-1-1,1 0 1,0 1 0,0-1 0,0 1 0,0-1-1,1 1 1,-1-1 0,3 8 0,-1-8-35,0 0 0,1 1-1,-1-1 1,1 0 0,0 0 0,0 0 0,0-1 0,0 1-1,1-1 1,-1 0 0,1 0 0,0 0 0,0 0-1,0-1 1,0 1 0,1-1 0,-1 0 0,1-1 0,-1 1-1,1-1 1,0 1 0,7 0 0,-5-1-120,0 0 1,0 0-1,1-1 1,-1 1-1,0-2 0,0 1 1,14-3-1,-19 2-180,0 1 0,0-1-1,0 0 1,0 0-1,-1 0 1,1 0 0,0 0-1,0 0 1,-1-1 0,1 1-1,0-1 1,1-1-1,-2 0-424,1 1-1,-1 0 0,0-1 1,1 1-1,-1-1 0,-1 1 0,1-1 1,0 1-1,-1-1 0,1 1 1,0-6-1,-1-20-9183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0 641,'0'0'20915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16784,'0'0'5183,"-9"9"-4617,-41 38-241,3 3-1,2 1 0,-72 109 1,116-157-325,7-8 0,20-22-1,33-41-25,57-101-54,-116 169 70,0-1 0,0 1 0,1-1-1,-1 1 1,0-1 0,0 1 0,0-1 0,1 1 0,-1 0 0,0-1 0,0 1 0,1-1 0,-1 1 0,0 0 0,1-1 0,-1 1-1,1 0 1,-1 0 0,0-1 0,1 1 0,-1 0 0,1 0 0,-1-1 0,1 1 0,-1 0 0,1 0 0,-1 0 0,0 0 0,1 0-1,-1 0 1,1 0 0,-1 0 0,1 0 0,0 17-166,-12 28 268,0-16 146,2 0-1,1 1 1,1-1 0,1 2 0,2-1 0,1 0 0,1 1 0,3 31-1,-1-60-229,0-1 0,0 0 0,0 0 0,0 1 0,0-1-1,1 0 1,-1 0 0,1 1 0,-1-1 0,1 0 0,-1 0 0,1 0-1,0 0 1,-1 0 0,1 0 0,0 0 0,0 0 0,0 0-1,0 0 1,1 1 0,-1-2 0,-1 0-1,1 0 0,0 0 1,-1-1-1,1 1 0,-1 0 1,1 0-1,-1 0 1,1-1-1,-1 1 0,1 0 1,-1 0-1,1-1 0,-1 1 1,0 0-1,1-1 0,-1 1 1,1 0-1,-1-1 1,0 1-1,1-1 0,-1 1 1,0-1-1,0 1 0,1-1 1,-1 1-1,0-1 1,0 1-1,0-1 0,0 1 1,1-1-1,-1 1 0,0-1 1,0 1-1,0-1 1,0 0-1,0 1 0,0-1 1,-1 1-1,1-1 0,0 1 1,0-1-1,0 1 0,-1-2 1,1-21 101,-3-65-221,2 82 74,0 0 1,0 0-1,-1 0 1,0 0-1,0 0 1,0 0-1,-1 0 0,0 1 1,0-1-1,0 1 1,-7-8-1,10 12 34,-1 0 0,1 0-1,-1 1 1,0-1 0,1 0 0,-1 0 0,0 0-1,1 1 1,-1-1 0,0 0 0,0 1 0,1-1-1,-1 1 1,0-1 0,0 1 0,0-1 0,0 1-1,0 0 1,0-1 0,0 1 0,0 0 0,0 0-1,0 0 1,0 0 0,0 0 0,0 0 0,0 0-1,0 0 1,0 0 0,0 0 0,0 0 0,0 1-1,0-1 1,0 0 0,0 1 0,0-1 0,0 1-1,1-1 1,-1 1 0,0-1 0,-1 2 0,1 0-6,0-1 1,1 0 0,-1 1 0,1-1 0,-1 1 0,1-1 0,-1 1-1,1-1 1,0 1 0,0-1 0,0 1 0,0-1 0,0 1 0,0-1-1,0 1 1,1 0 0,-1-1 0,0 1 0,1-1 0,-1 0 0,1 1 0,0-1-1,-1 1 1,1-1 0,0 0 0,0 0 0,2 3 0,2 1 9,0-1 1,1 1-1,-1-1 0,1 0 1,0 0-1,0-1 1,1 0-1,-1 0 0,1 0 1,0-1-1,-1 0 1,1 0-1,11 1 0,-4-1 10,1 0 0,-1-1 0,1 0-1,-1-2 1,26-2 0,-34 1 12,-1 1 1,0-1 0,1 0-1,-1 0 1,0-1 0,0 1-1,-1-1 1,1 0-1,-1-1 1,1 1 0,-1-1-1,0 0 1,0 0 0,0 0-1,-1 0 1,0-1-1,0 1 1,0-1 0,0 0-1,3-8 1,-6 13-24,0 0 0,0 0-1,0 1 1,-1-1 0,1 0 0,0 0 0,0 0 0,0 0 0,0 0-1,0 0 1,-1 0 0,1 0 0,0 0 0,0 0 0,0 0 0,0 0-1,0 0 1,-1 0 0,1 0 0,0 0 0,0 0 0,0 0 0,0 0 0,0 0-1,-1 0 1,1 0 0,0 0 0,0 0 0,0 0 0,0 0 0,-1 0-1,1 0 1,0 0 0,0 0 0,0 0 0,0 0 0,0 0 0,0-1-1,0 1 1,-1 0 0,1 0 0,0 0 0,0 0 0,0 0 0,0 0-1,0-1 1,0 1 0,0 0 0,0 0 0,0 0 0,0 0 0,0-1-1,0 1 1,0 0 0,0 0 0,0 0 0,0 0 0,0 0 0,0-1-1,0 1 1,0 0 0,-10 7-94,-17 38 637,25-42-507,1-1-1,0 1 1,0-1-1,0 1 1,0 0 0,0-1-1,1 1 1,0 0-1,-1 0 1,1 0-1,0-1 1,0 1-1,0 0 1,1 0 0,-1 0-1,1-1 1,0 5-1,1-6-8,-1 0 0,0-1-1,1 1 1,-1 0 0,1 0 0,-1-1-1,1 1 1,0-1 0,-1 1 0,1-1-1,-1 1 1,1-1 0,0 0 0,-1 0-1,1 0 1,0 0 0,-1 0 0,1 0-1,0-1 1,2 0 0,36-8 474,-27 3-535,0-2 0,0 1-1,0-1 1,-1-1 0,0-1 0,-1 1 0,0-2-1,-1 1 1,17-23 0,-26 32-285,-3 11-129,-4 6 357,1-4-17,0-1 0,1 0-1,1 1 1,0 0 0,0 0-1,1 0 1,0 16 0,2-27-102,0 0 1,0 0-1,0 0 0,0 0 1,0 0-1,1 0 0,-1 0 1,0 0-1,1 0 1,-1-1-1,0 1 0,1 0 1,-1 0-1,1 0 0,0 0 1,-1-1-1,1 1 1,0 0-1,-1 0 0,1-1 1,0 1-1,0-1 0,0 1 1,-1-1-1,1 1 1,0-1-1,0 1 0,2-1 1,28 3-8331,-12-5 1142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13132,'0'0'7565,"-10"5"-5771,9-5-1747,-9 4 246,0 1-1,1 0 0,0 0 0,0 1 0,0 0 0,0 0 0,1 1 0,0 0 0,-12 15 0,21-22-309,-1 1 1,0 0 0,0 0-1,0-1 1,0 1-1,1 0 1,-1-1 0,0 1-1,1 0 1,-1-1-1,1 1 1,-1-1 0,0 1-1,1 0 1,-1-1-1,1 1 1,-1-1 0,1 0-1,0 1 1,-1-1-1,1 1 1,0-1 0,-1 0-1,1 1 1,0-1-1,-1 0 1,1 0 0,0 0-1,-1 1 1,1-1-1,0 0 1,0 0 0,33 9-588,-30-7 414,29 5-471,-25-6 465,0 0 0,0 1 0,0 0 0,0 0 0,0 1 0,0 0 0,0 0 0,-1 1 0,11 7 0,-18-11 226,1 1 1,-1-1-1,0 1 0,0-1 0,0 1 1,0-1-1,0 1 0,0-1 1,0 1-1,0-1 0,0 1 1,0-1-1,0 1 0,0-1 0,-1 1 1,1-1-1,0 1 0,0-1 1,0 1-1,-1-1 0,1 0 0,0 1 1,-1-1-1,1 1 0,0-1 1,-1 0-1,1 1 0,0-1 0,-1 0 1,1 1-1,-1-1 0,1 0 1,-1 0-1,1 1 0,-1-1 1,1 0-1,-1 0 0,1 0 0,-1 1 1,-23 9 1045,21-9-924,1 0-43,-5 3 50,-1-1 0,1 0 0,-1 0 0,1-1 0,-1 0 0,0 0 0,0-1 0,0 0 0,0 0 0,0-1 0,-10-1 1,18 1-352,-1-1 0,1 1 0,0-1 0,0 1 1,-1-1-1,1 0 0,0 1 0,0-1 0,0 1 1,0-1-1,0 0 0,0 1 0,0-1 0,0 1 1,0-1-1,0 0 0,0 1 0,0-1 1,0 1-1,0-1 0,0 0 0,1 1 0,-1-1 1,0 1-1,0-1 0,1 1 0,-1-1 0,0 1 1,1-1-1,-1 1 0,2-1 0,10-18-5137,6 3-549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 13357,'0'0'2680,"-9"0"47,0 0-2144,-4-1 127,1 0-1,0 2 1,-1-1 0,-12 3-1,23-3-684,0 1 1,1-1-1,-1 0 0,0 1 0,0-1 0,0 1 0,0-1 0,1 1 1,-1 0-1,0 0 0,0-1 0,1 2 0,-1-1 0,1 0 0,-1 0 0,1 0 1,-1 1-1,1-1 0,0 0 0,0 1 0,-1-1 0,1 1 0,0 0 0,1-1 1,-1 1-1,0 0 0,0 0 0,1 0 0,-1-1 0,1 1 0,-1 0 1,1 0-1,0 0 0,0 0 0,0 0 0,0 3 0,3-2-33,0 0 0,1 0 0,-1 0 0,1 0 1,-1 0-1,1-1 0,0 1 0,0-1 0,0 0 0,0 0 0,1-1 0,6 3 0,8 4-145,-14-5-20,0-1 1,-1 1-1,1 1 1,-1-1-1,0 1 0,0-1 1,0 1-1,5 8 1,-8-11 187,0 0 1,-1 0-1,1 0 1,-1 0-1,1 0 1,-1 0 0,1 1-1,-1-1 1,0 0-1,1 0 1,-1 0-1,0 0 1,0 0 0,0 1-1,0-1 1,0 0-1,0 0 1,-1 0-1,1 0 1,0 0 0,0 1-1,-1-1 1,1 0-1,-1 0 1,1 0-1,-1 0 1,1 0 0,-1 0-1,0 0 1,1 0-1,-1 0 1,0-1-1,0 1 1,0 0-1,0 0 1,0-1 0,0 1-1,0 0 1,0-1-1,0 1 1,0-1-1,0 1 1,0-1 0,0 0-1,0 1 1,0-1-1,-2 0 1,-9 4 167,0-1 0,0-1 1,0 1-1,0-2 0,-23 1 1,35-3-573,-1 1 1,1-1-1,-1 1 1,1-1 0,-1 1-1,1-1 1,0 1-1,-1-1 1,1 1-1,0-1 1,-1 1 0,1-1-1,0 0 1,0 1-1,0-1 1,-1 0 0,1 1-1,0-1 1,0 0-1,0 1 1,0-1-1,0 1 1,0-1 0,0 0-1,1 1 1,-1-1-1,0 0 1,0 0 0,3-8-7374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12268,'0'0'8728,"-11"4"-7879,1-1-559,0 1 0,1 1 0,-1-1 0,1 1 0,0 1 1,-11 9-1,17-13-225,0 0 0,1 0-1,-1 0 1,1 1 0,0-1 0,-1 1 0,1 0 0,0-1 0,1 1 0,-1 0 0,0 0-1,1 0 1,-1 0 0,1 1 0,0-1 0,0 0 0,1 1 0,-1-1 0,1 0 0,-1 1 0,1-1-1,0 0 1,0 1 0,1-1 0,-1 1 0,1-1 0,-1 0 0,3 6 0,-1-7-21,-1 0 0,1 0 1,-1 0-1,1-1 0,0 1 0,0-1 1,0 1-1,0-1 0,0 1 0,0-1 1,1 0-1,-1 0 0,0 0 1,0 0-1,1-1 0,-1 1 0,1-1 1,-1 1-1,1-1 0,-1 0 1,1 0-1,-1 0 0,1 0 0,-1 0 1,4-1-1,2 0 25,0 0 0,0 0 0,0 0 0,0-1-1,0-1 1,10-3 0,34-29 72,-49 33-203,-1 0-1,1-1 0,-1 1 1,0 0-1,1-1 1,-1 1-1,0-1 0,-1 0 1,1 0-1,0 0 0,-1 0 1,1 0-1,-1 0 1,0 0-1,0 0 0,0-4 1,-1 7 47,0 0 0,0-1 0,-1 1 0,1 0 0,0-1 0,0 1 0,-1 0 1,1 0-1,0-1 0,0 1 0,-1 0 0,1 0 0,0 0 0,-1-1 0,1 1 0,0 0 1,-1 0-1,1 0 0,0 0 0,-1 0 0,1 0 0,-1-1 0,1 1 0,0 0 0,-1 0 0,1 0 1,0 0-1,-1 0 0,1 1 0,-1-1 0,1 0 0,0 0 0,-1 0 0,1 0 0,0 0 1,-1 0-1,1 1 0,0-1 0,-1 0 0,1 0 0,0 0 0,-1 1 0,1-1 0,0 0 0,0 0 1,-1 1-1,1 0 0,-18 10 57,14-7-13,0 1 0,1-1-1,-1 1 1,1-1 0,0 1-1,0 0 1,1 0 0,-1 1 0,1-1-1,-2 9 1,3-12-101,1-1 0,0 0 0,-1 1 0,1-1 1,0 1-1,0-1 0,0 0 0,0 1 0,0-1 0,1 1 0,-1-1 0,0 0 0,1 1 0,-1-1 0,1 0 0,-1 1 0,1-1 1,0 0-1,-1 0 0,1 1 0,0-1 0,0 0 0,0 0 0,0 0 0,0 0 0,0 0 0,0 0 0,0-1 0,0 1 1,0 0-1,1 0 0,-1-1 0,0 1 0,1-1 0,-1 1 0,0-1 0,1 1 0,-1-1 0,0 0 0,1 0 0,-1 0 0,1 0 1,-1 0-1,1 0 0,-1 0 0,2 0 0,6-1-1000,0 0 0,0-1 0,0 0 1,-1 0-1,1-1 0,0 0 0,-1 0 1,0-1-1,0 0 0,0 0 0,0-1 0,-1 0 1,1-1-1,-1 1 0,-1-1 0,1-1 0,-1 1 1,8-11-1,7-17 1059,-9-2 4930,-12 36-4773,0-1 0,0 1 0,1 0 0,-1 0 0,0 0 0,0-1 1,0 1-1,0 0 0,0 0 0,0 0 0,0-1 0,0 1 0,0 0 0,0 0 0,0 0 0,0-1 1,0 1-1,0 0 0,0 0 0,0 0 0,0 0 0,0-1 0,-1 1 0,1 0 0,0 0 0,0 0 1,0-1-1,0 1 0,0 0 0,0 0 0,0 0 0,-1 0 0,1 0 0,0-1 0,0 1 0,0 0 1,0 0-1,-1 0 0,1 0 0,0 0 0,0 0 0,0 0 0,0 0 0,-1 0 0,1 0 0,0 0 0,-12 4 2598,-11 15 102,20-14-2661,0 0 1,1 1-1,0 0 0,0-1 1,0 1-1,1 0 0,0 0 0,0 0 1,0 0-1,1 0 0,0 0 0,0 0 1,2 11-1,2 8-244,15 48 0,-12-50 126,-3-11-382,-1 0-1,-1 0 0,0 0 0,0 0 0,-1 1 1,-1-1-1,0 0 0,-1 0 0,-2 16 1,2-23 383,-1 0 0,0 0 1,1 0-1,-2 0 0,1 0 1,0 0-1,-1-1 0,0 0 1,0 1-1,0-1 0,-1 0 1,0 0-1,1-1 0,-1 1 1,-1-1-1,1 1 0,0-2 1,-1 1-1,1 0 0,-1-1 1,0 0-1,0 0 0,-9 3 1,13-5-16,0 1 1,0-1-1,-1 0 1,1 1 0,0-1-1,0 0 1,0 0-1,0 0 1,0 0-1,0 0 1,-1 0 0,1 0-1,0 0 1,0 0-1,0 0 1,0-1-1,0 1 1,0-1 0,0 1-1,0 0 1,0-1-1,0 0 1,0 1-1,0-1 1,0 0-1,0 1 1,0-1 0,0 0-1,-1-1 1,1-1-72,0 1-1,0-1 1,0 0 0,0 1 0,1-1 0,-1 0 0,1 0 0,0 1 0,-1-1 0,1 0-1,1-5 1,0-2-295,0 1 0,1-1-1,0 1 1,1 0-1,0 0 1,8-16 0,-1 9 16,1 0 0,1 2 0,0-1 0,1 1 0,28-22 0,82-50-748,-15 11-986,-107 74 2039,0 1 1,0-1-1,0 0 0,0 0 1,0 0-1,0 1 1,0-1-1,0 0 1,0-1-1,0 1 0,-1 0 1,1 0-1,0 0 1,-1 0-1,1 0 1,-1-1-1,1 1 1,-1-2-1,0 2 56,0 1 1,0-1-1,0 0 1,-1 1-1,1-1 0,0 1 1,-1-1-1,1 1 1,0-1-1,-1 1 1,1-1-1,-1 1 0,1-1 1,-1 1-1,1-1 1,-1 1-1,1 0 0,-1-1 1,1 1-1,-1 0 1,0 0-1,1-1 0,-1 1 1,1 0-1,-2 0 1,-3-1 244,0 0 0,1 0 0,-1 1 0,0 0 0,0 0 0,0 0 0,0 0 0,1 1 0,-6 1 0,4 0-136,1 0-1,0 0 1,0 1 0,0 0 0,0 0-1,0 0 1,0 1 0,1-1-1,0 1 1,0 0 0,0 1 0,0-1-1,1 0 1,-1 1 0,1 0-1,0 0 1,1 0 0,-1 0 0,-1 6-1,3-8-232,0-1 0,1 1-1,-1 0 1,1 0-1,-1 0 1,1 0 0,0 0-1,0-1 1,0 1 0,0 0-1,1 0 1,-1 0-1,1 0 1,0-1 0,0 1-1,1 4 1,0-4-368,0-1 0,0 1 0,0-1 0,0 1 0,1-1 0,-1 0 0,1 0 0,-1 0 0,1 0 0,0 0 0,0-1 0,0 1 0,0-1 0,0 0 0,0 0-1,0 0 1,6 1 0,21 3-11373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116 201 9513,'-4'-20'9338,"-8"7"-4631,10 12-4589,0 0 1,0 1-1,-1-1 0,1 1 1,0-1-1,0 1 0,0 0 1,-1 0-1,1 0 0,0 0 1,0 0-1,0 0 1,-1 1-1,1-1 0,0 1 1,0-1-1,-3 2 0,1 1-98,0-1 0,0 1 0,0-1 0,0 1 0,0 0 0,1 1 0,0-1 0,-1 1 0,1-1 0,-3 6 0,5-7-11,-1 0 0,0 0 0,1 0 0,0 0 0,0 1 1,-1-1-1,1 0 0,0 1 0,1-1 0,-1 1 0,0-1 0,1 1 0,0-1 1,-1 1-1,1-1 0,0 1 0,0-1 0,0 1 0,1-1 0,0 6 0,0-7 2,0 0 0,0 0 0,0 0-1,0-1 1,0 1 0,1 0 0,-1 0 0,0-1-1,0 1 1,1-1 0,-1 1 0,0-1 0,0 1-1,1-1 1,-1 0 0,1 1 0,-1-1-1,0 0 1,1 0 0,1 0 0,29-2 423,-30 2-401,12-3 63,1 0 1,-1-1-1,1-1 0,-2 0 0,1-1 0,0-1 0,-1 0 1,0 0-1,-1-1 0,19-16 0,-10 6 38,0-1 1,-2-1-1,0 0 1,27-41-1,-42 55-121,-1 3-18,-1 0 0,0 0 0,1-1-1,-1 1 1,-1-1 0,1 0 0,-1 1 0,1-1 0,-1 0 0,0 0 0,0-4 0,-15 14-433,0 6 480,1 1-1,1 0 1,0 1 0,0 0-1,-11 20 1,18-27 59,0 1-1,1 0 1,0 0 0,0 1-1,0-1 1,1 1 0,1 0 0,-1-1-1,2 1 1,-1 1 0,1-1-1,0 12 1,1-19-92,0-1-1,0 0 1,1 0-1,-1 0 1,0 0-1,1 0 1,-1 1-1,1-1 1,-1 0 0,1 0-1,-1 0 1,1 0-1,0 0 1,-1 0-1,1-1 1,0 1-1,0 0 1,0 0 0,0 0-1,0-1 1,0 1-1,0 0 1,0-1-1,0 1 1,0-1-1,2 1 1,0 0 17,1 0 1,-1-1 0,1 0-1,-1 1 1,1-1-1,0 0 1,-1-1-1,1 1 1,3-2-1,3 0 29,0-1-1,0 0 0,0 0 1,-1-1-1,15-8 0,-12 3-20,0 0 0,-1-1-1,0 0 1,12-14 0,-19 20-56,0-1-1,-1 1 1,1-1 0,-1 0-1,0 0 1,0-1-1,-1 1 1,1 0 0,-1-1-1,-1 0 1,1 1 0,-1-1-1,1-8 1,-2 13 12,0 1-1,0 0 1,-1-1-1,1 1 1,0-1 0,-1 1-1,1 0 1,0-1 0,-1 1-1,1 0 1,-1 0 0,1-1-1,0 1 1,-1 0-1,1 0 1,-1 0 0,1-1-1,-1 1 1,1 0 0,-1 0-1,1 0 1,-1 0-1,1 0 1,-1 0 0,1 0-1,0 0 1,-1 0 0,1 0-1,-1 0 1,1 0 0,-1 1-1,1-1 1,-1 0-1,1 0 1,-1 1 0,-20 5-167,9 0 187,0 1 1,1 0-1,0 1 0,1 1 1,0-1-1,-16 18 0,20-19 53,0 0 1,1 0-1,-1 1 0,2-1 1,-1 1-1,1 0 0,0 0 1,0 1-1,1-1 1,-4 18-1,7-24-55,0 0-1,0 0 1,1 0 0,-1 0 0,0 0-1,1 0 1,-1 0 0,1 0 0,0 0 0,-1 0-1,1-1 1,0 1 0,0 0 0,0 0-1,1-1 1,-1 1 0,0-1 0,0 1-1,1-1 1,-1 1 0,1-1 0,0 0 0,-1 0-1,1 0 1,0 0 0,-1 0 0,1 0-1,0 0 1,0 0 0,0-1 0,0 1-1,0-1 1,0 0 0,0 1 0,3-1 0,11 2-1107,0 0 1,0 0 0,21-2-1,-26 0-1086,17 0-4809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 17264,'0'0'7944,"-10"-4"-7410,9 4-531,-9-4 107,0 0 0,-1 1-1,-19-3 1,27 6-94,0-1 0,0 1-1,0 0 1,0 0 0,1 1 0,-1-1 0,0 0 0,0 1 0,0 0 0,1 0-1,-4 1 1,5-2-16,0 1-1,0 0 0,-1 0 0,1 0 1,0 0-1,0 0 0,0 0 0,1 0 1,-1 0-1,0 0 0,0 0 0,0 0 1,1 1-1,-1-1 0,1 0 0,-1 1 1,1-1-1,-1 0 0,1 1 0,0-1 1,0 0-1,0 1 0,0-1 0,0 3 1,0-2-54,0 0 0,1-1 0,-1 1 0,1 0 0,0 0 0,0 0 0,-1-1 0,1 1 0,0 0 0,0-1 0,1 1 0,-1-1 0,0 1 0,0-1 0,1 0 0,-1 0 0,1 1 0,-1-1 0,1 0 0,1 1 0,42 21-855,-25-14 560,0 1 137,38 25-1346,-55-33 1425,-1-1 0,0 1 1,1 1-1,-1-1 0,0 0 0,0 0 1,-1 1-1,1-1 0,0 1 0,-1-1 1,0 1-1,1 0 0,-1-1 1,0 1-1,-1 0 0,1 0 0,0 0 1,0 6-1,-2-7 182,1-1 1,-1 1-1,1 0 0,-1 0 1,0-1-1,0 1 0,0 0 1,1-1-1,-2 1 1,1-1-1,0 1 0,0-1 1,0 0-1,-1 1 0,1-1 1,-1 0-1,1 0 0,-1 0 1,1 0-1,-1 0 1,0 0-1,1-1 0,-1 1 1,0-1-1,0 1 0,1-1 1,-5 1-1,-52 7 1382,43-7-1341,11-1-276,-1 1 1,0-1 0,0 0 0,1 0-1,-1 0 1,0-1 0,0 0 0,1 0-1,-1 0 1,-7-3 0,-2-8-5810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12107,'0'0'5515,"8"-5"-2750,3-2-2161,0 2 0,1 0 0,-1 0 0,1 1 0,0 0-1,0 1 1,15-2 0,-22 4-498,1 0 1,0 1-1,0-1 0,0 1 0,0 0 1,0 1-1,0-1 0,0 1 0,-1 0 1,1 1-1,0-1 0,-1 1 0,1 0 1,-1 1-1,1-1 0,-1 1 0,0 0 1,0 0-1,7 7 0,-10-8-102,0 1-1,0-1 1,-1 1-1,1 0 1,-1-1-1,1 1 1,-1 0 0,0 0-1,0 0 1,0 0-1,0 0 1,-1 0-1,1 0 1,-1 1-1,0-1 1,0 0-1,0 0 1,0 0-1,-1 0 1,1 1 0,-1-1-1,0 0 1,0 0-1,0 0 1,0 0-1,0-1 1,-1 1-1,0 0 1,1 0-1,-1-1 1,0 1-1,-2 2 1,-5 6 58,0-1 1,0 0-1,-1 0 1,-1-1-1,-22 16 0,20-17-29,-23 16 83,34-23-117,1 0-1,-1 1 1,1-1 0,-1 0 0,1 1 0,0-1 0,0 1 0,0-1 0,0 1-1,0-1 1,0 1 0,0 0 0,0 0 0,1-1 0,-1 1 0,1 0 0,-1 3-1,1-4 2,0 0-1,1-1 0,-1 1 1,1 0-1,-1 0 0,1 0 0,-1 0 1,1 0-1,0-1 0,-1 1 0,1 0 1,0-1-1,0 1 0,0 0 0,-1-1 1,1 1-1,0-1 0,0 0 0,0 1 1,0-1-1,0 1 0,0-1 1,0 0-1,0 0 0,0 0 0,0 0 1,1 1-1,35 3 97,-32-4-75,5 1-57,23 2-258,1-1 0,-1-2 0,1-1 0,39-6 0,-40-6-2771,-32 12 2598,0 0-1,0 0 0,0 0 0,0 0 1,0 0-1,0 0 0,0 0 0,0 0 1,0 0-1,-1 0 0,1-1 0,-1 1 1,1 0-1,-1 0 0,1-3 0,0-12-7016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12492,'0'0'12492,"52"0"-11371,-17-4-929,1 2-192,1 2 0,1 0-1057,-5 0-1602,1 0-3234,-10 0-4133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20372,'0'3'2065,"3"1"-1545,-3 2-240,4 1 1224,-1 4-1240,1-1-592,1 0 328,-2-1-80,5 1-152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12043,'0'0'8499,"10"-3"-6727,-2 1-1487,0-1 0,0 0-1,0 0 1,0-1 0,13-8 0,-19 10-241,0 1 1,1 0 0,-1-1 0,-1 0 0,1 1 0,0-1 0,0 0 0,-1 0 0,1 0 0,-1 0 0,1 0 0,-1-1 0,0 1 0,0 0 0,0 0 0,0-1 0,0 1 0,-1-1 0,1 1 0,-1-1 0,1 1-1,-1-1 1,0 1 0,0-1 0,0 1 0,-1-1 0,1 1 0,0-1 0,-1 1 0,0-3 0,0 4-52,0 0-1,1 1 1,-1-1 0,0 0 0,1 1-1,-1-1 1,0 1 0,0-1 0,1 1-1,-1-1 1,0 1 0,0 0-1,0-1 1,0 1 0,1 0 0,-1 0-1,0-1 1,0 1 0,0 0-1,0 0 1,0 0 0,0 0 0,0 0-1,0 0 1,0 1 0,1-1-1,-1 0 1,0 0 0,0 1 0,0-1-1,-1 1 1,-26 14 48,24-10-23,0 0 0,0 0 0,1 0 0,0 0-1,-5 12 1,7-16-12,1 0-1,0 0 1,-1-1-1,1 1 1,0 0-1,-1 0 0,1 0 1,0 0-1,0 0 1,0 0-1,0 0 1,0-1-1,0 1 0,0 0 1,0 0-1,0 0 1,0 0-1,0 0 1,1 0-1,-1-1 0,0 1 1,1 0-1,-1 0 1,0 0-1,1 0 1,-1-1-1,1 1 0,0 0 1,-1-1-1,1 1 1,-1 0-1,1-1 1,0 1-1,0-1 0,-1 1 1,1-1-1,0 1 1,0-1-1,0 0 1,-1 1-1,1-1 0,0 0 1,0 1-1,0-1 1,0 0-1,0 0 0,0 0 1,0 0-1,-1 0 1,3 0-1,20-1 131,1 0 1,41-8-1,-44 5-313,0 0 0,1 2 0,40 1 0,-61 1 156,-1 0-1,1 0 1,0 1 0,0-1-1,0 0 1,0 0-1,-1 1 1,1-1 0,0 0-1,0 1 1,-1-1-1,1 1 1,0-1 0,0 1-1,-1-1 1,1 1-1,-1-1 1,1 1 0,0 0-1,-1-1 1,1 1-1,-1 0 1,0 0 0,1-1-1,-1 1 1,1 0-1,-1 0 1,0 0 0,1 1-1,-1 31 46,1 2-297,-1-34 220,1 0-1,-1 0 1,0 0 0,0-1 0,1 1 0,-1 0-1,1 0 1,-1 0 0,1-1 0,-1 1 0,1 0-1,-1 0 1,1-1 0,0 1 0,0 0-1,-1-1 1,1 1 0,0-1 0,0 1 0,-1-1-1,1 0 1,0 1 0,0-1 0,0 0 0,0 1-1,0-1 1,-1 0 0,1 0 0,2 0 0,0 1-391,1-1 1,-1 0-1,0 0 1,0-1 0,1 1-1,-1-1 1,0 1-1,0-1 1,0 0 0,0 0-1,0 0 1,5-3-1,18-19-6289,-7 1-2310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14286,'0'0'3122,"-7"9"-137,-4 6-2507,2 0 0,-1 1 1,2 0-1,0 0 0,1 0 1,1 1-1,0 1 0,1-1 1,-4 28-1,9-38-471,-1-1 0,1 1 0,0 0 0,0 0 0,1 0 0,0 0-1,0 0 1,0-1 0,5 12 0,-4-14 0,0-1 0,1 1 0,-1-1 0,1 0 0,0 0 0,0 0 0,0 0 0,1 0-1,-1-1 1,1 1 0,-1-1 0,1 0 0,0 0 0,0-1 0,0 1 0,7 1 0,27 8-7,22 8-796,-59-19 809,0-1 0,0 1 0,0 0 0,0 0 0,0-1-1,0 1 1,0 0 0,0-1 0,0 1 0,0-1 0,0 1 0,-1-1-1,1 1 1,0-1 0,0 0 0,-1 1 0,1-1 0,0 0 0,-1 0-1,1 0 1,0 0 0,-1 1 0,1-1 0,-1 0 0,0 0 0,1-2-1,18-34 403,-16 29-307,-1 4-28,-1 0-1,1 0 0,0 0 0,0 0 0,1 0 1,-1 0-1,1 1 0,0-1 0,-1 1 1,2 0-1,-1 0 0,0 0 0,1 0 0,-1 0 1,1 1-1,0 0 0,0 0 0,0 0 0,0 0 1,0 0-1,0 1 0,0 0 0,0 0 1,1 0-1,-1 0 0,1 1 0,-1-1 0,0 1 1,1 0-1,4 1 0,30 2-118,-3-1-3611,-37-7-3685,-12-4 1677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12011,'0'0'10763,"69"11"-10699,-43-3-385,2 1-2273,2 1-3332,-2 3-4452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82 130 15791,'0'0'6032,"-8"7"-5338,-1-1-492,1 0 0,0 1-1,0 1 1,-10 12-1,15-17-105,1 0 0,-1 1 0,1-1 0,0 1 0,1 0-1,-1-1 1,0 1 0,1 0 0,0 0 0,0 0 0,0 0 0,1 0-1,-1 0 1,1 0 0,0 0 0,0 0 0,0 1 0,2 3 0,-1-6-57,0 0 1,0-1 0,0 1 0,0 0-1,0-1 1,1 1 0,-1-1 0,0 0-1,1 1 1,0-1 0,-1 0 0,1 0 0,0 0-1,-1 0 1,1 0 0,0-1 0,0 1-1,0 0 1,0-1 0,0 0 0,0 1-1,0-1 1,-1 0 0,1 0 0,0 0-1,3 0 1,53-4 1086,-48 1-1184,0 0 1,-1-1-1,1 0 1,-1 0-1,0-1 0,0 0 1,-1-1-1,0 0 1,0-1-1,0 1 0,-1-1 1,0-1-1,0 0 1,0 0-1,-1 0 0,-1 0 1,1-1-1,4-11 1,-9 6-950,-11 16 781,-11 18 514,20-19-268,0 1 1,0-1 0,0 0 0,0 1-1,0-1 1,1 1 0,-1-1-1,0 1 1,1-1 0,-1 1-1,1 0 1,-1-1 0,1 1 0,0 0-1,-1-1 1,1 1 0,0 0-1,0-1 1,1 1 0,-1 0-1,0-1 1,0 1 0,1 0 0,-1-1-1,1 1 1,0-1 0,-1 1-1,1 0 1,0-1 0,0 0-1,0 1 1,0-1 0,0 0-1,0 1 1,0-1 0,0 0 0,1 0-1,-1 0 1,0 0 0,1 0-1,-1 0 1,1 0 0,-1-1-1,1 1 1,-1 0 0,1-1 0,-1 1-1,1-1 1,0 0 0,-1 1-1,3-1 1,4 1 13,0 0 1,0 0-1,0-1 1,0 0-1,0-1 0,1 0 1,-1 0-1,0 0 0,13-5 1,-12 3-103,-1-1 0,1 0 0,-1 0 0,0-1 0,0 0 0,-1-1 0,1 1 0,-1-1 0,0-1 0,-1 1 0,1-1 0,-1-1 0,-1 1 0,0-1 0,0 0 0,0 0 0,-1 0 1,0-1-1,0 1 0,-1-1 0,0 0 0,-1 0 0,0 0 0,-1 0 0,2-16 0,-3 24 50,0 0 1,0 0-1,0 0 1,0 0-1,0 0 1,-1 1-1,1-1 1,0 0-1,0 0 1,0 0-1,-1 0 1,1 0-1,-1 1 1,1-1-1,0 0 1,-1 0-1,1 1 1,-1-1-1,0 0 1,1 0-1,-1 1 1,0-1-1,1 1 1,-1-1-1,0 1 1,0-1-1,0 0 1,-1 1 8,0-1 0,-1 1 0,1 0 1,0-1-1,0 1 0,0 0 0,0 0 0,0 0 1,0 1-1,0-1 0,-4 1 0,-1 2 50,0-1 0,0 1 0,1 0 0,-1 0-1,0 1 1,-7 5 0,3 0 251,0 0-1,1 1 1,0 0-1,1 1 1,0 0-1,-10 17 1,16-23-227,0 1 0,0-1-1,1 0 1,-1 1 0,1-1 0,1 1 0,-1 0 0,1-1-1,0 1 1,0 0 0,0 0 0,1 0 0,0 0-1,0 0 1,1 0 0,0-1 0,0 1 0,2 8 0,-1-11-55,-1 0 0,0 0 0,1 0 0,0 0 0,0-1 0,0 1 0,0 0 0,0-1 0,1 0 0,-1 1 0,1-1 0,0 0 0,-1 0 0,1 0 0,0-1 0,0 1 0,0-1 0,0 1 0,0-1 0,1 0 0,-1 0 0,0-1 0,1 1 0,-1-1 0,0 1 0,1-1 0,-1 0 0,0 0 0,1-1 0,-1 1 1,0-1-1,1 1 0,3-2 0,4-1 12,0 0 0,0-1 0,0 0 0,0 0 0,0-1 0,-1-1 0,0 0 0,12-9 0,-11 7-10,-4 2-71,1 1 0,-1-1 0,0-1 0,-1 1 0,1-1 0,5-9 0,-40 31 17,26-13 99,0 0 1,0 0 0,0 0-1,0 0 1,1 1-1,-1-1 1,1 1 0,0-1-1,0 1 1,0-1 0,0 1-1,0 0 1,0-1-1,1 1 1,-1 0 0,1 0-1,0 0 1,0-1 0,0 5-1,1-5-36,-1 0 1,1-1-1,0 1 1,0 0-1,0-1 0,0 1 1,0 0-1,1-1 1,-1 1-1,0-1 0,1 0 1,-1 1-1,1-1 0,-1 0 1,1 0-1,0 0 1,-1 0-1,1 0 0,0 0 1,0-1-1,0 1 0,0 0 1,0-1-1,-1 0 1,1 1-1,0-1 0,4 0 1,18 1-69,0 0 0,-1-2 0,1-1-1,36-7 1,9-1-860,-68 10 921,-1 0-1,1 0 0,0 0 0,-1 1 1,1-1-1,-1 0 0,1 1 0,0-1 1,-1 0-1,1 1 0,-1-1 0,1 1 1,-1-1-1,1 1 0,-1-1 0,1 1 1,-1-1-1,0 1 0,1-1 1,-1 1-1,0 0 0,1-1 0,-1 1 1,0-1-1,0 1 0,0 0 0,1-1 1,-1 1-1,0 0 0,0-1 0,0 1 1,0 0-1,0-1 0,0 1 0,0 0 1,-1-1-1,1 1 0,0 0 0,0-1 1,0 1-1,-1 0 0,0 0 1,1 0-23,0 0 0,-1 0 1,1 0-1,0 0 1,0 0-1,-1-1 0,1 1 1,0 0-1,0 0 1,0 0-1,0 0 0,0 0 1,0 0-1,1 0 1,-1 0-1,0 0 0,0-1 1,1 1-1,-1 0 1,0 0-1,1 0 0,-1 0 1,1-1-1,-1 1 1,1 0-1,-1 0 0,1-1 1,0 1-1,-1-1 1,1 1-1,0 0 0,0-1 1,-1 1-1,1-1 1,0 1-1,0-1 0,0 0 1,1 1-1,22-2-7497,-11-7-2968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60 4484,'0'0'17836,"3"-9"-16390,6-26-319,-8 35-1084,-1-1 1,0 1-1,0 0 1,0-1-1,0 1 0,0-1 1,0 1-1,0-1 1,0 1-1,0-1 0,0 1 1,0 0-1,0-1 1,0 1-1,0-1 0,0 1 1,-1-1-1,1 1 1,0 0-1,0-1 0,0 1 1,-1 0-1,1-1 1,0 1-1,0-1 0,-1 1 1,1 0-1,0 0 1,-1-1-1,1 1 0,-1 0 1,1 0-1,-1-1 1,-19-1 483,-18 12-149,31-6-355,0 1 1,0 1 0,1-1-1,-1 1 1,1 0 0,1 0-1,-1 1 1,1 0 0,0 0-1,1 0 1,-1 1 0,2-1-1,-1 1 1,1 0-1,0 0 1,1 0 0,-1 1-1,2-1 1,-1 1 0,0 16-1,2-24-16,0 0 0,0 0 0,0 0 0,0-1 0,0 1-1,0 0 1,1 0 0,-1 0 0,0 0 0,1 0 0,-1 0-1,0 0 1,1 0 0,-1-1 0,1 1 0,-1 0 0,1 0-1,-1-1 1,1 1 0,0 0 0,-1-1 0,1 1 0,0 0 0,0-1-1,-1 1 1,1-1 0,0 1 0,0-1 0,0 0 0,1 1-1,1 0 44,0-1-1,0 0 0,0 1 0,0-1 1,0-1-1,0 1 0,0 0 0,0-1 1,6-1-1,0-1 111,0 0 0,0 0 0,-1-1 1,1 0-1,12-9 0,-8 1 93,0-1 0,-1 0 1,0-1-1,-2 0 0,1-1 1,-2 0-1,0 0 0,11-26 0,-27 82-445,2-22-434,2 0 1,0 1-1,0-1 1,2 23-1,1-41 428,0-1 1,0 1-1,0 0 0,0 0 1,0 0-1,1-1 0,-1 1 1,0 0-1,1 0 0,-1-1 1,0 1-1,1 0 0,-1-1 1,1 1-1,-1 0 0,1-1 1,-1 1-1,1-1 0,0 1 1,-1-1-1,1 1 0,0-1 1,-1 1-1,1-1 0,0 0 1,-1 1-1,1-1 0,0 0 1,0 0-1,-1 1 0,3-1 1,-1 0-655,1 1 1,-1-1 0,0 0-1,1 0 1,-1 0 0,1-1 0,-1 1-1,0 0 1,1-1 0,3-1-1,14-11-7529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113 130 11243,'0'0'11776,"-9"8"-11354,-3 4-232,0 0 0,0 1 0,-17 26 0,24-32-105,0 1 0,1 0 1,0 0-1,0 0 0,1 0 0,0 1 1,0-1-1,1 1 0,0 0 0,-1 16 0,3-24-80,0-1-1,0 1 0,0-1 0,0 0 0,0 1 0,0-1 1,0 1-1,0-1 0,0 0 0,0 1 0,0-1 0,0 0 0,0 1 1,1-1-1,-1 1 0,0-1 0,0 0 0,0 1 0,1-1 1,-1 0-1,0 0 0,1 1 0,-1-1 0,0 0 0,0 1 0,1-1 1,-1 0-1,0 0 0,1 0 0,-1 0 0,1 1 0,-1-1 1,0 0-1,1 0 0,-1 0 0,0 0 0,1 0 0,-1 0 0,1 0 1,0 0-1,21-7 558,17-20 387,-13 0-811,-1-1 0,-2-1 0,-1-2 1,-2 0-1,0-1 0,-2 0 0,21-56 0,-48 105-354,-43 88 245,44-87 84,0 1 1,2 0-1,0 0 0,-6 34 0,12-48-226,-1-1 0,1 0 0,0 0 0,0 1 0,0-1 0,1 0 0,-1 1 0,1-1 1,2 5-1,-3-8-227,1 1 0,0-1 0,0 0 0,0 1 0,0-1 0,0 0 0,0 0 0,1 0 0,-1 0 0,0 0 0,1 0 0,-1 0 0,0 0 0,1 0 0,-1-1 0,1 1 0,-1-1 0,1 1 0,0-1 0,-1 1 0,1-1 0,-1 0 1,1 0-1,0 0 0,-1 0 0,4 0 0,13 0-6766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120 168 9097,'0'0'5963,"-11"10"-3935,-7 9-1193,0 1 0,-16 25 0,29-39-652,1 0 0,0 0 0,0 0-1,1 0 1,0 1 0,0 0 0,0-1-1,1 1 1,0 0 0,0 0 0,1 1-1,0-1 1,0 0 0,1 0 0,0 12-1,1-18-148,-1-1 0,0 1-1,1 0 1,-1 0-1,1 0 1,0-1 0,-1 1-1,1 0 1,-1-1 0,1 1-1,0 0 1,-1-1-1,1 1 1,0-1 0,0 1-1,0-1 1,-1 1 0,1-1-1,0 0 1,0 1-1,0-1 1,0 0 0,0 0-1,0 1 1,0-1 0,0 0-1,0 0 1,-1 0 0,1 0-1,0-1 1,0 1-1,1 0 1,32-10 1739,-18-2-1566,0 0 1,-1 0-1,0-1 0,-2-1 0,1-1 1,-2 0-1,19-28 0,64-122 18,-95 164-224,6-9-8,-2 3-10,-1 1-1,1-1 1,-1 0-1,-1 0 0,1 0 1,-1 0-1,0 0 1,1-10-1,-26 49-318,11-18 384,-9 18 639,2 1 0,-30 70 0,41-82-524,1 0 1,0 1 0,2-1 0,1 1 0,0 1 0,0 33 0,4-55-250,0-1-1,0 1 1,0 0-1,0 0 1,0 0 0,0 0-1,0 0 1,1 0-1,-1-1 1,0 1 0,0 0-1,1 0 1,-1 0-1,1 0 1,-1-1-1,1 1 1,-1 0 0,1-1-1,-1 1 1,1 0-1,-1-1 1,1 1 0,0 0-1,-1-1 1,1 1-1,0-1 1,0 1 0,0-1-1,-1 0 1,1 1-1,0-1 1,0 0-1,1 1 1,0-1-383,-1 0 0,0 0-1,1 0 1,-1 0 0,0-1 0,1 1 0,-1 0-1,0-1 1,1 1 0,-1-1 0,0 1 0,0-1-1,1 0 1,-1 1 0,0-1 0,0 0 0,0 0-1,0 0 1,0 0 0,0 0 0,1-1 0,9-15-8302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17809,'0'0'10282,"-6"71"-9706,-3-44-288,-2-2-95,3 0-65,1-4-64,1-3-32,2-5-32,4-6-513,0-4-832,4-8-3972,2-10 288,1-8-2850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6406,'0'0'8024,"10"2"-5686,-9-2-2338,3 2 363,1 0 0,0 0 0,0-1-1,0 1 1,0-1 0,0-1 0,0 1-1,0-1 1,0 0 0,0 0 0,0 0 0,0-1-1,1 0 1,-1 0 0,0 0 0,-1 0 0,1-1-1,0 0 1,0 0 0,-1 0 0,1-1-1,-1 1 1,0-1 0,6-4 0,-8 5-177,0 0 1,0 0-1,0 0 1,0 0-1,0-1 1,-1 1-1,1 0 1,-1-1 0,1 1-1,-1-1 1,0 0-1,0 1 1,0-1-1,-1 0 1,1 1-1,0-5 1,-1 7-173,0 0 0,0 0 1,0 0-1,0 0 1,0-1-1,0 1 0,0 0 1,0 0-1,0 0 0,0-1 1,0 1-1,0 0 0,0 0 1,-1 0-1,1-1 0,0 1 1,0 0-1,0 0 0,0 0 1,0 0-1,0 0 0,-1-1 1,1 1-1,0 0 1,0 0-1,0 0 0,0 0 1,-1 0-1,1 0 0,0 0 1,0 0-1,0-1 0,0 1 1,-1 0-1,1 0 0,0 0 1,0 0-1,0 0 0,-1 0 1,1 0-1,0 0 0,0 0 1,0 0-1,-1 0 0,1 1 1,0-1-1,0 0 1,-15 6 55,-8 12-205,20-16 122,0 1 0,1 0 0,-1 1 0,1-1-1,-1 0 1,1 1 0,0-1 0,1 1 0,-1 0-1,0 0 1,1-1 0,0 1 0,0 0 0,0 0-1,1 0 1,-1 0 0,1 0 0,0 7-1,1-10-47,0 0-1,0 0 1,-1 0-1,1 0 0,0-1 1,0 1-1,0 0 0,1-1 1,-1 1-1,0-1 0,0 1 1,0-1-1,0 1 0,0-1 1,1 0-1,-1 0 0,0 0 1,0 1-1,1-1 0,-1 0 1,2-1-1,34 1-820,-27-1 553,0 1-6,1 0 1,-1 0-1,0-1 1,1 0-1,-1-1 0,0-1 1,0 1-1,0-1 1,-1-1-1,1 0 1,11-7-1,-8 3-574,0 0-1,-1-1 0,0 0 1,0-1-1,-1-1 0,-1 0 1,19-24-1,-20 22 923,0 0 0,-1-1-1,-1 0 1,0-1 0,-1 0 0,-1 0 0,0 0-1,-1 0 1,0-1 0,-1 0 0,-1 0 0,0-18 0,-2 34 44,-1 0 0,1 1 1,0-1-1,0 0 1,-1 1-1,1-1 0,0 0 1,0 0-1,-1 1 1,1-1-1,0 0 1,-1 0-1,1 1 0,0-1 1,-1 0-1,1 0 1,0 0-1,-1 0 1,1 1-1,0-1 0,-1 0 1,1 0-1,-1 0 1,1 0-1,0 0 0,-1 0 1,1 0-1,-1 0 1,1 0-1,0 0 1,-1 0-1,1 0 0,-1-1 1,1 1-1,0 0 1,-1 0-1,1 0 1,0 0-1,-1-1 0,1 1 1,0 0-1,-1 0 1,1-1-1,0 1 0,0 0 1,-1 0-1,1-1 1,0 1-1,0 0 1,-1-1-1,1 1 0,0 0 1,0-1-1,0 1 1,0-1-1,0 1 1,-1 0-1,1-1 0,0 1 1,0-1-1,0 1 1,0 0-1,0-1 1,0 1-1,0-1 0,1 1 1,-22 26 1203,13-5-547,0 0 0,1 0 0,2 1-1,0 0 1,-2 29 0,1 113-37,6-163-982,-6-32-485,0 16 64,-1-1 0,0 1-1,-9-14 1,9 18 497,0-1-1,1 0 1,0 0 0,1-1-1,-4-15 1,14 26 3472,21 4-2087,23 9 567,26 5-202,-24-12-4066,-46-6-1448,-4-5-3112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17905,'0'0'5253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0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12939,'5'-3'376,"0"1"0,0 0 1,1 1-1,0-1 0,-1 1 1,1 0-1,-1 1 0,8-1 0,5-1 115,261-27 1746,-214 26-2029,1 3 1,85 11 0,-93-3-153,0-3 0,0-2-1,1-3 1,0-2 0,-1-2 0,85-19 0,-71 7 181,0 3 1,140-7 0,-178 18-68,0-1 1,39-10-1,-42 2 88,-26 9-196,0 0 1,-1 0 0,1 1 0,0-1 0,0 1-1,0 0 1,8 0 0,-12 1-63,-1 0-1,0 0 1,0 0 0,1 0-1,-1 0 1,0 0-1,1 0 1,-1 0 0,0 0-1,1 0 1,-1 0 0,0 0-1,0 0 1,1 0-1,-1 1 1,0-1 0,0 0-1,1 0 1,-1 0 0,0 0-1,0 1 1,0-1 0,1 0-1,-1 0 1,0 1-1,0-1 1,0 0 0,0 0-1,1 1 1,-1-1 0,0 0-1,0 0 1,0 1-1,0-1 1,0 0 0,0 1-1,0-1 1,0 0 0,0 1-1,0-1 1,0 0-1,0 0 1,0 1 0,0-1-1,0 0 1,0 1 0,0-1-1,0 0 1,-1 1 0,-5 10-714,5-10 623,-1 0 1,0 0-1,1 0 0,-1 0 0,0 0 1,0-1-1,0 1 0,0-1 1,1 1-1,-1-1 0,-4 0 1,-5 1-228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158 322 17148,'10'0'1664,"-16"-1"372,-18 2 325,14 4-2212,0-1-1,0 1 1,1 1 0,-1 0-1,1 0 1,1 1 0,-1 0 0,1 0-1,1 1 1,-1 0 0,1 0-1,1 1 1,-8 11 0,12-16-81,0-1 0,1 1-1,-1 0 1,1 0 0,0 0 0,0 0 0,0 0 0,0 4 0,1-7-51,0 0-1,0 0 1,0 1 0,0-1 0,0 0 0,0 0-1,1 0 1,-1 0 0,0 0 0,1 0-1,-1 0 1,1 0 0,0 0 0,-1 0 0,1 0-1,0 0 1,-1 0 0,1 0 0,0 0-1,0-1 1,0 1 0,0 0 0,0-1 0,-1 1-1,1-1 1,1 1 0,-1-1 0,0 1-1,0-1 1,0 1 0,0-1 0,0 0 0,2 0-1,6 2 1,1-1-1,0-1 0,-1 0 0,1 0 0,0-1 1,-1 0-1,1-1 0,-1 0 0,0 0 0,1-1 0,-1 0 1,0-1-1,-1 0 0,11-6 0,3-4-13,0 0-1,0-1 0,-2-1 1,21-20-1,-35 29-12,1 0 1,-1 0-1,-1-1 1,1 1-1,-1-1 1,-1 0-1,1-1 1,-2 1-1,1-1 0,-1 0 1,3-13-1,-5 21 8,-1 1 0,0 0 0,0 0 0,0 0 0,0 0 0,0-1 0,0 1 0,0 0 0,0 0 0,0 0 0,0-1 0,0 1 0,0 0-1,0 0 1,0 0 0,0-1 0,0 1 0,0 0 0,0 0 0,0 0 0,0-1 0,0 1 0,0 0 0,0 0 0,0 0 0,0-1 0,0 1 0,0 0 0,-1 0-1,1 0 1,0 0 0,0-1 0,0 1 0,0 0 0,0 0 0,-1 0 0,1 0 0,0 0 0,0-1 0,-9 6-63,-7 11-16,14-13 76,0 0 0,0 0-1,0 0 1,0 0-1,0 0 1,1 1 0,0-1-1,-1 1 1,1-1-1,0 0 1,1 1 0,-1 0-1,1-1 1,-1 1-1,1-1 1,0 1 0,0 0-1,1 4 1,0-6 0,-1 0 1,1 0-1,0 0 0,0 0 1,0 0-1,0 0 0,0 0 1,0-1-1,0 1 0,1 0 1,-1-1-1,0 1 0,1-1 1,0 1-1,-1-1 0,1 0 1,0 0-1,-1 1 0,1-1 1,0-1-1,0 1 0,0 0 1,0 0-1,0-1 0,0 1 1,0-1-1,0 1 1,1-1-1,-1 0 0,0 0 1,0 0-1,2 0 0,6-1-14,-1-1-1,0 1 1,0-1-1,0-1 0,0 0 1,0 0-1,-1 0 1,1-1-1,-1-1 0,0 1 1,0-1-1,-1-1 1,1 1-1,-1-1 1,0-1-1,-1 1 0,11-14 1,-1-1 1,-1-1 1,-1 0-1,-1-1 1,-1-1-1,10-26 1,-18 40 26,1-1 1,-2 1-1,1-1 1,-2 1-1,1-1 1,-1 0-1,-1 0 1,1-18-1,-2 28-7,0 0-1,0 1 1,0-1-1,0 0 1,0 0-1,0 0 1,-1 1-1,1-1 1,0 0-1,0 0 1,-1 1-1,1-1 1,0 0-1,-1 1 1,1-1-1,0 0 1,-1 1-1,1-1 1,-1 1-1,1-1 1,-1 0-1,0 1 1,1-1-1,-1 1 1,0 0-1,0-1 1,0 0 1,-1 1 0,1 0 1,0 0-1,0 1 1,0-1-1,0 0 0,0 0 1,0 1-1,0-1 0,-1 0 1,1 1-1,0-1 1,0 1-1,0-1 0,-1 2 1,-6 4 34,0 0 1,1 1-1,-8 9 1,14-15-28,-11 12 45,1 1 0,1 0 0,0 0 0,1 1 0,1 0 0,0 0 0,1 1 0,1 1 0,0-1-1,1 1 1,1-1 0,1 1 0,0 1 0,0 30 0,3-41-182,0-1 0,1 0 0,0 0 0,0 1 0,1-1 0,-1 0-1,1 0 1,1 0 0,-1-1 0,1 1 0,0 0 0,0-1 0,1 0 0,0 0 0,0 0 0,0 0-1,0 0 1,1-1 0,9 7 0,10 0-378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2274,'0'0'18946,"-2"10"-17622,-7 21 334,2 0 1,-5 59-1,13-90-1633,-1 1-1,1-1 0,-1 1 0,0-1 0,1 1 0,-1-1 1,1 1-1,-1-1 0,1 0 0,-1 1 0,1-1 0,-1 0 1,1 1-1,0-1 0,-1 0 0,1 0 0,0 1 0,-1-1 1,1 0-1,-1 0 0,1 0 0,0 0 0,-1 0 0,1 0 1,0 0-1,-1 0 0,1 0 0,0 0 0,-1 0 0,1-1 1,0 1-1,-1 0 0,1 0 0,-1-1 0,1 1 0,-1 0 1,1-1-1,0 1 0,-1 0 0,1-1 0,29-14 368,44-51-260,-48 41-110,35-26 0,-61 51-25,1-1-1,-1 1 1,1 0-1,-1-1 0,0 1 1,1 0-1,-1 0 1,1-1-1,-1 1 1,0 0-1,1 0 1,-1 0-1,1-1 1,-1 1-1,1 0 0,-1 0 1,1 0-1,-1 0 1,1 0-1,-1 0 1,1 0-1,-1 0 1,1 0-1,-1 0 1,1 0-1,-1 1 1,1-1-1,-1 0 0,0 0 1,1 0-1,-1 0 1,1 1-1,-1-1 1,1 0-1,-1 1 1,0-1-1,1 0 1,-1 1-1,0-1 0,1 0 1,-1 1-1,0-1 1,1 1-1,5 29-91,-11 40 90,4-68 9,1 0 1,-1 0-1,1 0 1,0 0-1,-1 0 1,1-1-1,0 1 1,0 0-1,0 0 0,0 0 1,1 0-1,-1 0 1,0 0-1,1 0 1,0-1-1,-1 1 1,1 0-1,0 0 1,0-1-1,0 1 0,0 0 1,0-1-1,0 1 1,2 1-1,-1-2 7,0 0 1,1-1-1,-1 0 0,0 1 0,0-1 0,0 0 1,0 0-1,1 0 0,-1-1 0,0 1 0,0 0 0,0-1 1,0 0-1,0 1 0,0-1 0,0 0 0,0 0 0,0 0 1,0 0-1,0 0 0,0 0 0,2-3 0,17-14 27,-18 15-293,0-1-1,1 1 0,-1 0 0,1 0 0,0 1 1,0-1-1,0 1 0,0 0 0,9-4 1,-12 16-9846,-1 1 3813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13837,'0'0'8803,"-10"-3"-8798,6 1-7,1 1-1,0 0 0,0 0 1,-1 0-1,1 1 0,0-1 1,-1 1-1,1 0 0,-1 0 1,1 0-1,0 0 1,-4 1-1,3 1 25,0 0 0,0 0 0,0 0 0,1 0 0,-1 0 0,1 1 0,-1-1 0,1 1-1,0 0 1,0 0 0,0 1 0,-4 6 0,3-5 82,0 0-1,0 1 1,0-1-1,1 1 1,0 0-1,0 0 1,0 0-1,1 0 1,0 1-1,0-1 1,0 1-1,0 8 1,2-15-101,0 1 1,0 0 0,0 0 0,0-1-1,1 1 1,-1 0 0,0 0 0,0-1-1,1 1 1,-1 0 0,0-1 0,1 1-1,-1 0 1,0-1 0,1 1-1,-1-1 1,1 1 0,0 0 0,-1-1-1,1 1 1,-1-1 0,1 0 0,0 1-1,-1-1 1,1 1 0,0-1 0,-1 0-1,1 1 1,1-1 0,30 1 166,-24-2-105,0-1 0,0 0 0,0 0 0,0 0 0,13-8 0,8-10 147,0-1 0,31-31 0,-72 88-357,10-32 187,-1-1-1,1 0 0,0 1 0,1-1 1,-1 1-1,1 0 0,-1 0 1,1-1-1,0 1 0,1 0 0,-2 6 1,3-8-6,-1-1 1,1 0-1,-1 1 1,1-1-1,0 0 1,0 0-1,-1 0 1,1 0-1,0 0 0,0 0 1,0 0-1,0 0 1,0 0-1,0 0 1,0 0-1,0 0 1,1-1-1,-1 1 1,0 0-1,0-1 1,1 1-1,-1-1 1,0 0-1,1 1 1,-1-1-1,1 0 1,-1 0-1,0 0 1,1 0-1,-1 0 1,0 0-1,1 0 1,-1 0-1,2-1 1,12 0 115,0-1 1,-1 0-1,0-1 1,0-1-1,16-6 1,-16 6-295,0-1 0,-1 2 0,1 0 1,0 0-1,17 0 0,-31 6 152,0 0 1,1-1 0,0 1-1,0 0 1,0-1 0,0 1 0,0-1-1,0 1 1,3 3 0,-1-5 35,0 0 1,1 0-1,-1 0 1,0 0-1,0 0 1,1-1-1,-1 0 1,0 0-1,0 0 1,1 0 0,-1 0-1,0 0 1,0-1-1,7-1 1,41-16 98,-32 10-176,-15 5-213,1 1 0,0 0 0,-1 0 0,1 0 0,0 1 1,0 0-1,0 0 0,7-1 0,-20 22-3755,-3-8-634,-2 1-1843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12107,'-1'2'7379,"-1"4"-3710,-10 43-2855,-10 78 1400,11-75-939,3 0-1,-3 72 1,11-124-1271,0 1-1,0 0 1,0-1-1,1 1 1,-1-1-1,0 1 1,0-1 0,1 1-1,-1-1 1,0 1-1,1-1 1,-1 1-1,0-1 1,1 0 0,-1 1-1,1-1 1,-1 0-1,0 1 1,1-1 0,-1 0-1,1 1 1,-1-1-1,1 0 1,0 0-1,-1 0 1,1 1 0,-1-1-1,1 0 1,-1 0-1,1 0 1,-1 0-1,1 0 1,0 0 0,-1 0-1,1 0 1,-1 0-1,1 0 1,-1-1-1,1 1 1,-1 0 0,1 0-1,0 0 1,-1-1-1,0 1 1,1 0-1,-1-1 1,1 1 0,-1 0-1,1-1 1,0 0-1,28-17 194,-11-2-115,-1-1 0,27-43 0,-3 4-72,-41 59-29,1 0 0,-1 0 0,1-1-1,0 1 1,0 0 0,0 0 0,-1 0-1,1 0 1,0 0 0,0 0 0,0 1-1,1-1 1,-1 0 0,0 1 0,0-1-1,0 0 1,0 1 0,1-1 0,-1 1-1,0 0 1,1-1 0,0 1-1,-1 0 5,0 1 0,0-1 0,0 1 0,-1 0 0,1-1 0,0 1-1,0 0 1,-1 0 0,1-1 0,0 1 0,-1 0 0,1 0-1,-1 0 1,1 0 0,-1 0 0,0 0 0,1 0 0,-1 0 0,0 0-1,0 0 1,1 1 0,3 69-195,-4-64 251,-3 75-601,3-81 413,0 0 1,0-1-1,0 1 1,1-1-1,-1 1 0,0-1 1,1 1-1,-1-1 1,0 1-1,1-1 0,-1 1 1,1-1-1,-1 0 1,1 1-1,-1-1 1,1 0-1,-1 1 0,1-1 1,-1 0-1,1 0 1,-1 1-1,1-1 0,0 0 1,-1 0-1,1 0 1,-1 0-1,1 0 0,0 0 1,-1 0-1,1 0 1,-1 0-1,1 0 1,0 0-1,-1 0 0,1 0 1,-1-1-1,1 1 1,-1 0-1,2-1 0,22-9-6075,-4-8 414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9417,'0'0'3593,"-9"8"-892,-4 3-1733,1 0 0,1 1 0,0 0-1,-14 22 1,20-28-709,1 0-1,0 1 0,1 0 0,-1 0 0,1 0 0,1 0 1,-1 0-1,1 1 0,1-1 0,-1 1 0,1-1 1,1 1-1,-1 0 0,2 8 0,-1-15-227,0 0-1,1 0 1,-1 0-1,0 0 1,1 0-1,-1 0 1,1 0-1,0 0 1,-1-1-1,1 1 1,0 0-1,-1 0 1,1-1-1,0 1 1,0 0-1,0-1 1,0 1-1,0-1 1,-1 1-1,1-1 1,0 0-1,0 1 1,0-1-1,0 0 1,0 0-1,0 1 1,0-1 0,0 0-1,1 0 1,-1 0-1,0 0 1,0 0-1,0-1 1,0 1-1,0 0 1,1-1-1,2 1 161,0-1 1,0 0-1,-1 0 0,1 0 1,0-1-1,0 1 0,-1-1 1,7-3-1,-2-3-188,1 0 1,-1 0-1,0-1 1,-1 0-1,0 0 1,0-1-1,-1 0 0,0 0 1,-1-1-1,0 0 1,-1 0-1,0 0 1,-1 0-1,0 0 1,-1-1-1,2-18 1,-16 41-666,5 0 690,0 1 1,0 0 0,1 0 0,1 1 0,0 0 0,1 0 0,0 0 0,1 0 0,0 1 0,1-1 0,0 19 0,2-31-25,0 1 0,0-1 0,0 0 0,0 0 0,0 0 0,0 0 0,1 0 0,-1 0 1,0 0-1,1 0 0,-1 0 0,1 0 0,-1 0 0,1 0 0,-1 0 0,1 0 1,0 0-1,-1 0 0,1 0 0,0-1 0,0 1 0,0 0 0,-1 0 0,1-1 0,2 2 1,-1-1 7,1-1 1,-1 1-1,1 0 1,-1-1-1,1 0 1,0 1-1,-1-1 1,1 0-1,-1 0 1,1-1-1,2 1 1,2-2 42,0 1 1,-1-1 0,1 0-1,0 0 1,-1-1 0,0 0-1,1 0 1,5-5 0,1-3-26,-1-1 0,-1-1 0,0 1 0,0-2 0,-1 0 0,13-25 0,7-9-1564,-36 56 1541,1 1 0,0-1 0,1 1 0,0 0 0,1 0 0,-1 0 1,2 1-1,-1-1 0,2 1 0,-1-1 0,0 20 0,2-28-3,0-1-1,0 1 1,0-1 0,0 1-1,0 0 1,0-1-1,1 1 1,-1-1 0,0 1-1,0-1 1,0 1 0,1-1-1,-1 1 1,0-1-1,0 1 1,1-1 0,-1 1-1,1-1 1,-1 1-1,0-1 1,1 0 0,-1 1-1,1-1 1,-1 0 0,1 1-1,-1-1 1,1 0-1,-1 0 1,1 1 0,-1-1-1,2 0 1,22-1 223,-19-1-142,1 1 0,0-1 1,-1 0-1,0-1 0,0 1 0,7-5 1,8-12 28,-2 0 0,0-1 0,-1 0 1,27-43-1,-50 75-148,0 0 1,1 0 0,0 1-1,-4 21 1,3-13 216,3-10-46,0-1 0,1 1-1,1-1 1,-1 17 0,2-25-263,0 0 1,0-1-1,0 1 1,0 0-1,1 0 1,-1 0-1,1 0 1,-1-1-1,1 1 0,0 0 1,-1 0-1,1-1 1,0 1-1,2 2 1,-2-3-147,0-1-1,0 1 1,0-1 0,0 1 0,0-1 0,0 1 0,0-1 0,1 1 0,-1-1-1,0 0 1,0 0 0,0 0 0,0 0 0,1 0 0,-1 0 0,0 0-1,0 0 1,0 0 0,0 0 0,1-1 0,-1 1 0,0 0 0,0-1 0,0 1-1,0-1 1,1 0 0,12-11-6161,3-7-3192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13068,'0'0'5472,"-4"11"-3454,-22 61 481,3 1 1,-14 77-1,26-85-1684,-5 79 1,15-133-843,3-36-80,1 0 0,1 0 0,8-27-1,2-17-397,-11 30-174,-3 30 413,1 1 0,-1-1-1,1 1 1,1 0 0,-1-1 0,1 1 0,4-9 0,-6 17 251,1 0 0,-1 0 0,0 0 0,1 0 0,-1 0 0,1 0 0,-1 0 0,0 0 0,1 0 0,-1 0 0,0 0 0,1 1 0,-1-1 0,0 0 0,1 0 0,-1 0 0,0 0 0,1 0 0,-1 1 0,0-1 0,0 0 0,1 0 0,-1 1 0,0-1 0,0 0 0,1 0 0,-1 1 0,0-1 0,0 0 0,0 1 0,0-1 0,1 0 0,-1 1 0,0-1 0,0 0 0,0 1 0,0-1 0,0 0 0,0 1 0,0-1 0,0 0 0,0 1 0,9 21 16,-8-21-30,0 4 86,1-1 0,0 0 0,0 0-1,0 0 1,0 0 0,1 0 0,0 0 0,0-1 0,0 0-1,0 1 1,0-1 0,1 0 0,-1 0 0,1-1-1,0 1 1,0-1 0,0 0 0,0 0 0,0 0 0,0 0-1,0-1 1,1 0 0,-1 0 0,1 0 0,-1 0-1,1-1 1,-1 1 0,1-1 0,0 0 0,-1-1 0,1 1-1,-1-1 1,1 0 0,-1 0 0,0 0 0,1-1-1,-1 1 1,0-1 0,0 0 0,0-1 0,7-4-1,2-4-22,-1 0-1,-1 0 1,1-1-1,-2-1 0,0 0 1,0 0-1,10-22 0,-31 85-209,5-33 536,2 1-1,0 0 1,1 0-1,0 0 0,1 32 1,2-49-387,0-1 0,0 1 0,-1-1 0,1 0 0,0 1 0,0-1 0,0 0 0,0 1 1,0-1-1,0 1 0,0-1 0,0 0 0,0 1 0,0-1 0,0 1 0,0-1 0,0 0 0,0 1 0,1-1 0,-1 0 0,0 1 0,0-1 1,0 0-1,0 1 0,1-1 0,-1 0 0,0 1 0,0-1 0,1 0 0,-1 1 0,0-1 0,1 0 0,-1 0 0,0 0 0,0 1 0,1-1 0,-1 0 1,1 0-1,-1 0 0,0 0 0,1 1 0,-1-1 0,0 0 0,1 0 0,-1 0 0,1 0 0,-1 0 0,0 0 0,1 0 0,-1 0 0,1 0 1,-1 0-1,0 0 0,1-1 0,-1 1 0,0 0 0,1 0 0,-1 0 0,17-19-5767,-9-3-1135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14798,'0'0'7719,"9"62"-7623,4-45-384,-2-2-2466,0-1-2788,2-3-2465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6726,'0'0'6396,"-5"9"-3252,-1 3-2267,1 0-1,0 0 1,1 0 0,0 1-1,1 0 1,1 0 0,0 0 0,-1 18-1,17 135 1009,0-1-962,-14-163-857,-1 1-1,1-1 0,-1 0 1,1 0-1,-1 0 1,0 0-1,0 1 0,0-1 1,0 0-1,0 0 1,-1-1-1,1 1 0,0 0 1,-1 0-1,1-1 1,-1 1-1,0-1 0,0 1 1,0-1-1,1 0 1,-1 1-1,0-1 0,-3 1 1,3-1-12,1-1 1,-1 1-1,1 0 1,-1-1-1,0 1 1,1-1-1,-1 0 1,0 0-1,1 1 1,-1-1-1,0 0 1,0 0-1,1 0 1,-1-1-1,0 1 1,1 0 0,-1-1-1,0 1 1,1-1-1,-1 1 1,1-1-1,-1 0 1,1 0-1,-1 0 1,1 0-1,-1 0 1,1 0-1,0 0 1,-1 0-1,1 0 1,0-1-1,-1 0 1,-4-12-81,0-1 0,1 1 0,0-1 0,1 0 0,1 0 0,0 0 1,1 0-1,1 0 0,0-1 0,1 1 0,1 0 0,3-20 0,-3 30 14,0 1 0,-1-1 0,2 1 0,-1-1 0,0 1 0,1 0 0,0 0 0,0-1 0,0 1 0,1 1 0,-1-1 0,1 0 0,0 1 0,0-1 0,0 1-1,0 0 1,1 0 0,-1 0 0,1 0 0,7-3 0,1 0-639,1 2 0,0-1 0,0 2 0,0 0 0,20-2 1,26-7-8372,-43 6 1559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13805,'0'0'11018,"69"-7"-10985,-37 14-33,3-1-1602,3-6-3010,1 0-5638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6438,'0'0'16074,"10"-5"-14398,4-2-1331,0-1 0,-1-1 0,0 0 0,0-1 0,17-17 0,-26 22-285,1 0 1,0 0-1,-1 0 1,0 0-1,0-1 1,-1 1-1,1-1 1,-1 0-1,0 0 1,-1 0-1,0 0 1,0-1-1,0 1 1,0-1-1,-1 1 1,0-1-1,-1 0 1,0-9-1,0 16-65,0-1 0,0 1-1,-1-1 1,1 1 0,0-1-1,-1 1 1,1-1 0,0 1-1,-1 0 1,1-1 0,-1 1-1,1-1 1,-1 1-1,1 0 1,-1-1 0,1 1-1,-1 0 1,1 0 0,-1-1-1,1 1 1,-1 0 0,1 0-1,-1 0 1,1 0 0,-1 0-1,0 0 1,1 0 0,-1 0-1,1 0 1,-1 0 0,1 0-1,-1 0 1,0 0 0,1 0-1,-1 0 1,1 1 0,-1-1-1,1 0 1,-1 0 0,1 1-1,-1-1 1,1 0 0,-1 1-1,1-1 1,0 1 0,-1-1-1,1 0 1,-1 2 0,-25 17-252,17-8 245,1 0-1,0 0 1,0 0-1,1 1 1,1 1-1,0-1 0,1 1 1,0 0-1,0 0 1,2 0-1,0 0 0,0 1 1,0 19-1,3-31 13,0-1-1,0 1 0,0 0 1,1 0-1,-1 0 1,1 0-1,-1 0 0,1 0 1,0-1-1,0 1 1,0 0-1,0-1 0,0 1 1,0 0-1,0-1 0,1 1 1,-1-1-1,0 0 1,1 1-1,-1-1 0,1 0 1,-1 0-1,1 0 1,0 0-1,0 0 0,-1-1 1,1 1-1,0 0 0,0-1 1,0 1-1,0-1 1,0 0-1,-1 1 0,1-1 1,0 0-1,0 0 1,0 0-1,0-1 0,3 0 1,3 1 34,1-1-1,-1 0 1,0-1 0,1 0 0,-1-1-1,0 1 1,15-8 0,9-11 42,-1 0 0,42-39 0,-15 12-491,-58 48 391,0 0 0,0 0 1,0 0-1,0 0 0,0-1 0,0 1 0,0 0 1,0 0-1,1 0 0,-1 0 0,0 0 0,0 0 1,0-1-1,0 1 0,0 0 0,1 0 0,-1 0 0,0 0 1,0 0-1,0 0 0,0 0 0,1 0 0,-1 0 1,0 0-1,0 0 0,0 0 0,1 0 0,-1 0 1,0 0-1,0 0 0,0 0 0,0 0 0,1 0 1,-1 0-1,0 0 0,0 0 0,0 0 0,1 0 1,-1 0-1,0 0 0,0 0 0,0 0 0,0 1 1,0-1-1,1 0 0,-1 0 0,0 0 0,0 0 1,0 0-1,0 1 0,0-1 0,0 0 0,0 0 0,1 0 1,-1 0-1,0 1 0,0-1 0,0 0 0,0 0 1,-2 19-382,-12 28 857,12-40-406,1-5 28,0 0 0,1 0 0,-1 0 0,1 0 0,-1 0 0,1 1 0,0-1 0,0 0 0,0 0 0,0 1 0,0-1 0,1 0 0,-1 0 0,0 0 0,1 1 0,1 2 1,-1-4-35,0 0 0,0 0 0,0 0 0,0 0 0,0 0 0,0 0 0,0 0 0,0 0 0,0 0 0,0 0 0,1-1 0,-1 1 0,0-1 0,1 1 0,-1-1 0,0 1 0,1-1 0,-1 0 0,3 1 0,2-1 52,0 0 0,1 0 0,-1-1 0,1 0 0,-1 0-1,0-1 1,0 0 0,0 0 0,0 0 0,7-4 0,21-14 28,-26 15-188,0 0 0,0 0-1,0 1 1,1 0 0,-1 0 0,12-2-1,-20 6 52,1 1 0,-1-1-1,1 1 1,0-1 0,-1 1 0,0-1-1,1 1 1,-1 0 0,1-1 0,-1 1-1,0 0 1,1-1 0,-1 1-1,0 0 1,0-1 0,0 1 0,1 0-1,-1-1 1,0 1 0,0 0 0,0 0-1,0-1 1,0 1 0,0 0-1,-1 1 1,1 28-359,0-25 342,0 12 53,-1-15-6,1 0 0,0 0 0,0 0 1,0 0-1,0 1 0,0-1 1,0 0-1,1 0 0,-1 0 0,1 0 1,-1 0-1,3 4 0,-2-5-6,0-1 0,1 1 0,-1 0 0,0 0-1,1-1 1,-1 1 0,1-1 0,0 1 0,-1-1 0,1 0-1,-1 1 1,1-1 0,0 0 0,-1 0 0,1 0 0,-1 0-1,1-1 1,0 1 0,-1 0 0,1-1 0,2 0-1,2-1 27,0 1 0,-1-1-1,1-1 1,-1 1-1,1-1 1,6-5-1,22-10-2639,-9 14-4543,-24 4 6719,-1 1-1,0 0 1,1 0-1,-1 0 1,0-1-1,0 1 0,1 0 1,-1 0-1,0 0 1,0 0-1,0 0 1,0 0-1,0-1 1,0 1-1,-1 0 0,1 0 1,0 0-1,-1 1 1,-5 7-7358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17809,'0'0'7783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17180,'-4'9'1600,"-41"118"1947,31-77-3425,3 0 0,2 1 0,-4 86-1,13-133-113,0 0 0,0 0 0,0 0 0,0-1 0,1 1 0,0 0 0,0 0 0,0-1-1,0 1 1,1 0 0,-1-1 0,1 0 0,3 5 0,-4-6 5,1-1-1,-1 0 1,1 0 0,-1 1-1,1-1 1,0 0-1,0 0 1,0 0 0,0-1-1,-1 1 1,1 0 0,0-1-1,0 1 1,0-1 0,0 0-1,0 0 1,1 1 0,-1-1-1,0-1 1,0 1-1,0 0 1,0 0 0,0-1-1,0 1 1,0-1 0,2-1-1,8-2 103,0-1 0,-1 0 0,0-1-1,0-1 1,-1 1 0,14-13 0,56-53 719,-56 50-583,-1-2 1,-1 0-1,-1-1 1,-1-1-1,-1-1 1,15-31-1,-32 54-230,0 0 0,0-1-1,-1 1 1,1-1 0,0-5 0,-2 8-2,0 1 0,0-1 1,0 1-1,0-1 1,0 0-1,0 1 1,0-1-1,-1 1 1,1-1-1,-1 1 1,1-1-1,-1 1 1,1 0-1,-1-1 0,0 1 1,0 0-1,0-1 1,0 1-1,-2-2 1,-5-5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3 199 1345,'0'0'1799,"-1"-9"-1489,1 3 154,-1-6-1027,0-1 0,1 1 1,1 0-1,3-22 0,11-3 5214,-1 10 1107,2-2 891,-9 22 3376,-7 44-9491,-2 1-1,-1-1 1,-14 65 0,8-59-530,8-26-3398,-8-23-11431,3-9 2718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13293,'0'0'11947,"70"-2"-10570,-38 2-416,2 0-609,-4 0-223,1 2-65,1 2-64,-8 0-353,-9 4-1825,0-3-1665,-7-2-3845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7847,'0'0'14927,"51"29"-13838,-22-27-577,3-1-352,0 3-128,-2-1-704,3-1-2179,-12 0-3267,5-2-4932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7399,'0'0'10714,"9"4"-9166,-3-1-1346,-1-1-1,0 0 1,1 0-1,-1-1 1,1 1-1,0-1 1,-1 0-1,1-1 1,0 0 0,0 1-1,0-2 1,-1 1-1,1-1 1,0 0-1,-1 0 1,1 0-1,0-1 1,-1 0-1,0 0 1,1 0-1,-1-1 1,0 0-1,5-3 1,-2 0 94,-1 0 0,-1 0-1,1 0 1,10-14 0,-15 18-257,-1 0 1,1 0-1,-1 0 1,0-1-1,0 1 1,1 0-1,-2-1 1,1 1-1,0 0 0,0-1 1,-1 1-1,1-1 1,-1 1-1,0-1 1,0 1-1,0-1 0,0 0 1,0 1-1,0-1 1,-1 1-1,1-1 1,-2-2-1,1 5-45,1-1 0,-1 0-1,0 1 1,1-1 0,-1 1-1,0-1 1,1 1 0,-1-1 0,0 1-1,0-1 1,0 1 0,0 0 0,0-1-1,1 1 1,-1 0 0,0 0-1,0 0 1,0 0 0,0 0 0,0 0-1,0 0 1,0 0 0,0 0 0,0 0-1,1 0 1,-1 0 0,0 1-1,0-1 1,0 0 0,-1 1 0,-26 12-179,20-6 218,1-1 1,0 1-1,0 1 0,1-1 1,-1 1-1,2 1 0,-1-1 0,-4 12 1,7-16-139,1 1 0,0 0 0,0-1 1,0 1-1,1 0 0,-1 0 1,1 0-1,0 0 0,1 0 0,-1 1 1,1-1-1,0 0 0,1 0 0,-1 0 1,1 0-1,0 0 0,3 9 1,-3-12-312,0-1 0,0 1 0,1-1 0,-1 1 0,0-1 0,1 0 0,-1 0 0,1 0 0,-1 0 0,1 0 0,0 0 0,-1 0 0,1-1 0,0 1 0,0 0 0,-1-1 0,1 1 0,0-1 0,0 0 0,0 0 0,0 0 0,0 0 0,0 0 0,2 0 0,11 0-6961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 6470,'0'0'9502,"-6"11"-8033,-3 9-639,1 0 1,0 0 0,2 1 0,0 0-1,2 0 1,0 0 0,-1 34 0,5-54-813,0 1 0,0-1 0,0 1 0,0-1 0,0 1 0,0-1 0,1 1 0,-1-1 0,1 0 0,-1 1 0,1-1 0,-1 0 0,1 1 0,0-1 0,0 0 0,-1 0 0,1 1 0,0-1 0,0 0 0,0 0 0,1 0 0,-1 0 0,0 0 0,0 0 0,0-1 0,1 1 1,-1 0-1,0-1 0,1 1 0,-1-1 0,0 1 0,1-1 0,-1 1 0,1-1 0,-1 0 0,1 0 0,-1 0 0,1 0 0,-1 0 0,1 0 0,-1 0 0,1-1 0,1 1 0,9-3 66,0 1 1,0-1-1,-1-1 0,14-6 1,-14 6-88,-10 3-1,-1 1 0,1-1-1,0 1 1,0-1 0,0 1 0,0 0 0,0-1 0,0 1 0,0 0 0,0 0 0,-1 0 0,1-1 0,0 1 0,0 0 0,0 0 0,0 1 0,0-1 0,0 0 0,0 0 0,0 0 0,0 1 0,0-1 0,0 0 0,0 1 0,-1-1-1,1 1 1,0-1 0,0 1 0,0-1 0,-1 1 0,1-1 0,0 1 0,-1 0 0,1 0 0,0-1 0,-1 1 0,1 0 0,-1 0 0,1 0 0,-1-1 0,0 1 0,1 0 0,-1 0 0,0 0 0,0 0 0,1 1 0,0 5-2,-1 1 0,0-1 0,0 0 0,-1 0 0,-1 9 0,2-14 18,-7 35 902,4-21-2434,8-27-14183</inkml:trace>
  <inkml:trace contextRef="#ctx0" brushRef="#br0" timeOffset="1">257 0 10826,'0'0'5189,"0"63"-2242,-6-29-577,-1 1-448,-3 3-481,7-2-480,-3 1-288,0-5-385,6-1-224,-3-5-32,3-4-704,0-7-1026,3-8-1441,5-7-1730,3 0-2786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67 11147,'0'0'10094,"9"3"-8054,-4 0-1731,1-1 1,-1 0 0,1-1 0,-1 1 0,1-1-1,0 0 1,-1 0 0,8-1 0,-11 0-207,0-1 1,1 1-1,-1-1 1,0 1-1,1-1 1,-1 0-1,0 0 1,0 0-1,0-1 0,0 1 1,0 0-1,0-1 1,0 1-1,0-1 1,-1 0-1,1 1 1,-1-1-1,1 0 1,-1 0-1,0 0 1,1 0-1,-1 0 1,0-1-1,0 1 1,-1 0-1,1 0 1,0-4-1,0 5-97,0 0 0,-1-1-1,1 1 1,-1 0 0,1 0 0,-1-1-1,0 1 1,1 0 0,-1-1 0,0 1-1,0 0 1,0-1 0,0 1 0,0 0-1,0-1 1,0 1 0,-1 0 0,1-1-1,0 1 1,-1 0 0,1-1 0,-1 1 0,1 0-1,-1 0 1,-1-2 0,1 2-18,-1 1 0,1-1 0,0 1 0,-1 0 0,1 0 0,-1 0 0,1 0 0,-1 0 0,1 0 0,0 0 0,-1 0 0,1 0 0,-1 0 0,1 1 0,0-1 0,-1 1 0,1-1 0,0 1 0,-2 0 0,-6 4-11,0 0 0,0 0-1,0 0 1,1 1 0,-12 11 0,17-14 15,0 0 1,1 0 0,0-1-1,-1 2 1,1-1 0,0 0 0,1 0-1,-1 1 1,1-1 0,-1 1 0,1-1-1,0 1 1,0-1 0,0 1-1,1 0 1,-1 7 0,2-9 6,-1 1-1,1-1 1,0 0 0,0 1 0,0-1-1,0 0 1,0 0 0,0 0 0,0 0-1,1 0 1,-1 0 0,1 0-1,0-1 1,-1 1 0,1 0 0,0-1-1,0 1 1,0-1 0,0 0 0,0 0-1,0 0 1,0 0 0,1 0 0,-1 0-1,0 0 1,1-1 0,-1 1 0,3-1-1,6 2 22,-1-1-1,0 0 0,1-1 1,14-1-1,29 1-30,-53 0 10,1 1-1,-1-1 1,0 1 0,1-1 0,-1 1-1,0 0 1,0-1 0,0 1 0,0 0-1,0 0 1,0 0 0,0 0 0,0 0-1,0 0 1,0 0 0,0 0 0,-1 0 0,1 0-1,0 0 1,-1 0 0,1 1 0,-1-1-1,1 0 1,-1 1 0,0-1 0,0 0-1,1 0 1,-1 1 0,0-1 0,0 1-1,0-1 1,0 0 0,0 1 0,-1-1 0,1 0-1,0 0 1,-1 3 0,0 6 518,1-41 1410,0 12-1808,0-1 0,2 1 0,0 0 1,1-1-1,8-24 0,-10 43-130,-1 1 0,0-1 0,1 1 0,0-1 0,-1 1 0,1 0 0,-1-1 0,1 1 0,-1 0 0,1-1-1,0 1 1,-1 0 0,1 0 0,0 0 0,-1-1 0,1 1 0,0 0 0,-1 0 0,1 0 0,0 0 0,-1 0 0,1 0 0,0 1 0,-1-1 0,1 0 0,-1 0 0,1 0 0,0 0-1,-1 1 1,1-1 0,-1 0 0,1 1 0,1 0 0,27 14-127,-21-11 81,49 14-1783,-18-15-4691,-25-3-30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9833,'0'0'12572,"1"9"-12022,1 28 192,-1-1-1,-2 1 1,-1-1-1,-2 0 1,-14 56-1,8-40 75,2 0 0,-2 64 0,14-108-698,5-16-18,5-15 35,-7-3-578,-2 0 1,-1 0 0,-1-1 0,-1 1 0,-1-36-1,-2 65 427,1 0 0,-1-1 0,1 1 0,0 0 0,0 0-1,1 0 1,-1-1 0,1 1 0,-1 0 0,1 0 0,0-1-1,0 1 1,0 0 0,0-1 0,0 1 0,1-1-1,-1 0 1,1 1 0,0-1 0,-1 0 0,1 0 0,0 0-1,0 0 1,0 0 0,1-1 0,-1 1 0,0 0 0,1-1-1,-1 0 1,1 0 0,-1 0 0,1 0 0,4 1 0,-1 0 34,-1 0 0,1-1-1,0 0 1,-1 0 0,1-1 0,0 0 0,0 0 0,-1 0 0,1 0 0,0-1 0,0 0 0,-1 0 0,1-1 0,-1 0 0,1 0 0,-1 0 0,0 0 0,0-1 0,0 0 0,0 0 0,0 0 0,0-1 0,5-5 0,-5 4 6,1-1 0,-1 0 1,0 0-1,-1-1 0,1 1 0,-1-1 1,0 0-1,-1 0 0,0 0 0,0-1 1,-1 1-1,1-1 0,-2 1 0,1-1 1,-1 0-1,0-11 0,-1 18-21,0 1 0,1 0 0,-1-1-1,0 1 1,0 0 0,0 0 0,0-1 0,0 1 0,0 0-1,0-1 1,0 1 0,0 0 0,0-1 0,0 1 0,-1 0 0,1-1-1,0 1 1,0 0 0,0 0 0,0-1 0,0 1 0,0 0-1,-1 0 1,1-1 0,0 1 0,0 0 0,-1 0 0,1-1 0,0 1-1,0 0 1,-1 0 0,1 0 0,0 0 0,0-1 0,-1 1-1,1 0 1,0 0 0,-1 0 0,1 0 0,0 0 0,0 0 0,-1 0-1,1 0 1,0 0 0,-1 0 0,1 0 0,-18 11 9,-11 21-30,26-27 43,0 1 0,0-1 0,0 1 0,1 0 0,-1 0 0,1 0 0,1 0 0,-1 0 0,1 0 0,0 1 0,1-1 0,-1 0 0,1 1 0,1-1 1,0 8-1,0-12-23,0-1 0,0 0 1,0 0-1,0 0 0,1 0 1,-1 0-1,0 0 0,0 0 1,1 0-1,-1 0 0,1-1 0,-1 1 1,0 0-1,1-1 0,-1 1 1,1-1-1,0 0 0,-1 0 1,1 1-1,-1-1 0,3 0 1,41 0 30,-34 0-27,15-1-23,-15 0 1,-1 0 0,1 1 1,0 0-1,12 3 1,-22-3 12,1 0-1,0 1 1,0-1 0,0 1 0,-1-1 0,1 1 0,0 0 0,-1 0 0,1-1 0,0 1 0,-1 0 0,1 1 0,-1-1 0,0 0 0,1 0 0,-1 1 0,0-1 0,0 1 0,0-1 0,0 1 0,0-1 0,0 1 0,0-1 0,0 1 0,-1 0 0,1 0 0,-1-1-1,1 1 1,-1 2 0,2 84 1231,4-109-576,2 4-576,-1 0 1,-1-1-1,-1 0 1,-1 0-1,0 0 1,1-25-1,-1 17-48,0 1 0,10-30 0,-14 54-33,1 0-1,0 0 1,-1 0 0,1 0 0,0 0 0,0 0 0,0 1-1,0-1 1,-1 0 0,1 0 0,0 1 0,0-1 0,0 1-1,0-1 1,1 1 0,-1-1 0,0 1 0,0 0-1,0 0 1,0-1 0,0 1 0,0 0 0,1 0 0,-1 0-1,0 0 1,0 0 0,0 0 0,0 1 0,2-1 0,42 11-102,-30-7 97,9 0-98,-15-3 57,-1 1 0,1 0-1,-1 0 1,1 1 0,12 6 0,-18-8 33,-1 1 0,0-1 1,0 1-1,0 0 0,0-1 0,0 1 0,-1 0 0,1 0 0,0 0 0,-1 1 0,0-1 1,1 0-1,-1 0 0,0 1 0,0-1 0,0 1 0,0-1 0,-1 1 0,1-1 1,-1 1-1,0-1 0,1 1 0,-1 4 0,-1 0 20,1-1 0,-1 0 0,0 0 0,0 0 0,-1 0 0,0 0 0,0 0 0,0 0 0,-1-1 0,0 1 0,0-1 0,0 0 0,-1 0 0,-5 7 0,-6 9 96,20-21-82,0 0 0,0-1 0,0 1 0,0-1 0,0 0 0,0-1 0,6-2 0,26-18-16,-27 15-6,-1 1 1,1 0 0,0 1 0,0 0-1,1 1 1,15-5 0,-26 10 0,0-1 0,1 1 0,-1-1 0,0 1 0,1-1 0,-1 1 0,0 0 0,1-1 0,-1 1 0,0-1 0,0 1 0,0 0 0,0-1-1,1 1 1,-1-1 0,0 1 0,0 0 0,0-1 0,0 1 0,-1 0 0,1-1 0,0 1 0,0-1 0,0 1 0,0 0 0,-1-1 0,1 1 0,0-1 0,0 1 0,-1-1 0,1 1 0,-1-1 0,1 1 0,-1 0 0,-12 26-6,7-15-25,-8 18 215,14-29-174,0-1-1,0 1 0,0 0 1,0 0-1,0-1 1,1 1-1,-1 0 0,0-1 1,0 1-1,1 0 0,-1-1 1,0 1-1,1-1 0,-1 1 1,1-1-1,-1 1 1,1-1-1,-1 1 0,1-1 1,-1 1-1,1-1 0,-1 1 1,1-1-1,0 0 0,-1 1 1,1-1-1,0 0 1,-1 0-1,1 1 0,0-1 1,-1 0-1,1 0 0,0 0 1,0 0-1,-1 0 0,1 0 1,0 0-1,-1 0 1,1 0-1,0 0 0,0 0 1,0-1-1,15 0 3,0-1-1,0-1 1,0 0 0,0-2-1,-1 1 1,0-2 0,0 0-1,22-12 1,44-17-318,-71 36 124,-13 11 110,-18 20 46,17-25 1,-5 7-62,1 1 0,-12 31 0,8-11-6225,7-25-1002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13357,'-6'5'8936,"23"-5"-7719,1 0 32,10 0-192,0 0-384,8 0-321,-4 0-320,1 2 0,-1 1-256,-2-1-1217,-4 0-609,-7-2-1537,-6 0-1122,-2 0-1537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9737,'0'0'16240,"52"-10"-15023,-26 7-384,8 0-385,-4 1-352,5-1-64,-3 0-352,-2-2-1538,2 0-1473,-8-5-2915,-5-1-4132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4324,'0'0'17547,"11"2"-16388,3 0-990,0 1 0,0 1 0,-1 1-1,1 0 1,-1 0 0,0 1 0,0 1 0,-1 0 0,0 1 0,0 0 0,-1 1 0,0 0 0,12 14 0,-19-18-194,-1 0 0,0 1 0,0-1 0,0 1 0,-1-1 0,1 1 0,-1 0 0,-1 0 0,1 0 0,-1 0 0,0 0 0,-1 0 0,1 0 0,-1 0 0,0 0 0,-1 1 0,1-1 0,-1 0 0,-1 0 1,1 0-1,-1 0 0,0 0 0,0-1 0,-1 1 0,1-1 0,-1 1 0,-1-1 0,1 0 0,-7 7 0,-2 4-452,0-1 1,-1-1-1,-20 17 0,-43 29-5227,46-40 712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16107,'-2'17'1441,"12"-3"-1025,2-5-176,5 2 416,4-1-456,2-1-608,2-2-392,5-1 560,0-2-176,0-5-184</inkml:trace>
  <inkml:trace contextRef="#ctx0" brushRef="#br0" timeOffset="1">384 66 13243,'1'-1'162,"0"-1"1,-1 1-1,1-1 1,-1 1 0,0-1-1,1 0 1,-1 1-1,0-1 1,0 1-1,0-1 1,0 0-1,0 1 1,0-1-1,-1 1 1,1-1 0,0 0-1,-1-1 1,0 2-62,0 1 1,0-1 0,0 0 0,0 1 0,0-1 0,0 0 0,0 1-1,0-1 1,0 1 0,-1-1 0,1 1 0,0 0 0,0 0-1,0-1 1,0 1 0,-1 0 0,1 0 0,0 0 0,0 0-1,0 0 1,-1 1 0,1-1 0,0 0 0,-2 1 0,-4 1 159,1 0 1,-1 0-1,0 1 1,1-1-1,-1 2 1,1-1-1,0 1 1,0 0-1,0 0 1,1 0-1,-8 9 1,9-10-209,0 1 1,1-1 0,0 1-1,0 0 1,0 0-1,0 1 1,1-1-1,-1 1 1,1-1-1,0 1 1,1 0 0,-1-1-1,1 1 1,0 0-1,0 0 1,0 0-1,1 6 1,0-10-41,0 0 0,0 1 0,0-1 0,0 0 1,0 0-1,1 0 0,-1 0 0,1 0 0,-1 1 0,1-1 0,-1 0 1,1 0-1,-1 0 0,1 0 0,0 0 0,-1-1 0,1 1 0,0 0 1,0 0-1,0 0 0,0-1 0,0 1 0,0 0 0,1 0 0,1 0 8,-1 0-1,1-1 0,-1 1 0,1-1 0,-1 0 1,0 0-1,1 0 0,-1 0 0,1 0 0,-1 0 1,4-1-1,2-1 45,0 0 0,-1-1 0,1 1 0,-1-1 0,1-1-1,9-6 1,-10 4 26,0 1 0,-1-1 0,0-1 0,0 1 0,0-1 0,-1 0 0,0-1 0,4-7 0,-7 12-101,0 0 0,-1 0-1,1 0 1,-1-1 0,0 1-1,0 0 1,0-1 0,0 1-1,0 0 1,-1-1 0,1 1-1,-1-1 1,0 1 0,0-1-1,0 1 1,-1 0 0,1-1-1,-1 1 1,0-1 0,0 1-1,0 0 1,0 0 0,-3-4-1,4 6-70,-1 0-1,0 0 1,0 0 0,1 0-1,-1 0 1,0 1 0,0-1-1,0 0 1,0 1-1,0-1 1,0 1 0,0-1-1,0 1 1,0-1-1,0 1 1,-1 0 0,1-1-1,0 1 1,0 0 0,0 0-1,0 0 1,-1 0-1,1 0 1,0 0 0,0 0-1,0 0 1,0 1-1,0-1 1,-1 0 0,1 1-1,0-1 1,0 1 0,0-1-1,0 1 1,0-1-1,0 1 1,-1 1 0,-7 7-676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44 6406,'0'0'6267,"2"-9"-3678,9-25 1237,-11 34-3759,0 0-1,0 0 1,0 0-1,0 0 1,0 0-1,0 0 1,0 0 0,0 0-1,0 1 1,0-1-1,0 0 1,0 0-1,0 0 1,0 0 0,0 0-1,1 0 1,-1 0-1,0 0 1,0 0-1,0 0 1,0 0 0,0 0-1,0 0 1,0 1-1,0-1 1,0 0-1,0 0 1,0 0 0,1 0-1,-1 0 1,0 0-1,0 0 1,0 0-1,0 0 1,0 0 0,0 0-1,0 0 1,0 0-1,0 0 1,1 0 0,-1 0-1,0 0 1,0 0-1,0 0 1,0 0-1,0 0 1,0-1 0,0 1-1,0 0 1,0 0-1,0 0 1,1 0-1,-2 30 866,-16 96 968,-46 173 0,38-195-1707,19-75-76,-3 12 1312,9-41-1417,0 0 1,0 0-1,0 0 1,0 0-1,0 0 1,0 0-1,0 0 1,0 0 0,0 0-1,0-1 1,0 1-1,0 0 1,0 0-1,0 0 1,-1 0-1,1 0 1,0 0 0,0 0-1,0 0 1,0 0-1,0 0 1,0 0-1,0 0 1,0-1-1,0 1 1,0 0 0,0 0-1,0 0 1,-1 0-1,1 0 1,0 0-1,0 0 1,0 0-1,0 0 1,0 0 0,0 0-1,0 0 1,0 0-1,0 0 1,0 0-1,-1 0 1,1 0 0,0 0-1,0 0 1,0 0-1,0 0 1,0 0-1,0 0 1,-1-29 100,3 2-287,1 0 0,1 0-1,2 0 1,10-28 0,-3 5-434,-10 41 458,-1 0 0,2-1-1,-1 2 1,6-11 0,-8 18 123,-1 0-1,1 0 1,-1 0 0,1 0 0,0 0-1,-1 0 1,1 1 0,0-1 0,-1 0-1,1 1 1,0-1 0,0 0 0,0 1 0,0-1-1,0 1 1,0-1 0,0 1 0,0 0-1,1-1 1,0 1 3,-1 1-1,0-1 0,0 0 1,0 1-1,0-1 0,0 1 1,0-1-1,0 1 0,0 0 1,0 0-1,0-1 0,0 1 1,-1 0-1,1 0 0,0 0 1,0 0-1,-1 0 0,1 0 1,-1 0-1,1 0 0,-1 0 1,2 2-1,1 4-63,0-1 0,1 1 1,0-1-1,1 0 0,0 0 0,8 8 0,-12-13 88,0 0-1,1 0 0,-1 0 0,0 0 0,1 0 0,-1-1 1,1 1-1,-1 0 0,1-1 0,-1 1 0,1-1 0,-1 1 0,1-1 1,0 0-1,-1 0 0,1 0 0,0 1 0,-1-2 0,1 1 1,0 0-1,-1 0 0,1 0 0,-1-1 0,1 1 0,-1-1 0,1 0 1,0 1-1,-1-1 0,0 0 0,1 0 0,-1 0 0,0 0 0,1 0 1,-1 0-1,0 0 0,2-2 0,4-4 36,-1-1 0,1 1 1,-2-1-1,1 0 0,-1 0 0,0-1 0,-1 1 0,0-1 1,0 0-1,-1-1 0,0 1 0,-1 0 0,0-1 0,0 1 1,-1-1-1,0-11 0,-30 109-3,28-87-32,1 1 0,0-1-1,-1 1 1,1-1 0,0 1 0,0-1 0,0 1-1,1-1 1,-1 1 0,0-1 0,0 0 0,1 1-1,-1-1 1,1 1 0,-1-1 0,1 0 0,0 1 0,-1-1-1,1 0 1,0 0 0,0 1 0,0-1 0,0 0-1,0 0 1,0 0 0,0 0 0,1 0 0,0 0-1,1 0 4,1 0 0,-1 0-1,1 0 1,-1-1 0,0 1 0,1-1-1,-1 0 1,1 0 0,-1-1-1,0 1 1,7-2 0,-4 0 2,-1 0 0,0 0 0,0-1-1,0 1 1,0-1 0,0 0 0,5-5 0,-7 5-2,1 1-1,-1-1 1,1 0-1,0 1 1,0 0-1,0 0 1,0 0-1,0 1 1,1-1-1,-1 1 1,6-1-1,-9 3-9,0 1-1,0-1 0,0 0 1,-1 1-1,1-1 0,-1 1 1,1-1-1,-1 1 1,1-1-1,-1 1 0,0-1 1,0 1-1,0-1 1,0 1-1,0-1 0,0 1 1,0 2-1,-2 32 44,1-28-43,0 15 211,6-18 14,8-12 71,-8 3-221,0-1 0,0 0-1,-1-1 1,0 1 0,0-1-1,0 0 1,-1 1 0,0-2-1,0 1 1,0 0 0,-1-1-1,3-11 1,0-5 185,-1-1 0,2-29 0,-6 53-323,0-1 0,0 1 1,0 0-1,0-1 0,0 1 0,0-1 0,0 1 0,1-1 0,-1 1 0,0-1 0,0 1 0,0 0 0,1-1 1,-1 1-1,0-1 0,0 1 0,1 0 0,-1-1 0,0 1 0,1 0 0,-1-1 0,1 1 0,-1 0 1,0 0-1,1-1 0,-1 1 0,1 0 0,-1 0 0,0 0 0,1 0 0,-1-1 0,1 1 0,-1 0 1,1 0-1,-1 0 0,1 0 0,0 0 0,22 5-6131,-8-1 324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13261,'0'0'3395,"57"38"-4644,-33-22-3844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143 176 12300,'0'0'7847,"4"-9"-6363,13-25-390,-17 33-1054,0 1-1,0 0 0,0-1 0,0 1 0,0-1 0,0 1 0,0-1 0,0 1 0,0 0 0,0-1 0,0 1 0,0-1 0,0 1 0,0 0 0,0-1 0,0 1 0,-1-1 0,1 1 0,0 0 0,0-1 0,0 1 0,-1 0 0,1-1 0,0 1 0,0 0 0,-1-1 0,1 1 0,0 0 0,-1 0 0,1-1 0,0 1 0,-1 0 0,1 0 0,0 0 0,-1-1 0,1 1 0,0 0 0,-1 0 0,1 0 0,-1 0 0,1 0 0,0 0 0,-1 0 0,1 0 0,-1 0 0,0 0 0,-22 0 271,20 1-222,-2 0-61,-1 0 1,0 1-1,0 0 0,1 0 1,-1 1-1,1-1 0,0 1 1,0 0-1,0 1 1,0-1-1,0 1 0,1 0 1,0 0-1,-7 8 0,6-7 62,1 0 0,0 0 0,0 0 0,0 1 0,1-1 0,0 1 0,0 0-1,0 0 1,1 0 0,0 0 0,0 1 0,0-1 0,0 8 0,2-13-85,1-1 1,-1 1-1,1-1 0,0 1 1,-1-1-1,1 1 0,0-1 1,-1 1-1,1-1 0,0 0 1,-1 0-1,1 1 0,0-1 1,0 0-1,-1 0 0,1 0 1,0 0-1,0 0 1,0 0-1,-1 0 0,1 0 1,0 0-1,0 0 0,-1 0 1,3-1-1,22-2 144,-13-3-78,1 0-1,-1 0 1,-1-1-1,1-1 1,-1 0-1,-1 0 1,1-1-1,15-18 1,-1-2 186,39-58 0,-40 43-102,-17 29-144,-15 26-158,-12 21 31,1-3 257,-18 39 0,32-57-37,1-1 0,0 1 0,1 0 0,0 0 0,1 0 0,0 0 0,-1 22 0,3-31-100,0-1 0,0 1-1,0-1 1,0 1 0,1-1 0,-1 1 0,0-1-1,0 1 1,1-1 0,-1 1 0,1-1 0,0 1-1,-1-1 1,1 0 0,0 1 0,0-1-1,0 0 1,0 0 0,0 1 0,0-1 0,0 0-1,0 0 1,3 1 0,-2-1 7,0 0 1,1 0-1,-1 0 0,1-1 0,-1 0 1,1 1-1,-1-1 0,1 0 1,-1 0-1,1 0 0,-1 0 0,0-1 1,5 0-1,0-1 14,1 0 0,0-1 0,-1 0 0,0 0 0,0-1 0,0 0 0,0 0 0,11-9 0,26-39 99,1-2-689,-47 85 267,1-27 302,-3 6 40,1-1 1,0 1 0,1 0 0,-2 17 0,4-26-41,0 1 0,0-1 1,0 1-1,0-1 0,0 0 1,0 1-1,0-1 0,0 1 1,1-1-1,-1 0 0,0 1 1,1-1-1,-1 1 0,1-1 1,0 0-1,0 0 0,-1 1 0,1-1 1,0 0-1,0 0 0,0 0 1,0 0-1,0 0 0,0 0 1,0 0-1,1 0 0,-1-1 1,0 1-1,0 0 0,1-1 1,-1 1-1,0-1 0,1 1 1,-1-1-1,1 0 0,-1 1 1,0-1-1,1 0 0,-1 0 0,4 0 1,1-1 8,0 0 1,0 0-1,0 0 1,0-1-1,0 0 1,-1 0-1,1 0 1,0-1-1,-1 0 1,0 0-1,0 0 1,0-1-1,0 1 1,0-1-1,4-5 1,-3 3-38,0 0 1,-1 0-1,0 0 1,0-1-1,0 0 1,-1 0-1,0 0 1,-1-1-1,1 1 1,3-16-1,-7 21-233,-3 5 107,-9 14 87,-10 28 329,19-37-101,1 1 0,1-1 1,0 1-1,-1 16 0,9 3-1752,-7-27 1299,0 0 0,1-1 0,-1 1 0,1 0 0,-1-1 1,1 1-1,0-1 0,-1 1 0,1-1 0,0 1 0,-1-1 0,1 1 0,0-1 1,-1 0-1,1 1 0,0-1 0,0 0 0,0 0 0,-1 0 0,1 1 1,0-1-1,0 0 0,0 0 0,-1 0 0,1 0 0,0 0 0,0-1 0,1 1 1,6-3-7976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12812,'0'0'8456,"5"51"-10858,8-36-2563,4-1-4035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11243,'0'0'6358,"-8"0"-2728,-4-1-2794,0 1 0,-1 1 0,1 0 0,-15 4 0,24-5-803,0 0 1,1 1 0,-1-1 0,1 1-1,-1 0 1,1 0 0,-1 0 0,1 0-1,-1 1 1,1-1 0,0 0 0,0 1-1,0 0 1,0 0 0,0-1 0,0 1-1,0 0 1,0 0 0,1 1 0,-1-1-1,1 0 1,0 0 0,-1 1 0,1-1 0,0 1-1,1-1 1,-1 1 0,0 0 0,1-1-1,-1 5 1,1-5-125,1-1 0,-1 1 0,1 0 0,0-1-1,0 1 1,0 0 0,0-1 0,0 1 0,0-1 0,0 0 0,0 1 0,0-1 0,1 0-1,-1 1 1,1-1 0,-1 0 0,1 0 0,-1 0 0,1-1 0,-1 1 0,1 0 0,2 0-1,47 17-1733,-38-14 1363,9 2-23,-16-5 282,0 0 0,-1 1 0,1 0 0,0 0 0,0 0 0,-1 0 1,1 1-1,-1 0 0,0 0 0,6 5 0,-11-7 257,1-1 1,-1 1-1,0 0 1,1-1-1,-1 1 1,0 0-1,0-1 1,0 1-1,0 0 1,1-1-1,-1 1 1,0 0-1,0-1 1,0 1-1,0 0 1,0-1-1,-1 1 1,1 0-1,0 0 1,0-1-1,0 1 1,-1-1-1,1 1 1,0 0-1,-1-1 0,1 1 1,0 0-1,-1-1 1,1 1-1,-1-1 1,1 1-1,-1-1 1,1 1-1,-1-1 1,1 0-1,-1 1 1,0-1-1,0 1 1,-27 14 1244,25-14-1248,-5 3-48,-47 18 1731,53-20-2013,-1-1 0,0 0 0,0-1 0,0 1 0,0 0 0,0-1 0,0 0 0,0 0 0,0 1 0,0-2 0,0 1 0,0 0-1,0-1 1,0 1 0,-3-2 0,3-5-5588,3-7-2829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62 12396,'0'0'6230,"8"2"-3316,4 2-2231,-1-1 0,0 0 0,1-1 0,22 1 0,-32-3-617,0 0-1,0 1 1,0-1 0,1 0-1,-1-1 1,0 1 0,0 0 0,0-1-1,1 1 1,-1-1 0,0 1-1,0-1 1,0 0 0,0 0 0,0 0-1,0 0 1,0-1 0,-1 1-1,1 0 1,0-1 0,-1 1 0,1-1-1,-1 0 1,1 1 0,-1-1-1,0 0 1,0 0 0,0 0 0,0 0-1,0 0 1,0 0 0,0 0-1,-1 0 1,1 0 0,-1 0 0,1-1-1,-1 1 1,0 0 0,0-3-1,0 4-51,0 0-1,-1-1 0,1 1 0,-1 0 0,1 0 1,-1-1-1,1 1 0,-1 0 0,0 0 0,0 0 1,1 0-1,-1 0 0,0 0 0,0 0 0,0 0 0,0 0 1,0 0-1,0 0 0,-1 1 0,1-1 0,0 0 1,0 1-1,0-1 0,-1 1 0,1-1 0,0 1 1,-1 0-1,1-1 0,0 1 0,-1 0 0,1 0 0,0 0 1,-1 0-1,1 0 0,-3 1 0,-1-1-34,0 0 1,0 1-1,-1-1 0,1 1 1,0 0-1,0 1 0,0-1 0,-7 4 1,4 0 32,1-1 0,0 1 0,1 0 0,0 1 0,-1-1 0,2 1 0,-1 1 0,1-1 0,0 1 0,0 0 0,0 0 0,1 0 0,0 1 0,1-1 0,0 1 0,0 0 0,1 0 0,-1 0 0,2 0 0,-1 1 0,1-1 0,1 0 0,0 10 0,0-15-26,1-1 0,0 1-1,0-1 1,0 0 0,0 0 0,0 1 0,0-1 0,1 0-1,-1 0 1,1 0 0,-1 0 0,1 0 0,0-1-1,0 1 1,0-1 0,0 1 0,0-1 0,0 1 0,0-1-1,0 0 1,1 0 0,-1 0 0,0 0 0,1-1-1,-1 1 1,3 0 0,34 4-2696,-4-9-4447,-7-6-1977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12492,'0'0'12492,"-5"9"-11110,-7 11-793,-31 58 866,39-70-1384,0 1 1,0-1-1,1 1 1,1 0-1,-1 0 1,1 0 0,0 15-1,1-23-69,1-1 0,0 1 1,0 0-1,1-1 0,-1 1 0,0-1 0,0 1 0,0 0 0,0-1 1,0 1-1,1-1 0,-1 1 0,0 0 0,0-1 0,1 1 0,-1-1 1,1 1-1,-1-1 0,0 1 0,1-1 0,-1 0 0,1 1 1,-1-1-1,1 1 0,-1-1 0,1 0 0,-1 1 0,1-1 0,0 0 1,-1 0-1,1 1 0,-1-1 0,1 0 0,0 0 0,28-4 93,25-21-110,-20 0-120,-23 15 105,0 2 1,1 0-1,0 0 1,1 1-1,-1 1 1,20-8-1,-31 14 34,-1 1-1,1-1 0,0 0 0,-1 1 1,1-1-1,-1 1 0,1-1 0,-1 1 1,0-1-1,1 1 0,-1-1 0,0 1 1,1-1-1,-1 1 0,0 0 0,1-1 1,-1 1-1,0 0 0,0-1 1,0 1-1,0-1 0,0 1 0,1 0 1,-1-1-1,-1 1 0,1 0 0,0-1 1,0 1-1,0 0 0,0-1 0,0 1 1,0 0-1,-1-1 0,1 1 0,0-1 1,-1 2-1,-6 28 138,-7 0-67,-1 6-234,10-12-7452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13613,'0'0'11541,"-3"12"-10569,-14 60-165,3 1 1,3 1-1,-2 80 1,14-150-2316,2-13 136,1-18-2256,-4-2-2431,0-7-3043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13613,'0'0'13389,"52"-25"-12429,-17 18-479,8 3-65,2 2-31,0 0-225,2 2-128,-3 0-32,-3 4-641,-9 4-1729,-8 1-1217,-9-2-2339,-9-3-2978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9225,'0'0'12908,"67"13"-11467,-31-13-320,-1 0-416,6 0-513,-2 0-128,2 0-96,-5 2-1185,-1-2-1794,-3 0-3139,-6 0-3234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20 188 17428,'7'0'532,"0"0"0,0-1 0,-1 0 0,1 0 0,0-1 1,0 1-1,0-2 0,-1 1 0,11-6 0,-5 1-244,0-1 0,-1 0 0,19-19 0,-20 18-211,-1 0 0,14-18 0,-20 23-51,-1 0 0,1 0 0,-1 0 1,0 0-1,0-1 0,-1 1 0,1 0 0,-1-1 0,0 0 0,0 1 0,0-6 0,-1 9-19,0 1 0,0-1 0,0 1 0,0-1 0,0 0 0,0 1 0,0-1 0,0 1 0,0-1 0,0 1 0,0-1 0,0 1 0,0-1 0,-1 0 0,1 1 0,0-1 0,0 1 0,-1-1 0,1 1 0,0-1 0,-1 1 0,1 0 0,0-1 0,-1 1 0,1-1 0,-1 1 0,1 0 0,-1-1 0,1 1 0,-1 0 0,1-1 0,-1 1 0,0 0 0,-1-1 4,0 1-1,0 0 1,1 1 0,-1-1 0,0 0-1,0 0 1,1 1 0,-1-1-1,0 1 1,1-1 0,-3 2-1,-4 2 9,1 0 0,0 0 0,0 1 0,-7 5-1,-4 8 4,0 0 0,1 1 0,2 1 0,0 0 0,0 1 0,2 1 0,-14 31 0,24-47-13,1-1-1,0 1 1,1 0-1,-1-1 0,1 1 1,0 0-1,1 0 1,-1 10-1,1-14-4,1 0 0,-1 0 0,0 0-1,1 0 1,-1 0 0,1 0 0,0-1 0,-1 1 0,1 0-1,0 0 1,0 0 0,0-1 0,1 1 0,-1-1 0,0 1-1,1-1 1,-1 1 0,0-1 0,1 1 0,0-1-1,-1 0 1,1 0 0,0 0 0,0 0 0,-1 0 0,1-1-1,0 1 1,4 0 0,3 1-59,1 0 0,-1-1-1,1-1 1,-1 0 0,1 0 0,0-1 0,-1 0-1,1 0 1,-1-1 0,0 0 0,11-5-1,-10 4-27,1-1 0,-1-1 0,0 0 0,0-1-1,-1 0 1,1 0 0,-1-1 0,-1 0-1,11-11 1,11-20-197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65 6150,'0'0'17819,"-3"9"-16623,-2 8-925,0 0-1,1 1 1,1 0-1,1 0 1,0 19-1,2-37-270,0 0 1,0 1-1,0-1 0,0 0 1,0 1-1,0-1 1,0 0-1,0 1 0,0-1 1,0 0-1,0 1 0,0-1 1,0 0-1,0 1 0,0-1 1,0 0-1,1 1 0,-1-1 1,0 0-1,0 1 1,0-1-1,1 0 0,-1 0 1,0 1-1,0-1 0,1 0 1,-1 0-1,0 1 0,0-1 1,1 0-1,-1 0 1,0 0-1,1 0 0,-1 1 1,0-1-1,1 0 0,-1 0 1,0 0-1,1 0 0,15-7 29,11-17-19,-25 22-15,0-1 1,0 1-1,0-1 0,-1 0 0,1 0 0,-1 1 0,1-1 0,-1 0 0,0 0 0,0 0 0,0-1 0,0-5 0,-25 28 69,38-30 1807,0 1-1685,-2-1 0,22-22-1,-31 30-185,-1-1 0,1 1 0,0-1-1,-1 1 1,0-1 0,0 0 0,0 0 0,0 0-1,0 0 1,-1 0 0,0 0 0,0 0-1,0-1 1,0 1 0,-1 0 0,1-1-1,-2-7 1,1 12-4,-1-1 0,1 0 1,-1 0-1,1 1 0,-1-1 0,1 1 1,-1-1-1,1 0 0,-1 1 0,0-1 0,1 1 1,-1 0-1,0-1 0,0 1 0,1-1 0,-1 1 1,0 0-1,0 0 0,0-1 0,1 1 0,-1 0 1,0 0-1,0 0 0,0 0 0,0 0 1,1 0-1,-1 0 0,0 0 0,0 1 0,0-1 1,0 0-1,1 0 0,-1 1 0,0-1 0,0 0 1,1 1-1,-2 0 0,-29 13-92,20-4 122,0 0-1,1 0 1,0 1 0,0 0-1,2 1 1,-12 18 0,16-24-13,1 0 0,0 1 0,0 0-1,1 0 1,-1 0 0,2 0 0,-1 0 0,1 0 0,0 0 0,0 0 0,1 1 0,0-1 0,0 0 0,2 13-1,0-17-12,-1 0 0,0-1 0,1 1 0,-1-1 0,1 1-1,0-1 1,0 0 0,0 0 0,0 0 0,0 0 0,1 0 0,-1 0-1,1-1 1,-1 1 0,1-1 0,-1 1 0,1-1 0,0 0-1,0 0 1,-1 0 0,1-1 0,0 1 0,0 0 0,4-1-1,6 2-1205,0 0-1,0-2 0,0 1 0,15-3 1,-4-3-4517,-3-9-2914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7687,'0'0'7559,"-6"11"-4761,-14 30 402,-23 68 1,35-84-2498,1-1 0,1 1-1,1 0 1,2 1 0,-1 25 0,4-50-699,-1-1 1,1 1-1,0-1 1,0 1-1,0 0 1,0-1-1,1 1 1,-1-1-1,0 1 0,0-1 1,0 1-1,0 0 1,0-1-1,1 1 1,-1-1-1,0 1 1,1-1-1,-1 1 1,0-1-1,1 0 1,-1 1-1,0-1 1,1 1-1,-1-1 1,1 0-1,-1 1 0,1-1 1,-1 0-1,1 1 1,-1-1-1,1 0 1,-1 0-1,1 1 1,-1-1-1,2 0 1,23-6 107,21-23-33,-4-10-174,-33 29 60,0 0-1,1 1 1,0 0-1,1 1 1,0 0-1,0 1 1,17-9-1,-28 16 32,1 0 0,-1 0 0,1 0 0,-1 0 0,0 0 0,1 0-1,-1 0 1,0 0 0,1 0 0,-1 0 0,1 0 0,-1 0 0,0 0 0,1 0 0,-1 0 0,0 0-1,1 0 1,-1 0 0,0 0 0,1 1 0,-1-1 0,0 0 0,1 0 0,-1 0 0,0 1 0,1-1 0,-1 0-1,0 0 1,0 1 0,1-1 0,-1 0 0,0 1 0,0-1 0,0 0 0,1 1 0,-1-1 0,0 0 0,0 1-1,0 0 1,2 23-51,-11 24 221,-8-9 130,12-29-131,0 1-1,0-1 1,1 1-1,1 0 0,-1 0 1,2 1-1,-2 13 1,4-25-182,0 0 0,0 0 0,0 1 0,0-1 0,0 0 0,0 0 0,0 1 0,0-1 0,0 0 0,0 1 0,0-1 0,0 0 0,0 0 0,0 1 0,1-1 0,-1 0 0,0 0-1,0 1 1,0-1 0,0 0 0,0 0 0,1 0 0,-1 1 0,0-1 0,0 0 0,1 0 0,-1 0 0,0 0 0,0 1 0,1-1 0,-1 0 0,0 0 0,0 0 0,1 0 0,-1 0 0,0 0 0,0 0 0,1 0 0,-1 0 0,0 0 0,1 0 0,-1 0 0,0 0 0,0 0 0,1 0 0,-1 0 0,0 0 0,0 0 0,1 0 0,-1 0 0,0 0 0,0-1 0,1 1 0,-1 0 0,0 0 0,0 0 0,1 0 0,-1-1 0,0 1 0,15-13-2299,9-37-7688,-12 15 1223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12492,'0'0'10394,"1"10"-8937,1 23 64,-1 1 1,-7 60-1,-2-39-1070,-15 57 1,22-109-516,-2 8-500,0 1 1,1-1 0,-1 21 0,7-31-5236,13-18-1481,-5-4-3803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12364,'0'0'10532,"11"5"-8626,0-1-1505,0-1-1,0 0 0,0 0 1,0-1-1,0-1 0,1 0 1,13 0-1,-21-1-345,0 0-1,0 0 0,0-1 1,-1 1-1,1-1 1,0 0-1,-1 0 1,1 0-1,0 0 0,-1 0 1,1-1-1,-1 0 1,0 0-1,0 0 0,1 0 1,-1 0-1,-1-1 1,1 1-1,0-1 1,-1 0-1,1 0 0,-1 0 1,0 0-1,0 0 1,0 0-1,0 0 0,0-1 1,-1 1-1,0-1 1,2-5-1,-3 8-48,1 1 0,-1-1-1,0 0 1,0 0 0,0 0 0,0 0 0,0 0-1,0 0 1,0 1 0,0-1 0,0 0 0,0 0-1,0 0 1,0 0 0,-1 0 0,1 0-1,0 1 1,-1-1 0,1 0 0,0 0 0,-1 0-1,1 1 1,-1-1 0,0 0 0,1 1 0,-1-1-1,-1-1 1,1 2-13,-1-1 0,1 0 0,-1 1 0,0-1 0,1 1 0,-1 0 0,0 0 0,0-1 0,1 1 0,-1 0 0,0 0 0,0 1 0,-2-1 0,-2 1-14,0 1 0,0-1-1,0 1 1,0 1-1,1-1 1,-1 1 0,-9 5-1,9-3 13,0 1 0,0 0-1,1 0 1,-1 0-1,2 0 1,-1 1 0,-4 7-1,8-13 10,0 0 0,0 1 0,1-1-1,-1 1 1,0-1 0,1 0 0,-1 1-1,0-1 1,1 1 0,0-1 0,-1 1-1,1 0 1,0-1 0,0 1 0,0-1-1,0 1 1,0 0 0,0-1 0,0 1-1,0-1 1,1 1 0,-1-1 0,1 1-1,-1-1 1,1 1 0,0-1 0,-1 1-1,1-1 1,0 0 0,0 1 0,0-1-1,0 0 1,0 0 0,0 0 0,1 0-1,-1 1 1,0-2 0,0 1 0,1 0-1,-1 0 1,2 0 0,13 5 19,0-1 0,0-1 1,1-1-1,-1 0 0,18 0 0,-17-2-151,0 1 0,-1 0 0,1 2-1,-1 0 1,23 9 0,-39-13 172,0 0 1,1 0 0,-1 0-1,0 0 1,1 0-1,-1 0 1,0 0-1,1 0 1,-1 0-1,0 0 1,1 0 0,-1 0-1,0 0 1,1 0-1,-1 0 1,0 0-1,1 0 1,-1 0-1,0 0 1,1-1-1,-1 1 1,0 0 0,0 0-1,1 0 1,-1 0-1,0-1 1,0 1-1,1 0 1,-1 0-1,0-1 1,0 1-1,0 0 1,1 0 0,-1-1-1,0 1 1,0 0-1,0-1 1,0 1-1,5-23 950,-5-37-251,0 42-718,-1-1-13,0 14-38,0 0 1,1 0-1,0 0 1,0 0-1,0 0 0,0-1 1,1 1-1,0 0 1,0 0-1,0 0 1,4-7-1,-5 11-90,1 1 0,-1-1 0,1 1 0,0 0 1,-1-1-1,1 1 0,-1 0 0,1-1 0,0 1 0,0 0 0,-1 0 0,1-1 0,0 1 0,-1 0 0,1 0 0,0 0 1,0 0-1,-1 0 0,1 0 0,0 0 0,-1 0 0,1 1 0,0-1 0,0 0 0,-1 0 0,1 1 0,0-1 0,-1 0 1,2 1-1,21 14-6351,-14-8 1939,10 3-5916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13805,'0'0'11227,"2"9"-10560,3 18-148,-1 1-1,-2 0 1,-1 1 0,-1-1-1,-1 0 1,-9 49 0,0 19 366,15-277-714,-4 184-172,0 1 1,0-1-1,0 1 0,0-1 1,0 0-1,1 0 0,-1 0 0,1 1 1,0-2-1,0 1 0,0 0 1,1 0-1,-1-1 0,1 1 1,-1-1-1,1 0 0,0 1 0,0-1 1,0-1-1,0 1 0,0 0 1,0-1-1,0 0 0,1 1 1,-1-1-1,0 0 0,1-1 0,-1 1 1,1-1-1,4 1 0,1 0 27,0 0 0,0-1 0,0 0-1,1 0 1,-1-1 0,0 0 0,0 0-1,0-1 1,0 0 0,14-6 0,-14 3-9,0 0 0,-1-1 1,1 1-1,-1-2 1,-1 1-1,1-1 1,7-9-1,-12 12-41,1 0 0,-1-1 0,0 0 0,0 1 1,0-1-1,0 0 0,-1 0 0,0-1 0,0 1 0,-1 0 0,1-1 0,-1 1 1,0-1-1,0-6 0,-4 12-7,1 0-1,0 0 1,0 1 0,0-1-1,0 0 1,0 1 0,0-1 0,0 1-1,0 0 1,0 0 0,0 0 0,1 0-1,-4 2 1,-8 6 20,1 1 0,1 0 0,-16 18-1,23-24 48,0 1 0,0 0 0,1 0 0,-1 0 0,1 0 0,1 0-1,-1 1 1,1 0 0,0-1 0,0 1 0,1 0 0,-2 7 0,3-13-35,0 1 0,0 0 1,0 0-1,0 0 0,1 0 0,-1 0 1,0-1-1,0 1 0,1 0 0,-1 0 1,0-1-1,1 1 0,-1 0 0,1 0 1,-1-1-1,1 1 0,-1 0 0,1-1 1,-1 1-1,1-1 0,0 1 0,-1-1 1,1 1-1,0-1 0,-1 1 0,1-1 1,0 1-1,1-1 0,34 6 25,36-13-200,-36-1 37,-21 4 97,1 1 1,0 0 0,20-1 0,-34 5 30,0-1 1,0 1-1,-1-1 0,1 1 1,0 0-1,-1 0 0,1-1 1,-1 1-1,1 1 0,-1-1 1,1 0-1,-1 0 0,0 0 1,1 1-1,-1-1 0,0 1 1,0-1-1,0 1 0,0-1 1,0 1-1,-1-1 0,1 1 1,0 0-1,-1 0 0,1-1 1,-1 1-1,0 0 0,1 0 1,-1 0-1,0 2 0,3 67 229,-3-60-16,21-38 858,-11 5-984,0-1 0,6-26-1,10-25-43,23 73-306,-24 0 162,-14 0-36,1 1 1,-1 0 0,1 1 0,-1 0 0,13 3 0,-22-4 126,1 1-1,-1 0 1,0 0 0,0-1-1,0 1 1,0 1 0,0-1-1,0 0 1,0 0 0,0 1-1,0-1 1,-1 1 0,1 0-1,0-1 1,-1 1 0,0 0-1,1 0 1,-1 0 0,0 0-1,0 0 1,0 0 0,0 0-1,0 1 1,-1-1 0,1 0-1,-1 0 1,1 1 0,-1-1-1,0 0 1,0 5 0,-15 64 446,19-70-409,-1-1 1,1 1-1,0-1 1,-1 0-1,1 0 0,-1 0 1,1 0-1,0 0 1,-1-1-1,5-1 1,37-19 14,-39 17-55,1 1-1,-1-1 0,1 1 1,0 0-1,0 1 0,0 0 0,0 0 1,12-2-1,-17 49 156,0-44-111,0 0-1,0 0 1,0 0 0,0-1-1,0 1 1,1-1-1,-1 0 1,0 1 0,0-1-1,1 0 1,-1 0-1,0-1 1,0 1 0,3-1-1,33-5 8,8-9-203,-37 11 8,0 0 0,1 1 0,-1 1 0,1 0 1,0 0-1,10 0 0,-25 40 561,1-15-931,4-14-4432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1 833,'0'3'14907,"-1"8"-8184,-1 4-4625,-4 33-4084,4-32 3887,-1-3-1682,0-1-113,1 1-1,0 0 1,0 0-1,1 0 0,1 0 1,0 0-1,2 13 1,-2-25-85,1-1 0,-1 1 1,1-1-1,-1 1 0,0-1 0,1 1 1,-1-1-1,1 0 0,-1 1 0,1-1 1,-1 0-1,1 1 0,-1-1 0,1 0 1,-1 0-1,1 1 0,-1-1 0,1 0 1,0 0-1,-1 0 0,1 0 0,-1 0 1,1 0-1,0 0 0,-1 0 0,1 0 1,-1 0-1,1 0 0,-1 0 0,1 0 1,0-1-1,-1 1 0,1 0 0,-1 0 1,1-1-1,-1 1 0,1 0 0,-1-1 1,1 1-1,-1 0 0,1-2 0,21-13 630,-8 1-571,0-1 0,-2-1 0,0 0 1,11-19-1,14-19-17,-37 54-63,0 0-1,0 0 1,0-1-1,0 1 1,0 0 0,0 0-1,0 0 1,1 0-1,-1 0 1,0 0-1,0 0 1,0-1 0,0 1-1,0 0 1,1 0-1,-1 0 1,0 0 0,0 0-1,0 0 1,0 0-1,0 0 1,1 0-1,-1 0 1,0 0 0,0 0-1,0 0 1,0 0-1,1 0 1,-1 0-1,0 0 1,0 0 0,0 0-1,0 0 1,1 0-1,-1 0 1,0 0 0,0 0-1,0 0 1,0 0-1,0 0 1,1 1-1,-1-1 1,0 0 0,0 0-1,0 0 1,0 0-1,0 0 1,0 0 0,0 0-1,0 1 1,1-1-1,-1 0 1,0 0-1,0 0 1,0 0 0,0 1-1,0-1 1,0 0-1,0 0 1,0 0-1,0 0 1,0 0 0,0 1-1,0-1 1,0 0-1,3 23-61,-1 32-44,-2-49 105,-1-4 2,1 1 1,0 0-1,0 0 1,0 0-1,0 0 1,1-1 0,-1 1-1,1 0 1,0 0-1,0-1 1,-1 1 0,2 0-1,-1-1 1,0 1-1,3 2 1,-3-4 5,1-1 1,-1 1-1,1-1 0,0 1 1,0-1-1,-1 0 1,1 1-1,0-1 0,-1 0 1,1 0-1,0-1 0,0 1 1,-1 0-1,1 0 0,0-1 1,-1 1-1,1-1 0,0 0 1,-1 1-1,1-1 1,-1 0-1,1 0 0,-1 0 1,0 0-1,1 0 0,1-3 1,121-87 99,-123 91-118,-1 0 0,1-1 0,-1 1 0,0 0 0,1-1 0,-1 1 0,1 0 0,-1-1 0,1 1 0,-1 0 0,1 0 0,-1 0 0,1 0 0,-1-1 1,1 1-1,-1 0 0,1 0 0,-1 0 0,1 0 0,-1 0 0,1 0 0,-1 0 0,1 0 0,-1 0 0,1 1 0,0-1 0,-1 0 0,1 0 0,-1 0 1,0 1-1,1-1 0,-1 0 0,1 0 0,-1 1 0,1-1 0,-1 0 0,0 1 0,1-1 0,-1 1 0,1-1 0,-1 0 0,0 1 0,4 30-118,-16 35 787,11-65-619,0 1 0,1-1-1,0 0 1,-1 1 0,1-1-1,0 0 1,-1 1 0,1-1-1,0 1 1,0-1 0,0 1-1,0-1 1,0 0 0,1 1 0,-1-1-1,0 1 1,1-1 0,-1 0-1,1 1 1,-1-1 0,1 0-1,0 0 1,-1 1 0,1-1-1,0 0 1,1 2 0,13-4-1343,4-16-3279,-6 0-2906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 12620,'0'0'8499,"-11"-1"-7885,8 1-585,-1-1 46,0 0 0,1 1 0,-1 0 0,0 0 0,0 0 0,0 0 0,1 0 0,-1 1 1,0 0-1,0 0 0,1 0 0,-1 0 0,0 1 0,1-1 0,-1 1 0,1 0 0,0 0 0,0 0 0,0 0 0,0 1 0,0-1 0,0 1 0,0 0 0,-3 5 0,2-3 68,-26 39 673,29-42-797,0 0 0,0 0 0,0 0 0,0 0 0,0 0 0,0 0 0,1 0 0,-1 0 0,1 0 0,0 0 0,-1 0 0,1 0 0,0 1 0,0-1 0,0 0 0,1 0 0,-1 0 0,1 0 1,-1 0-1,1 0 0,1 3 0,-1-4-8,1 0 0,-1 0 0,1 0 0,-1 0 0,1 0 0,0 0 0,-1-1 0,1 1 0,0-1 0,0 1 0,-1-1 0,1 0 0,0 0 0,0 0 0,0 0 0,0 0 0,-1 0 0,4-1 0,34-7 415,-24-2-342,1 0 0,-1-1-1,-1-1 1,0 0 0,-1-1 0,0-1 0,-1 0-1,-1-1 1,18-29 0,-65 116-175,33-65 18,0 0 0,1 0 0,0 1 0,0-1-1,1 1 1,0-1 0,1 1 0,-1-1 0,2 14 0,0-20-176,-1 1 1,1-1-1,-1 0 1,1 0-1,0 0 1,0 1-1,0-1 1,-1 0-1,1 0 1,0 0-1,1 0 1,-1-1-1,0 1 0,0 0 1,0 0-1,0-1 1,1 1-1,-1 0 1,0-1-1,0 1 1,1-1-1,-1 0 1,0 1-1,1-1 1,-1 0-1,1 0 1,-1 0-1,0 0 0,1 0 1,-1 0-1,1 0 1,-1-1-1,2 1 1,0 0-425,24 0-4660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126 153 9577,'0'0'2952,"-8"6"-747,-8 6-1056,0 1 0,2 1 0,-15 16 0,25-26-893,0 0 1,0 1-1,0 0 1,1 0 0,0 0-1,-1 0 1,2 0-1,-1 1 1,1-1-1,0 1 1,0 0 0,0-1-1,1 1 1,0 0-1,0 0 1,0 0-1,1 7 1,1-12-253,-1 0 0,1 1 0,0-1 0,0 0 0,0 1 0,0-1 0,0 0 0,0 0 0,0 0 0,0 0 0,1 0 0,-1 0 0,0 0 0,1 0 0,-1-1 0,0 1 0,1 0 0,-1-1 0,1 1 0,-1-1 0,1 0 0,-1 1 0,1-1 0,-1 0 0,1 0 0,0 0 0,-1 0 0,1 0 0,1-1 0,3 1 3,0 0 1,1-1-1,-1 1 0,0-2 0,0 1 1,9-3-1,-4-3 6,1 1 0,-1-1 0,-1-1 0,1 1 0,-1-2 0,-1 0 0,0 0 0,0-1 0,0 0 0,9-14 0,-8 8-77,1-1 0,-2 0 0,0-1 0,-1 1 0,-1-1 0,6-26 1,-11 36 37,0 0 0,0 0 1,-1-1-1,-1 1 1,1-12-1,-1 19 26,-1 0 0,1-1 0,0 1 0,0 0 0,0 0 0,-1-1 0,1 1 0,-1 0 0,1 0 0,-1 0 0,1 0 0,-1 0 0,0 0 0,1 0 0,-1 0 0,0 0 0,0 0 0,0 0-1,0 0 1,0 0 0,0 1 0,0-1 0,0 0 0,0 1 0,0-1 0,0 1 0,0-1 0,-1 1 0,1-1 0,0 1 0,0 0 0,0 0 0,-1 0 0,1 0 0,0 0 0,0 0 0,-1 0 0,1 0 0,0 0 0,0 0 0,-1 1 0,1-1 0,0 0 0,-1 1 0,-7 2 36,0 1 1,1 0-1,-1 0 1,1 0-1,0 1 1,1 0-1,-1 1 1,1 0-1,0 0 1,-8 9-1,7-6 18,0 0-1,0 0 0,1 1 0,0 0 1,0 0-1,1 1 0,-6 16 0,11-25-55,0 0 0,0-1-1,1 1 1,-1 0 0,1-1 0,-1 1-1,1 0 1,0 0 0,0 0 0,0 0-1,0-1 1,0 1 0,0 0 0,0 0-1,1 0 1,-1-1 0,1 1 0,-1 0-1,1 0 1,-1-1 0,1 1 0,0 0-1,0-1 1,0 1 0,0-1 0,0 1-1,0-1 1,1 0 0,-1 1 0,0-1-1,1 0 1,-1 0 0,1 0-1,-1 0 1,1 0 0,0 0 0,-1 0-1,1-1 1,0 1 0,-1-1 0,3 1-1,10 2-108,0-1 0,-1 0 0,1-1 0,24-1 0,5 1-312,-40-1 411,-1 0 0,1 1 0,0-1 0,0 1-1,0-1 1,-1 1 0,1 0 0,-1 0 0,1 0 0,0 0-1,-1 1 1,0-1 0,1 1 0,-1 0 0,0-1 0,0 1 0,0 0-1,0 0 1,0 0 0,0 0 0,2 5 0,-2-1-115,0-1 1,0 1 0,-1 0 0,0 0-1,0 0 1,0 1 0,-1-1-1,0 9 1,4-13-7081,3-3 1180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11787,'0'0'8050,"-3"10"-7073,-13 49 325,5-25-1056,2 0 0,1 0-1,2 1 1,-3 44 0,8-32-1423,-2-18-2985,-8-41-10886,-1-19 16767,11 30-1725,-2-7 1193,-4-10 1131,-1-1 0,2 0 1,1-1-1,0 0 0,1 0 0,-1-29 0,6 48-2203,-1 1 0,1-1 0,0 1 0,-1-1 0,1 1 1,0-1-1,0 1 0,-1-1 0,1 1 0,0-1 0,0 1 0,0 0 0,-1 0 0,1-1 0,0 1 1,0 0-1,0 0 0,0 0 0,0 0 0,0 0 0,-1 0 0,1 0 0,0 0 0,1 1 1,27 1-15,66 18-3406,-57-17-2887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12011,'0'0'9791,"-6"9"-8302,0-2-1227,1 1 0,1-1-1,0 1 1,0 0-1,0 1 1,1-1-1,0 0 1,1 1 0,-1 0-1,2-1 1,-1 1-1,1 0 1,1 0 0,0 10-1,1-18-235,-1 0-1,1 0 1,-1 0-1,1 0 1,0 0-1,-1-1 1,1 1-1,0 0 1,0 0-1,0-1 1,0 1-1,0 0 1,0-1-1,0 1 1,0-1-1,0 0 1,0 1-1,0-1 1,0 0 0,0 1-1,0-1 1,0 0-1,0 0 1,0 0-1,0 0 1,1 0-1,-1 0 1,0 0-1,0 0 1,0-1-1,0 1 1,0 0-1,2-1 1,40-11 681,-14-4-633,-2-1 0,28-21 0,22-14-205,-76 51 112,-1 1 0,1-1 0,0 1 0,-1 0 0,1-1 0,-1 1 0,1 0 1,0-1-1,-1 1 0,1 0 0,-1 0 0,1-1 0,0 1 0,-1 0 0,1 0 1,0 0-1,-1 0 0,1 0 0,0 0 0,0 0 0,-1 0 0,1 0 0,0 0 1,0 1-1,1 14-194,-20 32 191,13-35 29,3-8 37,1-1 0,-1 1-1,1 0 1,0 1 0,0-1-1,1 0 1,-1 0 0,1 0-1,0 8 1,0-11-30,1 0-1,-1-1 1,0 1 0,0 0-1,1-1 1,-1 1 0,1-1 0,-1 1-1,1-1 1,-1 1 0,0-1 0,1 1-1,0-1 1,-1 0 0,1 1-1,-1-1 1,1 1 0,-1-1 0,1 0-1,0 0 1,-1 1 0,1-1-1,0 0 1,29-1 53,-21-1-62,0-1-1,-1-1 1,0 1-1,0-1 1,0 0 0,0-1-1,-1 0 1,0 0-1,0-1 1,7-7 0,24-16-606,-43 66 196,2-29 425,1-5-31,1 0 0,0 0 0,0 0 0,0 0 0,0 1 0,0-1 0,1 0 0,-1 0 0,1 1 0,0-1 0,0 0 0,1 5 0,21-6-6171,-14-3 502,5-5-7671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 16980,'7'-11'2948,"-17"29"-878,-122 321 1942,93-228-3132,-40 195 0,92-390-1390,11-59-504,-18 113 616,2-1-1,18-44 1,-23 69 337,-1 0 0,1 0 0,0 0 0,1 1 0,0-1 0,0 1 0,0 0 0,0 0 0,1 1 0,0-1 0,0 1 0,10-7 0,-1 4 24,1 0 0,-1 1 0,1 1 0,16-4 0,-24 8 37,18-7 5,-1-1 0,0-1 0,0-1 0,-1-1 0,-1 0 0,0-2 0,0-1 0,28-26 0,39-45 95,-79 74-67,0 1 1,-1-1-1,-1-1 0,0 1 0,0-1 0,5-16 1,-9 11 77,-4 17-109,-1 1 0,1 0 0,0 0 0,0 0 0,0 0 0,-1 0 0,1-1 0,0 1 0,0 0 0,0 0 0,-1 0 0,1 0 0,0 0 0,0 0 0,-1 0-1,1 0 1,0 0 0,0 0 0,-1 0 0,1 0 0,0 0 0,0 0 0,-1 0 0,1 0 0,0 0 0,0 0 0,0 0 0,-1 1 0,1-1 0,0 0 0,0 0 0,-1 0-1,1 0 1,0 0 0,0 1 0,0-1 0,-1 0 0,-3 3 11,1 0 0,-1 1 0,0-1 0,1 1 1,-5 6-1,-32 53 313,2 2 0,3 2 0,-44 120 0,61-136-98,2 1-1,2 0 1,-9 73 0,24-106-478,3-16 23,2-11 42,20-32-209,2 0 0,42-46 0,-52 65 320,89-94 42,-82 92 98,-20 20-50,0-1-1,0 0 1,-1-1-1,8-8 1,-12 12-15,0 1-1,1-1 1,-1 1-1,0-1 1,1 1 0,-1-1-1,0 1 1,1 0-1,-1-1 1,0 1-1,1-1 1,-1 1 0,1 0-1,-1-1 1,1 1-1,-1 0 1,1 0 0,-1-1-1,1 1 1,-1 0-1,1 0 1,-1 0-1,2-1 1,1 12 86,-6 21 55,-10 17 76,9-36-112,1-1 0,-1 1 1,2 0-1,0 0 0,0 0 0,2 0 1,0 15-1,0-25-123,1-1 0,0 0 0,0 1 0,0-1 1,0 0-1,1 0 0,-1 0 0,0 1 0,1-1 0,0-1 0,-1 1 0,1 0 0,0 0 0,0-1 1,0 1-1,0-1 0,0 1 0,0-1 0,1 0 0,-1 0 0,0 0 0,1 0 0,2 0 1,-5 0-34,0-1 1,1 0-1,-1 0 1,0 0 0,0 0-1,1 0 1,-1 0 0,0 0-1,1 0 1,-1 0 0,0 0-1,0 0 1,1 0-1,-1 0 1,0 0 0,1 0-1,-1 0 1,0 0 0,0 0-1,1 0 1,-1-1 0,0 1-1,0 0 1,1 0-1,-1 0 1,0 0 0,0-1-1,1 1 1,-1 0 0,0 0-1,0 0 1,0-1 0,1 1-1,-1 0 1,0 0-1,0-1 1,0 1 0,0 0-1,0-1 1,0 1 0,1-1-1,0-13-706,-2 10 529,1-9-493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 10090,'0'0'11274,"-9"-1"-9806,4 0-1399,0 0 1,0 1-1,0 0 0,-1 0 0,1 0 0,0 0 0,0 1 1,0 0-1,0 0 0,0 0 0,0 1 0,0 0 0,0 0 0,0 0 1,1 0-1,-1 1 0,1-1 0,0 1 0,-1 1 0,1-1 1,-4 5-1,5-5-1,0 0 1,0 0 0,0 0 0,0 1-1,1-1 1,-1 1 0,1 0 0,0 0-1,0 0 1,0 0 0,1 0-1,-2 7 1,3-10-63,0-1 0,0 1 0,0 0 0,0 0 0,0-1 0,0 1 0,0 0 0,1 0 0,-1-1 0,0 1 0,0 0 0,1-1 0,-1 1 0,0 0 0,1-1 0,-1 1-1,1 0 1,-1-1 0,1 1 0,-1-1 0,1 1 0,-1-1 0,1 1 0,0-1 0,-1 0 0,2 1 0,1 0-7,0 0 0,0 0-1,0-1 1,0 1 0,0-1 0,0 0 0,0 0-1,0 0 1,0 0 0,4-1 0,0 0-19,0-1 1,-1 0 0,1 0-1,-1-1 1,1 1-1,-1-1 1,0-1 0,0 1-1,0-1 1,-1 0 0,8-7-1,2-3-109,0-1 0,17-23 0,-25 25-327,-18 18 353,-17 18 251,23-18-138,1-1 178,0-1-1,0 1 1,1-1-1,-1 1 1,1 0-1,0 1 1,1-1 0,-1 0-1,1 1 1,-1-1-1,1 1 1,1 0 0,-1 0-1,1 0 1,-2 5-1,5-9-171,0 0 0,0 0 0,0 0 0,0 0 0,0-1-1,0 1 1,0-1 0,0 1 0,0-1 0,0 0 0,0 0 0,0 0-1,0 0 1,0 0 0,0 0 0,4-1 0,0 1 40,7-1-37,0-1 1,-1 0 0,1-1-1,0 0 1,23-10-1,-24 8-393,0 1-1,1 0 1,0 1-1,0 0 0,25-2 1,-37 6 370,-1 0 0,1 0 0,-1-1 1,1 1-1,-1 0 0,1 0 0,-1 0 0,0 0 0,1 0 1,-1 0-1,0 0 0,0 0 0,0 0 0,1 0 1,-1 0-1,0-1 0,0 1 0,-1 0 0,1 0 0,0 0 1,0 0-1,0 0 0,-1 0 0,1 0 0,-1 1 0,-5 26 467,6-28-456,0 0 0,0 1 0,0-1 0,-1 0 0,1 1 0,0-1 0,0 0 0,0 1 0,0-1 0,0 1 0,0-1 0,0 0 0,0 1 0,0-1-1,1 0 1,-1 1 0,0-1 0,0 0 0,0 1 0,0-1 0,0 0 0,1 1 0,-1-1 0,0 0 0,0 0 0,0 1 0,1-1 0,-1 0 0,0 0 0,1 1 0,-1-1 0,0 0 0,0 0 0,1 0 0,-1 1 0,0-1 0,1 0 0,-1 0 0,0 0 0,1 0 0,21 1 393,19-10 110,-24 1-958,-15 6 273,0 1 0,1-1 0,0 1 1,-1 0-1,1 0 0,0 0 0,-1 0 0,1 0 1,0 0-1,0 1 0,0 0 0,0-1 1,0 1-1,3 1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16239,'0'0'4607,"0"12"-3448,-7 54 1299,-25 114 0,31-176-2324,0 1-12,0-1 0,0 1 0,0-1 0,1 1 1,-1 0-1,1-1 0,1 5 0,-1-7-110,0-1 0,1 0 0,-1 0-1,1 0 1,-1-1 0,1 1 0,-1 0 0,1 0-1,0 0 1,0 0 0,-1 0 0,1-1 0,0 1-1,0 0 1,0-1 0,0 1 0,0 0 0,0-1-1,0 1 1,0-1 0,0 0 0,0 1 0,0-1-1,0 0 1,0 0 0,0 1 0,0-1 0,0 0-1,0 0 1,0 0 0,1 0 0,1-1 0,5 0 10,0-1 0,-1 0 0,1 0 0,0 0 0,0-1 0,-1-1 0,0 1 1,1-1-1,-1 0 0,-1-1 0,1 0 0,-1 0 0,0 0 0,0-1 1,6-6-1,-4 3-32,1 1 1,0 1 0,1 0 0,0 0 0,19-10 0,-29 17 2,1 0 1,-1 0 0,0-1 0,1 1 0,-1 0-1,0 0 1,1 0 0,-1 0 0,0 0 0,0 0 0,1 0-1,-1 0 1,0 0 0,1 0 0,-1 0 0,0 0-1,1 0 1,-1 1 0,0-1 0,1 0 0,-1 0 0,0 0-1,0 0 1,1 1 0,-1-1 0,0 0 0,0 0-1,1 0 1,-1 1 0,0-1 0,0 0 0,0 0 0,1 1-1,-1-1 1,0 0 0,0 0 0,0 1 0,0-1 0,0 0-1,1 1 1,-1-1 0,0 0 0,0 1 0,0-1-1,0 1 1,0 24-143,-10 23-699,3-8-946,7-14-2604,2-21-157,8-4 1989,-7-1 1103,13 0-4954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10186,'0'0'7948,"-10"6"-6672,-1 1-983,0 2 0,1 0 0,0 0 0,0 1 0,-9 12-1,15-18-109,0 1-1,1-1 0,0 1 1,0-1-1,0 1 0,1 0 1,-1 1-1,1-1 0,0 0 1,1 0-1,-1 1 0,1-1 0,0 1 1,1 0-1,-1-1 0,1 1 1,0-1-1,1 7 0,0-11-137,0 1-1,0-1 0,0 0 1,0 0-1,0 0 0,1 0 1,-1 0-1,0 0 0,1 0 1,-1 0-1,1 0 0,-1-1 1,1 1-1,-1-1 0,1 1 1,-1-1-1,1 1 0,0-1 1,-1 0-1,1 0 0,-1 0 1,1 0-1,0 0 0,-1 0 1,1 0-1,0 0 0,2-2 1,4 2 86,-1-1 0,0-1 0,0 1 1,0-1-1,8-4 0,-3 0-135,0-2-1,-1 1 1,0-2 0,0 1-1,-1-1 1,0-1 0,-1 0-1,0 0 1,-1-1 0,0 0-1,0 0 1,-1-1-1,-1 0 1,0 0 0,7-21-1,-60 96-299,21-14 855,25-46-507,0 0 0,0 0 0,0 0 0,0 0 0,0 0 0,1 0 0,-1 0 0,1 0 0,0 0 0,0 0 0,0 0 0,0 0 0,1 0 0,-1 0 0,2 6 0,-1-9-38,0 1 1,0 0-1,0 0 0,0-1 1,0 1-1,0 0 0,0-1 1,1 1-1,-1-1 1,0 1-1,0-1 0,0 0 1,1 0-1,-1 1 1,0-1-1,0 0 0,1 0 1,-1 0-1,0 0 0,0 0 1,1-1-1,-1 1 1,0 0-1,2-1 0,31-9 214,-23 2-290,0 1 1,0-2 0,0 1-1,-1-2 1,-1 1-1,1-1 1,-2-1 0,1 1-1,-2-2 1,1 1-1,-1-1 1,-1 0 0,5-14-1,-30 59-423,15-28 592,0 0 0,1-1-1,0 1 1,0 1 0,0-1-1,1 0 1,-1 1 0,1-1 0,1 1-1,-1 0 1,1-1 0,0 1-1,0 0 1,0 6 0,2-11-95,0 0 1,-1 0-1,1 0 0,0 0 1,0 0-1,0 0 1,0 0-1,0-1 0,0 1 1,0 0-1,0-1 1,0 1-1,0 0 0,0-1 1,0 0-1,0 1 1,0-1-1,1 0 0,-1 1 1,0-1-1,0 0 1,0 0-1,1 0 1,-1 0-1,0 0 0,0 0 1,1 0-1,-1-1 1,0 1-1,0 0 0,2-1 1,42-11 35,-34 6-159,0 0 0,-1 0 0,1-1 0,-1-1 0,-1 0 0,0 0 0,0 0 0,0-2-1,-1 1 1,-1-1 0,0 0 0,7-12 0,-62 78-126,45-51 328,-1 0 79,1 0 0,-1 0-1,1 0 1,0 1 0,1 0 0,-1 0 0,1-1-1,0 1 1,1 0 0,-2 9 0,4-14-158,-1 0 1,1-1 0,0 1 0,-1 0 0,1 0 0,0-1-1,0 1 1,-1-1 0,1 1 0,0 0 0,0-1 0,0 0-1,0 1 1,0-1 0,0 1 0,0-1 0,0 0-1,0 0 1,0 0 0,0 0 0,0 1 0,0-1 0,0 0-1,0-1 1,0 1 0,1 0 0,36-1-1294,-35 1 750,19-7-3326,-3-9-3865,-6 1-1206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15214,'0'0'7597,"-5"12"-6545,-29 63 800,-76 176 3199,49-78-4678,53-120-1030,25-65-69,6-16 559,-2 0 0,-1-2 0,23-46 0,-22 39-390,44-61-1,-48 81 498,-16 17 60,-1-1-1,0 1 0,0 0 0,0 0 1,1 0-1,-1 0 0,0 0 0,0 0 1,1-1-1,-1 1 0,0 0 1,1 0-1,-1 0 0,0 0 0,0 0 1,1 0-1,-1 0 0,0 0 0,0 0 1,1 0-1,-1 0 0,0 1 0,0-1 1,1 0-1,-1 0 0,0 0 0,0 0 1,1 0-1,-1 0 0,0 1 0,0-1 1,1 0-1,-1 0 0,0 0 1,0 1-1,1-1 0,3 35 13,-4-31-8,0-1 1,0 1-1,0-1 1,0 1-1,1-1 1,-1 1 0,1-1-1,0 0 1,0 1-1,0-1 1,0 0 0,4 6-1,-3-8 4,0 0 0,0 0-1,0 0 1,0 0 0,0-1 0,1 1 0,-1-1-1,0 1 1,0-1 0,1 0 0,-1 0-1,0 0 1,1 0 0,-1 0 0,0 0-1,1-1 1,-1 1 0,0-1 0,0 1 0,0-1-1,1 0 1,-1 0 0,0 0 0,0 0-1,0 0 1,3-3 0,50-40 69,-51 40-76,45-40 5,-48 44-6,-1 0-1,0 0 1,0 0 0,0 0 0,0-1 0,1 1 0,-1 0 0,0 0 0,0 0 0,0 0-1,1 0 1,-1 0 0,0 0 0,0 0 0,0 0 0,1 0 0,-1 0 0,0 0-1,0 0 1,0 0 0,1 0 0,-1 0 0,0 0 0,0 0 0,0 0 0,1 0-1,-1 0 1,0 0 0,0 0 0,0 0 0,1 0 0,-1 1 0,0-1 0,0 0-1,0 0 1,0 0 0,1 0 0,-1 0 0,0 1 0,0-1 0,0 0 0,0 0 0,0 0-1,0 0 1,0 1 0,0-1 0,1 0 0,-1 0 0,0 0 0,0 1 0,0-1-1,0 0 1,0 0 0,0 0 0,0 1 0,0-1 0,0 0 0,0 0 0,0 0-1,0 1 1,0-1 0,-1 0 0,1 0 0,0 0 0,0 1 0,-2 11 8,-24 43 261,-1 2-985,20-19-6957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5701,'0'0'11115,"7"68"-12140,1-46-513,7 0 97,-4-4-1410,-2-5-1793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8776,'0'0'2098,"0"9"43,-1 22 473,-1-1 0,-12 54 0,9-63-1869,-2 0 1,-16 37-1,19-50-676,0-1 0,0 0 0,0 0 0,-1 0 0,0-1 0,0 1 0,-1-1 0,0 0 0,0-1 0,-13 10 0,18-15-13,0 1-1,0 0 1,1-1 0,-1 1 0,0 0-1,0-1 1,-1 1 0,1-1 0,0 0-1,0 1 1,0-1 0,0 0 0,0 0-1,0 1 1,0-1 0,-1 0 0,1 0-1,0 0 1,0 0 0,0-1 0,0 1-1,0 0 1,-1 0 0,1-1 0,0 1 0,0-1-1,0 1 1,0-1 0,0 1 0,-1-2-1,0 0 33,1 0 0,0 0 0,0 0 0,-1-1 0,1 1 0,0 0 0,1-1-1,-1 1 1,0-1 0,1 1 0,-1-1 0,1 1 0,0-4 0,0-7 69,0-1-1,1 0 1,0 0-1,5-17 1,-4 21-160,2 0 0,-1 1 0,2-1 0,-1 1 0,1 0 0,0 0 0,1 0-1,0 1 1,1 0 0,-1 0 0,2 1 0,-1 0 0,1 0 0,0 0 0,0 1 0,1 0 0,0 1 0,0 0 0,0 0-1,0 1 1,1 0 0,0 1 0,0 0 0,0 1 0,18-3 0,-21 4-235,19-4-1549,-12-3-2162,-9 0-1736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15727,'0'0'5637,"71"0"-3202,-35 0-1699,5 2-640,2 5-128,0-3-2050,-2-1-5477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113 178 4388,'0'0'2894,"5"-8"212,-2 2-2741,21-42 4266,-23 46-4129,0-1 0,0 0 0,0 0 0,0 0 0,0 0 0,0 0-1,-1 0 1,0-1 0,1 1 0,-1 0 0,0 0 0,-1 0 0,1 0-1,-1 0 1,-1-5 0,2 6-423,-1 1-1,0 0 1,0 1-1,0-1 0,0 0 1,0 0-1,0 0 1,0 0-1,0 1 1,-1-1-1,1 1 1,0-1-1,0 1 1,-1-1-1,1 1 1,0 0-1,0-1 0,-1 1 1,1 0-1,0 0 1,-1 0-1,1 0 1,0 0-1,-1 0 1,1 1-1,0-1 1,-3 1-1,0 0-53,0 0 0,0 0 0,1 0 0,-1 1 0,0-1 0,1 1 0,-8 4 0,3 2-41,0-1 1,1 1-1,0 1 1,0-1-1,1 1 1,-9 16-1,12-20 4,1 0 0,-1 0 0,1 0 1,0 0-1,0 0 0,1 0 0,0 0 0,0 1 0,0-1 0,0 1 0,1-1 1,0 0-1,0 1 0,1-1 0,1 8 0,-2-12-2,1 0 1,0 0-1,0 0 0,-1 0 0,1-1 1,0 1-1,0 0 0,0 0 0,0-1 0,0 1 1,0 0-1,0-1 0,1 1 0,-1-1 1,0 0-1,0 1 0,0-1 0,0 0 0,1 0 1,-1 0-1,0 0 0,0 0 0,0 0 1,1 0-1,-1 0 0,0 0 0,0 0 0,0-1 1,1 1-1,-1 0 0,0-1 0,0 1 1,0-1-1,2 0 0,39-20-27,-24 8 54,-1-1 1,-1-1-1,0-1 0,18-22 1,-26 27 6,1 0 1,-2 0-1,0-1 1,0 0-1,-1 0 1,0 0-1,-1-1 0,4-16 1,-29 84-557,12-34 498,0 0 0,1 0 0,1 0 0,-3 26 0,8-43 44,1-1 1,0 1 0,0 0-1,0-1 1,0 1-1,0-1 1,1 1-1,-1-1 1,1 1 0,0-1-1,0 1 1,1-1-1,-1 1 1,1-1-1,-1 0 1,4 4 0,-4-6-1,1 0 1,0 0-1,0 0 1,0 0 0,0 0-1,0 0 1,0 0-1,0 0 1,0-1 0,0 0-1,0 1 1,0-1-1,1 0 1,-1 0 0,0 0-1,0 0 1,0 0-1,0 0 1,1-1 0,-1 1-1,0-1 1,0 1-1,0-1 1,0 0 0,0 0-1,0 0 1,-1 0-1,1 0 1,2-2-1,2-1 21,1-1-1,-1 1 0,0-1 1,0 0-1,0-1 0,-1 0 1,0 0-1,0 0 0,0 0 1,-1-1-1,0 0 0,7-14 1,13-21-44,-24 42-100,-5 34-252,-1-11 568,1 0 0,2 1 0,-2 34 0,5-57-187,0 0 0,0 0-1,0 0 1,0 0 0,0 1 0,1-1 0,-1 0 0,0 0 0,1 0 0,-1 0 0,0 0-1,1 0 1,-1 0 0,1 0 0,0 0 0,-1 0 0,1 0 0,0-1 0,-1 1-1,1 0 1,0 0 0,0-1 0,0 1 0,0 0 0,2 0 0,-1 0 2,1 0 0,0 0-1,-1-1 1,1 1 0,0-1 0,0 0 0,-1 0 0,1 0 0,0 0 0,4 0 0,1-2 16,0 1 0,0-1 0,0-1 0,0 1 0,-1-1 0,12-6 0,-9 3-19,0 0-1,-1-1 0,0 1 0,-1-2 0,1 1 1,-2-1-1,1 0 0,-1-1 0,0 0 0,0 0 0,-1 0 1,-1-1-1,0 0 0,0 0 0,-1-1 0,0 1 1,0-1-1,-2 0 0,1 0 0,-1 0 0,0-13 1,-2 24-16,1-1 1,-1 1-1,0-1 0,0 1 1,0-1-1,0 1 1,0-1-1,0 1 1,-1-1-1,1 1 1,0 0-1,0-1 1,0 1-1,0-1 1,0 1-1,-1-1 1,1 1-1,0 0 0,0-1 1,-1 1-1,1-1 1,0 1-1,-1 0 1,1-1-1,0 1 1,-1 0-1,1 0 1,-1-1-1,1 1 1,0 0-1,-1 0 1,1-1-1,-1 1 0,1 0 1,-1 0-1,-18 6-120,-15 22-24,29-20 221,0 1 0,1-1 0,0 1 0,0 0 0,1 0 0,0 1 0,1-1 0,-2 17 0,4-24-183,0 0-1,0 0 1,0 0 0,0 0-1,0 0 1,0 0 0,1 0-1,-1 0 1,1 0-1,-1 0 1,1 0 0,0 0-1,0 0 1,0 0-1,0 0 1,0-1 0,0 1-1,3 2 1,-2-3-390,0 1 0,0-1 1,1 0-1,-1 0 0,0 0 0,1-1 1,-1 1-1,1 0 0,-1-1 0,1 1 1,-1-1-1,1 0 0,-1 0 0,1 0 1,-1 0-1,1-1 0,-1 1 0,1-1 1,3 0-1,9-5-8457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8296,'0'0'4804,"13"60"-17424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25 8008,'0'0'11018,"-48"70"-9929,22-37-897,0 4 32,1 0 289,-3-3-129,10-1-256,-1-7-32,8-7-96,5-10-1281</inkml:trace>
  <inkml:trace contextRef="#ctx0" brushRef="#br0" timeOffset="1">153 0 8968,'0'0'4677,"0"50"-2755,0-22-289,0 5-127,-5 0 223,-1 1-287,2-2-674,3 0-319,1-4-257,0-2-96,0-2-64,5-7-96,1-4-673,-1-5-640,-5-7-1025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20652,'3'-3'1953,"0"0"-1361,-2-4-256,2 2 1032,3 5-744,0 0-1360,1 0 1664,-3 0-1016,0 6-64,-1 4-48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11179,'0'0'10159,"11"-1"-9236,208-1 615,-214 1-1662,0 0 1,0 0-1,1-1 1,-1 1 0,0-1-1,6-3 1,-7 3 85,0 0 0,1 0-1,0 1 1,-1-1 0,1 1 0,0 0 0,5 0-1,-10 29 232,-1-24-168,0 0 1,0 0-1,0 0 1,-1 0-1,1 0 1,-1 0-1,0 0 1,0 0-1,-4 4 1,4-5 69,0 0 0,0 1 0,0-1 1,0 1-1,0-1 0,1 1 0,-1 0 0,1 0 1,0-1-1,0 8 0,38-26 290,-14 2-526,-13 6 89,0 1 0,0 0 0,1 0-1,0 1 1,0 0 0,1 1-1,-1 1 1,1-1 0,0 2-1,13-2 1,-25 4 49,1 0-1,-1 0 1,1 0-1,0 0 1,-1 0-1,1 0 1,-1 1-1,1-1 1,-1 0-1,1 0 0,-1 0 1,1 1-1,-1-1 1,0 0-1,1 1 1,-1-1-1,1 0 1,-1 1-1,0-1 1,1 1-1,-1-1 1,0 0-1,1 1 1,-1-1-1,0 1 1,0-1-1,1 1 1,-1-1-1,0 1 1,0-1-1,0 2 1,0 22 144,-14 22 732,2-27-877,9-16-3599,9-13-3349,4-7-4397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5189,'0'0'15567,"-1"9"-14382,-7 19-348,4-18-415,1-1 0,0 1 0,1 0-1,0 0 1,1 0 0,0 0 0,0 0 0,1 15-1,3-24-408,-1-1 0,1 1-1,-1 0 1,1-1-1,-1 0 1,1 1 0,-1-1-1,1 0 1,-1 0-1,1-1 1,-1 1-1,1 0 1,2-2 0,11-3-276,-1-1 1,0-1 0,0 0 0,-1-1-1,1-1 1,-2 0 0,18-16 0,-16 14 69,-5 8-54,-10 14 119,-16 26-179,12-29 39,3-6-232,-8 24 1204,8-14-2706,8-7-5419,5-5 1234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25 13773,'0'0'5184,"-10"5"-3220,-6 5-1466,1 0 0,-20 17-1,31-24-408,0 0 0,0 1-1,0-1 1,1 1 0,0 0-1,0 0 1,0 0-1,0 0 1,0 0 0,1 1-1,0 0 1,0-1 0,0 1-1,1 0 1,-1 0 0,0 8-1,2-13-90,0 1 0,0-1 0,0 1 0,0-1 0,0 1-1,0-1 1,0 1 0,0-1 0,0 1 0,1-1 0,-1 1 0,0-1-1,0 1 1,1-1 0,-1 1 0,0-1 0,1 1 0,-1-1 0,0 0-1,1 1 1,-1-1 0,0 0 0,1 1 0,-1-1 0,1 0 0,-1 1-1,1-1 1,-1 0 0,1 0 0,-1 0 0,1 1 0,-1-1 0,2 0-1,22-3-47,19-16 56,-24 4 159,-2-1-1,0-1 1,-1-1 0,-1 0-1,-1 0 1,16-27 0,-41 64 218,-18 36-69,27-51-311,1 0-1,-1 0 1,1 0 0,0 0-1,0 1 1,1-1 0,-1 0-1,1 0 1,0 1-1,0-1 1,1 0 0,0 8-1,0-11-74,0 0 0,-1 0 1,1-1-1,0 1 0,-1 0 0,1 0 0,0 0 0,0-1 0,0 1 0,0-1 0,0 1 0,0 0 0,0-1 0,0 0 1,0 1-1,0-1 0,0 0 0,0 1 0,0-1 0,0 0 0,0 0 0,0 0 0,0 0 0,2 0 0,28-3-4803,-9-8-655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15246,'0'0'5072,"-10"13"-2969,-13 17-740,2 0 0,-22 45 0,34-60-1109,2 1 0,0 0 0,0 1 0,2 0 0,0 0 0,1 0-1,1 0 1,-2 26 0,5-42-251,-1 0-1,1-1 0,0 1 1,0 0-1,0-1 0,0 1 0,1 0 1,-1-1-1,0 1 0,0 0 1,0-1-1,0 1 0,1 0 1,-1-1-1,0 1 0,1-1 1,-1 1-1,0-1 0,1 1 1,-1 0-1,1-1 0,-1 1 1,1-1-1,-1 0 0,1 1 1,-1-1-1,1 1 0,0-1 0,-1 0 1,1 0-1,-1 1 0,1-1 1,1 0-1,26-5 39,21-25-70,-15 0-40,-20 16 65,1 1 0,0 1 0,33-20 0,-48 32 4,0 0 1,1 0-1,-1-1 1,0 1 0,0 0-1,0 0 1,0 0-1,1 0 1,-1 0 0,0 0-1,0 0 1,0 0-1,1 0 1,-1 0 0,0 0-1,0 0 1,0 0 0,1 0-1,-1 0 1,0 0-1,0 0 1,0 0 0,0 0-1,1 0 1,-1 0-1,0 0 1,0 1 0,0-1-1,1 0 1,-1 0-1,0 0 1,0 0 0,0 0-1,0 0 1,0 1-1,0-1 1,1 0 0,-1 0-1,0 0 1,0 0-1,0 1 1,0-1 0,0 0-1,0 0 1,0 0 0,0 1-1,0-1 1,0 15 0,-6 15 22,6-30-23,-1 1 1,1 0-1,0 0 0,-1 0 1,1-1-1,0 1 0,-1 0 1,1 0-1,0 0 0,0 0 1,0 0-1,0 0 0,0-1 1,0 1-1,0 0 0,0 0 1,0 0-1,0 0 0,0 0 1,1 0-1,-1-1 0,0 1 1,1 0-1,-1 0 0,0 0 1,1-1-1,-1 1 0,1 0 1,-1 0-1,1-1 0,0 1 1,-1-1-1,1 1 0,0 0 1,-1-1-1,1 1 0,0-1 1,0 1-1,0-1 0,-1 0 1,2 1-1,3-1-32,-1 0-1,0 0 1,0 0-1,0-1 1,1 1 0,-1-1-1,0 0 1,5-2-1,42-16-1062,-39 13 932,0 1 0,0 1 0,1 0 0,-1 1 0,1 0 0,19-1 0,-31 4 172,-1 0 0,0 1 0,0-1 0,1 0-1,-1 1 1,0-1 0,0 1 0,1-1 0,-1 0 0,0 1 0,0-1 0,0 1 0,0-1 0,0 1 0,0-1 0,1 0 0,-1 1 0,0-1 0,0 1 0,-1-1 0,1 1 0,0-1 0,0 1 0,0-1 0,0 0 0,0 1 0,0-1 0,-1 1 0,1-1 0,0 1 0,0-1 0,0 0 0,-1 1 0,1-1 0,-1 1 0,-6 14 73,2-6-59,2-6 70,1 0 1,0 0-1,0 1 0,0-1 1,0 1-1,1-1 0,-1 1 0,1 0 1,-1 6-1,31-11 99,-15-3-223,0-1 0,0-1-1,19-10 1,-24 11-102,0 0 0,1 0 0,0 1-1,0 1 1,0-1 0,0 2 0,0-1-1,17 0 1,-25 3 85,-9 28 176,7-28-122,0 1 0,-1-1 0,1 0 0,0 0 0,0 0 0,-1 1 0,1-1 0,0 0 0,0 0-1,0 0 1,-1 1 0,1-1 0,0 0 0,0 1 0,0-1 0,0 0 0,0 0 0,0 1 0,-1-1 0,1 0 0,0 1 0,0-1 0,0 0-1,0 1 1,0-1 0,0 0 0,0 0 0,0 1 0,0-1 0,0 0 0,0 1 0,1-1 0,-1 0 0,0 1 0,0-1 0,0 0-1,0 0 1,0 1 0,0-1 0,1 0 0,-1 0 0,0 1 0,0-1 0,1 0 0,-1 0 0,0 1 0,1-1 0,21 1-52,41-14-1113,-47 10 280,-16 2 851,1 1 0,-1 0-1,1-1 1,-1 1 0,1 0 0,-1 0-1,1-1 1,0 1 0,-1 0 0,1 0 0,0 0-1,-1 0 1,1 0 0,-1 0 0,1 0-1,0 0 1,-1 0 0,1 0 0,0 0-1,-1 0 1,1 0 0,-1 1 0,1-1-1,0 0 1,-1 0 0,1 1 0,-1-1-1,1 0 1,-1 1 0,1-1 0,-1 0-1,1 1 1,-1-1 0,1 1 0,-1-1-1,1 1 1,-1-1 0,0 1 0,1 1-1,-5 11-1993,-2-3-2429,3-5 416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11659,'0'0'11835,"10"6"-11232,-5-3-521,1 1 0,1-1 0,-1 0 0,0 0 0,1 0 0,-1-1 0,10 2 0,-13-4-36,0 1 0,0-1 0,0 0 0,0 0 0,0 0 0,0 0 0,0-1-1,-1 1 1,1-1 0,0 0 0,0 0 0,0 0 0,0 0 0,-1 0 0,1 0 0,0-1 0,-1 0 0,1 1 0,-1-1 0,0 0 0,1 0 0,-1 0 0,0 0 0,2-3 0,-3 4-38,-1 0 0,1 1 0,0-1 0,-1 1 1,1-1-1,0 0 0,-1 1 0,1-1 0,-1 0 0,1 0 0,-1 0 1,1 1-1,-1-1 0,0 0 0,1 0 0,-1 0 0,0 0 0,0 0 0,1 0 1,-1 1-1,0-1 0,0 0 0,0 0 0,0 0 0,0 0 0,0 0 1,-1 0-1,1 0 0,0 0 0,0 0 0,-1 1 0,1-1 0,0 0 1,-1 0-1,1 0 0,-1 0 0,1 1 0,-1-1 0,0 0 0,1 1 1,-1-1-1,0 0 0,1 1 0,-1-1 0,0 1 0,0-1 0,1 1 0,-1-1 1,0 1-1,0-1 0,0 1 0,0 0 0,0 0 0,-1-1 0,-2 0-59,0 1 0,0-1 0,0 1-1,0 0 1,0 0 0,0 0 0,0 0-1,-1 1 1,1-1 0,0 1 0,1 0-1,-5 2 1,4-1 123,-1 0-1,1 1 1,1-1 0,-1 1-1,0 0 1,1 0 0,-1 1-1,1-1 1,0 1 0,0-1-1,0 1 1,1 0 0,0 0-1,-1 0 1,1 1 0,0-1-1,1 0 1,-1 1 0,1-1 0,0 1-1,-1 6 1,2-8-78,0 0 0,0-1 1,0 1-1,0 0 0,1-1 1,-1 1-1,1 0 0,-1-1 1,1 1-1,0-1 0,0 1 0,0-1 1,0 1-1,1-1 0,-1 0 1,1 1-1,-1-1 0,1 0 1,0 0-1,2 2 0,-2-2-253,1 0-1,0 0 1,0-1-1,0 1 1,1-1-1,-1 1 1,0-1-1,0 0 1,1 0-1,-1 0 1,1-1-1,3 1 0,22 0-5793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19571,'0'0'4356,"0"49"-2851,0-24-1089,0-2-351,5 1-1,1-4-673,-4 0-1377,5-6-1441,-3-4-1858,2-5-2819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63 10282,'0'0'2279,"-10"0"-741,4 0-1353,0 0 1,1 0 0,-1 1-1,0 0 1,1 0 0,-1 0-1,1 1 1,-1-1 0,1 1 0,0 1-1,0-1 1,0 1 0,0 0-1,0 0 1,0 0 0,1 1-1,0 0 1,-1 0 0,1 0-1,1 0 1,-1 0 0,-4 7-1,5-5 57,0 0 0,0 0 0,1 0 0,-1 0 0,1 1 0,1-1-1,-1 1 1,1-1 0,0 1 0,1-1 0,-1 1 0,2 9 0,-1-15-218,0 0 0,0-1-1,0 1 1,0 0 0,0-1 0,0 1 0,1 0 0,-1-1 0,0 1 0,0 0 0,1-1 0,-1 1 0,0-1 0,1 1-1,-1 0 1,1-1 0,-1 1 0,0-1 0,1 1 0,-1-1 0,1 0 0,0 1 0,-1-1 0,1 1 0,-1-1 0,1 0-1,-1 0 1,2 1 0,24 0 620,-20-1-452,0-2 0,0 1-1,0-1 1,0 0 0,-1 0 0,9-4 0,3-6-71,-1 1 1,-1-2 0,0 0 0,-1-1 0,-1 0 0,0-1 0,-1-1 0,0 0 0,-1-1-1,-1 0 1,14-34 0,-23 42-793,-11 18 547,-11 19 236,13-14-101,0 1-1,1 1 1,1-1 0,0 1-1,1 0 1,1 1 0,0-1-1,2 1 1,-2 32 0,4-47-154,0 0 1,0 1 0,0-1-1,0 0 1,1 0 0,-1 0-1,1 0 1,-1 0 0,1 0-1,0 0 1,0 0 0,2 3-1,-2-4-251,0 1 0,1-1-1,-1 1 1,1-1-1,-1 0 1,1 0-1,0 1 1,0-1 0,-1-1-1,1 1 1,0 0-1,0 0 1,2 0-1,15 2-4948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103 187 11979,'0'0'7180,"-11"8"-4233,6-4-2642,-7 5 336,0 0 0,0 1 0,-13 14 0,22-21-568,1-1-1,0 1 0,0-1 0,0 1 1,0 0-1,0 0 0,0-1 1,1 1-1,-1 0 0,1 1 1,0-1-1,0 0 0,0 0 0,0 1 1,1-1-1,-1 0 0,1 1 1,0-1-1,0 0 0,0 1 0,1-1 1,-1 0-1,1 1 0,1 3 1,-1-6-77,0 1 1,0-1 0,1 0 0,-1 0 0,1 0 0,-1 0 0,1 0-1,-1-1 1,1 1 0,-1 0 0,1-1 0,0 1 0,-1-1-1,1 0 1,0 1 0,0-1 0,-1 0 0,1 0 0,0 0-1,2 0 1,40-5-229,-34 1 36,0 1 1,0-1-1,0-1 1,-1 0 0,0-1-1,0 1 1,0-2-1,8-6 1,62-67-4222,-12 12-8449,-85 106 16304,12-29-3114,-14 21 2873,-29 62 0,44-79-2897,0 0 0,1 0 0,1 1 0,0-1-1,1 1 1,0-1 0,1 1 0,1 19 0,1-21-298,0 0 0,-1 1 0,-1-1 0,0 0 1,-1 1-1,0-1 0,-1 0 0,-5 16 0,-21 21 2466,9-26 510,24-36-441,28-46-522,-28 52-2311,51-92 834,85-139-132,-119 207-433,2 1 1,1 0-1,1 2 1,2 1-1,31-26 1,-54 50-12,-1-1 1,0 2-1,1-1 1,0 0 0,0 1-1,-1 0 1,1 0 0,1 0-1,-1 0 1,0 0-1,0 1 1,1 0 0,-1 0-1,1 0 1,4 0 0,-9 2 18,1 0 0,0-1 0,-1 1 1,0 0-1,1-1 0,-1 1 0,1 0 1,-1 0-1,0-1 0,1 1 0,-1 0 1,0 0-1,0 0 0,0 0 0,0-1 1,0 1-1,0 0 0,0 0 0,0 0 1,0 0-1,0-1 0,0 1 0,0 0 1,-1 0-1,0 1 0,-5 23-86,-2-12 126,0 0 0,-1-1 1,-1 0-1,-17 17 0,15-16 207,0 1 1,0 0-1,-9 16 1,20-29-247,1-1 1,0 1 0,-1-1 0,1 1-1,0-1 1,-1 1 0,1-1-1,0 1 1,0-1 0,0 1 0,0 0-1,-1-1 1,1 1 0,0-1-1,0 1 1,0 0 0,0-1 0,0 1-1,1-1 1,-1 1 0,0-1-1,0 1 1,0 0 0,0-1 0,1 1-1,-1-1 1,0 1 0,0-1-1,1 1 1,-1-1 0,0 1 0,1-1-1,-1 1 1,1-1 0,-1 0-1,1 1 1,-1-1 0,1 0 0,-1 1-1,1-1 1,-1 0 0,1 1-1,-1-1 1,1 0 0,-1 0 0,2 0-1,40 8-1508,2 1 240,-41-8 1206,0 1 0,-1 0 0,1 0 0,-1 0 0,1 1 0,-1-1 0,0 1 0,1-1 0,-1 1 0,-1-1 0,1 1 0,0 0 0,-1 0 0,1 0 0,-1 0 0,0 0 0,0 1 0,1 2 0,-2-3 74,0-1 0,0 0 0,1 0 0,-1 0 0,-1 1 0,1-1 0,0 0 0,0 0 0,-1 0 1,1 0-1,-1 0 0,0 0 0,0 1 0,0-1 0,0-1 0,0 1 0,0 0 0,0 0 0,-1 0 0,1-1 0,0 1 0,-1 0 0,0-1 0,1 0 0,-1 1 0,0-1 0,0 0 1,-2 1-1,-13 6 277,-1-2 0,0 0 0,0-1 0,0-1 1,-1-1-1,1 0 0,-1-1 0,0-1 0,-30-3 1,37 2-662,-6-3-3623,9-3-2731,3-3-8502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224 156 13741,'1'-1'332,"0"-1"1,0 0-1,0 0 0,-1 0 1,1 0-1,0 0 0,-1 0 0,0 0 1,0 0-1,1 0 0,-1 0 1,0 0-1,-1 0 0,1 0 1,0 0-1,0 1 0,-1-1 1,1 0-1,-1 0 0,0 0 0,0 0 1,-1-2-1,1 2-196,-1 1 0,0 0 0,1 0 0,-1 0 0,0 0 0,1 0 0,-1 0 0,0 0 0,0 1 0,0-1 0,0 1 0,0-1 0,0 1 0,0 0 0,0-1 0,0 1 0,0 0 0,-2 1 0,-4 0-133,-1 0-1,1 0 0,1 1 0,-1 0 0,0 1 1,0-1-1,1 2 0,0-1 0,-14 9 1,9-2-27,0 0 0,2 0 0,-1 1 0,-11 16 0,19-23 9,0 0 0,0 1 0,0-1 0,0 1 0,1-1 0,0 1 0,0 0 0,0 0 0,1 0 0,0 0 1,0 0-1,0 0 0,0 0 0,1 0 0,0 0 0,0 6 0,1-10 5,-1 1 0,1-1 1,-1 0-1,1 0 0,0 0 0,0 0 1,-1 0-1,1-1 0,0 1 0,0 0 0,0 0 1,0 0-1,0-1 0,0 1 0,0 0 1,0-1-1,0 1 0,0-1 0,1 1 0,-1-1 1,0 0-1,0 1 0,0-1 0,1 0 1,-1 0-1,0 0 0,0 0 0,0 0 0,1 0 1,-1 0-1,0-1 0,0 1 0,0 0 1,2-1-1,44-13-11,-29 3 59,0-1 0,0 0-1,-1-2 1,-1 1 0,-1-2 0,0 0-1,0-1 1,-2-1 0,0 0-1,-1-1 1,0 0 0,-2 0 0,15-36 0,-18 27-198,-5 18-186,-4 15-302,-16 51 395,10-35 724,1 1-1,0 0 0,2 1 0,1-1 0,-2 36 0,6-58-455,0 1 0,0 0 0,0 0 0,1 0 0,-1-1 0,0 1 0,1 0 0,-1 0 0,1-1 0,0 1 0,-1 0 0,1-1 0,0 1 0,0-1 0,0 1 0,0-1 0,0 1-1,0-1 1,1 0 0,-1 0 0,0 1 0,1-1 0,-1 0 0,1 0 0,-1 0 0,1 0 0,0-1 0,-1 1 0,1 0 0,0-1 0,-1 1 0,1-1 0,0 0 0,0 1 0,0-1 0,-1 0 0,1 0 0,0 0 0,0 0 0,0 0 0,-1-1 0,1 1 0,0-1 0,1 0-1,5 0-12,-1-1 0,1 0-1,-1 0 1,0-1-1,0 0 1,0 0-1,-1-1 1,1 0-1,9-7 1,-6 1-89,-1 1-1,-1-1 1,0-1 0,0 0 0,-1 0 0,0-1-1,-1 1 1,7-20 0,-20 62-48,2-13 260,1 0-1,1-1 1,-1 30-1,4-46-115,0 0 0,0 0-1,0 0 1,0 0 0,0 0 0,0-1 0,1 1-1,-1 0 1,0 0 0,1 0 0,-1 0-1,0 0 1,1 0 0,-1-1 0,1 1 0,0 0-1,-1 0 1,1-1 0,-1 1 0,1 0 0,0-1-1,0 1 1,-1 0 0,1-1 0,0 1-1,0-1 1,1 1 0,1 0 23,0 0 0,0-1-1,0 1 1,0-1 0,0 0 0,0 0 0,0 0 0,0 0-1,4-1 1,2-1 39,0 1-1,0-2 1,-1 0 0,1 0-1,11-6 1,-8 3-93,-1-1 0,0 0 0,0-1 1,-1-1-1,0 0 0,0 0 1,-1 0-1,-1-2 0,1 1 0,-1-1 1,-1 0-1,0 0 0,7-17 0,-15 26-72,-2 6 38,-12 15 26,-13 31 66,15 6-110,12-31-3476,3-21-2878,6-4-3533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12620,'0'0'3651,"-6"53"-3587,21-31-608,4 1-1602,3 1-1602,2-2 193,0-2-673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14267,'53'0'4700,"-52"0"-4578,-1 0 1,1 0 0,-1 0-1,0 0 1,1 1-1,-1-1 1,1 0 0,-1 0-1,0 1 1,1-1 0,-1 0-1,0 0 1,1 1-1,-1-1 1,0 0 0,0 1-1,1-1 1,-1 0 0,0 1-1,0-1 1,1 0 0,-1 1-1,0-1 1,0 1-1,0-1 1,0 0 0,0 1-1,0-1 1,0 1 0,0-1-1,0 1 1,0 0-1,-1 15 1038,-4-4-752,-1 1 0,0-1 0,-7 11 0,5-10-247,1-1-1,-10 28 1,10-24-91,6-13-56,-1 0 0,0 0 0,1 1-1,0-1 1,0 1 0,0-1 0,0 1 0,1-1-1,-1 1 1,1 0 0,0-1 0,0 1 0,0-1 0,1 7-1,0-9-4,0 0 0,0 0-1,0 0 1,0 0-1,0 0 1,1 0 0,-1 0-1,0 0 1,0 0 0,1 0-1,-1-1 1,1 1-1,-1 0 1,0-1 0,1 1-1,-1-1 1,1 0-1,0 1 1,-1-1 0,3 0-1,33-1 105,-4-4-851,49-15-1,-79 19 629,0 0 0,0 0 0,0 1-1,0-2 1,-1 1 0,1 0 0,0-1-1,0 1 1,-1-1 0,1 0-1,-1 1 1,0-1 0,1-1 0,-1 1-1,0 0 1,0 0 0,0-1 0,2-3-1,0-5-618</inkml:trace>
  <inkml:trace contextRef="#ctx0" brushRef="#br0" timeOffset="1">1 122 17596,'0'6'1608,"7"1"-1016,3 0-248,10-7 657,4 0-185,4-1-600,3-2-320,5 0 1496,1-2-1264,-2-14-48,-1-4 24</inkml:trace>
  <inkml:trace contextRef="#ctx0" brushRef="#br0" timeOffset="2">498 1 19860,'-14'33'1809,"-5"2"-1217,1-3-240,2 1 672,3-4-176,4-5-392,4-5-208,6-4-512,2 1-368,0-10-496,1-6 872,-3-3-176,1-6-192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 7751,'0'0'8707,"-8"-3"-6812,-2-1-1307,-1 1-1,0 1 0,0 0 1,0 0-1,-13 1 0,20 0-477,1 1 0,0 0 0,-1 0 0,1 0 0,0 1 0,-1-1 0,1 1 0,0 0 0,-1 0 0,1 0 0,0 0 0,0 0 0,0 1 0,0 0-1,0-1 1,0 1 0,1 0 0,-1 0 0,0 1 0,1-1 0,0 1 0,-1-1 0,1 1 0,-3 4 0,5-6-117,0 0 1,0 0-1,0-1 0,0 1 1,0 0-1,0 0 1,0 0-1,0 0 0,0 0 1,0-1-1,0 1 0,0 0 1,1 0-1,-1 0 0,0-1 1,0 1-1,1 0 0,-1 0 1,1-1-1,-1 1 1,1 0-1,-1 0 0,1-1 1,-1 1-1,1-1 0,0 1 1,-1-1-1,1 1 0,0-1 1,0 1-1,-1-1 1,1 1-1,0-1 0,0 0 1,-1 0-1,1 1 0,0-1 1,1 0-1,44 13-524,-30-9 232,-8-1 168,62 23-703,-66-24 755,-1-1 0,1 1 0,-1 0-1,1 0 1,-1 0 0,0 0 0,0 1 0,0-1 0,0 1-1,0 0 1,-1 0 0,1 0 0,-1 0 0,0 0 0,3 6-1,-5-8 121,1 0-1,-1 1 0,0-1 0,0 0 0,0 0 0,0 1 0,0-1 1,0 0-1,0 0 0,0 0 0,-1 1 0,1-1 0,0 0 1,-1 0-1,1 0 0,-1 0 0,1 0 0,-1 1 0,0-1 0,1 0 1,-1 0-1,0-1 0,0 1 0,-1 1 0,-1 1 56,0-1-1,0 1 0,-1-1 1,1 0-1,-1 0 1,1-1-1,-7 3 1,1-1-161,0 0 0,0-1 0,-1-1 0,1 1 0,0-1 1,-10-1-1,10-4-2797,6-8-3058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6983,'0'0'10420,"9"-1"-6598,-1 0-3149,1-1 0,-1 0-1,0-1 1,0 1-1,0-1 1,-1-1-1,14-8 1,-17 10-516,-1 0 1,1 0 0,-1-1-1,0 0 1,0 1-1,0-1 1,0 0-1,0 0 1,-1-1-1,1 1 1,-1-1-1,0 1 1,0-1-1,0 0 1,0 1-1,-1-1 1,0 0-1,0 0 1,0 0-1,0 0 1,0-6-1,-1 9-170,0 1 0,0-1-1,-1 1 1,1-1 0,0 0-1,-1 1 1,1-1 0,0 1 0,-1-1-1,1 1 1,0-1 0,-1 1 0,1-1-1,-1 1 1,1 0 0,-1-1-1,1 1 1,-1 0 0,1-1 0,-1 1-1,1 0 1,-1 0 0,0-1-1,1 1 1,-1 0 0,1 0 0,-1 0-1,0 0 1,1 0 0,-1 0 0,0 0-1,1 0 1,-1 0 0,1 0-1,-1 0 1,0 0 0,1 0 0,-1 1-1,1-1 1,-1 0 0,0 0-1,1 1 1,-1-1 0,1 0 0,-1 1-1,0 0 1,-28 14-1221,-7 25 369,34-38 861,1 0 0,0-1 0,-1 1 0,1 0 0,0 0 0,0 0 1,1 0-1,-1 0 0,0 0 0,1 1 0,-1-1 0,1 0 1,-1 0-1,1 0 0,0 1 0,0-1 0,0 0 0,0 0 1,1 0-1,-1 1 0,1 2 0,1-4-16,-1 0 0,0 0 1,0 0-1,0 0 0,1 0 0,-1 0 0,0-1 0,1 1 0,-1 0 0,0-1 1,1 1-1,-1-1 0,1 0 0,-1 1 0,1-1 0,-1 0 0,1 0 0,1 0 1,37 1-334,-27-2 256,44 4-124,-30 0 200,0-2 0,0-1 0,49-6 0,-74 4 200,1 1 0,0 0 0,0-1-1,-1 1 1,1-1 0,-1 0-1,1 0 1,-1 0 0,0 0 0,0 0-1,0 0 1,0-1 0,0 1-1,0-1 1,-1 0 0,1 1 0,-1-1-1,0 0 1,0 0 0,0 0-1,0 0 1,0 0 0,-1 0 0,1 0-1,-1 0 1,0 0 0,0-5-1,1-9 197,-1 0-1,-1 1 1,-4-29 0,-6-11-1571,11 55 246,22 14-8531,-1-3 2503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5509,'0'0'16976,"18"58"-16175,-18-22 96,0 4-321,0-1-415,0-3-65,0-6-64,0-4-96,-3-6-161,1-6-223,0-6-929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7815,'0'0'1735,"1"11"102,0 4-1214,1 0 0,1-1 1,0 1-1,1-1 0,0 0 0,1 0 1,1-1-1,8 15 0,-11-22-343,0-1 0,0 0 0,0 0 0,1-1 0,-1 1-1,1-1 1,0 0 0,0 0 0,1 0 0,-1 0 0,1-1 0,0 1 0,0-1 0,0-1 0,0 1 0,1-1-1,-1 0 1,1 0 0,-1 0 0,1-1 0,0 0 0,0 0 0,-1 0 0,1-1 0,10 0 0,-12-1-133,0 0 0,0-1 0,1 0 1,-1 0-1,0 0 0,-1 0 0,1 0 1,0-1-1,0 0 0,-1 1 0,0-1 1,0-1-1,1 1 0,-2 0 0,1-1 1,0 0-1,-1 1 0,3-7 0,2-1 61,-1-1-1,-1 0 0,0 0 0,-1 0 1,4-15-1,-5 9-91,-1 1 1,0-1-1,-1 1 0,-1-20 1,0 32-195,-1-1-1,1 0 1,-1 1 0,0-1 0,0 1 0,-1 0-1,1-1 1,-1 1 0,-1 0 0,1 0 0,-1 0-1,0 0 1,0 0 0,0 1 0,0 0 0,-8-8-1,11 12-17,0-1 0,-1 1-1,1 0 1,0-1 0,-1 1 0,1-1-1,-1 1 1,1 0 0,-1-1-1,1 1 1,-1 0 0,1 0-1,-1-1 1,1 1 0,-1 0-1,0 0 1,1 0 0,-1 0-1,1-1 1,-1 1 0,1 0-1,-1 0 1,0 0 0,1 0 0,-1 1-1,1-1 1,-1 0 0,0 0-1,1 0 1,-1 0 0,1 0-1,-1 1 1,1-1 0,-1 0-1,1 1 1,-1-1 0,1 0-1,-1 1 1,1-1 0,0 0-1,-1 1 1,1-1 0,-1 1 0,1-1-1,0 1 1,-1-1 0,1 1-1,0-1 1,0 1 0,-1-1-1,1 1 1,0 0 0,0 0-1,-5 36-8285,5-33 7002,0 15-6259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76 5125,'0'0'12775,"0"-8"-9530,-1 2-2839,0 0 0,0 1 0,0-1 0,-1 0 0,1 1 0,-5-10 0,5 14-389,1 0 1,-1 0 0,0 0 0,0-1 0,1 1 0,-1 0 0,0 0 0,0 0 0,0 0-1,0 1 1,0-1 0,0 0 0,0 0 0,0 0 0,-1 1 0,1-1 0,0 1 0,0-1-1,-1 1 1,1-1 0,0 1 0,-1 0 0,1 0 0,0 0 0,-1-1 0,1 1 0,0 0-1,-1 1 1,1-1 0,0 0 0,-1 0 0,1 0 0,0 1 0,0-1 0,-1 1 0,1-1-1,0 1 1,0 0 0,0-1 0,-1 1 0,1 0 0,0 0 0,0 0 0,-1 1-1,-3 4 1,0 0-1,0 0 1,0 1-1,1-1 0,0 1 1,0 0-1,1 0 0,0 1 1,0-1-1,1 1 0,0 0 1,0-1-1,1 1 0,0 0 1,-1 12-1,2-19-1,0 0 0,0 0 0,0 0-1,1 0 1,-1 0 0,0 0 0,0 0 0,0 0 0,1 0 0,-1 0 0,1 0-1,-1 0 1,1 0 0,-1 0 0,1 0 0,-1 0 0,1 0 0,0 0-1,-1-1 1,1 1 0,0 0 0,0-1 0,0 1 0,0 0 0,-1-1-1,1 1 1,0-1 0,0 1 0,0-1 0,0 0 0,0 1 0,0-1-1,0 0 1,0 0 0,0 0 0,1 1 0,-1-1 0,0 0 0,0 0-1,0-1 1,0 1 0,0 0 0,0 0 0,0 0 0,2-2 0,0 2 133,1-1 1,-1 0 0,1-1-1,-1 1 1,1-1-1,-1 1 1,0-1 0,0 0-1,0 0 1,0-1-1,0 1 1,3-4 0,0-4-10,-1 0 0,0 0 0,-1-1 0,0 1 1,-1-1-1,3-17 0,-2 15-668,-1 15 512,-1-1-1,1 0 1,0 1-1,0-1 1,0-1-1,-1 1 1,1 0-1,0-1 0,0 1 1,0-1-1,0 0 1,0 0-1,0 0 1,0 0-1,4-1 1,47-10-562,-51 10 497,10-3-235,0 1 1,0 1 0,0 0-1,22 0 1,-33 2 297,0 0 0,0 0-1,0 0 1,0 0 0,0 0 0,0 1 0,0-1 0,0 1 0,0-1-1,0 1 1,0 0 0,0 0 0,-1-1 0,1 2 0,0-1-1,0 0 1,-1 0 0,1 0 0,-1 1 0,1-1 0,-1 1 0,1-1-1,-1 1 1,0 0 0,0-1 0,0 1 0,0 0 0,0 0 0,0 0-1,-1 0 1,1 0 0,0 0 0,-1 0 0,0 0 0,1 0-1,-1 0 1,0 0 0,0 2 0,-10 82 1011,11-85-966,-1-1 0,1 0-1,-1 0 1,1 1 0,-1-1 0,1 0 0,0 0-1,-1 0 1,1 1 0,-1-1 0,1 0 0,-1 0-1,1 0 1,0 0 0,-1 0 0,1 0 0,-1 0-1,1 0 1,0-1 0,-1 1 0,1 0 0,-1 0-1,1 0 1,-1-1 0,1 1 0,-1 0 0,1 0 0,-1-1-1,1 1 1,-1 0 0,1-1 0,-1 1 0,1-1-1,21-12 157,7-11-144,-22 17-71,1 1-1,-1-1 1,1 2-1,0-1 0,1 1 1,-1 0-1,1 0 0,0 1 1,0 0-1,1 1 1,12-3-1,-21 6 5,0 1-1,0-1 1,-1 1-1,1 0 1,0-1-1,0 1 1,0 0-1,-1-1 1,1 1 0,0 0-1,-1 0 1,1-1-1,0 1 1,-1 0-1,1 0 1,-1 0-1,1 0 1,-1 0 0,0 0-1,1 0 1,-1 0-1,0 0 1,0 0-1,0 0 1,0 0-1,0 0 1,0 0 0,0 0-1,0 0 1,0 0-1,-1 1 1,0 49 193,0-34 51,1-16-187,1-1 0,-1 1-1,1-1 1,0 1 0,0-1-1,-1 1 1,1-1 0,0 0-1,0 1 1,-1-1-1,1 0 1,0 0 0,0 0-1,0 1 1,-1-1 0,1 0-1,0 0 1,0 0 0,0 0-1,-1 0 1,1-1 0,0 1-1,0 0 1,0 0-1,-1 0 1,3-1 0,24-6 292,21-18-271,-38 19-228,1 0-1,-1 0 0,1 1 0,0 0 0,1 1 0,-1 0 1,1 1-1,20-3 0,-31 10 231,0 0 0,-1 0-1,1 1 1,-1-1 0,0 0 0,-1 0-1,1 0 1,-1 0 0,-1 8 0,0 4 7,3-16-240,-1 0 1,1 1 0,0-1 0,-1 0-1,1 0 1,0 0 0,-1 1-1,1-1 1,0 0 0,-1 0 0,1 0-1,0 0 1,-1 0 0,1 0 0,0 0-1,-1 0 1,1-1 0,0 1-1,-1 0 1,1 0 0,-1 0 0,1-1-1,0 1 1,-1 0 0,2-2-1,12-6-6961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94 268 15182,'0'0'8659,"-9"0"-8445,5 0-124,1 0 0,0 0 1,-1 0-1,1 0 0,-1 1 1,1 0-1,0 0 0,-1 0 1,1 0-1,0 0 0,0 1 1,0-1-1,0 1 0,0 0 1,0 0-1,0 0 0,0 0 1,1 0-1,-1 1 0,1-1 1,0 1-1,0-1 0,0 1 1,0 0-1,0 0 0,0 0 1,1 0-1,0 0 0,-1 1 1,1-1-1,0 0 0,1 1 1,-1-1-1,1 0 0,-1 1 1,1-1-1,0 6 0,1-8-64,-1 0-1,1 0 0,-1-1 0,1 1 0,0 0 0,-1-1 1,1 1-1,0-1 0,-1 1 0,1-1 0,0 1 1,0-1-1,0 0 0,-1 1 0,1-1 0,0 0 1,0 1-1,0-1 0,0 0 0,0 0 0,-1 0 0,1 0 1,0 0-1,0 0 0,0 0 0,0 0 0,1-1 1,28-1 213,-23 0-220,1-1 1,-1 1-1,0-2 0,0 1 0,-1-1 1,1 0-1,-1 0 0,1-1 0,5-5 0,50-53-59,-42 41-32,-2 6-304,-23 29-315,2-8 588,0 0-1,1 1 1,-1-1-1,1 1 1,1-1-1,-1 1 1,0 6-1,2-11 106,-1 0-1,1 0 0,0 0 1,0 1-1,0-1 1,1 0-1,-1 0 1,0 0-1,0 0 1,0 1-1,1-1 0,-1 0 1,1 0-1,-1 0 1,1 0-1,-1 0 1,1 0-1,0 0 0,-1 0 1,1 0-1,0 0 1,0 0-1,0-1 1,0 1-1,0 0 0,0-1 1,1 2-1,32 0 79,-26-3-66,0 0 16,1-1 0,0 0 0,-1 0 0,0-1 0,0 0 1,0-1-1,0 0 0,0 0 0,0 0 0,-1-1 0,13-11 1,-3 1 17,-1 0 0,-1-1 1,21-28-1,-30 37-59,-1-1 1,-1 0 0,1 0-1,-1 0 1,0 0 0,-1-1-1,0 1 1,0-1 0,-1 0-1,0 0 1,-1 0 0,0 0-1,0 0 1,-1 0 0,-1-11-1,1 19-13,-1 0-1,1-1 1,-1 1-1,1 0 1,-1 0-1,0 0 0,1-1 1,-1 1-1,0 0 1,0 0-1,0 0 1,0 0-1,0 0 1,0 0-1,0 0 0,0 1 1,0-1-1,0 0 1,0 0-1,-1 1 1,1-1-1,0 1 1,-1-1-1,1 1 0,0 0 1,-1 0-1,1-1 1,0 1-1,-1 0 1,1 0-1,0 0 1,-1 0-1,1 0 1,-1 1-1,1-1 0,0 0 1,-1 1-1,1-1 1,-2 1-1,-3 1 6,1-1 0,-1 1 0,1 0 0,0 1 0,0-1 0,-1 1 0,1 0 0,-5 4 0,1 2 207,1-1 1,0 1-1,1 1 0,0-1 0,1 1 0,0 1 1,0-1-1,1 1 0,0 0 0,-4 17 0,8-23-212,-1 1-1,2 0 0,-1-1 1,0 1-1,1 0 0,0-1 0,1 1 1,-1 0-1,1-1 0,2 9 1,-1-10-280,-1 0 0,1 0 0,0 0 0,0 0 0,0 0 0,1 0 0,0-1 0,-1 0 0,1 1 0,0-1 1,1 0-1,-1 0 0,0-1 0,1 1 0,4 2 0,15 6-6860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 12139,'0'0'14099,"-5"11"-13586,3-6-454,-2 1-13,1 1-1,0 1 1,0-1-1,0 0 1,1 1-1,0-1 1,0 1-1,1 0 1,0-1-1,1 1 1,0 0-1,1 13 1,-1-20-3,1 1-1,0-1 1,-1 0 0,1 0 0,0 0-1,0 0 1,0 0 0,0 0 0,0 0 0,0 0-1,0 0 1,0 0 0,0 0 0,0-1-1,1 1 1,-1 0 0,0-1 0,0 1-1,1-1 1,-1 0 0,0 1 0,1-1-1,-1 0 1,0 0 0,1 0 0,-1 1-1,1-2 1,-1 1 0,0 0 0,1 0-1,-1 0 1,0-1 0,1 1 0,-1 0-1,0-1 1,1 0 0,-1 1 0,2-2 0,5-1 147,-1 0 1,0-1 0,0 1 0,-1-1 0,11-9 0,-6 2-335,0-1-1,-2 0 0,1-1 0,-2 0 1,1 0-1,-2-1 0,0 0 0,7-20 1,-15 42 13,0 1 0,0 0 0,1-1 0,0 1 0,0 0 1,3 11-1,-2-11 48,-1-7 87,0 0-1,0 0 1,1-1-1,-1 1 0,1 0 1,-1 0-1,1 0 1,0-1-1,-1 1 1,1 0-1,0-1 0,0 1 1,0-1-1,0 1 1,1-1-1,-1 1 0,0-1 1,1 0-1,-1 0 1,0 1-1,1-1 1,0 0-1,1 1 0,1-1 3,-1 0-1,1 0 1,0 0-1,-1-1 0,1 1 1,0-1-1,-1 0 0,1 0 1,0 0-1,-1 0 1,6-2-1,-1 1 5,-1-1 0,1 0 0,-1 0 0,0-1 0,0 0 0,0 0 0,0-1 0,0 0 0,-1 0 0,1-1 0,5-5 0,-10 8-17,1-1 0,-1 1 1,0-1-1,0 0 0,-1 0 0,1 0 0,-1 0 0,1 0 0,-1 0 0,0-1 0,0 1 0,0 0 0,-1 0 0,1-1 0,-1 1 0,0-7 0,0 9-24,0-1 0,-1 1 1,1-1-1,-1 1 0,0-1 0,1 1 0,-1 0 0,0-1 0,0 1 0,0 0 0,0 0 1,0 0-1,0 0 0,0 0 0,0 0 0,0 0 0,-1 0 0,1 0 0,0 0 0,-1 0 1,1 1-1,0-1 0,-1 1 0,1-1 0,-1 1 0,1-1 0,-1 1 0,1 0 0,-1 0 1,1 0-1,-1 0 0,1 0 0,-1 0 0,0 0 0,1 0 0,-1 1 0,-1 0 0,2-1 26,-1 0 0,1 1-1,-1-1 1,1 0 0,-1 1-1,1 0 1,0-1 0,-1 1-1,1 0 1,0 0 0,-1 0-1,1-1 1,0 1 0,0 1-1,0-1 1,0 0 0,0 0-1,0 0 1,0 0 0,0 1-1,0-1 1,1 0 0,-1 1-1,1-1 1,-1 1 0,1-1-1,-1 1 1,1-1 0,0 1-1,-1-1 1,1 1 0,0-1-1,0 1 1,0-1 0,1 1-1,-1-1 1,0 1 0,0-1-1,1 1 1,-1-1 0,1 1-1,-1-1 1,1 1 0,0-1-1,0 0 1,-1 1 0,1-1-1,0 0 1,0 0 0,0 0-1,2 2 1,121 81-1687,-124-83 1724,1-1 1,-1 0 0,1 1 0,-1-1 0,1 0 0,0 1-1,-1-1 1,1 0 0,-1 0 0,1 1 0,0-1 0,-1 0-1,1 0 1,-1 0 0,1 0 0,0 0 0,-1 0 0,1 0-1,0 0 1,-1 0 0,1 0 0,-1-1 0,1 1 0,0 0-1,-1 0 1,1-1 0,-1 1 0,1 0 0,0-1-1,12-20 938,0-41 458,-10 44-1212,-3 17-298,0 0 0,0 0 0,0-1 0,0 1 0,0 0 0,1 0 0,-1 0 0,0 0 0,0 0 0,1 0 0,-1 0 0,1 0 0,-1 0-1,1 0 1,-1 0 0,1 0 0,0 0 0,-1 1 0,1-1 0,0 0 0,0 0 0,-1 1 0,1-1 0,0 0 0,0 1 0,0-1 0,0 1 0,0-1 0,0 1 0,0 0 0,0-1 0,0 1 0,0 0 0,0 0 0,0-1 0,1 1 0,-1 0 0,0 0 0,0 0 0,2 1 0,11-2-1883,21-10-7110,-15 3 2167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74 137 7655,'0'0'13725,"-8"10"-12759,1-1-719,0 0 0,1 0-1,0 1 1,0 0-1,1 0 1,1 0-1,0 1 1,0 0-1,1-1 1,-2 18-1,0 11 1083,2 69 0,3-93-1307,0-14-16,0 0-1,0 0 1,0 0-1,0 0 1,0 1-1,0-1 1,0 0 0,0 0-1,1 0 1,-1 0-1,0 0 1,1 0-1,-1 0 1,1 0-1,-1 0 1,1 0-1,0 0 1,0 1 0,0-2 3,-1 0 0,1 1 0,-1-1-1,1 0 1,0 0 0,-1 1 0,1-1 0,-1 0 0,1 0 0,0 0 0,-1 0 0,1 0 0,0 0 0,-1 0 0,1 0 0,-1 0 0,1 0 0,0-1 0,-1 1 0,1 0 0,-1 0 0,1-1 0,0 1 0,2-2 16,0 0 0,0 0 0,0 0 0,0 0 0,0-1 0,-1 1 0,1-1 0,-1 0 0,3-4 0,2-7-143,0-1 0,-2 0-1,0 0 1,0 0-1,-1 0 1,-1-1 0,-1 0-1,0 1 1,-1-1-1,-2-25 1,0 57-304,1-13 417,-1-1 1,1 1 0,-1-1-1,1 1 1,0-1-1,0 1 1,0-1 0,0 1-1,0-1 1,1 1-1,-1-1 1,1 1 0,0-1-1,-1 1 1,1-1 0,0 0-1,1 1 1,-1-1-1,0 0 1,1 0 0,-1 0-1,1 0 1,-1 0-1,1 0 1,0 0 0,0-1-1,0 1 1,0-1 0,0 1-1,0-1 1,1 0-1,-1 0 1,4 2 0,-1-2 81,1 1-1,-1-1 1,1 0 0,0-1 0,-1 1 0,1-1 0,0 0 0,-1-1-1,1 1 1,0-1 0,-1 0 0,1-1 0,-1 1 0,1-1-1,-1 0 1,0 0 0,0-1 0,7-4 0,-8 5-30,0-1 1,0 0-1,0 0 1,0 0-1,0-1 1,-1 1-1,0-1 0,1 0 1,-1 0-1,-1 0 1,1 0-1,-1 0 1,1-1-1,-1 1 0,0-1 1,-1 0-1,1 0 1,-1 1-1,0-1 1,0 0-1,0-6 0,-1 11-52,0-1 0,0 1-1,0 0 1,0 0-1,0 0 1,0-1 0,0 1-1,0 0 1,0 0-1,0 0 1,0-1 0,0 1-1,0 0 1,0 0-1,0 0 1,0 0 0,0-1-1,0 1 1,0 0-1,-1 0 1,1 0 0,0 0-1,0-1 1,0 1 0,0 0-1,0 0 1,0 0-1,0 0 1,-1 0 0,1 0-1,0-1 1,0 1-1,0 0 1,0 0 0,-1 0-1,1 0 1,0 0-1,0 0 1,0 0 0,0 0-1,-1 0 1,1 0-1,0 0 1,0 0 0,0 0-1,-1 0 1,1 0-1,0 0 1,0 0 0,-1 0-1,-11 8-98,-7 14 72,-9 31 35,27-50 13,-1 1 1,1-1-1,0 1 1,0 0 0,0 0-1,1 0 1,0-1 0,-1 1-1,1 0 1,0 0-1,1 0 1,-1 0 0,2 4-1,-1-7-6,0 0-1,0 0 0,0 0 1,0 0-1,0 0 1,0 0-1,1 0 0,-1-1 1,0 1-1,1 0 1,-1-1-1,0 1 0,1-1 1,-1 0-1,1 1 0,-1-1 1,1 0-1,-1 0 1,0 0-1,1 0 0,-1 0 1,1 0-1,-1 0 1,1 0-1,-1-1 0,3 0 1,39-10 121,-35 7-248,0 0 0,0-1-1,-1 0 1,0 0 0,0-1 0,0 0 0,0 0 0,-1 0 0,0-1 0,-1 0 0,1 0 0,7-14 0,-13 20-331,-8 27-182,4-18 661,1 0 1,0 0-1,1 0 0,0 1 1,0-1-1,0 1 0,0 16 1,2-25-28,0 1 0,0 0 1,0-1-1,0 1 0,0-1 0,0 1 1,1-1-1,-1 1 0,0 0 1,0-1-1,0 1 0,1-1 0,-1 1 1,0-1-1,1 1 0,-1-1 1,0 1-1,1-1 0,-1 0 0,1 1 1,-1-1-1,1 1 0,-1-1 1,1 0-1,-1 1 0,1-1 0,-1 0 1,1 0-1,-1 0 0,1 1 1,0-1-1,24-1 154,22-17 11,-19 0-67,-1-3 1,0 0-1,38-40 0,-57 53-169,-1-1 1,0 0-1,0 0 0,-1 0 0,0-1 1,-1 1-1,0-2 0,-1 1 0,0 0 0,0-1 1,-1 0-1,0 0 0,-1 0 0,2-21 1,-5 31 62,1 1 1,0-1 0,-1 1 0,1-1 0,0 1-1,-1 0 1,1-1 0,-1 1 0,1-1 0,-1 1-1,1 0 1,-1 0 0,1-1 0,-1 1 0,1 0-1,-1 0 1,1-1 0,-1 1 0,1 0 0,-1 0-1,1 0 1,-1 0 0,0 0 0,1 0 0,-1 0-1,1 0 1,-1 0 0,1 0 0,-1 0 0,0 0-1,1 1 1,-1-1 0,1 0 0,-1 0 0,1 0-1,-1 1 1,1-1 0,-1 0 0,1 1 0,-1 0-1,-23 9 88,15-3-6,-1 1 1,1-1 0,1 1 0,0 1 0,0 0-1,1 0 1,0 0 0,0 1 0,1 0 0,0 0-1,-5 15 1,7-16-57,1 0 0,0 0-1,0 1 1,1-1 0,0 1-1,1 0 1,0 0 0,1-1-1,-1 1 1,2 0 0,0 0-1,0-1 1,5 19 0,-6-26-20,1 1 1,0 0-1,0-1 1,0 1-1,1 0 0,-1-1 1,0 0-1,1 1 1,0-1-1,0 0 1,-1 0-1,1 0 1,1 0-1,-1 0 1,0 0-1,0 0 0,1-1 1,-1 1-1,1-1 1,-1 0-1,1 0 1,-1 0-1,1 0 1,0 0-1,0 0 1,-1-1-1,1 1 0,0-1 1,0 0-1,0 0 1,0 0-1,-1 0 1,1-1-1,4 0 1,2-1 17,-1 0 0,1-1 0,0 0 1,-1 0-1,0-1 0,0 0 0,0-1 1,-1 0-1,13-10 0,22-21 82,59-66 0,-89 89-41,-2 0 1,1 0 0,-2-1 0,0-1 0,0 0 0,-2 0 0,0 0-1,0-1 1,6-27 0,-13 40-65,1 1-1,-1-1 1,1 0 0,-1 0-1,0 0 1,0 0-1,0 0 1,-1 0 0,1 0-1,-1 0 1,-1-3-1,2 6 0,0-1-1,0 1 1,0 0-1,0 0 1,-1-1 0,1 1-1,0 0 1,0 0-1,0-1 1,-1 1-1,1 0 1,0 0-1,0 0 1,-1 0-1,1-1 1,0 1-1,0 0 1,-1 0-1,1 0 1,0 0-1,-1 0 1,1 0-1,0 0 1,-1 0-1,1 0 1,0 0-1,0 0 1,-1 0-1,1 0 1,0 0 0,-1 0-1,1 0 1,0 0-1,-1 0 1,1 0-1,-17 16-103,7 1 149,0 0 0,1 0 0,1 0 0,1 1 0,0 1 0,-7 33 0,7-19 119,2 1 1,2-1 0,0 37-1,14-33-57,-11-37-110,0 1 0,0-1 0,0 1 0,0-1 0,0 1 0,1 0 0,-1-1 0,0 1 0,0-1 0,1 1 0,-1-1 0,0 1 0,1-1 0,-1 1 0,0-1-1,1 1 1,-1-1 0,1 1 0,-1-1 0,0 0 0,1 1 0,-1-1 0,1 0 0,-1 1 0,1-1 0,0 0 0,-1 0 0,1 1 0,-1-1 0,1 0 0,-1 0 0,1 0 0,0 0-1,-1 0 1,1 0 0,-1 0 0,1 0 0,0 0 0,-1 0 0,1 0 0,-1 0 0,1-1 0,0 1 0,-1 0 0,1 0 0,-1 0 0,1-1 0,-1 1 0,1 0 0,-1-1 0,1 1-1,-1-1 1,1 1 0,-1 0 0,0-1 0,1 1 0,-1-1 0,0 1 0,1-2 0,1-1-172,-1 0 0,0-1 0,0 1 0,0-1 0,0 0 0,0 1 0,-1-1 0,0 0 0,1 1 0,-2-1 0,1 0 0,0 1 0,-1-1 0,1 0 0,-3-6 0,-20-54-4073,-18-15-532,10 29 6947,52 57 1738,-2-1-3078,0 4-500,51 22 1573,-23-23-7254,-42-9-909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7655,'0'7'11755,"9"-3"-9865,4 1-128,0-2-1570,-2-2-1954,-1-1-6694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 6406,'0'0'16933,"2"10"-15934,0 8-449,0-1 1,-1 0 0,0 1-1,-2-1 1,0 1-1,-6 28 1,1-24-159,1-2 12,0-1-1,2 1 1,-3 36 0,22-67 280,14-19-395,-1-1 0,35-49 0,-43 52-271,0 0-1,2 2 1,2 0 0,40-33-1,-63 58-18,-1-1-1,1 1 1,-1 0 0,1 0-1,-1 0 1,1 0-1,-1 1 1,1-1 0,0 0-1,-1 1 1,1-1 0,0 1-1,0-1 1,0 1-1,-1 0 1,1 0 0,0 0-1,0 0 1,0 0 0,2 1-1,-2-1-2,-1 1-1,0 0 0,0 0 1,1 0-1,-1 0 1,0 0-1,0 0 0,0 0 1,0 0-1,0 0 1,0 1-1,0-1 0,-1 0 1,1 1-1,0-1 1,-1 1-1,1-1 0,-1 0 1,1 2-1,1 5-6,-1-1 0,0 1 1,0-1-1,-1 1 0,0 0 0,0-1 0,-1 1 0,-2 11 0,-3-2 30,0 0 0,-1 0 0,-1-1 0,0 0 0,-16 21-1,-5 11-2175,28-45 807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14283,'1'2'147,"0"-1"1,0 1-1,0 0 0,1-1 0,-1 1 1,1 0-1,-1-1 0,1 0 0,0 1 1,0-1-1,-1 0 0,1 0 0,0 0 1,0 0-1,0 0 0,0-1 0,0 1 1,0-1-1,0 1 0,0-1 0,1 0 1,-1 1-1,0-1 0,0 0 0,0 0 1,0-1-1,0 1 0,1 0 1,-1-1-1,2 0 0,11-1 547,-7 1-362,-1 0 1,1-1 0,-1 1 0,1-1 0,-1-1 0,0 1 0,8-5 0,0-1 173,1 0-73,-1-1 0,0-1 0,-1 0 0,23-20 0,-37 30-423,1-1-1,-1 1 1,0 0 0,1-1 0,-1 1 0,0 0-1,1-1 1,-1 1 0,0 0 0,0-1-1,1 1 1,-1 0 0,0-1 0,0 1-1,0-1 1,0 1 0,0-1 0,1 1-1,-1 0 1,0-1 0,0 1 0,0-1-1,0 1 1,0-1 0,0 1 0,0 0-1,0-1 1,-1 1 0,1-1 0,0 1-1,0-1 1,0 1 0,0 0 0,-1-1-1,1 0 1,0 1-1,-1 0 0,0 0 0,1-1 0,-1 1 0,1 0-1,-1 0 1,1-1 0,-1 1 0,1 0 0,-1 0 0,0 0 0,1 0 0,-1 0 0,1 0-1,-1 0 1,0 0 0,1 0 0,-1 0 0,1 0 0,-1 1 0,1-1 0,-1 0 0,1 0 0,-2 1-1,-12 7 35,1 0 0,0 0 0,0 2 0,1 0 0,0 0 0,1 1 1,0 0-1,0 1 0,2 0 0,-1 1 0,-8 17 0,15-26-42,1 0 1,0 0-1,0 1 1,0-1 0,1 1-1,-1 0 1,1-1 0,0 1-1,0 8 1,0-11-2,2-1-1,-1 0 1,0 0-1,0 0 1,0 0 0,0 0-1,1 0 1,-1 0-1,0 0 1,1 0-1,-1 0 1,1 0 0,-1 0-1,1 0 1,0 0-1,-1 0 1,1 0 0,0-1-1,1 2 1,-1-1-2,1 0 1,-1-1-1,1 1 1,0 0-1,-1-1 1,1 1-1,0-1 1,0 0-1,-1 0 1,1 0-1,0 1 1,-1-2-1,1 1 1,0 0-1,0 0 1,2-1-1,5-1-41,0-1 1,0 0-1,0 0 0,0-1 0,14-9 0,43-30-260,-46 28 187,13-7-103,-16 12 24,-1-2 1,0 0-1,17-16 1,-28 22 85,15-14-176,-19 19 260,0 0 0,-1 1 0,1-1 0,0 0-1,0 1 1,0-1 0,0 1 0,0-1-1,0 1 1,0 0 0,0-1 0,0 1 0,0 0-1,0 0 1,0 0 0,0-1 0,0 1-1,0 0 1,2 1 0,-2 0 16,-1 1 1,0-1-1,0 1 0,0-1 0,0 1 1,-1-1-1,1 1 0,0-1 0,-1 1 1,1-1-1,-1 0 0,1 1 0,-1-1 1,-1 3-1,2-3 24,-1 1 28,0 1 0,0 0 0,0-1 0,0 1-1,1 0 1,-1 0 0,1-1 0,0 1 0,-1 0 0,2 4 0,-1-6-26,0 0 0,1 0 0,-1 0 0,0-1 0,1 1 0,-1 0 1,0 0-1,1-1 0,-1 1 0,1 0 0,0-1 0,-1 1 0,1-1 0,-1 1 0,1-1 0,0 1 1,-1-1-1,1 1 0,0-1 0,0 0 0,-1 1 0,1-1 0,0 0 0,0 1 0,0-1 0,0 0 1,-1 0-1,1 0 0,0 0 0,0 0 0,0 0 0,0 0 0,-1 0 0,1 0 0,0 0 0,0-1 0,1 1 1,5-2 24,0 0 1,0 0 0,0-1-1,0 0 1,0 0 0,0 0 0,8-7-1,0 0-35,-1-1-1,15-14 1,2-8-94,-1-1 0,-2-2 0,25-42 0,-27 40-73,-18 26 131,-1 1-1,0-1 1,-1 0-1,7-21 1,-28 71 422,8-21-205,0 1-1,-7 33 0,10-25-87,1 1 1,2-1-1,0 1 1,6 40-1,2-11-27,17 58 0,-16-62 1,-8-52-73,1 0 1,-1 1-1,0-1 1,0 0-1,0 0 1,0 0 0,0 0-1,0 0 1,0 0-1,0 1 1,0-1-1,0 0 1,0 0 0,0 0-1,0 0 1,0 0-1,0 1 1,0-1-1,0 0 1,0 0 0,0 0-1,0 0 1,0 0-1,-1 1 1,1-1-1,0 0 1,0 0 0,0 0-1,0 0 1,0 0-1,0 0 1,0 0 0,0 0-1,0 1 1,-1-1-1,1 0 1,0 0-1,0 0 1,0 0 0,0 0-1,0 0 1,-1 0-1,1 0 1,0 0-1,0 0 1,0 0 0,0 0-1,0 0 1,-1 0-1,1 0 1,0 0-1,0 0 1,0 0 0,-10-7 51,-10-14-67,-7-15-241,1 0 1,2-2 0,2 0 0,1-2 0,-18-50 0,37 85 269,0 0 0,0-1 0,1 1 0,0-1 0,0 1 0,0-1 0,1-9 0,0 13 4,0 1 0,1-1 0,-1 0 0,1 1-1,-1-1 1,1 1 0,0-1 0,0 0 0,-1 1 0,1 0 0,0-1 0,0 1 0,1 0 0,-1-1 0,0 1-1,0 0 1,1 0 0,-1 0 0,0 0 0,1 0 0,-1 0 0,1 1 0,0-1 0,-1 0 0,1 1 0,-1-1 0,1 1-1,3-1 1,14-2 145,1 1 0,0 0-1,0 2 1,22 2 0,32-2-1085,-73 0 905,0 0-1,-1 0 1,1 0 0,0 0 0,0 0 0,0 0 0,0 0 0,-1 0 0,1-1 0,0 1 0,0 0 0,0-1-1,-1 1 1,1 0 0,0-1 0,-1 1 0,1-1 0,0 1 0,-1-1 0,1 0 0,0 1 0,-1-1-1,1 0 1,-1 1 0,1-1 0,-1 0 0,0 1 0,1-2 0,-5-9-331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13677,'0'0'10538,"0"66"-9609,0-39-128,0 1-97,0-1-416,0-3-159,0-2-65,0-5-32,0-4 32,0-5-160,0-3-513,-5-27-20403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14029,'0'0'10955,"-13"49"-10827,13-36-64,5-1-64,5-1-513,5-7-608,2 0-1025,-4-3-2050,5-1-3331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 4452,'0'0'14910,"-10"-1"-12299,-99-9 223,109 10-2860,-1 0-1,1 0 0,-1 0 0,1 0 0,0 0 0,-1 0 0,1 0 0,0 1 0,-1-1 0,1 0 0,0 0 0,-1 0 0,1 1 0,0-1 0,-1 0 0,1 0 0,0 1 0,0-1 0,-1 0 0,1 0 0,0 1 0,0-1 0,-1 0 0,1 1 0,0-1 0,0 0 0,0 1 1,0-1-1,0 1 0,0-1 0,0 0 0,-1 1 0,1-1 0,0 0 0,0 1 0,0-1 0,1 1 0,-1-1 0,0 0 0,0 1 0,0-1 0,0 1 0,0-1 0,0 0 0,0 1 0,1-1 0,-1 0 0,0 1 0,0-1 0,0 0 0,1 0 0,-1 1 0,0-1 1,1 0-1,-1 1 0,17 19-892,34 13 422,-35-24 501,-1 1 1,0 0-1,-1 1 1,0 0-1,17 19 1,-30-29 38,0 0 0,0 0 0,0 0 0,-1 1 0,1-1 1,0 0-1,0 0 0,-1 1 0,1-1 0,-1 1 0,1-1 0,-1 0 1,0 1-1,0-1 0,0 1 0,1-1 0,-1 1 0,0-1 0,-1 1 1,1-1-1,0 0 0,0 1 0,-1-1 0,1 1 0,0-1 0,-1 0 0,0 1 1,1-1-1,-1 0 0,0 1 0,0-1 0,1 0 0,-1 0 0,0 0 1,0 0-1,0 0 0,-1 0 0,1 0 0,0 0 0,0 0 0,0-1 1,-1 1-1,1 0 0,0-1 0,-1 1 0,-1 0 0,-11 5 489,0 0 0,1-1 0,-25 5 0,25-7-310,-1 1-148,1-1 0,-1-1-1,1 0 1,-20 0 0,32-2-151,0 0 0,1 0 0,-1 0 0,1-1 0,-1 1 0,1 0 0,-1 0 0,1-1 0,-1 1 0,1 0 0,0-1 1,-1 1-1,1 0 0,-1-1 0,1 1 0,0-1 0,-1 1 0,1-1 0,0 1 0,-1 0 0,1-1 0,0 0 0,0 1 1,0-1-1,-1 1 0,1-1 0,0 1 0,0-1 0,0 1 0,0-1 0,0 1 0,0-1 0,0 0 0,0 1 1,0-1-1,0 1 0,0-1 0,1 1 0,-1-1 0,0 1 0,1-1 0,8-27-5015,10 2-1608,5-2-4900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12748,'0'0'2637,"-2"11"-961,-7 45-103,2 0-1,3 1 0,4 69 0,1-110-1522,0 1 0,2-1 0,0 0 0,1 0 0,0 0 0,1 0 0,1-1 0,0 0 0,2 0 0,15 26 0,-14-32-1897,-5-12-3459,-3-9-776,-2 1 4957,-4-16-5212</inkml:trace>
  <inkml:trace contextRef="#ctx0" brushRef="#br0" timeOffset="1">14 223 8552,'0'0'3299,"-13"-55"-672,13 43 127,0 10-736,7 2-1377,12 5-417,5 12-128,10 2-32,1 4-64,1-4-1665,7-5-4261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1830 1526 6534,'0'0'112,"-10"5"427,-13 4 519,0-1 0,-1-1-1,0 0 1,0-2 0,0-1-1,-1-1 1,-24 0 0,23-2-527,1-2 0,-1 0 0,1-1 0,-1-2 1,1 0-1,0-2 0,1-1 0,-1-1 0,-31-15 0,32 10-539,2 0-1,0-2 0,1-1 0,0 0 0,1-2 0,1 0 0,1-1 0,0-1 0,2-1 1,0 0-1,2-1 0,0-1 0,1 0 0,1-1 0,2 0 0,0 0 0,-11-50 0,15 37-77,2 0 0,1 0 0,2 0 0,5-46 0,-2 31 607,-2 34-391,1-16 310,-4-48 0,2 69-351,-2 0 0,0 0 0,0 0 0,-1 0 1,-1 1-1,-11-23 0,-1 4 38,-2 1 0,-2 0 0,0 2 1,-2 0-1,-1 2 0,-2 0 0,0 2 0,-41-30 1,17 20-107,-2 3-1,-1 1 1,-1 3 0,-66-22 0,-239-66 1899,332 107-1529,21 5-1851,9 1 98,17-2-1766,-4 1-851,-2-2-2278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13389,'0'0'3913,"-12"2"-3353,-39 10-137,-97 39 0,6-1 1032,114-43-895,18-5-338,1 0 0,-1 1-1,0 1 1,1-1-1,-17 10 1,25-12-219,0 0 1,1 0-1,-1 0 1,0-1-1,0 2 0,1-1 1,-1 0-1,0 0 1,1 0-1,-1 0 0,1 0 1,0 0-1,-1 1 1,1-1-1,0 0 1,0 0-1,-1 1 0,1-1 1,0 0-1,0 0 1,1 1-1,-1-1 0,0 0 1,0 0-1,0 0 1,1 1-1,-1-1 1,1 0-1,-1 0 0,1 0 1,-1 0-1,1 0 1,0 0-1,0 0 0,-1 0 1,1 0-1,2 2 1,31 33 106,-19-25-210,-1-1 0,2 0 0,-1 0 0,1-2 0,32 12 0,-30-13-1937,0-2 0,37 6 1,8-5-6564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3863 354 8392,'0'0'-1164,"5"-10"-122,-2 3 1110,21-49-782,-23 53 1182,0 0-1,-1 0 1,1 0 0,-1-1 0,0 1 0,1 0-1,-2-1 1,1 1 0,0 0 0,-1 0-1,1 0 1,-1-1 0,0 1 0,0 0 0,0 0-1,0 0 1,-1 0 0,1 0 0,-3-2-1,-5-6 202,-1 1 0,-1 0 0,0 1-1,0 0 1,0 0 0,-1 2 0,-1-1-1,1 2 1,-1-1 0,-23-6 0,-18-5-408,-72-13 0,110 28 65,-108-20 34,-225-12 0,-129 29 188,322 6-274,-691 39 277,568-7-146,-280 69 1,241-16 169,269-68 73,0 2 1,1 2 0,0 2-1,-53 36 1,91-52-384,0 0 0,0 1 0,1 0 0,0 0 0,0 1 0,1 0 0,0 0 0,1 1 0,0 0 0,0 1 1,1-1-1,0 1 0,1 0 0,1 1 0,-1-1 0,2 1 0,0 0 0,0 0 0,1 0 0,0 0 0,1 1 0,1-1 0,0 0 0,1 1 0,0-1 0,0 0 0,2 0 0,-1 0 0,2 0 0,-1 0 1,2-1-1,-1 1 0,2-1 0,10 18 0,0-7-15,0 0 0,1 0 0,1-2 0,1 0 0,1-1 0,1-1 0,27 18 0,-12-13-1,0-1-1,2-3 1,0-1-1,43 14 1,24 0 23,2-5 0,184 22 0,556 17 180,4-62 374,-194-36-452,-455 10-88,243-58-1,-369 62-21,141-53 0,-197 62-15,1 0 0,-1-1-1,0-1 1,-1-1 0,0-1-1,-1 0 1,-1-1 0,0-1-1,-1-1 1,0 0 0,18-27-1,-28 35-1,-1-1 0,0 0 1,-1 0-1,0 0 0,0 0 0,-1 0 0,0-1 0,-1 0 0,0 1 0,0-1 0,-1 0 1,-1 0-1,1 0 0,-2 0 0,1 0 0,-1 0 0,-1 0 0,0 1 0,0-1 1,-1 0-1,0 1 0,-1 0 0,0 0 0,0 0 0,-1 0 0,0 1 0,-1-1 0,1 1 1,-8-7-1,-8-8 5,0 2 1,-2 0-1,0 1 1,-1 2 0,-1 0-1,-1 2 1,0 1-1,-38-17 1,-18-1-613,-1 3-1,-109-25 1,-179-19-3579,357 71 3992,-166-28-5719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17873,'0'0'5381,"82"-22"-5093,-43 13 1,6-1-193,2 5-32,-6 2-64,0 3 0,-6 0 0,-5 0 0,-6 3-705,-5 2-1441,-6 0-2338,-3-1-929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13004,'0'0'9129,"67"24"-8136,-20-25-609,3-6-192,0 1-95,1 1-97,-8 0-65,-8 1-1440,-5-3-2275,-8-2-2562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84 10474,'0'0'2141,"-8"5"74,4-2-1684,-27 16 1320,30-18-1551,-1 1-1,1-1 1,-1 0 0,1 1 0,-1-1 0,1 1-1,0-1 1,-1 1 0,1-1 0,0 1 0,0 0-1,0 0 1,1 0 0,-1 0 0,0-1-1,1 1 1,-1 3 0,1-4-243,1-1 0,0 1-1,0 0 1,0-1 0,-1 1 0,1-1-1,0 1 1,0-1 0,0 0 0,0 1 0,0-1-1,0 0 1,0 0 0,0 0 0,0 0-1,0 1 1,0-1 0,0-1 0,0 1 0,0 0-1,0 0 1,0 0 0,1-1 0,30-4 459,-14-3-407,-1 0 0,0-2 0,0 0 0,-1-1 0,0 0 0,-1-1-1,21-22 1,8-5-8,-32 86-544,-8-29 409,1-1 0,13 31 0,-14-41-639,0 0-1,0-1 1,0 1-1,1-1 1,7 8-1,6 1-4921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22645,'-15'1'2448,"11"2"-1391,11-3 719,5-1-1776,1-5-904,7 3 840,-6-3-328,9-4-200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52 14189,'0'0'6615,"-9"10"-6519,0-1-47,1 1 1,0 0-1,0 0 0,1 1 1,0 0-1,1 0 0,0 0 1,1 1-1,1 0 1,-1 0-1,2 1 0,0-1 1,0 1-1,1 0 0,0 17 1,3-29-38,-1 0-1,1 0 1,0 0 0,-1 0 0,1 0-1,0 0 1,0 0 0,0 0 0,0 0-1,0 0 1,0 0 0,0 0 0,0-1 0,0 1-1,0-1 1,0 1 0,0 0 0,1-1-1,-1 0 1,0 1 0,0-1 0,1 0-1,-1 0 1,0 0 0,1 1 0,-1-1-1,0-1 1,0 1 0,1 0 0,-1 0-1,2-1 1,47-7 583,-31 1-397,-1-1 0,-1-1 0,0-1 0,0-1 0,-1 0 0,0-1 0,-1-1 0,0 0 0,-1-1 0,23-30 1,-25 28-126,-5 7 281,-9 14 67,-13 33-298,10-24-110,0 1-1,2 0 1,-1-1 0,2 1-1,0 0 1,1 0 0,1 18 0,0-32-8,0 0 0,0 1 0,1-1 1,-1 0-1,0 1 0,1-1 0,-1 0 0,1 1 1,-1-1-1,1 0 0,0 0 0,-1 0 1,1 1-1,0-1 0,0 0 0,0 0 1,0 0-1,0 0 0,0 0 0,0-1 1,0 1-1,0 0 0,1 0 0,-1-1 1,0 1-1,0-1 0,1 1 0,-1-1 1,0 1-1,1-1 0,-1 0 0,0 0 1,1 1-1,-1-1 0,1 0 0,-1 0 1,2-1-1,0 1 57,0 0 0,0-1 0,0 1 0,0-1 0,0 1 0,0-1 0,-1 0 0,1-1 1,0 1-1,-1 0 0,1-1 0,0 1 0,-1-1 0,0 0 0,1 0 0,3-4 0,-2-1 118,0 0 1,0 0-1,0 0 0,-1-1 1,-1 1-1,1-1 1,-1 0-1,0 0 0,1-15 1,-2-73 188,-1 96-369,0-1 0,0 0 0,0 0 0,0 1 0,0-1 0,0 0 1,0 1-1,0-1 0,0 0 0,0 0 0,0 1 0,-1-1 0,1 0 0,0 1 1,-1-1-1,1 0 0,0 1 0,-1-1 0,1 1 0,-1-1 0,1 1 0,-1-1 1,1 1-1,-1-1 0,1 1 0,-1-1 0,1 1 0,-1-1 0,0 1 0,1 0 0,-1 0 1,0-1-1,1 1 0,-1 0 0,-1-1 0,1 2-5,0-1 0,0 0-1,1 0 1,-1 1 0,0-1-1,0 1 1,0-1 0,0 1-1,0-1 1,1 1 0,-1-1-1,0 1 1,0 0 0,1-1 0,-1 1-1,1 0 1,-1-1 0,0 1-1,1 0 1,0 0 0,-1 0-1,1 0 1,-1 0 0,1-1 0,0 2-1,-3 5-8,1 0-1,1 0 0,-1 1 0,1-1 0,1 0 1,-1 0-1,1 1 0,1-1 0,0 10 0,0-15 19,-1 0-1,1 0 0,-1 0 1,1 0-1,0 0 0,0 0 0,0-1 1,0 1-1,0 0 0,0 0 0,0-1 1,0 1-1,1-1 0,-1 1 1,1-1-1,-1 1 0,1-1 0,-1 0 1,1 0-1,0 0 0,0 0 0,0 0 1,-1 0-1,1 0 0,0-1 1,0 1-1,0-1 0,0 1 0,0-1 1,0 0-1,0 0 0,1 1 1,-1-2-1,0 1 0,0 0 0,4-1 1,-3 0 9,1 0 0,0 0 1,-1-1-1,1 1 0,-1-1 0,0 0 1,1 0-1,2-3 0,-2 3-18,-1-1-1,1 1 1,0 0-1,0 0 0,0 0 1,0 1-1,0-1 1,4 0-1,2 0 8,0 0 0,-1-1 0,0 0 0,1-1 0,-1 0-1,-1 0 1,1-1 0,0 0 0,-1 0 0,0-1 0,7-7 0,-10 9 18,0-1-1,0 0 1,-1 0 0,0 0 0,0 0 0,0-1-1,0 0 1,-1 1 0,0-1 0,0 0 0,-1-1-1,0 1 1,0 0 0,0-1 0,-1 1-1,0-1 1,1-6 0,-2 12-20,0 1 0,0 0 1,0-1-1,0 1 0,0 0 0,0-1 1,0 1-1,0 0 0,0-1 0,-1 1 1,1 0-1,0-1 0,0 1 0,0 0 1,0-1-1,0 1 0,0 0 0,-1 0 0,1-1 1,0 1-1,0 0 0,-1 0 0,1-1 1,0 1-1,0 0 0,-1 0 0,1-1 1,0 1-1,0 0 0,-1 0 0,1 0 1,0 0-1,-1 0 0,1 0 0,0-1 0,-1 1 1,-15 5-91,-12 15-69,15-6 148,2 0 0,0 1 0,0 0 0,-13 28 0,20-36 0,1 0 1,0 1-1,1-1 1,-1 1-1,1-1 0,1 1 1,0 0-1,0-1 1,0 1-1,1 0 1,0 0-1,0 0 1,3 13-1,-2-19 10,0 0 0,0 1-1,1-1 1,-1 0 0,0 0 0,1 0 0,0 0 0,-1 0 0,1 0-1,0-1 1,0 1 0,0 0 0,0-1 0,0 0 0,1 1-1,-1-1 1,0 0 0,1 0 0,-1 0 0,0 0 0,1-1-1,-1 1 1,1-1 0,-1 1 0,1-1 0,0 0 0,-1 0-1,1 0 1,3-1 0,2 1 14,0-1 1,0 0-1,0 0 1,-1 0-1,1-1 0,0-1 1,-1 1-1,10-6 0,0-2 1,0-1-1,-1 0 0,28-27 0,-37 31-17,0 0 0,-1 0-1,0-1 1,0 1 0,0-1 0,-1-1 0,-1 1-1,1-1 1,5-18 0,-19 45-124,4-11 116,1 1-1,0-1 1,1 1-1,0 0 1,-3 9-1,4-5-336,0 1 1,1-1-1,0 1 0,1-1 0,2 19 1,-1-31 183,-1 1 1,0 0 0,0-1 0,0 1 0,1-1 0,-1 1 0,0 0 0,0-1-1,1 1 1,-1-1 0,1 1 0,-1-1 0,0 1 0,1-1 0,-1 1 0,1-1-1,-1 1 1,1-1 0,-1 0 0,1 1 0,0-1 0,-1 0 0,1 0 0,-1 1 0,2-1-1,10 1-5887,-4-1-1613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13997,'0'-4'11147,"0"12"-11147,0 3 32,0 0-705,0 1-1056,0 1-1378,0-4-2114,0-2-4901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28 14189,'0'0'2547,"-2"11"-689,-41 241 4258,-13 59-7198,54-305 1014,3-4 69,-1-1 0,-1 1 0,1-1 0,0 1 1,0-1-1,0 0 0,-1 1 0,1-1 0,-1 1 0,1-1 0,-1 0 0,0 1 1,1-1-1,-1 0 0,0 0 0,0 0 0,0 1 0,0-1 0,0 0 0,0 0 1,0 0-1,0 0 0,-1-1 0,1 1 0,0 0 0,-2 0 0,1-4 147,2 0 0,-1 0 0,0 0 0,1-1 0,-1 1 0,1 0 0,0-1 0,0 1 0,1-6 0,-1 2 113,1-11 43,1 0 1,0 0 0,2 1 0,0-1-1,9-24 1,40-86-386,-40 100 133,-8 16-61,67-136-266,-61 129 226,1 0 0,0 1 0,1 1 1,1 0-1,23-21 0,-35 35 37,1 1 0,-1 0 0,1 0 0,-1 1 0,1-1 0,-1 0 0,1 1 0,0 0 0,0 0 0,0 0 0,4-1 0,-7 5-60,0 0 0,-1 0 1,1 0-1,0 0 0,-1 1 0,0-1 1,0 0-1,-2 5 0,-37 57 254,30-51-119,0 1 1,1 0-1,0 0 0,2 1 1,0 0-1,0 0 0,-3 18 1,9-33-84,1 0 0,0 0 0,0 1 0,0-1 0,0 0 0,0 0 0,0 0 0,0 0 0,0 1 0,0-1 0,1 0 0,-1 0 0,0 0 1,1 0-1,-1 0 0,1 0 0,-1 1 0,1-1 0,-1 0 0,1-1 0,0 1 0,0 0 0,-1 0 0,1 0 0,1 1 0,29 11-961,-27-12 909,0 0 0,0 1 0,0-1 0,-1 1 1,1 0-1,0 0 0,-1 0 0,1 0 0,-1 0 0,3 4 1,-3-4 113,-1 0 1,0 0 0,0 1 0,0-1 0,-1 1 0,1-1 0,0 1 0,-1 0 0,0 0 0,0-1 0,0 1 0,0 0 0,0 0 0,0 0-1,-1 0 1,1 0 0,-1 5 0,-1-5 4,0-1-1,0 0 1,0 0-1,0 0 1,0 0-1,-1 0 1,1 0-1,-1 0 1,1 0-1,-1 0 1,0-1-1,1 1 0,-1-1 1,0 1-1,0-1 1,0 0-1,0 0 1,-1 0-1,1 0 1,0 0-1,0 0 1,-5 1-1,-12 5 218,-1-1-1,0-1 0,0 0 1,0-2-1,-35 2 0,54-5-1912,2-3-2964,2-4-15,6-4-4410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43 15471,'0'0'7783,"8"7"-7714,24 22 22,-31-29-85,-1 0-1,1 0 0,0 0 1,0 1-1,-1-1 0,1 0 1,0 0-1,-1 0 0,1 0 1,0-1-1,-1 1 1,1 0-1,0 0 0,-1 0 1,1 0-1,0-1 0,-1 1 1,1 0-1,0-1 1,-1 1-1,1 0 0,-1-1 1,1 1-1,-1-1 0,1 1 1,-1-1-1,1 1 1,-1-1-1,0 1 0,1-1 1,-1 0-1,1 1 0,-1-1 1,0 1-1,0-1 1,1 0-1,-1 1 0,0-1 1,0 0-1,0 1 0,0-1 1,0 0-1,0 0 0,0 1 1,0-1-1,0 0 1,4-34 585,-3 34-589,-1 0 1,0 0-1,0 0 1,0 1-1,0-1 1,0 0-1,0 0 1,-1 0-1,1 0 1,0 0-1,0 0 1,-1 0-1,1 0 1,0 0-1,-1 1 1,1-1-1,-1 0 1,1 0-1,-1 0 1,0 1-1,1-1 1,-1 0-1,0 1 1,1-1-1,-1 1 1,0-1-1,0 1 1,1-1-1,-1 1 1,0-1-1,0 1 1,0 0-1,0-1 1,0 1-1,0 0 1,1 0-1,-1-1 1,0 1-1,0 0 1,0 0-1,0 0 1,0 0-1,0 1 1,0-1-1,0 0 1,0 0-1,0 0 1,-1 1-1,-1 0-12,-1 0 0,1 1 0,-1-1-1,1 1 1,0 0 0,0 0 0,0 0 0,0 0-1,0 0 1,0 1 0,-3 3 0,-4 6 196,0 0 0,1 1 1,0 0-1,1 1 0,1 0 0,0 0 1,1 1-1,0-1 0,-7 31 1,13-44-237,0 0 0,0 0 0,0 0 0,0 0 0,0 0 0,0 0 0,0 0 0,0 0 0,0 0 0,1 0 0,-1 1 0,0-1 0,0 0 0,1 0 0,-1-1 0,1 1 0,-1 0 0,1 0 0,0 0 0,-1 0 0,1 0 0,0-1 0,-1 1 0,1 0 0,0 0 0,0-1 0,0 1 0,0-1 0,0 1 0,-1-1 0,1 1 0,0-1 0,0 1 0,0-1 0,2 0 0,39 2-6339,-7-6-461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16047,'0'0'1740,"-9"6"209,-2 2-1344,0-1-1,1 1 1,0 1 0,-9 10-1,15-15-470,0 1-1,1-1 0,0 1 1,0-1-1,0 1 0,0 0 1,1 0-1,0 0 0,0 0 1,0 1-1,0-1 0,1 1 1,0-1-1,0 10 0,0-12-168,1 1-1,0 0 1,0-1-1,1 1 0,-1-1 1,1 1-1,0-1 1,0 1-1,0-1 1,0 1-1,0-1 0,1 0 1,-1 0-1,1 1 1,0-1-1,0 0 0,0-1 1,1 1-1,-1 0 1,1-1-1,-1 1 0,1-1 1,0 0-1,0 0 1,0 0-1,0 0 1,0 0-1,1-1 0,-1 0 1,0 1-1,1-1 1,-1 0-1,1-1 0,-1 1 1,7 0-1,-3 0-287,18 7 1114,-28-4 312,-14 2-218,16-5-936,-82 19 85,46-17-9568,29-3-2109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10218,'0'0'11312,"0"11"-9967,-6 121 310,6-131-1674,0 0 0,0 0 0,0 0 0,1-1 0,-1 1-1,0 0 1,0 0 0,0-1 0,1 1 0,-1 0 0,0 0 0,1-1 0,-1 1 0,1 0 0,-1-1 0,1 1 0,-1-1 0,1 1 0,-1-1 0,1 1-1,0-1 1,-1 1 0,1-1 0,0 1 0,-1-1 0,1 0 0,0 1 0,0-1 0,-1 0 0,1 0 0,0 1 0,0-1 0,-1 0 0,1 0 0,0 0-1,0 0 1,0 0 0,-1 0 0,1 0 0,0 0 0,0 0 0,-1-1 0,1 1 0,0 0 0,0-1 0,-1 1 0,1 0 0,1-1 0,36-19-1289,-33 15 1181,1 0 1,-1-1 0,-1 0-1,1 0 1,-1 0 0,4-7-1,2-11 2821,-13 43-2881,2-14 282,0 0 1,0 0-1,1 0 0,-1 0 1,1 0-1,1 9 1,0-13-314,-1 1 1,1-1-1,-1 1 1,1-1 0,0 0-1,0 0 1,-1 1-1,1-1 1,0 0 0,0 0-1,0 0 1,0 0 0,0 0-1,0 0 1,1 0-1,-1 0 1,0-1 0,0 1-1,1 0 1,-1-1-1,0 1 1,1-1 0,-1 1-1,1-1 1,-1 0-1,0 0 1,1 1 0,2-1-1,11 0-7453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11627,'0'0'12460,"9"56"-11852,-9-22-95,0 5-225,0-2-96,-6-2-128,-3 2 0,3-2-128,-3-2-1089,-6-4-1185,0-7-2691,0-8-3202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11723,'5'-8'3246,"-1"3"-2895,-2 1 55,0 1-1,1-1 0,-1 1 0,1-1 1,0 1-1,0 0 0,0 0 0,0 0 0,1 1 1,-1-1-1,1 1 0,-1 0 0,1 0 1,0 0-1,0 0 0,0 1 0,0 0 0,0-1 1,7 0-1,1 2-174,0 0 0,0 1 0,0 0 0,0 0 1,0 2-1,0-1 0,0 1 0,12 6 0,-20-8-222,0 1-1,-1-1 1,1 1-1,0 0 0,-1 0 1,1 1-1,-1-1 1,0 1-1,0 0 1,0-1-1,0 1 1,0 1-1,0-1 0,-1 0 1,0 1-1,1-1 1,-2 1-1,1 0 1,0-1-1,-1 1 1,1 0-1,-1 0 0,0 0 1,0 0-1,-1 0 1,1 1-1,-1 5 1,0-6 5,-1 0 1,0 0-1,0 1 1,-1-1-1,1 0 1,-1-1-1,1 1 1,-1 0-1,-1 0 0,1-1 1,0 1-1,-1-1 1,-5 6-1,-49 41 165,16-16-80,41-33-108,-35 42 71,34-42-89,0 0 0,0 0 0,1 0 0,-1-1 0,0 1 0,1 0 0,-1 0 1,1 0-1,0 0 0,-1 1 0,1-1 0,0 0 0,-1 0 0,1 0 0,0 0 0,0 0 0,0 0 0,0 0 0,0 1 1,0-1-1,1 0 0,-1 0 0,0 0 0,0 0 0,1 0 0,-1 0 0,1 0 0,-1 0 0,1 0 0,-1 0 0,1 0 1,0 0-1,-1 0 0,1 0 0,0-1 0,0 1 0,-1 0 0,1 0 0,0-1 0,0 1 0,0-1 0,0 1 1,0 0-1,2 0 0,8 2-675,0 0 0,0-1 0,0-1 0,0 1 0,16-1 0,28-4-6601,-25-1-577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13229,'0'0'2012,"-12"2"209,6-1-2010,0 0 0,0 0-1,1 0 1,-1 1 0,0 0 0,1 0 0,-1 0 0,1 1 0,-1 0 0,1 0-1,0 0 1,0 1 0,1 0 0,-1-1 0,1 2 0,0-1 0,0 0-1,0 1 1,0 0 0,1 0 0,0 0 0,0 0 0,0 0 0,1 1 0,0-1-1,0 1 1,-3 11 0,5-16-207,-1 1 1,1-1-1,0 1 0,0 0 0,-1-1 1,1 1-1,0 0 0,0-1 0,1 1 1,-1 0-1,0-1 0,0 1 0,1-1 1,-1 1-1,1 0 0,-1-1 0,1 1 1,0-1-1,1 3 0,-1-3 4,0-1 0,0 1 0,0-1 0,0 0-1,0 1 1,0-1 0,0 0 0,0 0 0,0 1 0,0-1-1,0 0 1,0 0 0,0 0 0,0 0 0,0 0 0,0-1-1,0 1 1,0 0 0,0 0 0,0-1 0,0 1 0,2-1-1,4-2 26,-1-1 0,1 0 0,-1 0 0,0 0 0,0-1 0,0 0 0,5-6 0,2-5-18,-2 1 0,0-2 0,0 0 0,-2 0 0,10-23 0,-39 80-138,14-30 238,0 0 0,1 0 0,0 1 0,1 0 0,0 0 0,0 0 0,1 1 0,1-1 0,0 1 0,0 0 0,2-1 0,0 21 0,0-31-110,0 0-1,1 1 1,-1-1 0,1 0-1,0 0 1,-1 0-1,1 0 1,0 0-1,-1 0 1,1 0 0,0 0-1,0-1 1,0 1-1,0 0 1,0 0-1,0-1 1,0 1-1,0 0 1,0-1 0,0 1-1,1-1 1,-1 0-1,0 1 1,0-1-1,0 0 1,1 0 0,-1 1-1,0-1 1,0 0-1,1 0 1,-1-1-1,0 1 1,0 0-1,0 0 1,2-1 0,2 0 14,-1 1 0,0-1 0,0-1 0,0 1 0,1 0 0,-1-1 0,-1 0 1,9-5-1,-1-3 4,0-1 1,0 0-1,-1-1 1,-1 0 0,0-1-1,0 0 1,-1 0-1,-1-1 1,0 0-1,-1 0 1,7-27 0,-19 70 296,0 1 0,-2 53 0,8-82-323,0 1-1,1-1 0,-1 1 0,0-1 1,0 1-1,1-1 0,-1 1 0,1-1 1,-1 1-1,1-1 0,0 0 0,-1 1 1,1-1-1,0 0 0,0 0 0,0 1 1,0-1-1,0 0 0,0 0 0,0 0 0,1 0 1,-1 0-1,0-1 0,0 1 0,1 0 1,-1 0-1,1-1 0,-1 1 0,0-1 1,1 1-1,-1-1 0,1 0 0,-1 0 1,4 1-1,23-6-3201,-26 4 2377,0 0 1,-1 0 0,1 0-1,0 0 1,0 0-1,-1 0 1,1-1-1,-1 1 1,1 0-1,-1-1 1,3-3 0,2-7-10699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 12075,'0'0'9481,"-5"0"-11781,-40 9 1776,45-9 1000,-2-11-714,2 9-875,0-8-3900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 22797,'2'-31'186,"-2"29"-89,-1 7 1,-8 51 301,7-44-328,-40 454 776,43-434-788,-1-32-56,0 0-1,1 1 1,-1-1-1,0 1 1,0-1-1,0 0 1,0 1-1,1-1 1,-1 0-1,0 1 1,0-1-1,1 0 1,-1 0-1,0 1 1,0-1-1,1 0 1,-1 0-1,0 1 0,1-1 1,-1 0-1,0 0 1,1 0-1,-1 0 1,0 1-1,1-1 1,0 0-1,0 0 4,0 0 0,0-1 0,0 1 0,0 0 0,0-1 0,-1 1 0,1 0 0,0-1 0,0 1-1,0-1 1,0 1 0,0-1 0,0 0 0,-1 1 0,2-2 0,16-16 53,-1-1 0,-1-1 0,20-31-1,3-4 26,130-167 246,-166 217-322,1 1 6,-1-1 0,1 1 1,-1-1-1,1 1 0,1 0 0,-1 1 0,0-1 0,10-5 0,-14 9-12,0 0 0,1 0-1,-1 0 1,0 0 0,1 0-1,-1 0 1,0 0 0,1 0 0,-1 0-1,0 0 1,0 0 0,1 0-1,-1 0 1,0 0 0,1 1-1,-1-1 1,0 0 0,0 0 0,1 0-1,-1 0 1,0 1 0,0-1-1,1 0 1,-1 0 0,0 0 0,0 1-1,1-1 1,-1 0 0,0 0-1,0 1 1,0-1 0,0 0 0,0 0-1,1 1 1,-1-1 0,0 0-1,0 1 1,0-1 0,0 0 0,0 1-1,0-1 1,0 0 0,0 0-1,0 1 1,0 0 0,-1 16 39,-18 53 42,5-19-51,-8 25 23,13-46-265,1 1 1,-7 44-1,15-69-274,-1-1-1,1 1 0,0-1 1,1 1-1,0-1 0,-1 0 0,1 1 1,1-1-1,-1 0 0,4 7 1,0-8-614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11691,'0'0'13533,"-2"5"-13240,-44 98 1187,28-68-1021,-17 51-1,34-85-515,0 1 1,1-1-1,-1 1 0,1-1 0,-1 1 0,1-1 0,-1 1 0,1-1 0,0 1 0,-1 0 0,1-1 0,0 1 0,0-1 0,0 1 0,1 0 1,-1-1-1,0 1 0,1-1 0,-1 1 0,1-1 0,-1 1 0,1-1 0,0 1 0,-1-1 0,1 1 0,0-1 0,0 0 0,0 0 0,0 1 1,2 0-1,-1-2-369,-1 1 0,1-1 0,0 0 0,0 0 0,0-1 0,0 1 0,0 0 0,0 0 0,0-1 0,-1 0 0,1 1 1,0-1-1,0 0 0,0 0 0,-1 0 0,1 0 0,-1 0 0,1 0 0,-1 0 0,1 0 0,-1-1 0,0 1 0,1 0 0,-1-1 1,2-2-1,12-16-8276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13933,'0'0'11584,"-9"-4"-11140,6 3-437,0-1 1,-1 1 0,1 0 0,-1 0 0,1 0 0,-1 1 0,0-1 0,1 1 0,-1 0 0,1 0-1,-1 0 1,0 0 0,1 1 0,-1 0 0,1-1 0,-1 1 0,1 0 0,-1 1 0,1-1 0,0 1-1,-1-1 1,1 1 0,0 0 0,-5 5 0,4-4 2,-41 35 260,43-36-272,0 1 1,0-1 0,0 1 0,0-1 0,0 1-1,0 0 1,1 0 0,-1 0 0,1 0 0,0 0-1,0 0 1,0 0 0,1 1 0,-2 5 0,5-7-27,-1-1 0,1 1 0,-1-1 0,1 0 0,0 0 0,-1 0 0,1 0 0,0-1 0,0 1 0,-1-1 0,1 1 0,0-1 1,0 0-1,3 0 0,1 0-55,0 1 26,5 0 26,1 1 0,-1 0-1,21 7 1,-32-9 30,1 0 0,0 1-1,0-1 1,-1 1-1,1 0 1,0 0-1,-1 0 1,1-1 0,0 1-1,-1 1 1,0-1-1,1 0 1,-1 0 0,0 1-1,1-1 1,-1 0-1,0 1 1,0-1-1,0 1 1,0 0 0,0-1-1,-1 1 1,1 0-1,0-1 1,-1 1 0,1 0-1,-1 0 1,0 0-1,0-1 1,0 1 0,1 0-1,-2 0 1,1 2-1,-1-2 12,0 0 0,0 0 0,-1 1-1,1-1 1,-1-1 0,1 1 0,-1 0 0,0 0-1,1-1 1,-1 1 0,0-1 0,0 1-1,0-1 1,0 0 0,-1 0 0,1 0 0,-4 1-1,-45 16 119,46-16-111,-5 1-279,0-1 0,0 0 1,-1 0-1,1-1 1,0 0-1,-18-1 1,27-1-232,0 0 0,1 0 1,-1 0-1,0 0 1,1 0-1,-1 0 1,1 0-1,-1 0 0,1-1 1,0 1-1,-1 0 1,1 0-1,0 0 1,0-1-1,0 1 0,0 0 1,0 0-1,0 0 1,0-1-1,0 1 1,0 0-1,1 0 0,-1 0 1,1 0-1,0-2 1,6-14-10431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95 214 11563,'0'0'10639,"-9"11"-10527,0 2-220,-43 64 743,48-71-527,1 0 0,0 1 0,0-1 1,0 1-1,1 0 0,0 0 1,0 0-1,1 0 0,0 0 1,0 0-1,1 13 0,0-19-105,1 0 1,-1 0-1,1 0 0,-1 0 1,1 0-1,0 0 0,-1 1 1,1-1-1,0 0 0,0-1 1,-1 1-1,1 0 0,0 0 0,0 0 1,0 0-1,0-1 0,0 1 1,1 0-1,-1-1 0,0 1 1,0-1-1,0 0 0,0 1 1,1-1-1,-1 0 0,0 1 0,0-1 1,0 0-1,1 0 0,-1 0 1,0 0-1,0 0 0,1-1 1,-1 1-1,0 0 0,0 0 1,1-1-1,-1 1 0,2-2 1,4 0 24,0 0 1,-1 0-1,1-1 1,-1 0 0,12-6-1,1-6 44,0-1-1,-1 0 1,-1-2-1,0 0 1,-1-1-1,24-38 1,-31 43-63,-1 0 1,-1 0-1,0-1 1,-1 0-1,-1 0 0,0-1 1,-1 1-1,-1-1 1,0 0-1,-1 0 1,0-20-1,-2 34-17,0 0-1,-1 0 1,1 0 0,0 0-1,-1 1 1,1-1-1,-1 0 1,0 0-1,1 0 1,-1 1-1,0-1 1,0 0-1,0 1 1,0-1-1,-1 1 1,1 0-1,0-1 1,-1 1 0,1 0-1,-1-1 1,1 1-1,-1 0 1,1 0-1,-1 0 1,0 1-1,0-1 1,1 0-1,-1 1 1,0-1-1,0 1 1,0-1-1,0 1 1,1 0 0,-1 0-1,0 0 1,0 0-1,-3 0 1,0 0 1,0 1 0,0-1 0,-1 1 0,1 0 0,0 1 0,0-1 1,0 1-1,0 0 0,0 0 0,1 0 0,-1 1 0,-7 5 0,7-4 18,1 1 0,-1 0 0,1 0 0,-1 0-1,2 1 1,-1-1 0,0 1 0,1 0 0,0 0 0,-4 13-1,6-15-32,0-1 1,0 1-1,1 0 0,-1 0 0,1 0 0,0 0 0,0-1 0,0 1 0,1 0 0,-1 0 0,1 0 0,0-1 0,0 1 0,0 0 0,1-1 0,-1 1 0,1-1 0,0 1 1,0-1-1,3 4 0,2 3-3,1 0 0,-1 0 0,0 1 0,-1 0 0,0 0 0,-1 1 1,-1 0-1,5 16 0,-3 29-6003,-5-47 1501,0-1-2434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15439,'0'0'9064,"5"4"-8776,-5-4-287,21 10 436,-20-10-422,0-1-1,0 1 0,-1-1 0,1 0 0,0 1 1,-1-1-1,1 0 0,0 0 0,-1 1 1,1-1-1,-1 0 0,1 0 0,-1 0 1,1 0-1,-1 0 0,0 0 0,0 0 0,1 1 1,-1-1-1,0 0 0,0 0 0,0 0 1,0 0-1,0 0 0,0 0 0,0 0 1,0 0-1,0 0 0,-1-2 0,1 3-20,0-1-1,0 1 0,0-1 0,0 1 0,0-1 1,0 1-1,0 0 0,0-1 0,0 1 1,0-1-1,0 1 0,0-1 0,0 1 1,0 0-1,-1-1 0,1 1 0,0-1 1,0 1-1,0 0 0,-1-1 0,1 1 1,0 0-1,0-1 0,-1 1 0,1 0 0,0-1 1,-1 1-1,1 0 0,0 0 0,-1-1 1,1 1-1,0 0 0,-1 0 0,1 0 1,-1 0-1,1-1 0,0 1 0,-2 0 1,-17 9-276,-14 21 37,28-24 241,0 0 0,0 0-1,0 0 1,1 0 0,0 1-1,0 0 1,1 0-1,0 0 1,0 0 0,1 1-1,0-1 1,0 1 0,0-1-1,1 1 1,0 12 0,1-19 3,1-1 0,-1 1-1,1 0 1,-1-1 0,0 1 0,1-1 0,-1 1 0,1-1 0,0 1 0,-1-1 0,1 1 0,-1-1-1,1 0 1,0 1 0,-1-1 0,1 0 0,0 1 0,-1-1 0,1 0 0,0 0 0,0 0-1,-1 0 1,1 1 0,0-1 0,-1 0 0,1 0 0,0-1 0,0 1 0,-1 0 0,1 0-1,0 0 1,1-1 0,27-7-80,-19 2 49,0 0 0,0-1 0,-1 0 0,13-14 0,-15 13 30,1 1 0,0 0-1,0 1 1,0 0 0,1 0-1,12-6 1,-21 12 1,1 0 1,-1 0-1,0 0 0,0 0 0,1 0 0,-1 0 1,0 0-1,0 0 0,1 0 0,-1 0 0,0 0 0,0 0 1,1 0-1,-1 0 0,0 0 0,0 0 0,0 0 1,1 0-1,-1 1 0,0-1 0,0 0 0,1 0 1,-1 0-1,0 0 0,0 0 0,0 1 0,0-1 1,1 0-1,-1 0 0,0 0 0,0 1 0,0-1 0,0 0 1,0 0-1,0 0 0,1 1 0,-1-1 0,0 0 1,0 0-1,0 1 0,0-1 0,0 0 0,0 0 1,0 1-1,0-1 0,0 0 0,0 1 0,-1 20 72,-8 19 185,2-18-4,4-14 85,0-1 0,1 1 0,0 0 0,0 1-1,1-1 1,0 0 0,0 0 0,1 17 0,1-24-329,-1 0 0,1 0 1,-1 0-1,1 0 0,-1-1 1,1 1-1,0 0 1,-1 0-1,1 0 0,0-1 1,0 1-1,-1 0 1,1-1-1,0 1 0,0-1 1,0 1-1,0-1 0,0 1 1,0-1-1,0 0 1,0 0-1,0 1 0,0-1 1,0 0-1,0 0 1,0 0-1,0 0 0,0 0 1,0 0-1,0 0 0,0 0 1,0-1-1,0 1 1,0 0-1,0-1 0,0 1 1,2-1-1,37-17 154,-25 5-163,-1-1 0,-1-1 0,0 0 1,11-18-1,-9 13-203,-22 70 572,-1-10-297,7-23-2427,9-18-6166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16944,'0'0'3860,"-2"12"-1143,1-7-2454,-8 55 2555,-3 70 0,12-129-2891,0-1 1,0 1-1,0 0 0,0 0 1,0 0-1,0 0 0,0 0 1,0-1-1,0 1 0,1 0 1,-1 0-1,0 0 1,1-1-1,-1 1 0,0 0 1,1-1-1,-1 1 0,1 0 1,-1 0-1,1-1 0,0 1 1,-1-1-1,1 1 1,0-1-1,-1 1 0,1-1 1,0 1-1,-1-1 0,2 1 1,1-1-151,-1 1 0,0-1 0,0 0 0,0 0 0,0 0-1,1 0 1,-1 0 0,0-1 0,0 1 0,0-1 0,3 0 0,3-2-531,0 0 0,-1-1 0,1 0 0,-1 0 0,9-7 0,-3 1-596,-1-1-1,0-1 0,-1 1 1,0-2-1,-1 0 1,0 0-1,-1-1 0,-1 0 1,8-24 8938,-42 65-4681,18-14-2387,1 0-1,0 1 1,1 0 0,1 0-1,0 0 1,1 1-1,0-1 1,-2 21 0,2 32-8678,4-54-4755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26 7335,'0'0'2584,"-7"-3"-935,-26-12-137,30 14-1236,1 0 1,0 0-1,0 0 0,-1 0 1,1 0-1,0 1 0,-1-1 1,1 1-1,-1 0 1,1-1-1,0 1 0,-1 0 1,1 1-1,-1-1 0,1 0 1,0 1-1,-5 1 0,4 3-166,1 2-1,0-1 1,0 0-1,1 0 1,-1 1-1,2-1 1,-1 1-1,0 7 1,1-7 41,-2 113 526,3-68-553,-1-48-110,0 1 0,0 0 0,0-1 0,1 1 0,0-1 0,0 1-1,0-1 1,1 0 0,-1 1 0,1-1 0,0 0 0,0 0 0,1 0 0,-1 0-1,1-1 1,0 1 0,6 6 0,-4-6 36,1 0 1,0 0-1,0 0 1,0-1-1,1 0 0,-1 0 1,1-1-1,-1 0 0,1 0 1,11 2-1,10-1 64,0-2-1,0 0 1,-1-2 0,51-8-1,74-16-63,-59 9 0,181-10 0,-251 26-52,-1 1 1,0 0 0,0 2-1,23 5 1,-39-6 3,1-1 0,-1 2 0,0-1-1,0 1 1,0 0 0,0 0 0,0 0 0,-1 1 0,1 0 0,-1 0-1,0 1 1,0-1 0,-1 1 0,1 0 0,-1 0 0,0 1 0,6 10-1,-9-13-33,1 0 0,0-1 0,-1 1 0,1-1 1,0 1-1,0-1 0,0 0 0,1 0 0,-1 0 0,1 0 0,-1 0 0,1-1 0,-1 1 0,1-1 0,0 1 0,0-1 0,0 0 0,0 0 0,-1-1 0,1 1 0,4 0 0,21 8-6850,-27-9 6169,1 1-610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3 250 2626,'0'0'15546,"-1"-5"-14575,1 3-911,-1 1 0,1-1-1,0 1 1,0 0 0,0-1-1,0 1 1,0-1 0,0 1-1,0-1 1,1 1 0,-1 0-1,1-1 1,-1 1 0,1-1-1,-1 1 1,1 0 0,0 0 0,-1-1-1,1 1 1,0 0 0,0 0-1,0 0 1,1-1 0,3-2 86,0 1 1,0 0 0,0 0 0,1 1 0,-1-1 0,7-1 0,50-17-68,1 2-1,0 4 0,1 2 0,1 2 0,0 4 0,0 3 0,104 5 0,-139 4-54,1 0 0,-1 2-1,-1 2 1,1 1 0,28 13 0,-27-9 56,1-3 0,0 0 1,0-2-1,36 5 1,-19-10 117,1-2 1,0-3-1,0-1 1,66-13 0,197-55 705,-158 32-842,-29 15 109,131-8-1,-248 30-318,-3 1-163,0 0-1,0 0 1,0-1 0,0 0-1,1-1 1,-2 1 0,1-1-1,0 0 1,0 0 0,-1-1-1,1 0 1,7-5-1,4-10-4999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123 153 6182,'58'-65'4351,"-55"60"-3569,1 0 0,-1 0 0,0-1 0,0 1 0,0-1 0,-1 1 0,0-1 0,0 0 0,0 0 0,-1 0 0,1-10 1,-2 15-690,0 1 0,0-1 1,0 1-1,0-1 1,0 1-1,0 0 0,-1-1 1,1 1-1,0-1 1,0 1-1,0-1 0,-1 1 1,1 0-1,0-1 1,0 1-1,-1 0 1,1-1-1,0 1 0,-1 0 1,1-1-1,-1 1 1,1 0-1,0 0 0,-1-1 1,1 1-1,-1 0 1,1 0-1,-1 0 0,1 0 1,0-1-1,-1 1 1,0 0-1,-22 1 784,-18 11-774,25-4-82,1 0 0,1 2 0,0-1 0,-14 14 0,23-19-29,1-1 0,0 1 0,0 0 0,1 0 0,-1 1 0,1-1 0,0 1 0,0 0-1,0-1 1,0 1 0,1 1 0,0-1 0,0 0 0,1 0 0,-1 1 0,0 8 0,3-12-5,-1 0 1,1 0-1,0 0 0,0 0 1,-1 0-1,1 0 0,1 0 1,-1 0-1,0 0 0,0-1 1,1 1-1,-1 0 0,1-1 1,-1 1-1,1-1 0,0 0 1,0 1-1,-1-1 1,1 0-1,0 0 0,0 0 1,0-1-1,4 2 0,60 18-53,-47-15 57,-7-1-60,-1 0 0,1 0-1,-1 1 1,0 1 0,0 0 0,-1 0 0,16 13-1,-24-17 58,0-1 0,0 1-1,0 0 1,0 0 0,0 0-1,-1 0 1,1 1 0,0-1-1,-1 0 1,0 1 0,0-1 0,0 1-1,0-1 1,0 1 0,0 0-1,0-1 1,-1 1 0,0 0-1,1-1 1,-1 1 0,0 0-1,0 0 1,0-1 0,-1 1-1,1 0 1,-1-1 0,1 1-1,-1 0 1,0-1 0,0 1-1,0-1 1,-1 1 0,1-1 0,0 1-1,-1-1 1,0 0 0,1 0-1,-1 0 1,-4 4 0,-2 3 226,0-1-1,-1 0 1,0 0 0,-1-1 0,1 0 0,-2 0 0,1-1 0,0 0-1,-1-1 1,0-1 0,0 1 0,-1-2 0,1 1 0,-1-2 0,-18 3 0,11-5-54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15407,'0'0'4131,"-24"76"-3906,16-36 159,5 4-160,3 1-96,0 1 1,0 3-33,3-6-32,5-5-128,-1-3-1634,8-9-640,-9-7-1506,-1-10-3042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78 10186,'0'0'1537,"-9"-52"1090,9 36 736,3 8-641,14 7-1633,13 1-1025,11 2-32,8 7-128,14-1-2466,3-4-4357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9 194 9282,'-9'-13'5303,"9"12"-5177,0 1-1,1 0 0,-1 0 1,0-1-1,0 1 1,0 0-1,0 0 1,0-1-1,0 1 0,0 0 1,0 0-1,1-1 1,-1 1-1,0 0 1,0 0-1,0-1 0,0 1 1,1 0-1,-1 0 1,0 0-1,0 0 0,1-1 1,-1 1-1,0 0 1,0 0-1,1 0 1,-1 0-1,0 0 0,0 0 1,1 0-1,-1 0 1,32 0 3438,-18 1-4258,61-5 881,129-23 1,-91 9-142,371-46 70,-461 61-112,-1 0-1,0-2 1,0 0-1,0-1 1,37-17-1,-55 21-2,1-1 0,0 1 0,1 0 0,-1 0 0,0 0 0,1 1 0,-1-1 0,1 1 0,10 0 0,-16 1-12,1 0 1,0 1 0,-1-1 0,1 0-1,-1 0 1,1 1 0,-1-1 0,1 0-1,-1 1 1,1-1 0,-1 0 0,0 1-1,1-1 1,-1 1 0,0-1 0,1 1-1,-1-1 1,0 1 0,1-1 0,-1 1-1,0-1 1,0 1 0,0-1 0,1 1-1,-1 0 1,0-1 0,0 1 0,0-1-1,0 1 1,0-1 0,0 1 0,0 0-1,0-1 1,0 1 0,-1-1 0,1 1-1,0-1 1,0 1 0,0 0 0,-1 0-1,0 2-134,1-1 0,-1 1 0,0-1 0,0 1 0,0-1 0,0 1 0,0-1 0,-2 3 0,-8 8-476,6-8 207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17740,'1'-13'1380,"-1"19"-169,-3 19-5,-30 165 883,-8 68-1175,40-254-898,0 3 45,0 1 0,1 0 0,-1 0 0,1 0 0,2 10 1,-2-18-55,0 0 1,0 1-1,0-1 1,0 0-1,0 0 1,0 1-1,0-1 1,0 0-1,0 1 1,0-1-1,1 0 1,-1 1-1,0-1 1,0 0-1,0 0 1,1 1-1,-1-1 1,0 0-1,0 0 1,1 0-1,-1 1 1,0-1-1,0 0 1,1 0-1,-1 0 1,0 0 0,1 1-1,-1-1 1,0 0-1,0 0 1,1 0-1,-1 0 1,0 0-1,1 0 1,-1 0-1,0 0 1,1 0-1,-1 0 1,1 0-1,11-9 243,18-27 225,36-59-1,-40 56-269,131-178-89,-140 186-1388,-17 30 1238,0 1 1,0-1-1,1 1 1,-1-1-1,0 1 1,0-1-1,0 1 1,0-1 0,0 1-1,0-1 1,0 1-1,0-1 1,0 1-1,0-1 1,0 1-1,0-1 1,0 1 0,-1-1-1,1 1 1,0-1-1,0 1 1,-1-1-1,1 0 1,-1 1 3,0 0 0,0-1-1,1 1 1,-1 0 0,0 0 0,0 0 0,0 0 0,0 0-1,1 0 1,-1 0 0,0 0 0,0 0 0,0 0 0,0 1-1,1-1 1,-1 0 0,0 0 0,0 1 0,1-1 0,-2 1-1,-17 9-558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2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34 9001,'0'0'14963,"-9"-6"-13981,-28-17-181,35 22-772,0 0-1,-1 1 1,1-1-1,0 1 0,-1-1 1,1 1-1,-1 0 1,1 0-1,-1 0 1,1 0-1,-1 0 1,1 1-1,0-1 1,-1 1-1,1 0 1,0-1-1,-1 1 1,1 0-1,0 0 1,0 1-1,0-1 1,0 0-1,0 1 1,-3 2-1,-38 41 384,41-43-410,-5 7-15,1 1 0,-1 0 0,2 1 0,-7 14 0,10-21 8,0 0 0,1-1-1,0 1 1,0 0 0,0 0-1,0 0 1,0 0 0,1 0 0,0 0-1,0 0 1,0 0 0,0 0 0,1 0-1,-1 0 1,1 0 0,2 5 0,-2-8 1,0 0-1,0 0 1,-1-1 0,1 1 0,1 0 0,-1-1 0,0 1 0,0-1 0,0 1 0,0-1 0,0 1 0,0-1 0,1 0 0,-1 1 0,0-1 0,0 0 0,0 0-1,1 0 1,-1 0 0,0 0 0,0 0 0,1-1 0,-1 1 0,0 0 0,0-1 0,2 0 0,32-13 18,-21 4 3,0-1-1,-1-1 1,-1 0 0,0-1 0,0 0 0,-1-1 0,-1-1 0,0 1 0,-1-1 0,8-18 0,-25 88-219,6-51 206,1-1 0,0 1 0,0 0 0,0 1 1,0-1-1,1 0 0,-1 0 0,1 0 1,0 0-1,1 6 0,0-8-1,0-1 0,0 0 0,0 0-1,0 0 1,0 0 0,0 0 0,0 0 0,0 0-1,1 0 1,-1 0 0,0 0 0,1-1 0,-1 1-1,0 0 1,1-1 0,-1 0 0,1 1 0,-1-1-1,1 0 1,-1 1 0,1-1 0,-1 0 0,1 0-1,-1 0 1,1 0 0,-1-1 0,1 1 0,-1 0-1,1-1 1,1 0 0,4 0 14,0-1 0,1 0 0,-1-1 0,0 0 0,0 0 1,0-1-1,-1 1 0,1-1 0,9-9 0,-11 9-20,1 0 0,-1 0 0,1 1 0,0-1 1,0 1-1,0 0 0,0 1 0,0-1 0,1 1 0,-1 1 0,1-1 0,6 0 0,-12 2 3,0 0-1,-1 0 0,1 0 0,-1 1 0,1-1 0,0 0 0,-1 0 0,1 0 0,-1 1 1,1-1-1,-1 0 0,1 1 0,-1-1 0,1 0 0,-1 1 0,1-1 0,-1 1 0,0-1 1,1 1-1,-1-1 0,0 1 0,1-1 0,-1 1 0,0-1 0,0 1 0,1-1 0,-1 1 1,0 0-1,0-1 0,0 1 0,0-1 0,0 1 0,0 0 0,0 0 0,-1 31 136,1-29-33,-1-1 0,1 1 0,0 0 1,-1-1-1,1 1 0,1 0 0,-1-1 1,0 1-1,1-1 0,1 6 0,-1-7-85,0-1-1,0 1 0,1 0 1,-1-1-1,0 0 0,1 1 1,-1-1-1,1 0 1,-1 1-1,1-1 0,-1 0 1,0 0-1,1 0 0,-1 0 1,1 0-1,-1-1 0,1 1 1,-1 0-1,3-2 1,29-8 87,-30 9-93,-2 0-14,0 0 0,0 1 0,0-1 0,0 1 0,0-1 0,1 1 0,-1-1 0,0 1-1,0 0 1,1-1 0,-1 1 0,0 0 0,0 0 0,1 0 0,-1 0 0,0 0 0,0 0 0,1 1-1,-1-1 1,0 0 0,0 1 0,1-1 0,-1 0 0,0 1 0,0 0 0,0-1 0,0 1 0,0 0 0,1 0-1,0 2-50,-1 0-1,0 0 1,-1 0-1,1-1 0,0 1 1,-1 0-1,0 0 0,0 0 1,0 0-1,0 3 1,2 27-1698,6-13-2928,-8-19 4088,1 0 0,0-1-1,0 1 1,0-1-1,-1 1 1,1-1 0,0 0-1,0 1 1,0-1-1,0 0 1,0 1 0,0-1-1,0 0 1,0 0 0,0 0-1,0 0 1,0 0-1,-1 0 1,3 0 0,6-1-8724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2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150 167 11339,'0'0'9833,"-10"1"-9176,3 0-532,0 0 0,0 1 0,0 0 0,0 1 0,0 0 0,1 0 0,-1 0 0,1 0 0,0 1 0,0 0 0,0 1 0,1-1 0,-1 1 0,1 0 0,0 1 0,1-1 0,-1 1 0,-3 7 0,5-9 6,0 0-1,1 0 1,-1 0 0,1 0-1,0 1 1,1-1-1,-1 1 1,1 0 0,0-1-1,0 1 1,0 0-1,0 9 1,1-14-130,1 1 0,-1-1 0,1 1 1,-1-1-1,0 1 0,1-1 0,-1 1 0,1-1 1,-1 1-1,1-1 0,-1 0 0,1 1 0,-1-1 1,1 0-1,0 0 0,-1 1 0,1-1 0,-1 0 1,1 0-1,0 0 0,-1 0 0,1 0 0,0 0 1,-1 0-1,1 0 0,0 0 0,-1 0 0,1 0 1,0 0-1,24-3 11,-14-1-7,-1 0 0,0-1 0,-1 0 0,1-1 0,-1 0 0,0 0-1,-1-1 1,0 0 0,14-14 0,-1-3 9,0-1 0,18-29 0,-23 30-82,-1-1 0,0 0-1,16-43 1,-75 152 138,38-69 7,-1 1 10,0 1 1,1 0-1,2 1 0,-1-1 1,2 1-1,-2 29 0,5-45-210,0-1 0,0 0 0,0 0 0,0 0-1,0 0 1,0 1 0,0-1 0,1 0 0,-1 0-1,1 0 1,-1 0 0,0 0 0,1 0 0,0 0-1,-1 0 1,1 0 0,0 0 0,-1 0 0,1 0-1,0 0 1,0-1 0,0 1 0,0 0 0,0 0-1,0-1 1,0 1 0,0-1 0,2 1 0,22 3-7435,-7-4-1560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 15855,'0'0'5418,"-10"-3"-3506,5 2-1741,1 0-112,1 0 0,-1-1 1,0 2-1,1-1 0,-1 0 0,0 1 1,1 0-1,-1 0 0,0 0 1,0 0-1,1 0 0,-1 1 0,0 0 1,1 0-1,-1 0 0,0 0 1,1 0-1,-1 1 0,1-1 0,0 1 1,0 0-1,-1 0 0,1 0 1,0 1-1,1-1 0,-1 1 0,-2 3 1,0 0-33,1 0 0,0 0 0,0 0 0,1 1 0,0-1 0,0 1 0,1 0 0,0 0 1,0 0-1,0 0 0,1 0 0,-1 15 0,3-21-26,-1 0-1,1 0 1,0 0-1,0 1 1,0-1-1,0 0 1,0 0-1,0 0 1,0 0-1,0-1 1,0 1-1,0 0 1,0 0-1,0-1 1,1 1 0,-1 0-1,0-1 1,0 0-1,1 1 1,-1-1-1,1 0 1,-1 1-1,0-1 1,1 0-1,-1 0 1,0 0-1,1 0 1,-1 0-1,2-1 1,47-2 15,-2-8-16,-36 7 0,0 1 0,1 1 0,-1 0 0,0 0 0,20 1 0,-24 9 2073,-10-18 119,-9-35-1849,8 36-354,0-1 0,1 0 1,0 0-1,-1-15 0,34 25-2157,52 2-3645,1 1-7976,-63-3 5605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102 172 1057,'0'0'22384,"-10"-1"-22235,7 0-125,0 1 0,-1 0 0,1 0 0,-1 0 0,1 0 0,-1 1 0,1-1 0,0 1 1,-1 0-1,1 0 0,0 0 0,-1 0 0,1 1 0,0 0 0,0-1 0,0 1 0,0 0 0,1 0 0,-1 0 0,1 1 0,-1-1 0,1 1 0,0-1 0,-1 1 0,1 0 0,1 0 0,-1 0 0,0 0 0,1 0 0,-1 0 0,1 0 0,0 1 0,0-1 0,1 0 0,-1 1 0,0-1 0,1 1 0,0-1 0,0 6 0,1-8-21,-1 0 0,0 0 0,1 0-1,-1 0 1,1 0 0,-1 0 0,1 0 0,0 0 0,0 0-1,-1 0 1,1-1 0,0 1 0,0 0 0,0 0-1,0-1 1,0 1 0,0 0 0,0-1 0,0 1 0,0-1-1,0 0 1,0 1 0,0-1 0,0 0 0,0 1-1,0-1 1,0 0 0,0 0 0,1 0 0,-1 0 0,0 0-1,0 0 1,0 0 0,0-1 0,0 1 0,0 0-1,2-1 1,3 0 14,1 0 0,-1 0 0,0-1 0,0 1 0,12-6-1,-1-5 7,0 0 0,-2 0 0,1-2 0,-2 0 0,1-1 0,-2 0 0,0-1-1,-1 0 1,-1-1 0,0 0 0,-2-1 0,0 0 0,11-31 0,-18 37-35,-4 9-17,-12 18-50,-15 31 71,23-32 252,0 0 1,1 0-1,0 0 1,1 0-1,1 1 1,1-1-1,0 1 1,0 0-1,2 22 1,0-34-260,0 0 1,1-1-1,-1 1 1,1-1-1,0 1 1,0-1-1,0 1 1,0-1-1,0 0 0,1 1 1,-1-1-1,1 0 1,-1 0-1,1 0 1,0 0-1,-1 0 1,1 0-1,0-1 1,1 1-1,-1-1 1,0 1-1,0-1 1,3 1-1,-1 0-700,1 0 0,-1-1 0,0 0 0,0 0-1,1 0 1,-1 0 0,1-1 0,4 1 0,11-1-7533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44 6150,'6'-43'17989,"-6"43"-17796,-1 25 218,-12 47-181,8-47-54,1-1 0,-1 40 0,4-64-172,1 0 0,0 1-1,0-1 1,0 1-1,1-1 1,-1 1-1,0-1 1,0 0-1,0 1 1,0-1-1,0 0 1,0 1-1,1-1 1,-1 1 0,0-1-1,0 0 1,0 1-1,1-1 1,-1 0-1,0 1 1,1-1-1,-1 0 1,0 0-1,1 1 1,-1-1 0,0 0-1,1 0 1,-1 0-1,0 1 1,1-1-1,-1 0 1,1 0-1,-1 0 1,0 0-1,1 0 1,0 0 0,20-4 150,18-16 94,-26 9-203,0-1-1,-1-1 0,17-22 0,-16 19-46,-1 1 0,20-17 0,-31 32-1,-1 0 0,0 0 0,0 0 0,0 0 0,0 0 0,0-1 0,1 1 0,-1 0 0,0 0 0,0 0 0,0 0 0,0 0-1,1 0 1,-1 1 0,0-1 0,0 0 0,0 0 0,0 0 0,1 0 0,-1 0 0,0 0 0,0 0 0,0 0 0,0 0 0,0 0 0,1 0 0,-1 1 0,0-1 0,0 0 0,0 0 0,0 0 0,0 0 0,0 0-1,0 0 1,0 1 0,0-1 0,1 0 0,-1 0 0,0 0 0,0 0 0,0 1 0,0-1 0,0 0 0,0 0 0,0 0 0,0 0 0,0 1 0,0-1 0,0 0 0,0 0 0,0 0 0,0 0 0,-1 1 0,3 18-24,-3 19 85,-10 61-256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 7751,'0'0'14595,"-14"9"-14066,9-1-346,1-1-1,0 2 1,0-1 0,1 0-1,0 1 1,0 0 0,1-1-1,0 1 1,1 0-1,0 0 1,0 0 0,1 0-1,1 13 1,-1-21-168,0-1 0,0 1-1,1-1 1,-1 1 0,0-1 0,1 1-1,-1-1 1,0 0 0,1 1 0,-1-1-1,1 1 1,-1-1 0,0 0 0,1 1 0,-1-1-1,1 0 1,-1 0 0,1 0 0,-1 1-1,1-1 1,-1 0 0,1 0 0,-1 0-1,1 0 1,-1 0 0,1 0 0,0 0 0,-1 0-1,1 0 1,-1 0 0,1 0 0,-1 0-1,1 0 1,-1 0 0,1 0 0,-1-1-1,1 1 1,-1 0 0,1 0 0,-1-1 0,1 1-1,-1 0 1,1-1 0,22-14 787,-16 4-696,0-1 0,-1 0 0,0 0 0,-1 0 0,0-1 0,-1 1 0,-1-1 0,0 0 0,2-16 1,-2 12-90,-3 16-25,1 1 0,-1-1 0,0 1-1,1-1 1,-1 1 0,1 0-1,-1-1 1,0 1 0,1-1-1,-1 1 1,1 0 0,-1-1-1,1 1 1,-1 0 0,1-1-1,0 1 1,-1 0 0,1 0-1,-1 0 1,1-1 0,0 1 0,-1 0-1,1 0 1,-1 0 0,1 0-1,0 0 1,-1 0 0,1 0-1,-1 0 1,1 1 0,0-1-1,28 5-9,-12-1 9,29-6-187,-35 1-32,0 0-1,0 0 1,0 1 0,0 1-1,1 0 1,-1 1-1,14 3 1,-23-4 223,-1-1 1,1 1 0,-1 0-1,0-1 1,0 1-1,1 0 1,-1 0 0,0 0-1,0 0 1,0 0 0,0 0-1,0 0 1,0 0 0,0 0-1,-1 1 1,1-1 0,0 0-1,0 0 1,-1 1 0,1-1-1,-1 0 1,1 1-1,-1-1 1,0 1 0,0-1-1,0 1 1,1 1 0,-11 40 834,6-31 4,4-10-711,30-12-107,-20 5-178,0 1 0,1 0 0,-1 0 0,1 1-1,0 1 1,0 0 0,21-2 0,-31 5 158,-1-1 0,0 0 1,1 0-1,-1 1 0,1-1 0,-1 0 0,0 1 1,1-1-1,-1 0 0,1 1 0,-1-1 0,0 0 1,0 1-1,1-1 0,-1 1 0,0-1 0,0 1 1,1-1-1,-1 1 0,0-1 0,0 0 0,0 1 1,0-1-1,0 1 0,0-1 0,0 1 0,0-1 1,0 1-1,0-1 0,0 1 0,0-1 0,0 1 1,0-1-1,0 1 0,-1-1 0,1 1 0,0-1 1,0 1-1,-1 0 4,1-1 1,0 1 0,-1 0-1,1-1 1,0 1-1,0 0 1,0-1 0,0 1-1,0 0 1,-1-1-1,1 1 1,0 0 0,0-1-1,1 1 1,-1 0-1,0-1 1,0 1-1,0 0 1,0-1 0,1 1-1,-1 0 1,0-1-1,1 1 1,-1-1 0,0 1-1,1-1 1,-1 1-1,1-1 1,-1 1 0,0-1-1,1 1 1,0-1-1,-1 1 1,1-1-1,-1 0 1,1 1 0,-1-1-1,1 0 1,0 1-1,-1-1 1,1 0 0,1 0-1,6 0-111,0-1-1,0-1 1,0 1 0,0-1-1,-1-1 1,1 1 0,9-6-1,-10 5-15,0 0-1,0 0 1,1 1-1,-1-1 1,1 2-1,0-1 1,9 0-1,-19 46 747,1-39-1637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76 268 13357,'0'0'8146,"-8"1"-7879,5-1-195,0 1 0,-1 0 0,1 0 0,0-1 0,0 2 0,0-1 0,0 0 0,0 1 0,0-1 0,0 1 0,1 0 0,-1 0 0,0 0 0,1 0 0,0 1 0,-1-1 0,1 1 0,0-1 0,0 1 0,0 0 0,1 0 0,-1 0 0,1 0 0,0 0 0,-1 0 0,1 0 0,1 0 0,-1 0 0,0 1 0,1-1 0,0 0 0,-1 0 0,1 1 0,1-1 0,-1 0 0,1 5 0,0-6-65,0-1 0,0 0 1,-1 1-1,1-1 0,0 0 1,0 0-1,1 0 0,-1 0 0,0 0 1,0 0-1,0 0 0,1-1 1,-1 1-1,0 0 0,1-1 0,-1 1 1,1-1-1,-1 1 0,1-1 1,-1 0-1,1 1 0,-1-1 1,1 0-1,-1 0 0,1 0 0,-1 0 1,1-1-1,-1 1 0,1 0 1,-1 0-1,3-2 0,3 1 6,-1 0-1,1 0 0,-1-1 1,1 0-1,-1-1 1,7-3-1,-4 0-316,1-1 0,-2-1-1,1 1 1,-1-2 0,0 1-1,-1-1 1,0 0 0,7-12-1,-20 30 322,1 2 0,0-1 0,-6 19 0,10-27 94,0 0 1,1 1-1,-1-1 0,1 1 1,0-1-1,0 1 1,0-1-1,0 1 0,0-1 1,0 1-1,1 2 1,0-4-96,-1 0 0,1 0 1,-1 0-1,1 0 1,0 0-1,-1 0 0,1 0 1,0 0-1,0 0 1,-1-1-1,1 1 1,0 0-1,0-1 0,0 1 1,0 0-1,0-1 1,0 0-1,0 1 0,0-1 1,0 1-1,0-1 1,0 0-1,0 0 0,0 1 1,0-1-1,2 0 1,7-1 10,-1 1 0,1-1 0,-1-1 0,0 0 0,1 0 0,-1-1 0,0 0 0,0 0 0,-1-1 0,1 0 0,-1-1 0,0 0 0,0 0 0,0-1 0,-1 0 0,13-13 0,1-2-21,-1-1-1,-2-1 0,0 0 0,18-33 0,-26 40-48,-1 0-1,-1 0 1,-1-1-1,0 0 1,-1 0 0,7-33-1,-13 49 41,0 1-1,0-1 1,0 0-1,1 1 1,-1-1-1,0 1 1,0-1-1,0 0 1,0 1-1,0-1 1,0 0-1,0 1 1,-1-1-1,1 1 1,0-1-1,0 0 1,0 1-1,0-1 1,-1 1-1,1-1 1,0 1-1,-1-1 1,1 1-1,0-1 1,-1 1-1,1-1 1,-1 1-1,1-1 1,-1 1-1,1 0 1,-1-1-1,1 1 1,-2-1-1,-21 5-68,-21 24 87,27-13 275,1 0 0,1 0 0,0 2 0,1 0 0,-21 33 0,30-41-229,0-1 1,1 1-1,0 0 0,0 0 1,1 1-1,0-1 1,0 1-1,1 0 1,1 0-1,0-1 0,0 1 1,1 0-1,0 0 1,0 0-1,3 13 0,-2-19-65,1 0-1,-1-1 0,1 1 0,-1 0 0,1-1 1,0 1-1,1-1 0,-1 1 0,1-1 0,-1 0 0,1 0 1,0 0-1,0-1 0,0 1 0,0-1 0,1 1 0,-1-1 1,1 0-1,5 2 0,34 9-2462,-1-9-4830,-17-4-176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 12780,'-8'-2'2947,"3"-1"736,1 2 2787,8 1-5380,9 0-450,9 0-127,0 0-97,8 0-288,6 0-96,-1 0-32,1 0-833,-6-3-2177,0-4-2404,-8-5-7622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 13389,'3'-20'6795,"-4"31"-3224,-9 34-2882,3-25-657,1 0 1,1 1-1,2 0 0,-1 0 0,2 0 0,1 39 0,2-59-29,-1-1 1,0 1 0,0 0 0,0-1 0,0 1 0,1-1-1,-1 1 1,0 0 0,0-1 0,1 1 0,-1-1-1,1 1 1,-1-1 0,0 1 0,1-1 0,-1 0 0,1 1-1,-1-1 1,1 0 0,-1 1 0,1-1 0,-1 0-1,1 1 1,-1-1 0,1 0 0,0 0 0,-1 0 0,1 1-1,-1-1 1,1 0 0,0 0 0,-1 0 0,1 0-1,0 0 1,-1 0 0,1 0 0,-1 0 0,1-1 0,0 1-1,-1 0 1,1 0 0,-1 0 0,1-1 0,-1 1-1,1 0 1,-1-1 0,1 1 0,-1 0 0,1-1 0,0 0-1,26-18 208,-18 8-183,-1 0-1,0 0 1,-1-1-1,0 0 1,-1 0-1,-1-1 1,0 1 0,0-1-1,-2-1 1,1 1-1,-2 0 1,2-17-1,-4 53-78,-1-17 33,1 0 1,0 0-1,0-1 1,0 1-1,1 0 1,0-1-1,0 1 1,2 6-1,-2-10 15,1 0 0,-1 0-1,1 0 1,-1 0 0,1 0 0,0 0 0,-1-1 0,1 1-1,0-1 1,0 1 0,0-1 0,0 0 0,1 0 0,-1 0-1,0 0 1,0 0 0,1 0 0,-1-1 0,1 1 0,-1-1-1,0 0 1,1 1 0,-1-1 0,3-1 0,2 2 14,1-1 0,-1 0 0,0-1 0,1 0 0,-1 0 0,0 0 0,0-1-1,0 0 1,0-1 0,0 1 0,-1-1 0,1-1 0,6-3 0,-9 4-5,0 0 0,-1 0 0,1 0 0,-1 0 0,1-1 0,-1 1-1,0-1 1,0 0 0,-1 0 0,1 0 0,-1 0 0,0 0 0,0 0 0,0-1 0,-1 1-1,0-1 1,1 1 0,-2-1 0,1 0 0,0 1 0,-1-6 0,0 10-13,0-1 0,0 0 0,0 1 0,0-1 0,-1 1 0,1-1 1,0 1-1,0-1 0,-1 1 0,1-1 0,0 1 0,-1-1 0,1 1 0,0-1 1,-1 1-1,1-1 0,-1 1 0,1 0 0,-1-1 0,1 1 0,-1 0 0,1-1 1,-1 1-1,1 0 0,-1 0 0,1-1 0,-1 1 0,1 0 0,-1 0 0,0 0 0,1 0 1,-1 0-1,1 0 0,-1 0 0,1 0 0,-1 0 0,0 0 0,1 0 0,-1 0 1,1 0-1,-1 1 0,1-1 0,-1 0 0,0 0 0,1 1 0,-1-1 0,1 0 1,-1 1-1,1-1 0,0 0 0,-1 1 0,0 0 0,-29 18-167,26-15 175,0 0 1,0 0 0,0 0 0,1 1 0,-1-1 0,1 1 0,0 0 0,0 0 0,1 0-1,-1 1 1,1-1 0,0 0 0,1 1 0,0 0 0,-1-1 0,1 7 0,1-11-4,1 0 1,0 1-1,-1-1 0,1 0 1,0 0-1,-1 0 1,1 0-1,0 0 1,0 0-1,0 0 1,0 0-1,0 0 1,0-1-1,0 1 0,0 0 1,0 0-1,1-1 1,-1 1-1,0-1 1,0 1-1,1-1 1,-1 0-1,0 1 1,3-1-1,38 5-32,-34-5 32,228 10-9,-238-12 295,0 1 0,0-1 0,-1 0 0,2 0 0,-1 0 0,0 0 0,0 0 0,1 0 0,-1 0 0,-1-4 0,-1 1 19,2 3-275,-3-4-41,0 0 1,0-1 0,0 1-1,0-1 1,1 0 0,1-1-1,-1 1 1,1-1 0,-3-8-1,6 15-553,2 1 328,12 1-1630,0-1 0,0-1 0,0 0 0,0-1 0,0 0 1,18-7-1,-2-4-4859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13645,'0'0'3657,"-6"12"-2323,-5 14-432,2 0 1,0 1-1,2 0 0,1 0 0,-4 49 0,2 174 502,24-324 668,-14 50-2413,-1 1 1,-1-1-1,-1 1 0,-5-26 1,6 53-226,0-3 555,1 0 0,-1 0 0,0 0 0,0 0 0,1 0 0,-1 1 0,0-1 0,1 0 0,-1 0 0,1-1 0,-1 1 0,1 0 0,0 0 0,-1 0 0,1 0 0,0 0 0,0-1-1,-1 1 1,1 0 0,0 0 0,0-1 0,0 1 0,0-1 0,0 1 0,0-1 0,0 1 0,0-1 0,0 0 0,1 1 0,8 2 12,0 1 0,1-2 0,-1 1 0,1-1 0,-1-1 0,1 0 0,0 0 0,-1-1 0,1-1-1,16-2 1,-21 2 10,0 0-1,0-1 0,0 0 0,0 0 0,0 0 0,-1 0 0,1-1 1,-1 0-1,1-1 0,-1 1 0,0-1 0,-1 0 0,1 0 1,-1 0-1,0-1 0,0 1 0,0-1 0,0 0 0,4-8 0,-6-2 78,-13 16-92,-16 17-101,21-12 126,0 1 0,1 1 0,0-1 0,0 1 0,1-1 0,-1 1 0,2 1 0,-1-1 0,1 0 0,1 1 0,-1 0 0,2 0 0,-1-1 0,1 1 0,0 12 0,1-20-19,0 1-1,0-1 1,0 1-1,0-1 0,1 0 1,-1 1-1,0-1 1,1 0-1,-1 1 0,1-1 1,0 0-1,-1 0 0,1 1 1,0-1-1,0 0 1,0 0-1,-1 0 0,1 0 1,0 0-1,0 0 1,1 0-1,-1 0 0,0-1 1,0 1-1,0 0 0,2 0 1,0 0 4,0 0-1,1-1 1,-1 1 0,0-1 0,1 0-1,-1 0 1,0 0 0,1 0 0,-1 0-1,6-2 1,0 0 5,-1 0 0,1-1-1,-1 0 1,1 0 0,-1-1 0,0 0-1,11-9 1,-3-1-26,-1-1 0,-1-1-1,-1 0 1,0 0 0,-1-2 0,11-21-1,-27 51 19,-1 1 0,2-1-1,-1 1 1,2 0 0,-2 19 0,4-29-16,-1 0 0,2 0 0,-1 1 0,0-1 0,1 0 1,-1 0-1,1 0 0,0 0 0,1 3 0,9 4-1769,8-7-3888,-8-3-1537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17116,'0'23'1984,"2"-1"-1272,0-2-320,6 1 1001,2 2-489,3-1-272,2-5-552,4-1-416,2-5-1657,1-5 1745,1-10-248,1-9-272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16944,'0'0'5029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10954,'0'0'8216,"-8"12"-7842,-16 30 1129,-29 68 0,44-89-1139,1 0 1,1 0-1,1 1 1,1-1-1,1 2 1,-3 32-1,7-54-361,0 0 1,0 0-1,0 0 0,1 0 0,-1 0 1,0 0-1,0 0 0,0 0 0,1 0 1,-1 0-1,1-1 0,-1 1 1,0 0-1,1 0 0,-1 0 0,1 0 1,0-1-1,-1 1 0,1 0 0,0-1 1,-1 1-1,1 0 0,0-1 0,0 1 1,0-1-1,-1 1 0,2 0 0,1-1 10,0 1 0,0 0 0,0-1 0,0 1 0,0-1 0,0 0 0,0 0 0,-1 0 0,5-1 0,3-1-65,0 0 1,0 0-1,-1-1 0,18-8 1,4-9-407,-25 15 327,1 0-1,-1 1 1,1 0-1,0 0 1,0 0-1,0 1 1,1 0-1,-1 1 1,11-3-1,7 44-1,-20-36 150,-1 0 0,0-1 0,1 0 0,-1 0 0,1 0 1,0 0-1,0-1 0,-1 1 0,1-1 0,0-1 0,0 1 0,0-1 0,0 0 0,0 0 1,0 0-1,0 0 0,0-1 0,5-1 0,12-3-558,0-1-1,31-12 1,-52 18 527,11-6-468,30-10-464,-40 15 944,0 1-1,-1-1 0,1 0 1,0 1-1,0 0 0,0-1 0,0 1 1,0 0-1,0 0 0,0 0 1,-1 0-1,1 1 0,0-1 0,0 0 1,0 1-1,3 0 0,26 49 2870,21-10-2588,-34-28-296,-1 1 0,24 24 0,-36-32 10,-1 0 1,1 0-1,-1 1 0,0 0 0,-1 0 0,0 0 0,0 0 0,0 0 0,0 1 0,-1-1 1,0 1-1,1 7 0,-1 3 52,0-1 1,-2 1-1,0 0 0,0-1 1,-2 1-1,0-1 0,-6 23 1,6-31 51,0-1 0,0 1 0,-1-1 1,0 0-1,-1 0 0,1 0 0,-1 0 0,-1-1 1,1 0-1,-1 1 0,0-2 0,-1 1 1,1-1-1,-1 1 0,0-1 0,0-1 0,-1 1 1,-6 2-1,11-6-72,0 0 0,0 0 1,-1 0-1,1 0 0,0 0 0,0-1 1,0 0-1,0 1 0,-1-1 1,1 0-1,0 0 0,0 0 0,-1 0 1,1 0-1,0-1 0,0 1 0,-1-1 1,1 1-1,0-1 0,0 0 0,-3-1 1,1-1-6,1 1 1,0-1 0,1 1-1,-1-1 1,0 0 0,1 0 0,0 0-1,-1-1 1,1 1 0,1 0-1,-4-7 1,0-5-107,0-1 0,0 0 0,2 0 0,-4-29 0,6 33-35,0 0 0,0 0 0,1 0 0,1 0 1,0-1-1,0 1 0,1 0 0,5-13 1,-5 19 115,0 1 0,1-1 0,0 1 0,0 0 0,1-1 0,0 2 0,-1-1 0,2 0 1,-1 1-1,0 0 0,1 0 0,0 0 0,0 1 0,0-1 0,0 1 0,1 0 1,-1 1-1,7-3 0,69-18-1924,-32 11-3616,-2-3-5356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29 4036,'-67'-8'5660,"58"5"-4831,9 1-272,35-1-332,-23 3-232,0-1 0,-1 0 1,22-6-1,-68 7 2417,32-1-2515,-1 0 0,1 1-1,0-1 1,-1 1 0,1 0-1,0 0 1,-1 0 0,1 1 0,0-1-1,-1 1 1,1-1 0,0 1-1,-1 0 1,1 1 0,0-1-1,0 1 1,0-1 0,0 1 0,-3 3-1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0 839 12139,'0'0'9193,"11"-11"-8440,133-136 738,134-142-722,-25-22-712,-199 231-554,-108 135-10393,27-33 5626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12684,'0'0'5440,"-7"9"-4896,-23 38-442,3 2 1,1 1-1,-31 87 0,23-53 509,17-45-218,-28 70 820,41-97-1121,1 0 1,0 1-1,1-1 1,0 0-1,0 1 0,2 24 1,0-36-90,1 0-1,-1 0 1,1 0 0,0 0 0,0 0 0,-1-1-1,1 1 1,0 0 0,0 0 0,0 0 0,0-1-1,0 1 1,0-1 0,0 1 0,0-1 0,0 1-1,0-1 1,0 0 0,1 1 0,-1-1 0,0 0-1,0 0 1,0 0 0,0 0 0,1 0 0,-1 0-1,0 0 1,0 0 0,0 0 0,0 0 0,0-1-1,1 1 1,1-2 0,44-10 601,113-59 923,36-14-1143,-161 73-1638,68-13-1,-70 18-2380,-12 0-1704,-3-1-4238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66 6438,'0'-46'10333,"0"26"-1688,0 33-8282,-11 248-101,11-260-261,0-1 1,0 0 0,0 0 0,0 1 0,0-1-1,0 0 1,0 0 0,0 1 0,0-1-1,0 0 1,0 0 0,0 1 0,0-1 0,0 0-1,1 0 1,-1 1 0,0-1 0,0 0 0,0 0-1,0 0 1,0 1 0,1-1 0,-1 0-1,0 0 1,0 0 0,0 1 0,0-1 0,1 0-1,-1 0 1,0 0 0,0 0 0,1 0-1,-1 1 1,0-1 0,0 0 0,1 0 0,-1 0-1,0 0 1,0 0 0,1 0 0,-1 0 0,0 0-1,0 0 1,1 0 0,-1 0 0,0 0-1,0 0 1,1 0 0,-1 0 0,0 0 0,0-1-1,1 1 1,-1 0 0,0 0 0,0 0-1,1 0 1,-1 0 0,0-1 0,0 1 0,0 0-1,1 0 1,-1 0 0,0-1 0,12-9 320,-12 10-305,15-18 327,0-1 0,-1 0 0,14-26 0,-15 23-230,0 1 1,27-30-1,-40 51-122,0-1 0,0 1 0,0-1 0,1 1 0,-1 0 0,0-1 0,0 1 0,1 0 0,-1-1 0,0 1 0,1 0 0,-1-1 0,1 1 0,-1 0 0,0 0 0,1 0-1,-1-1 1,1 1 0,-1 0 0,0 0 0,1 0 0,-1 0 0,1 0 0,-1 0 0,1 0 0,-1 0 0,1 0 0,-1 0 0,1 0 0,-1 0 0,0 0 0,1 0 0,-1 0 0,1 0 0,-1 0-1,1 1 1,-1-1 0,0 0 0,1 0 0,-1 0 0,1 1 0,-1-1 0,0 0 0,1 1 0,8 27-58,-5 40 207,-4-66-142,-1 19-68,0-16-61,0 0 1,0 0-1,1 0 0,0 0 0,0 1 0,1-1 1,-1 0-1,1 0 0,0 0 0,0 0 0,1-1 1,2 6-1,5-7-7152,-4-3 1463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 10250,'0'0'12721,"-8"8"-12924,1 1 240,-1 0-1,2 0 1,-1 0 0,1 1-1,1 0 1,0 0-1,0 0 1,1 1 0,0-1-1,1 1 1,0 0-1,1 0 1,-2 18 0,4-29-21,0 0 1,0 1 0,0-1-1,0 0 1,0 1 0,0-1-1,0 1 1,0-1 0,0 0-1,0 1 1,0-1 0,0 0-1,0 1 1,0-1 0,1 0-1,-1 1 1,0-1 0,0 0-1,0 0 1,0 1 0,1-1-1,-1 0 1,0 1 0,0-1-1,1 0 1,-1 0 0,0 0-1,0 1 1,1-1 0,-1 0-1,0 0 1,1 0 0,-1 1-1,0-1 1,1 0 0,-1 0-1,0 0 1,1 0-1,-1 0 1,0 0 0,1 0-1,0 0 1,17-9 966,15-20 585,-21 14-1347,-1 0 0,-1-1-1,0 0 1,-1-1 0,-1 0 0,-1-1 0,10-31 0,-22 91-583,2-28-518,1 0 1,1 0-1,2 28 0,-1-40 580,0-1 1,1 0-1,0 1 1,-1-1-1,1 0 0,0 0 1,0 1-1,0-1 1,0 0-1,0 0 1,0 0-1,0 0 0,0 0 1,0 0-1,0 0 1,1 0-1,-1-1 1,0 1-1,0 0 0,1-1 1,-1 1-1,1-1 1,-1 1-1,1-1 1,-1 0-1,0 0 0,1 0 1,-1 1-1,1-1 1,-1-1-1,1 1 1,-1 0-1,1 0 0,-1 0 1,1-1-1,-1 1 1,0-1-1,1 1 1,-1-1-1,1 0 0,-1 1 1,2-3-1,12-11-4750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10922,'0'0'13400,"-6"13"-13203,-7 30 235,1 1-1,2 1 1,2 0-1,2 1 1,-1 73-1,7-119-425,0 0-1,0 1 1,0-1 0,0 0-1,0 1 1,0-1-1,0 0 1,0 1-1,0-1 1,0 0-1,1 1 1,-1-1 0,0 0-1,0 0 1,0 1-1,0-1 1,1 0-1,-1 1 1,0-1 0,0 0-1,1 0 1,-1 1-1,0-1 1,0 0-1,1 0 1,-1 0-1,0 0 1,0 1 0,1-1-1,-1 0 1,0 0-1,1 0 1,-1 0-1,0 0 1,1 0-1,-1 0 1,1 0 0,16-4 238,16-14 235,91-104 17,-123 121-500,0 0-1,1-1 1,-1 1-1,0 0 1,1 0-1,-1 0 1,1 0-1,-1 0 1,1 1-1,-1-1 1,1 0-1,-1 1 1,1-1-1,0 1 1,-1 0-1,1-1 1,0 1 0,0 0-1,1 0 1,-2 0-5,0 1 0,0 0 0,0-1-1,0 1 1,0-1 0,0 1 0,0 0 0,0 0 0,-1 0 0,1-1 0,0 1 0,-1 0 0,1 0 0,0 0 0,-1 0 0,1 0 0,-1 0 0,0 0 0,1 0 0,-1 0 0,0 0 0,1 2 0,1 10-72,-1-1 0,0 1-1,-1 0 1,-2 15 0,2-9 47,-1-11 3,2 19 151,5-22-350,5-13-483,-8 4 25,-1-1 0,1 1 0,-1-1 0,0 1 0,0-1 0,0 0 0,0 0 0,-1 1 0,0-1 0,1-6 0,-1 2-1155,5-22-5925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11 398 10442,'0'0'10746,"9"-2"-9673,-6 2-996,0 0 1,0 0-1,1-1 1,-1 1-1,0-1 0,0 0 1,0 0-1,0 0 1,0 0-1,-1 0 1,1-1-1,0 1 0,0-1 1,-1 0-1,1 0 1,-1 0-1,0 0 0,1 0 1,-1 0-1,0-1 1,0 1-1,-1-1 0,1 1 1,0-1-1,-1 0 1,1 0-1,-1 0 0,0 0 1,0 0-1,0 0 1,-1 0-1,1 0 0,0-4 1,-3 7-77,0 0 1,0 0-1,0 1 1,0-1 0,0 0-1,0 1 1,0-1-1,1 1 1,-1-1-1,0 1 1,0 0-1,1 0 1,-3 1-1,-2 3 0,0 0 1,1 0-1,0 1 0,0-1 1,0 1-1,1 0 0,0 0 0,0 1 1,0-1-1,1 1 0,0 0 0,0 0 1,1 0-1,0 0 0,0 1 0,-1 11 1,4-18-8,-1 0 1,1 0-1,0 0 1,-1 0 0,1-1-1,0 1 1,0 0 0,0 0-1,0-1 1,0 1 0,0 0-1,0-1 1,0 1-1,0-1 1,0 1 0,0-1-1,0 0 1,0 1 0,0-1-1,0 0 1,1 0 0,-1 0-1,0 0 1,0 0-1,0 0 1,0 0 0,0 0-1,1 0 1,0-1 0,41-3-11,94-42-5381,-133 44 5352,0 0-1,0 0 1,0 0-1,0-1 0,-1 1 1,1-1-1,-1 0 1,0 0-1,0 0 0,0-1 1,0 1-1,0-1 1,4-7-1,26-57-1712,-26 51 1304,5-13-1020,-1 0 1,-2 0 0,-1-1-1,6-46 1,-9-10 3341,-11 158 3430,-1-1-3629,7-41-1178,0 0 0,2 0 0,1-1 0,1 1 0,1-1 0,2 0 1,19 53-1,-70-159 411,32 62-819,1-1-1,1-1 1,0 0 0,2 0 0,0-1-1,1 0 1,-6-23 0,13 41-39,1 1-1,-1-1 1,0 0 0,0 0 0,0 0-1,0 0 1,1 0 0,-1 0 0,1 0 0,-1 0-1,0 1 1,1-1 0,-1 0 0,1 0-1,0 0 1,-1 1 0,1-1 0,0 0-1,-1 1 1,1-1 0,0 1 0,0-1 0,-1 1-1,1-1 1,0 1 0,0-1 0,0 1-1,0 0 1,0-1 0,0 1 0,0 0 0,0 0-1,0 0 1,0 0 0,-1 0 0,1 0-1,1 0 1,48 0-258,-35 0 324,12 2-202,-12-1-1916,0-1-5154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4388,'0'0'18578,"48"-8"-20820,-22 8-1890,4 0-3588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16652,'0'0'53,"0"-1"1,1 1-1,-1 0 0,0 0 1,0-1-1,1 1 1,-1 0-1,1 0 1,-1 0-1,0-1 1,1 1-1,-1 0 1,0 0-1,1 0 1,-1 0-1,1 0 1,-1 0-1,0 0 1,1 0-1,-1 0 1,1 0-1,-1 0 1,0 0-1,1 0 1,-1 0-1,1 0 1,-1 0-1,0 1 1,1-1-1,-1 0 0,0 0 1,1 0-1,-1 1 1,0-1-1,1 0 1,-1 0-1,0 1 1,1-1-1,-1 0 1,0 1-1,0-1 1,0 0-1,1 1 1,-1-1-1,0 1 1,17 19 691,-14-16-367,26 37-36,-2 1 0,-2 2 0,-1 0-1,-3 2 1,22 63 0,-29-64-307,-1 0 0,-3 0 1,-1 1-1,-2 0 0,-3 1 0,-1-1 0,-2 1 1,-3 0-1,-2-1 0,-1 1 0,-3-1 0,-17 58 1,5-40-55,-3-2 1,-35 65 0,40-93-213,-1-1 0,-2-1-1,-1-1 1,-1-1 0,-32 31 0,4-18-2,-2-8-112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9161,'0'0'6107,"4"-9"-2707,18-47 1250,-38 94-772,15-36-3892,0-1 0,1 0 0,-1 1 0,1-1 0,-1 0 0,1 1 0,0-1 0,-1 1 0,1-1 0,0 0 0,0 1 0,0-1 0,0 1 0,0-1 0,0 1 0,1-1 0,-1 1 0,0-1 0,1 0 0,-1 1 0,1-1 1,-1 1-1,1-1 0,0 0 0,0 0 0,-1 1 0,1-1 0,0 0 0,0 0 0,0 0 0,0 0 0,0 0 0,1 0 0,-1 0 0,0-1 0,0 1 0,3 1 0,10 1-16,-4-1 20,-1 0 0,0 0 0,0 1 0,13 6 0,-20-8-16,0 0 1,0 0-1,0 1 1,0-1-1,0 0 0,-1 1 1,1-1-1,0 1 0,-1 0 1,0-1-1,1 1 1,-1 0-1,0 0 0,0 0 1,0 0-1,0 0 0,0 0 1,0 0-1,-1 0 1,1 1-1,-1-1 0,1 0 1,-1 0-1,0 4 1,0-5 25,-1 1 0,1-1 0,-1 1 0,0-1 0,1 1 0,-1-1 0,0 1 0,0-1 0,0 0 0,0 1 0,0-1 0,0 0 0,-1 0 0,1 0 0,0 0 0,0 0 0,-1 0 0,-1 1 0,-37 18 553,12-10-94,41-19-740,5 1 158,-1-1 0,0-1 1,0 0-1,-1-2 0,24-21 0,-34 28 136,0-1-1,-1 0 0,1 0 0,-1 0 1,-1-1-1,1 0 0,-1 0 0,0 0 1,-1 0-1,0 0 0,0-1 0,-1 0 0,1 1 1,-2-1-1,1 0 0,0-13 0,-10 29 326,0 11-350,5-4 183,1 0-1,1 0 1,0 0 0,2 25-1,-1-38-209,0 1 0,0-1 0,0 0 0,1 1 0,-1-1-1,1 0 1,0 1 0,-1-1 0,1 0 0,0 0 0,0 0 0,1 0 0,-1 0-1,0 0 1,1 0 0,-1 0 0,1 0 0,-1-1 0,1 1 0,0-1 0,0 1-1,0-1 1,0 0 0,0 1 0,0-1 0,0 0 0,0 0 0,0-1 0,0 1 0,1 0-1,-1-1 1,0 1 0,1-1 0,-1 0 0,0 0 0,1 0 0,-1 0 0,4 0-1,-4-1-257,-1 1 0,1 0-1,-1-1 1,1 1-1,0-1 1,-1 0 0,0 1-1,1-1 1,-1 0-1,1 0 1,-1 0 0,0 0-1,0 0 1,1 0 0,-1 0-1,0-1 1,0 1-1,0 0 1,0-1 0,-1 1-1,1 0 1,0-1-1,0-1 1,12-23-7796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14125,'0'0'4677,"50"58"-10250,-35-41-1987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38 365 10090,'0'0'2706,"-5"9"-111,2-4-2347,-20 42 2708,22-44-2795,0 1 0,-1-1 1,1 1-1,1-1 0,-1 1 0,1 0 0,-1-1 0,1 1 0,0 0 0,0-1 0,1 1 1,-1-1-1,1 1 0,1 5 0,-1-8-133,0 1 0,0-1-1,0 0 1,0 0 0,0 0 0,1 0 0,-1 0-1,0 0 1,1 0 0,-1 0 0,0-1 0,1 1-1,-1-1 1,1 1 0,-1-1 0,1 1 0,-1-1 0,1 0-1,-1 1 1,1-1 0,0 0 0,-1 0 0,1 0-1,-1-1 1,1 1 0,2-1 0,1 1 216,0-1 1,-1 0-1,1 0 1,0-1-1,-1 1 1,1-1-1,8-5 0,5-6-24,0-2-1,-1-1 0,0 0 0,-1-1 0,-1 0 0,-1-1 1,0-1-1,11-23 0,-15 26-222,-1-1 0,-1-1-1,-1 1 1,-1-1 0,0-1 0,-1 1 0,-1-1 0,-1 0 0,-1 0-1,1-23 1,-4 38-5,0 0 0,1 0 1,-1 0-1,-1 0 0,1 0 0,0 0 0,-1 0 0,0 0 0,0 1 0,0-1 0,-1 0 0,1 1 1,-1 0-1,1 0 0,-1 0 0,0 0 0,-1 0 0,1 0 0,0 1 0,-1 0 0,1-1 0,-1 1 1,0 0-1,0 1 0,0-1 0,0 1 0,0 0 0,0 0 0,0 0 0,0 0 0,0 1 0,0 0 1,-5 0-1,5-1 2,0 1 0,0 0 0,0 0 0,0 0 0,0 0 0,0 1 0,0-1 0,0 1 1,0 0-1,0 0 0,0 1 0,1-1 0,-1 1 0,0 0 0,1 0 0,-1 0 0,1 1 0,0-1 1,0 1-1,0-1 0,0 1 0,0 0 0,1 0 0,-1 1 0,1-1 0,0 0 0,0 1 0,0-1 1,0 1-1,1 0 0,-1 0 0,1-1 0,0 1 0,-1 6 0,2-4-21,0-1 0,0 1 0,1 0 0,-1-1 0,1 1 0,0 0 0,1-1-1,0 1 1,0-1 0,0 0 0,0 0 0,5 8 0,5 4-297,-1-1 0,20 20 0,-19-22 174,0 0-1,0 1 0,9 16 0,-17-21-112,0 0 0,0-1 0,0 1-1,-1 0 1,-1 1 0,0-1 0,0 0 0,0 20 0,-2 19-3337,0-34 1833,0 3-3630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7911,'0'0'17243,"-1"8"-16928,1-1-253,-1 2-29,0 0 0,1 1 1,0-1-1,1 1 0,2 14 1,-3-23-27,1 1 1,-1-1-1,1 1 0,-1-1 1,1 1-1,0-1 0,-1 1 1,1-1-1,0 0 1,0 1-1,0-1 0,0 0 1,0 0-1,1 0 1,-1 0-1,0 0 0,3 2 1,-2-3 7,0 1 0,0-1-1,0 1 1,0-1 0,0 0 0,0 0 0,0 0 0,0 0 0,0 0 0,0 0 0,0-1 0,0 1 0,0-1 0,0 1 0,0-1 0,0 0 0,0 0-1,2-1 1,9-6 96,0 0-1,-1 0 0,22-20 1,-27 20-109,1 1 0,1 0 1,0 0-1,0 1 0,0 0 1,0 1-1,1 0 0,0 0 1,13-3-1,-22 8-17,0 0 1,0 0 0,0 0-1,0 0 1,0 0-1,0 0 1,0 0-1,0 1 1,0-1-1,0 0 1,0 1 0,0-1-1,0 1 1,0-1-1,-1 1 1,1-1-1,0 1 1,0 0 0,-1-1-1,1 1 1,0 0-1,-1 0 1,1-1-1,0 1 1,-1 0-1,1 0 1,-1 0 0,0 0-1,1 0 1,-1 0-1,0 0 1,1 0-1,-1 0 1,0 0-1,0 0 1,0 0 0,0 0-1,0 2 1,1 49-16,-1-40 126,-1-11-87,1 0 0,0 0 0,0 0-1,0 0 1,0 0 0,0 0 0,0 0-1,0 0 1,0 0 0,1 0 0,-1 0-1,0 0 1,0 0 0,1 0 0,-1 0-1,1-1 1,-1 1 0,1 0 0,-1 0-1,1 0 1,-1-1 0,1 1-1,0 0 1,-1 0 0,1-1 0,0 1-1,0-1 1,-1 1 0,1-1 0,0 1-1,0-1 1,1 1 0,0-1 23,1 0 0,-1 0 0,1-1 0,-1 1 0,0 0 0,1-1 0,-1 0 0,0 0 0,0 1 0,1-1 0,-1-1 0,0 1 0,2-2 0,43-33 239,-39 29-318,0 0 0,0 0 0,1 1 0,0 0 0,16-8 0,-24 14 22,-1 0-1,0-1 1,1 1-1,-1 0 1,1 0-1,-1-1 1,1 1-1,-1 0 1,1 0-1,-1 0 1,1 0-1,-1 0 1,1 0-1,-1-1 1,1 1-1,-1 1 1,1-1-1,-1 0 1,1 0-1,-1 0 1,1 0-1,-1 0 1,1 0-1,-1 0 1,1 1-1,-1-1 1,1 0-1,-1 0 1,1 1-1,-1-1 1,0 0-1,1 1 0,-1-1 1,1 0-1,-1 1 1,0-1-1,0 1 1,1-1-1,-1 1 1,2 24-182,0 2 536,-1-26-309,-1 0-1,0 0 0,0-1 1,1 1-1,-1-1 0,0 1 1,1 0-1,-1-1 0,0 1 1,1-1-1,-1 1 0,1 0 1,-1-1-1,1 1 0,-1-1 0,1 0 1,0 1-1,-1-1 0,1 1 1,-1-1-1,1 0 0,0 0 1,-1 1-1,1-1 0,0 0 1,-1 0-1,1 0 0,0 0 1,0 0-1,1 0 0,5-1 49,0 0-1,0-1 1,0 0-1,-1 0 0,1-1 1,0 0-1,-1 0 1,1 0-1,-1-1 0,0 0 1,-1 0-1,1-1 1,7-7-1,-8 7-204,0 0 0,1 1 0,0-1-1,-1 1 1,2 0 0,-1 1 0,0 0 0,1 0-1,-1 0 1,1 0 0,0 1 0,0 0 0,10-1 0,-16 4 109,0 0 0,0 0 1,-1 0-1,1 0 1,0 0-1,-1 0 1,1 0-1,-1 0 0,1 0 1,-1 0-1,1 0 1,-1 0-1,0 1 1,1-1-1,-1 0 0,0 0 1,0 0-1,0 1 1,0-1-1,0 0 1,0 0-1,-1 0 1,1 2-1,-3 31 551,-2-18-247,-5-20-16114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17136,'0'0'4036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3619,'11'-62'7025,"16"-30"-2956,5-15 420,-33 105-3013,-1 7-620,-7 20-418,-8 35-565,9-19 141,2-14 207,1 2 0,1-1 0,2 0 0,0 1 0,5 53 0,-3-82-213,0 1 0,1-1 1,-1 1-1,0 0 0,1-1 1,-1 1-1,1-1 0,-1 1 1,1-1-1,-1 1 0,1-1 1,-1 1-1,1-1 0,-1 0 1,1 1-1,-1-1 0,1 0 1,0 1-1,-1-1 0,1 0 1,0 0-1,-1 0 0,1 0 1,0 1-1,-1-1 0,1 0 1,0 0-1,-1 0 0,1 0 1,0 0-1,-1-1 0,1 1 1,0 0-1,-1 0 0,1 0 1,1-1-1,24-11 714,-15 2-544,-1-1 0,0 0 0,-1-1 0,-1 0 0,13-22 0,31-74-130,-39 81 21,-1 1-145,0-2 0,-2 1 0,10-42 0,-63 157-682,36-63 753,1 0 1,0 1-1,3-1 1,0 1-1,1 33 1,1-58 8,1-1-1,0 1 1,0-1 0,0 1-1,0 0 1,0-1 0,0 1-1,0 0 1,1-1 0,-1 1-1,0-1 1,0 1 0,0-1 0,1 1-1,-1 0 1,0-1 0,0 1-1,1-1 1,-1 1 0,1-1-1,-1 1 1,0-1 0,1 0-1,-1 1 1,1-1 0,-1 1-1,1-1 1,-1 0 0,1 0-1,-1 1 1,1-1 0,0 0-1,0 1 1,23-7 279,18-23 206,-2-13-377,-26 25-75,2 1 1,27-23-1,-42 38-39,-1 0 0,1 1 0,-1-1 0,1 1-1,0-1 1,-1 1 0,1-1 0,-1 1 0,1 0 0,0-1 0,-1 1-1,1 0 1,0-1 0,0 1 0,-1 0 0,1 0 0,0 0 0,0-1 0,-1 1-1,1 0 1,0 0 0,0 0 0,-1 0 0,1 1 0,0-1 0,0 0-1,-1 0 1,1 0 0,0 1 0,0-1 0,-1 0 0,1 0 0,0 1-1,-1-1 1,1 1 0,0-1 0,-1 1 0,1-1 0,0 1 0,0 2-15,1 0 0,-1 0 0,0 0 0,0 0 0,0 0 0,-1 0 1,1 1-1,-1-1 0,1 0 0,-1 4 0,-1 11-65,1 0 0,-7 31-1,-4 15 126,11-64-33,1 1 1,0-1 0,-1 0-1,1 0 1,-1 1-1,1-1 1,0 0-1,-1 0 1,1 0-1,0 0 1,-1 0 0,1 0-1,-1 0 1,1 0-1,0 0 1,-1 0-1,1 0 1,0 0-1,-1 0 1,1-1-1,0 1 1,-1 0 0,1 0-1,-1-1 1,1 1-1,-1 0 1,1-1-1,-1 1 1,1-1-1,-1 1 1,1 0 0,0-1-1,20-12 256,19-23-85,-33 28-177,1 1 1,1-1-1,-1 1 1,1 1-1,16-10 1,-24 16-9,-1 0 1,1 0-1,-1 0 0,1 0 1,-1 0-1,1 0 0,-1 0 0,1 0 1,-1 0-1,0 0 0,1 0 1,-1 0-1,1 1 0,-1-1 1,1 0-1,-1 0 0,0 1 0,1-1 1,-1 0-1,1 0 0,-1 1 1,0-1-1,1 0 0,-1 1 1,0-1-1,0 1 0,1-1 0,-1 0 1,0 1-1,0-1 0,0 1 1,1-1-1,-1 1 0,0-1 1,0 1-1,0-1 0,0 0 0,0 1 1,0-1-1,0 1 0,0-1 1,0 1-1,0-1 0,0 1 1,0-1-1,0 1 0,0-1 0,-1 1 1,1 0-1,-3 37-1885,2-24-6175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41 138 448,'-1'0'896,"-1"0"0,0 1 0,1-1 0,-1 0 0,1 1 0,-1-1 0,0 1 0,1 0-1,-1-1 1,1 1 0,0 0 0,-1 0 0,-1 2 0,2-2-320,-1 0 1,1 0-1,-1 1 0,1-1 1,0 1-1,-1-1 1,1 1-1,0 0 0,0 0 1,0-1-1,1 1 1,-1 0-1,0 0 0,1 0 1,-1 0-1,0 3 1,28-5 2038,-18-4-2456,-1 0 0,1-1 0,-1 0 0,0-1 0,-1 0 0,1 0 0,-1 0 0,0-1 0,-1 0 0,0 0 0,0-1 0,0 0 0,-1 0 0,-1 0-1,1-1 1,-1 1 0,0-1 0,-1 0 0,0 0 0,-1-1 0,3-15 0,-5 25-168,0 0 0,0-1 0,-1 1 0,1 0 0,0 0 0,0-1 0,0 1 0,-1 0 0,1 0 1,0-1-1,0 1 0,-1 0 0,1 0 0,0 0 0,0 0 0,-1-1 0,1 1 0,0 0 0,-1 0 0,1 0 0,0 0 0,-1 0 0,1 0 0,0 0 0,-1 0 0,1 0 0,0 0 0,0 0 1,-1 0-1,1 0 0,0 0 0,-1 0 0,1 0 0,0 0 0,-1 0 0,1 0 0,0 0 0,-1 1 0,1-1 0,0 0 0,0 0 0,-1 0 0,1 1 0,-17 8-649,8 0 610,0 1-1,1 0 0,0 0 0,1 1 1,0-1-1,1 2 0,0-1 0,1 1 1,0 0-1,0 0 0,2 0 0,-1 0 1,2 1-1,-3 17 0,5-29 46,1 0 0,-1 0 0,0 0 0,0 0 0,1 0 0,-1 0 0,1 0 0,-1 0 0,1 0 0,-1 0 0,1 0 0,0 0 0,-1 0 0,1-1-1,0 1 1,-1 0 0,1 0 0,0-1 0,0 1 0,0-1 0,0 1 0,0-1 0,0 1 0,0-1 0,0 1 0,0-1 0,0 0 0,0 0 0,0 1 0,0-1 0,0 0 0,0 0 0,0 0 0,0 0 0,0 0 0,0 0 0,0-1 0,0 1 0,0 0 0,0 0 0,2-1 0,3 0 34,0-1 0,0 1 0,1-1 0,-1 0 0,10-6 0,35-28 74,-43 28-107,0 1 1,1 1-1,-1 0 0,2 0 1,-1 1-1,1 0 1,-1 0-1,15-4 0,-23 10-22,0-1-1,0 1 0,0 0 0,-1-1 0,1 1 0,0 0 0,-1 0 0,1 0 1,-1-1-1,1 1 0,-1 0 0,1 0 0,-1 0 0,0 0 0,1 0 1,-1 0-1,0 0 0,0 0 0,1 0 0,-1 0 0,0 0 0,0 0 0,0 0 1,-1 0-1,1 0 0,0 1 0,0 42 90,-1-34-83,2-9-12,0 0 1,0 0 0,0 0-1,1-1 1,-1 1-1,0 0 1,0 0 0,0-1-1,0 1 1,1-1-1,-1 1 1,0-1-1,1 1 1,-1-1 0,0 0-1,1 0 1,-1 0-1,0 0 1,1 0-1,-1 0 1,0 0 0,3-1-1,36 0-7667,-40 1 7177,17-2-6756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140 245 15855,'0'0'2712,"-10"-1"-817,5 1-1786,1 0-1,-1-1 1,0 1 0,0 1-1,1-1 1,-1 1-1,0 0 1,0 0 0,1 0-1,-1 1 1,1-1 0,-1 1-1,1 0 1,0 0-1,0 1 1,0 0 0,0-1-1,0 1 1,0 0 0,1 1-1,-1-1 1,-4 8-1,-13 29 809,20-37-899,0-1 0,1 0 0,-1 1 0,1-1 0,-1 1 0,1-1 0,0 1 0,0-1 0,0 0 0,0 1 0,0-1 0,0 1 0,1-1 0,-1 1 0,1-1 0,1 3 0,-1-4-5,0 0 0,0-1 0,0 1 0,0 0 0,1-1 1,-1 1-1,0-1 0,0 1 0,1-1 0,-1 0 0,0 1 0,1-1 0,-1 0 1,0 0-1,1 0 0,-1 0 0,0 0 0,1 0 0,-1 0 0,0 0 0,1-1 1,1 0-1,31-10 320,-19-1-307,1 0 1,-2-1-1,1-1 0,-2-1 0,0 0 0,-1 0 1,0-1-1,-1-1 0,-1 0 0,15-35 0,-19 31-189,-17 30-102,-18 31-91,19-25 480,2 1 0,0 0 0,-10 27 0,16-36-80,-1 0 0,2 1 0,-1-1 0,1 1 0,0-1 0,1 1 0,-1 0 0,2-1 1,-1 1-1,1 0 0,2 8 0,-3-14-37,0-1 0,1 1 1,0 0-1,-1 0 0,1-1 1,0 1-1,0 0 1,-1-1-1,1 1 0,1-1 1,-1 1-1,0-1 0,0 0 1,0 1-1,1-1 1,-1 0-1,1 0 0,-1 0 1,1 0-1,-1 0 0,1 0 1,0 0-1,-1-1 0,3 2 1,0-2 21,-1 1 0,1-1 0,-1 0 0,1 0 1,0-1-1,-1 1 0,1-1 0,-1 0 0,1 1 0,-1-2 0,6-1 1,3-3 37,-1 1 1,0-2-1,0 0 1,-1 0 0,19-17-1,-4-1-77,-1-2 0,-2 0 0,-1-2 0,-1 0 0,-1-1 0,-2-1 0,-1 0 0,23-65-1,-39 95-1,1 0-1,0-1 0,-1 1 0,1 0 1,-1 0-1,1-1 0,-1 1 0,0 0 1,1-1-1,-1 1 0,0 0 0,0-1 0,0 1 1,0 0-1,0-1 0,-1 1 0,1 0 1,0-1-1,0 1 0,-1 0 0,1-1 1,-2-1-1,1 3-2,0 1 1,-1-1 0,1 0-1,0 1 1,0-1 0,0 0-1,0 1 1,-1-1 0,1 1-1,0 0 1,0-1 0,0 1-1,0 0 1,0 0-1,0-1 1,0 1 0,1 0-1,-2 1 1,-44 53-114,32-34 205,1 0 0,-21 47 0,31-61-63,0 1-1,0 0 1,1 0-1,0 0 1,0 1-1,1-1 1,0 0-1,0 1 0,1-1 1,0 1-1,0-1 1,4 16-1,-4-22-8,1 0 0,0 0-1,0 0 1,0 0 0,0 0 0,0-1-1,1 1 1,-1 0 0,0 0 0,1-1-1,-1 1 1,1-1 0,0 1-1,-1-1 1,1 0 0,0 0 0,0 0-1,0 0 1,0 0 0,0 0 0,0 0-1,0 0 1,0-1 0,0 1-1,0-1 1,1 0 0,-1 0 0,0 1-1,0-1 1,0-1 0,1 1 0,-1 0-1,0 0 1,0-1 0,0 1 0,3-2-1,2 0 34,1 0 0,0-1 1,-1 0-1,0 0 0,0-1 0,0 0 0,0 0 0,9-8 0,-1-1 1,-1 2-55,-1 0-1,0-1 1,-1 0 0,0-1 0,-1 0 0,-1-1-1,16-26 1,-46 82-406,15-35 477,1 1-1,1-1 1,-1 1-1,1-1 1,0 1 0,1 0-1,0 0 1,0 0-1,1 0 1,0 1-1,0-1 1,1 0-1,1 14 1,0-20-35,0 0 0,-1 0 0,1-1 0,0 1-1,0 0 1,0-1 0,0 1 0,0-1 0,1 1 0,-1-1 0,0 1 0,1-1 0,-1 0 0,1 0 0,-1 0-1,1 0 1,0 0 0,-1 0 0,1 0 0,0 0 0,0-1 0,0 1 0,-1 0 0,1-1 0,0 0 0,0 1 0,0-1-1,0 0 1,3 0 0,-2 0-76,1 0 0,-1 0 0,1 0 0,-1 0 0,1-1 0,-1 0 0,1 1 0,-1-1 0,1 0 0,-1-1 0,0 1 0,0 0 0,1-1 0,-1 0 0,4-3 0,16-31-4578,-8-6-4078,-5 1-2493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12812,'0'0'8264,"-15"49"-7976,15-33-160,9 0-1057,3 0-3363,-7 0-3779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113 238 14350,'0'0'1953,"-9"6"177,-4 3-1334,1-1 0,0 2-1,1 0 1,-13 13 0,21-20-672,0 0 0,0 0 0,1 1 0,-1-1 0,1 1 1,0 0-1,0 0 0,0 0 0,0 0 0,0 0 0,1 0 0,0 0 0,0 0 1,0 1-1,1-1 0,-1 0 0,1 1 0,0-1 0,0 1 0,0-1 0,1 0 0,1 7 1,-1-10-90,0 1 1,0-1-1,0 1 1,0-1 0,0 1-1,0-1 1,0 1-1,0-1 1,1 0 0,-1 0-1,1 0 1,-1 0-1,0 0 1,1 0 0,0 0-1,-1 0 1,1-1-1,0 1 1,-1-1 0,1 1-1,0-1 1,0 1-1,-1-1 1,1 0 0,0 0-1,0 0 1,0 0-1,-1 0 1,1-1 0,0 1-1,0 0 1,-1-1-1,1 1 1,0-1 0,-1 0-1,3-1 1,4 0 123,0-1 1,0-1 0,-1 0-1,1 0 1,-1 0-1,10-8 1,4-7-358,-2-2 0,0 0 0,-1 0 0,-1-2 0,-1 0 0,-1-1 0,-1 0 0,-1-1 0,-2-1 0,0 0 0,10-41 0,-20 63 122,0 0-1,0-1 0,0 1 1,-1 0-1,1 0 1,-1 0-1,0-1 1,-1 1-1,0-7 0,0 10 74,1-1-1,-1 1 1,0 0-1,1 0 0,-1 0 1,0 0-1,0 0 1,0 0-1,0 1 0,0-1 1,0 0-1,0 0 1,0 1-1,0-1 0,0 0 1,0 1-1,0-1 1,-1 1-1,1 0 1,0-1-1,0 1 0,-1 0 1,1 0-1,0-1 1,0 1-1,-1 0 0,1 0 1,0 1-1,0-1 1,-1 0-1,-1 1 0,-5 1 26,0-1 0,1 2 0,0-1 0,-1 1 0,1 1 0,0-1 0,0 1 0,1 0 0,-1 0 0,1 1 0,0 0 0,-10 10 0,9-7 28,-1 0 0,2 0 0,-1 0 1,1 1-1,0 0 0,1 0 0,0 1 0,-7 18 0,11-25-60,0 0-1,0 1 1,0-1-1,1 1 1,-1-1-1,1 0 1,0 1-1,0-1 1,0 1-1,1-1 1,-1 1-1,1-1 1,0 0-1,0 1 1,0-1 0,0 0-1,1 0 1,2 6-1,2-2-39,0 0-1,0 0 1,0-1-1,1 0 1,11 8-1,-8-7-44,-1 1 1,0-1-1,12 16 0,-18-17 64,0 0-1,-1 0 0,0 0 0,0 1 0,0-1 0,-1 1 1,1 0-1,-2-1 0,1 1 0,-1 0 0,0 0 0,0-1 1,-1 1-1,-2 10 0,1 20-9564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14923,'-1'-1'97,"0"1"0,0 0 0,0 0 0,0 0 0,0 0 0,0 0 0,0 0 0,0 0 0,1 0-1,-1 1 1,0-1 0,0 0 0,0 0 0,0 1 0,0-1 0,1 1 0,-1-1 0,0 1 0,0-1 0,1 1 0,-2 0 0,-15 14 333,2 4 49,2 0 0,0 0 0,1 1 0,1 1 0,0 0 0,-7 25 0,13-34-344,-17 44 259,3 1 0,2 1 0,-12 75 0,15-32-17,-3 113 0,16-153-495,2 0 1,3 1-1,2-1 1,16 64-1,-14-90-108,2 0 0,1-1 0,2-1 0,2 0-1,0-1 1,2-1 0,2 0 0,30 39-1,9-2-353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 14446,'0'0'7319,"9"2"-6695,-1 1-480,-5-2-90,0 0-1,0 1 0,0-1 1,0-1-1,0 1 1,0 0-1,1-1 0,-1 0 1,0 0-1,0 0 1,0 0-1,0 0 0,5-1 1,-9-31 1216,0 31-1270,0 0-1,0 0 1,0-1-1,0 1 1,0 0-1,-1 0 1,1 0-1,0 0 1,-1 0-1,1 0 1,0 0-1,-1 1 1,1-1-1,-1 0 1,1 1-1,-1-1 1,1 1 0,-1-1-1,0 1 1,1 0-1,-1 0 1,1 0-1,-1 0 1,0 0-1,1 0 1,-1 0-1,1 1 1,-1-1-1,0 0 1,1 1-1,-1-1 1,1 1-1,-2 1 1,-3 0-8,1 0-1,0 0 1,0 1 0,0 0-1,0 0 1,0 0 0,1 1 0,-5 4-1,4-3 45,0 0-1,1 0 1,0 1-1,0-1 1,0 1-1,1 0 1,-1 0-1,2 1 1,-1-1-1,1 1 1,-1-1-1,2 1 1,-1 0-1,1 0 1,0-1-1,0 9 1,1-14-32,0 0 1,1 0-1,-1 0 1,0 0-1,1 0 1,-1 0 0,0 0-1,1 0 1,-1 0-1,1 0 1,0 0-1,-1 0 1,1-1-1,0 1 1,-1 0-1,1 0 1,0-1 0,0 1-1,0 0 1,-1-1-1,1 1 1,0-1-1,2 2 1,31 5 138,-22-7-86,0 0 0,1-1 0,18-3 0,-14-1-89,1-1 1,-2 0-1,31-17 0,-31 15-60,0 0 0,0 1 0,0 1 0,20-5 0,-36 11 93,1 0 0,-1 0 0,0 0 1,1 0-1,-1 0 0,0 0 0,1 0 0,-1 0 0,1 0 1,-1 0-1,0 0 0,1 1 0,-1-1 0,0 0 0,1 0 1,-1 0-1,0 1 0,1-1 0,-1 0 0,0 0 0,0 1 1,1-1-1,-1 0 0,0 1 0,0-1 0,1 0 0,-1 1 0,0-1 1,0 0-1,0 1 0,0-1 0,0 0 0,0 1 0,1-1 1,-1 1-1,0-1 0,0 0 0,0 1 0,0-1 0,0 1 1,0-1-1,-1 0 0,1 1 0,0-1 0,0 0 0,0 1 1,0-1-1,0 1 0,0-1 0,-1 0 0,1 1 0,-1-1 1,-10 36 1099,1-6 256,11-29-1346,-1 0 0,1 0 0,0 0 0,-1 0 0,1 0 0,0 0 1,-1 0-1,1 0 0,0-1 0,0 1 0,0 0 0,0-1 0,0 1 0,0 0 1,0-1-1,0 1 0,0-1 0,0 1 0,0-1 0,0 0 0,0 0 0,1 1 1,-1-1-1,0 0 0,0 0 0,0 0 0,0 0 0,1 0 0,-1 0 1,2-1-1,41-2 129,-33 0-413,0 0 0,0-1-1,-1 0 1,0 0-1,0-1 1,12-8 0,40-18-1508,-80 60 1335,11-17 145,-2 1-2101,1-1-3855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139 170 16752,'0'0'9694,"-9"-4"-9640,6 3-58,1 0 0,0-1 0,-1 1 1,1 0-1,-1 1 0,1-1 0,-1 0 0,1 1 1,-1-1-1,1 1 0,-1 0 0,1 0 0,-1 0 1,1 0-1,-5 1 0,3 1-6,0 0 1,1 0-1,-1 0 0,1 1 1,0-1-1,0 1 0,0 0 0,0 0 1,0 0-1,1 0 0,-1 0 1,-3 7-1,1-3-3,0 1 1,0 0-1,1 0 0,0 0 1,0 1-1,1-1 1,0 1-1,0 0 0,1-1 1,-1 15-1,3-23 13,0 1 0,0 0-1,0-1 1,0 1 0,0 0 0,0-1 0,0 1-1,0 0 1,0-1 0,0 1 0,1 0-1,-1-1 1,0 1 0,0 0 0,1-1 0,-1 1-1,1-1 1,-1 1 0,0 0 0,1-1 0,-1 1-1,1-1 1,-1 0 0,1 1 0,0-1-1,-1 1 1,1-1 0,-1 0 0,1 1 0,0-1-1,-1 0 1,2 1 0,29-3 132,-20 0-78,-1-1 0,0-1 0,-1 0 0,11-5 0,4-6 27,-2-2-1,0 0 1,0-1-1,-2-1 1,0-1 0,-1-1-1,-2-1 1,0 0-1,-1-1 1,23-46-1,-30 40-205,-9 28 118,0 1 0,0 0 0,0 0 0,0-1 0,0 1 0,0 0 0,0 0 0,-1-1 0,1 1 0,0 0 0,0 0 0,0-1 0,0 1 0,0 0 0,-1 0 0,1 0 0,0 0 0,0-1 0,-1 1 0,1 0 0,0 0 0,0 0 0,-1 0 0,1 0 0,0-1 0,0 1 0,-1 0 0,1 0 0,0 0-1,0 0 1,-1 0 0,1 0 0,0 0 0,0 0 0,-1 0 0,1 0 0,0 0 0,-1 0 0,1 0 0,0 0 0,0 1 0,-1-1 0,1 0 0,0 0 0,-1 0 0,-3 3-26,-1-1 0,1 1-1,0 0 1,0 0 0,0 0 0,1 0-1,-1 1 1,-5 6 0,-5 7 275,0 2 0,-16 28-1,26-39-172,0 0 0,0 0 0,1 1 0,0-1 0,1 1 0,0 0 0,0 0 0,1 0 0,-1 13 0,2-20-61,1 1 0,-1-1 0,1 0 1,0 1-1,-1-1 0,1 0 0,0 1 1,0-1-1,1 0 0,-1 0 1,0 0-1,1 0 0,-1 0 0,1 0 1,0 0-1,-1-1 0,1 1 0,0 0 1,0-1-1,0 0 0,0 1 0,0-1 1,1 0-1,-1 0 0,0 0 0,1 0 1,-1-1-1,0 1 0,1-1 1,-1 1-1,1-1 0,3 0 0,1 1 27,0 0-1,0-1 0,0 0 0,-1-1 0,1 1 1,0-1-1,-1 0 0,1-1 0,0 0 0,-1 0 1,10-4-1,-8 0-40,1 1 0,-1-2 0,0 1 0,11-12 0,-16 15-1,0 0 0,0 0-1,-1-1 1,1 1-1,-1 0 1,0-1-1,0 0 1,0 1 0,-1-1-1,1 0 1,-1 0-1,0 0 1,2-8-1,-4 12-10,0 0-1,0 0 0,-1 0 0,1-1 0,0 1 1,0 1-1,0-1 0,0 0 0,0 0 0,0 0 0,0 0 1,0 1-1,0-1 0,0 1 0,0-1 0,0 1 0,0-1 1,-2 2-1,-1 1 15,-1 0 0,1 0 0,-1 0 0,1 1 0,0 0 0,0 0 0,1 0 0,-1 0 0,1 0 0,0 1 1,0 0-1,-3 7 0,5-11 3,1 0 0,-1 1 1,1-1-1,0 0 0,-1 1 0,1-1 1,0 1-1,0-1 0,0 0 0,0 1 1,0-1-1,0 1 0,0-1 1,1 0-1,-1 1 0,0-1 0,1 1 1,-1-1-1,1 0 0,0 2 1,1-1-3,-1-1 1,1 1 0,0-1 0,-1 0-1,1 1 1,0-1 0,0 0 0,0 0-1,0 0 1,0-1 0,0 1 0,0 0-1,0-1 1,0 1 0,0-1 0,1 0-1,3 1 1,4 0 23,84 4-667,-87-5 638,0 0 0,-1-1 0,1 1 0,-1-1 0,0-1 0,1 1 0,-1-1 0,0 0 0,0-1 0,0 1 0,10-7 0,-13 7 190,-1-1 0,0 0-1,0 0 1,0 0-1,0 0 1,0 0 0,0 0-1,-1-1 1,0 1 0,0-1-1,0 1 1,0-1 0,0 1-1,0-1 1,-1-4-1,1-61 512,-1 48-587,-4-26-202,28 53-4100,-3 4 651,0-2-3090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1 364 13453,'0'0'13036,"10"-2"-11392,5-2-1408,0-1-1,-1 0 0,0-1 1,-1-1-1,1 0 0,-1-1 1,0-1-1,-1 0 0,0 0 1,-1-1-1,20-22 0,-3 4-35,-2-1 1,-2-1-1,0-1 0,-2-2 0,34-66 0,-66 124-775,-46 131 686,52-139-615,0 0 0,1 0 1,0 0-1,2 0 0,0 0 0,1 0 0,3 27 1,4-24-4190,4-8-3704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66 8232,'0'0'10639,"2"-8"-7131,2-1-2477,-2 5-684,0 1 0,-1 0-1,0-1 1,0 1 0,0-1 0,0 0 0,-1 1 0,1-1 0,-1-5 0,0 8-312,0 1 0,-1-1 0,1 1 1,0-1-1,-1 1 0,1 0 0,-1-1 1,1 1-1,-1-1 0,1 1 0,-1 0 1,1-1-1,-1 1 0,1 0 0,-1 0 0,1-1 1,-1 1-1,0 0 0,1 0 0,-1 0 1,1 0-1,-1 0 0,0 0 0,1 0 1,-1 0-1,1 0 0,-1 0 0,0 0 1,1 0-1,-1 0 0,1 0 0,-1 1 0,1-1 1,-1 0-1,1 0 0,-1 1 0,0-1 1,1 0-1,0 1 0,-2 0 0,-25 13-203,11 0 149,0 1 1,2 1-1,-19 24 1,28-32 26,-1-1-1,2 1 1,-1 0 0,1 0-1,0 1 1,1-1 0,0 1-1,0 0 1,1 0 0,-2 15-1,4-23-3,0 0 0,0 0-1,0 0 1,0 0 0,0 0-1,0 0 1,0 0 0,0 0 0,0 0-1,1 0 1,-1 0 0,0 0-1,1 0 1,-1 0 0,1 0-1,-1-1 1,1 1 0,-1 0-1,1 0 1,0 0 0,-1-1 0,1 1-1,0 0 1,0-1 0,0 1-1,-1-1 1,1 1 0,1 0-1,1 0 25,-1-1 0,1 1-1,0-1 1,-1 1-1,1-1 1,0 0 0,0 0-1,-1 0 1,1 0-1,4-1 1,2-1 60,0-1 0,1 0 0,-2 0 1,1 0-1,13-8 0,-6 0 0,0 0 1,0-2-1,-1 0 0,0 0 1,-2-2-1,1 1 1,-2-2-1,21-32 0,-61 90-884,22-35 823,1 0 0,-1 0 0,1 1 0,1 0 0,-1-1 1,1 2-1,1-1 0,0 0 0,0 1 0,0-1 0,1 1 1,0 0-1,0 12 0,3-20-12,-1 0 0,1 0 1,0 0-1,0-1 0,0 1 0,0 0 1,0 0-1,0-1 0,0 1 1,0-1-1,0 1 0,0-1 0,0 1 1,0-1-1,0 1 0,0-1 0,1 0 1,-1 0-1,0 0 0,0 1 0,0-1 1,1-1-1,-1 1 0,0 0 0,0 0 1,0 0-1,2-1 0,37-4 321,-28 0-299,1-1 0,-1 0-1,0 0 1,-1-2-1,0 1 1,0-1 0,0-1-1,-1 0 1,14-16 0,23-18-19,-46 42-157,-12 28-278,9-25 425,1-1-1,0 1 0,0 0 0,0-1 0,0 1 0,0 0 0,1 0 0,-1 0 0,0 0 0,1 0 0,-1 0 0,1 0 0,0 0 1,0 0-1,0 0 0,0 0 0,0 0 0,0 0 0,1 0 0,-1 0 0,0 0 0,2 2 0,-1-2 3,1-1-1,0 0 1,0 0 0,-1 0-1,1 0 1,0 0-1,0 0 1,0 0 0,0 0-1,0-1 1,0 1-1,0-1 1,0 0-1,0 1 1,0-1 0,0 0-1,0 0 1,0 0-1,0-1 1,1 1 0,1-1-1,1 0 18,-1 0-1,0 0 1,1-1-1,-1 1 1,0-1-1,0 0 1,4-3-1,23-8-1071,-32 34-925,-12 14-1148,3-11-3351,6-16 36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11339,'0'0'13709,"-6"62"-12044,-9-26-255,4 4-578,-2 0-383,0 0-65,2 1-160,3-1-160,-1 0-32,3 0-96,5-2-1313,-3-7-1730,2-7-3011,2-10-7943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14510,'0'0'15631,"12"30"-29340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2680 1826,'-67'8'2458,"22"-7"3374,46-1-4425,13 0 2205,36 3-2689,144 21-197,-177-22-620,1-1 0,-1-1 0,1-1 1,-1 0-1,1-1 0,-1-1 0,0-1 0,29-10 0,63-9 165,-82 20-140,-1-2-1,0-2 1,0 0-1,44-19 1,55-31 1299,63-34-1125,-80 20-125,-4-5 0,-2-4 0,145-149 1,-212 190-167,41-57 0,24-27 11,283-296-57,-91 133 32,-158 159-6,-74 68 1,1 3 0,96-66 0,-63 62-22,2 5 0,3 3 1,163-59-1,333-69 27,-266 82 5,-250 76 2,1 3 0,96-10 0,56-12-1,-189 33-9,0 3 0,1 1 0,58 3 0,24-2 15,227-1 8,-305 5-35,29 6 44,0 3 0,-1 3 0,83 26 0,-97-23-22,14 2-1,-2 3 1,0 4-1,-2 2 1,105 57-1,187 100 155,42 30 30,-190-72-191,-91-56 0,181 92 0,-198-120 21,117 85-1,1 1 3,331 208-55,-481-296 34,131 89 8,-169-122-6,2-1 0,1-2-1,69 23 1,506 159 397,-442-144-138,2-7 0,258 41 1,-388-86-227,500 53 486,-516-57-503,43 10 0,-6 0 122,-48-13 1240,-15-1-2928,-11 0-1520,-4-2-2614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12332,'53'-19'9287,"6"-6"-4506,236-117-3758,-258 123-1096,-20 13-248,-1-2 0,-1 0 0,1 0 0,-1-2 0,-1 0 0,0-1 0,0 0 0,14-16-1,-27 27 212,8-16-2684,-11 5-2224,-9-2-4217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1 15022,'0'0'4880,"-9"3"-4710,-6 5-115,0 2-1,0 0 0,0 1 0,2 0 0,-1 1 1,1 1-1,-17 22 0,-17 14 345,-22 15 368,33-32 175,1 1 0,-52 66 0,84-96-893,1 0 0,0 0 0,0 0 0,0 1 0,0-1 0,0 0 0,1 1 0,0 0 1,-1-1-1,0 7 0,2-10-41,0 1 0,0-1 0,0 1 0,1 0 0,-1-1 0,0 1 0,0 0 0,0-1 1,0 1-1,1-1 0,-1 1 0,0-1 0,1 1 0,-1-1 0,0 1 0,1-1 0,-1 1 0,1-1 1,-1 1-1,1-1 0,-1 0 0,1 1 0,0 0 0,26 3 208,209-15 2716,-31 0-3438,-68 14-5326,-116-2-1626,-5-1-5781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12524,'0'0'3534,"9"-5"-1404,2 0-1640,1 0 0,-1 0 0,1 1 1,0 1-1,0 0 0,17-2 0,-24 5-384,0 0 1,0-1-1,1 2 0,-1-1 0,0 0 0,0 1 0,0 0 1,0 0-1,8 4 0,-11-4-112,0 0-1,1 0 1,-1 1 0,0-1 0,0 1-1,0-1 1,0 1 0,0 0 0,-1 0-1,1 0 1,-1 0 0,1 0-1,-1 0 1,1 0 0,-1 1 0,0-1-1,0 0 1,0 1 0,-1-1 0,2 5-1,-2-2 22,0-1-1,0 1 0,0-1 1,0 1-1,-1-1 1,1 1-1,-1-1 0,-1 1 1,1-1-1,-1 0 1,1 0-1,-1 0 0,0 0 1,-1 0-1,1 0 0,-1 0 1,1-1-1,-1 1 1,-5 4-1,-10 10 53,-1-1-1,-29 21 1,7-7-42,39-29-44,-17 15 233,1 0-1,-26 33 1,40-46-118,1 0 1,0 0-1,0 0 1,1 0-1,-1 0 1,1 1-1,0-1 1,0 1-1,1 0 0,-1-1 1,1 1-1,0 0 1,0 0-1,1 0 1,-1 0-1,1 0 1,0 0-1,1 0 1,-1 0-1,2 7 1,0-9-86,-1-1 1,0 0-1,1 0 1,-1 0 0,1-1-1,0 1 1,-1 0-1,1 0 1,0-1 0,0 0-1,0 1 1,0-1-1,0 0 1,1 0 0,-1 0-1,0 0 1,1 0-1,-1 0 1,0-1 0,1 1-1,-1-1 1,3 1-1,62 2 485,-54-4-308,-2 1-104,1-1 1,0-1-1,-1 0 1,1 0-1,-1-2 1,17-5-1,-24 7-27,0 1 0,0-1 0,0 0 0,0 0 0,0-1 0,0 1 0,0-1 0,-1 1 0,0-1 0,1 0 0,-1-1 0,0 1 0,0 0 0,-1-1 0,1 0 0,-1 1 0,0-1 0,0 0 0,0 0 0,2-5 0,-4 7-23,0 1 0,0-1 1,1 1-1,-1-1 0,0 1 0,0-1 0,-1 1 0,1-1 0,0 1 0,0 0 0,-1-1 1,1 1-1,-1-1 0,1 1 0,-1 0 0,0-1 0,1 1 0,-1 0 0,0 0 0,0-1 1,0 1-1,-2-2 0,1 1-8,-1 0 0,0 0 0,0 1 0,0-1 0,0 1 0,-1-1 0,1 1 0,0 0 0,-6-1 0,-5 0-163,-1 0 0,0 1 0,-21 1 0,35 0 14,0 0 1,0 0-1,0 0 1,0 0 0,1 0-1,-1 0 1,0 0-1,0 1 1,0-1-1,1 0 1,-1 1 0,0-1-1,0 0 1,1 1-1,-1-1 1,0 1-1,1-1 1,-1 1 0,0 0-1,1-1 1,-1 1-1,1-1 1,-1 1-1,1 0 1,-1 0-1,1-1 1,0 1 0,-1 0-1,1 0 1,0-1-1,-1 1 1,1 0-1,0 0 1,0 0 0,0 0-1,0-1 1,0 1-1,0 0 1,0 1-1,0-1-259,0 1 0,0-1 0,1 0 0,-1 0 0,0 1 0,1-1 0,-1 0 0,1 0 0,-1 0 0,1 1 0,0-1 0,-1 0 0,1 0 0,0 0 0,0 0 0,0 0-1,0 0 1,0 0 0,0-1 0,0 1 0,0 0 0,0 0 0,2 0 0,16 3-5111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19228,'11'14'1969,"8"-6"-1097,7-7-336,12-2 1016,4-5-544,7-4-391,2 1-257,1-1-769,-8-1-431,-7 4-1592,-8-2 1976,-15 3-392,-11 6-353</inkml:trace>
  <inkml:trace contextRef="#ctx0" brushRef="#br0" timeOffset="1">44 333 17636,'30'14'2328,"6"-7"-1408,4-17-407,6 0 1727,8-3-1664,2-7-400,-2 3 160,-5 0-104,-14-6-336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12043,'0'0'13720,"11"2"-13309,298 49 38,-309-51-448,0 0 0,0 1 0,0-1 1,0 0-1,0 0 0,-1 0 1,1 0-1,0 0 0,0 0 1,0 0-1,0 0 0,0 0 1,0 0-1,0 0 0,0 0 1,-1 0-1,1 0 0,0 0 1,0 0-1,0 0 0,0 1 1,0-1-1,0 0 0,0 0 1,0 0-1,0 0 0,0 0 0,0 0 1,0 0-1,0 0 0,0 1 1,0-1-1,0 0 0,0 0 1,0 0-1,0 0 0,0 0 1,0 0-1,0 0 0,0 1 1,0-1-1,0 0 0,0 0 1,0 0-1,0 0 0,0 0 1,0 0-1,0 0 0,0 0 1,0 1-1,0-1 0,0 0 0,0 0 1,0 0-1,1 0 0,-1 0 1,0 0-1,0 0 0,0 0 1,0 0-1,0 0 0,0 0 1,0 0-1,0 0 0,0 0 1,1 0-1,-1 0 0,0 1 1,0-1-1,-15 10 27,-25 13-11,36-21-5,-124 73 1493,110-64-1273,1 2 0,1 0 1,0 1-1,1 1 0,-15 17 1,30-32-265,-1 0 0,1 0 1,0 1-1,-1-1 0,1 0 1,0 0-1,-1 0 1,1 1-1,0-1 0,0 0 1,-1 1-1,1-1 0,0 0 1,0 0-1,0 1 0,-1-1 1,1 0-1,0 1 0,0-1 1,0 1-1,0-1 0,0 0 1,0 1-1,-1-1 1,1 0-1,0 1 0,0-1 1,0 0-1,0 1 0,0-1 1,1 1-1,-1-1 0,0 0 1,0 1-1,0-1 0,0 0 1,0 1-1,0-1 0,1 0 1,-1 1-1,0-1 1,0 0-1,0 1 0,1-1 1,-1 0-1,0 0 0,0 1 1,1-1-1,-1 0 0,0 0 1,1 1-1,-1-1 0,0 0 1,1 0-1,-1 0 0,0 0 1,1 0-1,-1 1 1,1-1-1,-1 0 0,0 0 1,1 0-1,0 0 0,27-4-4855,-1-6-1311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23 443 5029,'-8'10'3635,"-7"9"7966,25-27-6770,75-82-2177,-34 26-2532,70-111 0,-102 138-95,21-54 0,-38 84-11,-13 38 85,1 1 1,2 0 0,1 0-1,-5 55 1,6 46-1903,6-45-4614,0-85 6057,0 5-7629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8523 3395,'-2'3'10320,"2"1"-9499,7-1-684,0-1 0,0 0-1,0-1 1,0 1 0,0-1 0,1-1-1,-1 1 1,0-1 0,1-1-1,10-1 1,4 1 190,0 2-53,0-2 0,0-1-1,43-9 1,-36 6-168,0 1 1,0 2 0,56 3-1,-31 0 135,285-12 1003,-42-18-950,6 3-230,-276 24-57,-1-2-1,1-2 1,25-8 0,46-8-2,-46 13 12,0-3 0,-1-2 1,75-31-1,-102 33 4,0-1 0,-1-2 0,-1 0 0,40-35 0,34-25 2,257-160-23,-271 171 28,5-4-8,-56 47-15,-1-2 0,-1-1 1,-1-2-1,30-34 0,90-126 35,-70 84-31,9-21 1,14-16 1,-69 99 1,-3-2 0,44-82 0,31-100 32,-80 160 82,28-133-1,-17 57-29,125-542 65,-93 84-65,-59 447-20,14-136 35,13-58-93,-14-506 1,-33 2-19,17 774-10,3 0 0,32-137 0,-16 96 8,28-111-7,14-75-14,49-245 23,-91 462-44,5 1 1,3 1-1,4 2 0,3 1 1,94-140-1,-106 183 9,2 1 0,58-57 0,-68 75 23,1 2-1,0 0 1,1 2-1,1 0 1,0 1 0,36-14-1,-54 26-11,1-1-1,-1 2 1,0-1-1,1 0 1,-1 1 0,0 0-1,1 0 1,-1 0-1,1 1 1,-1-1-1,0 1 1,0 0 0,1 0-1,-1 1 1,0-1-1,0 1 1,0 0 0,0 0-1,0 0 1,-1 0-1,6 5 1,2 2-89,0 0 1,-1 1 0,0 0-1,-1 1 1,13 18-1,-13-15 88,-1 1 0,0-1-1,-2 2 1,1-1 0,-2 1-1,7 28 1,10 104-21,-9-46 18,17 99 58,6 274-1,-33-380-30,1-17 0,-3-1 0,-4 1 0,-16 101 0,-49 296 65,44-262 67,-7 126-27,20-77-38,-2 76-36,12-71 28,7 449 108,47 5-17,-38-596 10,78 472 110,48-101 40,-88-348-263,94 191-1,-66-189-24,111 157 1,-167-272-18,26 39 10,61 67 0,-68-92-6,33 37 52,92 80 0,-95-90 14,-57-57-42,0 0 0,2-1 1,28 22-1,156 110 117,-116-88 10,-58-40-103,1 0 0,2-2 1,50 24-1,-40-25 1,2-1-1,1-3 0,80 18 0,93 11 220,53 7 120,-36-11-315,-100-15-22,142 7-1,-91-21 96,10 1-71,263-16 0,119-24-24,-560 28-1111,-1 1 1,1 1-1,0 0 0,17 6 1,-16-4-5158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12300,'0'0'8311,"10"-2"-7451,81-20 33,90-33 0,-55 15-837,-53 20-142,-35 11-493,-1-2 0,0-1 0,55-28-1,-91 40 570,-1 0-121,0 0 0,1 0 0,-1 0 0,1 0 0,-1 0 0,1 0 0,-1-1 0,1 1 0,-1 0 0,0 0 0,1-1 0,-1 1 0,0 0 0,1 0 0,-1-1 0,0 1 0,1 0 0,-1-1 0,0 1 0,1-1 0,-1 1 0,0 0 0,0-1 0,0 1 0,1-1 0,-1 1 0,0-1 0,0 1 0,0-1 0,0 1 0,0 0 0,0-1 0,0 1 0,0-1 0,0 1 0,0-1 0,0 1 0,0-1 0,0 1 0,-1-1 0,-8-7-4732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1 2466,'0'0'15733,"-6"0"-15456,0 2-186,1 0 0,-1 1 0,0-1 0,1 1 0,-1 0-1,1 0 1,0 1 0,0 0 0,0 0 0,1 0 0,-1 0 0,1 1 0,0-1-1,0 1 1,-3 6 0,-16 15 110,-120 114 913,-55 60 1530,166-154-2353,25-22-216,8-23-76,-1-1 1,0 1-1,0 0 1,0-1-1,1 1 1,-1-1-1,0 1 0,1-1 1,-1 1-1,0 0 1,1-1-1,-1 1 1,1-1-1,-1 0 1,1 1-1,-1-1 0,1 1 1,-1-1-1,1 0 1,0 1-1,-1-1 1,1 0-1,-1 0 0,1 1 1,0-1-1,-1 0 1,1 0-1,0 0 1,-1 0-1,1 0 0,0 0 1,0 0-1,32 0 14,0-1 0,1-1 0,-1-3 0,58-14 0,16-2-163,81-4-3277,-99 12-2019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3011,'0'0'4981,"2"-8"-2627,-1 2-1987,1 0 0,0 0-1,1 1 1,-1-1 0,1 0 0,0 1 0,0 0 0,1 0 0,0 0 0,-1 0 0,2 1 0,-1-1-1,0 1 1,1 0 0,0 0 0,0 1 0,0 0 0,1 0 0,-1 0 0,1 0 0,6-2-1,0 1 218,1 0 0,1 0-1,-1 2 1,0-1 0,1 2-1,-1 0 1,1 0 0,21 3-1,-34-2-572,0 0-1,1 0 1,-1 0 0,0 0-1,1 1 1,-1-1-1,0 0 1,0 1-1,1-1 1,-1 1-1,0 0 1,0-1-1,0 1 1,1 0 0,-1 0-1,0 0 1,0 0-1,0 0 1,-1 0-1,1 0 1,0 0-1,0 0 1,0 0-1,-1 0 1,1 0 0,-1 1-1,1-1 1,-1 0-1,1 0 1,-1 1-1,0-1 1,1 0-1,-1 1 1,0-1-1,0 1 1,0-1 0,0 0-1,0 1 1,-1-1-1,1 0 1,0 1-1,-1 0 1,0 4 20,-1-1 1,0 0-1,0 0 1,0 1-1,-1-2 1,1 1 0,-1 0-1,0 0 1,-4 4-1,-19 17 101,-35 27-1,43-40-29,1 1 0,1 1 0,1 0 0,0 1 0,0 0 0,2 2 0,-13 21-1,24-36-65,0 1 0,0-1 0,0 1 0,1-1 0,0 1 0,0 0 0,0 0 0,0-1 0,0 1 0,1 0 0,0 0 0,0 0 0,0 0 0,0 0 0,0 0 0,1 0 0,1 3 0,-1-4-28,1-1 1,-1 1-1,1-1 1,0 1 0,0-1-1,0 0 1,0 0-1,0 0 1,1 0-1,-1 0 1,1-1-1,-1 1 1,1-1-1,-1 1 1,1-1-1,0 0 1,0 0-1,0 0 1,-1 0-1,1-1 1,0 1-1,5-1 1,11 3 66,-1-1 0,1 0 0,0-2 0,0 0 1,0-1-1,0-1 0,0-1 0,-1-1 0,1 0 0,-1-2 0,0 0 0,0-1 0,17-9 1,-34 16-28,1-1 0,-1 0 0,0 1 0,0-1 0,1 0 1,-1 0-1,0 0 0,0 0 0,0 0 0,0 0 0,0 0 1,0 0-1,0 0 0,-1 0 0,1 0 0,0-1 0,0 1 0,-1 0 1,1-1-1,-1 1 0,0 0 0,1-3 0,-1 3 7,0-1 1,-1 1-1,1 0 0,-1 0 0,0-1 1,1 1-1,-1 0 0,0 0 0,1 0 1,-1 0-1,0 0 0,0 0 0,0 0 1,0 0-1,0 0 0,0 1 0,0-1 1,-1 0-1,0 0 0,-8-4 80,1 1 0,-1 0 0,0 0 1,-17-3-1,3 4-358,0 0 1,-36 2-1,58 1-1026,7-2-5669,7-8-214,5-5-4576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10314,'-18'-1'9495,"26"-2"-3741,33-1-3659,230 19-1131,-173-6-994,-56-1-300,-42-8 317,1 0 0,-1 0 0,1 1 0,-1-1 0,1 0 0,-1 0 0,1 1 0,-1-1 0,1 0 0,-1 0 0,0 1 0,1-1 0,-1 0 0,1 1 0,-1-1 0,0 1 0,1-1 0,-1 1 0,0-1 0,0 1 0,1-1 0,-1 0 0,0 1 0,0-1 0,0 2 0,0-1 6,0 0-1,-1-1 1,1 1-1,-1 0 1,0 0 0,1 0-1,-1 0 1,0-1-1,1 1 1,-1 0-1,0-1 1,0 1 0,0 0-1,0-1 1,1 1-1,-1-1 1,0 1-1,0-1 1,-1 1 0,-30 12 107,0-1 0,-55 13 0,55-17 213,1 1 0,0 2 1,-32 15-1,42-11-107,21-15-249,0 0 0,0 0 1,0 0-1,0 0 1,0 1-1,-1-1 0,1 0 1,0 0-1,0 0 1,0 1-1,0-1 1,0 0-1,0 0 0,0 0 1,0 1-1,0-1 1,0 0-1,0 0 0,0 1 1,0-1-1,0 0 1,0 0-1,0 0 0,0 1 1,0-1-1,0 0 1,0 0-1,0 0 1,0 1-1,0-1 0,1 0 1,-1 0-1,0 0 1,0 0-1,0 1 0,0-1 1,0 0-1,1 0 1,-1 0-1,0 0 0,0 0 1,0 1-1,0-1 1,1 0-1,-1 0 1,38 4-7446,-11-6-396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0 475 14189,'0'0'9668,"13"-3"-7746,-12 3-1860,10-3 173,-1 1-1,0-1 1,0 0-1,0-1 1,0 0-1,-1-1 1,1 0-1,13-10 1,40-40 4,-3-2 0,-2-3 0,-3-2 0,89-132 1,-145 209-382,-8 15-15,-3 3 184,0 0 0,2 1 1,2 0-1,1 0 0,2 1 1,1 0-1,1 62 0,7-57-835,4-22-1555,6-6-3952,1-11-5867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1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5818 2466,'0'1'212,"0"0"-1,1 0 0,-1 0 1,0 0-1,1 0 0,-1 0 1,1 0-1,-1 0 0,1 0 1,-1 0-1,1 0 0,0 0 0,0 0 1,-1 0-1,1 0 0,0-1 1,0 1-1,0 0 0,0-1 1,0 1-1,0 0 0,0-1 1,0 1-1,0-1 0,0 0 1,0 1-1,0-1 0,0 0 1,0 0-1,1 0 0,-1 0 1,0 1-1,0-2 0,0 1 0,0 0 1,2 0-1,58-7 1491,-32 3-994,59 2 167,107-16 1,-135 10-537,328-60 1142,-192-2-97,-142 48-1350,0 2-1,75-17 0,61-13 264,-30 6-55,48-10-178,-186 48-43,0-1 0,0 0 0,-1-2 0,0-1 0,-1-1 0,0 0-1,0-2 1,-1 0 0,-1-1 0,20-20 0,-27 20 14,-1 0-1,0 0 1,-1-1 0,10-25-1,24-37-20,-1 11-1,37-76 0,-37 64-7,-6 5 154,41-118 0,-30 82-53,-32 80-54,-2 0 0,-1-2 1,14-54-1,-17 53-45,1 1-1,2 0 0,1 1 0,1 0 1,2 1-1,29-40 0,-16 22 1,184-331 24,-189 323-3,21-74 0,-21 55-17,23-97-12,-34 134 1,0 3 5,-1-1 0,-2 0 0,-2-1 1,7-58-1,-6 12-6,4 0 0,25-89 0,-27 121 0,18-78-10,26-107-12,-26 140 25,-12 44-2,16-86 0,-18 64-4,44-130-1,-11 51 6,22-63-2,7-26 0,-75 232-1,11-48-11,2 1-1,3 1 0,2 0 0,47-88 0,18-18-19,-67 126 42,-1 0 0,15-51-1,-9 25-6,-19 50-14,1 1 0,1 0 0,0 0-1,0 1 1,1-1 0,0 1 0,0 1-1,1-1 1,0 2 0,1-1-1,0 1 1,0 0 0,0 1 0,21-11-1,8 0-50,0 2 0,74-19 0,-31 10 124,-67 19-263,1 1 0,-1 1 0,1 0 0,0 0-1,16 1 1,-31 10-7139,-5-7-283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1409,'0'0'-64,"4"0"-769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16187,'1'-4'396,"16"-60"3131,-16 59-3126,1 1-1,-1-1 1,1 0-1,1 1 1,-1 0-1,1 0 1,-1 0-1,1 0 1,0 0-1,7-6 1,-10 10-385,0 0 0,0 0 0,0 0 1,1 0-1,-1-1 0,0 1 0,0 0 0,0 0 0,0 0 0,1 0 1,-1 0-1,0 0 0,0 0 0,0 0 0,1 0 0,-1 0 0,0 0 1,0 0-1,0 0 0,1 0 0,-1 0 0,0 0 0,0 0 0,0 0 1,0 0-1,1 1 0,-1-1 0,0 0 0,0 0 0,0 0 0,0 0 1,1 0-1,-1 0 0,0 0 0,0 1 0,0-1 0,0 0 0,0 0 1,0 0-1,0 0 0,1 1 0,-1-1 0,0 0 0,0 0 0,0 0 1,0 0-1,0 1 0,0-1 0,0 0 0,0 0 0,0 0 1,0 1-1,0-1 0,0 0 0,0 0 0,0 0 0,0 1 0,0-1 1,0 0-1,0 0 0,-1 1 0,1 14 130,0-14-117,-5 30 32,-10 36-1,9-44-46,1 0 0,0 0 0,-1 36 1,6-58-15,0 0 0,0 0 0,0 1 1,0-1-1,0 0 0,0 0 1,0 0-1,0 1 0,0-1 1,0 0-1,1 0 0,-1 0 0,0 0 1,1 1-1,-1-1 0,1 0 1,-1 0-1,1 0 0,0 0 1,0 0-1,-1 0 0,1 0 1,0-1-1,0 1 0,0 0 0,0 0 1,0-1-1,0 1 0,0 0 1,0-1-1,0 1 0,0-1 1,0 1-1,0-1 0,1 0 1,-1 1-1,0-1 0,0 0 0,0 0 1,1 0-1,-1 0 0,0 0 1,0 0-1,0 0 0,1 0 1,-1 0-1,2-1 0,6-2 4,1 0 0,-1-1 0,0 0 0,15-9 0,-15 8-2,148-91 59,-77 45-32,-69 44-28,-7 5 2,0-1 0,0 0 0,0 1 0,0-1 0,0 1 0,1 0 0,-1 1 0,1-1 0,-1 1 0,1 0 0,0 0 0,6-1 0,-11 3-2,1-1-1,-1 0 0,1 0 1,-1 1-1,1-1 0,-1 1 1,1-1-1,-1 0 0,0 1 1,1-1-1,-1 1 0,0-1 1,1 1-1,-1-1 0,0 1 1,0-1-1,1 1 1,-1-1-1,0 1 0,0-1 1,0 1-1,0-1 0,0 1 1,0 0-1,0-1 0,0 1 1,0-1-1,0 1 0,0-1 1,0 1-1,0 0 0,0-1 1,-1 1-1,1-1 0,0 1 1,-9 30 3,6-20-2,-27 105-222,29-99-703,0-16 903,1-1 0,0 0 0,0 0 0,0 1 0,0-1 0,0 0 0,0 0 0,0 1 1,1-1-1,-1 0 0,0 0 0,0 0 0,0 1 0,0-1 0,0 0 0,0 0 0,0 1 0,0-1 0,1 0 0,-1 0 1,0 0-1,0 1 0,0-1 0,0 0 0,1 0 0,-1 0 0,0 0 0,0 0 0,0 0 0,1 1 0,-1-1 0,0 0 1,0 0-1,1 0 0,-1 0 0,0 0 0,0 0 0,0 0 0,1 0 0,-1 0 0,0 0 0,0 0 0,1 0 0,-1 0 1,0 0-1,0 0 0,1 0 0,-1 0 0,0 0 0,0 0 0,1-1 0,-1 1 0,0 0 0,0 0 0,0 0 0,1 0 1,-1 0-1,0-1 0,0 1 0,0 0 0,0 0 0,1-1 0,7-6-424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1 320,'28'20'833,"-22"-15"-352,-6 0-385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1186 195 2242,'1'-4'457,"0"0"-1,0 0 1,0 1-1,-1-1 1,1 0-1,-1 0 1,0 0-1,0 0 1,0 0-1,0 1 1,-1-1-1,0 0 1,0 0-1,0 0 1,0 1-1,0-1 1,-1 1-1,0-1 1,0 1 0,0-1-1,-4-4 1,-1 0-181,0 1 0,0 0 0,-1 0 0,0 1 0,0 0 0,-1 0 0,-12-6 0,3 4-125,-1 0 0,1 2-1,-2 0 1,1 0 0,0 2 0,-1 1 0,-22-2 0,-6 3-106,-87 6 0,89 3-45,1 1 0,0 3 0,1 1 0,0 3 0,1 1 0,1 2 0,-59 34 0,75-36-13,0 1 0,1 1 1,1 1-1,1 2 0,0 0 0,2 1 0,0 1 1,-25 38-1,34-43-15,0 1 1,2 1 0,0-1 0,1 2-1,1-1 1,1 1 0,0 0 0,2 1-1,1 0 1,0 0 0,2 0-1,0 33 1,2-46 14,1-1 0,0 0 0,0 0-1,1 0 1,0 0 0,0 0 0,1 0 0,0 0 0,1-1-1,-1 1 1,2-1 0,-1 0 0,1-1 0,0 1 0,8 9-1,-3-8 10,-1 0-1,1-1 1,0 0-1,1 0 0,0-1 1,0-1-1,0 1 1,0-2-1,19 6 1,1-3 26,0-2 0,1 0 0,-1-2 0,1-1 0,0-2 0,0-1 0,39-7 0,-21-1 137,1-3 0,-1-2 1,65-28-1,137-76 736,-197 89-731,-2-2 0,54-41 0,-91 60-121,0-1 1,-1 0 0,-1-1-1,0-1 1,-1 0 0,0-1-1,-1-1 1,-1 0-1,-1 0 1,11-25 0,-19 37-14,0 1 0,0 0 1,-1-1-1,0 1 0,0-1 1,0 1-1,0-1 1,-1 0-1,1 1 0,-1-1 1,-1 0-1,1 1 0,-1-1 1,1 1-1,-1-1 0,-1 1 1,1-1-1,-1 1 0,-3-7 1,2 6-48,-2 0 1,1 0 0,0 0 0,-1 0-1,0 1 1,0 0 0,0 0-1,-1 1 1,0-1 0,1 1 0,-1 1-1,0-1 1,-10-2 0,-12-4-529,-1 1-1,-1 1 1,-43-3 0,-36 2-4647,66 6-1843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1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1082 135 7079,'-79'-32'3326,"-159"-42"0,194 65-3179,0 1-1,-1 2 1,1 2 0,-1 2-1,-63 5 1,88 1-119,0 0-1,0 1 1,0 0-1,1 2 1,0 1-1,0 0 1,1 1 0,0 1-1,0 1 1,1 0-1,1 2 1,0 0-1,1 0 1,0 1-1,1 1 1,0 1-1,-13 20 1,13-17-84,1 1 0,1 0-1,1 1 1,0 0 0,2 1 0,1 0 0,0 0-1,2 1 1,0 0 0,2 0 0,0 1 0,2-1 0,0 1-1,4 41 1,-1-55 26,1 0 0,1 0 0,-1 0 0,1 0-1,1 0 1,0-1 0,1 0 0,-1 0 0,2 0 0,-1 0-1,1-1 1,0 0 0,1 0 0,0 0 0,1-1 0,-1 0-1,1 0 1,0-1 0,1 0 0,0-1 0,0 0 0,0 0 0,0-1-1,1 0 1,10 3 0,1-1 21,0-1 0,0-1 0,0-1 0,0 0 0,0-2 0,1-1 0,-1 0 0,0-1 1,1-2-1,-1 0 0,26-8 0,12-6 250,-1-3-1,-1-3 1,100-55 0,-130 62 7,-2 0 0,0-2 0,-1 0 0,0-2 0,-2-1 0,0-1 0,-2 0 0,0-2 0,27-43 0,-40 53-146,-1 0 1,0 0-1,-1 0 0,0-1 1,-1 1-1,-1-1 0,0 0 0,-2 0 1,1 0-1,-2-1 0,-1-20 1,1 31-126,-1-1-1,0 1 1,0 0 0,0 0 0,0 0 0,-1 0 0,0 1 0,0-1-1,0 0 1,-1 1 0,0-1 0,1 1 0,-1 0 0,-1 0 0,-4-5-1,0 2-90,0 1 0,0-1-1,0 2 1,-1-1 0,0 1-1,0 0 1,-13-4 0,-9-1-458,0 1 0,0 2 1,-62-7-1,48 9-2273,3 1-2440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847 145 8360,'0'-5'217,"1"0"0,-1-1 0,0 1 0,-1 0 0,1 0 0,-1 0 0,0-1 0,0 1 0,-1 0 0,1 0 0,-1 0 0,0 1 0,-1-1 0,1 0 0,-1 1 0,0 0 0,0-1 0,0 1 0,-1 0 0,1 1-1,-1-1 1,0 1 0,0-1 0,-1 1 0,1 0 0,0 1 0,-1-1 0,0 1 0,1 0 0,-8-2 0,-1 0-138,0 1-1,1 0 0,-1 1 0,0 0 1,0 2-1,0-1 0,0 1 0,-1 1 1,1 1-1,1 0 0,-1 0 0,0 1 1,-21 8-1,6 0-15,0 1-1,1 2 1,0 0 0,-45 34 0,40-24-38,1 2 0,2 1 0,0 2 0,2 0 0,1 2 0,2 1 0,0 1 0,3 1 0,1 1 0,1 1 0,2 0 0,2 1 0,1 1 0,2 1 0,1-1 0,3 2 0,1-1 0,-4 77 0,11-105-32,0 0 0,1 1 1,0-1-1,1 0 0,0 0 0,1-1 1,0 1-1,6 12 0,-7-18-2,1 0 1,0 0-1,1 0 0,-1 0 0,1 0 0,0-1 1,0 0-1,0 0 0,0 0 0,1 0 0,0-1 1,0 0-1,0 0 0,0 0 0,0-1 0,1 1 1,7 1-1,6 1 99,0-1 0,1-1 0,0 0 0,-1-2 1,1-1-1,0 0 0,0-1 0,-1-1 0,1-1 0,-1-1 1,1 0-1,-1-2 0,27-11 0,-10 2 284,1-3 0,-2 0 1,0-3-1,-2-1 0,53-44 0,-56 40-56,-1-2 1,-1-1-1,-2-1 0,-1-1 0,34-57 1,-50 72-310,0 0 0,-1-1 1,0 0-1,-2 0 0,0 0 1,-1-1-1,0 0 1,-2 0-1,0-1 0,-1 1 1,-1 0-1,-1-1 0,0 1 1,-5-27-1,2 33-46,-1 1 1,0-1-1,-1 1 0,0-1 0,-1 2 0,0-1 1,-1 0-1,0 1 0,-1 1 0,0-1 0,-18-16 1,18 19-171,0 0 1,0 0-1,-1 1 1,0 0 0,0 0-1,-1 1 1,1 0-1,-1 1 1,0 0 0,0 1-1,-1 0 1,1 0-1,-21-1 1,31 3 92,-1 1 0,1 0 0,-1 0-1,0 0 1,1 0 0,-1 0 0,1 0 0,-1 0 0,0 0 0,1 0-1,-1 0 1,1 0 0,-1 0 0,0 1 0,1-1 0,-1 0 0,1 0-1,-1 1 1,1-1 0,-1 0 0,1 1 0,-1-1 0,1 1 0,-1-1-1,1 0 1,-1 1 0,1-1 0,0 1 0,-1-1 0,1 1 0,0-1 0,-1 1-1,1-1 1,0 1 0,0 0 0,-1-1 0,1 1 0,0-1 0,0 1-1,0 0 1,0-1 0,0 1 0,0 0 0,0-1 0,0 1 0,0-1-1,0 1 1,0 0 0,1-1 0,-1 1 0,0-1 0,0 1 0,0-1-1,1 1 1,-1 0 0,0-1 0,1 1 0,-1-1 0,1 1 0,-1-1-1,0 0 1,2 1 0,18 15-4594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4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980 169 10922,'3'-9'1015,"1"-3"-459,-1 0 1,0 0 0,-1 0-1,1-22 1,-2 32-482,-1-1 0,0 0-1,0 0 1,0 1 0,-1-1 0,1 0 0,-1 0 0,1 1-1,-1-1 1,0 0 0,0 1 0,0-1 0,0 1 0,-1-1 0,1 1-1,-1 0 1,1 0 0,-1-1 0,0 1 0,0 0 0,0 1-1,0-1 1,0 0 0,0 0 0,0 1 0,-1-1 0,1 1-1,-1 0 1,1 0 0,-1 0 0,-3-1 0,-14-1-67,0 0 1,0 1-1,-1 2 1,1 0-1,0 1 1,-1 1-1,1 0 1,0 2-1,0 1 1,0 0-1,1 1 1,-31 15-1,-3 4 26,1 3 0,1 1 0,-51 40-1,58-37-25,2 2-1,1 2 1,1 2-1,3 1 1,-49 64-1,73-84-41,-1 0-1,2 1 1,1 1-1,1 0 1,0 0-1,1 1 1,2 0-1,0 1 1,2 0-1,0-1 1,1 2-1,2-1 1,0 0-1,2 1 1,2 27-1,0-41 28,0 0 1,0 1-1,1-1 0,1 0 0,0 0 0,0-1 0,1 1 0,0-1 0,1 0 1,0 0-1,0-1 0,1 0 0,0 0 0,0 0 0,1-1 0,0 0 0,0 0 1,1-1-1,0 0 0,0-1 0,0 0 0,1 0 0,13 4 0,9 2 69,0-1-1,1-2 0,1-1 1,-1-1-1,69 1 0,-55-6 242,0-1 0,-1-3-1,0-2 1,1-2 0,-2-2 0,1-1-1,-1-3 1,84-36 0,-102 36-83,-1-2 0,0 0-1,-1-2 1,0 0 0,-2-2 0,0-1-1,-1 0 1,-1-2 0,-1 0 0,-1-2 0,-1 0-1,-1-1 1,-1 0 0,24-55 0,-33 64-265,-1-1 0,-1 0 0,0 0 0,-1 0 0,-1 0 0,-1 0 1,0-1-1,-1 1 0,-1-1 0,-4-28 0,1 26-222,-2 0 0,-1 0-1,0 1 1,-1 0 0,-1 0 0,-1 1 0,-1 0-1,-20-29 1,6 13-802,-46-51 0,22 42-5334,40 38 402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5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36 7751,'2'-2'3625,"23"-8"-3000,43 3 675,134 6 0,-93 3-1124,351 1-83,578-11 791,-698 0-852,-559 18-123,204-10 8,-943 13-1559,5 76 3522,692-39-951,334-52-975,-19 2 118,237-21 69,443-24-47,-443 35-39,714-47 45,-972 54-94,-13 1 2,-1 0-1,1-1 1,35-11 0,-52 11 115,-14 0-107,-20 1-43,-919 39-805,854-30-1437,8-4-2269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1:3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4 103 6694,'-3'2'225,"2"-1"517,30-1 2509,-29 0-3247,64 1 959,-1-2 1,1-4-1,-1-1 0,69-18 0,-61 8-623,1 3 0,130-7-1,150 19-411,-171 3 145,592 30-52,875 2-51,-923-33 39,1970-55 120,-1807 24 761,-810 27-752,-47 1-201,-26 2-137,-11 0-166,-30 0-5901,22 0 571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1:4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7079,'0'0'1361,"-9"1"-1073,-50-1 1250,58 0-1261,24 0-149,7 2 78,-1 2-1,0 0 1,0 2-1,31 10 0,57 11 204,205 16 905,466 2-1,443-29-929,-266-17-85,30 1-203,-511 16-63,341 4 260,-663-20-243,1860-19 583,-1021 6-522,160-6 72,-1078 16-164,474-11 709,-554 17-4689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0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4799 579 7015,'-177'-77'2337,"28"11"-1731,-176-53 1,-16 30-145,-5 14 1,-691-57 0,419 125-490,516 15 68,2 5-1,-1 4 1,2 4-1,1 4 1,-170 69-1,138-36 20,3 5-1,3 6 0,-181 133 0,259-169 0,2 3-1,2 1 0,-54 60 0,82-81-17,2 1-1,-1-1 1,2 2-1,0 0 0,1 0 1,1 1-1,1 0 1,0 0-1,2 1 0,0 0 1,1 1-1,-3 32 0,7-33-18,0 1 0,1 0-1,1-1 1,2 1-1,0-1 1,0 1 0,2-1-1,1 0 1,0 0-1,2-1 1,0 0 0,1 0-1,1-1 1,0 0-1,2-1 1,0 0 0,1-1-1,0 0 1,2-1-1,-1-1 1,28 20 0,3-1-22,3-2 1,0-3-1,2-2 1,1-2-1,57 19 1,275 68 28,-186-68-143,265 22 0,206-20-384,543-14-337,-861-41 689,504-78 0,-753 70 569,-2-4 1,0-5-1,169-70 0,-212 72-235,-1-3 0,-1-2 0,-1-3 0,-2-2 1,-2-2-1,-1-2 0,65-70 0,-97 92-167,-2-2 0,1 0 1,-2 0-1,-1-1 0,0-1 0,-2 0 1,15-40-1,-21 49-17,0-1 0,-2 0 0,1 0 0,-1 0 0,-1 0 0,0 0 0,-1 0 0,-1 0 0,0 0 0,-1 0 1,0 0-1,0 0 0,-2 0 0,0 0 0,-7-16 0,-4 2 16,-1 0-1,-2 1 1,0 1 0,-2 0 0,-1 2 0,0 0 0,-2 2 0,0 0-1,-2 2 1,-42-27 0,-12-1-50,-2 4 0,-112-43 0,-47-9-190,-5 10 0,-2 11 0,-4 11 0,-404-49 0,577 104-296,-214-26-4974,179 15-670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4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 63 8712,'0'0'5846,"-8"7"-5483,2-3-314,0 2-1,1-1 1,-1 1 0,1 0 0,1 0 0,-1 0-1,1 0 1,0 1 0,1 0 0,-1 0 0,1 0-1,1 0 1,-3 9 0,-243 933 714,60-119-282,170-746-416,11-52-40,1 1 0,1 0 0,-1 35 0,7-67-11,-1 0 0,1 1-1,-1-1 1,1 0 0,-1 0-1,1-1 1,0 1-1,0 0 1,-1 0 0,1 0-1,0 0 1,0 0-1,0-1 1,0 1 0,0 0-1,0-1 1,0 1-1,0-1 1,0 1 0,0-1-1,0 0 1,1 1 0,35 10 113,-23-6-92,53 21-96,1-3 0,1-2 0,1-4 0,128 16 0,-105-27 88,89 5 0,203 40-1,-348-44-31,341 64 8,4-31-91,203-34 211,34 3 101,448 1 304,-712-11-437,334-34-19,-189 2-27,610 11 1108,-1101 20-1132,-1-1-1,1 0 1,-1 0-1,0-1 0,0 0 1,0-1-1,-1 1 1,0-1-1,1-1 0,10-11 1,-2 5-16,49-39 21,-2-3 1,59-65-1,-95 88-7,-1 0 1,-2-2-1,-1 0 0,-2-2 0,-1-1 0,19-48 0,121-450 115,-79 234-49,65-162 27,-104 337-85,-31 94-32,-7 22-13,-1 0 1,0 0-1,0 0 1,-1 0-1,0 0 1,1-17-1,-48 29-62,-19-6-266,-1-4-1,-112-25 1,28 3-14,-147-20 54,-900-116 233,-828 86 150,-1 100-67,1946-20-6,-1538 71 631,1610-72-714,-27 4 262,33-4-232,0 0 0,0 0 0,0 0 0,0 1 0,0-1 0,0 0 0,0 1 0,0-1-1,0 0 1,0 1 0,0-1 0,0 1 0,0-1 0,0 1 0,0 0 0,1-1 0,-1 1 0,0 0 0,0 0 0,1 0-1,-1 0 1,0 1 0,4 3-3036,18-1-1795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17388,'13'-2'2032,"-3"2"-1312,-7 12-112,-3 9 1049,-4 7-385,-3 5-232,1 7-408,-1 2-111,-3 2-121,1 1-216,0-2-800,5-5-561,-2-8 969,1 1-184,-1-6-168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48 12812,'0'0'8477,"-1"-8"-7265,-8-24-406,8 32-789,1-1-1,0 1 1,-1-1 0,1 1 0,-1-1-1,1 1 1,-1-1 0,1 1-1,-1-1 1,1 1 0,-1-1 0,0 1-1,1 0 1,-1-1 0,1 1-1,-1 0 1,0 0 0,1 0 0,-1-1-1,0 1 1,0 0 0,-1 0-4,1 1 1,-1-1-1,1 0 1,-1 1 0,1-1-1,-1 1 1,1 0-1,0-1 1,-1 1 0,1 0-1,0 0 1,0 0-1,-1 0 1,-1 2 0,1-1-17,-1 0 1,0 1 0,1 0 0,0-1-1,-1 1 1,1 0 0,0 0 0,0 0 0,1 0-1,-1 1 1,1-1 0,0 0 0,0 1 0,0-1-1,0 1 1,0-1 0,1 1 0,-1-1-1,1 1 1,0 6 0,1-5-20,1-1-1,-1 1 1,0-1-1,1 0 1,0 1-1,0-1 1,0 0-1,1 0 1,-1 0 0,1-1-1,0 1 1,0-1-1,0 1 1,1-1-1,5 5 1,-2-3 21,0 0-1,-1 1 1,0 0 0,0 1 0,0-1 0,-1 1-1,0 0 1,5 9 0,-9-14 7,0 1 1,0-1-1,0 1 1,-1-1-1,1 1 0,-1-1 1,1 1-1,-1 0 0,0-1 1,0 1-1,0 0 1,0-1-1,0 1 0,-1 0 1,1-1-1,-1 1 0,0-1 1,0 1-1,0-1 1,0 1-1,0-1 0,-1 1 1,1-1-1,0 0 0,-1 0 1,0 0-1,0 0 1,1 0-1,-1 0 0,-3 1 1,-2 4 161,-1-2 1,0 1 0,0-1-1,-1-1 1,1 1 0,-1-1-1,0-1 1,0 0-1,-1 0 1,1 0 0,0-2-1,-1 1 1,0-1 0,1 0-1,-1-1 1,-11-1-1,20 1-262,0 0 0,0 0 0,0 0-1,0-1 1,1 1 0,-1 0 0,0 0-1,0-1 1,0 1 0,0-1 0,1 1-1,-1-1 1,0 1 0,0-1 0,1 1 0,-1-1-1,0 0 1,1 1 0,-1-1 0,1 0-1,-1 1 1,1-1 0,-1 0 0,1 0-1,0 0 1,-1 1 0,1-1 0,0 0-1,-1 0 1,1 0 0,0 0 0,0 0-1,0-1 1,0 0-479,0 0 0,0 0 0,0 1 0,1-1 0,-1 0 0,0 0 0,1 0 0,0 1 0,-1-1 0,1 0 0,0 0 0,0 1 0,0-1 0,0 1 0,0-1 0,2-1 0,15-13-8524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89 12332,'0'0'7863,"10"-2"-7729,-7 2-45,67-20-120,-67 18 80,1 1-1,0-1 1,-1 0-1,1 0 1,-1-1-1,0 1 1,6-6-1,-8 7 13,0 0 0,-1 0 0,1 0 0,0 0 0,0 0 0,-1 0 0,1 0 0,-1-1 0,1 1 0,-1 0 0,1 0 0,-1-1 0,0 1 0,0 0 1,0-1-1,0 1 0,0 0 0,0-1 0,0 1 0,0 0 0,0 0 0,0-1 0,-1-2 0,-1 3-17,1 0 0,0 0 0,-1 0 0,1 0 0,-1 0 0,1 0 0,-1 0 0,1 0 0,-1 1 0,1-1 0,-1 0 0,0 1 0,1 0 0,-1-1 0,0 1 0,0 0 0,1 0 0,-1 0 0,0 0 0,0 0 0,1 0 0,-1 0 0,-2 1 0,-41 9 149,38-7-126,1 1 0,0-1 0,0 1 1,0 1-1,0-1 0,1 1 0,-1 0 0,1 0 0,1 1 1,-1 0-1,1-1 0,0 1 0,0 1 0,1-1 1,-1 0-1,2 1 0,-1 0 0,1 0 0,0 0 0,0 0 1,1 0-1,-1 0 0,1 15 0,2-20-68,-1 0-1,1 1 1,0-1 0,0 0-1,0 0 1,1 0 0,-1 1-1,0-1 1,1-1 0,-1 1-1,1 0 1,0 0 0,-1 0-1,1-1 1,0 1 0,0-1-1,0 0 1,0 1 0,1-1-1,-1 0 1,0 0 0,0 0-1,1-1 1,-1 1-1,0-1 1,1 1 0,-1-1-1,5 1 1,11 1-763,0-1 0,32-2 0,-38 0-161,-4 1-56,-1 0 1,0-1-1,1-1 1,-1 1-1,0-1 1,0 0-1,0-1 1,11-5-1,16-11-6754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11915,'0'0'6187,"-3"10"-5108,-43 278 3656,46-286-4724,-2 3 59,1 1-1,0-1 1,1 1-1,-1-1 1,1 1-1,0 0 0,2 9 1,-2-14-57,0-1 0,1 1 0,-1 0 1,1 0-1,-1 0 0,1 0 0,-1-1 1,1 1-1,-1 0 0,1 0 0,-1-1 0,1 1 1,0 0-1,0-1 0,-1 1 0,1-1 0,0 1 1,0-1-1,0 1 0,0-1 0,2 1 6,-1-1-1,1 1 1,-1-1 0,1 0-1,-1 0 1,0 0 0,1 0-1,-1 0 1,1-1-1,-1 1 1,3-1 0,8-4 30,0 0 0,0-1 0,0 0 0,-1-1 0,0-1 0,-1 0 0,19-15 0,-17 11-55,1 2 0,0 0 0,1 1 0,19-9 1,-34 17-4,1 1 1,-1 0-1,1-1 0,-1 1 1,1 0-1,0-1 1,-1 1-1,1 0 1,-1 0-1,1 0 1,0-1-1,-1 1 0,1 0 1,0 0-1,-1 0 1,1 0-1,0 0 1,-1 0-1,1 0 1,0 1-1,-1-1 0,1 0 1,0 0-1,-1 0 1,1 1-1,-1-1 1,1 0-1,0 1 1,-1-1-1,1 0 0,-1 1 1,1-1-1,-1 1 1,1-1-1,-1 1 1,1 1-1,-1 0 0,1-1 1,-1 1-1,0 0 0,0 0 1,0 0-1,0-1 0,0 1 1,0 0-1,-1 0 1,1-1-1,-2 4 0,-21 49 205,22-52-184,-1 1 100,-1 0 0,1 0 0,0 1 0,0-1 0,0 1 0,1 0 0,-1-1 0,1 1 0,0 0 0,0 0 0,1 0 0,-2 7 1,5-10-85,0 0 0,-1 0 0,1-1 1,0 1-1,0 0 0,-1-1 1,1 0-1,0 0 0,0 0 0,0 0 1,-1 0-1,5-1 0,1 1 5,22 1-29,37-1-1577,-64 0 1000,1-1 1,0 1-1,-1-1 1,1 0 0,-1 0-1,1-1 1,-1 1-1,6-4 1,-9 5 290,1-1 0,-1 1 0,1-1 0,-1 1 1,1-1-1,-1 1 0,1-1 0,-1 1 0,1-1 0,-1 0 1,0 1-1,1-1 0,-1 0 0,0 0 0,0 1 0,1-1 1,-1 0-1,0 1 0,0-1 0,0 0 0,0 0 0,0 1 1,0-1-1,0-1 0,0 2 121,0-12-5183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9737,'0'0'14926,"50"-36"-14894,-20 36-64,6 5-64,5 2-1762,0 0-1985,4-2-2083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14350,'0'0'8141,"10"1"-7682,8 1-276,0-1 1,0 0 0,31-4 0,-43 2-172,0 0 1,-1 0 0,1 0-1,-1 0 1,0-1 0,1 0-1,-1 0 1,0 0-1,0-1 1,0 0 0,-1 0-1,1 0 1,-1-1 0,1 1-1,-1-1 1,0 0-1,0 0 1,-1 0 0,4-6-1,-6 10-9,-1-1-1,1 0 1,-1 0-1,1 0 1,-1 1 0,0-1-1,1 0 1,-1 0-1,0 0 1,0 0-1,1 0 1,-1 0-1,0 1 1,0-1 0,0 0-1,0 0 1,0 0-1,0 0 1,0 0-1,-1 0 1,1 0-1,0 0 1,0 0-1,-1 0 1,1 1 0,0-1-1,-1 0 1,1 0-1,-2-1 1,1 1 6,-1 0 1,0-1 0,0 1 0,0 0-1,1 0 1,-1 0 0,0 1 0,0-1-1,0 0 1,0 1 0,-1-1-1,-2 1 1,-3-1 15,0 0-1,0 1 0,0 0 1,-1 1-1,1-1 1,-9 3-1,10 0 29,0 0-1,1 0 1,-1 0-1,0 1 1,1 0-1,0 0 1,0 0 0,0 1-1,1 0 1,-1 0-1,1 1 1,-6 9-1,8-12-18,0 1 0,0 1 1,1-1-1,-1 0 0,1 1 0,0-1 0,1 1 0,-1-1 0,1 1 0,0 0 0,0 0 0,0-1 0,1 1 0,0 0 0,0 0 0,0 0 0,0 0 0,1 0 1,0-1-1,1 7 0,0-7-27,1 0 1,-1 0 0,1 0-1,0-1 1,-1 1 0,2-1-1,-1 1 1,0-1 0,1 0-1,-1 0 1,1-1 0,0 1-1,0-1 1,0 0 0,0 0 0,8 2-1,72 21-179,-82-24 155,12 1-1439,0 1 0,1-2 0,18 0 0,6-1-6039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46 431 4901,'0'0'3555,"-6"9"-1457,-4 1-1387,6-7-376,1 1 0,-1 0 0,1 0 0,0 0-1,0 1 1,0-1 0,-3 9 0,10-15 4720,9-9-3397,16-18-401,22-29 580,31-33-894,-5-5 0,65-104 0,-143 239-1408,-10 0 522,6-25-32,1 1 1,0-1-1,1 1 0,0 0 0,0 16 1,3-30-28,0 0 0,0-1 1,0 1-1,0 0 1,0 0-1,1-1 1,-1 1-1,0 0 1,0-1-1,0 1 1,1 0-1,-1 0 1,0-1-1,1 1 1,-1 0-1,0-1 0,1 1 1,-1-1-1,1 1 1,-1 0-1,1-1 1,-1 1-1,1-1 1,0 0-1,-1 1 1,1-1-1,0 1 1,-1-1-1,2 1 0,24-3 93,-20 0 3,0 0-1,0 0 1,0-1-1,0 0 1,-1 0-1,11-8 1,2-7 84,0-1-1,-1-1 1,-1-1 0,-1 0-1,-1-1 1,16-33 0,-33 82-974,-9 24 812,9-42-78,0 0 0,1 0-1,0 0 1,1 0-1,0 0 1,0 16 0,1-22-85,1-1 0,-1 0 1,0 1-1,1-1 0,-1 0 1,1 0-1,0 0 0,-1 1 1,1-1-1,0 0 0,0 0 1,1 0-1,-1 0 0,0 0 1,1-1-1,-1 1 0,1 0 1,-1-1-1,1 1 0,0-1 1,0 1-1,0-1 0,-1 0 1,2 0-1,-1 0 0,0 0 0,0 0 1,0 0-1,0-1 0,0 1 1,3 0-1,5 0-1469,-1 0-1,1-1 1,-1 0-1,15-1 1,12-6-5388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7079,'0'0'18641,"73"8"-17744,-43-12-705,4 1-160,-2 3 0,-3 0-352,-1 0-1089,-5 0-1218,-8 0-2273,-6 0-1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7015,'0'0'17232,"78"39"-15631,-33-39-736,2 0-608,-2 0-193,0 0-96,-4 0-1538,-6-2-2562,-9-7-4420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87 7175,'8'-7'1564,"-4"4"-710,0-1 0,0 1 0,-1-1 0,1 0 0,-1 0 1,0 0-1,0 0 0,0 0 0,-1-1 0,1 1 0,-1-1 1,0 0-1,2-8 0,-6 13-741,0-1-1,0 1 1,-1-1-1,1 1 1,0 0-1,-1 0 1,1 0 0,0 0-1,0 0 1,-5 2-1,-1 0-78,0 1-1,0 1 1,0-1-1,0 1 0,1 1 1,-1 0-1,1 0 0,0 0 1,1 1-1,-1-1 1,1 2-1,-5 6 0,1-1 17,0 0-1,1 1 1,0 0 0,2 1-1,-13 26 1,18-34-48,0 0 0,0 0 0,0 0 1,1 0-1,0 1 0,0-1 0,0 0 1,1 1-1,0-1 0,0 0 0,2 12 0,-1-15 34,0-1 0,0 1 0,0-1-1,1 1 1,-1-1 0,1 0-1,-1 0 1,1 1 0,0-1 0,0 0-1,0 0 1,0 0 0,0-1-1,0 1 1,0-1 0,1 1 0,-1-1-1,1 1 1,-1-1 0,1 0-1,-1 0 1,1-1 0,0 1 0,0 0-1,-1-1 1,1 0 0,0 1-1,3-2 1,9 2 335,-1-1 0,0-1-1,0-1 1,0 0 0,0 0-1,0-1 1,-1-1 0,1-1 0,-1 0-1,20-11 1,-24 12-217,-1 0 0,0-1 1,-1 0-1,1-1 0,-1 0 1,0 0-1,-1-1 0,1 1 0,-1-2 1,0 1-1,-1 0 0,0-1 0,0 0 1,-1 0-1,0-1 0,0 1 0,3-13 1,-5 16-143,-1-1 0,-1 1 1,1 0-1,0-1 0,-1 1 1,0 0-1,-1-1 0,1 1 1,-1-1-1,0 1 0,0 0 1,-1 0-1,1-1 0,-1 1 1,0 0-1,-1 1 0,-2-6 1,2 6-142,0 1 0,0-1 0,0 1 0,0 0 1,-1 0-1,0 0 0,1 1 0,-1-1 1,0 1-1,0 0 0,0 0 0,0 0 0,-1 1 1,1-1-1,0 1 0,-1 0 0,1 0 1,-1 1-1,1-1 0,-9 1 0,12 0 10,0 0 0,0 0 1,1 0-1,-1 0 0,0 0 0,0 0 0,0 0 0,1 1 0,-1-1 0,0 0 0,1 1 0,-1-1 0,0 0 1,0 1-1,1-1 0,-1 0 0,1 1 0,-1-1 0,0 1 0,1 0 0,-1-1 0,1 1 0,-1-1 0,1 1 0,0 0 1,-1-1-1,1 1 0,0 0 0,-1 1 0,-1 23-6418,2-19 3872,0 8-4595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1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 20756,'0'0'1377,"0"-69"-1409,0 108-3876,-5-21 1954,5-12-1217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22333,'3'2'1792,"-3"0"-1368,5-2-192,2 0 432,1-3-512,1 0-856,0 0-488,-5-1 904,-4 0-248,-3 4-248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1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9833,'0'0'13223,"-4"10"-12715,-4 8-223,0 0 0,2 0 1,0 1-1,1 0 0,1 1 0,1-1 1,1 1-1,0 28 0,2-47-280,0-1 0,1 1-1,-1-1 1,0 1-1,0-1 1,1 1 0,-1-1-1,1 1 1,-1-1 0,1 1-1,-1-1 1,1 0-1,-1 1 1,1-1 0,-1 0-1,1 0 1,-1 1 0,1-1-1,-1 0 1,1 0-1,-1 0 1,1 1 0,0-1-1,-1 0 1,1 0 0,-1 0-1,1 0 1,0 0-1,-1 0 1,1 0 0,-1-1-1,1 1 1,0 0-1,-1 0 1,1 0 0,-1-1-1,1 1 1,-1 0 0,1 0-1,-1-1 1,1 1-1,-1 0 1,1-1 0,0 0-1,24-15 183,-17 5-102,0 1-1,-1-1 0,11-24 1,12-17 15,-27 72-207,-3-12 115,0-1-1,1 0 1,0 1 0,1-1-1,0 0 1,4 13 0,-5-19-7,0 0 0,1 0 1,-1-1-1,0 1 0,0 0 1,0-1-1,0 1 0,0-1 1,1 1-1,-1-1 1,0 1-1,0-1 0,1 0 1,-1 0-1,0 0 0,1 0 1,-1 0-1,0 0 0,1 0 1,-1 0-1,0 0 0,0-1 1,1 1-1,1-1 0,34-18 24,-4 2-24,-31 17-1,-1 0 1,1-1-1,-1 1 1,1 0 0,-1 0-1,0 1 1,1-1 0,-1 0-1,1 0 1,-1 1-1,1-1 1,-1 1 0,0-1-1,1 1 1,-1 0 0,0-1-1,1 1 1,-1 0 0,0 0-1,0 0 1,0 0-1,0 0 1,0 0 0,0 0-1,0 0 1,0 1 0,0-1-1,-1 0 1,1 0-1,0 1 1,-1-1 0,1 3-1,0-2 3,0-1-1,-1 1 0,1-1 0,0 1 1,0-1-1,0 1 0,0-1 1,0 1-1,0-1 0,0 0 0,0 1 1,1-1-1,-1 0 0,0 0 1,1 0-1,-1 0 0,1 0 0,-1-1 1,1 1-1,-1 0 0,1-1 0,0 1 1,-1-1-1,1 1 0,3-1 1,-3 0 22,0 0-1,0 0 1,0-1 0,0 1 0,0 0 0,0-1 0,0 0 0,0 1 0,0-1 0,-1 0 0,1 0 0,0 0 0,0 0 0,-1 0 0,1-1 0,0 1-1,-1-1 1,3-2 0,-2 2-35,-1 0-1,1 1 1,0-1-1,0 1 1,0-1-1,0 1 0,0 0 1,0-1-1,0 1 1,0 0-1,4-1 1,0 17-9908,-5-10 6420,4 2-1707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1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79 182 3651,'0'0'11419,"2"-9"-7991,0 1-2540,-1 5-630,0 0 0,0 0 1,0 0-1,-1 0 0,1 0 1,-1 0-1,0 0 0,0 0 0,0 0 1,0 0-1,-1-6 0,-1 8-174,1 1-1,0 0 0,0 0 1,0 0-1,0 0 1,0 0-1,0 0 0,-1 1 1,1-1-1,0 0 0,0 0 1,0 1-1,0-1 1,0 1-1,0-1 0,0 1 1,0-1-1,0 1 1,0 0-1,-1 1 0,-5 4-70,1 1-1,1 0 0,-1 1 1,1-1-1,0 1 0,1 0 1,0 0-1,0 0 0,1 1 1,0 0-1,0-1 0,1 1 1,0 0-1,1 0 0,-1 13 1,2-22-12,1 1 0,-1 0 0,0-1 0,1 1 0,-1 0 1,1-1-1,-1 1 0,1-1 0,-1 1 0,1-1 0,0 1 0,-1-1 0,1 1 1,0-1-1,-1 0 0,1 1 0,0-1 0,-1 0 0,1 0 0,0 1 1,0-1-1,-1 0 0,1 0 0,0 0 0,0 0 0,-1 0 0,1 0 0,0 0 1,0 0-1,-1 0 0,1-1 0,0 1 0,0 0 0,-1 0 0,1 0 0,0-1 1,-1 1-1,2-1 0,33-13 211,-21 4-53,0-1 1,-1 0-1,0-1 1,-1-1-1,0 0 1,-1-1-1,11-17 0,57-112 679,-77 138-848,-1 4 5,-8 20-128,-2-2 102,0 1 0,2 0 0,0 0 0,-7 36 0,12 6-2921,2-58 2535,0 0 0,0 0 0,1 0 1,-1 0-1,1 0 0,0 0 0,-1 0 1,1 0-1,0 0 0,0-1 0,0 1 1,0 0-1,1-1 0,1 3 0,5 3-4900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37 124 5509,'0'-5'837,"0"1"0,0-1 0,1 1 0,0 0 0,0-1 0,0 1 0,0 0 0,3-6-1,-2 6-469,0 0 0,1 1 0,0-1-1,0 1 1,0-1 0,0 1 0,1 0-1,-1 0 1,1 0 0,-1 1-1,1-1 1,7-2 0,-3 0-45,0 0 0,1 1 0,0 0 0,0 1 0,0 0 0,0 0 0,0 1 1,1 0-1,-1 0 0,1 1 0,-1 1 0,1-1 0,-1 2 0,13 1 0,-20-2-318,-1 1 0,1 0 0,-1 0-1,1 0 1,-1 1 0,0-1 0,1 0 0,-1 0 0,0 1 0,0-1-1,0 0 1,0 1 0,0-1 0,-1 1 0,1 0 0,0-1-1,-1 1 1,1-1 0,-1 1 0,1 0 0,-1 0 0,0-1 0,0 1-1,0 0 1,0 0 0,0-1 0,0 3 0,0 1 13,-1 1 0,1-1 0,-1 0 0,0 0 0,0 0 0,-1 0 0,1 0 1,-4 7-1,-10 10 35,-1 0 0,-1 0 1,-1-2-1,-26 23 0,28-29 63,0 1-1,1 1 1,1 0-1,1 1 1,0 0-1,1 1 1,1 1-1,-11 25 1,19-38-67,1 0 1,1 0 0,-1 1 0,1-1 0,0 1-1,1-1 1,-1 0 0,1 1 0,0-1 0,3 13 0,-3-17-46,1 1 1,0 0-1,0-1 1,0 1-1,0-1 1,0 1-1,1-1 1,-1 0-1,1 1 1,-1-1-1,1 0 1,0 0-1,0 0 1,0 0-1,0 0 1,1-1-1,-1 1 1,0-1-1,1 1 1,-1-1-1,1 0 1,-1 0-1,1 0 1,-1 0-1,1 0 1,0-1-1,3 1 1,6 0 122,0 0 1,0-1-1,0 0 0,0-1 1,0-1-1,-1 0 1,1 0-1,0-1 0,-1-1 1,1 0-1,10-6 1,-15 7-47,1 0 0,-1-1 1,-1 0-1,1-1 0,0 1 1,-1-1-1,0 0 0,0-1 1,-1 0-1,0 0 0,0 0 1,0 0-1,0-1 0,-1 0 1,0 0-1,-1 0 0,5-13 1,-7 18-63,0-1 1,-1 1 0,1-1 0,-1 1 0,0-1-1,1 0 1,-1 1 0,-1-1 0,1 0 0,0 1-1,-1-1 1,1 1 0,-1-1 0,0 1 0,0-1-1,0 1 1,0-1 0,0 1 0,-3-4-1,2 3 4,-1 0 0,0 0 0,-1 0-1,1 0 1,0 1 0,-1 0-1,1-1 1,-1 1 0,0 1-1,0-1 1,-5-1 0,-7-2-172,0 2 0,0 0 1,-1 0-1,1 2 1,-20 0-1,35 1 45,0 0 0,0 0 0,0-1 0,1 1 0,-1 0 1,0 0-1,0 1 0,1-1 0,-1 0 0,0 0 0,0 0 0,1 0 0,-1 1 0,0-1 0,0 0 0,1 1 1,-1-1-1,0 0 0,1 1 0,-1-1 0,1 1 0,-1-1 0,0 1 0,1 0 0,-1-1 0,1 1 0,-1-1 1,1 1-1,0 0 0,-1-1 0,1 1 0,0 0 0,-1 0 0,1-1 0,0 1 0,0 0 0,0 0 0,0-1 1,0 1-1,0 0 0,0 0 0,0 1 0,0-1-265,0 0 1,1 1-1,-1-1 1,1 0-1,-1 0 0,1 1 1,0-1-1,-1 0 1,1 0-1,0 0 1,0 0-1,0 0 0,0 0 1,0 0-1,0 0 1,0 0-1,0-1 1,0 1-1,0 0 0,1-1 1,-1 1-1,0-1 1,0 1-1,1-1 1,0 1-1,22 1-5609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14125,'0'0'10229,"11"2"-9380,45 3-282,0-1 0,81-6 0,-32 0-3923,-102 2 2651,4 1-1502,-5 2-2788,-2 1-1133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10314,'0'0'13709,"76"-1"-11691,-29-7-737,-2-1-673,11 0-415,-4 5-225,-9 1 32,4 1-1378,-12 2-1184,-9 0-2051,1 0-3138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18225,'0'0'7501,"14"-8"-6279,32-20-1109,-1-1 1,-1-2-1,-2-2 0,-2-2 1,-1-2-1,-2-1 0,-1-2 0,40-60 1,-60 83-641,-17 33-48,-15 34 246,-7 10 1185,-24 101 0,39-127-1179,3 1-1,-2 35 1,10 21-5405,0-79-3011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18 5733,'-56'-8'552,"-1"2"0,1 3 0,-62 4 0,85 1-160,0 2 1,0 2-1,1 1 0,0 1 1,0 2-1,-49 22 0,52-18-135,1 1 0,1 2 0,0 1 0,1 1 0,1 1 0,1 1 0,-32 37 0,24-19-49,1 2 0,3 1 0,-47 91 1,47-74-175,3 0 0,2 2 1,3 1-1,2 1 1,-17 119-1,30-136-20,2 0-1,2 1 0,2-1 0,2 1 0,3-1 1,1 0-1,2 0 0,29 86 0,-22-91-60,1-2 0,2 0 1,1-1-1,2-1 0,2-1 0,1-1 0,51 54 0,-58-71 18,1-1 1,1 0-1,0-2 0,1 0 0,1-2 1,0 0-1,0-1 0,2-2 0,-1 0 1,1-2-1,1 0 0,-1-1 1,1-2-1,35 3 0,-22-5 49,1-3-1,0-1 1,-1-2 0,0-1 0,0-3-1,72-20 1,-60 9 58,0-2-1,-2-1 1,-1-3-1,69-46 1,-46 19 262,-2-3 1,-3-3-1,-2-3 1,-3-2-1,-3-3 1,52-77-1,-47 53 453,98-188 0,-138 232-622,-3 0 0,-1-2-1,-3-1 1,-1 0 0,-3 0 0,8-79 0,-17 109-74,-2 0-1,0 1 1,-1-1 0,0 0 0,-2 1 0,0-1 0,-10-30 0,9 37-78,-1 0 0,0 1 0,-1 0 1,-1 0-1,1 0 0,-1 0 0,-1 1 1,0 1-1,0-1 0,-1 1 0,0 0 1,-16-10-1,-3 2-25,-1 0 0,0 2 0,-1 1-1,0 2 1,-1 1 0,0 1 0,-1 1 0,-40-4 0,-25 3-57,-139 2-1,134 11-389,1 3-1,-124 26 1,-53 38-6168,215-51 1155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3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72 16400,'0'0'5701,"0"-69"-4324,-28 67-1601,37 2-833,1 0-673,5 0-1184,-8 0-2243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0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4452,'0'0'2798,"-8"0"-1645,-40 0 678,21 0 3641,88 20-5569,-33-15 335,1-1 0,-1-2 0,1-1 0,0-1 0,-1-1 0,1-2-1,-1 0 1,46-13 0,-74 16-192,0 0-1,0 0 1,0 0-1,0 0 1,0 0 0,0 0-1,0 0 1,0-1-1,-1 1 1,1 0 0,0 0-1,0 0 1,0 0-1,0 0 1,0 0 0,0 0-1,0 0 1,0 0-1,0 0 1,0 0-1,0-1 1,0 1 0,0 0-1,0 0 1,0 0-1,0 0 1,0 0 0,0 0-1,0 0 1,0 0-1,0 0 1,1 0 0,-1 0-1,0-1 1,0 1-1,0 0 1,0 0-1,0 0 1,0 0 0,0 0-1,0 0 1,0 0-1,0 0 1,0 0 0,0 0-1,0 0 1,0 0-1,0 0 1,1 0 0,-1 0-1,-15-3 921,-21 0-349,-30 5 161,0 2 0,0 4 0,-101 25 0,281-32-329,388-46-2494,-788 47 3290,230-3-4583,64 1-2176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0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6406,'0'0'10784,"11"-1"-10181,71-2 144,139-12-266,-153 7-556,-18 2-108,-1-1-1,71-22 1,-177 29 39,-92 22 662,90-11-162,0-2 0,-68 0-1,231-7-457,74-1-303,-150-3 354,-1-1 0,0-1 0,1-1-1,32-11 1,-59 16 52,1 0 0,-1 0 0,1-1 0,-1 1 1,0-1-1,1 1 0,-1-1 0,1 0 0,-1 1 0,0-1 0,0 0 0,1 0 0,-1 0 1,0 0-1,0 0 0,0 0 0,1-1 0,-2 1 2,-1 0 0,1 1 0,-1-1 0,1 1 0,-1-1-1,1 1 1,-1-1 0,1 1 0,-1-1 0,0 1 0,1 0 0,-1-1 0,0 1 0,1 0 0,-1-1 0,0 1 0,1 0 0,-1 0-1,0 0 1,1 0 0,-1 0 0,0 0 0,0 0 0,-59-5 89,-8 3 46,19 0 265,1 2 0,-1 2 0,-83 14 1,115-8-163,10-2-1078,9-2-3132,8-4-1038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15347,'0'-1'3114,"11"-1"-1909,22-5-23,592-51 3413,-337 56-4217,157-3-273,-129-24-45,-5-26-9,-215 37-41,-48 7-5,-36 7-78,1 1-1,0 0 1,0 1 0,0 0-1,0 1 1,1 1 0,17 1-1,-30-1 35,0 0-1,-1 0 1,1 0-1,0 0 1,-1 0-1,1 1 1,0-1-1,-1 0 1,1 0-1,-1 0 1,1 1-1,0-1 1,-1 0-1,1 1 1,-1-1-1,1 1 1,-1-1-1,1 0 1,-1 1-1,1-1 1,-1 1-1,0-1 1,1 1-1,-1 0 1,0-1-1,1 1 1,-1-1-1,0 1 0,0-1 1,1 2-1,-1-1 14,-1-1-1,1 0 0,0 1 0,-1-1 1,1 1-1,0-1 0,-1 0 0,1 1 1,-1-1-1,1 0 0,-1 1 0,1-1 0,-1 0 1,1 1-1,-1-1 0,1 0 0,-1 0 1,1 0-1,-1 0 0,1 0 0,-1 1 1,1-1-1,-1 0 0,1 0 0,-1 0 1,1 0-1,-1-1 0,1 1 0,-1 0 1,0 0-1,1 0 0,-1 0 0,1 0 0,-1-1 1,0 1-1,-18-9-509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1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1 937 5285,'0'0'2947,"8"-5"-2312,40-23-297,1 2 0,2 2 0,0 3 0,1 2 0,60-14 0,289-48 859,-258 56-1406,1207-141 291,-833 115-68,1143-92 17,-325 32-8,272-28-23,3 74 10,211 81 887,-1717-14-910,1321 32 348,-4 60 624,-1328-85-806,166 20-346,-195-18 1091,126 37 1,-175-43-789,0 1-1,0 0 1,0 2 0,-1 0 0,0 0 0,0 1 0,-1 1-1,0 0 1,-1 1 0,0 0 0,0 1 0,-2 0-1,19 27 1,-27-36-102,-1 0 0,1 0 0,-1 0 0,0 1 0,0-1 0,0 0 0,0 1 0,0-1-1,-1 1 1,1-1 0,-1 1 0,0-1 0,0 1 0,-1-1 0,1 1 0,-1-1 0,1 1 0,-1-1 0,0 0-1,-3 6 1,-2 2 197,0 0-1,-1 0 0,-1-1 1,-13 15-1,15-19-150,-1 1 1,2 0-1,-1 0 0,1 1 0,0-1 0,0 1 0,1 0 1,0 1-1,-5 14 0,8-17 10,0 0 0,1 0 0,-1 0 0,1 0 0,0 0 0,0 0 0,2 9 0,-1-13-151,-1-1 0,1 1 0,-1-1 0,1 0 0,0 1 0,-1-1 1,1 0-1,0 1 0,0-1 0,0 0 0,0 0 0,0 1 0,0-1 1,0 0-1,0 0 0,3 1 0,19 3-4815,-14-5-20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1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63 9065,'-4'5'380,"1"0"0,0 1 0,1-1 1,-1 1-1,1 0 0,0 0 0,0 0 0,1 0 1,0 0-1,0 0 0,0 7 0,2-11-216,-1 1 0,1-1 0,-1 0 0,1 0 0,0 1 0,0-1-1,0 0 1,0 0 0,1 0 0,-1 0 0,0 0 0,1 0 0,0-1 0,-1 1-1,1 0 1,0-1 0,0 1 0,0-1 0,-1 0 0,2 0 0,-1 1-1,0-1 1,0-1 0,0 1 0,0 0 0,1 0 0,-1-1 0,0 1 0,1-1-1,-1 0 1,4 0 0,22 3 656,1-1 1,-1-1-1,1-1 0,-1-2 1,1-1-1,-1-2 0,30-7 0,-1-4-735,-1-3 0,72-33 0,-120 48-253,0 1 0,0-2 0,-1 1 0,14-11 0,-9 1-2691,-3-4-3435,-6-1-5077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6502,'0'0'9988,"11"-1"-9593,36 0-198,49-1-394,148-22 0,-389 30-150,-74 26 2957,217-31-2172,7-3-408,0 2-1,-1-1 1,1 0-1,0 1 1,0 0-1,0 0 1,0 0-1,8 2 1,7 0 24,47-2-191,0-2 0,79-14 0,-217 16-960,26-2 1169,-61 9 36,53-2-3339,30-5-2886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13261,'0'0'2402,"11"0"-3000,256-29 1532,610 1-384,1 34-557,-788-5 25,317 12 18,74 1-3,-296-14-20,1733-7 33,309-68 690,-1050 12-415,-1165 62-289,-12 0 12,1 1 1,0 0 0,0-1 0,-1 1-1,1 0 1,0-1 0,0 1 0,0 0 0,0 0-1,-1 0 1,1 0 0,0 0 0,0 0 0,0 0-1,0 0 1,-1 0 0,1 0 0,0 1-1,0-1 1,0 0 0,-1 0 0,1 1 0,0-1-1,0 1 1,-1-1 0,1 1 0,0-1-1,-1 1 1,1-1 0,0 2 0,-1-1-263,0 0 0,0-1 0,-1 1-1,1 0 1,0 0 0,0 0 0,0 0 0,0 0 0,0 0 0,0 0 0,0 0 0,1 0 0,-1 0-1,0 0 1,0 0 0,1 0 0,-1 0 0,1 0 0,-1 0 0,1-1 0,-1 1 0,1 0 0,-1 0 0,1-1-1,0 1 1,-1 0 0,1 0 0,0-1 0,0 1 0,-1-1 0,1 1 0,0-1 0,0 1 0,0-1 0,0 0-1,0 1 1,0-1 0,0 0 0,0 0 0,1 1 0,9-1-5905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1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5 5221,'-37'1'3683,"-9"0"-613,-69 12 0,213-12-84,-20 1-2865,643-19-95,-1451 54 252,641-23-247,47-6 175,-75 3 0,418-32-240,-96 3 41,149 3 52,-355 15-48,1 0 0,0 0 0,0 0 0,0 0-1,0 0 1,0 0 0,0 0 0,0 0 0,0-1 0,0 1 0,0 0 0,0 0 0,0 0-1,0 0 1,0 0 0,0 0 0,0 0 0,0 0 0,0-1 0,0 1 0,0 0 0,0 0 0,0 0-1,0 0 1,0 0 0,0 0 0,0 0 0,0 0 0,0 0 0,0-1 0,0 1 0,-23-5 313,-33-4 49,-227 4-1564,206 7-3068,46-2-1363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0 288,'-103'0'5122,"34"0"3657,94 13-8736,11-8 211,0-1 0,64-3 0,-7 0-23,1231 23 1104,-1011 0-1317,-53-1-4,1088-34 418,-434-8-192,-664 23-6,1 0-3083,-249-8-3734,-2-7-1451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7847,'0'-2'185,"1"-1"0,0 0-1,-1 1 1,1-1-1,0 1 1,1-1-1,-1 1 1,0 0-1,1-1 1,-1 1 0,1 0-1,0 0 1,0 0-1,0 0 1,0 0-1,0 1 1,0-1-1,3-1 1,47-29 1123,-41 26-971,80-40 19,1 3 0,2 4 0,128-33 0,-81 36-103,246-28 0,156 32-136,-3 34 139,-438-1-146,1162 38 640,249 1 192,604-99 105,-946 15-701,-901 43 124,64-4-758,-329 5-253,12-1-255,-10-5-3526,-6-1-2836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44 9833,'17'-36'4651,"-19"28"-911,-14 21-3109,-195 177-127,46-46-431,119-94-90,44-48 1,-1 1 0,2-1 0,-1 1 0,0 0 0,0 0 0,1 0 0,-1 0 0,1 0 0,0 0 0,0 0 0,0 0 0,1 0 0,-1 1 0,1-1 0,0 0 0,-1 0 0,2 5 0,0-6 13,-1-1 0,1 0-1,0 0 1,0 0 0,0 0-1,1 0 1,-1 0 0,0 0-1,0 0 1,0 0 0,1 0-1,-1 0 1,0-1 0,1 1-1,-1-1 1,1 1 0,-1-1-1,1 1 1,-1-1 0,1 0-1,-1 0 1,1 0 0,-1 0-1,3 0 1,47-1 494,-41 0-354,56-5 369,-1-4 0,96-27 0,-9 2-423,-22 14-197,-42 16-3023,-51 4-1656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134 208 7239,'0'0'11899,"-11"-6"-11499,-34-18-133,44 23-251,0 1-1,-1 0 0,1 0 0,0 0 0,-1 0 1,1 0-1,0 0 0,0 0 0,-1 1 0,1-1 0,0 0 1,0 1-1,-1-1 0,1 1 0,0-1 0,0 1 1,0 0-1,0-1 0,0 1 0,0 0 0,0 0 1,0 0-1,0 0 0,0 0 0,0 0 0,0 1 0,-19 30 409,17-25-297,0-1-50,-1-1-1,2 1 0,-1 0 1,1-1-1,-1 1 1,2 0-1,-1 1 0,1-1 1,0 0-1,0 0 0,0 1 1,1 8-1,1-14-72,-1 0 0,1 0-1,-1-1 1,1 1 0,0 0-1,-1 0 1,1-1 0,0 1 0,-1-1-1,1 1 1,0-1 0,0 1-1,0-1 1,0 1 0,-1-1 0,1 1-1,0-1 1,0 0 0,0 0-1,0 0 1,0 1 0,0-1-1,0 0 1,0 0 0,0 0 0,0 0-1,1-1 1,28-3 261,-18 0-139,-1 0 0,0-1 0,0-1 1,-1 0-1,0 0 0,1-1 0,-2 0 1,11-11-1,3-3-62,-1-1 1,19-26-1,13-32 802,-50 73-795,0-1 1,0 0-1,0 0 1,-1 0-1,-1 0 0,0 0 1,0-1-1,0 1 1,0-10-1,-9 24 46,-3 8-110,2 1 0,-1 0-1,2 0 1,0 1 0,1 0 0,1 1-1,0-1 1,1 1 0,1 0-1,0 0 1,0 27 0,3-43-5,0 1 1,0 0 0,0 0-1,1 0 1,-1-1 0,0 1-1,1 0 1,-1 0 0,1-1 0,0 1-1,-1 0 1,1-1 0,0 1-1,0-1 1,0 1 0,0-1-1,0 1 1,0-1 0,1 0 0,-1 1-1,0-1 1,1 0 0,-1 0-1,1 0 1,-1 0 0,1 0-1,-1-1 1,1 1 0,0 0 0,0-1-1,-1 1 1,1-1 0,0 1-1,0-1 1,-1 0 0,1 0-1,0 0 1,0 0 0,0 0 0,-1 0-1,3-1 1,2 0 28,0 0-1,0 0 1,-1 0 0,1-1-1,-1 0 1,0 0 0,1 0 0,-1-1-1,0 1 1,0-1 0,0-1-1,5-3 1,7-18 63,-15 22-93,0-1-1,0 1 1,0 0 0,1-1 0,-1 1-1,1 0 1,0 0 0,0 0 0,4-2-1,-4 48-533,-3-40 534,0 0 0,0 0 1,1 0-1,-1 0 0,1 0 1,0 0-1,0 0 0,0 0 1,0 0-1,1 0 0,-1 0 1,1-1-1,0 1 0,0-1 1,-1 1-1,2-1 0,-1 0 1,0 1-1,5 2 0,-4-4 15,-1 0 0,1 0 0,0 0 0,-1-1-1,1 1 1,0-1 0,0 1 0,0-1 0,-1 0-1,1 0 1,0-1 0,0 1 0,0 0-1,-1-1 1,1 0 0,0 0 0,-1 0 0,1 0-1,-1 0 1,1 0 0,-1 0 0,1-1 0,1-1-1,11-7 65,-1-1 0,-1 0 1,0-1-1,-1 0 0,0-1 0,-1 0 0,0-1 0,-1 0 0,15-29 0,-32 56-66,1 0 0,0 1 0,1 0 0,1-1-1,0 2 1,1-1 0,1 0 0,0 1 0,0 22 0,3-35-17,-1-1 0,0 0 1,0 1-1,1-1 0,-1 0 1,0 0-1,1 0 0,-1 1 1,1-1-1,0 0 0,-1 0 1,1 0-1,0 0 0,0 0 0,0 0 1,0 0-1,0 0 0,0 0 1,0-1-1,0 1 0,0 0 1,0-1-1,0 1 0,0 0 0,0-1 1,1 0-1,-1 1 0,0-1 1,0 0-1,1 1 0,-1-1 1,0 0-1,1 0 0,-1 0 0,0 0 1,0 0-1,1 0 0,1-1 1,-2 1-130,0-1 0,0 1 0,-1 0 0,1-1 0,0 1 0,0-1 0,-1 1 0,1-1 1,0 0-1,0 1 0,-1-1 0,1 1 0,-1-1 0,1 0 0,-1 0 0,1 1 0,-1-1 0,1 0 1,-1 0-1,0 0 0,1 0 0,-1-1 0,4-21-5607,0-6-3523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18097,'0'0'5605,"-6"51"-5316,23-37-193,1 1-352,5-1-2787,1 2-2274,0-5-2563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17596,'3'-10'2919,"-5"26"-1450,-7 32-259,-8 26-594,3 0 1,-4 92-1,18-164-589,-1 5 71,1 1 1,0-1-1,3 13 1,-3-19-81,0 0 0,0-1 1,0 1-1,0 0 0,0 0 0,0-1 1,0 1-1,0 0 0,1-1 0,-1 1 1,0 0-1,1-1 0,-1 1 1,0 0-1,1-1 0,-1 1 0,1-1 1,-1 1-1,1-1 0,-1 1 0,1-1 1,0 1-1,-1-1 0,1 1 1,-1-1-1,1 0 0,0 1 0,-1-1 1,1 0-1,0 0 0,-1 1 0,1-1 1,0 0-1,0 0 0,-1 0 0,1 0 1,0 0-1,0 0 0,-1 0 1,1 0-1,0 0 0,-1 0 0,1-1 1,0 1-1,0 0 0,-1 0 0,1-1 1,0 1-1,8-7 149,0 1 0,0-1 0,-1 0 0,0-1 0,-1 0 0,0 0 0,0-1 0,6-10 0,9-9 202,143-177 326,-161 200-920,-1 0 0,0 1 0,-1-1-1,1 0 1,1-6 0,-3 9 189,-1 1 0,0 0 0,1 0 0,-1-1 0,0 1 0,0 0 0,0 0 0,0-1 0,0 1 0,0 0 0,0-1 0,0 0 0,-1 1 18,1 1 0,0-1 0,0 1 1,-1-1-1,1 1 0,0-1 0,-1 1 0,1 0 0,-1-1 1,1 1-1,0 0 0,-1-1 0,1 1 0,-1 0 0,1-1 1,-1 1-1,1 0 0,-1 0 0,1 0 0,-1-1 0,1 1 1,-1 0-1,0 0 0,1 0 0,-1 0 0,1 0 0,-1 0 0,0 0 1,-14 1-527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 15150,'0'0'4020,"-8"-1"-1874,-5 0-1418,-46 0 1481,55 1-2172,1 1 0,0-1 0,0 0 0,0 1 0,0 0 0,0-1 0,0 1 0,0 1 0,0-1 0,0 0 0,1 1 0,-1-1 0,0 1 0,1 0 0,-1 0 0,-2 2 0,4-3-95,0 1-1,1-1 0,-1 0 1,0 0-1,1 0 1,-1 1-1,1-1 1,0 0-1,-1 1 0,1-1 1,0 0-1,0 1 1,0-1-1,0 1 1,0-1-1,0 0 0,0 1 1,0-1-1,0 0 1,1 1-1,-1-1 1,0 0-1,1 1 0,0-1 1,-1 0-1,1 0 1,0 0-1,-1 1 1,1-1-1,0 0 0,0 0 1,0 0-1,0 0 1,0 0-1,0-1 1,0 1-1,0 0 0,0 0 1,2 0-1,7 5-231,-1 0 0,1-1 0,18 7 0,-20-9 419,9 3-120,49 24 23,-64-29-31,0 0 0,0 0-1,0 0 1,0 0 0,0 1-1,0-1 1,0 1 0,-1-1 0,1 1-1,0 0 1,-1-1 0,0 1-1,1 0 1,-1 0 0,0 0 0,0 0-1,0 0 1,0 1 0,-1-1-1,1 0 1,0 0 0,-1 0 0,0 1-1,1 3 1,-2-3 95,0 0-1,0-1 1,-1 1-1,1-1 1,-1 0-1,1 1 1,-1-1-1,0 0 1,0 0-1,0 0 1,0 0-1,0-1 1,0 1-1,-1 0 1,1-1-1,-1 0 1,1 1-1,-1-1 1,1 0-1,-4 1 1,-56 15 1534,55-16-1743,-1 1 255,0-1 0,-1 0 0,1-1 1,0 0-1,-10-1 0,17 1-261,-1 0 0,1-1 0,-1 1-1,1-1 1,-1 1 0,1-1 0,0 1 0,-1-1-1,1 0 1,0 0 0,0 1 0,-1-1-1,1 0 1,-1-2 0,1 2-216,0-1 0,0 1 0,1 0 0,-1-1 0,1 1 0,-1-1 0,1 1-1,-1 0 1,1-1 0,0 1 0,0-1 0,0 1 0,0-1 0,0 1 0,0-1 0,0 1 0,1-3 0,3-14-6130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14958,'0'0'10869,"9"0"-10410,1-1-393,0 0 0,0-1 0,0 0-1,15-6 1,-22 8-61,-1-1 0,1 0 0,-1 0-1,1 0 1,-1 0 0,1-1 0,-1 1 0,0-1 0,1 1-1,-1-1 1,0 0 0,0 0 0,0 0 0,0 0-1,-1 0 1,1 0 0,-1 0 0,1-1 0,-1 1 0,0 0-1,0-1 1,0 0 0,0 1 0,0-1 0,0 1-1,0-5 1,-1 6-24,0 0 0,0 0-1,-1 0 1,1 0-1,0 0 1,0 0 0,-1 0-1,1 0 1,0 0-1,-1 0 1,1 0 0,-1 0-1,0 0 1,1 1-1,-1-1 1,0 0 0,1 0-1,-1 0 1,0 1-1,0-1 1,0 0 0,0 1-1,1-1 1,-3 0 0,-31-7-374,27 8 352,-1 0 1,0 0-1,1 1 1,-1 0-1,1 1 1,-1-1 0,-8 4-1,11-3 37,0 1 1,0 0-1,1 0 0,-1 0 1,1 0-1,0 1 0,0-1 0,0 1 1,0 0-1,1 0 0,-1 1 0,1-1 1,0 1-1,1 0 0,-1-1 0,1 1 1,0 0-1,0 1 0,0-1 1,0 6-1,1-7 1,0 0 0,1 1 0,0-1 0,0 0 1,0 1-1,1-1 0,-1 0 0,1 0 0,0 0 0,0 1 1,0-1-1,1 0 0,-1 0 0,1 0 0,0-1 0,0 1 1,1 0-1,-1-1 0,1 1 0,0-1 0,0 0 0,0 0 1,0 0-1,0 0 0,1-1 0,3 3 0,1 0-373,1 0-1,0-1 0,0 0 0,0 0 1,0-1-1,18 4 0,20-2-4822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11691,'0'0'2215,"4"-9"711,-2 0-1937,-1 6-644,0 0 1,0 0-1,0 0 1,0 0 0,1 0-1,-1 0 1,1 0-1,-1 1 1,1-1-1,0 0 1,2-2-1,-3 51 696,-14 215 166,12-260-1191,1 0-1,0 0 1,0 0 0,0 0 0,0 0 0,0 0-1,0 0 1,0 0 0,0 0 0,0 0 0,0 0-1,0 0 1,1 0 0,-1 0 0,0 0 0,1 0-1,-1 0 1,1-1 0,-1 1 0,1 0 0,0 0-1,-1 0 1,1-1 0,0 1 0,-1 0-1,1 0 1,0-1 0,0 1 0,0-1 0,-1 1-1,1-1 1,0 1 0,0-1 0,0 1 0,0-1-1,0 0 1,0 0 0,0 1 0,0-1 0,0 0-1,0 0 1,0 0 0,0 0 0,0 0-1,0 0 1,0-1 0,1 1 0,3-1 184,0-1 0,-1 0 0,1 0-1,-1 0 1,0 0 0,0-1 0,0 0 0,7-6 0,24-27 363,-1-3-1,-2 0 1,-2-2 0,42-76-1,-70 115-3786,-6 15 627,-8 18-5408,6-15 766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177 111 14958,'0'0'8040,"1"-9"-6951,3-29-465,-4 37-606,-1 0-1,1 0 0,-1 0 0,1-1 0,-1 1 1,1 0-1,-1 0 0,0 0 0,1 1 1,-1-1-1,0 0 0,0 0 0,1 0 0,-1 0 1,0 1-1,0-1 0,0 0 0,0 1 0,0-1 1,0 1-1,0-1 0,0 1 0,-1 0 1,1-1-1,0 1 0,0 0 0,0 0 0,0 0 1,0 0-1,-1 0 0,1 0 0,0 0 1,-1 0-1,-36 4-138,30-2 113,2 1 1,-1 0-1,0 1 1,1-1-1,-1 1 1,1 1-1,0-1 1,1 1-1,-1 0 1,1 0-1,0 1 1,0-1-1,0 1 1,1 0-1,0 1 0,0-1 1,1 1-1,-1-1 1,2 1-1,-1 0 1,-2 10-1,5-16 4,0 1 0,1-1 0,-1 1-1,0-1 1,1 1 0,-1-1 0,1 0 0,0 1-1,-1-1 1,1 0 0,0 1 0,0-1-1,-1 0 1,1 0 0,0 0 0,0 0 0,1 0-1,-1 0 1,0 0 0,0 0 0,0 0-1,1-1 1,-1 1 0,0 0 0,1-1-1,-1 1 1,0-1 0,1 1 0,-1-1 0,1 0-1,-1 1 1,1-1 0,-1 0 0,1 0-1,1 0 1,63-1 299,-52-1-224,11 0 43,-1-2 0,45-13-1,-47 10-97,1 1 0,0 2 1,0 0-1,32-1 0,-55 1 428,0-1 0,0 0 1,0 0-1,0 1 1,-1-1-1,0 0 1,-2-7-1,-2-3-360,1-1 1,1 0-1,0 0 0,-1-25 1,4 39-144,19 27-870,-12-17 820,1-2 0,0 1 0,0-1 0,0 0 0,1-1 0,-1 0 0,1-1 0,1 1 0,-1-2 0,0 1-1,1-1 1,0-1 0,0 0 0,0 0 0,0-1 0,0 0 0,0-1 0,0 0 0,0 0 0,12-3 0,-20 2 162,1-1 0,0 1 0,0-1 0,0 0 1,-1 0-1,1 0 0,-1-1 0,0 1 0,1 0 0,-1-1 0,0 0 1,0 1-1,-1-1 0,1 0 0,0 0 0,-1 0 0,0 0 0,0 0 1,0 0-1,0 0 0,0-5 0,-1 7-37,-10 27-400,6-16 430,0 0-1,1 1 1,0-1 0,1 0 0,0 1 0,0 0-1,1 0 1,1-1 0,0 1 0,0 0 0,2 13 0,-1-24-122,-1 1 1,0-1-1,0 1 1,0-1-1,0 0 1,0 1-1,1-1 1,-1 0 0,0 0-1,0 1 1,0-1-1,1 0 1,-1 0-1,0 1 1,1-1-1,-1 0 1,0 0 0,1 1-1,-1-1 1,0 0-1,1 0 1,-1 0-1,0 0 1,1 0-1,-1 0 1,0 1 0,1-1-1,-1 0 1,0 0-1,1 0 1,-1 0-1,1 0 1,-1 0-1,0 0 1,1-1 0,-1 1-1,0 0 1,1 0-1,-1 0 1,0 0-1,1 0 1,-1 0-1,0-1 1,1 1 0,-1 0-1,0 0 1,0-1-1,1 1 1,-1 0-1,0 0 1,0-1-1,1 1 1,-1 0 0,0-1-1,0 1 1,0 0-1,1-1 1,-1 1-1,0 0 1,0-1-1,0 0 1,12-19-6928,-4-6-4688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6790,'0'0'13101,"28"49"-13037,-9-35-865,3 2-1665,1-2-737,-3-2-1474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8872,'0'0'8921,"-6"9"-7843,-6 7-879,-33 48 3586,42-58-3588,-1 0 0,1 1 0,0-1-1,1 0 1,0 1 0,0-1 0,0 1 0,1 0 0,-1 10-1,2-16-198,1 0 0,-1-1-1,1 1 1,-1-1 0,1 1-1,-1 0 1,1-1-1,0 1 1,-1-1 0,1 0-1,0 1 1,-1-1 0,1 0-1,0 1 1,0-1-1,-1 0 1,1 0 0,0 1-1,0-1 1,0 0 0,0 0-1,-1 0 1,1 0-1,0 0 1,0 0 0,0 0-1,-1-1 1,2 1 0,27-5 247,-20-1-236,0-1 0,0 0 0,0-1-1,-1 0 1,0 0 0,0-1 0,-1 0 0,-1 0 0,12-21 0,-4 9-488,-47 88-195,31-62 716,0 1 0,0-1 0,0 0 0,1 1 0,0-1 0,0 0 0,1 1 0,-1 0 0,1-1 0,0 1 0,1-1 0,-1 1 1,2 7-1,-1-12-85,0 0 1,0 1 0,0-1-1,0 0 1,0 1 0,1-1-1,-1 0 1,0 0 0,0 0 0,1 0-1,-1 0 1,1 0 0,-1-1-1,1 1 1,-1 0 0,1-1-1,-1 1 1,1-1 0,0 0 0,-1 1-1,1-1 1,0 0 0,-1 0-1,1 0 1,3 0 0,-2-1-409,0 1 1,1 0-1,-1-1 1,0 0-1,0 1 1,1-1-1,-1 0 1,0-1 0,0 1-1,0-1 1,0 1-1,3-3 1,13-17-5620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18738,'0'0'1644,"-8"7"203,-3 3-1026,0 1 0,1 0 1,0 0-1,-11 16 0,19-23-775,-1-1 0,1 1 0,0 0 0,0 0 0,0 0 0,0 0 0,1 0 0,0 0 0,-1 0 0,1 0 0,1 0 0,-1 1 0,1-1 0,0 0 0,0 1 0,0-1 0,0 0 0,1 0 0,0 1 0,0-1 0,0 0 0,0 0 0,3 6 0,-1-6-182,1-1 0,0 0 0,0 1 0,0-1-1,0 0 1,0-1 0,1 1 0,-1-1 0,1 0 0,-1 0-1,1 0 1,0-1 0,0 0 0,0 0 0,10 1-1,37 14-881,-50-15 1015,0 0 1,0 0-1,1 1 1,-1-1-1,0 0 1,0 1-1,0 0 1,0-1-1,0 1 1,-1 0-1,1 0 1,-1 0-1,1 0 1,-1 0-1,1 0 1,-1 0-1,0 1 1,0-1-1,0 0 1,-1 1-1,1-1 1,0 1-1,-1-1 1,1 1-1,-1 4 1,-1-4 92,0-1 0,1 1 0,-2 0 1,1 0-1,0-1 0,0 1 1,-1-1-1,1 1 0,-1-1 1,0 0-1,0 1 0,0-1 1,0 0-1,0 0 0,0-1 1,-1 1-1,1 0 0,-1-1 0,1 1 1,-1-1-1,-5 2 0,3 0 42,-1-1-1,1 0 1,-1-1-1,1 1 1,-1-1-1,0 0 1,1 0-1,-1-1 1,0 0-1,0 0 1,1 0-1,-1-1 1,0 0-1,1 0 0,-1 0 1,0-1-1,-9-3 1,11 3-391,0-1 1,0 1-1,1 0 1,0-1-1,-1 0 1,1 0-1,0 0 1,0 0-1,0 0 1,-3-6-1,4 5-636,-1-1-1,1 1 1,0-1-1,0 0 0,0 0 1,1 0-1,0 0 1,0 0-1,-1-9 0,1-13-4880</inkml:trace>
  <inkml:trace contextRef="#ctx0" brushRef="#br0" timeOffset="1">389 1 12492,'0'0'10506,"-13"67"-9321,-4-37 0,2 2-128,6-1-256,-3 1-545,3-2-192,4-3 0,3-1-320,-4-4-1218,6-6-800,0-8-1505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10890,'0'0'4661,"11"5"-2035,0 0-2011,0 0 0,1-1 0,0-1 0,0 0 0,0 0-1,19 1 1,-26-4-385,0 0 0,-1 0-1,1 0 1,-1-1 0,1 1 0,0-1-1,-1 0 1,1-1 0,-1 1 0,8-5-1,-9 5-143,-1-1-1,0 1 0,0-1 0,0 0 1,0 0-1,0 0 0,0 0 0,0-1 1,0 1-1,-1 0 0,0-1 0,1 1 1,-1-1-1,0 1 0,0-1 0,0 0 1,0 1-1,-1-1 0,1 0 0,-1-3 1,1 5-75,-1-1 1,0 1-1,0-1 1,0 1 0,0-1-1,-1 1 1,1-1-1,0 1 1,0-1 0,-1 1-1,1 0 1,-1-1-1,1 1 1,-1-1 0,0 1-1,0 0 1,1 0-1,-1-1 1,0 1-1,0 0 1,0 0 0,0 0-1,-1 0 1,1 0-1,-1-1 1,-2 1-17,1-1 0,0 0 0,-1 1 0,0 0 0,1 0 0,-1 0 0,0 0 0,1 0 0,-1 1 0,-4-1 0,2 1-14,0 0-1,0 0 1,0 1-1,0-1 1,0 1-1,1 0 1,-1 1-1,0-1 1,0 1-1,1 1 1,-1-1-1,1 1 1,-8 4-1,11-4 43,-1-1-1,0 1 1,1 0-1,-1-1 1,1 1-1,0 0 1,0 1-1,0-1 1,0 0-1,0 1 1,1-1 0,0 1-1,0-1 1,0 1-1,0-1 1,0 1-1,1 0 1,-1 0-1,1-1 1,0 1 0,0 0-1,1-1 1,-1 1-1,1 0 1,0 0-1,2 6 1,-1-6-133,0 0-1,1 1 1,0-1 0,0 0 0,0 0-1,1 0 1,-1-1 0,1 1 0,0-1-1,0 0 1,0 0 0,0 0 0,1-1-1,-1 1 1,1-1 0,0 0 0,-1 0-1,1-1 1,7 2 0,29 3-3846,5-5-3939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7944,'0'0'15929,"3"12"-15982,4 28 158,-2 0 0,-2 1-1,-2-1 1,-5 55 0,0 13 54,4-108-141,0 0-1,0 1 0,0-1 1,0 0-1,0 1 0,0-1 1,0 1-1,0-1 0,0 0 1,0 1-1,0-1 1,0 0-1,1 1 0,-1-1 1,0 1-1,0-1 0,0 0 1,0 1-1,1-1 1,-1 0-1,0 1 0,0-1 1,1 0-1,-1 0 0,0 1 1,0-1-1,1 0 0,-1 0 1,0 1-1,1-1 1,-1 0-1,0 0 0,1 0 1,-1 0-1,0 0 0,1 1 1,0-1-1,16-7 907,14-20 546,23-28-649,49-56 183,-46 32-4799,-51 65-696,-5 6-1898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13261,'0'0'8808,"9"55"-8648,11-47-96,-5 0-1217,6-3-1473,-1-4-674,1-1-1120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210 10186,'-36'-18'712,"-51"-33"0,51 28-191,-43-18 0,65 35-390,0 1-1,-1 0 1,0 2-1,0-1 0,0 2 1,-1 0-1,1 1 1,0 0-1,-1 2 1,-16 1-1,10 1-59,1 1-1,-1 1 1,1 1-1,0 0 1,0 2-1,-28 14 0,35-13-58,0 0-1,1 0 1,-1 1-1,2 1 0,0 0 1,0 0-1,1 2 1,-12 15-1,-7 17 7,-30 55 1,20-29 29,0-4 183,-43 104-1,64-125-127,3 1 0,2 1 1,-12 69-1,14-28-68,4 0 1,4 0-1,4 1 1,20 159-1,-16-221-37,1 0-1,1 0 1,2 0-1,1-1 0,1 0 1,22 42-1,-26-58 3,1-1 0,0 0 0,0 0 0,1-1 0,0 0 0,0 0 0,1-1 0,0 0 1,1 0-1,0-1 0,0-1 0,0 1 0,1-2 0,0 1 0,0-2 0,1 1 0,-1-1 0,16 2 0,8 0 2,0-2 1,0-1-1,0-2 0,0-1 1,69-11-1,-59 3 3,0-3 1,-1-1 0,0-3-1,43-20 1,-12-2 2,-1-4 0,-2-4 0,-3-2-1,107-93 1,-88 60-13,99-112-1,-142 138 20,-3-1 1,-1-2-1,49-96 1,-78 129 71,0-2-1,-2 1 1,-2-1 0,0-1-1,6-40 1,-11 49-9,-2 0 1,0-1 0,-1 1-1,-1-1 1,0 1-1,-2 0 1,0 0 0,-1-1-1,-6-16 1,-1 3-40,-2 1 1,-1 1-1,-2 0 1,0 1 0,-2 1-1,-1 0 1,-2 1 0,0 2-1,-2 0 1,0 1-1,-2 2 1,-1 0 0,0 2-1,-2 0 1,0 2-1,-1 1 1,0 2 0,-2 1-1,-42-14 1,18 13 304,-2 3 0,0 2 0,0 2 0,-104 1 0,8 9-94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16083,'5'32'1881,"0"-2"-961,-3-3-360,10 6 888,-2 0-151,4-4-329,1 0-288,-2-5-768,1-4-456,2-4-2329,-3-5 2545,-1-12-392,4-12-288</inkml:trace>
  <inkml:trace contextRef="#ctx0" brushRef="#br0" timeOffset="1">402 23 17452,'0'-19'1992,"3"15"-1152,-3 6-336,0 9 1393,0 6-665,-2 6-416,1 3-256,-1 7-336,2 1-72,-1-2-400,-2-3-376,3-2 144,-4-4 344,4-5-160,0 0-88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44 14189,'0'0'8216,"-11"-7"-7250,-36-23-581,44 29-367,1 0 1,-1 0-1,1 0 1,-1 0-1,1 1 0,-1-1 1,0 1-1,1-1 1,-1 1-1,0 0 1,0 0-1,1 1 0,-1-1 1,0 0-1,1 1 1,-1-1-1,0 1 1,1 0-1,-1 0 0,1 0 1,-1 0-1,1 1 1,0-1-1,0 1 1,-1-1-1,1 1 0,0 0 1,0 0-1,0 0 1,1 0-1,-1 0 1,0 0-1,-2 5 1,0-1 48,0 0 1,1 1 0,-1-1 0,1 1-1,1 0 1,-1 0 0,1 0 0,1 0-1,-1 0 1,0 10 0,2-16-66,0 0 0,0 1 1,0-1-1,0 0 0,0 1 1,0-1-1,0 0 0,1 1 1,-1-1-1,0 0 0,1 0 1,-1 1-1,1-1 0,-1 0 1,1 0-1,0 0 0,0 0 1,-1 0-1,1 0 0,0 0 1,0 0-1,0 0 0,0 0 1,0 0-1,0 0 0,1-1 1,-1 1-1,2 0 0,0 0 23,0 0-1,0-1 0,1 1 0,-1-1 0,0 0 1,0 0-1,1-1 0,-1 1 0,0-1 0,0 1 0,5-2 1,6-3 60,0-1 0,0 0 1,-1 0-1,17-11 1,-14 5-43,-13 9-50,1 0 0,0 0 0,0 0 0,0 0 0,0 1 0,1 0 0,-1 0 0,1 0 0,9-3 0,-14 29-436,-5 7 561,4-29-101,0 0 1,0 0-1,1 0 1,-1 1-1,1-1 1,0 0 0,0 0-1,0 0 1,0 1-1,0-1 1,0 0-1,1 4 1,0-5 1,1 0 1,-1 0-1,0 0 1,1 0-1,-1 0 0,0 0 1,1-1-1,-1 1 1,1 0-1,-1-1 1,1 0-1,-1 1 1,1-1-1,-1 0 1,1 0-1,0 0 1,-1 0-1,1 0 1,-1 0-1,1 0 1,0 0-1,-1-1 1,1 1-1,1-1 1,9-2 48,-1 0 0,1 0 0,-1-1 1,0-1-1,14-7 0,-16 7-97,-1 1-1,2 0 1,-1 0-1,0 1 1,0 0-1,1 0 1,0 1-1,10 0 1,-19 41-382,-12 17 85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20531,'0'0'6508,"-4"11"-6973,-2 4 495,0-1 113,1 1 1,0 0-1,-5 30 1,10-44-138,0-1 0,0 0 0,0 1 1,0-1-1,0 1 0,1-1 0,-1 0 1,0 1-1,0-1 0,0 0 0,0 1 1,0-1-1,1 1 0,-1-1 0,0 0 1,0 1-1,0-1 0,1 0 0,-1 1 1,0-1-1,1 0 0,-1 0 0,0 1 1,1-1-1,-1 0 0,0 0 0,1 0 0,-1 1 1,0-1-1,1 0 0,-1 0 0,1 0 1,-1 0-1,0 0 0,1 0 0,0 0 1,22-1 253,21-12 23,-26 4-257,-12 6-33,0 0-1,1 0 1,0 0 0,-1 1 0,1-1-1,0 2 1,12-3 0,-18 9-51,1-1 1,-2 0 0,1 0 0,0 1-1,-1-1 1,0 0 0,0 1 0,0-1-1,0 0 1,-2 5 0,2-6-305,-9 34 617,3-26-6570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129 141 11275,'0'0'9187,"0"-9"-7009,3-26-779,-3 35-1357,0-1 0,0 0 0,0 0 0,0 0 0,-1 1 0,1-1 0,0 0 1,0 0-1,-1 1 0,1-1 0,0 0 0,-1 0 0,1 1 0,-1-1 0,1 0 0,-1 1 1,1-1-1,-1 1 0,0-1 0,1 1 0,-1-1 0,0 1 0,1-1 0,-1 1 0,0 0 0,1-1 1,-1 1-1,0 0 0,0-1 0,1 1 0,-1 0 0,0 0 0,0 0 0,0 0 0,1 0 0,-1 0 1,0 0-1,0 0 0,0 0 0,1 0 0,-1 0 0,0 1 0,-1-1 0,-31 9-186,27-6 138,1 1 0,0-1-1,0 1 1,0 0 0,0 0 0,1 1-1,0-1 1,-1 1 0,2 0 0,-1 0 0,1 0-1,-1 1 1,1-1 0,1 1 0,-1 0-1,1 0 1,-3 12 0,5-18-5,0 0 1,1 1 0,-1-1-1,0 1 1,1-1-1,-1 1 1,0-1-1,1 0 1,-1 1-1,0-1 1,1 0-1,-1 1 1,1-1-1,-1 0 1,0 0 0,1 1-1,-1-1 1,1 0-1,-1 0 1,1 0-1,-1 1 1,1-1-1,-1 0 1,1 0-1,-1 0 1,1 0-1,-1 0 1,1 0 0,-1 0-1,1 0 1,-1 0-1,1-1 1,-1 1-1,1 0 1,20-4 45,-8-3-10,0 1 1,0-2-1,-1 0 1,0 0-1,-1-1 1,0-1-1,13-14 1,-5 4 143,-2-1 0,0-1 1,14-23-1,-40 62-251,1 1 1,0 0-1,2 0 0,0 1 1,1 0-1,-3 23 1,8-41 76,0 0 0,0 1 0,0-1 0,0 0 0,1 1 0,-1-1 0,0 0 0,1 0 0,-1 0 0,0 1 0,1-1 0,-1 0 0,1 0 0,0 0 1,-1 0-1,1 0 0,0 0 0,0 0 0,0 0 0,0 0 0,0 0 0,0 0 0,0-1 0,0 1 0,0 0 0,0-1 0,2 2 0,1-1 22,-1 0 0,1-1 0,0 1 0,-1-1 0,1 1 0,0-1 0,-1 0 0,1-1 0,6 0 0,1-1 52,-1-1 1,0 1-1,0-2 1,0 0-1,0 0 1,11-7-1,16-18 128,-34 27-192,-1 0 1,0 0 0,0 1 0,0-2-1,-1 1 1,1 0 0,0 0 0,-1 0 0,1-1-1,-1 1 1,0-1 0,0 1 0,0-1 0,1-3-1,-33 25-688,23-12 661,-31 30 163,36-35-88,1 0 0,0 0-1,0 1 1,0-1 0,0 1 0,1 0 0,-1-1 0,1 1 0,-1 0 0,1 0-1,0 0 1,-1 6 0,41-7 118,38-9 11,-62 5-190,0 0 0,1 0-1,-1 1 1,0 1-1,1 1 1,-1 0 0,0 1-1,23 6 1,-38-8 44,1 0-1,-1 1 1,1-1 0,-1 0 0,1 0 0,-1 0 0,1 0 0,0 0-1,-1 0 1,1 0 0,-1 0 0,1 0 0,-1 0 0,1 0 0,0 0-1,-1 0 1,1 0 0,-1-1 0,1 1 0,-1 0 0,1 0 0,-1-1-1,1 1 1,-1 0 0,1-1 0,-1 1 0,1 0 0,-1-1 0,1 0-1,7-21 845,-7-34 88,-2 44-934,1 7-215,0 0 0,0 1 0,-1-1 0,0 0 0,0 0 0,0 0 0,-1 1 0,0-1 0,0 0 0,-4-7 0,17 33-15097,6-5 6651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10 15727,'0'0'2867,"-8"-2"-711,4 1-2080,-1-1-1,1 1 1,-1 0 0,1 0-1,-1 0 1,1 1-1,-1 0 1,0 0-1,1 0 1,-1 0-1,0 1 1,1-1 0,-1 1-1,1 1 1,-1-1-1,1 0 1,0 1-1,0 0 1,-1 0-1,1 0 1,1 1 0,-1-1-1,0 1 1,0 0-1,-4 5 1,4-4-14,0 0 0,0 0 0,0 0 0,1 1 0,-1-1 0,1 1 0,0 0 0,1 0 0,-1 0 0,1 0 0,0 1 1,0-1-1,1 0 0,-1 1 0,0 8 0,3-13-50,-1-1 0,0 1 1,1 0-1,-1-1 0,1 1 0,-1-1 1,1 1-1,-1 0 0,1-1 0,0 1 1,-1-1-1,1 0 0,0 1 0,-1-1 1,1 1-1,0-1 0,-1 0 1,1 0-1,0 1 0,0-1 0,-1 0 1,1 0-1,0 0 0,0 0 0,0 0 1,-1 0-1,1 0 0,0 0 0,0 0 1,-1 0-1,1-1 0,0 1 1,0 0-1,-1 0 0,1-1 0,0 1 1,-1 0-1,1-1 0,0 0 0,33-13 683,-2-21-446,-29 30-299,1 0 0,0 1 1,0-1-1,0 1 0,0 0 0,1 0 0,6-4 0,-16 35-1188,-1-5 1254,3-13 30,0 1 1,0-1-1,1 1 1,0 0-1,1 0 1,0-1-1,1 1 0,0 0 1,2 11-1,-2-20-70,0 0-1,1 0 1,-1 1-1,1-1 0,-1 0 1,1 0-1,0 0 1,-1 0-1,1 0 0,0 0 1,0-1-1,0 1 1,0 0-1,0 0 0,0-1 1,0 1-1,0 0 0,0-1 1,0 1-1,0-1 1,0 1-1,0-1 0,0 0 1,1 1-1,-1-1 1,0 0-1,0 0 0,0 0 1,1 0-1,-1 0 1,0 0-1,2 0 0,-1 0-327,1-1-1,-1 1 1,0 0-1,1-1 0,-1 1 1,0-1-1,0 0 0,0 0 1,0 0-1,0 0 1,0 0-1,0 0 0,0-1 1,0 1-1,0-1 1,2-2-1,10-17-3800,-2-4-1250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11851,'0'0'8937,"9"-1"-7576,32-7-875,-40 8-484,0 0 0,1-1-1,-1 1 1,0 0 0,1 0 0,-1 0 0,0 0 0,1 1 0,-1-1 0,0 0 0,0 1 0,1-1 0,-1 0-1,0 1 1,0-1 0,1 1 0,-1 0 0,0-1 0,0 1 0,0 0 0,0 0 0,0 0 0,0 0-1,0 0 1,0 0 0,0 0 0,-1 0 0,1 0 0,0 0 0,-1 0 0,1 1 0,-1-1 0,1 0 0,-1 0-1,1 1 1,-1-1 0,0 0 0,0 1 0,0-1 0,0 0 0,0 2 0,1 8-16,-1-1-1,-1 1 1,0 0 0,-3 11-1,2-6 204,2-16-165,0 0 0,0 1-1,0-1 1,0 1 0,-1-1-1,1 0 1,0 1 0,0-1-1,0 1 1,0-1-1,0 0 1,0 1 0,1-1-1,-1 1 1,0-1 0,0 1-1,0-1 1,0 0 0,0 1-1,1-1 1,-1 0 0,0 1-1,0-1 1,1 1 0,-1-1-1,0 0 1,0 0 0,1 1-1,-1-1 1,0 0 0,1 0-1,-1 1 1,1-1 0,-1 0-1,0 0 1,1 1-1,16-7 680,12-19-204,25-38-675,-37 37-1614,0-1 1,-2-1 0,-1 0-1,-1-1 1,13-46 0,-4-21 337,-37 154 8046,5-22-5425,1 1 0,-5 39-1,12-52-983,0-6-207,0 1 0,1-1 1,0 1-1,2-1 0,0 1 0,1 0 1,8 30-1,-33-91-2930,-27-28 3753,11 16 1163,39 53-1828,-1 1 0,0-1 0,0 0 0,0 0 0,1 1 0,-1-1 0,0 0 0,1 0 0,-1 0 0,1 0 0,-1 0 0,1 0 0,0 0 0,-1 0 0,1 0 0,0 0 0,0 0 0,-1 0 0,1 0 0,0 0 0,0 0 0,0 0 0,0 0 0,1 0 0,-1 0 0,0 0 0,0 0 0,1-2 0,1 2 75,0 0-1,1 1 1,-1-1 0,0 1 0,0-1 0,1 1 0,-1 0-1,0 0 1,1 0 0,4 1 0,8-1-794,81 9 662,-48-4-1452,0-2-3285,-11-3-3221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14606,'0'-8'2818,"1"3"2532,1 9-4710,-2 18-960,0 8 416,0 7 320,0 8-63,0 5-193,0-2-32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 13036,'0'0'252,"0"-1"0,0 1 0,0 0 0,0-1-1,0 1 1,0 0 0,0-1 0,0 1 0,0 0-1,0-1 1,0 1 0,-1 0 0,1-1 0,0 1-1,0 0 1,0 0 0,0-1 0,-1 1 0,1 0-1,0-1 1,0 1 0,-1 0 0,1 0 0,0 0-1,0-1 1,-1 1 0,1 0 0,0 0 0,-1 0-1,1 0 1,0-1 0,0 1 0,-1 0-1,1 0 1,0 0 0,-1 0 0,1 0 0,-1 0-1,1 0 1,0 0 0,-1 0 0,1 0 0,0 0-1,-1 0 1,-7 19 2848,-3 40-4165,10-50 2497,-6 39-991,1-1 0,3 1 0,2 0 0,6 60 0,8-59 793,-13-49-1246,0 0 0,0 0 1,0 0-1,0-1 1,0 1-1,0 0 1,0 0-1,0 0 1,0 0-1,0 0 0,0 0 1,1-1-1,-1 1 1,0 0-1,0 0 1,0 0-1,0 0 1,0 0-1,0 0 0,0 0 1,0 0-1,1 0 1,-1 0-1,0 0 1,0 0-1,0-1 0,0 1 1,0 0-1,0 0 1,1 0-1,-1 0 1,0 0-1,0 0 1,0 0-1,0 0 0,0 0 1,1 0-1,-1 0 1,0 1-1,0-1 1,0 0-1,0 0 1,0 0-1,0 0 0,1 0 1,-1 0-1,0 0 1,0 0-1,0 0 1,0 0-1,0 0 1,0 0-1,0 1 0,0-1 1,0 0-1,1 0 1,-1 0-1,0 0 1,0 0-1,0 0 1,0 0-1,0 1 0,0-1 1,0 0-1,0 0 1,0 0-1,0 0 1,0 0-1,0 1 1,3-30-5875,-3 14-3985,0 8 2563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33 9513,'0'0'16031,"-6"-4"-15294,0 1-604,-8-7 427,16 6-183,12 3 48,84 4 1150,30 1-1594,-44-13-5568,-70 5 863,-3 0-2414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16496,'0'0'6753,"-1"8"-6588,-8 61 127,0-7 1086,0 63 0,32-153 1510,-18 13-2842,1-1 0,-2 0 0,0-1-1,-1 1 1,-1-1 0,0 1 0,-2-1-1,-1-24 1,1 36-127,0 4-244,12 19-3893,-8-15 3555,-1 0 0,1-1-1,0 1 1,0-1-1,0 1 1,0-1 0,0 0-1,0-1 1,0 1-1,8 1 1,13 2-4590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12364,'0'0'5466,"-11"4"-3870,6-3-1450,0 1 0,0 0 1,0-1-1,0 2 0,0-1 0,1 0 0,-1 1 0,1 0 0,-1 0 0,1 1 0,0-1 0,0 1 0,1 0 0,-1 0 0,1 0 0,0 0 0,0 0 0,0 1 0,0 0 0,1-1 0,0 1 0,0 0 0,0 0 0,0 0 0,1 0 0,0 1 1,-1 7-1,3-12-105,1-1 0,-1 1 0,0 0 0,0-1 0,0 1 0,1 0 0,-1-1 0,0 0 0,0 1 0,1-1 1,-1 0-1,0 0 0,1 1 0,-1-1 0,0 0 0,1 0 0,-1-1 0,3 1 0,29-2 935,26-15-546,-51 13-439,0 1-1,0 0 0,1 1 1,-1 0-1,1 0 1,-1 1-1,1 0 0,0 0 1,0 1-1,0 0 1,11 2-1,-18-1 7,-1 0 0,1 1 0,-1-1 1,1 1-1,-1-1 0,0 1 0,1-1 0,-1 1 0,0 0 1,0 0-1,0-1 0,0 1 0,-1 0 0,1 0 0,0 0 1,-1 0-1,1 0 0,-1 0 0,0 0 0,0 0 0,0 0 1,0 0-1,0 0 0,0 0 0,-1 3 0,6 26 88,-5-31-62,1 1 0,-1-1 1,1 1-1,0 0 1,0-1-1,-1 1 0,1-1 1,0 0-1,0 1 0,-1-1 1,1 0-1,0 1 1,0-1-1,0 0 0,0 0 1,0 0-1,-1 0 1,1 0-1,0 0 0,0 0 1,0 0-1,0 0 1,0 0-1,-1 0 0,1-1 1,0 1-1,0 0 0,0-1 1,0 1-1,-1 0 1,1-1-1,0 1 0,0-1 1,-1 1-1,2-2 1,29-20 546,-28 20-621,8-7-395,11-8-1072,-5 10-8743,-11 7 1228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18900,'-2'18'2136,"1"-4"-1471,1-5-249,1-3 976,1-9-512,-1-4-208,1 1-480,-2-3-280,0 4-720,0-2-248,-2-6 792,1-5-160,1 3-216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15407,'0'0'6923,"-8"1"-6645,-48 14-87,53-14-141,0 0 0,0 0-1,0 0 1,0 1 0,1-1-1,-1 1 1,0 0 0,1 0 0,-1 0-1,1 0 1,-1 0 0,1 0-1,0 0 1,0 1 0,0 0-1,0-1 1,1 1 0,-1 0-1,-1 4 1,3-6-50,1 0 0,-1 0-1,1 0 1,-1 0-1,1 0 1,-1 0 0,1 0-1,0 0 1,-1-1 0,1 1-1,0 0 1,0-1 0,0 1-1,0 0 1,-1-1 0,1 1-1,0-1 1,0 1 0,0-1-1,0 0 1,0 1 0,0-1-1,2 1 1,35 9-211,-31-8 115,3 1 24,6 1-343,0 1-1,-1 0 0,0 1 0,20 11 0,-34-16 415,0-1 0,0 0 0,-1 1 0,1-1 0,0 0 0,-1 1 0,1-1 0,-1 1 0,1-1 0,-1 1 0,1-1 0,-1 1 0,1 0 0,-1-1 0,1 1 0,-1 0 0,0-1 0,1 1 0,-1 0 0,0-1 0,0 1 0,1 0 0,-1 0 0,0-1 0,0 1 0,0 0 0,0 0 0,0-1 0,0 1 0,0 1 0,-1-1 54,0 1-1,0-1 1,0 0-1,0 0 1,0 0-1,0 0 1,0 1-1,0-1 1,0-1 0,-1 1-1,1 0 1,0 0-1,-3 1 1,-49 15 1286,6-12-664,20-7-1589,11-6-3891,15-2-934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13741,'0'0'5979,"-5"8"-5141,-7 15-102,0 1-1,2 0 1,1 0 0,0 1-1,2 0 1,-6 41 0,5-4 391,0 110 0,14-139-998,-3-30 46,-1-21-89,-1-8-113,-1 0-1,-1 1 1,-2-1-1,0 0 1,-2 1-1,-13-43 1,18 68 27,0 0 1,0-1-1,0 1 0,0 0 1,0 0-1,0 0 0,0-1 1,0 1-1,0 0 0,0 0 1,0 0-1,0 0 0,0-1 1,0 1-1,0 0 0,0 0 1,0 0-1,0 0 0,0-1 1,0 1-1,0 0 0,0 0 1,0 0-1,1 0 0,-1-1 1,0 1-1,0 0 0,0 0 1,0 0-1,0 0 0,0 0 1,1 0-1,-1-1 0,0 1 1,0 0-1,0 0 0,0 0 1,1 0-1,-1 0 0,0 0 1,0 0-1,0 0 1,0 0-1,1 0 0,-1 0 1,0 0-1,16 1-80,19 8-459,-31-8 320,78 15-5220,-28-12-2399,-16-4-1194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13068,'0'0'2018,"-9"-1"374,8 1-2341,-3-1 185,-1 0 1,1 1-1,0 0 1,-1 0-1,1 0 1,0 0-1,-1 1 1,1-1-1,0 1 0,-1 0 1,1 0-1,0 1 1,0-1-1,0 1 1,0 0-1,0 0 1,1 1-1,-1-1 1,0 1-1,1-1 0,-5 6 1,4-2-49,0-1 1,0 1 0,1-1-1,-1 1 1,2 0 0,-1 0-1,0 1 1,-1 6 0,4-12-174,-1 0-1,1 1 1,0-1 0,-1 0 0,1 0 0,0 1 0,0-1 0,0 0-1,0 1 1,0-1 0,0 0 0,0 1 0,0-1 0,1 0 0,-1 0-1,0 1 1,1-1 0,-1 0 0,1 0 0,0 0 0,-1 1-1,1-1 1,0 0 0,0 0 0,-1 0 0,1 0 0,0 0 0,0 0-1,0-1 1,0 1 0,0 0 0,0 0 0,0-1 0,1 1-1,-1 0 1,0-1 0,0 0 0,1 1 0,-1-1 0,0 1 0,0-1-1,1 0 1,-1 0 0,0 0 0,2 0 0,2 0 81,0 0 0,-1-1 0,1 0 1,0 1-1,-1-1 0,1-1 0,-1 1 1,1-1-1,-1 0 0,0 0 0,0 0 0,7-5 1,-9 6-92,-1 0 0,1-1 1,0 1-1,0 0 0,-1-1 0,1 0 1,-1 1-1,1-1 0,-1 0 0,0 0 1,0 0-1,0 0 0,0 0 1,0 0-1,0 0 0,0 0 0,-1 0 1,1 0-1,-1-1 0,0 1 1,1 0-1,-1 0 0,0 0 0,0-1 1,-1 1-1,1 0 0,0 0 1,-1-1-1,0-1 0,0 2-28,0 0 0,-1 1 0,1-1 0,-1 1 0,1-1 0,-1 1 0,0 0 0,0-1 0,1 1 0,-1 0 0,0 0-1,0 0 1,0 0 0,0 1 0,0-1 0,0 1 0,0-1 0,0 1 0,0-1 0,-1 1 0,-1 0 0,10-6 157,6 0-119,12 0-281,0 1 0,1 1 0,-1 1 0,1 1 0,-1 1-1,49 4 1,-72-2 261,1-1-1,-1 1 0,1-1 0,-1 1 1,0 0-1,1 0 0,-1-1 0,0 1 0,0 0 1,1 0-1,-1 0 0,0 0 0,0 1 1,0-1-1,0 0 0,0 0 0,-1 1 1,1-1-1,0 0 0,-1 1 0,1-1 1,-1 1-1,1-1 0,0 3 0,3 37 417,-3-40-396,-1-1 0,1 1 0,0 0 0,0 0 1,0 0-1,0 0 0,-1-1 0,1 1 0,0 0 0,0-1 0,0 1 0,0-1 0,1 1 0,-1-1 0,0 0 0,0 1 0,0-1 0,0 0 0,0 0 0,0 1 1,1-1-1,-1 0 0,0 0 0,0-1 0,0 1 0,2 0 0,37-2-10,-38 2 5,106-12-667,-107 12 658,0 0 0,-1 1 0,1-1 0,0 1-1,0 0 1,-1-1 0,1 1 0,0-1 0,-1 1 0,1 0-1,-1 0 1,1-1 0,-1 1 0,1 0 0,-1 0 0,1 0-1,-1 0 1,0-1 0,1 1 0,-1 0 0,0 0-1,0 0 1,0 0 0,0 0 0,0 0 0,0 0 0,0 0-1,0 0 1,0 0 0,0-1 0,-1 1 0,1 0-1,0 0 1,0 0 0,-1 0 0,0 1 0,2 19 983,2-21-878,-1 0 0,1 1 0,-1-2 0,1 1 0,0 0 0,-1 0 0,1-1 0,-1 1 0,1-1 0,-1 0 1,1 0-1,-1 0 0,0 0 0,5-3 0,-5 3-85,23-12 85,-16 8-441,0 0 1,-1 1-1,1 0 0,1 0 1,-1 1-1,0 1 0,1-1 1,0 1-1,9 0 0,-12 12 98,-7-9 279,1 1 0,-1-1 0,1 0 0,-1 0-1,1 1 1,0-1 0,0 0 0,-1 0 0,1 1-1,0-1 1,0 0 0,0 0 0,0 0 0,0 0-1,0-1 1,0 1 0,1 0 0,-1 0-1,0-1 1,2 2 0,8-1 150,-1 0-1,0-1 1,1 0 0,20-3-1,11 0-1891,-42 3 1540,1 0-1,-1 1 1,1-1-1,-1 0 1,1 1-1,-1-1 1,1 1 0,-1-1-1,0 0 1,1 1-1,-1-1 1,1 1-1,-1-1 1,0 1 0,0-1-1,1 1 1,-1 0-1,0-1 1,0 1-1,0-1 1,1 1-1,-1 0 1,0-1 0,0 1-1,0-1 1,0 1-1,0 0 1,0-1-1,-1 1 1,1-1 0,0 1-1,0-1 1,0 1-1,0 0 1,-1-1-1,1 1 1,-1 0 0,-2 6-4068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14382,'0'12'6825,"-1"6"-3377,0 11-2825,-10 46 1,7-26 401,22-74-902,-5-13-4570,-8 19-3817,-1 7-1527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4837,'0'0'12609,"11"1"-9972,-10-1-2591,10 1 640,-1 0 0,1-1 1,0 0-1,-1-1 0,17-2 1,-25 2-582,1 1 0,0-1 1,-1 0-1,1 0 0,0 0 0,-1 0 1,1 0-1,-1 0 0,0-1 0,1 1 1,-1-1-1,0 0 0,0 0 1,0 0-1,0 0 0,0 0 0,-1 0 1,1 0-1,-1 0 0,1-1 0,-1 1 1,0-1-1,0 1 0,0-1 1,0 1-1,0-1 0,0 0 0,-1 0 1,0 1-1,1-1 0,-1-5 0,-1 7-142,1 0 0,-1 0 0,0 0 0,1 0 0,-1 0 0,0 0 0,0 1 0,0-1 0,0 0-1,0 0 1,0 1 0,0-1 0,0 0 0,0 1 0,0-1 0,0 1 0,0-1 0,0 1 0,0 0-1,0 0 1,-1-1 0,1 1 0,0 0 0,0 0 0,0 0 0,-1 0 0,1 0 0,0 0-1,0 1 1,0-1 0,0 0 0,-1 1 0,0 0 0,-4-1-153,1 1-1,-1 0 1,1 0-1,0 1 1,-1-1-1,-7 5 1,11-5 108,1 0-1,-1-1 1,1 1-1,0 0 1,-1 0 0,1 1-1,0-1 1,-1 0-1,1 0 1,0 1-1,0-1 1,0 0 0,0 1-1,0-1 1,1 1-1,-1-1 1,0 1-1,1 0 1,-1-1 0,1 1-1,-1 3 1,1-4-60,1 1 1,-1-1-1,1 1 1,0-1 0,-1 1-1,1-1 1,0 0-1,0 1 1,0-1-1,0 0 1,0 0-1,0 1 1,0-1 0,0 0-1,1 0 1,-1 0-1,0-1 1,3 3-1,10 3-1100,0 0-1,1 0 1,27 6 0,-27-7 638,-7-3 552,0 0-1,0 0 0,1 0 0,-1-1 0,0 0 0,0 0 0,1-1 1,-1 0-1,0-1 0,1 0 0,9-2 0,-13 1 236,1 0 1,-1-1-1,1 0 0,-1 0 1,0 0-1,0 0 0,0-1 1,-1 0-1,1 0 0,-1 0 1,0 0-1,0-1 0,0 0 1,-1 1-1,0-1 0,4-7 1,-1 0-89,-1-1 1,1 1-1,-2-1 1,0 0-1,0 0 1,-2-1-1,2-14 1,1-97-3115,-5 123 2962,-9 101 484,9-90-374,0 29 90,5 44 1,-3-68-120,1 0 1,1 0 0,-1-1 0,2 1-1,0-1 1,11 20 0,-17-36 1625,-1-2-1478,1 0 1,-1 1-1,-1-1 0,1 0 0,-1 1 1,-3-6-1,-42-44-639,16 20 244,-38-55 0,69 89 331,1 0 0,0-1-1,0 1 1,-1 0 0,1 0 0,0-1-1,0 1 1,0 0 0,0 0 0,-1-1 0,1 1-1,0 0 1,0-1 0,0 1 0,0 0-1,0-1 1,0 1 0,0 0 0,0-1 0,0 1-1,0 0 1,0-1 0,0 1 0,0 0-1,0-1 1,0 1 0,0 0 0,1-1 0,-1 1-1,0 0 1,0 0 0,0-1 0,0 1-1,1 0 1,-1 0 0,0-1 0,15-3 1198,24 7-955,-35-3-28,83 14 1742,-44-6-1480,83 3 0,-108-15-2408,-15-15-3822,-3-2-3649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20147,'0'0'5990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15727,'0'0'8082,"5"-9"-7078,1 1-674,1 0 0,-1 1 0,1-1 0,1 1 0,15-11 0,-19 14-261,1 1 0,0 0-1,0 1 1,0-1 0,0 1-1,0 0 1,1 0 0,-1 1-1,1-1 1,-1 1 0,1 0 0,-1 1-1,1-1 1,10 2 0,-15-1-104,1 1 1,-1 0 0,0-1 0,1 1 0,-1 0 0,0 0-1,1 0 1,-1 0 0,0 0 0,0 0 0,0 0 0,0 0-1,0 0 1,0 1 0,-1-1 0,1 0 0,0 1 0,0-1-1,-1 1 1,1-1 0,-1 0 0,0 1 0,1-1 0,-1 1-1,0 0 1,0-1 0,0 1 0,0-1 0,0 1 0,0-1-1,0 1 1,0-1 0,-1 2 0,-10 55-934,0-30 519,7-19 170,1 0 1,-1 1 0,2-1 0,-1 1-1,1-1 1,-1 13 0,3-22 283,0 0 1,0 1 0,1-1-1,-1 0 1,0 0 0,0 1-1,0-1 1,0 0 0,0 1-1,0-1 1,1 0 0,-1 0-1,0 1 1,0-1 0,0 0-1,1 0 1,-1 1 0,0-1-1,0 0 1,1 0 0,-1 0-1,0 1 1,1-1 0,-1 0-1,0 0 1,0 0-1,1 0 1,-1 0 0,0 0-1,1 0 1,-1 0 0,0 0-1,1 0 1,-1 0 0,0 0-1,1 0 1,-1 0 0,21-3 530,15-11 357,-19 4-590,0-1-1,-1-1 1,29-27-1,-18 14-215,-24 63-1448,-9 68 1318,6-105 79,0-1-1,0 1 1,1 0 0,-1-1-1,0 1 1,0-1-1,1 1 1,-1 0 0,0-1-1,0 1 1,1-1 0,-1 1-1,1-1 1,-1 1-1,1-1 1,-1 1 0,1-1-1,-1 1 1,1-1-1,-1 0 1,1 1 0,-1-1-1,1 0 1,-1 1-1,1-1 1,0 0 0,-1 0-1,1 0 1,0 1 0,-1-1-1,1 0 1,0 0-1,-1 0 1,1 0 0,0 0-1,-1 0 1,1-1-1,0 1 1,-1 0 0,1 0-1,-1 0 1,1 0-1,0-1 1,-1 1 0,2-1-1,29-14 2368,-25 7-2214,-1 0 0,0 0 0,0 0 0,0-1 0,-1 0-1,0 1 1,-1-1 0,0-1 0,-1 1 0,1 0 0,-2-1 0,2-17-1,3-8-1981,-8 42 1661,1 0 0,0-1 0,0 1-1,1 0 1,0 12 0,0-17 133,0-1 0,1 1 0,-1-1 0,0 1 0,1-1 0,-1 1 0,1-1 0,0 0 1,-1 1-1,1-1 0,0 0 0,0 0 0,0 1 0,0-1 0,0 0 0,0 0 0,0 0 0,0 0 0,0 0 0,1 0 0,-1-1 0,0 1 1,1 0-1,-1 0 0,0-1 0,1 1 0,-1-1 0,1 0 0,-1 1 0,1-1 0,-1 0 0,4 0 0,4 0 25,0 0 0,0-1-1,0 0 1,0 0 0,0-1-1,-1-1 1,1 1 0,0-1-1,-1-1 1,0 0 0,0 0-1,11-7 1,-15 9-37,-1-1 0,1 1 1,-1-1-1,0 0 0,1 1 0,-1-1 0,-1-1 1,1 1-1,0 0 0,-1-1 0,0 1 1,1-1-1,-1 0 0,-1 0 0,1 0 1,-1 0-1,1 0 0,-1 0 0,0 0 0,-1 0 1,1-1-1,-1 1 0,0 0 0,0 0 1,0-1-1,0 1 0,-1 0 0,-1-6 1,2 9-10,-1 0 0,1 0 1,-1 1-1,1-1 1,-1 0-1,0 1 0,1-1 1,-1 1-1,0-1 1,1 1-1,-1-1 0,0 1 1,0 0-1,1-1 1,-1 1-1,0 0 0,0-1 1,0 1-1,0 0 1,1 0-1,-1 0 0,0 0 1,0 0-1,0 0 1,0 0-1,0 0 0,1 0 1,-1 0-1,0 0 1,0 1-1,-1-1 0,-26 12-506,22-6 490,1 0-1,0 1 0,1-1 0,0 1 1,0-1-1,-5 14 0,7-17 30,1 0 0,0 0 0,1 0 1,-1 0-1,0 0 0,1 0 0,0 0 0,-1 0 0,2 4 0,-1-6 6,0 0 0,0 0 0,0 0-1,1 0 1,-1 0 0,1 0 0,-1 0 0,0 0-1,1 0 1,0 0 0,-1 0 0,1 0 0,0 0-1,-1 0 1,1-1 0,0 1 0,0 0 0,-1 0-1,1-1 1,0 1 0,0-1 0,0 1-1,0-1 1,0 1 0,2 0 0,11 2 22,1-1 0,-1 0 1,1 0-1,0-2 0,0 0 1,26-3-1,-24 1-87,1 1 0,-1 1 0,1 0-1,19 4 1,-36-5 213,0 1 0,-1-1 0,1 0-1,0 0 1,-1 1 0,1-1 0,-1 0 0,1 0-1,-1 0 1,1 0 0,-1 0 0,0 0-1,1 0 1,-1 0 0,0 0 0,0 1 0,0-1-1,0 0 1,0 0 0,0 0 0,0 0-1,0 0 1,0-2 0,0-39-207,-1 31 238,2-44-2313,-1 54 1831,1 1 0,-1-1 0,1 1 0,-1 0 0,1-1 0,0 1 0,-1 0 0,1 0 0,-1-1 0,1 1 0,0 0 0,-1 0 0,1 0 0,0 0 0,-1 0 0,1 0 0,0 0 0,-1 0 0,1 0 0,0 0 0,-1 0 0,1 0 0,0 1 1,-1-1-1,1 0 0,0 0 0,-1 1 0,1-1 0,0 1 0,23 9-5989,-23-10 5572,22 10-8717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177 121 13837,'0'0'1479,"-10"-2"710,5 1-1982,1 0-107,-1-1 1,0 1 0,1 0 0,-1 0-1,0 1 1,0-1 0,0 1 0,0 0 0,1 1-1,-1-1 1,0 1 0,0 0 0,0 0 0,1 0-1,-1 1 1,1-1 0,-1 1 0,1 0-1,0 1 1,-1-1 0,1 1 0,-7 6 0,6-5 31,1 0 1,0 1-1,0-1 1,0 1-1,1 0 1,-1 0 0,1 1-1,1-1 1,-1 0-1,1 1 1,-1 0-1,2 0 1,-1-1 0,1 1-1,0 0 1,0 0-1,0 11 1,2-16-96,0 1-1,0-1 1,0 0 0,0 1 0,0-1 0,0 0-1,0 0 1,1 0 0,-1 0 0,0 0-1,1 0 1,-1 0 0,1 0 0,-1 0-1,1-1 1,-1 1 0,1-1 0,0 1 0,-1-1-1,1 1 1,0-1 0,0 0 0,-1 0-1,1 0 1,0 0 0,-1 0 0,1 0 0,0-1-1,-1 1 1,4-1 0,4 0 280,-1-1 1,1 1 0,0-2-1,14-4 1,-5-3-229,0 0 0,-1-2 0,0 1 0,-1-2 0,0 0 0,-1-1 0,0-1 0,-1 0 0,-1-1 0,-1-1-1,0 0 1,-1 0 0,-1-1 0,10-22 0,-18 30-716,-4 8 228,-13 18 89,-18 28 253,23-27 70,1 1-1,1 0 0,-8 24 1,14-34-97,-1 0 1,1 1-1,1-1 0,0 0 1,0 1-1,0-1 0,1 1 1,1-1-1,-1 1 1,3 10-1,-2-17-105,-1-1 0,1 1 1,-1-1-1,1 1 0,0-1 0,0 1 1,0-1-1,0 0 0,0 0 0,0 1 0,0-1 1,0 0-1,0 0 0,0 0 0,1 0 1,-1 0-1,0 0 0,1-1 0,-1 1 1,1 0-1,2 0 0,21 4-5486,-1-5-2690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14318,'0'0'8141,"11"7"-6583,-5-3-1397,-3-1-62,0 0-1,0-1 1,1 1-1,-1-1 0,1 0 1,0 0-1,-1 0 1,1-1-1,0 1 1,0-1-1,0 0 1,0 0-1,0 0 0,1-1 1,-1 1-1,0-1 1,0 0-1,0 0 1,0-1-1,1 1 0,-1-1 1,0 0-1,0 0 1,0 0-1,0-1 1,4-1-1,5-5 151,-2 0 0,1 0 1,19-19-1,-28 24-225,-1 0 1,1 0-1,-1 0 1,0 0-1,1-1 1,-2 1-1,1 0 1,0-1-1,-1 0 1,1 1 0,-1-1-1,0 0 1,0 0-1,-1 0 1,1 0-1,-1 0 1,0 0-1,0-6 1,0 9-33,-1 1-1,1-1 1,0 1 0,0 0 0,-1-1 0,1 1 0,0-1 0,-1 1-1,1 0 1,0-1 0,-1 1 0,1 0 0,-1 0 0,1-1-1,0 1 1,-1 0 0,1 0 0,-1 0 0,1-1 0,-1 1 0,1 0-1,-1 0 1,1 0 0,-1 0 0,1 0 0,-1 0 0,1 0 0,-1 0-1,1 0 1,-1 0 0,1 0 0,-1 0 0,1 0 0,-1 1-1,1-1 1,0 0 0,-1 0 0,0 1 0,-20 7-224,12-1 204,0-1 0,1 1 0,0 1 0,1-1 0,-1 1 0,1 1 0,-5 8 0,7-11 67,1 1 0,0-1 0,0 1-1,1 0 1,0 0 0,0 0 0,1 0-1,-1 1 1,2-1 0,-3 15 0,5-21-33,-1 0 1,1 0-1,-1 0 1,1 0-1,0 0 1,-1 0-1,1-1 0,0 1 1,0 0-1,0 0 1,0-1-1,-1 1 1,1 0-1,0-1 1,0 1-1,0-1 1,0 1-1,0-1 0,1 0 1,-1 1-1,0-1 1,0 0-1,0 0 1,0 0-1,0 1 1,0-1-1,0 0 1,1-1-1,-1 1 0,1 0 1,43-3 263,-22-1-234,-1-1 0,0-1 0,32-14 0,-34 12-370,0 1 0,0 1-1,1 0 1,37-4 0,-57 10 324,0 0 1,0 0 0,-1 1 0,1-1-1,0 0 1,0 1 0,0-1 0,-1 0-1,1 1 1,0-1 0,0 1-1,-1-1 1,1 1 0,0-1 0,-1 1-1,1 0 1,-1-1 0,1 1-1,-1 0 1,1 0 0,-1-1 0,0 1-1,1 0 1,-1 0 0,0-1 0,1 1-1,-1 0 1,0 0 0,0 0-1,0 0 1,0 0 0,0-1 0,0 1-1,0 0 1,0 0 0,0 0-1,0 0 1,0 0 0,-1-1 0,1 1-1,0 0 1,-1 1 0,-13 51 545,10-38-43,3-15-466,1 1 1,0 0-1,0-1 1,0 1 0,0-1-1,0 1 1,0 0-1,0-1 1,0 1 0,0 0-1,0-1 1,0 1-1,0 0 1,0-1 0,1 1-1,-1 0 1,0-1-1,0 1 1,1-1 0,-1 1-1,0 0 1,1-1-1,-1 1 1,0-1-1,1 1 1,-1-1 0,1 1-1,-1-1 1,1 0-1,-1 1 1,1-1 0,0 0-1,-1 1 1,1-1-1,29 2 723,30-18-207,-23-2-559,9-4-1098,-19 16-2625,-27 6 3665,1 1 0,-1-1 0,0 0 0,0 1-1,1-1 1,-1 0 0,0 1 0,0-1 0,0 1 0,0-1-1,0 0 1,0 1 0,1-1 0,-1 1 0,0-1 0,0 0 0,0 1-1,0-1 1,0 1 0,-1-1 0,1 0 0,0 1 0,0-1-1,0 1 1,0-1 0,0 0 0,0 1 0,-1-1 0,1 0-1,0 1 1,0-1 0,-1 0 0,1 1 0,0-1 0,0 0 0,-1 1-1,-7 13-635,-14 11-4489,14-17 501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4452,'0'0'22485,"0"6"-22089,-9 125 1332,1-58-2676,5-1-5940,9-75-2262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70 19244,'16'-15'-722,"-9"9"1261,0-1 0,-1 1 0,1-1 0,-1-1-1,8-13 1,-31 33 498,9-4-666,0 1 0,1 1 0,0-1 1,0 1-1,-6 14 0,-23 56 316,33-73-630,-2 5-5,-49 130 494,46-119-462,2 2 0,1-1 0,0 1-1,0 25 1,4-25-46,1 1-1,1 0 0,7 40 0,-7-56-169,1-1 0,1 0-1,0 0 1,0 0 0,1 0 0,0-1 0,0 1 0,1-1-1,0 0 1,1 0 0,0-1 0,11 12 0,-16-17 96,1-1-1,0 1 1,0-1 0,0 1 0,-1-1 0,2 0 0,-1 0 0,0 0-1,0 0 1,0 0 0,0 0 0,1 0 0,-1-1 0,0 1-1,1-1 1,-1 0 0,1 0 0,2 0 0,18-9-443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105 154 6086,'0'0'20302,"0"-7"-19406,-1 5-856,1-1-1,0 1 1,-1 0-1,1 0 1,-1 0-1,0 0 0,1 0 1,-1 0-1,0 0 1,0 0-1,-1 0 0,1 0 1,0 0-1,-1 1 1,-2-4-1,3 4-44,0 1 1,-1-1-1,1 1 0,0-1 0,-1 1 1,1 0-1,-1-1 0,1 1 0,-1 0 1,1 0-1,0 0 0,-1 0 1,1 0-1,-1 0 0,1 1 0,-1-1 1,1 0-1,0 1 0,-1-1 0,1 1 1,0 0-1,-1-1 0,1 1 1,0 0-1,0 0 0,0-1 0,0 1 1,0 0-1,-1 0 0,2 0 0,-1 0 1,0 1-1,-1 1 0,-2 1-18,0 0 0,0 0 0,0 1 0,1-1 0,-1 1 0,1 0 0,1 0 0,-1 0 0,1 1 0,0-1 0,0 1 0,0-1 0,1 1 0,-1 0 0,1 10 0,1-15 16,0 0 0,0-1 0,0 1 0,0-1 0,0 1 0,0 0 0,0-1 0,0 1-1,1-1 1,-1 1 0,0-1 0,1 1 0,-1-1 0,0 1 0,1-1 0,-1 1 0,0-1 0,1 1 0,-1-1 0,1 0 0,-1 1 0,1-1 0,-1 1 0,1-1 0,-1 0 0,1 0 0,-1 1 0,1-1 0,-1 0 0,1 0-1,0 0 1,26 0-47,25-16 152,-35 6 94,0-1-1,-2 0 0,1-1 1,-2-1-1,19-20 0,-24 23-96,0 0-1,-1-1 0,0 1 0,-1-2 1,0 1-1,-1-1 0,0 0 1,7-23-1,-35 77-1541,12-26 1422,0 1 0,-11 31 1,18-40-14,1-1 1,0 1 0,0 0 0,1 0 0,0-1 0,0 1 0,2 15 0,-1-21-95,1 0 0,-1 0 0,1 0 0,0 0 0,0 0 0,0 0 0,0 0 0,0 0-1,0-1 1,0 1 0,1 0 0,-1-1 0,0 1 0,1-1 0,0 1 0,-1-1 0,1 0 0,0 1 0,0-1 0,0 0-1,0 0 1,0-1 0,0 1 0,0 0 0,0-1 0,0 1 0,0-1 0,0 1 0,0-1 0,0 0 0,0 0 0,3 0-1,47 0-8616,-28-4 1681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 8264,'0'0'16549,"-9"-1"-15994,6 1-551,0 0 0,-1-1 0,1 1 0,0 0 0,-1 1 0,1-1 0,0 1 0,-1-1 0,1 1 0,0 0 0,0 0 0,-1 0 0,1 1 0,0-1 0,0 1 0,1 0 0,-1 0 0,0 0 0,0 0 0,1 0 0,0 0 0,-1 1 0,1-1 0,0 1 0,0 0 0,0 0 0,0 0 0,1 0 0,-1 0 0,1 0 0,-1 3 0,-1-1-6,1-1 0,0 0 0,0 1 1,0-1-1,1 1 0,-1 0 0,1-1 0,0 1 0,1 0 0,-1 0 0,1 0 0,0 0 0,1 8 0,0-12 7,-1 0 0,1 0 0,0 0 0,0 0 0,0 0-1,0-1 1,0 1 0,0 0 0,0-1 0,0 1 0,0-1 0,0 1-1,1-1 1,-1 1 0,0-1 0,0 0 0,0 0 0,1 0-1,-1 1 1,0-1 0,0 0 0,1 0 0,-1-1 0,0 1 0,2 0-1,33-8 372,-24 1-333,-1 0 1,1-1-1,-2-1 0,1 0 1,-2 0-1,1-1 0,-1 0 0,0 0 1,10-18-1,5-3-1180,-49 62-7018,-35 62 1,50-72 990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130 148 8168,'0'0'3555,"-2"8"-736,-41 126 4508,-33 77-4741,70-198-1618,4-17 1152,7-24-425,17-23-2122,2 2-1,1 1 1,55-76-1,-52 81-424,-5 6 161,24-35-318,-42 66 909,0 0-1,0 0 0,0 1 1,1 0-1,0 0 1,0 0-1,0 1 0,11-7 1,-16 11 73,0-1 0,0 1 1,0-1-1,0 1 0,0-1 1,-1 1-1,1 0 0,0-1 0,0 1 1,0 0-1,0 0 0,0 0 1,0-1-1,0 1 0,0 0 0,0 0 1,0 1-1,0-1 0,0 0 1,0 0-1,0 0 0,0 1 1,0-1-1,0 0 0,0 1 0,0-1 1,0 1-1,1 0 0,-1 1 1,0-1-1,-1 1 0,1 0 0,0-1 1,-1 1-1,1 0 0,-1-1 0,0 1 1,1 0-1,-1-1 0,0 1 0,0 0 1,0 0-1,-1 3 0,0 5 168,-1 0 1,0 1-1,-1-1 0,-5 13 0,7-22-124,1 1-1,-1-1 1,1 0 0,0 1-1,-1-1 1,1 0 0,0 1-1,0-1 1,0 0 0,0 1-1,0-1 1,0 0 0,0 1-1,0-1 1,1 1 0,-1-1-1,0 0 1,1 0 0,-1 1-1,1-1 1,-1 0 0,1 0-1,0 0 1,0 1 0,1 0-1,31 24-591,0-1-228,-30-21 775,1 1 1,0-1-1,-1 1 1,0 0-1,0 0 0,-1 1 1,1-1-1,-1 0 1,0 1-1,0-1 0,1 10 1,-3-13 97,0 1 0,0-1-1,0 0 1,0 0 0,-1 1 0,1-1 0,0 0 0,-1 0 0,0 1 0,0-1 0,1 0 0,-1 0 0,0 0 0,-1 0-1,1 0 1,0 0 0,-1 0 0,1-1 0,-1 1 0,1 0 0,-1-1 0,0 1 0,1-1 0,-1 0 0,0 1-1,0-1 1,0 0 0,0 0 0,-1 0 0,1 0 0,-2 0 0,-6 2 455,-1 0 1,1 0-1,-1-1 1,0-1-1,-12 1 0,20-2-687,-1 0-1,1 0 0,-1-1 1,1 1-1,-1-1 0,1 0 0,0 0 1,-7-2-1,9 2-252,0 0 0,0 1 1,0-1-1,-1 0 0,1 0 0,0 0 0,0 0 0,1 0 1,-1 0-1,0 0 0,0 0 0,0 0 0,1 0 1,-1-1-1,0 1 0,1 0 0,-1 0 0,1-1 0,0 1 1,-1 0-1,1-1 0,0-1 0,0-11-9440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161 144 4484,'0'0'6193,"-9"-3"-3407,0 1-2180,0 0-1,-1 0 1,1 1-1,-1 0 0,1 0 1,-19 3-1,25-2-467,0 0 0,0 1 0,0 0 1,0-1-1,0 1 0,0 0 0,0 1 0,0-1 0,0 0 0,0 1 0,1 0 0,-1-1 1,1 1-1,-1 0 0,1 0 0,0 1 0,0-1 0,0 0 0,0 1 0,0-1 1,0 1-1,1 0 0,-1 0 0,1-1 0,0 1 0,0 0 0,0 0 0,0 0 1,0 4-1,0-5-112,1-1 1,0 0-1,0 1 1,0-1-1,-1 0 1,1 1-1,1-1 1,-1 0 0,0 1-1,0-1 1,0 0-1,1 1 1,-1-1-1,1 0 1,-1 1-1,1-1 1,-1 0-1,1 0 1,0 0-1,0 0 1,-1 1 0,1-1-1,0 0 1,0-1-1,1 2 1,1 0 45,0-1 1,-1 1-1,1-1 1,0 0-1,-1 0 1,1 0 0,0-1-1,0 1 1,0-1-1,0 0 1,4 1-1,3-1 129,-1-1-1,1 0 0,0 0 1,0-1-1,-1 0 0,14-6 0,0-3-101,0-2 0,-1 0 0,-1-2 0,0 0-1,-1-1 1,-1-2 0,0 0 0,-1 0-1,28-40 1,-34 40-158,-11 18 55,-1 0-1,0-1 1,0 1-1,0 0 1,1 0-1,-1 0 0,0 0 1,0 0-1,0-1 1,1 1-1,-1 0 1,0 0-1,0 0 1,0-1-1,0 1 1,0 0-1,0 0 0,0-1 1,1 1-1,-1 0 1,0 0-1,0 0 1,0-1-1,0 1 1,0 0-1,0 0 0,0-1 1,0 1-1,0 0 1,0 0-1,0-1 1,0 1-1,0 0 1,-1 0-1,1 0 1,0-1-1,0 1 0,0 0 1,0 0-1,0-1 1,0 1-1,0 0 1,-1 0-1,1 0 1,0 0-1,0-1 0,0 1 1,-1 0-1,1 0 1,0 0-1,0 0 1,0 0-1,-1 0 1,1-1-1,0 1 1,0 0-1,-1 0 0,1 0 1,-7 2-75,1 1 95,-1 1-1,0 0 1,1 1-1,0 0 1,0 0-1,0 0 1,1 1-1,0 0 1,-7 9-1,3-4 340,1 2-1,1-1 1,-1 1-1,-5 16 1,12-26-297,-1-1 0,1 1 0,0 1 0,0-1 1,1 0-1,-1 0 0,1 0 0,-1 0 1,1 0-1,0 1 0,0-1 0,0 0 1,1 0-1,-1 0 0,1 1 0,1 4 1,0-6-46,-1-1 1,0 1 0,1 0-1,0-1 1,-1 1 0,1-1-1,0 1 1,-1-1 0,1 0-1,0 0 1,0 0 0,0 0 0,0 0-1,0 0 1,0-1 0,0 1-1,1-1 1,-1 1 0,0-1-1,0 0 1,0 0 0,1 0-1,3 0 1,3-1-42,0 1-1,-1-2 1,1 1 0,-1-1-1,1 0 1,-1-1-1,1 0 1,-1 0 0,0-1-1,-1 0 1,1-1-1,-1 1 1,1-1 0,7-8-1,16-9-1296,-35 57 161,2-28 1166,1 0-1,-1 1 1,2-1-1,-1 1 0,1-1 1,1 12-1,-1-17 28,1 0 0,-1 0 0,1-1 1,0 1-1,-1 0 0,1-1 0,0 1 0,0 0 0,0-1 0,0 1 0,1-1 0,-1 0 0,0 1 0,1-1 0,-1 0 0,0 0 0,1 0 0,0 0 0,-1 0 0,1 0 0,-1 0 0,1 0 0,0-1 1,0 1-1,0-1 0,-1 1 0,1-1 0,0 0 0,0 1 0,0-1 0,2 0 0,6 0-20,0 0 0,1 0 0,-1-1 0,0 0 1,1-1-1,-1 0 0,0-1 0,0 0 0,-1-1 0,1 0 1,-1 0-1,1-1 0,-1 0 0,-1-1 0,1 1 0,-1-2 0,0 1 1,0-1-1,-1-1 0,0 1 0,0-1 0,-1-1 0,0 1 1,0-1-1,-1 0 0,0 0 0,4-11 0,-9 19-12,1-1 0,0 1 1,-1 0-1,1 0 0,-1 0 0,0 0 0,1-1 0,-1 1 0,0 0 1,0 0-1,0-1 0,0 1 0,0 0 0,0 0 0,0-1 1,0 1-1,0 0 0,-1 0 0,1-1 0,0 1 0,-2-2 0,1 2-2,1 1 0,-1 0-1,0-1 1,0 1 0,0 0-1,0 0 1,1 0 0,-1-1-1,0 1 1,0 0 0,0 0-1,0 0 1,0 0 0,0 0-1,1 1 1,-1-1 0,0 0-1,0 0 1,0 0 0,0 1-1,1-1 1,-3 1 0,-2 2 0,-1 0 1,1 0 0,0 0 0,0 1 0,0-1 0,0 1-1,-6 7 1,9-8-3,-1-1 0,1 1-1,0 0 1,0 0 0,0 0-1,1 0 1,-1 0 0,1 0-1,0 0 1,0 0 0,0 0-1,0 1 1,0-1 0,1 1 0,-1-1-1,1 0 1,0 1 0,0-1-1,0 1 1,1-1 0,-1 0-1,1 1 1,0-1 0,0 0-1,0 0 1,0 1 0,1-1-1,-1 0 1,1 0 0,0 0-1,-1-1 1,1 1 0,1 0 0,-1-1-1,0 1 1,1-1 0,-1 0-1,1 1 1,0-1 0,0 0-1,-1-1 1,1 1 0,0-1-1,1 1 1,-1-1 0,0 0-1,0 0 1,1 0 0,-1-1-1,0 1 1,1-1 0,-1 1 0,7-2-1,-9 1-302,0 0-1,1 0 0,-1 0 1,0 0-1,1 0 1,-1-1-1,0 1 0,1 0 1,-1-1-1,0 1 0,0-1 1,0 1-1,1-1 1,-1 0-1,0 0 0,0 1 1,0-1-1,0 0 1,0 0-1,0 0 0,0 0 1,-1 0-1,1 0 0,0 0 1,0-1-1,0-1 1,11-21-10079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18706,'0'0'10121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8712,'0'0'12834,"3"10"-12156,2 12-373,-2 0 1,0 0-1,-1 0 1,-2 1-1,0-1 1,-1 1-1,-1-1 0,-8 33 1,5-13-194,5-42-109,0 1 0,0-1-1,0 1 1,0-1 0,0 0 0,0 1 0,0-1-1,0 0 1,0 1 0,0-1 0,0 1 0,0-1-1,0 0 1,0 1 0,0-1 0,1 0 0,-1 1-1,0-1 1,0 0 0,0 1 0,1-1 0,-1 0-1,0 0 1,0 1 0,1-1 0,-1 0 0,0 0-1,0 1 1,1-1 0,-1 0 0,0 0 0,1 0-1,-1 1 1,0-1 0,1 0 0,-1 0 0,0 0-1,1 0 1,-1 0 0,1 0 0,-1 0 0,0 0-1,1 0 1,-1 0 0,0 0 0,1 0 0,-1 0-1,1 0 1,-1 0 0,0 0 0,1 0 0,-1 0-1,0-1 1,1 1 0,-1 0 0,1-1 0,16-10 89,-17 11-77,70-65 68,-56 50-121,1 0 0,0 1 0,1 0 0,30-17 0,-45 30 33,0 0 0,0 0 0,1 0-1,-1 0 1,1 1 0,-1-1 0,1 0 0,-1 1-1,1-1 1,-1 1 0,1 0 0,0 0 0,-1-1-1,1 1 1,0 0 0,-1 0 0,1 0 0,-1 1-1,3-1 1,-3 1 1,0 0 0,-1-1 0,1 1 0,0 0 1,-1 0-1,1-1 0,-1 1 0,0 0 0,1 0 0,-1 0 0,0 0 0,1-1 0,-1 1 0,0 0 0,0 0 0,0 0 0,0 0 1,1 0-1,-1 0 0,-1 0 0,1 0 0,0 0 0,0 1 0,-3 10 11,0-1 1,0 1-1,-9 18 1,10-25 37,0 7-896,2-8-2753,0-2 735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10794,'0'0'9054,"10"7"-8493,-4-4-368,0 1 1,0-1-1,1 0 1,-1-1-1,1 1 1,0-1-1,0 0 1,0-1-1,11 1 1,-14-2-104,-1 1 0,1-2 0,0 1 0,-1 0 0,1-1 0,-1 0 0,1 0 0,-1 0 0,0 0 0,1 0 0,-1-1 0,0 1 0,0-1 0,0 0 0,0 0 0,0 0 0,0-1 0,0 1 0,-1-1 1,1 1-1,-1-1 0,0 0 0,0 0 0,0 0 0,2-5 0,-2 6-33,-1 0-1,0 0 1,0 0 0,0 0 0,0 0 0,-1 0 0,1-1 0,-1 1 0,1 0 0,-1 0 0,0-1-1,0 1 1,0 0 0,0-1 0,0 1 0,-1-4 0,1 5-40,-1 0 1,1 0-1,-1 0 1,0 0 0,1 0-1,-1 0 1,0 0-1,0 0 1,1 0-1,-1 0 1,0 0-1,0 1 1,0-1-1,0 0 1,0 1-1,0-1 1,-1 1-1,1-1 1,0 1-1,0-1 1,0 1-1,-2-1 1,0 1-42,-1 0 1,1 0-1,-1 0 1,1 0 0,0 0-1,-1 1 1,1-1-1,0 1 1,0 0-1,-1 0 1,1 0-1,0 1 1,0-1-1,0 1 1,0 0 0,1-1-1,-1 1 1,0 0-1,1 1 1,-1-1-1,-2 4 1,-1 1-6,0 1 1,0 0-1,1 0 1,0 1-1,0-1 0,1 1 1,0 0-1,1 0 1,0 0-1,1 0 1,-1 1-1,2-1 0,-1 1 1,2-1-1,-1 1 1,2 14-1,0-22 28,0 0-1,0-1 1,0 1-1,0 0 1,0-1 0,1 1-1,-1-1 1,0 0-1,1 1 1,0-1-1,-1 0 1,1 0 0,0 0-1,-1 0 1,1 0-1,0 0 1,0 0 0,0-1-1,0 1 1,0-1-1,0 1 1,0-1 0,0 0-1,0 0 1,0 0-1,0 0 1,3-1-1,3 1 1,0 0 0,0 0-1,0-1 1,0-1-1,15-4 1,-14 2-8,-1 0 0,1-1 0,-1 0 0,0-1 1,0 1-1,-1-2 0,11-11 0,44-55-65,-49 56 70,-20 69-482,6-50 466,-3 6 171,1 1 0,1 0 0,-1 1-1,2-1 1,-1 0 0,1 1 0,0-1-1,1 0 1,0 1 0,2 11 0,-1-20-137,0 0 1,0 0 0,0 0-1,0 0 1,0 0 0,0 0 0,0-1-1,0 1 1,0 0 0,0 0-1,0-1 1,1 1 0,-1-1 0,0 1-1,1-1 1,-1 0 0,0 1-1,1-1 1,-1 0 0,0 0 0,1 0-1,-1 0 1,0 0 0,2 0-1,36-7 868,-30 2-811,0 0 0,0 0 0,-1-1 1,0 0-1,0 0 0,-1-1 0,0 0 0,0 0 0,10-14 1,0-3-511,28-52 0,-69 171-292,22-90 825,1-1 1,1 0-1,-1 1 0,0-1 1,1 0-1,0 1 0,0-1 1,1 1-1,-1-1 1,2 5-1,-1-8-76,0 1 1,0-1-1,0 0 0,0 1 0,1-1 1,-1 0-1,1 0 0,-1 0 1,1 0-1,-1 0 0,1-1 1,-1 1-1,1 0 0,0-1 0,-1 1 1,1-1-1,0 1 0,0-1 1,-1 0-1,1 0 0,0 0 1,0 0-1,-1 0 0,1 0 0,0-1 1,3 0-1,0 1-69,0-1 1,0-1-1,0 1 0,0-1 0,0 0 1,0 0-1,0 0 0,0-1 1,-1 1-1,1-1 0,-1 0 0,0-1 1,0 1-1,0-1 0,0 0 1,-1 0-1,6-8 0,-11 5 1123,2 7-1071,0 0-1,0 0 1,-1 0 0,1-1-1,0 1 1,0 0 0,0-1-1,-1 1 1,1 0 0,0-1 0,0 1-1,0 0 1,0 0 0,0-1-1,0 1 1,0 0 0,0-1-1,0 1 1,0 0 0,0-1 0,0 1-1,0-1 1,0 1 0,0 0-1,0 0 1,0-1 0,0 1 0,0 0-1,0-1 1,1 1 0,-1 0-1,0-1 1,0 1 0,0 0-1,1 0 1,-1-1 0,0 1 0,0 0-1,1 0 1,-1-1 0,0 1-1,0 0 1,1 0 0,-1 0 0,0 0-1,1-1 1,-1 1 0,0 0-1,1 0 1,-1 0 0,0 0-1,1 0 1,-1 0 0,1 0 0,35-56 356,-34 54-350,42-39 16,-41 38-8,-1 0 1,1 0-1,-1 0 1,1 0-1,-1 0 0,0-1 1,0 1-1,-1 0 1,1-1-1,-1 0 1,0 1-1,0-1 0,1-4 1,-2 7-15,0 1 0,-1-1 0,1 1 0,0 0 0,-1-1 0,1 1 0,0 0 1,-1-1-1,1 1 0,-1 0 0,1-1 0,-1 1 0,1 0 0,0 0 0,-1 0 0,1-1 0,-1 1 0,1 0 0,-1 0 1,1 0-1,-1 0 0,1 0 0,-1 0 0,1 0 0,-1 0 0,1 0 0,-1 0 0,1 0 0,-1 0 0,1 1 0,-1-1 1,1 0-1,-1 0 0,1 0 0,0 1 0,-1-1 0,1 0 0,-1 0 0,1 1 0,0-1 0,-1 0 0,0 2 1,-21 12-199,11 1 77,-35 51 603,44-63-432,0 1 0,0 0 0,1-1 0,-1 1 0,1 0 0,-1 0 0,1 0 0,1 0 0,-1 1 1,0-1-1,1 0 0,0 0 0,0 0 0,0 0 0,2 8 0,-1-10-46,0 0 1,0-1-1,0 1 0,1-1 1,-1 1-1,1-1 0,-1 0 0,1 0 1,-1 1-1,1-1 0,-1 0 1,1 0-1,0-1 0,0 1 0,-1 0 1,1 0-1,0-1 0,0 0 1,0 1-1,3-1 0,44 6-108,-42-6-6,47 1-4989,-29-5-1074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99 4644,'21'-99'16058,"-21"141"-11784,-3 35-4261,-5-12 721,-2 97 0,10-161-722,0-1-1,-1 1 1,1 0-1,0 0 1,0 0-1,0 0 1,0 0 0,0-1-1,0 1 1,0 0-1,0 0 1,0 0-1,1 0 1,-1-1-1,0 1 1,1 0 0,-1 0-1,0 0 1,1-1-1,-1 1 1,1 0-1,-1 0 1,1-1 0,-1 1-1,1-1 1,-1 1-1,1 0 1,0-1-1,0 1 1,-1-1-1,1 1 1,0-1 0,0 0-1,-1 1 1,1-1-1,0 0 1,0 1-1,0-1 1,-1 0 0,1 0-1,0 0 1,0 0-1,0 0 1,0 0-1,0 0 1,-1 0-1,1 0 1,0 0 0,0-1-1,0 1 1,0 0-1,-1 0 1,1-1-1,0 1 1,0-1 0,-1 1-1,1-1 1,0 1-1,0-1 1,-1 1-1,1-1 1,0 0-1,7-4 292,-1 0 0,0-1 0,-1 0-1,11-11 1,10-19 49,-1-1-1,-2-1 1,29-63-1,-25 45-732,-22 49-211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128 138 15759,'0'0'3406,"3"-9"-294,0 4-2631,1-4 117,-1 1 0,1-1-1,-2 0 1,1 1 0,-1-1 0,2-17 0,-5 25-571,1 1 0,0-1-1,0 1 1,-1-1 0,1 1 0,0-1 0,0 1 0,-1-1 0,1 1 0,-1 0-1,1-1 1,0 1 0,-1 0 0,1-1 0,-1 1 0,1 0 0,-1 0 0,1-1-1,-1 1 1,1 0 0,-1 0 0,1 0 0,-1 0 0,1-1 0,-1 1 0,1 0-1,-1 0 1,0 0 0,1 0 0,-1 0 0,1 1 0,-1-1 0,1 0-1,-1 0 1,1 0 0,-1 0 0,0 1 0,-22 6-130,12 1 81,2-1-1,-1 2 1,1-1-1,0 1 1,1 0-1,0 1 1,1 0-1,-1 0 1,2 1-1,0 0 1,0 0-1,1 1 1,-6 20-1,10-32 19,1 1-1,0-1 1,0 0 0,0 1-1,0-1 1,0 1-1,0-1 1,0 1 0,0-1-1,0 1 1,0-1 0,0 1-1,0-1 1,1 1-1,-1-1 1,0 1 0,0-1-1,0 1 1,1-1 0,-1 0-1,0 1 1,0-1-1,1 1 1,-1-1 0,0 0-1,1 1 1,-1-1 0,1 0-1,-1 1 1,0-1-1,1 0 1,-1 0 0,1 1-1,-1-1 1,1 0 0,-1 0-1,0 0 1,2 0-1,26 0 7,25-17 92,102-38-56,-154 54 69,0-1 1,0 1-1,-1-1 1,1 1-1,-1-1 1,1 1-1,-1-1 1,1 0-1,-1 1 1,0-1-1,0 0 1,0 0 0,0 1-1,0-1 1,0 0-1,-1-1 1,-3-31-9,1 22-63,0 1 1,-1-1-1,0 1 1,-1 0-1,-8-14 1,18 36-625,12 16 258,-11-22 387,0-1 0,0 1 0,0-1 1,0-1-1,0 1 0,1-1 0,-1 0 1,1 0-1,0-1 0,0 0 0,12 2 1,-16-4-249,0 0 0,-1 1 0,1-1 0,-1-1 0,1 1 0,0 0 0,-1 0 1,1-1-1,-1 0 0,1 1 0,-1-1 0,1 0 0,-1 0 0,1-1 0,-1 1 0,0 0 1,0-1-1,4-2 0,-4 2-652,0-1 0,-1 1 0,1-1 1,0 1-1,-1-1 0,0 0 0,1 1 1,-1-1-1,0 0 0,0 0 0,-1 0 0,2-4 1,-1-10-13519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10218,'0'0'16207,"4"66"-16207,-10-34 32,0-1-32,1-4-32,1-4-224,2-5-193,-1-5-415,3-6-514,0-23-12363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21052,'-2'2'352,"1"1"-1,-1 0 1,0-1-1,1 1 1,0 0-1,0 0 1,0 0-1,0 0 0,0 0 1,0 0-1,0 4 1,-2 36 852,3-39-1188,-1 0 27,1 0 1,0 0 0,0 0-1,1 1 1,-1-1 0,3 7-1,-3-10-38,0-1-1,0 1 1,1-1-1,-1 1 1,0-1-1,0 1 1,1-1-1,-1 1 1,1-1-1,-1 1 1,0-1-1,1 0 1,-1 1-1,1-1 1,-1 0-1,1 1 0,-1-1 1,1 0-1,-1 0 1,1 0-1,0 1 1,1-1 0,-1 0 0,1 0 0,-1 0 0,0 0 0,1-1 1,-1 1-1,1 0 0,-1-1 0,0 1 0,1-1 0,-1 1 0,2-2 0,8-5 32,0-1-1,0 1 0,-1-2 0,-1 0 1,17-18-1,-16 16 14,1 0-1,0 0 1,24-17 0,-35 28-49,1 0 0,-1-1 0,0 1 0,1 0 1,-1-1-1,0 1 0,1 0 0,-1 0 0,1-1 1,-1 1-1,0 0 0,1 0 0,-1 0 1,1 0-1,-1-1 0,1 1 0,-1 0 0,0 0 1,1 0-1,-1 0 0,1 0 0,-1 0 1,1 0-1,-1 0 0,1 0 0,-1 1 0,1-1 1,-1 0-1,0 0 0,1 0 0,-1 0 1,1 1-1,-1-1 0,0 0 0,1 0 0,0 1 1,-1 0-3,1 1 1,-1-1 0,0 1 0,1-1 0,-1 1 0,0-1 0,0 0-1,0 1 1,0-1 0,0 1 0,0-1 0,-1 2 0,-14 54-23,12-48 39,-3 8-36,4-10-5,-1-1 0,1 1 0,1 0 0,-1 0 0,1 0 0,0 0 0,1-1 0,0 12 0,0-18-1,0 1 0,0-1 0,0 0 0,0 0 0,0 1 0,0-1 0,0 0 0,0 0 0,0 1 0,0-1 0,0 0 0,0 0 0,0 0 0,0 1 0,1-1 0,-1 0 0,0 0 0,0 0 0,0 1 0,0-1 0,0 0 0,1 0 0,-1 0 0,0 0 0,0 1 0,0-1 0,1 0 0,-1 0 0,0 0 0,0 0 0,1 0-1,-1 0 1,0 0 0,0 0 0,0 0 0,1 0 0,-1 0 0,0 0 0,0 0 0,1 0 0,-1 0 0,0 0 0,0 0 0,1 0 0,-1 0 0,0 0 0,0 0 0,1 0 0,-1 0 0,0 0 0,0-1 0,0 1 0,1 0 0,-1 0 0,0 0 0,0 0 0,0 0 0,0-1 0,1 1 0,-1 0 0,0-1 0,11-11-578,-6 3 122</inkml:trace>
  <inkml:trace contextRef="#ctx0" brushRef="#br0" timeOffset="1">512 20 18940,'10'1'1840,"0"0"-1135,0 1-321,6 1 752,0 1-224,0-4-360,1 0-344,-3 0-808,0 0-376,-2 0 752,1 1-160,-5-1-200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13581,'0'0'5221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41 15182,'0'0'10341,"-8"-3"-10090,5 2-257,1 0 0,0 1 0,-1-1 0,1 0 0,0 1 0,-1-1 0,1 1 0,-1 0 0,1 0 1,-1 0-1,1 0 0,0 0 0,-1 1 0,1-1 0,-1 1 0,1-1 0,0 1 0,-1 0 0,1 0 0,0 0 0,0 0 1,0 0-1,0 1 0,0-1 0,0 1 0,0-1 0,0 1 0,0 0 0,1 0 0,-1-1 0,1 1 0,-1 0 0,1 1 1,0-1-1,0 0 0,-2 3 0,-2 3-14,1 0 0,-1 0 0,1 0 0,1 0 0,-1 1 0,1-1 0,1 1 0,0 0 0,0 0 0,1 0 0,-1 11 0,2-19 21,1 0 0,-1 0 1,1-1-1,-1 1 0,1-1 1,-1 1-1,1-1 0,0 1 1,-1-1-1,1 1 0,0-1 1,-1 1-1,1-1 1,0 0-1,0 1 0,-1-1 1,1 0-1,0 0 0,0 1 1,-1-1-1,1 0 0,0 0 1,0 0-1,0 0 0,-1 0 1,1 0-1,0 0 0,0 0 1,0-1-1,-1 1 1,1 0-1,0 0 0,0-1 1,-1 1-1,2-1 0,29-11 207,-18 0-108,0-1 0,-1 1 0,-1-2 0,-1 0 0,1 0 0,-2-1 0,0 0 0,-1-1 0,-1 0 0,7-21 0,-20 54-452,1 1 0,0 0 1,2-1-1,0 1 1,0 0-1,2 36 1,1-52 113,0 0 0,0-1 1,1 1-1,-1 0 0,1-1 1,0 1-1,-1-1 1,1 1-1,0-1 0,0 1 1,0-1-1,0 0 1,0 1-1,0-1 0,0 0 1,1 0-1,-1 0 0,0 0 1,1 0-1,-1 0 1,1 0-1,-1 0 0,1-1 1,-1 1-1,1 0 1,-1-1-1,1 1 0,0-1 1,-1 0-1,1 0 0,0 1 1,-1-1-1,1 0 1,0-1-1,0 1 0,-1 0 1,1 0-1,-1-1 0,1 1 1,0-1-1,-1 1 1,1-1-1,-1 0 0,4-1 1,11-11-4728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30 13677,'0'0'5755,"-2"8"-3769,-5 29-252,2-12-866,1-1-1,1 1 1,0 39 0,3-63-879,0 0 1,1 1-1,-1-1 1,1 0-1,-1 0 1,1 0 0,0 0-1,-1 1 1,1-1-1,0 0 1,0 0 0,0 0-1,0 0 1,-1-1-1,2 1 1,-1 0 0,0 0-1,0 0 1,0-1-1,0 1 1,0-1-1,0 1 1,1-1 0,-1 1-1,0-1 1,1 0-1,-1 0 1,1 1 0,49 4-432,-24-3 59,-19 0 309,-1 0-1,1 0 1,-1 1-1,0 0 1,12 7-1,-18-10 111,0 1 0,-1-1 0,1 0 0,0 1-1,0 0 1,0-1 0,0 1 0,0-1 0,-1 1 0,1 0 0,0 0-1,0 0 1,-1-1 0,1 1 0,-1 0 0,1 0 0,-1 0 0,1 0-1,-1 0 1,1 0 0,-1 0 0,0 0 0,0 0 0,1 0 0,-1 0-1,0 0 1,0 0 0,0 0 0,0 0 0,0 0 0,0 0 0,-1 0 0,1 0-1,0 0 1,0 0 0,-1 0 0,1 0 0,-1 0 0,1 0 0,-1 0-1,1 0 1,-1 0 0,0 0 0,1 0 0,-1-1 0,0 1 0,1 0-1,-1-1 1,0 1 0,0 0 0,0-1 0,0 1 0,-1 0 0,-6 5 113,-1-1 1,1 0 0,-1 0 0,0-1 0,0 0-1,-1-1 1,1 0 0,-1 0 0,1-1 0,-1-1-1,0 1 1,0-1 0,0-1 0,0 0 0,-17-2-1,25 1-315,1 1 0,0-1 0,0 0-1,-1 1 1,1-1 0,0 0-1,0 0 1,0 0 0,0 0 0,0 0-1,0 0 1,0 0 0,0 0-1,0 0 1,1 0 0,-1 0 0,0-1-1,1 1 1,-1 0 0,1-1-1,-1 1 1,1 0 0,0-1-1,0 1 1,-1 0 0,1-1 0,0 1-1,0-1 1,1-1 0,-1 0-747,0-1 0,0 1 1,1 0-1,-1-1 1,1 1-1,0-1 0,0 1 1,0 0-1,1 0 0,-1-1 1,3-2-1,11-13-6187</inkml:trace>
  <inkml:trace contextRef="#ctx0" brushRef="#br0" timeOffset="1">280 1 16624,'0'0'6822,"2"62"-5124,-4-33-97,-7 1-287,3-2-450,3-1-543,-3-3-225,6-2-96,0-5-353,0 0-1088,0-4-1249,0-5-1122,6-4-2434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21 114 10474,'0'0'5077,"9"2"-2157,-4-1-2535,-1 1 0,1-1 0,0 0 0,0-1 0,0 1 1,0-1-1,0 0 0,0 0 0,0 0 0,0-1 0,0 0 0,-1 0 0,1 0 1,0 0-1,0-1 0,-1 0 0,1 0 0,-1 0 0,1 0 0,5-5 0,28-33 1412,-36 39-1744,-1-1 0,0 1 0,1-1 0,-1 1 0,0-1 0,0 0 1,0 1-1,0-1 0,0 0 0,0 0 0,-1 0 0,1 1 0,-1-1 0,1 0 0,-1 0 0,0 0 0,0 0 0,1 0 0,-1 0 0,-1 0 0,1 0 0,0 0 0,0 0 0,-2-3 0,0 4-67,0-1 0,0 1-1,0 0 1,0 0 0,0 0-1,0 0 1,0 0-1,0 0 1,-1 1 0,1-1-1,0 1 1,-1 0 0,1 0-1,0-1 1,-1 2-1,1-1 1,0 0 0,-1 0-1,1 1 1,0-1 0,-4 2-1,-2 0-87,1 0 0,0 0 0,0 0 0,0 1 0,-11 6 0,11-3 69,-1 0 0,0 0 0,1 1 0,0 0 0,1 0 0,-10 14 0,13-17 44,0 0 1,1 1-1,0-1 1,0 1-1,0-1 1,0 1-1,1 0 1,0 0-1,0 0 0,0 0 1,0 0-1,1 0 1,0 0-1,0 8 1,1-10-6,0 0 0,1-1 0,-1 1 0,0-1 0,1 1 0,-1-1 0,1 0 0,0 1 0,-1-1 0,1 0 0,0 0 0,1 0 0,-1 0 0,0-1 0,0 1 0,1 0 0,-1-1 0,1 0 0,0 0 0,-1 1 0,1-2 0,0 1 1,-1 0-1,7 0 0,7 3-48,0-2 1,31 2 0,40-5-5842,-43-7-3406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9673,'0'0'12492,"11"-8"-11179,-2 3-1058,0 0 0,0 0 0,1 1 0,0 0 0,18-5 0,-26 9-234,0-1 0,0 0-1,0 1 1,0 0 0,0-1 0,0 1 0,0 0 0,0 0 0,0 0-1,0 1 1,0-1 0,0 0 0,0 1 0,0-1 0,0 1-1,0 0 1,-1-1 0,1 1 0,0 0 0,0 0 0,-1 0 0,1 0-1,0 1 1,-1-1 0,1 0 0,-1 1 0,0-1 0,1 1 0,-1-1-1,0 1 1,0 0 0,0-1 0,0 1 0,0 0 0,-1 0-1,1 0 1,0 0 0,-1 0 0,1 0 0,-1 0 0,0 0 0,0 0-1,0 0 1,0 0 0,0 0 0,0 0 0,-1 2 0,1 2 2,0 1 1,-1-1-1,0 1 1,-1-1 0,1 1-1,-1-1 1,0 0 0,-1 0-1,0 0 1,0 0-1,-3 5 1,-6 6 49,-1 0-1,-16 17 1,17-22-44,0 2 1,1-1-1,-17 29 1,27-41-17,1 1 1,-1-1-1,0 0 1,1 1 0,-1-1-1,1 0 1,-1 1-1,1-1 1,0 1-1,-1-1 1,1 1-1,0-1 1,0 1-1,0-1 1,0 0 0,0 1-1,0-1 1,1 1-1,-1-1 1,0 1-1,1-1 1,-1 1-1,1-1 1,0 0-1,-1 1 1,1-1 0,0 0-1,0 0 1,0 0-1,0 1 1,0-1-1,0 0 1,0 0-1,0 0 1,0-1-1,0 1 1,1 0 0,-1 0-1,0-1 1,1 1-1,-1 0 1,0-1-1,1 1 1,-1-1-1,1 0 1,-1 0-1,1 1 1,1-1 0,12 2 188,-1 0 1,1 0 0,28-2 0,-32 0-130,34 2-57,40-2 28,-79-1-652,1 0 0,-1 0 0,0-1 0,1 1 0,-1-1 0,6-3 0,-1-4-3876,-9 0-1912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15951,'0'0'7335,"60"-9"-5765,-23 1-161,4-1-384,6 3-609,0 3-352,-3 2-352,-6 0-2499,-5-3-3683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79 4612,'0'0'7773,"10"-8"-5002,28-25 85,-37 32-2480,0 0 1,1 0-1,-1 0 1,0 0-1,0 0 1,0 0 0,0-1-1,0 1 1,0 0-1,0-1 1,-1 1-1,1 0 1,0-1-1,-1 1 1,1-1-1,-1 1 1,1-4 0,-1 4-258,0 1 0,-1-1 1,1 1-1,0-1 0,-1 0 1,1 1-1,-1-1 1,1 1-1,-1-1 0,1 1 1,-1-1-1,1 1 0,-1 0 1,1-1-1,-1 1 1,1 0-1,-1-1 0,0 1 1,1 0-1,-1 0 0,0-1 1,1 1-1,-1 0 1,0 0-1,1 0 0,-2 0 1,-4-1-33,0 1-1,-1 0 1,1 0 0,0 1 0,-13 2 0,2 2-164,1 1 0,-1 0 0,1 2 0,0 0 0,1 0 0,0 2 1,0 0-1,1 0 0,-22 22 0,36-32 34,-1 1 0,1-1 1,0 0-1,0 0 0,-1 1 0,1-1 1,0 0-1,0 0 0,0 1 0,-1-1 1,1 0-1,0 1 0,0-1 0,0 0 1,0 1-1,0-1 0,0 0 0,0 1 1,0-1-1,0 0 0,0 1 0,0-1 1,0 0-1,0 1 0,0-1 0,0 0 1,0 1-1,0-1 0,0 0 0,0 1 1,0-1-1,1 0 0,-1 1 0,0-1 1,0 0-1,0 1 0,1-1 0,16 6-525,36-3 759,-35-3-340,0 1 98,-5-1 41,1 1-1,0 0 1,0 1 0,-1 1-1,1 0 1,-1 1-1,0 0 1,17 8-1,-30-12 13,1 1-1,0-1 0,0 1 0,-1-1 0,1 1 0,0 0 0,-1-1 0,1 1 0,0 0 0,-1-1 0,1 1 0,-1 0 1,1 0-1,-1-1 0,0 1 0,1 0 0,-1 0 0,0 0 0,1 0 0,-1-1 0,0 1 0,0 0 0,0 0 0,0 0 0,0 0 1,0 0-1,0 0 0,0-1 0,0 1 0,0 0 0,-1 0 0,1 0 0,0 0 0,-1 0 0,1-1 0,0 1 0,-1 0 1,1 0-1,-1-1 0,1 1 0,-1 0 0,1 0 0,-1-1 0,0 1 0,1-1 0,-1 1 0,0-1 0,0 1 0,-1 0 1,-38 26 488,20-16-589,0-1 0,-1-1 1,0-1-1,0 0 0,-1-2 0,0 0 1,-36 3-1,58-16-7087,9-7 519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4420,'0'0'16133,"-1"12"-14991,-5 47 95,-8 149 174,14-199-3023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10602,'0'0'12268,"51"-4"-12172,-27 11-64,2 1-64,2-1-1346,2-1-1568,-2-1-1475,-2-3-2657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 13677,'0'0'8803,"-10"-2"-8104,-33-9-485,41 11-207,-1 0 0,0 0 0,1 0 0,-1 0 0,1 1 0,-1-1 0,0 1 0,1 0 0,-1 0 0,1 0 1,0 0-1,-1 0 0,1 0 0,0 1 0,0-1 0,0 1 0,0 0 0,0-1 0,0 1 0,0 0 0,0 0 0,1 0 0,-1 0 0,1 1 1,-2 1-1,-1 3 85,0 0 1,1 0 0,0 0-1,0 1 1,0-1 0,-1 12 0,3-18-87,1 0 1,0 0 0,0 0 0,-1 0 0,1 0 0,0 0-1,0 0 1,0 1 0,0-1 0,0 0 0,1 0 0,-1 0-1,0 0 1,0 0 0,1 0 0,-1 0 0,1 0 0,-1 0-1,1 0 1,-1 0 0,1 0 0,-1 0 0,1 0 0,0 0-1,0-1 1,-1 1 0,1 0 0,2 1 0,-1-1 16,0-1 0,0 1 0,1-1 0,-1 1 0,0-1 0,1 0 0,-1 1 0,0-1 0,1 0 0,-1-1 0,0 1 0,5-1 0,3-2 53,1 0 0,-1 0 1,0-1-1,0 0 1,11-7-1,-2-3-4,-16 10-71,1 1 0,0 0 0,0 0 1,-1 0-1,1 1 0,1 0 0,-1-1 0,0 1 0,1 1 0,-1-1 0,10-2 1,-12 44-132,-2-34 158,0-4 28,-1 0 0,1 0 0,0 0-1,0 0 1,0 0 0,0 0 0,1 0 0,-1 0-1,1 0 1,-1 0 0,1 0 0,-1 0 0,1 0-1,0-1 1,0 1 0,0 0 0,0 0 0,0-1-1,1 1 1,1 2 0,1-2 51,0-1-1,-1 0 1,1 0-1,0 0 1,0 0-1,-1-1 1,1 0-1,0 1 1,0-1-1,5-1 1,-3 0-38,1 0 1,-1 0 0,1-1-1,-1 1 1,0-2 0,0 1-1,0-1 1,0 1 0,6-5-1,20-9-3452,1 8-8520,-24 8 4109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20212,'2'1'131,"-1"-1"0,0 1 0,0 0 0,0 0 0,0 0 0,0 0 0,0 0 0,0 0 0,0 0 1,0 0-1,-1 0 0,1 0 0,0 1 0,-1-1 0,1 0 0,-1 0 0,1 1 0,-1-1 0,1 1 0,-1-1 0,0 0 0,0 1 0,0-1 0,0 3 0,-7 38 973,3-27-681,-6 31 89,-20 119-60,27-148-436,1-1 1,1 1-1,2 30 0,-1-46-9,0 0 0,0 0 0,0 0 0,1 0 0,-1 0 0,0 0 0,0 0 0,1 0 0,-1 0 0,1 0 0,-1 0 0,1 0 0,-1 0 0,1 0 0,0 0 0,-1 0 0,1 0 0,0-1 0,0 1 0,-1 0 0,1 0 0,0-1 0,0 1 0,2 0 0,-1 0 11,0-1-1,0 0 1,0 1-1,0-1 1,0 0-1,-1 0 0,1 0 1,0-1-1,0 1 1,0 0-1,0-1 1,4-1-1,4-2 94,0 0-1,-1-1 1,18-12-1,30-25 341,-3-3-1,-1-1 1,82-96-1,-131 139-464,19-27-284,-21 28 177,-1 1 0,0-1 0,0 0 0,0 0 0,0 0 0,-1 0 0,1 0 0,0 0 0,-1 0 0,1 0 0,-1 0 0,0 0 0,0 0 0,0 0 0,0-2 0,0 4 95,0-1 0,0 1 0,-1-1 0,1 1 0,0-1 0,0 1 0,-1 0 0,1-1 0,0 1 0,-1 0 1,1-1-1,0 1 0,-1 0 0,1-1 0,-1 1 0,1 0 0,0 0 0,-1-1 0,1 1 0,-1 0 0,1 0 0,-1 0 0,1 0 1,-1 0-1,1 0 0,-1-1 0,1 1 0,-1 0 0,1 0 0,-1 1 0,1-1 0,-1 0 0,1 0 0,-1 0 0,1 0 1,0 0-1,-1 0 0,0 1 0,-13 6-648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102 137 3523,'0'0'10597,"-9"-1"-9156,5 1-1311,-1 0-1,1 1 0,-1-1 1,1 1-1,-1 0 0,1 0 1,-1 0-1,1 1 0,0-1 1,0 1-1,0 0 0,-5 3 1,7-3-8,0-1 0,-1 1 0,1 0 0,0 0 1,0 0-1,0 0 0,0 0 0,0 0 0,1 1 0,-1-1 1,1 1-1,-1-1 0,1 1 0,0-1 0,0 1 1,0 0-1,0-1 0,1 1 0,-1 0 0,1 0 0,-1 0 1,1 0-1,0-1 0,0 1 0,1 4 0,0-6-100,0-1 0,0 1 0,0 0 0,0-1 0,-1 1 0,1-1 0,1 1 0,-1-1 0,0 1-1,0-1 1,0 1 0,0-1 0,0 0 0,0 0 0,0 0 0,0 0 0,0 0 0,1 0 0,-1 0 0,0 0 0,0 0-1,0 0 1,0 0 0,2-1 0,31-6 338,-18-1-431,-1 0 1,0-1 0,0-1-1,-1 0 1,-1-1-1,0 0 1,0-1 0,-1-1-1,0 0 1,-1 0-1,-1-1 1,0-1 0,-1 0-1,-1 0 1,9-22-1,-17 37 73,0 0 0,0 0 0,0 0 0,0 0-1,0 0 1,0 0 0,-1 0 0,1 0 0,0 0-1,0 0 1,0 0 0,0 0 0,0 0 0,0 0-1,-1 0 1,1 0 0,0 0 0,0 0 0,0 0-1,0 0 1,0 0 0,0 0 0,0 0 0,0 0-1,-1 0 1,1 0 0,0-1 0,0 1 0,0 0-1,0 0 1,0 0 0,0 0 0,0 0 0,0 0-1,0 0 1,0 0 0,0 0 0,0-1 0,0 1-1,0 0 1,0 0 0,0 0 0,0 0 0,0 0-1,0 0 1,0 0 0,0-1 0,0 1 0,0 0-1,0 0 1,0 0 0,0 0 0,0 0 0,0 0-1,0 0 1,0-1 0,0 1 0,0 0 0,0 0-1,0 0 1,0 0 0,0 0 0,0 0 0,0 0-1,-13 9-1,-13 18 33,18-18 196,1 0 0,1 0 0,0 1-1,0 0 1,1 0 0,0 0 0,0 0 0,2 1 0,-1 0 0,1 0 0,1 0 0,0 0-1,0 0 1,1 1 0,1 12 0,0-22-320,0 0 1,1 0-1,0 0 1,-1 0-1,1-1 1,0 1-1,0 0 0,0 0 1,0-1-1,0 1 1,0 0-1,1-1 1,-1 0-1,0 1 0,1-1 1,-1 0-1,1 1 1,0-1-1,-1 0 1,1 0-1,0 0 0,0 0 1,0-1-1,0 1 1,-1 0-1,1-1 0,3 1 1,1 0-1109,0 0 0,1 0 0,-1-1 0,1 0-1,-1 0 1,0-1 0,11-1 0,10-7-9627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10378,'0'0'6294,"-11"6"-4570,5-3-1645,-55 34 3078,58-35-2919,0 0-1,0 1 1,0-1-1,0 1 1,0 0-1,0-1 1,1 1-1,0 0 1,-1 1-1,1-1 1,0 0-1,1 1 1,-1-1-1,0 1 1,1-1-1,0 1 1,-2 7-1,8-10-229,0 0 0,0 0 0,0 0 0,0-1 0,0 0 0,0 0 0,0 0 0,0 0 0,8-2 0,16-6-501,-24 5 444,0 2-1,0-1 0,0 1 1,1-1-1,-1 2 0,0-1 1,1 0-1,-1 1 0,0 0 1,1 0-1,8 2 0,-3 11-326,0-2 2410,-10-12-1935,0 1 1,-1 0-1,1-1 0,0 1 0,-1-1 0,1 1 0,-1-1 0,1 1 1,-1-1-1,1 0 0,-1 1 0,1-1 0,-1 1 0,1-1 0,-1 0 1,0 0-1,0 1 0,1-1 0,-1 0 0,0 1 0,0-1 0,0 0 0,0 0 1,0 0-1,0 1 0,0-3 0,4-16 572,-3 11-785,0-1 0,1 1 0,0 0 0,0 0 0,1 0 0,0 0 0,1 0-1,-1 1 1,6-8 0,-8 14-141,0 0-1,0 0 0,1 1 1,-1-1-1,0 0 0,0 1 1,1-1-1,-1 1 0,0-1 1,1 1-1,-1 0 1,1 0-1,-1-1 0,0 1 1,1 0-1,-1 0 0,1 0 1,-1 1-1,1-1 0,-1 0 1,0 0-1,1 1 0,1 0 1,37 17-8072,-24-10 3939,11 2-4372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158 121 10378,'0'0'3107,"-9"-2"-1095,5 0-1866,0 1 0,-1-1 0,1 1 0,-1 1 0,0-1 0,1 1 0,-1-1 0,1 1 0,-1 0 0,1 1 0,-1-1 0,0 1 0,1 0 0,-1 0 0,1 1 0,0-1 0,-1 1 0,1 0 0,0 0 0,0 0 0,0 1 0,-6 4 0,-20 30 2284,29-34-2324,-1-1 0,1 0 1,0 1-1,0-1 1,0 1-1,0-1 0,0 1 1,0 0-1,1-1 1,-1 1-1,1 0 0,0-1 1,0 1-1,0 0 1,1 4-1,0-6-85,0 0 0,0 0 0,0 0 0,0 0 0,1 0-1,-1 0 1,0 0 0,0-1 0,1 1 0,-1 0 0,1-1 0,-1 0 0,1 1 0,-1-1 0,1 0-1,-1 1 1,1-1 0,-1 0 0,1 0 0,-1 0 0,1-1 0,2 1 0,36-6 347,-27 1-390,0-1 1,-1 0-1,1-1 0,-1-1 1,-1 0-1,1 0 1,-2-1-1,18-18 1,-9 6-116,-1 0 0,-1-1 0,20-34 0,-28 37-252,-14 19 451,-20 28 46,18-16-22,1 1 0,0 0 1,0 0-1,1 0 0,1 0 0,0 1 1,1-1-1,0 1 0,2 0 0,-1 0 1,1 0-1,3 27 0,8-13-2300,3-16-2571,6-4-6350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12684,'0'0'12198,"1"10"-11942,4 117 1213,-5-126-1464,0-1 1,0 1 0,0-1-1,0 1 1,0-1 0,0 0-1,0 1 1,1-1 0,-1 1-1,0-1 1,0 1 0,0-1-1,0 0 1,1 1 0,-1-1-1,0 1 1,1-1 0,-1 0-1,0 1 1,1-1 0,-1 0-1,0 0 1,1 1 0,-1-1 0,0 0-1,1 0 1,-1 1 0,1-1-1,-1 0 1,1 0 0,-1 0-1,1 0 1,-1 0 0,1 1-1,23-4 277,19-16 44,-19 2-242,-20 13-87,-1 1 0,1 0 0,0 0 0,0 0-1,0 0 1,0 1 0,1 0 0,-1 0-1,1 0 1,-1 0 0,1 1 0,8-2-1,-12 6-70,0-1 0,0 1 0,0 0 0,0 0 0,0 0 0,-1 0 0,1 0 0,-1 0 0,0 0 0,0 0 0,0 0 0,0 0 0,-1 5 0,1-4-139,3 21-1710,-2-24 1582,-1-1 0,1 1-1,0-1 1,-1 1 0,1-1 0,0 1 0,0-1 0,-1 1-1,1-1 1,0 1 0,0-1 0,0 0 0,-1 0 0,1 1-1,0-1 1,0 0 0,0 0 0,0 0 0,-1 0-1,1 0 1,0 0 0,0 0 0,0 0 0,1-1 0,9 0-4523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77 8840,'0'0'10581,"-5"9"-9684,5-8-811,-18 30 380,17-30-378,0 1 1,0 0-1,0 0 1,1-1-1,-1 1 1,0 0-1,1 0 1,0 0-1,-1 0 1,1-1-1,0 1 1,0 0-1,0 0 1,0 0-1,0 0 1,0 0-1,1 0 1,-1 0 0,2 3-1,-2-5-29,0 1 1,0-1-1,1 1 0,-1-1 0,0 1 0,1-1 1,-1 0-1,1 1 0,-1-1 0,1 0 0,-1 1 1,0-1-1,1 0 0,-1 1 0,1-1 0,-1 0 1,1 0-1,-1 0 0,1 1 0,0-1 1,-1 0-1,1 0 0,-1 0 0,1 0 0,-1 0 1,1 0-1,-1 0 0,1 0 0,0 0 0,-1 0 1,1-1-1,-1 1 0,1 0 0,-1 0 1,1 0-1,-1-1 0,1 1 0,-1 0 0,1-1 1,-1 1-1,0 0 0,1-1 0,-1 1 0,1 0 1,-1-1-1,0 1 0,1-1 0,-1 1 1,0-1-1,1 1 0,-1-1 0,0 1 0,0-1 1,0 1-1,1-2 0,9-30 656,-11-12-561,0 36-129,0-1 0,1-1 0,0 1 0,0 0 0,4-14 0,-3 22-25,0 0 1,-1 1-1,1-1 1,0 0-1,1 0 1,-1 0-1,0 1 1,0-1-1,0 1 1,0-1-1,0 1 1,1-1-1,-1 1 1,0 0-1,0-1 1,1 1-1,-1 0 0,0 0 1,1 0-1,-1 0 1,0 0-1,2 1 1,33 1-172,-36-2 171,51 8-110,81 21 1,-130-28 73,0-1 1,1 1-1,-1 0 0,0 0 1,0 0-1,1 0 1,-1 0-1,0 0 1,0 1-1,0-1 0,0 1 1,0-1-1,-1 1 1,1 0-1,0 0 0,-1-1 1,1 1-1,-1 0 1,0 1-1,0-1 0,0 0 1,0 0-1,0 0 1,0 1-1,0-1 0,0 5 1,-1-2 30,0 0-1,0-1 1,-1 1 0,0 0-1,0 0 1,0-1 0,0 1-1,-1 0 1,0-1 0,0 1-1,0-1 1,-4 7 0,5-11 9,1 0 1,0 1-1,0-1 1,-1 0 0,1 1-1,0-1 1,0 0 0,0 1-1,-1-1 1,1 0-1,0 1 1,0-1 0,0 0-1,0 1 1,0-1 0,0 0-1,0 1 1,0-1-1,0 1 1,0-1 0,0 0-1,0 1 1,0-1 0,0 1-1,0-1 1,0 0 0,0 1-1,0-1 1,0 0-1,1 1 1,-1 0 0,14-1 30,28-13-183,-28 8 27,4 2-19,0 0 0,0 1 0,31 1 0,-39 6-81,-9-4 223,0-1-1,-1 1 1,1 0 0,0-1 0,-1 1 0,1-1-1,0 1 1,0-1 0,-1 1 0,1-1-1,0 0 1,0 1 0,0-1 0,0 0 0,0 0-1,0 0 1,-1 0 0,3 1 0,9-2-180,1-1 0,-1 0-1,18-5 1,-22 4-50,2 1-1,-1 0 1,0 1-1,0-1 0,0 2 1,1-1-1,16 2 1,-25 3 346,1 0 0,-1 0 1,-1 0-1,1 0 0,-1 0 1,1 0-1,-1 0 0,0 0 0,0 0 1,-2 5-1,2-2-432,11-6-5013,1-1 383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99 219 10666,'0'0'12615,"-8"0"-12049,1 0-392,0 1 1,0 0 0,0 1 0,0-1 0,0 1-1,-10 5 1,15-7-131,0 1-1,1 0 0,-1-1 0,0 1 0,1 0 1,-1 0-1,1 0 0,-1 0 0,1 0 1,-1 1-1,1-1 0,0 0 0,0 0 1,-1 1-1,1-1 0,0 1 0,0-1 1,1 1-1,-1 0 0,0-1 0,0 1 0,1 0 1,-1 0-1,1-1 0,-1 1 0,1 0 1,0 0-1,0 0 0,0-1 0,0 1 1,0 0-1,0 0 0,0 0 0,1 0 1,-1-1-1,1 1 0,0 3 0,1-4-35,-1 0-1,0 0 1,1 0-1,-1 0 1,1 0-1,-1-1 1,1 1-1,-1 0 1,1-1-1,0 1 1,-1-1-1,1 0 1,0 1-1,-1-1 1,1 0-1,0 0 1,-1 0-1,1 0 1,0 0-1,1-1 1,35-5-22,-27 0-316,-1 0 0,0-1-1,0-1 1,-1 0-1,1 0 1,-2 0 0,1-1-1,10-16 1,-19 25 284,0 0 1,0 0-1,0 1 1,0-1-1,1 0 1,-1 0-1,0 0 1,0 0-1,0 0 0,0 1 1,0-1-1,0 0 1,1 0-1,-1 0 1,0 0-1,0 0 1,0 0-1,0 0 0,1 0 1,-1 0-1,0 0 1,0 0-1,0 0 1,0 1-1,1-1 1,-1 0-1,0 0 0,0 0 1,0-1-1,1 1 1,-1 0-1,0 0 1,0 0-1,0 0 1,0 0-1,1 0 1,-1 0-1,0 0 0,0 0 1,0 0-1,0 0 1,0 0-1,1-1 1,-1 1-1,0 0 1,0 0-1,0 0 0,0 0 1,0 0-1,0 0 1,0-1-1,1 1 1,-1 0-1,0 0 1,0 0-1,0 0 1,0-1-1,0 1 0,0 0 1,0 0-1,0 0 1,0-1-1,0 1 1,0 0-1,0 0 1,0 0-1,0 0 0,0-1 1,0 1-1,-1 19 137,1-17 67,-1 0 0,1 1 1,0-1-1,0 0 1,0 0-1,0 0 0,0 1 1,0-1-1,0 0 1,1 0-1,-1 0 0,1 0 1,-1 0-1,1 0 0,0 0 1,2 4-1,2-5-29,1 1 1,-1-1-1,1-1 0,0 1 0,-1-1 0,1 0 0,0 0 0,0 0 1,-1-1-1,1 0 0,-1 0 0,1-1 0,-1 1 0,1-1 1,-1 0-1,0-1 0,8-4 0,9-6-86,0-1 0,28-24 0,-49 37-30,7-5-112,-1 1 0,0-1 0,-1-1 1,0 1-1,0-1 0,0 0 0,-1-1 0,0 1 1,0-1-1,-1 0 0,0 0 0,0 0 1,-1-1-1,0 1 0,-1-1 0,0 0 1,0 0-1,-1 0 0,1-11 0,-2 19 66,0 1 0,0-1 0,0 0 0,0 0 0,0 1 0,0-1-1,0 0 1,0 0 0,0 1 0,-1-1 0,1 0 0,0 1 0,0-1-1,-1 0 1,1 1 0,0-1 0,-1 0 0,1 1 0,-1-1 0,1 1-1,-1-1 1,1 1 0,-1-1 0,1 1 0,-1-1 0,0 1 0,1 0-1,-1-1 1,0 1 0,1 0 0,-2-1 0,-25 5-361,20-1 416,0 0-1,0 1 1,0 0 0,1 0 0,-9 7-1,6-1 347,0 0 0,0 1 0,1 0 0,0 1 0,1-1 0,0 1 0,1 1 0,0-1 0,1 1 0,-4 16 0,8-24-338,0 0 1,0-1-1,1 1 1,-1 0-1,1 0 1,0 0-1,0 0 1,1-1-1,0 1 0,0 0 1,0 0-1,0-1 1,4 9-1,-3-10-188,0 1-1,0-1 1,1 0-1,0 0 1,0 0-1,0 0 1,0 0-1,0-1 1,0 1 0,1-1-1,-1 0 1,1 0-1,-1 0 1,1 0-1,0-1 1,0 1-1,0-1 1,6 1-1,18 2-7026,5-4-9290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 14542,'0'0'11152,"-7"10"-10624,3-5-488,-31 48 971,33-50-940,1 1-1,-1 0 0,1-1 1,-1 1-1,1 0 0,0 0 1,0-1-1,1 1 1,-1 0-1,1 0 0,0 0 1,0 0-1,0 0 0,1 0 1,-1 0-1,2 6 1,0-9-36,-1 1 1,0-1 0,1 1 0,-1-1 0,1 0-1,0 1 1,-1-1 0,1 0 0,0 0 0,0 0-1,0 0 1,0-1 0,-1 1 0,1 0 0,0-1-1,0 0 1,0 1 0,0-1 0,1 0 0,-1 0-1,0 0 1,0 0 0,0 0 0,0-1 0,3 0-1,0 1 77,0-1-1,0 0 0,0 0 1,0 0-1,0-1 1,0 1-1,0-1 0,0 0 1,5-4-1,-5-1-249,0 0 0,0 0 0,0 0 1,-1 0-1,-1-1 0,1 0 0,-1 0 0,0 0 0,-1 0 0,0 0 0,2-17 0,-3 27 140,1-1-1,0 1 1,-1-1-1,1 1 0,0-1 1,0 0-1,-1 0 1,1 0-1,0 0 1,0 0-1,0 0 0,1 0 1,-1-1-1,0 1 1,0-1-1,0 0 1,0 1-1,1-1 0,-1 0 1,4-1-1,49-1 98,-54 2-100,46-15-21,-45 14-9,-1 1 1,1-1-1,0 0 1,0 0-1,0 0 1,-1 0-1,1-1 1,-1 1-1,1 0 1,-1-1-1,1 1 1,-1-1-1,0 1 1,1-1-1,-1 0 1,0 1-1,0-1 1,-1 0-1,1 0 0,0 0 1,0-2-1,-1 3-31,-1 1 1,1-1-1,-1 1 0,0-1 0,1 1 0,-1-1 0,1 1 0,-1-1 0,0 1 0,0 0 0,1-1 0,-1 1 0,0 0 0,0 0 0,1 0 0,-1-1 0,0 1 0,0 0 0,0 0 0,1 0 0,-1 0 1,0 0-1,0 1 0,1-1 0,-1 0 0,0 0 0,0 0 0,1 1 0,-1-1 0,0 0 0,0 1 0,1-1 0,-1 1 0,0 0 0,-29 11-508,-8 23 372,36-34 199,1 1-1,-1-1 1,1 1 0,0 0 0,0 0-1,0-1 1,0 1 0,0 0 0,0 0-1,0 0 1,1 0 0,-1 0 0,1 0-1,-1 0 1,1 0 0,0 0 0,0 1-1,0-1 1,0 0 0,0 0 0,1 3-1,0-4 4,0 0-1,-1 0 1,1 0-1,0 0 0,0 0 1,0 0-1,1 0 1,-1 0-1,0-1 1,0 1-1,0 0 0,0-1 1,1 1-1,-1-1 1,0 0-1,1 1 0,-1-1 1,0 0-1,1 0 1,-1 1-1,2-1 1,36 1 59,-31-2-52,14 2 20,-14 0-37,-1-1-1,1 1 0,0-1 1,0-1-1,0 0 0,0 0 1,0 0-1,0-1 1,-1 0-1,1-1 0,8-4 1,25-14-14995,-27 12 7922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42 3171,'0'0'14205,"-8"9"-13495,0 1-367,0 1-1,1-1 0,0 1 0,1 1 0,0-1 0,1 1 0,0 0 0,1 0 0,0 1 0,1-1 1,-2 14-1,1 23 897,2 51 0,2-74-1123,4-8-58,5-16 298,-7-3-321,-1 0 0,0-1 0,0 1 0,1 0 0,-1 0 0,0 0 0,0-1 0,0 1 0,0-1 0,-1 1 0,1-1 0,0 1 0,0-1 0,-1 1 0,1-1 0,-1-2 0,10-125-740,-6 134 768,-1 0-1,1 0 0,0-1 0,0 0 1,1 0-1,-1 0 0,1 0 1,0 0-1,0-1 0,0 0 0,0 0 1,1-1-1,-1 1 0,1-1 0,0 0 1,-1-1-1,1 1 0,0-1 1,0 0-1,0-1 0,0 1 0,0-1 1,0-1-1,6 0 0,-4 1 31,-1 0 0,1-1-1,-1 0 1,1-1 0,-1 1 0,0-1-1,0-1 1,0 1 0,0-1-1,0-1 1,-1 1 0,1-1 0,-1 0-1,0 0 1,0-1 0,0 0-1,-1 0 1,0 0 0,5-7 0,-9 11-129,0 0 0,0 0 0,-1 0 0,1-1 0,-1 1 0,1 0 1,-1 0-1,1 0 0,-1-1 0,1 1 0,-1 0 0,0-1 0,0 1 1,0 0-1,0-1 0,0-1 0,0 3 2,0 0 1,-1-1 0,1 1-1,0 0 1,0-1-1,-1 1 1,1 0-1,0 0 1,-1-1-1,1 1 1,-1 0-1,1 0 1,0-1-1,-1 1 1,1 0 0,-1 0-1,1 0 1,-1 0-1,1 0 1,0 0-1,-1 0 1,1 0-1,-1 0 1,1 0-1,-1 0 1,1 0-1,0 0 1,-1 0-1,1 0 1,-1 1 0,-3-1-38,1 2 0,-1-1 0,1 0 1,-1 1-1,1 0 0,0-1 1,-1 1-1,1 1 0,-5 3 0,5-2 104,-1-1 0,1 1-1,0-1 1,0 1-1,0 0 1,1 1 0,0-1-1,-1 0 1,1 1-1,1-1 1,-1 1 0,1-1-1,-1 1 1,1 0-1,1 0 1,-1 0-1,1-1 1,0 8 0,0-11-23,1 0-1,0 1 1,0-1 0,-1 0 0,1 0 0,0 0 0,0 0 0,0 0-1,0-1 1,0 1 0,0 0 0,0 0 0,0 0 0,0-1 0,1 1 0,-1-1-1,0 1 1,0-1 0,1 1 0,-1-1 0,0 0 0,1 0 0,-1 0 0,2 1-1,39 1 331,-36-2-248,3-1-90,0-1 1,0 0-1,0 0 1,0 0-1,-1-1 1,0 0-1,1-1 1,-1 0-1,0 0 1,13-10-1,-16 10-489,1 0 1,-2 0-1,1 0 0,0-1 0,-1 1 0,0-1 0,0 0 0,0 0 0,5-11 0,-17 32-1568,3-9 2335,1 1 0,1 0 1,-1 0-1,1 0 0,0 0 0,1 0 0,-2 9 1,4-15-215,0-1 0,0 1 1,-1-1-1,1 1 0,0-1 1,0 1-1,1-1 0,-1 1 1,0-1-1,0 1 0,1-1 1,-1 1-1,1-1 1,-1 1-1,1-1 0,-1 0 1,1 1-1,0-1 0,0 0 1,0 1-1,0-1 0,0 0 1,0 0-1,0 0 0,0 0 1,0 0-1,0 0 0,1 0 1,0 0-1,2 0 92,-1 0 0,0 0-1,1-1 1,-1 1 0,0-1 0,1 0-1,-1 0 1,1 0 0,-1 0 0,0-1-1,1 1 1,4-2 0,0-1-115,1 0 0,-1 0 0,0-1 0,0 0 0,-1-1 0,1 1 0,-1-2 0,0 1 0,0-1 1,7-8-1,-1 2-165,-2-2 1,0 0-1,0 0 1,9-19-1,-13 22-227,0-1 0,-1-1 0,0 1 1,-1-1-1,-1 0 0,0 0 0,-1 0 0,0-1 0,-1 1 0,1-23 0,-3 36 345,-1-1 0,1 0 1,0 1-1,0-1 0,0 1 0,-1-1 1,1 0-1,0 1 0,-1-1 0,1 1 1,-1-1-1,1 1 0,0-1 0,-1 1 1,1-1-1,-1 1 0,1 0 0,-1-1 0,0 1 1,1-1-1,-1 1 0,1 0 0,-1 0 1,0-1-1,1 1 0,-1 0 0,1 0 1,-1 0-1,0 0 0,1 0 0,-1 0 1,0 0-1,1 0 0,-1 0 0,0 0 0,1 0 1,-1 0-1,0 0 0,1 1 0,-1-1 1,0 0-1,1 0 0,-1 1 0,1-1 1,-1 0-1,1 1 0,-1-1 0,1 1 1,-1-1-1,1 0 0,-2 2 0,-28 21 34,22-15 118,1 1 0,-1 0 0,1 1-1,1-1 1,0 1 0,0 1-1,1-1 1,0 1 0,1 0-1,1 0 1,-1 0 0,1 1 0,1-1-1,0 1 1,1-1 0,0 1-1,2 18 1,-1-27-112,1 0-1,-1-1 1,1 1 0,0 0-1,0-1 1,0 1 0,0-1-1,1 1 1,-1-1 0,0 0-1,1 1 1,0-1 0,-1 0-1,1 0 1,0 0 0,0 0-1,0-1 1,1 1 0,-1 0-1,0-1 1,1 0 0,-1 1-1,1-1 1,-1 0 0,1 0-1,-1 0 1,1-1 0,0 1-1,-1-1 1,1 1 0,0-1-1,0 0 1,-1 0 0,1 0-1,4-1 1,1 0 106,1 1 0,-1-2 0,0 1 0,1-1 0,-1-1 0,0 1 0,0-1 0,-1-1-1,1 1 1,10-8 0,1-4-189,-1 0-1,0-1 0,-2-1 1,0-1-1,-1 0 1,0-1-1,-2-1 0,0 0 1,-2 0-1,0-1 0,-1-1 1,11-36-1,-17 28-241,-4 29 280,0 1 0,0 0-1,0 0 1,0-1 0,0 1 0,0 0-1,0 0 1,-1 0 0,1 0-1,0-1 1,0 1 0,0 0-1,0 0 1,0 0 0,0-1-1,-1 1 1,1 0 0,0 0-1,0 0 1,0 0 0,-1 0-1,1 0 1,0 0 0,0-1-1,0 1 1,-1 0 0,1 0 0,0 0-1,0 0 1,0 0 0,-1 0-1,1 0 1,0 0 0,0 0-1,0 0 1,-1 0 0,1 0-1,0 0 1,0 0 0,0 0-1,-1 0 1,1 0 0,0 1-1,0-1 1,0 0 0,-1 0-1,1 0 1,0 0 0,0 0 0,0 0-1,-1 1 1,1-1 0,-4 4-38,0-1 1,0 1 0,1 1-1,0-1 1,-1 0 0,1 1-1,-3 7 1,-8 16 144,1 0 0,1 1 0,-7 32 0,15-47 19,0 1 0,1-1 0,1 1 1,1 0-1,0 0 0,1 0 0,0 0 0,4 22 1,-3-34-66,0-1 1,0 1-1,0-1 1,0 1 0,0-1-1,1 0 1,0 0-1,-1 1 1,1-1-1,0 0 1,0 0-1,0 0 1,0-1 0,0 1-1,0 0 1,1-1-1,-1 0 1,3 2-1,-4-3-38,0 1-1,0-1 1,0 0 0,0 1-1,0-1 1,-1 0-1,1 0 1,0 0-1,0 0 1,0 1-1,0-1 1,0-1-1,0 1 1,0 0-1,0 0 1,0 0 0,0 0-1,-1-1 1,1 1-1,0 0 1,0-1-1,0 1 1,0-1-1,-1 1 1,1-1-1,0 1 1,0-1-1,-1 0 1,1 1-1,0-1 1,-1 0 0,1 1-1,-1-1 1,1 0-1,-1 0 1,1 0-1,-1 1 1,0-1-1,1 0 1,-1 0-1,0 0 1,0 0-1,1 0 1,-1 0 0,0 0-1,0 0 1,0 0-1,0 1 1,0-1-1,-1 0 1,1 0-1,0 0 1,0-1-1,-3-52-3091,2 41 1164,-1-1-1,-1 1 0,0 0 0,-1 0 0,0 0 1,-10-19-1,-8-8 604,9 17 6429,28 34 494,18 14-3989,18-4-695,-15-15-3629,-32-8-1020,-3-11-2231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17553,'-4'0'4484,"14"0"-4548,-3 3-449,6-1-3523,-2-2-6437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12940,'0'0'11243,"-15"49"-11083,11-28-32,4 3 0,0-2-96,0-2-128,0-1-1281,0-4-961,0-6-961,-2-6-801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18564,'7'13'2112,"4"-1"-1263,1-4-377,5-1 1032,-1 1-288,1-1-688,-1 3-528,-1 0-640,-5-2 536,2 0-176,-2-1-104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15407,'0'0'2626,"59"62"-6630,-32-43-896</inkml:trace>
  <inkml:trace contextRef="#ctx0" brushRef="#br0" timeOffset="1">283 170 5701,'0'0'12877,"-9"-1"-11607,-8 0-887,1-1-160,0 1 1,0 1-1,-33 3 0,49-3-242,-1 0-1,1 0 1,-1 0 0,1 0 0,-1 0-1,1 0 1,-1 0 0,1 0-1,-1 0 1,1 0 0,-1 0-1,1 0 1,-1 1 0,1-1 0,-1 0-1,1 0 1,-1 1 0,1-1-1,-1 0 1,1 1 0,-1-1-1,1 0 1,0 1 0,-1-1 0,1 1-1,0-1 1,0 0 0,-1 1-1,1-1 1,0 1 0,0-1 0,-1 1-1,1-1 1,0 1 0,0-1-1,0 1 1,0-1 0,0 1-1,0-1 1,0 1 0,0 0 0,0-1-1,0 1 1,0-1 0,0 1-1,0-1 1,0 1 0,1-1-1,-1 1 1,0-1 0,0 1 0,1-1-1,-1 0 1,0 1 0,0-1-1,1 1 1,-1-1 0,1 1 0,-1-1-1,0 0 1,1 1 0,-1-1-1,1 0 1,-1 0 0,1 1-1,-1-1 1,1 0 0,-1 0 0,1 1-1,34 19-780,-29-18 790,67 27-79,-66-25 101,-1-1 0,0 0 0,0 1 0,0 0 0,-1 1 0,0-1 0,0 1 0,0 0 0,5 6 0,-9-10 51,0 0-1,0 0 1,-1 1 0,1-1-1,0 0 1,-1 0-1,1 0 1,0 1 0,-1-1-1,1 0 1,-1 0 0,0 1-1,1-1 1,-1 0 0,0 1-1,0-1 1,0 0-1,0 1 1,0-1 0,0 0-1,0 1 1,-1-1 0,1 0-1,0 1 1,-1-1-1,1 0 1,-1 0 0,-1 3-1,0-2 49,0 0 0,0 0 0,0-1 0,-1 1-1,1 0 1,-1-1 0,1 1 0,-1-1 0,1 0-1,-1 0 1,0 0 0,-5 1 0,-6 0 102,0 1 1,0-2-1,-1 0 1,-18-1-1,32 0-280,-1-1 0,1 1 0,0 0 0,0 0 0,0-1 0,-1 1 0,1 0-1,0-1 1,0 1 0,0-1 0,0 0 0,0 1 0,0-1 0,0 0 0,0 0 0,0 0 0,0 1 0,0-1 0,0 0-1,1 0 1,-1 0 0,0 0 0,1-1 0,-1 1 0,1 0 0,-1 0 0,0-2 0,-3-37-6881,4 39 6774,0-30-6136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11627,'0'0'7746,"2"13"-7452,2 25 319,-1 1 0,-3-1 0,-6 63 0,-1 30 720,18-11-922,-15-133-1276,-1 1 1,-1 0-1,0 1 1,-1-1-1,0 1 1,-12-15-1,-20-33 639,26 36 461,-23-47 1706,34 65-1262,0 0 0,0-1 0,1 1 0,-1 0 0,2-1 0,-2-7 0,6 12-498,0 0 0,0 1 0,0 0 0,0 0 0,0 0 0,0 0 0,0 1 0,0-1 0,0 1 0,6 2 0,56 20-68,29 8-1789,-83-29-661,0 0 0,0 0 0,19-1-1,-8-2-6016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14638,'0'0'8840,"-3"57"-9032,3-25 192,0 2-320,0 2-1250,0 3-1280,0 1-1635,0-2-3554</inkml:trace>
  <inkml:trace contextRef="#ctx0" brushRef="#br0" timeOffset="1">16 576 15407,'0'0'13004,"-4"4"-19666,8-18-6695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5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17328,'0'2'3235,"4"-2"-2562,16 0-224,12-10 351,9 2-351,7-5-225,8 4-64,-1 0-128,-3-1 0,-5 4-32,-6 0 0,-11 3-128,-12 2-641,-7 0-736,-5 1-2307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5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12139,'0'0'12204,"80"8"-10410,-18-21-577,-3-3-961,9 2-224,-7 1 0,-1 3-192,-13 3-1698,-10 0-896,-9 0-1891,-13-3-2465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5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59 12588,'0'0'8408,"6"-9"-6764,23-26-913,-28 33-715,1 1 0,-1 0-1,1-1 1,0 1-1,-1 0 1,1 0-1,0 0 1,0 0 0,0 1-1,0-1 1,-1 0-1,1 1 1,0-1 0,0 1-1,0 0 1,0 0-1,0 0 1,0 0-1,0 0 1,0 0 0,0 0-1,0 0 1,0 1-1,0-1 1,0 1-1,0 0 1,0 0 0,2 1-1,0 0-14,0 0 0,-1 0 1,1 1-1,-1 0 0,0-1 0,0 1 0,0 0 0,0 1 1,0-1-1,3 6 0,-2-1 12,-1 0-1,1 1 1,-2 0-1,1-1 1,-1 1 0,-1 0-1,1 0 1,-2 0 0,1 0-1,-1 0 1,0 0 0,-1 0-1,0 0 1,-1 0 0,-2 9-1,-3 6 42,-1 0-1,-1 0 1,-1 0-1,-13 22 1,-77 115-900,78-128-1677,6-9-3136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169 166 11435,'0'0'7297,"-4"-10"-4275,-11-30-1154,15 39-1815,-1 0-1,1 0 1,-1 0-1,1 0 1,-1 1 0,1-1-1,-1 0 1,0 0-1,0 0 1,1 0-1,-1 1 1,0-1-1,0 0 1,0 1-1,0-1 1,0 0-1,0 1 1,0-1 0,0 1-1,0 0 1,0-1-1,0 1 1,0 0-1,0 0 1,0-1-1,0 1 1,0 0-1,-1 0 1,1 0-1,0 1 1,0-1-1,0 0 1,0 0 0,0 0-1,-2 1 1,-27 19-135,21-9 64,-1 0 0,1 1 0,1 0 0,0 1 0,1 0 0,1 0 0,0 1 0,0-1 0,1 1 1,-5 28-1,10-41 15,-1 0 1,1-1-1,0 1 1,0 0-1,0 0 1,0 0-1,0 0 1,0 0-1,0-1 1,0 1-1,0 0 1,0 0-1,0 0 1,0 0-1,1-1 1,-1 1-1,0 0 1,1 0-1,-1 0 1,1-1-1,-1 1 1,1 0-1,-1-1 1,1 1-1,-1 0 1,1-1 0,0 1-1,-1-1 1,1 1-1,0-1 1,-1 1-1,1-1 1,0 1-1,0-1 1,-1 0-1,1 1 1,0-1-1,0 0 1,0 0-1,0 0 1,-1 0-1,1 0 1,0 0-1,0 0 1,0 0-1,0 0 1,0 0-1,-1 0 1,1 0-1,0 0 1,0-1-1,0 1 1,1-1-1,4-1 29,-1 1-1,1-1 0,-1-1 0,0 1 1,1-1-1,7-5 0,5-8 121,0-1-1,-1 0 0,-1-2 1,-1 0-1,0 0 0,-2-1 1,0-1-1,-1 0 1,-1-1-1,-1 0 0,-1-1 1,8-33-1,-31 102-1163,4-16 931,2 1 0,0 0 0,2 0 1,-4 63-1,10-92 96,1 0 1,-1 0-1,0 0 1,1 0-1,-1 0 1,1 0-1,0 0 1,-1 0-1,1-1 0,0 1 1,0 0-1,0-1 1,1 1-1,-1 0 1,0-1-1,1 1 1,-1-1-1,0 0 0,1 1 1,0-1-1,-1 0 1,1 0-1,0 0 1,-1 0-1,1 0 1,0-1-1,0 1 0,0 0 1,0-1-1,0 0 1,0 1-1,0-1 1,0 0-1,0 0 1,0 0-1,0 0 0,0 0 1,2-1-1,2 1 77,1-1 0,-1 1 0,0-1 0,1-1 0,-1 1 0,0-1-1,0 0 1,0 0 0,0-1 0,-1 0 0,8-4 0,-4-1-16,0-1 0,-1 1 0,12-16 1,-17 21-96,0-1 0,0 0 0,-1 0 1,0 0-1,1-1 0,-1 1 0,-1 0 1,1-1-1,-1 1 0,0-1 0,2-8 1,-3 13-153,-17 35-319,17-33 496,-1 0 0,0 1 1,1-1-1,-1 1 0,1-1 0,0 0 0,0 1 0,0-1 1,0 1-1,0-1 0,0 1 0,1-1 0,-1 0 1,1 1-1,0-1 0,-1 0 0,1 1 0,0-1 0,1 0 1,-1 0-1,0 0 0,0 0 0,1 0 0,-1 0 0,1 0 1,0 0-1,0-1 0,0 1 0,-1-1 0,1 1 1,1-1-1,-1 0 0,0 0 0,0 0 0,0 0 0,4 1 1,5 2 3,1-2 0,0 1 1,0-1-1,0-1 1,0 0-1,13-1 0,-24 0 16,0-1 0,1 1 0,-1 0-1,0-1 1,0 1 0,0-1-1,0 0 1,0 1 0,0-1 0,0 0-1,0 1 1,0-1 0,0 0 0,0 0-1,-1 0 1,1 0 0,0 0-1,-1 0 1,1 0 0,0 0 0,-1 0-1,1 0 1,-1 0 0,0-1 0,1 1-1,-1 0 1,0 0 0,0 0-1,0-1 1,1-1 0,1-45 1005,-2 39-852,-1-3 47,0-1-1,-1 1 1,0 0 0,0-1-1,-2 1 1,-6-18 0,14 31-449,0-1 1,0 1-1,0-1 1,0 1 0,0 0-1,0 0 1,0 1 0,6 2-1,41 14-3600,-14-12-4449,-7-6-6376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92 12460,'2'-9'3160,"-1"7"-2897,9-40 3271,-6 6 2155,-7 35-5574,1 1 0,-1-1 0,1 1 0,-1 0-1,1 0 1,-1 0 0,1 0 0,-1 0-1,1 0 1,-1 1 0,-4 1 0,-19 8-89,-1 1-1,2 1 1,-1 2 0,2 0 0,-32 26 0,55-40-37,0 0 1,0 0 0,0 1 0,1-1-1,-1 1 1,0-1 0,0 1 0,1-1-1,-1 1 1,0-1 0,1 1 0,-1-1-1,0 1 1,1 0 0,-1-1 0,1 1 0,-1 0-1,1 0 1,0-1 0,-1 1 0,1 0-1,0 0 1,0 0 0,-1 0 0,1-1-1,0 1 1,0 0 0,0 0 0,0 0 0,0 0-1,0 0 1,0-1 0,0 1 0,0 0-1,1 0 1,-1 0 0,0 0 0,0-1-1,1 1 1,-1 0 0,1 0 0,-1-1-1,0 1 1,1 0 0,0 0 0,-1-1 0,1 1-1,-1-1 1,1 1 0,0 0 0,-1-1-1,1 1 1,1-1 0,6 5 4,0-1 0,1 0 1,0 0-1,12 2 0,5 3-10,-18-5-18,0 0 1,0 1 0,0 0 0,-1 0 0,1 0-1,-1 1 1,-1 1 0,1-1 0,-1 1-1,11 14 1,-16-18 42,1 0 0,-1 0 0,1 0 0,-1 0 0,0 0 0,0 0 0,0 0 0,-1 0 0,1 1 0,-1-1 0,1 0 0,-1 1 1,0-1-1,-1 0 0,1 0 0,0 1 0,-1-1 0,0 0 0,0 0 0,0 0 0,0 1 0,0-1 0,-1-1 0,1 1 0,-1 0 0,0 0 0,0 0 0,0-1 0,0 1 0,0-1 0,-1 0 0,1 1 0,-6 2 0,-45 32 541,49-35-639,1 1 0,-1-2 0,1 1 0,-1 0 0,0-1 0,0 0 0,0 1 0,0-1 0,0-1 0,0 1 0,0-1 0,0 1 0,0-1 0,-4-1 0,8 1-176,-1-1 0,0 0 0,1 1 1,-1-1-1,1 0 0,0 1 0,-1-1 0,1 0 0,-1 1 0,1-1 0,0 0 0,0 0 0,0 1 1,-1-1-1,1 0 0,0 0 0,0 0 0,0 1 0,0-1 0,0 0 0,0 0 0,0 0 0,0 1 1,1-1-1,-1 0 0,0 0 0,1 0 0,6-25-4879,8-7-1086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10442,'0'0'9326,"2"12"-7810,1 34-160,-2-1 0,-8 69-1,5-84-954,1 92 496,1-134-1488,1-24-159,-3 1 1,-7-50-1,3 59 506,-4-26 157,42 72-137,6 1-2231,23 0-6482,-33-17 2776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8200,'0'0'14264,"-9"4"-13490,3-2-654,0 1 0,0 1-1,1-1 1,-1 1 0,1 0 0,0 0 0,0 1-1,1-1 1,-1 1 0,1 0 0,0 0 0,0 1-1,1-1 1,-1 1 0,1 0 0,0 0-1,1 0 1,0 0 0,0 0 0,0 1 0,1-1-1,-1 1 1,2-1 0,-1 7 0,1-11-104,0-1 1,0 0-1,1 0 0,-1 0 1,1 0-1,-1 0 1,1 0-1,-1-1 0,1 1 1,-1 0-1,1 0 1,0 0-1,0 0 0,-1-1 1,1 1-1,0 0 1,0-1-1,0 1 0,0 0 1,0-1-1,0 1 1,0-1-1,0 0 0,0 1 1,0-1-1,0 0 1,0 0-1,0 1 0,0-1 1,0 0-1,0 0 1,0 0-1,0 0 0,0 0 1,0-1-1,0 1 1,0 0-1,2-1 0,45-11 1048,-32 3-914,-1-1-1,28-21 1,23-15-65,-66 46-96,1-1 0,-1 1 1,0 0-1,1-1 1,-1 1-1,1 0 0,-1 0 1,1-1-1,-1 1 0,0 0 1,1 0-1,-1 0 1,1 0-1,-1-1 0,1 1 1,-1 0-1,1 0 0,-1 0 1,1 0-1,-1 0 1,1 0-1,-1 0 0,1 0 1,-1 1-1,1-1 1,-1 0-1,1 0 0,-1 0 1,1 0-1,-1 1 0,1-1 1,-1 0-1,0 0 1,1 1-1,-1-1 0,0 0 1,1 1-1,-1-1 1,0 0-1,1 1 0,-1-1 1,0 1-1,1-1 0,-1 1 1,0-1-1,1 1 1,0 32-113,1 3 353,-2-35-212,0 0 1,0-1 0,0 1 0,0 0 0,0 0-1,1 0 1,-1 0 0,0-1 0,1 1-1,-1 0 1,1 0 0,-1-1 0,1 1-1,-1 0 1,1-1 0,-1 1 0,1 0-1,-1-1 1,1 1 0,0-1 0,0 1-1,-1-1 1,1 0 0,0 1 0,0-1-1,-1 1 1,1-1 0,0 0 0,1 0-1,7 0 89,-1 0 0,0-1 0,1 0 0,-1 0 0,0-1 0,1 0 0,-1-1 0,-1 0 0,1 0-1,13-8 1,25-9-2787,-40 18 774,0 0-1,0 1 0,1 0 0,-1 0 0,12-1 0,-11 2-4115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18300,'15'13'1141,"0"0"0,-1 1-1,16 19 1,-20-19-874,0 0-1,-1 1 0,14 29 1,-18-30-255,0 0-1,0 0 1,-1 1 0,-1-1-1,-1 1 1,0 0 0,0 0-1,-2 0 1,0 0 0,-1 0-1,-4 25 1,2-22 1,-2 0-1,0 0 1,-1-1-1,-1 0 1,-18 33 0,19-39-149,-1 0 1,-1-1-1,0 0 1,0 0-1,-1-1 1,-1 0 0,1 0-1,-1-1 1,-15 9-1,5-7-185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107 134 6182,'0'0'10719,"-10"4"-10286,3 0-278,1-1 1,-1 2 0,1-1 0,0 1-1,0 0 1,1 0 0,-1 0-1,1 1 1,0 0 0,1 0-1,0 0 1,-1 1 0,2-1 0,-1 1-1,1 0 1,0 0 0,1 1-1,-1-1 1,1 0 0,1 1-1,0-1 1,0 1 0,0 11 0,1-18-106,1 0 1,-1-1-1,1 1 1,-1 0-1,1-1 1,0 1-1,-1-1 1,1 1 0,-1-1-1,1 1 1,0-1-1,0 1 1,-1-1-1,1 0 1,0 0-1,0 1 1,0-1 0,-1 0-1,1 0 1,0 0-1,0 0 1,0 0-1,-1 0 1,1 0-1,0 0 1,0 0 0,0 0-1,0 0 1,-1 0-1,1-1 1,0 1-1,0 0 1,-1-1-1,1 1 1,0 0 0,0-1-1,-1 1 1,2-1-1,31-16 1390,-13 1-1323,0-2 1,-2 0-1,0-1 1,0-1-1,-2 0 1,-1-2-1,0 1 0,-2-2 1,0 0-1,16-45 1,-27 53-378,-15 29 162,-14 30 93,15-19 157,-17 48 0,26-63-161,1-1 0,0 1 0,0 0 0,1 0 0,0-1 0,1 1 1,0 0-1,2 17 0,-2-24-172,1-1-1,-1 0 1,1 0-1,-1 0 1,1 0 0,0 0-1,0 0 1,0 0 0,0 0-1,0-1 1,0 1-1,1 0 1,-1-1 0,1 1-1,-1 0 1,1-1-1,-1 0 1,1 1 0,0-1-1,0 0 1,-1 0 0,1 0-1,0 0 1,0 0-1,0 0 1,0-1 0,0 1-1,4 0 1,-3-1-541,1 0-1,-1 0 1,0 0-1,1 0 1,-1-1 0,0 0-1,0 1 1,0-1 0,1 0-1,-1 0 1,0-1 0,0 1-1,0-1 1,-1 1-1,1-1 1,0 0 0,4-4-1,15-17-6585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7527,'0'0'10570,"-9"10"-9203,4-5-1227,-1 1 164,0-1 1,1 1 0,-1 0-1,2 1 1,-1-1-1,1 1 1,0 0-1,0 0 1,1 0 0,-1 1-1,2-1 1,-1 1-1,-2 14 1,5-21-277,1-1 0,-1 0 0,0 1 0,0-1 0,1 1 0,-1-1 1,0 0-1,1 1 0,-1-1 0,1 0 0,-1 1 0,0-1 0,1 0 0,-1 1 0,1-1 0,-1 0 0,1 0 1,-1 0-1,1 1 0,-1-1 0,1 0 0,-1 0 0,1 0 0,-1 0 0,1 0 0,-1 0 0,1 0 1,-1 0-1,1 0 0,-1 0 0,1 0 0,-1-1 0,1 1 0,-1 0 0,1 0 0,-1 0 0,0-1 0,1 1 1,-1 0-1,1 0 0,0-1 0,21-10 1002,18-24-640,-33 27-585,0 1 0,1 0 0,0 0 0,1 1 1,12-8-1,-21 14 170,1 0 0,-1 0 0,0 0 0,0 0 0,0 0 0,1 0 0,-1 0 0,0 0 0,0 0 0,1 0 0,-1 0 0,0 0 0,0 0 0,1 1 0,-1-1 0,0 0 1,0 0-1,0 0 0,1 0 0,-1 0 0,0 0 0,0 0 0,0 1 0,0-1 0,1 0 0,-1 0 0,0 0 0,0 1 0,0-1 0,0 0 0,0 0 0,1 0 0,-1 1 0,0-1 0,0 0 1,0 0-1,0 0 0,0 1 0,0-1 0,0 0 0,0 1 0,3 18-203,-2 28 529,-2-40-410,1-6 108,0-1 0,0 1 0,0 0 0,0-1 0,0 1 0,0-1 1,0 1-1,0 0 0,0-1 0,1 1 0,-1-1 0,0 1 0,0-1 0,0 1 0,1 0 0,-1-1 0,0 1 0,1-1 1,-1 1-1,0-1 0,1 1 0,-1-1 0,1 0 0,-1 1 0,0-1 0,1 0 0,-1 1 0,1-1 0,0 0 0,-1 1 1,1-1-1,0 0 0,21-5 165,18-23 92,-35 22 271,1-1 0,-1 0 0,-1-1 0,1 1 0,-1-1 1,0 0-1,4-12 0,-5 19-806,0 0 0,0 0 0,0 1 0,0-1 0,0 1 0,0 0 0,0 0 0,0 0 0,5 1 0,-2-1-631,31 0-5389,-15-3 1249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184 188 8232,'0'0'4372,"-10"0"-1655,2 0-2368,0 0-1,0 0 1,-1 0-1,1 1 1,0 0-1,0 1 1,0 0-1,0 0 1,0 1-1,1 0 1,-1 0-1,1 1 1,-9 5-1,12-7-171,0 1-1,1-1 1,-1 1-1,1 0 0,-1 0 1,1 0-1,0 1 1,0-1-1,0 1 1,0 0-1,1-1 0,0 1 1,-1 0-1,2 0 1,-1 1-1,0-1 0,1 0 1,0 1-1,-1-1 1,2 1-1,-1 5 0,1-9-147,1-1 0,-1 1-1,1 0 1,-1 0 0,1-1-1,0 1 1,-1 0 0,1-1-1,0 1 1,0-1 0,-1 1 0,1-1-1,0 1 1,0-1 0,0 1-1,0-1 1,0 0 0,0 1-1,0-1 1,0 0 0,0 0-1,0 0 1,-1 0 0,1 0-1,0 0 1,0 0 0,0 0-1,0 0 1,2-1 0,32-4 1294,-25 1-1205,0-1 0,-1 0 0,1-1 0,-1 0 0,0 0 0,13-14 0,47-52-48,-56 58 0,-2 1-53,6-4 18,-2 0 1,0-1-1,-1-1 1,0 0-1,20-42 1,-34 55-118,-10 12-101,-10 16-97,7-6 381,1 1 0,0 0 0,1 1-1,-13 28 1,20-37-38,1 1 0,0-1 0,0 1 0,1 0 0,0 0 0,1 0 0,0 0 0,0 0 0,1 0 0,1 0 0,2 16 0,-3-23-93,1 1 0,0-1 0,1 0 0,-1 0 0,0 1 0,1-1 0,0 0 0,0 0 0,0 0 0,0 0 0,0-1 0,5 5 0,22 10-2965,-5-15-2578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8008,'0'0'19634,"-2"10"-19362,1-6-226,-7 39 390,-6 72 1,15-114-426,-1-1 0,0 1 0,1-1 0,-1 1 0,0-1 0,1 1 0,-1-1 0,1 1 0,-1-1 0,1 0 0,-1 1 0,1-1 0,-1 0 0,1 1 0,-1-1 0,1 0 0,-1 0 0,1 1 0,-1-1 0,1 0 0,0 0 0,-1 0 0,1 0 0,-1 0 0,1 0 0,0 0 0,-1 0 0,1 0 0,-1 0 0,1 0 0,-1 0 0,1-1 0,0 1 0,-1 0 0,1 0 0,-1-1 0,1 1 0,-1 0 0,1-1 0,-1 1 0,1 0 0,-1-1 0,1 0 0,28-15 764,104-104-470,-133 120-353,0-1 0,1 1 1,-1 0-1,0-1 0,1 1 1,-1 0-1,1-1 0,-1 1 0,0 0 1,1-1-1,-1 1 0,1 0 1,-1 0-1,1 0 0,-1-1 0,1 1 1,-1 0-1,1 0 0,-1 0 1,0 0-1,1 0 0,-1 0 1,1 0-1,-1 0 0,1 0 0,-1 0 1,1 0-1,-1 0 0,1 0 1,-1 1-1,1-1 0,-1 0 0,1 0 1,-1 0-1,1 1 0,-1-1 1,0 0-1,1 1 0,-1-1 1,0 0-1,1 1 0,-1-1 0,0 0 1,1 1-1,4 30-785,-14 36 284,7-62 438,-4 20-181,9-16-2343,7-6-3642,6-3 1120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76 9129,'0'0'11499,"-11"0"-10378,5 0-1066,1 0 1,-1 0-1,1 0 1,-1 1-1,1 0 1,-1 0 0,1 0-1,0 1 1,-1 0-1,1 0 1,0 0-1,0 1 1,0 0 0,1-1-1,-1 2 1,1-1-1,-1 0 1,1 1-1,0 0 1,1 0-1,-7 8 1,8-10-34,0 1 1,0 0-1,0 0 1,0 0-1,1 1 1,-1-1-1,1 0 0,0 0 1,0 1-1,0-1 1,0 1-1,0-1 1,1 1-1,0-1 0,-1 1 1,1 0-1,1-1 1,-1 1-1,1 3 0,0-6 50,-1 0-1,1-1 0,-1 1 0,1-1 1,0 1-1,-1-1 0,1 1 0,0-1 1,-1 0-1,1 1 0,0-1 0,0 0 1,0 1-1,-1-1 0,1 0 0,0 0 1,0 0-1,0 0 0,-1 0 0,1 0 1,0 0-1,0 0 0,0 0 0,-1 0 1,1 0-1,0-1 0,0 1 0,0 0 1,-1 0-1,1-1 0,0 1 0,0-1 1,-1 1-1,2-1 0,24-15 1119,-18 8-1190,-1-1 0,0 1 0,-1-2 0,0 1 0,0-1 0,-1 0 0,0 0 0,-1-1 0,0 1 0,0-1 0,-2 0 0,1 0 0,-1 0 0,1-18 0,-3 28-18,0 0 1,1 0-1,-1 0 1,1 0-1,-1 0 0,1 0 1,-1 0-1,1 0 0,0 0 1,-1 1-1,1-1 1,0 0-1,0 0 0,-1 1 1,1-1-1,0 0 1,0 1-1,0-1 0,0 1 1,0 0-1,0-1 0,0 1 1,0-1-1,0 1 1,0 0-1,0 0 0,0 0 1,0 0-1,0 0 1,1 0-1,0 0 0,46 0-762,-35 1 587,0-2-82,0 1 0,0 1 0,-1 0 0,1 1 1,18 5-1,-29-6 173,1 0 0,0 0-1,0 0 1,-1 1 0,1-1 0,-1 1 0,1-1 0,-1 1-1,0 0 1,0 0 0,0 0 0,0 0 0,0 0 0,0 1-1,0-1 1,-1 1 0,1-1 0,-1 1 0,1-1-1,-1 1 1,0 0 0,0 0 0,-1-1 0,1 1 0,-1 0-1,1 0 1,-1 0 0,0 0 0,0 4 0,0-2 143,0 0 0,-1 0 1,0 0-1,0 0 1,0 0-1,-1 0 0,1 0 1,-1 0-1,0 0 0,-3 4 1,-6 14 1270,15-21-21,9-7-835,11-9-223,8-11-212,29-20 132,-56 42-263,0 0-1,0 0 1,0 1-1,0 0 1,0 0-1,0 0 1,1 0 0,-1 1-1,1 0 1,6 0-1,-11 1 97,0 1-1,0 0 0,-1 0 0,1 0 0,-1 0 1,1-1-1,0 1 0,-1 0 0,1 0 1,-1 0-1,0 0 0,1 0 0,-1 0 1,0 0-1,0 1 0,0-1 0,0 0 1,0 0-1,0 0 0,0 0 0,0 0 0,0 0 1,0 0-1,0 0 0,-1 0 0,0 2 1,1-2 81,0 0 1,-1 0 0,1 1-1,0-1 1,0 0 0,0 0 0,0 0-1,0 0 1,0 1 0,0-1-1,0 0 1,0 0 0,1 0-1,-1 0 1,0 0 0,1 1 0,-1-1-1,1 0 1,-1 0 0,1 0-1,-1 0 1,2 1 0,9-3-61,0 0 1,0 0 0,0-1-1,-1 0 1,1-1 0,-1-1-1,0 1 1,0-2-1,19-10 1,16-5-960,-44 20 948,6-3-389,1 0 0,0 0 0,0 1 0,0 0 0,0 1 1,10-1-1,-17 7 546,0 0 1,0 1-1,0-1 0,-1 0 1,0 0-1,-1 10 1,1-11-113,1 9-737,0-12 448,-1-1 0,0 0 0,1 1 0,-1-1 0,0 1 1,1-1-1,-1 0 0,1 1 0,-1-1 0,0 0 0,1 1 0,-1-1 1,1 0-1,-1 0 0,1 1 0,-1-1 0,1 0 0,-1 0 0,1 0 0,-1 0 1,1 0-1,-1 0 0,1 0 0,0 0 0,-1 0 0,1 0 0,-1 0 0,2 0 1,10 0-5551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144 284 13036,'0'0'10677,"-10"-4"-9849,7 2-776,0 1 1,1-1 0,-1 1 0,0 0-1,0 0 1,0 0 0,0 1 0,0-1-1,0 1 1,0 0 0,0-1 0,0 1-1,0 0 1,0 1 0,0-1 0,0 1-1,0-1 1,0 1 0,0 0 0,0 0-1,0 0 1,0 0 0,1 1 0,-1-1-1,0 1 1,1 0 0,-1 0 0,1-1-1,0 2 1,-1-1 0,1 0 0,0 0 0,-2 4-1,0-2 105,1 0-1,-1 0 1,1 0 0,0 1-1,0-1 1,0 1-1,1 0 1,-1-1 0,1 1-1,1 0 1,-1 1-1,1-1 1,-1 0 0,0 10-1,2-14-148,0 0 1,0 0-1,0 0 0,1-1 1,-1 1-1,0 0 0,0 0 0,1-1 1,-1 1-1,0 0 0,1 0 1,-1-1-1,0 1 0,1 0 0,-1-1 1,1 1-1,-1 0 0,1-1 1,0 1-1,-1-1 0,1 1 0,0-1 1,-1 1-1,1-1 0,0 0 1,-1 1-1,1-1 0,0 0 0,1 1 1,31 1 405,-25-4-347,1 1 1,-1-1-1,0 0 1,0-1-1,11-4 1,-5-2-73,-1 0-1,0-1 1,-1-1 0,0 0 0,-1-1-1,12-15 1,22-36-3369,-49 69 3306,-3 5 121,0-1 0,1 2 0,0-1 0,-7 21-1,13-31-35,-1 1 0,1-1 0,-1 1 0,1-1-1,-1 1 1,1 0 0,0-1 0,0 1 0,0 0 0,0-1-1,0 1 1,0-1 0,0 1 0,1 0 0,-1-1-1,1 1 1,-1-1 0,1 1 0,-1-1 0,1 1-1,0-1 1,0 1 0,-1-1 0,1 0 0,0 1-1,1-1 1,-1 0 0,0 0 0,0 0 0,0 0-1,1 0 1,-1 0 0,0 0 0,1 0 0,-1 0 0,1-1-1,-1 1 1,1-1 0,-1 1 0,1-1 0,0 1-1,-1-1 1,1 0 0,-1 0 0,1 0 0,0 0-1,1 0 1,10 0 51,-1-1-1,0-1 1,1 0 0,-1 0-1,0-1 1,0-1-1,0 0 1,-1 0 0,0-1-1,1-1 1,-2 0-1,1 0 1,-1-1 0,0 0-1,0-1 1,-1 0-1,9-10 1,-5 5-114,-1-1 0,0 0 0,0 0 0,-2-1 0,0 0 0,0-1 0,-2 0-1,0-1 1,-1 0 0,10-35 0,-16 46-144,1 0 0,-1 0 0,-1 0 1,1 0-1,-1 0 0,-1-11 0,1 16 170,-1 0 1,1 0-1,0 0 1,-1 0-1,1 0 1,-1 0-1,1 0 1,-1 1-1,0-1 1,1 0-1,-1 0 0,0 0 1,0 1-1,1-1 1,-1 0-1,0 1 1,0-1-1,0 1 1,0-1-1,0 1 1,0-1-1,0 1 1,0 0-1,0-1 1,0 1-1,0 0 0,0 0 1,0 0-1,0 0 1,0 0-1,0 0 1,0 0-1,0 0 1,0 0-1,0 0 1,0 1-1,0-1 1,0 0-1,0 1 1,0-1-1,0 1 1,0-1-1,-2 2 0,-6 3 72,0 1 0,0 0 0,0 1-1,0 0 1,1 0 0,0 0-1,1 1 1,0 1 0,0-1 0,1 1-1,0 0 1,0 0 0,1 1 0,0 0-1,-6 18 1,8-17 131,1-1 0,0 1 0,0 0 0,1 0 0,1 0 0,0 0 0,0 1 0,1-1 0,4 18 0,-4-24-326,1 0-1,-1 0 1,2 0 0,-1 0-1,0 0 1,1 0 0,0-1-1,0 1 1,5 4 0,-5-5-596,0-1 1,1 0-1,-1 0 0,1-1 1,0 1-1,0-1 0,0 0 1,0 0-1,1 0 1,-1 0-1,9 1 0,7 0-11817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15022,'0'0'7858,"-1"11"-7585,0 0-232,-2 7 188,1 0 0,0 0 0,2 0-1,0 0 1,5 35 0,-4-51-136,0-1 1,0 1-1,0 0 0,0 0 0,0 0 0,0 0 0,0-1 0,1 1 1,-1-1-1,1 1 0,-1-1 0,1 1 0,-1-1 0,1 0 0,0 0 1,0 0-1,0 0 0,0 0 0,0 0 0,0 0 0,0-1 0,0 1 1,0-1-1,0 1 0,0-1 0,0 0 0,0 0 0,0 0 1,0 0-1,1 0 0,-1 0 0,0-1 0,3 0 0,2 0 99,0-1 0,-1 0 0,1 0 0,0-1 0,0 0 0,-1 0 0,0 0 1,10-7-1,-9 4-334,0 0 1,0 0-1,-1-1 1,0 0-1,0 0 1,-1 0-1,0 0 1,0-1-1,-1 0 1,0 0-1,0-1 1,-1 1-1,0-1 1,0 0 0,-1 1-1,0-1 1,1-11-1,-7 19-970,-4 12 858,-6 13 259,12-21 50,1 0 0,0 0-1,1 0 1,-1 0 0,1 0 0,-1 0 0,1 0 0,0 0-1,0 0 1,0 0 0,0 0 0,1 0 0,-1 1 0,2 4-1,-1-7-15,0 0-1,1 0 1,-1 1 0,0-1-1,0 0 1,0 0-1,1-1 1,-1 1-1,0 0 1,1 0 0,-1-1-1,1 1 1,-1 0-1,1-1 1,-1 0-1,1 1 1,-1-1-1,1 0 1,-1 0 0,1 0-1,0 0 1,-1 0-1,1 0 1,-1 0-1,1 0 1,-1-1 0,1 1-1,-1-1 1,1 1-1,1-2 1,1 1-66,1-1 0,-1 0 1,0 0-1,0-1 0,0 1 1,-1-1-1,1 0 0,-1 0 1,1 0-1,-1 0 0,0-1 0,0 1 1,-1-1-1,1 0 0,-1 0 1,1 0-1,-1 0 0,0 0 1,-1 0-1,1-1 0,-1 1 1,2-8-1,-3 11-6,0 1 0,0 0 1,0-1-1,0 1 0,0 0 1,0-1-1,0 1 0,0 0 0,0-1 1,-1 1-1,1 0 0,0-1 1,0 1-1,0 0 0,0-1 0,0 1 1,-1 0-1,1-1 0,0 1 1,0 0-1,0 0 0,-1-1 1,1 1-1,0 0 0,0 0 0,-1 0 1,1-1-1,0 1 0,-1 0 1,1 0-1,0 0 0,-1 0 0,1 0 1,0-1-1,-1 1 0,1 0 1,0 0-1,-1 0 0,1 0 0,0 0 1,-1 0-1,-18 7-421,-14 17 408,31-23 54,0 1 1,1 0-1,-1 0 1,1 0-1,-1 0 0,1 0 1,0 1-1,0-1 1,0 0-1,0 1 0,0-1 1,0 3-1,0-4-4,1 0-1,0 0 1,1 0-1,-1 0 1,0 0-1,0-1 1,0 1 0,0 0-1,1 0 1,-1 0-1,0 0 1,1-1-1,-1 1 1,1 0-1,-1 0 1,1-1-1,-1 1 1,1 0 0,-1-1-1,1 1 1,0-1-1,-1 1 1,2 0-1,5 2 6,0 0 0,-1-1-1,1 1 1,0-2 0,0 1-1,13 1 1,3 0-34,14 4-64,-1-2 0,58 1 0,-92-7-22,1 1 1,-1 0 0,0-1 0,0 1-1,1-1 1,-1 0 0,0 0 0,0 0-1,0 0 1,0 0 0,3-2-1,10-12-7576,-8 1-1047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13100,'0'0'3257,"-9"8"-2195,2 0-639,0-1 1,0 1-1,1 1 0,0-1 0,0 1 0,1 0 0,0 1 1,0-1-1,1 1 0,-5 19 0,1 21 996,3-1 0,2 1 0,3 57 0,0-53-1431,0-51 21,0-1 0,0 0 0,0 0 0,1 1 0,-1-1 0,1 0 0,-1 0-1,1 1 1,0-1 0,0 0 0,0 0 0,2 3 0,5-5 188,-2-19 77,-1-67-239,-3 37-500,0 36 10,1 12-181,-1 5 684,0 0-1,0-1 1,0 1 0,1-1-1,-1 0 1,1 1 0,0-1-1,0 0 1,0-1 0,0 1-1,1 0 1,-1-1 0,1 0-1,-1 0 1,1 0 0,0 0-1,0-1 1,0 1 0,0-1-1,0 0 1,0 0 0,0 0-1,0-1 1,0 0 0,0 1-1,7-2 1,-6 0 20,1 0 1,-1-1-1,0 1 0,0-1 1,0 0-1,0-1 0,0 1 0,0-1 1,-1 0-1,1 0 0,-1-1 1,0 1-1,0-1 0,0 0 1,-1 0-1,1 0 0,-1-1 1,0 1-1,4-9 0,-4 9-149,-1-1 0,0 0 0,0 0 0,0 1-1,-1-1 1,0 0 0,0-1 0,0 1 0,0-8 0,-13 14-720,8 3 781,1-1 1,-1 1-1,1 0 0,0-1 1,0 1-1,0 1 0,1-1 0,-1 0 1,1 1-1,0-1 0,1 1 1,-3 9-1,0-2 59,1 0 1,1 0-1,0 0 1,0 16-1,2-27-19,0 1 0,0 0 0,0-1 0,0 1 0,0 0-1,1-1 1,-1 1 0,0 0 0,1-1 0,-1 1 0,1 0 0,0-1 0,0 1-1,-1-1 1,1 1 0,0-1 0,0 0 0,0 1 0,0-1 0,1 0-1,-1 0 1,0 1 0,3 1 0,-1-2 34,-1-1 0,1 1 0,-1 0 0,1-1 0,0 1 0,-1-1 0,1 0 0,0 0 0,-1 0 0,1 0 0,0 0 0,-1 0 0,6-2 0,2-1 43,-1 0-1,1-1 1,0 0 0,-1 0 0,0-1 0,16-11 0,-15 8-170,0 0 0,-1 0 0,0-1 0,-1 0 0,0 0 0,0-1-1,-1 0 1,-1 0 0,10-19 0,-15 27-210,-11 32-459,7-19 633,0 0 0,1 0 0,0 0 0,1 1-1,0-1 1,0 1 0,1-1 0,3 20 0,8-19-3601,0-13-4223,-2-9-2610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18193,'0'0'2018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12139,'0'0'5275,"-2"9"-4672,-64 231 4113,24-101-2086,39-126-2534,0 1 0,1-1 0,0 1 0,1 20 0,1-34-86,0 1 1,0 0-1,1 0 0,-1 0 1,0 0-1,1-1 0,-1 1 1,1 0-1,-1 0 0,1-1 1,-1 1-1,1 0 0,-1-1 1,1 1-1,0 0 0,-1-1 1,1 1-1,0-1 0,0 1 1,-1-1-1,1 0 0,0 1 1,0-1-1,0 0 0,0 1 0,-1-1 1,1 0-1,0 0 0,0 0 1,0 0-1,0 0 0,0 0 1,0 0-1,-1 0 0,1 0 1,0 0-1,0 0 0,0-1 1,1 1-1,38-12 848,-27 3-785,1-1 0,-1 0 1,-1 0-1,0-2 0,0 1 1,10-16-1,4-5-103,25-46 0,-53 129-1016,-1-30 1067,2-12-20,-1 1 0,2-1 0,-1 0 0,1 0 0,3 19 0,-3-26 4,1 0 1,-1 0-1,1 0 1,0 0-1,0 0 1,0 0-1,0-1 1,0 1-1,0 0 1,1 0-1,-1-1 1,1 1-1,-1-1 1,1 1-1,-1-1 1,1 0-1,0 0 1,0 1-1,-1-1 1,1-1-1,0 1 1,0 0-1,0 0 1,0-1-1,0 1 1,0-1-1,0 1 1,1-1-1,-1 0 1,0 0-1,2 0 1,7 0 46,0-1-1,0 0 1,0 0-1,-1-1 1,1 0 0,-1-1-1,1 0 1,-1-1-1,0 0 1,0-1 0,-1 0-1,18-12 1,-11 5-354,0 0 0,-1-2 1,-1 0-1,0 0 0,-1-1 0,12-19 1,-17 32-786,0 12 1042,-7-7 68,1-1 0,0 1-1,0-1 1,-1 0 0,1 0 0,1 0 0,-1 0-1,0 0 1,0-1 0,5 4 0,-2-3-147,1 2 1,-1-1-1,0 0 1,0 1-1,0 0 1,0 0-1,-1 1 1,1-1-1,-1 1 1,-1 0-1,1 0 1,-1 0-1,1 1 1,-1-1 0,-1 1-1,1 0 1,-1 0-1,2 10 1,3 13-211,-1 0 0,2 55 0,1-6 452,-5-55-50,1-4-41,-2 0 0,0 1 1,-1 20-1,-2-36 66,0-1-1,0 1 1,0 0-1,0-1 1,-1 1 0,0-1-1,1 1 1,-1-1-1,-1 1 1,1-1-1,0 0 1,-1 1-1,0-1 1,0 0 0,0 0-1,0 0 1,0 0-1,-1-1 1,1 1-1,-1 0 1,1-1 0,-7 4-1,8-5-28,0-1 0,0 1-1,-1-1 1,1 1 0,0-1-1,-1 0 1,1 1-1,0-1 1,-1 0 0,1 0-1,0 0 1,-1 0 0,1 0-1,0-1 1,-1 1 0,1 0-1,0 0 1,-1-1 0,1 1-1,0-1 1,0 1 0,-1-1-1,1 0 1,0 1 0,0-1-1,0 0 1,0 0 0,0 0-1,0 0 1,0 0 0,0 0-1,0 0 1,1 0 0,-1 0-1,0 0 1,1-1 0,-1 1-1,0 0 1,1 0 0,-1-3-1,-3-5 220,1 0 0,0 0 0,1-1 0,-2-11 0,0-1-141,1 0-1,2-1 0,0 1 0,1 0 1,6-38-1,-4 47-496,1 0 0,1 0 0,0 0 1,8-15-1,-6 17-831,0 0 1,1 0-1,0 0 0,17-18 1,-3 10-4282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20452,'4'-1'1953,"-2"1"-1481,-2 5-176,-3 4 992,0 7-624,-1 2-176,-1 10-223,2 2-41,0 10 0,2 4-72,-6-1-16,3 5-232,1-1-568,-2-3-561,-2-8 1009,2-1-152,2-5-192</inkml:trace>
  <inkml:trace contextRef="#ctx0" brushRef="#br0" timeOffset="1">12 743 20196,'0'12'1681,"3"-5"-1201,4-2-224,-7-3 528,3-1-576,-7-5-48,1-5-112,0 1-192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13965,'0'0'3337,"4"-12"111,0 3-2744,0-1-1,1 1 1,0-1-1,0 1 0,11-13 1,-14 19-610,1 1 0,-1-1 0,0 1-1,1 0 1,-1-1 0,1 1 0,0 0 0,0 1 0,0-1 0,0 0 0,0 1 0,0 0 0,0 0 0,0 0 0,1 0-1,-1 0 1,0 0 0,1 1 0,-1 0 0,1 0 0,-1 0 0,0 0 0,1 0 0,-1 1 0,7 1 0,-8-1-118,0 0 1,-1 0-1,1 0 0,0 1 1,0-1-1,-1 0 1,1 1-1,0 0 1,-1-1-1,0 1 1,1 0-1,-1 0 0,0 0 1,0 0-1,0 0 1,0 0-1,0 0 1,-1 0-1,1 0 1,0 0-1,-1 0 1,0 1-1,0-1 0,1 0 1,-2 4-1,2 2 27,-1 0-1,0 0 1,-1 0-1,0 0 0,-4 15 1,0-11 42,0 0 0,-1 0 0,-1-1 0,0 0 0,-8 11 1,-15 23 51,49-49 10,-4-6-5,0-1 0,-1-1-1,-1 0 1,0 0 0,18-23 0,51-79-781,-70 96 213,-20 61-1141,1-25 1589,0 1 277,0-1 0,2 1 1,0 1-1,1-1 0,-3 38 1,7-56-215,0 0 0,0 0 0,1 0 0,-1 0 0,1 0 0,-1 0 0,1 0 0,-1 0 0,1 0 0,-1 0 0,1 0 0,0 0 0,0 0 0,-1 0 0,1 0 0,0-1 0,0 1 0,0 0 1,0-1-1,0 1 0,0-1 0,0 1 0,0-1 0,0 1 0,0-1 0,0 0 0,0 1 0,0-1 0,0 0 0,1 0 0,-1 0 0,0 0 0,0 0 0,0 0 0,0 0 0,0 0 0,0-1 0,0 1 1,2-1-1,3 0 140,-1 0 0,1 0 0,-1 0 0,1-1 0,-1 0 0,0 0 1,6-3-1,4-7-235,-1 0 0,-1 0 0,0-1 0,-1-1 0,0 0 0,-2-1 0,1 0 0,-2-1 0,0 0 0,0 0 0,-2-1 0,0 0 0,6-24 0,-15 35-765,-8 10 521,-7 7 197,14-7 112,-1 0 1,1 0-1,0 1 1,1-1-1,-1 1 0,1-1 1,0 1-1,0 0 1,0 0-1,1 0 1,-1 0-1,1 0 0,1 1 1,-1-1-1,1 0 1,-1 0-1,2 7 0,0-11-3,0 0-1,-1 0 1,1 0-1,0 0 1,0 0-1,0-1 1,0 1-1,0 0 0,0-1 1,0 1-1,0-1 1,0 1-1,0-1 1,0 1-1,0-1 0,0 0 1,1 0-1,-1 1 1,0-1-1,0 0 1,0 0-1,0 0 0,1 0 1,-1 0-1,0-1 1,0 1-1,2-1 1,32-9 367,-29 7-374,-1-1 1,0 0 0,0 0 0,0 0-1,-1-1 1,1 0 0,-1 1-1,0-2 1,-1 1 0,1 0-1,-1-1 1,0 1 0,0-1-1,-1 0 1,3-7 0,-35 46-1042,25-28 1034,1 0-1,1 1 1,-1-1 0,1 1-1,0 0 1,0 0 0,1 0 0,-1 0-1,1 1 1,1-1 0,-1 1-1,1-1 1,0 14 0,1-19 4,1 1 0,-1-1-1,1 1 1,-1-1 0,1 1 0,0-1 0,0 0 0,0 0 0,0 1-1,0-1 1,0 0 0,0 0 0,0 0 0,0 0 0,0 0 0,1 0-1,-1 0 1,0 0 0,1-1 0,-1 1 0,0 0 0,1-1 0,-1 0-1,1 1 1,-1-1 0,1 0 0,-1 1 0,3-1 0,50 3-206,-49-3 92,81 0-1852,-77-41 3272,-5 29-1182,-3 4-23,1-1 0,0 1 0,1 0 1,0 0-1,0 0 0,0 0 0,1 1 1,1-1-1,8-11 0,-12 18-346,0 0 1,1 1-1,-1-1 0,0 1 1,1-1-1,-1 1 0,0-1 1,1 1-1,-1 0 0,0 0 1,1 0-1,-1 0 0,1 0 1,-1 0-1,0 0 0,1 0 0,-1 1 1,0-1-1,1 0 0,-1 1 1,0-1-1,1 1 0,-1 0 1,0-1-1,0 1 0,0 0 1,1 0-1,-1-1 0,0 1 1,0 0-1,0 0 0,-1 0 0,2 2 1,1-1-684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13485,'0'0'2210,"52"49"-7175,-31-25-544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125 256 13357,'0'0'6523,"0"-9"-4275,0 7-2165,1-1 9,-1 0 1,0 0-1,-1 0 0,1-1 0,-1 1 0,1 0 0,-1 0 1,0 0-1,-2-5 0,2 7-82,0 0 0,0-1 1,0 1-1,0 0 0,0 0 0,-1 0 1,1 0-1,0 0 0,-1 1 1,1-1-1,0 0 0,-1 0 0,1 1 1,-1-1-1,1 1 0,-1 0 0,0-1 1,1 1-1,-1 0 0,1 0 0,-1 0 1,1 0-1,-1 0 0,0 0 1,1 0-1,-1 1 0,1-1 0,-1 0 1,-1 2-1,-2-1 68,0 1 0,0-1 0,0 1 1,0 1-1,1-1 0,-1 1 0,1 0 0,0 0 1,-5 4-1,7-6-14,0 1 0,0 0 0,0-1 0,1 1 0,-1 0 0,1 0-1,-1 0 1,1 0 0,0 0 0,-1 0 0,1 0 0,1 1 0,-1-1 0,0 0 0,0 0 0,1 1 0,-1-1 0,1 1 0,0-1 0,0 0 0,0 1 0,0 2 0,1-4-14,0 0 0,0 0 0,1 0 0,-1 0 0,0 0 0,1 0 0,-1-1 0,0 1 0,1 0 0,-1-1 0,1 1 0,-1-1 0,1 1 0,0-1 0,-1 0 0,1 0 0,-1 1 0,1-1 0,-1 0 0,1-1 0,0 1 0,1 0 1,42-5 1002,-25-2-995,-1 0-1,0-1 0,-1-2 0,0 0 1,0 0-1,-1-2 0,-1 0 1,0-1-1,0 0 0,24-30 0,7-17-165,-44 55 21,0-1-1,0 1 1,-1-1 0,1 1 0,-1-1 0,0 0-1,-1 1 1,1-1 0,-1 0 0,0-9 0,-1 15 72,0 0 1,0-1 0,-1 1 0,1 0-1,0 0 1,0-1 0,0 1 0,-1 0-1,1 0 1,0-1 0,0 1 0,-1 0-1,1 0 1,0 0 0,-1 0 0,1-1-1,0 1 1,-1 0 0,1 0 0,0 0-1,-1 0 1,1 0 0,0 0 0,-1 0-1,1 0 1,0 0 0,-1 0 0,1 0-1,0 0 1,0 0 0,-1 0 0,1 0-1,0 0 1,-1 1 0,1-1 0,0 0-1,-1 0 1,1 0 0,0 0 0,0 1-1,-1-1 1,1 0 0,0 0 0,0 0-1,-1 1 1,1-1 0,0 0 0,0 1-1,-1-1 1,-15 12-149,6 0 87,1 0-1,0 0 1,1 1 0,1 0-1,0 0 1,0 1 0,1 0-1,1 0 1,0 1 0,1-1-1,1 1 1,0 0 0,1 0-1,1 0 1,0 0 0,1 0-1,1 0 1,0 0 0,5 20-1,8-2-5186,3-7-5980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127 163 11499,'0'0'9855,"-8"-6"-9215,-27-19-330,33 24-307,1 0 1,-1 1-1,1 0 0,-1-1 1,0 1-1,1 0 0,-1 0 1,0 0-1,1 0 1,-1 0-1,1 0 0,-1 0 1,0 1-1,1-1 1,-1 1-1,1-1 0,-1 1 1,1 0-1,-1-1 1,1 1-1,0 0 0,-1 0 1,1 0-1,0 0 0,-1 0 1,1 0-1,0 0 1,0 0-1,0 1 0,0-1 1,0 0-1,0 1 1,1-1-1,-1 1 0,-1 2 1,-22 52 29,22-47 26,0 0 0,0 0 1,1 0-1,0 0 0,0 0 0,1 0 1,0 0-1,2 11 0,-2-20-56,0 1-1,0-1 1,0 1-1,0-1 1,1 1-1,-1-1 1,0 1-1,0-1 1,1 1-1,-1-1 1,0 1-1,0-1 1,1 0-1,-1 1 1,0-1-1,1 1 1,-1-1-1,1 0 1,-1 0-1,0 1 1,1-1-1,-1 0 1,1 0-1,-1 1 1,1-1-1,-1 0 1,1 0-1,-1 0 1,1 0-1,-1 0 1,1 0-1,0 0 1,19-7 141,13-20 441,-20 13-305,-1-1 1,-1 0-1,0-1 1,-1 0-1,-1-1 1,0 0-1,-2 0 0,1-1 1,-2 0-1,-1 0 1,0 0-1,-1-1 1,-1 0-1,1-23 0,-16 77-538,4-16 212,1 0 36,2 0 0,0 1 0,2-1 0,0 1 0,1 0 0,1 0 0,1 1 0,3 27-1,-3-47 10,0 1-1,1-1 0,-1 0 0,1 0 0,-1 0 0,1 1 1,-1-1-1,1 0 0,0 0 0,0 0 0,0 0 1,-1 0-1,1 0 0,0 0 0,0 0 0,0-1 0,0 1 1,1 0-1,-1 0 0,0-1 0,0 1 0,0-1 0,0 1 1,1-1-1,-1 0 0,0 1 0,1-1 0,-1 0 0,0 0 1,1 0-1,-1 0 0,0 0 0,0 0 0,1 0 0,-1 0 1,0-1-1,1 1 0,-1 0 0,0-1 0,0 1 1,0-1-1,1 1 0,-1-1 0,0 0 0,2-1 0,3-1 34,-1 0-1,0-1 0,0 1 1,0-1-1,0 0 0,0 0 0,-1-1 1,6-6-1,4-12 49,-1-1 0,10-25 0,-9 128-1697,-14-76 1630,1-1 1,0 1 0,0 0 0,0 0 0,0-1-1,1 1 1,-1-1 0,1 1 0,-1-1 0,1 0-1,0 1 1,0-1 0,0 0 0,0 0 0,0 0-1,0 0 1,1-1 0,-1 1 0,1-1-1,-1 1 1,1-1 0,0 0 0,-1 0 0,1 0-1,0 0 1,0-1 0,0 1 0,-1-1 0,1 1-1,0-1 1,0 0 0,0 0 0,0-1 0,0 1-1,0 0 1,0-1 0,-1 0 0,4-1 0,3 0 39,-1-1 1,0-1-1,-1 1 0,1-1 1,0-1-1,-1 1 1,0-1-1,0 0 1,-1-1-1,1 0 1,10-12-1,-11 10-22,-1 0-1,0 0 0,0 0 0,-1 0 0,0-1 0,0 0 0,-1 0 0,-1 0 1,1 0-1,-1 0 0,-1 0 0,1-1 0,-1-14 0,-1 23-31,0 1-1,0-1 1,0 1-1,0 0 1,0-1-1,0 1 1,0-1-1,0 1 1,0-1 0,-1 1-1,1-1 1,0 1-1,0-1 1,0 1-1,0 0 1,-1-1-1,1 1 1,0-1-1,0 1 1,-1 0-1,1-1 1,0 1 0,-1 0-1,1-1 1,-1 1-1,1 0 1,0 0-1,-1-1 1,1 1-1,-1 0 1,1 0-1,0 0 1,-1 0-1,1-1 1,-1 1 0,1 0-1,-1 0 1,1 0-1,-1 0 1,1 0-1,-1 0 1,1 0-1,0 0 1,-1 0-1,1 1 1,-2-1-1,1 0-16,-1 1-1,1-1 1,-1 1-1,0 0 1,1 0-1,0-1 1,-1 1-1,1 0 1,-1 0-1,1 0 1,0 1-1,-2 1 1,-1 4-99,0 0-1,1 0 1,0 0 0,0 0 0,1 0 0,0 1 0,0-1 0,1 1 0,0 0 0,0-1 0,1 1 0,0 0 0,2 13 0,-2-20-91,0 0 0,0 0 1,1 0-1,-1 0 0,0 0 0,1 0 1,-1 0-1,0 0 0,1 0 1,-1-1-1,1 1 0,0 0 1,-1 0-1,1-1 0,-1 1 0,1 0 1,0-1-1,0 1 0,-1 0 1,1-1-1,1 1 0,19 3-7687,-10-4-348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14830,'0'0'3908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34 15567,'0'0'10506,"-8"2"-10287,2-1-215,1 1 1,0 0-1,-1 0 1,1 1-1,0-1 1,1 1-1,-1 0 1,0 0-1,1 1 1,-1-1-1,1 1 1,0 0-1,1 0 1,-1 1-1,1-1 1,-1 1-1,1-1 1,1 1-1,-1 0 1,1 0-1,-1 0 1,2 1-1,-1-1 1,0 1-1,0 9 1,1-12-4,1-1-1,0 0 1,0 0-1,0 0 1,0 0-1,0 1 1,0-1-1,1 0 1,-1 0-1,1 0 1,0 0 0,-1 0-1,1 0 1,0 0-1,0 0 1,0 0-1,1 0 1,1 2-1,-2-3 15,1-1 0,-1 1 0,0-1 1,0 1-1,1-1 0,-1 1 0,0-1 0,1 0 0,-1 0 0,1 0 0,-1 0 0,0 0 0,1 0 0,-1 0 0,1 0 0,-1 0 0,0-1 0,1 1 0,-1-1 0,0 1 0,0-1 0,1 1 0,-1-1 0,0 0 0,0 1 0,0-1 0,0 0 0,0 0 0,1 0 0,-2 0 0,3-2 0,6-6 129,-1-1-1,1 0 1,-2-1 0,0 0-1,0 0 1,-1-1-1,0 1 1,-1-1 0,0-1-1,4-14 1,6-14-96,-17 48-281,1 0 0,0 0-1,1 0 1,0 0 0,0 9 0,0 12-412,-1-20 225,-1 47-2298,10-32-1528,-7-22 3820,-1 0-1,1 0 1,0-1-1,-1 1 1,1 0-1,0 0 1,0-1-1,0 1 1,0 0-1,-1-1 1,1 1-1,0-1 1,0 1-1,0-1 1,0 0 0,0 1-1,1-1 1,0 1-1,15-1-7047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12107,'0'0'3561,"-3"10"-1036,-29 145 2901,26-107-4808,-2 72 1,8-118-594,0-1 0,-1 1 1,1-1-1,0 1 0,0 0 1,0-1-1,0 1 0,1-1 1,-1 1-1,0-1 0,1 1 1,-1 0-1,1-1 0,-1 0 1,1 1-1,0-1 0,0 1 1,-1-1-1,1 0 0,0 1 1,0-1-1,1 0 0,-1 0 1,0 0-1,0 0 0,0 0 1,1 0-1,-1 0 0,0 0 1,1 0-1,-1-1 0,1 1 1,1 0-1,0-1 85,-1 0-1,1-1 1,0 1 0,-1-1-1,1 1 1,-1-1-1,1 0 1,-1 0 0,1 0-1,-1 0 1,1 0-1,-1-1 1,0 1 0,0-1-1,0 0 1,0 1-1,0-1 1,0 0-1,2-3 1,15-20 26,-1-2 0,-1 0-1,-1-1 1,-2 0 0,-1-1 0,10-33-1,-12 22-2066,-10 13-3174,-3 21-367,-9 5-1846</inkml:trace>
  <inkml:trace contextRef="#ctx0" brushRef="#br0" timeOffset="1">76 304 6726,'0'0'8681,"5"63"-5062,8-54-1313,4-2-993,-4-2-640,6-3-545,-6-2-320,2 0-1538,-2 0-3170,-4-9-3236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17232,'0'0'4533,"0"11"-3081,1 439 3352,-1-450-4784,0 1 0,0-1 0,0 1-1,0-1 1,0 1 0,0-1 0,0 0 0,0 1 0,0-1-1,0 1 1,0-1 0,0 1 0,0-1 0,0 1 0,0-1-1,0 0 1,0 1 0,1-1 0,-1 1 0,0-1 0,0 0-1,0 1 1,1-1 0,-1 1 0,0-1 0,1 0-1,-1 1 1,0-1 0,1 0 0,-1 0 0,0 1 0,1-1-1,-1 0 1,1 0 0,0 1 0,13-11 870,10-26 250,127-319-1396,-148 348 90,0-6-2041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12492,'0'0'8968,"0"62"-5220,0-45-1250,11 0-1601,4-2-673,-2-2-160,4-3-288,-4-1-1409,4 0-1186,-6-9-1890,-1 0-2882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 15150,'0'0'8472,"-4"10"-7772,-3 9-408,0 0 1,2 0 0,0 0 0,2 0-1,-3 30 1,6-41-278,0 0 0,0-1-1,1 1 1,-1 0 0,2-1 0,2 10-1,-4-15 11,1-1-1,-1 0 0,1 0 1,-1 0-1,1 0 0,0 1 1,-1-1-1,1 0 0,0 0 1,0 0-1,0 0 0,-1-1 1,1 1-1,0 0 0,0 0 0,0 0 1,1-1-1,-1 1 0,0-1 1,0 1-1,0-1 0,0 1 1,1-1-1,-1 0 0,0 1 1,0-1-1,1 0 0,-1 0 1,0 0-1,1 0 0,-1 0 0,0 0 1,0 0-1,1-1 0,-1 1 1,0 0-1,0-1 0,1 1 1,-1-1-1,0 1 0,0-1 1,0 1-1,0-1 0,0 0 1,0 0-1,0 0 0,1-1 1,3-2 53,0 0 1,0-1-1,-1 0 1,1 0-1,-1 0 1,-1 0 0,1-1-1,-1 0 1,0 1-1,0-1 1,3-8 0,20-71-163,-26 84 89,5-24-450,-5 20 48,-6 15 76,4-6 298,-4 9 110,0 0 0,0 0 0,1 0 0,1 1 0,0-1 0,1 1 0,1 0 0,0 0 0,1 0 0,0 19 0,1-32-83,1 1 1,-1-1-1,0 0 1,1 0-1,-1 0 0,1 0 1,-1 0-1,1 0 1,0 0-1,-1 0 1,1 0-1,0 0 1,0-1-1,0 1 0,0 0 1,-1 0-1,1-1 1,0 1-1,0 0 1,0-1-1,1 1 0,-1-1 1,0 0-1,0 1 1,0-1-1,0 0 1,0 1-1,0-1 1,1 0-1,-1 0 0,0 0 1,0 0-1,0 0 1,0 0-1,1-1 1,-1 1-1,0 0 0,0-1 1,0 1-1,0 0 1,0-1-1,0 1 1,2-2-1,3 0 16,0 0 0,-1-1 1,1 0-1,-1 0 0,1 0 0,8-8 0,-2-2 5,0 0-1,-1-1 1,-1-1-1,17-30 1,-27 45-32,0 0 1,0-1-1,0 1 0,0 0 1,0 0-1,0-1 0,0 1 1,0 0-1,0 0 0,0-1 1,0 1-1,1 0 0,-1 0 1,0-1-1,0 1 0,0 0 1,0 0-1,0-1 0,1 1 1,-1 0-1,0 0 0,0 0 1,0 0-1,1-1 0,-1 1 1,0 0-1,0 0 0,0 0 1,1 0-1,-1 0 1,0 0-1,0 0 0,1 0 1,-1-1-1,0 1 0,0 0 1,1 0-1,-1 0 0,0 0 1,0 0-1,1 0 0,-1 0 1,0 1-1,1-1 0,-1 0 1,4 15-85,-3 30 687,-1-40-309,1-4-276,-1 0 0,1-1 0,0 1-1,0-1 1,0 1 0,0-1 0,0 1 0,-1-1 0,1 0 0,0 1 0,0-1 0,0 0 0,0 0 0,0 0 0,0 0 0,0 0 0,0 0 0,0 0 0,0 0 0,0 0 0,0 0 0,2-1-1,26-3 107,-19 0-104,-1 0 0,-1 0 0,1-1 0,8-6 0,-11 6-80,-1 2 0,1-1 0,0 0 0,0 1 0,0 0 0,0 1 0,1 0 0,-1 0 0,1 0 0,8-1-1,-13 43 79,-2-39 16,0-1 0,0 0 1,0 1-1,0-1 0,0 1 0,0-1 0,0 0 0,0 1 1,0-1-1,0 0 0,0 1 0,0-1 0,0 0 0,0 1 1,0-1-1,1 0 0,-1 1 0,0-1 0,0 0 1,0 1-1,1-1 0,-1 0 0,0 1 0,1-1 0,-1 0 1,0 0-1,0 1 0,1-1 0,-1 0 0,0 0 0,1 0 1,-1 0-1,0 0 0,1 1 0,-1-1 0,1 0 0,-1 0 1,0 0-1,1 0 0,-1 0 0,21-8 420,25-25-419,-40 28 6,4-3-32,-6 5-138,0-1 0,-1 1-1,1-1 1,1 1 0,-1 1 0,0-1 0,1 1 0,-1-1 0,1 1 0,0 0 0,0 1 0,0-1 0,0 1 0,8-1 0,-12 4 152,-1-1-1,1 0 1,0 1 0,-1-1 0,1 1 0,0 0-1,-1-1 1,0 1 0,1-1 0,-1 1 0,0-1-1,0 1 1,0 0 0,0-1 0,0 1 0,0 0 0,-1-1-1,1 1 1,-1 1 0,0-1 43,1 0-1,0 0 1,-1 0 0,1-1-1,0 1 1,0 0-1,0 0 1,0 0 0,0 0-1,1-1 1,-1 1 0,0 0-1,1 0 1,0-1 0,-1 1-1,3 3 1,-2-4-208,1-1-1,0 1 1,0 0-1,0-1 1,0 1-1,0-1 1,0 0 0,0 1-1,0-1 1,0 0-1,0 0 1,0-1-1,0 1 1,0 0 0,-1-1-1,1 1 1,0-1-1,0 1 1,0-1 0,0 0-1,0 0 1,-1 0-1,1 0 1,0 0-1,-1 0 1,1-1 0,-1 1-1,3-3 1,1-3-941,-1 0 1,1 0-1,-1-1 0,-1 1 1,5-14-1,5-9 1116,2 7 4327,-23 74-1571,5-41-2507,1 1 0,-1 0 0,2 0-1,-1 0 1,2 0 0,-1 0 0,2 12 0,0-22-263,-1 0 1,1 0-1,-1 0 0,0-1 1,1 1-1,-1 0 0,1 0 1,0-1-1,-1 1 0,1-1 1,0 1-1,-1 0 0,1-1 0,0 1 1,-1-1-1,1 0 0,0 1 1,0-1-1,0 0 0,-1 1 1,1-1-1,0 0 0,0 0 0,0 0 1,0 1-1,0-1 0,-1 0 1,1 0-1,0 0 0,0-1 1,0 1-1,0 0 0,0 0 0,-1 0 1,1-1-1,0 1 0,0 0 1,0-1-1,0 0 0,33-16 708,-23 6-727,-1-1 0,0 0 0,-1-1 0,0 0 0,0 0 0,-2-1 0,0 0 0,0-1 1,8-29-1,-13 33-132,-14 57 598,9-39-308,0 1 1,0-1-1,1 1 1,0 0-1,1 0 1,0 0-1,0 0 1,1-1 0,-1 1-1,2 0 1,-1 0-1,4 13 1,-4-20-165,1 0 0,0 1 0,0-1 0,-1 0 0,1 0 0,0 0 0,0 0 0,0 0 0,0 0 0,1-1 1,-1 1-1,0 0 0,0 0 0,0-1 0,1 1 0,-1-1 0,0 1 0,1-1 0,-1 1 0,2-1 0,17-1-4723,-13-5-1339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20876,'2'4'1329,"0"8"-1137,-2 4-128,-8 8 144,1 9-40,0 9-8,-1 2-24,3 0-56,2-1-64,1 2-448,1-2-240,1-6-2161,-4-5 2481,-1-9-384,0-3-208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12908,'-1'8'8167,"0"5"-3614,3 40-3397,0-11-597,-21 245 1021,19-286-1746,0-1-1,0 1 1,0 0-1,0 0 0,0-1 1,1 1-1,-1 0 1,0-1-1,0 1 0,0 0 1,1-1-1,-1 1 1,0 0-1,1-1 1,-1 1-1,0 0 0,1-1 1,-1 1-1,1-1 1,-1 1-1,1-1 0,-1 1 1,1-1-1,-1 1 1,1-1-1,0 0 0,-1 1 1,1-1-1,0 0 1,-1 1-1,1-1 0,0 0 1,-1 0-1,1 0 1,0 0-1,0 1 1,-1-1-1,1 0 0,0 0 1,-1 0-1,1-1 1,0 1-1,0 0 0,-1 0 1,1 0-1,0 0 1,-1-1-1,1 1 0,0 0 1,-1-1-1,1 1 1,0 0-1,-1-1 0,1 1 1,-1-1-1,1 1 1,-1-1-1,1 1 1,-1-1-1,1 0 0,-1 1 1,1-2-1,3-7-6570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12876,'0'0'8579,"8"9"-7421,-4-3-989,-1-2-43,-1 0 1,1 0-1,0 0 1,0-1 0,0 0-1,1 1 1,-1-1 0,1 0-1,0 0 1,-1-1 0,1 1-1,0-1 1,1 0 0,-1 0-1,0 0 1,1-1 0,-1 0-1,1 1 1,4-1 0,-5-1 1,0 0 1,0-1 0,0 0 0,0 0 0,0 0 0,-1 0-1,1-1 1,0 1 0,-1-1 0,1 0 0,-1 0 0,0 0-1,1-1 1,2-2 0,-4 4-79,-1-1 1,0 1-1,1 0 1,-1-1-1,0 1 0,0-1 1,0 1-1,0-1 1,0 0-1,0 0 0,0 1 1,-1-1-1,1 0 0,-1 0 1,1 0-1,-1 0 1,1 0-1,-1 1 0,0-1 1,0 0-1,0 0 1,0 0-1,-1 0 0,1 0 1,0 0-1,-1 0 0,1 0 1,-1 1-1,0-1 1,0 0-1,-1-2 0,1 3-87,0-1-1,-1 1 0,1 0 0,0 0 0,-1 0 1,1 0-1,0 1 0,-1-1 0,1 0 1,-1 0-1,0 1 0,1-1 0,-1 1 0,1 0 1,-1-1-1,0 1 0,1 0 0,-1 0 0,0 0 1,1 0-1,-1 0 0,0 0 0,1 1 1,-1-1-1,-2 1 0,0 0-78,0 0 0,0 0-1,0 1 1,0-1 0,0 1-1,0 0 1,0 0 0,-5 4 0,5-3 107,-1 1-1,1 0 1,0 0 0,0 1 0,1-1 0,-1 1-1,1-1 1,0 1 0,0 0 0,1 0 0,-1 1-1,1-1 1,0 0 0,1 1 0,-1-1 0,1 1-1,-1 6 1,3-11 5,0 0 0,0 0 0,-1 0 0,1 0 0,0 0-1,0 0 1,0 0 0,0 0 0,0 0 0,0 0 0,0 0 0,0-1 0,1 1-1,-1-1 1,0 1 0,0-1 0,0 1 0,1-1 0,-1 1 0,0-1-1,1 0 1,-1 0 0,0 0 0,1 0 0,-1 0 0,0 0 0,1 0 0,1-1-1,49-1 176,-47 2-158,41-6 44,-32 4-89,-1 0 1,0 0-1,1 2 0,-1-1 1,25 4-1,-36-2 16,0-1 0,-1 0 1,1 1-1,-1 0 0,1-1 1,-1 1-1,0 0 0,1 0 1,-1 0-1,0 0 0,1 0 0,-1 0 1,0 0-1,0 0 0,0 0 1,0 1-1,0-1 0,0 0 0,0 1 1,-1-1-1,1 1 0,0-1 1,-1 1-1,1-1 0,-1 1 1,1 2-1,11 20 87,-10-27-31,0-1 0,0 1-1,0-1 1,-1 0-1,1 0 1,-1 0-1,0 0 1,2-7-1,-2 8-53,20-53-2452,-4 29-2505,-16 26 4226,0 0-1,0 0 0,0-1 0,1 1 0,-1 0 0,0 0 1,1 0-1,-1 1 0,0-1 0,1 0 0,-1 0 1,1 1-1,2-1 0,1 0-2740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8072,'0'0'13709,"-18"56"-12524,18-30 160,0 2-384,0-2 32,0 0-353,0-2-447,0-2-161,0-4 0,2-6-641,3-3-864,1-5-353,1-4-2274,-3 0-2146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15278,'0'0'10506,"2"15"-10388,15 308 1630,-15-225-774,-1-93-928,-1-1 0,1 1 0,0-1-1,0 1 1,0-1 0,1 0 0,4 9 0,-6-13-39,0 1-1,1 0 1,-1-1 0,0 1 0,1-1 0,-1 1 0,1-1 0,-1 1 0,0-1 0,1 1 0,-1-1 0,1 0 0,0 1 0,-1-1 0,1 0 0,-1 1 0,1-1 0,0 0 0,-1 0 0,1 1 0,-1-1 0,1 0 0,1 0 0,-1 0 14,0-1 0,0 1 0,0-1 0,0 1 0,0-1 0,0 0 0,0 0 1,0 1-1,0-1 0,-1 0 0,1 0 0,0 0 0,0 0 0,-1 0 0,1 0 1,-1 0-1,1 0 0,-1 0 0,1-1 0,6-15-141,-1 0 0,-1 0 0,0 0 0,-1-1-1,-1 1 1,-1-1 0,1-28 0,-3 49-27,1 1 1,-1-1-1,1 0 0,0 0 0,0 1 1,1-1-1,-1 0 0,1 0 0,-1-1 1,1 1-1,0 0 0,0 0 1,0-1-1,1 1 0,-1-1 0,1 0 1,-1 0-1,6 4 0,-3-3 184,0 0-1,0 0 1,0 0-1,0 0 1,0-1-1,1 0 1,-1 0-1,1-1 1,-1 1-1,9 0 1,-9-2 57,0 0 1,0 0-1,0 0 0,0-1 1,0 1-1,0-1 1,0 0-1,0-1 0,-1 1 1,1-1-1,0 0 0,-1 0 1,1-1-1,-1 1 1,0-1-1,0 0 0,0 0 1,5-5-1,-5 3-39,0 0 0,-1 0 0,0 0 0,0 0 1,0-1-1,-1 1 0,0-1 0,0 1 0,0-1 0,-1 0 0,0 0 0,0 0 0,0 0 0,-1 0 0,0-6 0,0 10-73,0 1-1,0-1 1,0 0-1,0 1 1,-1-1-1,1 1 0,0-1 1,-1 1-1,1 0 1,-1-1-1,0 1 1,0-1-1,1 1 1,-1 0-1,0 0 0,0-1 1,0 1-1,0 0 1,0 0-1,-1 0 1,1 0-1,0 0 1,0 0-1,-1 1 0,1-1 1,0 0-1,-1 1 1,1-1-1,-1 1 1,1-1-1,-1 1 1,1 0-1,-3-1 0,2 1-12,-1 0 0,1 0 0,0 0 0,-1 0 0,1 0 0,-1 0 0,1 1 0,0-1 0,-1 1 0,1 0 0,0-1 0,-1 1 0,1 0 0,0 1 0,0-1 0,0 0 0,0 1 0,0-1 0,0 1 0,1-1 0,-3 3 0,0 2 62,0 0 1,0 0-1,0 1 0,1 0 0,0 0 1,0-1-1,1 2 0,0-1 0,0 0 0,1 0 1,0 1-1,0-1 0,0 1 0,1-1 1,1 9-1,-1-11-20,1 0 0,0 0 0,0 0 1,0 0-1,1 0 0,0-1 0,0 1 1,0-1-1,0 1 0,1-1 0,-1 0 0,1 0 1,0 0-1,1 0 0,-1 0 0,0 0 0,1-1 1,0 0-1,0 0 0,0 0 0,0 0 0,1-1 1,4 3-1,35 8-2959,-14-10-6393,-11-3-6253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13229,'0'0'9448,"0"9"-9282,-5 146 477,3 119 2638,2-273-3233,0 0 0,0 0 0,0 1 0,0-1 0,0 0 0,0 0 0,0 0 0,1 0 0,-1 0 0,0 0 0,1 0 0,-1 0 0,1 1 0,-1-1 0,1-1 0,0 1 0,-1 0 0,1 0 0,0 0 0,0 0 0,0 0 0,-1-1 0,1 1 0,0 0 0,0-1 0,0 1 1,0 0-1,0-1 0,0 1 0,0-1 0,1 0 0,-1 1 0,0-1 0,0 0 0,0 0 0,0 0 0,0 0 0,2 0 0,0 0 98,0-1-1,0 1 1,-1-1 0,1 0-1,0 0 1,0 0 0,-1 0 0,1 0-1,-1-1 1,1 1 0,-1-1-1,1 0 1,3-4 0,12-14 68,-1-1 1,-1-2 0,0 1-1,-2-2 1,17-36 0,44-131 584,-54 137-7479,-16 48 1081,-11 36 939,0-5-3385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6342,'0'0'19170,"5"2"-18097,-2-2-999,-1 1-1,1-1 1,0 0-1,0 0 0,0 0 1,0 0-1,0-1 1,0 1-1,0-1 1,0 1-1,-1-1 1,1 0-1,0 0 1,-1-1-1,1 1 1,0 0-1,-1-1 0,1 0 1,-1 1-1,0-1 1,0 0-1,0 0 1,0 0-1,0-1 1,0 1-1,0 0 1,-1-1-1,3-3 1,1-1-17,-1 0 1,0 0 0,-1 0-1,1 0 1,-1 0 0,-1-1 0,1 1-1,-1-1 1,0 0 0,1-15-1,-3 23-69,0-1-1,0 1 1,0 0-1,0 0 1,0-1-1,0 1 1,0 0 0,0 0-1,0-1 1,0 1-1,0 0 1,-1 0-1,1 0 1,0-1-1,0 1 1,0 0-1,0 0 1,0-1-1,0 1 1,0 0-1,-1 0 1,1 0-1,0 0 1,0-1-1,0 1 1,0 0-1,-1 0 1,1 0-1,0 0 1,0 0-1,0-1 1,-1 1-1,1 0 1,0 0-1,0 0 1,-1 0-1,1 0 1,0 0-1,0 0 1,-1 0-1,1 0 1,-13 5-611,-10 14-290,16-10 868,-1 0 0,2 1 1,-1 0-1,1 1 0,1-1 0,0 1 0,0 0 1,1 1-1,0-1 0,1 0 0,0 1 1,-1 17-1,5-27 43,-1-1 0,0 1 1,1-1-1,-1 1 0,1-1 0,-1 1 0,1-1 1,0 1-1,0-1 0,-1 0 0,1 1 0,0-1 1,0 0-1,1 0 0,-1 0 0,0 0 1,0 0-1,0 0 0,1 0 0,-1 0 0,0 0 1,1-1-1,-1 1 0,1 0 0,-1-1 0,1 1 1,-1-1-1,1 0 0,-1 1 0,1-1 1,3 0-1,60 2 113,-50-2-101,121 0-5,-134-43 2472,-3 25-2282,0-1-1,-2 1 1,0-1-1,-1 1 1,0 0-1,-11-25 1,14 42-532,2 3 102,0-1 0,1 1 0,-1-1 0,0 1 0,0-1 0,1 1 0,-1-1 0,1 0 0,-1 0 0,1 0-1,0 0 1,-1 0 0,1 0 0,0 0 0,3 1 0,-1 0-306,3 1-646,0 1 0,1-1 0,-1 0 0,1-1 0,0 0 0,0 0 0,0-1 0,12 1 0,10-2-6131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10634,'0'0'2653,"0"12"-5,3 196 6086,13 12-6439,-11-199-2201,0-27 586,1-35 340,-5 10-782,1 18-267,-1-1 1,0 1-1,-1 0 0,-1-1 1,0 1-1,-1 0 1,-1 0-1,0 0 0,-4-13 1,2 42-1671,5 13 1658,1-25 47,0 0 0,0 1 0,0-1 0,1 0 1,0 0-1,0 0 0,0 0 0,0-1 0,1 1 1,-1 0-1,1-1 0,0 0 0,0 1 0,0-1 1,0 0-1,1-1 0,-1 1 0,1-1 0,0 1 1,0-1-1,0 0 0,0 0 0,0-1 1,0 1-1,0-1 0,0 0 0,1 0 0,-1-1 1,5 1-1,-5 0 49,0-1 1,-1 0-1,1 0 1,0-1-1,-1 1 1,1-1 0,0 0-1,-1 0 1,1 0-1,-1 0 1,1 0-1,-1-1 1,0 0-1,1 0 1,-1 1-1,0-2 1,0 1-1,0 0 1,-1-1-1,1 1 1,0-1 0,-1 0-1,0 0 1,0 0-1,0 0 1,0 0-1,0-1 1,-1 1-1,1 0 1,-1-1-1,0 1 1,0-1-1,0 0 1,0-4 0,3-34-195,-21 57-1906,13-6 2064,0 0 0,0-1 0,1 1 0,1 0 0,-1 1-1,1-1 1,1 0 0,-1 1 0,2-1 0,-1 1 0,1-1 0,3 16 0,-3-24 1,1 0 0,0-1 1,0 1-1,-1 0 1,1 0-1,0-1 0,0 1 1,0-1-1,0 1 1,0-1-1,0 1 0,0-1 1,0 1-1,0-1 0,0 0 1,0 0-1,0 1 1,0-1-1,0 0 0,0 0 1,0 0-1,0 0 1,0 0-1,0 0 0,0-1 1,0 1-1,0 0 0,0 0 1,2-1-1,32-12 906,-25 5-914,0 0 0,-1-1 0,1-1 0,-2 0 0,1 0 0,-2 0 0,1-1 0,-1 0 0,-1-1 0,0 0 0,6-18 0,-8 108-1918,2-30 1056,-6-46 782,0-1-1,1 1 0,-1-1 0,1 1 0,-1-1 1,1 1-1,-1-1 0,1 0 0,0 1 0,0-1 1,0 0-1,0 0 0,0 1 0,0-1 0,0 0 1,0 0-1,0 0 0,0 0 0,1-1 0,-1 1 1,0 0-1,1 0 0,-1-1 0,1 1 0,-1-1 1,1 1-1,-1-1 0,3 1 0,-4-1-114,0 0 0,1 0 0,-1 0-1,1 0 1,-1 0 0,1 0 0,-1 0 0,0 0-1,1 0 1,-1 0 0,1 0 0,-1-1-1,1 1 1,-1 0 0,0 0 0,1 0 0,-1 0-1,0-1 1,1 1 0,-1 0 0,0-1 0,1 1-1,-1 0 1,0 0 0,1-1 0,-1 1 0,0 0-1,0-1 1,1 1 0,-1-1 0,0 1 0,0 0-1,0-1 1,0 1 0,1-1 0,-1 1 0,0-1-1,0 1 1,0 0 0,0-1 0,0 1 0,0-1-1,0 0 1,5-18-8033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15695,'0'0'6214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7335,'0'0'12972,"2"10"-12417,0 24 13,-1 0 1,-1 0-1,-9 54 0,4-45 60,2-1 1,3 60 0,0-100-609,0 0 0,0 0 0,1 1 0,-1-1 0,0 0 0,1 0 1,-1 0-1,1 1 0,0-1 0,0 0 0,0 0 0,0 0 0,0 0 0,0 0 0,1-1 0,-1 1 0,0 0 0,1-1 1,-1 1-1,1 0 0,0-1 0,0 0 0,0 1 0,-1-1 0,1 0 0,0 0 0,0 0 0,1 0 0,-1-1 0,0 1 1,0 0-1,0-1 0,0 0 0,1 1 0,-1-1 0,0 0 0,0 0 0,1 0 0,-1 0 0,0-1 0,0 1 0,0-1 1,1 1-1,3-3 0,5 0 157,1-1 1,-1-1-1,0 0 1,0 0-1,0-1 1,18-14-1,3-9-133,17-14 109,-46 40-281,0 1 1,0 0-1,0 0 0,1 0 1,-1 0-1,1 0 1,-1 1-1,1 0 0,0-1 1,-1 1-1,9-1 0,-11 3 93,0-1-1,0 0 0,0 1 0,0-1 0,0 1 0,0-1 1,-1 1-1,1-1 0,0 1 0,0-1 0,0 1 0,0 0 1,-1 0-1,1-1 0,0 1 0,-1 0 0,1 0 1,-1 0-1,1 0 0,-1 0 0,1 0 0,0 1 0,12 33-27,-1-4 32,-10-29 33,-1-1 0,1 1-1,0-1 1,0 1 0,0-1 0,0 0 0,-1 0-1,2 0 1,-1 0 0,0 0 0,0 0-1,0 0 1,0-1 0,1 1 0,-1-1-1,0 1 1,0-1 0,1 0 0,-1 0-1,0 0 1,1 0 0,-1 0 0,0-1-1,0 1 1,1-1 0,-1 0 0,0 1-1,0-1 1,4-2 0,5-2 44,-1-1 0,1 1 0,-1-2 0,11-9 0,-12 10-107,21-17 109,-29 22-141,1 0-1,-1 1 0,0-1 0,1 0 0,-1 0 0,1 1 0,-1-1 0,1 1 0,0 0 0,-1-1 1,1 1-1,-1 0 0,1 0 0,0 0 0,-1 0 0,1 0 0,3 1 0,-4 1 8,1 1 0,-1 0 0,1 0 0,-1-1 0,0 1 1,0 0-1,-1 0 0,1 0 0,0 0 0,-1 0 0,0 0 0,0 5 0,1-3 7,8 101 709,17 117 758,-23-211-1358,-1-1-1,0 1 0,-1 0 1,-1 0-1,0-1 1,0 1-1,-3 14 0,3-26 5,-1 1 1,1 0-1,0 0 0,-1-1 0,1 1 0,-1 0 1,1-1-1,-1 1 0,0 0 0,1-1 0,-1 1 1,0-1-1,1 1 0,-1-1 0,0 1 0,1-1 0,-1 1 1,0-1-1,0 0 0,0 1 0,0-1 0,1 0 1,-1 0-1,0 0 0,0 0 0,0 0 0,0 0 1,0 0-1,1 0 0,-1 0 0,0 0 0,0 0 1,0 0-1,0 0 0,-1-1 0,-1 0 74,1 0 0,-1 0 0,0 0 0,1 0 0,-1 0 0,0-1 1,1 1-1,0-1 0,-5-3 0,-2-6-96,-1-1 0,2 0-1,0 0 1,0-1 0,2 0 0,-1-1 0,1 1 0,1-1 0,-3-16 0,1 3-9,2 0 1,1 0 0,0-55-1,4 81 18,0-1 0,0 0 0,0 0 0,1 0 0,-1 0 1,1 1-1,-1-1 0,1 0 0,-1 0 0,1 1 0,0-1 0,0 1 0,0-1 0,0 0 0,0 1 0,0 0 0,1-1 0,-1 1 0,0 0 0,1-1 0,-1 1 0,1 0 0,-1 0 1,1 0-1,-1 0 0,1 1 0,0-1 0,3-1 0,5 0-355,1-1 0,-1 1 1,1 1-1,12 0 0,19-4-4838,-13-3-2718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 15471,'0'-9'4942,"0"11"-2234,-9 18-2046,-25 4-90,30-22-544,-1 1 0,1-1 1,0 1-1,0 0 0,0 0 0,1 0 0,-1 1 0,1 0 0,-4 4 1,7-7-79,-1 0 0,1-1 1,0 1-1,0 0 0,0 0 0,0 0 1,0-1-1,0 1 0,0 0 1,0 0-1,0 0 0,0-1 1,1 1-1,-1 0 0,0 0 0,0 0 1,1-1-1,-1 1 0,1 0 1,-1-1-1,0 1 0,1 0 1,-1-1-1,1 1 0,0 0 0,-1-1 1,1 1-1,-1-1 0,2 1 1,27 18-169,-16-11 42,-5-3 112,-1 1-1,0 0 0,0 0 1,-1 1-1,0 0 1,0 0-1,7 12 1,-12-18 80,0 1 1,0 0 0,-1-1 0,1 1 0,-1-1-1,1 1 1,-1 0 0,1-1 0,-1 1 0,0 0-1,0 0 1,0-1 0,0 1 0,0 0 0,0 0-1,-1-1 1,1 1 0,-1 3 0,-1-3 56,1 0 0,-1 0 0,1-1 0,-1 1 0,0 0 0,1 0-1,-1-1 1,0 1 0,0-1 0,0 0 0,0 1 0,0-1 0,-1 0 0,1 0 0,0-1 0,0 1 0,-5 1 0,2-1-23,0 0 1,0 0-1,0 0 1,0-1-1,0 0 1,0 1-1,0-2 0,-7 0 1,-10-9-1693,21 10 1247,0-2 0,0 1 0,0 0 0,0 0 0,0 0 1,0 0-1,0-1 0,0 1 0,1 0 0,-1-1 0,1 1 1,-1 0-1,1-1 0,-1-2 0,0-11-6048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4 160 17444,'-1'-4'224,"0"-1"1,0 0-1,1 0 0,-1 0 1,1 0-1,0 0 1,1 0-1,-1 0 1,1 0-1,0 0 1,0 0-1,0 0 0,1 1 1,-1-1-1,1 0 1,1 1-1,-1-1 1,1 1-1,-1 0 1,6-7-1,-2 6-20,-1 0 0,1 0 0,0 1 0,0 0 0,0 0 0,1 0 0,0 1-1,-1 0 1,1 0 0,0 0 0,0 1 0,1 0 0,10-1 0,-4 1-128,1 1-1,-1 1 1,1 0 0,-1 0 0,0 2-1,1 0 1,14 4 0,-19-4-78,-1 1 0,0 0 1,0 1-1,0-1 0,0 2 1,-1-1-1,0 1 0,0 1 1,0-1-1,0 1 0,10 12 0,-16-17 2,-1 1 0,0-1-1,1 1 1,-1 0-1,0 0 1,0 0-1,0 0 1,0-1 0,-1 1-1,1 0 1,0 1-1,-1-1 1,1 0-1,-1 0 1,0 0 0,0 0-1,0 0 1,0 4-1,-1 0-5,-1-1 0,0 0-1,0 0 1,0 0 0,-5 8 0,-1 4-118,8-16 89,-1 0-1,1 1 1,0-1 0,0 0-1,0 1 1,0-1-1,0 1 1,0-1 0,0 0-1,0 1 1,0-1-1,1 0 1,-1 1 0,0-1-1,1 0 1,-1 1 0,1-1-1,0 0 1,-1 0-1,1 1 1,0-1 0,0 0-1,0 0 1,0 0-1,1 1 1,35 28-651,-22-18 438,-9-7 227,-1 1 0,1 0 0,-1 0 0,0 0 0,0 0 0,0 1 0,-1 0 0,0 0 0,-1 1 0,0-1 0,0 1 0,0-1 0,-1 1 0,0 0 0,-1 0 0,1 0 0,-2 0 0,1 0-1,-1 0 1,0 0 0,-2 11 0,0-8 94,0 1 0,-1 0-1,0-1 1,-1 0 0,0 0-1,-1 0 1,0 0 0,-1-1-1,0 0 1,-1 0 0,0 0-1,0-1 1,-1 0-1,-9 8 1,9-10 88,-1 0-1,0 0 1,0-1 0,-1 0-1,0-1 1,0 0-1,0 0 1,0-1 0,-15 3-1,19-5-124,1-1-1,-1 0 0,0-1 0,1 1 1,-1-1-1,0 0 0,0 0 0,1-1 1,-1 0-1,0 0 0,1 0 0,-1-1 1,1 1-1,-1-1 0,1-1 0,0 1 1,0-1-1,0 0 0,-9-7 0,13 9-192,-1 0-1,1-1 0,-1 1 1,1-1-1,0 1 1,0-1-1,0 1 0,0-1 1,0 0-1,0 0 1,0 1-1,0-5 0,1 6 97,0-1-1,0 0 1,-1 1-1,2-1 1,-1 0-1,0 1 1,0-1-1,0 0 1,0 1-1,0-1 1,0 0-1,1 1 1,-1-1-1,0 1 1,1-1-1,-1 1 1,0-1-1,1 0 1,-1 1-1,0-1 1,1 1-1,-1-1 1,1 1-1,-1 0 1,1-1-1,0 1 1,-1-1-1,1 1 1,-1 0-1,1 0 1,-1-1-1,1 1 1,0 0-1,-1 0 1,1 0-1,0 0 1,-1-1-1,1 1 1,1 0-1,13-1-840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12172,'0'0'7003,"-8"11"-6922,7-10-81,-5 7 28,0 0 0,0 1 0,0 0-1,1 0 1,1 0 0,0 0 0,0 1 0,-5 19-1,-1 24 1409,2 1 1,3 0-1,2-1 0,5 80 0,-1-127-1422,-1-1 0,1 0 0,0 0 0,0 1 0,0-1 0,1 0 0,0 0 0,0 0 1,0 0-1,1-1 0,0 1 0,-1-1 0,6 7 0,-1-21 344,-3-9-280,-2 0 0,0 0 1,-1 0-1,-4-38 0,1 5-859,2-41-3442,0 91 3748,15 22-721,-11-16 1244,0-1 0,0 1 0,1-1 0,-1-1 0,1 1 0,0 0 0,-1-1 0,1 0 0,0 0 0,1-1 0,-1 1 0,0-1 0,0 0 0,1 0 0,-1-1 0,0 0 0,1 0 0,-1 0 0,0 0 0,1-1 0,-1 0 0,0 0 0,0-1 0,1 1 0,-1-1 0,9-5 0,-6 3 51,0 0 0,0 0 0,-1-1 0,1-1 0,-1 1-1,0-1 1,-1 0 0,1-1 0,-1 1 0,-1-1 0,1-1 0,-1 1-1,0-1 1,-1 0 0,5-11 0,-6 10-118,-1 0 0,0-1 0,0 1 0,-1-1 1,0 1-1,-1-1 0,0 1 0,-2-11 0,2 18-41,0 0-1,0 0 1,-1 0-1,1 0 1,-1 0-1,0 1 1,0-1 0,1 0-1,-1 0 1,0 0-1,0 1 1,-1-1-1,1 0 1,0 1 0,-1-1-1,1 1 1,-4-3-1,3 3 9,0 1-1,0-1 1,0 1-1,0-1 1,0 1-1,0 0 1,0 0-1,0 0 1,0 0-1,0 0 1,0 1-1,0-1 1,0 0-1,0 1 1,0 0-1,0-1 1,0 1-1,0 0 0,0 0 1,1 0-1,-4 2 1,-7 6 196,1-1-1,0 2 1,0-1 0,1 2 0,0-1-1,1 1 1,0 1 0,1 0-1,0 0 1,1 0 0,1 1 0,-7 15-1,13-26-134,-1-1 0,1 1 0,0-1 0,-1 0-1,1 1 1,0-1 0,0 1 0,0-1 0,0 1-1,0-1 1,0 1 0,1-1 0,-1 1 0,0-1-1,1 1 1,-1-1 0,1 0 0,-1 1 0,1-1-1,0 0 1,0 0 0,0 1 0,-1-1 0,1 0-1,0 0 1,0 0 0,1 0 0,-1 0 0,0 0-1,0 0 1,0 0 0,1-1 0,-1 1 0,0 0-1,1-1 1,-1 1 0,0-1 0,3 1 0,8 2 61,0-1 0,0 0 0,0-1 0,15 0 0,17 2-160,-40-2-13,0 0 0,0 0 0,0 1 0,0-1 0,0 1 0,0 0 0,-1 0 0,1 0 0,-1 1 0,1-1 0,-1 1 0,0 0 0,0 0 0,0 0 0,3 5 0,-5-6 90,0 0 1,0 0-1,0 0 1,0 1-1,-1-1 1,1 0-1,-1 0 1,1 1 0,-1-1-1,0 0 1,0 1-1,0-1 1,0 0-1,0 1 1,0-1-1,-1 0 1,1 0 0,-1 1-1,0-1 1,0 0-1,0 0 1,0 0-1,0 0 1,0 0-1,0 0 1,0 0 0,-4 3-1,-13 23 494,17-27-579,0 0 0,0 0 0,1 1 0,-1-1 0,0 0 0,1 0 0,-1 1 0,1-1 0,0 0 0,-1 1 0,1-1 0,0 0 0,0 1 0,0-1 0,0 1 0,0-1 0,0 0 0,0 1 0,1 1 0,1-2-273,0-1-1,0 0 1,0 0 0,0 0-1,0 0 1,0 0-1,0 0 1,0 0-1,0-1 1,0 1-1,0-1 1,0 1 0,0-1-1,-1 0 1,1 0-1,0 0 1,0 0-1,2-2 1,16-14-4759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12748,'0'0'3796,"-6"10"-2964,-1 4-368,1 1 0,0 0 0,1 0 0,0 0 0,1 0 0,1 1-1,0 0 1,0 26 0,3-22 19,3 67 906,-2-82-1523,0 1 1,0-1-1,0 1 0,1-1 0,-1 1 1,2-1-1,-1 0 0,0 0 0,1 0 1,0 0-1,0 0 0,6 6 1,-10-18-9282,-7-24 2350,-11 0 4668,-4 0 4783,16 22-240,0 0 0,0-1 0,0 0 0,2 0 0,-1 0 0,1-1 0,-4-12 0,9 23-2090,0-1-1,0 1 0,0-1 1,0 1-1,1-1 0,-1 1 1,0-1-1,0 1 0,0-1 1,0 1-1,1-1 0,-1 1 0,0-1 1,0 1-1,1-1 0,-1 1 1,1-1-1,-1 1 0,0-1 1,1 1-1,-1 0 0,1-1 1,-1 1-1,1 0 0,-1-1 0,0 1 1,1 0-1,0 0 0,-1 0 1,1-1-1,-1 1 0,1 0 1,-1 0-1,1 0 0,-1 0 0,1 0 1,-1 0-1,1 0 0,1 0 1,30 0 1628,-24 0-1518,92 0-3310,-68 0-2584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7944,'0'0'12742,"0"8"-12213,0-4-425,1 42 1173,3 0-1,15 79 1,-19-124-1254,0 0 1,0 0-1,1 0 0,-1-1 1,0 1-1,0 0 0,1 0 1,-1 0-1,0-1 0,1 1 1,-1 0-1,1 0 0,-1 0 1,1-1-1,-1 1 0,1 0 1,-1-1-1,1 1 0,0-1 1,-1 1-1,1-1 0,0 1 1,0-1-1,-1 1 0,1-1 1,0 0-1,0 1 0,0-1 1,0 0-1,-1 0 0,1 1 1,0-1-1,0 0 0,0 0 1,0 0-1,0 0 0,0 0 1,-1-1-1,1 1 0,0 0 1,0 0-1,0 0 0,0-1 1,0 1-1,-1 0 0,1-1 1,0 1-1,0-1 0,-1 1 1,1-1-1,0 1 0,-1-1 1,1 0-1,0 1 0,0-2 1,33-36 1306,-9-14-937,-20 42-258,-1 0 0,1 0-1,1 0 1,0 0 0,8-10-1,-11 34-247,-2 0 0,0 0-1,0 16 1,-1-28 121,-1-1 0,1 0 0,0 0 0,0 1 0,0-1 1,0 0-1,0 0 0,0 0 0,1 1 0,-1-1 0,0 0 1,1 0-1,-1 0 0,1 0 0,-1 0 0,1 1 0,-1-1 0,1 0 1,0 0-1,-1 0 0,1 0 0,0-1 0,0 1 0,0 0 1,0 0-1,1 0 0,-1 0 1,1-1 1,0 0-1,-1 0 1,1 0-1,0 0 1,-1-1-1,1 1 0,-1 0 1,1-1-1,0 1 1,-1-1-1,1 1 1,-1-1-1,1 0 0,-1 0 1,0 0-1,2-1 1,12-9 43,0 0 1,23-26-1,-25 24-59,-8 8 1,-3 3-4,0-1 1,0 1-1,0 0 1,1 0-1,-1 1 1,0-1 0,1 0-1,-1 1 1,1 0-1,0-1 1,-1 1-1,1 0 1,0 0-1,0 1 1,-1-1-1,5 0 1,-6 1-6,-1 1 0,1 0-1,0-1 1,0 1 0,-1 0 0,1-1 0,0 1 0,-1 0 0,1 0 0,-1 0 0,1 0 0,-1 0 0,1-1 0,-1 1-1,1 0 1,-1 0 0,0 0 0,0 0 0,0 0 0,1 0 0,-1 0 0,0 2 0,3 28-287,-2-28 290,-1-3 11,0 6 39,1 0 0,0 0-1,0 0 1,0 0 0,1 0-1,2 6 1,-4-11-30,1 0 0,-1 0 0,1-1 0,-1 1 0,1 0 0,-1-1 0,1 1 0,-1 0 0,1-1 0,0 1 0,-1-1 0,1 1 0,0-1 0,-1 1 1,1-1-1,0 0 0,0 1 0,-1-1 0,1 0 0,0 0 0,1 1 0,0-1-1,-1 0-1,1-1 1,0 1 0,-1-1-1,1 1 1,0-1 0,-1 1-1,1-1 1,-1 0 0,1 1 0,-1-1-1,0 0 1,1 0 0,-1 0-1,2-2 1,9-9 18,0 0-1,-2-1 1,1 0 0,-2-1 0,16-28-1,5-7-2325,-29 48 1158,-1 20 192,-1 0 0,-1 0 0,-1 0 0,-6 23 0,-9 3-3947,12-34-292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4452,'0'0'24183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188 117 11339,'1'-2'521,"0"-1"0,-1 1 1,1 0-1,-1-1 0,0 1 0,1 0 1,-1 0-1,0-1 0,-1 1 1,1 0-1,0-1 0,-1 1 0,1 0 1,-1 0-1,1-1 0,-1 1 1,0 0-1,0 0 0,0 0 0,-2-2 1,2 2-342,-1 1 0,1 0 1,-1 0-1,0 0 0,1 0 0,-1 0 1,0 1-1,0-1 0,1 0 1,-1 1-1,0-1 0,0 1 0,0 0 1,0 0-1,0 0 0,1-1 1,-1 2-1,0-1 0,-3 0 0,-1 1-126,0 1 1,0-1-1,0 1 0,0 0 0,0 1 0,0-1 0,0 1 0,1 0 1,-1 1-1,1-1 0,0 1 0,0 0 0,-7 7 0,4-1 35,1 1 1,-1 1-1,2-1 0,-10 22 0,14-29-74,0 1 1,0 0-1,1 0 0,-1 0 0,1 0 0,0 0 0,1 0 1,-1 1-1,1-1 0,0 0 0,0 0 0,1 0 0,-1 0 1,1 1-1,2 4 0,-2-7-4,1-1 0,-1 0-1,1 0 1,0 0 0,0-1 0,0 1 0,0 0-1,0-1 1,0 1 0,0-1 0,1 0 0,-1 0-1,0 1 1,1-2 0,-1 1 0,1 0 0,-1 0 0,1-1-1,-1 1 1,1-1 0,-1 0 0,1 0 0,0 0-1,-1 0 1,1 0 0,-1-1 0,1 1 0,-1-1-1,3 0 1,4-1 226,0 0-1,0-1 0,0 0 1,0 0-1,-1 0 1,0-1-1,9-6 0,-7 3-67,-1 0-1,0-1 0,-1 0 0,1 0 1,-2-1-1,1 0 0,-1 0 1,-1-1-1,0 1 0,0-2 1,-1 1-1,0-1 0,0 1 0,-1-1 1,-1-1-1,0 1 0,-1 0 1,2-24-1,-4 33-174,0-1 0,0 1 0,-1 0-1,0-1 1,1 1 0,-1 0 0,0-1 0,0 1 0,0 0 0,0 0 0,-1 0-1,1 0 1,0 0 0,-1 0 0,0 1 0,1-1 0,-1 0 0,0 1 0,0-1-1,0 1 1,0-1 0,0 1 0,0 0 0,0 0 0,0 0 0,-1 0 0,1 1-1,0-1 1,-1 0 0,1 1 0,0 0 0,-1-1 0,-2 1 0,-1 0-177,0-1 1,0 1 0,0 0-1,-1 0 1,1 1 0,0 0-1,0 0 1,0 0 0,0 1-1,0 0 1,0 0 0,-6 3 0,-27 25-3147,29-18-612,5 1-3870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12908,'0'0'6641,"-1"10"-5007,1 55 418,3 1 1,14 85 0,44 136-2958,-54-262-750,1 10-2680,-1-12-3165,-1-8-5126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49 102 4260,'2'-8'4660,"-1"3"-3894,9-45 3594,-6 12 3871,-7 40-5659,-9 15-2384,1 18-116,1-1-1,1 2 1,2-1-1,-2 45 1,4-7 475,7 79 0,-2-140-511,1 0 0,0 0 0,1 0-1,1 0 1,0 0 0,0-1 0,1 0 0,0 1 0,1-1 0,7 11-1,-8-17-133,0 0-1,0 0 0,0 0 0,1 0 0,-1-1 0,1 0 0,0 0 1,0 0-1,1-1 0,-1 0 0,1 0 0,0 0 0,-1 0 0,1-1 1,0 0-1,1-1 0,-1 1 0,0-1 0,0 0 0,10 0 0,-9-1-954,1 1 0,-1-1 0,1-1 0,-1 0 0,1 0-1,12-3 1,9-11-6997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1794,'0'0'13687,"3"-8"-10964,-1 4-2557,-1 2 24,-1-1 1,1 0 0,0 1-1,1-1 1,-1 1-1,0 0 1,1-1-1,-1 1 1,1 0 0,-1 0-1,1 0 1,0 0-1,0 0 1,0 0-1,0 0 1,1 1-1,-1-1 1,0 1 0,1 0-1,-1-1 1,1 1-1,-1 0 1,1 1-1,-1-1 1,1 0 0,0 1-1,-1-1 1,1 1-1,4 0 1,-5 0-151,1-1 1,0 1-1,0 1 0,0-1 1,0 0-1,0 1 0,0-1 1,0 1-1,-1 0 1,1 0-1,0 0 0,0 0 1,-1 1-1,1-1 0,-1 1 1,0 0-1,1-1 0,-1 1 1,0 0-1,0 0 1,2 3-1,-2-2-18,0 0 1,-1 1-1,1 0 1,-1-1-1,0 1 1,0-1-1,0 1 1,-1 0-1,1 0 1,-1 0-1,0-1 1,0 1-1,0 0 1,-1 4-1,-2 7-15,0-1 0,-1 1 0,0-1 0,-2 0 0,1 0 0,-2 0 0,-8 13 0,0-4-104,10-17 82,0 1 1,1 0 0,-1 0-1,1 0 1,1 0 0,-1 0 0,1 1-1,1 0 1,-1-1 0,1 1 0,1 0-1,-2 11 1,3-18 14,1 0 0,-1 0-1,1 0 1,-1 0 0,1 0 0,-1 0-1,1-1 1,0 1 0,-1 0 0,1-1-1,0 1 1,-1 0 0,1-1 0,0 1-1,0-1 1,0 1 0,0-1 0,0 1-1,0-1 1,-1 1 0,1-1 0,0 0-1,0 0 1,0 0 0,0 1 0,0-1 0,2 0-1,33 1 124,-30-1-84,11 0 245,0-2 1,0 1-1,0-2 0,19-5 0,-28 6-459,-1-1-1,0 0 1,0 0-1,0 0 0,7-5 1,-11 6-357,0 0 1,-1 0 0,1-1-1,-1 1 1,1 0 0,-1-1-1,0 0 1,0 1 0,0-1-1,0 0 1,-1 0 0,3-4-1,0-5-5996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12011,'0'0'10186,"60"2"-8328,-24-7-641,1-1-865,10 1-288,-3 3-224,-2-1-1537,-5 1-2467,-9-2-4260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13068,'0'0'8584,"47"66"-7559,-34-41-416,3 5-257,-4 5-95,-3 3-1,0 6 96,-7 5 33,-2 2-1,-2 0-96,-11 1-96,-4-5-96,-1-7-480,-5-9-2979,5-8-5926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11850 1117 9146,'-6'-16'725,"0"1"1,-1 0-1,-1 0 0,0 1 1,-1 0-1,-1 1 0,-16-20 1,9 16-283,0 1 1,0 1 0,-2 0 0,-36-22-1,20 18-310,-2 1 0,-1 2 0,0 2-1,0 1 1,-76-14 0,-272-18 350,-6 34-410,99 4-56,-1469-116 1047,1563 106-1073,-736-55 85,600 47-76,-1236-34-25,1051 79-2,-2 24 17,-211 11-1,-549-24-4,1106-32 31,-1-7-1,1-8 0,-244-55 1,4-14 36,318 71-52,-1 4 0,-127 4 0,122 12 4,47-2-2,-1-2 1,-81-8 0,128 4 41,0-1 0,0 1 0,0-2 0,0 1 0,1-2 0,0 1 0,0-1 0,0-1 1,0 0-1,1 0 0,0-1 0,0 0 0,1-1 0,-14-15 0,3-2 193,0-1 0,1 0 0,-27-58 0,44 83-231,1-1 0,-1 0 0,0 0 0,0 0 0,1 0 0,-1 0 0,1 0 0,0 0 0,-1 0 0,1 0 0,0 0 0,0 0 0,0 0 0,1 0-1,-1 0 1,0 0 0,1 0 0,-1 0 0,1 0 0,0 1 0,0-1 0,0 0 0,-1 0 0,2 0 0,-1 1 0,0-1 0,0 1 0,2-3 0,4-2-182,0 0 0,0 1 0,0-1 0,1 1 0,8-4 1,5-3-1843,-17 9 1104,-3 2 345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45 17540,'2'-2'274,"0"-1"0,0 1 0,0-1 0,-1 1 0,1-1 0,-1 1-1,0-1 1,0 0 0,0 0 0,1-3 0,-2 5-216,0 1 0,0 0 0,0-1 0,0 1-1,0-1 1,0 1 0,0-1 0,0 1 0,0-1-1,0 1 1,-1 0 0,1-1 0,0 1 0,0-1-1,0 1 1,-1 0 0,1-1 0,0 1 0,0 0-1,-1-1 1,1 1 0,0 0 0,-1-1 0,1 1-1,0 0 1,-1-1 0,-1 1 77,1-1 0,-1 1 0,1 0 0,-1-1-1,1 1 1,-1 0 0,1 0 0,-1 0 0,0 0 0,1 0 0,-1 1 0,-1 0 0,-7 1 86,1 1 0,0 1 0,0-1 0,0 2 0,0-1 1,0 1-1,1 0 0,0 1 0,-9 8 0,6-4-191,-1 1 0,1 0 0,1 1 0,0 0 0,-8 15 0,17-25-38,0-1 0,0 1-1,0 0 1,0-1 0,0 1 0,0 0-1,1 0 1,-1-1 0,1 1 0,-1 0 0,1 0-1,0 0 1,0 0 0,0 0 0,0 0 0,0 3-1,1-4-2,-1 0-1,1 0 1,0 0-1,-1 0 0,1 0 1,0 0-1,0 0 0,0 0 1,0 0-1,-1 0 1,1-1-1,0 1 0,0 0 1,0-1-1,1 1 0,-1-1 1,0 1-1,0-1 1,0 1-1,0-1 0,0 0 1,1 0-1,-1 1 0,0-1 1,0 0-1,2 0 1,40 2-326,-24-2 173,0 1-1,36 7 0,-54-8 161,0 1 1,1-1 0,-1 0 0,1 1 0,-1-1-1,0 1 1,1-1 0,-1 1 0,0 0 0,0 0-1,1-1 1,-1 1 0,0 0 0,0 0-1,0 0 1,0 0 0,0 0 0,0 0 0,0 1-1,-1-1 1,1 0 0,0 0 0,0 3 0,0-2 15,-1 0 0,0 0-1,0 1 1,0-1 0,0 0 0,-1 0 0,1 0 0,0 0 0,-1 0 0,0 1 0,1-1 0,-1 0 0,0 0 0,-1 2 0,-6 7 174,1 0 1,-1 0-1,-19 19 0,25-27-125,-11 10 405,-25 21 1,35-31-454,0 0-1,0-1 1,-1 0-1,1 0 1,-1 0 0,1 0-1,-1-1 1,1 1 0,-1-1-1,0 0 1,0 0-1,0 0 1,0-1 0,0 1-1,-4-1 1,8 0-94,-1 0 1,0-1 0,0 1 0,1-1-1,-1 1 1,0-1 0,0 1 0,1-1-1,-1 1 1,0-1 0,1 1-1,-1-1 1,1 0 0,-1 1 0,1-1-1,-1 0 1,1 0 0,0 1-1,-1-1 1,1 0 0,0 0 0,-1 0-1,1 0 1,0 1 0,0-1 0,0 0-1,0 0 1,0 0 0,0 0-1,0 0 1,0 1 0,0-1 0,1-1-1,4-29-1206,5 3 489,5-6-216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37 121 7431,'7'-30'4326,"-3"13"-770,0-1 1,-1 1-1,1-21 0,-4 37-2520,1 13-987,0 0 1,-1 0 0,-1-1-1,0 1 1,-1 0 0,0-1 0,0 1-1,-8 19 1,4-8 26,1-5-12,-3 11 324,1 0 1,1 1-1,-2 45 0,8-74-383,0 0 1,1 0-1,-1 0 0,0 0 0,0 0 1,1 0-1,-1 0 0,1 0 0,-1 0 0,1 0 1,-1 0-1,1-1 0,0 1 0,-1 0 1,1 0-1,0-1 0,0 1 0,-1 0 0,1-1 1,0 1-1,0 0 0,0-1 0,0 0 0,0 1 1,0-1-1,0 1 0,0-1 0,0 0 1,0 0-1,0 1 0,0-1 0,0 0 0,0 0 1,0 0-1,0 0 0,0 0 0,0-1 1,0 1-1,0 0 0,2-1 0,50-11 145,-43 9-140,-2 0-41,1 2-1,-1-1 1,1 1-1,-1 1 1,1 0-1,-1 0 1,1 0 0,-1 1-1,0 0 1,11 3-1,-17-3 24,1 0-1,-1-1 1,1 1-1,-1 0 1,0 1-1,0-1 1,1 0 0,-1 1-1,0-1 1,0 1-1,0-1 1,-1 1-1,1 0 1,0 0-1,-1 0 1,1 0-1,-1 0 1,1 0-1,-1 1 1,0-1 0,0 0-1,0 1 1,0-1-1,-1 0 1,1 1-1,-1-1 1,1 1-1,-1 0 1,0-1-1,0 1 1,0-1-1,0 1 1,0-1-1,-1 1 1,1-1 0,-1 1-1,-1 4 1,0-4 29,0 0 1,1-1 0,-1 1-1,0 0 1,-1 0 0,1-1-1,0 1 1,-1-1 0,1 0-1,-1 0 1,0 0 0,0 0-1,0 0 1,0-1 0,0 1-1,-6 1 1,-54 17 555,56-18-522,-1-1 0,0 0 0,0 0 0,1-1 0,-1 0 1,0 0-1,0-1 0,1 0 0,-1 0 0,-10-4 1,16 4-180,0 1 0,0-1 1,-1-1-1,1 1 0,0 0 1,0 0-1,0-1 1,0 1-1,0-1 0,1 0 1,-1 0-1,0 1 0,1-1 1,0 0-1,-2-3 1,2 2-339,0 1 1,0-1 0,0 0 0,0 0 0,1 0 0,0 0-1,-1 0 1,1 0 0,0 0 0,0 1 0,1-1 0,-1 0-1,1 0 1,-1 0 0,3-4 0,5-9-4675,4 2-1659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29 110 14862,'0'0'12652,"8"1"-12481,-4-1-136,0 0 0,0 0 0,0 0 0,0-1 0,0 1 0,-1-1-1,1 0 1,0-1 0,0 1 0,-1-1 0,1 1 0,0-1 0,-1 0 0,0 0 0,1-1 0,-1 1 0,0-1 0,0 1 0,0-1 0,-1 0 0,1 0 0,-1 0 0,1-1-1,-1 1 1,0 0 0,-1-1 0,1 0 0,0 1 0,-1-1 0,0 0 0,0 0 0,1-5 0,-2 7-8,0 1 0,1-1 0,-1 0 0,0 1 0,0-1 0,0 0 0,-1 1-1,1-1 1,0 0 0,-1 1 0,1-1 0,-1 1 0,0-3 0,1 4-28,-1-1 0,1 1 0,-1-1 0,1 1 0,0-1-1,-1 1 1,1 0 0,-1-1 0,1 1 0,-1 0 0,1-1 0,-1 1 0,1 0 0,-1 0 0,0-1-1,1 1 1,-1 0 0,1 0 0,-1 0 0,0 0 0,1 0 0,-1 0 0,1 0 0,-2 0-1,-1 1-26,0 0-1,0 0 1,0 0-1,0 0 1,1 0-1,-1 1 1,0 0-1,1-1 1,-1 1-1,1 0 1,-1 0-1,-2 4 1,-5 5 15,0 0 0,2 1 0,-1 0 1,-13 26-1,19-32 11,1 0 1,-1 0-1,1 0 1,0 0-1,0 1 1,1-1-1,-1 1 0,1-1 1,1 1-1,-1-1 1,1 1-1,1-1 1,1 11-1,-2-15 2,1-1-1,0 1 1,0 0-1,0-1 1,0 1-1,1 0 1,-1-1-1,0 1 1,1-1 0,-1 0-1,1 0 1,0 1-1,-1-1 1,1 0-1,0 0 1,-1 0-1,1-1 1,0 1-1,0 0 1,0-1-1,0 1 1,0-1 0,0 0-1,0 1 1,3-1-1,57 0-1435,-53-1 743,-1 0-209,-1 0-1,1 0 1,0-1-1,-1 0 0,9-3 1,17-12-7162,-8 0-5047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36 12492,'0'0'11862,"9"-6"-11008,27-17-219,-35 22-612,0 0 0,0 0 0,1 1 0,-1-1 0,0 1 0,1-1-1,-1 1 1,0-1 0,1 1 0,-1 0 0,0-1 0,1 1 0,-1 0 0,1 0 0,-1 0 0,0 0-1,1 0 1,-1 0 0,0 1 0,1-1 0,-1 0 0,1 1 0,-1-1 0,0 1 0,0 0 0,1-1-1,-1 1 1,0 0 0,0 0 0,0-1 0,0 1 0,0 0 0,0 0 0,0 0 0,0 1 0,0-1-1,0 0 1,-1 0 0,1 0 0,0 1 0,-1-1 0,1 0 0,-1 0 0,1 3 0,1 1-19,-1 0 0,0 1 0,0-1 1,0 1-1,0-1 0,-1 0 0,0 1 1,0-1-1,-2 8 0,-3 0 29,0 1 0,-1-1-1,-1 0 1,0 0 0,-1-1 0,-1 0-1,0-1 1,-16 17 0,-8 13 99,32-40-134,0-1 0,1 1 0,-1 0 0,0-1 0,1 1 0,-1 0-1,1-1 1,-1 1 0,1 0 0,-1 0 0,1-1 0,0 1 0,-1 0 0,1 0 0,0 0 0,0 0-1,-1 0 1,1 0 0,0-1 0,0 1 0,0 0 0,0 0 0,0 0 0,0 0 0,0 0 0,1 0-1,-1 0 1,0 0 0,0-1 0,1 1 0,0 1 0,0-1 17,1 0 1,-1 0 0,1-1-1,-1 1 1,1 0-1,-1-1 1,1 0-1,0 1 1,-1-1-1,1 0 1,0 0-1,-1 1 1,1-1 0,3-1-1,61-11 396,51-31-489,-72 18-2455,-34 16-126,-8 1-2246,-2-2-2494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12492,'0'0'9353,"59"1"-7656,-29-6-576,4 0-768,-4 1-289,2 0-192,-3 0-1378,-1 1-1857,-5-3-3075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10858,'0'0'9695,"10"4"-8120,-10-4-1574,3 3 116,1-1 0,-1-1 0,1 1 0,0 0 0,-1-1 0,1 0 0,0 0 0,0 0 0,0 0 0,0-1 0,0 1 0,0-1 0,0 0 0,0-1 0,0 1 0,0 0 0,0-1 0,0 0 0,0 0 0,0 0 0,-1-1 0,1 1 0,0-1 0,-1 0 0,1 0 0,4-3 0,-3 2-7,-1 0 0,1-1 0,0 1 0,-1-1 0,0 0 0,0 0 0,0 0 0,0 0 0,0-1 0,-1 0 0,0 0 0,0 0 0,0 0 0,-1 0 0,0 0 0,0-1 0,0 1 0,-1-1 0,1 1 0,-1-1 0,-1 0 0,1-11 0,-1 16-121,0 1-1,0-1 0,0 0 0,0 1 1,0-1-1,-1 0 0,1 1 0,0-1 1,0 0-1,-1 1 0,1-1 0,0 1 1,-1-1-1,1 0 0,0 1 0,-1-1 1,1 1-1,-1-1 0,1 1 0,-1-1 1,1 1-1,-1 0 0,1-1 1,-1 1-1,0 0 0,1-1 0,-1 1 1,1 0-1,-1 0 0,0 0 0,1-1 1,-1 1-1,0 0 0,1 0 0,-1 0 1,0 0-1,1 0 0,-1 0 0,0 0 1,1 0-1,-1 1 0,0-1 0,1 0 1,-1 0-1,0 0 0,1 1 0,-1-1 1,1 0-1,-1 1 0,0-1 0,1 0 1,-2 2-1,-28 22-385,24-17 429,0 1 0,0-1 0,1 2 0,1-1 0,-1 0 0,1 1 0,1 0 0,-1 0 0,1 0 0,1 0 0,0 0 0,0 1 0,1-1 0,0 17 0,2-25-19,-1 0 0,1 1 1,0-1-1,0 0 0,0 0 0,0 0 0,0 0 0,0 1 1,0-1-1,1-1 0,-1 1 0,0 0 0,1 0 0,-1 0 1,0-1-1,1 1 0,-1-1 0,1 1 0,-1-1 0,1 1 0,-1-1 1,1 0-1,-1 0 0,1 0 0,-1 0 0,1 0 0,-1 0 1,1 0-1,-1 0 0,1-1 0,2 0 0,4 0 116,0 0 1,0-1-1,0 0 0,15-5 1,-7-3-77,0 0 1,-1-1-1,0-1 0,-1 0 1,0-1-1,-1 0 0,0-1 1,-1-1-1,16-25 1,-37 106-1037,8-64 873,-1 9 225,-1 0-1,2 0 0,-1 0 0,2 18 0,0-27-154,0 0-1,0-1 0,0 1 0,1 0 0,-1-1 0,1 1 0,-1 0 0,1-1 0,-1 1 0,1-1 0,0 1 0,0-1 0,0 1 0,0-1 0,0 1 0,2 0 0,-2-1-153,0 0 0,1-1 0,-1 1 0,1 0 1,-1-1-1,1 1 0,-1-1 0,1 0 0,-1 1 0,1-1 0,0 0 0,-1 0 0,1 0 0,-1 0 0,1 0 0,0-1 0,-1 1 0,1 0 0,-1-1 0,3 0 0,9-7-4866,-2-8-3669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17232,'0'0'7656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 13453,'0'0'13308,"-9"-3"-13137,7 1-173,-1 1 0,1 0 1,-1 0-1,1 0 0,-1 1 0,0-1 0,0 1 0,1-1 0,-1 1 0,0 0 0,0 0 1,1 0-1,-4 1 0,2 0-2,1 1-1,0-1 1,-1 1 0,1 0 0,0 0-1,0 0 1,0 0 0,1 1 0,-1-1 0,1 1-1,-1 0 1,1 0 0,-3 3 0,-5 7-10,0 1 0,-13 26 1,21-36 15,0 0 1,0 0-1,0 0 1,1 1-1,-1-1 1,1 0 0,0 1-1,1-1 1,-1 1-1,1-1 1,0 0-1,0 1 1,0-1 0,1 1-1,1 7 1,-2-11-1,1 0 1,0 0 0,0 0 0,0 0-1,0 0 1,0 0 0,0 0 0,0 0-1,0 0 1,1 0 0,-1 0 0,0-1-1,0 1 1,1 0 0,-1-1-1,0 0 1,1 1 0,-1-1 0,1 0-1,-1 1 1,0-1 0,3 0 0,39 0 30,-31 0-44,47-7-1402,-20-6-2304,-1-3-2775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10794,'0'0'11851,"-1"11"-11605,-23 262 3822,22-255-3721,0-5-120,0 1-1,2-1 1,-1 0 0,2 0 0,3 25 0,-4-38-207,0 1 1,0-1-1,0 0 1,1 1-1,-1-1 0,0 0 1,0 0-1,0 1 0,1-1 1,-1 0-1,0 0 1,1 1-1,-1-1 0,0 0 1,1 0-1,-1 0 0,0 1 1,1-1-1,-1 0 0,0 0 1,1 0-1,-1 0 1,0 0-1,1 0 0,-1 0 1,0 0-1,1 0 0,-1 0 1,0 0-1,1 0 0,-1 0 1,1 0-1,-1 0 1,0 0-1,1 0 0,-1-1 1,0 1-1,1 0 0,-1 0 1,0 0-1,1 0 1,-1-1-1,0 1 0,0 0 1,1 0-1,-1-1 0,0 1 1,0 0-1,1-1 0,-1 1 1,0 0-1,0-1 1,0 1-1,0 0 0,0-1 1,1 1-1,12-20 490,-13 18-479,3-17 151,-3 19-192,0 0-1,0-1 1,0 1 0,0-1 0,0 1 0,0 0 0,0-1 0,0 1 0,0-1 0,0 1 0,0 0 0,0-1 0,0 1 0,0-1 0,-1 1-1,1 0 1,0-1 0,0 1 0,0 0 0,-1-1 0,1 1 0,0 0 0,0-1 0,-1 1 0,1 0 0,0 0 0,-1-1 0,1 1-1,0 0 1,-1 0 0,1-1 0,0 1 0,-1 0 0,1 0 0,-1 0 0,0 0 0,1 0 122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9577,'0'0'18797,"-1"-4"-18365,1-1-396,1 1 0,-1 0 0,0-1 0,1 1 0,0 0 0,0 0 0,1-1 1,-1 1-1,1 0 0,0 0 0,0 0 0,0 1 0,0-1 0,0 0 0,1 1 0,0 0 0,0-1 0,0 1 0,0 0 0,0 1 0,1-1 1,-1 0-1,1 1 0,0 0 0,0 0 0,0 0 0,0 0 0,0 1 0,0-1 0,0 1 0,0 0 0,9 0 0,-11 1-64,-1 1 0,1-1-1,-1 1 1,0-1 0,1 1-1,-1 0 1,0 0-1,1 0 1,-1 0 0,0 0-1,0 0 1,0 0 0,0 0-1,0 0 1,0 1 0,0-1-1,0 0 1,0 1 0,-1-1-1,1 0 1,0 1-1,-1-1 1,1 1 0,-1-1-1,0 1 1,1-1 0,-1 1-1,0 2 1,4 45 34,-7-4 569,1-23-1420,2-1-4288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10410,'1'5'8666,"0"9"-4279,3 88-2482,-10-15 391,8-87-2222,1-1 1,-1 0 0,0 1-1,0-1 1,0 0 0,0-1 0,0 1-1,0 0 1,0 0 0,0-1 0,0 1-1,1-3 1,83-68 160,-86 71-242,0 1 0,0 0 1,0 0-1,1 0 0,-1-1 0,0 1 0,0 0 0,1 0 1,-1 0-1,0 0 0,1 0 0,-1 0 0,0-1 1,0 1-1,1 0 0,-1 0 0,0 0 0,1 0 1,-1 0-1,0 0 0,0 0 0,1 0 0,-1 0 0,0 1 1,1-1-1,-1 0 0,0 0 0,0 0 0,1 0 1,-1 0-1,0 0 0,0 0 0,1 1 0,-1-1 0,0 0 1,0 0-1,0 0 0,1 1 0,-1-1 0,0 0 1,5 18-209,-5 29 33,0-36 212,-2 1-503,-1 11 1603,6-17-4029,6-7-4911,-1-5 2354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18612,'2'2'134,"-1"-1"0,0 1 0,1 0 0,-1-1 0,0 1 0,0 0-1,0 0 1,0 0 0,-1 0 0,1 0 0,-1 0 0,1 0 0,-1 0 0,1 0 0,-1 0 0,0 0 0,0 3 0,-5 41 597,2-30-186,-18 144 1477,6-31-1083,-43 168 1,122-505 29,-46 161-1131,1 1 1,39-65-1,-52 102 103,0-1 0,1 1 0,0 0 0,1 0 0,0 1 0,1 0-1,0 0 1,11-7 0,-17 13 45,0 0 0,0 0 0,0 0 0,0 1 0,1-1 0,-1 1 0,0 0 0,1 0 0,-1 0 0,1 1 0,-1-1 0,1 1 0,-1 0 0,1-1 0,-1 2 0,1-1 1,-1 0-1,1 1 0,-1 0 0,1-1 0,-1 1 0,1 1 0,-1-1 0,0 0 0,0 1 0,0 0 0,0-1 0,0 1 0,0 1 0,5 3 0,-6-4 21,0 0 0,0 0 1,0 0-1,-1 1 0,1-1 0,-1 0 0,1 1 1,-1-1-1,0 1 0,0-1 0,0 1 1,0-1-1,0 1 0,0 0 0,-1-1 0,0 1 1,1 0-1,-1 0 0,0 3 0,-1-1 19,0 0-1,0 0 1,-1-1-1,1 1 1,-1 0 0,0-1-1,0 0 1,0 1-1,-1-1 1,-4 5-1,-1 1 50,0 0 1,-1-1-1,0 0 0,0-1 0,-1 0 0,0-1 1,-21 12-1,20-13-47,-31 14-107,39-19-72,0 0 0,-1 0 1,1 0-1,0 0 1,-1-1-1,1 1 1,-1-1-1,1 0 1,0 0-1,-5 0 1,8 0 132,0 0 1,-1-1-1,1 1 1,-1 0 0,1 0-1,0-1 1,-1 1-1,1 0 1,0-1 0,-1 1-1,1 0 1,0-1 0,0 1-1,-1-1 1,1 1-1,0-1 1,0 1 0,0 0-1,-1-1 1,1 1-1,0-1 1,0 1 0,0-1-1,0 1 1,0-1-1,0 1 1,0-1 0,0 1-1,0 0 1,0-1-1,0 1 1,1-1 0,-1 1-1,0-1 1,0 1-1,0-1 1,0 1 0,1 0-1,-1-1 1,0 1-1,0-1 1,1 1 0,0-1-1,12-19-538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4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10410,'0'0'14216,"11"1"-13837,-5 0-287,0 0 0,0 0 0,0-1 0,0 0 0,0 0 1,0-1-1,0 0 0,0 0 0,0 0 0,0 0 0,0-1 0,0 0 0,0-1 0,-1 1 0,1-1 0,-1 0 0,0 0 1,0-1-1,6-4 0,-7 5-11,0-1 1,-1 1-1,1 0 1,-1-1-1,0 0 1,0 0-1,0 0 1,-1 0-1,1 0 1,-1-1-1,0 1 0,0-1 1,0 0-1,-1 1 1,0-1-1,0 0 1,0 0-1,0-5 1,-1 9-84,0 0 1,0 1-1,0-1 1,0 1-1,0-1 1,0 1-1,0-1 0,0 1 1,0-1-1,0 1 1,0-1-1,-1 1 1,1-1-1,0 1 1,0-1-1,-1 1 0,1-1 1,0 1-1,-1 0 1,1-1-1,0 1 1,-1-1-1,1 1 1,0 0-1,-1-1 0,1 1 1,-1 0-1,1 0 1,-1-1-1,1 1 1,-1 0-1,1 0 0,-2-1 1,-20 6-248,-17 20-36,31-17 281,1 1 1,-1 0-1,1 0 0,1 1 1,0 0-1,1 0 1,-1 0-1,2 1 1,0 0-1,0 0 1,1 0-1,0 0 0,1 1 1,-1 16-1,3-26-5,0-1-1,0 0 0,0 1 1,0-1-1,0 0 0,0 0 0,1 1 1,-1-1-1,1 0 0,-1 0 1,1 0-1,-1 1 0,1-1 1,0 0-1,0 0 0,-1 0 1,1 0-1,0 0 0,0 0 0,0-1 1,0 1-1,0 0 0,0 0 1,2 0-1,0 1-43,0-1 0,0 0-1,1 0 1,-1 0 0,0-1 0,0 1 0,1-1 0,-1 0-1,6 0 1,-2 0-389,0-1-1,1 0 1,-1 0-1,0-1 1,0 0-1,0 0 1,0-1-1,10-5 1,14-15-4091,2-6-1728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4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11691,'0'0'6422,"-2"10"-5397,-4 37-98,2 1-1,2 0 1,3 0-1,1 0 1,3-1 0,11 56-1,-15-101-867,5 23-330,-3-19-606,-3-18-596,-1 4 426,-1 0-1,1 1 1,-1-1 0,-1 0 0,1 1 0,-2-1 0,1 1-1,-1 0 1,-5-8 0,-49-63-672,18 25 9191,39 52-7294,1 1 0,0 0 0,0-1 1,-1 1-1,1 0 0,0-1 0,0 1 0,0 0 1,-1-1-1,1 1 0,0-1 0,0 1 0,0 0 1,0-1-1,0 1 0,0 0 0,0-1 1,0 1-1,0-1 0,0 1 0,0 0 0,0-1 1,0 1-1,0-1 0,0 1 0,0 0 1,1-1-1,-1 1 0,0 0 0,0-1 0,0 1 1,1-1-1,-1 1 0,0 0 0,0 0 0,1-1 1,18-5 2102,33 5-2557,-44 1 800,23 1-506,18-1-812,-18-3-3357,-10-3-3270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6790,'0'0'1928,"2"-9"218,1-5-1230,5-21 941,-6 9 3489,-2 25-4315,0 20-135,9 612 3087,-3-294-3919,-2 587 2226,-17-693-1884,7-205 662,6-25-1079,0-20-4324,0 1-405,0-3-3204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23 308 9225,'-1'1'344,"0"-1"1,0 0-1,-1 0 1,1 0-1,0 0 1,0 0-1,0 0 1,0 0-1,0 0 1,0-1-1,0 1 1,0 0-1,0 0 1,0-1-1,0 1 1,0-1-1,0 1 1,1-1-1,-1 0 1,-1 0-1,2 0-204,0 1 1,0-1-1,0 0 0,0 1 1,0-1-1,1 1 0,-1-1 1,0 0-1,0 1 0,1-1 1,-1 1-1,0-1 0,1 1 1,-1-1-1,1 1 0,-1-1 1,1 1-1,-1-1 0,1 1 1,-1 0-1,1-1 0,-1 1 1,1-1-1,42-22 1878,-7 14-1849,-1 2 0,1 1 1,0 2-1,0 1 0,54 3 0,-2-1-122,19-3-18,1095-32 2750,-9-27-762,-1015 50-1979,415-6 159,152-13 370,-652 24-489,103-15 228,-172 18-242,-24 5-446,1-1 1,-1 0-1,0 1 1,1-1-1,-1 1 0,0-1 1,0 1-1,0-1 0,1 0 1,-1 1-1,0-1 0,0 0 1,0 1-1,0-1 1,0 1-1,0-1 0,0 0 1,0 1-1,0-1 0,-1 0 1,1 1-1,0-1 0,0 1 1,0-1-1,-1 1 1,1-1-1,0 0 0,-1 0 1,-1-7-6014,2 0-224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57 110 6182,'0'0'2557,"-6"-9"-1174,-23-44 965,8 5 5527,23 56-3173,-1-5-4530,0 0 1,0-1-1,0 1 0,1 0 1,-1-1-1,1 1 1,-1-1-1,1 0 1,0 1-1,0-1 0,0 0 1,0 0-1,3 2 1,9 5-93,0 0 0,1-1-1,0-1 1,1-1 0,0 0 0,0-1 0,0 0 0,0-2 0,26 3 0,-23-3-68,0 1-1,0 0 1,0 1 0,0 1-1,-1 1 1,23 11-1,-40-17-4,1 0-1,0 0 0,-1 0 0,0 0 0,1 0 0,-1 0 0,0 0 0,1 0 0,-1 1 0,0-1 0,0 0 0,0 1 1,0-1-1,0 1 0,0-1 0,-1 1 0,1 0 0,0-1 0,-1 1 0,1 0 0,-1-1 0,0 1 0,1 0 0,-1-1 1,0 1-1,0 2 0,-1 0 7,0-1 0,0 1 1,-1-1-1,1 1 0,-1-1 1,0 0-1,0 1 0,0-1 1,0 0-1,0 0 0,-5 4 0,-8 7 68,0-1-1,-1-1 1,-25 16-1,-173 95-624,213-122-1394,10-12-9737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11371,'0'0'16282,"4"-6"-15866,40-67 143,-17 32-391,-2-2 0,39-91 0,-28 33 798,-36 102-971,1-1-1,0 0 1,-1 1 0,1-1 0,0 0 0,-1 1 0,1-1-1,-1 1 1,1-1 0,0 1 0,-1 0 0,1-1 0,-1 1-1,0-1 1,1 1 0,-1 0 0,0-1 0,1 1 0,-1 0-1,0 0 1,1-1 0,-1 1 0,0 0 0,0 0 0,0-1-1,0 2 1,13 31 39,-12-32-35,26 82 105,22 52 132,-43-122-187,0 0 0,1-1 0,0 0 0,1 0 0,1-1 0,-1 0 0,21 18-1,-27-26-28,1-1 0,0 0-1,-1 0 1,1 0 0,0-1 0,0 1-1,0-1 1,1 0 0,4 2-1,8-3-3141,-16-3-3359,0-2-421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1860 5573,'-1'0'337,"0"1"1,0 0-1,0-1 0,0 1 0,0 0 0,0 0 0,1 0 0,-1 0 0,0 0 1,1 0-1,-1 0 0,1 0 0,-1 0 0,1 0 0,-1 0 0,1 0 0,0 0 1,-1 0-1,1 0 0,0 1 0,0-1 0,0 0 0,0 0 0,0 0 1,0 0-1,0 0 0,1 2 0,0-1-10,0 1-1,1-1 1,-1 0 0,0 1 0,1-1-1,0 0 1,-1 0 0,1 0 0,0-1-1,0 1 1,4 2 0,4 3 51,1 0 0,0-1 0,21 8 0,-20-9-243,0-1 0,0-1-1,1 0 1,-1-1 0,1 0 0,-1-1 0,1-1 0,-1 1-1,1-2 1,0 0 0,-1-1 0,15-3 0,-8 0 15,0-2 1,0 0 0,-1-1 0,0-1-1,0-1 1,29-21 0,-12 6 142,5-2-117,-1-2 1,-1-2-1,47-50 0,14-33 588,100-151-1,-68 87-326,-103 141-399,6-7 238,17-21 248,68-115 0,-25 38-379,-10 17-66,-71 108-79,1 1 0,0 0 0,2 1 0,27-21 0,-37 30 0,46-32-7,-39 29 2,0 0 0,0-1 0,-1 0 0,-1-1 0,19-21 0,-12 10 5,34-32 1,-7 9 3,-24 21-56,2 1 0,0 1 0,27-19 0,-36 31 26,1 1 0,0 1 0,0 0 0,1 1 0,-1 1 0,2 0 0,22-5 0,-8 4-64,-1 2 1,1 1-1,0 1 1,-1 2-1,1 1 0,0 1 1,0 1-1,49 12 1,-71-11 62,1 1-1,-1 0 1,0 0 0,0 1 0,-1 0 0,1 1 0,-1 0-1,0 0 1,-1 1 0,9 9 0,10 14-221,30 44 0,-3-3 87,97 128 225,-114-153 4,50 50 0,0 0 15,103 120 147,-125-153-48,3-2 0,3-3 1,87 55-1,-71-52-111,-55-41-31,0 0 0,2-3-1,0-1 1,1-1-1,52 15 1,189 36 362,-85-25-273,-8-1-54,1-7 0,255 11-1,-114-40 290,3 1 14,-228-4-527,-98-1-721,-36 0-10944,10-2 972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68 10218,'6'-67'14221,"-12"75"-13895,-3 18 78,2 1 1,0 0-1,2 0 0,1 1 1,1-1-1,1 29 0,0-18-42,0-15-242,-1 45 191,3-63-297,0 0-1,0 0 1,1 0 0,0 0 0,0 0-1,0 0 1,1 0 0,-1 0 0,1-1-1,3 7 1,-6-27-502,-7-12-561,-22-37-1924,-15-26-363,8 35 4594,37 55-297,28 10 449,-17-5-1440,1 0 1,0-1-1,0 0 0,22 1 1,8-6-2618,-38 1 1894,0 0 0,0 0 0,1 0 0,-1-1 0,-1 0 0,1 0 0,5-3 0,14-14-5365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10410,'0'0'10351,"-3"9"-9956,-3 31 169,1 1 0,0 77 0,5-117-682,0 0 0,0 1 0,0-1-1,0 0 1,0 0 0,1 1-1,-1-1 1,0 0 0,1 0 0,-1 0-1,1 1 1,-1-1 0,1 0 0,-1 0-1,1 0 1,0 0 0,0 0 0,0 0-1,-1 0 1,1 0 0,0 0 0,0-1-1,0 1 1,0 0 0,0 0 0,0-1-1,1 1 1,-1-1 0,0 1-1,0-1 1,0 0 0,1 1 0,-1-1-1,0 0 1,0 0 0,1 0 0,-1 1-1,0-2 1,2 1 0,1 0-715,0 0 0,0-1 1,0 0-1,0 0 0,0 0 0,0 0 1,-1 0-1,1-1 0,0 0 0,-1 0 1,6-4-1,14-13-6972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2723,'0'0'16698,"-5"8"-16031,-126 252 1597,134-276-10158,-5-22 4499,1 11 606,1-74-3172,0 67 8712,0-1 7698,1 38-6208,9 19-2882,-4-11-1017,0 0-1,0-1 1,1 0 0,11 14-1,13 1-3118,-28-23 1743,0-1 0,0 1-1,1-1 1,-1 0 0,0 0-1,1 0 1,-1 0 0,7 1-1,5-2-8419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19908,'2'18'1817,"-5"-6"-1241,-1-5-392,2-5 464,2-14-552,-3-7-64,2-5-352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11435,'0'0'8579,"5"10"-7757,-5-9-812,13 29 727,-2 0 0,-1 1-1,12 62 1,-19-69-509,-2 0-1,-1 0 1,-1 1 0,-7 39-1,6-53-354,-1 0 0,-1 0 0,1 0 0,-2-1 0,-5 11 0,6-14-437,0-1 1,0 1 0,-1-1 0,0-1 0,0 1 0,0-1 0,-1 0 0,-8 7 0,-7-1-6623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9417,'0'0'5322,"-1"12"-3720,0 5-998,0-1 0,-2 0 0,0 0 0,0 0 0,-2 0 0,-9 23 0,-3-3 515,-3 7-114,-48 77-1,64-120-3335,2-10 290,2-16-2157,0 22 2961,0-27-5542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10378,'0'0'9705,"52"63"-8039,-33-39-577,1 0-641,12-2-320,-8-1-64,6-7-1345,-4-5-3011,1-5-5894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4548,'-9'-11'14260,"9"22"-8260,1 8-6433,48 838 5387,-19-385-2061,-30-471-3106,0-68-8649,0 29 353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64 115 2691,'0'0'5407,"9"-10"-2679,12-19-1208,8-8 1679,1-1 3880,-29 38-6990,-1 0 0,0 0 0,0 0 0,0 0 1,0 1-1,0-1 0,0 0 0,0 0 0,0 0 0,0 0 0,0 0 0,1 0 0,-1 0 1,0 1-1,0-1 0,0 0 0,0 0 0,0 0 0,1 0 0,-1 0 0,0 0 0,0 0 1,0 0-1,0 0 0,0 0 0,1 0 0,-1 0 0,0 0 0,0 0 0,0 0 0,0 0 1,0 0-1,1 0 0,-1 0 0,0 0 0,0 0 0,0 0 0,0 0 0,0 0 0,1 0 1,-1 0-1,0-1 0,0 1 0,0 0 0,0 0 0,0 0 0,0 0 0,0 0 0,1 0 0,-1 0 1,0-1-1,0 1 0,0 0 0,0 0 0,-5 24 1018,-16 31-917,-103 154 419,115-182-1454,9-27 766,0 0 0,0 1 0,0-1 0,0 0-1,1 0 1,-1 1 0,0-1 0,0 0 0,0 0 0,1 1-1,-1-1 1,0 0 0,1 0 0,-1 1 0,0-1 0,0 0-1,1 0 1,-1 0 0,0 0 0,1 0 0,-1 0-1,0 1 1,1-1 0,-1 0 0,0 0 0,1 0 0,-1 0-1,0 0 1,1 0 0,-1 0 0,0 0 0,1-1 0,-1 1-1,0 0 1,1 0 0,-1 0 0,0 0 0,1-1 0,4-1-535,1 0 1,-1-1-1,0 1 1,0-1-1,0-1 1,5-4-1,44-43-7997,-26 21 1463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10218,'0'0'10292,"-3"10"-9352,-10 25 102,-20 37 0,14-33-101,-16 50 0,34-88-979,1 0 1,-1 0-1,1-1 0,-1 1 0,1 0 0,0 0 1,0 0-1,-1 0 0,1 0 0,0 0 1,0 0-1,0 0 0,0 0 0,0 0 1,0 0-1,1 0 0,-1 0 0,0 0 1,0 0-1,1 0 0,-1 0 0,0 0 0,2 2 1,-1-3-13,0 0 1,0 0-1,-1 1 1,1-1 0,0 0-1,0 0 1,0 0-1,0 0 1,0 0-1,0-1 1,0 1 0,0 0-1,0 0 1,0 0-1,0-1 1,-1 1 0,1-1-1,0 1 1,0-1-1,0 0 1,49-35-1964,-46 33 1774,78-66-2868,90-70 2451,-151 128 1097,-25 24 691,-28 30 436,30-41-1651,-30 36 1180,17-21-381,0 0 0,2 1 0,0 0 0,-19 36 0,32-54-731,-1 1 0,1-1-1,0 0 1,0 0 0,-1 1 0,1-1 0,0 0 0,0 1 0,0-1-1,0 0 1,0 1 0,0-1 0,-1 0 0,1 1 0,0-1 0,0 1-1,0-1 1,0 0 0,0 1 0,0-1 0,0 0 0,1 1 0,-1-1 0,0 0-1,0 1 1,0-1 0,0 0 0,0 1 0,0-1 0,1 0 0,-1 1-1,0-1 1,0 0 0,1 1 0,-1-1 0,14-2-859,16-15-1204,46-43-5695,19-9 9855,-108 89 3460,5-7-4708,-1 0 0,2 0 0,-11 23 0,18-35-908,0 0-1,0 0 1,-1-1-1,1 1 1,0 0-1,0 0 1,0-1-1,0 1 1,0 0-1,0 0 1,0-1-1,0 1 1,0 0-1,0 0 1,1-1-1,-1 1 1,0 0-1,0-1 1,1 1-1,-1 0 1,1 0-1,-1-1 1,0 1-1,1-1 1,-1 1-1,1 0 1,-1-1-1,1 1 1,0-1-1,-1 1 1,1-1-1,-1 0 1,1 1-1,0-1 1,0 1-1,30-2-3521,-24-1 3075,-1 0-1,1-1 0,-1 1 1,0-1-1,0 0 1,8-6-1,59-50-706,-38 28 1169,-17 16 8,6-4 2,43-28 0,-67 46 81,1 1-1,-1 0 1,0-1 0,0 1-1,0 0 1,1 0 0,-1 0 0,0-1-1,0 1 1,1 0 0,-1 0 0,0 0-1,1 0 1,-1-1 0,0 1 0,0 0-1,1 0 1,-1 0 0,0 0 0,1 0-1,-1 0 1,0 0 0,1 0 0,-1 0-1,0 0 1,1 0 0,-1 0-1,0 0 1,1 0 0,-1 0 0,0 0-1,0 0 1,1 0 0,-1 1 0,0-1-1,1 0 1,-1 0 0,0 0 0,0 0-1,1 1 1,-1-1 0,0 0 0,0 0-1,1 1 1,-1-1 0,0 0-1,0 1 1,-4 18 1196,-18 24 409,-14 11 28,19-29-617,0 0 1,2 1 0,1 1-1,-14 36 1,28-63-1050,0 1 0,0-1 0,1 0 0,-1 1 0,0-1 0,0 0 0,0 0-1,1 1 1,-1-1 0,0 0 0,0 1 0,1-1 0,-1 0 0,0 0 0,0 0 0,1 1 0,-1-1 0,0 0 0,1 0 0,-1 0 0,0 0 0,1 0 0,-1 0 0,0 0 0,1 0 0,-1 1 0,1-1 0,-1 0 0,0 0 0,1-1 0,-1 1 0,0 0-1,1 0 1,-1 0 0,0 0 0,1 0 0,-1 0 0,0 0 0,1-1 0,-1 1 0,0 0 0,1 0 0,-1 0 0,1-1 0,20-6-134,3-9-229,0-2 0,-1 0 0,0-2-1,27-30 1,42-37-3014,-70 73 462,-22 14 2913,-1 0 0,1 0 0,0 0 0,0 0 0,0 0 0,0 0 0,0 0 0,0 0 0,0 0 0,-1 0 0,1 0 0,0 0 0,0 0 0,0 0 0,0 0 0,0 0 0,0 1 0,0-1 0,0 0 0,-1 0 0,1 0 0,0 0 0,0 0 0,0 0 0,0 0-1,0 0 1,0 1 0,0-1 0,0 0 0,0 0 0,0 0 0,0 0 0,0 0 0,0 0 0,0 1 0,0-1 0,0 0 0,0 0 0,0 0 0,0 0 0,0 0 0,0 0 0,0 1 0,0-1 0,0 0 0,0 0 0,0 0 0,0 0 0,0 0 0,0 0 0,1 0 0,-1 0 0,0 1 0,0-1 0,0 0 0,0 0 0,0 0 0,0 0 0,0 0 0,0 0 0,0 0 0,1 0 0,-1 0 0,0 0 0,0 0 0,0 0 0,0 0 0,-32 40 3804,15-19-1139,-18 47-1970,20-38-2959,4-9-2981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1894 7847,'0'-5'8080,"10"-8"-6312,15-10-1825,7 1 145,1 0 0,1 3 0,1 1 0,1 1-1,46-14 1,44-21-60,518-262 36,-583 283-52,493-230 8,-207 121 46,202-88 157,798-307-181,-1214 494 66,1 6 0,1 6-1,2 6 1,0 6 0,158 0-1,-261 17-95,1 2-1,-1 2 1,0 1-1,0 1 0,58 20 1,-68-17 10,0 1 0,-1 1 0,0 1 0,-1 1 0,0 1 0,-1 1 0,-1 0 0,26 26 0,-44-38-3,26 24 6,-2 1 1,26 38-1,-45-56 84,-1-1 1,0 1-1,-1 0 0,0 1 0,-1-1 0,0 1 0,0 0 0,-1 0 0,-1 1 0,0-1 0,1 22 0,-4-7 231,-2-1 0,-1 1-1,-11 40 1,8-41-76,2-1-1,0 1 1,-2 41-1,8-65-374,-1 0 1,0 0-1,0 0 0,0-1 0,1 1 0,-1 0 1,0 0-1,1-1 0,-1 1 0,0 0 1,1-1-1,-1 1 0,1 0 0,-1-1 0,1 1 1,-1-1-1,1 1 0,0-1 0,-1 1 1,1-1-1,0 1 0,-1-1 0,1 0 1,0 1-1,0-1 0,-1 0 0,1 0 0,0 1 1,0-1-1,-1 0 0,1 0 0,0 0 1,0 0-1,0 0 0,-1 0 0,1 0 1,0 0-1,0 0 0,0-1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 12075,'-1'-1'89,"0"1"-1,1-1 1,-1 0-1,0 0 0,1 1 1,-1-1-1,0 1 0,0-1 1,0 0-1,1 1 0,-1 0 1,0-1-1,0 1 0,0-1 1,0 1-1,0 0 1,0 0-1,0 0 0,0-1 1,0 1-1,0 0 0,0 0 1,0 0-1,0 1 0,0-1 1,0 0-1,0 0 0,0 0 1,0 1-1,0-1 1,0 1-1,0-1 0,1 0 1,-1 1-1,0-1 0,0 1 1,0 0-1,1-1 0,-1 1 1,0 0-1,0 0 1,1-1-1,-1 1 0,1 0 1,-1 0-1,1 0 0,-1 0 1,1-1-1,-1 1 0,1 0 1,0 0-1,0 0 0,-1 0 1,1 0-1,0 0 1,0 0-1,0 0 0,0 2 1,-2 9 431,0 0-1,1 1 1,1 17 0,0-25-334,-1 32 852,-1-22-657,2 1-1,0-1 1,1 0 0,0 0 0,4 18 0,-4-30-300,0 0 1,0 0 0,0 0-1,0 0 1,1 0 0,-1-1-1,1 1 1,-1-1 0,1 1 0,0-1-1,0 1 1,0-1 0,1 0-1,-1 0 1,0 0 0,1 0-1,-1 0 1,1-1 0,0 1-1,-1-1 1,1 0 0,0 0 0,0 0-1,0 0 1,0 0 0,0 0-1,0-1 1,0 1 0,0-1-1,0 0 1,3 0 0,7-1 102,-1-1 1,0 0-1,1-1 0,-1 0 1,-1-1-1,1 0 1,0-1-1,-1 0 1,18-11-1,6-6-185,49-41 0,-30 10-3662,-34 27-1814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61 9161,'0'0'12283,"-11"-2"-10553,8 1-1695,-1 0 1,1 0-1,-1 0 0,1 1 1,-1-1-1,1 1 0,-1 0 1,0 0-1,1 1 0,-1-1 1,1 1-1,-1-1 0,1 1 1,-1 0-1,1 0 0,-1 1 1,1-1-1,0 1 0,0 0 1,0-1-1,0 1 1,0 1-1,0-1 0,0 0 1,1 1-1,-1-1 0,1 1 1,-3 4-1,-9 10 9,2 0-1,-17 28 1,26-40-26,0 0-1,1 1 0,-1-1 1,1 1-1,1 0 0,-1 0 0,1 0 1,0 0-1,0 0 0,0 0 1,1 0-1,0 0 0,1 11 1,0-17-9,-1 1 0,1 0 1,-1 0-1,1-1 1,-1 1-1,1-1 1,-1 1-1,1 0 0,0-1 1,-1 1-1,1-1 1,0 0-1,-1 1 1,1-1-1,0 1 1,0-1-1,0 0 0,-1 0 1,1 0-1,0 1 1,0-1-1,0 0 1,0 0-1,-1 0 0,1 0 1,0 0-1,0 0 1,0 0-1,-1-1 1,1 1-1,0 0 0,0 0 1,0-1-1,-1 1 1,1 0-1,0-1 1,0 1-1,-1-1 0,2 0 1,32-19 953,-16 6-765,-1-2 0,-1 0 0,-1 0 0,0-2 0,-1 0 0,-1 0 0,-1-2 0,0 1 0,13-33 0,-33 75-289,3-11 81,0 0-1,1 0 0,1 0 1,0 1-1,1-1 0,0 1 1,0 24-1,2-37 12,0 1 1,1 0 0,-1-1-1,1 1 1,-1 0-1,1-1 1,-1 1-1,1-1 1,-1 1-1,1-1 1,0 1-1,-1-1 1,1 1 0,0-1-1,-1 0 1,1 1-1,0-1 1,0 0-1,-1 0 1,1 0-1,0 1 1,0-1 0,-1 0-1,1 0 1,0 0-1,0 0 1,0 0-1,-1 0 1,1 0-1,0-1 1,0 1-1,-1 0 1,1 0 0,0-1-1,0 1 1,-1 0-1,1-1 1,0 1-1,0-1 1,31-14 262,-13-1-91,1-2 0,26-31 0,-5 5-15,-41 43-161,0 1-1,1 0 0,-1-1 0,0 1 0,0 0 0,0-1 0,1 1 0,-1 0 0,0-1 0,0 1 0,1 0 0,-1 0 0,0-1 0,1 1 0,-1 0 0,0 0 0,1-1 0,-1 1 0,0 0 0,1 0 0,-1 0 0,1 0 0,-1 0 1,0 0-1,1 0 0,-1 0 0,0-1 0,1 1 0,-1 0 0,1 1 0,-1-1 0,0 0 0,1 0 0,-1 0 0,1 0 0,-1 0 0,0 0 0,1 0 0,-1 1 0,1-1 0,1 19-98,-11 25 62,6-35 47,1-2 16,-1 1 0,1-1 0,1 1 0,-1-1 0,1 1 0,0 0 0,1-1 0,1 14 0,-1-20-18,1 0 1,-1 0-1,1 0 1,-1 0-1,1-1 1,-1 1-1,1 0 1,0-1-1,-1 1 1,1 0-1,0-1 1,0 1 0,-1-1-1,1 1 1,0-1-1,0 0 1,0 1-1,0-1 1,-1 0-1,1 1 1,0-1-1,0 0 1,0 0-1,0 0 1,0 0-1,0 0 1,0 0-1,0 0 1,0 0-1,0 0 1,0 0-1,0-1 1,-1 1-1,1 0 1,1-1-1,33-13 576,-21 3-466,0-1 1,-1 0-1,-1 0 0,0-1 0,-1-1 0,-1 0 1,0-1-1,0 0 0,-2 0 0,0-1 1,11-30-1,-29 75-814,4-13 239,0 0 0,1 1 0,1 0 0,1 0 0,-3 29 0,6-45 198,0 1 1,0-1 0,0 0 0,1 1-1,-1-1 1,0 0 0,1 0 0,-1 0 0,1 1-1,-1-1 1,1 0 0,-1 0 0,1 0-1,0 0 1,0 0 0,0 0 0,-1 0 0,1 0-1,0 0 1,0 0 0,0-1 0,0 1 0,0 0-1,1-1 1,-1 1 0,0 0 0,0-1-1,0 1 1,1-1 0,-1 0 0,0 0 0,0 1-1,1-1 1,-1 0 0,0 0 0,1 0 0,-1 0-1,0 0 1,0 0 0,1-1 0,-1 1-1,0 0 1,2-2 0,14-2-4816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11691,'0'0'11664,"-6"10"-11140,-3 13-175,0-1 0,2 1 0,1 1 1,1-1-1,0 1 0,-1 48 1,4-34 11,-1-14-279,2-1 0,1 1-1,0 0 1,2-1 0,1 1 0,9 40 0,-10-81 501,-8-19-467,-23-35-73,-24-68 250,53 138-276,0 0-1,0 0 0,1 0 0,-1 1 0,0-1 0,0 0 0,1 0 0,-1 1 0,0-1 0,1 0 1,-1 1-1,1-1 0,-1 1 0,1-1 0,-1 0 0,1 1 0,0-1 0,-1 1 0,1-1 0,-1 1 0,1 0 1,0-1-1,0 1 0,-1 0 0,1-1 0,0 1 0,0 0 0,-1 0 0,1 0 0,0-1 0,0 1 1,-1 0-1,1 0 0,0 0 0,0 0 0,0 1 0,-1-1 0,1 0 0,0 0 0,0 1 0,44 1-1029,-43-2 849,40 6-3096,13 1-6042,-20-6 174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17204,'-1'0'129,"0"-1"1,0 0 0,0 0 0,1 0-1,-1 0 1,0 0 0,1 0 0,-1 0-1,1 0 1,-1 0 0,1-1 0,0 1 0,-1 0-1,1 0 1,0 0 0,0 0 0,0-1-1,-1 1 1,1 0 0,1 0 0,-1 0-1,0-1 1,0 1 0,0 0 0,1 0-1,-1 0 1,0 0 0,1-1 0,-1 1-1,1 0 1,0 0 0,-1 0 0,1 0-1,0 0 1,-1 0 0,1 1 0,0-1-1,0 0 1,1-1 0,5-5 485,0 1 0,0 0-1,15-9 1,-21 13-519,7-3 102,0 1-1,-1 0 0,1 0 1,1 0-1,-1 1 0,1 0 1,-1 1-1,1 0 0,0 0 1,-1 1-1,12 0 0,-17 0-180,0 1 0,0 1 0,0-1 0,0 0-1,0 1 1,0 0 0,-1-1 0,1 1 0,0 0 0,0 0-1,-1 1 1,1-1 0,-1 1 0,1-1 0,-1 1 0,1 0-1,-1 0 1,0 0 0,0 0 0,0 0 0,0 0 0,0 1-1,-1-1 1,1 1 0,-1-1 0,1 1 0,-1-1 0,0 1-1,0 0 1,0 0 0,0 0 0,-1 0 0,1-1 0,-1 1-1,0 6 1,0 1-26,0-1 0,-1 1 0,0-1 0,-1 0 1,0 1-1,0-1 0,-1 0 0,-1 0 0,1-1 0,-1 1 0,-1-1 0,1 1 0,-7 7 0,10-15-18,1 0 1,0-1-1,0 1 0,-1 0 1,1 0-1,0 0 0,0 0 1,0 0-1,0 0 1,0 0-1,0 0 0,1 0 1,-1 0-1,0-1 0,0 1 1,1 0-1,-1 0 0,0 0 1,1 0-1,-1-1 1,1 1-1,-1 0 0,1 0 1,1 1-1,20 22-253,-8-9 222,-8-6 51,-2-1 0,1 0 0,-1 1 0,0 0 1,-1 0-1,0 0 0,-1 1 0,0-1 0,0 1 0,-1-1 1,0 1-1,-1-1 0,0 1 0,0 0 0,-3 14 0,1-17 68,1 1 0,-1 0-1,-1-1 1,1 1-1,-1-1 1,-1 0 0,1 0-1,-1 0 1,0-1-1,-1 1 1,0-1 0,0 0-1,0 0 1,-1 0 0,0-1-1,0 0 1,0 0-1,0-1 1,-10 5 0,12-6 1,-1-2-1,1 1 1,-1 0 0,0-1 0,1 0 0,-1 0 0,0-1 0,0 1 0,0-1 0,0 0 0,0 0 0,0-1 0,-4 0 0,7 0-114,0 1-1,0-1 1,0 1 0,0-1 0,1 1 0,-1-1 0,0 0-1,0 0 1,1 0 0,-1 0 0,0 0 0,1-1 0,0 1-1,-1 0 1,1-1 0,0 1 0,-1-1 0,1 1-1,0-1 1,0 1 0,0-1 0,0 0 0,1 0 0,-1 0-1,0 1 1,1-1 0,-1 0 0,1 0 0,0 0 0,-1 0-1,1 0 1,0 0 0,0 0 0,1-3 0,4-18-328,5-3-132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15951,'0'0'6646,"-11"0"-4750,5 0-1802,1 1 0,-1-1 1,0 1-1,0 0 1,1 1-1,-1-1 1,0 1-1,1 0 1,0 1-1,-1-1 1,1 1-1,0 0 1,0 1-1,1-1 1,-1 1-1,1 0 1,-1 0-1,1 0 1,-5 7-1,-3 4-39,7-10-51,1-1 0,0 0 0,1 1 0,-1 0 0,1 0 0,0 0 1,0 0-1,0 0 0,1 1 0,0-1 0,0 1 0,0 0 0,-1 9 0,3-14-3,1 0 0,-1 0-1,1-1 1,-1 1-1,1 0 1,-1-1 0,1 1-1,-1 0 1,1-1-1,0 1 1,-1-1 0,1 1-1,0-1 1,-1 1-1,1-1 1,0 0 0,0 1-1,0-1 1,-1 0-1,1 0 1,0 1 0,0-1-1,0 0 1,-1 0 0,1 0-1,0 0 1,0 0-1,0 0 1,0 0 0,1-1-1,30-4-83,-28 2 93,1-1 0,0 1 0,-1 0 0,0-1 0,0 0 0,0 0 0,0 0 0,-1-1 0,4-4 0,-5 6-3,-1 0-1,1 0 1,0 0-1,-1 0 0,0 0 1,0 0-1,0 0 0,0 0 1,0 0-1,0 0 0,-1-1 1,0 1-1,1 0 0,-1-1 1,-1 1-1,0-6 1,0 7 24,1 0 1,-1 0-1,0 0 1,1 1-1,-1-1 1,1 0-1,0 0 1,-1 0 0,1 0-1,0 0 1,0 0-1,0 0 1,1 0-1,-1 0 1,0 0 0,1 1-1,-1-1 1,1 0-1,0 0 1,-1 0-1,1 1 1,1-3 0,1 3-27,-3 35-85,-17 92 449,14-82-204,-3-1 1,-1 1-1,-26 79 0,11-80 142,21-41-282,0 0-1,0-1 1,-1 1-1,1-1 0,-1 1 1,1-1-1,-1 0 1,1 1-1,-1-1 0,0 0 1,0 0-1,1 0 1,-1 0-1,0 0 0,0-1 1,0 1-1,0-1 1,0 1-1,-4 0 1,5-2-19,-1 0 1,1 0 0,0 1 0,0-1 0,-1 0-1,1 0 1,0 0 0,0 0 0,0 0 0,0 0-1,1 0 1,-1-1 0,0 1 0,0 0 0,1 0-1,-1-1 1,1 1 0,-1-1 0,1 1 0,-1 0-1,1-1 1,0 1 0,0-1 0,-1 1 0,1-1-1,0 1 1,1 0 0,-1-2 0,0-44-333,3 35 235,1 1 0,0-1 0,0 1 0,1 0 0,0 1-1,1-1 1,0 1 0,0 0 0,2 1 0,14-17 0,-6 9-4,2 0 1,0 1 0,0 1 0,29-17 0,-40 27 61,-4 3 8,0 0 1,0-1 0,0 1 0,0 0-1,0 1 1,1-1 0,-1 1 0,1-1-1,-1 1 1,1 0 0,-1 0 0,1 0-1,0 1 1,-1 0 0,1-1 0,0 1-1,5 1 1,-8 0-1,-1 0 0,1 0 0,0 0 0,-1 0 0,1 1 0,-1-1 0,1 0 0,-1 0 0,0 1 0,1-1 0,-1 0 0,0 0 0,0 1 0,0-1 0,0 0 0,0 1 0,0-1-1,0 0 1,0 0 0,-1 3 0,-7 28 55,-8-1 334,13-26-146,0 0 0,0 0 0,0 1 0,1-1 1,-1 1-1,1-1 0,1 1 0,-3 10 0,4-15-68,5-11 512,22-55 548,-15 37-1197,0-1-1,-2-1 0,8-39 1,-18 74-159,-1 0 1,1-1-1,0 1 1,1 0 0,-1 0-1,1 0 1,1 4 0,-1-6 142,-1-1 1,1 0 0,0 0-1,-1 0 1,1 0 0,0-1-1,0 1 1,1 0 0,-1 0-1,0-1 1,1 1 0,-1 0 0,1-1-1,-1 1 1,1-1 0,-1 0-1,1 0 1,0 0 0,0 1-1,0-1 1,0-1 0,0 1-1,0 0 1,0 0 0,0-1-1,0 0 1,3 1 0,1-1-3,1 0 0,-1 0 1,1 0-1,-1-1 0,0 0 0,1-1 1,-1 1-1,0-1 0,0 0 1,0-1-1,0 1 0,0-1 0,0-1 1,-1 1-1,1-1 0,-1 0 0,7-7 1,25-15-893,-42 52-59,2-19 976,-1-1 63,1 1 0,0-1 0,1 1 1,0-1-1,0 1 0,0 0 0,1 0 0,-1 8 1,2-14-76,1 0 1,-1-1-1,1 1 0,-1-1 1,1 1-1,-1-1 1,1 1-1,-1-1 1,1 1-1,-1-1 1,1 1-1,0-1 1,-1 0-1,1 1 0,0-1 1,-1 0-1,1 0 1,0 1-1,-1-1 1,1 0-1,0 0 1,0 0-1,-1 0 1,1 0-1,0 0 0,0 0 1,-1 0-1,1 0 1,0 0-1,0-1 1,26-3 129,-17 1-111,0-1 0,-1 0 0,0-1 0,0 0 0,17-13 0,-17 11-116,0 1 0,1 0 0,0 0 0,14-5 0,-23 11-20,0 0 0,-1 0 0,1 0 0,0 0 0,-1 0 0,1 0 0,-1 0 0,1 0 0,0 1 0,-1-1 0,1 0 0,-1 0 0,1 1 0,-1-1 0,1 0 0,-1 1 0,1-1 0,-1 1 0,1-1 0,-1 1 0,1-1 0,-1 1 0,0-1 0,1 1 0,-1-1 0,1 2 0,-1-1-148,1 0-1,0 0 1,0 0-1,0 0 1,-1 0-1,1 0 1,0-1-1,0 1 1,0 0-1,0 0 1,0-1-1,0 1 1,1-1-1,-1 1 1,0-1-1,0 1 1,0-1-1,0 1 1,3-1-1,25 0-7499,-12-2 1538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138 147 13293,'-7'1'847,"-1"0"0,1 0 0,-1 0 0,1 1 0,0 0 0,-1 1 0,1-1 0,0 1 0,0 1 0,-9 5 0,13-7-701,-1 0-1,1 1 1,0-1 0,-1 1 0,1 0 0,0 0 0,1 0-1,-1 0 1,0 0 0,1 0 0,0 1 0,0 0 0,0-1-1,0 1 1,0 0 0,1 0 0,0 0 0,0 0 0,0 0-1,-1 7 1,2-10-144,0 0 0,0-1 0,0 1 0,0 0 0,0-1 0,0 1 0,1 0 0,-1-1 0,0 1 0,0-1 0,0 1 0,1 0 0,-1-1 0,0 1 0,1-1 0,-1 1 0,0-1 0,1 1 0,-1-1 0,1 1 0,-1-1 0,1 1 0,-1-1 0,1 1 0,-1-1 0,1 0 0,0 1 0,-1-1 0,1 0 0,-1 0 0,2 1 0,24-3 69,-18 0-75,-1-1-1,1 0 0,-1 0 1,13-8-1,1-5-74,-1-1-1,-1-1 1,0 0-1,-1-2 1,-1 0-1,-1-1 1,-1 0-1,-1-1 1,21-47-1,-35 69 91,0 0 1,0 0-1,0 0 1,0 0-1,0 0 0,0 0 1,0 0-1,0 0 1,0 0-1,0 0 1,-1 0-1,1 0 0,0 0 1,0 0-1,0 0 1,0 0-1,0 0 0,0 0 1,0 0-1,0 0 1,0 0-1,-1 0 1,1 0-1,0 0 0,0 0 1,0 0-1,0 0 1,0 0-1,0-1 1,0 1-1,0 0 0,0 0 1,0 0-1,0 0 1,0 0-1,0 0 0,0 0 1,0 0-1,0 0 1,0 0-1,-1 0 1,1-1-1,0 1 0,0 0 1,0 0-1,0 0 1,0 0-1,0 0 0,0 0 1,-13 12 143,-17 20-22,22-20 110,0 0 0,0 1 0,1 0 0,1 0-1,-9 24 1,13-30-255,0 1 0,0-1-1,0 1 1,1-1 0,0 1 0,1-1-1,0 1 1,0 0 0,0-1 0,1 1-1,0-1 1,5 15 0,-5-19-560,1 0-1,-1 0 1,1 0 0,0 0 0,1 0 0,-1-1 0,0 1 0,1-1 0,-1 1 0,1-1 0,3 2 0,9 5-8466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142 209 13645,'0'0'3187,"2"-8"-187,1-2-2097,4-31 1894,-7 40-2753,0 1 0,0 0 0,0 0 1,0-1-1,0 1 0,0 0 0,0-1 1,-1 1-1,1 0 0,0-1 0,0 1 1,0 0-1,0 0 0,0-1 0,0 1 1,0 0-1,-1 0 0,1-1 0,0 1 1,0 0-1,0 0 0,-1-1 0,1 1 1,0 0-1,0 0 0,-1 0 1,1 0-1,0-1 0,0 1 0,-1 0 1,1 0-1,0 0 0,-1 0 0,1 0 1,0 0-1,-1 0 0,1 0 0,-1 0 1,-15 4 434,-13 14-522,15-6 33,1 2-1,0 0 1,-13 18 0,22-26 16,0 0 0,0 0 0,1 0 0,-1 0 0,1 1 0,1-1 1,-1 1-1,1 0 0,0 0 0,1-1 0,-1 12 0,2-18-3,0 1-1,1 0 1,-1-1 0,1 1 0,-1-1 0,1 1 0,-1-1 0,1 0-1,-1 1 1,1-1 0,-1 1 0,1-1 0,0 0 0,-1 0 0,1 1-1,0-1 1,-1 0 0,1 0 0,0 0 0,-1 0 0,1 0 0,0 0-1,0 0 1,-1 0 0,1 0 0,0 0 0,-1 0 0,2 0 0,24-3 159,-14-2-103,0 1 0,-1-1 0,1-1 0,-1 0 0,0-1 0,-1 0 0,0 0 0,0-1 0,12-12 0,-1-2 241,0-1 0,30-44 0,-48 63-276,8-11-64,-1-1 1,0 0 0,-1 0 0,0-1-1,-2 0 1,8-23 0,-18 47-8,0 0 0,0 0 1,-1 0-1,0-1 0,0 1 1,-6 6-1,-13 22-59,20-30 107,-2 4 9,0 0-1,1 0 1,0 1 0,0-1-1,1 1 1,0 0 0,0 0-1,2 0 1,-1 0-1,0 16 1,3-24-6,0 0-1,0-1 1,0 1-1,1 0 0,-1-1 1,0 1-1,1-1 1,-1 1-1,1-1 1,-1 0-1,1 1 1,0-1-1,-1 0 1,1 0-1,0 0 1,0-1-1,0 1 1,0 0-1,0-1 1,0 1-1,0-1 1,0 1-1,0-1 1,0 0-1,0 0 1,0 0-1,3-1 1,59-1 117,-59 0-114,1 1 1,-1-1-1,0 0 1,0 0-1,0 0 0,-1-1 1,1 0-1,0 1 1,-1-2-1,0 1 1,0-1-1,0 1 0,0-1 1,0 0-1,-1 0 1,0-1-1,5-6 0,-12 8-70,-8 7-27,-10 8 14,15-6 67,3-4 1,1 1 0,-1-1 0,1 1 0,0 0 0,0 0 0,0 0 0,0 0 0,1 1 0,-1-1 0,1 1 0,0 0 1,0-1-1,0 1 0,-1 6 0,50-8-441,-26-3 319,0-1 1,30-7-1,-30 5 44,1 0 1,30 0-1,-50 3 138,1 1-1,-1-1 1,1 0-1,-1 0 0,0 0 1,1 0-1,-1 0 1,0 0-1,0-1 0,0 1 1,0-1-1,0 1 1,0-1-1,0 0 1,0 0-1,-1 0 0,1 0 1,-1 0-1,1 0 1,-1 0-1,0 0 0,0-1 1,0 1-1,0 0 1,-1-1-1,2-4 0,3-10 510,-1 0 0,3-29-1,-6 37-512,-1-1 144,4-4-1886,-4 13 1414,1 1 1,-1-1 0,1 1 0,0 0 0,-1 0-1,1-1 1,0 1 0,0 0 0,-1 0 0,1 0-1,0 0 1,-1 0 0,1 0 0,0 0-1,0 0 1,-1 0 0,1 0 0,0 0 0,-1 0-1,1 1 1,0-1 0,-1 0 0,1 0 0,1 1-1,12 5-5277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69 13837,'6'-6'1432,"0"0"0,-1 0 0,0 0 0,0-1 0,0 0 0,-1 0 0,4-9 0,-8 16-1369,-1-1 0,1 1 0,0-1 0,-1 1 0,1-1-1,0 1 1,-1-1 0,1 1 0,-1 0 0,1-1 0,-1 1 0,1 0 0,-1-1-1,1 1 1,-1 0 0,1 0 0,-1-1 0,0 1 0,1 0 0,-1 0 0,1 0-1,-1 0 1,0 0 0,1 0 0,-1 0 0,1 0 0,-1 0 0,0 0-1,1 0 1,-1 0 0,1 0 0,-1 1 0,0-1 0,-24 3-204,9 2 130,0 0 0,0 1 1,1 1-1,0 0 0,1 1 1,-1 1-1,2 0 0,-1 1 1,1 1-1,-22 22 0,35-32 6,-1-1-1,0 1 0,0 0 1,1 0-1,-1 0 0,1 0 0,-1 0 1,1 0-1,-1 0 0,1 0 1,-1 0-1,1 0 0,0 0 0,0 0 1,-1 0-1,1 0 0,0 0 1,0 0-1,0 0 0,0 0 0,0 0 1,1 1-1,-1-1 0,0 0 1,0 0-1,1 0 0,-1 0 1,1 0-1,-1 0 0,1 0 0,-1 0 1,1-1-1,-1 1 0,1 0 1,0 0-1,-1 0 0,1 0 0,0-1 1,0 1-1,0 0 0,0-1 1,0 1-1,0-1 0,1 1 1,5 3-59,1-1 1,1 0-1,-1 0 1,15 2-1,-5 0 19,-9-2 43,14 4-28,0 1-1,0 1 0,29 16 1,-47-22 22,0 0 1,0 1-1,0 0 1,-1 0-1,1 0 1,-1 0-1,0 1 1,5 6-1,-8-9 7,1 1 1,-1 0-1,0 0 0,1-1 0,-1 1 0,-1 0 0,1 0 0,0 0 0,-1 0 0,1 0 0,-1 0 0,0 0 1,0 0-1,0 0 0,0 0 0,-1 0 0,0 4 0,-1-3 27,0 1 1,0-2 0,-1 1-1,1 0 1,-1 0-1,0-1 1,0 1-1,0-1 1,0 0-1,0 0 1,-1 0 0,1 0-1,-1-1 1,0 0-1,0 1 1,0-1-1,0-1 1,0 1-1,-1 0 1,-5 0-1,-4 2 47,0 0-1,-1-1 0,0-1 0,-28 1 0,42-3-187,1 1 0,-1-1 0,0-1 0,0 1 1,0 0-1,0 0 0,0 0 0,1 0 0,-1-1 0,0 1 0,0 0 0,0-1 0,0 1 0,1 0 0,-1-1 0,0 1 0,1-1 1,-1 1-1,0-1 0,1 0 0,-1 1 0,0-1 0,1 0 0,-1 1 0,1-1 0,-1-1 0,0 0-422,1 1 1,0-1-1,-1 1 0,1-1 0,0 0 1,0 1-1,0-1 0,0 0 0,0 1 1,1-1-1,-1 1 0,0-1 0,1 0 1,-1 1-1,2-2 0,10-18-8020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39 9705,'0'0'9081,"-7"8"-7560,7-8-1509,-27 30 732,25-29-688,1 1 1,-1 0-1,1 0 1,-1 0-1,1-1 1,0 2-1,-1-1 0,1 0 1,0 0-1,0 0 1,1 0-1,-1 1 1,0-1-1,1 0 0,0 1 1,-1-1-1,1 0 1,0 1-1,0 3 1,1-5 23,0-1 0,0 1 1,0-1-1,0 1 0,0-1 1,0 1-1,0-1 0,0 0 1,0 1-1,0-1 0,0 0 1,0 0-1,0 0 0,0 0 1,0 0-1,0 0 0,0 0 1,0 0-1,0 0 1,0-1-1,0 1 0,0 0 1,0-1-1,0 1 0,0 0 1,0-1-1,1 0 0,27-14 222,-12-1-344,0 0 0,-1-1-1,16-23 1,-24 29-34,-17 23 136,1 0 1,0 1-1,1 0 1,1 0-1,0 0 1,0 1-1,2 0 1,0 0-1,0 0 1,-2 18-1,2 13 357,3 90-1,3-61-366,-3-69-23,0 0 1,0 0-1,0 0 1,0 0-1,-1 0 1,1 0-1,-1 0 1,-5 7-1,7-11-17,0 0 0,-1 0 1,0 0-1,1 1 0,-1-1 0,0 0 1,0 0-1,1 0 0,-1 0 0,0 0 0,0 0 1,0 0-1,0 0 0,0-1 0,-1 1 0,1 0 1,0-1-1,0 1 0,0 0 0,-1-1 1,1 0-1,0 1 0,-1-1 0,1 0 0,0 0 1,-1 1-1,1-1 0,0 0 0,-1 0 0,1 0 1,0-1-1,-1 1 0,1 0 0,0 0 1,0-1-1,-1 1 0,-1-2 0,1 0-3,0 0 0,1 0 0,-1 0 0,0 0 0,1 0 0,0 0 0,0 0 0,-1-1 0,1 1 0,1 0-1,-1-1 1,0 1 0,1-1 0,-1 1 0,1-1 0,-1 0 0,1 1 0,1-5 0,2-51-139,2 35 58,0 1-1,2 0 1,1 0 0,0 0-1,2 1 1,0 1 0,2-1-1,0 2 1,1-1-1,1 2 1,1 0 0,0 1-1,1 0 1,32-24 0,-41 35 12,1 1 0,0 0 1,0 0-1,0 0 1,0 1-1,1 1 1,0-1-1,0 2 0,0-1 1,0 1-1,0 0 1,0 1-1,1 0 1,17 1-1,-26 0 61,-1 1 0,1-1 1,0 1-1,0 0 0,0-1 0,-1 1 1,1 0-1,0-1 0,-1 1 0,1 0 0,0 0 1,-1 0-1,1 0 0,-1 0 0,0 0 1,1-1-1,-1 1 0,0 0 0,1 0 0,-1 0 1,0 0-1,0 0 0,0 0 0,0 0 1,0 0-1,0 0 0,0 1 0,0-1 0,0 0 1,-1-1-1,0 3 0,-7 34 763,-2-21-217,8-13-489,-1-1-1,1 1 1,0 0 0,0 0-1,1 1 1,-1-1 0,1 0-1,0 0 1,-1 1 0,1-1-1,1 1 1,-1-1 0,0 1-1,1-1 1,0 6 0,0-9-51,1 1 0,0-1 0,-1 0 0,1 0 0,0 1 0,-1-1 0,1 0 0,0 0 0,-1 0 0,1 0 0,0 0 0,-1 0 1,1 0-1,0 0 0,-1 0 0,1 0 0,0 0 0,0 0 0,-1-1 0,1 1 0,0 0 0,-1 0 0,1-1 0,-1 1 0,1 0 0,0-1 0,18-10 99,21-20-53,-29 22-154,0 0 0,0 0 0,1 1 0,-1 1 0,2 0 0,-1 0 0,1 1 0,16-5 0,-29 12 77,1-1-1,0 0 0,-1 1 1,1-1-1,0 1 0,-1-1 1,1 1-1,0-1 0,-1 1 1,1-1-1,-1 1 0,1 0 1,-1-1-1,0 1 0,1 0 1,-1-1-1,1 1 0,-1 0 1,0-1-1,0 1 0,1 0 1,-1 0-1,0 0 0,0-1 1,0 1-1,0 0 0,0 0 1,0 0-1,0-1 0,0 1 1,0 0-1,-1 0 0,1 0 1,0-1-1,0 1 0,-1 0 1,0 1-1,-7 33 181,2-24-95,3-7 38,1 0 0,0-1-1,0 1 1,1 0-1,-1 0 1,1 0-1,0 0 1,0 0-1,-1 7 1,4-11-37,0 0-1,0 1 1,1-2-1,-1 1 1,0 0 0,0 0-1,0-1 1,0 1-1,0-1 1,0 0 0,4-1-1,18-12 86,-1-1-1,0 0 1,27-26-1,-24 19-1025,41-26-1,-67 48 851,0 0-1,0 0 1,0 1-1,-1-1 1,1 0 0,0 1-1,0-1 1,0 0-1,0 1 1,0-1 0,0 0-1,0 1 1,0-1-1,0 0 1,0 1 0,1-1-1,-1 0 1,0 0-1,0 1 1,0-1-1,0 0 1,0 1 0,1-1-1,-1 0 1,0 0-1,0 1 1,0-1 0,1 0-1,-1 0 1,0 0-1,0 1 1,1-1 0,-1 0-1,0 0 1,0 0-1,1 0 1,-1 0-1,0 1 1,1-1 0,-1 0-1,0 0 1,0 0-1,1 0 1,-1 0 0,0 0-1,1 0 1,-1 0-1,0 0 1,1 0-1,-1 0 1,0 0 0,1 0-1,-1 0 1,0-1-1,0 1 1,1 0 0,-1 0-1,0 0 1,1 0-1,-1-1 1,0 1 0,-11 25-579,-16 5-3815,19-18 394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10570,'-8'44'11743,"-10"5"-8820,12-36-2895,0 1 0,2-1 0,-1 1 0,2 0 0,0 0 0,-2 19 0,6-33-12,-1 1 0,0-1 0,1 0 1,-1 1-1,0-1 0,1 0 0,-1 0 0,1 1 0,-1-1 0,1 0 1,-1 0-1,0 0 0,1 1 0,-1-1 0,1 0 0,-1 0 0,1 0 1,-1 0-1,1 0 0,-1 0 0,1 0 0,-1 0 0,1 0 0,-1 0 1,0 0-1,1-1 0,-1 1 0,1 0 0,-1 0 0,1 0 0,-1-1 1,1 1-1,17-6 711,-1-4-526,-1 0-1,-1-1 1,0-1-1,27-27 1,25-21-190,-66 60-15,-1-1 1,0 1-1,0 0 0,1 0 0,-1-1 1,0 1-1,1 0 0,-1 0 0,0-1 0,1 1 1,-1 0-1,0 0 0,1 0 0,-1-1 1,0 1-1,1 0 0,-1 0 0,0 0 0,1 0 1,-1 0-1,1 0 0,-1 0 0,0 0 1,1 0-1,-1 0 0,1 0 0,-1 0 0,0 0 1,1 0-1,-1 0 0,0 0 0,1 1 1,-1-1-1,0 0 0,1 0 0,-1 0 0,0 1 1,1-1-1,-1 0 0,0 0 0,1 1 1,-1-1-1,0 0 0,0 1 0,1-1 0,-1 0 1,0 1-1,0-1 0,0 0 0,0 1 1,1 0-1,0 31-102,-14 35 435,12-66-307,1 0-1,0 0 1,-1 0 0,1-1 0,-1 1-1,1 0 1,0 0 0,0 0 0,0 0-1,0 0 1,-1-1 0,1 1 0,0 0-1,0 0 1,1 0 0,-1 0 0,0 0-1,0 0 1,0 0 0,1-1 0,-1 1-1,0 0 1,1 0 0,-1 0 0,0-1-1,1 1 1,-1 0 0,1 0 0,0-1-1,-1 1 1,2 1 0,0-2 5,0 0 1,-1 0-1,1 0 1,0 0-1,0 0 1,0-1-1,-1 1 1,1 0-1,0-1 1,-1 1-1,1-1 1,0 0-1,-1 0 0,3-1 1,59-41 297,-62 42-317,27-23 1,-19 16-159,1 0 0,0 0 0,0 0 0,0 2 0,16-9 0,-26 15 116,0 0-1,1 0 1,-1 0 0,0-1 0,0 1 0,1 0 0,-1 0 0,0 0 0,0 0-1,0 0 1,1 0 0,-1 0 0,0 0 0,0 0 0,1 0 0,-1 0 0,0 0-1,0 0 1,1 0 0,-1 0 0,0 0 0,0 0 0,1 0 0,-1 1 0,0-1-1,0 0 1,0 0 0,1 0 0,-1 0 0,0 0 0,0 0 0,0 1 0,0-1-1,1 0 1,-1 0 0,0 0 0,0 1 0,0-1 0,0 0 0,0 0 0,0 0-1,1 1 1,-1-1 0,0 0 0,0 0 0,0 1 0,0-1 0,0 0-1,0 1 1,-2 18-260,-12 18 469,5-26-281,7-8-43,0 0-1,-1 0 1,1 0-1,0 0 1,1 0-1,-1 0 0,1 0 1,-1 1-1,1-1 1,0 1-1,-1 4 1,9-8-6188,3-4 1153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6 104 8936,'0'0'16400,"10"3"-15647,-5-2-710,0 0 1,0 0 0,0 0 0,0-1 0,0 1 0,0-1-1,0-1 1,0 1 0,0-1 0,0 1 0,0-1-1,0-1 1,0 1 0,-1-1 0,1 0 0,0 0-1,-1 0 1,0-1 0,1 1 0,-1-1 0,0 0 0,0-1-1,-1 1 1,1 0 0,-1-1 0,1 0 0,-1 0-1,4-7 1,-6 9-47,1-1 1,0 1-1,-1-1 0,0 0 0,1 0 1,-1 1-1,0-1 0,-1 0 0,1 0 0,0 0 1,-1 0-1,1-6 0,-2 9-14,1-1 0,0 0 0,0 1 0,0-1-1,0 1 1,0-1 0,-1 1 0,1-1 0,0 0 0,-1 1 0,1-1 0,0 1 0,-1-1-1,1 1 1,-1-1 0,1 1 0,-1 0 0,1-1 0,-1 1 0,1-1 0,-1 1 0,1 0-1,-2-1 1,-23 3-571,17 1 615,0 1 1,0 1 0,0 0 0,0 0 0,1 1 0,0-1 0,0 2 0,0-1 0,1 1 0,0 0 0,1 0 0,-1 0 0,1 1-1,1 0 1,-1 0 0,1 0 0,1 1 0,0-1 0,0 1 0,0 0 0,1 0 0,1 0 0,-1 0 0,1 0 0,1 10 0,1-16-39,0-1 0,0 0 0,0 1 0,0-1 0,1 0 0,-1 0 0,1 0 0,-1 0 0,1 0 0,0 0 0,0-1 1,0 1-1,0 0 0,0-1 0,0 0 0,0 1 0,0-1 0,1 0 0,-1 0 0,0 0 0,1 0 0,-1-1 0,1 1 1,-1-1-1,1 1 0,-1-1 0,1 0 0,0 0 0,2 0 0,7 0-1115,0 0 0,-1 0 0,1-1 0,0-1 0,13-3 0,11-8-4939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13485,'0'0'3069,"-1"9"118,-7 30-307,-17 52 0,-8 33-1086,31-120-1791,1 0 0,1 0 0,-1 0 0,0 1 0,1-1 1,0 0-1,0 0 0,0 1 0,1-1 0,-1 0 0,1 0 0,0 0 0,2 4 0,-2-6-42,1 0-1,0 0 1,-1-1-1,1 1 1,0-1-1,0 1 1,0-1-1,0 0 1,0 0-1,1 0 1,-1 0-1,0 0 1,0-1 0,1 1-1,-1 0 1,0-1-1,1 0 1,-1 0-1,1 1 1,-1-2-1,0 1 1,4 0-1,78-5-2138,-83 6 2186,0 1-1,-1 0 1,1-1-1,0 1 1,-1 0-1,1-1 1,-1 1-1,1 0 1,-1 0-1,0-1 1,0 1 0,0 0-1,0 0 1,0 0-1,0-1 1,0 1-1,-1 0 1,1 0-1,-1-1 1,1 1-1,-2 2 1,1-3 157,8-9 230,1-4-271,-1-1-1,0 1 1,0-2-1,-2 1 1,1-1 0,5-24-1,-12 39-87,1 1 0,0 0 0,-1 0 0,1 0 0,0 0 0,0 0 0,0-1 0,1 1 1,-1 0-1,0 0 0,1 0 0,-1 0 0,1-1 0,-1 1 0,1 0 0,0 0 0,0-1 0,0 1 0,0-1 0,0 1 0,0-1 0,0 1 0,1-1 0,-1 0 0,0 1 0,1-1 0,-1 0 0,1 0 1,0 0-1,-1 0 0,1 0 0,0-1 0,-1 1 0,1 0 0,0-1 0,0 1 0,0-1 0,2 1 0,1 0 54,0-1-1,0 1 1,0-1 0,0 0-1,0 0 1,0-1-1,1 1 1,-2-1 0,1 0-1,0-1 1,0 1 0,0-1-1,0 0 1,-1 0 0,7-4-1,39-36 88,-47 39-220,0 0-1,-1 0 1,0 0 0,1 0 0,-1 0 0,0-1 0,-1 1 0,1-1 0,-1 1 0,1-1 0,-1 1 0,0-1 0,0 0-1,0-6 1,-18 26-645,13-10 703,0 0 1,1 0-1,0 0 0,0 0 1,0 1-1,1-1 1,0 1-1,0-1 1,1 1-1,0 0 0,0 0 1,0 0-1,1 0 1,0 0-1,1 0 0,-1-1 1,3 9-1,-2-13-9,1 0-1,-1-1 1,1 1-1,-1 0 1,1 0-1,0-1 1,-1 1-1,1-1 1,0 1-1,0-1 1,0 0-1,1 0 1,-1 0-1,0 0 1,0 0-1,0 0 1,1-1-1,-1 1 1,0-1-1,1 0 1,-1 1-1,1-1 1,-1 0-1,0 0 1,4-1-1,2 1 11,0-1 1,0 1-1,0-2 0,0 1 0,0-1 0,12-4 1,-9 1-19,-1-1 0,0 0 0,0-1 1,-1 0-1,1 0 0,13-15 1,-20 19-37,0 0 0,0 0 1,-1 0-1,1-1 1,-1 1-1,1-1 1,-1 1-1,0-1 1,0 0-1,-1 0 1,1 0-1,-1 0 0,0 0 1,0 0-1,0-1 1,-1 1-1,1 0 1,-1 0-1,0-1 1,0 1-1,-2-8 0,2 12 27,0-1 0,0 1-1,-1-1 1,1 0 0,0 1-1,0-1 1,-1 1 0,1-1-1,-1 1 1,1 0 0,0-1-1,-1 1 1,1-1 0,-1 1-1,1 0 1,-1-1-1,1 1 1,-1 0 0,1-1-1,-1 1 1,1 0 0,-1 0-1,0 0 1,1 0 0,-1-1-1,1 1 1,-1 0 0,0 0-1,1 0 1,-1 0 0,1 0-1,-1 0 1,0 1 0,1-1-1,-1 0 1,1 0-1,-1 0 1,1 0 0,-1 1-1,0-1 1,1 0 0,-1 1-1,1-1 1,-1 0 0,1 1-1,-1 0 1,-21 19-91,21-16 141,-1 0 0,1-1 0,-1 1-1,1 0 1,0 0 0,1 0 0,-1 0 0,1 0 0,-1 0-1,1 0 1,1 0 0,-1 0 0,0 0 0,2 6 0,-1-9-117,-1 1 1,1 0-1,0 0 0,0-1 1,-1 1-1,1-1 1,0 1-1,1-1 1,-1 1-1,0-1 0,0 0 1,0 0-1,4 3 1,-4-3-240,1 0 1,0 0 0,0-1 0,0 1-1,0 0 1,0-1 0,0 1-1,0-1 1,0 0 0,0 0 0,0 1-1,1-2 1,-1 1 0,2 0 0,11-6-5978,0-10-4362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20724,'0'0'9929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24 382 10634,'0'0'9027,"-5"8"-7286,-12 20-157,15-26-691,3-4 8,13-21 546,134-257 2567,-103 185-3410,-32 76-662,-13 19 55,1 0 0,-1 0 0,0 0 0,0 0 1,0 0-1,1 0 0,-1 0 0,0 0 0,0 0 0,0 0 0,1 0 0,-1 0 0,0 0 0,0 0 0,0 0 1,1 0-1,-1 0 0,0 0 0,0 1 0,0-1 0,0 0 0,1 0 0,-1 0 0,0 0 0,0 0 1,0 0-1,0 1 0,0-1 0,0 0 0,1 0 0,-1 0 0,0 0 0,0 1 0,0-1 0,0 0 0,0 0 1,0 0-1,0 1 0,0-1 0,0 0 0,0 0 0,0 0 0,0 1 0,0-1 0,0 0 0,0 1 0,1 41-278,-2-28 245,-6 265-2180,10-274-2537,1-6-1491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41 117 15955,'32'-116'6650,"-56"188"-1438,12-39-5265,-11 48 0,21-73 49,0 0 0,1 0-1,0 0 1,1 1 0,0-1 0,1 13-1,0-18 1,0-1 0,-1 1 0,1-1 0,0 1-1,0-1 1,0 0 0,0 0 0,1 1 0,-1-1-1,1 0 1,-1 0 0,1 0 0,0-1 0,-1 1 0,1 0-1,0-1 1,0 1 0,1-1 0,-1 1 0,0-1-1,0 0 1,1 0 0,-1 0 0,0 0 0,5 0 0,21 6-24,-14-4 21,-1 1 1,1 0-1,22 10 1,-32-12 6,-1 0 0,1 0 0,-1 1 0,0-1 0,1 1-1,-1-1 1,-1 1 0,1 0 0,0 0 0,-1 0 0,1 1 0,-1-1 0,0 1 0,0-1 0,0 1 0,-1 0 0,3 7 0,-3-8 25,-1 0-1,1 0 1,-1 0 0,1 0-1,-1 1 1,0-1 0,0 0 0,-1 0-1,1 0 1,-1 0 0,1 1 0,-1-1-1,0 0 1,0 0 0,0 0-1,-1 0 1,1-1 0,-1 1 0,-2 3-1,1-2 7,0-1-1,0 0 1,-1 0 0,1 0-1,-1 0 1,0 0-1,0-1 1,0 1-1,0-1 1,0 0 0,0 0-1,-7 1 1,7-1-97,0-1 1,-1 0-1,1 0 0,-1 0 1,1-1-1,0 1 0,-1-1 1,1 0-1,-1 0 1,1-1-1,-1 1 0,1-1 1,0 0-1,-1 0 1,1-1-1,0 1 0,0-1 1,0 0-1,0 0 1,0 0-1,0-1 0,0 1 1,1-1-1,-1 0 0,1 0 1,0 0-1,0 0 1,-4-7-1,4 4-23,0 0-1,1 1 1,-1-1 0,-1-11-1,-4-37-525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14286,'0'0'15118,"52"7"-13965,-31-7-545,1-4-383,1-5-129,1 1-96,-2 0-353,-1-1-1184,-6-2-2082,-4-1-3524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123 120 5445,'0'0'12700,"6"-9"-9572,4-2-2091,9-9 68,-6-5 2369,-13 25-3415,0 0 0,0 0-1,0-1 1,0 1 0,0 0-1,0 0 1,0-1 0,0 1-1,0 0 1,0 0 0,0 0-1,0-1 1,0 1 0,0 0-1,0 0 1,0-1 0,0 1-1,0 0 1,0 0 0,0 0-1,0-1 1,0 1-1,0 0 1,0 0 0,-1 0-1,1-1 1,0 1 0,0 0-1,0 0 1,0 0 0,0 0-1,-1-1 1,1 1 0,0 0-1,0 0 1,0 0 0,-1 0-1,1 0 1,0 0 0,0 0-1,-1-1 1,-14 1 457,-16 10-693,20-1 166,0 1 1,0 0-1,1 0 0,0 2 1,1-1-1,0 1 0,-9 17 1,14-22-11,0 1 0,0-1 0,0 1 0,1 0 0,0 0 0,1 1 0,0-1 0,0 0 0,1 1 0,0-1 0,0 1 0,1 0 0,1 16 0,0-24 18,-1 0 0,1 0 0,0 0 0,-1 0 0,1 0 0,0 0 0,0-1 0,0 1 0,0 0 0,0 0 0,0-1 0,0 1 0,0 0 0,0-1 0,0 1 0,0-1 0,0 1 0,0-1 0,0 0 0,1 0 0,-1 1 0,0-1 0,0 0 0,0 0 0,0 0 0,1 0 0,-1 0 0,2-1 0,36-5 245,-26 1-49,0-2-1,-1 1 1,-1-2 0,1 1 0,-1-2 0,0 1 0,-1-1-1,0-1 1,0 0 0,-1-1 0,-1 1 0,0-2-1,0 1 1,-1-1 0,0 0 0,8-22 0,-14 31-241,1 0 0,-1-1 0,0 1 1,0-1-1,-1 0 0,1 1 0,-1-1 0,1 1 1,-1-1-1,0 0 0,0 1 0,-1-1 1,1 0-1,-1 1 0,0-1 0,0 1 1,0-1-1,0 1 0,-1-1 0,1 1 0,-1 0 1,0 0-1,0 0 0,0 0 0,-5-5 1,4 5-462,0 1 0,-1 0 1,1 0-1,-1 0 1,1 0-1,-1 0 0,0 1 1,0-1-1,0 1 1,0 0-1,0 0 0,0 1 1,0-1-1,0 1 1,-5 0-1,-2 0-4456,3-2-1329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13164,'0'0'9668,"-1"10"-8760,-6 44 536,2 0 1,3 0 0,6 84-1,5-49-799,31 131 0,-37-204-652,5 12-100,-5-31-1182,0-19-1670,-1 9-1050,1-1-2509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12172,'0'0'15000,"-5"8"-14904,-11 17 113,1 0-1,2 1 0,1 0 0,0 1 0,2 1 1,1-1-1,2 2 0,0-1 0,2 1 0,1 0 1,2 0-1,1 45 0,1-70-198,1-1 0,-1 1 1,1-1-1,0 1 0,0-1 0,0 1 0,1-1 0,-1 0 0,1 0 1,0 0-1,0 0 0,0 0 0,0 0 0,0 0 0,1-1 1,-1 1-1,1-1 0,0 1 0,0-1 0,0 0 0,5 2 1,32 10-1664,2-12-4547,-25-3-419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 8840,'0'0'19961,"-1"-3"-19764,0 2-195,1 0-1,0 1 0,-1-1 1,1 1-1,0-1 1,-1 1-1,1-1 0,-1 1 1,1-1-1,-1 1 1,0-1-1,1 1 1,-1 0-1,1-1 0,-1 1 1,0 0-1,1-1 1,-1 1-1,0 0 0,1 0 1,-1 0-1,0-1 1,1 1-1,-1 0 1,0 0-1,1 0 0,-1 0 1,0 0-1,0 0 1,1 1-1,-1-1 0,0 0 1,1 0-1,-1 0 1,0 1-1,0-1 1,-35 23 20,25-13-36,0 1-1,0 0 0,-17 24 0,27-33 10,-1 0 1,1-1-1,0 1 0,0 0 0,0 0 0,0 0 0,0 0 1,1 0-1,-1 0 0,1 0 0,-1 0 0,1 0 1,0 0-1,0 1 0,0-1 0,0 0 0,0 4 1,1-5 9,-1 1 0,1-1 0,0 0 0,0 0 0,0 0 0,0 1 0,0-1 0,0 0 1,0 0-1,0 0 0,0 0 0,0-1 0,0 1 0,1 0 0,-1 0 0,0-1 0,0 1 0,1-1 1,2 2-1,8 0 44,0 0 1,1-1 0,-1 0-1,0-1 1,13-1 0,-6 1-44,59-5-1253,-25-10-4440,-22 3-954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11979,'0'0'10570,"9"6"-9043,5 4-895,-1 0 0,1 1-1,-2 1 1,16 17 0,-22-22-520,-1 0 0,1 1-1,-1 0 1,0 0 0,-1 0 0,0 0-1,0 1 1,-1-1 0,0 1 0,0 0 0,1 14-1,-3-3-122,-2-1 0,0 0 0,-1 1 0,-1-1-1,-1 0 1,0-1 0,-2 1 0,0-1 0,-1 0 0,-1 0-1,0-1 1,-1 0 0,-21 28 0,20-32-1699,0 1 0,-1-2 1,-1 0-1,0 0 0,-20 15 0,5-12-9372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3395,'0'0'7752,"11"-5"-5425,0 0-1753,39-17 3591,-18 0 3865,-39 19-4020,-33 1-3893,29 5-121,-1-1 1,1 1-1,0 1 1,0 0-1,1 1 1,-1 0-1,1 0 0,0 1 1,0 1-1,1-1 1,0 2-1,-9 8 0,12-11 1,0 1 1,1-1-1,-1 1 0,1 1 0,0-1 0,1 1 0,0 0 0,0 0 0,0 0 1,1 0-1,0 1 0,0 0 0,1-1 0,0 1 0,0 0 0,1 0 0,0 0 1,1 8-1,0-13 5,1 0-1,0 0 1,0-1 0,0 1 0,1-1 0,-1 1 0,1-1 0,-1 1 0,1-1-1,0 0 1,0 1 0,0-1 0,0 0 0,0 0 0,0-1 0,1 1 0,-1 0 0,1-1-1,-1 0 1,1 1 0,-1-1 0,1 0 0,0 0 0,0 0 0,-1-1 0,1 1-1,0-1 1,5 1 0,12 2 22,1-1-1,38-2 0,-44 0-19,-12 0-5,79-3-1661,-71 2 688,0 0 0,-1-2 1,1 1-1,-1-1 0,16-7 0,0-5-10162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1537,'19'-81'18487,"-20"124"-15483,2-5-2757,-9 100 1244,11 142-1,30 136-814,-21-284-249,13 352 1148,-25-370 603,0-131-9572,0-3 1165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9161,'0'0'22437,"9"4"-22277,12 2-125,-1-1-1,1 0 1,0-2 0,0 0 0,40-1-1,-61-2-44,-18 0-12658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20 12492,'0'0'15518,"0"-4"-14941,0 4-552,0-1 0,0 1 1,0-1-1,1 1 0,-1-1 0,0 1 1,0-1-1,0 1 0,0-1 0,-1 1 1,1-1-1,0 1 0,0-1 0,0 1 0,0-1 1,0 1-1,-1-1 0,1 1 0,0-1 1,0 1-1,-1-1 0,1 1 0,0 0 0,-1-1 1,1 1-1,-1 0 0,1-1 0,0 1 1,-1 0-1,1-1 0,-1 1 0,1 0 0,-1 0 1,1 0-1,-1-1 0,1 1 0,-1 0 1,1 0-1,-1 0 0,1 0 0,-1 0 1,1 0-1,-1 0 0,1 0 0,-2 0 0,-29 17 807,18-7-645,1 1-1,-20 23 1,26-27-172,1 0 0,0 0 0,0 1 0,1 0 0,0 0 1,0 0-1,1 0 0,0 1 0,1 0 0,0-1 0,0 1 0,0 0 0,2 0 1,-1 0-1,1 0 0,0 0 0,2 9 0,-2-16-14,1 0 0,0 0-1,0 0 1,0 0 0,0-1 0,0 1 0,1 0-1,-1 0 1,0-1 0,1 1 0,-1-1 0,1 1 0,0-1-1,-1 0 1,1 1 0,0-1 0,0 0 0,0 0-1,0 0 1,0-1 0,0 1 0,0 0 0,0-1-1,0 1 1,0-1 0,4 0 0,63 4-58,-55-5-36,44-5-2943,-23-9-3820,-4-5-5983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24117,'13'2'1985,"1"-1"-1457,7 1-272,8-1 864,5 1-400,5-2-2792,0 0 2032,-6-5-360,8 0-137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8648,'0'0'9618,"0"9"-8538,-3 14-546,-1 0 0,-2-1 0,0 0-1,-1 0 1,-1-1 0,-17 33 0,19-42-475,-24 46 302,21-44-254,1 0 0,1 1 0,0 0 0,1 0 0,0 1 0,-3 19 0,11-40-5363,11-16 983,3-6-232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12940,'0'0'6940,"-1"8"-6032,-9 30-111,-1-1 0,-28 59 0,-14 45 388,50-112-2129,3-29 828,0 0 1,1 0-1,-1 1 0,0-1 0,0 0 0,0 0 0,1 1 1,-1-1-1,0 0 0,0 0 0,1 0 0,-1 1 1,0-1-1,0 0 0,1 0 0,-1 0 0,0 0 1,1 0-1,-1 1 0,0-1 0,1 0 0,-1 0 0,0 0 1,1 0-1,-1 0 0,0 0 0,1 0 0,-1 0 1,0 0-1,1 0 0,-1-1 0,0 1 0,0 0 1,1 0-1,-1 0 0,0 0 0,1 0 0,-1-1 0,1 1 1,3-3-692,0 0 1,-1 0 0,1 0-1,0 0 1,-1 0 0,0-1 0,0 0-1,4-5 1,15-26-4063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26 7111,'0'0'7810,"-2"13"-6075,-8 21-460,-2 1 0,-1-2 1,-19 36-1,9-21 125,-16 53 0,38-100-1443,1 0 1,-1 0 0,1 0 0,-1 0 0,1 0 0,0 0 0,0 0 0,-1 0 0,1 0-1,0 0 1,0 0 0,0 0 0,0 0 0,0 0 0,0 0 0,0 1 0,1-1 0,-1 0 0,0 0-1,1 1 1,13-9-1487,19-29-419,67-114-2788,-73 104 436,66-82 1,-93 127 4376,0 0 1,1 0-1,-1 0 1,1 1 0,-1-1-1,1 0 1,-1 0-1,1 1 1,0-1-1,-1 0 1,1 1-1,0-1 1,0 1 0,-1-1-1,1 1 1,0-1-1,0 1 1,0-1-1,0 1 1,-1 0-1,1 0 1,0-1 0,0 1-1,0 0 1,2 0-1,-5 21 2305,-19 38 886,-7-13-137,17-29-1943,1 0 1,0 0-1,1 1 0,1 0 0,-11 37 0,19-54-1194,0-1 1,0 0-1,0 1 0,0-1 0,0 0 0,0 1 1,0-1-1,1 0 0,-1 1 0,0-1 0,0 0 1,0 0-1,0 1 0,0-1 0,1 0 0,-1 1 1,0-1-1,0 0 0,1 0 0,-1 1 1,0-1-1,0 0 0,1 0 0,-1 0 0,0 1 1,0-1-1,1 0 0,-1 0 0,0 0 0,1 0 1,-1 0-1,0 0 0,1 0 0,-1 0 1,0 0-1,1 0 0,-1 0 0,0 0 0,1 0 1,-1 0-1,0 0 0,1 0 0,-1 0 0,0 0 1,1 0-1,-1 0 0,0 0 0,1 0 0,-1-1 1,0 1-1,0 0 0,1 0 0,-1 0 1,0-1-1,0 1 0,1 0 0,-1 0 0,0-1 1,0 1-1,0 0 0,1-1 0,20-13-340,5-15-1051,26-38-1,-51 65 750,-93 202 5282,84-165-4698,8-20-3904,0-14 3820,0 3-6434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994 0 4773,'0'0'18732,"-4"2"-18140,-35 16 803,1 1 0,-58 40 0,43-25-1255,-623 449 441,640-455-586,20-14 18,14-11-3,-1-1 1,0 1-1,1-1 1,-1 1-1,0-1 1,0 0-1,-1 0 1,1 0-1,-6 2 1,8-4 175,1-2-334,1 0 0,-1 0-1,0 0 1,1 0-1,-1 0 1,1 0 0,-1 0-1,1 0 1,0 0 0,0 0-1,0 1 1,0-1-1,0 0 1,0 1 0,0-1-1,1 0 1,1-1-1,-2 3 130,39-51-11154,-14 17-1447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1698,'0'0'24732,"1"-1"-24684,-1 1 0,1-1 0,-1 1 0,1-1-1,0 0 1,-1 1 0,1-1 0,0 1 0,-1-1-1,1 1 1,0 0 0,-1-1 0,1 1 0,0 0-1,0-1 1,0 1 0,-1 0 0,1 0 0,0 0-1,0 0 1,1 0 0,24-3 117,0 0-1,1-2 1,-2-1-1,1-1 1,-1-1-1,0-1 1,42-22-1,65-22-87,-132 53-76,1 0-1,-1-1 0,1 1 0,-1 0 1,1 0-1,-1 0 0,1-1 1,-1 1-1,1 0 0,-1 0 0,1 0 1,-1 0-1,1 0 0,-1 0 0,1 0 1,-1 0-1,1 0 0,-1 0 1,1 1-1,0-1 0,-1 0 0,1 0 1,-1 0-1,1 1 0,-1-1 0,0 0 1,1 1-1,-1-1 0,1 0 1,-1 1-1,0-1 0,1 0 0,-1 1 1,1-1-1,-1 1 0,0-1 1,0 1-1,1 0 0,-3 26 61,-22 34 147,23-58-183,-28 56 259,13-29-277,2 1 1,1 0 0,-11 41 0,23-63-1610,1-9 1476,0 0 1,0 0-1,0 0 1,0 0-1,0 0 1,0 0-1,0 0 0,0 1 1,0-1-1,0 0 1,0 0-1,0 0 1,0 0-1,0 0 0,0 0 1,0 0-1,1 1 1,-1-1-1,0 0 0,0 0 1,0 0-1,0 0 1,0 0-1,0 0 1,0 0-1,0 0 0,0 0 1,1 0-1,-1 0 1,0 0-1,0 1 1,0-1-1,0 0 0,0 0 1,0 0-1,0 0 1,1 0-1,-1 0 0,0 0 1,0 0-1,0 0 1,0 0-1,0 0 1,0 0-1,0 0 0,1 0 1,-1 0-1,0-1 1,0 1-1,0 0 1,0 0-1,0 0 0,0 0 1,0 0-1,0 0 1,1 0-1,-1 0 0,0 0 1,0 0-1,0 0 1,0 0-1,0-1 1,4-5-9511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69 1185,'0'0'10148,"26"-21"-3523,-24 20-6194,-1 1 0,0-1-1,0 0 1,0 0 0,1 0 0,-1-1-1,0 1 1,0 0 0,-1 0-1,1 0 1,0-1 0,0 1-1,0 0 1,0-3 0,-1 4-308,0 0 0,0-1 0,0 1 0,0 0 0,-1-1 0,1 1 0,0-1 0,0 1 0,0 0 0,0-1 0,0 1 0,-1 0 0,1-1 0,0 1-1,0 0 1,-1 0 0,1-1 0,0 1 0,0 0 0,-1 0 0,1-1 0,0 1 0,-1 0 0,1 0 0,0 0 0,-1 0 0,1-1 0,0 1 0,-1 0 0,1 0 0,0 0 0,-1 0 0,1 0 0,-1 0 0,-2 0-34,0 0 1,-1 0-1,1 0 0,0 0 1,0 0-1,0 1 0,0 0 1,0-1-1,0 1 0,-1 0 1,2 1-1,-6 2 0,-9 7-100,0 0 0,1 2 0,1 0 0,0 1 0,1 0 0,-21 29 0,27-33 6,1 0 0,1 1 1,0-1-1,0 1 0,1 1 1,0-1-1,1 1 0,0 0 0,1-1 1,1 2-1,0-1 0,-1 15 0,3-25 10,0 0-1,0-1 1,0 1-1,1 0 1,-1 0-1,0 0 0,1-1 1,-1 1-1,1 0 1,0-1-1,-1 1 0,1 0 1,0-1-1,0 1 1,0-1-1,0 1 0,0-1 1,1 0-1,-1 1 1,0-1-1,1 0 0,-1 0 1,1 0-1,-1 0 1,1 0-1,-1 0 0,1 0 1,0-1-1,-1 1 1,1-1-1,0 1 0,0-1 1,-1 1-1,1-1 1,0 0-1,0 0 1,0 0-1,0 0 0,-1 0 1,1-1-1,0 1 1,3-1-1,4-1 50,0 0-1,1 0 1,-1-1 0,0 0 0,0 0-1,-1-1 1,11-6 0,2-4 161,0 0 1,-1-1 0,-1-2 0,-1 1-1,22-26 1,-34 35-257,0-1 0,0 0-1,0 0 1,-1 0 0,0 0-1,-1-1 1,0 0 0,0 0 0,-1 0-1,0 0 1,-1-1 0,0 1-1,0-1 1,-1 0 0,0 1 0,-1-17-1,-1 24-268,0 0-1,0 0 1,0 0-1,0 1 1,0-1-1,0 0 1,0 1-1,0-1 1,-1 1-1,1-1 1,-1 1-1,1-1 1,-1 1-1,1 0 1,-1 0-1,0 0 1,0 0-1,0 0 1,1 0-1,-1 1 1,0-1-1,0 1 1,0-1-1,0 1 1,-4-1-1,-3-1-2399,-12-5-4043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16464,'0'0'8728,"0"10"-7890,-8 376 2093,4-117-2301,6-262-1814,-1-7 1035,-1 0 1,0 0-1,0 1 1,0-1-1,1 0 0,-1 0 1,0 0-1,0 0 1,0 0-1,1 0 1,-1 0-1,0 0 0,0 0 1,1 0-1,-1 0 1,0 0-1,0 0 1,1 0-1,-1 0 1,0 0-1,0 0 0,0 0 1,1 0-1,-1-1 1,0 1-1,0 0 1,0 0-1,1 0 0,-1 0 1,0 0-1,0 0 1,0-1-1,0 1 1,1 0-1,-1 0 1,0 0-1,0-1 0,0 1 1,0 0-1,0 0 1,0 0-1,0-1 1,1 1-1,-1 0 0,0 0 1,0-1-1,0 1 1,0 0-1,0 0 1,0 0-1,0-1 1,0 1-1,0 0 0,0 0 1,0-1-1,-1 1 1,1 0-1,0 0 1,0 0-1,0-1 0,0 1 1,0 0-1,0-13-5894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11627,'0'0'13698,"-9"5"-13255,-5 5-310,0 1-1,1 0 0,1 1 0,0 1 1,0 0-1,2 0 0,-1 1 1,-14 27-1,13-22 33,1 0 0,1 0 0,0 1 0,2 0 0,0 0 0,2 1 0,0 0 0,1 0 1,1 1-1,1-1 0,1 1 0,1 31 0,2-51-202,-1 0 0,1 0 0,0 0 0,0 0 1,0 0-1,0 0 0,0 0 0,0 0 0,0 0 0,1 0 1,-1 0-1,1-1 0,-1 1 0,1-1 0,0 1 0,0-1 0,0 0 1,0 0-1,0 1 0,0-1 0,0-1 0,0 1 0,0 0 1,0 0-1,0-1 0,0 1 0,1-1 0,-1 0 0,4 0 0,2 1-1089,-1 0 0,1-1-1,0 0 1,0 0 0,0-1-1,0 0 1,11-4 0,6-6-5019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17200,'0'0'13549,"56"-18"-13549,-33 13 64,-5 1-128,-1 3-544,0 1-962,-6 0-1633,-5 0-2402,1 0-4773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17392,'0'0'11184,"0"-1"-11168,0 1-1,0-1 0,0 1 0,0-1 1,0 0-1,0 1 0,0-1 1,0 1-1,0-1 0,0 1 0,-1-1 1,1 1-1,0-1 0,0 1 1,0-1-1,-1 1 0,1-1 0,0 1 1,-1 0-1,1-1 0,0 1 1,-1-1-1,1 1 0,0 0 0,-1-1 1,1 1-1,-1 0 0,0-1 0,-2 2-1,0-1 0,0 1-1,0 0 1,0 0 0,0 0-1,0 1 1,0-1 0,0 1-1,0-1 1,1 1 0,-1 0-1,1 0 1,-4 4 0,-35 33 286,33-31-211,-36 46 430,42-51-509,0 0 0,1-1 0,-1 1 0,1 0 0,0 0-1,0 0 1,-1 0 0,2-1 0,-1 2 0,0-1-1,1 0 1,-1 0 0,1 0 0,0 0 0,0 0 0,0 0-1,1 0 1,0 5 0,1-6-124,-1-1 0,1 1 0,-1-1 1,1 1-1,0-1 0,0 0 0,0 0 0,0 0 0,0 0 0,0 0 1,0 0-1,0-1 0,0 1 0,0-1 0,0 1 0,0-1 0,0 0 1,1 0-1,-1 0 0,0 0 0,3 0 0,2 0-1439,1 0 0,-1-1-1,0 0 1,0 0 0,11-3-1,2-7-4531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14523,'2'0'1104,"-5"4"-1472,2 2-440,-1 1 992,-1-1-440,-1 0-184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15791,'0'0'9118,"3"10"-7693,13 36-752,-8-28-407,0 1-1,-2 0 0,0 0 0,-2 0 1,0 1-1,-1-1 0,-1 1 1,0 0-1,-3 36 0,-5-31-854,0 0 0,-2 0 0,-1 0 0,0-1 0,-2-1 0,-1 0 0,-1 0 0,-1-1 0,0-1 0,-2 0 0,-33 33 0,24-32-6244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12332,'-9'17'8816,"-1"9"-8141,1 0 1,-9 40-1,16-45-424,1 0 0,2 29 0,-1-49-245,0 0 0,0 0 0,0 0 0,0 0 0,0 0 0,0-1 0,1 1 1,-1 0-1,0 0 0,0 0 0,1 0 0,-1 0 0,1 0 0,-1-1 0,1 1 0,-1 0 1,1 0-1,0-1 0,-1 1 0,1 0 0,0-1 0,-1 1 0,1 0 0,0-1 0,0 1 1,-1-1-1,1 0 0,1 1 0,1 0 50,-1-1 1,0 0-1,0 0 1,0 0-1,1 0 0,-1 0 1,0-1-1,0 1 1,0-1-1,0 1 0,0-1 1,3-1-1,1 0 141,1-2-1,-1 1 0,1-1 1,-1 0-1,0 0 0,10-10 0,-5 2-129,-1-1 0,0 0 0,0-1-1,-2 0 1,0 0 0,0-1 0,-2 0-1,1 0 1,4-20 0,-17 56 245,2-6-179,0-1 0,0 1 1,2 1-1,0-1 0,0 0 0,2 1 0,1 21 0,-1-35-106,1 0 0,0 0-1,0 0 1,-1-1 0,1 1 0,0 0 0,1-1-1,-1 1 1,0 0 0,0-1 0,1 0 0,-1 1-1,1-1 1,-1 0 0,1 1 0,-1-1 0,1 0-1,0 0 1,0 0 0,-1-1 0,3 2 0,19 4-1854,-2-4-5184,-14-2-2363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3876,'0'0'17627,"0"12"-17200,-3 43 355,-17 84-1,8-65-299,11-68-440,-3 32 158,3-37-189,1 0 0,0 0 0,0-1 0,0 1 0,0 0 0,0 0-1,0 0 1,0 0 0,0-1 0,0 1 0,0 0 0,1 0 0,-1 0 0,0 0 0,0-1 0,1 1 0,-1 0 0,0 0 0,1-1 0,-1 1 0,1 0 0,-1-1 0,1 1-1,0-1 1,-1 1 0,1 0 0,-1-1 0,1 1 0,0-1 0,0 1 0,-1-1 0,2 1 0,135-4 389,-135 3-402,-1 0 0,1 0 0,0 1 0,-1-1 0,1 0 0,-1 1 0,1-1 0,0 1 0,-1 0-1,1 0 1,-1-1 0,0 1 0,1 0 0,-1 0 0,0 0 0,1 1 0,-1-1 0,0 0 0,0 0 0,0 1 0,0-1-1,0 0 1,0 1 0,-1-1 0,1 1 0,0-1 0,-1 1 0,1 0 0,-1-1 0,1 1 0,-1 0 0,0-1 0,0 1-1,0 0 1,0-1 0,0 1 0,0 0 0,0-1 0,-1 1 0,1 0 0,0-1 0,-1 1 0,0 1 0,0 2 168,-1-1 0,0 1 1,1 0-1,-1-1 0,-1 1 1,1-1-1,-1 0 0,0 0 0,0 0 1,0 0-1,0 0 0,-1-1 1,-6 7-1,4-7 75,0 0-1,0 0 1,0-1 0,0 0-1,0 0 1,0 0-1,-1 0 1,1-1 0,-1-1-1,1 1 1,-1-1 0,1 0-1,-13-1 1,16 0-295,0 1-1,0-1 1,0 0 0,0 0 0,1 0 0,-1 0-1,0-1 1,1 1 0,-1-1 0,1 1 0,-1-1-1,1 0 1,0 0 0,0 0 0,0 0 0,0 0-1,0-1 1,0 1 0,1-1 0,-1 1 0,1-1-1,0 1 1,0-1 0,0 0 0,0 0 0,0 0-1,0 1 1,1-1 0,-1 0 0,1 0 0,0 0-1,0-5 1,1 7-425,0-1-1,0 1 1,0 0-1,0 0 1,0 1 0,1-1-1,-1 0 1,0 0-1,0 0 1,1 1-1,-1-1 1,0 1-1,1-1 1,-1 1-1,1 0 1,-1-1 0,1 1-1,-1 0 1,1 0-1,-1 0 1,1 0-1,-1 0 1,3 1-1,9-2-4754,5-4-5827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13421,'0'0'13287,"8"-2"-12540,-8 2-735,6-2 61,1 0 0,-1-1 0,0 1 0,0-1 0,0 0 0,-1-1 0,1 1 0,-1-1 0,0 0 0,0 0 0,0-1 0,6-6 0,-52 47 82,34-29-155,3-3 0,1 0-1,-1 0 1,1 0 0,0 0-1,0 0 1,0 1-1,1-1 1,-1 1 0,1 0-1,0-1 1,0 1-1,1 0 1,-1 6 0,2-11-1,0 1 0,0-1 0,0 1 0,1 0 0,-1-1 1,0 1-1,0-1 0,1 1 0,-1-1 0,1 1 0,-1-1 1,0 1-1,1-1 0,-1 1 0,1-1 0,-1 1 0,1-1 0,-1 0 1,1 1-1,-1-1 0,1 0 0,0 0 0,-1 1 0,1-1 1,-1 0-1,1 0 0,0 0 0,-1 0 0,1 0 0,-1 0 0,1 0 1,1 0-1,26 0 21,-19 0-12,60-2-3,-27 1-24,66 5 1,-84 3-247,-16-7 2482,-14-22-731,-34-128-1150,40 149-432,0 0 1,0 0-1,0 1 1,0-1-1,0 0 1,0 0-1,0 1 0,0-1 1,0 0-1,1 0 1,-1 1-1,0-1 1,0 0-1,1 1 1,-1-1-1,0 0 1,1 1-1,-1-1 0,1 0 1,-1 1-1,1-1 1,-1 1-1,1-1 1,-1 1-1,1-1 1,0 1-1,-1 0 0,1-1 1,0 1-1,-1-1 1,1 1-1,0 0 1,-1 0-1,1 0 1,0-1-1,0 1 0,-1 0 1,1 0-1,0 0 1,0 0-1,-1 0 1,1 0-1,0 0 1,0 0-1,-1 1 1,1-1-1,1 0 0,48 10-6718,-35-7 2926,7 1-2529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13613,'0'0'11018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14798,'0'0'11147,"9"2"-26170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10634,'0'0'14713,"0"0"-14689,1 0 1,-1 1 0,1-1 0,0 0 0,-1 1 0,1-1-1,-1 1 1,1-1 0,-1 1 0,1-1 0,-1 1 0,1 0 0,-1-1-1,0 1 1,1-1 0,-1 1 0,0 0 0,0-1 0,1 1-1,-1 0 1,0-1 0,0 2 0,-2 3 86,-1-1 0,0 0 0,0 0 0,0 0 0,-1 0 0,1 0 0,-8 5 0,-10 13 469,19-21-555,1 1 0,-1 0-1,0 1 1,1-1 0,-1 0 0,1 0 0,0 1 0,0-1 0,0 0-1,0 1 1,0-1 0,0 1 0,0-1 0,1 1 0,0 0 0,-1-1-1,1 1 1,0 0 0,1 2 0,0-2-61,0-1 0,1 0 0,-1 0 0,1 0 0,-1 0 0,1-1 0,0 1-1,0 0 1,0-1 0,0 1 0,0-1 0,0 1 0,0-1 0,1 0 0,-1 0 0,0 0 0,1-1 0,-1 1 0,6 0 0,10 4-298,33 9-665,-49-13 989,-1-1-1,0 1 1,1-1 0,-1 1 0,0 0 0,0-1 0,1 1-1,-1 0 1,0 0 0,0 0 0,0 0 0,0 0-1,0 0 1,0 0 0,0 0 0,0 0 0,-1 0-1,1 1 1,0-1 0,-1 0 0,1 1 0,-1-1 0,1 0-1,-1 1 1,0-1 0,1 1 0,-1-1 0,0 3-1,-1-2 54,0-1-1,0 1 0,0 0 1,0-1-1,-1 1 0,1-1 0,0 0 1,-1 0-1,1 1 0,-1-1 0,1 0 1,-1 0-1,0 0 0,0 0 0,1-1 1,-1 1-1,0 0 0,0-1 0,0 1 1,1-1-1,-1 0 0,-4 1 0,-44 4 407,44-5-434,0 0 0,0 0 0,0-1 0,0 0 0,0 0 1,-6-3-1,11 4-140,0 0 0,0-1 1,0 1-1,0-1 1,0 1-1,0-1 0,0 1 1,0-1-1,1 0 0,-1 1 1,0-1-1,0 0 0,1 0 1,-1 0-1,0 0 0,1 0 1,-2-1-1,2 1-218,0 0 0,0-1 0,0 1 0,0 0 0,0 0 0,0 0 0,0 0-1,0-1 1,1 1 0,-1 0 0,0 0 0,1 0 0,-1 0 0,1 0 0,-1 0 0,1 0 0,-1 0 0,1 0-1,0 0 1,1-1 0,11-10-4435,5 2-1233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97 6694,'0'0'3999,"9"-2"5,-3 0-2974,0 0 0,0 0 1,1 0-1,-1-1 1,-1 0-1,10-6 0,-13 8-808,-1 0 0,1-1 0,0 0 1,-1 1-1,1-1 0,-1 0 0,1 0 0,-1 0 0,0 0 0,0 0 0,0 0 0,0 0 0,0 0 0,0 0 0,-1-1 0,1 1 0,-1 0 0,1-1 0,-1 1 0,0 0 0,0-1 0,0 1 0,0 0 0,0-1 0,-1 1 0,0-4 0,0 5-209,1 0 1,0 1-1,-1-1 1,1 0-1,-1 0 1,1 1-1,-1-1 1,0 0-1,1 1 1,-1-1-1,0 1 1,1-1-1,-1 1 1,0-1-1,0 1 1,1-1-1,-1 1 1,0 0-1,0 0 1,0-1-1,0 1 1,1 0-1,-1 0 1,0 0-1,0 0 1,0 0-1,0 0 1,0 0-1,0 0 1,1 0-1,-1 0 1,0 0-1,0 1 1,0-1-1,-1 1 1,-30 14-63,22-5 36,-1 1-1,2 0 0,0 1 0,0 0 0,-13 25 0,19-30 9,-1 0 0,1 0 1,0 1-1,1-1 0,0 0 1,0 1-1,0 0 0,1-1 0,1 1 1,-1 0-1,1 0 0,0-1 1,2 9-1,-1-14-48,0 0 0,0 0 0,0 0-1,1 0 1,-1 0 0,1 0 0,-1 0 0,1-1 0,0 1-1,0-1 1,-1 1 0,1-1 0,0 0 0,0 0 0,1 1-1,-1-1 1,0-1 0,0 1 0,0 0 0,1-1 0,-1 1 0,0-1-1,1 1 1,-1-1 0,0 0 0,1 0 0,-1 0 0,4-1-1,2 1-1253,1 0 0,0-1-1,0 0 1,-1-1 0,1 1 0,13-6-1,10-10-7190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8712,'0'0'5904,"-6"8"-2754,-4 7-2145,0 1 0,1 0-1,0 0 1,2 1 0,-12 34 0,13-28-733,1 0 0,0 0-1,2 1 1,-1 39 0,4-62-264,1 0-1,-1 0 0,0 0 0,1 0 0,-1 0 0,1 0 0,0-1 0,-1 1 0,1 0 0,0 0 0,0 0 0,-1 0 0,1-1 0,0 1 0,0 0 0,0-1 0,0 1 1,0-1-1,0 1 0,0-1 0,0 1 0,0-1 0,0 0 0,0 0 0,0 1 0,0-1 0,0 0 0,0 0 0,1 0 0,-1 0 0,0 0 0,0 0 0,0 0 0,0-1 0,0 1 1,2-1-1,49-9-94,-46 9-18,-1 0-80,1-1 1,0 1-1,0 0 0,-1 1 1,1-1-1,0 1 1,0 1-1,0-1 0,10 3 1,-14-3 139,-1 1 0,0-1 0,1 1 1,-1-1-1,0 1 0,0 0 0,0 0 0,0 0 1,0-1-1,0 1 0,0 0 0,0 0 1,0 0-1,0 1 0,0-1 0,-1 0 0,1 0 1,0 2-1,0-1 45,0 1 0,-1 0 0,1-1 0,-1 1 0,0-1 0,0 1 0,0-1 1,0 1-1,-1 0 0,1-1 0,-1 1 0,1-1 0,-2 4 0,-1 0 42,0 0 0,0 0-1,0 0 1,-1 0 0,0-1 0,-6 7-1,6-7 94,0-1 0,1 0 0,0 1 0,-1 0 1,2-1-1,-1 1 0,1 1 0,-1-1 0,1 0 0,-1 6 0,3-10-133,0-1 0,0 0-1,1 1 1,-1-1 0,0 0 0,0 1 0,0-1 0,1 0 0,-1 1 0,0-1 0,0 0 0,1 0 0,-1 1 0,0-1 0,1 0 0,-1 0-1,0 0 1,1 1 0,-1-1 0,0 0 0,1 0 0,-1 0 0,0 0 0,1 0 0,-1 0 0,1 0 0,-1 0 0,0 0 0,1 0-1,-1 0 1,0 0 0,1 0 0,-1 0 0,0 0 0,1 0 0,-1 0 0,1 0 0,-1-1 0,0 1 0,1 0 0,-1 0 0,0 0 0,1-1-1,15-4-213,-3-2-505,0-1 1,-1 0-1,0-1 1,17-16-1,-12 9-1367,-1-2 0,-1 0 0,-1 0 0,16-28 0,0-6-4247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8904,'0'0'9001,"-6"8"-7672,-5 12-854,0 1 0,2 0-1,0 0 1,1 1 0,1 0-1,1 0 1,1 1 0,1-1-1,1 1 1,1 0 0,1 30-1,0-25-451,0-19-39,1 1-1,-1 0 0,2-1 0,-1 1 1,1-1-1,1 1 0,0-1 1,0 0-1,6 15 0,-5-22-1987,-2-13 973,-5-15-541,-3 11 996,0-1-1,0 1 1,-2 0 0,-19-27-1,17 28 1550,1-1-1,1 0 1,0 0-1,-10-27 1,19 42-901,0-1 0,0 1 1,-1 0-1,1-1 0,0 1 1,0-1-1,0 1 0,0 0 1,0-1-1,0 1 1,0-1-1,0 1 0,1 0 1,-1-1-1,0 1 0,0 0 1,0-1-1,0 1 0,0-1 1,1 1-1,-1 0 0,0-1 1,0 1-1,1 0 0,-1 0 1,0-1-1,0 1 1,1 0-1,-1 0 0,0-1 1,1 1-1,-1 0 0,0 0 1,1 0-1,-1-1 0,1 1 1,21-4 509,25 7-835,-46-3 322,50 9-643,10 0-4741,-21-6-2340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15643,'3'-5'979,"0"0"0,-1 0 0,0 0 1,0 0-1,0 0 0,-1-1 0,2-10 0,-14 45 1859,-11 58-2281,-20 176 1,42-261-558,-1 7 39,1-1 0,0 1 0,0-1 1,1 1-1,1 8 0,-2-16-29,0 1 0,1-1 0,-1 0 0,0 0 0,1 0-1,-1 0 1,1 0 0,-1 0 0,1 0 0,0 0 0,-1 0 0,1 0 0,0 0 0,0-1 0,-1 1-1,1 0 1,0 0 0,0-1 0,0 1 0,0-1 0,0 1 0,0 0 0,0-1 0,0 0 0,0 1-1,1-1 1,-1 0 0,0 0 0,0 1 0,0-1 0,0 0 0,0 0 0,1 0 0,-1 0 0,0 0-1,0-1 1,0 1 0,0 0 0,0 0 0,0-1 0,0 1 0,0-1 0,0 1 0,0-1 0,2-1-1,6-2 35,0-1 0,-1 0 1,0-1-1,0 0 0,0 0 0,-1-1 0,13-14 0,42-60 242,-48 61-201,10-12 35,-1-2 0,-2 0 0,-1-1 0,15-41-1,-49 143-35,4-28-87,2 1-1,2 0 0,-2 65 1,8-103 9,0 1 0,0-1 1,0 1-1,1 0 0,-1-1 0,1 1 1,-1-1-1,1 1 0,0-1 1,0 1-1,0-1 0,0 0 1,1 1-1,-1-1 0,3 3 1,-3-4 2,0 0 1,0 0 0,0-1-1,1 1 1,-1 0 0,0-1-1,1 1 1,-1-1 0,0 0 0,1 1-1,-1-1 1,0 0 0,1 0-1,-1 0 1,1 0 0,-1 0-1,0 0 1,1 0 0,-1-1-1,1 1 1,-1 0 0,0-1 0,1 1-1,-1-1 1,0 1 0,0-1-1,1 0 1,-1 1 0,0-1-1,2-2 1,8-5 77,0 0 1,-1-2-1,1 1 0,-2-1 0,1-1 1,-2 0-1,13-18 0,44-89 551,-49 87-582,-1-2-1,-2 0 1,-1 0-1,13-65 1,-27 92-2026,-4 9 775,-7 9 220,5 2 236,0 2-200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19026,'0'0'6641,"-10"3"-6748,0 1 93,0 1 1,0-1-1,1 1 0,-1 1 0,-8 7 0,14-11-15,0 1-1,1-1 0,0 1 0,0 0 0,0 0 0,0 1 0,0-1 0,0 0 0,1 1 0,0 0 0,0 0 0,0-1 0,0 1 1,0 1-1,1-1 0,0 0 0,-1 0 0,1 8 0,1-11-4,0-1 1,0 1-1,0-1 0,1 1 1,-1-1-1,0 1 1,1-1-1,-1 1 0,0-1 1,1 1-1,-1-1 0,1 1 1,-1-1-1,1 0 1,-1 1-1,1-1 0,-1 0 1,1 1-1,-1-1 1,1 0-1,-1 0 0,1 1 1,0-1-1,-1 0 0,1 0 1,-1 0-1,1 0 1,0 0-1,-1 0 0,1 0 1,0 0-1,28 0-583,-20 0 260,38-2-1521,-28 0 1477,-1 2 1,1 0-1,25 4 0,-43-4 409,0 0-1,-1 0 0,1 1 0,0-1 0,0 0 0,0 1 0,-1-1 1,1 0-1,0 1 0,-1-1 0,1 1 0,0-1 0,-1 1 1,1 0-1,0-1 0,-1 1 0,1 0 0,-1-1 0,1 1 1,-1 0-1,0 0 0,1-1 0,-1 1 0,0 0 0,1 0 1,-1 0-1,0-1 0,0 1 0,0 0 0,0 0 0,0 0 1,0 0-1,0 0 0,0-1 0,0 1 0,0 0 0,0 0 1,0 0-1,-1 0 0,1-1 0,-1 2 0,0 2 178,0-1-1,-1 0 1,1 0-1,-1 0 1,1 0-1,-1 0 1,0 0-1,0-1 1,-3 4-1,-58 40 3059,57-43-3077,0 1 0,0-1-1,0-1 1,0 1 0,0-1 0,-1 0 0,0 0-1,1-1 1,-10 1 0,44-26-6172,48-13 707,1-2 2620,-70 35 3598,0-1 0,0 0-1,-1 0 1,10-11 0,-25 37 7735,-3 27-8057,8-33 578,3-11-1117,0 0 0,1 0 0,-1 0 0,1 0 1,0 0-1,0 0 0,0 0 0,0 0 0,2 7 0,-2-10-87,1 0 0,-1 0 0,1 1 0,0-2 0,-1 1 0,1 0 0,0 0 0,-1 0 0,1 0 0,0 0 0,0 0-1,0-1 1,0 1 0,0 0 0,0-1 0,0 1 0,0-1 0,0 1 0,0-1 0,0 1 0,0-1 0,0 0 0,0 0 0,1 1-1,-1-1 1,0 0 0,0 0 0,0 0 0,0 0 0,1 0 0,-1-1 0,0 1 0,0 0 0,0 0 0,0-1 0,0 1 0,2-2-1,0 1-401,-1 0 0,0 0 0,0 0-1,0 0 1,0-1 0,0 1 0,0-1-1,-1 1 1,1-1 0,0 0 0,-1 0-1,1 1 1,1-4 0,9-17-6280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15054,'0'0'7303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101 257 10666,'0'0'4378,"-9"5"-2467,3-2-1636,0 1 1,0-1 0,0 1 0,0 1-1,1-1 1,0 1 0,0 0 0,0 0-1,0 0 1,1 1 0,0-1 0,0 1-1,0 0 1,1 1 0,0-1 0,0 1-1,1-1 1,-1 1 0,1 0 0,1 0-1,-1-1 1,1 11 0,1-16-272,0 1 1,1 0-1,-1-1 1,1 1-1,0 0 1,-1-1-1,1 1 1,0-1-1,0 1 1,0-1-1,0 1 1,0-1-1,1 0 1,-1 1-1,0-1 1,1 0-1,-1 0 1,1 0-1,-1 0 1,1 0-1,-1 0 1,1-1-1,-1 1 1,1 0-1,0-1 1,0 0-1,-1 1 1,1-1-1,0 0 1,0 0-1,-1 1 1,1-1-1,0-1 1,0 1-1,1 0 1,3 0 15,-1 0 0,0-1 1,0 1-1,1-1 0,-1 0 1,0 0-1,0 0 0,0-1 0,0 0 1,0 0-1,4-3 0,3-5 0,-1-1-1,-1 0 1,0 0 0,0-1-1,-1-1 1,-1 0-1,12-23 1,-8 10 50,0 0 0,-2-1 1,7-32-1,-13 41-18,-1 0 1,-1-1-1,-1 1 0,-2-23 1,2 39-54,-1 0 0,0 0 0,0 1 1,0-1-1,-1 0 0,1 0 0,0 1 1,-1-1-1,1 0 0,-1 1 0,0-1 1,1 1-1,-1-1 0,0 0 0,0 1 1,0 0-1,0-1 0,0 1 0,0-1 1,0 1-1,-1 0 0,1 0 0,0 0 1,-1 0-1,1 0 0,-1 0 0,1 0 1,-1 0-1,1 1 0,-1-1 0,0 0 1,1 1-1,-1 0 0,0-1 0,0 1 0,1 0 1,-1 0-1,0 0 0,0 0 0,1 0 1,-1 0-1,0 0 0,1 1 0,-1-1 1,0 1-1,0-1 0,1 1 0,-2 1 1,-6 0 34,0 2 0,1-1 0,0 1 0,-1 1 0,2-1 0,-1 1 0,-13 12 0,13-10 122,1 1 0,0 1 1,0 0-1,1 0 0,-9 16 1,14-22-104,0 0 1,-1 0-1,1 0 0,1 0 1,-1 0-1,0 0 1,1 1-1,-1-1 0,1 0 1,0 5-1,0-6-41,1 0-1,-1-1 0,1 1 1,-1-1-1,1 1 1,-1-1-1,1 0 1,0 1-1,0-1 0,-1 0 1,1 1-1,0-1 1,0 0-1,1 0 1,-1 0-1,0 0 0,0 0 1,0 0-1,1 0 1,-1 0-1,0 0 1,3 0-1,10 4-110,0 0 0,0-2 0,0 1 1,24 1-1,-25-4-9,-1 1 0,0 0 1,0 0-1,-1 1 0,1 1 0,-1 0 1,17 8-1,-25-10 104,-1 1 0,0-1 0,0 0 0,0 1 1,0-1-1,0 1 0,0 0 0,0-1 0,-1 1 0,0 0 0,1 0 0,-1 0 0,0 0 1,0 0-1,-1 1 0,1-1 0,-1 0 0,0 0 0,1 0 0,-1 1 0,-1-1 0,0 6 0,1-3-207,-1 1 0,0-1-1,-1 0 1,0 1-1,-4 10 1,-10 7-4068,8-18-2853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15150,'0'0'9711,"0"9"-8659,0 145 1318,1-153-2367,-1 0 1,1-1 0,-1 1-1,1-1 1,-1 1-1,1 0 1,-1-1 0,1 1-1,-1-1 1,1 1 0,0-1-1,-1 0 1,1 1-1,0-1 1,-1 0 0,1 1-1,0-1 1,0 0 0,-1 0-1,1 0 1,0 1-1,0-1 1,0 0 0,-1 0-1,1 0 1,0 0 0,0 0-1,-1-1 1,1 1-1,0 0 1,0 0 0,0-1-1,31-5 129,13-16-39,-37 18-102,0-1 0,1 1 0,-1 1 0,1-1 0,0 1 0,0 1 0,0 0 0,0 0 0,0 0 0,18 1 0,-25 1 0,-1 0-1,0 1 0,0-1 1,1 1-1,-1-1 1,0 1-1,0-1 0,0 1 1,0 0-1,1 0 0,-1-1 1,0 1-1,0 0 1,-1 0-1,1 0 0,0 0 1,0 0-1,0 0 0,-1 0 1,1 0-1,0 1 1,-1-1-1,1 0 0,-1 0 1,0 1-1,1-1 0,-1 0 1,0 1-1,0-1 1,1 0-1,-1 0 0,0 1 1,-1 2-1,1-3 13,0 0 0,0 0 0,0 1 0,0-1 0,0 0 0,0 0-1,0 0 1,0 1 0,0-1 0,1 0 0,-1 0 0,0 0 0,1 1 0,-1-1 0,1 0 0,-1 0 0,1 0 0,0 0-1,-1 0 1,1 0 0,0 0 0,0 0 0,0 0 0,0-1 0,0 1 0,0 0 0,0 0 0,0-1 0,0 1 0,0-1-1,0 1 1,0-1 0,0 1 0,1-1 0,-1 0 0,0 0 0,0 1 0,0-1 0,1 0 0,-1 0 0,0 0-1,0 0 1,1 0 0,-1-1 0,0 1 0,0 0 0,0 0 0,1-1 0,0 0 0,35-16 87,-33 15-267,-1 0-1,1-1 0,0 1 0,0 1 1,0-1-1,0 0 0,0 1 1,0 0-1,0 0 0,0 0 0,1 1 1,-1-1-1,0 1 0,0 0 0,1 0 1,4 1-1,-8 0 85,0-1 1,0 1-1,0-1 1,0 1-1,-1 0 1,1 0-1,0 0 1,0-1-1,-1 1 1,1 0-1,0 0 0,-1 0 1,1 0-1,-1 0 1,1 0-1,-1 0 1,1 0-1,-1 0 1,0 0-1,0 1 0,1-1 1,-1 0-1,0 0 1,0 0-1,0 0 1,0 0-1,0 1 1,-1 1-1,-6 18-3090,-2-14-2401,-2-5-2359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16720,'0'0'6790,"55"17"-10185,-33-6-5413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31 145 15727,'0'0'11606,"9"1"-11345,-5-1-246,-1 1-1,1-1 1,0 0-1,0-1 1,0 1-1,0-1 1,-1 1-1,1-1 1,0 0-1,-1-1 0,1 1 1,0-1-1,-1 1 1,0-1-1,1 0 1,-1 0-1,0-1 1,0 1-1,0-1 1,0 1-1,-1-1 1,1 0-1,-1 0 1,0 0-1,1 0 1,-1-1-1,-1 1 1,1-1-1,0 1 1,-1-1-1,0 1 1,0-1-1,0 0 1,1-5-1,-1 4-14,0 0 1,0 0-1,-1 0 0,0 0 0,1 0 0,-2-1 1,1 1-1,-2-6 0,2 10-16,0 0 0,0 0 0,-1 0 0,1 1 0,0-1 0,-1 0 0,1 0 0,-1 1 0,1-1 0,-1 0 0,1 0 0,-1 1 0,1-1 1,-1 1-1,0-1 0,1 0 0,-1 1 0,0-1 0,0 1 0,1 0 0,-2-1 0,0 1-11,1-1 0,-1 1 0,0 0 0,1 0 0,-1 0 1,0 1-1,1-1 0,-1 0 0,1 1 0,-1-1 0,1 1 0,-1-1 1,1 1-1,-1 0 0,1-1 0,-2 2 0,-6 5 46,1 0 0,0 1 1,0 0-1,1 0 0,0 1 0,1-1 0,-1 2 0,2-1 1,-1 1-1,1-1 0,1 1 0,0 1 0,0-1 0,1 1 0,1-1 1,-3 17-1,4-25-13,1 0 0,0 0 0,-1 1 0,1-1 0,0 0-1,0 1 1,0-1 0,1 0 0,-1 0 0,0 1 0,1-1 0,-1 0 0,1 0 0,0 0 0,0 1 0,0-1 0,0 0 0,0 0 0,0 0 0,1-1 0,-1 1 0,1 0 0,1 1-1,1-1 1,0 0-1,0 0 1,1-1-1,-1 0 1,0 1-1,1-2 1,-1 1-1,0 0 1,1-1-1,-1 0 1,7-1-1,-1 1-18,0-1 0,1-1 1,-1 0-1,0-1 0,0 1 0,0-2 1,-1 0-1,1 0 0,-1 0 0,0-1 1,15-11-1,7-8-159,50-48 1,-59 51 219,-9 10-59,-11 12 44,-15 21 224,1-3 174,11-18-374,0 0 1,1 1 0,-1-1 0,0 0-1,0 1 1,1-1 0,-1 0 0,1 1-1,-1-1 1,1 0 0,0 1 0,-1-1-1,1 1 1,0-1 0,0 1 0,0-1-1,0 1 1,0-1 0,0 1 0,1 1-1,1-2-38,-1 0 0,1-1-1,-1 1 1,1 0 0,0-1-1,-1 1 1,1-1-1,0 0 1,-1 0 0,1 1-1,0-1 1,-1 0 0,1 0-1,0-1 1,0 1 0,-1 0-1,1-1 1,0 1-1,2-1 1,10-3-22,-1 0 0,1-1 1,21-11-1,-27 11-69,0 1 1,1 0 0,0 0-1,0 1 1,0 0-1,0 0 1,0 1 0,0 1-1,1-1 1,-1 1-1,0 1 1,13 0 0,-20 4 67,-1 0 0,-1 0 0,1 0 0,0 0 0,-1 0 0,0 0 0,0 0 0,0 0 0,-1 6 1,1-5 42,0-4-31,0-1 0,0 1 0,0 0 0,0-1 0,0 1 0,0-1 1,0 1-1,1-1 0,-1 1 0,0-1 0,0 1 0,1 0 1,-1-1-1,0 1 0,1-1 0,-1 0 0,0 1 0,1-1 1,-1 1-1,1-1 0,-1 0 0,0 1 0,1-1 0,-1 0 0,1 1 1,-1-1-1,1 0 0,0 0 0,-1 1 0,1-1 0,-1 0 1,1 0-1,26-1 120,22-14-72,-42 12-313,0 0-1,0 0 1,1 1-1,-1 0 0,13-1 1,-20 3 216,1-1 1,0 1-1,-1 0 1,1 0 0,0 0-1,0 1 1,-1-1-1,1 0 1,0 0-1,-1 0 1,1 0-1,0 1 1,-1-1-1,1 0 1,0 1-1,-1-1 1,1 0 0,-1 1-1,1-1 1,0 1-1,-1-1 1,1 1-1,-1-1 1,0 1-1,1 0 1,0 1 12,-1-1 0,0 1 0,0 0-1,0-1 1,0 1 0,0 0 0,0-1 0,0 1 0,0 0 0,-1-1 0,1 1 0,-1-1 0,1 1 0,-1-1 0,0 1-1,-1 1 1,0 2-667,0 0-1,0-1 0,-1 1 1,0-1-1,0 0 1,0 0-1,0 0 0,-1 0 1,1-1-1,-1 1 0,0-1 1,-5 3-1,1-5-6383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19282,'0'0'3235,"34"58"-13452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43 135 14734,'0'0'11787,"8"-1"-10516,4 0-1132,0-1 1,0-1-1,0 0 1,0-1-1,-1 0 1,0-1 0,0 0-1,0-1 1,0 0-1,-1 0 1,0-1-1,-1-1 1,15-14-1,-23 22-137,0-1 0,0 0 0,0 0 0,0 0 0,0 0 0,0 0 0,-1 0 0,1 0-1,0 0 1,-1 0 0,1 0 0,-1 0 0,1 0 0,-1 0 0,1-1 0,-1 1-1,0 0 1,0 0 0,0-1 0,1 1 0,-1 0 0,0 0 0,-1-1 0,1 1-1,0 0 1,0 0 0,0 0 0,-2-3 0,1 3-8,-1-1-1,1 1 1,-1 0-1,1-1 1,-1 1-1,0 0 1,0 0-1,0 0 1,1 1-1,-1-1 1,0 0-1,0 1 1,0-1-1,0 1 1,-4-1-1,-3 0-32,-1 0 1,0 1-1,0 0 0,1 1 1,-1 0-1,-15 3 0,16 0 77,1 0 0,-1 1 0,1 0-1,1 0 1,-1 0 0,1 1 0,0 1 0,0-1-1,1 1 1,-11 14 0,15-18 15,-1 1-1,1 0 0,0 0 1,0-1-1,0 2 1,0-1-1,1 0 1,0 0-1,0 0 1,0 1-1,0 4 1,1-7-36,0 1 0,0-1 0,0 0 0,1 1 0,-1-1 0,1 0 0,0 0 0,-1 1 0,1-1 0,0 0 0,0 0 0,1 0 0,-1 0 0,0 0 0,1 0 0,-1-1 0,1 1 0,-1 0 0,1-1 0,0 1 0,3 2 0,5 2-1,0-1 0,0 1 0,0-2 1,0 1-1,1-1 0,-1-1 0,15 3 0,43 1-4864,-36-7-2636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47 929,'3'-6'1217,"1"0"-192,2 3-384,-3-3-385,3 2 96,-4-1-128,2 0-192,-3 2-160,3-2-512,-4 1-1154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0 705,'0'0'1569,"-3"9"-1542,-1-1 44,1-2 27,0 0 0,0 0 0,1 0 0,0 0 1,0 1-1,-1 8 0,1-19 2826,-1-14-6649,3 13 2332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45 134 20364,'3'-6'1309,"-3"5"-1169,1-1 0,0 1 0,-1 0-1,1 0 1,-1 0 0,1-1 0,-1 1 0,0 0 0,0-1 0,1 1-1,-1 0 1,0-1 0,0 1 0,0 0 0,-1-1 0,1 0-1,-4 3 1933,-2 10-1428,-4 13-382,2 1-227,2-1 0,0 1-1,1 1 1,-2 50 0,7-74-20,0 1 0,0-1 0,1 0 1,-1 1-1,0-1 0,1 0 0,0 1 1,0-1-1,-1 0 0,1 0 0,0 0 1,1 1-1,-1-1 0,2 2 0,-2-3 2,0 0 0,0-1 0,0 1 0,0 0 0,0-1 0,0 1 0,0-1 0,1 1 0,-1-1 0,0 1 0,0-1-1,0 0 1,0 0 0,1 0 0,-1 0 0,0 0 0,0 0 0,1 0 0,-1 0 0,0 0 0,0 0 0,0-1 0,1 1 0,-1 0 0,0-1 0,0 1 0,0-1 0,0 1-1,0-1 1,1-1 0,9-4 87,-2-1 0,1 0 1,-1-1-1,0 0 0,-1-1 0,10-11 0,1-4 150,19-33 0,-27 38-175,0 2-13,12-27 1,-50 92-67,21-35-9,-1-1 3,2 0 0,0 0-1,0 1 1,1-1 0,0 1 0,1 0-1,-2 23 1,5-35 6,0 1-1,0 0 1,0 0-1,1 0 1,-1 0 0,0-1-1,1 1 1,0 0-1,-1 0 1,1-1 0,0 1-1,0 0 1,0-1-1,0 1 1,0-1 0,0 1-1,0-1 1,0 0-1,1 1 1,-1-1 0,1 0-1,-1 0 1,1 0-1,-1 0 1,1 0 0,-1 0-1,1-1 1,0 1 0,0 0-1,-1-1 1,1 1-1,0-1 1,0 0 0,0 0-1,-1 0 1,1 1-1,0-2 1,0 1 0,2 0-1,8-1 5,0-1-1,1 0 0,-1-1 1,17-6-1,-27 8 0,139-48 129,-140 48-125,0 0 1,0 1-1,-1-1 1,1 0-1,0 0 0,-1 0 1,1 1-1,0-1 0,-1 0 1,1 0-1,-1 0 1,0 0-1,1 0 0,-1 0 1,0 0-1,0 0 1,1 0-1,-1 0 0,0 0 1,0 0-1,0 0 1,0-2-1,-2-28 109,1 22-82,-16-159 94,17 168-169,0-1 0,0 1 1,0-1-1,0 1 0,0-1 0,0 1 0,0-1 0,0 1 1,0-1-1,0 1 0,0-1 0,0 1 0,0-1 0,0 1 1,1 0-1,-1-1 0,0 1 0,0-1 0,0 1 0,1 0 1,-1-1-1,0 1 0,1-1 0,-1 1 0,0 0 0,1-1 1,-1 1-1,0 0 0,1 0 0,-1-1 0,1 1 0,-1 0 1,1 0-1,18-3-1811,-6 1 536,-4-1 899,-1-1 0,0-1 0,9-5 0,8-7-523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4420,'2'-17'4809,"1"-5"10303,-2 34-14678,-3 21-77,-8 46-1,6-53-268,1 1 0,0 52 0,3-78-77,0 0 0,0 0 0,0 0 0,0 0 0,1-1-1,-1 1 1,0 0 0,1 0 0,-1 0 0,1-1 0,-1 1 0,0 0-1,1-1 1,0 1 0,-1 0 0,1-1 0,-1 1 0,1-1-1,0 1 1,-1-1 0,1 1 0,0-1 0,0 0 0,-1 1-1,1-1 1,0 0 0,0 1 0,0-1 0,-1 0 0,1 0 0,0 0-1,0 0 1,0 0 0,0 0 0,-1 0 0,1 0 0,0 0-1,0 0 1,0 0 0,0 0 0,-1-1 0,2 1 0,2-1 83,-1 0 0,0 0 1,1 0-1,-1-1 0,0 1 1,0-1-1,0 1 0,0-1 0,4-4 1,4-6 54,0 0 1,-1-1-1,15-25 1,7-11-49,-30 61-177,-1-1 0,0 1 1,0 0-1,-3 21 0,2-27 110,-1 3-56,0-1 0,1 1 1,0 0-1,1 0 0,3 16 1,-4-24 37,1 1 0,-1-1 1,1 0-1,-1 1 1,1-1-1,0 0 0,0 1 1,0-1-1,0 0 1,0 0-1,0 0 0,0 0 1,0 0-1,0 0 1,0 0-1,0 0 0,1 0 1,-1-1-1,0 1 1,1 0-1,-1-1 0,1 1 1,-1-1-1,1 0 1,-1 1-1,1-1 1,-1 0-1,1 0 0,-1 0 1,1 0-1,-1 0 1,1 0-1,-1 0 0,0-1 1,1 1-1,-1 0 1,1-1-1,-1 1 0,1-1 1,-1 0-1,3-1 1,1 0 135,0-1 1,-1 0 0,1 0 0,-1 0 0,1-1-1,-1 0 1,0 1 0,0-2 0,0 1 0,-1 0 0,0-1-1,0 1 1,0-1 0,0 0 0,-1 0 0,1 0-1,-1 0 1,-1-1 0,1 1 0,1-11 0,2-9-9,-2 1 0,-1-1 0,-1-30-1,0 54-169,-1-1-1,0 1 1,0 0-1,0-1 0,-1 1 1,1-1-1,0 1 0,0 0 1,-1-1-1,1 1 0,0 0 1,-1 0-1,0-1 1,1 1-1,-1 0 0,0 0 1,0-2-1,0 3-49,0 0 0,1 0 0,-1-1 0,1 1 0,-1 0 0,1 0 0,-1 0 0,1 0 0,-1-1 0,0 1 1,1 0-1,-1 0 0,1 0 0,-1 0 0,0 1 0,1-1 0,-1 0 0,1 0 0,-1 0 0,0 0 0,1 1 0,-1-1 0,1 0 0,-1 0 0,1 1 0,-1-1 0,-2 2-658,0 0-1,0 1 1,1-1-1,-1 0 1,1 1-1,0 0 1,0-1-1,-1 1 1,2 0-1,-1 0 1,-2 4-1,-1 9-6146,3 0-2653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68 15278,'0'0'12209,"-11"-4"-11771,5 1-407,4 2-33,0 0 1,0-1 0,0 1 0,-1 0-1,1 0 1,0 1 0,0-1 0,-1 0 0,1 1-1,0-1 1,-1 1 0,1 0 0,0 0-1,-1 0 1,1 0 0,-1 0 0,1 0 0,0 1-1,-1-1 1,1 1 0,0 0 0,0 0-1,-1-1 1,1 1 0,0 1 0,0-1 0,0 0-1,0 0 1,0 1 0,1-1 0,-1 1-1,0 0 1,0-1 0,1 1 0,0 0 0,-1 0-1,-1 3 1,0-1-8,0 0 0,1 0 0,-1 1-1,1-1 1,0 1 0,0 0 0,0-1 0,1 1 0,-1 0 0,1 0-1,0 0 1,1 0 0,-1 9 0,2-13 9,-1 0 0,1 0 1,0-1-1,-1 1 0,1 0 1,0-1-1,0 1 0,0 0 0,-1-1 1,1 1-1,0-1 0,0 1 0,0-1 1,0 0-1,0 1 0,0-1 0,0 0 1,0 0-1,0 0 0,0 1 0,0-1 1,0 0-1,0 0 0,0 0 0,0-1 1,1 1-1,29-4 73,-25 0-56,1 0 0,-1 0 0,0 0 0,0-1 0,-1 0 0,1 0 0,-1 0-1,0-1 1,-1 0 0,1 0 0,4-9 0,38-74 132,-46 87-149,-6 19-440,1-1 0,1 1-1,1 0 1,0 0-1,0 28 1,2-44 254,0 0 1,0 0-1,0 0 1,1-1-1,-1 1 1,0 0-1,0 0 1,0 0-1,1 0 1,-1-1-1,0 1 1,1 0-1,-1 0 1,0 0-1,1-1 1,-1 1-1,1 0 1,0-1-1,-1 1 1,1 0-1,-1-1 0,1 1 1,0-1-1,0 1 1,-1-1-1,1 1 1,0-1-1,0 0 1,-1 1-1,1-1 1,2 1-1,27-3-6641,-11-5 1195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13261,'0'0'4484,"-9"12"-2787,-2 3-1151,1 1 0,0 0 0,1 1-1,1 0 1,0 0 0,2 1-1,0 0 1,-7 36 0,11-37-435,1-11-51,0 1 1,0-1-1,1 0 0,0 1 0,0-1 0,0 1 0,2 8 0,-1-14-32,0-1 0,-1 1-1,1 0 1,0-1 0,0 1-1,0 0 1,0-1 0,-1 1-1,1-1 1,0 1 0,0-1-1,0 0 1,0 1 0,0-1-1,0 0 1,0 0 0,0 0-1,0 0 1,0 0 0,0 0-1,0 0 1,0 0 0,0 0-1,0 0 1,0 0 0,0-1-1,0 1 1,0 0 0,0-1-1,0 1 1,0-1 0,0 1-1,0-1 1,0 0 0,33-17 258,8-6-218,-40 23-70,1 0-1,0-1 1,-1 2-1,1-1 1,0 0 0,0 0-1,0 1 1,-1 0-1,1 0 1,0-1 0,0 1-1,0 1 1,0-1-1,4 1 1,-5 2-3,-1-1-1,0 1 1,1-1 0,-1 1 0,0-1 0,0 1-1,-1 0 1,1-1 0,-1 1 0,1 0 0,-1 0-1,0 0 1,0-1 0,0 1 0,0 0 0,0 0-1,-2 4 1,2 3 8,0 45 157,0-54-90,1-3-37,1 1 1,-1-1-1,1 0 1,-1 0-1,0 1 1,1-1-1,-1 0 1,0 0-1,0 0 1,-1 0-1,1 0 1,1-4-1,-1 2 55,5-10 23,1 1-29,-2 1-1,1-1 1,-2-1-1,0 1 1,0-1-1,-1 1 1,1-16-1,-4 30-220,1 1 0,-1-1 0,1 0-1,0 1 1,-1-1 0,1 0 0,0 0 0,0 0-1,0 1 1,0-1 0,0 0 0,0 0 0,1-1-1,-1 1 1,0 0 0,0 0 0,1 0 0,-1-1-1,0 1 1,1-1 0,-1 1 0,2-1 0,33 10-5159,-17-9 1375,3-1-1031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8072,'0'0'12513,"-12"0"-11056,-58 5-343,65-4-1072,0 0 1,0 0-1,0 1 1,0 0-1,0-1 1,0 2-1,0-1 1,1 0-1,-1 1 1,1 0-1,0 0 1,0 0-1,0 1 1,-4 4-1,7-8-49,1 1-1,0-1 1,-1 0-1,1 0 0,0 1 1,0-1-1,0 0 1,-1 1-1,1-1 1,0 0-1,0 1 0,0-1 1,0 0-1,0 1 1,0-1-1,-1 1 1,1-1-1,0 0 1,0 1-1,0-1 0,0 0 1,0 1-1,0-1 1,1 1-1,-1-1 1,0 0-1,0 1 1,0-1-1,0 0 0,0 1 1,1-1-1,-1 0 1,0 1-1,15 5-350,29-6-611,-35 0 578,7 0-136,-11-1 445,1 0 1,0 1 0,0 0 0,-1 0-1,1 0 1,0 1 0,0 0-1,-1 0 1,1 1 0,-1-1-1,1 1 1,-1 0 0,10 6-1,-14-7 160,0 0 0,-1 0-1,1 0 1,0 0-1,-1 0 1,1 0 0,-1 0-1,1 1 1,-1-1 0,0 0-1,0 0 1,1 0-1,-1 1 1,0-1 0,0 0-1,0 0 1,0 1 0,0-1-1,-1 0 1,1 0-1,0 1 1,0-1 0,-1 0-1,1 0 1,-1 0-1,1 1 1,-1-1 0,0 0-1,1 0 1,-1 0 0,0 0-1,0 0 1,0 0-1,1-1 1,-1 1 0,0 0-1,0 0 1,-2 0-1,-38 28 3601,36-26-3447,-1 0 1,1 0-1,-1-1 0,0 1 0,0-2 0,0 1 0,0-1 0,0 1 0,0-2 0,0 1 0,0-1 0,0 0 0,-8 0 0,13-1-393,0 1-1,1 0 0,-1 0 1,0-1-1,0 1 0,1 0 1,-1-1-1,0 1 0,0-1 1,1 1-1,-1-1 0,1 1 0,-1-1 1,0 1-1,1-1 0,-1 1 1,1-1-1,-1 0 0,1 1 1,0-1-1,-1 0 0,1 0 1,0 1-1,-1-1 0,1 0 0,0 0 1,0 0-1,0 1 0,0-1 1,-1 0-1,1 0 0,0 0 1,0 1-1,1-1 0,-1 0 0,0 0 1,0 0-1,0 1 0,1-1 1,-1 0-1,0 0 0,1 1 1,-1-1-1,0 0 0,1 0 1,0 0-1,22-29-11809,-6 18 3228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131 232 13389,'0'0'8247,"-11"4"-7499,1-1-541,-1 2 1,2-1-1,-1 1 0,0 1 0,-14 10 1,21-13-93,-1 0 1,0 0-1,1 0 1,0 1-1,0-1 1,0 1-1,0 0 1,0 0-1,1 0 1,0 0-1,-1 0 0,2 0 1,-1 1-1,0-1 1,1 1-1,0-1 1,0 1-1,0 9 1,0-13-100,1 0 1,0 1-1,0-1 0,0 0 1,0 1-1,0-1 1,1 0-1,-1 1 1,0-1-1,0 0 0,1 0 1,-1 1-1,1-1 1,-1 0-1,1 0 1,0 0-1,-1 0 0,1 0 1,0 0-1,0 0 1,0 0-1,0 0 0,0 0 1,0 0-1,0 0 1,1 0-1,2 0 36,-1 0 0,1 0 1,0-1-1,-1 1 0,1-1 0,0 0 0,0 0 0,6-1 1,-4-1 3,0 0 0,0 0 1,0 0-1,0-1 0,0 1 0,0-2 1,-1 1-1,1 0 0,-1-1 1,0 0-1,0-1 0,0 1 0,-1-1 1,8-9-1,5-8-24,-1 0-1,14-25 1,-22 34-83,-1-1 0,0 0 0,0 0 0,-1-1 0,-1 0 0,-1 0 0,0 0 1,-1 0-1,0-1 0,0-27 0,-3 41 37,-1-1 0,1 1 0,-1 0-1,0-1 1,0 1 0,0-1 0,0 1 0,0 0 0,0 0 0,-1-1 0,1 1 0,-1 0 0,1 0 0,-1 1 0,0-1 0,0 0 0,0 0 0,0 1 0,0-1 0,0 1 0,0 0 0,0 0 0,-1-1 0,1 2 0,0-1 0,-1 0 0,1 0 0,-1 1-1,1-1 1,-1 1 0,-3 0 0,4-1 11,0 1-1,0-1 0,0 1 0,0 0 0,0 0 0,0 0 1,0 0-1,1 0 0,-1 0 0,0 0 0,0 1 1,0-1-1,0 1 0,0-1 0,0 1 0,0 0 1,1 0-1,-1 0 0,0 0 0,1 0 0,-1 0 1,1 0-1,-1 1 0,1-1 0,-1 0 0,1 1 0,0 0 1,0-1-1,0 1 0,0-1 0,0 1 0,0 0 1,0 0-1,0 0 0,1-1 0,-1 1 0,1 0 1,-1 3-1,2-4 1,-1 1 0,1 0 0,-1-1 0,1 1 0,0 0 0,0-1 0,0 1 0,0-1 0,0 1 0,0-1 0,0 0 0,0 1 0,0-1 0,1 0 0,-1 0 0,1 0 0,2 2 0,37 20-526,-19-10-164,-19-11 680,1 1 1,-1 0-1,0 0 1,1 0-1,-2 1 0,1-1 1,0 1-1,-1-1 1,1 1-1,-1 0 1,0 0-1,0 0 0,-1 0 1,1 0-1,-1 1 1,0-1-1,0 0 1,0 1-1,-1-1 0,0 1 1,1-1-1,-2 0 1,1 1-1,0-1 1,-2 7-1,-3 8-157,0 0 1,-1 0-1,-1-1 1,-14 25-1,12-23-1362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8584,'3'25'11200,"7"-10"-5816,-9-14-5283,0-1 0,1 1 0,-1-1 0,0 0 0,1 1 0,-1-1 0,1 0 0,-1 0 0,1 0-1,-1 0 1,0 0 0,1-1 0,-1 1 0,0 0 0,1 0 0,-1-1 0,1 1 0,-1-1 0,0 0 0,0 1 0,1-1 0,-1 0 0,0 0 0,0 1 0,0-1 0,0 0 0,0 0 0,0 0 0,1-2 0,2 0-64,-1 1 0,0-1-1,0 0 1,0 0 0,-1 0 0,1 0-1,-1 0 1,1-1 0,-1 1-1,0-1 1,0 0 0,-1 1-1,1-1 1,-1 0 0,0 0 0,0 0-1,0 0 1,0 0 0,-1 0-1,0 0 1,0 0 0,0 0-1,-1-6 1,1 9-43,0 1-1,-1-1 0,1 1 1,0-1-1,-1 1 1,1 0-1,-1-1 0,1 1 1,-1 0-1,1-1 1,-1 1-1,1 0 0,-1-1 1,1 1-1,-1 0 1,1 0-1,-1 0 0,1 0 1,-1-1-1,0 1 1,1 0-1,-1 0 0,1 0 1,-1 0-1,1 0 1,-1 0-1,0 0 0,1 1 1,-1-1-1,1 0 1,-1 0-1,1 0 0,-1 1 1,1-1-1,-1 0 1,1 0-1,-1 1 0,1-1 1,-1 0-1,1 1 1,-1 0-1,-19 15-346,13-8 333,2 0-1,-1 1 0,2-1 1,-1 1-1,1 1 1,0-1-1,1 1 1,0-1-1,0 1 0,1 0 1,1 0-1,-1 0 1,1 16-1,1-25 21,0 0 0,0 0 0,0 1 0,0-1 0,1 0 0,-1 0 0,0 0 0,0 0 0,1 0 0,-1 0 0,1 0 0,-1 0 0,1 0 0,-1 0 0,1-1 0,-1 1 0,1 0 0,0 0 0,-1 0 0,1-1 0,0 1 0,0 0-1,0-1 1,-1 1 0,1 0 0,0-1 0,0 1 0,0-1 0,1 1 0,2 0 13,-1-1-1,1 1 0,0-1 0,-1 0 0,1 0 0,-1 0 1,1 0-1,-1 0 0,5-2 0,4-1 39,1 0-1,-1-1 1,0 0-1,15-9 1,-18 8-38,-4 2-16,0 0 0,1 0 0,-1 0 0,1 0 0,0 1 0,0 0 0,0 0 0,0 1 1,7-1-1,-12 2-9,0 1 0,-1-1 1,1 1-1,-1-1 1,1 1-1,-1 0 0,1-1 1,-1 1-1,1 0 0,-1-1 1,0 1-1,1 0 1,-1 0-1,0-1 0,0 1 1,1 0-1,-1 0 1,0-1-1,0 1 0,0 0 1,0 0-1,0 0 0,0-1 1,0 3-1,-1 26 14,1-24-12,0-4 23,0 0 1,0 0-1,0 0 1,0 0-1,1 0 1,-1-1-1,0 1 1,0 0-1,1 0 0,-1 0 1,0 0-1,1-1 1,-1 1-1,1 0 1,-1 0-1,1-1 1,-1 1-1,1 0 1,0-1-1,-1 1 1,1-1-1,0 1 1,0 0-1,-1-1 1,1 0-1,0 1 1,0-1-1,0 1 1,-1-1-1,1 0 0,0 0 1,0 1-1,0-1 1,0 0-1,0 0 1,0 0-1,-1 0 1,1 0-1,0 0 1,0 0-1,0-1 1,0 1-1,0 0 1,0 0-1,1-1 1,56-19 193,-21 7-207,-34 13-30,0-1 0,0 1-1,0-1 1,0 1 0,0 0-1,0 0 1,-1 1 0,1-1 0,0 1-1,0-1 1,0 1 0,0 0-1,0 0 1,0 0 0,-1 0 0,4 3-1,-4-3 22,0 1-1,-1 0 0,1 0 0,-1 0 1,1 0-1,-1 1 0,0-1 1,0 0-1,0 0 0,0 1 1,0-1-1,-1 1 0,1-1 0,-1 1 1,1-1-1,-1 1 0,0-1 1,-1 5-1,3-19-12882,-2 0 2177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14798,'0'0'7623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13389,'0'0'5525,"-5"11"-3117,-7 16-1489,0 0 0,3 1 0,0 0 0,2 1 0,-8 57 0,15-77-881,-1 0-1,1 1 1,1-1-1,0 0 1,0 0-1,1 0 1,5 17-1,-6-24-26,1 0-1,-1 1 1,1-1-1,-1 0 0,1 0 1,0 0-1,0 0 1,0 0-1,0-1 1,0 1-1,0-1 1,0 1-1,0-1 1,1 0-1,-1 0 1,1 0-1,-1 0 1,1 0-1,-1 0 1,1-1-1,-1 1 1,1-1-1,0 0 1,-1 1-1,1-1 0,-1-1 1,1 1-1,0 0 1,-1-1-1,1 1 1,4-2-1,-2 0 8,1 0 0,-2 0 0,1 0-1,0-1 1,0 1 0,-1-1 0,1 0 0,-1 0-1,0-1 1,0 1 0,6-9 0,37-48 62,-44 55-75,3-5 94,-9 8 135,-12 15-102,9-5-83,1 0-1,0 0 1,1 0 0,0 1 0,0 0 0,1 0-1,0 0 1,0 0 0,1 0 0,0 1 0,1-1-1,0 1 1,0 10 0,2-18-41,-1-1 1,1 1-1,-1-1 1,1 0-1,-1 1 0,1-1 1,0 0-1,0 0 1,0 0-1,0 0 0,0 1 1,0-1-1,0 0 0,0-1 1,0 1-1,0 0 1,1 0-1,-1 0 0,0-1 1,0 1-1,1-1 1,-1 1-1,1-1 0,-1 1 1,0-1-1,1 0 1,-1 0-1,1 1 0,-1-1 1,3-1-1,-1 2-132,0-1-1,0 0 1,0 0-1,0 0 1,0 0-1,0-1 1,0 1-1,0-1 1,0 0-1,0 0 1,0 0 0,0 0-1,-1-1 1,5-1-1,-3-2-1065,0 0-1,0 0 1,0 0-1,0 0 1,-1-1-1,3-6 1,6-15-7218</inkml:trace>
  <inkml:trace contextRef="#ctx0" brushRef="#br0" timeOffset="1">244 58 13421,'0'0'7527,"-6"63"-7527,15-45-2499,4-2-1889,1 0-961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93 309 13645,'0'0'6630,"-10"10"-5712,5-6-869,-49 55 1083,52-56-1086,-1 0-1,1 0 1,0 0 0,0 1-1,0-1 1,0 1 0,1-1 0,-1 1-1,1-1 1,0 1 0,0 0 0,0 0-1,0-1 1,1 1 0,0 0-1,0 0 1,0 0 0,0 0 0,0 0-1,2 5 1,-1-8-29,0 0-1,0 1 1,0-1-1,0 0 1,0 0-1,0 0 1,0 0-1,0 0 1,1 0-1,-1-1 1,0 1-1,1 0 1,-1-1-1,1 1 1,-1-1 0,1 1-1,-1-1 1,1 0-1,-1 1 1,1-1-1,-1 0 1,1 0-1,-1 0 1,1 0-1,-1-1 1,1 1-1,2-1 1,1 0 48,0 0 0,0 0 0,-1 0 0,1-1 0,0 1-1,-1-1 1,7-4 0,10-10-39,-1 0 1,-1-1-1,-1-1 0,-1-1 0,0-1 0,-1 0 0,-1-1 0,13-25 0,-18 28 11,-1-1 0,0 1 0,-1-2 0,-2 1 0,0-1 0,0 0-1,-2 0 1,-1 0 0,0-1 0,-1-30 0,-2 50-24,0 0 0,0 0 0,0 0 0,0 1 0,0-1 0,0 0 0,0 0 0,0 0 1,0 0-1,-1 1 0,1-1 0,0 0 0,0 0 0,-1 1 0,1-1 0,-1 0 0,1 0 0,-1 1 0,1-1 0,-1 1 0,1-1 0,-1 0 1,1 1-1,-1-1 0,0 1 0,1-1 0,-1 1 0,0-1 0,0 1 0,1 0 0,-1-1 0,0 1 0,0 0 0,1 0 0,-1-1 0,0 1 0,0 0 1,0 0-1,0 0 0,1 0 0,-1 0 0,-1 0 0,0 1-17,-1 0-1,1-1 1,-1 1 0,1 0-1,0 0 1,0 0 0,-1 0 0,1 1-1,0-1 1,0 1 0,0-1-1,0 1 1,-1 2 0,-14 16 60,1 1 0,1 1 1,1 1-1,1 0 0,1 1 1,1 0-1,1 1 1,-12 46-1,21-67-54,0-1 0,0 1-1,1-1 1,-1 1 0,1-1 0,0 1 0,0-1 0,0 1-1,0-1 1,1 1 0,0-1 0,-1 1 0,1-1 0,0 1 0,3 4-1,-2-6 0,0 0-1,0 0 1,0-1-1,1 1 0,-1 0 1,1-1-1,-1 1 1,1-1-1,0 0 0,-1 0 1,1 0-1,0 0 1,0-1-1,-1 1 0,1-1 1,0 0-1,0 1 0,0-1 1,4-1-1,12 1-164,-12 0 66,1 0 0,-1 0-1,0 1 1,1 0 0,13 4 0,-19-5 91,0 1 0,-1 0 0,1 0 0,0 0-1,-1 0 1,1 0 0,-1 0 0,1 0 0,-1 0 0,0 1-1,0-1 1,1 1 0,-1-1 0,0 1 0,0-1 0,0 1-1,0 0 1,-1-1 0,1 1 0,0 0 0,-1 0 0,1-1-1,-1 1 1,0 0 0,1 0 0,-1 0 0,0 0 0,0 3-1,-1 5 202,0-1 0,-1 1 0,0 0 0,0 0 0,-5 10 0,-9 15-764,-5-12-4305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11211,'0'0'13943,"3"13"-13163,-1-2-606,0-1 1,-1 1-1,0 0 0,-1-1 1,0 1-1,0 0 1,-1-1-1,-4 20 0,-19 52 522,14-50-597,1 1 0,1 0 0,1 0 0,-2 47 0,9-79-82,0-1 0,0 1 1,0 0-1,0-1 0,1 1 1,-1-1-1,0 1 0,0 0 0,0-1 1,1 1-1,-1-1 0,0 1 1,1-1-1,-1 1 0,0-1 0,1 1 1,-1-1-1,1 1 0,-1-1 1,0 1-1,1-1 0,-1 0 0,1 1 1,-1-1-1,1 0 0,0 0 1,-1 1-1,1-1 0,-1 0 0,1 0 1,0 0-1,-1 1 0,1-1 1,-1 0-1,1 0 0,0 0 0,-1 0 1,1 0-1,-1 0 0,1 0 1,0-1-1,-1 1 0,1 0 1,-1 0-1,1 0 0,0-1 0,-1 1 1,1 0-1,-1-1 0,1 1 1,-1 0-1,1-1 0,31-18 551,-2-5-648,-2-2 1,0 0 0,-2-2-1,-1-1 1,-2-1-1,0-1 1,17-34 0,-46 70-10789,2-2 7888,-11 8-7590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19500,'-6'13'670,"-1"0"-1,2 0 0,0 0 1,1 1-1,0 0 1,1-1-1,-2 21 0,0 102 980,5-71-1481,-1-50-148,-1 111 58,-21 128 0,33-352-991,3-32 415,-9 109 498,0 0 1,1 0-1,15-38 1,-19 57 16,-1 0 1,1 1 0,-1-1 0,1 1-1,0-1 1,0 1 0,0 0-1,0-1 1,0 1 0,0 0 0,0 0-1,0-1 1,0 1 0,1 0-1,-1 0 1,0 0 0,1 1-1,-1-1 1,1 0 0,-1 0 0,1 1-1,-1-1 1,1 1 0,0-1-1,-1 1 1,1 0 0,-1 0-1,1 0 1,1 0 0,4 1 54,-1 0 0,0 1 0,-1 0 0,1 0 1,0 0-1,8 6 0,26 9 428,-38-16-459,0-1 0,0 1 1,0-1-1,-1 0 0,1 0 1,0 1-1,0-1 1,0 0-1,0-1 0,0 1 1,0 0-1,0-1 0,0 1 1,0-1-1,0 1 1,3-3-1,-2 1 51,0-1 0,-1 1 1,1-1-1,-1 0 0,1 0 1,1-4-1,-3 6-45,0 0 0,0 0 0,0-1 0,0 1 1,-1 0-1,1-1 0,0 1 0,-1-1 0,1 1 1,-1-1-1,0 1 0,1-1 0,-1 1 0,0-1 0,0 1 1,0-1-1,0-2 0,0 4-45,0 0 0,0 0-1,-1 0 1,1-1 0,0 1 0,0 0 0,0 0 0,0 0-1,0 0 1,0 0 0,0 0 0,0-1 0,0 1 0,-1 0-1,1 0 1,0 0 0,0 0 0,0 0 0,0 0 0,0 0 0,0 0-1,-1 0 1,1-1 0,0 1 0,0 0 0,0 0 0,0 0-1,-1 0 1,1 0 0,0 0 0,0 0 0,0 0 0,0 0-1,0 0 1,-1 0 0,1 0 0,0 0 0,0 0 0,0 0-1,0 1 1,-1-1 0,1 0 0,0 0 0,-6 8 59,-3 11-10,8-16-55,1 1-1,-1-1 0,0 1 0,1-1 1,0 1-1,0 0 0,0-1 1,0 1-1,0 0 0,1-1 0,0 1 1,0-1-1,0 1 0,0-1 1,3 7-1,-3-8 2,1-1 0,-1 1 0,1 0 0,0 0 0,-1-1 0,1 1 0,0-1-1,0 1 1,0-1 0,0 0 0,0 0 0,0 0 0,1 0 0,-1 0 0,0 0 0,0-1 0,1 1 0,-1-1 0,0 0 0,1 1 0,-1-1 0,0 0 0,1-1 0,-1 1 0,4-1 0,10-1-7,0-1 1,0-1 0,-1-1 0,1 0 0,28-15 0,70-47-1,-66 38 3,-46 27 0,0 1 0,0 0 0,0-1 0,0 1 0,1 0 0,-1 0 0,0 1 0,1-1 0,-1 0 0,1 1 0,2-1 1,-4 2 3,0-1 0,-1 0 0,1 1 0,0-1 0,-1 0 0,1 1 0,-1-1 0,1 1 0,-1-1 0,1 1 0,-1-1 0,1 1 0,-1-1 0,1 1 0,-1 0 0,0-1 0,1 1 1,-1-1-1,0 1 0,1 0 0,-1 0 0,0-1 0,0 1 0,0 0 0,0-1 0,0 1 0,0 0 0,0 0 0,0-1 0,0 1 0,0 0 0,0-1 0,0 1 0,0 0 0,-1-1 0,1 2 1,-2 10-28,-1 0 1,-6 18 0,6-22 33,0 1 1,1-1-1,0 1 0,0 0 0,1 0 0,0 12 0,1-20-12,0-1 0,0 1-1,0-1 1,0 1 0,0 0 0,0-1 0,0 1 0,0-1 0,0 1 0,0 0 0,1-1-1,-1 1 1,0-1 0,0 1 0,1-1 0,-1 1 0,0-1 0,1 1 0,-1-1-1,1 1 1,-1-1 0,0 1 0,1-1 0,-1 0 0,1 1 0,-1-1 0,1 0-1,0 1 1,-1-1 0,1 0 0,-1 0 0,1 0 0,-1 1 0,1-1 0,0 0 0,-1 0-1,1 0 1,-1 0 0,1 0 0,0 0 0,-1 0 0,1 0 0,-1 0 0,1 0-1,0-1 1,-1 1 0,1 0 0,-1 0 0,1 0 0,0-1 0,1 0-89,-1 1 0,0-1 0,1 0 1,-1 0-1,0 1 0,0-1 0,0 0 1,1 0-1,-1 0 0,0-1 0,0 1 1,0 0-1,-1 0 0,1 0 0,0-1 1,0 1-1,-1 0 0,1-1 0,0 1 1,0-3-1,0-17-302,-2-6-160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16207,'0'0'7399,"-5"49"-6758,5-33-225,0-1-288,11 2-63,-4-3-1122,5-2-1826,-1-6-2018,-2-5-1729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48 241 14926,'0'0'7735,"10"14"-6731,-10-15-941,1 1 0,0-1 1,0 1-1,0-1 0,-1 0 0,1 1 0,0-1 1,-1 0-1,1 0 0,0 1 0,-1-1 1,1 0-1,-1 0 0,1 0 0,-1 0 0,0 0 1,1 1-1,-1-1 0,0 0 0,0 0 0,0 0 1,1 0-1,-1 0 0,0 0 0,0 0 0,0 0 1,0 0-1,-1 0 0,1 0 0,0 0 0,0 0 1,-1 0-1,1 0 0,-1-1 0,1 2-83,0-1 1,0 1-1,-1-1 0,1 1 0,0-1 0,0 1 0,-1-1 1,1 1-1,0 0 0,0-1 0,-1 1 0,1 0 0,-1-1 1,1 1-1,0 0 0,-1-1 0,1 1 0,-1 0 0,1 0 1,-1-1-1,1 1 0,0 0 0,-1 0 0,1 0 0,-1 0 1,1 0-1,-2-1 0,1 2-28,0-1 0,0 1 0,0-1 0,0 1 1,0-1-1,0 1 0,0 0 0,0-1 0,0 1 0,0 0 0,0 0 0,0 0 1,1 0-1,-1 0 0,0 0 0,0 0 0,1 0 0,-1 1 0,-5 8 48,1-1 0,0 1-1,1 0 1,0 0-1,0 0 1,1 1-1,1-1 1,0 1-1,0 0 1,1-1 0,0 23-1,1-32 16,1 0 0,-1 1 1,0-1-1,1 0 0,-1 1 0,1-1 0,-1 0 0,1 1 0,0-1 1,-1 0-1,1 0 0,0 0 0,0 1 0,0-1 0,0 0 0,0 0 1,0 0-1,0-1 0,0 1 0,0 0 0,1 0 0,-1-1 0,0 1 1,0 0-1,1-1 0,-1 1 0,0-1 0,1 0 0,-1 1 1,1-1-1,-1 0 0,0 0 0,1 0 0,-1 0 0,1 0 0,-1 0 1,0 0-1,1-1 0,-1 1 0,1 0 0,1-2 0,4 0 79,0 0 0,0 0-1,0 0 1,-1-1 0,1 0-1,10-8 1,-5 2-101,-1-1 1,0-1-1,-1 0 0,0 0 1,0-1-1,-1 0 0,14-26 1,-30 50-33,2 0 1,0 0-1,0 0 1,1 1-1,0 0 1,1 0 0,1 0-1,0 0 1,0 14-1,2-26 46,1 0-1,0 0 0,-1 0 1,1-1-1,0 1 0,-1 0 1,1 0-1,0-1 0,0 1 0,0 0 1,-1-1-1,1 1 0,0-1 1,0 0-1,0 1 0,0-1 1,0 1-1,0-1 0,0 0 1,0 0-1,0 0 0,0 0 1,0 0-1,0 0 0,0 0 1,0 0-1,0 0 0,2 0 1,31-7 226,-25 3-210,-1-1 0,0-1 0,0 1 1,-1-1-1,1-1 0,-1 1 0,-1-1 1,9-11-1,42-65-104,-40 55-63,-1 0-1,-2-1 1,-1-1 0,-1 0 0,-1-1 0,9-45 0,-20 67 237,-3 9-44,-8 17-24,-10 27 107,13-19 33,1 1 1,1 0-1,1 0 1,2 0-1,1 0 1,0 0-1,2 1 1,5 34-1,1-23-73,-6-37-112,0 0 0,1 1 1,-1-1-1,0 0 0,1 1 0,-1-1 0,1 0 0,-1 0 0,1 0 1,-1 1-1,1-1 0,0 0 0,0 0 0,-1 0 0,1 0 1,0 0-1,0 0 0,0 0 0,0 0 0,0-1 0,0 1 1,1 0-1,0 0 0,0-5-216,-1 0 0,0 0 0,-1-1 0,1 1 0,-1 0 0,0-1 0,0 1 0,0 0 0,-1-8 0,-1 5-324,1-1 1,-1 1-1,0 0 0,0-1 0,-1 1 0,0 1 1,-1-1-1,1 0 0,-1 1 0,-6-7 0,-53-57-6530,11 15 11738,61 56-4019,0 0 1,0 1-1,-1 0 0,1 0 0,-1 1 1,11 4-1,39 10-299,-51-16-498,26 1-1267,-14-7-5124,-9-7-4422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15278,'0'0'7912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38 223 6502,'18'-9'5713,"11"-19"-2291,-20 20-1843,-6 5-782,1-1 1,-1 1-1,1 0 0,-1-1 0,0 0 0,0 1 1,0-1-1,-1 0 0,1-1 0,-1 1 0,0 0 1,-1-1-1,1 1 0,1-8 0,-3 11-748,0 1 0,-1-1-1,1 1 1,-1 0-1,1 0 1,-1-1 0,1 1-1,-1 0 1,1 0 0,0-1-1,-1 1 1,1 0 0,-1 0-1,0 0 1,1 0-1,-1 0 1,1 0 0,-1 0-1,1 0 1,-1 0 0,1 0-1,-1 0 1,1 0 0,-1 0-1,1 0 1,-1 0-1,1 0 1,-1 1 0,1-1-1,-1 0 1,0 1 0,-19 7-106,12-3 37,0 0-1,1 0 0,0 1 0,0 0 1,1 1-1,0-1 0,0 1 0,0 0 1,1 1-1,0-1 0,0 1 0,1 0 0,0 0 1,1 1-1,-1-1 0,2 1 0,-3 9 1,5-18 16,0 1 0,0-1 1,0 0-1,0 0 0,0 0 0,0 1 1,0-1-1,0 0 0,0 0 1,0 1-1,0-1 0,0 0 1,0 0-1,0 1 0,0-1 0,0 0 1,1 0-1,-1 1 0,0-1 1,0 0-1,0 0 0,0 0 1,0 1-1,1-1 0,-1 0 0,0 0 1,0 0-1,0 0 0,1 1 1,-1-1-1,0 0 0,0 0 1,0 0-1,1 0 0,-1 0 0,0 0 1,0 0-1,1 0 0,-1 0 1,0 0-1,0 0 0,1 0 1,-1 0-1,0 0 0,0 0 0,1 0 1,16-6-16,13-14 73,-10 0 21,-1 0-1,-2-1 1,0-1 0,-1-1 0,-1 0-1,-1-1 1,-2-1 0,13-32 0,-23 100-647,-11 19 260,3-26 183,-2 61-1,8-97 130,0 1 0,0 0 0,0 0-1,0 0 1,0-1 0,0 1 0,1 0 0,-1 0 0,0-1-1,0 1 1,0 0 0,1 0 0,-1-1 0,0 1-1,1 0 1,-1-1 0,1 1 0,-1 0 0,1-1 0,-1 1-1,1-1 1,-1 1 0,1-1 0,-1 1 0,1-1 0,0 1-1,-1-1 1,1 0 0,1 1 0,24-3 31,-18-1 1,-1 0 0,0 0 0,0-1 1,0 0-1,7-6 0,6-8 131,0-2 1,-1 0-1,16-24 0,-23 30-143,-11 13-52,-3 6-113,-13 17 124,-21 38 32,36-59-12,0-1 1,0 0 0,0 0 0,0 1-1,1-1 1,-1 0 0,0 1-1,0-1 1,0 0 0,0 1-1,1-1 1,-1 0 0,0 0-1,0 1 1,1-1 0,-1 0 0,0 0-1,0 0 1,1 1 0,-1-1-1,0 0 1,1 0 0,-1 0-1,0 0 1,0 0 0,1 0-1,-1 0 1,0 1 0,1-1-1,-1 0 1,0 0 0,1 0 0,-1 0-1,0 0 1,1-1 0,-1 1-1,0 0 1,1 0 0,-1 0-1,0 0 1,1 0 0,-1 0-1,0 0 1,1-1 0,-1 1 0,0 0-1,0 0 1,1 0 0,-1-1-1,0 1 1,20-6-16,-20 6 16,9-3-17,0 1 0,0 1 0,0-1 1,1 2-1,-1-1 0,0 1 0,17 2 1,10 0 0,-35-3 41,0 0-1,0 0 1,0 0 0,0 0-1,0 0 1,-1 0 0,1 0-1,0 0 1,-1 0-1,1 0 1,-1 0 0,1 0-1,-1 0 1,1-1 0,-1 1-1,0 0 1,0 0-1,1 0 1,-1-1 0,0 1-1,0 0 1,-1-2 0,3-33 940,-1 31-932,-1 1 0,0-1-1,0 0 1,-1 1-1,1-1 1,-1 0 0,0 1-1,0-1 1,-1 1 0,1 0-1,-1-1 1,0 1-1,0 0 1,0 0 0,-1 0-1,1 0 1,-7-6 0,27 24-11137,3-5 3422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28 17809,'0'0'8418,"-10"-7"-7489,6 4-875,2 1-39,0 1 0,0-1-1,0 1 1,-1-1-1,1 1 1,0 0 0,0-1-1,-1 1 1,1 0-1,-1 1 1,1-1-1,-1 0 1,1 1 0,-1-1-1,1 1 1,-1 0-1,0 0 1,1 0-1,-1 0 1,1 0 0,-1 1-1,0-1 1,1 1-1,-1 0 1,1-1 0,-1 1-1,1 0 1,0 0-1,-1 1 1,1-1-1,0 1 1,0-1 0,-4 4-1,5-4-9,-47 44-106,45-42 89,0 0 1,1 0-1,-1 0 1,1 0-1,-1 1 1,1-1-1,0 1 1,0 0-1,1-1 1,-1 1 0,1 0-1,-2 8 1,37-10-422,7-4 172,-28 1 166,0 0-1,-1 0 0,1 1 1,0 1-1,0 0 0,0 1 1,-1 0-1,1 1 0,-1 1 1,16 5-1,-27-8 92,0-1 1,0 1-1,0 0 1,0-1-1,0 1 0,0 0 1,0-1-1,0 1 1,0 0-1,0 0 1,-1 0-1,1 0 0,0 0 1,-1 0-1,1 0 1,0 0-1,-1 0 0,1 0 1,-1 0-1,0 0 1,1 0-1,-1 1 1,0-1-1,0 0 0,0 0 1,0 2-1,0-1 33,-1 0 0,0 0-1,1 0 1,-1 0 0,0 0 0,-1 0 0,1 0-1,0 0 1,0 0 0,-1-1 0,1 1-1,-1-1 1,-2 3 0,-5 3 103,-1 0-1,0 0 1,-21 10 0,13-8-115,0-1 1,-1-1-1,-20 5 1,-3-7-2432,42-5 2199,-1 0 0,1 0 0,-1 0 0,0 0 0,1 0 0,-1 0 0,1 0 0,-1 0 0,1 0-1,-1-1 1,1 1 0,-1 0 0,1 0 0,-1-1 0,1 1 0,-1 0 0,1 0 0,-1-1 0,1 1 0,-1-1 0,1 1-1,0 0 1,-1-1 0,1 1 0,0-1 0,-1 1 0,1-1 0,0 1 0,0-1 0,-1 1 0,1-1 0,0 1 0,0-1 0,0 1-1,0-1 1,0 1 0,0-1 0,0 0 0,0 1 0,0-1 0,0 1 0,0-1 0,0 0 0,0 0-176,-1-21-8418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14926,'0'0'6454,"0"11"-4778,-12 133 1407,6-89-2064,0 96-1,13-127-1039,-2-22-204,-3-15-175,-2 5 253,-1-1-1,-1 1 1,0 0 0,0 0-1,0 0 1,-1 0 0,0 0-1,-7-11 1,-38-59-217,41 69 388,4 4 9,-3-3 304,9 10 95,17 13-390,-7-8-603,0 0 0,0-1 0,20 7 0,43 3-8427,-42-13 2545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11371,'0'0'3192,"-8"-1"-373,3 1-2547,0 0 1,0 1-1,0-1 1,0 1-1,0 0 0,1 0 1,-1 1-1,0-1 1,1 1-1,-1 0 1,1 1-1,0-1 1,0 1-1,-1 0 1,2 0-1,-1 0 0,0 0 1,1 0-1,-1 1 1,1 0-1,0 0 1,0 0-1,1 0 1,-1 0-1,1 1 0,0-1 1,-3 8-1,4-10-211,0 0 0,1 0 0,-1 0 0,0 0 0,1 0-1,-1 0 1,1 0 0,-1 0 0,1 0 0,0 0 0,0 0-1,0 0 1,0 0 0,1 0 0,-1 0 0,0 0 0,1 0-1,1 3 1,-2-4-26,1 0 0,0 0 0,0 0-1,0 0 1,0-1 0,0 1 0,0 0-1,0-1 1,0 1 0,0-1 0,0 1 0,1-1-1,-1 1 1,0-1 0,0 0 0,0 0 0,1 1-1,-1-1 1,0 0 0,0 0 0,0 0-1,3-1 1,4 0 106,0-1-1,0 0 1,0 0-1,0-1 1,0 0-1,0 0 1,12-8 0,24-22-3,12-8-63,-52 38-112,1 1 0,-1-1-1,0 1 1,1 0-1,0 0 1,-1 1 0,1-1-1,0 1 1,0 0-1,6 0 1,-10 1 22,-1 0 0,1 0 0,-1 0 0,1 0 0,0 1 0,-1-1 0,1 0 0,-1 0 0,1 0 0,-1 1 0,1-1 0,0 0 1,-1 1-1,1-1 0,-1 1 0,1-1 0,-1 0 0,0 1 0,1-1 0,-1 1 0,1-1 0,-1 1 0,0-1 0,0 1 0,1 0 0,-1-1 0,0 1 0,0-1 0,1 1 0,-1 0 0,0-1 0,0 1 0,0-1 0,0 2 0,-1 30-49,1-30 113,-1 0 1,1 0-1,0 0 1,0 1-1,-1-1 0,1 0 1,1 0-1,-1 0 1,0 1-1,0-1 1,1 0-1,0 0 1,-1 0-1,1 0 0,1 3 1,0-4-43,1 0-1,-1 0 1,1 0 0,0-1-1,-1 1 1,1-1 0,-1 1-1,1-1 1,0 0 0,-1 0-1,1 0 1,0 0 0,-1-1 0,1 1-1,0-1 1,2 0 0,46-16-2536,-43 15 1506,43-17-8292,-28 11 2460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83 184 5894,'0'0'9438,"-10"6"-7559,5-3-1691,0-1-1,0 1 1,1 1-1,-1-1 1,1 1-1,0-1 1,0 1 0,0 1-1,0-1 1,1 0-1,0 1 1,0 0-1,0 0 1,0 0 0,1 0-1,0 0 1,0 0-1,0 1 1,0-1-1,1 1 1,-1 9 0,2-15-170,0 1 1,0-1 0,0 0 0,0 1 0,0-1-1,0 1 1,0-1 0,0 0 0,0 1 0,0-1-1,0 0 1,0 1 0,0-1 0,0 1 0,1-1-1,-1 0 1,0 1 0,0-1 0,0 0 0,1 1-1,-1-1 1,0 0 0,0 0 0,1 1 0,-1-1-1,0 0 1,1 0 0,-1 1 0,0-1 0,1 0-1,-1 0 1,0 0 0,1 0 0,-1 1 0,1-1-1,15-5 779,13-18 340,-14 5-992,0-2 1,-1 0-1,-1 0 1,14-32-1,-20 37-230,-1 0 0,-1 0 0,0 0 1,-1 0-1,0-1 0,-1 0 0,1-25 0,-20 66-145,-1 7 989,2 1-1,-11 36 0,23-59-543,-1 1 1,2 0-1,-1 1 1,2-1-1,-1 0 1,1 0-1,1 1 0,0-1 1,1 0-1,4 21 1,-5-31-239,0 1 1,1-1-1,-1 0 1,1 1-1,0-1 1,-1 0-1,1 1 1,0-1-1,0 0 1,0 0-1,0 0 1,0 0-1,0 0 1,0 0-1,0 0 0,0 0 1,0 0-1,0 0 1,1 0-1,-1-1 1,0 1-1,1-1 1,1 1-1,0 0-113,1-1 0,-1 1 0,0-1 0,1 0 0,-1 0 0,0-1 0,0 1 0,1-1 0,-1 1 0,4-3 0,1 1-585,1-2 0,-1 0 0,0 0 0,0 0 0,0-1 0,12-9 0,27-41-8039,-28 25 2983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15 8488,'0'0'8862,"-10"8"-6908,2-2-1758,-2 0 538,0 1 0,0 1-1,1-1 1,-1 2 0,2-1 0,-1 1 0,1 1 0,-13 19 0,21-28-720,1-1 0,-1 1 0,0-1 1,0 1-1,0-1 0,1 0 0,-1 1 0,0-1 1,0 1-1,1-1 0,-1 0 0,0 1 0,1-1 1,-1 0-1,1 1 0,-1-1 0,0 0 1,1 0-1,-1 1 0,1-1 0,-1 0 0,1 0 1,-1 0-1,0 1 0,1-1 0,-1 0 0,1 0 1,-1 0-1,1 0 0,-1 0 0,1 0 1,-1 0-1,1 0 0,-1 0 0,1 0 0,-1-1 1,1 1-1,-1 0 0,1 0 0,-1 0 0,0 0 1,2-1-1,23-3 74,-17 2-95,-1 0-1,1 1 1,0 0 0,0 0-1,0 1 1,0 0 0,13 2-1,-18-1-4,0 0 0,0 0 0,0 0-1,0 0 1,0 0 0,0 1 0,0 0 0,-1-1-1,1 1 1,0 0 0,-1 0 0,1 1 0,-1-1-1,0 0 1,0 1 0,0-1 0,0 1 0,0 0-1,-1 0 1,3 4 0,-4-7 39,0 1 0,0 0 0,0-1 1,1 1-1,-1 0 0,0-1 0,1 1 0,-1 0 0,0-1 0,1 1 0,-1-1 0,1 1 1,-1-1-1,1 1 0,-1-1 0,1 1 0,-1-1 0,1 1 0,-1-1 0,1 0 1,0 1-1,-1-1 0,1 0 0,0 1 0,-1-1 0,1 0 0,0 0 0,-1 0 0,1 0 1,0 0-1,-1 0 0,1 0 0,1 0 0,-1-1 51,1 1 0,-1-1-1,0 0 1,1-1 0,-1 1 0,0 0-1,0 0 1,0 0 0,0-1 0,0 1-1,0-1 1,0 1 0,1-3 0,22-57 1239,-23 57-1340,14-60 188,-13 35-3437,0 36-4114,9 10-710,0-6 2240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158 108 11531,'0'0'2007,"-13"4"-149,5-2-1661,0 1 0,1 0 0,-1 1 1,0-1-1,1 2 0,0-1 0,0 1 0,0 0 0,1 0 1,-1 1-1,1 0 0,1 0 0,-1 0 0,-5 8 0,7-6 64,-1-1 1,1 0-1,0 1 0,0 0 0,1 0 0,0 0 0,1 0 0,0 0 1,0 1-1,1-1 0,-1 13 0,2-20-220,0 0 0,0-1 1,0 1-1,0 0 0,0 0 0,1 0 0,-1 0 1,0-1-1,0 1 0,1 0 0,-1 0 0,1-1 1,-1 1-1,1 0 0,-1 0 0,1-1 0,-1 1 1,1-1-1,-1 1 0,1 0 0,0-1 1,-1 1-1,1-1 0,0 0 0,-1 1 0,1-1 1,0 1-1,0-1 0,0 0 0,-1 0 0,1 1 1,0-1-1,0 0 0,0 0 0,0 0 0,-1 0 1,1 0-1,0 0 0,0 0 0,0 0 0,0 0 1,-1-1-1,1 1 0,0 0 0,0-1 0,0 1 1,-1 0-1,1-1 0,0 1 0,-1-1 0,2 0 1,4-1 286,0-1 0,-1 0 0,1 0 0,-1 0 0,10-8 0,4-9-273,0-1 1,-1-1 0,-1 0 0,-1-1 0,-1-1-1,-1 0 1,-1-1 0,-2 0 0,0-1 0,7-29-1,-48 104-642,21-29 839,1 0-1,1 1 1,-8 40-1,13-53-347,1 1 0,-1-1 0,2 0 1,-1 1-1,1-1 0,1 0 0,-1 1 0,2-1 0,-1 0 0,1 0 0,0 1 1,1-1-1,4 10 0,6-1-3844,3-7-4147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19 358 12027,'-5'11'725,"3"-8"-572,0 0 1,0 1 0,1-1 0,-1 0-1,1 1 1,0 0 0,0-1-1,0 6 1,1-9-120,0 0 0,0 0 0,0 1 0,0-1-1,0 0 1,0 1 0,0-1 0,0 0 0,1 0 0,-1 1 0,0-1-1,0 0 1,0 0 0,0 0 0,0 1 0,1-1 0,-1 0 0,0 0 0,0 0-1,1 1 1,-1-1 0,0 0 0,0 0 0,1 0 0,-1 0 0,0 0 0,0 0-1,1 1 1,-1-1 0,0 0 0,0 0 0,1 0 0,-1 0 0,1 0 0,8-6 778,7-14 169,-10 2-569,0 1 0,-1-1 0,0-1 0,-2 1 0,2-26 0,-1 13-90,16-144 749,-20 172-1070,1 1 1,-1-1-1,0 0 0,1 1 1,0-1-1,0 1 0,-1-1 0,1 1 1,1-1-1,-1 1 0,0 0 1,1 0-1,-1-1 0,3-1 0,-3 3-9,0 1-1,0-1 0,0 0 1,1 1-1,-1-1 0,0 1 0,0 0 1,1-1-1,-1 1 0,0 0 1,1 0-1,-1 0 0,0 0 0,1 0 1,-1 0-1,0 0 0,1 0 1,-1 1-1,0-1 0,0 0 0,1 1 1,-1-1-1,0 1 0,0 0 1,0-1-1,0 1 0,1 0 0,0 1 1,24 14-451,0 0 0,0-2-1,46 17 1,-6-13 130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23989,'22'-7'1937,"8"1"-1465,4 1-360,11 5 352,-1 0-1160,9 8 680,0 4-272,3-5-241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8616,'0'0'14750,"0"11"-13709,-1 20-228,-1-1 139,2 0-1,5 42 1,-5-70-947,0-1 1,0 0 0,1 0 0,-1 0-1,0 1 1,0-1 0,1 0 0,-1 0 0,1 0-1,-1 0 1,1 0 0,-1 0 0,1 0-1,0 0 1,0 0 0,-1 0 0,1 0 0,0 0-1,0 0 1,0-1 0,0 1 0,0 0-1,0-1 1,0 1 0,0-1 0,0 1 0,3 0-1,-2-1 21,0 0 1,0 0-1,0 0 0,1-1 0,-1 1 0,0-1 1,0 0-1,0 1 0,0-1 0,0 0 0,0 0 1,0 0-1,4-3 0,3-3 99,1-1 0,-1 0 0,0 0 0,9-13 0,-2-3-48,-13 19-82,-1 1 0,1-1 1,0 0-1,0 1 0,1-1 1,0 1-1,-1 0 1,1 0-1,1 0 0,-1 1 1,7-5-1,-10 9-23,0-1-1,-1 1 1,1-1 0,0 1 0,-1-1-1,1 1 1,0 0 0,-1-1-1,1 1 1,-1 0 0,0 0-1,1-1 1,-1 1 0,0 0 0,1 0-1,-1 0 1,0 0 0,0-1-1,0 1 1,1 0 0,-1 0 0,0 0-1,0 0 1,0 0 0,0-1-1,-1 1 1,1 2 0,-1 33 38,1-33-34,-7 63-29,9-67-292,0 1 0,0 0 1,0-1-1,0 0 1,0 1-1,0-1 1,0 0-1,0 0 1,-1 0-1,1 0 1,0 0-1,2-3 1,35-33-9201,-17 13 2802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43 11371,'0'0'5557,"-10"11"-3027,5-5-2400,-43 56 3247,45-56-3161,0-1 1,0 1-1,0 0 0,0 0 0,1 1 1,0-1-1,1 0 0,-1 1 0,1-1 1,0 1-1,1 12 0,0-18-182,0 0-1,0 0 0,0 0 1,0 0-1,1 0 0,-1 0 1,1 0-1,-1 0 0,0 0 1,1 0-1,0 0 0,-1 0 1,1 0-1,0 0 1,-1 0-1,1 0 0,0-1 1,0 1-1,0 0 0,0 0 1,0-1-1,0 1 0,0-1 1,0 1-1,0-1 0,0 1 1,0-1-1,0 0 0,0 1 1,0-1-1,0 0 1,0 0-1,0 0 0,1 0 1,-1 0-1,0 0 0,0 0 1,0 0-1,0 0 0,0-1 1,0 1-1,0 0 0,0-1 1,0 1-1,2-2 0,1 1 157,0 0 0,0-1 0,-1 1 0,1-1 0,-1 0 0,1 0 0,-1-1 0,0 1 0,1-1 0,-1 1 0,0-1 0,2-4 0,0-5-89,-1 1 1,0-2 0,0 1-1,-2 0 1,0-1-1,0 1 1,-1-1-1,0 1 1,-1-1-1,-4-24 1,4 35-93,-1-10 61,3-7-461,18 17-185,-4 2 512,12-1-140,-14 0-52,0 1 1,0 0-1,0 1 1,-1 0-1,15 4 0,-26-4 223,1-1-1,0 1 0,-1 0 1,1 0-1,-1 0 0,1 1 1,-1-1-1,0 1 1,1-1-1,-1 1 0,0 0 1,0-1-1,0 1 0,-1 0 1,1 0-1,0 1 0,-1-1 1,1 0-1,-1 1 0,0-1 1,1 0-1,-1 1 0,0 0 1,-1-1-1,1 1 0,0-1 1,-1 1-1,0 0 0,1 0 1,-1 5-1,-14 76 1780,33-98-881,-17 12-877,63-57 323,-62 56-395,1 0 0,0 0 0,0 0 0,0 1 0,0-1-1,0 1 1,1 0 0,-1 1 0,1-1 0,-1 1 0,1 0 0,0 0 0,-1 0 0,1 1-1,9-1 1,-13 5 30,0 0-1,0-1 1,0 1-1,0 0 1,0 0-1,-1 0 1,0 0-1,1-1 1,-1 1-1,-1 0 1,0 7-1,1-4 31,-1-7 29,1 1-1,0 0 1,0-1-1,0 1 1,0 0-1,0-1 1,0 1-1,0 0 1,1-1-1,-1 1 1,0 0-1,0-1 1,0 1-1,1 0 1,-1-1-1,0 1 1,1-1-1,-1 1 0,0 0 1,1-1-1,-1 1 1,1-1-1,-1 1 1,1-1-1,-1 0 1,1 1-1,-1-1 1,1 1-1,0-1 1,20-4 309,28-30 315,-39 26-564,-5 5-144,35-23 200,-39 25-184,0 0 0,1 0-1,-1 0 1,1 0 0,-1 0 0,1 1 0,0-1 0,-1 1 0,1-1 0,0 1 0,-1 0 0,1 0-1,0 0 1,-1-1 0,1 2 0,0-1 0,-1 0 0,1 0 0,0 0 0,-1 1 0,1-1 0,2 2-1,-3 1 12,0 0 0,-1 0-1,1 0 1,0 0 0,-1 0-1,0 1 1,0-1 0,0 0-1,0 0 1,0 0 0,-2 6-1,2 18-1128,2-27 409,0 1 1,0-1 0,0 0 0,1 1 0,-1-1-1,0 0 1,0 0 0,1-1 0,-1 1-1,0 0 1,0-1 0,0 0 0,1 1-1,-1-1 1,0 0 0,2-1 0,16-10-5694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96 282 9545,'0'0'10250,"-9"6"-8654,7-5-1607,-50 38 2530,49-36-2307,0 0 0,1 0 0,-1 0 0,0 0 0,1 0 0,0 1 0,0-1 0,0 1 0,0 0 0,0 0 0,1 0 0,0-1 0,0 1 0,0 1 0,0-1 0,0 4 0,1-7-194,0 0 1,0-1-1,1 1 0,-1-1 0,0 1 0,1-1 0,-1 1 0,0-1 0,1 1 1,-1-1-1,1 1 0,-1-1 0,1 0 0,-1 1 0,1-1 0,-1 0 0,1 1 1,-1-1-1,1 0 0,-1 1 0,1-1 0,0 0 0,-1 0 0,1 0 0,-1 0 1,1 0-1,0 0 0,-1 0 0,1 0 0,0 0 0,-1 0 0,1 0 0,-1 0 1,1 0-1,0 0 0,-1 0 0,1-1 0,-1 1 0,1 0 0,0 0 0,-1-1 1,1 1-1,-1 0 0,1-1 0,0 0 0,27-13 328,-16 3-376,0-1 1,-1 0-1,17-24 0,-5 3-2376,-26 40 2322,0 1 0,1 0 0,0 0 1,1 1-1,0-1 0,0 14 0,1-21 118,0 0 0,0 0 0,-1 1-1,2-1 1,-1 0 0,0 0 0,0 0 0,0 0 0,0 0 0,1 0 0,-1 0 0,0 1-1,1-1 1,-1 0 0,1 0 0,-1 0 0,1-1 0,0 1 0,-1 0 0,1 0-1,0 0 1,0 0 0,0-1 0,-1 1 0,1 0 0,0-1 0,0 1 0,0 0 0,0-1-1,2 1 1,2 0 96,-1-1 0,0 1-1,1-1 1,-1 0-1,0-1 1,1 1 0,5-2-1,0-1-17,-1 0-1,1 0 0,-1-1 1,0 0-1,0-1 0,0 0 1,-1 0-1,1-1 0,-2 0 1,10-9-1,3-4-21,0-1 0,24-32 0,-36 41-102,0-1-1,0 0 1,-1 0 0,-1 0 0,0-1 0,0 0-1,-1 0 1,-1-1 0,0 1 0,-1-1 0,-1 0-1,0 0 1,0-15 0,-2 28-8,0 0 0,0 0 0,0-1 0,0 1 0,0 0 0,0 0 0,0 0 0,0-1 0,-1 1 0,1 0 0,0 0 0,-1 0 0,1 0 0,-1 0 0,1 0 0,-1 0 0,1 0 0,-1 0 0,0 0 0,0 0 0,1 0 0,-1 0 0,0 0 0,0 1 0,0-1 1,0 0-1,0 1 0,0-1 0,0 1 0,0-1 0,0 1 0,-1-1 0,1 1 0,0 0 0,0-1 0,0 1 0,0 0 0,-1 0 0,1 0 0,0 0 0,0 0 0,0 0 0,0 0 0,-1 1 0,1-1 0,-2 1 0,-2 0-7,0 1 0,0 0 1,0 0-1,1 1 0,-1-1 1,1 1-1,0 0 0,-1 0 0,-5 6 1,1 2 135,0 0 0,1 0 0,0 1 0,0 1 0,1-1 0,1 1 0,1 0 0,-1 1 0,2-1 0,-5 21 0,8-26-95,0 0-1,0 0 1,1 0 0,-1 0-1,2 0 1,-1 0 0,1-1-1,0 1 1,3 8 0,-2-11-216,-1-1 1,1 1 0,0-1 0,1 0-1,-1 1 1,1-1 0,0 0-1,0-1 1,0 1 0,0 0 0,0-1-1,1 0 1,0 0 0,0 0-1,7 4 1,8 0-5997,1-6-5295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7079,'0'0'17947,"-1"12"-17199,-4 163 1659,5-174-2385,0 0 1,0 0-1,0 0 0,0 0 0,0 0 0,0 1 0,0-1 0,0 0 0,1 0 0,-1 0 1,0 0-1,1 0 0,-1 0 0,1 0 0,-1 0 0,1 0 0,0 0 0,-1 0 0,1 0 1,0 0-1,0 0 0,-1-1 0,1 1 0,0 0 0,0-1 0,0 1 0,0 0 0,0-1 1,0 1-1,0-1 0,0 1 0,0-1 0,0 0 0,0 0 0,1 1 0,-1-1 0,0 0 1,0 0-1,0 0 0,0 0 0,0 0 0,0 0 0,1 0 0,-1-1 0,0 1 1,0 0-1,0-1 0,0 1 0,0-1 0,0 1 0,0-1 0,1 0 0,5-2 180,-1 0 0,0 0 0,0 0 0,0-1-1,0 0 1,-1 0 0,9-9 0,-6 5-189,0 0-1,-1-1 1,-1-1 0,0 1-1,0-1 1,0 0 0,-1 0-1,-1 0 1,0-1 0,0 0-1,-1 0 1,-1 0 0,0 0-1,0 0 1,0-17 0,-2 27-30,0 1-1,0 0 1,0-1 0,0 1 0,0-1 0,0 1-1,0 0 1,0-1 0,0 1 0,0 0 0,0-1-1,0 1 1,0 0 0,0-1 0,0 1 0,0 0-1,0-1 1,0 1 0,-1 0 0,1-1 0,0 1-1,0 0 1,0-1 0,-1 1 0,1 0 0,0 0-1,0-1 1,-1 1 0,1 0 0,0 0 0,0 0-1,-1-1 1,1 1 0,-1 0 0,-9 7-319,-8 20 179,17-22 153,-1 1-1,1-1 1,0 1-1,0-1 1,0 1-1,1-1 0,0 1 1,0-1-1,0 1 1,2 7-1,-1-12 14,0 1-1,0-1 1,0 1 0,0-1-1,0 1 1,0-1-1,0 0 1,0 1 0,1-1-1,-1 0 1,0 0-1,1 0 1,-1 0 0,1 0-1,0 0 1,-1 0-1,1-1 1,-1 1 0,1-1-1,0 1 1,0-1-1,-1 1 1,1-1 0,0 0-1,0 0 1,-1 0 0,1 0-1,0 0 1,0 0-1,0-1 1,-1 1 0,1-1-1,0 1 1,2-2-1,1 1-11,-1 0-1,1-1 1,-1 0-1,0 0 0,1 0 1,-1-1-1,0 1 0,0-1 1,-1 0-1,1 0 1,0 0-1,-1 0 0,0-1 1,0 0-1,0 1 0,0-1 1,-1 0-1,1 0 1,-1-1-1,0 1 0,0 0 1,-1-1-1,1 1 1,-1-1-1,0 0 0,0 1 1,0-1-1,-1 0 0,0 0 1,0-7-1,-1 11-23,1 0-1,-1 0 0,1 0 1,-1 0-1,0 1 1,1-1-1,-1 0 0,0 0 1,0 1-1,1-1 0,-1 0 1,0 1-1,0-1 1,0 0-1,0 1 0,0 0 1,0-1-1,0 1 1,0-1-1,0 1 0,0 0 1,0 0-1,0 0 0,0 0 1,0 0-1,-1 0 1,1 0-1,0 0 0,0 0 1,0 0-1,0 0 0,0 1 1,-1 0-1,-1-1-6,0 1 1,0-1-1,0 1 0,0 0 0,0 1 0,0-1 0,0 0 0,1 1 1,-1-1-1,1 1 0,-3 2 0,0 1 48,1-1-1,1 1 1,-1 0 0,1 0-1,-1 0 1,1 1-1,1-1 1,-1 1 0,1 0-1,0 0 1,0-1 0,1 1-1,0 0 1,0 0 0,0 1-1,1-1 1,0 8 0,1-13 0,0 0 1,0 0-1,-1 0 1,1 0 0,0 0-1,0 0 1,0 0 0,0 0-1,1 0 1,-1 0 0,0-1-1,0 1 1,0-1-1,1 1 1,-1-1 0,0 1-1,1-1 1,-1 0 0,0 1-1,1-1 1,-1 0 0,1 0-1,-1 0 1,0 0-1,1 0 1,-1 0 0,0-1-1,1 1 1,-1 0 0,2-1-1,43-11 408,-41 10-455,0-1 1,0 2-1,0-1 1,0 1-1,1 0 1,6-1-1,22-6-134,-13-11 170,2-2-4,-22 20 1,0 1-1,0-1 0,0 1 0,0 0 1,0-1-1,0 1 0,0-1 0,0 1 1,0 0-1,0 0 0,0 0 0,0 0 1,0 0-1,0 0 0,0 0 1,0 0-1,0 0 0,1 0 0,-1 0 1,0 1-1,0-1 0,0 0 0,0 1 1,1 0-1,-1 1-17,0 0-1,0-1 1,0 1 0,0 0 0,0 0-1,-1-1 1,1 1 0,-1 0 0,1 0-1,-1 0 1,0 0 0,0 0 0,0 0-1,0 0 1,0 0 0,0 0 0,-1 3-1,-6 36-26,1-25 141,1 1 0,0 0 1,2 0-1,0 0 0,-1 25 0,5-42-50,0 0-1,0 0 1,1 0 0,-1-1-1,0 1 1,0 0 0,0-1-1,0 1 1,1-1 0,-1 1-1,0-1 1,0 0 0,0 1-1,0-1 1,0 0 0,0 0-1,0-1 1,6-7 73,0-1-1,-1 0 1,0 0 0,0 0 0,-1-1-1,-1 0 1,0 0 0,5-22 0,-4 9-262,-1-1 0,-2 1 0,1-30-1,-3 53-197,7 6-5984,1 2-3461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14510,'-2'121'10646,"-6"57"-7576,4-88-1801,3 29-784,12-132-244,-4-22-441,-2 0 0,-1 0 1,-1-53-1,-3 88 176,0 12-16,0 0-1,1 0 0,1 0 0,0 0 0,0 0 0,1 0 0,5 12 1,-7-21 60,0-1 1,0 1 0,0-1 0,1 1 0,-1-1 0,1 0-1,0 0 1,0 1 0,-1-1 0,1-1 0,0 1 0,1 0-1,-1 0 1,0-1 0,1 1 0,-1-1 0,0 0 0,1 1-1,0-1 1,-1 0 0,1-1 0,0 1 0,-1 0 0,1-1 0,0 0-1,0 1 1,-1-1 0,1 0 0,0 0 0,0-1 0,-1 1-1,1-1 1,0 1 0,0-1 0,-1 0 0,1 0 0,-1 0-1,4-2 1,1-1 22,0 0 1,-1 0-1,0 0 0,0-1 0,0 0 0,0-1 1,-1 1-1,0-1 0,0 0 0,0 0 0,-1-1 1,0 1-1,0-1 0,-1 0 0,0 0 0,0 0 1,0 0-1,-1-1 0,0 1 0,-1-1 0,1-8 1,-2 16-69,0 0 1,-1 0 0,1-1 0,0 1 0,0 0 0,-1 0 0,1 0 0,0 0 0,-1 0 0,1 0 0,0 0 0,-1 0 0,1 0 0,0 0 0,-1 0 0,1 0 0,0 0 0,-1 0 0,1 0-1,0 0 1,-1 0 0,1 0 0,0 1 0,-1-1 0,1 0 0,0 0 0,0 0 0,-1 0 0,1 1 0,0-1 0,0 0 0,-1 0 0,1 1 0,0-1 0,0 0 0,0 0 0,-1 1 0,1-1-1,0 0 1,0 1 0,0-1 0,0 1 0,-13 11-143,8-5 156,1 0 0,0 0 0,0 1 0,1 0 0,-1-1 0,2 1 0,-1 0-1,1 0 1,1 1 0,-1-1 0,1 9 0,0-16 14,1-1-1,0 1 1,0 0 0,0-1 0,0 1 0,1 0-1,-1 0 1,0-1 0,0 1 0,0 0 0,0-1-1,1 1 1,-1 0 0,0-1 0,1 1 0,-1 0-1,0-1 1,1 1 0,-1-1 0,1 1-1,-1-1 1,1 1 0,-1-1 0,1 1 0,0-1-1,-1 1 1,1-1 0,-1 0 0,1 1 0,0-1-1,-1 0 1,2 1 0,27-5 352,-21 0-241,1 0 1,0 0-1,-1-1 1,10-6 0,-8 2-147,1 0 1,-1-1 0,-1 0 0,1-1 0,-2 1 0,0-2 0,0 1 0,-1-1 0,0 0 0,7-21 0,-21 57-697,3-15 710,1 0 1,1 0 0,-1 0-1,2 1 1,-1-1-1,1 1 1,0-1 0,1 1-1,1 13 1,-1-22 16,1 0 1,-1 0 0,0 0-1,1 0 1,-1 0-1,1 0 1,-1 1 0,1-1-1,-1 0 1,1 0 0,0 0-1,-1-1 1,1 1-1,0 0 1,0 0 0,0 0-1,0 0 1,0-1 0,0 1-1,0 0 1,0-1 0,0 1-1,0-1 1,0 1-1,1-1 1,1 1 24,0-1-1,0 1 1,0-1 0,-1 0-1,1 0 1,0 0 0,0-1 0,0 1-1,0-1 1,3-1 0,0 1-584,0-1 1,-1-1-1,1 1 1,-1-1-1,1 0 1,-1 0-1,0 0 1,0-1-1,8-7 1,-2-6-4593,0 0-2001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14478,'0'0'13025,"-2"9"-12459,-4 29-881,-5 74 0,12-116 292,0 0 1,-1 0-1,1 0 0,1 0 0,-1 0 0,0 0 0,4-6 0,-3 6 156,0 0-1,0 0 0,0 0 1,-1 0-1,0 0 0,0 0 0,1-9 994,-2 35-1068,-2 114 484,4 145 614,-2-277-1147,0 0 0,1 0 0,-1-1 0,1 1 0,0 0 0,0 0 0,1 0 0,-1-1-1,1 1 1,-1-1 0,1 1 0,0-1 0,1 0 0,-1 0 0,0 0 0,1 0 0,0 0 0,0 0 0,5 4 0,-5-6 1,-1 0 0,0 0 0,1 0 1,-1 0-1,0-1 0,1 1 1,-1-1-1,1 1 0,-1-1 0,1 0 1,-1 0-1,1 0 0,-1-1 0,1 1 1,-1 0-1,1-1 0,-1 0 0,1 1 1,-1-1-1,0 0 0,1 0 1,-1 0-1,0-1 0,0 1 0,0 0 1,0-1-1,0 0 0,0 1 0,0-1 1,-1 0-1,3-3 0,-2 3-265,15-20-463,-14 13-2499,-2-1-3670,-1 2-2428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15887,'0'0'8360,"-1"11"-7965,-6 99 427,-1-17 828,8 167-1,5-231-1607,-5-29-38,0 1 0,0 0 1,0 0-1,1 0 0,-1 0 1,0 0-1,0 0 0,1 0 1,-1 0-1,1-1 1,-1 1-1,1 0 0,-1 0 1,1 0-1,0-1 0,-1 1 1,1 0-1,0-1 0,-1 1 1,1-1-1,0 1 1,0-1-1,0 1 0,-1-1 1,3 1-1,-2-4 30,0 1 0,1-1 0,-1 0 0,0 0 0,-1 0 0,1 0 0,0-1 0,-1 1 0,0 0 0,0 0-1,0-3 1,0 4-25,2-14-210,-1 1 0,0-1-1,-2 0 1,0 1-1,0-1 1,-2 1 0,0-1-1,0 1 1,-2 0-1,-6-16 1,11 30 185,-1 0 0,1 0 1,0 0-1,-1 1 0,1-1 0,-1 0 0,0 0 0,1 0 1,-1 0-1,0 1 0,1-1 0,-1 0 0,0 1 1,0-1-1,1 0 0,-1 1 0,0-1 0,0 1 0,0 0 1,0-1-1,0 1 0,0 0 0,0-1 0,-1 1 1,1 0 7,0 1 1,1-1-1,-1 0 1,0 1-1,1-1 1,-1 1-1,1 0 1,-1-1-1,1 1 1,-1-1-1,1 1 1,-1 0 0,1-1-1,-1 1 1,1 0-1,0-1 1,-1 1-1,1 0 1,0 0-1,0-1 1,0 1-1,-1 0 1,1 0 0,0 0-1,0-1 1,0 1-1,0 0 1,0 0-1,1 1 1,-2 2 15,1 0 0,0 0 0,0 0 0,1 0 1,-1 0-1,1 0 0,0 0 0,0 0 0,0 0 0,1 0 1,-1 0-1,1 0 0,0-1 0,0 1 0,0-1 0,0 1 1,1-1-1,0 0 0,-1 0 0,1 0 0,0 0 0,0-1 1,1 1-1,-1-1 0,0 0 0,1 0 0,0 0 0,-1 0 0,1 0 1,0-1-1,0 0 0,0 0 0,6 1 0,-1 0 114,0-1-1,1 0 0,-1-1 0,0 0 0,0 0 0,1-1 1,-1-1-1,14-3 0,-19 4-83,0 0 0,0-1-1,0 0 1,0 0 0,0 0 0,0 0 0,0 0-1,-1-1 1,1 0 0,-1 0 0,0 0 0,0 0-1,0 0 1,0-1 0,0 1 0,-1-1 0,1 0-1,-1 1 1,0-1 0,1-5 0,-4 5-347,-6 7 139,-6 7 72,-20 39 236,31-46-69,1-1 1,-1 1-1,1 0 0,0 0 0,0-1 0,0 1 0,0 0 0,1 0 1,-1 0-1,1 0 0,0 0 0,0 0 0,0 0 0,0 1 0,0-1 1,0 0-1,2 3 0,1-5 17,-1 0 0,1 0 0,0 0 0,0-1 1,0 1-1,0-1 0,0 1 0,0-1 0,0 0 0,0 0 0,0-1 0,0 1 1,0 0-1,4-2 0,2-1-37,0 0 0,0-1 0,-1 0 0,1 0 1,-1-1-1,0 0 0,9-7 0,-11 7-194,1 0 0,0 0 0,0 1 0,1 0-1,-1 0 1,1 1 0,0 0 0,16-4 0,-23 8 92,-1-1-1,1 1 1,-1-1 0,1 1 0,-1-1 0,1 1-1,-1-1 1,1 1 0,-1 0 0,1-1 0,-1 1-1,0 0 1,0-1 0,1 1 0,-1 0-1,0 0 1,0-1 0,0 1 0,0 0 0,0 0-1,0-1 1,0 1 0,0 0 0,0 0-1,0 1 1,0 30 145,0-25-172,0 0-115,-1-3 262,1 1 0,0 0 0,1 0 0,-1-1 0,1 1 0,0 0 0,2 6 0,-3-10-156,1 0 0,0 0 0,0 0-1,-1 0 1,1 0 0,0-1 0,0 1 0,0 0 0,0 0 0,0-1-1,0 1 1,0-1 0,0 1 0,0-1 0,0 1 0,0-1-1,0 1 1,1-1 0,-1 0 0,0 0 0,0 0 0,0 0 0,1 0-1,-1 0 1,0 0 0,0 0 0,0 0 0,0 0 0,1-1 0,-1 1-1,0 0 1,0-1 0,0 1 0,0-1 0,0 1 0,1-2-1,8-5-7084,-1-5-8094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38 170 9353,'-3'-8'587,"0"2"-512,-23-64 3245,25 67-2879,0 0 0,0 0 0,1 0 0,-1 0 0,1 0 0,-1 0 0,1-1 0,0 1 0,0 0 0,0 0 0,1 0 0,-1 0 0,1-1 0,0 1 0,-1 0 0,2 0 0,-1 0 0,0 0 0,0 1 0,1-1 0,0 0 0,2-3 0,-2 5-306,-1-1-1,1 1 1,0 0-1,0 0 0,0 0 1,0 0-1,0 0 1,1 0-1,-1 1 1,0-1-1,0 0 1,0 1-1,1 0 1,-1 0-1,0 0 0,0 0 1,1 0-1,-1 0 1,0 0-1,0 1 1,1-1-1,-1 1 1,0-1-1,0 1 1,0 0-1,0 0 0,0 0 1,0 0-1,0 1 1,0-1-1,0 0 1,0 1-1,-1-1 1,1 1-1,2 3 1,2 1-122,-1 1 1,1-1 0,-2 1 0,1 0 0,-1 1-1,0-1 1,0 1 0,3 11 0,-4-10-12,-1 0-1,-1 0 1,0 0 0,0 0 0,0 1 0,-1-1-1,-1 0 1,1 0 0,-2 0 0,1 0 0,-1 0-1,-4 10 1,-3 6 41,-2-1 0,-24 42 0,0-2 56,34-64-98,1 1 0,-1 0-1,1-1 1,0 1 0,-1 0 0,1 0 0,0-1 0,0 1 0,-1 0 0,1 0 0,0-1-1,0 1 1,0 0 0,0 0 0,0 0 0,0-1 0,0 1 0,0 0 0,0 0 0,0 0-1,0-1 1,1 1 0,-1 0 0,0 0 0,1-1 0,-1 1 0,0 0 0,1-1 0,-1 1-1,1 0 1,-1-1 0,1 1 0,-1-1 0,1 1 0,0-1 0,-1 1 0,2 0 0,1 0 5,0 0 0,0 0 1,0 0-1,1 0 0,-1 0 1,0-1-1,1 0 1,-1 0-1,6 0 0,8-1 24,0-1 0,33-8 0,-33 5-249,45-16-2887,-58 20 2782,-1 0 1,0-1-1,1 0 0,-1 0 1,0 0-1,0 0 1,0 0-1,-1-1 1,1 1-1,0-1 1,-1 0-1,0 0 0,1 0 1,1-4-1,0-10-6509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13741,'0'0'8264,"59"3"-6438,-27-3-481,0 0-865,3 0-448,-3 0-96,-2 0-1217,-2 0-1826,-8 0-2754,-3 0-5094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11499,'0'0'5301,"-3"11"-2616,1-5-2421,-2 7 410,1 0 0,0 0 0,1 0 0,-1 19 1,2-30-627,1 1 1,0-1 0,0 0 0,0 1 0,0-1-1,0 0 1,1 1 0,-1-1 0,1 0 0,-1 1 0,1-1-1,0 0 1,0 0 0,0 0 0,0 1 0,1-1-1,-1 0 1,0-1 0,1 1 0,-1 0 0,1 0-1,0-1 1,0 1 0,-1-1 0,1 1 0,0-1 0,0 0-1,0 1 1,1-1 0,-1 0 0,0-1 0,0 1-1,1 0 1,-1-1 0,3 1 0,3 0 195,-1-2 0,1 1-1,-1-1 1,0 0 0,0 0 0,1-1 0,-1 0 0,0 0-1,0-1 1,-1 0 0,1 0 0,0 0 0,-1-1 0,0 0-1,0-1 1,7-5 0,-8 6-209,0-1-1,0 0 1,0 0-1,-1 0 1,1-1-1,-1 0 1,-1 1 0,1-1-1,-1 0 1,0-1-1,0 1 1,-1-1-1,0 1 1,0-1-1,0 0 1,-1 0 0,1-9-1,-2 15-338,-3 3 232,1 1 0,0-1 0,0 1 0,0 0 0,0 0 0,0-1 0,1 1 0,-1 0 0,-1 6 0,1-3 34,-28 63 150,29-63-124,-1-1 0,1 0 0,-1 1 0,2-1 0,-1 1 0,1-1 0,-1 1 0,1-1 0,1 1 0,-1-1 0,3 10 0,-2-14-107,-1 0 0,1 0 1,0 0-1,-1 0 0,1 0 1,0 0-1,0-1 1,0 1-1,0 0 0,0 0 1,0-1-1,0 1 0,0-1 1,0 1-1,0-1 0,0 1 1,0-1-1,0 1 0,0-1 1,0 0-1,0 0 1,1 0-1,-1 0 0,0 0 1,0 0-1,0 0 0,0 0 1,1 0-1,-1 0 0,0 0 1,0-1-1,0 1 0,0-1 1,0 1-1,0-1 1,0 1-1,0-1 0,1 0 1,3-1-1122,-1 0 0,1 0 0,-1-1 0,0 1 0,0-1 0,0 0 0,6-7 0,6-15-7670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17276,'-18'12'2304,"2"-4"-1368,15 0-391,5-5 1831,16-3-1144,7 0-200,12-5-351,1-1-193,9 1-152,1 0-56,-3 3-336,-4 2-288,-14 7-704,-5 4-305,-15 5 1041,-8-2-288,-9 1-216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63 10922,'0'0'6438,"-7"13"-4660,-3 7-1018,2 0 1,0 0-1,1 1 0,0 0 1,2 0-1,-4 41 0,9-14 31,2 0-1,10 56 0,-4-45-651,-7-39-45,1-6-423,-2-26 24,-3-34 299,-1 0-1,-3 0 0,-19-69 1,25 109 22,3 10-148,0 0 1,1 0-1,-1 1 0,1-1 1,0-1-1,0 1 1,1 0-1,-1-1 1,1 1-1,-1-1 1,1 0-1,0-1 0,8 5 1,-5-3-273,1 0 0,0 0 1,0-1-1,0-1 0,0 1 0,1-1 1,-1 0-1,0-1 0,1 0 0,0-1 1,-1 1-1,1-2 0,-1 1 0,10-2 1,-15 1 367,1 0 1,0 1-1,0-1 1,0-1 0,0 1-1,-1-1 1,1 1 0,-1-1-1,1 0 1,-1 0 0,0 0-1,0-1 1,0 1 0,0-1-1,0 0 1,0 0 0,-1 0-1,1 0 1,-1 0 0,0-1-1,0 1 1,0-1 0,0 1-1,-1-1 1,0 0 0,1 1-1,-1-1 1,0 0-1,-1 0 1,1 0 0,-1 0-1,0-6 1,0 10 87,1-1 0,-1 0-1,0 0 1,0 0 0,0 0 0,0 0-1,0 1 1,0-1 0,0 0 0,0 0 0,0 0-1,-1 0 1,1 0 0,0 1 0,0-1-1,-1 0 1,1 0 0,-1 0 0,1 1 0,0-1-1,-1 0 1,0 1 0,1-1 0,-1 0-1,1 1 1,-1-1 0,0 0 0,1 1-1,-1-1 1,0 1 0,0 0 0,1-1 0,-1 1-1,0 0 1,0-1 0,0 1 0,0 0-1,1 0 1,-1-1 0,0 1 0,0 0 0,0 0-1,0 0 1,0 0 0,1 0 0,-1 1-1,0-1 1,0 0 0,0 0 0,0 0-1,0 1 1,1-1 0,-1 1 0,-1-1 0,-2 2 135,0 0 1,0 1 0,0-1-1,0 1 1,0 0 0,1 0-1,-1 0 1,1 0 0,-4 5 0,2-2 38,0 1 1,0 0 0,1 0-1,0 0 1,0 0 0,1 1-1,0 0 1,0-1 0,1 1-1,0 0 1,0 1 0,-1 15-1,3-23-214,0-1 0,0 1-1,0 0 1,0-1-1,1 1 1,-1 0 0,0 0-1,0-1 1,0 1-1,1 0 1,-1-1 0,0 1-1,1 0 1,-1-1 0,0 1-1,1-1 1,-1 1-1,1 0 1,-1-1 0,1 1-1,-1-1 1,1 1-1,0-1 1,-1 0 0,1 1-1,-1-1 1,1 0 0,0 1-1,-1-1 1,1 0-1,1 1 1,28-3 822,-22 1-668,-1-2 1,0 1-1,1-1 1,-1 0 0,11-7-1,14-18-65,-26 21-310,1 0 0,0 1 0,0 0 0,1 1 0,-1-1 1,13-5-1,-18 45-998,-3-32 1243,1 0 0,0 1-1,0-1 1,0 0 0,1 1-1,-1-1 1,0 0-1,1 1 1,0-1 0,-1 0-1,1 1 1,0-1 0,0 0-1,0 0 1,0 0 0,3 3-1,-2-4-4,-1 0-1,1-1 0,-1 0 0,1 1 1,-1-1-1,0 0 0,1 0 1,-1 0-1,1 0 0,-1 0 0,1 0 1,-1 0-1,1 0 0,-1-1 0,1 1 1,-1-1-1,1 1 0,-1-1 1,0 1-1,1-1 0,-1 0 0,0 0 1,0 1-1,0-1 0,1 0 1,-1 0-1,0 0 0,1-2 0,11-8 48,0 0-1,-1-1 0,-1 0 0,0-1 1,-1 0-1,0-1 0,-1 0 1,0-1-1,-1 1 0,-1-2 0,0 1 1,-1-1-1,-1 0 0,-1 0 0,0 0 1,-1-1-1,0 1 0,-1-25 0,-1 33-181,-4-42-838,3 50 922,-1-1 1,1 1-1,0-1 1,0 0-1,0 1 1,0-1-1,-1 1 1,1-1-1,0 1 0,-1-1 1,1 1-1,0-1 1,-1 1-1,1-1 1,0 1-1,-1-1 1,1 1-1,-1-1 0,1 1 1,-1 0-1,1-1 1,-1 1-1,1 0 1,-2-1-1,1 1 5,0 1 0,0-1 0,-1 0 0,1 1 0,0-1 0,0 1 0,0-1 0,0 1 0,0-1 0,0 1 0,0 0 0,0 0 0,0-1 0,1 1 0,-1 0 0,0 0 0,0 0 0,0 1 0,-10 13 89,1-1 0,0 2 0,1-1 0,1 1 0,0 0 0,2 1 0,0 0 0,0 0 0,2 0 0,0 1 0,1-1 0,1 1 0,0 0 0,2 29 0,0-44-60,0-1 0,1 0 0,-1 0-1,0 1 1,1-1 0,0 0 0,-1 0-1,1 0 1,0 1 0,0-1 0,0 0-1,1 0 1,-1 0 0,0-1 0,1 1-1,-1 0 1,1 0 0,0-1 0,0 1-1,-1-1 1,1 0 0,0 1 0,0-1-1,0 0 1,0 0 0,0 0-1,1 0 1,-1-1 0,0 1 0,0-1-1,1 1 1,-1-1 0,0 0 0,0 0-1,1 0 1,-1 0 0,0 0 0,1 0-1,3-1 1,3-1 70,0 0 1,0 0-1,-1-1 0,1 0 0,-1 0 1,1-1-1,-1 0 0,14-10 0,-7 2-38,-1 0 0,0-1-1,-1 0 1,0-1-1,-1-1 1,16-25 0,-21 30-95,-1-2 1,0 1-1,-1 0 1,0-1-1,-1 0 1,0-1 0,-1 1-1,0 0 1,-1-1-1,1-20 1,-3 31 36,0 0-1,0 0 1,0 1 0,0-1-1,-1 0 1,1 0 0,0 0 0,-1 0-1,1 0 1,-1 1 0,0-1 0,0 0-1,1 1 1,-1-1 0,0 0 0,-2-1-1,3 3 0,-1-1 0,0 0 0,0 1 0,0-1 0,1 1-1,-1 0 1,0-1 0,0 1 0,0 0 0,0-1 0,0 1-1,0 0 1,0 0 0,0 0 0,0 0 0,0 0 0,1 0-1,-1 0 1,0 0 0,0 0 0,0 0 0,-2 1 0,0 1-13,-1-1 0,1 1-1,0 0 1,-1 0 0,1 0 0,0 0 0,0 1 0,0-1 0,1 1 0,-1 0 0,0 0 0,1 0 0,0 0 0,-2 3 0,-6 10 152,2 1 0,0 0 0,0 0 0,2 1 0,0 0 0,1 0 0,1 0 0,1 0 0,0 1 0,2-1 0,0 1 0,1 22 1,1-38-135,-1 0 0,1 1 1,0-1-1,0 0 0,0 1 1,1-1-1,-1 0 0,1 0 1,-1 0-1,1 0 0,0 0 1,0-1-1,0 1 1,1 0-1,-1-1 0,1 0 1,-1 1-1,1-1 0,0 0 1,0 0-1,0-1 0,0 1 1,0-1-1,0 1 0,0-1 1,1 0-1,3 1 1,45 6-2916,-3-7-4265,-20-3-430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 11499,'-2'-1'794,"1"0"0,-1 1 0,1-1 0,-1 0 0,0 0 0,0 1 0,1-1 0,-1 1 0,0-1 0,0 1 0,0 0 0,0 0 0,1 0 0,-5 0 0,-25 11 1685,28-10-2517,1 1 0,-1-1 0,1 1-1,-1 0 1,1 0 0,0 0 0,0 0-1,0 0 1,0 1 0,1-1 0,-1 0-1,0 1 1,1-1 0,0 1 0,-1 0-1,1 0 1,0-1 0,1 1 0,-1 0-1,0 4 1,38 3-1387,-23-6 1133,-1 0 1,-1 1 0,1 1-1,-1 0 1,0 0 0,21 16-1,-33-22 312,1 1 0,0-1-1,-1 1 1,1-1-1,0 1 1,-1-1-1,1 1 1,-1-1 0,1 1-1,-1 0 1,0-1-1,1 1 1,-1 0-1,1-1 1,-1 1 0,0 0-1,0-1 1,1 1-1,-1 0 1,0 0 0,0-1-1,0 1 1,0 0-1,0 0 1,0 0-1,0-1 1,0 1 0,0 0-1,0 0 1,0-1-1,-1 1 1,1 0-1,0 0 1,-1-1 0,1 1-1,0 0 1,-1-1-1,1 1 1,-1-1-1,1 1 1,-1 0 0,1-1-1,-1 1 1,1-1-1,-1 1 1,1-1-1,-1 1 1,0-1 0,1 0-1,-3 1 1,-38 16 1396,36-15-1295,-11 3-7,-1-1-1,1 0 0,-23 2 1,1-5-4267,26-2-3268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16752,'0'0'6737,"9"-3"-4367,-4 2-2107,1-1-5,0 0-1,0 1 1,0-1-1,0 1 0,1 1 1,-1-1-1,7 1 1,-11 1-250,0-1 1,0 1 0,-1-1-1,1 1 1,0-1 0,0 1-1,0 0 1,-1 0 0,1 0-1,-1 0 1,1 0 0,0 0-1,-1 1 1,0-1 0,1 0-1,-1 1 1,0-1 0,0 1-1,0 0 1,0-1 0,0 1-1,0 0 1,0-1 0,0 1-1,-1 0 1,1 0 0,-1 0-1,1 0 1,-1 0 0,0 0-1,0 2 1,2 12-223,-2-1 0,-2 30 1,0-2-80,4-43 348,-1 0 1,1 0 0,-1 0-1,1-1 1,-1 1 0,1 0-1,-1-1 1,1 1 0,-1-1-1,1 0 1,-1 1 0,0-1-1,2-1 1,10-6 149,-1-1-1,0-1 0,-1 0 1,0-1-1,-1 0 1,0 0-1,0-1 1,-1 0-1,12-23 1,-21 35-325,0 1 1,0-1-1,1 0 1,-1 1-1,0-1 1,0 0-1,0 1 1,0-1-1,1 0 1,-1 0-1,0 1 1,0-1-1,0 0 1,1 0-1,-1 1 1,0-1-1,0 0 1,1 0-1,-1 0 1,0 1-1,1-1 1,-1 0-1,0 0 1,1 0-1,-1 0 1,0 0-1,1 0 0,-1 0 1,0 0-1,1 0 1,-1 0-1,0 0 1,1 0-1,-1 0 1,0 0-1,1 0 1,-1 0-1,0 0 1,1 0-1,-1 0 1,0 0-1,0 0 1,1-1-1,26-7-8005,-11-2 1826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33 13164,'0'0'2568,"-9"4"-171,3-2-2040,-54 28 2867,57-28-3093,1-1 0,-1 1 1,0-1-1,1 1 1,-1 0-1,1 0 0,-1 1 1,1-1-1,0 0 1,0 1-1,0-1 0,0 1 1,1 0-1,-1-1 1,1 1-1,-1 0 1,1 0-1,0 0 0,-1 4 1,3-6-121,1 0 1,-1 0-1,0-1 1,0 1 0,1 0-1,-1-1 1,0 1-1,1-1 1,-1 0 0,0 1-1,1-1 1,-1 0-1,0 0 1,1 0-1,-1 0 1,1 0 0,-1 0-1,0 0 1,3-1-1,32-2 521,1-7-260,-26 6-276,0 1 1,0 1-1,0-1 0,0 2 0,0 0 0,19 0 1,-30 1-9,1 1 0,0-1 0,-1 0 0,1 1 0,0-1 0,-1 1 1,1-1-1,-1 1 0,1 0 0,-1-1 0,1 1 0,-1-1 0,1 1 1,-1 0-1,0-1 0,1 1 0,-1 0 0,0-1 0,1 1 0,-1 0 0,0 0 1,0-1-1,0 1 0,0 0 0,0 0 0,0 0 0,0-1 0,0 1 1,0 0-1,0 0 0,0-1 0,0 1 0,-1 0 0,1 0 0,0-1 0,-1 1 1,1 0-1,-1 1 0,0-1 35,1 0 0,0 0-1,-1 0 1,1 1 0,0-1 0,0 0 0,0 0-1,0 1 1,0-1 0,0 0 0,0 0 0,0 1 0,1-1-1,-1 0 1,0 0 0,2 3 0,19-16 1787,-14 6-1836,0-1 0,-1 1 0,-1-1 0,1-1 0,-1 1 0,0-1 0,-1 0 0,1 0 0,-2 0 0,1 0 0,-1-1 0,0 1 1,2-19-1,-5 26-348,0 5 320,0-1 0,0 0 0,0 0 0,1 0 1,-1 0-1,1 0 0,-1 0 0,1 0 0,0 0 0,2 4 0,-1-5 65,1 0 1,-1-1-1,1 1 0,-1-1 0,1 0 0,0 0 0,-1 0 0,1 0 0,0 0 0,0 0 1,0-1-1,0 1 0,0-1 0,0 0 0,-1 0 0,1 0 0,0 0 0,0-1 0,0 1 0,0-1 1,0 1-1,0-1 0,-1 0 0,4-2 0,1 1 20,-1-1 0,1-1 0,-1 1-1,0-1 1,0 0 0,-1 0 0,1-1 0,9-9 0,-3 1-108,-13 19-113,-21 34-304,1-2 230,7 0-591,13-36 686,0 0-1,0 0 1,0 0-1,1 0 1,0 0-1,-1 0 1,1 0 0,0 1-1,0-1 1,0 0-1,0 0 1,0 0-1,0 0 1,1 1-1,0 2 1,3-4-4326,5-3-1324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13261,'0'0'5434,"1"10"-5386,0 2-266,1-1 1,1 1-1,0-1 0,0 1 0,1-1 0,1 0 1,7 14-1,-9-21 55,-1 1 1,1-1 0,0 0-1,0 0 1,0 0-1,0 0 1,1-1 0,-1 1-1,1-1 1,0 0 0,0 0-1,0 0 1,1-1-1,-1 0 1,1 1 0,-1-1-1,1-1 1,0 1-1,0-1 1,-1 0 0,1 0-1,9 1 1,-15-3 275,1 1-1,0 0 1,-1 0 0,1 0 0,-1 0 0,1-1-1,0 1 1,-1 0 0,1 0 0,0-1 0,-1 1 0,1 0-1,0-1 1,-1 1 0,1 0 0,0-1 0,-1 1-1,1 0 1,0-1 0,0 1 0,0-1 0,-1 1-1,1-1 1,0 1 0,0 0 0,0-1 0,0 1-1,0-1 1,0 1 0,0-1 0,0 1 0,0-1-1,0 1 1,0-1 0,0 1 0,0 0 0,0-1-1,1 1 1,-1-1 0,0 1 0,0-1 0,0 1-1,1 0 1,-1-1 0,0 1 0,0 0 0,1-1-1,-1 1 1,0 0 0,1-1 0,-1 1 0,1 0-1,-1 0 1,0-1 0,1 1 0,-1 0 0,1 0-1,-1 0 1,0-1 0,1 1 0,-1 0 0,1 0-1,-1 0 1,1 0 0,-1 0 0,1 0 0,-1 0-1,1 0 1,-7 1-39,0-1 0,-1 2 0,1-1 0,0 1 1,0-1-1,0 2 0,0-1 0,0 1 0,1 0 0,-1 0 0,-8 6 0,11-7 45,-1 1 0,1 0 0,0-1 0,0 1 0,0 0-1,0 1 1,0-1 0,1 0 0,0 1 0,-1-1 0,1 1 0,1 0 0,-1 0 0,0 0 0,1 0 0,0 0 0,0 0 0,0 0-1,0 5 1,1-8-105,0 0-1,0-1 0,0 1 0,0-1 1,0 1-1,1-1 0,-1 1 0,0-1 1,0 1-1,1-1 0,-1 1 1,0-1-1,1 1 0,-1-1 0,0 1 1,1-1-1,-1 0 0,1 1 0,-1-1 1,0 0-1,1 1 0,-1-1 0,1 0 1,-1 0-1,1 1 0,-1-1 0,1 0 1,0 0-1,-1 0 0,1 1 0,26 0 570,23-12 356,-29 2-960,-1-2 1,-1 0-1,1-1 0,-2-1 1,0 0-1,25-25 1,-42 36-359,-31 32-326,-9 19 672,25-19-1089,14-1-4182,4-26 243,8-3-2098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14574,'0'0'8184,"-10"12"-8003,2-4-90,1 1 0,0 0-1,0 1 1,1-1 0,0 1 0,1 0-1,0 1 1,1-1 0,0 1 0,0 0-1,1 0 1,1 0 0,-2 23 0,3-32-84,1 1 0,0-1 1,0 1-1,0-1 0,0 1 1,1-1-1,-1 1 0,1-1 1,-1 1-1,1-1 0,0 0 1,0 1-1,0-1 0,0 0 1,0 0-1,1 1 0,-1-1 1,0 0-1,1 0 0,0-1 1,0 1-1,-1 0 0,1-1 1,0 1-1,0-1 0,0 1 1,1-1-1,-1 0 0,0 0 1,0 0-1,4 1 0,10 7 15,-15-9-37,1 1-1,-1 0 1,1 0 0,-1-1 0,1 1 0,-1 0-1,0 0 1,1 1 0,-1-1 0,0 0 0,0 0-1,0 1 1,0-1 0,0 0 0,0 1 0,0-1 0,0 1-1,0 2 1,-1-3 19,0 0 0,0 0 0,0 0 0,0-1 0,-1 1 1,1 0-1,0 0 0,-1 0 0,1 0 0,-1-1 0,1 1 0,-1 0 0,1 0 0,-1-1 0,0 1 0,1 0 0,-1-1 0,0 1 0,1-1 0,-1 1 1,0-1-1,0 1 0,1-1 0,-2 1 0,-5 2 264,0 0-1,0-1 1,-1 1 0,1-2-1,-1 1 1,-10 0 0,8-1 317,-49 2 1289,56-3-1886,-1 0 0,1 0 0,0 0-1,-1-1 1,1 1 0,-1-1 0,1 0 0,-1 0-1,1 0 1,0-1 0,0 1 0,-6-4 0,2-8-2580,7 3-1935,0 6 1273,0-4-4577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11883,'0'0'10666,"-2"9"-8808,-23 84 1500,-11 44-428,30-108-3074,1 0 0,-1 55 0,9-80-3779,4-11 986,5-10-2604,-2-6-2616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81 12172,'0'0'5989,"9"5"-3106,-2 1-2450,1-2 1,0 1-1,1-1 0,-1-1 0,1 1 1,-1-1-1,1-1 0,0 0 1,0 0-1,0 0 0,13-1 0,-17 0-268,-1-1-1,1-1 1,0 1-1,0-1 1,-1 1-1,1-1 0,-1 0 1,1-1-1,-1 1 1,1-1-1,-1 0 0,0 0 1,0-1-1,6-3 1,-8 3-129,1 1 0,-1-1 1,0 0-1,0 0 0,0 0 1,-1 0-1,1 0 1,-1 0-1,0 0 0,0 0 1,0-1-1,0 1 0,0 0 1,-1-1-1,1 1 0,-1-1 1,0 1-1,0 0 1,0-1-1,-2-6 0,1 8-53,0 1 1,0-1-1,0 0 0,0 0 0,0 1 0,0-1 1,-1 0-1,1 1 0,-1-1 0,1 1 0,-1 0 0,0-1 1,1 1-1,-1 0 0,0 0 0,0 0 0,0 0 1,1 1-1,-1-1 0,0 0 0,0 1 0,0-1 1,0 1-1,-1 0 0,1 0 0,0 0 0,-4 0 1,-4-1-50,1 1-1,-1 0 1,0 1 0,-16 2 0,18 0 81,0 0 0,-1 1 0,1 0 0,0 0 0,1 1 0,-1 0 0,1 0-1,0 0 1,0 1 0,1 0 0,-11 13 0,14-16 25,0 0 1,0 0-1,1 1 0,-1-1 1,1 1-1,0 0 0,0 0 1,0 0-1,0 0 1,1 0-1,0 0 0,0 0 1,0 0-1,0 1 0,0-1 1,1 0-1,0 1 0,0-1 1,0 1-1,0-1 1,1 0-1,0 0 0,0 1 1,0-1-1,3 8 0,0-7 6,-1-1 0,1 0 0,0 0 0,0 0 0,0 0 0,1-1 0,-1 0 0,1 0 0,0 0 0,0 0-1,0-1 1,0 0 0,0 0 0,1 0 0,-1 0 0,9 1 0,42 4-1800,-7-8-5232,-24-4-3200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21 104 9353,'0'0'9411,"-3"-10"-6923,1 5-2297,1 3-90,0 1 0,0-1 0,0 0 0,1 0 0,-1 0 0,0 0 0,1 0 0,0 0 0,-1 0 0,1 0 0,0 0 0,0 0 1,0 0-1,0 0 0,0 0 0,1 0 0,-1 0 0,1 0 0,-1 0 0,1 0 0,0 0 0,0 0 0,0 0 0,0 0 0,0 1 0,0-1 0,0 0 0,0 1 0,1-1 0,-1 1 1,1-1-1,-1 1 0,1 0 0,0-1 0,-1 1 0,1 0 0,0 0 0,4-1 0,2-2 106,0 1 1,1 0-1,0 1 1,0 0-1,0 0 1,0 0-1,0 2 0,0-1 1,0 1-1,0 0 1,0 1-1,0 0 1,0 0-1,0 1 0,11 4 1,-15-5-183,-1 1 0,1 0 1,-1 0-1,1 1 0,-1 0 1,0-1-1,0 1 0,0 0 1,0 1-1,-1-1 0,1 1 1,-1 0-1,0 0 0,0 0 1,-1 0-1,1 0 0,-1 0 1,1 1-1,-2 0 0,1-1 1,0 1-1,-1 0 0,0 0 1,0-1-1,0 1 0,-1 0 1,1 0-1,-1 0 0,-1 5 1,0 2-54,-1-1 1,-1 0 0,0-1 0,0 1 0,-1 0 0,0-1 0,-1 0 0,0 0 0,-1 0 0,0-1 0,-1 1 0,0-1 0,0-1 0,-11 11-1,-17 14-136,-1-2 0,-42 28 0,47-37 139,31-21 25,-1-1 0,0 1 0,1-1 0,-1 0 1,0 1-1,1-1 0,-1 1 0,1-1 0,-1 1 0,1 0 0,-1-1 0,1 1 0,-1-1 1,1 1-1,-1 0 0,1-1 0,0 1 0,0 0 0,-1 0 0,1-1 0,0 2 0,11 4 14,33-7 89,-37 0-57,60-6 714,81-20 0,-19 2-641,-114 23-348,34-7-2091,-22-3-2716,-13 0-1931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7207,'0'0'20723,"54"0"-19281,-9 0-225,3 0-288,7 0-353,6 0-415,-5 0-65,2-4-192,0-2-897,-11-5-1602,-4-4-2722,-10-4-4804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5 320 19508,'-4'6'1809,"10"-2"-1033,7-1-272,11-3 784,9 0-200,7-4-616,-1-8-312,8-1-752,5 1-432,-2-4 800,-7-4-288,-10-3-136</inkml:trace>
  <inkml:trace contextRef="#ctx0" brushRef="#br0" timeOffset="1">494 1 14971,'22'7'3103,"34"6"-1,-43-11-2742,1 1-1,-1 0 1,0 1-1,-1 0 1,1 1-1,-1 0 1,0 1-1,13 9 1,-22-13-313,0 1 0,0 0 0,0 0 0,-1 0 0,1 1 0,-1-1 0,0 0 0,0 1 0,0 0 0,0-1 0,-1 1 0,1 0 0,-1 0 0,0 0 0,0 0 0,-1 0 0,1 0 0,-1 0 0,0 0 0,0 0 0,0 0 0,0 0 0,-2 5 0,1 2 67,-2-1 0,0 1 0,0 0 0,-1-1 0,0 0-1,0 0 1,-10 14 0,-6 9 323,-25 37-297,40-63-203,-1 0 0,0 0-1,-1 0 1,0-1 0,0 0 0,-14 9 0,7-8-101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2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1229 337 1441,'0'0'2894,"9"-10"-1784,-1-1-582,0-1-1,0 1 1,-1-1 0,0-1-1,-1 1 1,-1-1-1,0 0 1,0 0 0,-2-1-1,1 1 1,2-26-1,-6 25-77,1 6 13,-1 1 0,0-1 1,0 1-1,0-1 0,-1 1 0,-3-10 0,3 15-370,0-1-1,0 0 0,0 1 1,-1-1-1,0 1 1,1-1-1,-1 1 0,0 0 1,0 0-1,0 0 1,0 0-1,-1 0 0,1 0 1,0 1-1,-1-1 1,1 1-1,-1 0 0,0-1 1,1 1-1,-5-1 0,-20-5-194,-1 1-1,0 2 1,0 0-1,-39 1 0,9 0 35,-18-3 58,-146 9 1,191 0 8,0 2 1,0 0 0,1 2-1,0 2 1,1 1 0,0 1 0,-44 23-1,34-11 38,1 2 0,1 1-1,1 2 1,2 2 0,-36 40-1,47-45-30,1 1 0,2 1 0,0 0 0,2 2 0,2 0-1,0 1 1,-18 52 0,29-68-17,1 0 0,1 1-1,0 0 1,1-1 0,1 1-1,0 0 1,1 0 0,1 0-1,0 0 1,1 0 0,0-1 0,7 21-1,-3-17 0,2 1 0,0-2 0,1 1 0,1-1 0,0 0 0,1-1 0,1 0 0,20 20 0,1-4-86,2-3-1,1 0 1,1-3 0,1 0 0,1-3 0,1-1-1,58 21 1,-59-27-135,2-2 1,-1-2-1,2-1 0,-1-3 0,1-1 1,69 2-1,-78-9 206,1-2 1,0-1-1,-1-1 1,0-2-1,0-2 0,0 0 1,-1-3-1,55-24 1,-41 11 269,-1-3 0,-1-1 0,-2-2 0,-1-2 0,-1-2 0,-2-1 0,-1-2 0,-2-2 0,-2-1 0,-1-2 0,-2-1 0,-3-1 0,-1-1 0,-2-1 1,-2-2-1,26-84 0,-42 113-190,-2-1 1,0 0-1,-1 0 1,0 0-1,-2-1 0,-1 1 1,-2-22-1,2 35-36,-2 0 0,1-1 0,-1 1 0,0 0 0,-1 0 0,1 0 0,-1 0 0,-1 1 0,1-1 0,-1 1-1,0 0 1,-1 0 0,0 0 0,0 0 0,0 1 0,0 0 0,-1 0 0,0 0 0,0 1 0,0 0 0,0 0-1,-9-3 1,4 2-99,0 1 0,-1 1 0,0 0-1,0 0 1,1 1 0,-2 1 0,1 0-1,0 1 1,0 0 0,0 1 0,0 0-1,0 1 1,-19 5 0,-4 3-1507,1 2 1,0 1-1,-38 21 1,-3 6-5310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2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94 11819,'0'0'75,"-3"-11"550,-10-35 117,12 44-670,0-1 1,0 1-1,-1 0 1,1 0-1,-1-1 1,0 1 0,1 0-1,-1 1 1,0-1-1,0 0 1,0 0-1,0 1 1,0-1 0,-1 1-1,1 0 1,0 0-1,-1 0 1,1 0 0,-1 0-1,1 0 1,-1 0-1,0 1 1,1 0-1,-1-1 1,1 1 0,-5 0-1,-5 0 60,1 1 1,-1 0-1,1 1 0,-14 3 1,4 1-71,0 1 1,0 1-1,1 1 0,0 1 1,0 1-1,1 0 1,1 2-1,0 0 0,1 1 1,0 0-1,1 2 1,0 0-1,2 1 0,-18 25 1,7-5 20,2 1 1,1 1 0,3 0-1,1 2 1,1 0 0,-12 54-1,21-66-156,1 1 1,1 0-1,2 0 0,1 0 1,2 1-1,2 41 0,1-60-56,-1 1-1,1-1 0,1 1 0,1-1 0,-1 0 1,2 0-1,0-1 0,0 1 0,1-1 0,0 0 0,1-1 1,0 1-1,1-1 0,0-1 0,1 0 0,0 0 1,19 15-1,-11-13 184,0-1 1,1-1 0,0-1-1,0 0 1,1-1-1,-1-1 1,2-1 0,-1-1-1,1 0 1,-1-2-1,1 0 1,0-1 0,0-1-1,-1-1 1,1 0-1,0-2 1,-1 0 0,32-10-1,-18 3 263,-1-1 1,0-2-1,-1-1 0,-1-2 0,0-1 1,-1-1-1,-1-1 0,-1-2 0,0 0 0,24-28 1,-33 29-101,-1-1 1,-1-1 0,-1 0 0,0-1-1,-2-1 1,-1 0 0,-1 0-1,15-51 1,-16 38-170,-2 0 0,-2-1 0,-1 0 0,-2 0 0,-2-66 0,-1 99-132,-1 1-1,1 0 0,-1 0 1,0-1-1,1 1 0,-2 0 0,1 0 1,-1 0-1,1 0 0,-1 0 1,0 1-1,0-1 0,-1 0 1,1 1-1,-1 0 0,0-1 1,1 1-1,-2 0 0,1 0 1,-6-4-1,-1 2-1406,0 0 0,0 1 0,-1-1 1,1 2-1,-1 0 0,-17-3 0,4 0-6922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9865,'17'-4'8215,"6"6"-3798,29 11-4861,-6-2-8204,-38-10 1169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33 8136,'0'0'7607,"-8"-2"-6988,4 1-592,1 1 0,-1-1 0,0 1 0,1 0 0,-1 0 0,0 0-1,1 0 1,-1 1 0,0-1 0,1 1 0,-1 0 0,1 0 0,-1 0 0,1 1 0,-1-1 0,1 1 0,0 0-1,0 0 1,0 0 0,0 0 0,0 0 0,0 1 0,1 0 0,-4 3 0,1-2 21,1 0 0,0 0 0,1 1 0,-1-1 0,1 1 0,0-1 0,0 1 0,0 0 0,0 0 0,1 0 0,0 1 0,0-1 0,1 1 0,-1-1 0,1 1 1,0-1-1,1 1 0,-1 0 0,2 8 0,0-13-29,-1-1 0,1 1 1,0 0-1,0-1 0,0 1 0,0-1 1,0 1-1,0-1 0,0 1 0,1-1 1,-1 0-1,0 1 0,0-1 0,0 0 1,0 0-1,0 0 0,1 0 1,-1 0-1,0 0 0,0 0 0,2-1 1,27-3 1147,-23 1-937,0 0 0,-1-1 0,0 0 1,0 0-1,0-1 0,0 1 1,-1-1-1,0-1 0,0 1 1,0-1-1,4-7 0,-6 10-110,-1 0-1,1-1 0,-1 1 0,0-1 0,0 0 1,-1 1-1,1-1 0,-1 0 0,0 0 0,0 0 1,0 0-1,-1 0 0,1 0 0,-1 0 0,0-1 1,0 1-1,0 0 0,-1 0 0,1 0 1,-1 0-1,-2-6 0,2 8-129,0 1-1,0 0 1,0-1 0,0 1 0,0 0-1,-1 0 1,1 0 0,0 0-1,-1 0 1,1 0 0,0 0-1,-1 0 1,1 1 0,-1-1 0,1 0-1,-1 1 1,0 0 0,1-1-1,-1 1 1,-3-1 0,4 1-81,0 0-1,0 0 1,1 0-1,-1 0 1,0 0 0,0 0-1,0 0 1,0 1 0,0-1-1,0 0 1,1 0-1,-1 1 1,0-1 0,0 0-1,0 1 1,1-1 0,-1 1-1,0-1 1,0 1-1,1-1 1,-1 1 0,0 0-1,1-1 1,-1 1 0,1 0-1,-1-1 1,1 1-1,-1 0 1,1 0 0,0 0-1,-1-1 1,1 1 0,0 0-1,-1 0 1,1 0-1,0 0 1,0 0 0,0 1-1,0-1-153,-1 1 0,1-1 0,0 0 0,0 0 0,0 1 0,0-1 0,0 0 0,0 1 0,0-1 0,0 0 0,1 0 0,-1 1 0,0-1 0,1 0 0,-1 0 0,1 0 0,-1 0 0,1 0 0,0 1 0,-1-1 0,1 0 0,0 0 0,0-1 0,0 1 0,0 0 0,0 0 0,0 0 0,0 0 0,0-1 0,0 1 0,0-1 0,0 1 0,0-1 0,1 1 0,-1-1 0,0 1 0,2-1 0,14 3-4527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73 5926,'0'0'13783,"-7"7"-13601,3-4-183,-34 39 348,36-40-326,1 0 0,-1 0 1,1 1-1,0-1 1,-1 0-1,1 1 0,0-1 1,0 1-1,1-1 1,-1 1-1,0 0 0,1-1 1,0 1-1,0-1 1,-1 1-1,1 0 0,1 0 1,-1-1-1,0 1 1,1-1-1,-1 1 1,2 3-1,0-5 0,-1 1 0,1-1 1,0 0-1,0 1 0,0-1 0,0 0 1,-1 0-1,1-1 0,0 1 0,1 0 0,-1 0 1,0-1-1,0 0 0,0 1 0,0-1 1,0 0-1,1 0 0,-1 0 0,0 0 1,3-1-1,47-6 948,-42 3-716,-1 0 0,1-1 0,-1 0 0,0 0 1,0-1-1,-1 0 0,0-1 0,11-10 0,-16 14-153,0 0 0,0 0-1,0 0 1,-1 0-1,1-1 1,-1 1-1,0-1 1,0 0-1,0 1 1,0-1-1,0 0 1,-1 0-1,0 0 1,0 0-1,0 0 1,0-1 0,-1 1-1,0 0 1,0 0-1,0 0 1,0-1-1,0 1 1,-1 0-1,-1-5 1,1 7-102,0 0 0,-1 0 0,1 0 1,0 0-1,-1 0 0,0 0 0,1 1 0,-1-1 1,0 0-1,0 1 0,0-1 0,0 1 0,0 0 1,0 0-1,0 0 0,-1 0 0,1 0 0,0 0 1,-4 0-1,3 0-344,1 0 1,-1 1-1,0 0 1,0-1-1,0 1 1,0 0-1,0 0 1,0 1-1,-5 0 0,8-1 23,-1 1 0,1-1 0,-1 0-1,1 0 1,-1 1 0,1-1 0,-1 0-1,1 1 1,0-1 0,-1 1 0,1-1-1,0 1 1,-1-1 0,1 0-1,0 1 1,-1-1 0,1 1 0,0-1-1,0 1 1,0 0 0,-1-1 0,1 1-1,0-1 1,0 1 0,0-1-1,0 2 1,0 5-9147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52 7591,'0'0'3822,"-3"-8"-2615,-11-25-38,5 23 1302,3 17-1765,2 14-744,3 190 586,-4 67-343,1-245-235,1-22 169,0-21 542,0-258 688,5 140-1377,-4 94-87,0 32-133,1 20 135,1 137-3,0-155 133,0 47-5765,0-14 1644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3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7719,'0'0'2093,"0"-9"-75,0-33 195,0 5 5669,1 44-7610,6 224 126,-2-41-102,1-101-13,-6-89-80,0-44 1067,1-32-1083,1 35-207,-1 0 0,-3 0 0,-11-70 0,7 274-519,8-91 556,-1-36 281,-3 46 1,17-177-287,-3 0 1,-2-126-1,-18 396-444,23 67 436,-8-158 34,-6-44-904,-1-25-2277,0-3-2942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3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9929,'-1'41'8383,"-1"21"-4126,-13 222-1987,24-344-1516,-1 3-613,2-79 0,-9 109-179,-2-30-266,-3 52-1,1 16 120,1 16 40,-1 194-63,14-284 216,-7 45-71,-1 0 0,2-35 0,-3 26-185,-1 19-23,0 1 0,-1-1-1,0 0 1,0 0 0,-1 0 0,-2-11-1,1 22 209,0 0 0,0 1-1,0-1 1,1 0 0,-1 1-1,1 0 1,-2 6-1,-17 122-1225,16-44-4794,4-62 1113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9865,'0'0'6567,"-7"9"-5980,-130 225 2339,57-87-2425,32-62-410,-24 42-1002,17-53-4211,41-61 1743,-2-8-1628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9641,'-5'14'641,"-15"57"164,2 1 0,4 1 0,3 1 0,-3 138 0,13-210-727,1-1 1,0 1-1,0 0 1,0-1-1,0 1 1,0-1-1,0 1 1,0 0-1,1-1 1,-1 1-1,0-1 1,1 1-1,-1-1 1,1 1-1,0-1 1,0 1-1,-1-1 1,1 0-1,0 1 1,0-1-1,0 0 0,0 0 1,1 0-1,-1 0 1,0 0-1,0 0 1,1 0-1,-1 0 1,0 0-1,3 0 1,-1 0 65,0-1 0,0 0 0,-1-1-1,1 1 1,0-1 0,0 1 0,0-1 0,0 0 0,-1 0 0,1 0 0,0 0 0,-1 0 0,1-1-1,-1 1 1,1-1 0,3-3 0,70-54 1326,-25 17-2082,86-51 0,-104 72-4668,-10 1-4260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15091,'32'-71'9455,"-32"77"-8140,-2 9-45,-19 52 646,11-36-1515,-11 49-1,21-78-392,-1-1 1,1 1-1,0 0 1,-1 0-1,1-1 1,0 1-1,0 0 1,0 0-1,0 0 1,1-1-1,-1 1 1,0 0-1,1 0 1,-1-1-1,1 1 1,0 0-1,-1-1 1,1 1-1,0 0 1,0-1-1,0 1 1,0-1-1,0 0 1,2 2-1,0-1-3,0-1-1,0 1 1,0-1-1,0 0 1,0 0 0,1 0-1,-1-1 1,0 1-1,1-1 1,-1 0 0,0 0-1,4 0 1,10 0 0,2-1-2,0 1 0,0 1 0,-1 1 0,25 6 0,-37-7-5,0 1 0,-1 0-1,1 1 1,-1-1 0,1 1 0,-1 0-1,0 1 1,0-1 0,-1 1 0,1 0-1,-1 0 1,1 0 0,-1 1 0,-1-1-1,1 1 1,-1 0 0,6 10 0,-6-9 5,-1 0 1,1 0-1,-1 0 1,-1 1-1,1-1 0,-1 0 1,0 1-1,0-1 1,-1 1-1,0-1 1,0 1-1,-1-1 1,1 1-1,-1-1 0,-1 0 1,1 1-1,-1-1 1,0 0-1,-1 0 1,0 0-1,1 0 1,-2-1-1,1 1 1,-1-1-1,0 1 0,-4 4 1,1-3 47,0 1 0,-1-1 0,0 0 1,0-1-1,-1 1 0,1-2 0,-1 1 0,0-1 1,-1-1-1,1 0 0,-1 0 0,0-1 0,0 0 1,0 0-1,-17 1 0,24-4-113,-1 0 0,1 0 0,-1 0 1,1 0-1,-1 0 0,1-1 0,0 0 0,-1 0 0,1 0 0,0 0 1,0 0-1,0 0 0,0-1 0,0 0 0,0 0 0,0 1 0,0-2 0,1 1 1,-1 0-1,1 0 0,-1-1 0,1 0 0,0 1 0,0-1 0,0 0 1,1 0-1,-1 0 0,0 0 0,1 0 0,-1-5 0,-3-6-352,2 0 0,0-1-1,1 1 1,1 0 0,0-28-1,2-4-452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128 145 9801,'0'0'7832,"-8"-4"-6396,7 4-1402,-1-1-7,0 0 1,1 0-1,-1 0 0,0 0 1,1 0-1,-1 1 0,0-1 1,0 1-1,0-1 0,0 1 1,0 0-1,0-1 0,0 1 0,0 0 1,1 0-1,-1 1 0,0-1 1,0 0-1,0 1 0,0-1 1,0 1-1,0-1 0,1 1 1,-1 0-1,0 0 0,0 0 1,1 0-1,-1 0 0,1 0 1,-1 0-1,1 1 0,-1-1 1,1 0-1,0 1 0,0-1 0,0 1 1,-1 0-1,0 2 0,-5 7 72,0 1 0,1 0 0,0 0 0,1 1 0,1 0 0,0 0 0,0 0 0,1 0 0,1 0 0,-1 22 0,3-34-85,-1-1-1,1 1 0,0-1 1,0 1-1,0-1 0,0 1 1,0-1-1,0 1 1,1-1-1,-1 1 0,0 0 1,0-1-1,0 1 0,0-1 1,1 1-1,-1-1 0,0 1 1,0-1-1,1 0 0,-1 1 1,0-1-1,1 1 0,-1-1 1,1 1-1,-1-1 0,0 0 1,1 1-1,-1-1 0,1 0 1,-1 0-1,1 1 0,-1-1 1,1 0-1,0 0 0,21-6 950,18-26 1120,-26 12-1715,0 0 0,-2 0 0,0-2 0,-1 1 0,-2-1 0,0-1-1,-1 0 1,-1 0 0,-1-1 0,-2 1 0,3-31 0,-26 134-654,14-63 254,0 0-1,1 1 0,-3 25 1,7-39 26,-1 1 0,1-1 0,0 1 0,0-1 0,1 1 0,-1 0 0,1-1 0,0 1 0,1-1 0,2 7 0,-3-9 6,0-1-1,0 1 0,0-1 0,1 0 0,-1 0 0,0 0 1,1 0-1,-1 0 0,1 0 0,-1 0 0,1 0 0,0-1 1,-1 1-1,1 0 0,0-1 0,-1 1 0,1-1 1,0 0-1,0 0 0,-1 0 0,1 0 0,0 0 0,0 0 1,-1 0-1,1 0 0,0-1 0,0 1 0,-1-1 0,1 1 1,3-2-1,-2 1 16,1-1 0,0 1 0,0-1 0,-1 0 0,1 0 0,-1 0 0,0-1 0,1 1 0,-1-1 0,0 0 1,-1 0-1,1 0 0,0 0 0,-1 0 0,0 0 0,1-1 0,1-4 0,0 1 26,1-1 0,0 1 0,1 1 0,-1-1 1,9-6-1,-12 44-218,-3-12 162,1-12 15,-1 0-1,1 0 1,1-1 0,-1 1 0,2 8-1,-1-13 2,-1-1-1,1 1 0,-1-1 1,1 1-1,0-1 1,-1 1-1,1-1 1,0 0-1,0 1 0,0-1 1,0 0-1,0 0 1,0 0-1,0 0 0,1 0 1,-1 0-1,0 0 1,1 0-1,-1 0 0,0-1 1,1 1-1,-1 0 1,1-1-1,-1 1 0,1-1 1,-1 0-1,1 1 1,1-1-1,5 0 48,-1 0 0,1 0 1,-1-1-1,1 0 0,-1 0 0,0-1 0,1 0 0,-1 0 1,0 0-1,0-1 0,0 0 0,0-1 0,-1 0 1,0 0-1,1 0 0,-1-1 0,-1 1 0,7-8 0,-3 3 59,0-1 1,-1 0-1,0 0 0,0 0 0,-2-1 0,1-1 0,-1 1 0,-1-1 0,8-24 0,-13 36-107,0 0 0,0 0-1,0 0 1,0 0 0,0 0 0,0 0-1,0 0 1,0 0 0,0 0 0,0 0-1,-1 0 1,1 0 0,0 0 0,0 0-1,0 0 1,0 0 0,0 0 0,0 0 0,0 0-1,0 0 1,0 0 0,0 0 0,-1 0-1,1 0 1,0 0 0,0 0 0,0 0-1,0 0 1,0 0 0,0 0 0,0 0-1,0 0 1,0 0 0,0 0 0,0 0-1,0 0 1,-1 0 0,1 0 0,0-1 0,0 1-1,0 0 1,0 0 0,0 0 0,0 0-1,0 0 1,0 0 0,0 0 0,0 0-1,-12 13-77,-11 21-14,19-26 84,0 0 0,0 1 0,1-1 0,0 1 0,1 0 0,0 0 0,0 0 0,1 0 0,0 0 0,1 1 0,1 11 0,-1-19 10,0-1 0,1 0 0,0 0-1,-1 0 1,1 0 0,0 1-1,0-1 1,-1 0 0,1 0 0,0 0-1,0 0 1,0-1 0,0 1-1,0 0 1,0 0 0,1-1 0,-1 1-1,0 0 1,0-1 0,0 1-1,1-1 1,-1 0 0,0 1 0,1-1-1,-1 0 1,0 0 0,2 0-1,43 3-50,-38-4-62,-7 1-71,-1 0 1,1 0-1,0 0 0,0 0 0,0-1 1,0 1-1,0 0 0,-1 0 0,1-1 0,0 1 1,0-1-1,-1 1 0,1-1 0,0 1 0,0-1 1,-1 0-1,1 1 0,-1-1 0,1 0 0,-1 1 1,1-1-1,-1 0 0,1 0 0,-1 1 0,1-1 1,-1 0-1,0 0 0,0 0 0,1 0 0,-1 0 1,0 1-1,0-1 0,0 0 0,0 0 1,0 0-1,0 0 0,0 0 0,0-1 0,0-1-661,3-20-6395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11627,'0'0'14926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6406,'0'0'12075,"-4"13"-11834,-6 23 170,2 0 0,2 1 0,1 0 0,1 45 0,3-74-365,1-1 74,0 0-1,0 0 0,1-1 1,-1 1-1,2 0 0,2 12 1,-3-18-52,0 0 1,-1 1 0,1-1-1,0 0 1,0 1-1,0-1 1,0 0 0,1 0-1,-1 0 1,0 0-1,0 0 1,1 0 0,-1 0-1,0 0 1,1-1-1,-1 1 1,1-1 0,-1 1-1,1-1 1,-1 1 0,1-1-1,-1 0 1,1 1-1,0-1 1,-1 0 0,1 0-1,-1 0 1,1-1-1,0 1 1,-1 0 0,1-1-1,-1 1 1,1-1-1,2 0 1,1-1 140,-1 0 1,1-1-1,-1 1 0,1-1 0,-1 0 1,0 0-1,0 0 0,0-1 0,-1 0 1,1 1-1,-1-1 0,4-6 0,35-57 724,-39 61-865,13-29 138,-14 28-194,1 0-1,0 0 1,0 0-1,1 0 1,0 1 0,0-1-1,8-8 1,-11 54-1032,-3-1 659,1 37 1,1-70 348,0 0 1,1 0-1,-1 0 1,1-1-1,1 1 1,-1 0-1,1-1 1,-1 1-1,1-1 1,0 0-1,6 8 1,-7-10 45,1 0 0,-1-1 0,1 1 0,-1-1 0,1 1 0,0-1 0,0 0 0,-1 0 0,1 0 0,0 0 0,0 0 0,0 0 0,0 0 0,1-1 0,-1 1 0,0-1-1,0 1 1,0-1 0,0 0 0,1 0 0,-1 0 0,0 0 0,0 0 0,0 0 0,0-1 0,1 1 0,-1-1 0,0 0 0,0 1 0,0-1 0,0 0 0,0 0 0,3-2 0,0-1 173,0 0-1,1 0 1,-2 0-1,1-1 1,0 0-1,-1 1 1,0-2-1,0 1 1,0 0-1,2-7 1,4-11-205,-1-1 1,-1 0-1,-1-1 1,-1 1-1,-1-2 0,-1 1 1,-1 0-1,-2-46 0,-4 64-1683,-5 14 223,-6 15-1136,-5 32-5590,13-24 2349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67 16624,'0'0'3363,"0"-8"-566,0 4-2553,0 0 1,0-1-1,-1 1 0,0 0 0,1 0 0,-1 0 1,-1 0-1,-2-6 0,3 8-228,1 1-1,-1 0 1,0 0 0,0 0-1,0 0 1,0 0 0,0 0-1,0 1 1,0-1 0,0 0-1,-1 0 1,1 1 0,0-1-1,0 1 1,-1-1 0,1 1-1,0-1 1,0 1 0,-1 0-1,1 0 1,-1-1 0,1 1-1,0 0 1,-1 0 0,1 1-1,0-1 1,-1 0 0,1 0-1,0 1 1,-1-1 0,1 0-1,0 1 1,0 0 0,-1-1-1,1 1 1,0 0 0,0-1-1,0 1 1,0 0 0,-2 1-1,-4 4-35,-1 0 0,1 1 0,0-1-1,0 1 1,1 1 0,0-1 0,1 1-1,-1 0 1,1 1 0,1-1 0,0 1-1,0 0 1,0 0 0,1 0 0,1 0 0,0 1-1,0-1 1,-1 18 0,3-26 20,0 0 1,0 0-1,1 0 1,-1 0 0,0 0-1,1 0 1,-1 0-1,1 0 1,-1-1-1,1 1 1,-1 0-1,1 0 1,-1 0-1,1-1 1,0 1-1,-1 0 1,1-1-1,0 1 1,0-1-1,-1 1 1,1-1 0,0 1-1,0-1 1,0 1-1,0-1 1,0 0-1,0 0 1,-1 1-1,1-1 1,0 0-1,0 0 1,0 0-1,0 0 1,0 0-1,0 0 1,0 0-1,0 0 1,0-1 0,0 1-1,0 0 1,0 0-1,1-1 1,2 0 67,0 0 1,0 0 0,0 0-1,0-1 1,0 1 0,0-1-1,0 0 1,6-5-1,1-5 105,0 0-1,-1-1 0,-1-1 1,0 1-1,-1-2 0,0 1 0,-1-1 1,-1 0-1,0-1 0,4-20 1,-16 62-1054,0 0 1,-3 47-1,9-17-2846,0-54 3329,0 0 1,0 0-1,0-1 0,1 1 1,-1 0-1,0-1 1,1 1-1,-1-1 0,1 1 1,0-1-1,0 1 0,-1-1 1,1 1-1,0-1 1,0 1-1,0-1 0,0 0 1,1 0-1,-1 1 0,0-1 1,0 0-1,1 0 1,-1 0-1,1 0 0,-1-1 1,1 1-1,-1 0 0,1-1 1,-1 1-1,4 0 1,5 0-5289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1698,'0'0'14371,"-7"12"-13042,-2 3-1079,1 0 1,1 0-1,1 1 0,0 0 1,1 1-1,1-1 0,0 1 1,2 0-1,-2 19 1,4-31-243,-1-1 0,1 0 0,0 0 0,1 0 0,-1 1 0,1-1 1,0 0-1,0 0 0,3 7 0,-3-10 1,1 1-1,-1-1 1,1 0 0,0 1-1,-1-1 1,1 0 0,0 0-1,0 0 1,0 0 0,0-1-1,0 1 1,0-1 0,0 1-1,0-1 1,0 1 0,0-1-1,1 0 1,-1 0 0,0 0-1,0 0 1,2-1 0,55-9 212,-51 8-181,-1 0 0,1 0-1,0 1 1,0 0 0,1 0 0,-1 1 0,0 0-1,0 1 1,8 1 0,-13-1-6,-1 0 0,0 0-1,0 1 1,0 0 0,0-1 0,0 1-1,0 0 1,-1 0 0,1 0 0,0 0-1,-1 0 1,0 0 0,1 0 0,-1 0-1,0 1 1,0-1 0,0 1 0,0-1-1,-1 1 1,1-1 0,0 4 0,-1-4 120,0-1-104,1-1 1,-1 0-1,0 0 1,0 0-1,0 0 1,1 0-1,-1 1 1,0-1-1,0 0 1,0 0-1,1 0 1,-1 0 0,0 0-1,0 0 1,1 0-1,-1 0 1,0 0-1,0 0 1,1 0-1,-1 0 1,0 0-1,0 0 1,1 0-1,-1 0 1,0 0-1,0 0 1,0 0-1,1 0 1,-1-1-1,0 1 1,0 0-1,1 0 1,-1 0-1,0 0 1,0 0-1,0-1 1,0 1-1,1 0 1,-1 0-1,0 0 1,0-1-1,0 1 1,0 0-1,0 0 1,0 0-1,0-1 1,1 1-1,-1 0 1,0 0-1,0-1 1,0 1-1,0 0 1,0 0 0,0 0-1,0-1 1,0 1-1,0 0 1,0-1-1,7-14 797,4-30-59,-6 25-723,0-1-1,-1 1 1,1-33 0,-5 51-386,3 25-3949,16 8-4357,-9-15 1559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8488,'0'0'11232,"-11"2"-10340,3 0-766,-1 0 1,0 1 0,1 0 0,0 1 0,0 0 0,0 0 0,0 1-1,1 0 1,-1 0 0,1 1 0,1 0 0,-1 0 0,1 0 0,0 1-1,0 0 1,-8 15 0,13-21-145,1 0 1,0 0-1,-1-1 0,1 1 0,0 0 1,0 0-1,0 0 0,0 0 0,0-1 0,0 1 1,0 0-1,0 0 0,0 0 0,0 0 1,0-1-1,1 1 0,-1 0 0,0 0 1,1 0-1,-1-1 0,0 1 0,1 0 0,-1 0 1,1-1-1,-1 1 0,1 0 0,0-1 1,-1 1-1,1-1 0,0 1 0,-1-1 0,1 1 1,0-1-1,-1 1 0,1-1 0,0 0 1,0 1-1,0-1 0,-1 0 0,1 0 1,0 1-1,0-1 0,0 0 0,0 0 0,0 0 1,-1 0-1,1 0 0,2-1 0,58 1-2058,-41-1 1324,10-1-17,-22 1 656,1 0-1,0 1 0,0 0 1,0 0-1,0 1 0,13 3 1,-21-4 181,0 1-1,-1-1 1,1 1 0,0-1 0,-1 1 0,1-1 0,-1 1 0,1-1 0,-1 1 0,1 0 0,-1-1 0,1 1 0,-1 0 0,0-1 0,1 1 0,-1 0 0,0 0 0,0-1 0,0 1-1,1 0 1,-1 0 0,0 0 0,0-1 0,0 1 0,0 0 0,0 0 0,0 0 0,-1-1 0,1 1 0,0 0 0,0 0 0,0-1 0,-1 1 0,1 0 0,0 0 0,-1-1 0,1 1-1,-1 0 1,1-1 0,-1 1 0,1-1 0,-1 1 0,1-1 0,-1 1 0,0-1 0,-1 2 0,-27 27 1992,29-29-2055,-9 8 262,-62 46 2411,67-51-2927,-1 0 0,0-1 0,1 0 0,-1 0 0,0 0 0,0 0 0,0 0 0,0-1 0,0 0 0,-1 0 0,1-1 0,0 0 0,0 1 0,-7-2 0,6-3-3947,4-6-1602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151 216 5894,'0'0'15646,"-10"-1"-15411,4 1-236,1 0 1,0 0-1,0 0 0,0 1 0,-1 0 0,1 0 1,0 0-1,0 0 0,0 1 0,0 0 0,1 0 0,-1 1 1,0-1-1,1 1 0,0 0 0,-1 0 0,1 1 1,0-1-1,1 1 0,-1 0 0,1 0 0,-1 0 0,1 0 1,0 0-1,-2 7 0,1-5 88,1 0 0,0 0 0,0 0 0,1 0-1,0 1 1,0-1 0,-2 13 0,4-17-71,0 0 0,-1-1-1,1 1 1,0-1 0,0 1-1,0-1 1,0 1 0,0 0-1,1-1 1,-1 1 0,0-1 0,1 1-1,-1-1 1,1 1 0,-1-1-1,1 1 1,0-1 0,0 0-1,0 1 1,-1-1 0,1 0 0,1 0-1,-1 1 1,0-1 0,0 0-1,0 0 1,0 0 0,1 0-1,-1-1 1,0 1 0,1 0 0,-1-1-1,1 1 1,-1 0 0,1-1-1,-1 0 1,4 1 0,2 0 133,0-1-1,0 0 1,0 0 0,0-1-1,0 0 1,0 0 0,0 0 0,0-1-1,0 0 1,0-1 0,-1 1 0,1-1-1,7-5 1,-4 1-29,0 0 1,0-1-1,0 0 1,-1 0-1,0-1 1,-1-1-1,9-12 0,-7 8-139,0-1-1,-1 0 0,-1 0 1,-1-1-1,0-1 0,-1 1 1,0-1-1,-2 0 0,0 0 1,3-35-1,-6 48-49,-1 0 0,0 0 0,0 0 0,0 0 0,0 0 1,-1 0-1,0 1 0,0-1 0,0 0 0,0 0 0,0 0 0,-1 1 0,-3-7 0,3 9 48,0-1 1,0 0-1,0 1 0,-1-1 1,1 1-1,0 0 0,-1 0 1,1 0-1,-1 0 0,1 0 1,-1 0-1,0 1 0,1-1 1,-1 1-1,0 0 0,1-1 1,-1 1-1,0 1 0,0-1 1,1 0-1,-4 1 0,-1 1 57,1 0 0,-1 0 1,1 0-1,-1 1 0,1 0 0,0 0 0,0 0 0,0 1 0,-6 5 0,10-8-20,0 0 0,0 1 0,0-1-1,0 1 1,0 0 0,0-1-1,1 1 1,-1 0 0,0 0 0,1 0-1,0 0 1,-1 0 0,1 0-1,0 1 1,0-1 0,0 0-1,0 1 1,1-1 0,-1 1 0,1-1-1,-1 0 1,1 1 0,0-1-1,0 1 1,0-1 0,0 1 0,0-1-1,1 4 1,3-3-21,-1 0-1,0 0 1,1-1 0,0 1-1,-1-1 1,1 1 0,0-1-1,0 0 1,1-1 0,-1 1-1,0-1 1,0 0 0,1 0-1,6 1 1,4 2-70,1 0-81,0 1 0,-1 1 0,0 0 0,29 17 0,-40-21 112,-1 1 0,1 0 0,0 0 0,-1 0-1,0 0 1,1 1 0,-1-1 0,-1 1 0,1 0 0,0 0 0,-1 0-1,0 0 1,0 0 0,0 1 0,-1-1 0,1 1 0,-1-1 0,0 1 0,0-1-1,-1 1 1,1 8 0,-1-6-2,0-1-349,1 0 0,-2 0 1,1-1-1,0 1 0,-1 0 1,0-1-1,-1 1 0,1 0 1,-5 10-1,-6 2-4180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25 169 10250,'0'0'14259,"7"-8"-13368,-4 4-794,40-61 935,-40 60-985,0-1 1,0 0-1,-1 0 1,0 0-1,0 0 0,0 0 1,-1 0-1,0 0 0,0-1 1,-1 1-1,0-12 1,0 18-51,0-1 0,-1 1 0,1-1 0,0 1 0,-1-1 1,1 1-1,0 0 0,-1-1 0,1 1 0,0 0 0,-1-1 0,1 1 1,-1 0-1,1-1 0,0 1 0,-1 0 0,1 0 0,-1 0 0,1-1 1,-1 1-1,1 0 0,-1 0 0,1 0 0,-1 0 0,1 0 0,-1 0 1,1 0-1,-1 0 0,0 0 0,1 0 0,-1 0 0,1 0 0,-1 0 1,1 1-1,0-1 0,-1 0 0,1 0 0,-1 0 0,1 1 0,-1-1 1,1 0-1,-1 1 0,1-1 0,0 0 0,-1 1 0,1-1 1,0 0-1,-1 1 0,1-1 0,-1 1 0,-21 18-193,15-9 183,0 1 0,1 0 0,1 0 0,-1 1 0,2-1 0,0 1 0,0 0 0,1 0 0,0 0 0,1 1 0,1-1 0,0 1 0,0-1 0,1 1 0,2 13 0,-1-24 16,0-1 0,-1 0 1,1 1-1,0-1 0,-1 0 0,1 0 1,0 0-1,0 1 0,0-1 0,0 0 1,0 0-1,0 0 0,0 0 0,1-1 1,-1 1-1,0 0 0,1 0 1,-1-1-1,0 1 0,1-1 0,-1 1 1,0-1-1,1 0 0,-1 1 0,1-1 1,-1 0-1,1 0 0,-1 0 0,1 0 1,-1 0-1,1 0 0,-1-1 0,2 1 1,2-1 45,1 0-1,-1 0 1,0 0 0,1-1 0,-1 1 0,0-1 0,8-5 0,1-3-23,-1 0 1,0-1 0,-1 0-1,0-1 1,-1-1 0,-1 0-1,15-22 1,-25 35-39,0-1 1,0 1-1,0 0 0,0 0 0,0 0 1,0 0-1,0-1 0,0 1 0,0 0 1,0 0-1,0 0 0,0 0 0,0-1 1,0 1-1,0 0 0,0 0 0,0 0 1,0 0-1,0-1 0,1 1 1,-1 0-1,0 0 0,0 0 0,0 0 1,0 0-1,0-1 0,0 1 0,0 0 1,1 0-1,-1 0 0,0 0 0,0 0 1,0 0-1,0 0 0,1 0 0,-1 0 1,0 0-1,0 0 0,0 0 0,0-1 1,1 1-1,-1 0 0,0 0 0,0 0 1,0 0-1,0 1 0,1-1 0,-1 0 1,0 0-1,0 0 0,0 0 0,0 0 1,1 0-1,-1 0 0,0 0 0,0 0 1,0 0-1,0 0 0,0 0 1,1 1-1,-1-1 0,0 0 0,0 0 1,0 0-1,0 17-230,-8 22 244,6-33 28,1 0 1,-1 0 0,1 0-1,0 0 1,1 0 0,-1 0 0,1 0-1,2 11 1,-2-16-9,1 1 1,0-1-1,-1 1 0,1-1 0,0 1 1,0-1-1,0 0 0,1 0 1,-1 1-1,0-1 0,0 0 1,1 0-1,-1 0 0,0 0 0,1 0 1,-1-1-1,1 1 0,-1 0 1,1-1-1,0 1 0,-1-1 1,1 1-1,-1-1 0,1 0 0,0 0 1,-1 0-1,1 0 0,0 0 1,-1 0-1,1 0 0,0 0 1,-1-1-1,1 1 0,2-1 1,3-1 23,0 0 0,0-1 1,0 1-1,0-1 1,0-1-1,0 1 1,-1-1-1,0 0 1,0-1-1,0 0 1,0 0-1,5-6 1,-6 6-42,1 0 1,-1 0 0,1 0 0,0 1-1,1 0 1,-1 0 0,1 0 0,-1 1-1,1 0 1,13-4 0,-19 7-11,0 0 1,-1 0-1,1 0 1,0 0-1,0 0 0,-1 0 1,1 0-1,0 0 1,-1 0-1,1 1 1,0-1-1,0 0 1,-1 0-1,1 1 1,-1-1-1,1 0 0,0 1 1,-1-1-1,1 1 1,-1-1-1,1 1 1,-1-1-1,1 1 1,-1-1-1,1 1 0,-1-1 1,1 1-1,-1 0 1,0-1-1,1 1 1,-1 1-1,8 28 10,-8-27 14,0 1 1,1-1 0,-1 0-1,1 0 1,0 0-1,0 0 1,0 0 0,0 0-1,1 0 1,1 3 0,9-2-255,-12-5-2,1 1-1,-1 0 1,1-1 0,-1 1 0,1 0-1,-1-1 1,1 1 0,-1-1 0,0 1-1,1-1 1,-1 1 0,0-1 0,1 1-1,-1-1 1,0 1 0,1-1 0,-1 1-1,0-1 1,0 0 0,0 1 0,0-1-1,0 1 1,0-1 0,1-1 0,-1-12-5993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18449,'0'0'9898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13613,'0'0'9620,"-2"11"-8916,-18 77 860,7-36-807,2 1 0,3 0-1,-3 90 1,11-140-754,-1-1 1,2 1-1,-1 0 0,0-1 0,1 1 0,-1 0 0,1-1 0,0 1 0,-1-1 0,1 1 0,1-1 1,-1 1-1,0-1 0,1 0 0,-1 1 0,1-1 0,-1 0 0,1 0 0,0 0 0,0 0 1,0-1-1,0 1 0,0 0 0,1-1 0,-1 0 0,0 1 0,1-1 0,-1 0 0,1 0 0,-1 0 1,1-1-1,0 1 0,-1 0 0,4-1 0,-1 1 18,1-1 0,-1-1 0,0 1 0,0-1 0,0 0 0,0 0 0,1 0 0,-1-1 0,-1 1-1,1-1 1,0 0 0,0-1 0,-1 1 0,1-1 0,-1 0 0,0 0 0,5-5 0,5-7 24,-1-1 1,0 0-1,-1-1 1,0-1-1,-2 0 0,0 0 1,12-32-1,-22 48-93,-2 5 13,-1 0 0,1 0 0,0 1 0,0-1 0,0 1 0,0-1 0,-2 8 0,3-8 21,0-3 14,-25 69 72,25-65-60,0 0 0,0-1 0,0 1-1,0 0 1,1 0 0,0 0 0,0 0 0,0 0-1,0 0 1,0 0 0,1 0 0,0-1 0,0 1-1,0 0 1,0 0 0,3 5 0,-2-7 22,1 0 1,-1 0 0,1 0 0,-1 0-1,1-1 1,0 1 0,-1-1-1,1 0 1,0 1 0,0-2-1,0 1 1,0 0 0,0 0 0,0-1-1,0 0 1,0 0 0,1 0-1,-1 0 1,0 0 0,5-1-1,-5 0-127,0 1 0,0-1 0,1 0 0,-1 0 0,0 0 0,0 0 0,0 0 0,0-1 0,3-2 0,-5 3-187,1 0 0,-1 0 0,0 0-1,0 0 1,0 0 0,0 0 0,0 0 0,0 0-1,-1-1 1,1 1 0,0 0 0,-1-1 0,1 1-1,-1 0 1,1-1 0,-1 1 0,1-1 0,-1 1-1,0-1 1,0-1 0,0-14-6639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21549,'7'-8'2168,"5"-2"-1336,4 2-352,9 2 1089,7 0-329,8 5-520,2-2-248,5 0-512,0 2-408,-4-1-904,-3-3 1160,-9-11-184,-6-1-152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15791,'0'0'8552,"49"32"-13421,-34-22-1825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27 284 15375,'0'0'7623,"-5"12"-6988,5-12-632,-4 10 173,0 0 1,1 0 0,0 1 0,0-1 0,-1 19 0,4-26-161,-1-1 0,1 0 0,0 0 1,0 1-1,1-1 0,-1 0 0,0 0 0,1 1 0,-1-1 0,1 0 0,0 0 0,0 0 0,0 0 1,0 0-1,0 0 0,0 0 0,1 0 0,-1 0 0,0-1 0,1 1 0,0 0 0,-1-1 0,1 1 1,0-1-1,0 0 0,0 0 0,-1 1 0,1-1 0,1 0 0,-1-1 0,0 1 0,0 0 1,0-1-1,0 1 0,1-1 0,-1 1 0,0-1 0,0 0 0,1 0 0,2-1 0,1 1 73,-1 0-1,0-1 0,1 1 1,-1-1-1,0-1 1,0 1-1,0-1 0,0 0 1,0 0-1,0 0 0,0 0 1,-1-1-1,8-6 1,-3 2-31,-1 0 1,-1-1 0,0 0 0,0 0 0,0-1 0,7-13 0,-1-2-55,-1-1 1,-2 1-1,0-2 0,10-44 0,-15 46-276,-1 1 0,-1-1-1,-1-31 1,-1 53 263,-1 0 0,0 1 0,-1-1 0,1 0 0,0 0-1,0 1 1,-1-1 0,1 0 0,-1 1 0,0-1 0,1 0 0,-1 1 0,0-1-1,0 1 1,0-1 0,0 1 0,0 0 0,0-1 0,0 1 0,-1 0 0,1 0-1,0 0 1,-1 0 0,1 0 0,-1 0 0,1 0 0,-1 0 0,0 0-1,1 1 1,-1-1 0,0 1 0,1-1 0,-1 1 0,0 0 0,1 0 0,-1 0-1,0 0 1,0 0 0,1 0 0,-1 0 0,0 0 0,-3 1 0,-3 1-20,1-1 0,-1 1 0,0 0 1,0 1-1,1 0 0,0 0 0,-1 1 1,-9 6-1,6-2 17,0 1 1,0 0-1,1 0 0,0 1 0,1 1 1,-9 11-1,14-16-17,1 0 0,-1 0 1,1 0-1,0 0 0,0 1 0,1-1 0,0 1 0,0 0 0,1 0 1,0-1-1,0 1 0,0 0 0,1 14 0,1-18 8,-1 0-1,1 0 1,0 0 0,0 0-1,1 0 1,-1 0 0,1-1-1,-1 1 1,1 0 0,0-1 0,0 1-1,0-1 1,0 0 0,0 1-1,0-1 1,1 0 0,2 1-1,54 32-316,-26-17 3,-28-15 265,0 0 0,-1 0-1,1 0 1,-1 1 0,0-1 0,0 1-1,0 0 1,0 1 0,-1-1 0,0 1-1,0-1 1,0 1 0,0 0 0,-1 0-1,1 0 1,-2 0 0,1 0 0,1 6-1,-2-5-649,-1 0-1,0-1 0,0 1 1,0-1-1,-1 1 0,0 0 1,-1 5-1,-3 3-6283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14125,'0'0'8867,"-2"11"-7361,-12 62 1007,-1 4-1639,3 1 0,-1 93 0,12-169-855,1-1 1,0 0-1,0 0 0,0 0 0,0 0 0,0 0 0,0 0 0,0 0 0,0 0 0,1 0 0,-1 0 0,0 0 0,0 1 0,1-1 1,-1 0-1,1 0 0,-1-1 0,1 1 0,0 0 0,-1 0 0,1 0 0,0 0 0,-1 0 0,1-1 0,0 1 0,0 0 0,0-1 1,0 1-1,0 0 0,0-1 0,0 1 0,0-1 0,0 0 0,0 1 0,0-1 0,0 0 0,0 0 0,0 1 0,0-1 0,0 0 1,0 0-1,0 0 0,0 0 0,0 0 0,1-1 0,-1 1 0,0 0 0,0 0 0,0-1 0,0 1 0,0-1 0,0 1 0,0-1 1,1 0-1,6-3 206,-1 0 1,0 0-1,1 0 1,-1-1-1,11-10 1,14-17 100,49-62 1,-68 77-553,0-2-1,-1 0 1,-1 0 0,-1-1-1,12-33 1,-22 53 89,0 1-1,0-1 1,0 0 0,0 0 0,0 0-1,-1 0 1,1 0 0,0 0 0,0 1-1,0-1 1,0 0 0,0 0 0,-1 0-1,1 0 1,0 0 0,0 0 0,0 0-1,0 0 1,0 0 0,-1 0 0,1 0-1,0 0 1,0 0 0,0 0 0,0 0-1,-1 0 1,1 0 0,0 0 0,0 0-1,0 0 1,0 0 0,-1 0 0,1 0-1,0 0 1,0 0 0,0 0 0,0-1-1,0 1 1,-1 0 0,1 0 0,0 0-1,0 0 1,0 0 0,0 0 0,0-1-1,0 1 1,0 0 0,0 0 0,-1 0-1,1 0 1,0 0 0,0-1 0,0 1-1,0 0 1,0 0 0,0 0 0,0 0-1,0-1 1,0 1 0,0 0 0,0 0-1,0 0 1,0 0 0,0-1 0,0 1-1,0 0 1,-12 8-6175,-3 3-3746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13965,'0'0'7655,"0"51"-4419,0-35-1635,0 0-1153,7-2-416,4 1-96,6-4-1537,0-3-994,-4-6-2401,4-2-1955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36 321 16303,'0'0'9839,"5"2"-9727,-3-1-104,-1-1 1,0 1-1,0-1 0,1 1 0,-1-1 0,0 0 1,1 1-1,-1-1 0,0 0 0,1 0 0,-1 0 1,1 0-1,-1 0 0,0-1 0,1 1 0,-1 0 0,0 0 1,1-1-1,-1 1 0,0-1 0,0 1 0,1-1 1,-1 0-1,0 0 0,0 1 0,0-1 0,2-1 1,-2 0-9,0 0 1,0 0 0,0 0 0,0 0 0,0-1-1,0 1 1,0 0 0,-1 0 0,1 0 0,-1-1 0,1 1-1,-1 0 1,0-1 0,0 1 0,0 0 0,0-1-1,-1 1 1,1 0 0,-2-5 0,2 6-25,0 1 1,0-1 0,-1 1 0,1-1 0,0 1-1,-1 0 1,1-1 0,0 1 0,-1-1-1,1 1 1,0-1 0,-1 1 0,1 0-1,-1-1 1,1 1 0,-1 0 0,1 0 0,-1-1-1,1 1 1,-1 0 0,1 0 0,-1 0-1,1-1 1,-1 1 0,1 0 0,-1 0-1,1 0 1,-1 0 0,0 0 0,1 0-1,-1 0 1,1 0 0,-1 0 0,1 1 0,-1-1-1,1 0 1,-2 0 0,-18 12-279,14-6 373,1 1 0,0 1 0,1-1-1,-1 1 1,1 0 0,1 0 0,0 0 0,0 0 0,1 0 0,-1 1 0,2-1 0,-1 1 0,1 0 0,1-1 0,0 1 0,1 13 0,-1-20-52,1 1 0,-1-1 0,1 0 0,-1 0 0,1 0 0,0 0 1,0 0-1,0 0 0,0-1 0,0 1 0,0 0 0,1 0 0,-1-1 0,1 1 0,-1-1 0,1 1 0,-1-1 0,1 0 0,0 1 0,0-1 0,0 0 0,0 0 1,0 0-1,0 0 0,0-1 0,0 1 0,0-1 0,0 1 0,0-1 0,0 0 0,0 1 0,0-1 0,1 0 0,-1 0 0,0-1 0,0 1 0,0 0 1,3-2-1,2 1 53,1 0-1,-1-1 1,1 0 0,-1-1 0,0 0 0,0 0 0,0 0 0,0-1 0,11-8 0,-5-1-123,0 0 0,-1-1-1,15-22 1,0-1-2146,-31 44 2325,0 0 0,0 0 0,0 0 0,1 1 0,0-1 0,1 1 0,-1 0 1,1 0-1,1 0 0,0 0 0,0 0 0,1 0 0,0 11 0,0-19-116,1 1-1,-1 0 0,1 0 0,0 0 1,-1-1-1,1 1 0,0 0 0,0-1 1,-1 1-1,1 0 0,0-1 0,0 1 1,0-1-1,0 0 0,0 1 1,0-1-1,0 0 0,0 1 0,0-1 1,-1 0-1,1 0 0,0 0 0,0 0 1,0 0-1,0 0 0,0 0 1,0 0-1,0 0 0,0 0 0,0-1 1,2 0-1,31-9 386,-18 0-357,-1 0-1,-1-2 1,0 0-1,0 0 1,-1-2-1,-1 1 1,0-2 0,-1 1-1,16-29 1,-5 2-1065,-1 0-1,24-75 1,-40 102 408,-2 9 453,-1-1 1,0 1-1,0-1 1,-1 0-1,1 0 1,-1 1-1,0-1 1,-1 0-1,0-9 1,-20 32 1257,8 1-773,1-1 1,1 2-1,1-1 0,0 1 1,1 1-1,1-1 0,1 2 0,1-1 1,1 0-1,0 1 0,2 0 1,0 0-1,2-1 0,0 1 1,5 35-1,-4-50-316,1 1 1,0-1-1,0 0 0,0 0 1,1 1-1,-1-2 0,2 1 1,-1 0-1,1-1 0,0 1 1,5 4-1,-5-9-10,-4-25-241,-1 17-91,-1 1 1,1 0-1,-1 1 1,-1-1-1,1 0 0,-1 1 1,0-1-1,0 1 1,-1 0-1,0 0 0,-7-8 1,-58-51-5187,38 38 4099,31 26 1502,0 0 0,0-1 0,0 1 0,0 0 0,0 0 1,-1 0-1,1 0 0,0 0 0,0 0 0,0 0 0,0 0 0,0 0 1,0 0-1,0-1 0,-1 1 0,1 0 0,0 0 0,0 0 0,0 0 1,0 0-1,0 0 0,0-1 0,0 1 0,0 0 0,0 0 0,0 0 1,0 0-1,0 0 0,0-1 0,0 1 0,0 0 0,0 0 0,0 0 1,0 0-1,0 0 0,0-1 0,0 1 0,0 0 0,0 0 1,0 0-1,0 0 0,0 0 0,0-1 0,0 1 0,0 0 0,1 0 1,-1 0-1,0 0 0,0 0 0,0 0 0,0 0 0,0 0 0,0-1 1,0 1-1,1 0 0,-1 0 0,0 0 0,0 0 0,0 0 0,0 0 1,0 0-1,1 0 0,18-1 2719,46 9-800,-10-2-461,-32-4-1212,-13 0-370,-1-1 0,1-1-1,-1 0 1,1 0 0,-1-1-1,15-2 1,-23 2-301,0-1 0,0 1 1,0 0-1,0 0 0,-1-1 0,1 1 0,0 0 1,-1-1-1,1 1 0,-1-1 0,0 1 0,1-1 1,-1 1-1,0-1 0,0 1 0,0-1 0,0 1 1,0-1-1,0 1 0,0 0 0,-1-1 1,1 1-1,0-1 0,-1 1 0,-1-3 0,-10-17-6603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13677,'0'0'11275,"60"2"-11115,-34 2-416,-2-4-3396,-5 0-9865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26 134 11339,'0'0'12588,"8"-1"-11451,1 0-1005,-1-1 1,0 0 0,0-1-1,-1 0 1,1 0 0,0 0 0,-1-1-1,9-6 1,-13 8-119,-1 0 1,1 1-1,-1-1 1,1 0-1,-1 0 1,0 0 0,1 0-1,-1-1 1,-1 1-1,1-1 1,0 1-1,0-1 1,-1 0-1,0 1 1,1-1-1,-1 0 1,0 0-1,0 0 1,-1 0-1,1 0 1,-1 0-1,1 0 1,-1 0-1,0 0 1,0 0-1,0-1 1,-1 1-1,1 0 1,-1 0-1,-1-3 1,2 4-16,-1 1 0,0 0 0,0 0 0,1 0 0,-1 0 0,0 0 0,0 0 0,0 0 1,0 0-1,0 1 0,-1-1 0,1 0 0,0 1 0,0-1 0,0 0 0,-1 1 0,1 0 0,0-1 0,-1 1 0,1 0 0,0 0 0,-1-1 1,1 1-1,0 0 0,-1 0 0,1 0 0,0 1 0,-1-1 0,1 0 0,0 0 0,0 1 0,-1-1 0,1 1 0,0-1 0,0 1 0,-2 1 0,-3 0-25,1 0 0,0 1-1,0 0 1,0 0 0,0 0-1,0 0 1,-5 6-1,3 0 2,-1 1-1,1 0 1,1 0-1,-10 19 1,14-25 16,0 0 0,0 0 0,1 0 0,0 0 0,-1 0 0,1 0 0,1 0 0,-1 0 0,1 0 0,-1 0 0,1 1 1,0-1-1,1 0 0,-1 0 0,1 0 0,0 1 0,2 4 0,-2-8 11,0 1 0,1-1 1,-1 0-1,1 0 0,-1 0 0,1 0 0,0 0 1,0 0-1,-1 0 0,1 0 0,0-1 1,0 1-1,0-1 0,0 0 0,0 1 0,0-1 1,0 0-1,-1 0 0,1 0 0,0 0 0,0 0 1,0-1-1,3 0 0,47-11 223,-33 3-150,0-1 0,27-19 1,-31 19-26,0 1-1,1 0 1,0 1 0,19-7 0,-34 14-54,-1 1 0,1 0-1,-1 0 1,1 0 0,-1 0 0,1 0 0,0 0 0,-1 0 0,1 0 0,-1 0-1,1 0 1,-1 0 0,1 0 0,0 0 0,-1 1 0,1-1 0,-1 0 0,1 0 0,-1 1-1,1-1 1,-1 0 0,1 1 0,-1-1 0,1 0 0,-1 1 0,0-1 0,1 1-1,-1-1 1,0 1 0,1-1 0,-1 1 0,0-1 0,1 1 0,-1-1 0,0 1-1,0-1 1,0 1 0,1-1 0,-1 1 0,0-1 0,0 1 0,0 0 0,0-1-1,0 1 1,0-1 0,0 1 0,-1 0 0,-1 45-32,1-42 152,0 1 0,0 0 0,1-1 0,0 1 0,0 0 0,0 0 0,2 9 0,0-13-97,-1 0-1,1 0 1,-1 0 0,1-1-1,0 1 1,-1 0 0,1-1-1,0 1 1,0-1 0,0 1-1,-1-1 1,1 0 0,0 0 0,0 0-1,0 0 1,0 0 0,-1 0-1,4-1 1,37-6 266,-30 3-237,-1 0-1,0-1 0,20-12 0,-24 12-140,1 0-1,0 1 0,0-1 1,0 2-1,0-1 0,1 1 1,-1 1-1,1 0 1,11-2-1,-19 4 57,-1 1 0,1-1 1,0 1-1,-1-1 0,1 1 0,-1 0 1,0-1-1,1 1 0,-1-1 0,1 1 1,-1 0-1,0-1 0,1 1 0,-1 0 1,0-1-1,0 1 0,0 0 0,0 0 0,1-1 1,-1 1-1,0 0 0,0-1 0,0 1 1,0 0-1,-1 0 0,1-1 0,0 1 1,0 0-1,0 0 0,-1-1 0,1 1 0,-1 1 1,-7 23-7383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61 7911,'0'0'9273,"6"-8"-6251,18-29 53,-24 37-2908,0-1 0,1 1 0,-1 0-1,1-1 1,-1 1 0,0-1 0,0 1 0,1-1 0,-1 1 0,0 0 0,0-1 0,0 1 0,1-1 0,-1 1 0,0-1 0,0 1 0,0-1 0,0 0 0,0 1 0,0-1-1,0 1 1,0-1 0,0 1 0,0-1 0,-1 1 0,1-1 0,0 1 0,0-1 0,0 1 0,-1 0 0,1-2 0,-16 2 1044,-16 13-1401,26-8 111,2-2 32,0-1 0,0 1-1,1 0 1,0 0 0,-1 0-1,1 0 1,0 1 0,1-1-1,-1 1 1,1 0 0,-1-1 0,1 1-1,0 0 1,0 1 0,1-1-1,-1 0 1,1 0 0,0 1-1,-1 6 1,5-9-121,1 0-1,-1-1 1,0 0-1,0 0 1,1 0-1,-1 0 1,1 0 0,-1 0-1,1-1 1,4 0-1,2 2-161,4 0 145,-1 1 1,1 0 0,-1 0 0,1 2 0,-1 0 0,0 0-1,-1 1 1,0 1 0,16 10 0,-27-16 205,-1-1 1,1 1-1,0 0 1,0-1-1,0 1 1,-1 0-1,1 0 1,0 0-1,-1-1 1,1 1-1,-1 0 1,1 0-1,-1 0 1,1 0-1,-1 0 1,1 0-1,-1 0 1,0 0-1,0 0 0,0 0 1,0 0-1,1 1 1,-1-1-1,0 0 1,-1 0-1,1 0 1,0 0-1,0 0 1,0 0-1,-1 0 1,0 1-1,0 1 63,-1-1 0,0 1-1,0-1 1,0 0-1,0 0 1,0 0 0,-1 0-1,1 0 1,-1 0 0,1-1-1,-4 2 1,-2 2 88,-1-1-1,1-1 1,-1 1 0,0-2-1,1 1 1,-2-1 0,-8 1-1,18-5-271,0 1 0,0-1 0,0 1-1,1-1 1,-1 1 0,0-1 0,1 1 0,-1 0 0,1-1-1,-1 1 1,1-1 0,0 1 0,-1 0 0,1 0 0,0-1-1,1 0 1,25-25-2717,58-45-1,-36 32 1439,-22 24 2777,-26 15-1357,-1 1 1,1 0-1,-1 0 0,1 0 0,-1 0 0,1 0 0,-1 0 0,1 0 1,0 1-1,-1-1 0,1 0 0,-1 0 0,1 0 0,-1 0 0,1 1 1,-1-1-1,1 0 0,-1 1 0,0-1 0,1 0 0,-1 1 1,1-1-1,-1 0 0,0 1 0,1-1 0,-1 1 0,0-1 0,1 1 1,-1-1-1,0 1 0,0-1 0,1 1 0,-1-1 0,0 1 0,0-1 1,0 1-1,0-1 0,0 1 0,0 0 0,0-1 0,0 1 1,0-1-1,0 1 0,0-1 0,0 1 0,0-1 0,-1 2 0,0 24 1237,0-17-669,0-1-1,1 1 1,0-1-1,3 16 1,-3-22-548,0-1 0,1 1-1,-1 0 1,1-1 0,0 1 0,-1-1 0,1 1 0,0-1 0,0 1 0,0-1-1,0 1 1,0-1 0,0 0 0,1 0 0,-1 1 0,0-1 0,1 0 0,-1 0-1,1 0 1,-1 0 0,1-1 0,-1 1 0,1 0 0,-1-1 0,1 1 0,0-1-1,-1 1 1,3-1 0,9 1 5,-1-1 0,0-1 0,0 0-1,0 0 1,0-1 0,0-1 0,0 0-1,-1-1 1,1 0 0,-1 0 0,0-2 0,14-7-1,57-23-1144,-81 36 1070,-1 0 0,0 0 1,1 0-1,-1 0 0,1 0 0,-1-1 1,0 1-1,1 0 0,-1 0 0,0 0 0,1 0 1,-1 0-1,0 0 0,1 0 0,-1 0 1,1 0-1,-1 0 0,0 0 0,1 1 0,-1-1 1,0 0-1,1 0 0,-1 0 0,0 0 1,1 1-1,-1-1 0,0 0 0,1 0 0,-1 0 1,0 1-1,0-1 0,1 0 0,-1 1 1,0-1-1,0 0 0,0 1 0,1-1 0,-1 0 1,0 1-1,1 19 182,1 4 190,-2-23-359,0-1-1,1 1 1,-1 0-1,0-1 1,0 1-1,1-1 1,-1 1-1,0-1 1,1 1-1,-1-1 1,1 1-1,-1-1 1,1 1-1,-1-1 1,1 1-1,-1-1 1,1 0-1,-1 1 1,1-1-1,-1 0 1,1 1-1,0-1 1,-1 0-1,1 0 1,0 0-1,-1 0 1,1 1-1,-1-1 1,1 0-1,1 0 1,-1 0-249,0 0 0,1 0 0,-1 0 1,0 0-1,0 0 0,1 0 1,-1-1-1,0 1 0,0 0 0,1 0 1,-1-1-1,0 1 0,0-1 1,0 1-1,0-1 0,0 0 1,1 1-1,-1-1 0,0 0 0,-1 0 1,1 0-1,0 0 0,0 0 1,1-1-1,4-12-6572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18097,'0'0'8136,"60"62"-28347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6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164 174 17873,'0'0'2114,"-12"-1"203,1 0-1920,-1 0 1,1 1-1,0 0 0,0 1 1,-1 1-1,-13 3 0,22-5-313,0 1 0,0 0 0,1-1 0,-1 1 0,0 1 0,0-1 0,1 0-1,-1 1 1,1-1 0,-1 1 0,1 0 0,-1 0 0,1 0 0,0 0 0,0 0-1,0 0 1,0 1 0,1-1 0,-1 1 0,0-1 0,1 1 0,0-1 0,0 1-1,0 0 1,0 0 0,0 0 0,0 0 0,1 0 0,-1 0 0,1-1 0,0 1 0,0 0-1,0 0 1,1 6 0,0-7-77,0-1 1,0 1-1,0 0 0,1-1 0,-1 1 0,1-1 1,-1 0-1,1 1 0,-1-1 0,1 0 0,-1 0 1,1 0-1,0 0 0,0 0 0,0 0 0,0-1 1,-1 1-1,1-1 0,0 1 0,0-1 0,0 1 1,0-1-1,0 0 0,0 0 0,0 0 0,3-1 1,56-2 128,-50 0-122,-1-1 1,1 0-1,-1 0 0,0-1 1,-1-1-1,1 1 0,-1-2 0,0 1 1,-1-1-1,1 0 0,-1-1 0,10-12 1,4-7-20,-2 0 0,29-50 0,-23 22-262,-26 55 264,0 1 1,0-1-1,-1 0 1,1 0-1,0 0 0,0 0 1,0 0-1,0 0 0,-1 0 1,1 0-1,0 0 0,0 0 1,0 0-1,-1 0 1,1 0-1,0 0 0,0 0 1,0 0-1,0 0 0,-1 0 1,1-1-1,0 1 0,0 0 1,0 0-1,0 0 1,-1 0-1,1 0 0,0 0 1,0 0-1,0-1 0,0 1 1,0 0-1,-1 0 0,1 0 1,0 0-1,0 0 1,0-1-1,0 1 0,0 0 1,0 0-1,0 0 0,0-1 1,0 1-1,0 0 1,0 0-1,0 0 0,0 0 1,0-1-1,0 1 0,0 0 1,0 0-1,0 0 0,0-1 1,0 1-1,0 0 1,0 0-1,0 0 0,0 0 1,0-1-1,0 1 0,0 0 1,1 0-1,-1 0 0,0 0 1,0-1-1,-9 8-85,0 3 136,0 0-1,1 1 0,0 1 0,0-1 0,2 1 0,-1 0 0,2 1 0,-1-1 0,-5 24 0,8-28-146,1 1-1,0 0 1,0 0-1,1 0 1,0 0-1,1 1 1,0-1-1,0 0 1,1 0-1,0 0 1,0 0-1,1 0 1,1 0-1,-1 0 1,6 11-1,11 4-4160,3-9-3523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21093,'1'2'2818,"8"-3"-1064,20-6-220,-8 2-828,-12 4-542,0-1-1,1 1 1,-1 0 0,1 1 0,-1 0 0,17 3 0,-23-3-154,-1 1 1,1 0-1,0-1 0,-1 1 1,1 0-1,-1 1 0,0-1 1,1 0-1,-1 1 0,0-1 1,0 1-1,0 0 0,0 0 1,0 0-1,0 0 0,0 0 1,-1 0-1,1 0 0,-1 0 1,1 1-1,-1-1 0,0 1 1,0-1-1,0 1 0,0-1 1,-1 1-1,1-1 0,0 4 1,-1 4-3,0-1 1,-1 1 0,0 0 0,0-1-1,-1 1 1,0-1 0,-1 0 0,0 1-1,0-1 1,-1-1 0,0 1 0,-1 0 0,0-1-1,0 0 1,-1 0 0,0 0 0,0-1-1,-1 0 1,1 0 0,-15 10 0,24-19-61,0 1 1,1 0 0,-1 0 0,1 0 0,-1 0 0,1 1-1,-1-1 1,1 1 0,-1 0 0,1 0 0,0 1 0,-1-1-1,1 0 1,3 2 0,1 0-41,0 0 0,-1 1-1,1-1 1,-1 1 0,1 1 0,-1 0 0,8 5-1,-12-7 69,1 1-1,-1-1 1,0 1-1,1 0 0,-1 0 1,-1 0-1,1 1 1,0-1-1,-1 1 0,1 0 1,-1-1-1,0 1 0,2 8 1,-3-9 43,0 1-1,-1-1 1,0 0 0,0 0 0,0 1-1,0-1 1,-1 0 0,1 0-1,-1 1 1,0-1 0,1 0 0,-2 0-1,1 0 1,0 0 0,-1 0 0,1 0-1,-1 0 1,0-1 0,0 1 0,0-1-1,-3 4 1,-4 3 119,0-1-1,-1 0 1,0 0-1,-1-1 1,0 0-1,0-1 1,0 0-1,-1 0 1,0-2-1,0 1 1,0-2-1,-1 0 1,1 0-1,-1-1 1,1 0-1,-15-1 1,25-1-176,-1 0 0,0 0 0,1 0 0,-1 0 0,1-1-1,-1 1 1,1-1 0,-1 0 0,1 0 0,-1 0 0,1 0 0,-1 0 0,1 0 0,0-1 0,0 1 0,0-1 0,0 0 0,-4-3 0,4 2-41,1 0 0,-1 0 0,1 0 0,0 0 0,-1-1 1,1 1-1,1 0 0,-1 0 0,0-1 0,1 1 0,0 0 1,0-1-1,0 1 0,0-6 0,2-8-136,1 0-1,10-31 0,4-9-293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8936,'0'0'16448,"9"-7"-15402,-6 5-988,49-30 1169,-49 31-1177,0-1 0,0 1-1,0-1 1,0 1 0,0 0 0,0 0 0,1 0 0,-1 1-1,0-1 1,1 1 0,-1 0 0,1 0 0,-1 0 0,0 0-1,1 0 1,-1 1 0,1 0 0,4 1 0,-7 0-61,0-1 0,0 0 1,0 1-1,0-1 0,0 1 1,-1-1-1,1 1 0,-1-1 1,1 1-1,-1-1 0,0 1 0,1 0 1,-1-1-1,0 1 0,0 0 1,0-1-1,0 1 0,0 0 1,-1-1-1,1 1 0,0-1 0,-1 1 1,1 0-1,-2 2 0,-14 40-127,3-21 162,8-15-92,1-1 0,0 1 0,0 0 0,1 1 0,0-1 0,0 0 1,1 1-1,-3 16 0,6-25 66,0 1 0,-1 0-1,1-1 1,0 1 0,-1 0 0,1-1 0,0 1 0,0-1-1,-1 1 1,1-1 0,0 0 0,0 1 0,0-1 0,0 0 0,0 0-1,0 1 1,0-1 0,-1 0 0,1 0 0,0 0 0,0 0 0,0 0-1,0 0 1,0-1 0,0 1 0,0 0 0,0 0 0,0-1-1,1 1 1,32-9 168,-19 1-105,0-1-1,-1-1 0,1 0 1,-2-1-1,0-1 1,0 0-1,-1 0 1,18-25-1,25-25-358,-69 102-695,4-19 1069,-17 42 516,25-59-553,1 0 1,0 0-1,0 0 0,0 0 1,1 0-1,-1 0 0,1 0 1,0 0-1,0 0 1,0 0-1,1 1 0,1 7 1,-1-11 0,0 0 1,0-1 0,0 1-1,0 0 1,0 0 0,0 0-1,0-1 1,0 1-1,0-1 1,0 1 0,1-1-1,-1 1 1,0-1 0,0 1-1,0-1 1,1 0 0,-1 0-1,0 0 1,0 0 0,1 0-1,-1 0 1,0 0-1,0 0 1,2-1 0,31-6 870,-27 3-847,-1 0 0,1-1-1,-1 1 1,0-1 0,-1-1 0,1 1 0,-1-1 0,0 0 0,-1 0 0,1-1-1,-1 1 1,0-1 0,5-12 0,-4 6-112,0 1 1,-1 0-1,0-1 0,-1 0 1,-1 0-1,0 0 0,1-16 0,-3 29 28,-1 0-1,1 0 0,-1 0 1,1 0-1,-1 0 0,1 0 1,0 0-1,-1 0 1,1 0-1,-1 0 0,1 0 1,-1 0-1,1 0 0,0 0 1,-1 0-1,1 0 0,-1 0 1,1 1-1,0-1 1,-1 0-1,1 0 0,0 0 1,-1 1-1,1-1 0,0 0 1,-1 1-1,1-1 0,0 0 1,0 1-1,-1-1 1,1 0-1,0 1 0,0-1 1,-1 0-1,1 1 0,0 0 1,-15 15-28,11-9 75,0-1 0,1 1 0,-1 0-1,2 0 1,-1 0 0,-2 10 0,4-16-21,1 0 0,0 1 0,-1-1 0,1 0 0,0 0 0,0 1-1,0-1 1,0 0 0,0 1 0,0-1 0,0 0 0,1 0 0,-1 1 0,0-1 0,1 0 0,-1 0 0,0 1 0,1-1-1,0 0 1,-1 0 0,1 0 0,0 0 0,0 0 0,-1 0 0,1 0 0,0 0 0,0 0 0,0 0 0,0 0 0,0-1-1,0 1 1,0 0 0,1-1 0,-1 1 0,0-1 0,0 1 0,0-1 0,1 0 0,-1 1 0,0-1 0,0 0-1,1 0 1,1 0 0,2 1 21,0-1 0,1-1 0,-1 1 0,0-1 0,0 1 0,0-2 0,0 1 0,0 0 0,0-1 0,0 0 0,0 0 0,-1-1 0,1 1 0,-1-1 0,1 0 0,-1 0 0,6-6 0,-3 2-19,-1 0-1,0 0 1,-1-1-1,1 1 0,-2-1 1,1-1-1,-1 1 1,0 0-1,3-10 1,-31 52-842,20-29 858,-1 1 1,1 0-1,0 0 1,0 0 0,1 0-1,-6 13 1,8-17-19,0 0 0,0 0 0,0 1 0,1-1 0,-1 0 0,1 1 0,0-1 0,-1 1 0,1-1 0,0 1 0,0-1 0,1 0 0,-1 1 1,0-1-1,1 1 0,0-1 0,-1 0 0,1 0 0,0 1 0,0-1 0,0 0 0,0 0 0,1 0 0,-1 0 0,1 0 0,-1 0 0,1 0 0,0-1 0,-1 1 0,1 0 0,0-1 0,0 0 0,0 1 0,0-1 0,0 0 0,4 2 1,6 0 25,-1 0 1,1-1 0,-1 0 0,1-1 0,0 0 0,15-2 0,-22 1-18,0-1 1,0-1-1,0 1 1,0-1-1,0 0 1,0 0 0,0 0-1,-1-1 1,1 0-1,-1 0 1,0 0-1,1 0 1,-2-1-1,1 1 1,0-1 0,5-7-1,3-4 12,0-1 1,-1-1-1,10-18 0,-17 25-13,1 1 0,-1-2 0,-1 1 0,3-13 0,-5 18-24,0 1 0,0 0 0,0-1 1,-1 1-1,0-1 0,0 1 0,0 0 0,-1-1 0,1 1 0,-1-1 0,0 1 0,0 0 0,-3-6 0,4 9-2,-1 0 1,1 1-1,-1-1 1,0 0-1,1 0 1,-1 0-1,0 1 1,1-1-1,-1 0 1,0 1-1,0-1 1,1 1-1,-1-1 0,0 1 1,0-1-1,0 1 1,0-1-1,0 1 1,0 0-1,0-1 1,0 1-1,0 0 1,0 0-1,0 0 1,0 0-1,0 0 0,0 0 1,0 0-1,0 0 1,0 0-1,0 1 1,0-1-1,0 0 1,0 1-1,0-1 1,0 1-1,1-1 1,-1 1-1,0-1 1,0 1-1,0-1 0,1 1 1,-2 1-1,-3 2-15,1-1 0,0 1-1,1 0 1,-1 0-1,1 0 1,-6 9 0,4-3 21,0 2 0,0-1 0,1 0 0,1 1 1,0 0-1,0 0 0,1 0 0,1 0 1,0 0-1,0 0 0,3 23 0,-2-34-90,1 0-1,-1 1 0,0-1 0,1 1 1,-1-1-1,1 1 0,-1-1 1,1 0-1,0 1 0,0-1 1,-1 0-1,1 0 0,0 1 0,0-1 1,0 0-1,0 0 0,0 0 1,1 0-1,-1 0 0,0-1 1,0 1-1,1 0 0,-1-1 0,0 1 1,1 0-1,-1-1 0,1 1 1,-1-1-1,0 0 0,1 0 1,-1 1-1,1-1 0,-1 0 1,4-1-1,-4 1-488,1 0 1,-1-1-1,1 1 1,-1 0-1,1-1 0,-1 0 1,0 1-1,1-1 1,-1 0-1,1 0 1,-1 0-1,0 0 1,0 0-1,0 0 0,0 0 1,1 0-1,-1 0 1,-1 0-1,1-1 1,0 1-1,1-2 1,9-21-12730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15310,'0'0'6503,"5"69"-6760,8-40-2625,4 0-2307,2-2-5061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133 141 13036,'0'0'6134,"-11"-4"-4175,5 1-1713,4 2-168,-1-1 0,0 1 1,1-1-1,-1 1 0,0 0 0,0 0 0,0 1 1,0-1-1,0 0 0,0 1 0,0 0 0,0 0 0,0 0 1,0 0-1,0 0 0,0 0 0,0 1 0,0 0 0,0-1 1,0 1-1,0 0 0,1 1 0,-1-1 0,0 0 0,1 1 1,-1-1-1,1 1 0,-1 0 0,1 0 0,-3 3 1,2-2 50,0 0 0,1 0 0,-1 1 0,1-1 1,0 1-1,0 0 0,0-1 0,1 1 1,-1 0-1,1 0 0,0 0 0,0 0 1,0 0-1,1 1 0,0-1 0,-1 0 1,1 0-1,1 8 0,0-11-119,0 0 0,-1 0-1,1 0 1,0 0 0,0 0 0,0 0-1,0 0 1,0 0 0,0 0-1,0 0 1,0 0 0,0-1 0,0 1-1,0 0 1,0-1 0,1 1 0,-1-1-1,0 1 1,0-1 0,1 0 0,-1 0-1,0 1 1,1-1 0,-1 0-1,0 0 1,1 0 0,1-1 0,41-5 603,-33 1-560,0-1 0,0 0 0,-1 0 0,0-1 1,0 0-1,0-1 0,-1 0 0,0-1 0,11-14 0,3-5-775,35-61 0,-48 71-178,-10 18 889,0 0 0,-1 0 0,1 0-1,0 0 1,0 0 0,0 0 0,0 0 0,0 0 0,0 0-1,0 0 1,0 0 0,0 0 0,0 0 0,0 0 0,0 0-1,0 0 1,-1 0 0,1 0 0,0 0 0,0 0-1,0 0 1,0 0 0,0 0 0,0 0 0,0 0 0,0 0-1,0 0 1,0 0 0,0 0 0,0 0 0,-1 0 0,1 0-1,0 0 1,0 0 0,0 0 0,0 0 0,0 0 0,0 0-1,0 0 1,0 0 0,0 0 0,0 0 0,0-1-1,0 1 1,0 0 0,0 0 0,0 0 0,0 0 0,0 0-1,0 0 1,0 0 0,0 0 0,0 0 0,0 0 0,0 0-1,0-1 1,-23 29-85,14-16 289,0 1 1,1 0-1,1 0 1,0 0-1,0 1 0,2 0 1,0 1-1,0-1 1,2 1-1,0 0 0,0 0 1,0 18-1,3-31-186,0 1-1,0-1 1,1 0-1,-1 0 1,1 1-1,-1-1 1,1 0-1,0 0 1,0 0-1,0 0 1,0 0-1,0 0 1,0 0-1,0 0 1,1 0-1,-1-1 1,1 1-1,-1 0 1,1-1 0,0 1-1,0-1 1,0 0-1,-1 1 1,1-1-1,0 0 1,1 0-1,-1-1 1,0 1-1,0 0 1,0-1-1,0 1 1,1-1-1,-1 1 1,0-1-1,0 0 1,5-1-1,-2 1 7,1 0 0,-1-1-1,1 1 1,-1-1 0,1-1 0,-1 1 0,0-1-1,1 0 1,-1 0 0,0 0 0,0-1-1,-1 0 1,1 0 0,4-4 0,-3 1-9,-1 0 0,0 0 0,0-1 0,0 0 0,-1 0 0,0 0 0,0-1 0,-1 1 0,0-1 1,0 0-1,-1 0 0,0 0 0,0 0 0,-1 0 0,0 0 0,0-13 0,-1 20-3,-1 0-1,1 1 1,0-1 0,0 0 0,-1 1-1,1-1 1,-1 1 0,1-1-1,0 1 1,-1-1 0,1 1-1,-1-1 1,1 1 0,-1-1-1,1 1 1,-1-1 0,0 1-1,1 0 1,-1-1 0,1 1-1,-1 0 1,0 0 0,1 0 0,-1-1-1,0 1 1,1 0 0,-1 0-1,0 0 1,1 0 0,-1 0-1,0 0 1,0 0 0,1 0-1,-1 0 1,0 1 0,1-1-1,-1 0 1,1 0 0,-1 0-1,0 1 1,1-1 0,-1 0 0,1 1-1,-2 0 1,-1 0 13,0 0-1,-1 1 1,1-1 0,0 1 0,0-1 0,0 1-1,1 0 1,-5 4 0,5-5 3,1 1 0,-1 0 0,1-1 0,0 1 1,-1 0-1,1 0 0,0 0 0,0 0 0,0 0 0,1 0 0,-1 1 1,0-1-1,1 0 0,-1 0 0,1 1 0,0-1 0,0 0 0,0 0 0,0 1 1,0-1-1,0 0 0,1 0 0,-1 1 0,1-1 0,0 2 0,1-1-16,0-1 0,0 0 0,1 1 0,-1-1-1,0 0 1,1 0 0,-1 0 0,1 0 0,0-1-1,0 1 1,-1-1 0,1 0 0,0 0 0,0 0-1,5 1 1,5 1-71,0 0 0,0-2 0,1 1 0,-1-2 0,0 0 0,1 0 0,19-4 1,-31 3 96,0 1 1,1-1 0,-1 0-1,0 0 1,0-1 0,0 1 0,0 0-1,0-1 1,0 1 0,0-1 0,0 0-1,0 1 1,-1-1 0,1 0 0,-1 0-1,0 0 1,1 0 0,-1 0-1,0-1 1,0 1 0,0 0 0,0 0-1,-1-1 1,1 1 0,-1-1 0,1 1-1,-1 0 1,0-1 0,0 1 0,0-1-1,0 1 1,0-1 0,-2-3-1,0-12 493,-1-1 0,-1 1-1,-10-27 1,5 14-338,8 30-189,1 1 1,0-1 0,-1 0 0,1 1 0,0-1 0,0 0 0,0 0 0,0 1 0,0-1 0,0 0 0,0 0 0,0 1 0,0-1 0,0 0 0,0 0 0,0 1 0,0-1 0,1 0 0,-1 1 0,0-1 0,0 0 0,1 1 0,-1-1 0,1 0 0,-1 1-1,0-1 1,1 0 0,-1 1 0,1-1 0,0 1 0,-1-1 0,1 1 0,-1-1 0,1 1 0,0 0 0,-1-1 0,1 1 0,0 0 0,-1 0 0,1-1 0,0 1 0,0 0 0,-1 0 0,1 0 0,0 0 0,0 0 0,-1 0 0,1 0 0,0 0-1,-1 0 1,1 0 0,0 0 0,0 0 0,0 1 0,56 16-2381,-30-7-248,14-4-3878,1-5-5952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1730,'0'-14'1216,"0"0"1,1 0-1,1 0 1,0 0-1,1 0 1,0 1 0,1-1-1,9-20 1,-9 22 518,-4 10-1245,0 0-1,1 0 1,-1 1-1,1-1 1,-1 0-1,1 0 1,0 0-1,0 1 1,0-1-1,0 0 1,0 1-1,0-1 1,0 1-1,0-1 1,1 1-1,-1-1 1,1 1-1,-1 0 1,3-2-1,-3 5-372,0-1-1,0 1 0,0-1 1,0 1-1,0-1 1,0 1-1,-1 0 0,1-1 1,0 1-1,-1 0 0,1 0 1,-1-1-1,0 1 1,1 0-1,-1 0 0,0 0 1,-1 3-1,2 3 138,5 53 643,-3 122 0,-5-95-887,4-136-10046,-11 17 2477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14061,'0'0'11980,"56"-29"-10731,-23 23-288,4 1-385,8 1-352,-4 1-191,0 1-1,-3 2-353,-5 0-1601,-6 0-1345,-9 0-1986,-8-2-3459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15983,'0'0'8040,"60"-16"-6311,-23 0-447,4 1-738,0 1-416,4 2-128,-8 3-704,-3 2-1987,-4 2-2178,-6 0-4996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9449,'0'0'13170,"0"10"-12423,-12 172 2003,4-104-2369,4 97 1,4-174-396,0 1-1,0-1 1,0 0 0,0 0 0,0 1 0,1-1 0,-1 0 0,1 0 0,-1 1-1,1-1 1,-1 0 0,1 0 0,0 0 0,-1 0 0,1 0 0,0 0-1,0 0 1,0 0 0,0 0 0,0 0 0,0 0 0,0 0 0,0-1 0,0 1-1,0 0 1,0-1 0,0 1 0,1-1 0,-1 1 0,0-1 0,0 0-1,1 1 1,-1-1 0,0 0 0,1 0 0,-1 0 0,0 0 0,1 0 0,-1 0-1,0 0 1,0-1 0,1 1 0,-1 0 0,0-1 0,0 1 0,1-1-1,-1 1 1,2-2 0,32-16-2894,-12-2-3538,-13 3 280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 12876,'0'0'11408,"-6"10"-11306,0-1-26,1 1 1,0 0 0,0 0-1,1 0 1,1 0 0,-1 1-1,2 0 1,-1-1 0,2 1 0,-2 19-1,3-29-68,0 0 0,0-1 0,0 1 0,0-1 0,1 1-1,-1 0 1,0-1 0,0 1 0,0 0 0,0-1 0,1 1 0,-1-1-1,0 1 1,1-1 0,-1 1 0,0-1 0,1 1 0,-1-1 0,1 1-1,-1-1 1,1 1 0,-1-1 0,1 0 0,-1 1 0,1-1 0,-1 0-1,1 1 1,0-1 0,-1 0 0,1 0 0,-1 1 0,1-1 0,0 0-1,-1 0 1,1 0 0,-1 0 0,1 0 0,0 0 0,-1 0 0,1 0 0,0 0-1,-1 0 1,1-1 0,0 1 0,-1 0 0,1 0 0,0-1 0,2 1 89,0-1 1,-1 0 0,1 0 0,0-1 0,-1 1 0,1-1 0,-1 1-1,1-1 1,2-2 0,2-4 12,0 1 1,-1-1-1,0 0 0,0-1 1,-1 1-1,0-1 0,-1 0 1,0-1-1,0 1 0,-1-1 1,0 1-1,-1-1 0,0 0 1,1-13-1,-24 68-382,17-36 260,1-1 0,0 1-1,0 0 1,1 0 0,0 0 0,1 0 0,0 1 0,0-1 0,1 0-1,1 17 1,0-25-55,0 0 0,0 0 1,-1 0-1,1 0 0,0-1 0,0 1 0,0 0 0,0 0 0,0-1 0,0 1 0,0-1 0,1 1 0,-1-1 0,0 1 0,0-1 0,0 0 0,1 1 0,-1-1 1,0 0-1,0 0 0,1 0 0,-1 0 0,0 0 0,0 0 0,2 0 0,33-7-3296,-12-8-913,-1-6-1495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98 212 10218,'0'0'3416,"-9"9"-731,-1 0-2227,-39 45 4071,46-50-4233,0 1 0,-1-1 0,2 1 0,-1-1 0,0 1 0,1 0 0,0 0 0,0 0 0,1 0 0,0 1 0,-1-1 0,1 7 0,1-12-294,0 1 0,0 0 0,0-1 0,0 1 0,0 0 0,1-1 0,-1 1 0,0-1 0,0 1-1,1-1 1,-1 1 0,0-1 0,1 1 0,-1-1 0,1 1 0,-1-1 0,0 1 0,1-1-1,-1 1 1,1-1 0,-1 0 0,1 1 0,-1-1 0,1 0 0,0 1 0,-1-1 0,1 0-1,-1 0 1,2 0 0,26 2 131,-21-2-97,0-1 0,0-1 0,0 1 0,0-1 0,9-4 0,0-4-28,0-2-1,-1 0 1,-1-1-1,0 0 1,0-1-1,-1 0 1,-1-1-1,-1-1 0,0 0 1,-1 0-1,-1-1 1,0 0-1,-1-1 1,8-28-1,-14 40 1,-1 0-1,0-1 0,0 1 0,0 0 0,-1 0 1,1 0-1,-2-1 0,1 1 0,-1 0 1,-2-10-1,2 14-21,0 0 0,0 0 0,0 0 0,-1 0 1,1 1-1,0-1 0,-1 0 0,0 1 0,1-1 0,-1 1 1,0 0-1,0-1 0,0 1 0,0 0 0,0 0 1,0 0-1,0 1 0,0-1 0,0 0 0,0 1 0,0-1 1,-1 1-1,1 0 0,0 0 0,0 0 0,0 0 0,-1 0 1,1 0-1,0 0 0,0 1 0,-3 0 0,-1 1-9,0-1 0,0 1 0,0 1-1,1-1 1,-1 1 0,1 0 0,0 0-1,0 0 1,0 1 0,0 0 0,0 0-1,1 0 1,0 0 0,0 1 0,0 0-1,-4 6 1,4-6 12,1 0 0,0 0-1,0 0 1,1 0 0,-1 0 0,1 0-1,0 1 1,1-1 0,-1 1-1,1-1 1,0 1 0,0 0 0,1-1-1,0 1 1,0 0 0,0 0 0,2 8-1,-1-12-15,0 0 0,0 0 0,0 0-1,0 0 1,0 0 0,1 0 0,-1-1-1,1 1 1,-1-1 0,1 1 0,0-1-1,-1 1 1,1-1 0,0 0 0,0 0-1,3 1 1,41 16-2024,-11-5-506,-3 9 193,-28-18 2435,0 0 1,-1 0-1,1 1 0,-1-1 0,0 1 0,0-1 0,3 10 0,6 39-2560,-10-14-5313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 12812,'0'0'13752,"3"4"-13298,12 6-208,-11-12-102,-9-11-11,4 12-145,1 0 0,0 1 0,-1-1 0,1 1 0,0-1 1,-1 1-1,1-1 0,-1 1 0,1-1 0,-1 1 0,1-1 0,-1 1 1,1 0-1,-1-1 0,0 1 0,1 0 0,-1-1 0,1 1 1,-1 0-1,0 0 0,1 0 0,-1-1 0,0 1 0,1 0 0,-1 0 1,0 0-1,1 0 0,-1 0 0,0 0 0,1 0 0,-1 1 0,0-1 1,1 0-1,-1 0 0,1 0 0,-1 1 0,0-1 0,1 0 1,-1 1-1,1-1 0,-1 0 0,1 1 0,-1-1 0,1 1 0,-1-1 1,1 1-1,-1-1 0,1 1 0,0-1 0,-1 1 0,1 0 0,0-1 1,-1 1-1,1-1 0,0 2 0,-18 32-371,16-31 379,1-1-1,0 1 0,0 0 0,0 0 0,0 0 0,0 0 0,1 0 0,-1 0 0,1 0 1,0 0-1,0 0 0,0 0 0,0 0 0,1 0 0,-1 0 0,1 0 0,1 4 0,0-5 20,-1 0 0,1 0-1,0-1 1,0 1 0,0-1-1,0 1 1,0-1 0,1 0 0,-1 0-1,0 0 1,0 0 0,1 0-1,-1-1 1,1 1 0,-1-1-1,0 1 1,1-1 0,-1 0-1,1 0 1,-1 0 0,5-1-1,6 0 34,1-1-1,-1 0 0,0-1 0,0 0 1,-1-2-1,1 1 0,14-8 0,-15 6-19,0 1 1,1 0-1,-1 1 0,1 0 0,0 1 0,0 1 0,16-2 1,-16 49 157,-12-44-169,1 0 0,0 0-1,0-1 1,0 1-1,-1 0 1,1-1-1,0 1 1,0-1-1,0 1 1,0-1 0,0 0-1,0 0 1,0 0-1,0 0 1,0 0-1,0-1 1,3 0 0,36-10 15,-37 10-74,16-4-547,11-2-1569,-15-2-4037,-10 2-980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16844,'1'2'200,"0"0"0,-1-1 0,1 1 0,0 0 1,-1 0-1,1 0 0,-1 0 0,1 0 1,-1-1-1,0 1 0,0 0 0,0 2 0,1 9 320,57 238 5348,5 37-3367,-55-239-2220,-3 1 0,-2-1 0,-6 97-1,-2-102-379,-2-1 0,-2-1-1,-1 1 1,-3-2 0,-1 1 0,-2-2-1,-2 0 1,-2-1 0,-1-1-1,-28 38 1,40-63-83,-1-1 0,0-1 0,-1 1 0,0-2 0,0 1 0,-1-2 0,0 0 0,-1 0 0,0-1 0,0 0 0,-20 7 0,-25 3-515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13389,'0'0'11595,"62"-9"-10282,-32 2-801,5 3-480,3 1-576,1-1-1987,-4 0-4163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12139,'0'0'11916,"1"10"-11884,-1 19-15,0-11-14,0-1 1,1 1 0,4 21 0,-4-38-2,0 1 0,-1 0 0,1 0 1,0-1-1,0 1 0,0-1 0,0 1 0,0-1 0,1 1 1,-1-1-1,0 0 0,1 1 0,-1-1 0,1 0 0,-1 0 1,1 0-1,0 0 0,-1 0 0,1 0 0,0-1 1,0 1-1,-1-1 0,1 1 0,0-1 0,0 1 0,0-1 1,0 0-1,0 0 0,0 0 0,-1 0 0,1 0 1,0-1-1,0 1 0,0-1 0,0 1 0,-1-1 0,3 0 1,5-2 11,-1 1 0,0-1 0,0-1 0,0 0 0,0 0 0,12-9 0,6-14 21,-23 23-31,0 0-1,0 0 1,1 0 0,0 1-1,0-1 1,0 1 0,4-3-1,-6 9-7,-1 0 1,1 0-1,-1 1 0,0-1 0,-1 0 0,1 0 0,0 1 0,-1-1 0,0 5 0,4 11-10,-3-17 29,-1 0 0,1-1 0,0 1 0,1 0 0,-1-1 0,0 1 0,0-1 0,1 0 0,-1 1-1,0-1 1,1 0 0,0 0 0,-1 0 0,1 0 0,0 0 0,-1 0 0,1 0 0,0-1 0,0 1 0,0-1 0,-1 1 0,1-1 0,0 0 0,0 1 0,0-1 0,0 0 0,0 0-1,0 0 1,0-1 0,0 1 0,-1 0 0,1-1 0,0 0 0,3 0 0,11-4 154,-1 0 0,1-1-1,15-9 1,-14 7-139,18-5-848,-8 4-2615,-1-4-5139,-15 6 1686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11659,'0'0'7559,"-3"10"-6950,-7 19-49,1 0 1,1 1-1,2 1 1,1-1-1,2 1 1,1 0-1,2 42 1,0-72-561,0-1 1,0 1-1,0-1 1,0 1-1,0-1 1,0 1-1,0 0 1,0-1-1,0 1 1,0-1-1,0 1 1,1-1-1,-1 1 0,0-1 1,0 1-1,0-1 1,1 1-1,-1-1 1,0 1-1,1-1 1,-1 1-1,1-1 1,-1 1-1,0-1 0,1 0 1,-1 1-1,1-1 1,-1 0-1,1 0 1,-1 1-1,1-1 1,16-8 25,10-22-40,19-37-1278,-46 66 1274,0 1 1,0 0 0,1-1-1,-1 1 1,0 0-1,1 0 1,-1-1 0,0 1-1,1 0 1,-1 0 0,0-1-1,1 1 1,-1 0-1,0 0 1,1 0 0,-1-1-1,1 1 1,-1 0-1,0 0 1,1 0 0,-1 0-1,1 0 1,-1 0-1,0 0 1,1 0 0,-1 0-1,1 0 1,-1 0-1,0 0 1,1 0 0,-1 1-1,1-1 1,-1 0 0,0 0-1,1 0 1,-1 0-1,0 1 1,1-1 0,-1 0-1,0 0 1,1 1-1,-1-1 1,1 1 0,14 20-31,-2-3 71,-11-17 10,-1 1 0,1-1 0,0 0 0,0 0 0,0 0 0,0-1 1,1 1-1,-1 0 0,0-1 0,0 0 0,0 1 0,0-1 0,1 0 1,-1 0-1,0 0 0,0 0 0,1 0 0,-1-1 0,0 1 0,0-1 0,0 1 1,3-2-1,-4 1 14,0 0 1,0 1-1,1-1 0,-1 0 1,0 0-1,0 0 1,0 0-1,0 0 1,0-1-1,0 1 1,0 0-1,0 0 0,-1-1 1,1 1-1,0 0 1,-1-1-1,1 1 1,-1-1-1,0 1 1,1-1-1,-1 1 0,0-1 1,0 1-1,0-1 1,0 1-1,0-1 1,0 1-1,0-1 0,0 1 1,-1-1-1,1 1 1,-2-3-1,2 3-66,-1 1-1,0-1 0,1 0 0,-1 1 1,0-1-1,1 0 0,-1 1 1,0-1-1,0 1 0,0-1 1,1 1-1,-1-1 0,0 1 0,0 0 1,0 0-1,0-1 0,0 1 1,0 0-1,0 0 0,0 0 1,0 0-1,0 0 0,0 0 0,0 0 1,0 0-1,0 0 0,1 1 1,-1-1-1,0 0 0,0 1 1,-1 0-1,-1-1-43,0 1 0,1 0 0,-1 0 0,1 0 0,-1 0 0,1 0 0,-1 1-1,1-1 1,0 1 0,-3 2 0,4-3 61,0 1-1,0-1 1,0 0-1,0 0 1,0 0-1,1 1 1,-1-1-1,0 0 0,1 1 1,-1-1-1,1 1 1,-1-1-1,1 0 1,0 1-1,0-1 1,0 1-1,-1-1 1,1 1-1,1-1 1,-1 1-1,0-1 0,0 1 1,0-1-1,2 3 1,-1-2-3,0-1 1,1 1-1,-1-1 1,1 0 0,-1 0-1,1 0 1,0 1-1,-1-1 1,1-1-1,0 1 1,0 0 0,-1 0-1,1-1 1,0 1-1,0-1 1,3 1-1,11 1-22,1-1 0,-1 0 0,26-3 0,-30 1 23,-4 1 203,0 0 0,0-1 0,0 0 0,0-1 0,0 1 0,0-2 0,0 1 0,-1-1 0,10-4 0,-14 5-112,0 0 0,0-1 0,-1 1 0,1-1 0,-1 1 0,1-1-1,-1 0 1,0 0 0,0 0 0,0 0 0,0 0 0,-1 0 0,1-1-1,-1 1 1,0 0 0,0-1 0,0 1 0,-1-1 0,1 0 0,-1 1-1,1-1 1,-2-6 0,23 9-7609,-14 1 1309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10410,'0'0'7164,"-4"9"-5242,-7 17-902,2 2 0,1-1 1,1 1-1,1 1 0,1-1 1,2 1-1,0 55 0,3-83-1015,0 1-1,0-1 1,0 1-1,0-1 1,0 0-1,0 1 0,0-1 1,0 1-1,0-1 1,1 1-1,-1-1 1,0 1-1,1-1 1,-1 0-1,1 1 1,0-1-1,-1 0 1,1 0-1,0 1 1,0-1-1,0 0 0,0 0 1,0 0-1,0 0 1,0 0-1,0 0 1,1 0-1,-1-1 1,0 1-1,0 0 1,1 0-1,-1-1 1,0 1-1,1-1 1,-1 0-1,1 1 1,-1-1-1,1 0 0,-1 0 1,1 0-1,-1 0 1,0 0-1,1 0 1,-1 0-1,1 0 1,1-1-1,3-1 14,-1 1 0,1-1 0,-1 0-1,0-1 1,1 1 0,-1-1 0,0 0 0,-1 0-1,1-1 1,7-7 0,9-12-517,34-49 0,-54 77 350,-1-1 1,0 1 0,1-1 0,-2 1 0,1-1 0,-1 1 0,-1 6-1,-1 2-293,0 0 0,0 0 0,2 0 0,-1 0 0,2 14-1,-1-27 309,1 1 0,0-1 0,0 0 0,0 0 0,0 1 0,0-1 0,0 0 0,0 1 0,1-1-1,-1 0 1,0 1 0,0-1 0,0 0 0,0 0 0,0 1 0,0-1 0,0 0 0,1 1 0,-1-1 0,0 0-1,0 0 1,0 1 0,1-1 0,-1 0 0,0 0 0,0 0 0,1 0 0,-1 1 0,0-1 0,0 0 0,1 0 0,-1 0-1,0 0 1,1 0 0,-1 0 0,0 1 0,0-1 0,1 0 0,-1 0 0,0 0 0,1 0 0,-1 0 0,0 0-1,1 0 1,-1-1 0,0 1 0,1 0 0,-1 0 0,0 0 0,1 0 0,13 0-5012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113 221 13389,'0'0'5520,"-10"6"-3561,0 0-1443,0 0 1,0 1 0,1 0 0,-17 16-1,23-19-275,-1 0-1,0 0 1,1 1 0,0-1-1,0 1 1,0 0-1,1 0 1,0 0-1,0 0 1,0 0 0,0 0-1,1 1 1,0-1-1,0 0 1,0 8-1,1-12-232,0 0 0,0 0 0,0 0 0,0 0-1,1 0 1,-1-1 0,0 1 0,1 0-1,-1 0 1,0 0 0,1-1 0,-1 1-1,1 0 1,-1-1 0,1 1 0,0 0-1,-1-1 1,1 1 0,0 0 0,-1-1 0,1 1-1,0-1 1,-1 0 0,1 1 0,0-1-1,0 0 1,0 1 0,0-1 0,-1 0-1,1 0 1,0 1 0,0-1 0,0 0-1,0 0 1,0 0 0,-1 0 0,1 0-1,0-1 1,0 1 0,0 0 0,0 0 0,0 0-1,-1-1 1,1 1 0,0 0 0,0-1-1,1 0 1,3-1 37,0 0 0,0 0 1,-1 0-1,1 0 0,0-1 0,7-5 0,-1-4-79,-1 0-1,0-1 0,10-16 1,11-14-1712,-48 112 1895,17-68-102,-1 1-1,0 0 1,1-1-1,-1 1 1,1 0 0,-1 0-1,1-1 1,0 1-1,0 0 1,0 0 0,0 0-1,0-1 1,0 1-1,1 0 1,-1 0-1,0-1 1,1 1 0,-1 0-1,1-1 1,0 1-1,0 0 1,0-1-1,-1 1 1,2-1 0,-1 1-1,0-1 1,0 0-1,0 1 1,0-1 0,1 0-1,2 2 1,-1-2-9,0 0 0,1-1-1,-1 1 1,1-1 0,-1 0 0,1 0 0,-1 0 0,1 0 0,-1 0 0,1-1 0,-1 0 0,0 0 0,1 0 0,-1 0 0,0 0 0,5-3 0,11-6-14,0-1 1,0-1-1,-2-1 0,0 0 1,0-1-1,-1-1 1,-1-1-1,0 0 1,-1-1-1,-1 0 1,-1-1-1,0-1 1,-1 0-1,-1 0 1,-1-1-1,8-27 1,-15 42-45,-1 1 1,0-1-1,-1 1 1,1-1-1,-1 1 0,0-1 1,0 1-1,-1-9 1,0 12 13,1 0 1,0 0-1,-1 0 0,1 0 1,-1 0-1,0 0 1,1 0-1,-1 0 0,0 1 1,1-1-1,-1 0 1,0 0-1,0 1 1,0-1-1,0 1 0,1-1 1,-1 1-1,0-1 1,0 1-1,0-1 0,0 1 1,0 0-1,0-1 1,0 1-1,-1 0 1,1 0-1,0 0 0,0 0 1,0 0-1,0 0 1,0 0-1,0 0 0,0 1 1,0-1-1,0 0 1,0 1-1,0-1 0,0 0 1,0 1-1,0 0 1,0-1-1,-1 2 1,-5 2-15,0 0 1,0 0-1,0 1 1,1 0 0,0 0-1,0 1 1,0 0 0,1 0-1,-5 7 1,-43 63 15,51-74 4,-11 20 42,0 1 0,1 1 0,-10 27 1,19-41-19,0-1 0,0 1 0,0 0 0,1 1 0,1-1-1,0 0 1,0 0 0,1 1 0,0-1 0,4 20 0,-3-27 3,0 0 0,0 0-1,1-1 1,-1 1 0,1 0-1,0-1 1,0 1 0,0-1 0,0 0-1,0 0 1,0 1 0,0-1-1,1-1 1,-1 1 0,1 0-1,0-1 1,-1 1 0,1-1-1,0 0 1,0 0 0,0 0-1,0 0 1,0 0 0,0-1-1,0 1 1,0-1 0,0 0-1,0 0 1,6 0 0,0 0 94,0-1 0,0 0 0,0 0 1,0-1-1,-1 0 0,1-1 0,0 1 1,-1-2-1,10-4 0,15-14 12,0-2-1,-2-1 1,0-2 0,-2-1-1,-1-1 1,28-39 0,-48 59-232,-1-1 1,0 1 0,-1-1-1,0-1 1,0 1 0,6-20-1,-12 29 83,0 1-1,1-1 1,-1 1-1,0-1 1,0 0 0,0 1-1,0-1 1,0 0-1,0 1 1,-1-1-1,1 1 1,0-1 0,0 0-1,0 1 1,-1-1-1,1 1 1,0-1-1,0 1 1,-1-1 0,1 1-1,0-1 1,-1 1-1,1-1 1,-1 1-1,1-1 1,-1 1 0,1 0-1,-1-1 1,1 1-1,-1 0 1,1-1-1,-1 1 1,1 0 0,-1 0-1,1-1 1,-1 1-1,0 0 1,1 0-1,-1 0 1,0 0 0,1 0-1,-1 0 1,1 0-1,-1 0 1,0 0-1,1 0 1,-1 0 0,1 0-1,-1 1 1,0-1-1,1 0 1,-1 0-1,1 1 1,-1-1 0,-36 12-522,26-4 540,0 0 1,0 1-1,1 1 1,0-1 0,1 1-1,0 1 1,0 0-1,1 0 1,1 1-1,0 0 1,0 0-1,1 0 1,1 1-1,0 0 1,1 0 0,0 0-1,1 1 1,1-1-1,0 1 1,0 21-1,2-34 23,0 1 0,0 0 0,0 0 0,0-1 0,1 1 0,-1 0-1,0 0 1,1-1 0,-1 1 0,1 0 0,0-1 0,0 1 0,-1-1 0,1 1-1,0-1 1,0 1 0,1-1 0,-1 0 0,0 1 0,0-1 0,1 0 0,2 2-1,-1-2 16,0 1 0,0-1-1,0 0 1,0 0-1,0 0 1,0-1-1,0 1 1,0-1-1,1 0 1,-1 0-1,0 0 1,4 0-1,-1-1-1,0 0-1,0 0 1,0 0 0,0-1-1,-1 0 1,1 0-1,0 0 1,-1-1-1,1 0 1,-1 0 0,0 0-1,0-1 1,5-4-1,-7 4-16,0 0-1,-1 0 0,1 0 0,-1-1 0,0 1 0,0-1 0,-1 1 1,1-1-1,-1 0 0,0 0 0,0 1 0,0-10 0,-1 13-24,0-1 0,0 0 0,0 0 0,0 1 0,0-1 0,0 0 0,-1 1 0,1-1 0,-1 0 0,1 1 1,-1-1-1,0 1 0,1-1 0,-1 0 0,0 1 0,0 0 0,0-1 0,0 1 0,0 0 0,0-1 0,-1 1 0,1 0 0,0 0 0,-1 0 0,1 0 0,-1 0 0,1 0 0,-1 1 0,1-1 0,-1 0 0,1 1 0,-1-1 0,0 1 0,1 0 0,-1-1 0,0 1 0,0 0 0,-2 0 0,4 2-43,1 0 0,1 0 0,-1 0 0,0 0 0,0 0 0,1 0 0,-1-1 0,1 1 0,-1 0-1,4 2 1,2-1-553,-1 0 0,1 0 0,0 0-1,0-1 1,0 0 0,0 0-1,0-1 1,12 1 0,10-1-5598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140 170 4388,'10'-30'13014,"-7"-16"-4402,-3 45-8578,0 0 1,-1 1-1,1-1 1,0 1-1,-1-1 1,1 1-1,-1-1 1,1 1-1,0 0 1,-1-1-1,1 1 1,-1-1-1,1 1 1,-1 0-1,1-1 1,-1 1-1,0 0 0,1 0 1,-1-1-1,1 1 1,-1 0-1,0 0 1,1 0-1,-1 0 1,1 0-1,-1 0 1,0 0-1,1 0 1,-1 0-1,1 0 1,-1 0-1,0 0 1,1 1-1,-1-1 1,1 0-1,-1 0 0,1 0 1,-2 1-1,-26 10-182,18-2 139,1 0 0,0 0 0,0 1 0,1 0 0,1 1 0,0-1 0,0 1 0,1 1 0,0-1 0,1 1 0,0 0 0,1 1 0,0-1 0,1 1 0,-1 14 0,4-26 10,-1 0 0,1 0 1,0 0-1,0 0 0,0 0 1,1 0-1,-1 0 0,0 0 1,0 0-1,0 0 1,1 0-1,-1 0 0,1 0 1,-1 0-1,1 0 0,-1 0 1,1 0-1,-1-1 0,1 1 1,0 0-1,-1 0 1,1-1-1,0 1 0,0 0 1,0-1-1,0 1 0,-1-1 1,1 1-1,0-1 0,0 1 1,0-1-1,0 1 1,0-1-1,0 0 0,0 0 1,0 0-1,0 1 0,0-1 1,0 0-1,1 0 0,-1 0 1,0-1-1,0 1 1,0 0-1,0 0 0,0-1 1,0 1-1,1-1 0,5 0 11,0-1 0,-1 0 0,1 0 0,0-1-1,-1 0 1,7-4 0,6-5 99,-1-1-1,0-1 1,-1 0-1,-1-1 1,0-1 0,-1-1-1,0 0 1,-2-1-1,0-1 1,-1 0-1,-1 0 1,-1-1 0,12-34-1,-21 53-112,-1 0 1,1 0-1,0 0 0,-1 0 0,0 0 1,1 0-1,-1 0 0,0 0 0,1-1 1,-1 1-1,0 0 0,0 0 0,0 0 0,0-1 1,0 1-1,0 0 0,-1 0 0,1 0 1,0-1-1,-1 1 0,1-1 0,-17 15-167,-20 37-34,35-47 199,-15 25-20,-18 40 1,31-59 34,1-1 0,0 1 0,0 0 0,1 1 0,0-1 0,1 0 0,0 1 0,0-1 0,1 13 0,0-20-7,1 0 1,-1 0-1,1-1 1,0 1-1,0-1 1,-1 1 0,1-1-1,0 1 1,0-1-1,0 1 1,1-1-1,-1 0 1,0 1-1,0-1 1,1 0-1,-1 0 1,1 0-1,-1 0 1,1 0-1,-1 0 1,1-1-1,-1 1 1,1 0-1,0-1 1,-1 0-1,1 1 1,0-1-1,0 0 1,-1 0-1,1 1 1,0-1-1,0-1 1,-1 1 0,1 0-1,2-1 1,2 1 13,-1-1 0,1 1 1,0-2-1,-1 1 1,1 0-1,0-1 1,-1 0-1,0 0 0,10-6 1,-9 3 3,1-1-1,-1 0 1,0 0-1,0-1 1,-1 0 0,0 1-1,0-2 1,0 1 0,-1-1-1,0 1 1,-1-1 0,0 0-1,0-1 1,0 1 0,-1 0-1,-1-1 1,2-10 0,-3 19-23,0 0 1,0 0-1,0 0 1,0-1-1,0 1 1,0 0-1,0 0 1,0 0-1,0 0 1,0-1-1,-1 1 1,1 0-1,0 0 1,0 0-1,0 0 1,0 0-1,0-1 1,0 1-1,0 0 1,0 0-1,0 0 1,-1 0-1,1 0 1,0 0-1,0 0 1,0-1-1,0 1 1,0 0-1,-1 0 1,1 0-1,0 0 1,0 0-1,0 0 1,0 0-1,-1 0 1,1 0-1,0 0 1,0 0-1,0 0 1,0 0-1,-1 0 1,1 0-1,0 0 1,0 0-1,0 0 1,0 0-1,0 0 1,-1 0-1,-11 7-65,-9 9-9,14-9 79,1 0 0,0 1 0,0 0 0,1 0 0,0 0 0,-4 12 0,8-19-3,0 1 0,1-1 1,-1 1-1,1-1 0,-1 1 0,1 0 0,0-1 0,-1 1 1,1-1-1,0 1 0,0 0 0,0-1 0,1 1 0,-1-1 0,0 1 1,1 0-1,-1-1 0,1 1 0,-1-1 0,1 1 0,0-1 1,-1 1-1,1-1 0,0 0 0,0 1 0,0-1 0,0 0 0,0 0 1,0 0-1,1 0 0,-1 0 0,0 0 0,0 0 0,1 0 1,-1 0-1,1 0 0,-1-1 0,1 1 0,-1-1 0,1 1 1,-1-1-1,1 1 0,0-1 0,2 0 0,16 4 10,1 0 0,0-2-1,-1-1 1,1 0 0,0-1-1,0-2 1,31-5 0,-48 6 23,0 0 0,0-1 0,0 1 0,-1-1 1,1 0-1,-1 0 0,1 0 0,-1-1 0,0 1 1,0-1-1,0 1 0,0-1 0,0 0 0,-1 0 1,1-1-1,-1 1 0,0-1 0,0 1 1,0-1-1,0 1 0,-1-1 0,1 0 0,-1 0 1,1-6-1,1-7 157,-1 0 1,-1 0-1,0-1 0,-3-23 1,2 35-184,0 3-9,-1 1-1,1 0 1,-1 0-1,1-1 1,-1 1 0,0 0-1,0 0 1,1 0 0,-2 0-1,-1-4 1,0 5-200,10 12-21,-3-7 52,0 1 0,1-1 0,-1 1 0,1-2 0,0 1 0,0 0 0,0-1 0,1 0 0,-1 0 0,1 0 0,0-1 0,0 0 0,0 0 0,11 2 0,3 0-2010,1-1 1,1-1-1,21-1 0,0-1-6127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12940,'0'0'9802,"7"63"-9674,-7-32-64,4 4 0,-2-4-737,1-1-1377,-3-6-1121,0-6-1537,0-2-1955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13357,'0'0'3032,"0"-9"-267,0 7-2658,0-1 0,0 0-1,0 1 1,0-1 0,0 0 0,0 1-1,1-1 1,-1 0 0,1 1 0,0-1 0,0 1-1,0-1 1,0 1 0,0 0 0,1-1-1,-1 1 1,1 0 0,-1 0 0,1 0-1,0 0 1,0 0 0,0 0 0,0 1 0,0-1-1,0 0 1,0 1 0,0 0 0,1-1-1,-1 1 1,1 0 0,-1 0 0,4 0-1,8-3-2,1 1 0,0 0 0,0 1 0,0 0 0,0 2 0,0 0 0,0 0 0,0 1 0,0 1 0,17 5 0,-24-6-105,0 1 0,0 0 0,-1 1 1,1 0-1,-1 0 0,1 0 0,-1 1 0,0 0 1,0 1-1,-1 0 0,1 0 0,-1 0 0,0 0 1,-1 1-1,1 0 0,-1 1 0,0-1 0,-1 1 0,1 0 1,4 11-1,-7-14 21,-1 1 0,1-1 0,-1 1 1,0 0-1,0-1 0,0 1 0,-1 0 0,0 0 1,0 0-1,0 0 0,0-1 0,-1 1 0,0 0 0,0 0 1,0 0-1,-1-1 0,1 1 0,-1-1 0,-2 5 1,-1-3 153,1 0 1,-1 0 0,0-1 0,0 1 0,0-1 0,-1 0 0,0-1 0,0 1-1,0-1 1,0 0 0,-10 3 0,-4 2 91,0-1 0,-1-2-1,1 0 1,-2-1 0,1-1 0,0-1-1,-34 0 1,36-7-2241,19-8-3173,2 10 4252,0 0 0,-1 0 0,1 0-1,0 0 1,0 0 0,0 1 0,0-1-1,1 1 1,-1-1 0,5-1 0,13-3-4149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12620,'0'0'12332,"14"57"-11500,-14-34-479,0 3-257,0-4-32,0-3-32,-3-3-32,3-5-416,0-7-449,3-12-4388,3-13 672,-4-5-3939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4933,'0'0'18065,"36"4"-21813,-20 9-1249,3 0-2498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 12923,'-2'-22'3570,"-3"35"-226,-1 4-2694,-41 125 2374,-38 194 0,15 74-1762,60-307-1078,4 1 0,8 107 0,1-169-257,2 0 1,1 0-1,19 64 1,-20-89-43,1-1 1,1 0 0,0 0 0,1 0-1,0-1 1,1-1 0,1 1-1,1-1 1,0-1 0,0 0-1,20 17 1,-23-24 60,1 0 1,0 0-1,0 0 1,19 7-1,-13-8-66,0 0 0,24 3 0,-38-8 115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137 223 9385,'0'0'13768,"-9"-5"-13010,7 3-748,0 1 1,0-1 0,-1 1-1,1-1 1,0 1 0,-1 0-1,1 0 1,0 0 0,-1 0-1,1 1 1,-1-1 0,0 1-1,1-1 1,-1 1 0,1 0-1,-1 0 1,0 0 0,1 0-1,-1 0 1,1 1 0,-1-1 0,1 1-1,-1 0 1,1 0 0,-1 0-1,1 0 1,-1 0 0,1 0-1,0 1 1,0-1 0,0 1-1,0-1 1,0 1 0,0 0-1,0 0 1,0 0 0,-1 3-1,-1-1 11,0 1-1,0-1 0,1 1 0,0 0 1,0 0-1,0 1 0,1-1 1,-1 1-1,1-1 0,1 1 0,-1 0 1,1-1-1,0 1 0,0 0 1,0 0-1,1 0 0,0 0 0,1 0 1,0 8-1,0-12-17,1 0 0,-1-1-1,1 1 1,-1 0 0,1-1 0,-1 1 0,1-1-1,0 0 1,0 0 0,-1 1 0,1-1 0,0 0-1,0 0 1,0-1 0,0 1 0,1 0 0,-1-1 0,0 1-1,0-1 1,0 0 0,0 0 0,1 0 0,-1 0-1,4 0 1,2 0 29,1 0 0,-1-1 0,0 0 0,0 0 0,16-5 0,-15 1-7,0 0 0,0 0 0,0 0 0,0-1 0,-1-1 0,0 1 1,0-1-1,-1-1 0,0 1 0,0-1 0,-1 0 0,0-1 0,0 0 1,6-12-1,-7 10-50,0 0 0,0 0 0,-1 0 0,-1-1 0,0 1 0,0-1 0,-1 0 1,-1 0-1,0 0 0,-1 0 0,0 0 0,-2-16 0,1 24 12,0 0 1,0 0-1,0 0 0,-1 0 1,1 1-1,-1-1 0,0 1 0,0-1 1,0 1-1,0-1 0,-1 1 1,1 0-1,-1 0 0,0 0 1,0 1-1,0-1 0,0 1 0,-1-1 1,1 1-1,-1 0 0,1 0 1,-1 1-1,0-1 0,1 1 1,-1 0-1,0 0 0,0 0 1,0 0-1,0 1 0,0-1 0,0 1 1,0 0-1,0 0 0,0 1 1,0-1-1,-5 2 0,7-1 4,0-1 1,0 1-1,0 0 0,0 0 0,0 0 0,1 0 0,-1 0 0,0 0 0,0 0 1,1 0-1,-1 1 0,1-1 0,-1 1 0,1-1 0,0 1 0,-1 0 1,1-1-1,0 1 0,0 0 0,0 0 0,1 0 0,-1 0 0,0 0 1,1 0-1,-1 0 0,1 0 0,-1 0 0,1 0 0,0 0 0,0 3 1,0-1-104,0 0 0,1 1 1,-1-1-1,1 0 1,0 0-1,0 0 0,0 0 1,0 0-1,1 0 1,0-1-1,-1 1 0,2 0 1,-1-1-1,3 4 1,48 39-2446,-41-37 1462,0 0 0,-1 1 0,11 12 0,-19-18 926,0 0 1,0 0 0,0 0-1,-1 1 1,0-1 0,0 1-1,0-1 1,0 1-1,0 0 1,-1 0 0,0-1-1,0 1 1,0 7 0,-1 20-477,-1-12-4839,0-16 1043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10666,'0'0'7735,"-4"12"-7126,-5 23 320,1 1 0,2 1 0,1-1 0,1 37-1,3-48-607,0-19-298,0 0 0,1 1 0,-1-1 0,1 0 0,1 0 1,-1 0-1,1 0 0,0 0 0,0 0 0,1 0 0,0 0 0,0 0 0,0 0 1,3 5-1,-4-11-21,-1 1 0,0-1 0,1 1 0,-1-1 0,0 1 0,1-1-1,-1 0 1,1 1 0,-1-1 0,1 1 0,-1-1 0,1 0 0,-1 0 0,1 1 0,-1-1 0,1 0 0,-1 0 0,1 0 0,-1 1 0,1-1 0,0 0 0,-1 0 0,1 0 0,-1 0 0,1 0 0,0 0 0,-1 0 0,1 0 0,-1 0 0,1-1 0,-1 1 0,1 0 0,-1 0 0,1 0 0,0-1 0,-1 1 0,1 0 0,-1-1 0,0 1 0,1 0 0,-1-1 0,1 1 0,-1-1-1,1 1 1,-1 0 0,0-1 0,1 1 0,-1-1 0,0 1 0,0-1 0,1 1 0,-1-1 0,0 0 0,0 1 0,0-1 0,0 1 0,1-1 0,-1 1 0,0-1 0,0 0 0,0 1 0,0-1 0,-1 0 0,6-43 77,-5 41-49,0-130-62,1 135 21,-1 0 1,1 0-1,0-1 1,0 1-1,0 0 1,0 0-1,0-1 1,0 1-1,0-1 1,1 1-1,-1-1 1,0 1-1,1-1 1,-1 0-1,1 1 1,0-1 0,-1 0-1,1 0 1,0 0-1,0-1 1,1 2-1,44 14 71,-30-13 15,0-1 1,1-1-1,-1-1 0,20-1 1,-31 1-63,-1-1 1,1 1 0,-1-1-1,1-1 1,-1 1 0,1-1-1,-1 1 1,0-2-1,0 1 1,0 0 0,0-1-1,0 0 1,-1 0-1,1-1 1,-1 1 0,8-8-1,-12 10-6,1 0 0,0 1 0,-1-1 0,1 1-1,0-1 1,-1 0 0,1 0 0,-1 1 0,1-1 0,-1 0 0,1 0-1,-1 0 1,0 1 0,1-1 0,-1 0 0,0 0 0,0 0-1,0 0 1,1 0 0,-1 0 0,0 0 0,0 1 0,0-1-1,-1 0 1,1 0 0,0 0 0,0 0 0,0 0 0,-1 0-1,1 0 1,0 1 0,-1-1 0,1 0 0,-1 0 0,1 0 0,-1 1-1,1-1 1,-1 0 0,1 1 0,-1-1 0,0 0 0,0 1-1,1-1 1,-1 1 0,0-1 0,0 1 0,1-1 0,-1 1-1,0 0 1,0-1 0,0 1 0,0 0 0,0 0 0,0 0-1,1 0 1,-1 0 0,0-1 0,0 2 0,0-1 0,-1 0-1,-4-1 0,0 1 0,0 0 0,0 1 0,0-1 0,0 1 0,1 0 0,-12 3 0,12-1 17,0 0 0,0 0 0,1 0 0,-1 1 0,1-1 0,0 1 0,0 0 0,0 1 0,0-1 0,1 0 0,0 1 0,0 0 0,0 0 0,0 0 0,1 0 0,0 0 0,0 1 0,-2 6 0,4-9-14,-1 0 0,0-1-1,1 1 1,0 1 0,0-1 0,0 0-1,0 0 1,0 0 0,0 0-1,1 0 1,0 0 0,-1-1-1,1 1 1,0 0 0,1 0 0,-1 0-1,0-1 1,1 1 0,-1 0-1,1-1 1,0 0 0,0 1-1,0-1 1,0 0 0,0 0-1,1 0 1,-1 0 0,1 0 0,-1-1-1,1 1 1,0-1 0,-1 0-1,1 1 1,5 0 0,0 0-596,1 0-1,-1 0 1,1-1 0,-1-1 0,13 0-1,16 0-5914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101 151 11819,'3'-12'2707,"-1"4"-2274,2-9 1375,-1-1-1,0 0 0,-1 0 1,-1-34-1,-1 52-1774,0 0-1,0-1 1,0 1-1,0 0 1,0-1-1,0 1 1,0 0 0,0-1-1,-1 1 1,1 0-1,0 0 1,0-1-1,0 1 1,-1 0-1,1 0 1,0-1 0,0 1-1,0 0 1,-1 0-1,1-1 1,0 1-1,-1 0 1,1 0-1,0 0 1,0 0 0,-1 0-1,1 0 1,0-1-1,-1 1 1,1 0-1,0 0 1,-1 0 0,1 0-1,0 0 1,-1 0-1,1 0 1,0 0-1,-1 1 1,1-1-1,0 0 1,-1 0 0,1 0-1,0 0 1,-1 0-1,1 0 1,0 1-1,0-1 1,-1 0-1,-13 10 39,6 2-84,1 0 1,0 0 0,1 1 0,1 0 0,0 0 0,-4 18 0,-16 88 538,21-96-295,-2 3-24,2 0 0,0 1-1,2-1 1,1 1 0,1-1-1,6 45 1,-6-69-198,1-1 0,-1 1 0,0 0 0,1 0 0,-1-1 0,1 1 0,0 0 1,0-1-1,-1 1 0,1-1 0,0 1 0,0-1 0,0 1 0,1-1 0,-1 0 0,0 1 0,0-1 0,1 0 0,1 1 0,-2-39 403,0 4-357,0 17-67,-1 0-1,0 1 1,-1-1-1,-1 0 1,0 0-1,-7-22 0,6 35-256,3 12 118,8 19 91,-6-25 60,0-1 0,0 1 0,0 0 1,1 0-1,-1-1 0,1 1 0,-1-1 0,1 0 0,0 0 0,0 0 1,0 0-1,0 0 0,0-1 0,0 1 0,1-1 0,-1 0 0,0 0 1,1 0-1,-1 0 0,1-1 0,-1 0 0,1 1 0,-1-1 0,1 0 1,-1-1-1,1 1 0,-1-1 0,1 1 0,-1-1 0,0 0 0,1 0 0,3-2 1,0-1 32,-1 0 1,1 0-1,-1-1 1,0 1 0,-1-2-1,1 1 1,-1 0-1,0-1 1,0 0 0,-1 0-1,1-1 1,-1 1 0,5-13-1,-4 9-114,0-1-1,-1 0 0,-1 0 1,0 0-1,0 0 1,2-20-1,-15 50-1000,7-15 765,9-14 216,0-1 136,0-1 0,-1 0 0,0 0-1,-1-1 1,0 0 0,-1 1 0,-1-1 0,0 0 0,-1 0 0,0-1 0,-1 1 0,-3-25 0,4 37-36,-1 0 0,0 0 0,0 0 0,0 0 1,0 0-1,0 0 0,0 0 0,-1 0 0,1 0 0,0 1 1,0-1-1,-1 0 0,1 0 0,0 0 0,-1 0 1,1 0-1,-1 0 0,1 1 0,-1-1 0,1 0 1,-1 0-1,0 1 0,1-1 0,-1 1 0,0-1 0,0 0 1,0 1-1,-1-1 0,1 1-5,-1 0 1,1 0-1,0 0 0,-1 0 1,1 1-1,-1-1 1,1 1-1,0-1 0,-1 1 1,1-1-1,0 1 0,-1 0 1,1-1-1,0 1 0,0 0 1,-2 1-1,-4 5-22,0 0-1,0 0 1,0 0-1,-7 11 1,3-1 125,0-1 1,2 1-1,0 1 1,0-1-1,2 2 1,0-1-1,2 1 0,0 0 1,0 0-1,2 0 1,-2 34-1,5-51-90,0-1 0,0 1 1,0-1-1,0 1 0,0-1 0,1 0 0,-1 1 0,0-1 0,1 1 1,-1-1-1,1 1 0,-1-1 0,1 0 0,0 1 0,-1-1 0,1 0 1,0 0-1,0 1 0,0-1 0,0 0 0,0 0 0,0 0 0,0 0 1,0 0-1,1 0 0,-1-1 0,0 1 0,1 0 0,-1-1 0,0 1 1,1-1-1,-1 1 0,1-1 0,-1 1 0,1-1 0,-1 0 0,1 0 1,-1 0-1,1 0 0,-1 0 0,3-1 0,1 1 11,0-1 0,-1 0 0,1 0 0,0-1 0,-1 1 0,1-1 0,-1 0 0,0 0 0,0-1 0,0 1 0,0-1 0,5-4 0,64-70 89,-76 135-1143,-25-12 931,11-21 135,65-39-943,4-5-2812,-44 15 1926,1-1 1,-1 0 0,0 0-1,0-1 1,-1 0 0,11-11-1,4-5-4126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1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9353,'0'0'8643,"-9"9"-8013,2-1-455,0 0 1,0 1 0,1 0-1,0 0 1,0 0 0,1 1-1,0 0 1,1 0 0,0 0-1,-4 17 1,2 18 1133,1-1 0,2 73-1,3-105-1321,0-11 2,0 0 0,0-1 0,0 1-1,0 0 1,0-1 0,1 1 0,-1 0 0,0-1-1,0 1 1,0 0 0,0-1 0,1 1 0,-1-1-1,0 1 1,1-1 0,-1 1 0,0 0 0,1-1 0,-1 1-1,1-1 1,-1 1 0,1-1 0,0 1 0,-1-1-50,1 0 0,-1 0 0,0 0 0,0 0 1,1 0-1,-1 0 0,0-1 0,1 1 1,-1 0-1,0 0 0,1 0 0,-1 0 0,0 0 1,0-1-1,1 1 0,-1 0 0,0 0 1,0 0-1,0-1 0,1 1 0,-1 0 1,0 0-1,0-1 0,0 1 0,1 0 0,-1 0 1,0-1-1,0 1 0,0 0 0,0-1 1,0 1-1,0 0 0,0-1 0,0 1 0,0 0 1,0-1-1,0 1 0,0 0 0,0 0 1,0-1-1,0 1 0,0 0 0,0-1 1,0 1-1,-1-1 0,1-7-825,0-1-1,-1 1 1,-1-1 0,0 1-1,0-1 1,0 1-1,-5-10 1,-29-50 3682,24 48-124,12 20-2556,0-1 1,0 1-1,0 0 0,-1 0 0,1-1 1,0 1-1,0 0 0,0 0 0,0-1 1,0 1-1,0 0 0,0-1 0,0 1 1,-1 0-1,1 0 0,0-1 0,0 1 1,0 0-1,0-1 0,1 1 1,-1 0-1,0-1 0,0 1 0,0 0 1,0 0-1,0-1 0,0 1 0,0 0 1,0 0-1,1-1 0,-1 1 0,0 0 1,0 0-1,0-1 0,1 1 0,-1 0 1,0 0-1,0 0 0,1-1 0,-1 1 1,0 0-1,0 0 0,1 0 0,-1 0 1,0 0-1,0-1 0,1 1 1,23-1 1235,24 10-1393,-30-5-154,41 11-2207,-18-8-5032,-8-3-3926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1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15855,'0'0'14189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4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34 5381,'0'0'-256,"-88"-34"-1794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229 237 1730,'-12'-1'245,"-11"-1"-518,-78-9 2703,93 9-1647,0 1 1,1-2 0,-1 1 0,0-1 0,1 0-1,-1 0 1,1-1 0,0 0 0,0 0 0,-11-10-1,18 14-751,0-1 0,0 1-1,0-1 1,1 1 0,-1-1-1,0 1 1,0-1 0,1 1 0,-1-1-1,0 1 1,1-1 0,-1 1-1,0-1 1,1 1 0,-1-1-1,1 1 1,-1 0 0,0-1-1,1 1 1,-1 0 0,1-1-1,-1 1 1,1 0 0,-1 0-1,1 0 1,0-1 0,-1 1-1,1 0 1,-1 0 0,1 0-1,-1 0 1,1 0 0,-1 0-1,2 0 1,22-6-116,100-10 209,0 5-1,172 8 0,69-5 75,656-35-135,380 56 101,127-7-139,-851-9-20,415-14 180,0 0 7,604-5-161,-97 10 247,-748 11-259,-307-14 588,165 2 386,-662 14-2246,60 10 0,-52-2-2117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0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6342,'0'0'283,"0"0"1,-1-1-1,1 1 0,0 0 1,0 0-1,-1 0 0,1 0 0,0 0 1,-1 0-1,1 0 0,0 0 1,0 0-1,-1 1 0,1-1 1,0 0-1,-1 0 0,1 0 1,0 0-1,0 0 0,-1 0 1,1 0-1,0 1 0,0-1 0,-1 0 1,1 0-1,0 0 0,0 1 1,0-1-1,-1 0 0,1 0 1,0 1-1,0-1 0,0 0 1,0 0-1,0 1 0,0-1 0,-1 0 1,1 1-1,0-1 0,0 0 1,0 1-1,-4 23 3073,4 41-5873,0-48 3744,-1 100-1176,3 123 197,29 55 88,-26-201-320,5 197 33,-14 881-685,7-1168 612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 9545,'0'0'9839,"0"-4"-5505,2 1110-3261,-17-710-2290,15-231-376,-2 83 3932,-1 1-5720,3-83-8403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50 338 2947,'-4'-44'2472,"1"0"0,6-66 0,-1 18 1424,-2 90-3707,1 0 1,-1 0-1,0 1 1,0-1-1,-1 0 1,1 0-1,0 0 1,-1 0-1,1 1 1,-1-1-1,1 0 1,-1 0-1,0 1 1,0-1 0,0 1-1,0-1 1,0 1-1,0-1 1,0 1-1,-1-1 1,1 1-1,0 0 1,-1 0-1,1-1 1,-1 1-1,1 0 1,-1 1-1,0-1 1,1 0-1,-1 0 1,0 1-1,0-1 1,-2 0-1,-1 30 265,-2 217 1380,37 363-1,-15-470-884,-7 1-1,-9 149 1,0-272-975,1-8-126,0 0 0,-1 0-1,0 1 1,-1-1 0,-4 15-1,-4-51-8404,6-7 859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15075,'5'-1'2113,"1"7"-1153,-4 10-296,-2 2 1881,0 12-1217,0 5-224,-3 2-448,0 4-112,0 1-144,0-8-96,2-3-119,-1-3-97,2-11-345,2-5-271,1-14-624,-2-9 952,-1-12-128,-1-3-160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9449,'1'145'8380,"1"15"-7040,-25 227 1,-1-170-562,4 260 1,20-476-695,22-402 821,-17 330-840,4-351-878,14 1140 978,-23-718-166,1 17 6,0 0 1,1 0-1,1 0 1,6 19-1,-9-36-7,0-1-1,0 1 1,1 0 0,-1-1-1,0 1 1,0 0-1,0 0 1,1-1 0,-1 1-1,0 0 1,0 0 0,1-1-1,-1 1 1,0 0 0,0 0-1,1 0 1,-1 0-1,0-1 1,1 1 0,-1 0-1,0 0 1,1 0 0,-1 0-1,0 0 1,1 0 0,-1 0-1,0 0 1,1 0-1,-1 0 1,0 0 0,1 0-1,-1 0 1,0 0 0,1 0-1,-1 0 1,0 0 0,1 0-1,-1 1 1,0-1-1,1 0 1,-1 0 0,0 0-1,0 1 1,1-1 0,-1 0-1,0 0 1,0 1 0,1-1-1,-1 0 1,0 0-1,0 1 1,0-1 0,1 0-1,-1 1 1,0-1 0,7-31 77,-1-85-467,-5 1 0,-5 0 1,-5 0-1,-25-116 0,29 213 394,2 33-221,1 32-42,22 508 623,-15-443-192,0-66-639,0 2-4114,-5-23-992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4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10346,'0'20'642,"1"0"1,0-1 0,2 1-1,0 0 1,1-1-1,1 0 1,11 27 0,-16-45-589,0 0 1,0-1-1,0 1 1,0-1-1,1 1 1,-1-1-1,0 1 1,0 0-1,0-1 1,0 1-1,1-1 1,-1 1-1,0-1 1,1 1-1,-1-1 1,0 1-1,1-1 1,-1 0-1,1 1 1,-1-1-1,0 1 1,1-1-1,-1 0 1,1 1-1,-1-1 1,1 0-1,-1 0 1,1 1-1,0-1 1,-1 0-1,1 0 1,-1 0-1,1 0 1,-1 0-1,2 0 1,5-20 655,-5-38-630,-2 57-56,-4-37 117,4 38-136,0 0 0,0 0 0,0 0 1,0-1-1,0 1 0,0 0 0,0 0 0,0 0 0,0 0 0,0-1 0,0 1 0,-1 0 0,1 0 0,0 0 0,0 0 0,0 0 0,0 0 0,0 0 0,0-1 0,-1 1 0,1 0 0,0 0 0,0 0 0,0 0 0,0 0 0,0 0 0,-1 0 0,1 0 0,0 0 0,0 0 0,0 0 0,0 0 0,-1 0 0,1 0 0,0 0 0,0 0 0,0 0 0,0 0 0,-1 0 0,1 0 0,0 0 0,0 0 0,0 0 1,0 0-1,0 0 0,-1 0 0,1 0 0,0 1 0,0-1 0,0 0 0,0 0 0,-11 20 157,6-4-133,1 1-1,1 0 1,0 0-1,1 1 1,1-1-1,1 1 1,0-1-1,6 34 1,8-16-357,-13-33 61,0-1-1,0 0 1,1 1 0,-1-1 0,0 0 0,0 0 0,0 0 0,1 0 0,-1 0-1,0-1 1,1 1 0,-1 0 0,3 0 0,12 1-4532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5:2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3587,'13'-1'795,"-1"-1"0,0-1 0,0 0 0,0 0 0,0-2 0,19-8 0,20-7 415,-27 13-941,0 1 1,0 0 0,0 2-1,1 1 1,29 0-1,509-43-242,-367 22-8,322 3-1,-380 32-20,36 1-1,230-22 11,-199 3-32,121 3 19,139-6 95,213-47 38,-95 6-106,299 39-12,-527 15 23,543 4-1614,-891-8-1659,-1-1-2541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5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1231 134 3555,'0'0'3273,"-3"-10"-1239,1 4-1760,2 3-134,-1 0 0,0-1 1,0 1-1,0 0 0,0-1 0,-1 1 1,1 0-1,-1 0 0,0 0 0,0 0 0,0 0 1,0 1-1,0-1 0,-1 1 0,1-1 1,-1 1-1,0 0 0,0 0 0,1 0 1,-6-2-1,-22-8 303,1 2 0,-2 1 0,1 2 0,-1 1 0,-41-3 0,7 4-224,-102 8 0,121 2-224,-1 2-1,1 2 1,0 2 0,1 2-1,0 2 1,1 2 0,1 2-1,1 1 1,-48 33 0,70-40 54,0 1 0,1 1 0,1 1-1,0 1 1,1 0 0,1 2 0,1 0 0,-24 38 0,32-44-28,-1 1 1,2 0-1,0 1 0,1 0 0,0-1 0,1 1 0,1 1 1,0-1-1,1 0 0,1 1 0,1 0 0,0-1 0,0 1 1,7 28-1,-4-32-22,1 0 0,0-1 1,1 0-1,0 0 1,1 0-1,0 0 0,1-1 1,0 0-1,1 0 0,0-1 1,0 0-1,1-1 1,0 1-1,1-2 0,11 8 1,0-1-26,0-1 1,1-2 0,0 0 0,1-1-1,0-1 1,38 9 0,-17-9-6,1-2 0,0-3 0,0-1 0,0-2 0,1-2 0,-1-2 0,0-2 0,0-2 0,55-16 0,-38 5 395,0-3 0,-2-3 0,-1-2 0,-1-2 0,104-71 0,-133 79 59,-2-1 0,0-2 1,47-51-1,-64 62-329,-1 1 0,0-2 0,-1 1-1,0-1 1,-1 0 0,0-1 0,-1 1-1,-1-1 1,0 0 0,-1-1 0,4-28-1,-7 37-76,-1 0 0,0-1-1,-1 1 1,1-1-1,-1 1 1,0 0 0,-1 0-1,0-1 1,0 1 0,0 0-1,-1 0 1,1 1-1,-1-1 1,-1 0 0,1 1-1,-1 0 1,0 0 0,0 0-1,-1 0 1,1 1-1,-1 0 1,0 0 0,0 0-1,0 0 1,-1 1 0,-9-5-1,-9-3-24,0 1 0,0 2 0,0 0 0,-1 2 0,-34-5 0,-64-5-969,1 6 0,-1 5 0,-141 13 0,150 5-3102,76-5-10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5:3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1005 218 10346,'-14'-22'518,"11"15"-284,-1 0 1,0 1-1,0-1 1,-1 1-1,0 0 1,0 0-1,-1 0 1,1 1-1,-1 0 1,0 0-1,-1 0 1,1 1-1,-13-7 1,-4 2-151,-2 1 0,1 0 0,-1 2 0,0 1 0,-1 1 0,1 1 0,-1 1 0,1 2 0,-49 4 1,43 0-82,0 1 1,0 1 0,1 2-1,0 1 1,0 1 0,1 2-1,-47 26 1,50-22-12,1 1 0,1 1 0,1 1 1,0 1-1,2 1 0,0 1 0,2 1 1,-26 39-1,32-42-4,1 1 0,1 0 0,1 1 0,0 1 0,2-1 0,1 1 0,1 1 0,1-1 0,0 1 0,2 0 0,0 27 0,3-43 4,1-1 0,-1 0 0,1 0-1,1 0 1,-1 0 0,1 0 0,1 0-1,-1 0 1,1-1 0,0 1 0,0-1-1,1 0 1,8 11 0,-4-8 7,0-1 1,1 0-1,0 0 0,0-1 0,0 0 1,1 0-1,20 9 0,0-3 27,0-2-1,1-1 1,0-1-1,1-2 1,44 5-1,-5-5 68,1-3 0,0-3 0,0-3-1,0-4 1,93-18 0,-110 12 240,-2-2-1,1-2 1,-2-3 0,0-2 0,-2-2 0,0-2 0,66-46-1,-95 56-140,-1-2 0,0 0-1,-1 0 1,-1-2 0,-1-1-1,-1 0 1,-1-1 0,25-43-1,-35 54-170,0 1-1,-1-1 0,0 0 0,-1 0 1,0 0-1,0 0 0,-1 0 0,0-1 1,-1 1-1,0-1 0,-1 1 0,0-1 1,-1 0-1,0 1 0,0-1 1,-1 1-1,-1 0 0,0 0 0,0-1 1,-1 2-1,0-1 0,-1 0 0,0 1 1,-7-10-1,0 5-74,-1-1 0,-1 2-1,0 0 1,-1 0 0,0 1 0,-1 1 0,0 1 0,-1 0 0,0 1-1,-1 1 1,0 1 0,-24-7 0,-14-2-299,-2 3 1,-102-11-1,-118 5-1583,223 19 512,0 2-1,0 2 1,-56 13-1,58-5-4372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392 11403,'-137'-75'548,"-182"-70"0,218 107-517,-2 5 1,-178-33-1,199 52-9,-1 4 0,-126 0-1,174 11-28,0 1 0,0 2 0,1 2-1,0 1 1,0 1 0,0 2 0,1 2-1,-53 25 1,45-12 36,1 1 0,1 2 0,2 1 0,0 2-1,3 2 1,0 1 0,2 2 0,2 0 0,1 3 0,2 0-1,2 2 1,2 0 0,1 2 0,-19 56 0,34-79-12,0 0 1,2 1-1,0-1 1,1 1 0,2 0-1,0 1 1,1-1 0,3 34-1,0-43-8,0 1 0,1-1-1,0 1 1,1-1 0,0 0 0,1-1 0,0 1-1,1-1 1,1 0 0,0 0 0,0-1-1,1 0 1,0 0 0,0-1 0,16 13 0,1-2 30,2-1 0,0-2 0,1 0 0,1-2 0,0-1 0,45 14 0,192 42 51,-127-41-81,0-7 1,2-6 0,0-6 0,0-6 0,152-16-1,-216 2 250,-1-4-1,0-3 1,0-4-1,-2-2 1,-1-4-1,-1-3 1,-2-3-1,-1-4 1,-2-2-1,-1-3 0,94-79 1,-134 98-115,-2 0 1,0-2-1,-1-1 1,-2 0-1,0-2 0,23-42 1,-38 60-114,-1 0-1,0-1 1,-1 1 0,0-1 0,0 0 0,-2 0-1,1 0 1,-1 0 0,-1 0 0,0 0-1,0-1 1,-1 1 0,-1 0 0,0-1 0,0 1-1,-1 0 1,-1 0 0,0 0 0,0 0 0,-1 0-1,0 1 1,-12-20 0,2 10-38,-1 1-1,-2 0 1,0 1 0,-1 1 0,0 0-1,-1 2 1,-1 0 0,-1 1 0,0 1-1,-41-18 1,7 7-240,-1 3 0,-1 2 0,-79-15 0,-26 8-1653,0 8-1,-252 2 1,223 16-1666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2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179 235 2050,'-6'-20'1851,"1"0"1,-3-26-1,7 32-1135,-2 1 0,1 0-1,-1 0 1,-1 0 0,0 0 0,-1 1-1,-12-23 1,16 33-628,0 1 0,0-1 0,0 1 1,0-1-1,0 1 0,0 0 0,-1-1 0,1 1 1,0 0-1,-1 0 0,1 0 0,-1 0 0,1 0 1,-1 0-1,1 0 0,-1 0 0,0 1 0,1-1 0,-3 0 1,2 1-32,1 0 1,0 1 0,-1-1-1,1 0 1,0 1 0,-1-1-1,1 1 1,0-1 0,-1 1-1,1-1 1,0 1-1,0 0 1,0 0 0,0 0-1,0-1 1,0 1 0,0 0-1,0 0 1,-1 2 0,-3 3 14,1 1 0,0 1 0,0-1 0,0 0 1,1 1-1,-3 13 0,-6 31-31,2 1 0,3 1 0,2 0 1,3 0-1,2 0 0,8 65 0,8-30-44,-14-82 4,0 0-1,0 0 0,1 0 0,0 0 1,0 0-1,1-1 0,0 1 0,0-1 1,0 0-1,6 5 0,-9-10 2,-1-1-1,0 0 1,0 0 0,0 1 0,1-1-1,-1 0 1,0 0 0,0 0-1,1 0 1,-1 1 0,0-1-1,1 0 1,-1 0 0,0 0-1,0 0 1,1 0 0,-1 0-1,0 0 1,1 0 0,-1 0-1,0 0 1,1 0 0,-1 0-1,0 0 1,1 0 0,-1 0-1,0 0 1,1 0 0,-1 0-1,0 0 1,0 0 0,1 0-1,-1 0 1,0-1 0,1 1-1,-1 0 1,7-14 83,-1-27 104,-6 35-146,36-425 774,-32 405-855,-3 24-1,0 7-4,-1 41-61,0 13 138,-1 35-150,19 154 0,-18-247 118,0 0 0,0 0 0,0 0 0,0 0 0,0 0 0,0 0 0,0 0-1,0 0 1,1-1 0,-1 1 0,0 0 0,1 0 0,-1 0 0,1 0 0,-1-1 0,1 1 0,-1 0 0,1 0-1,0-1 1,0 2 0,9-14 287,8-45 367,-15 45-594,41-148 429,-38 151-711,-1 20-117,-2 36-263,-2-33 539,1 21-667,2 0-1,1-1 0,2 1 1,2-1-1,13 35 0,17 13-4641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10634,'0'0'4965,"-5"9"-4880,0 0-79,1 1-1,0-1 0,1 0 1,0 1-1,1 0 0,0 0 1,0 0-1,0 17 0,-2 765 849,8-721-849,3 0 0,18 81 0,-12-82-8,-2 1 0,1 84 0,7 407-157,-19-560 160,10 868-480,-13-518 41,5-87 702,-7 347 553,-1-78-206,5-139-201,-4-282-210,-35 193 0,1-131 2313,31-125-1946,6-38-7714,2-29 608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90 5093,'0'0'1468,"0"-8"117,1 4-1292,-1-37 1415,0 39-1539,0 0 0,0 1 0,0-1 0,0 0 0,-1 1 0,1-1 0,-1 0 1,1 1-1,-1-1 0,1 1 0,-1-1 0,0 0 0,0 1 0,0 0 0,0-1 0,0 1 1,0 0-1,0-1 0,-1 1 0,1 0 0,0 0 0,-1 0 0,-1-1 0,2 4-34,0 0 0,0 0-1,0 0 1,1 0 0,-1 0-1,1 0 1,0 0 0,-1 0-1,1 0 1,0 1 0,0-1-1,1 3 1,-1-4-17,19 543 262,-5-237-306,3 34 169,5 183-193,-36-8-15,10-391 10,-26 562 30,5-96 448,20-486-496,-15 327 224,-22 383 448,26-418 40,8-145-351,2-117 33,10-149-7019,-4-4-934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1533 0 6342,'0'0'7303,"0"11"-5750,0 12-803,0 0 0,-2 0-1,-1 0 1,0 0 0,-2-1-1,-8 28 1,-1-22 186,0-1-1,-33 45 1,-9 18-396,66-107-880,-1-2-1,0 1 1,-1-1-1,-1 0 1,-1-1-1,-1 1 1,0-1-1,2-31 1,-7 51 340,0-1 1,0 1-1,0-1 1,0 1-1,0 0 1,0-1-1,0 1 1,0-1-1,0 1 1,0 0-1,0-1 1,0 1-1,0 0 1,0-1-1,0 1 1,-1 0-1,1-1 1,0 1-1,0 0 1,0-1-1,-1 1 1,1 0-1,0-1 1,0 1-1,-1 0 0,1 0 1,0-1-1,-1 1 1,1 0-1,0 0 1,-1 0-1,1-1 1,0 1-1,-1 0 1,0 0-1,-15 5-28,-13 18 23,5 6 153,-50 53 372,67-75-456,0 0 0,-1-1 0,1 0 0,-1-1 0,0 0 0,-1 0 0,1 0 0,-16 4 0,24-8-58,-1-1 0,1 0 0,-1 0 0,1 1 0,0-1 0,-1 0 0,1 0 0,-1 0 0,1 0-1,-1 0 1,0 1 0,1-1 0,-1 0 0,1 0 0,-1 0 0,1-1 0,-1 1 0,1 0 0,-1 0 0,1 0 0,-1 0 0,1 0 0,-1-1 0,1 1 0,-1 0 0,1 0 0,0-1 0,-1 1 0,1 0 0,-1-1 0,1 1 0,0 0 0,-1-1 0,1 1 0,0-1 0,-1 1 0,1-1 0,3-22-88,21-23-517,33-48-810,-95 133 1655,-99 96 716,119-120-743,-1 0 1,0-1-1,-1-1 1,-1-1-1,-41 19 1,57-29-193,1-1 1,0 1-1,-1-1 1,1 0-1,-1 0 1,1-1-1,-1 1 1,1-1-1,-6 0 1,9 0-45,0-1 0,-1 1 0,1 0 0,0-1 0,-1 1 0,1-1 0,0 0 0,0 1 0,0-1 0,-1 0 0,1 0 0,0 0 0,0 0 1,0 0-1,0 0 0,0 0 0,1 0 0,-1 0 0,0 0 0,0 0 0,1 0 0,-1-1 0,1 1 0,-1 0 0,1-1 0,-1 1 0,1 0 1,0-1-1,0 1 0,0 0 0,0-3 0,-1-17-817,1 0 0,2 0 0,4-29 0,0 2 155,-6 47 679,1 0 1,-1 1-1,0-1 0,0 0 0,0 1 0,0-1 0,0 0 0,0 0 1,0 1-1,0-1 0,0 0 0,-1 1 0,1-1 0,0 0 0,0 1 0,-1-1 1,1 0-1,0 1 0,-1-1 0,1 1 0,0-1 0,-1 0 0,1 1 0,-1-1 1,1 1-1,-1-1 0,1 1 0,-1 0 0,-1-1 0,-20 3 166,-29 25 489,48-25-567,-28 18 390,4-2 429,-55 28 0,74-43-835,1 1 1,-1-1-1,0-1 1,-1 0 0,1 0-1,0 0 1,-1-1-1,1 0 1,-1-1 0,1 0-1,-1 0 1,-11-3-1,15 2-109,0-1-1,1 0 1,-1-1-1,1 1 1,0-1-1,-1 1 1,1-1-1,0-1 1,1 1-1,-1-1 1,0 1-1,-5-9 1,6 8-44,0 0 0,0 0 0,0 1 0,0-1 0,-1 1 0,1 0 1,-1 0-1,0 0 0,0 1 0,0-1 0,-1 1 0,1 0 0,0 0 1,-1 1-1,0-1 0,1 1 0,-6-1 0,2 2 86,-1 0 0,0 0 0,0 1 0,0 0 0,1 1 0,-1 0 0,1 0 0,-1 1 0,-14 7-1,-4 4 521,-39 28 0,47-28-31,0-2 0,-1 0 0,-36 15 0,55-27-465,0 1 1,0 0-1,-1-1 1,1 1-1,0-1 1,-1 1-1,1-1 1,0 0-1,-1 0 1,1 1-1,0-1 0,-1 0 1,1 0-1,-1 0 1,1-1-1,0 1 1,-1 0-1,1 0 1,0-1-1,-1 1 1,1-1-1,0 1 0,-2-2 1,2 1-29,1 0-1,-1 0 1,1 0 0,-1-1-1,1 1 1,0 0 0,0 0-1,-1 0 1,1 0 0,0-1-1,0 1 1,0 0 0,1 0-1,-1 0 1,0-1 0,0 1-1,1 0 1,-1 0 0,0 0-1,2-2 1,1-6-207,1 0 1,1 1-1,0-1 1,0 1-1,7-9 1,-8 12-57,-1 1-91,0 1 0,0-1 1,0 1-1,0 0 0,0 0 0,1 0 1,-1 0-1,1 1 0,0-1 1,0 1-1,0 0 0,4-2 0,-7 5 206,0-1-1,-1 1 0,1 0 1,0 0-1,-1 0 0,1-1 0,-1 1 1,1 0-1,-1 0 0,1 0 1,-1 0-1,0 0 0,1 0 1,-1 0-1,0 0 0,0 0 1,0 0-1,0 0 0,0 0 0,0 0 1,0 0-1,0 0 0,0 0 1,0 0-1,-1 0 0,1 0 1,0 0-1,-1 0 0,0 1 1,-7 37-596,-6-4 303,-2 0 0,-1-1-1,-34 50 1,8-19-4285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17884,'12'-8'2168,"3"8"-1039,4-5-345,8 0 1464,8 2-559,6-3-481,4 2-224,3 0-304,-5-4-176,-4-2-440,-6 5-344,-10 3-832,-9 2-400,-14 2 1176,-8 2-289,-15 3-231</inkml:trace>
  <inkml:trace contextRef="#ctx0" brushRef="#br0" timeOffset="1">22 195 19532,'0'12'2121,"5"-8"-1137,8-1-312,13-3 1104,6-5-271,8 0-457,1-3-176,4 1-408,-4 2-304,-3 2-744,-7 0-496,-11 4 904,-8 2-88,-14 4-184,-9 0-256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1555 1 9769,'0'2'2616,"-20"23"1731,-24 8-2102,17-14-1465,-729 626 2653,584-476-3415,8 8 0,-159 222-1,299-364 520,0 0-3482,36-69-1587,10-19-128,4-12-2691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12716,'0'0'6999,"1"10"-5013,-1-8-1913,0 0 0,0 0 1,1 0-1,-1 0 1,1 0-1,-1 0 1,1 0-1,0 0 1,0 0-1,-1 0 1,1 0-1,1 0 0,-1 0 1,0-1-1,0 1 1,1-1-1,-1 1 1,1-1-1,-1 1 1,1-1-1,0 0 1,3 2-1,1-1 53,0 0-1,0-1 0,1 0 1,-1 0-1,1 0 1,-1-1-1,1 0 1,11-2-1,15-2 28,0-1-1,-1-2 1,0-1 0,39-16-1,122-58-77,-170 71-64,218-109-668,-218 114 641,-22 6 16,-1 0-1,0 0 0,1 1 0,-1-1 0,0 0 1,0 0-1,1 1 0,-1-1 0,0 0 1,0 0-1,1 1 0,-1-1 0,0 0 0,0 0 1,0 1-1,1-1 0,-1 0 0,0 1 0,0-1 1,0 0-1,0 1 0,0-1 0,0 0 1,0 1-1,0-1 0,0 1 0,0-1 0,0 0 1,0 1-1,0-1 0,0 0 0,0 1 0,0-1 1,0 1-1,-2 5 2,-1 0 0,1 0 0,-1 0 0,0-1 0,-6 9 0,-31 47 25,-140 221 888,131-196-1955,-53 127 0,77-154-3449,2-8-2733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14189,'0'0'10255,"16"-1"-9059,-5 0-1083,1-1 0,-1 1 0,0-2 0,0 0 0,0 0 0,-1-1 0,1 0 0,-1-1 0,0 0 0,0 0-1,0-1 1,9-8 0,335-314-75,-338 314-189,-12 16-173,-19 26 94,3-8 237,-79 128 59,77-121-58,1 0 1,1 1-1,-14 48 1,23-65-326,1 1 1,1 0 0,-1 19 0,2-30 178,0-1 0,0 1 1,0-1-1,0 1 0,0-1 0,0 1 1,0 0-1,0-1 0,0 1 1,0-1-1,0 1 0,0-1 1,0 1-1,1-1 0,-1 1 0,0-1 1,0 1-1,0-1 0,1 0 1,-1 1-1,0-1 0,1 1 1,-1-1-1,0 0 0,1 1 1,-1-1-1,0 1 0,1-1 0,-1 0 1,1 0-1,-1 1 0,1-1 1,-1 0-1,1 0 0,-1 1 1,0-1-1,1 0 0,0 0 1,-1 0-1,1 0 0,-1 0 0,1 0 1,-1 0-1,1 0 0,-1 0 1,1 0-1,-1 0 0,1 0 1,-1 0-1,1-1 0,-1 1 1,1 0-1,0-1 0,-1 1 73,20-3-6474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15407,'0'0'6950,"-39"74"-5316,16-37-609,2 3-545,-1 3-192,3-1-256,0-1 0,4-3-32,7-3 0,-5-6-352,8-7-993,-1-9-2211,0-8-2113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17 7399,'0'0'7831,"-11"2"-5284,4-1-2391,0 0-1,0 1 1,0 0 0,0 1 0,0 0 0,1 0 0,-1 0-1,1 1 1,0-1 0,0 2 0,0-1 0,1 1-1,-1 0 1,1 0 0,-9 11 0,9-9-166,-33 48 468,36-52-441,0 0-1,1 0 1,-1 1 0,1-1-1,0 0 1,-1 0 0,2 1 0,-1-1-1,0 1 1,1-1 0,-1 1-1,1-1 1,0 1 0,0-1-1,1 7 1,0-9-14,0-1 0,0 1 1,-1 0-1,1-1 0,0 1 0,0-1 0,0 1 0,0-1 0,0 1 0,0-1 0,0 0 1,0 1-1,0-1 0,0 0 0,0 0 0,0 0 0,0 0 0,0 0 0,0 0 0,0 0 1,0 0-1,0 0 0,0-1 0,0 1 0,0 0 0,2-1 0,28-8 287,-14 1-262,0 0 0,-1-2 0,0 0 0,0-1 0,-1-1 0,-1 0 0,0-1 0,0 0 0,-2-1 0,1-1 0,12-20 0,-23 33-11,-1 0 0,0 0-1,0 1 1,0-1 0,0 0 0,-1 0-1,1 0 1,0 0 0,-1 0-1,1 0 1,-1 0 0,0 0 0,0 0-1,0-4 1,0 6 12,0-1 0,-1 1 0,1-1 0,0 1 0,-1-1 0,1 1 0,0 0 0,-1-1 0,1 1 0,-1-1 0,1 1 1,-1 0-1,1-1 0,-1 1 0,1 0 0,-1 0 0,1-1 0,-1 1 0,1 0 0,-1 0 0,1 0 0,-1 0 0,1 0 0,-1 0 0,0 0 0,1 0 0,-1 0 0,1 0 0,-1 0 0,1 0 0,-2 0 0,-3 1 47,0 1 0,0-1 1,1 1-1,-1 0 0,0 0 0,1 0 0,-1 1 1,1 0-1,0 0 0,-5 4 0,-14 14-57,2 1 0,-32 41-1,45-51-70,0-1-1,0 2 1,1-1-1,1 1 1,0 0-1,1 0 1,0 1-1,-3 14 1,8-26-102,-1-1 0,1 1 1,0-1-1,-1 1 1,1-1-1,0 1 0,0 0 1,0-1-1,0 1 0,0 0 1,0-1-1,1 1 1,-1-1-1,0 1 0,1-1 1,0 1-1,-1-1 0,1 1 1,0-1-1,-1 1 1,1-1-1,0 0 0,0 1 1,0-1-1,0 0 0,0 0 1,1 0-1,-1 0 1,0 0-1,0 0 0,1 0 1,-1 0-1,1 0 0,-1-1 1,1 1-1,-1-1 1,1 1-1,-1-1 0,1 1 1,-1-1-1,1 0 0,0 0 1,-1 0-1,3 0 0,28 1-4506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110 114 17392,'-11'12'1703,"0"-1"-1203,-44 49 2595,51-56-2945,1 0 1,0 0-1,0 1 0,0-1 0,1 1 0,-1 0 0,1 0 0,0 0 0,0 0 0,1 0 0,0 1 0,-1-1 0,1 8 0,1-12-152,0 0-1,0 0 1,1 0-1,-1 0 1,0 0-1,1 0 0,-1 0 1,0 0-1,1 0 1,-1 0-1,1-1 0,-1 1 1,1 0-1,0 0 1,-1-1-1,1 1 0,0 0 1,0-1-1,0 1 1,-1 0-1,1-1 1,0 1-1,0-1 0,0 0 1,1 1-1,34 3 19,-29-4 7,0-1 1,-1 0-1,1 0 1,0-1 0,-1 1-1,1-2 1,-1 1-1,7-4 1,-6 1 87,0-1 1,0 0-1,-1-1 1,1 0-1,-2 0 1,1 0-1,-1-1 1,0 0-1,0 0 1,-1 0-1,0 0 1,3-11-1,-2 3 133,0 0 0,-1-1 1,-1 1-1,-1-1 0,0-29 0,-1 44-255,-1 0-1,-1 0 1,1 0-1,0 1 0,0-1 1,-1 0-1,1 0 1,0 0-1,-1 1 1,0-1-1,0 0 0,1 0 1,-1 1-1,0-1 1,0 1-1,0-1 1,-1 1-1,1-1 0,0 1 1,0 0-1,-1-1 1,1 1-1,-1 0 1,1 0-1,-1 0 0,0 0 1,1 0-1,-1 1 1,0-1-1,0 0 1,1 1-1,-1-1 0,0 1 1,0 0-1,0 0 1,-2-1-1,0 1-456,-1 0 1,1 1-1,-1-1 1,1 1-1,-1 0 1,1 0-1,-1 0 1,1 0-1,0 1 0,-1 0 1,1 0-1,0 0 1,0 0-1,-5 5 1,-13 12-6121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3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12684,'0'0'10703,"-9"8"-10510,-3 3-181,0 2 1,1 0 0,0 0-1,1 1 1,1 0 0,0 1 0,-8 18-1,1 2 17,1 1-1,-13 52 0,27-84-27,-1 0-1,1 1 1,0-1-1,1 1 1,-1-1-1,1 1 1,0-1-1,1 9 1,-1-12-1,1 1 0,-1-1 0,1 0 0,0 0 0,-1 0 0,1 1 0,0-1 0,0 0 0,0 0 0,0 0 0,0 0 0,0-1 0,0 1 0,0 0 0,0 0 0,0-1 0,0 1 0,1 0 0,-1-1 0,0 1 0,0-1 0,1 0 0,-1 1 1,0-1-1,1 0 0,-1 0 0,0 0 0,1 0 0,-1 0 0,0 0 0,3 0 0,6-1-4,1 0 1,0-1 0,0 0-1,-1-1 1,1 0 0,-1-1-1,0 0 1,0 0 0,12-8-1,87-60-259,-69 43 261,-22 16-14,22-17 11,-38 29 1,1-1-1,-1 1 1,0 0 0,1-1 0,-1 1-1,0 0 1,1 1 0,0-1 0,-1 0 0,1 1-1,-1-1 1,1 1 0,4 0 0,-7 2 1,1-1 0,-1 1 1,0-1-1,0 1 0,0 0 1,0-1-1,0 1 0,0-1 1,0 1-1,0 0 0,-1-1 1,1 1-1,-2 2 0,-2 6 22,0 0-1,-1-1 1,0 0-1,-1 0 0,-10 13 1,9-14 49,0 1-1,1 0 1,1 0 0,-1 1 0,-5 14 0,11-23-62,0-1-1,0 1 1,0-1-1,0 1 0,0-1 1,0 1-1,0-1 1,0 1-1,0-1 1,0 1-1,0-1 0,0 1 1,1-1-1,-1 0 1,0 1-1,0-1 1,0 1-1,1-1 1,-1 1-1,0-1 0,1 0 1,-1 1-1,0-1 1,1 0-1,-1 1 1,0-1-1,1 0 0,-1 0 1,0 1-1,1-1 1,-1 0-1,1 0 1,-1 1-1,1-1 0,-1 0 1,1 0-1,-1 0 1,1 0-1,-1 0 1,1 0-1,-1 0 1,1 0-1,-1 0 0,0 0 1,1 0-1,-1 0 1,1 0-1,-1 0 1,1-1-1,-1 1 0,1 0 1,0 0-1,30-7 17,21-11 11,95-47-1,-107 44-176,1 2-1,1 2 1,80-21-1,-99 38-191,-22 0 332,-1 0 1,0 0-1,1 1 1,-1-1-1,0 0 0,1 0 1,-1 1-1,0-1 1,1 0-1,-1 0 0,0 1 1,0-1-1,1 0 1,-1 1-1,0-1 1,0 1-1,1-1 0,-1 0 1,0 1-1,0-1 1,0 1-1,0-1 0,0 0 1,0 1-1,0-1 1,0 1-1,0-1 1,0 1-1,-16 37 232,1-3 134,17-35-356,-1 1 0,0 0 0,0 0 0,0-1 0,1 1 0,-1 0 0,0-1 0,1 0 0,-1 1 0,0-1 0,1 0 0,-1 1 0,0-1 0,1 0 0,-1 0 0,1 0 0,-1 0 0,0-1 0,2 1 0,34-2 45,0-3-14,51-15 0,-66 14-114,0 0-1,0 1 1,0 1 0,0 2-1,1 0 1,-1 1 0,44 4-1,-64-2 71,-1-1 0,0 0 0,1 1 0,-1-1-1,0 1 1,0 0 0,0-1 0,1 1 0,-1 0 0,0 0 0,0 0-1,0 0 1,0 0 0,0 0 0,0 0 0,-1 0 0,1 0-1,0 0 1,-1 0 0,1 1 0,0-1 0,0 3 0,6 36 95,-7-36-44,0 1 0,1-1 0,-1 0 0,1 1-1,0-1 1,0 0 0,0 0 0,1 0-1,0 0 1,3 7 0,-2-9-17,0 1 1,0-1-1,0 0 0,1 0 1,-1-1-1,0 1 0,1-1 1,-1 1-1,1-1 0,0 0 1,-1 0-1,1-1 0,0 1 1,0-1-1,-1 0 1,7 0-1,65-7 496,83-32-324,-121 27-453,1 2-1,0 2 1,1 1-1,52-2 0,-90 8 235,1 1-1,-1 0 1,0 0-1,0 0 0,0 0 1,0 0-1,0 1 1,0-1-1,0 0 0,0 0 1,0 1-1,0-1 0,0 1 1,0-1-1,0 1 1,0-1-1,-1 1 0,1-1 1,0 1-1,0 0 0,0-1 1,-1 1-1,1 0 1,0 0-1,-1 0 0,1 0 1,-1-1-1,1 1 0,-1 0 1,1 1-1,0 1 55,-1 0 0,0-1 0,0 1 0,0-1 0,0 1 0,0 0 0,-1-1-1,1 1 1,-1-1 0,0 1 0,1-1 0,-3 4 0,1-1-448,-1 1 0,1 0 0,-2 0 0,1-1 1,0 0-1,-1 0 0,0 0 0,-1 0 0,1 0 0,-8 5 0,-3-4-5853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13965,'0'0'11435,"-5"10"-10725,2-1-602,0 0-1,1 1 1,0-1-1,1 1 1,-1 0-1,2-1 1,0 1-1,0 0 1,0 0-1,1-1 1,1 1-1,0 0 1,4 12-1,5 17-28,2-2-1,1 0 1,32 59-1,71 95-12,-47-82 19,-47-71 39,22 47 0,-22-19-2525,-21-54 67,1 0 1,-2 0-1,1 20 0,-2-21-5257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31 544 12396,'0'0'7852,"-6"9"-6762,-16 25-338,21-33-726,1-1 0,0 0 0,0 0 0,0 1 0,0-1-1,-1 0 1,1 1 0,0-1 0,0 0 0,0 0 0,0 1 0,0-1-1,0 0 1,0 1 0,0-1 0,0 0 0,0 1 0,0-1 0,0 0-1,0 1 1,0-1 0,0 0 0,0 1 0,0-1 0,1 0 0,-1 0 0,0 1-1,0-1 1,0 0 0,0 0 0,1 1 0,-1-1 0,0 0 0,0 0-1,0 1 1,1-1 0,-1 0 0,0 0 0,0 0 0,1 0 0,-1 1-1,0-1 1,1 0 0,-1 0 0,0 0 0,1 0 0,-1 0 0,0 0-1,0 0 1,1 0 0,-1 0 0,0 0 0,1 0 0,-1 0 0,0 0 0,1 0-1,17-3 1459,-13-1-1274,-1 0 0,1 0 0,-1 0 0,0 0 0,0 0 0,0-1-1,-1 0 1,0 0 0,0 0 0,0 0 0,2-7 0,24-69 561,-19 52-485,68-250 557,-44 143-810,-34 135-37,0 1-1,0 0 1,0-1 0,0 1-1,0-1 1,0 1-1,1-1 1,-1 1 0,0 0-1,0-1 1,0 1 0,1 0-1,-1-1 1,0 1 0,0-1-1,1 1 1,-1 0 0,0 0-1,1-1 1,-1 1 0,0 0-1,1 0 1,-1-1 0,1 1-1,-1 0 1,0 0 0,1 0-1,-1 0 1,1-1-1,-1 1 1,0 0 0,1 0-1,-1 0 1,1 0 0,-1 0-1,1 0 1,-1 0 0,0 0-1,1 0 1,-1 0 0,1 1-1,-1-1 1,1 0 0,-1 0-1,0 0 1,1 0 0,-1 1-1,0-1 1,1 0 0,-1 0-1,0 1 1,1-1-1,0 1 1,18 18-245,-18-17 274,22 25-255,219 241 333,-126-164-3953,-70-66-1371,-9-6-3732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14574,'0'0'8824,"14"0"-7366,-5-1-1261,1 0 0,0 0 0,0-1 0,0 0 0,-1 0 0,1-1 0,-1 0 0,0-1 0,0 0 0,0-1 0,12-7 0,20-18-9,-1-2-1,-1-1 1,-2-2-1,-1-2 1,-2-1-1,-2-2 0,-2-1 1,36-63-1,-75 150-1196,-30 64 636,25-75-68,1 1 1,1 0 0,2 1 0,2 0 0,1 1 0,-2 47 0,9-80-475,1 11-1709,5-9-4022,6-6-3065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10874,'-21'3'238,"0"0"-1,0 1 1,1 1-1,-1 2 0,1 0 1,0 0-1,1 2 1,0 1-1,0 0 0,1 1 1,0 1-1,1 1 1,-24 22-1,18-11-23,0 1-1,1 1 1,2 0-1,1 2 1,1 0-1,1 2 1,-24 57-1,20-34 64,3 2 1,3 0-1,-14 84 0,23-98-164,3-1 0,1 1 0,2-1 0,1 1 0,13 69 0,-11-93-104,2 0 0,0-1 1,0 1-1,2-1 0,0-1 0,0 1 0,2-1 1,17 23-1,-19-29-11,1 0 1,0 0-1,0-1 1,1 0-1,0-1 1,1 0-1,0 0 1,0-1-1,0-1 1,1 1-1,0-2 1,0 1-1,20 4 0,-17-6 3,1-1-1,-1 0 0,1-1 0,0-1 1,-1 0-1,1-1 0,0 0 0,22-6 0,-17 2 26,0-2 0,-1 0 0,0-1 0,0 0 0,27-18-1,-14 3 109,-1 0 0,-1-2 0,-2-1 0,0-1-1,-1-2 1,24-35 0,-31 35 57,-1-1 1,-1-1-1,-2-1 1,-1 0-1,-1-1 1,-2 0-1,-2-1 0,-1-1 1,-1 0-1,-2 0 1,-1 0-1,-1-40 1,-4 58-132,-1-1 0,-1 1 1,0-1-1,-2 1 1,0 0-1,-1 0 0,0 0 1,-10-19-1,10 26-80,0 0 0,-1 0 1,0 0-1,-1 1 0,0 0 0,-1 0 0,0 1 0,0 0 0,0 0 0,-1 1 1,-1 0-1,1 0 0,-15-6 0,2 3-215,-1 1 0,1 1-1,-2 2 1,1 0 0,-1 1 0,0 1 0,0 1 0,-29 1-1,23 3-125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15443,'-7'23'2217,"7"-4"-969,5-3-400,8-9 1961,7 0-1121,10-4-424,6-4-175,4-8-569,3 0-392,4-4-992,-4-2-65,-1-5 705,-1 1-248,-7-1-216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70 18097,'0'0'2402,"30"-54"737,-25 40-1089,-5 12-929,-9 27-1025,-12 9-64,-9 9 1,-4 9-1,-5 1 0,1-1-32,2-4 0,2-9-129,13-6-703,6-14-1058,13-13-2178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103 109 13453,'-11'8'897,"4"-3"-741,0-2 210,0 1 1,0 1-1,1 0 0,0-1 1,0 2-1,0-1 0,0 1 1,1 0-1,0 0 0,0 0 1,1 1-1,0 0 0,-7 14 1,11-20-349,1-1 1,-1 1-1,0 0 1,0-1-1,0 1 1,0 0-1,1-1 1,-1 1 0,0-1-1,1 1 1,-1 0-1,0-1 1,1 1-1,-1-1 1,1 1 0,-1-1-1,1 1 1,-1-1-1,1 1 1,-1-1-1,1 0 1,-1 1-1,1-1 1,-1 0 0,1 1-1,0-1 1,-1 0-1,1 0 1,0 1-1,-1-1 1,1 0-1,0 0 1,-1 0 0,1 0-1,0 0 1,-1 0-1,1 0 1,0 0-1,0 0 1,-1-1-1,2 1 1,34-4 1054,-7-5-753,-1-1 1,0-2-1,-1-1 0,0 0 1,-1-2-1,0-1 0,43-37 0,-65 49-277,0 0 0,0 0-1,-1 0 1,1 0-1,-1-1 1,0 1-1,0-1 1,3-8-1,-5 12-26,-1 0-1,0 0 0,1 0 0,-1 0 0,0 0 0,0 0 1,0 0-1,0 0 0,0 0 0,0 0 0,0 0 1,0-1-1,0 1 0,0 0 0,-1 0 0,1 0 0,0 0 1,-1 0-1,1 0 0,-1 0 0,1 0 0,-1 0 0,0 1 1,1-1-1,-1 0 0,0 0 0,0 0 0,1 1 0,-1-1 1,0 0-1,0 1 0,0-1 0,0 1 0,0-1 0,0 1 1,0-1-1,0 1 0,0-1 0,0 1 0,0 0 0,0 0 1,0 0-1,0 0 0,0 0 0,0 0 0,0 0 0,-1 0 1,-1 0-1,-10 0 0,0 1 0,-1 0 1,1 0-1,0 1 0,0 1 0,0 0 1,0 1-1,1 1 0,-1 0 0,1 0 0,0 1 1,1 1-1,-1 0 0,1 0 0,-16 16 1,18-16-113,0 1 1,0 0-1,1 1 0,1 0 1,-1 0-1,1 0 1,1 1-1,0 0 0,0 1 1,1-1-1,0 1 1,1 0-1,0 0 0,1 1 1,0-1-1,1 1 1,-1 22-1,3-30-153,0 0 0,0 0 0,1 0 0,-1 0 0,1 0 1,0 0-1,1 0 0,-1 0 0,1-1 0,-1 1 0,1 0 0,0-1 0,0 0 0,1 1 0,3 4 0,-2-5-677,1 1 0,-1 0-1,0-1 1,1 0 0,0 0-1,9 4 1,30 8-7972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138 113 13645,'0'0'2055,"-5"10"-314,-2-2-931,4-4-424,0 0 0,0-1 0,0 1 0,1 0 0,-1 1 0,1-1 0,0 0 0,1 1 0,-1-1 0,1 1 0,-1 0 0,1-1-1,0 6 1,3-9-312,0 0 0,0 0 0,1 0-1,-1-1 1,0 1 0,1-1 0,-1 0-1,0 1 1,0-1 0,1 0-1,-1 0 1,0 0 0,1-1 0,-1 1-1,3-1 1,10-3 15,-1-1 0,1 0-1,-1-1 1,0 0 0,-1-1-1,1-1 1,-1 0 0,-1-1-1,0 0 1,0-1 0,0 0 0,19-23-1,-30 31-68,1 0 0,0 0 0,-1 0 0,1 0 0,-1 0 0,1 0 0,-1 0 1,0 0-1,0-1 0,0 1 0,0 0 0,0-1 0,-1 1 0,1 0 0,-1-1 0,0 1 0,1-1 0,-1 1 0,0-1 0,-1-4 0,0 5 11,0 1 0,0-1 1,0 1-1,0-1 0,-1 1 0,1-1 0,0 1 0,-1 0 1,1-1-1,-1 1 0,1 0 0,-1 0 0,0 0 1,0 0-1,1 1 0,-1-1 0,0 0 0,0 1 1,0-1-1,-2 0 0,-7 0 65,0 0 1,0 0-1,0 1 0,0 0 1,1 1-1,-1 0 1,0 0-1,-13 5 0,11-2-329,0 1-1,1 1 0,-1 0 1,1 1-1,0 0 0,1 1 1,0 0-1,0 1 0,-17 17 1,22-19-152,0 0 0,0 0 0,0 1 0,1 0 1,0 0-1,0 0 0,1 0 0,0 1 1,1 0-1,0 0 0,0 0 0,1 0 0,0 0 1,1 1-1,-1 9 0,2-1-9123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5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2751 654 10858,'-289'-182'1952,"-4"-1"458,92 50-726,171 116-1556,0 2-1,-2 1 1,1 2 0,-2 1-1,-36-7 1,3 6-169,0 3 0,-1 4-1,0 2 1,-106 9 0,75 5-138,1 4 1,-143 41-1,167-35 162,2 3 1,0 3-1,2 3 0,1 3 1,2 3-1,-77 56 0,115-70 8,0 2-1,1 1 0,1 1 1,1 1-1,2 1 0,-27 42 0,36-47-7,1 2-1,1 0 0,1 0 0,1 1 0,1 0 0,2 1 1,0 0-1,2 0 0,-2 36 0,3-7 9,3 0 1,2 0-1,3 0 0,2-1 0,3 1 1,15 54-1,-13-74 29,1-1 1,2 0 0,2 0-1,1-2 1,1 0-1,2-1 1,1-1-1,2-1 1,52 54-1,-25-39 13,3-1 0,1-3-1,2-3 1,2-2 0,1-2-1,2-3 1,102 36 0,-48-29 16,1-4 0,2-6 1,172 19-1,-171-36 15,0-5-1,0-4 0,0-7 1,0-4-1,0-5 1,-2-6-1,169-50 0,-123 18 123,-4-7 0,-2-7 0,-3-6-1,269-173 1,-373 211-166,-1-2-1,-2-3 1,-2-1-1,-1-2 1,47-61 0,-76 83-28,0-2 1,-2 0 0,0 0 0,-2-1-1,-1 0 1,11-35 0,-16 40-31,-1 0 1,-1-1-1,0 1 0,-2-1 1,0 1-1,-1-1 1,-1 0-1,-1 1 0,-7-33 1,3 29-32,-2 0 1,-1 0-1,0 1 1,-2 1 0,0 0-1,-2 0 1,0 1-1,-1 1 1,0 0 0,-2 1-1,-22-20 1,-9-4 0,-2 2 0,-107-64 0,38 38-18,-1 6 1,-4 4-1,-177-52 1,114 55-673,-334-49 0,254 74-2013,-283 7 1,279 20-2713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5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1972 255 6438,'0'0'972,"6"-9"-177,-5 8-806,6-10 254,0 0 1,0 0-1,-1 0 1,-1-1-1,4-13 1,-7 22-154,-1 0 0,-1 0 1,1 0-1,0 0 0,-1 0 1,0 0-1,1 0 0,-1 0 1,-1 0-1,1 0 0,0 0 1,-1 0-1,1 0 0,-1 0 1,0 0-1,0 0 0,0 0 1,0 0-1,-1 1 0,1-1 1,-1 0-1,1 1 0,-1-1 1,0 1-1,0 0 0,0-1 1,-1 1-1,1 0 0,0 0 1,-1 1-1,-4-3 0,-7-3-25,-1 0-1,1 1 0,-2 1 0,1 1 1,0 0-1,-18-1 0,-101-7-57,95 9 54,-7 0-97,-419-16 44,371 20-280,-1 4 1,-179 35-1,-35 43 103,265-68 225,0 2 0,2 2 0,0 2 1,-72 48-1,103-61-56,1 1 1,-1 0 0,1 0 0,1 1 0,0 0 0,0 1-1,1 0 1,1 0 0,0 1 0,0 0 0,1 0 0,-5 13-1,9-17-1,0-1 1,1 0-1,-1 0 0,1 0 0,1 1 0,-1-1 0,1 0 0,1 1 0,-1-1 0,1 0 1,1 1-1,-1-1 0,1 0 0,0 0 0,1 0 0,0 0 0,0 0 0,0-1 0,1 0 1,0 1-1,0-1 0,0 0 0,9 8 0,5 3 35,0-1-1,1-1 1,0-1-1,1-1 1,1 0-1,0-2 1,31 13-1,10 0 113,93 22 1,-30-17 31,254 24 0,134-41 133,-472-14-297,0-1 0,0-2 0,0-1 0,-1-3 0,77-26 0,-98 27 72,0 0-1,-1-2 0,0 0 1,0-1-1,29-25 1,-37 27 81,0-1 0,-1 0 0,-1 0 1,1 0-1,-2-1 0,0-1 0,0 1 0,-1-1 0,10-25 1,-13 28-71,0-1 0,-1 1 0,0-1 1,-1 0-1,0 0 0,0 0 0,-1 0 1,-1 0-1,1 0 0,-2 0 0,1 0 1,-1 0-1,-5-14 0,1 10-45,0 0-1,-1 0 0,-1 1 1,0 0-1,0 0 1,-2 1-1,1 0 1,-13-11-1,-9-5-90,-1 1 0,-1 2 0,-1 1 0,-1 2 0,-61-28 0,66 36-239,-1 1-1,0 2 1,-1 1 0,0 1-1,-1 2 1,-65-6-1,70 12-549,-1 1-1,0 2 1,0 0 0,-52 13-1,14 2-2705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0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 1698,'0'0'0,"-87"-10"-1698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298 145 2466,'-14'-3'171,"-46"-5"-163,-93 1 0,149 7 68,0 0 0,0 0 0,0 0 1,0 0-1,0-1 0,1 0 0,-1 0 0,0 0 0,0 0 0,1 0 0,-1-1 0,-6-3 1,9 3 22,-1 0 0,1 1 0,0-1 1,0 0-1,0 1 0,0-1 1,0 0-1,0 0 0,0 0 1,0 0-1,1 0 0,-1 0 1,1 0-1,-1 0 0,1 0 0,0 0 1,0 0-1,0 0 0,0-1 1,0 1-1,1 0 0,-1 0 1,0 0-1,1 0 0,1-3 1,0 1 66,0 0 0,0 0 0,1 0 1,-1 1-1,1-1 0,0 0 1,0 1-1,0 0 0,0 0 0,1 0 1,-1 0-1,1 0 0,0 1 1,0 0-1,0 0 0,0 0 1,0 0-1,0 0 0,7 0 0,-10 3-134,0 0 0,0 0-1,0 0 1,0 0 0,0 0-1,0 1 1,-1-1-1,1 0 1,0 1 0,-1-1-1,1 1 1,-1-1 0,1 0-1,-1 1 1,0-1 0,1 1-1,-1 0 1,0-1 0,0 1-1,0-1 1,0 1-1,-1 1 1,2 2 30,50 712 259,-51-700-329,1 0 0,1 0 0,1 0 1,0 0-1,1 0 0,1-1 0,0 1 1,1-1-1,1-1 0,16 27 0,-14-34 21,-8-15 23,-6-15 11,-26-44-13,21 49-29,1-1 0,1 0 0,1-1 0,0 0 0,1 0 1,-5-39-1,9 24 22,2 1 1,1 0-1,2 0 1,1 0-1,2 0 1,13-43-1,-10 43 334,-2 0 1,-1 0-1,-2-1 1,-1 1-1,-2-1 1,-2-34-1,-3 52-180,1 16-146,-1 29-101,4 55-235,-3 267 825,-10-120-4281,12-204-1710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2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207 8264,'-11'-7'432,"-62"-44"1685,37 25-1182,-2 1 0,0 1 0,-70-31-1,91 50-878,0 1-1,1 0 0,-1 2 1,-1 0-1,1 1 0,0 0 1,0 2-1,0 0 0,-1 1 1,1 0-1,1 2 0,-1 0 1,0 0-1,-27 13 0,3 2-58,0 2-1,1 1 0,2 2 1,-50 40-1,58-40 34,1 1 0,1 2 0,1 0 0,2 2 0,1 1-1,1 1 1,-36 65 0,49-77-32,1 0 0,1 0-1,1 1 1,1 0 0,0 1 0,2-1-1,0 1 1,1 0 0,1 0-1,1 0 1,1 0 0,1 0 0,1 1-1,1-2 1,11 42 0,-9-47-13,1-1 0,0 0 0,1 0 0,1 0 0,0-1 0,1 0 0,0-1 1,1 0-1,0 0 0,1-1 0,0-1 0,1 1 0,0-2 0,1 0 0,0 0 0,0-1 0,1-1 0,0 0 1,0-1-1,23 6 0,5 0 9,1-2 1,-1-3-1,1-1 0,1-1 1,-1-3-1,51-4 0,-21-3 79,0-4 0,0-3 0,-1-3 0,108-38 0,-61 9 415,203-107-1,-248 111 121,103-74 0,-158 101-451,-1-2 0,0 0 0,-1-1-1,-1-1 1,0 0 0,-1-1 0,-2-1 0,1 0 0,-2-1 0,15-33 0,-24 45-82,1-1-1,-2 0 1,1 0 0,-2 0 0,1 0 0,-1-1-1,0 1 1,-1 0 0,0-1 0,-2-13 0,1 18-48,-1 0 0,1-1-1,-1 1 1,0 0 0,0 0 0,0 1 0,-1-1 0,0 0 0,0 1 0,0-1 0,-1 1 0,1 0 0,-1 0 0,0 1-1,0-1 1,0 1 0,0-1 0,-1 1 0,-5-2 0,-10-5-100,-1 2 0,0 0-1,-1 1 1,1 1 0,-1 2 0,0 0-1,-30-2 1,-163 4-1274,169 3 1075,-20 3-1274,-89 16 0,11 7-3915,136-26 4998,-64 13-5842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7:2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64 240 5509,'-3'-11'1345,"-2"-5"-479,2-1 0,0 0 0,0 1 0,2-1 0,0 0 0,1 0 0,1 0 0,0 0-1,8-32 1,-26 115 361,-9 74-1,20-101-847,2 1-1,2-1 1,1 1-1,6 51 1,-3-83-386,0 0 1,1 0-1,-1 0 1,2 0-1,-1-1 1,1 1-1,0-1 1,6 8-1,-9-13 5,0 0 1,0 0-1,1 0 0,-1-1 0,0 1 1,1 0-1,0-1 0,-1 1 1,1-1-1,0 1 0,0-1 0,0 0 1,0 0-1,0 0 0,0 0 0,0 0 1,0 0-1,0 0 0,1-1 1,-1 1-1,0-1 0,0 0 0,1 1 1,-1-1-1,0 0 0,1-1 0,-1 1 1,0 0-1,0-1 0,1 1 1,-1-1-1,0 1 0,4-3 0,-4 1 6,1 0-1,-1-1 0,0 1 1,0-1-1,0 1 0,0-1 1,0 0-1,-1 0 0,1 0 1,-1 0-1,1 0 1,-1 0-1,0 0 0,-1 0 1,2-5-1,8-60 80,-8 50-70,4-66-45,-6-132 0,-6 191-74,6 25 97,-1-1 0,1 1 0,0 0 0,0-1 0,-1 1 0,1 0 1,0-1-1,-1 1 0,1 0 0,-1 0 0,1 0 0,0-1 0,-1 1 0,1 0 0,0 0 0,-1 0 0,1 0 0,-1 0 0,1 0 1,-1 0-1,1 0 0,0 0 0,-1 0 0,1 0 0,-1 0 0,1 0 0,-1 0 0,1 0 0,0 0 0,-1 1 0,-2 0-10,1 1-1,0 0 1,0 0-1,0-1 0,0 1 1,0 1-1,0-1 1,0 0-1,1 0 1,-1 1-1,1-1 0,-1 1 1,0 3-1,-9 21 46,2 0 0,2 1-1,0 0 1,-5 53 0,5 117-12,7-181-13,17-71 474,2-42-219,57-313-704,-86 464-72,-2 10 566,-4 71 1,14-104-460,2 0 1,1 0-1,10 59 0,-8-79-171,0-1-1,0 0 0,1 0 1,0-1-1,1 1 0,1-1 1,-1 0-1,2 0 1,-1-1-1,1 1 0,1-2 1,0 1-1,0-1 0,11 9 1,22 10-6340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4740,'0'0'849,"0"-11"491,0-139 4655,0 149-5986,0 1-1,1 0 0,-1-1 1,0 1-1,0 0 1,1-1-1,-1 1 1,0 0-1,1-1 0,-1 1 1,0 0-1,0 0 1,1 0-1,-1-1 0,1 1 1,-1 0-1,0 0 1,1 0-1,-1 0 1,0-1-1,1 1 0,-1 0 1,1 0-1,-1 0 1,0 0-1,1 0 0,-1 0 1,1 0-1,-1 0 1,0 0-1,1 1 1,-1-1-1,1 0 0,-1 0 1,0 0-1,1 0 1,-1 0-1,0 1 0,1-1 1,18 9-68,-13-2 60,-1 1 1,0-1 0,0 1 0,0 0-1,-1 0 1,0 0 0,-1 1-1,0-1 1,0 1 0,-1 0-1,0 0 1,2 13 0,-1 16 18,-2 65 0,-2-57-18,1-8 9,7 49-1,-5-75-25,0 0 1,0 0-1,2 0 0,-1 0 1,1-1-1,1 1 0,12 20 1,-16-96 206,22-213-134,-12 201 17,-4 0 0,-4-123 0,-3 196-72,0-3 7,0 0-1,-1 1 0,1-1 0,-1 1 1,-1-1-1,1 1 0,-1 0 0,0-1 1,-5-8-1,7 15-34,-1 1 0,0 0 1,0 0-1,0 0 0,1-1 0,-1 1 1,1 0-1,0 0 0,-1 0 0,1 0 0,0 0 1,0 0-1,1 2 0,-2 95-464,4 0-1,19 110 1,-9-142-2404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19804,'16'-11'1412,"0"0"-1,0 2 0,22-11 0,-32 18-1222,0 0-1,0 0 1,0 0 0,0 0-1,0 1 1,1 0-1,-1 1 1,0-1-1,1 1 1,-1 0-1,0 1 1,1-1-1,9 4 1,-13-3-178,1 1 1,-1-1 0,0 1 0,0 0 0,-1 0-1,1 0 1,0 0 0,-1 1 0,1-1-1,-1 1 1,0-1 0,0 1 0,0 0 0,0 0-1,0 0 1,0 0 0,-1 0 0,0 0 0,0 1-1,0-1 1,0 0 0,0 1 0,0-1-1,-1 1 1,0-1 0,0 1 0,0-1 0,0 1-1,0-1 1,-1 1 0,1-1 0,-1 0-1,0 1 1,0-1 0,-2 4 0,3-7-4,0 0 1,0 1-1,0-1 1,0 0 0,0 0-1,0 1 1,0-1-1,-1 0 1,1 1-1,0-1 1,0 0-1,0 0 1,-1 0-1,1 1 1,0-1 0,0 0-1,0 0 1,-1 0-1,1 1 1,0-1-1,0 0 1,-1 0-1,1 0 1,0 0-1,-1 0 1,1 0 0,0 1-1,0-1 1,-1 0-1,1 0 1,0 0-1,-1 0 1,1 0-1,0 0 1,-1 0 0,1 0-1,-7-11 202,0-20 43,7 29-221,-5-25 102,1 0 1,1 0 0,2-33-1,1 59-137,0 1 0,1-1 0,-1 0 0,0 0-1,1 0 1,-1 1 0,0-1 0,1 0 0,-1 0-1,1 1 1,-1-1 0,1 0 0,0 1 0,-1-1-1,1 1 1,0-1 0,-1 1 0,1-1 0,0 1-1,0-1 1,-1 1 0,1-1 0,0 1 0,0 0-1,0 0 1,0-1 0,-1 1 0,1 0 0,0 0-1,0 0 1,1 0 0,37 0-76,-21 0 30,5-1-1,1-1-1,0-2 1,-1 0 0,0-2 0,0 0 0,0-2 0,-1 0 0,26-14 0,-38 17 48,0-1 0,0 0 1,-1 0-1,0-1 0,0 0 0,0-1 1,-1 0-1,-1 0 0,1-1 1,-1 0-1,-1 0 0,1 0 0,-2-1 1,1 0-1,-1 0 0,-1-1 0,0 0 1,-1 1-1,4-16 0,-7 22 8,1 0 1,-1 0-1,0 0 0,0 0 0,0 0 1,-1 0-1,-1-6 0,2 9-4,0 1-1,0-1 0,0 0 1,-1 1-1,1-1 0,0 1 1,0-1-1,-1 1 1,1-1-1,-1 1 0,1-1 1,0 1-1,-1-1 0,1 1 1,-1-1-1,1 1 1,-1 0-1,1-1 0,-1 1 1,1 0-1,-1 0 1,0-1-1,0 1 1,0 0 0,0 0 0,0 0 1,0 1-1,0-1 0,0 0 0,0 0 0,0 1 0,0-1 0,0 0 1,0 1-1,0-1 0,0 1 0,0 0 0,0-1 0,1 1 1,-1-1-1,-1 2 0,-8 8 14,0 1 1,0 0-1,1 1 1,0-1 0,1 2-1,-13 25 1,-30 87 151,45-109-134,2 2 1,0-1-1,1 0 1,1 1-1,0-1 1,1 1-1,3 26 0,4 12 33,14 56 0,-4-31-75,-12-52-24,2 1-150,-1 0 0,0 49 0,-5-78 144,0 0 0,0-1 0,0 1 1,0 0-1,0 0 0,0 0 0,0-1 1,0 1-1,0 0 0,0 0 0,0-1 1,0 1-1,-1 0 0,1 0 0,0-1 1,-1 1-1,1 0 0,0 0 0,-1-1 1,1 1-1,-1 0 0,1-1 0,-1 1 1,1-1-1,-2 1 0,2-1-30,-1 0-1,0 0 1,0-1-1,0 1 1,1-1-1,-1 1 1,0-1 0,1 1-1,-1-1 1,0 1-1,1-1 1,-1 0-1,1 1 1,-1-1-1,1 0 1,-1 1-1,0-3 1,-20-38-1841,4 0 374,-78-207-4095,94 246 5714,0 1 1,0-1-1,1 1 0,-1-1 1,1 0-1,-1 1 1,1-1-1,0 0 0,0 1 1,0-1-1,-1 0 1,2 0-1,-1 1 0,0-1 1,0 0-1,1 0 1,-1 1-1,1-1 0,0-2 1,1 3 105,0-1 0,-1 1 1,1 0-1,0 0 0,0 0 1,0 0-1,0 0 0,0 0 0,0 1 1,0-1-1,0 1 0,1-1 1,-1 1-1,3 0 0,115-22 3778,-39 6-4210,-76 15-130,-1 0 0,0 0 0,0-1 0,0 1 0,0-1 0,0 0 0,0-1 0,0 1 0,-1-1-1,1 1 1,4-6 0,3-1-699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3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9545,'0'0'3918,"10"-1"-3229,46-7 355,227-24 1088,61 7-526,210-6-841,89 58-285,-353-7 155,377-21 1,-584-3-533,15 0-21,108 8 0,-85 15-116,-81-12 568,0-1 1,49 1-1,-83-7-425,0 0-1,0 0 1,0 0 0,0-1 0,-1 0-1,1 0 1,0-1 0,0 1-1,-1-1 1,8-4 0,-14-2-7321,-8 1-1154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3:5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9993,'0'0'390,"26"0"1388,79-5 101,109-19 0,-74 6-1350,712-96 2797,-242 29-1346,-313 66-1895,-297 19-149,0 0-1,1 0 0,-1 1 0,0-1 1,1 0-1,-1 1 0,1-1 0,-1 0 1,0 1-1,0-1 0,1 1 0,-1-1 1,0 0-1,0 1 0,1-1 0,-1 1 1,0-1-1,0 1 0,0-1 0,0 0 1,0 1-1,0-1 0,0 1 1,0-1-1,0 1 0,0-1 0,0 1 1,0-1-1,0 1 0,0-1 0,0 1 1,0 0-1,0-1-92,-1 0-1,1 1 1,0-1 0,0 0 0,0 1 0,0-1 0,0 0-1,-1 1 1,1-1 0,0 0 0,0 1 0,0-1-1,-1 0 1,1 1 0,0-1 0,-1 0 0,1 0-1,0 1 1,-1-1 0,1 0 0,0 0 0,-1 0 0,1 0-1,0 1 1,-1-1 0,1 0 0,0 0 0,-1 0-1,1 0 1,-1 0 0,-7 0-3057,0 0-2925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45 3043,'0'0'6523,"-9"-4"-5247,2 1-965,-1-1 300,0 0 1,0 1-1,0 0 1,-1 1-1,1 0 1,-16-2-1,24 4-221,0 1-427,0 0 31,1 0 1,-1-1-1,1 1 1,0 0 0,-1-1-1,1 1 1,0 0 0,-1-1-1,1 1 1,0 0 0,0-1-1,0 1 1,-1-1-1,1 0 1,0 1 0,0-1-1,0 0 1,0 1 0,0-1-1,0 0 1,0 0 0,0 0-1,0 0 1,0 0-1,-1 0 1,1 0 0,2 0-1,35 0 189,-30-1-103,26 0 244,57-11 0,-57 6-144,58-2 1,113 23-103,-30-1-28,638-10 32,-467-5-63,419 18-35,3 0 0,974-24-1783,-1746 6-2034,-13 0-4244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08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80 142 6951,'0'0'806,"-11"1"699,-57 3 1661,338-10-235,658-8-2599,-597 16-323,1807-17 440,-1432 7-108,1274-47-129,-496 7-162,-821 45-39,-586 8-556,118 23-1,-143-19-1422,-15-3-1390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1442 6342,'3'-2'6813,"6"1"-3546,25 1-2981,-28 0 446,3 1-710,0 0 0,0 0 0,0 1 0,-1 0 0,11 4 0,-11-3-14,1 0 1,0-1-1,0 0 0,1 0 1,10 0-1,197-14 118,-46 2-92,-86 8-33,158-11 297,-135-1 81,-42 8-159,-1-3 1,119-34 0,91-59-125,-125 28 0,-37 16-32,59-27-96,-109 52 48,104-76 0,-150 98-16,14-15 105,0 0-1,-2-3 0,33-39 0,-54 59-99,32-39 32,-16 20-85,1 0 0,39-34 0,-33 32 63,-1 0 0,-2-2-1,26-36 1,-31 38-31,-4 4 36,3 0 0,0 2 0,1 0 0,1 1 0,1 2 0,2 0 0,35-20 0,-47 31 65,1-1 0,-2-1 1,27-26-1,-2 2-47,-30 29-41,0 1-1,0 0 0,1 0 1,0 1-1,0 1 0,0 0 1,0 0-1,1 1 0,-1 0 1,1 0-1,17 0 0,15-1-9,70 5 0,-52 0-8,-33 2 18,0 1-1,0 2 0,-1 0 0,52 21 0,-58-20 13,12 7-110,-1 2 1,0 1 0,-1 2-1,-2 1 1,30 25 0,-31-24 195,34 27-95,75 51 10,80 49 268,-167-113-227,70 64-1,-43-33-23,-74-63-27,39 33 63,2-1 0,2-3 0,0-1 0,53 24 0,234 113 300,-264-133-213,-35-19-83,62 40-1,-75-43-26,1-2-1,1 0 1,0-1 0,1-1 0,31 7 0,10 5-23,19 9 3,-31-9 29,2-2 1,0-3 0,96 16 0,-77-27 26,81-5 1,66 4-123,-91 18 50,-80-12-6,54 3 0,106-8-954,-209-10-6165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5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 11435,'0'0'8552,"8"9"-8242,4 7-79,-1-1 0,-1 2 1,0-1-1,-1 2 0,11 28 1,2 30 150,-3 0 1,-4 1 0,-3 0 0,-4 1 0,-2 0 0,-11 156-1,-1-191-236,-2 1-1,-1-1 0,-3-1 0,-1 0 0,-2-1 0,-33 64 0,11-35-919,-4-3-1,-89 114 0,14-58-2014,8-9 2632,94-91-1345,12-20 450,1 1 0,-1 0 0,1 0 0,0 0 0,1 0-1,-1-1 1,0 9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4:5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245 103 5285,'0'0'7356,"4"-8"-4644,7-25 236,-5-15 4343,-7 47-7208,0 0 1,0 0-1,0 0 0,0 0 1,0 0-1,0 0 0,0 0 0,0 0 1,0 1-1,-1-1 0,1 1 1,0-1-1,0 1 0,-1-1 0,1 1 1,0-1-1,-1 1 0,1 0 0,-1 0 1,1 0-1,0 0 0,-1 0 1,1 0-1,0 0 0,-1 0 0,1 1 1,-2-1-1,-44 7-82,37-3-15,1 1 1,-1 0-1,1 1 1,0 0-1,1 0 0,-1 1 1,1 0-1,0 0 0,-9 13 1,5-6-17,1 1 1,0 0 0,1 1-1,-13 28 1,19-36 12,1 0-1,1 1 1,-1-1-1,1 1 1,-1 13 0,2-20 16,1-1 1,0 1 0,0 0-1,0-1 1,0 1-1,0 0 1,0-1 0,0 1-1,1 0 1,-1-1 0,0 1-1,1-1 1,0 1 0,-1-1-1,1 1 1,0-1 0,-1 1-1,1-1 1,0 0-1,0 1 1,0-1 0,1 0-1,-1 0 1,0 0 0,0 0-1,1 0 1,-1 0 0,0 0-1,1 0 1,-1 0 0,1-1-1,-1 1 1,1 0-1,-1-1 1,3 1 0,6 0 36,0 0 1,0-1 0,0 0-1,0-1 1,0 0 0,0-1-1,0 0 1,0 0 0,0-1-1,0 0 1,-1-1 0,1 0-1,-1-1 1,0 0 0,-1 0-1,1-1 1,10-8 0,-7 3 27,0 0 1,0 0 0,-1-1 0,-1-1-1,0 0 1,0 0 0,-1-1 0,-1 0-1,-1-1 1,7-16 0,-8 8-75,-12 26-22,-15 34-17,16-25-46,0 1 0,2-1 0,-1 1 0,2 0 0,-1 0 0,1 16 0,2-26 52,-1 1-1,1-1 0,0 0 1,1 0-1,-1 0 0,0 1 1,1-1-1,0 0 0,0 0 1,0 0-1,0 0 0,0 0 1,1 0-1,-1-1 0,1 1 1,0 0-1,-1-1 1,1 1-1,1-1 0,-1 1 1,0-1-1,0 0 0,1 0 1,0 0-1,-1 0 0,1-1 1,0 1-1,0-1 0,-1 0 1,6 2-1,2-1-778,-1 0 0,1 0 0,0-1-1,0 0 1,14-2 0,-19 1-88,-1-1-1,1 1 1,0-1-1,-1 0 1,1-1-1,-1 1 1,0-1-1,5-2 1,15-15-7978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4:5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13453,'0'0'11552,"3"10"-9764,17 47 104,-9-29-1557,-1 1 0,-1 1 0,-1-1-1,6 57 1,-14-57-426,-1 0-1,-2-1 0,0 1 0,-2-1 1,-2 0-1,0 0 0,-2-1 1,0 0-1,-23 42 0,17-41-1567,-29 40 1,28-47-1825,-38 39 0,19-29-4049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75 430 16003,'0'0'77,"0"0"-1,0 0 0,-1 0 0,1 0 0,0 0 0,0 0 1,0 0-1,0 0 0,-1 0 0,1 0 0,0 0 0,0 0 1,0 0-1,0 0 0,0 0 0,-1 0 0,1 0 0,0-1 0,0 1 1,0 0-1,0 0 0,0 0 0,-1 0 0,1 0 0,0 0 1,0-1-1,0 1 0,0 0 0,0 0 0,0 0 0,0 0 1,0-1-1,0 1 0,0 0 0,0 0 0,0 0 0,0 0 1,0-1-1,0 1 0,0 0 0,0 0 0,0 0 0,0 0 1,0-1-1,0 1 0,0 0 0,0 0 0,0 0 0,0 0 1,0-1-1,0 1 0,0 0 0,0 0 0,0 0 0,0 0 0,1 0 1,-1 0-1,0-1 0,0 1 0,0 0 0,0 0 0,0 0 1,0 0-1,1 0 0,-1 0 0,0 0 0,0 0 0,1-1 1,-16 4 2670,11 0-2556,0 0 0,0 0 0,0 0 0,1 1 0,-1-1 0,1 1-1,0 0 1,0 0 0,0 0 0,1 0 0,-1 1 0,1-1 0,-2 7-1,1-5-137,1 1 0,0 0 0,0 0 0,1 1 0,0-1 0,0 0 0,0 0 0,1 11 0,0-16-36,0-1-1,0 1 1,0-1 0,0 0-1,1 1 1,-1-1-1,0 0 1,1 1 0,-1-1-1,1 0 1,-1 1-1,1-1 1,-1 0 0,1 0-1,0 0 1,0 1-1,-1-1 1,1 0 0,0 0-1,0 0 1,0 0-1,0 0 1,0-1 0,1 1-1,-1 0 1,0 0-1,0-1 1,0 1 0,1-1-1,-1 1 1,0-1-1,1 0 1,-1 1 0,0-1-1,1 0 1,-1 0-1,1 0 1,1 0 0,1 0 34,-1-1 1,1 0 0,0 0-1,-1-1 1,1 1 0,-1-1-1,0 1 1,1-1 0,-1 0-1,0 0 1,0-1 0,0 1-1,3-4 1,-1 0 40,0 1 0,0-1-1,-1 0 1,1 0 0,-1-1-1,-1 1 1,1-1 0,-1 0 0,0 0-1,-1 0 1,0 0 0,0-1 0,0 1-1,-1-1 1,0 1 0,-1-1-1,0-14 1,0 21-85,-1-1-1,1 1 0,-1-1 1,1 1-1,-1 0 1,0-1-1,1 1 0,-1 0 1,0 0-1,0 0 1,0 0-1,0 0 0,0 0 1,0 0-1,0 0 1,0 0-1,-1 0 1,1 0-1,0 1 0,0-1 1,-1 0-1,1 1 1,-2-1-1,2 0-9,0 1 0,1 0 0,-1 0 1,0 0-1,1 0 0,-1 0 0,0 0 0,0 0 0,1 0 0,-1 0 0,0 0 0,1 0 1,-1 1-1,0-1 0,1 0 0,-1 0 0,0 1 0,1-1 0,-1 0 0,1 1 1,-1-1-1,1 1 0,-1-1 0,0 0 0,1 1 0,0-1 0,-1 1 0,1 0 0,-1-1 1,1 1-1,0-1 0,-1 1 0,1 0 0,0-1 0,-1 1 0,1 0 0,0-1 1,0 1-1,0 0 0,0-1 0,0 1 0,0 0 0,0-1 0,0 1 0,0 1 0,0-1-1,0 0 0,0 0 0,0-1 0,0 1 0,1 0-1,-1 0 1,0 0 0,0-1 0,1 1 0,-1 0 0,0 0 0,1-1-1,-1 1 1,1 0 0,-1-1 0,1 1 0,-1-1 0,1 1-1,-1 0 1,1-1 0,0 1 0,-1-1 0,1 1 0,1-1-1,0 2-2,1-1-1,0-1 1,-1 1-1,1 0 0,0-1 1,-1 1-1,5-1 1,5 0-22,-1 0 0,20-4-1,-13 0 21,0-1 0,0 0 0,-1-1 1,1-1-1,-2-1 0,1 0 0,-1-1 0,0-1 0,-1 0 0,0-1 0,-1-1 0,17-17 0,-22 20 13,-1-1 0,0 0 0,0 0 0,-1 0 1,-1-1-1,1 0 0,-2 0 0,0-1 0,0 1 1,-1-1-1,0 0 0,-1 0 0,-1-1 0,0 1 0,0-1 1,-1 1-1,-1-1 0,-2-24 0,1 32-8,0 1 0,0-1 1,-1 0-1,1 0 0,-1 1 0,0-1 0,0 1 0,-1-1 1,1 1-1,-1 0 0,0 0 0,0 0 0,-6-5 0,8 8 0,0 0 0,-1 0-1,1 0 1,-1 0 0,1 1-1,-1-1 1,1 0-1,-1 1 1,1-1 0,-1 1-1,0-1 1,1 1 0,-1 0-1,0-1 1,1 1-1,-1 0 1,-2 0 0,2 1-2,0-1 1,0 1 0,0 0 0,0 0 0,0 0 0,0 0 0,0 0-1,0 0 1,0 1 0,0-1 0,0 0 0,1 1 0,-1 0-1,1-1 1,-1 1 0,-1 2 0,-3 5-8,1 0 0,0 0 0,0 0 0,0 1 1,-5 18-1,-11 56 23,14-50-6,0-8-7,-3 16 10,1 0 0,-6 77 0,15-115 0,0 1 1,0-1 0,0 0-1,1 1 1,0-1 0,-1 0-1,1 0 1,1 1 0,-1-1-1,1 0 1,-1 0-1,1 0 1,1 0 0,-1-1-1,0 1 1,1 0 0,0-1-1,-1 0 1,2 0 0,4 5-1,-1-4-65,-1 0-1,2 0 0,-1 0 0,0-1 1,1 0-1,0-1 0,-1 1 0,1-1 1,0-1-1,9 1 0,-12-1-343,-3-1 367,0 1 1,-1-1 0,1 1-1,0-1 1,0 0-1,0 0 1,-1 0-1,1 0 1,0 0-1,0 0 1,0 0 0,-1-1-1,1 1 1,0-1-1,0 1 1,-1-1-1,1 1 1,0-1-1,-1 0 1,1 0-1,1-2 1,-2-3-310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4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12364,'0'0'12401,"-1"13"-12070,-10 149 435,-2 14-1536,10-59-9407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5862,'0'0'10666,"2"-9"-8558,-2 6-2003,0 0-1,1 0 1,0 0-1,-1 0 1,1 1-1,0-1 1,0 0-1,0 1 1,1-1-1,-1 0 1,1 1-1,0 0 1,-1-1-1,1 1 1,0 0-1,0 0 1,0 0-1,1 0 1,-1 0-1,0 1 1,1-1-1,-1 1 1,1-1-1,-1 1 1,1 0-1,0 0 1,0 0-1,-1 1 1,1-1-1,0 0 1,0 1-1,4 0 1,33-7 239,-1 2 1,1 2-1,0 1 0,0 2 1,53 7-1,-85-5-340,1 0 1,-1 1-1,0 0 1,1 0-1,-2 1 1,1 0-1,0 1 1,-1-1 0,1 1-1,-1 1 1,-1-1-1,1 1 1,-1 0-1,6 8 1,-10-11 3,1 0 0,0 0 0,-1 0 0,0 1 0,0-1 0,0 1 1,0 0-1,-1-1 0,1 1 0,-1 0 0,0 0 0,0 0 0,-1 0 1,1 0-1,-1 0 0,0 0 0,0 0 0,0 0 0,0 0 0,-1 0 1,0 0-1,1 0 0,-1 0 0,-1 0 0,1 0 0,-1 0 0,1-1 0,-1 1 1,0-1-1,-1 1 0,1-1 0,-3 4 0,-6 4 120,-1 0 0,0-1 0,0 0-1,-1 0 1,0-2 0,-1 0 0,0 0 0,0-1-1,-1-1 1,1 0 0,-1-1 0,-1-1 0,1 0-1,-1-1 1,1-1 0,-21 1 0,36-3-251,-1 0 0,0 0 0,1 0 0,-1 0 0,1 0 0,-1-1 0,1 1 0,-1 0 1,0 0-1,1 0 0,-1-1 0,1 1 0,-1 0 0,1-1 0,-1 1 0,1-1 0,-1 1 0,1 0 0,0-1 0,-1 1 0,1-1 0,-1 1 1,1-1-1,0 1 0,0-1 0,-1 1 0,1-1 0,0 0 0,0 1 0,0-1 0,-1 0 0,3-21-7784,4 3-2780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11915,'0'0'9956,"-8"4"-9854,0 1-57,1 1 0,1-1 0,-1 1 0,1 0 0,0 1 0,0-1 0,0 1 0,1 0 0,1 1 0,-1-1 0,1 1 0,0 0 0,-3 10 0,-5 14 99,1 0 1,1 1 0,2 0 0,2 0-1,1 0 1,1 1 0,2 0 0,2 35-1,1-62-115,0 0 0,0 0 0,0 0 0,1 0-1,0 0 1,0-1 0,1 1 0,0-1 0,0 1 0,1-1 0,0 0-1,0 0 1,0 0 0,1-1 0,-1 1 0,1-1 0,0 0-1,9 5 1,-6-4-324,0-1 1,0 0-1,1 0 0,0-1 0,13 4 0,-11-4-1189,0-2 0,0 1-1,0-1 1,18 0-1,14-2-10542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9897,'0'0'10933,"-7"9"-10420,-75 103 1124,31-41-1113,-62 68 0,104-134-1857,1-17-6457,4-9-196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6758,'0'0'14542,"52"53"-12684,-28-29-577,6 1-352,2 3-545,0 1-256,-1-2-63,3 0 31,-4-3-1185,0-2-1250,-12-5-2241,5-7-3299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50 10090,'0'0'5413,"8"-8"-2771,1-1-1879,-6 5-486,0 0 0,0 1 1,0 0-1,0 0 0,1 0 0,-1 0 0,1 0 0,0 1 0,5-3 0,-6 7 1474,-6 7-1460,-5 8-395,-18 14 36,-2-1 0,0-2-1,-2-1 1,-46 33 0,-4 4-119,82-61 178,9-4 0,15-4 0,12-6-1363,1 1 0,1 3 0,-1 1 0,79-2 0,-104 8-3331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4420,'0'0'13069,"76"2"-10443,-35-2-1473,6-1-865,1 0-224,-1 1-32,0 0-960,-6 0-1827,-4 0-1857,-3 0-7111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13581,'0'0'4244,"8"-5"-2157,2 1-1833,0 1-1,0 0 1,0 0-1,0 1 1,1 0 0,-1 0-1,1 1 1,12 1-1,-17 0-179,-1 0 0,1 0 0,0 1-1,0 0 1,-1 0 0,1 0 0,-1 1-1,1 0 1,-1 0 0,1 0 0,-1 0-1,0 1 1,0 0 0,0 0 0,-1 1-1,1-1 1,-1 1 0,7 7 0,-9-9-82,-1 1 0,1-1 1,-1 0-1,0 1 0,0 0 1,0-1-1,0 1 1,0 0-1,0-1 0,-1 1 1,1 0-1,-1 0 0,0 0 1,1 0-1,-2-1 0,1 1 1,0 0-1,0 0 1,-1 0-1,0-1 0,1 1 1,-1 0-1,0 0 0,0-1 1,-1 1-1,1-1 0,-1 1 1,1-1-1,-1 0 1,0 1-1,1-1 0,-1 0 1,-3 2-1,-8 9-61,-1-2-1,0 1 1,0-2 0,-20 11 0,12-7 45,12-7 27,8-6-5,0 0-1,0 0 1,-1 0-1,1 0 1,0 1-1,0-1 1,0 1 0,0-1-1,1 1 1,-1 0-1,0 0 1,1 0-1,-1 0 1,1 0-1,0 0 1,0 0-1,0 1 1,0-1-1,0 0 1,0 0-1,0 1 1,0 2-1,2-4 3,0 0 0,0 0 0,-1 0 0,1 0-1,0 0 1,0 0 0,0 0 0,0-1-1,0 1 1,0 0 0,1-1 0,-1 1 0,0-1-1,0 1 1,0-1 0,0 1 0,1-1 0,-1 0-1,0 0 1,0 1 0,1-1 0,1 0 0,37 3-647,-38-2 519,80-1-7191,-35 0-224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64 13965,'0'0'1287,"-10"-7"576,9 6-1830,-6-5 272,-1 1 0,0 0 0,0 0 0,0 1-1,-12-5 1,16 8-275,1 0 0,0 0-1,-1 0 1,1 1 0,0-1 0,-1 1-1,1 0 1,-1 0 0,1 0 0,0 0-1,-1 1 1,1 0 0,0-1 0,-1 1-1,1 0 1,0 0 0,0 1 0,0-1-1,0 1 1,0 0 0,0-1 0,-5 5-1,3-1 18,0 0 0,1 0 0,-1 1-1,1-1 1,0 1 0,0 0 0,1 0-1,-1 1 1,1-1 0,1 1 0,-1-1-1,1 1 1,1 0 0,-1 0 0,0 7-1,1-10-16,1-1-1,0 1 0,0 0 0,0-1 0,0 1 0,1 0 1,-1-1-1,1 1 0,0 0 0,0-1 0,0 1 0,1-1 0,-1 1 1,1-1-1,0 0 0,0 0 0,0 0 0,0 0 0,0 0 1,1 0-1,-1 0 0,1-1 0,0 0 0,0 1 0,0-1 0,0 0 1,0 0-1,0 0 0,6 1 0,-1 0 123,1 0 1,0-1-1,0 0 0,1 0 0,-1-1 0,0 0 1,0-1-1,1 0 0,-1-1 0,0 0 0,0 0 1,0-1-1,0 0 0,17-6 0,-21 6-71,1 0-1,-1-1 0,0 0 1,0 0-1,0 0 0,0-1 1,-1 1-1,1-1 0,-1 0 1,0 0-1,0-1 1,0 0-1,-1 1 0,1-1 1,-1 0-1,0 0 0,-1-1 1,1 1-1,-1-1 0,0 1 1,-1-1-1,1 1 0,-1-1 1,1-6-1,-2 7-167,0-1 1,0 1-1,0 0 0,0-1 1,-1 1-1,0 0 0,0 0 0,0-1 1,0 1-1,-1 0 0,0 0 1,0 0-1,-1 1 0,1-1 0,-1 0 1,-4-4-1,5 6-207,-1 1 0,0 0 1,1-1-1,-1 1 0,0 0 0,0 1 0,0-1 1,-1 0-1,1 1 0,0 0 0,0 0 1,-1 0-1,1 0 0,-1 0 0,1 1 1,-1-1-1,1 1 0,-1 0 0,1 0 0,-1 0 1,1 1-1,-1-1 0,1 1 0,-1 0 1,1 0-1,-4 1 0,3 0-294,1 0 0,-1 0 0,1 0 0,0 0-1,0 0 1,-1 1 0,1 0 0,1-1 0,-1 1 0,0 0 0,-2 5 0,-9 13-4777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27 13741,'0'0'7111,"-12"-6"-6343,4 2-702,5 2-64,0 0 0,0 0 0,-1 0 0,1 1 0,-1-1 0,1 1 1,-1 0-1,1 0 0,-1 0 0,0 1 0,1-1 0,-1 1 0,0 0 0,1 0 1,-1 0-1,0 0 0,0 1 0,1-1 0,-1 1 0,1 0 0,-6 2 1,-4 4-9,0 1 0,1 1 0,0 0 0,0 0 1,1 1-1,-18 22 0,23-26 5,1 1 0,0 0 0,1 0 0,-1 0 0,1 0 1,1 1-1,-1 0 0,1 0 0,1 0 0,0 0 0,0 0 0,0 0 0,0 14 0,2-20 4,0 0 0,0-1 1,0 1-1,1 0 0,-1 0 0,1 0 0,-1-1 0,1 1 0,-1 0 1,1 0-1,0-1 0,0 1 0,0-1 0,0 1 0,0-1 0,0 1 0,1-1 1,-1 0-1,0 1 0,1-1 0,-1 0 0,3 1 0,1 1 60,-1-1 0,1 0-1,0 0 1,0 0 0,0-1-1,0 0 1,0 0 0,6 1-1,5-1 129,-1-1 0,1 0 0,0-1 0,27-6 0,-30 4-94,0-2 0,0 0 1,0 0-1,0-1 0,-1-1 0,0 0 1,0 0-1,19-18 0,-26 22-92,-1-1 0,0 1-1,0-1 1,0 0 0,0-1-1,-1 1 1,0-1 0,0 1 0,0-1-1,0 0 1,-1 0 0,0 0-1,0 0 1,0-1 0,0 1 0,-1 0-1,0-1 1,0 1 0,-1-1-1,1 1 1,-1-1 0,0 0 0,-1 1-1,-1-10 1,1 13-169,0 0 1,0-1-1,-1 1 1,1 0-1,-1 0 1,1 0-1,-1 0 1,1 1-1,-1-1 0,0 0 1,0 1-1,0-1 1,0 1-1,0 0 1,0-1-1,0 1 1,-1 0-1,1 0 0,0 0 1,-1 1-1,1-1 1,-5 0-1,-58-3-6162,55 4 4862,-14 0-3848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48 15555,'1'-2'536,"0"-1"0,0 0 0,0 0 0,-1 0 0,1 0 0,-1 0 0,0 0-1,0 0 1,0-4 0,0 7-433,0-1 0,0 0 0,0 1 0,-1-1 0,1 0 0,0 1-1,0-1 1,0 1 0,0-1 0,-1 1 0,1-1 0,0 0 0,-1 1 0,1-1 0,0 1 0,-1-1-1,1 1 1,-1 0 0,1-1 0,-1 1 0,1-1 0,-1 1 0,1 0 0,-1-1 0,1 1-1,-1 0 1,1 0 0,-1-1 0,0 1 0,1 0 0,-1 0 0,1 0 0,-1 0 0,0 0-1,1 0 1,-1 0 0,0 0 0,1 0 0,-1 0 0,1 0 0,-1 0 0,0 0 0,1 0-1,-1 1 1,1-1 0,-1 0 0,1 0 0,-1 1 0,0-1 0,0 1 0,-5 3 16,0 0 1,0 0-1,0 0 1,1 1 0,0 0-1,0 0 1,0 0 0,0 1-1,1-1 1,-4 8 0,4-8-128,1 0 0,0 1 1,0-1-1,1 1 0,-1 0 1,1 0-1,1 0 0,-1 0 1,1 0-1,0 0 0,0 0 1,1 8-1,1-11 5,0 1-1,0-1 1,1 0 0,-1 0-1,1 0 1,0 0 0,0 0-1,0 0 1,0 0 0,1 0 0,-1-1-1,1 0 1,-1 1 0,1-1-1,0 0 1,0 0 0,6 3-1,17 15-1,-19-11-16,0-1 1,-1 1 0,-1 0-1,0 0 1,0 1 0,0-1-1,-1 1 1,-1 0 0,0 0-1,0 0 1,-1 1 0,0-1-1,0 14 1,0-5 6,-2 0 1,0 0-1,-2 0 0,0 0 1,-1 0-1,-7 26 0,8-37 59,0-1 0,-1 1-1,0-1 1,0 0-1,0 0 1,-1 0-1,0 0 1,0-1 0,-1 1-1,0-1 1,-6 6-1,10-12-34,0 1 1,1 0-1,-1-1 0,0 1 0,0-1 1,0 1-1,0-1 0,0 1 0,0-1 1,0 0-1,0 1 0,0-1 0,0 0 1,0 0-1,0 0 0,0 0 0,0 0 1,0 0-1,0 0 0,0 0 0,0 0 1,0 0-1,0-1 0,0 1 0,0 0 1,0-1-1,0 1 0,1-1 1,-1 1-1,0-1 0,0 1 0,0-1 1,0 0-1,1 1 0,-1-1 0,0 0 1,1 0-1,-1 1 0,0-1 0,1 0 1,-1 0-1,1 0 0,-1 0 0,1 0 1,-1-1-1,-2-4-14,0-1 1,1 1-1,0 0 1,0-1-1,-2-11 1,2 0-47,1-1 0,1 1 0,1 0 0,0-1 0,1 1 0,1 0 0,1 0 0,0 0 0,2 0 0,0 1 0,1 0 0,0 0 0,1 1 0,15-22 0,-4 11 134,0 0-1,2 2 0,1 1 1,2 0-1,0 2 1,1 0-1,32-20 0,-25 18 243,-50 29-102,11-1-216,0 0 0,0 1-1,1 0 1,0 1 0,0-1 0,1 1 0,-1 0 0,1 1 0,0-1 0,-4 10 0,7-13-51,0 0 0,0 0-1,0 1 1,1-1 0,-1 1 0,1-1 0,0 1 0,0 0 0,0-1-1,1 1 1,-1 0 0,1 0 0,0-1 0,0 1 0,0 0 0,0 0 0,1-1-1,0 1 1,-1 0 0,2-1 0,-1 1 0,0-1 0,3 7 0,6 0-122,2-7-37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225 106 10474,'0'0'10127,"1"-8"-7645,2-26-1014,-3 33-1417,0 0 1,0 0-1,0 0 0,-1 0 0,1 1 0,0-1 0,-1 0 0,1 0 1,0 0-1,-1 0 0,1 1 0,-1-1 0,1 0 0,-1 1 1,0-1-1,1 0 0,-1 1 0,0-1 0,1 0 0,-1 1 0,0-1 1,0 1-1,1 0 0,-1-1 0,0 1 0,0 0 0,0-1 1,0 1-1,0 0 0,1 0 0,-1 0 0,0 0 0,0-1 0,-1 2 1,-32 0-27,30 0 17,-4 1-58,0 0 0,0 0 0,0 1 0,1 0 0,-1 1 1,0 0-1,1 0 0,0 0 0,0 1 0,1 0 0,-1 1 0,-7 7 0,7-6 1,0 1-1,0-1 0,1 1 1,0 1-1,1-1 0,0 1 1,0 0-1,1 0 1,-7 18-1,11-25 16,-1-1 1,1 0-1,0 1 0,-1-1 0,1 0 1,0 1-1,0-1 0,0 1 0,0-1 1,0 0-1,0 1 0,0-1 0,1 0 1,-1 1-1,0-1 0,1 0 1,-1 1-1,1-1 0,-1 0 0,1 0 1,0 1-1,0-1 0,-1 0 0,1 0 1,0 0-1,0 0 0,0 0 0,0 0 1,0 0-1,0 0 0,1-1 1,-1 1-1,0 0 0,0-1 0,0 1 1,1-1-1,-1 1 0,0-1 0,1 1 1,1-1-1,5 1 27,1 0 0,0 0 0,0-1 0,0 0 0,10-1 0,-9 0 19,6-1-3,-1-1-1,1 0 1,-1-1 0,0-1-1,0 0 1,0-1 0,-1 0 0,0-1-1,18-13 1,-26 17-16,1-1 0,-2 0 0,1-1 1,0 1-1,-1-1 0,0 0 0,0-1 0,0 1 0,-1-1 1,0 0-1,0 0 0,0 0 0,-1 0 0,0-1 0,0 0 0,0 1 1,-1-1-1,0 0 0,-1 0 0,1 0 0,-1 0 0,0-11 1,-2 15-136,1 1 0,-1 0 0,0 0 1,0 0-1,1-1 0,-1 1 1,-1 0-1,1 0 0,0 0 0,0 0 1,-1 1-1,1-1 0,-1 0 1,0 1-1,1-1 0,-1 1 0,0-1 1,0 1-1,0 0 0,0-1 1,0 1-1,0 0 0,0 1 0,0-1 1,-1 0-1,1 1 0,0-1 1,-1 1-1,1-1 0,0 1 1,0 0-1,-1 0 0,1 0 0,-3 1 1,1-1-368,0 0 0,0 0-1,0 1 1,0-1 0,0 1 0,0 0 0,0 0 0,0 0 0,0 1 0,0 0 0,1-1 0,-1 1 0,1 0 0,-1 1 0,1-1 0,0 1-1,0-1 1,0 1 0,-3 4 0,-3 14-4217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42 13901,'0'0'9946,"-8"-4"-9776,6 2-172,-1 1 0,1 0 0,-1 0 0,0 0 0,1 0 0,-1 0 0,0 0 0,0 1 0,1-1 0,-1 1 0,0 0 0,0 0 0,-3 0 0,2 1 3,1 0 0,-1 1 0,1-1 1,0 1-1,-1 0 0,1 0 1,0 0-1,0 0 0,0 0 1,0 1-1,1-1 0,-1 1 0,-2 3 1,-1 1 33,0 0 0,0 0 0,1 0 0,0 0 1,1 1-1,0 0 0,0 0 0,0 0 0,1 1 0,0-1 1,1 1-1,0-1 0,0 1 0,1 0 0,0 0 0,0 14 1,2-21-21,-1 0 0,1 0 0,-1 0 0,1 0 0,0 0 0,0 0 0,0-1 0,0 1 0,0 0 0,0-1 0,0 1 0,1-1 0,-1 1 0,0-1 0,1 1 0,-1-1 0,1 0 0,0 0 0,2 2 0,1-1 102,0 0 0,0 0 0,0 0 0,0-1 0,0 0 0,0 0 0,8 1 0,-2-1 42,0-1 1,1 0 0,-1-1 0,0 0-1,0-1 1,19-5 0,-24 4-83,0 0 0,1 0 1,-1-1-1,-1 0 0,1 0 1,-1 0-1,1 0 0,-1-1 1,0 0-1,-1 0 0,1-1 1,-1 1-1,0-1 0,-1 0 0,1 0 1,-1 0-1,0-1 0,3-8 1,-5 9-159,1 1 1,-1-1-1,0 0 1,0 1 0,-1-1-1,0 0 1,0 0-1,0 1 1,0-1 0,-2-6-1,1 8-220,-1 0 0,1-1 0,-1 1 0,1 0 0,-1 0 0,-1 0 0,1 1 0,0-1 0,-1 0 0,0 1 0,0-1 0,0 1 0,-7-5 0,6 5-243,0 1 0,0 0 1,0 0-1,-1 0 0,1 0 0,-1 1 1,1 0-1,-1 0 0,-6-1 1,9 2-17,0-1 0,0 1 1,-1 0-1,1 0 1,0 0-1,0 1 1,0-1-1,0 0 0,0 1 1,-1-1-1,1 1 1,0 0-1,-3 2 1,-5 11-8858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13581,'0'0'8104,"65"27"-6599,-35 1-288,-6 5-320,4 7-224,-9 3-225,-2 5-192,-17 5-96,0 5 1,-28 2-1,-8 5-32,-18-1-96,-8 2-1057,-5-5-1185,-8-9-2723,4-6-5957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9161,'0'16'10875,"-1"64"-9088,-21 476-159,3-34 38,-22-243 838,30-237-1266,7-40-1503,-4-3-11049,4-6 2042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6951,'0'0'2023,"29"0"2264,7 2-1941,67 12 1,-12 0-1990,440-4-92,-324-12-269,722 32 1344,-432-10-1094,541-46-1,-342 8-201,-283 12-24,269-35 43,-675 40-62,522-21 2,-285 14 32,376-12 2645,-611 20-3601,18-2 2964,-21-3-5588,-4-3-4896,-2 1 604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11915,'0'0'257,"0"-1"-1,0 0 0,0 0 1,0 1-1,0-1 1,1 0-1,-1 1 0,0-1 1,0 0-1,1 1 1,-1-1-1,0 0 0,1 1 1,-1-1-1,1 0 1,-1 1-1,0-1 0,1 1 1,0-1-1,-1 1 1,1-1-1,-1 1 0,1 0 1,-1-1-1,1 1 1,0-1-1,-1 1 0,1 0 1,0 0-1,1-1 1,30 1 1721,29 19-2071,11 18 209,-65-33-108,-1 0-1,1 0 1,-1 1 0,0 0 0,0 0 0,-1 0 0,0 1 0,6 8-1,-10-12 18,0-1 0,0 1 0,-1-1-1,1 1 1,-1-1 0,1 1 0,-1-1-1,0 1 1,0 0 0,0-1-1,0 1 1,0 0 0,0-1 0,0 1-1,0 0 1,-1-1 0,1 1 0,0-1-1,-1 1 1,0-1 0,1 1-1,-1-1 1,0 1 0,0-1 0,1 1-1,-1-1 1,-1 0 0,1 0 0,0 1-1,0-1 1,0 0 0,0 0-1,-2 1 1,-7 5 240,1-1 0,-1 1 0,-18 7-1,12-5-23,-18 9-604,16-9 754,0 1 0,-23 16 0,20-6-3295,6 2-3447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11115,'0'0'10975,"8"-10"-10062,31-38-514,15-19 584,74-120 0,-128 187-984,0 0 0,0 0-1,0 0 1,0-1 0,1 1-1,-1 0 1,0 0 0,0 0 0,0 0-1,0 0 1,0 0 0,0 0 0,0 0-1,0 0 1,0 0 0,0 0 0,1 0-1,-1-1 1,0 1 0,0 0 0,0 0-1,0 0 1,0 0 0,0 0 0,0 0-1,1 0 1,-1 0 0,0 0 0,0 0-1,0 0 1,0 0 0,0 0 0,0 0-1,0 0 1,1 0 0,-1 1 0,0-1-1,0 0 1,0 0 0,0 0 0,0 0-1,0 0 1,0 0 0,0 0 0,0 0-1,0 0 1,1 0 0,-1 0 0,0 0-1,0 1 1,0-1 0,0 0 0,0 0-1,0 0 1,0 0 0,0 0 0,0 0-1,0 0 1,0 0 0,0 1 0,0-1-1,0 0 1,0 0 0,0 0 0,0 0-1,5 15-181,0 15-90,-1 14 148,-4-20-43,2 0 1,1 1 0,2-1 0,0-1 0,1 1-1,1-1 1,11 24 0,-6-30-3356,0-10-2355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11115,'0'0'12844,"2"-9"-12108,9-17-460,1 1 1,2 0-1,0 1 0,1 0 0,26-30 0,27-45-16,-15 10-95,-50 141-837,-2-11 934,1-1 0,15 76 0,-12-92 20,2-1 0,0 0 0,2 0 0,0 0 0,1-1 0,16 24 0,-24-43-162,-1-1 0,1 1 1,-1-1-1,1 0 0,0 0 1,0 0-1,0 0 0,1 0 1,-1 0-1,0 0 0,1 0 0,3 1 1,-5-3 188,2-21-545,-3 13-10034,0 1 1345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80 9097,'2'-4'1060,"0"1"0,0-1 1,-1 0-1,1 0 0,-1 0 1,0-1-1,-1 1 0,1 0 0,-1 0 1,0 0-1,0-8 0,-1 11-1003,1-1-1,-1 1 0,1 0 0,-1-1 1,0 1-1,0 0 0,1 0 1,-1 0-1,0 0 0,0 0 0,0 0 1,0 0-1,0 0 0,-1 0 0,1 0 1,0 0-1,0 1 0,0-1 1,-1 0-1,1 1 0,0 0 0,-1-1 1,1 1-1,-1-1 0,1 1 0,0 0 1,-1 0-1,1 0 0,-1 0 1,1 0-1,0 0 0,-1 0 0,1 1 1,-1-1-1,1 0 0,0 1 0,-2 0 1,-3 1-69,1 0 1,-1 0 0,1 1-1,0-1 1,0 1-1,0 1 1,0-1 0,1 0-1,-1 1 1,1 0-1,0 0 1,0 1 0,0-1-1,1 1 1,-1-1 0,-2 7-1,-3 4 64,1 0-1,1 0 1,0 1-1,-6 22 1,8-21 9,1 0 0,1 1 0,1-1 0,0 1 0,1 0 0,1 0 0,1 0 0,3 24 1,-1-36-45,-1 0 1,1-1-1,0 1 1,1-1-1,-1 1 1,1-1-1,0 0 1,0 0-1,1-1 1,-1 1 0,1-1-1,0 0 1,8 5-1,-12-9-625,-8-6-6194,-5-5 1277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10474,'0'0'9289,"50"-10"-7143,-29 6-417,7 2-544,-6-2-640,2 1-417,-1 2-96,-3 1-32,1 0-801,-8 0-1409,-2-1-2274,0-2-1698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84 17140,'3'-12'990,"-1"5"-534,0 0 1,-1 0-1,0 0 0,0 0 0,0 0 0,-1 0 0,-1-10 0,1 16-410,0 1-1,0 0 1,0 0-1,0 0 1,0 0-1,0-1 1,0 1-1,0 0 1,0 0-1,0 0 1,-1-1 0,1 1-1,0 0 1,0 0-1,0 0 1,0 0-1,0-1 1,0 1-1,0 0 1,-1 0-1,1 0 1,0 0-1,0 0 1,0 0-1,0-1 1,-1 1-1,1 0 1,0 0-1,0 0 1,0 0-1,0 0 1,-1 0-1,1 0 1,0 0-1,0 0 1,0 0-1,-1 0 1,1 0-1,0 0 1,0 0-1,0 0 1,0 0 0,-1 0-1,1 0 1,0 0-1,0 0 1,0 0-1,-1 0 1,1 0-1,-8 8 1148,-2 6-743,2 1 0,-1 1-1,2-1 1,0 1 0,-5 21 0,-1-1-308,12-35-141,-27 83 66,25-77-67,2 1-1,-1 0 0,1 0 1,0 0-1,1 0 0,0 0 1,0 0-1,3 14 0,-2-20-2,0 1 0,0-1-1,0 0 1,0 0 0,0 0-1,1 0 1,-1-1 0,1 1-1,-1 0 1,1 0-1,0-1 1,0 1 0,-1-1-1,1 0 1,0 0 0,0 1-1,1-1 1,-1 0 0,0 0-1,0-1 1,0 1 0,1 0-1,-1-1 1,0 0-1,1 1 1,-1-1 0,0 0-1,4 0 1,8 0-26,0-1 0,1 0 0,17-4 0,-26 4 17,27-5-55,-18 3 14,0 0 0,0 1-1,1 1 1,24 0 0,-39 1 47,1 0 0,-1 0 0,1 0 0,-1 1 0,1-1 0,-1 0 0,0 1 0,1-1 0,-1 1 0,1 0 0,-1-1 0,0 1 0,1 0 0,-1 0 0,0-1 0,0 1 0,0 0 0,0 1 0,2 0 0,-3-1 8,1 0 0,-1 1 0,0-1 1,1 0-1,-1 0 0,0 0 0,0 1 0,0-1 0,1 0 0,-2 0 0,1 0 0,0 1 0,0-1 0,0 0 0,0 0 0,-1 0 0,1 1 0,-1 0 0,-2 4 49,1-1-1,-1 0 0,-1 0 0,1 0 1,-1 0-1,1 0 0,-1-1 0,-5 4 1,-2 1 139,0-1 1,0 0 0,-1-1-1,0 0 1,0-1-1,-1-1 1,1 1 0,-1-2-1,-24 5 1,28-7-176,0 0-1,1-1 1,-1 0 0,0-1-1,0 0 1,0 0-1,0-1 1,0 0 0,0-1-1,0 0 1,1 0 0,-1-1-1,1 0 1,-1-1-1,-13-7 1,20 9-156,0 1-1,0 0 1,0-1-1,0 0 1,0 1-1,1-1 0,-1 0 1,1 0-1,-1 0 1,-1-4-1,2 6 55,1-1-1,0 0 1,0 0-1,0 1 1,0-1-1,0 0 0,0 0 1,0 1-1,0-1 1,0 0-1,0 0 1,0 1-1,0-1 1,0 0-1,1 1 0,-1-1 1,0 0-1,1 1 1,-1-1-1,0 0 1,1 1-1,-1-1 0,1 1 1,-1-1-1,1 0 1,-1 1-1,1-1 1,-1 1-1,1-1 0,-1 1 1,1 0-1,0-1 1,-1 1-1,1 0 1,0-1-1,0 1 0,-1 0 1,2 0-1,5-3-284,0 0 0,1 1-1,-1 0 1,14-1 0,19 0-679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15086,'0'0'6929,"-9"8"-7030,1-1 103,0 1 0,1 0 0,0 0 1,0 1-1,1 0 0,0 0 0,1 1 0,-1-1 0,-5 17 0,11-26-1,-6 18 100,0 1 1,2-1-1,0 1 0,0 0 1,2 0-1,1 0 1,0 22-1,1-40-153,1 1 1,-1 0 0,1-1-1,-1 1 1,1-1-1,0 1 1,-1-1 0,1 1-1,0-1 1,0 1 0,0-1-1,0 0 1,0 0-1,0 1 1,1-1 0,-1 0-1,0 0 1,1 0-1,-1 0 1,1 0 0,-1-1-1,1 1 1,-1 0-1,3 0 1,-1 0-526,0 0-1,-1-1 1,1 1-1,0-1 1,0 1-1,0-1 1,0 0 0,0 0-1,0-1 1,0 1-1,0 0 1,-1-1-1,6-1 1,10-10-4890</inkml:trace>
  <inkml:trace contextRef="#ctx0" brushRef="#br0" timeOffset="1">240 110 8040,'0'0'10377,"-48"58"-9768,31-34-129,0 3-255,2-2-129,4-2-64,0-5 32,2-4-32,1-6-320,2-6-1250,1-2-640,3 0-961,-4-10-4836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10346,'0'0'8424,"57"13"-7015,-36 1-320,1 2-608,3-1-353,-1 1-32,-2-3-513,1-6-1601,-6-4-1473,-2-3-1441</inkml:trace>
  <inkml:trace contextRef="#ctx0" brushRef="#br0" timeOffset="1">279 0 5990,'0'0'13420,"50"49"-11690,-31-30-385,-2 2-416,-2 6-544,-6 2-257,-9 6-64,0 5 32,-11 5 0,-12 3-128,-3-3-1281,-7-4-1890,-1-7-2563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16496,'0'0'6534,"-12"7"-6171,-12 8-215,0 1 0,1 2 0,1 0 0,1 1 0,1 2 0,-25 30-1,-23 53-13,68-106-2782,-4-66-8525,7 31 5333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10762,'0'0'13869,"66"45"-13196,-38-22-129,5-1-319,-1 3-161,3-5-769,-7 0-2370,-3-6-3011,-3-9-6117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81 3459,'2'-80'16138,"-2"79"-15657,0 31-134,0 864 4334,9-314-3175,-20-403-1417,0 2 30,5 163 2454,6-342-2279,0-33-881,0 3-5868,-3 10-2065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53 9897,'-1'0'218,"0"1"0,1-1 0,-1 0 0,1 0-1,-1-1 1,1 1 0,-1 0 0,0 0 0,1 0 0,-1 0-1,1 0 1,-1-1 0,1 1 0,-1 0 0,1 0 0,-1-1-1,1 1 1,-1 0 0,1-1 0,-1 1 0,1-1-1,0 1 1,-1 0 0,1-1 0,0 1 0,-1-1 0,1 1-1,0-1 1,0 1 0,-1-1 0,1 1 0,0-1 0,0 0-1,0 1 1,0-1 0,0 1 0,0-1 0,-1 1-1,1-1 1,1 0 0,-1 1 0,0-1 0,0 1 0,0-1-1,0 0 1,1 0-12,-1-1 0,0 1-1,1-1 1,-1 1 0,1 0-1,0-1 1,-1 1 0,1 0 0,0-1-1,0 1 1,0 0 0,0 0-1,0 0 1,0 0 0,0 0-1,2-1 1,2-1 87,1 1 0,-1 0 0,1 0 0,0 1 0,0-1 0,0 1 0,0 1 0,0-1 0,0 1 0,0 0 0,0 0 0,12 3 0,-16-3-274,1 1 0,-1-1 0,1 1 0,-1 0 0,0 0 0,1 0 0,-1 0 0,0 1 0,0-1 0,0 0 0,0 1 0,0-1-1,0 1 1,0 0 0,0 0 0,0 0 0,-1 0 0,1 0 0,-1 0 0,0 0 0,1 0 0,-1 1 0,0-1 0,0 1 0,-1-1-1,1 0 1,0 1 0,-1-1 0,0 1 0,1 0 0,-1 3 0,0-3-10,0 1 0,-1 0 0,1-1 1,-1 1-1,0 0 0,0-1 0,0 1 0,0-1 0,-1 1 0,0-1 0,1 0 1,-1 1-1,0-1 0,0 0 0,-5 5 0,-2 0 20,0-1-1,0 1 1,-17 9-1,20-13-18,-1 0 0,1 0 0,0 0 0,0 1 0,1-1 0,-1 1 0,1 1-1,0-1 1,1 1 0,-1 0 0,-6 12 0,10-17-3,1 0 0,-1 0-1,1 0 1,0 0 0,-1 0-1,1 0 1,0 0 0,0 0 0,-1 0-1,1 0 1,0 0 0,0 0 0,0 0-1,0 0 1,1 0 0,-1 0 0,0 0-1,0 0 1,1 0 0,-1 0 0,0 0-1,1 0 1,-1 0 0,1 0-1,0 0 1,-1 0 0,1 0 0,-1-1-1,1 1 1,0 0 0,1 1 0,1 0 14,0-1 1,1 1-1,-1-1 0,0 0 1,1 0-1,-1 0 1,0-1-1,1 1 0,-1-1 1,5 1-1,6-1-281,1-1 0,0 0 0,-1 0 0,17-5 0,-19 2-996,0 0 0,0 0 0,19-10 0,8-14-6580,-22 11 2049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6246,'0'0'14894,"-3"9"-13533,-1 0-1184,0-3 69,1 1-1,0 0 1,1 0-1,-1 0 1,1 0-1,1 0 1,-1 1-1,1-1 1,0 10-1,2-15-239,-1-1-1,1 0 1,0 1-1,-1-1 1,1 0 0,0 0-1,0 0 1,0 0-1,0 1 1,0-1-1,1 0 1,-1-1 0,0 1-1,0 0 1,1 0-1,-1 0 1,0-1-1,1 1 1,-1-1 0,0 1-1,1-1 1,-1 0-1,4 1 1,44 7-16,-34-7-66,-11 0 64,-1 0 0,1 0 0,0 0 0,0 1 0,0-1 1,-1 1-1,1 0 0,-1 0 0,1 0 0,-1 0 0,0 1 0,6 4 0,-8-6 13,-1 1 0,1-1 1,0 0-1,-1 0 0,1 0 0,0 1 0,-1-1 1,1 0-1,-1 1 0,0-1 0,0 0 0,1 1 1,-1-1-1,0 1 0,0-1 0,0 0 1,0 1-1,0-1 0,-1 0 0,1 1 0,0-1 1,-1 0-1,1 1 0,-1-1 0,1 0 0,-1 1 1,0-1-1,1 0 0,-1 0 0,0 0 1,0 0-1,0 0 0,0 0 0,0 0 0,0 0 1,0 0-1,0 0 0,0 0 0,-2 0 0,-3 4 58,-1-1 0,1 0 0,-1 0 0,0 0-1,0-1 1,0 0 0,-1 0 0,1-1 0,-1 0-1,-10 1 1,13-2-135,0-1 1,0 0-1,0 0 0,1 0 0,-1-1 0,0 0 0,-9-2 1,11 2-236,0 0 1,0-1 0,0 1 0,0-1-1,0 1 1,0-1 0,0 0 0,1-1-1,-1 1 1,1 0 0,-1-1 0,-1-2-1,-13-22-6623,2-4-3337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7527,'0'0'9033,"67"-15"-4869,-39 11-1410,0 1-1344,2 2-770,-4 1-480,1 0-160,-3 0-1217,-5 0-2562,-3 0-4229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11307,'0'0'7500,"-9"8"-4868,4-3-2391,-1 0 0,1 0-1,-1 0 1,2 0 0,-1 1 0,0 0-1,1 0 1,0 0 0,1 0 0,-1 1 0,1-1-1,1 1 1,-1 0 0,1 0 0,0 0 0,1 0-1,-1 1 1,1 8 0,1-14-201,0 0 1,0 1-1,0-1 1,0 0 0,0 1-1,1-1 1,-1 1-1,1-1 1,0 0-1,0 0 1,0 1-1,0-1 1,0 0-1,0 0 1,0 0-1,1 0 1,-1 0-1,1-1 1,-1 1-1,1 0 1,0-1-1,0 1 1,0-1-1,0 1 1,0-1-1,0 0 1,0 0-1,0 0 1,0 0-1,1 0 1,-1-1-1,0 1 1,1 0-1,-1-1 1,0 0-1,1 0 1,-1 0-1,0 0 1,4 0 0,0 0 38,0-1 0,0 0 0,1 0 0,-1 0 0,0-1 0,0 0 1,0 0-1,0-1 0,-1 1 0,1-1 0,0-1 0,-1 1 1,0-1-1,5-4 0,-5 4-52,-1-1 1,-1 1-1,1-1 1,-1 0-1,0 0 0,0 0 1,0 0-1,-1-1 1,0 1-1,0-1 0,0 1 1,0-1-1,-1 0 1,0 0-1,0-8 1,-1 11-62,0 1 0,0-1 0,-1 0 0,1 1 1,-1-1-1,0 1 0,0-1 0,0 1 0,0 0 1,0-1-1,0 1 0,-1 0 0,1 0 1,-1 0-1,1 0 0,-1 0 0,0 0 0,0 0 1,0 0-1,0 1 0,0-1 0,0 1 1,0-1-1,-1 1 0,1 0 0,0 0 0,-1 0 1,1 0-1,-1 1 0,1-1 0,-1 1 0,1-1 1,-1 1-1,0 0 0,1 0 0,-5 0 1,3 1-169,0-1 1,0 1 0,0 0-1,0 0 1,0 0 0,0 0 0,0 1-1,0 0 1,1-1 0,-1 1-1,-5 4 1,8-4-42,-1-1 0,1 0 0,-1 1 1,1-1-1,0 1 0,-1-1 0,1 1 0,0 0 0,0-1 0,0 1 0,0 0 0,-1 2 0,2-3-81,0 1-1,0-1 0,-1 0 0,1 1 0,0-1 0,0 1 0,0-1 1,1 0-1,-1 1 0,0-1 0,0 0 0,1 1 0,-1-1 1,1 0-1,-1 1 0,1-1 0,0 0 0,-1 0 0,2 2 0,10 6-3145,4-5-1153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18 14125,'0'0'9417,"-11"-4"-8023,10 4-1379,-2-2 50,-1 0 0,1 1 0,-1 0 0,1-1 0,-1 1 1,0 1-1,0-1 0,1 0 0,-1 1 0,0 0 0,0 0 0,0 0 0,0 1 0,1-1 1,-1 1-1,0 0 0,0 0 0,1 0 0,-1 0 0,0 1 0,1-1 0,0 1 1,-1 0-1,1 0 0,-4 3 0,-1 2 39,1 0 0,0 0 0,0 0-1,0 1 1,-6 10 0,12-16-51,-1 1-1,0 0 0,0 0 1,1 0-1,0 0 0,0 0 1,0 0-1,0 1 1,0-1-1,0 0 0,1 0 1,0 1-1,-1-1 1,1 0-1,1 1 0,-1-1 1,0 0-1,1 1 0,1 3 1,-1-5-29,0-1 1,0 0-1,0 1 1,1-1 0,-1 0-1,1 0 1,-1 0-1,1 0 1,-1 0-1,1 0 1,-1 0 0,1 0-1,0 0 1,0-1-1,-1 1 1,1-1-1,0 0 1,0 1 0,0-1-1,0 0 1,3 0-1,44 0 481,-43-1-424,4 0-19,0-1 0,0 0 0,-1 0 0,1-1 0,0 0-1,-1-1 1,0 0 0,15-9 0,-20 11-46,-1 1 0,0-1-1,0 0 1,0 0 0,0-1 0,-1 1-1,1-1 1,-1 1 0,1-1 0,-1 0-1,0 1 1,0-1 0,0-1 0,0 1 0,-1 0-1,1 0 1,-1-1 0,0 1 0,0 0-1,0-1 1,0 1 0,0-1 0,-1 0-1,0 1 1,0-1 0,0 1 0,-1-6-1,0 7-35,-1-1 0,1 1 0,-1-1-1,0 1 1,0 0 0,0-1 0,0 1-1,0 0 1,0 1 0,-1-1 0,1 0-1,-1 1 1,0-1 0,1 1 0,-1 0-1,0-1 1,1 2 0,-1-1 0,0 0-1,0 0 1,0 1 0,0 0 0,-5-1-1,-1 0-232,0 0 0,0 1 0,0 0 0,0 0 0,0 1-1,-17 3 1,22-3 57,1 1-1,-1-1 0,0 1 1,1 0-1,-1 0 0,1 0 1,0 0-1,-1 1 0,1-1 1,0 1-1,1 0 0,-1 0 1,-4 6-1,5-6-408,1-1-1,0 1 1,0-1 0,0 1 0,0-1 0,0 1-1,0 0 1,1-1 0,-1 1 0,1 0-1,0 0 1,0-1 0,0 6 0,4-2-3170,7-1-1141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18508,'3'1'513,"0"-1"1,-1 1-1,1-1 0,0 1 1,-1 0-1,1 0 1,4 3-1,18 4 1117,-21-8-1496,1 0 0,0 0 0,0-1 0,0 0 0,0 0 0,0 0 0,-1 0 0,1-1 0,0 0 0,-1 0 0,1 0 1,-1-1-1,0 1 0,0-1 0,0 0 0,0 0 0,0 0 0,-1-1 0,1 1 0,-1-1 0,0 0 0,0 0 0,-1 0 0,1 0 0,-1-1 0,0 1 0,3-9 0,-4 12-108,-1 0 0,1 1 0,-1-1 0,0 0 0,1 0 0,-1 0 0,0 0 0,0 0 0,0 0 0,0 0 0,0 0 0,0 0 0,0 0 0,0 0 0,0 1 0,0-1 0,0 0 0,0 0 0,-1 0 0,1 0 0,0 0 0,-1 0 0,1 0 0,-1 1 0,1-1 0,-1 0-1,1 0 1,-1 0 0,0 1 0,1-1 0,-1 0 0,0 1 0,0-1 0,1 1 0,-1-1 0,0 1 0,0-1 0,0 1 0,0 0 0,0-1 0,1 1 0,-1 0 0,-2-1 0,0 1 4,-1 0-1,1 0 0,0 0 1,0 0-1,-1 1 1,1-1-1,0 1 1,0 0-1,0 0 0,0 0 1,-5 3-1,-1 1-21,1 1-1,0 0 0,0 0 0,1 1 0,-1 0 1,1 0-1,-6 9 0,9-10-11,-1 0-1,1 0 1,0 0-1,1 1 1,0-1 0,0 1-1,0 0 1,1 0-1,0 0 1,-2 10 0,4-16 2,0 1 0,0-1 0,-1 0 0,1 0 0,0 0 0,1 1 1,-1-1-1,0 0 0,0 0 0,1 0 0,-1 0 0,0 1 0,1-1 0,-1 0 0,1 0 1,-1 0-1,1 0 0,0 0 0,-1 0 0,1 0 0,0 0 0,0 0 0,1 0 1,0 0-2,0 0 1,0 0 0,0 0 0,0 0 0,0 0 0,0-1-1,0 1 1,0-1 0,1 0 0,-1 1 0,0-1 0,2 0-1,7-1-1,0 0 0,-1-1 0,1 0-1,13-5 1,-4 0 5,0-1 0,-1-1 0,0-1 0,24-17 0,65-54-33,-108 81 32,27-18-101,-27 17 98,0 1 0,1 0 0,-1 0 0,0 0 0,1 0 0,-1 0 0,0 0 0,1-1-1,-1 1 1,0 0 0,1 0 0,-1 0 0,0 0 0,1 0 0,-1 0 0,0 1 0,1-1 0,-1 0 0,0 0 0,1 0 0,-1 0 0,0 0 0,1 0 0,-1 1 0,0-1 0,1 0 0,-1 0 0,1 1-2,-1 0-1,0 0 1,1 0-1,-1 0 1,0 0 0,0 0-1,0 0 1,0-1 0,0 1-1,0 0 1,0 0 0,0 0-1,0 0 1,0 0 0,-1 2-1,-12 47-42,9-40 64,1 0 0,0 0 0,1 1-1,0-1 1,1 1 0,0 0 0,1 18 0,0-28-34,0 0-1,0 0 1,0 0 0,0 0-1,1 0 1,-1 0 0,1 0 0,-1 0-1,0 0 1,1 0 0,0 0-1,-1 0 1,1 0 0,-1 0-1,1-1 1,0 1 0,0 0 0,0 0-1,-1-1 1,1 1 0,0-1-1,0 1 1,0-1 0,0 1-1,0-1 1,0 1 0,0-1 0,0 0-1,0 1 1,0-1 0,0 0-1,0 0 1,0 0 0,0 0-1,0 0 1,0 0 0,0 0 0,0 0-1,0-1 1,1 1 0,-1 0-1,0-1 1,-1 1 0,2-1-1,2 0-163,0-1 0,0 1-1,0-1 1,0 0-1,-1 0 1,1-1 0,-1 1-1,0-1 1,1 1-1,2-4 1,8-16-295,2-5-184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3619,'0'0'13565,"-1"-8"-9951,1 6-3452,-9-29 2003,9 30-2108,-1 0 1,1 0-1,-1 0 0,1 1 0,-1-1 1,1 0-1,-1 0 0,0 1 0,0-1 0,1 1 1,-1-1-1,0 1 0,0-1 0,0 1 0,0-1 1,1 1-1,-1 0 0,0-1 0,0 1 0,0 0 1,0 0-1,0 0 0,0-1 0,0 1 1,0 0-1,0 0 0,0 1 0,0-1 0,0 0 1,0 0-1,0 0 0,1 1 0,-1-1 0,0 0 1,0 1-1,0-1 0,0 1 0,0-1 0,1 1 1,-1-1-1,-1 2 0,-3 3 104,0 0 0,0 0 0,0 1 0,1-1 0,0 1 0,0 0 0,0 0 0,1 0 0,0 1 0,0-1 0,1 1 0,0 0 0,0 0 0,0 0 0,1 0 0,0 0 0,0 0 0,1 7 0,0-12-131,1 1 1,-1-1-1,1 0 0,-1 0 1,1 0-1,0 1 0,0-1 0,0 0 1,0 0-1,0 0 0,0-1 1,1 1-1,-1 0 0,1 0 0,-1-1 1,1 1-1,0-1 0,0 1 1,-1-1-1,1 0 0,0 1 0,0-1 1,0 0-1,0-1 0,1 1 1,-1 0-1,0 0 0,0-1 1,0 1-1,1-1 0,2 0 0,11 3 86,0-2-1,-1 0 1,22-1-1,-31-1-35,3 0-17,0 0 1,0-1 0,0 0-1,-1 0 1,1-1-1,-1-1 1,0 1-1,0-1 1,0 0 0,8-6-1,-14 8-45,1 1 1,0-1-1,-1 0 0,1 0 1,-1 1-1,0-2 0,0 1 0,0 0 1,0 0-1,0-1 0,0 1 1,0-1-1,-1 0 0,1 1 0,-1-1 1,0 0-1,0 0 0,0 0 0,0 0 1,0 0-1,-1 0 0,1 0 1,-1 0-1,0 0 0,0 0 0,0 0 1,0 0-1,-1 0 0,1 0 1,-1 0-1,0 0 0,-2-5 0,1 5-256,-1 0-1,1 0 0,-1 1 0,0-1 0,0 1 0,0 0 1,0-1-1,0 2 0,-1-1 0,1 0 0,-1 1 0,1-1 1,-1 1-1,1 0 0,-1 0 0,0 0 0,0 1 0,1-1 1,-1 1-1,0 0 0,-5 1 0,2-2-615,0 1 1,1 1-1,-1-1 1,0 1-1,0 0 1,1 1-1,-1 0 0,0 0 1,1 0-1,0 1 1,-8 3-1,5 4-11462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53 3908,'0'0'10725,"-2"-8"-9039,0-1-1047,-3-10 19,-3 3 2652,8 16-3259,-1 0-1,1 0 0,-1 0 1,1 0-1,0 0 0,-1 0 1,1 0-1,0 0 0,-1 0 1,1 1-1,0-1 0,-1 0 1,1 0-1,0 0 0,-1 1 1,1-1-1,0 0 0,0 0 0,-1 1 1,1-1-1,0 0 0,0 1 1,-1-1-1,1 0 0,0 0 1,0 1-1,0-1 0,0 1 1,0-1-1,-1 0 0,1 1 1,0-1-1,0 0 0,0 1 0,0-1 1,0 0-1,0 1 0,0-1 1,0 1-1,0-1 0,1 1 1,-6 19-216,-8 38 401,3-17 97,2 0 0,2 0 1,-2 45 368,9-91-404,0 1 0,0-1-1,0 1 1,-1-1 0,0 0 0,0 1 0,0-1 0,-2-5 0,1-15-102,9-139-1194,-38 340 731,36-323 251,-6 86-683,-10 79-903,4 155 1335,6-173 331,5-33 550,-4-63-587,-2 52-321,1 43 241,0 24-881,-1 9 797,-12 57 1,2-15 142,10-58-101,0-12-144,1-6-75,8-43-165,32-135 522,-47 223-289,-4 62 0,8-37-4857,3-51 219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1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54 10954,'0'0'11013,"10"-8"-9977,32-25-278,-40 31-705,0 1 0,0 0 0,0 0 0,0 0-1,0 0 1,0 0 0,0 0 0,0 0 0,1 0 0,-1 1-1,0-1 1,0 1 0,1 0 0,-1 0 0,0 0 0,1 0-1,-1 0 1,3 1 0,5-1 102,-10 1-151,0-1 1,1 0 0,-1 0-1,0 0 1,1 0 0,-1 1 0,0-1-1,1 0 1,-1 0 0,0 0 0,0 1-1,1-1 1,-1 0 0,0 1 0,0-1-1,1 0 1,-1 0 0,0 1-1,0-1 1,0 0 0,0 1 0,0-1-1,1 1 1,-1-1 0,0 0 0,0 1-1,0-1 1,0 0 0,0 1-1,0-1 1,0 0 0,0 1 0,0-1-1,0 1 1,-1-1 0,1 0 0,0 1-1,0-1 1,0 0 0,0 1-1,0-1 1,-1 0 0,1 0 0,0 1-1,-1-1 1,-8 19 157,-5-5-37,-1 0 0,-29 20 0,33-26-61,-1 1 1,1-1-1,1 2 1,0-1-1,0 2 1,1-1-1,0 1 1,-8 14-1,16-24-48,0 1 0,0 0 1,0-1-1,0 1 0,0 0 0,0 0 0,1 0 0,-1 0 1,1 0-1,-1 0 0,1 0 0,0 0 0,-1 0 0,1 0 0,0 0 1,1 0-1,-1 0 0,0 0 0,0 0 0,1 0 0,0-1 1,-1 1-1,1 0 0,0 0 0,0 0 0,1 3 0,1-3-105,0 0 0,0 1 0,0-1 0,0 0 0,0-1 0,0 1 0,0-1 0,0 1 0,1-1-1,-1 0 1,0 0 0,1 0 0,-1-1 0,4 1 0,6 0-924,-1 0-1,0-1 1,21-2 0,20-10-6702,-26-2 2713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68 5765,'0'0'8077,"0"-8"-4852,1-28-439,-1 36-2748,0 0 0,0-1-1,1 1 1,-1 0 0,0-1-1,0 1 1,0-1 0,0 1-1,0 0 1,0-1 0,0 1-1,0-1 1,0 1 0,0-1-1,0 1 1,-1 0 0,1-1-1,0 1 1,0 0 0,0-1-1,0 1 1,-1-1 0,1 1-1,0 0 1,0-1 0,-1 1-1,1 0 1,0 0 0,-1-1-1,1 1 1,0 0 0,-1 0-1,1-1 1,0 1 0,-1 0-1,1 0 1,0 0 0,-1 0-1,1-1 1,-1 1 0,1 0-1,0 0 1,-1 0 0,1 0-1,-1 0 1,1 0 0,0 0-1,-1 0 1,1 0 0,-1 0-1,1 0 1,0 1 0,-1-1-1,1 0 1,-1 0 0,1 0-1,-1 1 1,-15 12 954,12-7-996,0 0 0,0 0 0,1 1 0,0 0 0,0 0 0,1-1 0,-1 2 0,2-1 0,-1 0 0,1 0 0,0 1 0,0-1 0,1 0 0,0 1 0,2 10 0,-2-17 16,1 0 1,-1 0 0,1 0 0,0 0-1,-1-1 1,1 1 0,0 0 0,-1 0-1,1-1 1,0 1 0,0 0-1,0-1 1,0 1 0,0-1 0,0 1-1,0-1 1,0 0 0,0 1-1,0-1 1,0 0 0,0 0 0,0 1-1,0-1 1,0 0 0,0 0 0,0 0-1,0 0 1,1-1 0,-1 1-1,0 0 1,1-1 0,34-9 1010,-30 7-852,-1-1 0,1 1-1,-1-1 1,0-1-1,0 1 1,0-1 0,-1 1-1,0-1 1,0-1-1,0 1 1,0-1 0,-1 1-1,0-1 1,0 0-1,-1 0 1,0 0 0,0 0-1,0-1 1,0 1-1,-1-1 1,0 1 0,0-13-1,-1 18-169,0 1 0,0-1 0,0 0 0,0 1 0,-1-1 1,1 0-1,0 1 0,0-1 0,0 1 0,0-1 0,-1 1 0,1-1 0,0 0 0,0 1 0,-1-1 0,1 1 0,-1-1 0,1 1 0,0-1 0,-1 1 1,1 0-1,-1-1 0,1 1 0,-1 0 0,1-1 0,-1 1 0,1 0 0,-1-1 0,0 1 0,1 0 0,-2-1 0,-24 3-918,19 0 391,1 0-1,0 1 1,0-1 0,0 1-1,-11 7 1,14-7-102,-1 1 0,1-1 0,0 1 0,0 0-1,0 0 1,1 0 0,-4 6 0,-1 17-7517,7-16 271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9513,'0'0'13458,"-8"-4"-13186,6 3-271,-1 0 0,1 0 0,-1 0 0,1 0 0,-1 0 0,1 0 1,-1 1-1,1-1 0,-1 1 0,0 0 0,1 0 0,-1 0 0,0 0 0,1 0 0,-1 1 0,0-1 0,-4 2 0,2 0-6,1 1 0,1-1 1,-1 1-1,0 0 0,0 0 1,1 0-1,0 0 0,0 1 0,0-1 1,0 1-1,0 0 0,-3 6 1,3-5 16,0 0 0,0 0 1,1 1-1,-1-1 0,1 0 1,0 1-1,1 0 0,-1-1 1,1 1-1,0 0 0,1 0 1,-1-1-1,1 1 0,0 0 1,1 6-1,0-11 24,0 0 0,0 0 0,0 0 0,-1-1-1,1 1 1,0 0 0,0 0 0,0-1 0,0 1 0,0-1 0,0 1 0,0-1-1,1 1 1,-1-1 0,0 0 0,0 1 0,0-1 0,0 0 0,1 0 0,-1 0-1,0 0 1,0 0 0,0 0 0,0 0 0,1 0 0,-1-1 0,0 1-1,0 0 1,0-1 0,2 0 0,35-14 1196,-32 10-1099,-1 0 0,1 0 0,-1 0 0,0-1 1,0 1-1,0-1 0,-1-1 0,0 1 0,0-1 0,0 1 1,-1-1-1,0 0 0,-1 0 0,1 0 0,-2-1 1,1 1-1,-1-1 0,1-10 0,-2 17-165,0-1 0,0 1-1,0 0 1,0 0 0,0 0 0,0 0-1,-1 0 1,1 0 0,0 0 0,-1 1-1,1-1 1,-1 0 0,1 0 0,-1 0-1,0 0 1,1 0 0,-1 1 0,0-1-1,1 0 1,-1 0 0,0 1 0,0-1 0,0 1-1,1-1 1,-1 1 0,0-1 0,0 1-1,0-1 1,0 1 0,0 0 0,0-1-1,0 1 1,0 0 0,0 0 0,0 0-1,0 0 1,0 0 0,0 0 0,0 0-1,0 0 1,0 0 0,0 1 0,0-1-1,0 0 1,0 1 0,-1-1 0,-2 1-223,1 0 0,-1 0 1,1 1-1,-1-1 0,1 1 1,0-1-1,0 1 0,0 0 1,0 0-1,0 1 1,0-1-1,-3 4 0,5-3-489,-1-1 0,1 1-1,0 0 1,0-1 0,0 1 0,0 0-1,0 0 1,1 0 0,-1 0 0,1 0-1,0 5 1,0 3-4258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18 10570,'0'0'14649,"-10"2"-14649,2 0 7,1 0 0,-1 1 0,1 0 1,0 0-1,0 1 0,0 0 1,0 0-1,0 0 0,-5 6 1,8-7-13,0 1 1,1-1-1,-1 1 1,1 0 0,0 0-1,0 0 1,0 1 0,1-1-1,-1 1 1,1-1 0,0 1-1,0 0 1,1 0 0,0-1-1,-1 1 1,2 0 0,-2 10-1,3-13 12,-1-1 0,1 0-1,-1 0 1,1 0 0,-1 0-1,1-1 1,0 1 0,-1 0 0,1 0-1,0 0 1,0 0 0,0-1 0,0 1-1,-1 0 1,1-1 0,0 1-1,0-1 1,0 1 0,0-1 0,1 1-1,-1-1 1,0 0 0,0 0-1,0 1 1,0-1 0,0 0 0,0 0-1,0 0 1,1 0 0,-1 0-1,0 0 1,0-1 0,0 1 0,0 0-1,0 0 1,2-2 0,2 2 38,0-1 1,0 0 0,0 0-1,0-1 1,-1 1 0,1-1-1,7-5 1,-5 3 67,-1-1 0,0-1 0,0 1 0,0-1 0,-1 0 0,0 0 0,0-1 0,-1 0 1,0 0-1,0 0 0,0 0 0,-1 0 0,0-1 0,-1 1 0,0-1 0,3-16 0,-5 24-108,0-1 0,0 0 0,0 0 0,0 0 0,0 0 0,0 1 0,-1-1 0,1 0 0,0 0 0,0 0-1,-1 1 1,1-1 0,0 0 0,-1 0 0,1 1 0,-1-1 0,1 0 0,-1 1 0,1-1 0,-1 1 0,0-1 0,1 1 0,-1-1 0,0 1 0,1-1 0,-1 1 0,0-1 0,-1 1 0,-28-1-299,24 3 147,0-1-1,0 1 1,0 0-1,0 1 1,1-1 0,-1 1-1,-8 6 1,11-6-226,0 0 1,1 1-1,-1-1 0,1 0 1,0 1-1,0 0 1,1-1-1,-1 1 1,-2 8-1,4-10-165,-1-1 0,1 1 0,0 0 1,0 0-1,-1 0 0,1-1 0,0 1 0,1 0 0,-1 0 0,0 0 0,0-1 0,1 1 1,-1 0-1,1-1 0,0 3 0,9 4-5062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16 8008,'0'0'11248,"-10"1"-10490,2 0-528,1 1 0,-1-1 0,0 1 0,1 1 0,-1 0 1,1 0-1,0 0 0,0 1 0,0 0 0,0 0 1,1 1-1,0 0 0,0 0 0,0 0 0,0 1 0,-6 8 1,-15 28 504,25-40-722,1 0-1,0 0 0,0 1 0,0-1 0,0 0 0,1 1 0,-1-1 0,1 0 1,-1 1-1,1-1 0,0 1 0,0-1 0,0 1 0,0-1 0,0 1 1,0-1-1,1 1 0,0 2 0,0-5 21,0 1 0,0 0 0,0-1 0,1 1-1,-1 0 1,0-1 0,0 1 0,0-1 0,1 0 0,-1 1 0,0-1 0,0 0 0,1 0 0,-1 0 0,0 0 0,1 0 0,-1 0-1,0 0 1,1 0 0,-1 0 0,2-1 0,29-7 1191,-21 2-1110,-1 1 0,-1-1 0,1-1 0,-1 0 0,0 0 0,14-16 0,-19 18-83,0 0 0,0 1 0,0-1 0,-1-1-1,0 1 1,0 0 0,0-1 0,-1 0 0,0 0-1,0 1 1,0-1 0,-1 0 0,1 0-1,-1-9 1,-1 14-126,0 0 1,-1 0-1,1 0 0,0 0 0,-1 0 1,1 0-1,-1 0 0,1 0 0,-1 0 0,1 0 1,-1 0-1,0 0 0,0 1 0,1-1 0,-1 0 1,0 0-1,0 1 0,0-1 0,0 0 0,0 1 1,0-1-1,0 1 0,0 0 0,0-1 1,0 1-1,0 0 0,0-1 0,0 1 0,0 0 1,0 0-1,0 0 0,0 0 0,-1 0 0,1 0 1,0 0-1,0 0 0,0 1 0,-2-1 0,-1 1-612,-1-1-1,0 1 0,0 0 0,1 1 0,-1-1 0,1 1 0,-1 0 0,-3 2 0,-6 6-5602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3075,'0'0'4650,"2"-9"-1810,1-14-1632,5-24 3065,-5 33-978,-2 17 783,-12 278-3448,7 164-2317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6470,'0'0'18572,"5"-11"-17888,9-15-436,2 1 0,0 0 0,2 1 0,1 1 1,28-28-1,-25 30-979,0 2-1,1 0 1,28-18 0,-26 27-3350,-18 11-4293,-6 3 2721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2947,'0'0'20542,"8"-5"-18855,55-42-160,64-63 0,10-9-5521,-125 113 276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22701,'-13'0'2016,"6"3"-1616,1-3-464,6-6 1185,3-1-329,4-2-520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5157,'0'0'17264,"52"-50"-15374,-18 16-897,2-6-481,8-3-383,1 0-97,-2-1 0,-4 7-32,-7 7-257,-8 8-992,-9 9-1153,-7 13-2307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9673,'0'0'13613,"71"-70"-12268,-30 33-736,2-4-385,0-3-128,4 4-64,-8 5 96,-7 7-288,-12 11-641,-5 6-1345,-5 10-2082</inkml:trace>
  <inkml:trace contextRef="#ctx0" brushRef="#br0" timeOffset="1">198 375 8456,'0'0'11339,"41"-54"-8360,-15 21-994,-1-5-767,5-3-418,-4 1-351,5 4-385,-10 6-128,-4 6-609,-4 11-704,-8 12-449,-5 10-4228,-1 7 2307,-11 3-4101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0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2559 316 3043,'9'-5'2877,"-4"3"-1389,-1-1 0,0 1-1,1 0 1,0 0-1,-1 1 1,1-1 0,0 1-1,8-1 1,-12 5-1381,1 0-1,-1 0 1,0 1 0,0-1 0,0 0 0,0 1-1,0-1 1,-1 0 0,1 1 0,-1-1-1,0 5 1,-2 9-66,0 1 0,-1-1 0,0 0 0,-2 0 0,0 0 0,-1-1 0,0 1 0,-1-1 0,-1-1-1,-1 1 1,0-2 0,-1 1 0,0-1 0,-2-1 0,1 0 0,-2 0 0,-18 14 0,18-17-4,-1-2-1,0 0 1,-1 0 0,0-1 0,-28 9-1,-84 16-16,95-25-89,-74 14-71,-201 14-1,-109-32 197,353-7-16,0-3 0,1-3-1,0-2 1,0-3 0,2-3-1,-80-34 1,89 31-28,-71-38 0,100 45 3,0 0 0,2-1-1,-1-1 1,2-1 0,-23-26-1,11 5 236,-29-47-1,-18-22 581,46 68-607,12 13 27,0 2-1,-34-30 1,47 47-201,-2 0 0,1 1 0,-1 1-1,1-1 1,-2 2 0,1-1 0,0 1 0,-1 0 0,0 1 0,0 0 0,-16-2 0,-97-20 1211,161 23-12919,-10-6 4297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21 9737,'3'-3'74,"16"-13"6045,-15 15-3149,-11 12-2620,-6 3-224,-1 0-1,0-1 1,-1 0 0,-1-2-1,0 1 1,-27 13 0,10-5-56,-19 12-5,21-14-17,1 1 0,1 1 0,-49 45 0,76-63-46,0 0-1,0 0 1,0 1 0,0-1 0,1 1 0,-1-1 0,1 1 0,-1-1 0,1 1 0,0 0-1,0 0 1,0-1 0,0 4 0,1-4 3,0-1 0,0 0-1,0 0 1,1 0 0,-1 0-1,0 0 1,1 1 0,-1-1 0,0 0-1,1 0 1,-1 0 0,1 0-1,0 0 1,-1 0 0,1 0 0,0 0-1,0-1 1,-1 1 0,1 0-1,0 0 1,0-1 0,0 1 0,0 0-1,0-1 1,0 1 0,0-1 0,0 1-1,0-1 1,0 1 0,1-1-1,-1 0 1,0 0 0,1 1 0,46 8 446,0-2 0,75 1 0,42 5-433,-144-9-816,1 0 0,-1 2 0,-1 0 0,1 1 0,32 17 0,-31-10-3905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11050,'0'0'9353,"-8"60"-9161,3-38-63,5-2-97,0-2 32,0 0-32,-4-2-32,2-5-769,2-3-929,-9-3-1409,5-5-1601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13613,'0'0'3363,"8"-5"-2274,1 1-867,1 0 0,0 1-1,0 0 1,0 0 0,0 1-1,1 0 1,-1 1 0,0 0 0,1 0-1,-1 2 1,16 1 0,-19-2-220,1 1 0,0 0 0,-1 1 0,0 0 0,1 0 0,-1 0 0,0 1-1,0 0 1,0 1 0,0-1 0,-1 1 0,0 1 0,0-1 0,0 1 0,0 0 0,0 1 0,9 11 0,-14-14-9,1 0 1,0 0-1,0 0 0,-1 0 1,0 0-1,1 0 0,-1 1 0,-1-1 1,1 0-1,0 1 0,-1-1 1,0 1-1,1-1 0,-1 1 1,-1-1-1,1 0 0,0 1 0,-2 4 1,0-3 80,0 1 1,-1-1-1,1 0 1,-1 0-1,0 0 0,-1 0 1,1-1-1,-1 1 1,0-1-1,-5 5 1,-11 7 403,-1-1 1,0 0 0,-47 22 0,51-28-401,-17 9 493,9-5-1827,15-8-5533,22-14 842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17713,'0'0'5861,"-38"60"-5604,36-46-225,2-1 0,0-3 0,0-1 32,0-4-737,4-5-960,7 0-1346,-1 0-865,-3-8-1601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11018,'0'0'9914,"11"4"-9578,1 0-277,0-1-1,1 0 1,-1-1-1,1 0 1,20 0 0,-29-2-36,1 1 0,-1-2 0,0 1 0,0 0 0,0-1 0,0 0 0,0 0 0,0 0 0,0 0 1,0-1-1,0 0 0,0 1 0,-1-1 0,1-1 0,-1 1 0,1 0 0,-1-1 0,0 0 0,0 0 1,0 0-1,-1 0 0,1 0 0,-1 0 0,5-8 0,-7 11-4,0-1 0,1 1 0,-1-1 0,0 0 0,1 1 0,-1-1 0,0 0 0,0 1 0,0-1 0,0 0 0,0 1 0,0-1 0,0 0 0,0 1 0,0-1 0,0 0 0,0 1 0,0-1 0,0 0 0,0 1 0,-1-1 0,1 0 0,0 1 1,0-1-1,-1 0 0,1 1 0,-1-1 0,1 1 0,0-1 0,-2 0 0,-21-6 166,17 6-194,1 2 1,-1-1 0,1 0 0,-1 1 0,1 0 0,0 0 0,-10 4 0,9-1 74,0 0-1,0 0 1,1 0-1,0 1 1,0 0 0,0 0-1,1 0 1,0 1 0,-1 0-1,2 0 1,-1 0-1,1 0 1,0 0 0,0 1-1,-2 9 1,4-13-74,0-1 1,1 1-1,0-1 1,-1 1 0,1-1-1,0 1 1,0-1-1,0 1 1,1 0-1,-1-1 1,0 1-1,1-1 1,0 1-1,0-1 1,0 0-1,0 1 1,0-1-1,1 3 1,0-3-165,0 0 1,1 0-1,-1 0 0,0-1 1,1 1-1,-1-1 0,1 1 1,-1-1-1,1 0 0,0 0 1,0 0-1,-1 0 0,1 0 1,0-1-1,0 1 1,0-1-1,0 0 0,0 0 1,5 0-1,6-3-5914,-1-10-4462</inkml:trace>
  <inkml:trace contextRef="#ctx0" brushRef="#br0" timeOffset="1">124 0 14798,'0'0'4837,"56"40"-8072,-36-31-481,5 0-3203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6470,'0'0'10981,"-10"6"-9678,-1-1-1045,2-1 45,0 1-1,0 0 1,0 0-1,1 1 0,-1 0 1,-13 14-1,21-19-360,0 0-1,1 0 0,-1 0 1,1 0-1,-1 0 1,1 0-1,0 0 0,-1 1 1,1-1-1,0 0 0,0 0 1,0 0-1,0 0 1,0 0-1,0 0 0,0 1 1,0-1-1,0 0 0,0 0 1,1 0-1,-1 0 1,0 0-1,1 0 0,-1 0 1,1 0-1,-1 0 0,1 0 1,0 0-1,-1 0 1,1 0-1,0 0 0,0-1 1,0 1-1,-1 0 0,1 0 1,0-1-1,0 1 1,0-1-1,0 1 0,0-1 1,0 1-1,2 0 0,53 22-3606,-47-20 3066,-5-2 393,6 3-179,0-1 0,0 2 0,0-1 0,15 11 0,-24-14 432,0-1 0,0 1 0,0 0 0,0 0 0,0-1-1,-1 1 1,1 0 0,0 0 0,-1 0 0,1 0 0,0 0-1,-1 0 1,1 0 0,-1 0 0,0 0 0,1 0 0,-1 0-1,0 1 1,0-1 0,0 0 0,1 1 0,-2 0 145,0 0 0,1 0 0,-1-1-1,0 1 1,0-1 0,0 1 0,0-1 0,0 1 0,0-1 0,0 1 0,-1-1 0,1 0 0,0 0 0,-1 0 0,1 0 0,-1 0 0,0 0 0,-1 1 0,-6 3 354,1 1 1,-1-2-1,0 1 1,0-1-1,0-1 1,-1 0 0,1 0-1,-1-1 1,1 0-1,-1 0 1,0-1-1,-14-1 1,24 0-651,-1-1 0,0 1 0,1-1 0,-1 1 0,0-1 0,1 0 0,-1 1 0,1-1 0,-1 0 0,1 1-1,-1-1 1,1 0 0,0 0 0,-1 1 0,1-1 0,0 0 0,-1 0 0,1 0 0,0 0 0,0 1 0,0-1 0,0 0 0,0 0 0,0 0 0,0 0 0,0 0 0,0 1 0,0-1 0,1 0 0,-1 0-1,1-1 1,8-31-6784,6 10-740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 4036,'0'0'15812,"9"-1"-14792,24-1-390,-32 2-586,1 0 0,0 0 0,-1 0-1,1 0 1,-1 0 0,1-1 0,0 1 0,-1 0 0,1-1 0,-1 1-1,1-1 1,-1 0 0,1 0 0,-1 1 0,1-1 0,-1 0 0,0 0-1,0 0 1,1 0 0,-1-1 0,0 1 0,2-2 0,-56 1 404,46 3-422,0 1 0,0-1 0,0 1 0,0 1 0,1-1 0,-1 1 0,1 0 0,-1 1 0,1-1 0,-7 6-1,11-7 10,-1 0 0,1-1 0,0 1 0,-1 0 0,1 0 0,0 0 0,0 0 0,0 0 0,1 1 0,-1-1 0,1 1 0,-1-1 0,1 1 0,0-1 0,0 1 0,0 0 0,0 0 0,0-1 0,0 1 0,1 0 0,0 0 0,-1 0 0,1 0 0,0 0 0,0 0 0,1 0 0,0 3 0,0-3-26,1-1 1,0 1-1,0-1 0,0 0 0,0 0 0,0 0 1,0 0-1,0 0 0,1-1 0,-1 1 0,1-1 1,-1 1-1,1-1 0,-1 0 0,1 0 0,0 0 1,5 1-1,51 9-976,-18-9-2310,-2-2-3476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16404,'2'2'456,"0"-1"0,1 0 1,-1 0-1,1 0 1,-1-1-1,1 1 1,-1 0-1,1-1 0,-1 0 1,1 1-1,-1-1 1,1 0-1,0 0 1,4-1-1,39-10 1846,-37 8-1842,19-4-38,0-2-1,-1-1 0,0-1 1,-1-2-1,41-25 1,-63 35-401,1-1 0,-1 0 0,0 1 0,-1-1 1,1-1-1,4-5 0,-7 8-8,0 0 0,1 0 1,-1 0-1,0 0 0,0 0 0,-1 0 0,1 0 0,0 0 1,-1-1-1,1 1 0,-1 0 0,0 0 0,1-1 0,-1 1 1,0 0-1,-1 0 0,0-5 0,1 6-6,0 0-1,-1 1 1,1-1 0,0 0-1,-1 0 1,1 1-1,-1-1 1,1 0 0,-1 1-1,1-1 1,-1 1-1,0-1 1,1 1 0,-1-1-1,0 1 1,1-1-1,-1 1 1,0-1 0,0 1-1,1 0 1,-1-1-1,0 1 1,-1 0-1,-24 0 68,18 2-61,1 0 1,0 0 0,0 1 0,-12 5-1,-1 4-4,1 1-1,1 1 1,-19 17-1,26-21-6,1 0-1,1 1 0,-1 0 1,2 0-1,0 1 1,-8 15-1,14-24 1,1 0 0,-1 0 0,1 0 0,0 1 0,0-1 0,0 0 0,1 1 0,-1-1 0,1 1 0,0-1 0,0 1 0,0-1-1,0 1 1,0-1 0,1 1 0,0-1 0,1 6 0,0-6 1,-1 0-1,1-1 1,0 1-1,-1-1 1,1 1 0,0-1-1,0 0 1,1 0-1,-1 0 1,0 0 0,1 0-1,-1 0 1,1-1-1,0 1 1,-1-1 0,1 0-1,0 0 1,0 0-1,0 0 1,3 1 0,5 0-129,0-1 1,0 0-1,0 0 1,0-1-1,0 0 1,0-1-1,0 0 1,13-3-1,-7-1-296,1 0 0,-1-1 0,0 0 0,19-11 0,-8 1-165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10122,'0'0'13436,"-1"9"-13254,-11 193 522,13-197-2147,-1-7-2565,1-11-1095,-1-5-1612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12107,'0'0'13325,"66"-15"-12236,-31 13-705,-3 0-319,2 0-1,1 2-64,-9 0-449,0 0-1409,-13 4-1217,-1 0-2177,-12 1-2500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11531,'0'0'13389,"60"-3"-13293,-32-1-96,-2 3-513,4 1-1088,-2-1-994,-4-2-1601,-1-3 128,-6-1-2242</inkml:trace>
  <inkml:trace contextRef="#ctx0" brushRef="#br0" timeOffset="1">303 0 12684,'0'0'6721,"-5"11"-5621,-6 16-558,2 0-1,1 1 1,1 0 0,1 0 0,-3 47 0,7-49-550,0 21-848,6-19-2695,-3-27 3170,-1 0 0,1 0 0,-1 0-1,1-1 1,-1 1 0,1 0 0,0 0 0,0-1 0,-1 1 0,1 0 0,0-1-1,0 1 1,0-1 0,0 1 0,-1-1 0,1 1 0,0-1 0,0 0 0,0 1 0,0-1-1,0 0 1,0 0 0,0 0 0,0 0 0,0 0 0,0 0 0,2 0 0,10 0-5438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 4292,'0'0'16688,"-9"2"-16512,4-1-118,0 0 0,1 1 0,-1-1 0,1 1 0,-1 0 0,1 0 0,-1 0 0,1 0 0,0 1 0,0 0 0,0 0 0,1 0 0,-1 0 0,1 1 0,0-1 0,0 1 0,0 0 0,0 0 0,0 0 0,1 0 0,0 0 0,0 1 0,0-1 0,0 1 0,1-1 0,0 1 0,0 0 0,-1 9 0,2-13-42,1 0 1,-1-1 0,1 1 0,-1 0 0,1-1-1,-1 1 1,1 0 0,0-1 0,-1 1 0,1 0-1,0-1 1,0 1 0,0-1 0,-1 0-1,1 1 1,0-1 0,0 0 0,0 1 0,0-1-1,0 0 1,-1 0 0,1 0 0,0 1 0,0-1-1,0 0 1,0-1 0,0 1 0,0 0 0,0 0-1,0 0 1,0 0 0,-1-1 0,1 1 0,1-1-1,35-10 534,-29 6-509,0-1 0,-1-1 0,0 0 0,0 0 0,6-8 0,-10 12-27,0-1 0,0 0 0,-1 0 0,1 0 0,-1 0-1,0 0 1,0-1 0,-1 1 0,1-1 0,-1 1 0,0-1 0,1-6 0,-2 10-23,-1 1 1,1 0-1,0-1 1,0 1-1,0 0 0,-1-1 1,1 1-1,0 0 1,0 0-1,-1 0 1,1-1-1,0 1 0,-1 0 1,1 0-1,0 0 1,-1-1-1,1 1 1,0 0-1,-1 0 1,1 0-1,0 0 0,-1 0 1,1 0-1,0 0 1,-1 0-1,1 0 1,0 0-1,-1 0 1,1 0-1,0 0 0,-1 0 1,1 0-1,0 0 1,-1 0-1,1 1 1,0-1-1,-1 0 1,1 0-1,0 0 0,-1 0 1,1 1-1,0-1 1,0 0-1,-1 0 1,1 1-1,0-1 1,-16 10-119,13-8 53,0 1 0,0 0 0,1 0 0,-1 0 0,1 0 0,-1 0-1,1 0 1,0 1 0,0-1 0,1 1 0,-1-1 0,1 1 0,0 0 0,0 0 0,0 0 0,-1 5-1,3-8-133,-1 0-1,0-1 0,1 1 0,0 0 0,-1-1 0,1 1 0,-1-1 1,1 1-1,0-1 0,-1 1 0,1-1 0,0 1 0,-1-1 0,1 0 1,0 1-1,0-1 0,-1 0 0,1 0 0,0 1 0,0-1 0,0 0 1,-1 0-1,1 0 0,0 0 0,0 0 0,0 0 0,-1 0 0,1 0 0,0-1 1,0 1-1,0 0 0,1-1 0,2 1-1077,16-2-4853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94 149 9993,'0'0'1751,"-11"9"540,5-5-1938,-40 34 2417,43-35-2545,1 0-1,-1-1 0,0 1 0,1 0 0,0 1 0,0-1 1,0 0-1,0 1 0,0-1 0,0 1 0,1-1 0,0 1 0,0 0 1,-1 6-1,2-9-203,0 0 0,0-1 1,0 1-1,0 0 0,0-1 0,0 1 1,0 0-1,1-1 0,-1 1 0,0 0 1,1-1-1,-1 1 0,0-1 0,1 1 1,-1 0-1,1-1 0,-1 1 1,0-1-1,1 1 0,0-1 0,-1 0 1,1 1-1,-1-1 0,1 1 0,-1-1 1,1 0-1,0 0 0,-1 1 0,1-1 1,1 0-1,29 0 388,-23-1-355,0-1-1,1 0 0,-1-1 0,0 0 1,8-4-1,-3-1-19,-1-1 1,0-1-1,0 0 1,-1 0 0,0-1-1,12-17 1,-17 20-31,0-1 0,0 1 0,-1-1 0,0 0 1,-1 0-1,0-1 0,0 0 0,-1 1 1,0-1-1,1-15 0,-3 23-1,-1 0 0,0 0 0,-1 0 0,1 0 0,0 0 0,-1 0 0,1 0 0,-1 0 0,1 0 0,-1 0-1,0 0 1,0 0 0,0 0 0,0 1 0,0-1 0,0 0 0,-1 1 0,1-1 0,0 1 0,-1-1 0,1 1 0,-1 0 0,0-1 0,0 1 0,1 0 0,-1 0 0,0 0 0,0 0 0,0 1 0,0-1 0,0 1-1,0-1 1,0 1 0,0-1 0,0 1 0,0 0 0,0 0 0,-4 0 0,0 0 3,0 0 1,0 0-1,0 1 0,0 0 1,1 0-1,-1 0 0,0 0 1,0 1-1,1 0 1,-1 0-1,1 1 0,-10 5 1,11-5-1,1 0 1,-1 0-1,1 0 1,0 1 0,0-1-1,0 1 1,0 0 0,1 0-1,-1 0 1,1 0-1,0 0 1,0 1 0,0-1-1,-1 6 1,3-7-16,0 0 1,0 0-1,0-1 1,0 1-1,0 0 1,1-1-1,-1 1 1,1 0-1,0-1 1,0 1-1,0-1 0,0 1 1,0-1-1,0 1 1,1-1-1,-1 0 1,1 0-1,0 1 1,-1-1-1,1 0 0,0-1 1,0 1-1,0 0 1,1 0-1,3 2 1,20 12-737,-15-10 425,1 1 1,-2 1-1,15 12 1,-22-17 289,-1-1 0,1 1 0,-1 0 0,0 0 1,0 0-1,0 0 0,0 0 0,0 1 0,-1-1 0,0 1 0,1-1 1,-1 1-1,0-1 0,-1 1 0,1-1 0,0 8 0,-1-10-11,1 7-756,3-6-4119,0-2-1127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9225,'0'0'8733,"9"6"-7222,-2-2-1199,0-1 0,1 1 0,-1-1 0,0-1 0,16 4 1,-22-5-289,1-1 1,-1 0-1,1 1 1,-1-1-1,1 0 1,-1 0-1,1 0 1,-1 0-1,1 0 1,-1-1-1,1 1 1,-1 0-1,1-1 1,-1 1-1,1-1 1,-1 1-1,1-1 1,-1 0-1,0 0 1,0 0-1,1 0 1,-1 0-1,0 0 1,0 0-1,0 0 1,0 0-1,0 0 1,0 0-1,0-1 1,0 1 0,-1 0-1,1-1 1,0 1-1,-1-1 1,1 1-1,-1-1 1,1 1-1,-1-1 1,0 1-1,0-1 1,0 1-1,0-1 1,0 1-1,0-1 1,-1-2-1,1 3-45,0 0 1,-1 0-1,1 0 0,-1 0 0,1 0 0,-1 0 1,1 0-1,-1 1 0,0-1 0,1 0 0,-1 0 0,0 1 1,0-1-1,0 0 0,1 1 0,-1-1 0,0 1 0,0-1 1,0 1-1,0-1 0,0 1 0,0 0 0,0 0 1,0-1-1,0 1 0,0 0 0,0 0 0,0 0 0,-1 0 1,1 0-1,0 0 0,0 0 0,0 0 0,-2 1 1,-1-1-1,0 1 1,0-1-1,0 1 1,-1 0-1,1 0 1,0 0-1,0 1 1,-5 2-1,6-2 82,-1 1-1,0 0 1,1 0-1,-1 1 1,1-1-1,0 1 1,0-1-1,1 1 1,-1 0-1,1 0 1,0 0-1,0 0 1,-2 6-1,3-8-34,1 0 0,-1 0-1,1 0 1,0 0 0,0 0 0,0 0 0,0 0-1,0 0 1,0 0 0,0-1 0,0 1 0,1 0-1,-1 0 1,1 0 0,0 0 0,-1 0-1,1 0 1,0-1 0,0 1 0,0 0 0,0 0-1,1-1 1,-1 1 0,0-1 0,1 0 0,-1 1-1,1-1 1,-1 0 0,1 0 0,0 1-1,-1-2 1,4 3 0,39 14 47,-13-15-5639,-30-14-7358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12332,'0'0'8039,"78"-15"-7558,-44 15-481,1 0-1954,1 0-3908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12620,'0'0'9481,"-36"50"-9257,31-22 96,-5 1-223,9 1-33,-3-3 0,2-4-32,2-3-257,0-4-992,0-8-352,0-3-898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16976,'0'0'6022,"60"7"-15984,-49 4 2307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10602,'0'0'6929,"-9"2"-6390,1 1-484,0-1 0,0 2-1,0-1 1,0 1-1,-11 8 1,18-12-98,0 1 0,0 0 0,-1 0-1,1-1 1,0 1 0,0 0 0,0 0 0,0 0 0,0 0 0,0 0-1,0 0 1,0 0 0,0 1 0,1-1 0,-1 0 0,0 0-1,1 1 1,-1-1 0,1 0 0,-1 1 0,1-1 0,0 0-1,0 1 1,-1-1 0,1 1 0,0-1 0,0 1 0,0-1 0,1 0-1,-1 1 1,0-1 0,0 1 0,1-1 0,-1 0 0,1 1-1,-1-1 1,1 0 0,0 0 0,-1 1 0,1-1 0,0 0-1,0 0 1,0 0 0,0 0 0,0 0 0,0 0 0,0 0 0,0 0-1,0 0 1,1-1 0,1 2 0,10 6-317,-1-1 0,2-1 0,-1 1 0,1-2-1,21 6 1,-19-6 125,0 0 0,0 1 0,20 11-1,-35-16 300,-1-1-1,0 0 1,1 0-1,-1 0 0,1 0 1,-1 1-1,0-1 1,1 0-1,-1 0 0,0 1 1,1-1-1,-1 0 0,0 0 1,1 1-1,-1-1 1,0 1-1,1-1 0,-1 0 1,0 1-1,0-1 1,0 0-1,1 1 0,-1-1 1,0 1-1,0-1 1,0 1-1,0-1 0,0 0 1,0 1-1,0-1 1,0 1-1,0-1 0,0 1 1,0-1-1,0 1 1,0 0-1,-16 9 1296,-29 2-489,43-11-848,-22 3 528,-1-1-1,-46 0 1,70-3-571,0 0-1,1 0 0,-1 0 0,1 0 1,-1 0-1,0 0 0,1 0 1,-1 0-1,0 0 0,1-1 0,-1 1 1,1 0-1,-1 0 0,1-1 1,-1 1-1,1 0 0,-1-1 0,1 1 1,-1 0-1,1-1 0,-1 1 1,1-1-1,-1 1 0,1-1 0,0 1 1,-1-1-1,1 1 0,0-1 1,0 1-1,-1-1 0,1 1 0,0-1 1,0 0-1,-1 0 0,7-22-4012,9 4-445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17348,'-2'0'2016,"8"0"-976,4 0-400,9-3 1505,7 0-577,12-1-439,5-2-233,12-1-320,-1 1-48,2 2-368,-4-1-272,-6 5-880,-8 0-393,-15 5 1089,-7 3-248,-13 2-256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11499,'0'0'4804,"-24"59"-3843,18-34-192,3 6-321,3-2-223,0 2-97,0-3-32,3-2 0,5-4-64,-2-3 32,-3-3-160,3-6-897,-6-4-1313</inkml:trace>
  <inkml:trace contextRef="#ctx0" brushRef="#br0" timeOffset="1">1 164 11050,'0'0'12140,"56"-24"-12172,-24 29-801,1 0-2306,3 0-2915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10666,'0'0'10154,"7"-9"-9279,23-25-357,-28 33-495,-1-1 0,0 1 0,1 0 0,-1 0 1,1 0-1,-1 0 0,1 0 0,-1 0 0,1 0 0,0 1 0,-1-1 0,1 1 0,2-1 1,-3 1-31,-1 0 0,1 0 0,-1 0 1,1 0-1,0 0 0,-1 0 1,1 0-1,-1 0 0,1 1 0,-1-1 1,1 0-1,-1 0 0,1 1 1,-1-1-1,1 0 0,-1 1 1,0-1-1,1 0 0,-1 1 0,1-1 1,-1 1-1,0-1 0,0 0 1,1 1-1,-1-1 0,1 2 1,-1 0-43,1 0-1,-1 0 1,1 0 0,-1-1 0,0 1 0,0 0 0,0 0 0,0 0 0,0 0 0,0 0 0,-1 0 0,1 0-1,-1 0 1,1 0 0,-1 0 0,0 0 0,1-1 0,-3 4 0,-21 24-145,19-25 218,1 0-1,0 0 1,0 1-1,0-1 1,1 1-1,0 0 1,-1 0-1,2 0 1,-1 1-1,1-1 1,-1 1 0,-1 11-1,7-16 66,0-1 0,0 1 0,0-1 0,0 0 0,0 1 0,0-1 0,1-1 0,-1 1 0,0 0 0,0-1 0,6-2 0,10-5-76,0-1 0,-1-1 1,0 0-1,0-2 0,22-18 1,15-11-1333,-67 73-111,9-27 1634,1 0 0,-1 0 0,1 0 1,0 0-1,1 0 0,-1 1 1,1-1-1,0 1 0,0-1 1,0 10-1,2-14-155,0-1-1,0 1 1,0-1-1,0 0 1,0 1 0,0-1-1,0 0 1,0 1-1,0-1 1,0 0 0,0 0-1,0 0 1,0 0-1,0 0 1,0 0-1,0 0 1,0 0 0,1 0-1,-1-1 1,1 0-1,26-4 368,-19 1-489,0-1 0,0 1 1,0-2-1,-1 1 0,1-1 0,-1 0 0,-1-1 0,1 0 1,-1 0-1,-1 0 0,1-1 0,-1 0 0,7-12 0,-15 22-7,0-1 0,0 1 0,0 0 0,0-1 0,1 1 0,-1 0 0,1 0 0,-1 0 0,1 0 0,0 1 0,0-1-1,0 0 1,0 1 0,-1 3 0,1-4 5,1 0 0,-1 0-1,1 0 1,-1 0 0,1 1 0,0-1-1,0 0 1,0 0 0,0 0-1,0 0 1,0 0 0,1 0-1,-1 0 1,1 0 0,-1 0 0,1 0-1,0 0 1,0 0 0,0 0-1,0 0 1,0 0 0,0-1 0,0 1-1,1 0 1,-1-1 0,1 1-1,-1-1 1,4 3 0,14 1-4564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14125,'0'0'5803,"1"8"-5499,-1 47 1226,-11 98-1,11-152-1523,0 0-1,-1 0 0,1-1 0,0 1 0,0 0 0,0 0 1,0 0-1,0 0 0,0 0 0,1-1 0,-1 1 1,0 0-1,0 0 0,1 0 0,-1-1 0,0 1 0,1 0 1,-1 0-1,1-1 0,-1 1 0,1 0 0,-1-1 0,1 1 1,-1-1-1,1 1 0,0 0 0,-1-1 0,2 1 1,0 0-9,0-1 0,0 1 1,0-1-1,0 1 0,0-1 1,0 0-1,0 0 0,0 0 1,0 0-1,0-1 1,4 0-1,59-22-1798,-56 20 942,0-2 100,1 1 0,-1 1-1,1 0 1,0 0-1,0 1 1,0 0 0,15-1-1,-24 3 750,-1 0 1,0 0-1,0 0 0,1 0 0,-1 0 1,0 0-1,1 0 0,-1 0 0,0 0 1,0 0-1,1 0 0,-1 0 0,0 0 1,0 1-1,1-1 0,-1 0 0,0 0 1,0 0-1,1 0 0,-1 0 0,0 1 1,0-1-1,1 0 0,-1 0 0,0 0 0,0 1 1,0-1-1,0 0 0,0 0 0,1 1 1,-1-1-1,0 0 0,0 0 0,0 1 1,0-1-1,0 0 0,0 1 0,0-1 1,0 0-1,0 0 0,0 1 0,-6 15 522,-14 11 854,10-18-761,-1 0-1,0-1 1,0-1-1,-1 1 1,0-2-1,0 1 1,0-2-1,-1 0 1,0 0-1,0-1 0,0-1 1,-24 4-1,36-8-617,0 1-1,1 0 0,-1-1 1,0 1-1,0 0 1,1-1-1,-1 1 0,0-1 1,1 1-1,-1-1 0,1 0 1,-1 1-1,1-1 1,-1 0-1,1 1 0,-1-1 1,1 0-1,0 1 0,-1-1 1,1 0-1,0 0 1,0 0-1,-1 1 0,1-1 1,0 0-1,0 0 0,0 0 1,0 1-1,0-1 0,0 0 1,0 0-1,0 0 1,1 1-1,-1-1 0,0-1 1,10-32-6650,0 19 1122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12524,'0'0'9913,"10"-1"-8658,-5 0-1176,0 1 0,0-1 1,-1 0-1,1 0 0,0-1 1,0 1-1,0-1 0,-1 0 1,1-1-1,-1 1 0,0-1 0,0 1 1,0-2-1,0 1 0,0 0 1,0-1-1,-1 1 0,0-1 1,1 0-1,3-8 0,-5 11-61,-1-1-1,0 0 1,0 1-1,0-1 1,0 0 0,0 0-1,0 0 1,0 0-1,-1 0 1,1 0-1,0 0 1,-1 0-1,0-4 1,0 5-19,0 1 0,0-1 0,0 1 0,0-1 0,-1 1 1,1-1-1,0 1 0,0 0 0,-1-1 0,1 1 0,0-1 0,-1 1 0,1 0 1,-1-1-1,1 1 0,0 0 0,-1-1 0,1 1 0,-1 0 0,1 0 0,-1-1 1,1 1-1,-1 0 0,1 0 0,-1 0 0,1 0 0,-1 0 0,1 0 0,-1 0 1,1 0-1,-1 0 0,0 0 0,0 0 0,-2 0-17,-1 1-1,0 0 1,0 0-1,0 0 1,1 0-1,-1 1 1,0 0-1,1 0 1,-1-1-1,1 2 1,0-1 0,0 0-1,-5 6 1,3-5 1,1 1 1,1 0 0,-1 0-1,0 1 1,1-1 0,0 1-1,0 0 1,0 0-1,1 0 1,0 0 0,0 0-1,0 0 1,0 1 0,1-1-1,-1 7 1,2-10 14,1-1-1,-1 0 0,1 0 1,0 0-1,0 1 1,-1-1-1,1 0 1,0 0-1,0 0 1,0 0-1,0 0 1,0 0-1,0-1 1,1 1-1,-1 0 1,0-1-1,0 1 1,1 0-1,-1-1 1,0 1-1,0-1 1,1 0-1,-1 1 1,1-1-1,-1 0 1,0 0-1,1 0 1,1 0-1,49 3-100,-46-3 28,22 0-158,-17-1 54,1 0 0,0 2 0,0-1 0,-1 2 0,1-1 0,0 2 0,20 6 0,-30-58 3264,-4-24-2791,2 72-417,27 21-571,-19-17 699,0 0 1,0 0-1,0 0 0,0-1 1,0-1-1,0 1 0,1-1 0,-1-1 1,0 0-1,16-1 0,-21 1 7,0-1 0,0 1 0,0 0 0,0-1 0,-1 0 0,1 0 0,0 0 0,-1 0 0,1 0 0,0 0 0,-1-1 0,0 1 0,1-1 0,-1 0 0,0 0-1,0 0 1,0 0 0,0 0 0,0 0 0,0 0 0,-1-1 0,1 1 0,-1-1 0,1 1 0,-1-1 0,0 0 0,0 1 0,0-1 0,0 0 0,-1 0 0,1 1 0,-1-1-1,0-6 1,0 9-14,0 0-1,0-1 0,0 1 1,0 0-1,0 0 0,0-1 1,0 1-1,0 0 0,0 0 1,0-1-1,0 1 0,0 0 1,-1 0-1,1-1 0,0 1 1,0 0-1,0 0 0,0 0 1,-1-1-1,1 1 0,0 0 1,0 0-1,0 0 0,-1 0 0,1-1 1,0 1-1,0 0 0,0 0 1,-1 0-1,1 0 0,0 0 1,-1 0-1,1 0 0,0 0 1,0 0-1,-1 0 0,1 0 1,0 0-1,0 0 0,-1 0 1,-16 4-145,-10 13-2,21-12 170,1 0 0,0 1 0,0 0 0,1-1 0,0 1 0,0 1 0,0-1 0,1 1 0,0-1 0,0 1 0,1 0 0,0 0 0,0 0 0,-1 9 0,4-15-50,-1 0 1,1 1-1,0-1 0,0 0 1,0 0-1,1 0 1,-1 0-1,0 0 1,0 0-1,0-1 1,1 1-1,-1 0 1,0 0-1,1-1 0,-1 1 1,0-1-1,1 1 1,-1-1-1,1 0 1,-1 0-1,1 0 1,-1 1-1,1-1 0,-1 0 1,1-1-1,-1 1 1,3 0-1,45-2-4088,-23-4-2188,1-6-2941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9417,'0'0'14654,"-10"-3"-14606,7 1-43,0 1-1,-1 0 1,1 0 0,-1 1-1,0-1 1,1 0 0,-1 1-1,1 0 1,-1 0 0,0 0-1,1 1 1,-1-1 0,1 1-1,-1 0 1,1 0 0,-1 0 0,1 0-1,-1 1 1,1-1 0,0 1-1,0 0 1,0 0 0,0 0-1,0 0 1,0 1 0,1-1-1,-1 1 1,1-1 0,-1 1-1,1 0 1,0 0 0,0 0 0,0 0-1,1 1 1,-1-1 0,1 0-1,0 1 1,0-1 0,0 1-1,-1 4 1,2-7-15,0 1 0,1-1 0,-1 0 1,0 1-1,1-1 0,-1 0 0,0 0 0,1 1 0,0-1 0,-1 0 1,1 0-1,0 0 0,-1 0 0,1 0 0,0 0 0,0 0 0,0 0 1,0 0-1,0 0 0,0 0 0,0-1 0,0 1 0,0 0 0,0-1 0,1 1 1,-1-1-1,0 1 0,0-1 0,1 1 0,-1-1 0,0 0 0,1 0 1,-1 0-1,0 0 0,1 0 0,1 0 0,56 0-1328,-54 0 1050,1-1-888,1 1 0,0-1 0,0-1 0,-1 0 0,1 0 0,12-5 0,9-9-5673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11627,'0'0'8611,"-4"11"-7586,-7 18-410,-2 5 347,1 0 0,1 0-1,3 1 1,-8 52 0,17-86-935,1-1 0,-1 1 1,1-1-1,0 1 0,-1-1 1,1 0-1,-1 1 0,1-1 0,0 0 1,-1 0-1,1 0 0,-1 0 1,1 0-1,0-1 0,-1 1 1,2-1-1,7-2-29,-1-1 0,0-1 0,0 1 0,0-1 0,-1-1 0,1 1 0,-1-2-1,9-8 1,33-22-1191,-50 36 1167,0 1 1,1 0-1,-1-1 0,0 1 0,1 0 0,-1 0 0,1-1 1,-1 1-1,0 0 0,1 0 0,-1 0 0,1 0 0,-1 0 0,1 0 1,-1-1-1,0 1 0,1 0 0,-1 0 0,1 0 0,-1 0 1,1 0-1,-1 1 0,1-1 0,-1 0 0,0 0 0,1 0 1,-1 0-1,1 0 0,-1 1 0,1-1 0,1 15-299,-15 35 683,6-26 368,7-23-814,1 0 0,0-1 0,0 0 0,0 1 0,0-1 0,0 1 0,-1-1 0,1 0 0,0 0 0,0 1 0,0-1 0,0 0 0,0 0 0,0 0 0,0 0 0,0 0 0,0 0 0,0-1 0,0 1 0,1 0 0,13-4-7444,-6-1 1937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2594,'0'0'1122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1730,'-6'5'2244,"0"-4"8294,7-11-574,-6 35-9915,-10 8 231,11-27-150,0 1 1,1 0-1,0 0 1,0 0-1,1 1 1,0-1-1,-2 15 0,6-22-111,0 0 0,0 0 0,0 0 0,-1 0 0,1 0 0,0-1-1,0 1 1,0-1 0,0 1 0,0-1 0,0 0 0,-1 0 0,1 0 0,2-1-1,42-37-135,-39 31 105,1 0 0,0 1 0,1 0 0,0 1 0,0 0 0,0 0 0,13-5 0,-22 11 5,0 0-1,1 0 1,-1-1 0,0 1 0,0 0-1,1 0 1,-1 0 0,0 0 0,0 0 0,1 0-1,-1 0 1,0 0 0,0 0 0,1 0-1,-1 0 1,0 0 0,0 0 0,1 0-1,-1 0 1,0 0 0,0 1 0,1-1-1,-1 0 1,0 0 0,0 0 0,0 0 0,1 0-1,-1 1 1,0-1 0,0 0 0,0 0-1,1 0 1,-1 0 0,0 1 0,0-1-1,0 0 1,0 0 0,0 1 0,0-1-1,1 0 1,-1 0 0,0 1 0,0-1 0,0 0-1,0 1 1,-1 17-98,-11 17 164,6-24-551,-12 25 1293,18-13-8664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78 11243,'0'0'12673,"9"-2"-12566,-2 1-86,1 0 0,-1-1 0,0 0 0,0 0 0,11-5 0,-15 5-18,-1 1 0,0 0 0,0 0 0,0-1 0,1 1-1,-1-1 1,-1 0 0,1 0 0,0 0 0,0 0 0,-1 0-1,1 0 1,-1 0 0,0 0 0,1 0 0,-1-1 0,0 1-1,0-1 1,-1 1 0,1-1 0,0 1 0,-1-1 0,1 1-1,-1-4 1,0 5-20,-1 1 1,1-1-1,0 1 0,0 0 0,-1-1 0,1 1 0,0 0 0,0-1 1,-1 1-1,1 0 0,0 0 0,-1-1 0,1 1 0,-1 0 0,1 0 1,0 0-1,-1-1 0,1 1 0,-1 0 0,1 0 0,0 0 0,-1 0 1,1 0-1,-1 0 0,1 0 0,-1 0 0,1 0 0,0 0 0,-1 0 1,1 0-1,-1 0 0,1 0 0,-1 0 0,1 1 0,0-1 0,-1 0 1,1 0-1,-1 0 0,1 1 0,0-1 0,-1 1 0,-19 8-145,10-2 223,1 1-1,-1 1 1,1-1 0,-9 13-1,15-17 19,0 0 0,0 0 0,0 1 0,0-1 0,1 1 0,0 0 0,0-1 0,0 1 0,0 0 0,1 0-1,0 0 1,-1 9 0,2-13-74,0 0 0,1-1 0,-1 1 0,0 0 0,1 0 0,-1-1 0,1 1 0,-1-1 0,1 1 0,0 0 0,-1-1 0,1 1 0,-1-1 0,1 1 0,0-1 0,0 0 0,-1 1 0,1-1 0,0 0 0,0 1 0,-1-1 0,1 0 0,0 0 0,0 0 0,0 0 0,-1 1 0,1-1 1,0 0-1,0-1 0,0 1 0,0 0 0,34-1 257,-30 0-242,14-1-57,0-2-1,-1 0 0,1-1 0,18-8 0,-22 7-359,0 0 0,1 1-1,0 2 1,0-1 0,30-1-1,-46 5 400,1 1-1,-1-1 0,1 1 0,-1-1 0,0 1 1,1 0-1,-1-1 0,1 1 0,-1 0 1,0-1-1,0 1 0,0 0 0,1-1 0,-1 1 1,0 0-1,0-1 0,0 1 0,0 0 1,0 0-1,0-1 0,0 1 0,0 0 0,0-1 1,-1 1-1,1 0 0,0 0 0,0-1 1,-1 1-1,1-1 0,0 1 0,-1 0 0,1-1 1,-1 2-1,-10 24 1004,11-26-956,-1 1 1,1-1 0,-1 1-1,1 0 1,-1-1-1,1 1 1,0 0 0,-1-1-1,1 1 1,0 0 0,-1-1-1,1 1 1,0 0 0,0 0-1,0-1 1,0 1-1,0 0 1,0 0 0,0 0-1,0-1 1,0 1 0,0 0-1,0 0 1,0-1 0,0 1-1,1 0 1,-1 0-1,0-1 1,1 1 0,-1 0-1,0-1 1,1 1 0,-1 0-1,1-1 1,0 2 0,1-2-9,0 1 1,0-1-1,0 0 1,0 1-1,0-1 1,0 0-1,0 0 1,0 0-1,0-1 1,0 1-1,1 0 1,2-2-1,64-23-1609,-43 10 377,-22 11 646,1 1 0,0 0 0,0 0 0,0 1 0,1 0 0,-1-1 0,1 2 0,-1-1 0,9-1 0,-23 30 2867,6-23-1995,0 1 1,0 0-1,1 0 1,0 0-1,0 0 1,0 0-1,0 0 1,0 7-1,0 12-2986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7079,'0'0'7911,"-9"-3"-5829,-25-11 27,38 10 2622,14 2-3805,23 3-1021,-38-1 94,0 1 0,-1 0 0,1-1 0,-1 1 0,1 0 0,-1 0 0,1 0 0,-1 0 0,1 1 0,-1-1 0,0 1 0,0 0 0,0-1 0,0 1 0,0 0 0,0 0 0,0 0 0,-1 0 0,1 0 1,-1 1-1,0-1 0,1 0 0,-1 1 0,0-1 0,0 1 0,0 0 0,-1-1 0,1 1 0,-1-1 0,1 1 0,-1 0 0,0 0 0,0-1 0,0 1 0,0 0 0,-1-1 0,1 1 0,-1 0 0,-1 3 0,-4 10-140,0 0 1,-1 0 0,-1 0 0,-1-1 0,-10 15 0,3-5-143,15-24 271,0 0-1,1 0 1,-1 0 0,0 0 0,1 0 0,-1 0 0,1 0 0,-1 1 0,1-1 0,0 0 0,-1 0 0,1 0-1,0 1 1,0-1 0,0 0 0,0 0 0,0 0 0,0 1 0,0-1 0,0 0 0,0 0 0,1 2 0,0-2-1,0-1 0,-1 1 0,1 0 0,0-1 0,0 1 0,0-1 1,0 0-1,-1 1 0,1-1 0,0 0 0,0 1 0,0-1 0,0 0 1,0 0-1,0 0 0,0 0 0,0 1 0,0-2 0,0 1 0,0 0 1,1 0-1,5-1 9,0 0 0,0-1 0,0 0 1,0 0-1,0-1 0,9-5 0,2-3 38,0 0 0,-1-2 1,0 0-1,-1-1 0,0-1 0,-1 0 0,23-33 0,-38 49-61,-27 50-31,26-47 78,-1 0 0,0-1-1,1 1 1,-1 0 0,1 0-1,0 0 1,1-1-1,-1 1 1,1 0 0,-1 0-1,1 0 1,0 1-1,1-1 1,-1-1 0,2 7-1,0-8-7,-1-1-1,1 0 0,0 1 1,0-1-1,0 0 1,0 0-1,0-1 0,0 1 1,0 0-1,0-1 1,0 1-1,0-1 0,1 1 1,-1-1-1,0 0 1,0 0-1,0 0 0,3-1 1,41-3 294,-37 1-263,0 0-1,-1-1 1,1 0 0,-1 0-1,0-1 1,-1 0-1,1 0 1,11-11-1,-15 13-66,0-1 0,0 0 0,0 0 0,-1 0 0,0 0 0,1-1 0,-1 1 0,-1-1-1,1 0 1,-1 1 0,0-1 0,0-1 0,0 1 0,0 0 0,-1 0 0,1-6 0,-29 37-617,17-12 584,6-9 121,1-1-1,-1 1 1,1 0-1,0 0 1,0 1-1,0-1 1,1 0-1,0 1 1,0 0-1,0-1 1,1 1-1,-1 8 1,2-13-61,0 0 0,0-1 0,1 1 0,-1 0 0,1 0-1,-1-1 1,1 1 0,-1-1 0,1 1 0,-1 0 0,1-1 0,-1 1 0,1-1 0,0 1 0,-1-1 0,1 0 0,0 1 0,-1-1 0,1 0 0,0 1 0,0-1-1,-1 0 1,1 0 0,0 0 0,0 1 0,0-1 0,-1 0 0,1 0 0,0 0 0,0 0 0,0-1 0,33 1 230,-30-1-219,8 0-16,-1-2-1,1 1 0,-1-1 0,16-7 0,-17 6-164,0 0 1,0 1-1,0 0 1,0 1 0,1 0-1,11 0 1,-21 3 159,1 0 1,-1 0-1,0 0 1,1 0-1,-1 0 0,0 0 1,0 1-1,0-1 1,1 0-1,-1 1 1,-1-1-1,1 1 1,0-1-1,0 1 0,-1 0 1,1-1-1,0 1 1,-1 0-1,0-1 1,1 1-1,-1 0 1,0 0-1,0-1 1,0 1-1,0 2 0,9 28 737,-9-32-691,1 1 1,0-1-1,-1 0 0,1 1 1,-1-1-1,1 0 1,-1 1-1,1-1 0,0 0 1,-1 0-1,1 0 1,0 1-1,-1-1 0,1 0 1,0 0-1,-1 0 0,1 0 1,0 0-1,-1 0 1,1 0-1,0 0 0,-1-1 1,1 1-1,0 0 1,-1 0-1,1 0 0,-1-1 1,1 1-1,0 0 0,-1-1 1,1 1-1,-1-1 1,1 1-1,-1 0 0,1-1 1,-1 1-1,1-1 1,-1 1-1,0-1 0,1 0 1,-1 1-1,1-2 0,6-7 20,-1-1-1,0-1 0,0 1 1,-1-1-1,0 0 0,-1 0 1,0 0-1,-1-1 0,0 1 1,-1-1-1,0 0 0,0-20 1,-2 32-93,0 0 1,0-1-1,0 1 1,1-1-1,-1 1 1,0 0-1,0-1 1,1 1-1,-1 0 1,0-1-1,1 1 1,-1 0-1,0 0 1,1-1-1,-1 1 1,1 0-1,-1 0 1,0 0-1,1 0 1,-1-1-1,1 1 1,-1 0-1,0 0 1,1 0-1,-1 0 1,1 0-1,-1 0 1,1 0-1,-1 0 1,1 0-1,-1 0 1,0 0-1,1 1 1,-1-1-1,1 0 1,-1 0-1,0 0 1,1 0-1,-1 1 1,1-1-1,-1 0 1,1 1-1,24 9-2292,-23-8 1662,19 5-3404,2-2-2578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19108,'-7'10'1920,"7"-2"-1071,5-1-281,15-2 1096,6-3-232,10-2-431,7 0-209,9-2-256,2-4-176,-1-1-920,-4-3 664,-3 4-208,-5 0-80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41 9545,'0'0'18727,"-5"-7"-18492,3 4-235,0 0 0,1 1 0,-1-1 0,0 1 0,0 0 0,-1 0 0,1 0 0,0 0 0,-1 0 1,1 0-1,-1 0 0,0 1 0,-5-3 0,5 3-6,0 1 0,-1-1 1,1 1-1,0 0 0,0 0 1,-1 1-1,1-1 0,0 0 0,0 1 1,0 0-1,-1 0 0,1 0 1,0 0-1,0 1 0,0-1 1,-5 4-1,-26 23-45,33-28 18,1 1 0,-1-1 0,0 1 0,1-1 0,-1 1 0,1-1 0,-1 1 0,1-1 0,0 1 0,-1 0 1,1-1-1,0 1 0,-1 0 0,1-1 0,0 1 0,0 0 0,-1-1 0,1 1 0,0 0 0,0 0 0,0-1 0,0 1 0,0 0 0,0-1 1,0 1-1,0 0 0,0 0 0,1-1 0,-1 1 0,0 0 0,0-1 0,1 1 0,-1 0 0,0-1 0,1 1 0,-1 0 0,0-1 0,1 1 1,-1-1-1,1 1 0,-1-1 0,1 1 0,-1-1 0,1 1 0,0-1 0,-1 0 0,1 1 0,0-1 0,-1 0 0,1 1 0,0-1 0,-1 0 1,1 0-1,0 0 0,0 1 0,96 18-1875,-75-16 1689,-1 1 1,0 0 0,-1 1-1,29 12 1,-48-17 214,0 1 1,0-1 0,0 0 0,0 0 0,0 1 0,0-1-1,0 0 1,-1 1 0,1-1 0,0 1 0,0-1 0,0 1-1,-1 0 1,1-1 0,0 1 0,-1 0 0,1-1 0,-1 1-1,1 0 1,-1 0 0,1-1 0,-1 1 0,1 0 0,-1 0-1,0 0 1,1 0 0,-1 0 0,0 0 0,0-1 0,0 1-1,1 0 1,-1 0 0,0 1 0,-2 0 46,1 0 0,0-1 0,0 1 0,-1-1 0,1 1 0,-1-1 0,1 1 0,-1-1 1,0 0-1,0 0 0,1 0 0,-1 0 0,-4 1 0,-68 21 1383,51-19-1112,0-1-1,-42 0 0,64-3-363,1 0 1,-1 0-1,0 0 0,0 0 0,0 0 1,0 0-1,0 0 0,1-1 1,-1 1-1,0 0 0,0 0 1,0-1-1,1 1 0,-1-1 0,0 1 1,0 0-1,1-1 0,-1 0 1,0 1-1,1-1 0,-1 1 1,1-1-1,-1 0 0,1 1 0,-1-1 1,1 0-1,-1 0 0,1 1 1,-1-1-1,1 0 0,0 0 1,0 0-1,-1 1 0,1-1 0,0 0 1,0 0-1,0 0 0,0 0 1,0 0-1,0-1 0,1-2-759,-1 0 0,1 0 0,0-1 0,0 1 0,1 0 1,-1 0-1,4-6 0,13-21-5848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12332,'0'0'7479,"-4"12"-5782,2-5-1469,-11 37 694,2 1 1,2 0 0,-5 67 0,15-88-1003,0 0 0,1-1-1,1 1 1,10 32 0,-15-63-4694,-5-19 275,3 10 4418,-2 0 0,0 1-1,-8-18 1,1 14 419,-10-16 1657,17 12 3343,9 23-5361,1 0 0,0 0 0,0 1 0,-1 0 0,1 0-1,0 0 1,-1 0 0,4 2 0,70 24-9720,-48-22 2296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 12204,'0'0'8877,"-11"-1"-8039,10 1-826,-3-1 11,0 1 0,0-1 0,0 1 0,-1 0 0,1 0 0,0 1 1,0-1-1,1 1 0,-1 0 0,0 0 0,0 0 0,0 1 0,0-1 0,1 1 0,-1 0 0,1 0 1,-1 0-1,1 0 0,0 1 0,0-1 0,0 1 0,0 0 0,-3 4 0,3-4-3,0 0-1,0 1 1,1-1 0,-1 1-1,1 0 1,0 0-1,0 0 1,0 0-1,0 0 1,1 0 0,-1 1-1,1-1 1,0 0-1,1 1 1,-1-1-1,1 1 1,0-1 0,0 0-1,0 1 1,1 4-1,0-8-14,0 0 0,0 0 1,1 0-1,-1-1 0,0 1 0,0 0 0,1 0 0,-1-1 0,0 1 0,1-1 0,-1 1 0,0-1 0,1 0 0,-1 0 1,1 1-1,-1-1 0,1 0 0,-1 0 0,1 0 0,-1 0 0,0-1 0,2 1 0,35-5 97,-29 1-141,1 1-1,-1-2 0,-1 1 1,1-1-1,15-12 1,-16 11 15,0 0 0,1 1 1,0 0-1,0 0 1,11-3-1,-20 8 20,1-1-1,-1 1 0,1 0 1,-1 0-1,0 0 1,1 0-1,-1 0 1,1 0-1,-1 0 1,1 0-1,-1 0 0,1 0 1,-1 0-1,0 0 1,1 0-1,-1 0 1,1 0-1,-1 1 0,1-1 1,-1 0-1,0 0 1,1 0-1,-1 1 1,1-1-1,-1 0 1,0 0-1,1 1 0,-1-1 1,0 0-1,0 1 1,1-1-1,-1 1 1,0-1-1,0 0 0,1 1 1,-1-1-1,0 1 1,0-1-1,0 0 1,0 1-1,0-1 0,1 1 1,-1 0-1,1 29 759,-1 4 441,0-33-1154,0 0 0,0 0-1,1-1 1,-1 1-1,0 0 1,0 0-1,0 0 1,1-1-1,-1 1 1,1 0-1,-1 0 1,0-1-1,1 1 1,-1 0-1,1-1 1,0 1-1,-1 0 1,1-1-1,-1 1 1,1-1-1,0 1 1,-1-1-1,1 1 1,0-1-1,0 0 1,-1 1-1,2-1 1,5 1-16,0 0 1,0-1-1,-1 0 0,1-1 1,0 0-1,0 0 1,-1 0-1,1-1 0,-1 0 1,1 0-1,-1 0 1,0-1-1,0 0 0,11-8 1,36-13-1122,-52 25 1088,-1-1 0,1 1 0,0 0 0,-1 0 0,1-1 0,-1 1 0,1 0 0,-1 0 0,1 0 0,-1 0 0,1 0 0,-1 0 1,0 0-1,0 0 0,1 0 0,-1 0 0,0-1 0,0 1 0,0 0 0,0 0 0,0 0 0,0 0 0,-1 0 0,1 0 0,0 1 0,-1 0 21,1 0 0,0 0 0,0 0 0,1 0 0,-1 0 0,0 0 0,1 0 0,-1 0 0,1 0 0,-1 0 0,1 0 0,2 3 0,4-2-1508,-1-4-3282,1-1-5041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90 124 10666,'0'0'8942,"2"-8"-6497,5-25-705,-6 33-1694,-1-1-1,0 1 0,0 0 1,0-1-1,0 1 0,0 0 1,0-1-1,0 1 1,0-1-1,0 1 0,0 0 1,0-1-1,0 1 0,0 0 1,0-1-1,0 1 1,-1 0-1,1-1 0,0 1 1,0 0-1,0-1 0,0 1 1,-1 0-1,1-1 1,0 1-1,0 0 0,-1 0 1,1-1-1,0 1 1,0 0-1,-1 0 0,1-1 1,0 1-1,-1 0 0,1 0 1,0 0-1,-1 0 1,1 0-1,-1 0 0,1-1 1,0 1-1,-1 0 0,1 0 1,0 0-1,-1 0 1,1 0-1,0 0 0,-1 0 1,1 1-1,-1-1 0,1 0 1,-18 6-126,11 0 56,1 0 1,0 0-1,0 1 1,0 0-1,1 0 1,0 1-1,0 0 1,1 0-1,0 0 1,0 0-1,1 0 1,0 1-1,1-1 1,-2 12-1,4-19 22,0-1 0,0 1 0,0-1 0,0 1 0,0 0 0,0-1-1,0 1 1,0-1 0,0 1 0,0-1 0,0 1 0,1-1 0,-1 1 0,0-1 0,0 1-1,1-1 1,-1 1 0,0-1 0,1 1 0,-1-1 0,0 1 0,1-1 0,-1 0-1,1 1 1,-1-1 0,1 0 0,-1 1 0,1-1 0,-1 0 0,1 0 0,-1 0-1,1 1 1,-1-1 0,1 0 0,-1 0 0,2 0 0,27-3 50,24-21 68,-39 14-114,0-1 1,-1-1 0,0 0-1,-1 0 1,-1-2 0,0 1-1,0-1 1,-2-1 0,1 0-1,-2 0 1,12-31 0,-39 72-230,-11 27-16,26-45 252,0 0 1,0 0-1,1 1 0,1-1 1,0 1-1,0 0 0,0 0 1,1 0-1,1 0 0,-1 0 1,2 9-1,-1-16-104,1-1 0,-1 1 0,1-1 0,-1 0 0,1 1 0,0-1 0,-1 0 1,1 0-1,0 0 0,0 0 0,0 1 0,0-1 0,0 0 0,0 0 0,0-1 0,0 1 0,1 0 0,-1 0 0,0-1 0,0 1 0,1 0 0,-1-1 0,0 1 0,1-1 0,-1 0 0,1 1 1,-1-1-1,1 0 0,-1 0 0,0 0 0,1 0 0,-1 0 0,1 0 0,-1 0 0,1-1 0,-1 1 0,0-1 0,1 1 0,1-1 0,1-1-571,1 1 0,-1-1 0,0 1-1,0-1 1,0-1 0,0 1 0,0 0-1,0-1 1,0 0 0,-1 0 0,4-4 0,2-5-1933,-2-1 0,0 1 0,7-17 0,-6 4 3456,-5 4 6461,-8 24-2737,-14 18-3103,15-16-977,2-3-248,0 1 0,0 0 0,0-1 0,0 1 0,1 0-1,-1 0 1,1 0 0,-1 0 0,1 1 0,0 2 0,1-6-244,0 1 0,0-1 0,1 0 0,-1 0 0,0 0 0,0 0 0,1 0 0,-1 0 0,0 0 0,0 1 0,1-1 0,-1 0 0,0 0 0,1 0 0,-1 0 0,0 0 0,0 0 0,1 0 0,-1 0 0,0-1 0,1 1 0,-1 0 0,0 0 0,0 0 0,1 0 0,-1 0-1,0 0 1,0 0 0,1-1 0,-1 1 0,0 0 0,0 0 0,1 0 0,-1-1 0,0 1 0,0 0 0,0 0 0,0-1 0,1 1 0,-1 0 0,0 0 0,0-1 0,0 1 0,12-11 82,-12 10-53,1 0 1,0 0 0,0 0-1,-1 0 1,1 0 0,0 0-1,-1 0 1,1 0-1,-1 0 1,1 0 0,-1 0-1,0 0 1,1 0 0,-1-1-1,0 1 1,0 0-1,0 0 1,0 0 0,0 0-1,0-1 1,0 1 0,0 0-1,0 0 1,-1 0-1,1 0 1,0 0 0,-1 0-1,1-1 1,-2 0 0,1 2 34,-1-1 0,1 1 0,-1 0 1,0 0-1,1 0 0,-1 0 0,1 0 1,-1 1-1,1-1 0,-1 0 1,1 1-1,-1-1 0,1 1 0,-1 0 1,1-1-1,-1 1 0,1 0 0,0 0 1,0 0-1,-1 0 0,-1 2 0,0-1 34,0 1-1,0 0 1,0 0-1,0 0 1,0 0-1,1 0 1,-1 1-1,1-1 1,0 1-1,0 0 1,0-1-1,0 1 1,1 0-1,-2 7 1,1 1-191,1 0 0,0 1 0,1 18 0,0-12 248,0-18-164,0 0-1,0 0 1,0-1 0,0 1 0,0 0 0,0-1-1,0 1 1,0 0 0,0-1 0,0 1 0,1 0-1,-1-1 1,0 1 0,0 0 0,1-1 0,-1 1-1,1-1 1,-1 1 0,0-1 0,1 1 0,-1-1-1,1 1 1,-1-1 0,1 1 0,-1-1 0,1 1-1,0-1 1,-1 0 0,1 1 0,-1-1 0,1 0-1,0 0 1,0 1 0,27-6 184,-21 1-124,1 0 1,-1 0-1,0 0 0,0-1 1,7-6-1,12-18-10,-18 19-35,0 0-1,1 1 1,1 0 0,0 0 0,11-7 0,-20 16-18,-1 0 1,1 0 0,-1 0 0,1 0-1,-1 0 1,1 0 0,-1 0 0,1 0-1,-1 0 1,1 0 0,-1 0 0,1 1-1,-1-1 1,1 0 0,-1 0 0,1 1-1,-1-1 1,1 0 0,-1 1 0,1-1-1,-1 0 1,0 1 0,1-1 0,-1 1-1,0-1 1,1 1 0,-1-1 0,0 1-1,0-1 1,1 1 0,-1-1 0,0 1-1,0-1 1,0 1 0,0-1-1,0 1 1,0-1 0,0 1 0,0-1-1,0 1 1,0-1 0,0 1 0,0-1-1,0 1 1,0 0 0,-1 0 0,2 36-139,-1-32 132,3 29 98,-3-34-86,0 0 0,0 1 0,0-1 0,0 0 0,0 0 0,0 0-1,0 0 1,0 0 0,0 0 0,0 0 0,0 1 0,1-1 0,-1 0 0,0 0 0,0 0 0,0 0 0,0 0 0,0 0 0,0 0 0,0 0 0,0 0 0,0 0-1,0 0 1,1 1 0,-1-1 0,0 0 0,0 0 0,0 0 0,0 0 0,0 0 0,0 0 0,0 0 0,1 0 0,-1 0 0,0 0 0,0 0 0,0 0 0,0 0 0,0 0-1,0 0 1,0 0 0,1 0 0,-1 0 0,0 0 0,0-1 0,0 1 0,0 0 0,0 0 0,0 0 0,0 0 0,0 0 0,1 0 0,-1 0 0,0 0 0,0 0-1,0 0 1,0 0 0,0 0 0,0-1 0,0 1 0,0 0 0,0 0 0,9-20 134,-3-1-58,0-1 0,-1 1 0,-2-1 0,0 0 0,0-27 1,17 63-2317,13 8-4495,-11-14 625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22 13421,'-2'-2'357,"0"1"0,0 0 1,0-1-1,0 1 0,-1 0 1,1 0-1,0 0 0,-1 0 0,1 1 1,-1-1-1,1 1 0,-1-1 1,1 1-1,-1 0 0,1 0 1,-1 0-1,1 0 0,-1 1 0,-3 0 1,2 0-209,0 1-1,0-1 1,1 1 0,-1 0 0,0 0 0,1 1 0,-1-1 0,1 1-1,0-1 1,0 1 0,-3 4 0,1-2-87,1 1 0,-1 0 0,1 0 0,0 0 0,1 1 0,-1-1 1,1 1-1,1 0 0,-1 0 0,1 0 0,1 0 0,-1 1 0,0 7 0,2-14-45,0 0 0,1 1 0,-1-1 0,0 1 0,1-1 0,-1 0 0,0 1 0,1-1 0,0 0 0,-1 0 0,1 1 0,0-1 0,0 0 0,0 0 1,0 0-1,0 0 0,0 0 0,0 0 0,0 0 0,0 0 0,0 0 0,0-1 0,1 1 0,-1 0 0,0-1 0,0 1 0,1-1 0,-1 1 0,1-1 0,-1 0 0,0 0 0,1 1 0,-1-1 0,1 0 0,-1 0 0,0 0 0,1-1 0,2 1 0,1-1 71,0 1 0,0-1 0,1 0 0,-1 0 0,0 0-1,0-1 1,0 0 0,0 0 0,7-4 0,10-13-58,-1-1 0,-1-1 1,0-1-1,-2 0 0,17-27 0,-36 50-48,-43 73 768,42-69-611,-1 1 0,1-1 0,0 1-1,1-1 1,-1 1 0,1 0 0,0-1-1,0 1 1,1 0 0,0 0 0,0 0-1,2 10 1,-2-15-125,1 0 0,-1 0 1,1 0-1,0 0 0,0 0 0,0 0 0,-1 0 0,1 0 1,0 0-1,0-1 0,0 1 0,0 0 0,0-1 0,1 1 1,-1 0-1,0-1 0,0 1 0,0-1 0,1 0 0,-1 1 1,0-1-1,0 0 0,1 0 0,-1 0 0,0 0 0,0 0 1,1 0-1,-1 0 0,0 0 0,0-1 0,1 1 0,1-1 1,2 0 17,0 0 0,0 0 1,0-1-1,0 1 0,0-1 0,-1 0 1,5-3-1,1-2-10,-1 0 0,0-1 0,-1 0 0,0 0 0,0-1 0,-1 1 0,0-2 0,10-16 0,-26 44-81,2 0 1,0 0 0,-5 25 0,6 2-4039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4100,'0'0'15673,"9"9"-16377,-5-4 653,29 26-2812,-28-27 1580,0 0 0,1 0 0,0-1 0,-1 1 1,1-1-1,9 7 9712,-23-3-5157,-11 5-2612,17-12 83,2 0-706,-49 34 2752,47-33-2769,0 0 0,0 0 0,1 1 1,-1-1-1,1 0 0,-1 1 0,1-1 1,0 1-1,-1 0 0,1-1 0,0 1 1,0 0-1,0 0 0,0 0 0,0 0 1,1 0-1,-1 0 0,1 0 0,-1 0 1,1 0-1,0 0 0,0 0 1,0 0-1,0 0 0,0 3 0,3-2-440,1 0-1,0 0 1,-1-1 0,1 1-1,0-1 1,0 0-1,0-1 1,0 1-1,1 0 1,-1-1-1,0 0 1,7 1 0,5 2-1092,-9-2 1043,-1 1 0,1 0 0,-1 0 0,0 0 0,-1 1 0,7 4 0,-11-7 524,0 0 0,0 0 0,1 0 0,-1 0 0,0 0 0,0 1 0,-1-1 0,1 0 0,0 1 0,0-1 0,-1 1 0,1-1 0,-1 0 0,1 4-1,-1-4 164,0 0-1,0 1 0,0-1 0,0 0 1,0 1-1,-1-1 0,1 0 0,0 0 1,-1 1-1,0-1 0,1 0 0,-1 0 0,1 0 1,-1 1-1,0-1 0,0 0 0,0 0 1,0 0-1,0 0 0,-1 1 0,-5 4 96,0 0-1,0 0 1,0 0-1,-1-1 1,0 0-1,0-1 1,0 0-1,-1 0 1,1 0-1,-1-1 1,0-1-1,-16 4 1,25-6-425,-1 0 1,1 0-1,0 0 1,0 0-1,-1 0 1,1 0-1,0 0 1,0 0-1,-1 0 0,1 0 1,0-1-1,0 1 1,-1 0-1,1 0 1,0 0-1,0 0 1,-1 0-1,1 0 1,0 0-1,0-1 1,0 1-1,-1 0 0,1 0 1,0 0-1,0-1 1,0 1-1,0 0 1,-1 0-1,1 0 1,0-1-1,0 1 1,0 0-1,0 0 1,0-1-1,0 1 0,0 0 1,0 0-1,0-1 1,0 1-1,0 0 1,0 0-1,0-1 1,0 1-1,0 0 1,0 0-1,0-1 1,0 1-1,0 0 0,0-1 1,0-1-1092,0-13-7536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12908,'0'0'11819,"-22"53"-10505,12-29-418,-1 0-447,6 0-289,-1-2-96,0-2-32,3-4-96,3-2-705,0-6-576,5-33-20788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11050,'0'0'8115,"10"1"-7282,30 5 47,-37-6-737,-1 0 0,1 0 0,-1 0 0,1 0-1,-1 0 1,1 0 0,-1-1 0,0 0 0,1 1-1,-1-1 1,0 0 0,1 0 0,-1 0 0,0 0-1,0-1 1,0 1 0,0-1 0,0 1 0,0-1-1,-1 1 1,1-1 0,0 0 0,-1 0 0,1 0-1,-1 0 1,0 0 0,1 0 0,-1-1 0,0 1-1,-1 0 1,2-5 0,-2 6-122,-1 1-1,1-1 1,-1 0-1,0 1 1,1-1-1,-1 1 1,0-1-1,0 1 1,1-1-1,-1 1 1,0 0-1,0-1 0,0 1 1,1 0-1,-1-1 1,0 1-1,0 0 1,0 0-1,0 0 1,0 0-1,0 0 1,1 0-1,-1 0 1,0 0-1,0 0 1,-1 1-1,-28 3-108,25-2 89,0 0 1,1 1-1,-1-1 1,0 1 0,1 0-1,0 1 1,-4 3 0,6-6-12,1 0 1,-1 1 0,1-1 0,0 0 0,-1 1 0,1-1 0,0 1-1,0 0 1,0-1 0,0 1 0,1 0 0,-1 0 0,0 0-1,1-1 1,-1 1 0,1 0 0,0 0 0,-1 0 0,1 0-1,0 0 1,0 0 0,1 3 0,0-4-8,0 1 1,0-1-1,0 0 0,1 0 0,-1 0 1,1 0-1,-1 0 0,0 0 0,1 0 1,0 0-1,-1 0 0,1-1 0,-1 1 1,1-1-1,0 1 0,0-1 1,1 1-1,38 6-1361,-34-6 788,40 11-1622,-36-9 2311,-1 0 0,1-1-1,0 0 1,14 1-1,-23-3-143,1-1-1,-1 0 0,1 0 1,-1 0-1,0 0 0,0 0 1,0 0-1,1-1 0,-1 1 1,0-1-1,0 1 0,-1-1 1,1 0-1,0 0 0,-1 0 1,1 0-1,2-4 0,25-43-5930,-24 39 3710,12-22-5240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5830,'0'0'4078,"-4"10"-2129,-3 7-1163,0 1 1,2 1-1,0-1 1,1 1-1,-2 20 1,5 17-173,2-38-892,-2 1 0,0-1 1,-1 0-1,-5 24 1,6-62-2763,-1-31 5359,3 50-2153,-1 0 1,1 1-1,0-1 0,-1 0 1,1 1-1,0-1 1,0 1-1,0 0 0,0-1 1,-1 1-1,1-1 1,0 1-1,0 0 0,0 0 1,0 0-1,0-1 0,0 1 1,0 0-1,0 0 1,0 0-1,0 1 0,0-1 1,0 0-1,0 0 1,0 0-1,0 1 0,-1-1 1,1 0-1,0 1 0,2 0 1,32 10 771,-22-7-584,0 0 0,0 0-1,0-1 1,0-1 0,1 0-1,-1-1 1,16-1-1,-26 0-271,0 0 0,1 0 0,-1 0 0,0 0 0,0-1-1,0 1 1,0-1 0,0 0 0,0 0 0,0 0-1,-1 0 1,1 0 0,0-1 0,0 1 0,-1-1-1,1 0 1,-1 0 0,1 0 0,-1 0 0,0 0 0,0-1-1,0 1 1,0 0 0,0-1 0,-1 0 0,1 1-1,-1-1 1,0 0 0,1 0 0,-1 0 0,0 0-1,-1 0 1,1 0 0,-1 0 0,1 0 0,-1-5 0,0 7-91,0 0 1,0 0 0,0-1-1,0 1 1,-1 0 0,1 0 0,0 0-1,-1 0 1,1 0 0,-1 0-1,1 0 1,-1 0 0,1 0-1,-1 0 1,0 0 0,1 0 0,-1 0-1,0 0 1,0 0 0,0 1-1,0-1 1,0 0 0,0 0 0,-1 0-1,-1 0-19,0 0 0,0 0 0,0 0-1,0 0 1,-1 0 0,1 1 0,0-1 0,-7 1 0,4 0 0,0 0 0,1 1 1,-1 0-1,0 0 1,0 0-1,0 0 1,1 1-1,-1 0 0,-9 5 1,10-3 24,0 0-1,1 1 1,0-1 0,0 1-1,0 0 1,1 0 0,0 0-1,0 0 1,0 1 0,0-1 0,-1 7-1,3-10 19,0 0 0,0-1-1,1 1 1,-1 0-1,1-1 1,0 1 0,-1 0-1,1 0 1,0 0 0,0-1-1,0 1 1,0 0 0,0 0-1,1 0 1,-1-1-1,1 1 1,-1 0 0,1-1-1,-1 1 1,1 0 0,0-1-1,0 1 1,0 0 0,0-1-1,0 0 1,0 1-1,0-1 1,0 1 0,1-1-1,-1 0 1,0 0 0,1 0-1,-1 0 1,1 0 0,0 0-1,-1 0 1,1-1-1,-1 1 1,1 0 0,3 0-1,7 1 54,1-1 0,-1 0-1,1-1 1,0 0-1,-1-1 1,1 0 0,0-1-1,-1 0 1,0-1-1,1-1 1,-1 0-1,20-10 1,-6 5-34,-25 8-32,0 1 1,0-1-1,0 1 0,0-1 0,0 1 0,0 0 1,0-1-1,-1 1 0,1 0 0,0 0 0,0-1 0,0 1 1,0 0-1,0 0 0,0 0 0,0 0 0,0 1 1,0-1-1,0 0 0,0 0 0,0 1 0,0-1 0,0 0 1,0 1-1,1 0 0,-1 20 123,-1-20-120,0 0 1,-1 0-1,1 0 0,0 0 1,-1 0-1,1 1 0,0-1 1,0 0-1,0 0 0,0 0 1,0 1-1,0-1 0,1 0 1,-1 0-1,0 0 0,1 1 1,-1-1-1,0 0 0,1 0 1,-1 0-1,1 0 0,0 0 1,-1 0-1,1 0 0,0 0 1,0 0-1,0 0 0,-1-1 1,1 1-1,0 0 0,0 0 1,2 0-1,6 1-110,0 0-1,0-1 1,0-1 0,0 1-1,0-1 1,0-1 0,1 0-1,-1 0 1,0-1 0,-1 0-1,1 0 1,0-1 0,-1 0-1,11-5 1,-4 1-1901,1 2 1,32-7-1,-48 12 1929,-1 0-1,1 1 1,0-1-1,0 0 0,0 0 1,0 0-1,0 0 0,-1 0 1,1 0-1,0 0 1,0 1-1,0-1 0,0 0 1,0 0-1,0 0 1,-1 0-1,1 0 0,0 1 1,0-1-1,0 0 0,0 0 1,0 0-1,0 0 1,0 1-1,0-1 0,0 0 1,0 0-1,0 0 0,0 1 1,0-1-1,0 0 1,0 0-1,0 0 0,0 0 1,0 1-1,0-1 1,0 0-1,0 0 0,0 0 1,1 0-1,-1 1 0,0-1 1,0 0-1,0 0 1,0 0-1,0 0 0,0 0 1,0 1-1,1-1 0,-1 0 1,0 0-1,0 0 1,0 0-1,0 0 0,1 0 1,-1 0-1,0 0 1,0 0-1,0 0 0,0 0 1,1 1-1,-1-1 0,-8 7-3039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18802,'0'0'3651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37 13395,'-5'-4'141,"-1"0"0,1 0 1,-1 0-1,0 1 0,0 0 0,-1 0 0,1 1 1,-1 0-1,1 0 0,-1 0 0,0 1 1,1 0-1,-1 0 0,0 1 0,0 0 0,0 0 1,-10 2-1,6 0-8,0 1 1,0 0 0,0 1-1,1 0 1,0 0-1,0 1 1,0 1 0,0 0-1,1 0 1,-9 8-1,0 0-25,1 0 0,1 2-1,0 0 1,1 0-1,1 2 1,1-1 0,0 2-1,1 0 1,-11 23 0,3 7-52,3 1 0,1 1 1,3 0-1,2 1 0,2 1 1,2-1-1,3 1 0,2 0 1,2 0-1,3 0 0,18 101 1,-14-125-62,1-1-1,1 0 1,1 0 0,2-1 0,1 0-1,29 45 1,-34-60-5,2 0-1,0 0 0,0-1 1,1-1-1,0 0 1,18 13-1,-20-18 4,0 1 0,0-2 1,1 1-1,-1-1 0,1-1 0,0 1 0,0-2 1,0 1-1,0-2 0,13 2 0,-11-3 26,0-1 0,-1 0-1,1-1 1,-1 0 0,1-1-1,-1 0 1,0 0 0,0-2 0,-1 1-1,1-1 1,-1-1 0,0 0-1,0 0 1,15-14 0,4-4 215,-2-3 0,0 0 0,27-38 0,-25 28 106,-2-2 0,-2-1 0,-1-1 0,25-61 0,-35 66-105,-1-1 1,-2-1 0,-1 1-1,-2-2 1,5-67 0,-12 81-181,-1 0-1,-2 0 1,0 0 0,-2 1 0,0-1 0,-2 1 0,-1-1 0,0 2-1,-2-1 1,-18-34 0,20 45-85,-1 0-1,0 0 1,-1 1 0,-1 0-1,0 0 1,0 1 0,-1 1-1,0 0 1,-1 0 0,0 1-1,0 0 1,-1 1-1,-1 1 1,1 0 0,-1 1-1,0 0 1,0 1 0,-23-5-1,29 9-58,-9-3-516,1 2 0,-19-1 0,32 3 506,-1-1-1,1 1 1,0 1-1,-1-1 1,1 0-1,-1 1 1,1 0-1,0 0 1,-1 0-1,1 0 1,0 0-1,0 1 1,0-1-1,0 1 1,0 0-1,-4 3 1,-3 13-696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 18588,'11'-18'2724,"-8"7"-1362,-3 11-1306,0 0-1,0 0 0,1 0 1,-1 0-1,0-1 1,0 1-1,0 0 1,0 0-1,0 0 0,0 0 1,-1 0-1,1-1 1,0 1-1,0 0 1,0 0-1,0 0 1,0 0-1,0 0 0,0-1 1,0 1-1,0 0 1,0 0-1,0 0 1,0 0-1,-1 0 0,1 0 1,0-1-1,0 1 1,0 0-1,0 0 1,0 0-1,0 0 1,-1 0-1,1 0 0,0 0 1,0 0-1,0 0 1,0 0-1,0 0 1,-1 0-1,1 0 0,0 0 1,0 0-1,-2 1 177,0 0 0,0 0 0,0 0 0,1 0 0,-1 1 0,0-1 0,1 1 0,-1-1 0,1 1 0,0 0 0,-1 0 0,1-1 0,-2 5 0,-1 0 82,-10 13 156,-16 32-1,26-43-452,0 0 0,0 1 0,1-1 0,0 1 0,1 0 0,0-1 0,-1 11 0,3-17-14,0 0-1,0-1 0,1 1 0,-1 0 0,0-1 0,1 1 1,-1 0-1,1-1 0,-1 1 0,1 0 0,0-1 0,0 1 1,0-1-1,0 1 0,0-1 0,0 0 0,0 1 0,0-1 1,1 0-1,-1 0 0,0 0 0,1 0 0,-1 0 0,1 0 1,-1 0-1,1 0 0,-1-1 0,1 1 0,0-1 0,-1 1 1,1-1-1,3 1 0,7 1 3,0 0 0,1-1 0,19 0-1,-20-1 1,-1 0-4,1 1 0,0 0 0,0 0 0,-1 2 0,1-1 0,-1 1-1,1 1 1,16 8 0,-23-10-1,-1 1 0,1 0 0,-1 0 0,0 0 0,0 1 0,0-1 0,-1 1 0,1 0 0,-1 0 0,0 0 0,0 1 0,0-1 0,-1 1-1,1-1 1,-1 1 0,0 0 0,0 0 0,-1 0 0,0 0 0,0 0 0,0 0 0,0 6 0,-1-1 26,0-1-1,-1 1 1,0 0 0,0 0 0,-1 0-1,-1-1 1,0 1 0,0-1-1,0 0 1,-2 0 0,1 0-1,-1 0 1,0-1 0,0 0-1,-1 0 1,-1 0 0,1-1 0,-15 13-1,14-14 27,-1 1-1,0-1 0,0 0 0,0-1 0,-1 0 1,0 0-1,0-1 0,-1 0 0,1-1 1,-1 0-1,1 0 0,-1-1 0,0 0 1,0-1-1,0 0 0,0 0 0,0-1 0,-16-2 1,23 1-154,-1 0 0,1 0 0,-1 0 0,1 0-1,0 0 1,-1-1 0,1 1 0,0-1 0,0 0 0,0 0 0,0 0 0,1 0 0,-1-1 0,0 1 0,1-1 0,0 0 0,-1 1 0,1-1 0,0 0 0,1 0 0,-1-1 0,0 1 0,1 0 0,0 0 0,0-1 0,0 1 0,0-1 0,0-5-1,-1-7-530,1-1 0,1 1-1,1-1 1,4-29 0,-5 45 636,8-48-1134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74 12460,'3'-13'4043,"-2"9"-2971,0 0 0,-1 0 0,1 0 0,-1 0 0,0 0 0,0-1 0,0 1 0,-1-4 0,1 7-999,-1 0 0,1-1 0,-1 1 1,0 0-1,0 0 0,1 0 0,-1 0 0,0 0 1,0 0-1,0 0 0,0 0 0,0 0 0,0 0 1,-1 1-1,1-1 0,0 0 0,0 1 0,-1-1 1,1 1-1,0-1 0,0 1 0,-1 0 0,1 0 1,0-1-1,-1 1 0,1 0 0,-1 0 0,1 0 1,-2 1-1,-4-1-93,0 0-1,0 1 1,-1 0 0,1 0 0,0 1 0,0-1 0,0 2-1,1-1 1,-1 1 0,0 0 0,1 1 0,0-1 0,0 1-1,0 0 1,0 1 0,0-1 0,1 1 0,0 1 0,0-1-1,1 0 1,-1 1 0,1 0 0,0 0 0,1 1 0,-1-1-1,-2 8 1,6-13 13,-1 0 0,1 0-1,0 0 1,-1 0 0,1 1-1,0-1 1,0 0 0,-1 0-1,1 0 1,0 0 0,0 1-1,1-1 1,-1 0 0,0 0-1,0 0 1,0 0 0,1 0-1,-1 1 1,1-1 0,-1 0-1,1 0 1,-1 0 0,1 0-1,-1 0 1,1 0 0,0 0-1,1 1 1,0-1 6,0 0 0,0-1 1,0 1-1,0 0 0,0-1 0,0 1 1,0-1-1,0 0 0,0 0 0,1 0 0,-1 0 1,0 0-1,0 0 0,2-1 0,13-2 9,0-2 1,0 0-1,16-7 0,-22 8-69,-8 2 5,0 1 0,0 0-1,0 0 1,0 0 0,0 0 0,0 0 0,1 1 0,-1-1 0,0 1 0,0 0 0,1 0-1,-1 0 1,0 0 0,1 1 0,-1-1 0,0 1 0,0 0 0,0 0 0,0 0 0,0 0-1,0 1 1,0-1 0,0 1 0,0 0 0,0-1 0,-1 1 0,1 1 0,-1-1 0,4 4 0,-2 1 28,0 0 0,0 0 0,-1 1 0,0-1 0,-1 1 0,1 0 0,-1 0 0,-1 0 0,1 0 0,-1 16 0,1 5 194,-1-1 1,-2 1-1,-6 38 1,6-57 43,-1 1 1,-1 0-1,0-1 1,0 1-1,-1-1 1,-1 0-1,0 0 1,0-1-1,-1 1 1,0-1-1,-13 15 1,18-22-153,-1-1 0,1 1 0,0-1 0,0 0 0,-1 0 0,1 0 0,-1 0 0,1 0 0,-1 0 0,0 0 0,1 0 0,-1-1 0,0 1 0,1-1 0,-1 1 0,0-1 0,0 0 0,0 1 0,1-1 0,-1 0 0,0 0 0,0 0 0,-2-1 0,1 0-7,1 0 0,-1 0 0,0-1 0,1 1 0,-1-1-1,1 0 1,0 1 0,-1-1 0,1 0 0,0 0 0,0-1 0,-3-3 0,-3-7-20,0 0 0,1 0 1,0-1-1,-6-18 0,5 9-51,1 7 9,1 0 0,0-1 0,1 0 0,1 0 1,1-1-1,-1-19 0,4 36-18,0 0 0,1 0 0,-1 1 0,0-1 0,1 0 0,-1 1 0,1-1-1,0 0 1,-1 1 0,1-1 0,-1 1 0,1-1 0,0 1 0,-1-1 0,1 1 0,0 0 0,0-1 0,-1 1 0,1 0 0,0-1 0,0 1 0,-1 0 0,1 0 0,2 0 0,27-6-1127,-20 5 411,-9 1 625,72-15-5858,-3-8-3661,-32 6 879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79 12107,'0'0'12423,"3"1"-12226,1 0-97,0 0 0,0-1-1,0 0 1,1 0-1,-1 0 1,0 0-1,0 0 1,0-1-1,0 0 1,0 0 0,0 0-1,0 0 1,6-3-1,-8 2-45,0 1-1,0-1 0,0 0 1,0 1-1,0-1 0,0 0 1,0 0-1,-1 0 1,1 0-1,-1 0 0,1-1 1,-1 1-1,0 0 0,0-1 1,0 1-1,0-1 0,-1 1 1,1-1-1,-1 1 0,1-1 1,-1 0-1,0 1 1,0-5-1,0 6-48,-1 0 0,1 0 1,-1 0-1,1 1 0,-1-1 1,1 0-1,-1 0 0,1 0 0,-1 1 1,0-1-1,0 0 0,1 0 1,-1 1-1,0-1 0,0 1 0,0-1 1,0 1-1,1-1 0,-1 1 0,0 0 1,0-1-1,0 1 0,0 0 1,0 0-1,0-1 0,0 1 0,0 0 1,0 0-1,0 0 0,0 0 1,0 0-1,0 1 0,0-1 0,0 0 1,-1 1-1,-3-1-40,1 1-1,0-1 1,0 1 0,0 0-1,0 0 1,0 0-1,0 1 1,-4 2 0,3 0 0,-1 0 0,1 1 0,0 0-1,1 0 1,-1 0 0,1 1 0,0-1 0,0 1 0,1 0 0,-1 0 0,1 1 0,1-1 0,-1 0 0,1 1 0,0 0-1,1-1 1,0 1 0,0 0 0,0 0 0,1 9 0,0-15-87,0 0 0,0 0 0,0 0-1,0 0 1,0 0 0,1 0 0,-1 0 0,0 0 0,1 0-1,-1 0 1,1 0 0,-1 0 0,1-1 0,-1 1-1,1 0 1,0 0 0,-1 0 0,1-1 0,0 1 0,0 0-1,0-1 1,-1 1 0,1-1 0,0 1 0,0-1 0,0 1-1,0-1 1,0 0 0,0 1 0,1-1 0,1 1-519,0-1 1,0 1 0,0-1-1,1 0 1,-1 0 0,0 0-1,0 0 1,0-1-1,6-1 1,13-8-5328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9641,'0'0'3582,"-2"9"-1212,-22 125 6961,20-73-8236,4-59-1087,0 0 0,0 0 0,0 0 0,0-1 0,0 1 0,0 0 0,1 0 0,-1 0 0,1-1 0,-1 1 0,1 0 0,-1 0 0,1-1 0,0 1 0,0-1 0,0 1 0,0-1 0,0 1 0,0-1 0,1 1 0,-1-1-1,0 0 1,1 0 0,-1 0 0,1 0 0,-1 0 0,1 0 0,0 0 0,-1 0 0,1 0 0,0-1 0,2 1 0,5 0-101,-1 0 0,0-1 0,1 0 0,-1 0 0,17-3 0,7-1-605,-31 42 923,-3-28 163,0 11-1941,2-21 1426,0 0-1,0 0 1,0 1 0,0-1 0,1 0-1,-1 1 1,0-1 0,0 0 0,0 0-1,1 0 1,-1 1 0,0-1 0,0 0-1,1 0 1,-1 0 0,0 1-1,0-1 1,1 0 0,-1 0 0,0 0-1,0 0 1,1 0 0,-1 0 0,0 0-1,1 0 1,-1 1 0,0-1 0,1 0-1,-1 0 1,0 0 0,1-1 0,-1 1-1,0 0 1,0 0 0,1 0-1,-1 0 1,0 0 0,1 0 0,-1 0-1,0 0 1,0-1 0,1 1 0,-1 0-1,0 0 1,0 0 0,1-1 0,-1 1-1,0 0 1,0 0 0,0 0-1,1-1 1,-1 1 0,0 0 0,0-1-1,0 1 1,0-1 0,13-12-5911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6438,'0'0'15764,"10"4"-14269,32 14-385,-40-18-1033,0 1-1,0-1 0,1 0 0,-1 0 1,0 0-1,0 0 0,1 0 0,-1-1 1,0 1-1,0-1 0,1 1 0,-1-1 1,0 0-1,0 0 0,0 0 0,0 0 1,0 0-1,0-1 0,0 1 0,-1-1 0,1 1 1,0-1-1,-1 1 0,1-1 0,1-3 1,0 2 22,-1 0 0,1-1 0,-1 1 0,0-1 0,0 0 0,0 1 0,-1-1 0,1 0 0,-1 0 0,0 0 0,1-8 0,-2 12-97,0-1-1,0 0 0,-1 0 0,1 1 0,0-1 1,0 0-1,-1 1 0,1-1 0,-1 0 0,1 1 1,0-1-1,-1 1 0,1-1 0,-1 1 0,0-1 0,1 1 1,-1-1-1,1 1 0,-1-1 0,0 1 0,1 0 1,-1-1-1,0 1 0,1 0 0,-1 0 0,0-1 1,1 1-1,-1 0 0,0 0 0,0 0 0,1 0 0,-1 0 1,0 0-1,0 0 0,1 0 0,-1 0 0,0 0 1,0 1-1,1-1 0,-2 0 0,-1 1-27,0-1 1,1 1-1,-1 0 0,0-1 1,0 1-1,1 0 0,-1 1 1,0-1-1,-4 3 0,2 2 37,1-1-1,-1 1 0,1 0 1,0 0-1,0 0 1,1 0-1,-1 1 0,1 0 1,1-1-1,-1 1 0,1 0 1,1 0-1,-1 0 1,1 1-1,1-1 0,-1 0 1,1 8-1,1-13-10,0 0 0,-1 0 0,1 0 0,1 1-1,-1-1 1,0 0 0,0 0 0,1-1 0,-1 1 0,1 0 0,-1 0 0,1-1-1,0 1 1,0-1 0,0 1 0,0-1 0,0 0 0,0 0 0,0 0 0,0 0-1,0 0 1,1 0 0,-1 0 0,0-1 0,1 1 0,-1-1 0,3 0 0,8 3-1141,1-2 1,0 0 0,18-1 0,8-2-6046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13581,'0'0'10116,"-4"12"-9769,2-8-298,-15 53 525,15-52-475,1 0-1,0 0 1,1 1 0,-1-1 0,1 0 0,0 1 0,0-1 0,1 0 0,-1 0 0,1 1 0,2 5 0,-2-10-61,0 0 0,0 0 0,0 0 0,1 0 0,-1-1 0,0 1 0,1 0 0,-1-1 0,0 1 0,1 0 0,-1-1 1,1 0-1,-1 1 0,0-1 0,1 0 0,-1 0 0,1 0 0,-1 0 0,1 0 0,-1 0 0,4-1 0,32-4 555,-28 1-557,0 0-1,-1-1 0,1 1 1,-1-2-1,0 1 0,0-1 0,0 0 1,-1-1-1,0 0 0,-1 0 0,8-10 1,34-33-97,-50 97-494,1-44 528,-3 7-64,1 1 1,0 0-1,0 0 0,2 0 1,-1 0-1,1 19 0,1-29-10,0-1 0,1 1-1,-1-1 1,0 1 0,1 0-1,-1-1 1,1 0 0,-1 1-1,1-1 1,-1 1 0,1-1-1,-1 1 1,1-1 0,-1 0-1,1 1 1,0-1 0,-1 0-1,1 0 1,-1 0 0,1 1-1,0-1 1,-1 0 0,1 0-1,0 0 1,-1 0 0,1 0-1,0 0 1,-1 0 0,1 0-1,0 0 1,-1 0 0,1-1-1,-1 1 1,1 0 0,0 0-1,-1-1 1,1 1 0,25-11-5567,-12-9-226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8520,'0'0'10383,"-2"11"-7874,-4 21-1171,1-1 1,0 34-1,5-63-1338,0 0 1,1-1 0,-1 1-1,1-1 1,-1 1 0,1-1-1,-1 1 1,1-1 0,0 0-1,0 1 1,0-1 0,0 0-1,0 1 1,0-1 0,0 0 0,0 0-1,1 0 1,-1 0 0,0 0-1,1 0 1,-1-1 0,0 1-1,1 0 1,-1-1 0,3 1-1,51 15-1183,-13-4-790,-40-11 1963,0-1-1,0 1 1,-1 0 0,1 0 0,0 0 0,-1 0 0,1 0-1,-1 0 1,1 1 0,-1-1 0,1 0 0,-1 1 0,0-1 0,0 1-1,0 0 1,0-1 0,0 1 0,0 0 0,0 0 0,0-1-1,-1 1 1,1 0 0,0 2 0,-2-2 135,1 0 0,0 0-1,-1 0 1,0 0 0,1 0 0,-1 0 0,0-1-1,0 1 1,0 0 0,0-1 0,-1 1 0,1 0-1,0-1 1,-1 0 0,1 1 0,0-1 0,-1 0 0,-2 2-1,-4 2 282,1 0 0,-1-1 0,-1 1 0,1-2 0,0 1 0,-1-1 0,0-1 0,-16 3 0,18-4-447,2 0 17,1-1 0,-1 1 0,0-1 1,0 0-1,1 0 0,-1-1 0,-8-1 1,-1-10-2701,9-15-3957,5 12 163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8712,'0'0'7570,"10"0"-4015,-6 0-3226,38 3 3055,-40-3-3147,0 0 1,0 0-1,0-1 1,0 1-1,0 0 1,0-1-1,0 1 0,0-1 1,0 1-1,0-1 1,0 0-1,0 0 1,-1 0-1,1 0 1,0 0-1,-1-1 0,1 1 1,0 0-1,1-3 1,10-34 879,-13 37-1120,0 1-1,1-1 0,-1 1 1,0-1-1,0 1 1,1-1-1,-1 0 0,0 1 1,0-1-1,0 1 0,0-1 1,0 1-1,0-1 1,0 1-1,0-1 0,0 0 1,0 1-1,0-1 1,0 1-1,0-1 0,0 1 1,-1-1-1,1 1 1,0-1-1,0 1 0,-1-1 1,1 1-1,0-1 1,-1 1-1,1-1 0,0 1 1,-1-1-1,1 1 1,-1 0-1,1-1 0,-1 1 1,1 0-1,-1 0 0,1-1 1,-1 1-1,1 0 1,-1 0-1,1-1 0,-1 1 1,1 0-1,-1 0 1,1 0-1,-1 0 0,1 0 1,-1 0-1,0 0 1,1 0-1,-1 0 0,1 0 1,-1 0-1,1 0 1,-1 1-1,1-1 0,-1 0 1,1 0-1,-1 1 1,1-1-1,-1 0 0,1 0 1,-1 1-1,1-1 0,-1 1 1,1-1-1,-1 1 1,-1 0-13,0 1 1,0-1-1,-1 1 1,2 0 0,-1 0-1,0 0 1,0 0-1,0 0 1,1 0 0,-1 0-1,1 0 1,0 1-1,0-1 1,0 1 0,0-1-1,0 1 1,0-1-1,1 1 1,-1-1 0,1 1-1,-1-1 1,1 1-1,0 0 1,0-1 0,1 1-1,-1 0 1,0-1-1,1 1 1,0-1 0,-1 1-1,1-1 1,0 1-1,0-1 1,0 1 0,1-1-1,-1 0 1,1 0-1,-1 1 1,1-1 0,0 0-1,0-1 1,-1 1-1,1 0 1,1 0 0,-1-1-1,0 1 1,0-1-1,1 0 1,-1 0 0,0 0-1,4 1 1,7 2-171,1-2 1,-1 0-1,0 0 1,1-2-1,-1 1 1,1-2-1,16-2 1,-29 3 234,0-1 0,0 1 0,-1 0 1,1-1-1,0 0 0,0 1 0,-1-1 0,1 1 1,0-1-1,-1 0 0,1 0 0,0 1 0,-1-1 1,1 0-1,-1 0 0,1 0 0,-1 0 1,0 1-1,1-1 0,-1 0 0,0 0 0,0 0 1,1 0-1,-1 0 0,0 0 0,0 0 0,0 0 1,0 0-1,0 0 0,-1 0 0,1 0 0,0 0 1,0 0-1,0 0 0,-1 1 0,0-3 1,-15-38 1200,14 37-1278,-19-56 145,60 59-1131,-25 3 535,40 5-2518,-16-5-1732,3-2-4720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12780,'0'-2'2787,"0"-3"480,0 2-481,0-1-928,0 3-769,0 0-288,6 1-769,2 0-160,8 0-897,-3 0-1153,4-2-1634,0-2-1377,-8-3-2274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8040,'0'0'10345,"-6"6"-14701,14-6-6982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6342,'0'0'2215,"1"-10"391,-1-1-1532,3-21 733,3 7 4163,-3 29-1369,3 22-4553,-1 223 1982,-7-149-1866,2-99-162,0 0 1,0-1-1,0 1 0,0 0 0,0 0 0,0-1 0,0 1 0,0 0 0,0-1 0,0 1 0,0 0 0,0 0 0,0-1 0,1 1 0,-1 0 0,0-1 0,1 1 1,-1-1-1,0 1 0,1 0 0,-1-1 0,1 1 0,-1-1 0,1 1 0,-1-1 0,1 1 0,-1-1 0,1 1 0,-1-1 0,1 0 0,0 1 0,-1-1 0,1 0 1,0 1-1,-1-1 0,1 0 0,0 0 0,-1 0 0,1 0 0,0 0 0,-1 1 0,1-1 0,0 0 0,0-1 0,-1 1 0,1 0 0,0 0 0,-1 0 0,1 0 1,0 0-1,-1-1 0,1 1 0,0 0 0,-1-1 0,1 1 0,0-1 0,-1 1 0,1 0 0,-1-1 0,1 1 0,-1-1 0,1 0 0,38-34 311,-10-3-227,-3-2 0,25-47-1,17-28-117,-59 105-1341,-6 19-6057,-3 2 1264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18308,'11'-10'2152,"1"1"-1095,5 0-353,5 4 1272,5-2-287,1 2-537,1 1-240,3 1-352,2 0-200,-2 0-560,-1-1-424,-5 0-864,0-2 1264,-8-1-288,-2 1-145</inkml:trace>
  <inkml:trace contextRef="#ctx0" brushRef="#br0" timeOffset="1">729 0 21036,'1'3'2009,"-1"4"-1233,-4 5-344,-2 2 1201,-1 5-441,3 6-552,-3 0-312,-2-1-392,2 5-240,-3-2-696,3 2-353,-6-5 1009,0 1-216,2-4-312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84 9225,'0'0'17670,"-10"-7"-17435,-33-20-193,41 27-46,1-1 0,-1 1 0,1 0 0,-1-1 0,1 1-1,-1 0 1,0 0 0,1 0 0,-1 0 0,1 0 0,-1 0-1,1 1 1,-1-1 0,1 0 0,-1 1 0,1-1 0,-1 1-1,1 0 1,0-1 0,-1 1 0,1 0 0,0 0 0,-1 0-1,1 0 1,-1 1 0,-22 28-55,23-28 56,-4 3 10,2 1 0,-1 0 0,1 0 0,0 0 0,0 0 0,0 1 0,1-1 0,0 1 1,0-1-1,1 1 0,-1 7 0,3-13-3,-1 0 1,1 0-1,-1 0 0,1-1 1,0 1-1,-1 0 0,1 0 0,0-1 1,0 1-1,0 0 0,0-1 1,0 1-1,-1 0 0,1-1 1,0 0-1,0 1 0,0-1 1,0 1-1,0-1 0,1 0 1,-1 0-1,0 0 0,0 0 1,0 0-1,0 0 0,0 0 0,0 0 1,0 0-1,1 0 0,38-3 182,36-21-71,-67 19-146,1 1-1,0 0 1,0 1-1,0 0 1,1 1-1,-1 0 1,0 0 0,1 1-1,0 0 1,-1 1-1,1 1 1,10 1-1,-20-2 25,0 0 1,0 1-1,0-1 0,0 0 0,0 1 0,0-1 0,0 1 0,-1-1 0,1 1 1,0 0-1,0-1 0,-1 1 0,1 0 0,0 0 0,-1-1 0,1 1 0,-1 0 1,1 0-1,-1 0 0,1 0 0,-1 0 0,0 0 0,1 0 0,-1-1 0,0 1 1,0 0-1,1 0 0,-1 0 0,0 0 0,0 0 0,-1 2 0,5 12 441,-3-25 2493,3-34-2710,-4-21-1840,42 71-549,-31-4 2020,0 0 1,0-1 0,0 0-1,0 0 1,0-1 0,0-1-1,0 0 1,0 0-1,0-1 1,0-1 0,0 1-1,-1-2 1,1 0 0,-1 0-1,0-1 1,0 0 0,-1 0-1,1-1 1,10-9 0,-5 4 365,-13 15 384,-15 26 632,4-14-1222,7-10 32,-23 62 1049,24-63-1105,0 0 1,-1 0-1,2 0 0,-1 1 0,0-1 0,1 1 0,0-1 1,1 0-1,-1 1 0,3 9 0,-2-16-698,1 0 0,-1 0 0,1 0-1,-1-1 1,0 1 0,1 0 0,-1 0 0,0-1-1,0 1 1,0-1 0,0 1 0,0-1 0,1-3-1,6-20-11291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15054,'0'0'5413,"19"53"-5317,-4-41-2081,-6-2-3012,6-3-7751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 5862,'0'0'19543,"-9"-4"-19190,6 2-355,0 0 1,0 0 0,-1 1-1,1 0 1,0-1-1,-1 1 1,1 0 0,-1 1-1,1-1 1,-1 1-1,1-1 1,-1 1 0,0 0-1,1 0 1,-1 1 0,1-1-1,-1 1 1,1 0-1,-1 0 1,1 0 0,-1 0-1,1 0 1,0 1-1,0 0 1,0-1 0,-4 4-1,1-1 0,0 0-1,1 0 1,0 0-1,0 1 1,0 0-1,0 0 1,1 0-1,0 1 1,0-1-1,0 1 1,1 0-1,0 0 0,0 0 1,1 0-1,-1 1 1,1-1-1,0 1 1,-1 11-1,3-16 11,1-1 1,-1 0-1,1 0 0,-1 1 0,1-1 0,-1 0 0,1 0 0,0 0 0,0 0 0,-1 0 1,1 0-1,0 0 0,0 0 0,0 0 0,0 0 0,0 0 0,0-1 0,0 1 1,1 0-1,-1-1 0,0 1 0,0-1 0,0 1 0,1-1 0,-1 0 0,0 1 0,1-1 1,-1 0-1,0 0 0,1 0 0,-1 0 0,0 0 0,0 0 0,1 0 0,-1-1 1,3 0-1,4 1 109,0-1 0,1-1 0,-1 1 0,15-6 0,-5-2-73,-1 0-1,0-2 0,0 0 0,-1 0 0,-1-2 0,22-22 1,4-2-298,-36 39-985,-2 11 697,-1 30 500,0-5-490,-2-36 229,1 0-1,0 0 0,0 0 1,0 0-1,0 0 1,0 0-1,0 0 0,0 0 1,1-1-1,-1 1 0,1 0 1,-1-1-1,1 1 1,0-1-1,3 2 0,11 4-5349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10762,'0'0'10944,"-2"10"-10090,-44 163 2781,45-171-3610,0 1 0,1-1-1,-1 1 1,1 0 0,0-1 0,-1 1-1,1-1 1,0 1 0,1 0-1,-1-1 1,0 1 0,2 3-1,-2-5-17,1 0 0,-1 0 0,1 0 0,-1 0 0,1 0 0,0 0 0,-1-1 0,1 1 0,0 0 0,0 0 0,0 0 0,0-1 0,0 1 0,0 0 0,0-1 0,0 1 0,0-1 0,0 0 0,0 1 0,1 0 0,6-1-141,-1 1-1,1-1 1,-1 0-1,0 0 1,1-1-1,-1 0 0,12-4 1,-16 5 45,7-3-228,0 1 0,0 0 0,0 1 0,1 0 0,-1 0 0,1 1 0,-1 1 0,12 1 0,-21-1 326,0-1-1,0 0 1,0 1-1,-1-1 1,1 1-1,0-1 0,0 1 1,0-1-1,-1 1 1,1-1-1,0 1 0,-1 0 1,1-1-1,0 1 1,-1 0-1,1 0 1,-1 0-1,0-1 0,1 1 1,-1 0-1,1 0 1,-1 0-1,0 0 1,0 0-1,1 0 0,-1 0 1,0-1-1,0 1 1,0 0-1,0 0 1,0 0-1,0 0 0,-1 0 1,1 0-1,0 0 1,0 0-1,-1 0 0,1 0 1,0-1-1,-1 1 1,1 0-1,-1 0 1,1 0-1,-2 0 0,0 4 224,-1-1 0,1 0-1,-1-1 1,0 1-1,-1 0 1,1-1-1,-6 5 1,-2 0 164,0-1 1,0 0-1,-1-1 1,0 0-1,0 0 1,0-1-1,-1-1 1,1 0-1,-1-1 1,-25 3-1,37-6-475,0 0 0,0 0-1,0 0 1,0 0 0,1 0 0,-1 0-1,0-1 1,0 1 0,0 0 0,1 0-1,-1-1 1,0 1 0,0 0-1,0-1 1,1 1 0,-1-1 0,0 1-1,1-1 1,-1 1 0,1-1-1,-1 1 1,0-1 0,1 0 0,-1 1-1,1-1 1,0 0 0,-1 0-1,1 1 1,-1-1 0,1 0 0,0 0-1,0 0 1,-1 1 0,1-1-1,0 0 1,0 0 0,0 0 0,0 0-1,0 1 1,0-1 0,0 0-1,0 0 1,1 0 0,-1 0 0,0 1-1,0-1 1,1-1 0,0-1-777,0 0 0,0 0 0,0 0 0,1 0 1,-1 0-1,1 1 0,-1-1 0,1 0 0,0 1 0,0-1 1,0 1-1,3-2 0,8-6-4226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5381,'0'0'18556,"11"2"-17557,-2 1-878,-1-2 1,0 1-1,0-1 1,1 0-1,-1-1 1,1 0-1,-1 0 1,1-1 0,-1 0-1,0-1 1,1 1-1,13-6 1,-21 6-117,18-7 105,0-2 1,20-13 0,-36 21-95,0 0 1,1 0-1,-1 0 1,0-1-1,-1 1 1,1-1-1,0 0 1,-1 0-1,1 0 1,-1 0-1,0 0 1,0 0-1,0-1 1,0 1-1,-1-1 1,0 1-1,1-1 1,-1 0 0,1-5-1,-3 8-22,1 0 0,0 1-1,-1-1 1,1 0 0,0 0 0,-1 0 0,1 1 0,-1-1-1,1 0 1,-1 1 0,1-1 0,-1 0 0,0 1-1,1-1 1,-1 1 0,0-1 0,1 1 0,-1-1-1,0 1 1,0 0 0,1-1 0,-1 1 0,0 0-1,0-1 1,0 1 0,0 0 0,1 0 0,-1 0 0,0 0-1,0 0 1,0 0 0,0 0 0,-1 0 0,-34 2-140,32-2 134,-7 2 8,1 1 0,0-1 1,-1 2-1,1-1 0,1 1 0,-1 1 1,0 0-1,1 0 0,0 1 1,1 0-1,-10 9 0,12-10 40,0-1-1,1 1 0,0 0 1,0 1-1,1-1 0,-1 1 1,1 0-1,1 0 1,-1 1-1,1-1 0,0 1 1,0 0-1,1-1 1,0 1-1,0 0 0,1 0 1,-1 9-1,2-14-30,0 0-1,0 1 0,0-1 1,1 0-1,-1 1 1,1-1-1,0 0 0,-1 0 1,1 0-1,0 0 1,0 0-1,1 0 0,-1 0 1,0 0-1,1 0 1,-1 0-1,1 0 0,0-1 1,2 3-1,1-1 32,0 1 0,0-2-1,0 1 1,1-1 0,-1 1-1,0-1 1,11 2 0,7 0-263,1-1 1,45 0-1,-63-3 37,33 0-3104,-3 0-3667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20 8232,'-10'-13'6726,"5"7"1578,0 25-6913,-19 115 713,14-94-2008,2 0 0,2 0 0,2 1 0,1 0 0,4 60 0,12-65 225,0-23-1662,-12-13 1076,0 1-1,-1-1 1,1 0-1,0 0 1,0 1 0,0-1-1,-1 0 1,1 0-1,0 0 1,0 0 0,0 0-1,-1 0 1,1-1-1,0 1 1,0 0 0,-1 0-1,1 0 1,0-1-1,0 1 1,1-1 0,4-6-6350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96 12364,'0'0'3886,"3"-9"-1868,-1 4-1778,-1 0 0,1 1 1,0-1-1,0 1 0,0 0 0,0-1 1,1 1-1,0 0 0,0 0 0,0 1 0,0-1 1,0 1-1,1 0 0,0-1 0,0 1 1,0 1-1,0-1 0,0 1 0,0-1 0,1 1 1,-1 1-1,1-1 0,-1 1 0,1-1 1,0 1-1,6 0 0,-6 0-149,1 0 0,-1 1-1,0 0 1,1 0 0,-1 0-1,0 0 1,0 1 0,1 0 0,-1 0-1,5 3 1,-8-3-79,0 0-1,0 1 1,0-1 0,-1 1 0,1-1-1,0 1 1,-1 0 0,0 0-1,1 0 1,-1 0 0,0 0 0,0 0-1,0 0 1,0 0 0,0 0-1,-1 0 1,1 1 0,0-1 0,-1 0-1,0 0 1,0 1 0,0-1-1,0 0 1,0 1 0,0 2 0,-1 4 27,0 0 0,0 0 0,-1 0 0,-1 0 0,1 0 0,-1 0 0,-1 0 0,0-1 0,0 0 0,0 0 0,-1 0 0,-11 14 0,-9 8 71,-52 48-1,22-25-24,53-51-86,-2 2 24,0 0-1,0-1 1,0 1 0,1 1-1,0-1 1,0 0 0,0 1-1,0-1 1,1 1 0,-1 0-1,1 0 1,1 0 0,-1 0-1,1 0 1,-1 1 0,1 5-1,1-10 1,0 0 0,1 0 0,-1 0-1,1 0 1,-1 0 0,1 0 0,0 0-1,-1 0 1,1 0 0,0 0 0,0 0-1,-1 0 1,1-1 0,0 1-1,0 0 1,0-1 0,0 1 0,0 0-1,0-1 1,0 1 0,0-1 0,0 0-1,0 1 1,0-1 0,1 0 0,-1 0-1,0 0 1,1 0 0,39 5 570,-39-5-538,27 2 137,0-2 0,0-1 0,36-6-1,-4-11-5372,-54 13 739,-6-1-1809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12908,'0'0'8648,"54"-5"-6758,-20 1-673,7-2-704,0 2-321,0 2-160,2 1-32,-6 1-865,-1 0-1601,-3 0-2307,-5 0-4932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15951,'0'0'7367,"52"7"-5829,-20-7-289,9 0-673,4 0-384,2 0-192,-8 0 32,-4 0-288,-3 0-1505,-13 0-1314,-14 0-2851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13901,'0'0'10282,"76"1"-8328,-38-1-993,3-1-577,0-2-320,0 1-32,-6-1-993,-3 0-2274,-4-3-4452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23053,'3'11'1976,"-5"-8"-1432,-2-1-239,4 1 1511,9-2-2288,-2-2-560,0-5-2289,-6-1 2809,5 0-496,0 2-425</inkml:trace>
  <inkml:trace contextRef="#ctx0" brushRef="#br0" timeOffset="1">23 43 15531,'-3'7'1297,"-3"-7"-1313,6 6-56,-4-7 760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12268,'0'0'9988,"-11"10"-9876,-32 37 228,1 3 0,2 1 1,-52 91-1,88-133-218,2-4-4497,1-11-1413,1-11-309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13196,'0'0'9129,"67"16"-8040,-42-6-512,3 0-417,3 3-64,5 0-32,-1 1-288,3 0-1346,-3-2-2626,-3-4-3395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15599,'0'0'8648,"73"3"-8456,-43-1-96,0-1-96,0 2-993,-6-2-2018,-7-1-3363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16 411 8616,'-12'16'4820,"8"-10"-1388,9-9 3136,66-66-3431,30-48-2956,-46 51-3,79-103-306,-179 258-1121,44-88 1249,-5 10 7,0 0 0,0 0-1,1 0 1,1 1-1,0-1 1,1 1 0,-3 14-1,6-25 7,0 0-1,0 0 1,1-1-1,-1 1 1,0 0-1,1-1 1,-1 1-1,0 0 1,1-1-1,-1 1 1,1 0-1,-1-1 1,0 1-1,1-1 1,0 1-1,-1-1 1,1 1-1,-1-1 1,1 1-1,0-1 1,-1 0-1,1 1 1,0-1-1,-1 0 1,1 0-1,0 1 1,0-1-1,-1 0 1,1 0-1,0 0 1,-1 0-1,1 0 1,0 0-1,0 0 1,-1 0 0,1 0-1,0 0 1,0-1-1,-1 1 1,1 0-1,0 0 1,-1-1-1,1 1 1,0 0-1,0-2 1,37-12 724,-15-2-648,-1 0-1,-1-1 1,0-1-1,-1-1 0,-1-1 1,-1-1-1,-1 0 1,15-25-1,-29 40-630,-5 6 208,-13 17 103,-20 33 211,31-42 25,-25 58-6,27-61 3,0 0-1,1 0 1,0 0-1,0 0 1,0 0-1,0 0 1,1 0-1,0 1 1,0-1-1,1 0 0,0 6 1,0-9 2,-1-1 1,1 0-1,0 1 1,0-1-1,0 0 1,-1 0-1,1 0 1,0 0-1,0 0 1,1 0-1,-1 0 1,0 0-1,0 0 1,0-1-1,1 1 1,-1 0-1,0-1 0,1 1 1,-1-1-1,0 1 1,1-1-1,-1 0 1,0 0-1,3 1 1,40 0 71,-31-2-147,46-1-4125,-33-8-3379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5061,'10'-2'12219,"8"2"-6247,9 1-4297,18 1-3443,-16 0 3187,827 2-768,-402-50-716,-268 22-46,-83 17 1301,-114-6-7382,-4-1-1816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28 9097,'0'0'6043,"10"-4"-4196,-8 3-1790,9-3 542,0 0 0,1 0 1,-1 1-1,1 0 0,0 1 0,0 1 0,0 0 0,0 0 0,18 2 0,-29-1-588,-1 1 0,0-1 0,1 0 0,-1 0 0,1 0 0,-1 0 0,0 0 0,1 1 0,-1-1 0,0 0 0,1 0 0,-1 1 0,0-1 0,1 0 0,-1 0 0,0 1 0,0-1 0,1 0 0,-1 1 1,0-1-1,0 1 0,0-1 0,1 0 0,-1 1 0,0-1 0,0 0 0,0 1 0,0-1 0,0 1 0,0-1 0,0 0 0,0 1 0,0-1 0,0 1 0,-7 18 362,-17 12 117,-78 62-17,78-75-184,1 2-1,1 0 1,1 2 0,0 0-1,-25 38 1,44-57-259,0-1 1,1 1-1,-1-1 0,1 1 1,0-1-1,0 1 0,0 0 1,0 0-1,0 0 0,0-1 1,1 1-1,-1 0 0,1 0 1,0 0-1,0 0 0,0 0 1,1 0-1,0 3 0,0-4-13,0 0-1,0 0 0,0 0 1,0 0-1,1 0 0,-1-1 1,0 1-1,1-1 0,0 1 1,-1-1-1,1 1 0,0-1 1,0 0-1,0 0 0,0 0 1,0 0-1,0 0 0,4 1 1,10 1 32,0 0 0,0-1 0,1 0 0,-1-1 0,19-2 0,-18 1 14,13 0 57,57-8-1,-78 7-84,0-1 0,0 0 0,0-1 0,-1 0 0,1 0 0,-1 0 0,0-1 0,0-1 0,0 1 0,14-12 0,-21 15-17,0 0 0,0 0 0,1 0 0,-1 0 0,0 0 0,0 0 0,0 0 0,0-1-1,-1 1 1,1 0 0,0-1 0,0 1 0,-1 0 0,1-1 0,-1 1 0,1-1-1,-1 1 1,0-1 0,0 1 0,1-1 0,-1 1 0,0-1 0,0 1 0,0-1-1,-1-1 1,0 1 38,0 0 0,0 0-1,0 0 1,-1 0 0,1 0-1,-1 1 1,1-1 0,-1 0-1,0 1 1,1-1 0,-1 1-1,0 0 1,0-1 0,-4 0-1,-6-4 177,0 1-1,-1 0 0,0 1 0,-19-3 0,29 7-272,-64-7-5060,64 7 4740,1 0 1,0 0-1,-1 0 0,1 1 0,0-1 0,0 1 1,-1 0-1,1-1 0,0 1 0,0 0 0,-3 2 1,5-2 205,-1-1 0,0 1 1,1 0-1,-1-1 1,1 1-1,-1 0 1,1 0-1,-1 0 0,1 0 1,-1-1-1,1 1 1,0 0-1,-1 0 0,1 0 1,0 0-1,0 0 1,0 0-1,0 0 1,0 0-1,0 0 0,0 0 1,0 0-1,0 0 1,0 0-1,0-1 1,1 1-1,0 2 0,3 6-9843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0 5862,'0'0'7505,"-8"5"-7302,-6 5-103,0 0 1,1 1-1,1 1 0,0 0 0,0 1 1,2 0-1,-1 1 0,-10 19 0,-16 27-72,4 2-1,2 1 0,3 1 1,2 1-1,-21 88 0,-55 350-1227,78-363 1313,-43 464-49,82 325-6,7-462-41,19 272 93,73-11 506,-103-675-569,-3-10 68,2 0 0,2-1-1,1 0 1,3-1 0,22 44 0,-35-81-40,-1 0 0,1 0 0,0-1-1,0 1 1,0-1 0,0 1 0,1-1-1,-1 0 1,1 0 0,7 4 0,12 4-2120,-16-7 550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1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13100,'0'0'9497,"10"3"-9358,52 16-111,0-3 0,2-3-1,0-2 1,66 1 0,-69-10-818,-60-2 758,-31 1 576,57-3-445,-20 1-100,0 0 0,0 1 0,0 0 0,-1 0 0,1 0 0,0 1 0,0-1 0,0 2 0,-1-1 0,1 1 0,0 0 0,7 4 0,-14-6 7,1 1 0,-1 0-1,1 0 1,-1-1 0,1 1 0,-1 0 0,0 0 0,1 0 0,-1-1 0,0 1-1,0 0 1,0 0 0,0 0 0,0 0 0,0-1 0,0 1 0,0 0 0,0 0 0,0 0-1,0 0 1,0 0 0,0-1 0,-1 1 0,1 0 0,0 0 0,-1 0 0,1-1-1,-1 1 1,1 0 0,-1-1 0,1 1 0,-2 1 0,-19 23 83,18-23-84,-52 50 272,-3-4-1,-72 48 1,4-4-221,108-77-45,12-9-5,-1 0 1,0-1 0,0 1-1,-1-2 1,0 1 0,0-1 0,-11 4-1,18-7-91,31-7-7821,-18-2 1329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12620,'0'0'13378,"1"12"-13058,-15 412 1196,11-372-1649,3-51-502,-3-19-3924,-2-2 0,-2-2-1410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12812,'0'0'6646,"-3"-9"-4532,-11-32-624,14 40-1406,0-1 1,-1 1 0,1-1-1,0 0 1,0 1 0,0-1-1,0 0 1,0 0-1,0 1 1,0-1 0,1 0-1,-1 1 1,1-1-1,-1 1 1,1-1 0,0 1-1,-1-1 1,1 1 0,0-1-1,0 1 1,0-1-1,0 1 1,0 0 0,1 0-1,-1 0 1,0-1 0,0 1-1,1 0 1,-1 1-1,1-1 1,-1 0 0,1 0-1,-1 1 1,1-1-1,-1 0 1,3 1 0,6-4-6,0 2 0,0-1 0,1 1 0,11 0 1,-16 1 28,33-1-70,1 1-1,0 2 0,0 2 1,-1 1-1,1 2 0,-1 2 1,0 2-1,-1 1 1,51 22-1,-85-31-47,0 0 1,0 0 0,0 0-1,0 0 1,-1 1-1,1-1 1,0 1-1,-1 0 1,0 0-1,0 1 1,0-1 0,0 1-1,-1-1 1,1 1-1,-1 0 1,0 0-1,0 0 1,2 6-1,-3-6 45,0-1 0,-1 1 0,1-1 0,-1 1 0,0-1-1,0 1 1,-1-1 0,1 1 0,-1-1 0,1 1 0,-1-1-1,0 1 1,-1-1 0,1 0 0,0 1 0,-1-1 0,0 0 0,0 0-1,0 0 1,0 0 0,0 0 0,-1-1 0,-3 5 0,-1-1 88,0 0 1,-1-1-1,0 0 1,0 0 0,0 0-1,0-1 1,0 0-1,-1-1 1,0 0 0,-10 2-1,-1-1 16,0-1 1,-1 0-1,-31-1 0,52-2-216,0 0 1,-1 0-1,1 0 0,0 0 1,-1 0-1,1 0 0,0 0 1,-1 0-1,1 0 1,0-1-1,-1 1 0,1 0 1,0 0-1,0 0 0,-1 0 1,1 0-1,0-1 0,-1 1 1,1 0-1,0 0 0,0 0 1,-1-1-1,1 1 0,0 0 1,0 0-1,0-1 0,-1 1 1,1 0-1,0-1 0,0 1 1,0 0-1,0-1 0,1-8-6682,4 2-784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27 327 16444,'-1'0'203,"-1"0"1,0 0 0,1 0 0,-1 0-1,1-1 1,-1 1 0,1-1 0,-1 1 0,1-1-1,-1 1 1,1-1 0,0 0 0,-1 0 0,1 0-1,0 1 1,-2-3 0,3 3-146,0 0 1,0 0-1,0-1 0,0 1 1,0 0-1,0-1 0,0 1 1,0 0-1,0 0 0,0-1 1,0 1-1,0 0 0,0-1 1,0 1-1,0 0 0,0 0 1,0-1-1,0 1 1,0 0-1,0-1 0,0 1 1,1 0-1,-1 0 0,0-1 1,0 1-1,0 0 0,0 0 1,1-1-1,-1 1 0,0 0 1,18-10 1457,44-9-515,1 2 0,1 4 0,71-7-1,598-25-3,-187 19-996,27-46-112,-417 49 78,-106 17 77,-50 6-76,0-1-1,0 1 1,0-1 0,0 1-1,0-1 1,0 1 0,0-1-1,-1 1 1,1-1 0,0 1-1,0 0 1,0-1 0,0 1-1,-1-1 1,1 1 0,0-1-1,0 1 1,-1 0 0,1-1-1,0 1 1,0 0 0,-1-1-1,1 1 1,-1 0 0,1-1-1,-1 1 1,-12-15-449,12 15 504,-13-15-215,-5-1-85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14157,'0'0'10154,"-11"5"-10042,2-1-13,1 1 0,-1 0-1,1 1 1,0-1 0,1 2 0,-1-1-1,1 1 1,0 0 0,1 1 0,0-1-1,-9 15 1,-7 16 114,2 2 0,2 0 0,2 1 0,1 1 0,2 1 1,2 0-1,2 0 0,2 1 0,1 0 0,2 57 0,4-94-169,0 0 1,0 0 0,1 0-1,0 0 1,1 0-1,0-1 1,0 1 0,0-1-1,1 1 1,0-1-1,0 0 1,0 0 0,1 0-1,0 0 1,0 0 0,1-1-1,-1 0 1,1 0-1,8 6 1,-6-6-175,0-1 0,0 1 0,1-2 1,-1 1-1,1-1 0,0 0 0,0 0 0,0-1 0,0 0 1,0-1-1,1 0 0,-1 0 0,0-1 0,1 1 0,15-3 1,-6-5-3544,-2-8-3118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46 8392,'-1'0'208,"1"0"0,0 0 0,-1 0 0,1 0 0,0 0 0,-1 0 0,1-1 0,0 1 0,-1 0 0,1 0 0,0 0 0,0 0 0,-1 0 0,1-1 1,0 1-1,-1 0 0,1 0 0,0-1 0,0 1 0,0 0 0,-1 0 0,1-1 0,0 1 0,0 0 0,0 0 0,0-1 0,-1 1 0,1 0 0,0-1 0,0 1 0,0 0 0,0-1 0,0 1 0,0 0 0,0-1 0,0 1 0,0-1 0,10-9 3180,18-3-1175,-15 9-1846,0 1 0,0 0-1,1 2 1,-1-1 0,1 2 0,-1-1-1,1 2 1,-1 0 0,26 5 0,-38-5-370,1-1 1,-1 1 0,1 0 0,-1 0 0,1-1 0,-1 1 0,0 0 0,1 0 0,-1 0 0,0 0 0,0 0 0,0 1 0,0-1 0,0 0 0,0 0 0,0 1 0,0-1 0,0 1 0,0-1 0,-1 1-1,1-1 1,0 3 0,-1 0 12,0-1-1,1 0 0,-2 0 0,1 1 1,0-1-1,-1 0 0,1 0 0,-1 1 1,0-1-1,-2 5 0,-2 4 67,-1-1-1,-1 0 1,1 0-1,-15 16 1,-38 43 96,28-36-48,1 2 0,-36 56 0,65-89-90,-1-1 0,0 1-1,1 0 1,0 0-1,-1-1 1,1 1-1,0 0 1,1 0 0,-1 0-1,0 0 1,1 0-1,0 0 1,-1 0-1,1 0 1,0 0-1,1 0 1,0 6 0,0-7 43,0-1 0,0 1 0,1 0 1,-1-1-1,0 1 0,1 0 0,-1-1 1,1 0-1,0 1 0,-1-1 1,1 0-1,0 0 0,0 0 0,0 0 1,-1 0-1,1 0 0,0-1 0,0 1 1,1 0-1,-1-1 0,0 0 0,0 0 1,0 1-1,4-2 0,43 4 931,75-8 1,-9-7-3266,-109 10-269,-6-5-5646,-5 0 826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8168,'0'0'22287,"12"-4"-21977,4-2-239,0 2 0,1 0 1,-1 1-1,1 0 0,24 0 0,-37 3-69,33 1 61,1-2-1,0-2 0,55-10 0,-78 11-10915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37 10154,'20'-12'1841,"8"-5"1532,-4 9 3301,-28 18-5942,-12 9-615,-1-2 0,0 0 1,-1-1-1,-1-1 0,-23 15 1,-3 2 21,-4 3 59,25-18 311,0 0 0,-21 21-1,45-37-499,0-1 0,0 0 0,0 0 0,0 0 0,0 0 0,0 0-1,0 0 1,0 1 0,0-1 0,0 0 0,0 0 0,0 0 0,0 0 0,0 0-1,0 1 1,0-1 0,0 0 0,0 0 0,0 0 0,0 0 0,0 0 0,0 1-1,0-1 1,0 0 0,0 0 0,0 0 0,0 0 0,0 0 0,0 0 0,0 0-1,1 0 1,-1 1 0,0-1 0,0 0 0,0 0 0,0 0 0,0 0 0,0 0-1,1 0 1,-1 0 0,0 0 0,0 0 0,0 0 0,0 0 0,0 0 0,0 0-1,1 0 1,-1 0 0,0 0 0,0 0 0,0 0 0,0 0 0,0 0 0,1 0 0,-1 0-1,0 0 1,0 0 0,0 0 0,0 0 0,0 0 0,0 0 0,1 0 0,-1 0-1,20-1 512,23-4 271,9-7-640,92-7-1,-59 19-3883,-84 0 3410,0 0-1,-1-1 1,1 1 0,0 1 0,0-1 0,0 0 0,-1 0-1,1 0 1,0 0 0,0 0 0,0 1 0,-1-1 0,1 0-1,0 1 1,0-1 0,-1 1 0,1-1 0,0 1-1,-1-1 1,1 1 0,-1-1 0,1 1 0,0-1 0,-1 1-1,1 1 1,0 3-5485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12588,'0'0'12428,"66"-4"-10955,-25-5-672,5 5-289,-3-2-255,6 2-193,-4 3-193,-4 1-1024,-6-3-1601,-5-1-3748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41 6278,'-1'-1'379,"1"1"0,-1 0 0,1 0-1,-1-1 1,1 1 0,-1 0 0,1-1 0,-1 1 0,1-1 0,0 1 0,-1-1-1,1 1 1,-1-1 0,1 1 0,0-1 0,0 1 0,-1-1 0,1 1 0,0-1 0,0 1-1,-1-1 1,1 0 0,0 1 0,0-1 0,0 1 0,0-1 0,0 0 0,0 1-1,0-1 1,0 1 0,0-1 0,0 0 0,1 1 0,-1-1 0,0 1 0,0-1-1,1 1 1,-1-1 0,0 0 0,0 1 0,1-1 0,0 0 0,9-9 4924,2 4-5144,-5 6-83,-1-1-1,1 1 1,-1 0 0,1 0 0,-1 1-1,1 0 1,-1 0 0,1 1-1,-1-1 1,0 1 0,0 1 0,0-1-1,8 6 1,-11-7-92,-1 1 0,0-1-1,1 1 1,-1 0 0,0 0-1,0 0 1,0 0 0,-1 0 0,1 0-1,0 0 1,-1 1 0,1-1 0,-1 1-1,0-1 1,0 1 0,0-1 0,0 1-1,0 0 1,-1 0 0,1-1-1,-1 1 1,0 0 0,0 0 0,0-1-1,0 1 1,0 0 0,0 0 0,-1 0-1,1-1 1,-1 1 0,0 0 0,0-1-1,-2 5 1,-5 5 7,0-1-1,-1-1 1,0 0 0,0 0-1,-1-1 1,0 0-1,-1 0 1,0-1 0,-15 8-1,-1 2 13,17-10 17,-32 25 41,40-32-59,1 1-1,0-1 0,-1 0 0,1 1 1,0-1-1,0 1 0,0-1 0,0 1 1,0-1-1,1 1 0,-1 0 0,0 0 0,1-1 1,-1 1-1,1 0 0,0 0 0,-1 0 1,1-1-1,0 1 0,0 0 0,0 0 1,0 0-1,1-1 0,0 4 0,1-3 11,0 0 0,1 0 0,-1-1-1,1 1 1,-1 0 0,1-1 0,0 1 0,0-1-1,0 0 1,0 0 0,0 0 0,0-1-1,0 1 1,0-1 0,0 1 0,0-1 0,5 0-1,2 1 23,78 4-2150,-31-7-5852,-35-2 1321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70 6342,'0'0'9940,"-3"-9"-7500,2 9-2420,0-4 232,0 1 0,-1-1 0,0 1 0,0-1 1,0 1-1,0 0 0,0 0 0,-4-4 0,4 6-191,1 0-1,0 0 1,-1 1-1,1-1 1,-1 0-1,1 1 1,0-1 0,-1 1-1,1-1 1,-1 1-1,0 0 1,1-1-1,-1 1 1,1 0-1,-1 0 1,1 0-1,-1 1 1,0-1-1,1 0 1,-1 0-1,1 1 1,-1-1-1,1 1 1,-1 0-1,1-1 1,0 1-1,-1 0 1,1 0-1,0 0 1,-1 0-1,1 0 1,-1 1-1,-8 6 130,2 0-1,-1 0 1,1 1-1,1 0 0,-1 0 1,1 1-1,-6 13 1,10-18-108,0 0 1,0 0 0,1 0 0,0 1 0,0-1-1,0 1 1,1-1 0,0 1 0,0 0 0,0-1-1,1 1 1,-1 0 0,1 0 0,1-1 0,-1 1-1,1 0 1,2 6 0,-2-10-20,1 1-1,0-1 1,-1 0 0,1 0-1,0 0 1,0-1 0,0 1 0,0 0-1,1-1 1,-1 1 0,0-1-1,1 0 1,-1 0 0,1 0-1,-1 0 1,1 0 0,0 0-1,-1-1 1,1 1 0,0-1 0,5 0-1,2 1 233,0 0-1,0-1 0,0-1 0,19-3 1,-22 2-210,1 0 0,-1-1 1,1 0-1,-1-1 1,0 1-1,0-1 1,-1-1-1,1 1 0,-1-1 1,0 0-1,0-1 1,-1 1-1,1-1 0,-1 0 1,0-1-1,-1 1 1,0-1-1,0 0 1,0 0-1,-1 0 0,0-1 1,0 1-1,-1-1 1,0 0-1,0 1 0,-1-1 1,0 0-1,-1 0 1,0-15-1,0 20-105,-1 0 1,0 0-1,0 0 0,0 1 0,0-1 0,0 0 1,0 1-1,-1-1 0,1 1 0,-1 0 1,0-1-1,0 1 0,0 0 0,0 0 1,0 0-1,0 0 0,-1 0 0,1 1 0,0-1 1,-1 1-1,1 0 0,-1-1 0,0 1 1,0 0-1,1 0 0,-1 1 0,0-1 1,0 1-1,0-1 0,-5 1 0,2-1-179,-1 1-1,0-1 0,1 2 1,-1-1-1,1 0 0,-1 1 1,1 1-1,-1-1 0,1 1 1,-1 0-1,1 0 0,-11 6 1,13-5-196,0 0 0,0 0-1,1 0 1,-1 0 0,1 0 0,-1 1 0,1 0 0,0 0 0,0 0 0,-3 7 0,5-9-385,0 1-1,0 0 1,0 0 0,0-1 0,1 1 0,-1 0-1,1 0 1,0 0 0,0-1 0,0 1 0,0 0 0,2 5-1,2 4-6287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31 14061,'0'0'7837,"-10"1"-7810,6-1-25,0 0 1,-1 1-1,1 0 0,0-1 1,0 2-1,0-1 1,0 0-1,0 1 1,0-1-1,0 1 0,1 0 1,-1 1-1,1-1 1,-1 1-1,1-1 1,0 1-1,0 0 0,0 0 1,0 0-1,0 1 1,-2 3-1,-1 3 40,-28 48 923,33-55-877,-1 0 1,1 0-1,0 0 0,0 0 0,0 0 0,1 0 1,-1 1-1,1-1 0,-1 0 0,1 1 0,0-1 0,1 0 1,-1 1-1,0-1 0,1 0 0,0 0 0,1 4 1,-1-6 13,0 1 0,1-1 0,-1 0 1,1 0-1,-1 0 0,1 0 0,0 0 1,-1 0-1,1 0 0,0-1 0,0 1 1,-1-1-1,1 1 0,0-1 0,0 1 1,0-1-1,0 0 0,0 0 0,-1 0 1,1 0-1,3-1 0,43-6 1188,-38 4-1166,0-1 0,0 0 0,-1-1 0,1 0 0,-1 0 0,-1-1 0,1 0 0,13-13 1,-16 14-18,-1 0 0,0-1 1,0 0-1,-1 0 1,0 0-1,0 0 1,0 0-1,-1-1 1,0 0-1,0 0 1,0 0-1,-1 0 1,2-9-1,-4 14-99,0 0 0,0 0 0,1 0-1,-1 0 1,-1 0 0,1 1 0,0-1 0,0 0 0,-1 0-1,1 0 1,-1 0 0,1 1 0,-1-1 0,0 0 0,0 1-1,0-1 1,0 0 0,0 1 0,0-1 0,0 1 0,0 0-1,-3-3 1,1 2-30,0 0 0,-1 0 0,1 1 1,0-1-1,0 1 0,-1 0 0,1 0 0,-1 0 0,1 0 0,-1 0 0,-5 1 0,3-1-69,1 1 0,0 0 0,-1 0-1,1 1 1,0-1 0,-1 1 0,1 0 0,0 1-1,0-1 1,0 1 0,0 0 0,0 1-1,0-1 1,0 1 0,1 0 0,-7 4 0,9-3-336,0-1 0,-1 0 1,1 1-1,1-1 1,-1 1-1,0 0 1,-1 6-1,2 10-4143,11-4-3655,7-9 106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54 10090,'0'0'15241,"-10"-1"-15295,6 0 52,1 0 0,-1 0-1,1 1 1,-1 0 0,1-1 0,-1 1-1,0 1 1,1-1 0,-1 1-1,1-1 1,-1 1 0,1 0 0,-1 0-1,1 0 1,0 1 0,-1-1-1,1 1 1,0 0 0,0 0 0,0 0-1,0 0 1,1 0 0,-1 1-1,1-1 1,-1 1 0,1 0-1,-3 4 1,0-2 52,1 0-1,0 0 1,1 0-1,-1 0 1,1 1-1,0-1 1,0 1-1,1 0 1,0 0-1,0 0 1,0 0 0,1 0-1,0 0 1,0 0-1,0 0 1,1 1-1,0 9 1,1-14 26,0 0 0,0-1 0,0 1 0,0 0 0,0-1 0,1 1 0,-1-1 0,1 1 0,-1-1 1,1 0-1,-1 0 0,1 1 0,0-1 0,-1 0 0,1 0 0,0-1 0,0 1 0,0 0 0,0 0 0,0-1 0,0 0 0,-1 1 1,1-1-1,0 0 0,1 0 0,-1 0 0,3 0 0,58-4 1301,-54 1-1324,0 0-1,1 0 1,-1-1-1,0 0 1,-1-1-1,1 0 1,-1 0-1,0 0 1,0-1-1,-1-1 1,9-8-1,-11 10-27,-1 1 0,0-1 0,0 0 0,0 0 0,0 0 0,-1-1 0,0 1 0,0-1 0,-1 0 0,1 0 0,-1 0 0,-1 0 0,1 0 0,-1 0 0,0 0 0,0-1 0,-1 1 0,0-8 0,0 12-26,-1 0-1,1 0 1,0 0-1,-1 1 1,0-1-1,1 0 1,-1 1-1,0-1 1,0 0-1,0 1 1,0-1-1,0 1 1,0 0-1,-1-1 1,1 1-1,0 0 1,-1 0-1,1 0 1,-1 0-1,-2-2 1,0 1-23,0 1 0,-1-1 0,1 1 0,0 0 0,-1 0 0,1 0 0,0 0 0,-8 1 0,5 0-25,-1 0 0,0 0 0,1 1 0,-1 1 0,0-1 0,1 1 0,-1 0 0,1 1 0,-13 6 0,15-6-138,0 0 0,0 1 0,1-1-1,0 1 1,0 0 0,0 1 0,0-1 0,-4 7-1,7-9-216,0 0 0,0 1 0,0-1 1,0 0-1,0 1 0,1-1 0,-1 1 0,1-1 0,-1 1 0,1-1 0,0 1 0,0-1 0,0 5 0,1-6 84,-1 0 1,0 0-1,0 0 1,1 0-1,-1-1 0,0 1 1,1 0-1,-1 0 1,1-1-1,-1 1 0,1 0 1,0-1-1,-1 1 0,1 0 1,-1-1-1,1 1 1,0-1-1,0 1 0,-1-1 1,1 1-1,0-1 1,0 0-1,0 1 0,-1-1 1,1 0-1,0 0 0,0 0 1,0 1-1,0-1 1,1 0-1,16 1-9017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50 15375,'0'0'11119,"-9"-6"-10873,8 6-244,-1-2 2,0 0 1,-1 0 0,1 1 0,-1-1-1,1 1 1,-1 0 0,0-1 0,0 1 0,1 0-1,-1 1 1,0-1 0,0 0 0,0 1-1,0 0 1,0 0 0,0 0 0,0 0-1,0 0 1,0 0 0,0 1 0,0-1 0,1 1-1,-1 0 1,0 0 0,0 0 0,1 0-1,-1 1 1,0-1 0,1 1 0,-4 2-1,-2 3 100,0 0 0,0 1 0,1 0 0,-10 15 0,14-19-47,1-1-1,-1 1 1,1 0-1,0 0 1,1 0-1,-1 0 1,1 1-1,0-1 0,0 0 1,0 0-1,1 1 1,-1-1-1,1 1 1,0 3-1,1-6-34,-1-1 1,1 1-1,-1-1 0,1 0 1,0 1-1,0-1 0,0 0 1,-1 0-1,1 0 0,0 0 1,1 1-1,-1-1 0,0-1 1,0 1-1,0 0 0,0 0 1,1 0-1,-1-1 0,0 1 0,1 0 1,-1-1-1,1 1 0,-1-1 1,1 0-1,-1 0 0,1 1 1,-1-1-1,3 0 0,50 0 848,-45 0-711,0-2-84,1 1-1,-1-1 0,0-1 1,0 0-1,0 0 0,-1-1 1,1 0-1,-1 0 0,0-1 1,10-7-1,-14 10-79,-1 0-1,0 0 1,0-1-1,0 1 1,0-1 0,-1 1-1,1-1 1,-1 0 0,1 0-1,-1 0 1,0 0 0,0-1-1,-1 1 1,1 0-1,-1-1 1,1 0 0,-1 1-1,0-1 1,0 0 0,-1 1-1,1-1 1,-1 0-1,0 0 1,0 1 0,0-1-1,0 0 1,-1 0 0,-1-5-1,1 6-161,0 1-1,-1 0 0,1 0 1,0 0-1,-1 1 1,0-1-1,1 0 0,-1 1 1,0-1-1,0 1 1,0-1-1,0 1 0,0 0 1,0 0-1,0 0 1,0 0-1,-4-1 0,-26-7-5490,30 8 4831,-19-3-6332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64 105 14955,'0'1'83,"0"-1"-1,-1 0 0,1 0 1,0 1-1,0-1 0,0 0 1,0 0-1,-1 0 1,1 1-1,0-1 0,0 0 1,0 0-1,-1 0 0,1 0 1,0 1-1,0-1 1,-1 0-1,1 0 0,0 0 1,0 0-1,-1 0 1,1 0-1,0 0 0,-1 0 1,1 0-1,0 0 0,0 0 1,-1 0-1,1 0 1,0 0-1,-1 0 0,1 0 1,0 0-1,0 0 0,-1 0 1,1 0-1,0 0 1,0 0-1,-1-1 0,1 1 1,0 0-1,0 0 0,-1 0 1,1 0-1,0-1 1,0 1-1,0 0 0,-1 0 1,1-1-1,0 1 0,0 0 1,0 0-1,0-1 1,0 1-1,-1 0 0,1 0 1,0-1-1,0 1 1,0 0-1,0 0 0,0-1 1,0 1-1,0 0 0,0-1 1,0 1-1,0 0 1,0 0-1,0-1 0,5-21 3104,-1 16-2893,0 1-1,0-1 1,1 1-1,-1 0 1,1 0 0,0 1-1,0-1 1,1 1-1,-1 0 1,1 1 0,0-1-1,0 1 1,0 0-1,1 1 1,7-3 0,-9 3-257,0 0-1,-1 1 1,1 0 0,0 0 0,0 0 0,0 0 0,0 1 0,-1 0 0,1 0 0,0 0 0,0 1 0,0-1 0,0 1 0,0 0-1,0 1 1,-1-1 0,1 1 0,-1 0 0,1 0 0,-1 0 0,8 6 0,-10-6-29,1 0 0,-1 1 0,0-1-1,0 1 1,0 0 0,0 0 0,-1 0 0,1 0 0,-1 0 0,0 0-1,0 0 1,0 0 0,0 0 0,0 0 0,0 7 0,-1-5-3,0 1 0,0-1 0,-1 0 0,0 1 0,0-1 0,-1 0 0,1 0 1,-1 1-1,-2 4 0,-2 1 0,0 0 0,-1 0 0,0-1 0,-1 0 0,0 0 0,0 0 0,-16 12 0,3-5 20,-34 19 0,55-36-26,0 0 1,-1 0-1,1 0 1,0 0-1,0 0 1,-1 0-1,1 0 1,0 1-1,0-1 1,0 0-1,0 0 1,-1 0-1,1 0 1,0 1-1,0-1 1,0 0 0,0 0-1,0 0 1,-1 1-1,1-1 1,0 0-1,0 0 1,0 1-1,0-1 1,0 0-1,0 0 1,0 0-1,0 1 1,0-1-1,0 0 1,0 0-1,0 1 1,0-1-1,0 0 1,0 0-1,0 1 1,9 6-51,22 4-33,-23-8 62,6 2-6,1 1 1,-2 1-1,1 0 1,-1 1-1,17 13 0,-26-18 25,0 0 0,0 0-1,-1 1 1,1-1 0,-1 1-1,0 0 1,0 0 0,0 0-1,0 0 1,-1 0 0,1 1-1,-1-1 1,0 1 0,-1 0-1,1-1 1,-1 1 0,0 0-1,0 0 1,-1 0 0,1 6-1,-2-8 30,1 0-1,-1 0 1,0 0-1,0 0 1,0 0-1,-1 0 0,1-1 1,-1 1-1,0 0 1,1-1-1,-1 1 1,0-1-1,-1 0 1,1 0-1,0 0 1,-1 0-1,1 0 1,-1 0-1,1-1 0,-1 1 1,0-1-1,0 1 1,1-1-1,-1 0 1,-5 1-1,-7 2 199,0-1 0,0 0 0,-28 1 1,29-2-120,0-2 0,-1 1 1,1-2-1,0 0 1,-1-1-1,1 0 1,0-1-1,-27-9 1,40 11-182,1 1-1,-1 0 1,0 0 0,0 0 0,0-1 0,1 1 0,-1 0 0,0-1-1,1 1 1,-1-1 0,0 1 0,1-1 0,-1 1 0,0-1-1,1 1 1,-1-1 0,1 0 0,-1 1 0,1-1 0,-1 0 0,1 0-1,0 1 1,-1-1 0,1 0 0,0 0 0,0 1 0,-1-1-1,1 0 1,0 0 0,0 0 0,0 1 0,0-1 0,0 0 0,0 0-1,0 0 1,0 0 0,0 1 0,1-1 0,-1 0 0,0 0 0,0 0-1,1 1 1,-1-1 0,1 0 0,-1 1 0,1-2 0,3-2-646,0-1 0,0 1 0,1 0 0,-1 1 0,7-5 0,-8 6 765,15-12-1410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15663,'0'0'13741,"77"4"-13613,-45-1-64,1 3-64,3-1-480,-3-1-1154,3-1-1889,-6-3-2947,-4 0-4773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1185,'0'0'18092,"9"-4"-15183,56-21 710,-62 24-3525,1 0 0,-1 0-1,0 0 1,1 1 0,-1-1-1,0 1 1,1 0 0,-1 0 0,0 0-1,1 1 1,-1-1 0,0 1-1,1-1 1,-1 1 0,0 0-1,0 0 1,1 1 0,-1-1-1,0 1 1,-1 0 0,6 3-1,-6-3-117,-1 0-1,0 0 0,1 0 0,-1-1 0,0 1 1,-1 0-1,1 1 0,0-1 0,-1 0 0,1 0 1,-1 0-1,1 0 0,-1 1 0,0-1 1,0 0-1,0 0 0,0 0 0,0 1 0,-1-1 1,1 0-1,-1 0 0,1 0 0,-1 0 0,0 0 1,0 0-1,0 0 0,0 0 0,0 0 0,0 0 1,-1 0-1,1-1 0,-3 4 0,-6 7-171,-1-1-1,0-1 0,-20 16 1,20-17 247,-12 9 10,-29 25-34,49-41 4,1 0 0,0 1 1,-1-1-1,1 1 0,0 0 0,0 0 0,1 0 1,-1 0-1,1 0 0,-1 0 0,1 0 0,0 0 1,0 1-1,0-1 0,0 5 0,2-6-15,0-1-1,-1 1 0,1-1 1,0 1-1,0-1 1,0 0-1,0 1 0,1-1 1,-1 0-1,0 0 1,0 0-1,1 0 0,-1 0 1,1 0-1,-1 0 1,1 0-1,-1 0 1,1-1-1,-1 1 0,1 0 1,0-1-1,-1 0 1,1 1-1,0-1 0,1 0 1,47 8-561,16-8-6395,-31-4-288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15855,'0'0'5814,"-8"8"-4464,3-3-1212,-38 46 1077,40-47-1166,0 1 1,0-1 0,0 1-1,1 0 1,-1 0 0,1 0-1,1 1 1,-1-1 0,1 0-1,-1 1 1,1 8 0,1-13-53,0 0 1,1 0 0,-1 0 0,0 0-1,1 0 1,-1 0 0,1 0 0,-1 0-1,1 0 1,0 0 0,-1 0 0,1 0-1,0 0 1,0-1 0,-1 1 0,1 0-1,0-1 1,0 1 0,0 0-1,0-1 1,0 1 0,0-1 0,0 1-1,0-1 1,0 0 0,0 1 0,2-1-1,38 8-124,-29-7-109,14 3-81,-16-3 274,0 0 1,0 0-1,0 1 1,0 0-1,-1 1 1,1 0-1,-1 0 0,0 1 1,0 1-1,15 8 1,-23-12 43,0 0 1,-1 0-1,1 1 1,0-1-1,0 0 0,-1 0 1,1 0-1,-1 1 1,1-1-1,-1 0 1,1 0-1,-1 1 0,0-1 1,1 0-1,-1 1 1,0-1-1,0 1 1,0-1-1,0 0 0,-1 1 1,1-1-1,0 0 1,0 1-1,-1-1 1,1 0-1,-1 0 0,1 1 1,-1-1-1,1 0 1,-1 0-1,0 0 1,0 1-1,0-1 0,0 0 1,1 0-1,-1 0 1,0-1-1,-1 1 1,1 0-1,0 0 0,0-1 1,-2 2-1,-6 5 151,-1-1-1,0 0 1,-16 8-1,11-6-165,0-1-1,0-1 1,-1 0-1,0-1 1,0-1 0,0 0-1,-1-1 1,1-1-1,-24 0 1,24-8-3349,7-11-3075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16816,'0'0'8328,"66"-23"-7944,-46 23-320,5 0-64,-5 0-1249,3 4-1954,-1 1-3555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79 10122,'0'0'6443,"-11"3"-3288,2-2-2893,0 1 0,1 1 0,0 0-1,0 0 1,0 0 0,0 1 0,0 0 0,1 1 0,-1 0 0,1 0-1,1 0 1,-1 1 0,1 0 0,0 0 0,0 1 0,0-1 0,1 1-1,-7 12 1,9-12-222,1-1 0,-1 0 0,1 1-1,1 0 1,-1-1 0,1 1 0,0 0-1,1-1 1,-1 1 0,1 0 0,2 9-1,-2-13 24,1-1 0,-1 1-1,1 0 1,0-1 0,0 1-1,0-1 1,1 1-1,-1-1 1,0 0 0,1 1-1,0-1 1,-1 0 0,1 0-1,0 0 1,0 0-1,0-1 1,0 1 0,1 0-1,-1-1 1,0 0-1,1 1 1,-1-1 0,1 0-1,-1 0 1,1 0 0,0-1-1,-1 1 1,1-1-1,0 1 1,3-1 0,1 1 47,1-1 1,0-1 0,-1 1 0,1-1-1,-1 0 1,1-1 0,-1 1 0,0-2-1,0 1 1,0-1 0,0 0 0,0 0-1,0-1 1,-1 0 0,1 0 0,-1-1-1,0 1 1,-1-1 0,1-1 0,-1 1-1,0-1 1,7-10 0,-6 7-60,0-1 1,0 0 0,-1 0-1,0-1 1,-1 1-1,0-1 1,-1 0-1,0 0 1,-1 0-1,0-1 1,-1 1-1,0 0 1,0-1 0,-3-17-1,1 26-115,0-1 1,-1 1-1,1-1 0,-1 1 0,0 0 1,0-1-1,0 1 0,0 0 0,-1 0 1,1 0-1,-1 1 0,0-1 0,1 1 1,-1-1-1,-1 1 0,1 0 0,0 0 1,0 0-1,-1 1 0,1-1 0,-1 1 0,1 0 1,-7-2-1,8 3-35,0-1-1,0 0 1,0 1-1,0-1 1,0 1-1,0-1 1,0 1-1,0 0 1,0 0 0,0 0-1,0 0 1,0 0-1,-1 1 1,1-1-1,0 1 1,0-1-1,0 1 1,0 0 0,0-1-1,1 1 1,-1 0-1,0 0 1,0 1-1,1-1 1,-1 0-1,0 0 1,1 1 0,-1-1-1,1 1 1,0 0-1,-1-1 1,1 1-1,0 0 1,0 0 0,0 0-1,0-1 1,1 1-1,-1 0 1,0 0-1,1 0 1,-1 4-1,0 0-607,1-2-134,-1 0 0,1 0 0,-1 0 0,1 0 0,1 0 0,-1 0 0,0 0 0,1 0 0,0 0 0,0 0 0,2 3 0,11 9-4631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38 14926,'0'0'7234,"-9"-2"-5611,3 1-1564,1-1 1,0 1-1,-1 1 1,1-1-1,0 1 1,-1 0-1,1 0 1,-1 1-1,1-1 1,0 1-1,-1 0 1,1 1-1,0-1 1,0 1-1,0 0 1,0 1-1,0-1 1,0 1-1,-5 4 1,1-1 90,0 1 0,0 1 0,1-1 1,0 2-1,1-1 0,0 1 0,0 0 0,-7 12 0,11-16-122,0 1 0,1 0 0,-1-1 0,1 1 0,0 0 0,1 0 0,-1 0 0,1 1-1,0-1 1,1 0 0,0 0 0,0 1 0,0-1 0,0 0 0,1 0 0,2 10 0,-1-14-10,-1 0-1,0 1 1,1-1 0,0 0 0,-1 0 0,1 0 0,0 0 0,0 0 0,0 0 0,0 0 0,1-1 0,-1 1-1,0-1 1,1 1 0,-1-1 0,1 0 0,-1 0 0,1 0 0,-1-1 0,1 1 0,0 0 0,-1-1-1,1 0 1,3 0 0,4 1 88,-1 0-1,0-1 0,0 0 1,0-1-1,0 0 0,11-3 1,-7-1-26,-1 0-1,-1 0 1,1-1 0,-1 0 0,0-1 0,0 0 0,-1-1 0,0-1-1,16-16 1,-19 18-34,0-1-1,0 0 0,-1 0 1,0-1-1,0 1 0,-1-1 1,0-1-1,-1 1 0,0-1 1,0 1-1,-1-1 0,3-17 1,-6 25-50,0 0 0,0-1 0,0 1 0,0 0 1,0 0-1,0-1 0,-1 1 0,1 0 0,-1 0 0,0-1 0,1 1 1,-1 0-1,0 0 0,0 0 0,-1 0 0,1 0 0,0 0 1,-1 1-1,1-1 0,-1 0 0,-1-1 0,-1 0-30,1 1 1,-1 0-1,1 0 0,-1 0 0,0 0 0,0 1 0,0 0 1,0-1-1,0 2 0,-8-2 0,4 1-18,-1 0 0,1 1 1,0 0-1,0 1 0,0 0 0,0 0 0,0 1 1,0 0-1,0 0 0,0 0 0,-12 8 0,14-6-96,0 0-1,0 1 1,1-1-1,-1 2 1,1-1-1,0 0 1,1 1-1,-7 10 1,9-13-136,0 0 0,1 0 0,-1 1 0,1-1 0,0 0 0,-1 1 1,2-1-1,-1 1 0,0-1 0,1 1 0,-1-1 0,1 1 0,0-1 0,0 1 0,1-1 0,-1 1 1,1 0-1,0-1 0,1 6 0,-1-8-77,0 1 0,0-1 0,1 0 0,-1 0 0,0 1 0,0-1 0,1 0 0,-1 0 0,1 0 0,-1 0 0,1 0 0,0 0 0,-1-1 0,1 1 0,0-1 0,-1 1 0,1-1 0,0 1 0,-1-1 0,5 0 0,22 1-5938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52 10250,'0'0'10249,"-10"2"-8343,2-1-1706,-1 1 0,1 0 0,0 1 0,1 0 0,-1 0 0,0 1 0,1 0 0,0 0-1,0 1 1,0-1 0,1 2 0,-1-1 0,1 1 0,0 0 0,1 0 0,-1 0 0,1 1 0,1 0 0,-7 12 0,8-11-153,0-1 0,0 0 1,1 1-1,0-1 0,1 1 1,-1 0-1,2 0 0,-1-1 1,1 1-1,1 10 1,-1-16 10,1 1 0,-1 0 1,1-1-1,-1 1 1,1 0-1,0-1 1,0 1-1,0-1 1,1 1-1,-1-1 1,1 1-1,-1-1 0,1 0 1,0 0-1,0 0 1,-1 0-1,2 0 1,-1 0-1,0-1 1,0 1-1,0-1 1,1 1-1,-1-1 1,1 0-1,-1 0 0,1 0 1,0 0-1,-1 0 1,1-1-1,0 1 1,3-1-1,4 1 68,0-1 0,0-1 0,0 0 0,0 0 0,0-1-1,0 0 1,0-1 0,0 0 0,-1-1 0,0 0 0,1 0 0,-1-1-1,-1 0 1,1-1 0,-1 0 0,15-13 0,-15 12-69,0 0 0,-1-1 0,-1 0 1,1 0-1,-1 0 0,0-1 0,-1 0 1,0 0-1,-1 0 0,1 0 0,-2-1 0,0 0 1,0 0-1,0 0 0,-1 0 0,1-18 1,-3 25-94,0 0 0,-1 0 0,1 0 0,-1-1 0,1 1 0,-1 0 1,0 0-1,0 0 0,-1 0 0,1 0 0,-1 0 0,1 1 1,-1-1-1,0 0 0,0 1 0,0-1 0,0 1 0,0 0 1,-1 0-1,1 0 0,-1 0 0,1 0 0,-1 0 0,0 1 1,0-1-1,0 1 0,0 0 0,0-1 0,0 2 0,0-1 1,0 0-1,0 0 0,0 1 0,-1 0 0,-4 0 0,-1-1-460,1 1-1,0 1 1,-1-1-1,1 2 1,-15 2-1,16-2-431,1 0 0,0 1-1,0-1 1,0 1 0,0 0-1,-10 7 1,-7 12-5862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13164,'0'0'4143,"9"-4"-2606,12-5-1011,1 1 0,1 1 0,0 1 0,0 1 0,0 2 0,24-2 0,157 0 791,-164 5-1217,52 0 39,597-6 188,2-37-302,607-114 1518,-1000 122 33,-218 29-1145,137 9 1,-216-4-445,0 1-1,0 0 0,0 0 1,1 0-1,-1 0 0,0 0 1,0 0-1,0 0 0,0 1 1,0-1-1,0 0 1,0 1-1,0-1 0,0 1 1,0-1-1,0 1 0,0-1 1,0 1-1,0-1 0,0 1 1,1 1-1,-16 10-395,-17 0-2546,7-7-4981,13-4-1065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32 11371,'0'-1'249,"0"1"-1,0-1 1,-1 1 0,1-1 0,0 1 0,0-1 0,0 1-1,0-1 1,0 0 0,0 1 0,-1-1 0,1 1 0,1-1-1,-1 1 1,0-1 0,0 1 0,0-1 0,0 1 0,0-1-1,0 1 1,1-1 0,-1 0 0,0 1 0,0 0 0,1-1-1,-1 1 1,0-1 0,1 1 0,-1-1 0,0 1 0,1 0-1,0-1 1,22-9 2477,27 5-921,-45 5-1735,1 0-1,-1 0 1,0 1 0,1 0-1,-1 0 1,0 0-1,1 1 1,-1 0-1,0 0 1,0 0-1,0 0 1,7 6-1,-10-7-62,0 1 0,-1 0 0,1-1-1,-1 1 1,0 0 0,1 0 0,-1 0 0,0 0 0,0 0-1,-1 0 1,1 0 0,0 0 0,0 0 0,-1 1-1,0-1 1,1 0 0,-1 0 0,0 1 0,0-1 0,0 0-1,0 0 1,-1 0 0,1 1 0,0-1 0,-1 0-1,0 0 1,1 0 0,-1 0 0,0 0 0,0 0 0,0 0-1,-1 0 1,1 0 0,-2 2 0,-8 11 194,-1-1-1,-1 0 1,0-1-1,0 0 1,-2-1 0,1-1-1,-2 0 1,-28 15 0,26-14 406,17-12-578,0 0 1,0 1-1,0-1 0,0 1 1,0-1-1,1 1 0,-1 0 1,0-1-1,0 1 1,0 0-1,1-1 0,-1 1 1,0 0-1,1 0 0,-1 0 1,0 0-1,1 0 0,-1 0 1,1 0-1,0 0 1,-1 0-1,1 0 0,0 0 1,0 0-1,-1 1 0,2-1-17,-1 0 0,1 0 0,0 0-1,-1 0 1,1 0 0,0 0-1,0 0 1,0 0 0,0-1 0,-1 1-1,1 0 1,0-1 0,0 1 0,0-1-1,0 1 1,1-1 0,-1 1-1,2 0 1,54 9-523,-52-10 297,68 0-4557,-60 0 2447,1-2 0,-1 0 1,18-5-1,11-6-5294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78 14029,'0'0'8109,"-10"-6"-7271,-35-14-592,43 20-247,-1-1-1,1 1 1,-1 0 0,1 0 0,-1 0-1,1 0 1,-1 0 0,1 1-1,-1-1 1,1 1 0,0 0-1,-1 0 1,1 0 0,0 0 0,0 0-1,-1 0 1,1 0 0,0 1-1,0-1 1,0 1 0,0-1 0,1 1-1,-3 2 1,-31 43 80,31-40 22,1 0 0,0-1 0,0 2 0,1-1 0,0 0 0,0 1 0,1-1 0,0 0 0,0 1 0,1 0 0,0-1 0,1 14 0,0-19-53,0 0-1,0 0 1,0 0-1,0-1 0,0 1 1,0 0-1,0-1 1,1 1-1,-1-1 1,1 1-1,-1-1 1,1 0-1,0 1 0,-1-1 1,1 0-1,0 0 1,0 0-1,0-1 1,-1 1-1,1 0 1,0-1-1,0 1 0,0-1 1,0 0-1,0 1 1,0-1-1,1 0 1,3-1-1,3 2 296,0-1 0,1-1-1,-1 0 1,0 0 0,10-3 0,-12 2-184,-1-1 1,1 0-1,-1-1 0,0 1 1,0-1-1,0 0 0,-1-1 1,1 1-1,-1-1 0,0 0 1,0 0-1,-1-1 0,0 0 1,0 1-1,0-1 0,4-8 1,-5 8-111,-1 0 0,1 0 1,-1 0-1,0 0 0,0 0 1,-1 0-1,0 0 0,0 0 1,0-1-1,-1 1 0,0 0 1,0-1-1,-1 1 0,1 0 1,-1-1-1,-1 1 0,1 0 1,-4-9-1,4 13-141,0-1 0,-1 1-1,1-1 1,0 1 0,-1 0 0,0 0 0,1 0-1,-1 0 1,0 0 0,0 0 0,0 0-1,0 0 1,0 1 0,-1-1 0,1 1 0,0-1-1,-1 1 1,1 0 0,-1 0 0,0 0 0,1 0-1,-1 1 1,0-1 0,1 1 0,-1 0 0,0-1-1,1 1 1,-1 0 0,0 1 0,0-1 0,1 0-1,-5 2 1,3-1-184,0 1 0,0-1 0,1 1 1,-1 0-1,1 0 0,-1 0 0,1 0 0,0 1 0,0-1 0,0 1 0,0 0 0,0 0 0,1 0 1,-1 0-1,1 0 0,0 1 0,0-1 0,0 1 0,0-1 0,1 1 0,-2 6 0,2-6-330,0-1-1,1 1 1,-1-1-1,1 1 0,0 0 1,0-1-1,0 1 0,2 6 1,-2-8 139,1 0 1,-1-1-1,1 1 1,0-1 0,-1 1-1,1-1 1,0 1-1,0-1 1,0 0-1,0 1 1,0-1-1,0 0 1,2 2-1,18 9-8490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18468,'1'-8'2544,"5"4"2161,-6 8-2896,-2 6-665,1 1-304,-2 7-464,2 3-128,-2 6-104,1 6-72,-1 6-296,-1 4-208,1 0-696,0 3-416,3 0 1176,0 2-248,5-3-305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78 6662,'0'0'15717,"-9"-6"-13999,6 4-1677,0-1-1,0 1 1,0 0-1,-1 0 1,1 1-1,-1-1 0,1 1 1,-1 0-1,0-1 1,0 2-1,1-1 0,-1 0 1,0 1-1,0 0 1,0 0-1,0 0 1,0 0-1,1 1 0,-1-1 1,0 1-1,0 0 1,0 0-1,1 0 1,-1 1-1,1-1 0,-1 1 1,-3 3-1,0-2-24,0 1 0,1 1 0,0-1-1,0 1 1,0 0 0,1 0 0,0 1-1,0 0 1,0 0 0,1 0 0,-1 0-1,1 1 1,1 0 0,-1 0 0,1 0 0,1 0-1,-1 0 1,1 0 0,0 1 0,1-1-1,-1 12 1,2-18-5,0 0-1,0 1 1,0-1 0,0 0-1,1 0 1,-1 0 0,0 0-1,1 0 1,-1 1-1,1-1 1,-1 0 0,1 0-1,0 0 1,-1 0 0,1-1-1,0 1 1,0 0-1,-1 0 1,1 0 0,0 0-1,0-1 1,0 1 0,0 0-1,0-1 1,0 1-1,2 0 1,1 0 63,1 1 0,-1-1-1,0-1 1,1 1 0,-1 0 0,0-1 0,8 0-1,-2-1 72,0 0 0,-1 0-1,0-1 1,1 0 0,-1 0-1,15-7 1,-15 3 0,1 0-1,-2 0 1,1-1 0,-1 0-1,0-1 1,0 0 0,-1 0-1,10-14 1,-13 17-84,0-1 1,-1 0-1,0 0 0,0 0 0,0 0 1,-1-1-1,0 1 0,0-1 0,-1 1 1,1-1-1,-1 0 0,-1 0 0,0 1 1,0-13-1,0 18-68,-1-1 0,1 0 0,-1 0 0,1 1 0,-1-1 0,0 1 0,1-1 0,-1 1 0,0-1-1,0 1 1,0-1 0,0 1 0,0 0 0,-1-1 0,1 1 0,0 0 0,0 0 0,-1 0 0,1 0 0,-1 0 0,-2-1 0,-1 0-37,1 1 0,-1-1 0,1 1 0,-1 0 0,1 1 0,-1-1 0,1 1 0,-8 0 0,4 0-7,0 1-1,0 0 1,0 0 0,1 1 0,-1 0 0,0 0 0,1 1 0,-1 0 0,-10 6-1,14-5-96,0 0 0,0 1-1,0-1 1,1 1 0,-1 0-1,-3 8 1,2 11-3881,5-24 3638,0 1 0,1 0 0,-1 0 0,1-1 1,-1 1-1,0 0 0,1-1 0,-1 1 0,1 0 1,0-1-1,-1 1 0,1-1 0,0 1 1,-1-1-1,1 1 0,0-1 0,-1 1 0,1-1 1,0 0-1,0 1 0,-1-1 0,1 0 1,0 0-1,0 1 0,0-1 0,-1 0 0,3 0 1,19 1-10880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47 15150,'0'0'8766,"-12"-2"-8403,6 0-357,-1 1-1,1 0 1,-1 1 0,1-1-1,-1 1 1,1 1-1,-1-1 1,1 1 0,-1 0-1,1 1 1,0 0 0,-1-1-1,1 2 1,0-1-1,0 1 1,0 0 0,-6 4-1,3 2 137,-1-1 0,1 1 0,0 0-1,1 1 1,0 0 0,1 0 0,-12 21-1,18-28-41,-1 1-1,1-1 0,-1 1 0,1-1 1,0 1-1,0-1 0,1 1 1,-1 0-1,1-1 0,0 1 0,0 0 1,0-1-1,1 7 0,0-8-40,0 0-1,-1 0 1,2 0-1,-1 0 1,0 1-1,0-1 1,1-1 0,-1 1-1,1 0 1,0 0-1,-1 0 1,1-1-1,0 1 1,0-1-1,0 0 1,0 1-1,0-1 1,0 0 0,0 0-1,1 0 1,-1-1-1,5 2 1,6 1 83,0-1 1,-1-1-1,1 0 1,0-1-1,0 0 1,0-1-1,0-1 1,0 0-1,0 0 1,0-1-1,-1-1 1,0 0-1,0-1 1,0 0-1,0-1 1,-1 0-1,0-1 1,0 0-1,0-1 1,-1 0-1,0-1 1,-1 0-1,0 0 1,0-1-1,11-17 1,-18 24-134,0 0 0,0-1 0,0 1 0,-1 0 0,1-1 0,-1 1 1,0-1-1,0 0 0,0 1 0,0-1 0,-1 0 0,1 0 0,-1 1 1,0-1-1,0 0 0,-1 0 0,0-4 0,0 6-76,0-1 0,0 1 0,-1-1 0,1 1 0,-1-1 0,0 1 0,1 0 0,-1 0 0,0 0 0,0 0 0,-1 0 0,1 0 0,0 0 0,-1 1 0,1-1 0,-1 1 0,-3-2 0,-4-1-730,1 1-1,-1 0 1,1 1-1,-19-3 1,-39 1-7382,26 4-640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28 272 9577,'0'0'5685,"-5"8"-3944,1-2-1233,2-4-347,0 0 0,0 0 0,1 1-1,-1-1 1,0 1 0,1-1 0,0 1 0,0-1 0,0 1-1,0 0 1,0 0 0,0-1 0,0 7 0,1-9-83,1 0 0,-1 1 1,0-1-1,1 0 1,-1 1-1,0-1 0,1 0 1,-1 0-1,0 1 1,1-1-1,-1 0 0,1 0 1,-1 1-1,0-1 0,1 0 1,-1 0-1,1 0 1,-1 0-1,1 0 0,-1 0 1,0 0-1,1 0 1,-1 0-1,1 0 0,-1 0 1,1 0-1,-1 0 0,1 0 1,-1 0-1,1 0 1,-1 0-1,0-1 0,1 1 1,-1 0-1,1 0 1,-1-1-1,0 1 0,1-1 1,20-8 1214,-5-3-630,-1-1 0,0 0 0,-1-1 0,0 0 0,14-20 0,-14 15-566,-1 0-1,-1-1 1,0 0 0,-2-1 0,0 0-1,-1-1 1,8-33 0,-26 106-639,-1 60 0,10-110 543,0 0 0,-1 0 0,1-1 0,0 1 0,1 0-1,-1 0 1,0 0 0,0-1 0,0 1 0,0 0 0,1 0 0,-1 0 0,0-1 0,1 1 0,-1 0 0,0-1-1,1 1 1,-1 0 0,1-1 0,-1 1 0,1 0 0,-1-1 0,1 1 0,0-1 0,-1 1 0,1-1 0,0 0-1,0 1 1,1 0 4,0-1-1,0 0 1,-1 0-1,1 0 0,0 0 1,0 0-1,-1 0 0,1 0 1,0-1-1,-1 1 1,1-1-1,2 0 0,4-3 24,-1 1 1,1-1-1,-1 0 0,12-10 0,-2-2-13,0-2 0,-1 0 0,-1 0 0,0-2 0,14-25 0,-5 7 7,-26 91-1025,0-37 730,0 2-60,0 1 1,2 32-1,1-50 226,-1 1 1,0-1-1,0 0 0,1 0 1,-1 0-1,1 0 0,-1 0 1,1 0-1,-1 0 0,1 0 1,0 0-1,-1 0 1,1 0-1,0 0 0,0 0 1,0 0-1,-1 0 0,1-1 1,0 1-1,0 0 0,0-1 1,0 1-1,1-1 0,-1 1 1,0-1-1,0 1 0,0-1 1,0 0-1,0 0 0,1 1 1,0-1-1,26-2-6975,-7-7-2436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18449,'0'0'8392,"56"1"-8328,-20-1-64,-1 0 32,1 0-928,-1 0-770,-9 0-736,-7 0-513,-8 0-2754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14286,'0'0'9352,"77"14"-8935,-47-14-353,9 0-64,-8 0-1826,3-5-2754,-4-3-4517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 15887,'0'0'4548,"8"-2"-2685,27-5-1019,-34 7-824,0 0 1,0 0-1,1 0 1,-1 0-1,0 0 1,0 0-1,1 1 1,-1-1-1,0 0 1,0 1-1,0-1 1,0 1-1,0 0 1,0-1-1,1 1 0,-1 0 1,-1-1-1,1 1 1,0 0-1,0 0 1,0 0-1,0 0 1,-1 0-1,1 0 1,0 0-1,-1 0 1,1 0-1,-1 1 1,1-1-1,-1 0 1,1 0-1,-1 0 0,0 1 1,0-1-1,0 0 1,0 0-1,0 1 1,0-1-1,0 2 1,0 3-14,1 0 0,-2 0 1,1 1-1,-1-1 0,0 0 1,-2 8-1,-5 2 193,-1 1 0,-1-2 0,0 0 0,-1 0 1,0 0-1,-2-2 0,-23 22 0,8-7 601,28-28-786,0 0-1,0 0 0,-1 0 1,1 0-1,0 1 0,-1-1 1,1 0-1,0 0 0,0 0 1,-1 1-1,1-1 0,0 0 0,0 0 1,0 1-1,-1-1 0,1 0 1,0 1-1,0-1 0,0 0 1,0 0-1,0 1 0,0-1 1,-1 0-1,1 1 0,0-1 1,0 0-1,0 1 0,0-1 1,0 0-1,0 1 0,0-1 1,0 0-1,1 1 0,-1-1 1,0 0-1,0 1 0,0-1 0,0 0 1,0 1-1,0-1 0,1 0 1,-1 0-1,0 1 0,0-1 1,0 0-1,1 0 0,-1 1 1,0-1-1,0 0 0,1 1 1,24 1 213,30-9-461,7-11-2713,-23 0-1768,-3-3-2434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16367,'0'0'1511,"-11"8"400,5-3-1603,-44 34 1714,47-36-1907,0 0 0,0-1 0,0 2 0,0-1 0,1 0 0,0 0 0,0 1 0,0 0 0,0-1 0,0 1 0,1 0 0,-1 0 0,1 0 0,0 0 0,-1 7 0,3-11-115,-1 1 0,0 0 0,0 0-1,1 0 1,-1-1 0,1 1 0,-1 0 0,1 0 0,-1-1 0,1 1 0,-1 0 0,1-1 0,-1 1 0,1-1 0,0 1 0,-1 0 0,1-1 0,0 0 0,0 1-1,-1-1 1,1 1 0,0-1 0,0 0 0,0 0 0,-1 1 0,1-1 0,0 0 0,0 0 0,0 0 0,1 0 0,35 3-271,-21-3-60,-4 2 212,-1 0 0,0 0 0,0 1 0,0 1-1,0-1 1,18 10 0,-27-12 104,0 1 0,0-1 0,0 0 1,0 1-1,0-1 0,-1 1 0,1-1 0,0 1 0,-1 0 0,0-1 1,1 1-1,-1 0 0,0 0 0,0 0 0,0 0 0,2 5 1,-3-5 66,0 0 0,0 1 0,-1-1 0,1 0 0,0 1 0,-1-1 0,1 0 0,-1 0 0,0 0 0,0 1 0,0-1 0,0 0 0,0 0 0,0 0 0,0 0 0,-1-1 0,1 1 0,-1 0 0,1 0 0,-4 2 0,-59 51 2195,60-52-2345,-1 1 0,0-1 0,0 0 0,0-1 0,-1 1-1,1-1 1,-1 0 0,1 0 0,-1-1 0,0 1 0,1-1 0,-9 0-1,13-1-233,0 0 1,-1-1-1,1 1 0,0 0 0,0 0 0,0-1 0,0 1 0,0-1 1,-1 1-1,1-1 0,0 0 0,0 1 0,0-1 0,0 0 0,1 0 0,-1 1 1,0-1-1,0 0 0,0 0 0,1 0 0,-1 0 0,0 0 0,1 0 0,-1 0 1,1 0-1,-1-1 0,1 1 0,0 0 0,-1-1 0,-9-25-13211</inkml:trace>
  <inkml:trace contextRef="#ctx0" brushRef="#br0" timeOffset="1">45 8 14798,'0'0'8296,"62"0"-7463,-38 0-673,6 0-160,2 1-769,1 1-2658,-3-1-3107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 10794,'0'0'4063,"-10"8"-2056,-2 2-1245,0 0 0,1 1 0,1 0 0,-12 16 0,18-22-556,1-1 0,0 1 1,0 0-1,1 0 0,-1 0 1,1 0-1,0 0 0,0 0 1,1 1-1,0-1 0,0 1 1,0-1-1,0 1 0,1 0 1,0-1-1,0 1 0,1-1 1,1 8-1,-1-11-165,-1 0-1,1 0 1,0 0 0,0 0 0,0-1-1,0 1 1,0-1 0,1 1 0,-1 0-1,0-1 1,1 0 0,-1 1 0,1-1-1,-1 0 1,1 0 0,0 0 0,0 0 0,-1 0-1,1 0 1,0-1 0,0 1 0,0 0-1,0-1 1,0 1 0,0-1 0,0 0-1,0 0 1,0 0 0,0 0 0,0 0-1,0 0 1,0-1 0,0 1 0,3-1-1,0 0 75,1-1-1,-1 1 1,1-1-1,-1 0 1,0 0-1,0-1 0,0 1 1,0-1-1,0 0 1,8-7-1,-8 5-60,0-1-1,0 0 0,-1 1 1,1-2-1,-1 1 0,-1 0 1,1-1-1,-1 0 1,0 0-1,0 0 0,-1 0 1,0 0-1,-1-1 1,1 1-1,-1 0 0,-1-1 1,1 1-1,-1-1 0,-1 1 1,0-10-1,0 15-93,0-1-1,0 1 0,0 0 1,0 0-1,-1-1 1,1 1-1,0 0 1,-1 1-1,0-1 0,1 0 1,-1 0-1,0 1 1,0-1-1,0 0 1,0 1-1,0 0 0,0 0 1,0-1-1,0 1 1,-1 1-1,1-1 1,0 0-1,-1 0 0,1 1 1,-1 0-1,1-1 1,-1 1-1,1 0 1,0 0-1,-1 0 1,1 0-1,-1 1 0,1-1 1,-4 2-1,3-2-161,1 0 0,0 1 0,-1-1 0,1 1 0,-1 0-1,1 0 1,0 0 0,0 0 0,-1 0 0,1 0 0,0 1 0,0-1-1,0 1 1,0-1 0,1 1 0,-1 0 0,0-1 0,1 1 0,-1 0-1,1 0 1,0 0 0,-1 1 0,1-1 0,0 0 0,0 0 0,0 1-1,1-1 1,-1 0 0,1 1 0,-1-1 0,1 1 0,0-1 0,0 1 0,0-1-1,0 0 1,1 5 0,-1-6-118,1 0 0,-1 1-1,1-1 1,-1 0 0,1 0-1,0 0 1,0 1 0,-1-1-1,1 0 1,0 0 0,0 0-1,0 0 1,0-1 0,0 1 0,1 0-1,-1 0 1,0-1 0,0 1-1,0 0 1,1-1 0,-1 1-1,3 0 1,19 6-6049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14 6246,'0'0'12647,"-10"2"-10176,0 1-2054,0 0-1,1 0 0,-1 1 0,1 1 1,0-1-1,0 1 0,-15 12 1,20-14-337,0 0 0,-1 1 0,1-1 0,0 1 0,1 0 0,-1 1 0,1-1 0,0 0 1,0 1-1,0 0 0,0 0 0,1 0 0,0 0 0,0 0 0,0 0 0,1 0 1,0 1-1,-1 9 0,1-14-74,1 1 1,0-1 0,0 1-1,0-1 1,0 1-1,0-1 1,1 0 0,-1 1-1,0-1 1,1 1-1,-1-1 1,1 0 0,-1 1-1,1-1 1,0 0-1,-1 1 1,1-1 0,0 0-1,0 0 1,0 0-1,0 0 1,0 0 0,0 0-1,0 0 1,2 1-1,1 0 41,0-1-1,1 0 0,-1-1 0,0 1 0,0-1 0,1 1 1,-1-1-1,5-1 0,-3 0-1,-1 0 1,1 0-1,0-1 0,0 0 0,-1 0 1,1 0-1,-1-1 0,0 0 0,0 0 1,0 0-1,0 0 0,0-1 1,-1 0-1,1 0 0,-1 0 0,0-1 1,6-8-1,-6 7-10,1 0 0,-1-1 1,0 1-1,0-1 0,-1 0 0,0 0 0,0 0 1,0-1-1,-1 1 0,-1-1 0,1 1 1,-1-1-1,0-8 0,-1 14-37,0 1 0,-1-1 0,1 1 0,-1 0 0,0-1 0,1 1 0,-1 0-1,0 0 1,0-1 0,0 1 0,0 0 0,0 0 0,0 0 0,0 0 0,0 0 0,0 0 0,0 1 0,-1-1 0,1 0 0,0 0 0,-1 1 0,1-1 0,0 1 0,-1-1 0,1 1 0,-1 0-1,1 0 1,0-1 0,-1 1 0,1 0 0,-1 0 0,1 0 0,-1 1 0,1-1 0,-3 1 0,-3-1-3,1 1 0,-1 0 1,1 0-1,0 1 0,0-1 0,0 1 1,-8 4-1,7-2 7,-1 1 0,1 0 1,-1 1-1,-10 10 0,16-14-11,0 1 0,0-1 0,0 1 0,0 0 0,0 0 0,0-1 0,1 1 0,-1 1 0,1-1 0,0 0 0,0 0 0,0 0 0,0 1-1,1-1 1,-1 6 0,1-8-112,1 1-1,-1-1 0,1 1 0,0-1 0,0 1 1,0-1-1,-1 1 0,1-1 0,0 0 0,1 0 1,-1 0-1,0 1 0,0-1 0,0 0 0,1 0 1,-1 0-1,1-1 0,-1 1 0,0 0 1,1 0-1,-1-1 0,1 1 0,0-1 0,-1 0 1,1 1-1,-1-1 0,1 0 0,0 0 0,-1 0 1,1 0-1,2 0 0,62 0-6808,-57-1 5095,33-2-4913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 10154,'0'0'8536,"-9"0"-5974,4-1-2370,-1 2-1,0-1 1,0 1-1,1 0 1,-1 0 0,0 1-1,1-1 1,-1 1-1,1 0 1,0 1-1,0 0 1,0-1-1,0 1 1,0 1 0,0-1-1,1 1 1,0 0-1,-1 0 1,1 0-1,1 1 1,-1-1 0,1 1-1,0 0 1,0 0-1,-4 8 1,5-9-170,1-1 1,-1 1 0,0 0-1,1-1 1,0 1 0,0 0-1,0 0 1,0 0-1,1 0 1,0 0 0,0 0-1,0 0 1,0 0 0,0 0-1,1 0 1,0 0 0,0 0-1,0 0 1,0 0-1,0 0 1,1 0 0,0-1-1,0 1 1,0-1 0,0 1-1,0-1 1,1 0-1,0 0 1,-1 0 0,1 0-1,0 0 1,0-1 0,1 1-1,-1-1 1,0 0 0,1 0-1,0 0 1,-1 0-1,1-1 1,0 0 0,0 0-1,0 0 1,0 0 0,0 0-1,5 0 1,5-1-11,1 1 0,-1-2 0,0 0 0,1-1 0,-1 0 0,0-1 0,0-1 0,0 0 0,0-1 0,-1-1 0,19-10 0,-22 11 51,0-1 0,-1 0 0,1 0 0,-1-1 0,-1-1 0,1 1 0,-1-1 0,-1-1 0,1 1 1,-1-1-1,-1-1 0,0 1 0,0-1 0,-1 0 0,5-12 0,-9 20-29,-1 0 0,1 0 1,-1 0-1,1 0 0,-1 1 0,1-1 1,-1 0-1,0 0 0,0 0 0,0 0 0,0 0 1,-1 0-1,1 0 0,0 0 0,-1 1 1,1-1-1,-1 0 0,0 0 0,1 0 1,-1 1-1,0-1 0,0 0 0,0 1 0,-3-4 1,1 3-21,0 0 1,1 0 0,-1 0 0,-1 1 0,1-1 0,0 1-1,0 0 1,0 0 0,-1 0 0,1 0 0,-1 0-1,1 1 1,-4-1 0,-3 1 27,0 0 0,0 0 0,0 1 0,0 0 1,0 0-1,0 1 0,1 1 0,-1 0 0,-13 6 0,-25 24 646,46-31-674,1-1-1,-1 1 1,0 0-1,0 0 1,1 0-1,-1 0 1,1 0-1,0 1 1,-1-1-1,1 0 1,0 1-1,0-1 1,1 0-1,-1 1 1,0-1-1,1 1 1,0 0-1,-1-1 1,1 1-1,0 2 1,1-4-34,0 1 0,0 0 1,0-1-1,0 0 1,1 1-1,-1-1 1,0 0-1,1 1 1,-1-1-1,0 0 0,1 0 1,-1 0-1,1 0 1,0-1-1,-1 1 1,1 0-1,0-1 1,0 1-1,-1-1 1,1 1-1,0-1 0,0 0 1,-1 0-1,1 0 1,4 0-1,48-2-5146,-25-8-2596,-2-8-7218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21149,'0'10'7353,"1"-10"-6945,1-3-624,-2-2-1272,-2-1 1088,2 0 144,0 0-168,3 2-137</inkml:trace>
  <inkml:trace contextRef="#ctx0" brushRef="#br0" timeOffset="1">421 0 22333,'5'1'3116,"-7"7"-1333,-10 19-557,3-10-751,-13 37-84,2 2 0,2 0-1,-11 69 1,25-102-365,1 0 1,1 0-1,1 0 0,1 0 0,2 0 0,0 1 1,1-2-1,1 1 0,1 0 0,1-1 0,10 24 1,-14-41-102,0-1 0,0 1 0,0 0 0,1-1 0,0 0 0,-1 1 0,1-1 0,1 0 0,-1-1 0,1 1 0,-1 0 0,1-1 0,0 0 0,0 0 0,1 0 1,-1-1-1,1 1 0,-1-1 0,1 0 0,0 0 0,0-1 0,-1 1 0,1-1 0,0 0 0,7 0 0,10-2-301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10346,'0'0'6790,"13"-7"-4681,3-2-1384,0 1-1,1 1 1,0 1 0,0 0-1,1 1 1,-1 1 0,25-2-1,-31 4-198,27 2 152,-37 1-678,0-1 1,0 0 0,0 1-1,0-1 1,-1 1-1,1-1 1,0 1 0,-1-1-1,1 1 1,0 0 0,-1-1-1,1 1 1,-1 0-1,1-1 1,-1 1 0,1 0-1,-1 0 1,1-1 0,-1 1-1,0 0 1,0 0-1,1 0 1,-1 0 0,0 0-1,0-1 1,0 1 0,0 0-1,0 0 1,0 0-1,0 0 1,0 0 0,0 0-1,0-1 1,-1 1 0,1 0-1,0 0 1,0 0 0,-2 1-1,0 5 43,0-1 0,-1 0 0,0 0 0,-1 0 0,1 0-1,-1-1 1,0 1 0,-1-1 0,-7 8 0,-55 43 113,26-23 1,40-33-158,-11 10 45,1 1 1,0 0-1,-12 17 0,21-26-10,0 1 0,0 0 0,0 0-1,0 0 1,1 0 0,-1 1 0,1-1-1,0 0 1,0 1 0,0-1-1,0 0 1,1 1 0,-1-1 0,1 1-1,0 0 1,0-1 0,0 1 0,1-1-1,-1 1 1,1-1 0,1 4-1,-1-5-9,1 1 0,0-1 0,0 0-1,1 0 1,-1 0 0,0 0 0,1-1 0,-1 1-1,1-1 1,-1 1 0,1-1 0,0 0-1,0 0 1,-1 0 0,1 0 0,0 0-1,0-1 1,0 0 0,0 1 0,0-1-1,0 0 1,3 0 0,8 0 88,0 0-1,0-1 1,19-3-1,-24 2-2,-1-1-1,0 1 0,0-1 1,0-1-1,-1 1 0,1-1 1,-1-1-1,0 1 0,10-10 1,-13 11-13,-1 1 0,-1-1 1,1 0-1,0 0 0,-1 0 1,1 0-1,-1-1 0,0 1 1,0 0-1,0-1 0,0 0 1,-1 1-1,0-1 0,0 0 1,0 0-1,0 0 0,0 0 1,-1 0-1,1 0 0,-1 0 1,0 0-1,-1-5 0,0 6-112,-1 1-1,1 0 0,0 0 1,-1-1-1,1 1 0,-1 0 1,0 0-1,0 1 0,0-1 1,0 0-1,0 1 0,0-1 1,0 1-1,-1-1 0,1 1 1,0 0-1,-1 0 0,1 0 1,-1 0-1,1 1 0,-1-1 0,-3 0 1,0 0-473,0 0 0,0 0 0,0 0 0,0 1 1,0-1-1,0 2 0,0-1 0,-10 2 0,15-2 288,1 1-1,-1-1 1,1 0 0,-1 1-1,1-1 1,-1 0-1,1 1 1,-1-1 0,1 1-1,-1-1 1,1 1-1,0-1 1,-1 1 0,1-1-1,0 1 1,-1-1-1,1 1 1,0-1 0,0 1-1,-1 0 1,1-1-1,0 1 1,0-1 0,0 1-1,0 0 1,1 11-6878,4-5 59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17296,'0'0'10987,"58"1"-9802,-28-1-512,9-1-545,-7 0-96,3-2-96,-1 3-225,-12 0-768,-3 0-1057,-12 0-1505,-3 2-1954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8392,'0'0'13389,"62"4"-10859,-32-4-928,-1 0-545,5 0-545,0 0-448,-4 0-96,-4-4-1698,-2-2-2882,-7-2-9289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13581,'0'0'7554,"12"-5"-5889,66-20 725,-71 23-2195,0 1 1,0 0-1,1 0 1,-1 0-1,0 1 0,0 0 1,1 0-1,-1 1 1,0 0-1,0 1 1,11 2-1,-16-3-203,0 0 0,0 0 0,0 0 0,-1 1 0,1-1-1,0 0 1,-1 1 0,1-1 0,-1 1 0,0-1-1,1 1 1,-1 0 0,0-1 0,0 1 0,0 0 0,0 0-1,0 0 1,-1 0 0,1 0 0,0 0 0,-1 0-1,0 0 1,1 0 0,-1 0 0,0 0 0,0 0 0,0 0-1,0 0 1,0 0 0,-1 0 0,1 0 0,-1 0 0,1 0-1,-1 0 1,-1 4 0,-2 2-1,1 0 1,-1-1-1,0 1 1,-1-1-1,1 1 1,-1-1-1,-8 8 0,-45 33 78,44-38-37,1 0 0,0 1 1,-12 14-1,24-24-31,1-1 0,-1 0 1,1 1-1,0-1 0,-1 1 0,1-1 1,0 1-1,0-1 0,-1 1 0,1-1 1,0 1-1,0-1 0,0 1 0,-1-1 0,1 1 1,0-1-1,0 1 0,0-1 0,0 1 1,0-1-1,0 1 0,0-1 0,0 1 1,0 0-1,0-1 0,1 1 0,-1-1 1,0 1-1,0-1 0,0 1 0,1-1 0,-1 1 1,0-1-1,1 0 0,-1 1 0,0-1 1,1 1-1,-1-1 0,0 0 0,1 1 1,-1-1-1,1 0 0,-1 1 0,1-1 1,-1 0-1,1 0 0,-1 1 0,1-1 0,-1 0 1,1 0-1,-1 0 0,1 0 0,-1 0 1,1 0-1,-1 0 0,1 0 0,-1 0 1,1 0-1,0 0 0,0 0 0,45 2 163,-38-2-142,23 0-95,39 1-2131,-1-5-4327,-27-4-633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70 14958,'0'0'3705,"-9"-5"-1089,3 2-2326,0 0 1,0 0-1,-1 0 1,0 1-1,1-1 1,-1 2-1,-8-2 1,13 2-279,0 1 0,0 0 0,-1 0 0,1 0 0,0 0 0,0 1 0,0-1 0,0 0 0,0 1 0,0 0 0,0-1 0,0 1 0,0 0 0,0 0 0,1 0 0,-1 0 0,0 0 0,0 1 0,1-1 0,-1 0 0,1 1 0,-1-1 0,1 1 0,0-1 0,0 1 0,-1 0 0,1 0 0,0 0 0,0 0 0,1-1 0,-1 1 0,0 0 0,1 0 0,-1 3 0,0-1-7,0 0 0,0 0 1,0 0-1,1 1 1,-1-1-1,1 0 0,1 0 1,-1 1-1,0-1 0,1 0 1,0 0-1,0 0 0,0 1 1,0-1-1,1 0 0,0-1 1,0 1-1,0 0 1,0 0-1,0-1 0,1 1 1,0-1-1,3 4 0,-3-4 67,0-1 0,0 0 0,0 0 1,1 0-1,-1-1 0,0 1 0,1-1 0,-1 1 0,1-1 0,-1 0 0,1-1 0,-1 1 0,1-1 0,0 1 0,-1-1 0,1 0 0,0 0 0,-1-1 0,1 1 0,0-1 0,-1 0 0,1 0 0,-1 0 1,1 0-1,-1-1 0,1 1 0,4-4 0,-3 1 74,1 0 0,-1-1 1,-1 0-1,1 0 0,-1 0 1,0 0-1,0 0 0,0-1 0,-1 0 1,0 0-1,0 0 0,0 0 1,-1 0-1,0-1 0,0 1 0,-1-1 1,2-12-1,-3 15-168,1 1 1,-1 0-1,0-1 0,0 1 0,-1-1 1,1 1-1,-1 0 0,0 0 1,0-1-1,0 1 0,0 0 0,0 0 1,-1 0-1,1 0 0,-4-5 0,3 6-144,0 0 0,0 0 0,-1 1-1,1-1 1,0 1 0,-1-1 0,1 1-1,-1 0 1,1 0 0,-1 0 0,0 0-1,1 0 1,-1 1 0,0-1 0,0 1-1,1 0 1,-1 0 0,0 0 0,0 0-1,0 0 1,-4 1 0,5 0-50,0-1 1,1 0-1,-1 1 1,0-1 0,1 1-1,-1 0 1,1 0-1,-1-1 1,1 1-1,-1 0 1,1 0-1,-1 0 1,1 0-1,0 1 1,0-1 0,0 0-1,0 0 1,0 1-1,0-1 1,0 1-1,0-1 1,0 1-1,0 1 1,-6 26-6973,6-11-1342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73 14670,'0'0'6769,"-11"-7"-5669,5 2-1043,-2 0 1,1 1 0,0 0-1,-1 0 1,0 1 0,0 0 0,-16-4-1,20 6-48,-1 0-1,1 1 0,0 0 0,-1 0 1,1 0-1,-1 0 0,1 1 0,-1-1 1,1 1-1,0 0 0,0 1 1,-1-1-1,1 1 0,0 0 0,0 0 1,0 0-1,1 0 0,-1 1 0,0-1 1,-5 6-1,4-3 21,0 0 1,1 0-1,-1 1 1,1-1-1,0 1 1,0 0-1,1 0 1,0 0-1,0 1 1,0-1-1,1 1 1,0 0-1,0-1 1,1 1-1,0 0 1,0 0-1,0 0 1,1 9-1,0-14-19,1-1 0,-1 1 0,0-1 0,1 1 0,-1-1-1,1 1 1,-1-1 0,1 0 0,0 1 0,-1-1 0,1 0-1,0 0 1,0 1 0,0-1 0,0 0 0,0 0 0,0 0-1,1 0 1,-1 0 0,0-1 0,0 1 0,2 1 0,1 0 80,0-1 0,1 0 0,-1 1 0,0-1 0,0-1 0,1 1 0,7 0 0,-2-1 69,0-1 0,0 1 0,0-2 0,0 1 1,-1-1-1,15-6 0,-15 4-102,0 0 0,0-1 0,-1-1-1,0 0 1,0 0 0,0 0 0,-1-1 0,0 0 0,8-10-1,-12 13-8,1 0 0,-1 0-1,0-1 1,-1 0 0,1 1-1,-1-1 1,0 0-1,0 0 1,-1 0 0,1-1-1,-1 1 1,0 0 0,0-1-1,-1 1 1,0 0 0,0-1-1,0 1 1,-2-9-1,1 12-61,0-1-1,0 1 1,0 0-1,-1 0 0,1-1 1,-1 1-1,1 0 1,-1 1-1,0-1 0,0 0 1,0 0-1,0 1 1,0-1-1,0 1 0,0 0 1,0-1-1,-1 1 1,1 0-1,0 0 0,-1 1 1,1-1-1,-1 0 1,1 1-1,-1-1 0,1 1 1,-1 0-1,0 0 1,1 0-1,-1 0 0,1 1 1,-4 0-1,-1-1-39,1 1 0,0 0 0,0 0 0,0 1 0,0-1 0,0 1 0,0 1 0,0-1 0,1 1 0,-1 0 0,1 0 0,-6 5 0,8-5-110,1-1 1,0 1-1,-1 0 0,1 0 0,0 1 0,1-1 0,-1 0 0,0 1 0,1-1 0,0 1 1,0-1-1,0 1 0,0-1 0,0 5 0,1-6-168,0 0-1,0 0 1,0 0 0,0 0 0,0 0-1,1-1 1,-1 1 0,1 0 0,-1 0-1,1-1 1,0 1 0,0 0 0,0-1-1,-1 1 1,2-1 0,-1 1-1,0-1 1,0 1 0,0-1 0,1 0-1,-1 1 1,0-1 0,1 0 0,-1 0-1,1 0 1,0 0 0,-1 0-1,1-1 1,0 1 0,2 0 0,24 6-6058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57 17200,'0'0'2050,"-9"-1"-27,2 0-1889,0 1 0,0 0 0,0 0-1,0 1 1,0 0 0,0 0 0,0 0 0,0 1-1,0 0 1,0 0 0,1 1 0,-1 0-1,1 0 1,0 1 0,0-1 0,0 1-1,-9 8 1,11-7-51,-1 0 1,1 0-1,0 0 0,0 1 1,0-1-1,1 1 0,0 0 1,0 0-1,0 0 0,1 0 1,0 0-1,0 1 0,-1 8 1,3-12-30,0-1 1,0 1 0,0-1 0,0 1-1,0-1 1,1 1 0,-1-1 0,1 1-1,-1-1 1,1 1 0,0-1 0,0 0-1,0 1 1,1-1 0,-1 0 0,0 0-1,1 0 1,-1 0 0,1 0 0,0 0-1,0 0 1,-1-1 0,1 1 0,1-1-1,-1 1 1,0-1 0,0 0 0,0 1-1,1-1 1,-1 0 0,0-1 0,1 1-1,-1 0 1,1-1 0,-1 1 0,5-1-1,4 1 105,-1 0 0,1-1 0,-1 0 0,1-1-1,-1 0 1,1 0 0,-1-2 0,0 1 0,0-1-1,0 0 1,0-1 0,-1 0 0,12-7 0,-17 8-138,0 1 0,0-1 0,0 1 0,0-1 0,-1 0 0,1 0 1,-1-1-1,0 1 0,0-1 0,0 0 0,-1 1 0,1-1 0,-1-1 0,0 1 0,0 0 1,0 0-1,-1-1 0,1 1 0,-1-1 0,0 1 0,-1-1 0,1 0 0,-1 1 0,0-1 1,0 1-1,0-1 0,0 0 0,-1 1 0,0-1 0,0 0 0,0 1 0,-3-6 1,2 6-122,0 0 0,-1 0 0,1 0 1,-1 0-1,0 0 0,-1 0 1,1 1-1,0 0 0,-1 0 1,0-1-1,0 2 0,0-1 0,0 1 1,0-1-1,-7-2 0,-1 0-1261,0 0-1,-1 1 1,0 1-1,-19-4 1,-4 3-5232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1018 11851,'0'0'8088,"8"-7"-6673,97-77-868,4 5 1,123-68 0,-99 65-419,710-441-289,-808 500 152,-12 8 10,0 1 0,0 0 0,42-16 0,-104 60-6707,14-18 1879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56 11787,'0'0'1911,"6"-8"561,26-40 2012,-37 61-885,-12 27-3637,-44 47 208,21-30-108,-54 101 0,93-156-61,-1 0 1,1 0 0,0 0-1,1 0 1,-1 1 0,0-1-1,1 0 1,-1 1 0,1-1 0,0 1-1,0-1 1,0 1 0,0 3-1,1-4 9,-1-1-1,1 0 1,-1 0-1,1 0 0,-1 0 1,1 0-1,-1 0 1,1 0-1,0 0 0,0-1 1,0 1-1,-1 0 1,1 0-1,0-1 0,0 1 1,0 0-1,0-1 1,0 1-1,0-1 0,2 1 1,5 1 125,1 0 1,-1-1-1,0-1 0,0 1 1,1-1-1,11-2 1,-9 2 93,50-7 66,0-3 1,0-2-1,60-21 0,-67 18-846,16-5-2278,-6-3-2750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4740,'0'0'20719,"-10"0"-20767,6-1 44,0 1-1,0 1 1,0-1 0,0 1 0,0-1 0,0 1 0,0 0 0,0 0 0,1 1 0,-1-1-1,0 1 1,1 0 0,-1 0 0,1 0 0,0 1 0,-1-1 0,1 1 0,0-1-1,1 1 1,-1 0 0,0 0 0,1 1 0,0-1 0,-1 0 0,1 1 0,1-1-1,-1 1 1,0 0 0,1-1 0,0 1 0,0 0 0,0 0 0,0 0 0,0 4 0,1-6-3,0 0 0,-1 0 0,1 0-1,0 0 1,0 0 0,0 0 0,0 0 0,1 0 0,-1 0 0,1 0 0,-1 0 0,1 0 0,-1 0 0,1 0 0,0 0 0,0 0 0,0-1 0,0 1 0,0 0 0,1-1 0,-1 1 0,0-1 0,1 1 0,-1-1 0,1 1 0,2 0 0,4 3-21,-1-1 1,2-1-1,-1 0 1,0 0-1,10 2 0,-10-3 4,0 0-1,0 1 1,0 0 0,0 0-1,8 6 1,-15-8 22,0-1 0,1 1-1,-1 0 1,0 0 0,0 0 0,0 0 0,0 0 0,-1 0 0,1 0 0,0 0 0,0 0-1,-1 0 1,1 1 0,0-1 0,-1 0 0,1 0 0,-1 1 0,0-1 0,1 0 0,-1 1-1,0-1 1,0 0 0,0 1 0,0 1 0,-1 0 12,1 0 0,-1-1-1,0 1 1,0-1 0,-1 1 0,1-1 0,0 0-1,-1 0 1,1 1 0,-1-1 0,-3 3 0,-3 3 51,-1-1 1,1-1 0,-1 1 0,-19 9-1,27-16-60,-8 6 80,-1-1 1,0 0-1,-1-1 0,1 0 0,-1-1 0,1 0 0,-1-1 1,-18 2-1,29-4-111,0 0 1,-1 0 0,1-1-1,-1 1 1,1 0-1,0 0 1,-1 0 0,1-1-1,0 1 1,-1 0-1,1 0 1,0-1 0,0 1-1,-1 0 1,1 0-1,0-1 1,0 1 0,-1 0-1,1-1 1,0 1-1,0-1 1,0 1 0,0 0-1,-1-1 1,1 1-1,0 0 1,0-1 0,0 1-1,0-1 1,0 1-1,0 0 1,0-1 0,0 1-1,0-1 1,0 1-1,0 0 1,1-1 0,-1 1-1,0-1 1,0 1-1,0 0 1,0-1 0,1 1-1,-1 0 1,0-1-1,1 1 1,9-23-2448,-10 23 2385,46-70-9591,-16 27 2252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18924,'8'-11'3294,"-6"18"-515,-6 24-347,-9 28-1206,7-37-1104,2 0 0,0 0 0,1 1 0,0 25 0,3-47-123,0 1 1,1-1-1,-1 0 1,0 0-1,0 0 1,1-1-1,-1 1 1,1 0-1,-1 0 1,1 0-1,-1 0 1,1 0-1,0 0 1,-1-1-1,1 1 1,0 0-1,0 0 1,-1-1-1,1 1 1,0-1-1,0 1 1,0-1-1,0 1 1,0-1-1,0 1 1,0-1-1,0 0 1,0 1-1,0-1 1,0 0-1,0 0 1,0 0-1,2 0 1,5 0-10,0 0 0,1 0 0,10-2-1,-5 0-4,-3 1 7,1 1 1,-1 0-1,0 1 1,0 0-1,16 4 1,-24-5 5,-1 1 0,1 0 0,-1 0 0,1 0-1,-1 0 1,1 0 0,-1 0 0,0 0 0,1 1 0,-1 0 0,0-1 0,0 1 0,0 0 0,0 0 0,0 0 0,-1 0 0,1 0 0,-1 0 0,1 0 0,-1 1 0,0-1 0,0 1 0,0-1 0,0 1 0,0-1 0,0 1 0,-1-1 0,0 1 0,1 2 0,-1 0 7,-1-1 0,1 0 0,-1 0 0,0 0 0,0 0 0,-1 0 0,1 0 0,-1 0 0,0 0 0,0 0 0,0-1 0,0 1 0,0-1 0,-1 1 0,0-1 0,0 0 0,0 0 0,-6 4 0,-6 5 128,-1-1 0,-29 16 0,40-24-96,0-1-18,-5 5 73,-1-1 0,0-1 0,0 1 1,0-2-1,0 0 0,-1 0 0,0-1 0,-23 3 0,34-6-130,-1 0 0,1 0-1,0 0 1,-1 0 0,1-1 0,0 1-1,0 0 1,-1-1 0,1 1-1,0-1 1,0 0 0,0 1 0,0-1-1,0 0 1,-1 0 0,1 1 0,1-1-1,-1 0 1,0 0 0,0 0-1,0 0 1,0 0 0,1 0 0,-1-1-1,0 1 1,1 0 0,-1 0 0,1 0-1,0-1 1,-1 1 0,1 0-1,0-1 1,0 1 0,0 0 0,0-2-1,-1-6-338,1 0-1,1 0 1,-1 0-1,3-9 1,-1 10 240,5-34-455,4-10-226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11915,'0'0'12626,"1"13"-12066,3 29-715,2-1 0,1 1 1,2-1-1,2 0 0,24 57 0,-40-113-5562,-13-10 4923,7 11 563,-38-66 962,26 41 3588,26 39-4186,-1-1-1,0 0 1,0 0 0,1 1-1,-1-1 1,0 1 0,1 0-1,-1 0 1,0 0-1,1 0 1,3 0 0,-4 0-17,60 1-1497,0-1-5176,-32 0 621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 12748,'0'0'11862,"-9"2"-11638,6-2-222,1 0-1,0 0 1,-1 1-1,1-1 1,-1 1-1,1 0 0,0 0 1,-1 0-1,1 0 1,0 0-1,0 0 1,0 1-1,0-1 1,0 1-1,0-1 1,0 1-1,1 0 1,-1-1-1,0 1 1,1 0-1,0 0 0,-1 0 1,1 1-1,0-1 1,0 0-1,0 0 1,0 1-1,1-1 1,-1 0-1,0 1 1,1-1-1,0 1 1,0-1-1,-1 1 1,2-1-1,-1 1 1,0-1-1,0 0 0,2 4 1,-2-5 6,1 0 1,0-1-1,0 1 0,0 0 1,0-1-1,0 1 1,0-1-1,0 1 0,1-1 1,-1 0-1,0 1 1,0-1-1,0 0 0,0 0 1,0 0-1,1 0 1,-1 0-1,0 0 0,0 0 1,0 0-1,0-1 1,0 1-1,0 0 0,3-1 1,28-9 176,29-23-98,-49 25-76,1 1 1,-1 0-1,2 1 1,20-7-1,-33 13-1,0 0 0,-1-1 1,1 1-1,-1 0 0,1 0 0,-1 0 0,1 0 1,-1 0-1,1 0 0,0 0 0,-1 0 0,1 0 1,-1 0-1,1 0 0,-1 1 0,1-1 0,-1 0 1,1 0-1,-1 0 0,1 1 0,-1-1 0,1 0 1,-1 1-1,1-1 0,-1 0 0,1 1 0,-1-1 1,0 1-1,1-1 0,-1 1 0,0-1 0,1 1 1,-1-1-1,0 1 0,0-1 0,1 1 0,-1-1 1,0 1-1,0-1 0,0 1 0,0-1 0,0 1 1,0-1-1,0 1 0,0 0 0,0-1 0,0 2 1,0-1 0,0-1 1,0 1 0,0 0 0,0 0 0,0 0 0,0-1-1,1 1 1,-1 0 0,0 0 0,0 0 0,1-1 0,-1 1 0,0 0-1,1-1 1,-1 1 0,1 0 0,-1-1 0,1 1 0,-1 0-1,1-1 1,-1 1 0,1-1 0,0 1 0,-1-1 0,1 1 0,0-1-1,-1 0 1,1 1 0,0-1 0,0 0 0,-1 1 0,1-1-1,0 0 1,0 0 0,0 0 0,-1 0 0,2 0 0,1 0-301,-1 0 0,1 0 1,-1-1-1,1 1 1,-1-1-1,0 0 0,1 0 1,-1 0-1,0 0 1,1 0-1,-1 0 0,0 0 1,0-1-1,0 1 1,0-1-1,1-2 0,3 0-1173,15-11-5088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84 132 13773,'0'0'7773,"-10"4"-7864,3-1 79,-1 1 0,1 1-1,-1-1 1,-10 10 0,16-12 30,0 0 0,0-1 0,0 1 1,0 0-1,0 0 0,1 0 0,-1 0 0,1 0 0,-1 1 1,1-1-1,0 0 0,0 1 0,0-1 0,0 1 0,0-1 0,1 1 1,-1-1-1,1 1 0,0-1 0,-1 1 0,1 0 0,1-1 1,-1 1-1,0-1 0,1 4 0,1-5 24,-1-1 0,1 1-1,0 0 1,0-1 0,0 1 0,-1-1 0,1 0 0,0 0-1,0 0 1,0 0 0,0 0 0,0 0 0,0 0-1,0 0 1,-1-1 0,1 1 0,2-2 0,5-1 14,0-1 0,0-1 0,-1 0 0,0 0 1,0-1-1,0 0 0,-1 0 0,0-1 0,0 0 1,-1 0-1,0 0 0,9-14 0,-7 8-13,1 0 0,-2-1 0,0 0-1,-1 0 1,0-1 0,-1 0 0,3-16 0,-8 31-23,1 0 0,-1 0 0,0-1 1,0 1-1,0 0 0,0 0 0,1-1 1,-1 1-1,0 0 0,0-1 0,0 1 1,0 0-1,0 0 0,0-1 0,0 1 0,0 0 1,0 0-1,0-1 0,0 1 0,0 0 1,0-1-1,0 1 0,0 0 0,0 0 0,0-1 1,0 1-1,0 0 0,-1-1 0,1 1 1,0 0-1,0 0 0,0-1 0,0 1 1,-1 0-1,1 0 0,0 0 0,0-1 0,0 1 1,-1 0-1,1 0 0,0 0 0,0 0 1,-1 0-1,1-1 0,0 1 0,0 0 1,-1 0-1,1 0 0,0 0 0,-1 0 0,-16 11 212,-15 25-54,28-31-71,0 0 0,1 0-1,-1 1 1,1 0 0,0 0 0,0 0-1,1 0 1,0 0 0,0 0 0,1 1 0,-1-1-1,1 0 1,0 1 0,1 10 0,1-16-142,-1 0 1,1 1 0,0-1 0,0 0-1,0 1 1,0-1 0,1 0 0,-1 0 0,0 0-1,0 0 1,1 0 0,-1 0 0,1 0-1,-1-1 1,0 1 0,1 0 0,0-1 0,-1 0-1,1 1 1,-1-1 0,1 0 0,-1 1-1,1-1 1,0 0 0,-1 0 0,1 0 0,0 0-1,-1-1 1,1 1 0,1-1 0,30-3-3199,-10-3-3833,-4-7-2768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 7495,'0'0'12481,"7"-1"-12433,19-4 16,-37 7 3598,5-1-3439,-1 0 0,1 0-1,-1 1 1,1 0 0,0 0 0,-10 6-1,10-5-137,-34 24 940,38-26-1002,1 0 0,-1 0 0,1 0 0,0 1 0,0-1 0,-1 1 0,1-1 0,0 1 0,0-1 0,0 1 0,1-1 0,-1 1 0,0 0 0,0 0 0,1-1 0,-1 1 0,1 0 0,0 0 0,0 0 0,-1-1 0,1 1 0,1 4 0,0-5 0,1-1 0,0 1-1,0 0 1,-1 0 0,1-1 0,0 1 0,0-1-1,0 0 1,0 0 0,0 1 0,0-1-1,-1 0 1,1-1 0,0 1 0,4-1-1,30-3 137,7-13-114,-38 14-53,0 0 0,0 1 0,1 0 0,-1 0 0,0 0 0,1 1 0,0-1 1,6 1-1,-11 1-8,-1 1-1,1 0 1,-1-1 0,1 1 0,-1 0 0,1 0 0,-1 0 0,1 0 0,-1-1 0,0 1 0,0 0 0,1 0-1,-1 0 1,0 0 0,0 0 0,0 0 0,0 0 0,0 0 0,0 0 0,0-1 0,0 1 0,-1 0 0,1 0 0,0 0-1,-1 1 1,1-1 21,-1 1 0,1-1 0,0 0 0,-1 1 0,1-1 0,0 0 0,0 1 0,0-1 0,0 1 0,0-1 0,1 0 0,-1 1 0,0-1 0,1 0-1,-1 1 1,1-1 0,-1 0 0,1 0 0,-1 1 0,1-1 0,1 1 0,0-5 40,0-1 1,0 0-1,-1 1 1,1-1-1,-1 0 0,0 0 1,0 1-1,0-1 0,0-8 1,-1 8-41,0 1 1,1-1-1,-1 1 0,1 0 1,0-1-1,0 1 0,0-1 1,1 1-1,2-5 1,-3 7-83,1 0 1,-1 0-1,1 0 1,-1 0-1,1 0 1,0 0-1,-1 0 1,1 1 0,0-1-1,0 0 1,0 1-1,-1 0 1,1-1-1,0 1 1,0 0-1,0 0 1,0 0 0,3 1-1,42-1-3900,-1 1-3822,-22-1 528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126 105 4388,'0'0'12353,"-11"0"-9822,4 1-2142,-1 0 1,1 0 0,-1 0-1,1 1 1,0 0 0,0 1 0,0-1-1,-11 7 1,15-8-309,1 1-1,-1-1 0,1 1 1,0-1-1,-1 1 1,1 0-1,0 0 0,0 0 1,0 0-1,0 0 1,1 1-1,-1-1 0,1 0 1,-1 1-1,1-1 1,0 1-1,0 0 0,0-1 1,0 1-1,0 0 1,0 0-1,1 0 0,0-1 1,-1 1-1,1 0 1,0 0-1,0 0 0,1 0 1,-1 0-1,1-1 1,0 5-1,0-6-45,0 0 0,0 0 1,0 0-1,0 0 0,0 0 1,1 0-1,-1 0 0,0 0 0,0 0 1,1-1-1,-1 1 0,0-1 0,1 1 1,-1-1-1,0 1 0,1-1 0,-1 1 1,1-1-1,-1 0 0,1 0 0,-1 0 1,1 0-1,-1 0 0,1 0 0,2-1 1,38-8 697,-33 4-710,0-1 1,-1 0 0,0 0 0,0-1 0,-1 0 0,1 0 0,-2-1 0,1 0-1,-1 0 1,9-16 0,-2 1-207,-2 0-1,18-49 0,-29 72 155,0 0 0,0 0 0,0 0 0,-1 0 0,1 0 0,0 0 0,0 0 0,0 0 0,0 0 0,0 0-1,0 0 1,0 0 0,0 0 0,0-1 0,-10 22-72,-10 34 142,19-51-183,-9 67 740,13-35-1718,11-5-3875,-2-17-3007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5669,'0'-2'1106,"1"-32"6437,3 17 1105,-2 71-5221,-2 33-1553,0-87-1865,0 1 0,0-1 0,0 0 0,0 1 0,0-1 0,0 0 0,0 1 0,0-1 0,1 0 0,-1 0 0,0 1 0,0-1 0,0 0 0,0 0 0,0 1 0,1-1 0,-1 0-1,0 0 1,0 1 0,1-1 0,-1 0 0,0 0 0,0 0 0,1 0 0,-1 1 0,0-1 0,0 0 0,1 0 0,-1 0 0,0 0 0,1 0 0,-1 0 0,0 0 0,0 0 0,1 0 0,-1 0 0,0 0 0,1 0 0,18-4 178,13-11-46,108-96-72,-140 111-79,0-1-1,1 1 1,-1-1 0,0 1 0,0 0-1,1 0 1,-1-1 0,0 1-1,1 0 1,-1-1 0,0 1-1,1 0 1,-1 0 0,1 0-1,-1-1 1,0 1 0,1 0-1,-1 0 1,1 0 0,-1 0 0,1 0-1,-1 0 1,0 0 0,1 0-1,-1 0 1,1 0 0,-1 0-1,1 0 1,-1 0 0,1 0-1,-1 0 1,0 0 0,1 0-1,-1 1 1,1-1 0,-1 0-1,0 0 1,1 1 0,-1-1 0,0 0-1,1 0 1,-1 1 0,0-1-1,1 0 1,-1 1 0,1 0-1,-2 27-130,-18 32 233,19-60-122,-9 23 868,8-12-2112,6-6-6737,-1-6 1269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 14638,'0'0'7105,"-9"11"-6977,7-8-107,-4 4 137,0 0-1,0 0 1,1 0-1,0 1 1,0 0-1,1 0 1,0 0-1,0 1 1,1 0-1,1-1 1,-1 1-1,1 0 1,-1 11-1,3-20-87,1 1 0,-1-1 0,1 1-1,-1-1 1,0 1 0,1-1-1,-1 0 1,1 1 0,-1-1-1,1 0 1,-1 1 0,1-1 0,0 0-1,-1 0 1,1 1 0,-1-1-1,1 0 1,0 0 0,-1 0-1,1 0 1,-1 0 0,1 0 0,0 0-1,-1 0 1,1 0 0,0 0-1,-1 0 1,1 0 0,-1 0-1,1-1 1,-1 1 0,1 0 0,0 0-1,0-1 1,24-9 517,-19 6-562,1-2-1,-1 1 1,0-1-1,-1 0 1,1 0-1,-1 0 0,0-1 1,-1 0-1,0 0 1,0 0-1,0-1 1,-1 1-1,0-1 1,0 0-1,-1 1 0,0-1 1,-1 0-1,1-10 1,-2 18-207,18 3-436,0 0 219,0 1 0,-1 1 0,1 1 0,-1 0 0,-1 2 0,20 10 0,-35-17 449,1 1 1,0-1-1,-1 1 0,1 0 1,-1-1-1,0 1 1,0 0-1,0 0 0,0 0 1,0 0-1,0 0 0,0 0 1,0 0-1,-1 0 0,1 0 1,-1 0-1,0 0 0,1 0 1,-1 1-1,0-1 0,0 0 1,0 0-1,-1 0 1,1 0-1,0 1 0,-1-1 1,0 0-1,1 0 0,-1 0 1,0 0-1,0 0 0,0 0 1,0-1-1,0 1 0,-1 0 1,-1 2-1,46-26 302,-31 12-636,-8 7 201,0 0 0,-1 0 0,1 0 0,0 1 0,0-1 0,1 1-1,-1 0 1,0 0 0,1 1 0,-1-1 0,7 0 0,-8 5 343,-2-3-239,-1 1 0,0-1 0,1 1 0,-1 0 0,0-1 0,1 1 0,-1-1 0,1 1 0,-1-1 0,1 0 0,-1 1 0,1-1 0,-1 1 0,1-1 0,0 0 0,-1 1 0,1-1 0,0 0 0,-1 0 0,1 0 0,-1 0 0,1 1 0,1-1 0,55-10-272,-47 7-506,-1 1 0,1 0 0,0 0 0,10 0 0,-16 11 965,1 4-1965,3-9-5193,0-4 453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113 243 14318,'0'0'6742,"-9"-1"-4975,4 0-1555,-1 1-1,0 0 1,1 0-1,-1 0 1,0 1 0,1-1-1,-1 1 1,1 1 0,-10 2-1,13-3-180,-1 1-1,1-1 1,0 0-1,-1 1 1,1-1 0,0 1-1,0 0 1,0-1-1,0 1 1,0 0-1,1 1 1,-1-1 0,1 0-1,-1 0 1,1 1-1,0-1 1,0 0-1,0 1 1,0-1-1,0 1 1,0 0 0,1-1-1,-1 1 1,1 0-1,0-1 1,0 6-1,0-7-28,1 0 1,-1-1-1,1 1 0,-1 0 0,1 0 0,0-1 0,-1 1 0,1 0 0,0-1 0,0 1 0,-1-1 0,1 1 0,0-1 0,0 1 1,0-1-1,0 0 0,-1 1 0,1-1 0,0 0 0,0 0 0,0 1 0,0-1 0,0 0 0,0 0 0,0 0 0,0 0 0,0 0 1,0 0-1,0-1 0,1 1 0,32-5 83,-24 1-294,-1-1 0,0 0-1,0-1 1,0 0 0,0-1 0,-1 0 0,-1 0 0,1-1-1,-1 0 1,7-10 0,-17 23 327,0 0 0,1 1 0,-1-1 0,1 0 0,0 1 0,0-1 0,1 1 0,-2 10 0,3-16-105,1 1 1,-1 0-1,1-1 0,-1 1 0,1-1 0,-1 1 0,1-1 0,-1 1 0,1-1 0,0 1 0,-1-1 1,1 1-1,0-1 0,-1 0 0,1 1 0,0-1 0,-1 0 0,1 0 0,0 1 0,0-1 0,0 0 1,-1 0-1,1 0 0,0 0 0,0 0 0,-1 0 0,1 0 0,0 0 0,1-1 0,28-4 603,-18 0-559,-1-1-1,0-1 1,0 0-1,-1 0 1,0-1-1,0-1 1,-1 1 0,0-1-1,0-1 1,9-13-1,0-3-187,0-2 1,26-54-1,-43 80 72,14-39-402,-14 41 454,-1-1 1,0 1 0,1-1 0,-1 1 0,0-1 0,0 1 0,0-1 0,1 1 0,-1-1 0,0 1 0,0-1 0,0 1 0,0-1-1,0 1 1,0-1 0,0 1 0,0-1 0,0 1 0,0-1 0,0 1 0,-1-1 0,1 1 0,0-1 0,0 1 0,0-1 0,-1 1-1,1-1 1,0 1 0,-1-1 0,1 1 0,0-1 0,-1 1 0,1 0 0,0-1 0,-1 1 0,1 0 0,-1-1 0,1 1 0,-1 0-1,1 0 1,-1-1 0,1 1 0,-1 0 0,1 0 0,-1 0 0,1 0 0,-1 0 0,1 0 0,-1 0 0,1 0 0,-1 0 0,1 0-1,-1 0 1,1 0 0,-1 0 0,1 0 0,-1 0 0,1 0 0,-1 0 0,1 1 0,-1-1 0,1 0 0,-1 0 0,1 1 0,-1-1-1,1 0 1,0 1 0,-1 0 0,-7 3 77,1 0-1,0 1 1,0 0 0,1 0-1,0 1 1,0-1-1,0 2 1,0-1-1,1 1 1,0-1-1,1 1 1,-1 1 0,1-1-1,-4 12 1,2-6 93,1 2 0,0-1 0,1 1 0,1-1 0,0 1 0,1 0 0,0 19 0,2-31-182,0 1 1,0-1-1,1 0 1,-1 1-1,1-1 1,0 0-1,0 0 1,0 0-1,0 1 1,0-1-1,1 0 1,-1-1-1,1 1 1,0 0-1,0 0 1,0-1-1,0 1 1,1-1-1,-1 0 1,1 1-1,-1-1 1,1 0-1,0-1 1,0 1-1,4 2 1,-3-3-665,0 1 0,0-1 0,0 0 0,0 0 0,0-1 0,0 1 0,0-1 0,6 0 0,8-2-7870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48 2787,'0'0'16415,"3"-8"-13505,10-24-978,-10 25-651,-5 15-101,-3 5-1160,0-5 84,1 1 1,0 0-1,1 1 1,0-1-1,1 0 0,-1 1 1,2-1-1,-1 1 1,2 0-1,-1 0 1,1-1-1,3 20 0,-2-27-90,0 0 0,0 0-1,0-1 1,0 1 0,0 0-1,1-1 1,-1 1 0,0-1-1,1 0 1,0 1 0,-1-1-1,1 0 1,0 0 0,-1 0-1,1 0 1,0 0 0,0 0-1,0-1 1,0 1 0,0-1-1,0 1 1,0-1 0,0 0-1,0 0 1,0 0 0,0 0-1,0 0 1,4 0 0,-1-1 5,1 1 1,-1-1-1,1 0 1,-1 0 0,0 0-1,1-1 1,-1 0 0,0 0-1,8-5 1,-1-2 12,-1 0 0,0-1 0,17-21 0,-24 27-117,0-1 1,0 1-1,-1-1 1,0 0-1,0 0 0,0 0 1,-1-1-1,0 1 1,0-1-1,0 1 1,-1-1-1,2-8 0,-3 14-112,-1 1 167,0-1 1,0 1-1,0 0 1,0 1-1,0-1 1,0 0 0,1 0-1,-1 0 1,0 0-1,1 1 1,-1-1-1,1 0 1,-1 1-1,1-1 1,-1 0-1,1 1 1,0-1-1,0 3 1,-1-3 37,1 0-1,0 0 1,0-1 0,-1 1-1,1 0 1,0 0 0,0 0 0,0 0-1,0 0 1,0 0 0,0 0-1,0 0 1,0 0 0,0 0 0,0-1-1,1 1 1,-1 0 0,0 0-1,1 0 1,-1 0 0,0 0 0,1-1-1,-1 1 1,1 0 0,0 0-1,-1-1 1,1 1 0,0 0 0,3 0-11,-1-1 1,0-1 0,0 1 0,0 0 0,0-1-1,0 1 1,0-1 0,0 0 0,0 0 0,0 0 0,0-1-1,0 1 1,-1-1 0,1 0 0,-1 1 0,1-1 0,-1 0-1,1 0 1,-1-1 0,0 1 0,0 0 0,0-1-1,0 1 1,-1-1 0,1 0 0,2-5 0,-12 13-829,-3 12 824,10-16-12,1 1 0,0-1 0,0 1 0,-1-1 0,1 1 0,0-1 0,0 1 0,1-1 0,-1 1 0,0-1 0,0 1 0,1-1 0,-1 1 0,1-1 0,-1 1 0,1-1 0,0 0 0,-1 1 0,1-1 0,0 0 0,0 1 0,0-1 0,0 0 0,0 0 0,0 0 0,1 0 0,-1 0 0,0 0 0,0 0 0,1-1-1,-1 1 1,1 0 0,-1-1 0,0 1 0,1-1 0,-1 1 0,1-1 0,-1 0 0,1 1 0,2-1 0,10 2-703,0-1-1,0-1 0,25-2 0,-14 1-801,-22-1 1406,0 0 0,0 0 1,-1 0-1,1-1 0,-1 1 0,0-1 0,0 1 0,0-1 0,0 0 0,0 0 0,-1 0 0,3-4 0,-3 4-537,25-39-7316,-12 15-634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82 11723,'0'0'4554,"-6"11"-2382,-4 10-1236,1-1 0,1 2-1,1-1 1,1 1-1,1 0 1,1 0-1,-2 32 1,5 119-637,6-158-234,4-18 113,9-22 113,-13 12-371,-2-1 0,0 0 0,-1 0 0,0 0 0,-1-1 0,0 1 0,-3-19 0,2 5-193,-3 36-494,3-7 756,0 1-1,0-1 0,0 1 1,0-1-1,0 1 0,0-1 1,1 1-1,-1-1 0,1 0 1,-1 1-1,1-1 1,0 1-1,-1-1 0,1 0 1,0 0-1,0 1 0,0-1 1,1 1-1,2 1 36,-1 1 0,1-1 0,0-1 0,-1 1 0,2-1 0,-1 1 0,0-1 0,0 0 0,1 0 0,-1-1 0,1 0 0,-1 1 0,1-2 0,0 1 0,-1 0 0,1-1 0,0 0 0,-1 0 0,1 0 0,0-1 0,-1 1 0,1-1 0,0 0 0,-1-1-1,1 1 1,-1-1 0,0 0 0,1 0 0,-1 0 0,0-1 0,0 1 0,0-1 0,-1 0 0,1 0 0,-1 0 0,1-1 0,-1 1 0,0-1 0,0 0 0,-1 0 0,1 0 0,-1 0 0,0 0 0,0 0 0,0-1 0,-1 1 0,1-1 0,-1 1 0,0-1 0,-1 0 0,1 1 0,-1-10 0,0 14-31,0-1 1,0 1 0,0-1-1,0 1 1,0 0 0,0-1-1,0 1 1,0-1-1,0 1 1,0 0 0,-1-1-1,1 1 1,0-1 0,0 1-1,-1 0 1,1-1-1,0 1 1,0 0 0,-1-1-1,1 1 1,0 0 0,-1-1-1,1 1 1,0 0-1,-1 0 1,1 0 0,-1-1-1,1 1 1,0 0 0,-1 0-1,1 0 1,-1 0-1,1 0 1,-1 0 0,1-1-1,0 1 1,-1 0 0,1 0-1,-1 1 1,1-1 0,-1 0-1,1 0 1,0 0-1,-1 0 1,1 0 0,-1 0-1,1 0 1,0 1 0,-1-1-1,1 0 1,-1 0-1,1 1 1,0-1 0,-1 0-1,1 1 1,-1-1 0,-21 18-64,19-13 109,-1 1-1,1-1 0,0 1 0,1 0 0,-1 0 0,1 0 1,0 0-1,1 1 0,-1-1 0,1 0 0,1 1 1,-1 12-1,1-18-35,0 0 1,0 0 0,1 0-1,-1-1 1,0 1 0,0 0-1,1 0 1,-1 0 0,0 0-1,1-1 1,-1 1 0,1 0-1,-1 0 1,1-1 0,0 1-1,-1 0 1,1-1 0,0 1-1,-1-1 1,1 1 0,0-1-1,-1 1 1,1-1 0,0 1-1,1-1 1,32 7 231,32-10-53,-57 1-407,1-1 0,-1 0-1,0-1 1,0 0 0,14-8 0,-2 0-271,-19 12 427,-18 18-166,13-15 296,1 1 0,0 0 1,1 0-1,-1 1 0,1-1 0,0 0 1,0 0-1,-1 8 0,2-11-48,0 0-1,0-1 0,0 1 0,0 0 1,0 0-1,0 0 0,0-1 1,0 1-1,1 0 0,-1-1 1,0 1-1,0 0 0,1 0 0,-1-1 1,0 1-1,1 0 0,-1-1 1,1 1-1,-1-1 0,1 1 1,0 0-1,0 0 8,0-1-1,1 0 1,-1 1 0,0-1 0,0 0-1,0 0 1,0 0 0,1 0 0,-1 0-1,0 0 1,0 0 0,0 0 0,0 0-1,0-1 1,1 1 0,-1 0 0,0-1 0,0 1-1,1-1 1,4-2 19,-1-1 1,0 1-1,0-1 0,0 0 1,0 0-1,-1 0 0,0-1 1,0 1-1,0-1 0,0 0 1,-1 0-1,4-6 0,2-7-26,0 1 0,10-29 0,-9 20-145,-1 0 1,-2-1-1,0 0 0,-2 0 1,3-41-1,-8 67 121,0 1 0,0 0 0,-1 0 0,1 0 0,0 0 0,0 0 0,-1-1 1,1 1-1,0 0 0,0 0 0,-1 0 0,1 0 0,0 0 0,-1 0 0,1 0 0,0 0 0,0 0 0,-1 0 1,1 0-1,0 0 0,-1 0 0,1 0 0,0 0 0,0 0 0,-1 0 0,1 1 0,0-1 0,-1 0 0,1 0 1,0 0-1,0 0 0,0 1 0,-1-1 0,1 0 0,0 0 0,0 0 0,0 1 0,-1-1 0,1 0 0,0 0 1,0 1-1,0-1 0,-12 10-91,2 5 92,1 0 1,1 1-1,0 1 0,1-1 1,1 1-1,0 1 1,1-1-1,1 1 1,1 0-1,0-1 1,2 2-1,0-1 1,2 21-1,-1-37 37,0-1-1,1 1 1,-1-1-1,1 1 1,0 0-1,0-1 1,-1 0-1,1 1 1,0-1-1,0 1 1,0-1-1,0 0 1,1 0-1,-1 0 1,0 1-1,0-1 1,1-1-1,-1 1 1,1 0-1,-1 0 1,1 0-1,-1-1 1,1 1-1,-1-1 1,1 1-1,0-1 1,-1 1-1,1-1 1,0 0-1,-1 0 1,1 0-1,0 0 1,-1 0-1,1 0 1,3-2-1,0 2 74,0-1-1,1 0 0,-1 0 0,0 0 0,0-1 0,0 1 0,0-1 0,0-1 1,0 1-1,6-5 0,3-7 23,1 0 0,-2-1 0,0-1 0,-1 0 0,-1-1 0,16-30 0,-14 20-229,0-1 0,-2 0 1,13-54-1,-23 80 78,4-32-110,-8 24-45,-9 17-254,5 1 431,0 1-1,1 0 1,0 1 0,1 0 0,0 0 0,0 0-1,1 0 1,1 1 0,-1 0 0,-2 20-1,-1 15 82,-1 56 0,8-91-62,-1-4-17,1 1 105,-1 0 1,1 0 0,0 0-1,1 0 1,0 0 0,2 10-1,-2-16-45,0 0 0,-1 0 0,1 0 0,0-1 0,1 1 0,-1 0 0,0-1 0,0 1 0,1-1 0,-1 1 0,1-1 0,-1 0 0,1 1 0,-1-1 0,1 0 0,0 0 0,0 0 0,-1 0 0,1-1 0,0 1 0,0 0 0,0-1 0,0 0 0,0 1 0,0-1 0,0 0 0,0 0 0,0 0 0,3 0 0,-4 0-52,0 0-1,-1 0 1,1-1 0,0 1 0,-1 0 0,1 0 0,0-1-1,-1 1 1,1 0 0,0-1 0,-1 1 0,1 0 0,-1-1-1,1 1 1,0-1 0,-1 1 0,1-1 0,-1 1 0,0-1 0,1 0-1,-1 1 1,1-1 0,-1 1 0,0-1 0,0 0 0,1 1-1,-1-1 1,0-1 0,4-29-613,-4 24 249,-1-1 1,0 0 0,0 0-1,-1 1 1,-4-13-1,-19-27-1661,15 30 1601,1-1 1,0-1-1,-7-22 0,46 54 2220,-19-8-1723,0-1 0,0 0 0,0-1 0,13 3-1,5-5-2258,-28-4-1490,-1-11-3443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19940,'-1'1'2113,"1"1"-1161,1-2-328,8 0 1288,3-2-263,6 1-561,5-2-224,4-1-264,2-1-120,3 1-408,-1 0-344,2-1-1008,-6-2 1136,-1 6-224,-4-2-120</inkml:trace>
  <inkml:trace contextRef="#ctx0" brushRef="#br0" timeOffset="1">387 389 20436,'1'10'2481,"9"-7"-1609,2-6-336,1-2 1153,7-1-537,-3-4-240,6 0-1144,-4-6-496,-2-7 640,0-6-168,-3 1-192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17232,'-4'0'6855,"19"2"-6599,2 3-192,0-3-3299,1-2-9641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115 204 3171,'33'-48'12233,"-30"42"-11219,0-1 1,0 0-1,0-1 1,-1 1 0,0 0-1,0-1 1,-1 1-1,0-1 1,0-8 0,-1 15-971,0 1 0,0-1 1,0 1-1,0-1 1,0 0-1,0 1 1,0-1-1,0 1 0,0-1 1,-1 1-1,1-1 1,0 1-1,0-1 1,-1 1-1,1-1 0,0 1 1,-1-1-1,1 1 1,0 0-1,-1-1 1,1 1-1,-1-1 0,1 1 1,-1 0-1,1 0 1,-1-1-1,1 1 0,-1 0 1,1 0-1,-1-1 1,1 1-1,-2 0 1,-23 2 235,20 0-312,-1-1 0,1 1-1,-1 1 1,1-1 0,0 1 0,-7 4 0,4 1 7,0 0 1,0 0-1,1 1 0,0 0 1,0 0-1,1 1 1,0 0-1,1 0 0,0 0 1,1 1-1,0 0 1,1-1-1,0 1 0,0 1 1,1-1-1,1 0 0,-1 17 1,2-27 22,0 1 1,0-1-1,1 1 1,-1-1-1,0 1 0,1-1 1,-1 1-1,1-1 1,-1 1-1,1-1 0,0 0 1,0 0-1,0 1 1,-1-1-1,1 0 0,0 0 1,0 0-1,1 0 1,-1 0-1,0 0 1,0 0-1,0 0 0,3 1 1,-1-1 20,0 0 0,1 0 0,-1-1 1,0 1-1,0-1 0,0 1 0,1-1 0,-1 0 1,0-1-1,6 0 0,0-1 143,1 0 0,-1-1 0,0 0 0,0 0 1,0-1-1,14-9 0,-11 5 79,-1-1 1,0-1 0,-1 1 0,0-2-1,-1 1 1,0-2 0,-1 1 0,8-15-1,-11 19-178,-1 0 1,-1 0-1,1-1 0,-2 1 0,1-1 1,-1 0-1,0 0 0,0 0 0,-1 0 0,0 0 1,0 0-1,-1 0 0,0 0 0,-1 0 1,-2-14-1,2 20-107,0 0 0,0 0 0,0-1 0,0 1 0,0 0 1,0 0-1,0 0 0,-1 1 0,1-1 0,-1 0 0,0 0 0,1 1 0,-1-1 1,0 1-1,0-1 0,0 1 0,0 0 0,0 0 0,0 0 0,0 0 0,-1 0 1,1 1-1,0-1 0,0 0 0,-1 1 0,1 0 0,0 0 0,-1-1 1,1 1-1,-4 1 0,-34 6-3317,8 9-4261,17-6 757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15022,'0'0'9956,"0"11"-9993,-1 140 140,3 201 1262,-2-346-1348,1 0 0,1 0-1,-1 0 1,1 0 0,5 11 0,5-4-724,-11-13 612,0 0 0,0 0 0,-1-1 0,1 1 0,0 0 0,-1-1 0,1 1 0,0-1 0,-1 1 0,1 0 0,0-1 0,-1 1 0,1-1 0,-1 0 0,1 1 0,-1-1 0,1 1 0,-1-1 0,0 0 0,1 1 0,-1-1 0,0 0 0,1 0 0,-1 1 0,0-1 0,1-1 0,13-40-8372,-9 13-26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16303,'0'0'8515,"-7"12"-8461,-12 17-6,2 2 0,2 0 0,0 0 0,2 2 0,2-1 0,-9 41 0,20-72-48,-2 11 60,0 0-1,0 0 1,2 0-1,0 24 0,1-34-55,-1 1 1,0-1-1,1 0 0,0 1 0,-1-1 0,1 1 1,0-1-1,0 0 0,0 0 0,1 0 0,-1 0 0,0 0 1,1 0-1,-1 0 0,1 0 0,0 0 0,0 0 1,0-1-1,-1 1 0,2-1 0,-1 0 0,0 1 0,0-1 1,0 0-1,0 0 0,1 0 0,-1-1 0,0 1 1,1-1-1,3 1 0,37 2-3129,-3-11-6669,-22-4-1609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17521,'0'0'7431,"51"6"-7367,-35-6-32,1 0-577,0 0-896,-4-5-2499,0-3-2402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15310,'0'0'10469,"4"-2"-10314,-1 1-68,-10 6-7,-12 11-22,0 0 0,-16 20 0,31-33-67,1 0 0,-1 0-1,1 1 1,0-1-1,1 1 1,-1 0 0,1 0-1,-1 0 1,1 0-1,0 1 1,1-1 0,-1 1-1,1-1 1,0 1-1,0-1 1,0 1 0,1-1-1,-1 1 1,1 0-1,1 6 1,0-9-88,1 0 0,-1 0 0,1 0 1,-1 0-1,1 0 0,0-1 0,0 1 0,0-1 0,0 1 0,0-1 1,0 0-1,0 0 0,0 0 0,0 0 0,1 0 0,-1 0 0,0-1 1,1 1-1,-1-1 0,0 0 0,1 1 0,3-1 0,1 0-1588,1 1-1,0-1 0,0 0 0,0-1 0,14-2 1,0-8-7214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13453,'0'0'5813,"5"9"-5023,5 5-535,-2 0 0,1 0 0,-2 1-1,0 0 1,-1 0 0,-1 0 0,0 1 0,-1 0-1,0 0 1,0 17 0,-3-22-260,-1 0 0,0 0 1,-1 0-1,-1-1 0,1 1 0,-2 0 1,1-1-1,-1 1 0,-1-1 0,0 0 0,-1 0 1,0 0-1,0-1 0,-1 1 0,0-1 1,0-1-1,-1 1 0,-13 11 0,19-18-413,-1-1 0,1 0 0,-1 0 0,1 0 0,-1 0 0,1 0 0,-1 0 1,1 0-1,-1 0 0,0-1 0,0 1 0,1-1 0,-1 1 0,0-1 0,0 0 0,-2 1 0,-10-1-7942</inkml:trace>
  <inkml:trace contextRef="#ctx0" brushRef="#br0" timeOffset="1">377 106 18802,'0'0'9192,"66"1"-9159,-46-1-1,3 0-193,-1 0-800,-3 1-352,-6 1-288,-4 1-1538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15118,'0'0'8168,"65"-4"-6374,-39-2-353,2-2-576,2 3-705,-2 1-192,-2 0-1537,-2 2-1474,2-1-4196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17392,'0'0'4565,"8"-5"-2574,21-13-735,0-2 0,48-45 0,-47 36-1163,-2-1 0,-1-1 0,-1-1 0,34-56 0,-70 159-605,4-53 495,-4 16 171,1-1 0,1 2 0,3-1 0,-4 46 0,9-79-250,0-1 1,0 1-1,0-1 1,0 1-1,0 0 1,0-1 0,0 1-1,0-1 1,1 1-1,-1 0 1,0-1 0,0 1-1,0-1 1,1 1-1,-1-1 1,0 1-1,0-1 1,1 1 0,-1-1-1,0 1 1,1-1-1,-1 1 1,1-1 0,-1 0-1,1 1 1,11 1-4925,0-2-2416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20211,'0'0'7463,"66"0"-7399,-42-1-32,-1-1-64,1 2 0,0-2-1089,-2-1-929,-1-2-1217,-2-4-2691,-2 1-5060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 19580,'10'-7'1543,"1"0"1,1 1-1,-1 0 0,19-6 0,-26 10-1369,0 1-1,0 0 0,0 0 0,1 0 1,-1 1-1,0 0 0,0 0 1,0 0-1,1 0 0,-1 0 1,0 1-1,0 0 0,0 0 1,0 0-1,0 0 0,0 1 1,7 3-1,-9-4-164,-1 0 0,1 0 1,-1 0-1,1 0 0,-1 1 1,0-1-1,1 0 0,-1 1 0,0-1 1,0 1-1,0-1 0,0 1 0,0 0 1,0-1-1,-1 1 0,1 0 1,0 0-1,0 3 0,-1-1-5,0-1-1,0 1 1,0-1-1,0 1 1,-1 0-1,1-1 1,-1 1-1,0-1 1,-2 5-1,-3 6-3,0-1 0,-1 0 0,-15 21 0,20-32 5,-84 104 9,59-75-28,-48 67 1,75-97 11,-1 0 1,0 0 0,0 0 0,1 0 0,-1 1-1,1-1 1,-1 0 0,1 0 0,-1 0 0,1 0-1,0 1 1,0-1 0,0 0 0,-1 0 0,1 1-1,0-1 1,0 0 0,1 0 0,-1 1 0,0-1-1,0 0 1,1 0 0,-1 1 0,0-1 0,1 0-1,-1 0 1,1 0 0,0 0 0,-1 0 0,1 0-1,0 0 1,0 0 0,-1 0 0,1 0 0,0 0-1,0 0 1,0-1 0,0 1 0,0 0 0,0-1-1,0 1 1,1 0 0,-1-1 0,1 1 0,7 2-23,0 0 1,1 0 0,-1-1 0,16 1 0,-17-2-38,6 1-624,-1 0 0,0-2 1,1 0-1,-1 0 0,1-1 1,20-4-1,-20-1-139,-4-7-270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236 145 4388,'0'0'16554,"6"-8"-13591,17-29-1009,-22 37-1914,-1-1 0,1 0 0,-1 1 0,1-1 0,-1 1 0,1-1 0,-1 0 0,0 0 0,0 1 0,1-1 0,-1 0 0,0 1 0,0-1 0,0 0 0,1 0 0,-1 0 0,0 1 0,0-1 0,0 0 0,0 0 0,-1 1 0,1-1 0,0 0 0,0 0 0,0 1-1,-1-1 1,1 0 0,0 0 0,-1 1 0,1-1 0,0 0 0,-1 1 0,1-1 0,-1 1 0,1-1 0,-1 0 0,1 1 0,-1-1 0,0 1 0,1 0 0,-1-1 0,0 1 0,1-1 0,-1 1 0,0 0 0,0 0 0,1-1 0,-1 1 0,0 0 0,0 0 0,1 0 0,-1 0 0,0 0 0,0 0 0,-1 0 0,-44 2-256,42-2 248,-8 3-71,1 1-1,-1 0 0,1 0 0,0 1 1,0 0-1,1 1 0,0 1 0,0-1 0,0 2 1,0-1-1,1 1 0,1 1 0,-1-1 1,2 1-1,-1 1 0,1 0 0,0 0 1,1 0-1,-9 21 0,14-30 48,0 1-1,0 0 1,1 0-1,-1 0 1,1 0-1,-1 0 1,1 0 0,0 0-1,0 0 1,-1 0-1,1 0 1,1 0 0,-1 0-1,0 0 1,0 0-1,1 0 1,-1 0-1,1 0 1,0 0 0,-1-1-1,1 1 1,0 0-1,0 0 1,0-1-1,1 1 1,-1 0 0,0-1-1,0 1 1,1-1-1,-1 0 1,1 1-1,0-1 1,-1 0 0,1 0-1,0 0 1,-1 0-1,1 0 1,0 0 0,0-1-1,0 1 1,0 0-1,0-1 1,0 0-1,0 1 1,0-1 0,2 0-1,7 0 75,0 0-1,-1-1 1,1 0 0,-1 0-1,1-1 1,-1-1-1,18-6 1,-12 3-27,-1-1 0,0-1-1,0 0 1,-1-1 0,0-1 0,0 0 0,19-19-1,-27 23-36,-1 0 1,1 0-1,-1-1 0,0 1 0,-1-1 0,0 0 0,0 0 0,0-1 0,-1 1 0,0-1 0,-1 1 0,0-1 0,0 0 0,0 0 0,-1 0 0,0 0 0,-1-14 0,0 20-90,0-1-1,-1 1 0,1-1 0,-1 1 0,0-1 1,0 1-1,0 0 0,0-1 0,0 1 0,0 0 1,0 0-1,-1 0 0,1 0 0,-1 0 0,0 0 1,1 0-1,-1 1 0,0-1 0,0 1 0,0-1 1,0 1-1,-1 0 0,1 0 0,0 0 1,0 0-1,-1 0 0,1 0 0,0 0 0,-1 1 1,-3-1-1,-2 0-835,1 0 0,0 1 1,-1 0-1,1 0 0,0 1 1,0 0-1,-1 0 0,1 0 1,-10 4-1,-2 2-6849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17136,'0'0'5883,"-5"8"-4890,-1 5-590,0 1 0,1 0 0,0 0 0,1 1 0,1 0 0,0-1 0,1 1 0,1 0 0,0 25 1,0 42-93,4 1 0,22 136 1,-19-167-265,-6-41-364,1 1 0,1-1 0,0 1 0,7 21 0,-2-25-941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12684,'0'0'11472,"-11"11"-11066,-17 20 43,1 1 1,-25 39-1,45-60-267,-1 1-1,2-1 1,-1 1 0,2 0 0,0 1-1,0-1 1,1 1 0,1 0-1,0 0 1,0 0 0,2 0-1,-1 19 1,2-29-177,0-1 0,1 0 1,-1 0-1,1 1 0,0-1 0,0 0 1,0 0-1,0 0 0,0 0 0,0 0 0,0 0 1,1 0-1,-1 0 0,1-1 0,-1 1 0,1 0 1,0-1-1,-1 1 0,4 1 0,0 0-198,0-1-1,0 0 0,0 1 1,0-2-1,0 1 1,0-1-1,1 1 1,6-1-1,48-1-4722,-54-1 3346,1 0 0,-1-1 1,0 1-1,0-1 0,10-5 1,15-13-9994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36 4933,'0'0'20339,"-9"-6"-19085,4 1-1044,2 3-178,1-1-1,0 1 1,-1 0 0,1 0-1,-1 1 1,1-1 0,-1 0 0,0 1-1,0 0 1,1-1 0,-1 1-1,0 0 1,0 1 0,0-1 0,-1 0-1,1 1 1,0 0 0,0 0-1,0 0 1,-5 0 0,-3 4-33,0 0 0,0 1 1,0 0-1,1 0 0,-1 1 0,1 1 0,-16 13 1,21-16-10,0 0 0,0 1 0,0 0 0,1-1 0,-1 2 0,1-1 0,1 0 0,-1 1 0,1 0 0,0-1 0,0 1 0,0 1 0,1-1 0,0 0 0,-2 10 0,4-14 11,0-1 0,1 0 0,-1 0 0,0 1 0,1-1 0,-1 0 0,1 0 0,-1 1 0,1-1 0,-1 0 0,1 0 0,0 0 0,-1 0-1,1 0 1,0 0 0,0 0 0,0 0 0,0 0 0,0 0 0,0-1 0,0 1 0,0 0 0,0-1 0,1 1 0,-1 0 0,0-1 0,0 0 0,1 1-1,-1-1 1,0 0 0,0 1 0,1-1 0,1 0 0,52 3-63,-45-4-57,-4 1 20,44-1-1782,-1-6-3469,-17-3-1371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13645,'0'0'10031,"8"11"-8846,-1 0-1037,0 0 1,-1 0 0,-1 0-1,1 0 1,-2 1-1,1 0 1,-2 0 0,0 1-1,0-1 1,-1 0-1,1 20 1,-4-19-224,0-1 0,0 1 0,-1 0 0,0-1 0,-2 0 0,1 1 0,-1-1 0,-1-1 0,0 1 0,-1-1 0,0 1 0,-1-2 0,0 1 0,0-1 0,-1 0 0,-1 0 0,-12 11 0,11-13-1312,0 0 0,0-1-1,-1 0 1,0-1 0,-1 0-1,-15 7 1,-7-2-12306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14318,'0'0'7505,"11"0"-6635,85 2 681,-40 1-1831,1-2 0,85-11-1,-140 10-761,-22 0-16514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7944,'0'0'15054,"53"20"-13036,-18-20-193,10 0-736,1-4-736,5 1-257,-6 0-96,0 1-641,-14 2-2850,-5-3-3652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13229,'0'0'1905,"0"10"204,0 282 4047,0-91-12056,0-203 2420,-2-9-898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13100,'0'0'3161,"5"-8"-385,-2 1-2485,1 1 1,0 0-1,0 0 0,0 0 1,1 1-1,0-1 1,0 1-1,0 0 0,1 0 1,0 1-1,0 0 1,0 0-1,0 0 0,1 1 1,0 0-1,9-3 1,1 1-253,0 2-1,1 0 1,-1 0 0,1 2 0,0 0 0,0 1 0,0 1 0,-1 1-1,1 0 1,0 1 0,-1 1 0,0 1 0,0 0 0,0 2-1,-1 0 1,0 0 0,23 15 0,-37-21-3,1 1 0,-1-1 0,1 1 0,-1 0-1,1 0 1,-1 0 0,0 0 0,0 0 0,0 1 0,0-1 0,0 1 0,-1-1 0,1 1-1,-1-1 1,0 1 0,0 0 0,1 0 0,-2 0 0,1 0 0,0 0 0,-1 0 0,1 0-1,-1 0 1,0 0 0,0 0 0,0 0 0,0 0 0,-1 0 0,1 0 0,-1 0-1,0 0 1,0-1 0,0 1 0,0 0 0,0 0 0,0 0 0,-1-1 0,0 1 0,1-1-1,-1 1 1,0-1 0,0 0 0,0 0 0,-1 0 0,1 0 0,0 0 0,-1 0 0,1-1-1,-1 1 1,0-1 0,1 1 0,-1-1 0,-5 1 0,-11 5 177,-1-1 0,0 0 0,0-2 0,-27 3 0,-30 6-2437,62-4-4699,14-5 1189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12268,'0'0'7062,"-9"8"-6026,-8 9-710,2 0 1,0 2-1,0-1 1,2 2-1,1 0 0,-18 37 1,15-21 196,1 1 1,-12 59 0,21-75-314,2 0 0,0 0 0,1 0 1,2 1-1,0-1 0,4 29 1,-1-40-80,0 0 0,0 0 1,1 0-1,0 0 1,1-1-1,0 1 0,0-1 1,1 0-1,0-1 1,1 0-1,0 0 0,0 0 1,9 7-1,-5-6-568,0 0 1,0-1-1,25 13 0,-28-16-1042,1-1 0,1-1 0,-1 1 0,0-1 0,18 2 0,18-2-12839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3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12 211 14859,'-10'-1'1189,"8"-2"-339,17-7 100,30-7-147,-45 16-777,54-16 240,0 3-1,0 1 0,75-6 0,172 0-520,-41 4-11,-177 7 224,110-9 10,-183 18 25,-12 1-5,-18 3 12,-329 24 314,-272 41 550,600-66-731,0 1 0,0 0 1,-36 16-1,103-28-13,78-22-127,480-101-877,-401 98-528,-481 86 1544,135-28 232,55-9 22,0-4 1,-107 4-1,176-20-321,19 2-68,0 1 0,0 0-1,0 0 1,0 0 0,0-1-1,0 1 1,0 0 0,0 0-1,0-1 1,0 1 0,0 0-1,0 0 1,0 0 0,0-1-1,0 1 1,0 0 0,0 0-1,0-1 1,0 1 0,0 0-1,1 0 1,-1 0 0,0 0-1,0-1 1,0 1 0,0 0-1,0 0 1,1 0 0,-1 0-1,0-1 1,0 1 0,0 0-1,0 0 1,1 0 0,-1 0-1,0 0 1,0 0 0,0 0-1,1 0 1,32-15-538,103-14-620,-79 20 812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18412,'29'-6'7512,"116"-15"-4803,-141 21-2672,-1 0 0,1 0 0,-1 0 0,1 0 0,-1 1 0,1 0 0,-1 0 0,1 0 0,-1 0 0,0 0 0,0 1 0,1-1 0,-1 1 0,0 0 0,0 0 0,3 3 0,-4-3-24,-1-1 1,0 1 0,0 0 0,0 0-1,0-1 1,0 1 0,0 0-1,0 0 1,-1 0 0,1 0 0,-1 0-1,1 0 1,-1 0 0,0 0-1,0 0 1,0 0 0,0 0 0,0 0-1,0 1 1,0-1 0,-1 0-1,1 0 1,-1 0 0,0 0-1,1-1 1,-1 1 0,0 0 0,0 0-1,-2 2 1,-2 4 121,-1 0-1,0 0 1,-1 0-1,0-1 1,0 0 0,-1 0-1,1 0 1,-1-1-1,-1-1 1,1 1-1,-1-1 1,0-1 0,0 0-1,-12 4 1,14-5-86,0-1 0,-1 0 0,1 0 0,-1 0 1,1-1-1,-1 0 0,0-1 0,1 0 0,-1 0 0,0 0 1,1-1-1,-1 0 0,0-1 0,1 0 0,-1 0 0,1 0 1,0-1-1,0 0 0,-8-5 0,13 6-157,-1 1 0,1-1 0,-1 0 0,1 0 0,0-1 0,0 1 0,0 0 0,0-1 0,0 1 0,0-1 0,1 0 0,-1 1 0,-1-6 0,3 6-47,-1 0 0,1 1 1,0-1-1,0 0 0,0 1 0,0-1 0,0 1 1,1-1-1,-1 0 0,0 1 0,1-1 0,-1 1 1,1-1-1,0 1 0,-1-1 0,1 1 0,0-1 0,0 1 1,0 0-1,0-1 0,0 1 0,0 0 0,0 0 1,1 0-1,-1 0 0,0 0 0,3-2 0,7-4-803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50 6598,'0'0'11088,"6"-8"-8755,-4 5-2178,0 0 0,0 0 0,0 0 0,1 0 0,-1 1 1,1-1-1,-1 1 0,1 0 0,0-1 0,0 1 0,0 1 0,0-1 0,0 0 0,1 1 0,-1-1 0,0 1 1,1 0-1,-1 0 0,1 1 0,-1-1 0,1 1 0,-1-1 0,1 1 0,-1 0 0,1 1 0,-1-1 1,1 0-1,-1 1 0,1 0 0,-1 0 0,1 0 0,-1 0 0,0 1 0,0-1 0,1 1 0,-1 0 0,4 3 1,-4-3-142,-1 0 1,1 0-1,-1 0 1,0 0-1,0 0 1,0 1-1,0-1 1,0 1-1,0-1 1,-1 1-1,1 0 1,-1-1 0,0 1-1,1 0 1,-1 0-1,-1 0 1,1 0-1,0 0 1,-1 0-1,0 1 1,1-1-1,-1 0 1,0 0 0,-1 0-1,1 0 1,-1 0-1,1 0 1,-1 0-1,0 0 1,0 0-1,0 0 1,0 0-1,-1 0 1,1 0 0,-1-1-1,-3 5 1,-6 9 30,-1 1 1,-1-2-1,-1 0 1,-21 19-1,28-27-15,-34 28 17,-33 32 46,69-61-89,0 0 1,0 0 0,0 0 0,1 1-1,0-1 1,0 1 0,1 0-1,0 0 1,-4 13 0,6-19 14,1 1 0,0 0 1,-1-1-1,1 1 1,0-1-1,0 1 0,0-1 1,0 1-1,1-1 0,-1 1 1,0-1-1,0 1 0,1-1 1,-1 1-1,1-1 0,0 1 1,-1-1-1,1 0 1,0 1-1,0-1 0,0 0 1,0 0-1,0 1 0,0-1 1,0 0-1,0 0 0,1 0 1,-1 0-1,0-1 0,1 1 1,-1 0-1,0 0 0,1-1 1,-1 1-1,1-1 1,-1 1-1,1-1 0,-1 0 1,3 1-1,8 1 218,0-1-1,0 0 1,0-1 0,14-1 0,-7 0-49,20 1 202,40-5 0,-20-8-1309,-51 10-35,-1 0-1,1 0 1,-1-1-1,13-8 0,-9 0-5338,-6-5-3792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15855,'0'0'9513,"77"-11"-7751,-42 7-833,6 2-673,6 2-224,0 0-32,-4 0-1057,3 0-1922,-5 0-2979,-9 0-6918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84 5669,'0'0'3881,"10"-7"-891,16-11-1445,-1 0 4753,39-22 0,-96 82-5497,-120 103-583,132-126-201,18-18-16,1 0 0,-1 0 0,1 0 0,0 1 0,0-1 0,0 0 0,-1 1 0,1-1 0,1 1 0,-1-1 0,0 1 0,0-1 0,0 1 0,0 2 0,1-4-1,0 1 0,0-1 1,1 1-1,-1-1 1,0 1-1,0-1 0,0 1 1,1-1-1,-1 1 0,0-1 1,0 1-1,1-1 0,-1 0 1,0 1-1,1-1 1,-1 1-1,1-1 0,-1 0 1,0 0-1,1 1 0,-1-1 1,1 0-1,-1 0 0,1 1 1,-1-1-1,1 0 1,-1 0-1,1 0 0,-1 0 1,1 0-1,9 2 9,-1-2 0,1 1 0,-1-1 0,12-2 0,-5 1 21,32-2-495,86-17 0,-59 1-7306,-72 19 2651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11819,'0'0'12844,"54"1"-10986,-14-9-352,-1 3-514,6 1-607,-2 0-289,1 4-64,-8 0-288,-4 0-1794,-4 4-1922,-11-1-3875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13068,'0'0'15951,"73"-8"-15726,-42 7-161,5 1-64,-3 0 0,-3 0-993,-5 0-2434,-7 0-3908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 11499,'0'0'9134,"8"-4"-7826,-3 1-1177,0 1 1,0-1-1,1 1 1,-1 0-1,0 1 1,1-1 0,0 1-1,-1 0 1,1 1-1,-1-1 1,1 1-1,0 0 1,-1 1-1,1-1 1,0 1-1,-1 0 1,1 1-1,-1-1 1,0 1 0,1 0-1,-1 0 1,0 1-1,0-1 1,9 8-1,-11-8-118,-1 0-1,1 0 1,-1 0 0,1 0-1,-1 1 1,0-1 0,0 1-1,0-1 1,0 1 0,0 0-1,-1 0 1,0 0-1,1 0 1,-1 0 0,0 0-1,0 0 1,0 1 0,-1-1-1,1 5 1,-1-3 2,-1 0 0,0 0 0,1-1 0,-2 1 0,1 0 1,-1-1-1,1 1 0,-1-1 0,0 1 0,-1-1 0,-5 8 0,-7 7 0,0-2 1,-2 1-1,0-2 0,-26 20 1,29-25-46,-22 15 75,27-20 76,-1 1 0,1-1 0,1 2 1,-15 14-1,23-21-104,-1-1 0,1 1 0,-1-1-1,1 1 1,-1-1 0,1 1 0,-1 0 0,1-1 0,0 1 0,-1-1 0,1 1 0,0 0-1,-1 0 1,1-1 0,0 1 0,0 0 0,0-1 0,0 1 0,0 0 0,0 0 0,0-1-1,0 1 1,0 0 0,0 0 0,0-1 0,0 1 0,1 0 0,-1-1 0,0 1 0,0 0-1,1-1 1,-1 1 0,1 0 0,-1-1 0,0 1 0,1-1 0,-1 1 0,1-1-1,-1 1 1,1-1 0,0 1 0,-1-1 0,1 1 0,-1-1 0,1 0 0,0 1 0,-1-1-1,1 0 1,0 1 0,0-1 0,-1 0 0,1 0 0,0 0 0,-1 0 0,1 0 0,0 0-1,0 0 1,-1 0 0,1 0 0,1 0 0,59 1 84,-48-2-52,-3 1-131,65-3-2130,-24-9-6214,-23 0-1412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16367,'0'0'9706,"-32"63"-8521,32-49-577,-3 2-480,3-1-63,0-3-97,0-3-961,0 0-801,3-7-704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13453,'0'0'12929,"-8"8"-12721,-22 28-149,29-35-57,-1 0 0,1 1 0,0-1 0,0 0 0,1 0 0,-1 1 0,0-1 0,0 1 0,1-1 0,-1 0 1,1 1-1,-1-1 0,1 1 0,-1-1 0,1 1 0,0 0 0,0-1 0,0 1 0,0-1 0,0 1 0,0-1 0,0 1 0,0-1 0,1 1 0,-1 0 0,1-1 0,-1 0 0,1 1 0,0-1 0,-1 1 0,1-1 0,0 0 0,0 1 0,0-1 0,0 0 0,0 0 0,0 0 0,0 0 0,0 0 0,1 0 0,-1 0 0,2 1 0,6 3-19,0-1-1,0 0 1,0-1-1,1 1 1,13 1-1,-4 0-204,-16-4 193,-1 0-1,1 0 1,-1 0 0,1 0-1,-1 0 1,1 1 0,-1-1-1,1 1 1,-1-1 0,0 1-1,0 0 1,0 0 0,0 0-1,0 0 1,-1 0 0,1 0-1,-1 1 1,1-1 0,-1 1-1,0-1 1,0 1-1,0-1 1,0 1 0,0 0-1,0-1 1,0 6 0,-1-4 33,-1 0 1,1 0-1,-1-1 0,0 1 1,1 0-1,-2-1 0,1 1 1,0 0-1,-1-1 1,0 0-1,0 1 0,0-1 1,0 0-1,0 0 0,0 0 1,-1 0-1,0 0 1,1-1-1,-5 3 0,-6 6 298,-1-2 0,0 0-1,0 0 1,-1-2-1,-19 8 1,26-12-170,0 0 0,-1-1 0,0 1 0,1-2 1,-1 1-1,0-1 0,0-1 0,0 1 0,0-2 0,1 1 0,-15-3 1,21 2-234,0 0 1,0-1-1,1 1 1,-1 0 0,0-1-1,0 1 1,1-1 0,-1 1-1,1-1 1,-1 0-1,1 0 1,0 1 0,-1-1-1,1 0 1,0 0-1,0 0 1,0-1 0,1 1-1,-1 0 1,1 0 0,-1 0-1,1-1 1,0 1-1,-1-4 1,-1-66-8145,3 55 4207,-1-19-4632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7591,'0'0'15951,"65"-12"-14285,-33 12-97,3 0-576,5 0-704,-5 0-257,6 0-64,-7 0-1122,-4 0-928,-8 0-1089,-5 0-4292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18193,'0'0'5814,"11"11"-4789,3 6-677,1 0 0,-2 1 0,-1 1 0,0 0 0,-1 1 0,-1 0 0,-1 1 0,-1 0 0,9 35 0,-14-39-334,-1 0-1,-1 1 0,0-1 0,-1 0 1,-1 0-1,0 0 0,-2 0 1,0 0-1,-1 0 0,0-1 0,-13 31 1,0-14-4,0 0-1,-3-1 1,0-2 0,-37 42 0,23-30-1077,-61 54 1,73-76-1101,-2-2 1,-28 18-1,0-6-6678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20924,'1'10'895,"1"1"0,0 0 0,0-1 0,1 1-1,4 10 1,2 7-70,3 14-369,-3 0 0,-1 0 0,-2 0 0,-2 1 0,-2 0 0,-4 50 0,1-71-591,-2-1 1,-1 1 0,0 0-1,-2-1 1,0 0 0,-1 0-1,-2-1 1,0 0-1,-1 0 1,0-1 0,-2 0-1,0-1 1,-29 31 0,20-30 46,20-18 54,0 0-1,0 0 1,0 0 0,0-1-1,0 1 1,-1 0 0,1-1 0,0 1-1,-1-1 1,1 1 0,0-1-1,-1 1 1,1-1 0,-1 0 0,1 0-1,-3 0 1,2-4-486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1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14734,'0'0'8680,"51"1"-7174,-20-1-225,9 0-192,1-3-577,0 1-320,2 2-127,-6 0-33,-2 0-32,-7 0-321,-5 0-640,-6 0-384,-8 0-256,0 0-674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1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16752,'0'0'9449,"63"4"-8104,-18-4-704,-6 0-449,11-2-160,-8 0-64,-5 2-929,-3 0-1505,-8-1-1474,0-3-2883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142 163 7751,'0'0'3625,"7"-3"-801,-6 3-2783,54-32 6860,-53 30-6598,0 1 0,0-1-1,0 1 1,0-1 0,0 0 0,-1 0 0,1 1 0,0-1-1,-1 0 1,1-1 0,-1 1 0,0 0 0,0 0 0,0-1-1,0 1 1,0 0 0,0-1 0,-1 1 0,1-1 0,-1 1-1,0-1 1,0 1 0,0-1 0,0 1 0,0-1 0,-1-4-1,0 6-274,0 0 0,0-1 0,0 1 0,0 0 0,0 0 0,0 0 0,-1 0 0,1 0 0,0 0 0,-1 0 0,1 0 0,-1 1 0,1-1 0,-1 1 0,1-1-1,-1 1 1,1-1 0,-1 1 0,0 0 0,1 0 0,-1-1 0,-1 2 0,-45-2-250,38 1 234,4 1-29,0 0-1,1-1 1,-1 2 0,0-1-1,1 1 1,-1 0 0,1 0 0,-1 0-1,1 1 1,0 0 0,0 0 0,0 0-1,0 1 1,1-1 0,-1 1-1,1 0 1,0 1 0,0-1 0,-4 7-1,3-4 7,1 0 0,0 0 0,0 0 0,1 0 0,0 1-1,0-1 1,1 1 0,-1 0 0,2 0 0,-1 0 0,1 0-1,1 0 1,-1 13 0,2-19 11,-1 0 1,0 0-1,1 0 0,-1 0 1,1 0-1,0 0 1,-1 0-1,1 0 0,0 0 1,0 0-1,1 0 0,-1 0 1,0 0-1,1-1 1,-1 1-1,1-1 0,-1 1 1,1-1-1,2 2 0,0 0 24,1-1 0,-1 0-1,1 1 1,0-2 0,-1 1 0,1-1-1,0 1 1,6 0 0,2-1 86,0 0 0,0 0 0,1-1 0,-1-1 0,23-4 0,-27 3-80,-1 0 1,1-1 0,-1 0-1,0-1 1,0 1-1,0-2 1,0 1 0,-1-1-1,0 0 1,0-1-1,0 0 1,-1 0 0,1 0-1,-1-1 1,-1 1-1,6-10 1,-6 9-588,-1-1-1,0 1 1,-1-1 0,0 0-1,0 0 1,0 0 0,-1-1-1,-1 1 1,1 0 0,0-15-1,-2-21-6702,0-1-4169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14221,'0'0'8077,"-3"10"-7078,-6 19-535,2 0 1,1 1-1,1-1 1,-2 46-1,6 136 620,2-160-919,1-10-119,0-1 0,3 0 0,1-1 0,15 49 0,-10-69-1346,-3-15-1604,2-8-3430,-4-9-3852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8456,'0'0'16271,"-8"10"-16014,-10 13-79,0 0 1,2 2-1,1 0 0,0 1 1,2 0-1,1 1 1,2 0-1,0 1 1,2 0-1,1 0 1,1 1-1,2 0 1,-2 36-1,6-59-190,1 0-1,0 1 1,0-1-1,0 0 1,1 0-1,0 0 1,0 0-1,0 0 1,1 0-1,0-1 1,0 1-1,0-1 1,1 0-1,0 0 1,0 0 0,0 0-1,0-1 1,1 1-1,0-1 1,8 5-1,30 12-3468,3-14-4574,-19-7-2600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6822,'0'0'22550,"71"9"-22326,-43-9-160,-4 0-64,2-3-705,-3 0-1729,-1-2-1634,-7-1-3811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 14189,'0'0'12444,"11"-2"-11558,-4 0-786,2 0 38,0 0 0,0 0 0,0 1 0,19-1 0,-26 2-134,0 0 0,0 0-1,0 0 1,0 0 0,-1 1 0,1-1 0,0 0 0,0 1 0,0 0 0,-1-1-1,1 1 1,0 0 0,-1 0 0,1 0 0,0 0 0,-1 0 0,1 0 0,-1 0-1,0 1 1,1-1 0,-1 0 0,0 1 0,0-1 0,0 1 0,0 0 0,0-1-1,0 1 1,0 0 0,-1-1 0,1 1 0,-1 0 0,1 0 0,-1 0 0,0-1-1,1 5 1,-1-2-27,0-1 1,0 1-1,-1 0 0,1 0 0,-1 0 1,0 0-1,0-1 0,0 1 0,0 0 1,-1-1-1,0 1 0,1-1 0,-1 1 1,-1-1-1,1 0 0,-4 4 0,-3 3-27,-1-1 0,-1 0 0,-16 11 0,21-17 69,-1 1 0,1 0-1,0 1 1,1-1 0,-1 1 0,1 0 0,0 1 0,0-1 0,0 1 0,1 0-1,0 0 1,0 0 0,0 1 0,-3 8 0,7-13-27,0-1 0,0 0 1,-1 1-1,1-1 0,0 1 0,0 0 1,0-1-1,0 1 0,1-1 0,-1 1 1,0-1-1,1 0 0,-1 1 0,0-1 0,1 1 1,0-1-1,-1 0 0,1 1 0,0-1 1,0 0-1,0 0 0,0 1 0,0-1 1,0 0-1,0 0 0,0 0 0,0 0 0,1-1 1,-1 1-1,0 0 0,0 0 0,1-1 1,-1 1-1,1-1 0,-1 1 0,1-1 1,-1 1-1,2-1 0,7 2-1207,0 0-1,1-1 1,-1 0-1,14-1 1,-17 0-589,16 0-4319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13229,'0'0'10954,"-33"49"-9513,31-33-448,2-4-705,0 1-191,0-4-65,0 3-385,0-6-832,5-1-961,1-5-1537,-1 0-2435,5-3-6086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40 8296,'0'0'16901,"-1"8"-16308,-19 82-134,19-88-526,0 1-1,1-1 1,-1 1 0,1-1-1,0 1 1,0-1 0,0 1-1,0-1 1,1 1 0,-1-1 0,1 0-1,-1 1 1,1-1 0,0 1-1,0-1 1,0 0 0,0 0-1,0 0 1,0 1 0,1-1 0,-1 0-1,1-1 1,-1 1 0,1 0-1,0 0 1,0-1 0,0 1 0,0-1-1,0 1 1,0-1 0,0 0-1,0 0 1,1 0 0,-1 0-1,5 1 1,31 21-633,-38-22 702,1-1 0,0 1 0,0 0 0,0-1 0,0 1 0,0 0 0,-1 0 0,1-1 0,0 1 0,-1 0 0,1 0 0,0 0 1,-1 0-1,1 0 0,-1 0 0,0 0 0,1 0 0,-1 0 0,0 0 0,1 0 0,-1 0 0,0 0 0,0 0 0,0 1 0,0-1 0,0 0 0,0 0 0,0 0 0,-1 0 0,1 1 0,-2 0 9,1 0-1,0-1 1,-1 1-1,1-1 1,-1 1-1,0-1 1,0 1-1,0-1 1,1 0-1,-1 0 1,0 0-1,0 0 1,-4 1-1,-8 3 85,-1-1 0,-29 4 0,44-8-94,-7 0-113,-47 3 608,32-12-2067,7-13-3439,9-3-2614</inkml:trace>
  <inkml:trace contextRef="#ctx0" brushRef="#br0" timeOffset="1">113 1 12236,'0'0'7687,"52"0"-4612,-33 3-1922,3 2-961,-1 0-192,1 0-1698,0-3-4451,-1-2-10027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15054,'0'0'7688,"26"57"-5030,-11-29-896,-2 3-641,0 7-385,-3 1-351,-5 6-257,-5 4-64,-11 0-128,-13 3 0,-12-1 64,-5 0-481,-5-3-992,-5-4-1025,6-9-2115,4-4-3618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 23869,'5'-6'2201,"-5"5"-1513,2 2-336,-2 9 1000,0 2-248,0 11-496,0 1-247,-2 8-265,1 5-40,-2 12-8,-3 4-40,-2 0-224,-4 1-153,2-4-391,0 0-424,2-7 920,-1-2-200,0-11-216</inkml:trace>
  <inkml:trace contextRef="#ctx0" brushRef="#br0" timeOffset="1">21 819 20556,'-2'10'2617,"-2"-1"3352,7-15-5713,0 2-440,-3-2-2760,-3 0 2688,-4 3-449,-3 1-239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11979,'0'0'10117,"8"1"-9888,127 20 493,-5 0-1466,-44-16-4812,-84-5 2651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12524,'0'0'8360,"60"1"-7207,-23-1-513,4 1-479,4 1-97,-2 0-32,-2-1 32,-3 1-96,-5-1-1506,-9-1-1729,-5 0-2883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10954,'4'-5'7245,"7"-3"-5422,10-10-1661,34-42 1925,65-94 0,-95 120-1969,-24 33-104,-1 0 0,1 0 0,-1 0-1,1 0 1,0 0 0,0 0 0,-1 0-1,1 0 1,0 1 0,0-1 0,0 0-1,0 0 1,0 1 0,0-1-1,0 0 1,0 1 0,0-1 0,0 1-1,3-1 1,-4 2-9,0-1 1,1 1-1,-1 0 1,1-1-1,-1 1 0,0 0 1,1-1-1,-1 1 0,0 0 1,0 0-1,0 0 1,1-1-1,-1 1 0,0 0 1,0 0-1,0 0 0,0-1 1,-1 1-1,1 0 1,0 1-1,-12 52 77,-9 9-3,12-40 83,1 1 0,1-1 0,1 2 1,1-1-1,-3 39 0,9-50-189,2-12-1175,8-18-4365,-7 8 2770,7-9-6882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10442,'0'0'16495,"52"14"-16110,-27-14-161,-3 1-128,2-1-32,1 0-256,-3 0-1089,-7-4-897,0-9-3235,-4-2-8168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138 162 8968,'0'0'15455,"5"-8"-13704,19-27-507,-23 34-1157,0 0 1,0 0-1,0-1 0,0 1 1,0-1-1,-1 1 1,1 0-1,-1-1 0,1 1 1,-1-1-1,1 1 0,-1-1 1,0 0-1,0 1 1,0-1-1,1 1 0,-2-1 1,1 1-1,0-1 1,0 0-1,0 1 0,-1-1 1,1 1-1,-2-3 0,1 3-65,0-1 0,-1 1-1,1 0 1,-1 0 0,1 0-1,-1 0 1,1 0 0,-1 0-1,0 0 1,1 1 0,-1-1-1,0 1 1,0-1 0,1 1-1,-1-1 1,0 1 0,-2 0-1,-3 0-70,0-1 0,0 2 0,0-1-1,0 1 1,0 0 0,0 0 0,1 1-1,-1 0 1,-7 3 0,9-1 20,0 0 1,-1 0-1,2 1 0,-1-1 1,0 1-1,1 0 0,0 0 1,0 1-1,1-1 0,-1 1 1,1 0-1,0 0 0,1 0 1,-3 7-1,4-10 24,0 0 1,1-1-1,-1 1 0,1 0 1,0-1-1,0 1 0,-1 0 0,2-1 1,-1 1-1,0 0 0,1 0 1,-1-1-1,1 1 0,0 0 1,-1-1-1,2 1 0,-1-1 1,0 1-1,0-1 0,1 0 1,-1 1-1,1-1 0,0 0 1,-1 0-1,1 0 0,0 0 1,0-1-1,0 1 0,1 0 0,-1-1 1,0 1-1,1-1 0,-1 0 1,1 0-1,-1 0 0,5 1 1,3 1 55,0 0-1,-1-1 1,1-1 0,0 0 0,0 0 0,0 0 0,0-2-1,0 1 1,0-1 0,0-1 0,0 1 0,0-2 0,0 1 0,16-8-1,-19 7-191,-2 0-1,1 0 0,0-1 1,-1 1-1,0-1 0,1 0 1,-1-1-1,-1 1 0,1-1 1,-1 0-1,0 0 0,0 0 1,0-1-1,-1 1 0,0-1 1,0 0-1,0 0 0,-1 0 1,0 0-1,0-1 0,0 1 1,-1 0-1,1-12 0,-1-16-4065,-4 0-3634,-9-3-5153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13677,'0'0'10420,"-7"11"-10163,-3 9-177,1 0 0,0 0 0,1 1 0,2 0 0,0 1 0,-4 27 0,2 7-88,2 0-1,2 1 1,3 0-1,9 85 1,2-102-151,0-22-2192,-9-17 1962,-1-1-1,1 1 0,-1-1 0,1 0 1,-1 1-1,1-1 0,-1 1 1,1-1-1,-1 0 0,1 0 1,-1 1-1,1-1 0,0 0 1,-1 0-1,1 0 0,0 1 0,-1-1 1,1 0-1,0 0 0,-1 0 1,1 0-1,-1 0 0,2-1 1,4-1-9034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12908,'0'0'12674,"-11"10"-12653,-2 3-11,0 0 0,1 1 0,0 1 0,1 0-1,1 0 1,-14 29 0,14-24 20,2 2 0,0-1 0,2 1 0,0 0 0,2 0 0,0 0 0,2 1-1,0-1 1,2 25 0,0-43-19,1 0-1,-1 0 1,1 0-1,0 0 1,0 0-1,1 0 1,-1 0-1,1-1 1,0 1-1,0-1 1,0 1-1,0-1 1,0 0-1,1 0 1,0 0-1,0 0 1,0 0-1,0 0 1,0-1-1,0 1 1,0-1-1,1 0 1,6 3-1,-2-2-316,-1 0 0,0-1 1,1 0-1,14 3 0,31-4-5229,-18-7-1613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39 6246,'0'0'18594,"10"-7"-18173,-6 3-321,1 1-1,-1 0 1,1 0 0,-1 0-1,1 1 1,0-1-1,0 1 1,0 0-1,1 1 1,-1-1 0,0 1-1,1 0 1,-1 1-1,1-1 1,-1 1-1,1 0 1,-1 0 0,0 1-1,1-1 1,-1 1-1,1 1 1,6 1-1,-9-2-89,-1 0 0,1 0 0,-1-1 0,0 1 0,0 1 0,0-1 0,0 0 0,1 0 0,-1 1 0,-1-1 0,1 1 0,0 0 0,0-1 0,-1 1 0,1 0 0,-1 0 0,1 0 1,-1 0-1,0 0 0,2 4 0,-3-3 1,0-1-1,0 0 1,0 1 0,0-1 0,0 1 0,0-1 0,-1 1 0,1-1 0,-1 0 0,1 1 0,-1-1 0,0 0 0,0 1 0,0-1 0,-1 0 0,-1 3 0,-6 7 21,0-2 0,0 1-1,-1-1 1,-1-1 0,-18 14 0,0-5-14,22-14-23,-1 0 1,1 1-1,1 0 1,-1 0-1,1 0 1,-1 1-1,2-1 1,-1 2-1,-5 7 1,10-14-2,1 1 0,-1 0-1,1 0 1,0-1 0,-1 1 0,1 0-1,0 0 1,0 0 0,-1 0 0,1 0 0,0 0-1,0-1 1,0 1 0,0 0 0,0 0 0,0 0-1,0 0 1,0 0 0,1 0 0,-1 0 0,0-1-1,0 1 1,1 0 0,-1 0 0,1 0 0,-1 0-1,1-1 1,-1 1 0,1 0 0,-1-1 0,1 1-1,0 0 1,-1-1 0,1 1 0,0-1 0,-1 1-1,1-1 1,0 1 0,0-1 0,0 1 0,-1-1-1,1 0 1,0 1 0,0-1 0,0 0 0,0 0-1,0 0 1,0 0 0,1 0 0,56 3-49,-47-3-151,0 0-231,40-2-4149,-17-6-3743,-6-5-5476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12876,'0'0'9673,"-17"51"-7879,11-35-897,6 0-481,0-2-320,0-1-64,0-4-736,2-1-577,2-4-994,2-4-1696,-1-3-1795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14798,'0'0'10517,"-4"11"-10325,1-4-171,-14 49-60,16-54-6,0 0-1,1 0 1,-1 0 0,1 0 0,0 0 0,0 0 0,0 0-1,0 1 1,0-1 0,0 0 0,1 0 0,-1 0-1,1 0 1,-1 0 0,1 0 0,0 0 0,0 0-1,-1 0 1,2 0 0,-1 0 0,0 0 0,0-1-1,0 1 1,4 2 0,6 2-268,1 0-1,-1-1 1,26 8-1,-28-11 274,-1 1 0,1 0 0,0 0 0,-1 1 0,0 0 0,0 0 0,0 1-1,-1 0 1,9 7 0,-15-11 57,-1 0 0,1 0 0,0 0 0,0 0 0,-1 0 0,1 0 0,0 0 1,-1 1-1,1-1 0,-1 0 0,0 0 0,1 0 0,-1 1 0,0-1 0,0 0 0,0 0 0,0 1 0,0-1 0,0 0 0,0 0 0,0 1 0,0-1 0,-1 0 0,1 0 0,0 0 0,-1 1 0,1-1 0,-1 0 1,1 0-1,-1 0 0,0 0 0,0 0 0,1 0 0,-1 0 0,0 0 0,0 0 0,0 0 0,0-1 0,0 1 0,-2 1 0,-5 4 351,-1 0 0,1 0 0,-19 7 0,19-9-153,3-1-47,-3 2-60,-1 0-1,1 0 1,-1-1-1,0-1 0,0 1 1,-1-1-1,1-1 1,0 0-1,-1 0 0,0-1 1,1 0-1,-18-1 1,25-1-435,0 0 1,-1-1-1,1 1 1,0-1-1,1 1 1,-1-1-1,0 0 1,0 1 0,1-1-1,-1 0 1,1 0-1,-1 0 1,1 0-1,0 0 1,0-1 0,0 1-1,0 0 1,0-1-1,0 1 1,1 0-1,-1-1 1,1 1-1,0-5 1,-1 3-418,-5-31-7499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20812,'-3'7'2025,"8"-7"-1161,10-3-280,20-1 1097,5-3-217,7 0-576,6 0-232,6-2-328,-2 0-112,-6 4-512,-7 2-432,-20 3-408,-9-2 872,-14 2-240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12940,'0'0'6823,"53"-3"-3620,-23 3-1089,5 0-577,1 0-832,1 0-545,2 0-96,2 0-705,-11 1-2337,0-1-2980,-11 0-4868</inkml:trace>
  <inkml:trace contextRef="#ctx0" brushRef="#br0" timeOffset="1">454 0 16143,'0'0'7944,"51"51"-6215,-31-30-608,-1 5-416,-8 3-481,-3 6-128,-8 7 1,0 8-97,-23 4 64,-7 5 0,-11 5-32,-2-1-577,-9-3-864,0-4-1282,1-11-3298,-1-8-8873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67 6086,'-4'-24'10716,"-9"11"-5800,8 11-4606,0 1 0,1 0 0,-1 0 0,0 0 1,1 1-1,-1 0 0,-8 0 0,8 0-290,0 0 0,0 1 1,0 0-1,0 0 0,0 0 0,0 0 1,0 1-1,0 0 0,1 0 0,-1 0 1,1 0-1,-1 1 0,1 0 0,0 0 1,0 0-1,0 0 0,0 1 0,1 0 1,-1-1-1,1 1 0,0 0 0,0 1 1,1-1-1,-1 0 0,1 1 0,0 0 1,0-1-1,-2 10 0,3-12-29,0-1 0,1 1 0,-1-1 0,1 1 0,-1-1 0,1 1 0,-1-1 0,1 1 0,0-1 0,0 1 0,-1-1 0,1 1 0,0 0 0,1-1 0,-1 1 0,0-1 0,0 1 0,1-1 0,0 3 0,0-3-1,-1-1 0,1 0-1,0 1 1,0-1 0,-1 0 0,1 0 0,0 0 0,0 1-1,0-1 1,0 0 0,-1 0 0,1 0 0,0 0 0,0 0-1,0 0 1,-1-1 0,1 1 0,0 0 0,0 0-1,0 0 1,-1-1 0,1 1 0,0-1 0,-1 1 0,2-1-1,6-3 7,-1-1 0,1 0 0,-1 0 0,0 0 0,7-9-1,40-61 155,-54 74-150,0 0-43,1 6-73,0 0 101,-1 0 0,1 0 0,-1 0 0,0 0 0,-2 9 0,1-3 13,13 140 20,-7-114 132,-2 2 0,-1-1 0,-1 0 0,-6 38 1,4-71-116,-1 0 0,1-1 0,-1 1 0,0-1 1,0 0-1,0 1 0,-1-1 0,1 0 0,-1 0 0,0-1 1,-1 1-1,1 0 0,0-1 0,-1 0 0,0 0 1,0 0-1,0 0 0,0-1 0,0 1 0,0-1 0,-1 0 1,-7 2-1,9-3-23,1-1 0,0 1 0,-1 0 0,1-1 1,-1 0-1,1 1 0,-1-1 0,0 0 0,1 0 1,-1-1-1,1 1 0,-1 0 0,1-1 0,-1 0 1,1 1-1,0-1 0,-1 0 0,1 0 0,0-1 0,0 1 1,0 0-1,-1-1 0,1 1 0,1-1 0,-1 0 1,0 1-1,0-1 0,1 0 0,-1 0 0,1 0 0,-1-1 1,1 1-1,0 0 0,0 0 0,0-1 0,0 1 1,0 0-1,1-1 0,-1 1 0,1-1 0,-1 1 1,1-1-1,0-3 0,0-5-31,0 1 0,1-1 0,0 1 0,0-1 0,1 1 0,1-1 0,-1 1 0,2 0 1,0 0-1,0 1 0,0-1 0,1 1 0,1 0 0,0 0 0,0 0 0,0 1 0,9-8 0,15-15-54,1 0 0,61-43-1,-77 61 1,54-37-387,-63 46 390,0 1 0,1-1 0,-1 1 0,1 0 0,-1 1 0,1 0 0,0 0 0,0 0 0,7 0 0,-13 2 35,0 1 0,0-1 0,-1 1-1,1-1 1,0 1 0,-1 0 0,1 0 0,0-1-1,-1 1 1,1 0 0,-1 0 0,1-1-1,-1 1 1,0 0 0,1 0 0,-1 0 0,0 0-1,0 0 1,1 0 0,-1 0 0,0 0 0,0-1-1,0 1 1,0 0 0,0 0 0,0 0 0,-1 1-1,0 35-62,1-32 109,-9 44 507,6-39 618,7-35 146,2-16-614,-2 0-1,-2-57 0,-2 98-731,4 30-1649,-3-27 1395,0-1 1,1 1 0,0 0 0,-1-1 0,1 1 0,0-1 0,0 0 0,0 0 0,1 0 0,-1 0 0,1 0 0,-1 0 0,5 2 0,-2-2-774,-1 0 0,1 0-1,-1-1 1,1 1 0,-1-1 0,1-1 0,0 1 0,7 0 0,13-1-7013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11531,'0'0'9027,"-9"1"-7826,1 1-1110,0 0-1,0 0 0,0 0 0,1 1 1,-1 0-1,1 1 0,0 0 1,-9 6-1,12-8-91,0 1 0,1-1 0,0 1 0,0 0 0,0 0 0,0 1-1,0-1 1,0 1 0,1-1 0,0 1 0,0 0 0,0 0 0,0-1 0,0 2 0,1-1 0,0 0 0,0 0 0,0 0-1,0 1 1,0 5 0,2-8 0,-1-1 0,1 0-1,-1 0 1,1 0 0,0 0-1,-1 0 1,1 0 0,0 0-1,0 0 1,0 0 0,0-1-1,0 1 1,0 0 0,0-1-1,0 1 1,0 0 0,0-1-1,0 1 1,0-1 0,0 1-1,1-1 1,-1 0 0,0 0-1,0 1 1,1-1 0,-1 0-1,0 0 1,0 0 0,0 0-1,1 0 1,-1-1 0,0 1-1,0 0 1,2-1 0,46-9 229,-38 4-86,-1-1-1,0 0 1,0 0 0,-1 0-1,0-1 1,-1-1 0,1 0 0,-1 0-1,-1 0 1,13-21 0,-17 18 529,-12 20-588,-13 19-207,19-22 119,0 0 1,0 1 0,1-1 0,0 1 0,0 0 0,1-1 0,-1 1 0,1 0 0,1 0 0,-1 0 0,1 0-1,0 8 1,1-11-1,-1 0-1,1-1 0,0 1 1,0 0-1,0-1 0,0 1 0,1-1 1,-1 1-1,1-1 0,-1 0 1,1 1-1,0-1 0,0 0 0,0 0 1,0 0-1,0-1 0,0 1 1,0 0-1,1-1 0,-1 0 0,1 1 1,-1-1-1,1 0 0,-1 0 1,1 0-1,0-1 0,0 1 0,3 0 1,5 1-576,-1-1 0,1 0 0,0-1 0,11 0 1,16-4-5266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11115,'0'0'6785,"1"8"-6444,1 47 314,-3 1-1,-2-1 1,-11 63-1,-46 169 2414,53-263-1871,6-35 167,9-42-215,2-13-894,29-141-163,-40 207-101,1 0 0,0 0 1,0-1-1,0 1 0,0 0 0,0 0 0,0-1 1,1 1-1,-1 0 0,0 0 0,0-1 1,0 1-1,0 0 0,0 0 0,0-1 1,0 1-1,0 0 0,1 0 0,-1-1 0,0 1 1,0 0-1,0 0 0,0 0 0,1-1 1,-1 1-1,0 0 0,0 0 0,1 0 1,-1 0-1,0 0 0,0 0 0,1-1 1,-1 1-1,0 0 0,0 0 0,1 0 0,-1 0 1,0 0-1,0 0 0,1 0 0,-1 0 1,0 0-1,1 0 0,10 12-238,12 34 71,-17-33 195,-5-10-18,1 0 1,0 0 0,0 0 0,0 0-1,0 0 1,0 0 0,1 0-1,-1-1 1,1 1 0,-1-1 0,1 0-1,0 0 1,0 0 0,0 0-1,0 0 1,1-1 0,-1 1 0,0-1-1,1 0 1,-1 0 0,1 0-1,-1 0 1,1-1 0,0 1 0,-1-1-1,7 0 1,-4-1 13,0-1 0,0 1 0,0-1 0,0 0 0,0 0 0,-1-1 0,1 0 1,-1 0-1,1 0 0,-1-1 0,0 1 0,-1-1 0,1 0 0,8-10 0,-2 0 9,0-1 1,0 0-1,-2-1 1,0 0-1,0-1 0,11-34 1,-29 77-15,1 1 1,1 0 0,1 1 0,1-1-1,0 34 1,5-59-37,0-1 0,0 1 0,1-1 0,-1 0 0,1 1 0,-1-1 0,1 1 0,0-1-1,-1 0 1,1 0 0,0 1 0,0-1 0,0 0 0,0 0 0,0 0 0,0 0 0,0 0 0,0 0 0,0 0 0,1-1 0,-1 1 0,0 0 0,0-1 0,1 1 0,-1 0 0,1-1 0,-1 0 0,0 1 0,1-1-1,-1 0 1,1 0 0,-1 0 0,1 0 0,-1 0 0,3 0 0,-2 0-370,-1 0-1,1-1 0,-1 1 1,1 0-1,-1-1 0,1 1 1,-1 0-1,0-1 0,1 0 0,-1 1 1,0-1-1,1 0 0,-1 0 1,0 0-1,0 0 0,1 0 1,-1 0-1,0 0 0,0 0 1,0 0-1,-1 0 0,1-1 1,1 0-1,4-20-9095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14574,'0'0'6950,"32"47"-17039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21 14478,'0'0'11178,"-9"-4"-11076,4 2-148,1-1 0,-1 1 1,0 0-1,0 1 1,0-1-1,0 1 0,0 0 1,0 0-1,0 0 1,0 1-1,0 0 0,-1 0 1,1 0-1,0 1 0,0 0 1,0 0-1,0 0 1,0 0-1,0 1 0,0 0 1,-6 3-1,-32 27-196,41-30 235,1-1-1,-1 0 1,1 1-1,-1-1 1,1 1-1,-1-1 1,1 1-1,0 0 1,0-1-1,0 1 1,0 0-1,0 0 1,0 0-1,0 0 1,1 0-1,-1 0 1,0 0-1,1 0 1,0 0-1,0 0 1,0 0-1,0 0 1,0 3-1,1-4-2,-1 0 0,1 0-1,0 0 1,0 0-1,0-1 1,0 1 0,0 0-1,0 0 1,0-1 0,0 1-1,1 0 1,-1-1-1,0 1 1,0-1 0,1 0-1,-1 1 1,0-1 0,0 0-1,1 0 1,1 1-1,34 1-65,-26-2 7,43-1-206,-40 0 181,1 1-1,-1 0 0,0 1 0,0 0 1,21 5-1,-34-6 106,0 0 0,-1 1 0,1-1 0,0 0 0,0 0 0,-1 1 0,1-1 1,0 0-1,-1 1 0,1-1 0,0 1 0,-1-1 0,1 1 0,-1-1 0,1 1 0,-1-1 0,1 1 0,-1 0 0,1-1 0,-1 1 1,0-1-1,1 1 0,-1 0 0,0 0 0,1-1 0,-1 1 0,0 0 0,0 1 0,-8 21 733,-28 15 689,-26 0 1115,58-36-2449,0-1 1,0 1 0,0 0 0,0-1 0,-1 0 0,1 0-1,0 0 1,-1-1 0,1 0 0,-1 0 0,1 0 0,0 0-1,-9-2 1,11 1-257,1 0-1,0 0 1,-1 0-1,1-1 1,0 1-1,0 0 1,0-1-1,0 1 1,1-1-1,-1 1 1,0-1-1,0 1 1,1-1-1,-1 0 1,1 1-1,0-1 1,-1 0-1,1 1 1,0-1-1,0 0 1,0-1-1,0 0-591,-1 0-1,1 0 0,0 0 0,0 0 0,1 1 0,-1-1 1,0 0-1,1 0 0,0 1 0,0-1 0,-1 0 1,3-2-1,8-3-4028,2 1-2477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132 409 9257,'0'0'14237,"-10"-7"-14045,3 3-183,6 2-9,-1 0 0,0 1 0,0-1 0,-1 0 0,1 1 0,0 0 0,0-1 0,-1 1 0,1 0 1,-1 0-1,1 0 0,-1 1 0,1-1 0,-1 1 0,0-1 0,1 1 0,-1 0 0,0 0 0,1 0 0,-1 0 0,0 1 0,1-1 0,-1 1 0,1-1 0,-1 1 0,1 0 1,-1 0-1,1 0 0,-1 0 0,1 1 0,0-1 0,0 0 0,0 1 0,0 0 0,-3 2 0,2-1 15,1-1-1,0 0 0,-1 1 1,1 0-1,0 0 1,1-1-1,-1 1 1,0 0-1,1 0 0,-1 1 1,1-1-1,0 0 1,0 0-1,1 1 1,-1-1-1,1 0 1,-1 1-1,1-1 0,0 1 1,1 4-1,0-6-2,0 0 0,0 0-1,0-1 1,1 1 0,-1 0 0,1 0-1,-1-1 1,1 1 0,0-1 0,-1 1-1,1-1 1,0 0 0,0 0 0,0 0-1,0 0 1,0 0 0,0 0 0,1-1-1,-1 1 1,0 0 0,0-1 0,0 0-1,1 0 1,-1 1 0,0-1 0,0-1-1,1 1 1,-1 0 0,0 0 0,3-2-1,7 0 34,0 0 0,0-1 0,-1 0-1,0-1 1,1-1 0,-1 0-1,-1 0 1,1-1 0,-1 0 0,0-1-1,0 0 1,11-11 0,-3 2-50,-1-1 1,-1-1 0,-1-1-1,0 0 1,14-24 0,-21 27-25,0 0 0,0 0 1,-2 0-1,9-34 1,-13 41 5,0 0 1,-1 0 0,0 0-1,0 0 1,-1 0 0,0-1-1,0 1 1,-1 0 0,-1 0-1,0 0 1,-3-10 0,4 16 19,-1-1 1,0 1 0,0-1 0,0 1-1,-1 0 1,1 0 0,-1 0 0,0 0 0,1 0-1,-1 1 1,-1-1 0,1 1 0,0 0 0,0 0-1,-1 0 1,0 0 0,1 1 0,-1-1 0,0 1-1,1 0 1,-1 0 0,0 0 0,0 1 0,0-1-1,0 1 1,0 0 0,0 0 0,0 0 0,0 1-1,0 0 1,-6 1 0,4-1 12,-1 1 0,1-1 0,-1 1-1,1 1 1,0-1 0,0 1 0,0 0 0,0 0 0,1 1 0,-1 0 0,1 0 0,0 0 0,0 0-1,0 1 1,1 0 0,0 0 0,-1 0 0,-2 7 0,4-8 7,1 0-1,1 1 1,-1-1 0,1 1 0,-1-1-1,1 1 1,1-1 0,-1 1-1,1 0 1,-1-1 0,1 1 0,1 8-1,0-10-62,0 0-1,0 0 0,0 0 0,1 0 1,-1 0-1,1 0 0,-1-1 0,1 1 0,0-1 1,0 1-1,0-1 0,0 0 0,1 1 1,4 2-1,7 3-299,0 0 0,1-2 0,-1 1 1,1-2-1,1 0 0,19 3 0,-19-4 148,1 0-1,-2 1 1,1 1-1,15 7 1,-29-11 255,1 0 1,-1-1-1,0 1 1,0 0 0,0 0-1,0 0 1,-1 1-1,1-1 1,0 0-1,-1 0 1,0 1-1,0-1 1,1 1-1,-1 0 1,-1-1-1,1 1 1,0 0-1,-1-1 1,1 1-1,-1 0 1,0 0-1,0-1 1,0 1-1,0 0 1,0 0-1,-1 0 1,1-1-1,-3 6 1,-1 8 390,-2 0 0,0-1 0,-15 27-1,7-15-532,-3 24-2616,13-35-3326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3834 11 10282,'0'0'42,"1"-1"-1,-1 0 1,0 1 0,1-1 0,-1 0 0,1 1 0,-1-1-1,1 1 1,-1-1 0,1 1 0,-1-1 0,1 1 0,0-1-1,-1 1 1,1-1 0,0 1 0,-1 0 0,1-1 0,0 1-1,0 0 1,-1 0 0,1 0 0,0-1 0,0 1 0,0 0-1,-1 0 1,1 0 0,0 0 0,0 0 0,-1 1 0,1-1-1,0 0 1,1 1 0,27 6 458,-15 1-440,0-1 0,0 0 1,1-1-1,0 0 0,0-1 1,0-1-1,1 0 1,17 2-1,18-2 290,62-1 0,-67-4-16,90 12 0,-47 9-310,-2 5-1,159 67 1,1 1 1,366 148-52,-414-156 38,184 86 81,-313-135-67,-3 3 0,-1 3 0,82 69 0,-62-34 298,-4 5 0,111 141 0,115 205 1690,-60-78-1840,-211-301-184,1-2 15,-3 1 0,-1 2 1,-3 1-1,47 104 1,-52-77 66,-4 1-1,-4 1 1,-3 1 0,-3 1 0,-4 0 0,-5 162 0,-6-205-58,-1-1 1,-3 0-1,0 0 1,-3 0-1,-1-1 0,-24 55 1,11-43-65,-1-1 1,-3-1-1,-2-2 0,-40 49 1,7-24 40,-2-2 0,-4-3 0,-2-4 0,-3-2 0,-89 54 0,-70 30-42,-305 139 0,365-207 23,-2-8-1,-309 76 1,-362 27 45,464-98-11,-509 82 0,30-5 31,10 48-167,551-106 93,-475 212 1,482-151 44,253-127 100,1 1 1,2 2-1,0 2 1,-63 66-1,94-90-85,1-1 1,0 1-1,0 1 0,0-1 0,1 0 0,0 1 0,0 0 0,0 0 0,1 0 0,0 1 0,1-1 0,0 1 0,0 0 0,-2 15 0,5-22-31,-1 0 0,0 0 0,0-1 0,1 1 0,-1 0 0,1 0 0,-1 0 0,1 0-1,-1-1 1,1 1 0,0 0 0,-1 0 0,1-1 0,0 1 0,-1 0 0,1-1 0,0 1-1,0-1 1,0 1 0,0-1 0,0 1 0,-1-1 0,1 0 0,0 0 0,0 1 0,0-1-1,0 0 1,0 0 0,0 0 0,0 0 0,0 0 0,0 0 0,0 0 0,0 0 0,0 0-1,0-1 1,1 1 0,42-10-109,-33 5-404,-1 0 0,0-1 0,0 0 0,-1-1 0,0 0 0,0 0 0,0-1 0,10-13 0,2-9-4966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3171,'-7'86'8670,"2"114"-7421,5-178-1181,1 66 1043,20 138 0,-20-221-1043,-1 0 0,2 0 0,-1 0 0,1 0-1,-1 0 1,1-1 0,1 1 0,-1-1 0,1 1 0,4 5 0,-6-8-4,1-1 0,-1 0 0,1 0 0,0 1-1,-1-1 1,1 0 0,0 0 0,0-1 0,0 1 0,0 0 0,0 0 0,0-1 0,0 0-1,0 1 1,0-1 0,0 0 0,0 0 0,0 0 0,0 0 0,0 0 0,0 0 0,0-1-1,0 1 1,0-1 0,0 1 0,0-1 0,0 0 0,0 0 0,2-1 0,8-5 273,-1 0 0,1-1 0,-1-1 0,-1 0-1,18-19 1,2-1 55,108-88 245,-72 63-2306,-3-1-3828,-23 15-2537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41 9961,'2'-37'7080,"0"33"-2684,-2 25-4111,2 207 1280,-4 245-306,-37-80-304,-7 292-762,35-594-164,-40 152 0,-2 5 3,40-114-505,8 240 0,7-208-390,-3-160-2634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16171,'25'16'2065,"12"-12"-1097,6-4-472,7-5 1017,5-4-761,5-15-16,-1-2-96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58 7079,'-141'4'5605,"129"-10"-3877,12 6-1693,0 0 1,0-1 0,0 1-1,0 0 1,0 0-1,0-1 1,0 1-1,0 0 1,0 0 0,0-1-1,0 1 1,0 0-1,1 0 1,-1-1 0,0 1-1,0 0 1,0 0-1,0 0 1,0-1 0,1 1-1,-1 0 1,0 0-1,0 0 1,0 0 0,1-1-1,-1 1 1,0 0-1,0 0 1,1 0-1,-1 0 1,0 0 0,0 0-1,1 0 1,-1 0-1,0 0 1,0 0 0,1 0-1,-1 0 1,0 0-1,0 0 1,1 0 0,-1 0-1,0 0 1,0 0-1,1 0 1,-1 0 0,400-20 1429,2-1-181,363 19-956,607 3 465,-261 14-756,-556-13 222,639-5 48,458-18-56,-854 38-206,-4-1 17,310-2 1470,-806-14-1392,-169 0-6280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12043,'-1'-1'438,"0"-1"-1,0 1 1,0-1-1,0 1 1,0-1-1,0 1 0,0-1 1,1 0-1,-1 1 1,0-1-1,1 0 1,-1 1-1,1-1 0,0 0 1,0 0-1,0-2 1,0 3-341,0 1 0,1-1 1,-1 1-1,1 0 0,-1-1 1,1 1-1,0 0 1,-1-1-1,1 1 0,-1 0 1,1 0-1,0-1 0,-1 1 1,1 0-1,-1 0 0,1 0 1,0 0-1,-1 0 0,1 0 1,0 0-1,-1 0 0,1 0 1,-1 0-1,1 0 0,0 1 1,-1-1-1,1 0 0,1 1 1,8 2-53,0 1 1,0 1 0,17 10-1,-11-6-53,87 60-8,-95-62 16,1 0-1,-1 0 1,-1 1 0,0 0 0,0 0 0,0 0-1,-1 1 1,0 0 0,5 11 0,-10-16 18,0-1 0,-1 1 0,1-1 0,0 1 0,-1-1 0,0 1 0,0 0 1,0-1-1,0 1 0,-1 0 0,0-1 0,1 1 0,-1-1 0,0 1 1,-1-1-1,1 0 0,0 1 0,-1-1 0,0 0 0,0 0 0,0 0 0,0 0 1,-1 0-1,1-1 0,-1 1 0,-4 4 0,-10 7 84,0-1 0,0 0 0,-26 14-1,25-17-106,-55 43-641,46-32-8130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10154,'0'0'13217,"11"0"-12288,-8 0-871,2 0 39,0 0-1,0 0 1,1 0-1,-1-1 1,0 0-1,0 0 1,0 0-1,0-1 1,0 0-1,0 0 1,0 0-1,0 0 1,-1-1-1,8-5 1,38-34 110,-2-2 0,-2-2 0,-2-2 0,65-92 0,-108 140-212,-1 0-1,1 0 0,-1 0 0,0 0 0,1 0 0,-1 0 0,0 0 0,1 0 1,-1 1-1,1-1 0,-1 0 0,0 0 0,1 0 0,-1 1 0,0-1 1,0 0-1,1 0 0,-1 1 0,0-1 0,0 0 0,1 1 0,-1-1 1,0 0-1,0 1 0,0-1 0,1 1 0,-1-1 0,0 0 0,0 1 1,0-1-1,0 0 0,0 1 0,0-1 0,0 1 0,0-1 0,0 0 0,0 1 1,0 0-1,7 26-64,-6-22 75,11 43-22,67 219 162,-76-259-131,1 1 1,0-1-1,0 0 0,0-1 0,1 1 1,1-1-1,7 9 0,-10-13-195,-1-1-1,1 0 0,0 1 0,0-1 0,0 0 1,0-1-1,0 1 0,1-1 0,3 2 0,-4-2-274,0 0-1,-1-1 0,1 0 0,0 1 1,0-1-1,0 0 0,-1 0 0,1-1 0,0 1 1,0 0-1,0-1 0,-1 0 0,4-1 1,11-8-6399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77 9353,'2'-9'2033,"-1"1"0,0-1 0,-1 1 0,0-1 1,0 1-1,-2-11 0,1 18-1921,0 1 0,1-1-1,-1 1 1,0-1 0,0 1 0,0-1 0,1 1-1,-1-1 1,0 1 0,0 0 0,0-1 0,0 1-1,0 0 1,0 0 0,0 0 0,0 0 0,0 0 0,0 0-1,0 0 1,0 0 0,1 0 0,-1 0 0,0 0-1,0 1 1,0-1 0,0 0 0,0 1 0,-1 0-1,-26 10-155,18-1 69,1 1 0,0-1 1,1 1-1,0 1 0,0-1 1,1 1-1,1 1 0,0-1 1,1 1-1,0 0 0,-2 14 1,2-8 28,1 1 0,1-1 0,1 1 0,0 0 0,2 0 0,0-1 0,4 24 0,-3-35-23,2 0 0,-1 0 0,1 0 0,0-1 0,1 1 0,5 8 0,14 36 297,-26-48-2771,-7-8 357,-8-8-1830,-1-6-1092,-3-4-667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7111,'0'0'16527,"71"-17"-15277,-41 16-129,5 0-385,-5 0-479,2-3-161,-8 2-64,2-1-353,-2-3-1312,-5-2-1218,-2-2-2178,0-6-3683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14221,'0'0'8803,"-9"7"-8696,-5 7-8,1 0 0,0 1 0,0 0 0,2 1 0,0 0 0,-9 20 0,13-24 55,1 1 0,1-1 0,0 1 0,0 0 0,2 0 0,0 1 0,0-1 0,1 1 0,1 0 0,0 22-1,1-34-188,1 1 0,-1-1 0,1 1 0,0-1 0,0 1 0,0-1 0,0 0-1,1 0 1,-1 1 0,0-1 0,1 0 0,0 0 0,-1-1 0,1 1-1,0 0 1,0 0 0,0-1 0,0 1 0,0-1 0,0 0 0,1 1 0,-1-1-1,0 0 1,1-1 0,-1 1 0,1 0 0,3 0 0,35 2-3591,-4-12-4224,-15-5-724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 9993,'0'0'13346,"11"-4"-12486,33-11 21,-43 14-844,1 0 1,0 1-1,-1 0 1,1-1 0,-1 1-1,1 0 1,0 0-1,-1 0 1,1 0-1,0 0 1,-1 0-1,1 0 1,0 1 0,-1-1-1,1 1 1,0-1-1,-1 1 1,1-1-1,-1 1 1,1 0-1,-1 0 1,0 0 0,1 0-1,-1 0 1,0 0-1,0 0 1,1 0-1,-1 1 1,0-1-1,0 0 1,0 1 0,-1-1-1,1 1 1,0-1-1,0 1 1,-1-1-1,1 4 1,0-3-28,0 1 0,-1-1 0,1 1 0,-1-1 0,1 1 0,-1-1 0,0 1 1,0-1-1,-1 1 0,1 0 0,0-1 0,-1 1 0,1-1 0,-1 1 0,0-1 0,0 1 0,0-1 0,0 0 0,0 1 1,-3 2-1,-48 32 262,43-31-94,-1 1 1,1-1-1,-1 2 0,-14 15 0,23-23-173,1 0 0,0 1 0,-1-1-1,1 0 1,0 1 0,-1-1-1,1 0 1,0 1 0,-1-1 0,1 1-1,0-1 1,0 1 0,-1-1 0,1 1-1,0-1 1,0 1 0,0-1-1,0 1 1,0-1 0,0 1 0,0-1-1,0 1 1,0-1 0,0 1 0,0-1-1,0 1 1,0-1 0,0 1 0,0-1-1,0 1 1,1-1 0,-1 1-1,0-1 1,0 1 0,1-1 0,-1 0-1,1 2 1,23 6 81,41-5-59,-58-3-26,5 0-297,38-2-631,-48 2 402,1-1 1,0 1-1,-1-1 1,1 1 0,-1-1-1,1 0 1,-1 0-1,0 0 1,1 0-1,-1 0 1,0-1-1,1 1 1,-1-1-1,0 1 1,2-3 0,1-7-6539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13837,'0'0'5573,"79"3"-2177,-38-3-1699,2 0-640,-2 0-608,0-3-353,-8-1-128,-3-1-1378,-7-3-896,-8-3-1634,0-3-3683</inkml:trace>
  <inkml:trace contextRef="#ctx0" brushRef="#br0" timeOffset="1">331 2 14830,'0'0'6641,"10"0"-5280,-5 0-1250,-1-1-1,1 1 0,0 0 1,-1 0-1,1 0 1,0 1-1,-1 0 0,1 0 1,-1 0-1,1 0 0,-1 1 1,0 0-1,1 0 1,-1 0-1,0 0 0,0 1 1,0-1-1,-1 1 1,1 0-1,0 0 0,-1 1 1,0-1-1,0 1 0,0-1 1,0 1-1,-1 0 1,0 0-1,1 0 0,-1 0 1,2 10-1,-1-3-70,-2 1 0,1 0 0,-2 0-1,1 0 1,-2-1 0,0 1 0,0 0-1,-1 0 1,0 0 0,-1-1 0,-1 0 0,1 1-1,-2-1 1,-7 15 0,-11 15-109,-1 0 0,-35 44 0,44-65-1787,-1 0 0,-22 22 0,2-12-6184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12524,'0'0'13266,"11"3"-12951,-1 0-227,0 1 0,0-1 0,-1 1 0,1 1 0,14 9 0,-22-12-78,1-1-1,-1 1 1,0 0 0,0-1 0,0 1-1,0 0 1,0 1 0,0-1-1,0 0 1,-1 0 0,1 1-1,-1-1 1,0 1 0,1-1-1,-1 1 1,0 0 0,-1 0-1,1-1 1,0 1 0,-1 0-1,0 0 1,1-1 0,-1 1-1,0 0 1,-1 0 0,1 0-1,0 0 1,-1-1 0,0 1-1,1 0 1,-3 5 0,-2 0 11,0-1 1,-1 1-1,1-1 1,-1 0-1,-1-1 1,1 0-1,-1 1 0,0-2 1,-1 1-1,1-1 1,-1 0-1,-13 5 1,9-4-1,2 0 0,-1 1 0,1 0 0,0 1 1,1 0-1,-12 13 0,20-21-8,1 1 0,-1-1 0,0 1 0,1-1 0,-1 1 0,1 0 0,0-1 0,-1 1 0,1 0 0,-1 0 0,1-1 0,0 1 0,0 0 0,-1 0 0,1-1 0,0 1 0,0 0 0,0 0 0,0 0-1,0 0 1,0-1 0,0 1 0,0 0 0,0 0 0,1 0 0,-1-1 0,1 2 0,-1-1 19,1 0 0,0 0 0,1 0 0,-1 0 0,0 0 0,0-1 0,0 1 0,0 0 0,1-1 0,-1 1 0,0-1 0,1 1 0,-1-1 0,0 0 0,2 1 0,59 1 923,-52-2-815,35 0-63,104-4-2199,-145 4 1316,4-1-885,-6-3-2997,-1 0-1937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13485,'0'0'11082,"66"0"-9544,-27 0-321,4 0-545,0 0-447,-2 0-161,4 0-385,-10 1-1568,-3-1-1571,-4 0-4900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8 492 17196,'-7'2'3509,"14"-9"-1881,135-170 3743,56-101-3862,-192 268-1462,11-12 130,-16 39-77,-5 25-179,-10 53 0,2-27-90,6-32 18,2-15-464,1 0 0,1 0 0,1 39 0,1-59 535,0 0 1,0 0-1,0 0 0,0 0 1,0 0-1,0 0 0,1 0 1,-1 0-1,0 0 1,0 0-1,1 0 0,-1-1 1,1 1-1,-1 0 0,1 0 1,-1 0-1,1-1 0,0 1 1,-1 0-1,1 0 0,1 0 1,-1-1 40,0 0 0,0 0 0,-1 0 0,1 0 0,0 0 0,0 0 0,0 0 0,-1 0 0,1-1 0,0 1 0,0 0 0,-1-1 0,1 1 0,0 0 0,-1-1 0,1 1 0,0-1 1,-1 1-1,1-1 0,-1 1 0,1-1 0,-1 0 0,1 0 0,15-18-860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2421 8040,'0'0'3464,"9"0"-2337,409-31 3949,-317 22-4855,-44 5 58,64-14 1,-24 2 436,103-3 1,15-3 685,-131 10-927,9 0-222,0-4-1,148-45 1,-235 59-252,398-152 118,-330 121-109,-2-4 0,-2-2 0,88-65 0,67-85 81,-184 156-85,-2-1 0,-2-2 0,-1-2 0,-1-1 1,46-70-1,-6-27 57,0 1-35,19-38-36,-72 126 64,2 0 0,52-72 0,75-98 221,-113 167-232,3 2-1,50-48 1,49-56 14,-131 141-63,0 0 1,0 1 0,1 1-1,1-1 1,0 2 0,0-1 0,0 2-1,1-1 1,1 2 0,-1-1-1,1 2 1,25-8 0,-10 6-4,1 2 0,-1 2 0,1 0-1,-1 2 1,39 3 0,-3 0 6,126 22 0,-168-19-2,0 1 0,-1 1 0,0 0 0,0 2 0,-1 0 0,0 1 0,0 1 0,-1 1 0,24 20 0,15 17-26,0-1-86,-1 2 0,94 109 1,-127-131 111,2 0 1,44 35 0,15 17-2,-66-58-27,-1 2 1,28 46 0,10 16-39,-36-57 52,27 50 1,-37-58-26,2 1 0,1-2 1,0 0-1,2 0 0,29 30 1,200 151 35,-199-165 17,2-2-1,1-2 0,1-3 0,71 32 0,14 9 3,234 97-4,-219-106-7,-34-5 4,-76-35-2,1-2 0,1-2 0,54 16-1,12-6-2,491 101 4,94-60 22,-209-9-19,-287-30 4,210 5 0,-230-31-7,630-4 54,-241-4-33,-540 6 14,3 1-175,-22-2-3330,-11-6-3315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9449,'0'0'13720,"1"14"-13149,5 85 699,-5 1 0,-12 100 0,-1 64-697,12-164 8,2-96-239,3-10-169,0-4-1825,-2-1-3483,-3-2-3332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1057,'6'-2'1089,"-1"0"-1025,-3-1-64,2 1-96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 2050,'0'0'2819,"6"-9"-2499,-12 9-224,1 0-1313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 4420,'0'0'13138,"-8"0"-10837,-1 0-3181,-16 0 11402,43 1-9525,62 0-341,22 1-3714,-118-8-5281,6-1 273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51 12876,'0'0'12620,"10"-8"-11659,33-24-315,-42 31-613,1 0 0,-1 0 0,1 0 0,0 0-1,0 0 1,-1 0 0,1 0 0,0 1 0,0-1 0,0 1 0,0-1 0,0 1 0,0 0 0,0 0-1,0 0 1,0 0 0,0 0 0,0 0 0,3 1 0,-3 0-24,-1 0 0,0 0 0,1 0 1,-1 0-1,0 0 0,0 0 0,0 0 0,0 0 1,1 1-1,-2-1 0,1 0 0,0 1 0,0-1 0,0 1 1,-1-1-1,1 1 0,-1-1 0,1 3 0,1 2-3,-1 1-1,0-1 1,-1 1-1,1-1 0,-1 1 1,-1-1-1,1 1 0,-1-1 1,-2 8-1,0-6-36,-1 0 0,0 0 0,0-1 0,-1 1 1,1-1-1,-2 0 0,1 0 0,-10 8 0,-60 51-184,42-38 292,21-19-73,9-7 41,0 0 0,0 0-1,0 0 1,1 1-1,-1-1 1,0 1 0,1 0-1,0-1 1,0 1 0,-1 0-1,2 0 1,-1 1 0,0-1-1,1 0 1,-1 1-1,0 3 1,36-5 249,-13-2-424,-1-1 1,0-1 0,21-4-1,-19 0-3959,-3-3-3828,-9 5-2744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11082,'0'0'14574,"-27"61"-13164,22-42-546,1-1-319,2 0-417,-3-3-64,5 0-64,0-5-384,0-2-417,11-7-4580,-6-15 1441,5-8-3203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17040,'0'0'9273,"-8"8"-9070,4-4-186,-35 38 116,37-39-132,0-1-1,0 1 1,1-1 0,-1 1 0,1-1-1,-1 1 1,1 0 0,0 0 0,0 0 0,0 0-1,0 0 1,1 0 0,-1 0 0,1 0-1,0 0 1,0 0 0,0 0 0,0 0-1,1 4 1,0-6-30,0 0 0,0 1 0,0-1-1,0 0 1,0 0 0,0 0 0,1 0 0,-1-1-1,0 1 1,1 0 0,-1 0 0,0-1 0,1 1-1,-1-1 1,1 1 0,-1-1 0,3 1 0,34 5-231,-27-4 196,-7-1 67,5 0-15,1 1 0,-1 0 0,0 1 0,0 0 0,9 4 0,-17-6 18,0-1 1,0 1-1,0 0 0,0-1 0,1 1 1,-1 0-1,0 0 0,0 0 0,-1 0 0,1 0 1,0 0-1,0 0 0,0 0 0,-1 0 1,1 0-1,0 0 0,-1 0 0,1 0 0,-1 1 1,1-1-1,-1 0 0,0 0 0,0 1 1,1-1-1,-1 0 0,0 1 0,0-1 0,0 0 1,0 0-1,-1 1 0,1-1 0,0 0 1,0 1-1,-1-1 0,1 0 0,-1 0 0,1 0 1,-1 1-1,0-1 0,1 0 0,-1 0 1,0 0-1,0 0 0,0 0 0,0 0 1,0 0-1,-1 0 0,-44 47 1298,43-45-1257,0 0-1,-1 0 1,1 0 0,-1-1 0,0 1-1,0-1 1,0 0 0,0 0-1,0 0 1,0-1 0,0 0-1,-9 2 1,12-3-350,0-1 0,0 1 0,0 0-1,0-1 1,0 1 0,0-1 0,0 0 0,0 1 0,0-1-1,0 0 1,1 1 0,-1-1 0,0 0 0,1 0 0,-1 0-1,0 1 1,1-1 0,-1 0 0,1 0 0,-1 0 0,1 0 0,-1 0-1,1 0 1,0 0 0,0-1 0,-1 1 0,1 0 0,0 0-1,0 0 1,0-1 0,0-2-1066,-6-20-8086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15567,'0'0'6822,"56"-17"-4388,-30 12-608,4 2-993,3-1-673,1 2-128,1-2-1601,-5-5-3332,-5-4-10441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38 11499,'0'0'5098,"8"-7"-2466,26-20-433,-26 24 647,-10 12-2217,-9 12-623,-203 243-374,205-246-851,23-20-1062,26-20-935,2-6-318,6-7-1244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20588,'0'4'6906,"1"-8"-5874,2-4-552,1-2-1272,1 0-608,-3-4 1120,4 0-232,3-1-233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18 7976,'0'0'10815,"-11"12"-9785,-23 26-312,9-11-20,0 1-1,2 1 0,-38 63 1,64-92-766,0 1-1,-1-1 1,1 0 0,0 0 0,-1 0 0,1-1 0,0 1-1,-1-1 1,1 1 0,-1-1 0,1 0 0,3-1 0,45-24-5359,0-2 1,87-65 0,-51 33 1472,-63 44 5935,-2 1 4916,-31 23-945,-6 10-3899,-3 4-1100,-21 15 967,11-10-1062,1 0 1,0 2-1,-38 55 1,65-83-872,-1-1 1,0 1-1,0 0 0,1 0 1,-1 0-1,1-1 0,-1 1 1,1 0-1,-1 0 0,1 0 1,0 0-1,-1 0 0,1 0 1,0 0-1,0 0 0,-1 0 1,1 0-1,0 0 0,0 0 1,0 0-1,0 0 0,1 0 1,-1 0-1,0 0 0,0 0 1,1 2-1,1-2-55,0-1 0,0 1 0,-1-1 0,1 1 0,0-1 0,0 0 0,0 0 0,0 0 1,0 0-1,0 0 0,-1 0 0,1 0 0,0 0 0,3-2 0,4 1-483,0-2-1,0 1 1,0-1 0,-1 0 0,1-1 0,8-5 0,10-7-4862,41-34 1,-65 47 4912,42-33-8356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13357,'-8'6'2066,"-24"17"-210,2 1 1,0 1 0,2 1-1,-45 55 1,72-80-1839,0 0 1,1-1-1,-1 1 1,0 0-1,0 0 1,1 0-1,-1 0 1,1 0-1,-1 0 1,1 1-1,-1-1 0,1 0 1,-1 0-1,1 0 1,0 0-1,0 0 1,0 1-1,0-1 1,0 0-1,0 0 1,0 0-1,0 2 0,1-2-19,0-1 0,0 0 0,0 1-1,0-1 1,0 0 0,-1 0-1,1 1 1,0-1 0,0 0-1,0 0 1,0 0 0,0 0 0,0 0-1,0-1 1,0 1 0,0 0-1,0 0 1,0-1 0,-1 1-1,3-1 1,53-27-1517,-5-5-4290,-1-3 0,79-74-1,-139 119 11408,-2 1-4448,0 1-1,0 0 1,1 1 0,1 1-1,0 0 1,1 0-1,-8 15 1,17-28-1145,-1 0 1,1 0 0,0 1-1,0-1 1,0 0 0,0 0-1,0 1 1,0-1-1,0 0 1,0 0 0,0 1-1,0-1 1,0 0 0,0 0-1,0 1 1,0-1-1,0 0 1,0 0 0,1 1-1,-1-1 1,0 0-1,0 0 1,0 0 0,0 1-1,0-1 1,1 0 0,-1 0-1,0 0 1,0 1-1,0-1 1,0 0 0,1 0-1,-1 0 1,0 0 0,0 0-1,1 1 1,-1-1-1,0 0 1,0 0 0,1 0-1,-1 0 1,17 0 2,16-8-766,-4-5-5027,49-28 0,-43 20 253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7847,'0'0'14574,"-60"57"-13004,47-39-65,2-5-320,5-3-832,3-2-321,3-3-353,0-3-2081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348 4068,'8'-6'534,"-1"0"-612,6-4 628,1-2-1,22-25 1,-32 32-140,-1 1 0,1-1 1,-1-1-1,0 1 0,0 0 0,0-1 0,-1 1 0,0-1 1,0 0-1,0 0 0,-1 0 0,0 0 0,0-11 0,0 10-174,-1 1 0,-1-1 0,0 0 0,0 1 0,0-1 0,0 1-1,-1 0 1,0-1 0,-1 1 0,1 0 0,-1 0 0,0 0 0,-1 1 0,1-1-1,-1 1 1,0 0 0,-1 0 0,1 0 0,-1 0 0,0 1 0,0 0 0,0 0-1,-1 0 1,0 0 0,1 1 0,-13-5 0,1 1-278,-1 0-1,1 1 1,-1 1 0,0 1-1,-1 1 1,1 0 0,-1 1-1,1 1 1,-1 1 0,-32 3-1,13 2-71,1 2 0,0 1 0,0 2 0,-44 18 0,1 5 86,2 3 0,2 3 0,-76 53 0,112-65 31,2 2-1,1 1 0,1 3 0,1 0 1,3 2-1,-57 79 0,74-91 46,2 1 1,1 0-1,1 1 0,1 0 0,1 1 0,1 0 1,1 0-1,2 1 0,0 0 0,2 0 0,1 0 1,3 42-1,0-53-63,0 0 0,1 0 0,1 0 0,1 0 0,0-1 0,1 0 0,1 1 0,1-2 0,-1 1 0,2-1 0,0 0 1,1-1-1,1 1 0,-1-2 0,2 0 0,0 0 0,1 0 0,0-2 0,0 1 0,1-2 0,0 0 0,19 10 0,-7-8-54,0-1 1,0-2-1,1 0 0,0-2 1,1 0-1,-1-2 0,1-1 1,0-1-1,0-2 0,49-4 1,-25-3 69,0-1 1,-1-3 0,0-2-1,82-34 1,-71 21 209,-2-3 1,-2-2-1,0-3 1,-3-2-1,98-84 0,-122 92 160,-1 0-1,-2-2 1,-1-1-1,-1-1 1,-2-1-1,-1-1 1,-1-1-1,-3-1 1,-1 0-1,23-72 1,-34 90-219,-2 0 0,0 0 0,-2-1 1,0 1-1,0-1 0,-2 0 1,-1 0-1,0 1 0,-6-29 1,4 36-153,0 1 1,0 0-1,-2 0 1,1 1-1,-1-1 1,0 1-1,-1 0 1,0 0-1,-1 1 1,0 0-1,0 0 1,0 0-1,-1 1 1,0 0-1,-1 1 1,0 0-1,-17-10 1,9 8-233,-1 0-1,0 1 1,-1 1 0,1 0 0,-1 2 0,-24-3 0,-63 0-4480,64 7 746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916 10086 5093,'-1'1'25,"0"1"-1,0 0 1,-1-1 0,1 1-1,-1-1 1,0 0 0,1 1-1,-1-1 1,0 0 0,0 0-1,0 0 1,1 0 0,-1 0-1,0-1 1,0 1 0,0 0-1,-1-1 1,1 0 0,0 1 0,-3-1-1,1 0 98,0-1 0,0 0 0,0 0 0,0 0 0,0 0 0,0 0 0,0-1 0,1 0 0,-1 0 0,-4-3 0,-4-3 301,1-1 0,0-1 0,0 1 0,1-2 1,-12-16-1,-43-62-130,-79-148-1,-31-111-562,143 274 502,3-1 0,4-2 0,-29-153 0,-9-249-22,53 378-270,-34-289 862,-35-361-221,50-297-310,27 573-190,2 16 482,42 3 80,-36 421-646,145-784 448,-104 623 27,8 2 0,90-210 0,-52 203-670,7 5 0,189-275 0,326-312 573,3 162-288,-499 508-94,20-19 184,282-207-1,-379 313-142,2 2 1,0 1-1,2 3 0,50-16 1,196-45 307,-250 71-200,-31 8 182,-6 2-5201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32 151 7335,'-1'0'200,"0"0"0,0 1 0,0-1 1,0 0-1,0 0 0,0 0 0,0 0 0,0 0 0,0 0 0,0 0 1,0 0-1,0-1 0,0 1 0,0 0 0,0-1 0,0 1 1,0 0-1,0-1 0,0 1 0,0-1 0,0 1 0,1-1 0,-1 0 1,0 1-1,0-1 0,1 0 0,-1 0 0,0 1 0,1-1 0,-1 0 1,1 0-1,-1 0 0,1 0 0,-1 0 0,1 0 0,0 0 1,0 0-1,-1 0 0,1 0 0,0-1 0,0 0-61,1 0 1,0 0-1,0 1 0,0-1 0,-1 0 1,2 1-1,-1-1 0,0 0 0,0 1 0,0-1 1,1 1-1,-1 0 0,1-1 0,-1 1 1,1 0-1,-1 0 0,1 0 0,0 0 1,0 0-1,-1 1 0,4-2 0,13-2 43,1 0 0,-1 2 0,0 0 0,1 1 0,-1 1-1,27 3 1,11-2-104,-8-4-51,0-3 0,0-1 0,80-24 1,30-5 18,-141 33-42,-1 1-1,0 1 1,1 0 0,-1 1 0,1 1 0,-1 1 0,0 0 0,1 1 0,-1 1 0,27 10-1,-42-14 3,0 1 0,-1-1 0,1 0-1,-1 1 1,1-1 0,0 0 0,-1 1-1,1-1 1,-1 1 0,1-1 0,-1 1-1,1-1 1,-1 1 0,1-1 0,-1 1 0,0-1-1,1 1 1,-1 0 0,0-1 0,1 1-1,-1 0 1,0-1 0,0 1 0,0 0-1,0-1 1,1 1 0,-1 0 0,0 0-1,0-1 1,0 1 0,-1 0 0,1-1-1,0 1 1,0 0 0,0-1 0,0 1-1,-1 0 1,1-1 0,0 1 0,-1 0-1,1-1 1,0 1 0,-1-1 0,1 1-1,-1-1 1,1 1 0,-1-1 0,1 1 0,-1-1-1,1 1 1,-2 0 0,-38 35 79,29-27-75,-53 43 135,27-22-128,0 1 0,2 1 1,-49 60-1,70-70-557,11-7-3388,8-16-1064,2-7 193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14125,'0'0'1826,"4"-9"-1404,-1 4-384,-3 2-27,1 0-1,0 0 1,0 1-1,1-1 0,-1 0 1,1 1-1,-1-1 1,1 1-1,0 0 0,0-1 1,0 1-1,0 0 1,0 0-1,0 0 0,0 0 1,1 1-1,-1-1 1,1 1-1,0-1 0,-1 1 1,1 0-1,0 0 1,5-1-1,-4 1 5,0 1 0,0-1 0,0 1 0,1 0 1,-1 0-1,0 0 0,0 1 0,0-1 0,0 1 0,0 0 0,0 0 0,0 1 0,0-1 0,0 1 0,0 0 0,-1 0 1,1 0-1,-1 1 0,1-1 0,2 4 0,-2-2 0,-1 1 0,0-1-1,-1 1 1,1 0 0,-1 0 0,0 1 0,0-1-1,0 0 1,-1 1 0,1-1 0,-1 1 0,-1-1 0,1 1-1,-1 9 1,-1 8 47,-1-1-1,0 1 0,-2 0 0,0-1 1,-2 0-1,-11 30 0,-6 5-2501,-34 59-1,35-70-3581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75 233 5093,'12'-171'4186,"-8"132"414,-3 16 3558,-15 254-6982,1-54-1130,-3 67 211,16-243-183,-3-7 263,-1-36-13,2 0 0,3-62 1,2 22-311,-2-6-241,1 16-233,-9-80-1,-4 182 157,-13 441 459,23-461-97,-2 37 140,5-36-66,4-22 46,9-29-148,-2 0-1,-2-1 1,-2-1 0,-2 0 0,-1 0-1,-1-51 1,-6 112-103,-1-1-1,-1 1 1,-7 22-1,0 5 0,0 5-283,2 1 1,3 0 0,1 94-1,4-145 178,0 0-1,0 0 1,0 0-1,0 0 1,0 0-1,0 0 0,0 0 1,0 0-1,0 0 1,1 0-1,-1 0 1,1 0-1,-1 0 0,0 0 1,1 0-1,0 0 1,-1 0-1,1 0 1,-1-1-1,1 1 1,0 0-1,0 0 0,-1-1 1,1 1-1,0 0 1,0-1-1,0 1 1,0-1-1,0 1 0,0-1 1,0 0-1,1 1 1,15 0-6211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153 111 3523,'-2'-1'683,"-1"1"0,1 0 0,-1-1 0,1 1 0,-1-1 1,1 0-1,-1 1 0,1-1 0,-1-1 0,1 1 0,0 0 0,0 0 0,-1-1 0,1 1 0,0-1 0,-2-2 0,2 1-287,0 1-1,0 0 1,1 0 0,-1-1-1,0 1 1,1-1 0,0 1-1,0-1 1,0 0 0,0 1-1,0-1 1,0 0 0,0 0-1,1 0 1,0 1 0,0-1 0,-1 0-1,2 0 1,-1 0 0,0 0-1,0 0 1,1 0 0,1-3-1,-1 4-280,1 0-1,-1 0 0,1 1 0,-1-1 0,1 0 1,0 1-1,0 0 0,0-1 0,0 1 0,0 0 1,0 0-1,0 0 0,0 0 0,0 0 0,0 1 1,0-1-1,1 1 0,-1-1 0,0 1 0,0 0 1,1 0-1,-1 0 0,0 0 0,1 0 0,-1 1 1,4 0-1,-1-1-84,1 1 1,-1 0 0,0 0 0,1 0 0,-1 1-1,0-1 1,0 1 0,0 1 0,0-1-1,5 4 1,-8-4-32,1 0 0,-1 0-1,0 1 1,0-1-1,0 1 1,0-1 0,-1 1-1,1 0 1,-1 0 0,1 0-1,-1 0 1,0 0 0,0 0-1,0 0 1,-1 0-1,1 0 1,-1 0 0,0 0-1,1 0 1,-1 1 0,-1-1-1,1 0 1,0 0 0,-1 0-1,0 0 1,0 0 0,0 0-1,0 0 1,0 0-1,0 0 1,-1 0 0,1 0-1,-1-1 1,0 1 0,0-1-1,-4 5 1,-8 8-15,0 0 0,-1 0 0,-1-2 0,-24 17-1,25-19 57,-3 2-24,-39 32 24,54-42-43,0-1-1,1 1 1,-1 0-1,1 0 1,0 0-1,0 0 1,0 0-1,0 0 1,1 1-1,-1-1 1,1 0-1,0 1 1,0-1-1,0 1 1,-1 6-1,2-9 5,1 0-1,-1 0 1,0 0-1,1 0 0,-1 0 1,0 0-1,1 0 1,0 0-1,-1 0 0,1 0 1,-1 0-1,1 0 1,0 0-1,0 0 0,-1-1 1,1 1-1,0 0 0,0 0 1,0-1-1,0 1 1,0-1-1,0 1 0,0-1 1,0 1-1,0-1 1,0 0-1,0 1 0,0-1 1,0 0-1,1 0 1,-1 0-1,1 0 0,46 1-15,-35-2-95,30-1-2165,-2-9-3628,-13-3-1085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15054,'0'0'7655,"-28"52"-6630,21-28-352,-5 3 224,7 0-224,-1 3-545,4-4-96,-2-3 32,4-5-160,0-6-641,0-7-416,4-6-2467,7-15 1090,3-7-961,-3-7-897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19420,'4'-1'278,"-1"1"-1,1-1 0,-1 0 1,1 1-1,0 0 0,-1 0 1,1 0-1,-1 0 1,1 1-1,0-1 0,-1 1 1,1 0-1,-1 0 0,1 0 1,-1 1-1,0-1 1,0 1-1,1 0 0,-1 0 1,5 4-1,-5-4-204,-1 0-1,1 1 0,-1-1 1,0 1-1,0-1 1,0 1-1,0 0 1,0 0-1,0 0 0,-1 0 1,0 0-1,1 0 1,-1 0-1,0 0 1,0 0-1,-1 1 0,1-1 1,-1 0-1,0 1 1,0-1-1,0 0 1,-1 6-1,-2 4-9,-2 0 0,0-1 0,0 1 0,-1-1 0,0-1 0,-1 1-1,-1-1 1,-10 12 0,9-12-4,1 1 0,0 0 0,0 0-1,1 0 1,1 1 0,0 0 0,-5 17-1,11-28-54,-1 0 0,1 0 0,-1-1-1,1 1 1,0 0 0,0 0 0,0 0-1,0 0 1,0 0 0,0 0 0,0-1-1,1 1 1,-1 0 0,1 0 0,-1 0 0,1-1-1,0 1 1,0 0 0,0-1 0,0 1-1,2 2 1,-1-2-87,0-1 0,0 1 0,0-1-1,0 0 1,0 0 0,0 1 0,1-2 0,-1 1-1,0 0 1,1 0 0,-1-1 0,1 1 0,-1-1 0,4 0-1,3 1-244,0-2-1,0 1 1,0-1-1,-1-1 0,1 0 1,0 0-1,-1 0 1,11-6-1,12-9-371,-2-4-188</inkml:trace>
  <inkml:trace contextRef="#ctx0" brushRef="#br0" timeOffset="1">434 119 16948,'-8'3'2632,"7"8"5386,2-6-7562,2-12-2400,2 1 1431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 10890,'0'0'13010,"10"-12"-12732,-11 20-191,0 4-68,0-1-1,0 1 0,2 19 0,2-29-20,0 0 1,0 0 0,0 0-1,0 0 1,0 0-1,0-1 1,0 0 0,1 1-1,-1-1 1,0 0-1,1-1 1,-1 1 0,1 0-1,-1-1 1,1 0 0,4 0-1,12 3-1,-17-3 6,-1 0 0,1 1-1,-1 0 1,0-1 0,1 1 0,-1 0 0,0 0 0,1 0-1,-1 0 1,0 1 0,0-1 0,0 0 0,0 1 0,0 0-1,0-1 1,-1 1 0,1 0 0,0 0 0,-1 0 0,0 0-1,1 0 1,-1 0 0,0 1 0,0-1 0,0 0 0,0 1-1,-1-1 1,1 0 0,-1 1 0,1-1 0,-1 1-1,0-1 1,0 1 0,0-1 0,0 1 0,0-1 0,-1 1-1,1-1 1,-1 0 0,1 1 0,-2 2 0,-1 3 23,0-1-1,-1 0 1,0 0 0,0-1 0,0 1-1,-1-1 1,0 0 0,0 0 0,0 0-1,-1-1 1,0 0 0,-7 5 0,10-8 56,0 0 1,1 0 0,-1 0-1,0-1 1,0 0-1,0 1 1,0-1 0,0 0-1,0 0 1,-1-1 0,1 1-1,0-1 1,0 1-1,0-1 1,-1 0 0,1-1-1,0 1 1,0 0 0,-5-2-1,6 1-305,-1 0-1,1-1 1,-1 1 0,1-1-1,0 0 1,0 0-1,0 0 1,0 0 0,0 0-1,0 0 1,1 0-1,-1 0 1,1-1-1,-1 1 1,1-1 0,0 1-1,0-1 1,0 0-1,0 1 1,0-1 0,1 0-1,-1-3 1,-4-26-4817,2-4-1654</inkml:trace>
  <inkml:trace contextRef="#ctx0" brushRef="#br0" timeOffset="1">43 13 10890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10890,'-13'-65'2979,"21"61"288,5 3-32,2-3-736,4 0-449,3 0-193,-2 0-960,5 1-769,-3 0-128,2 0-192,1 1-1794,-3-6-1825,-9-1-4517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7271,'0'0'16010,"-9"11"-15631,-33 35-579,2 3 0,3 1 1,1 2-1,-33 67 0,67-113 343,-1 2-4175,3-7 3885,0-1 0,1 0 0,-1 0 0,0 0 0,0 1 0,0-1 0,0 0 0,0 0 0,0 1 0,1-1 0,-1 0 0,0 0-1,0 0 1,0 0 0,0 1 0,1-1 0,-1 0 0,0 0 0,0 0 0,1 0 0,-1 0 0,0 0 0,0 1 0,0-1 0,1 0-1,-1 0 1,0 0 0,0 0 0,1 0 0,-1 0 0,0 0 0,0 0 0,1 0 0,-1 0 0,0 0 0,0 0 0,1 0 0,-1-1-1,0 1 1,0 0 0,1 0 0,-1 0 0,0 0 0,0 0 0,0 0 0,1-1 0,-1 1 0,0 0 0,0 0 0,0 0 0,1 0-1,-1-1 1,0 1 0,0 0 0,0 0 0,0 0 0,0-1 0,1 1 0,16-14-6297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12844,'0'0'7015,"-56"75"-6086,26-46-193,4 1-191,1-3-353,7-1-96,1-3-32,6-4-96,7-7-961,4-1-1025,0-9-928,7-2-33,16 0-1762</inkml:trace>
  <inkml:trace contextRef="#ctx0" brushRef="#br0" timeOffset="1">344 69 10250,'0'0'9641,"-29"50"-9033,-1-15-127,-6 1 63,1-1-31,9-4-193,11-6-256,3-4-64,12-10-288,2-9-1410,23-2-640,6-19-2402,9-8-5446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12812,'-9'7'1153,"-18"14"152,-4 2 574,2 1-1,0 1 1,-45 52-1,73-76-1873,1-1-1,-1 1 0,1 0 1,-1-1-1,0 1 0,1 0 1,-1 0-1,1 0 0,0-1 1,-1 1-1,1 0 1,0 0-1,-1 0 0,1 0 1,0 0-1,0 0 0,0 0 1,0 0-1,0 0 0,0-1 1,0 1-1,0 0 0,0 1 1,1-1-30,0-1 1,-1 1 0,1-1-1,0 0 1,-1 1-1,1-1 1,0 0 0,-1 1-1,1-1 1,0 0-1,0 0 1,-1 0 0,1 0-1,0 0 1,0 0-1,0 0 1,-1 0 0,1 0-1,0 0 1,0 0-1,0 0 1,47-16-2080,57-40-4796,44-21-392,-129 69 7713,1 0 0,42-8 0,-62 15-165,0 1 1,1-1 0,-1 1-1,1 0 1,0 0-1,-1-1 1,1 1-1,-1 0 1,1 0 0,-1 1-1,1-1 1,-1 0-1,1 0 1,-1 1-1,1-1 1,1 2 0,-3-2-133,1 1 1,-1-1 0,0 1 0,0 0 0,0-1 0,0 1 0,0-1 0,0 1 0,0-1 0,0 1 0,0 0 0,0-1-1,0 1 1,0-1 0,0 1 0,-1-1 0,1 1 0,0-1 0,0 1 0,-1-1 0,1 1 0,0-1 0,-1 1 0,1-1-1,0 1 1,-1-1 0,1 0 0,-1 1 0,-45 41 3971,37-34-3903,-14 10 630,15-12-526,0 0 0,0 0-1,1 1 1,-1 0 0,1 0-1,1 1 1,0 0 0,0 0-1,-6 11 1,31-18-585,6-8-1234,-1 0 0,0-2 0,0-1-1,-1 0 1,22-16 0,10-2-3641,-5 5-1745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75 2018,'0'0'13292,"-55"51"-11113,50-49 287,12-4-2210,16-11-224,7-4-512,11-4-1602,0 1-1057,5 0 320,1 5-1633,-8 3-2499</inkml:trace>
  <inkml:trace contextRef="#ctx0" brushRef="#br0" timeOffset="1">346 0 4740,'0'0'8553,"-20"50"-5414,-14-23-865,-1 3-449,-1-2-159,6-3-257,6-4-384,11-7-640,7-6-353,6-6-641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2114 350 5605,'0'0'3086,"-3"-11"-2050,0 3-973,1 0 1,-1 1 0,0 0-1,-1-1 1,0 1 0,0 1-1,-1-1 1,1 1 0,-2-1-1,1 1 1,0 1 0,-1-1-1,-8-5 1,-33-17 47,0 2-1,-1 2 0,-92-32 1,60 31 565,-142-25 0,126 36-445,0 3 1,0 6 0,-147 9-1,178 1-104,0 4-1,1 2 0,0 3 0,1 3 0,0 2 0,-66 32 0,98-36 212,0 1 0,1 2-1,1 1 1,1 1-1,1 2 1,1 0-1,-43 48 1,53-51-303,0 2 1,2-1 0,0 2-1,2 0 1,0 1 0,1 0-1,2 0 1,0 1 0,1 0-1,2 1 1,-5 32 0,8-31-37,1 0 1,1-1-1,2 1 0,0 0 1,2-1-1,0 1 1,2-1-1,1 0 0,12 33 1,-6-29-214,1-1 1,2-1-1,0 0 1,2-1 0,1 0-1,1-2 1,31 32-1,-28-33-86,0-1-1,1-2 1,2 0 0,0-1-1,0-2 1,2 0 0,0-2-1,1-1 1,1-1-1,0-2 1,0-1 0,1-1-1,0-1 1,60 7 0,-36-14 575,0-2 0,0-3 0,0-2 1,-1-2-1,0-2 0,90-31 0,-16-6 2269,180-95 0,69-75 1250,-301 165-3303,-2-3 1,112-111 0,-169 151-409,-2-1 0,0-1 0,-1 0 0,-1-1 0,0 0 0,-2-1 0,0 0 0,9-27 0,-16 40-58,-1-1-1,0 0 0,-1 0 0,0 0 0,0 1 1,0-1-1,-1 0 0,0 0 0,0 0 0,-1 0 1,0 0-1,0 0 0,-1 0 0,0 0 0,0 1 1,0-1-1,-1 1 0,0-1 0,0 1 0,0 0 1,-1 0-1,0 1 0,-1-1 0,1 1 1,-1 0-1,0 0 0,0 0 0,0 0 0,-7-3 1,-12-8-59,0 2 0,-1 0 1,-1 2-1,0 1 1,-1 1-1,0 1 1,-34-6-1,-204-25-1623,218 35 908,-124-16-7520,98 10-1287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57 176 7431,'-2'11'459,"-4"44"796,-35 263 3768,38-301-4282,1 1 0,1-1 0,0 1 0,3 32 0,-1-44-644,0 0 1,0-1-1,0 1 0,1-1 0,0 1 0,0-1 1,0 0-1,1 0 0,0 0 0,0 0 0,0 0 1,0-1-1,1 1 0,0-1 0,0 0 0,0 0 1,0 0-1,9 5 0,7 1-79,0 0-1,1-1 1,0-1 0,1-1-1,0-1 1,0-1-1,0-1 1,0-1 0,1-1-1,30 0 1,13-4 19,-1-3 0,83-16-1,1045-137 23,-86 132-59,-610 74-41,-120-6 29,384-12 54,-297-17-31,1079 60 784,-204-56-501,-1223-19-260,-1-5 0,142-27-1,-254 33-14,-1 0 0,0-1-1,0 1 1,0-1 0,0 1-1,0-1 1,0 0-1,0 0 1,0 0 0,0 0-1,-1 0 1,1 0-1,-1 0 1,0 0 0,1-1-1,-1 1 1,0-1-1,-1 1 1,1-1 0,0 1-1,-1-1 1,1-2 0,7-59 33,-11 25 23,-1 0 1,-2 0-1,-2 0 0,-16-49 1,12 50 263,2-1 0,1 0-1,3 0 1,-3-54 0,8 74-141,2 1 1,0-1-1,1 0 0,1 0 1,1 1-1,8-26 0,4-7 347,-18 57-1461,0 0 0,0 0 0,1 0 1,0 0-1,-1 12 0,1-9-1479,0 11-3782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12620,'0'0'4879,"0"8"-3267,2 229 2782,-3-235-4384,1 0 0,1 0 0,-1 0 0,0 1 0,0-1 0,1 0 0,-1 0 0,1 0 0,0 0 0,0 0 0,-1 0 0,1-1 0,0 1-1,1 0 1,-1 0 0,0-1 0,0 1 0,1 0 0,-1-1 0,3 2 0,37 16 134,-36-18-131,0 1 0,1 0 0,-1 0-1,0 1 1,0-1 0,-1 1-1,1 0 1,0 1 0,5 4-1,-8-6-7,1 1 1,-1-1-1,0 1 0,0-1 0,-1 1 0,1 0 0,0-1 0,-1 1 0,0 0 1,0 0-1,0 0 0,0 0 0,0 1 0,0-1 0,-1 0 0,1 0 0,-1 0 1,0 1-1,0-1 0,-1 0 0,1 0 0,-1 5 0,-1-4 52,0 0 0,0 0 0,0-1-1,0 1 1,-1 0 0,1-1 0,-1 1 0,0-1 0,0 0-1,0 0 1,0 0 0,-1 0 0,1-1 0,-1 0-1,0 1 1,-6 2 0,-6 2 206,0-1 0,-1 0 1,1-1-1,-1-1 0,0-1 0,0 0 0,0-2 1,-1 1-1,-17-3 0,33 1-327,0 0 0,0 0 0,0-1 0,0 1 0,0-1 0,0 1 0,0-1 0,1 0 0,-1 0 1,0 0-1,0 0 0,1 0 0,-1 0 0,1 0 0,-1-1 0,1 1 0,-1 0 0,1-1 0,0 0 0,0 1 0,0-1 0,0 1 0,0-1 0,0 0 1,0 0-1,0 0 0,1 0 0,-1 1 0,1-1 0,-1-3 0,0 2-398,1 1 0,0-1-1,0 0 1,0 1 0,0-1 0,0 1-1,1-1 1,-1 0 0,1 1 0,-1-1 0,1 1-1,0-1 1,0 1 0,3-5 0,10-10-5384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13965,'0'0'10111,"9"-3"-9620,1-1-406,-1-1-1,1 1 0,-1-2 0,17-11 1,-23 15 22,-1 1 0,1-1 0,-1 0 0,0 0 0,0 0 0,1-1 0,-1 1 0,-1-1 0,1 1 0,0-1 0,-1 1-1,1-1 1,-1 0 0,0 0 0,1 0 0,-2 0 0,1 0 0,0 0 0,-1 0 0,1 0 0,-1 0 0,0 0 0,0 0 0,0 0 0,-1-6 0,0 9-100,0 0 0,0 0-1,-1-1 1,1 1 0,0 0 0,0 0-1,-1 0 1,1 0 0,0 1 0,0-1-1,0 0 1,-1 1 0,1-1 0,0 0-1,0 1 1,0-1 0,0 1-1,0 0 1,0-1 0,0 1 0,0 0-1,-2 1 1,-3 6-2,0 1 1,0-1-1,0 1 0,1 1 1,0-1-1,1 1 0,0 0 1,1 0-1,0 0 0,0 0 1,1 0-1,1 1 0,0-1 1,0 1-1,1-1 0,0 1 1,2 15-1,-1-24-1,0 0 0,0 0 0,0 0 0,0 0 0,1 0 0,-1-1-1,1 1 1,-1 0 0,1-1 0,-1 1 0,1-1 0,0 0 0,0 1 0,-1-1 0,1 0 0,0 0-1,0 0 1,0 0 0,1-1 0,-1 1 0,0 0 0,0-1 0,0 0 0,0 1 0,1-1 0,-1 0-1,0 0 1,3-1 0,2 1 27,1 0-1,-1-1 1,0 0 0,0 0-1,0 0 1,0-1-1,10-4 1,-4-2-2,0 1 0,-1-1 0,0-1 0,0 0 1,-1-1-1,0 0 0,-1-1 0,0 0 0,-1-1 0,0 0 1,-1 0-1,13-24 0,-30 55-282,4-10 257,0 0-1,1 1 1,0 0-1,1-1 1,0 1-1,0 0 1,1 0 0,1 1-1,0-1 1,0 17-1,1-26-168,0 0 0,1 0 0,-1 0-1,0 0 1,1 0 0,-1 0 0,1 0-1,0-1 1,-1 1 0,1 0 0,0 0-1,-1-1 1,1 1 0,0 0 0,0-1-1,-1 1 1,1-1 0,0 1 0,0-1-1,0 1 1,0-1 0,0 0-1,0 1 1,0-1 0,2 0 0,-2 1-224,-1-1 0,1 0 1,0 0-1,0 0 1,0 0-1,0 0 0,0 0 1,0-1-1,0 1 1,0 0-1,0 0 0,0-1 1,0 1-1,0 0 0,0-1 1,-1 1-1,1-1 1,1 0-1,8-14-7891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21197,'1'-1'137,"-1"0"0,1 1 0,0-1 1,0 0-1,-1 0 0,1 1 0,0-1 1,0 0-1,0 1 0,0-1 0,0 1 1,0-1-1,0 1 0,0 0 0,0-1 1,0 1-1,0 0 0,0 0 0,1-1 1,-1 1-1,0 0 0,0 0 1,0 1-1,0-1 0,0 0 0,0 0 1,0 0-1,0 1 0,0-1 0,0 0 1,0 1-1,0-1 0,0 1 0,0-1 1,0 1-1,0 0 0,0-1 0,0 1 1,0 0-1,-1 0 0,1 0 1,0-1-1,0 1 0,-1 0 0,1 1 1,1 1-101,-1-1 1,0 0-1,1 1 1,-1-1 0,-1 1-1,1-1 1,0 1-1,0 0 1,-1-1-1,0 1 1,1 0 0,-1-1-1,0 1 1,0 0-1,-1 0 1,1-1 0,-1 1-1,0 4 1,-3-1-27,1 1 1,-1-1 0,0 0 0,-1 0 0,-7 8-1,-14 20-408,26-34 354,0 1 0,0-1 0,-1 1 1,1 0-1,0-1 0,0 1 0,0-1 0,0 1 0,0-1 1,0 1-1,0 0 0,0-1 0,0 1 0,0-1 0,0 1 1,0-1-1,0 1 0,0 0 0,0-1 0,0 1 0,1-1 1,-1 1-1,0-1 0,0 1 0,1-1 0,-1 1 0,1-1 1,-1 1-1,0-1 0,1 1 0,-1-1 0,1 0 0,-1 1 1,1-1-1,24 14-821,-4-1 553,-17-9 321,-1 1-1,0 0 1,0-1-1,0 1 1,-1 1-1,1-1 1,-1 0-1,0 0 1,-1 1 0,0-1-1,0 1 1,0 0-1,0-1 1,-1 1-1,0 11 1,-1-7 206,1 0-1,-2 0 1,1 0 0,-1 0 0,-1-1 0,0 1 0,0 0-1,-6 10 1,6-16-59,0 0-1,1 0 1,-1 0-1,0-1 1,-1 1-1,1-1 1,-1 0-1,0 0 1,1 0-1,-8 4 1,9-6-131,-1 0 1,1 1 0,-1-1-1,0 0 1,1 0-1,-1 0 1,0-1 0,0 1-1,1-1 1,-1 0-1,0 1 1,0-1 0,0-1-1,0 1 1,1 0-1,-1-1 1,0 1 0,-5-2-1,7 1-99,0 1 0,0-1 0,1 1 0,-1-1 0,0 1 0,0-1 0,0 1 0,1-1 0,-1 0 0,0 1 0,1-1 0,-1 0 0,0 1 0,1-1 0,-1 0 0,1 0 0,-1 0 0,1 0 0,0 0 0,-1 1 0,1-1 0,0 0 1,0 0-1,-1 0 0,1 0 0,0 0 0,0 0 0,0 0 0,0 0 0,0 0 0,0 0 0,1 0 0,-1-1 0,2-4-369,0 1 0,0 0 0,0 0 0,6-8 1,-7 10 446,10-17-837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17553,'0'0'5285,"36"52"-11371,-19-41-2690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112 170 8552,'0'0'8360,"-9"10"-6433,-1 2-1611,-51 69 3146,57-75-3248,0 0 0,0-1 1,1 2-1,0-1 1,1 0-1,-1 0 1,1 1-1,0 0 1,1-1-1,-1 1 1,2 0-1,-1 0 0,0 7 1,2-13-198,-1-1 1,0 0 0,1 1-1,-1-1 1,1 1-1,-1-1 1,0 0-1,1 1 1,-1-1 0,1 0-1,-1 0 1,1 1-1,-1-1 1,1 0-1,-1 0 1,1 1-1,-1-1 1,1 0 0,-1 0-1,1 0 1,-1 0-1,1 0 1,-1 0-1,1 0 1,-1 0-1,1 0 1,0 0 0,-1 0-1,1-1 1,-1 1-1,1 0 1,-1 0-1,1-1 1,20-6 634,-3-5-509,-1-1 1,0 0-1,-1-1 1,-1-1-1,0 0 1,13-19-1,5-10 177,31-53 0,-57 84-314,6-8-90,0 0 0,12-33 1,-37 60-141,-1 8 257,0 0 0,1 1 0,1 0 0,0 1 0,1 1 0,1 0 0,1 0 0,0 0 0,1 1 1,1 0-1,0 1 0,2-1 0,0 1 0,-2 24 0,7-39-50,-1-1-1,0 0 1,1 0-1,0 0 1,-1 0-1,1 0 1,1 0-1,-1 0 1,0 0-1,1 0 1,-1 0-1,1 0 1,0-1-1,0 1 1,0-1-1,0 1 1,1-1-1,-1 0 1,0 0-1,1 0 1,0 0-1,-1-1 1,1 1-1,0-1 1,0 1 0,0-1-1,0 0 1,0 0-1,0 0 1,0-1-1,0 1 1,1-1-1,-1 1 1,0-1-1,0 0 1,0 0-1,1-1 1,-1 1-1,0-1 1,0 0-1,0 1 1,0-1-1,0 0 1,0-1-1,0 1 1,0-1-1,0 1 1,-1-1-1,1 0 1,4-4-1,0 0-29,0-1 0,0 1-1,-1-1 1,0-1 0,0 1-1,-1-1 1,0 0 0,0 0-1,-1 0 1,0-1 0,-1 0-1,0 0 1,0 0 0,3-16-1,-6 24 49,0 1 0,0-1 0,0 1-1,0 0 1,0-1 0,0 1-1,0 0 1,0-1 0,0 1-1,0-1 1,0 1 0,0 0-1,0-1 1,0 1 0,0-1-1,0 1 1,-1 0 0,1-1-1,0 1 1,0 0 0,0-1-1,-1 1 1,1 0 0,0-1-1,0 1 1,-1 0 0,1-1-1,0 1 1,-1 0 0,1 0-1,0 0 1,-1-1 0,1 1-1,0 0 1,-1 0 0,1 0-1,-1 0 1,-16 4 59,-15 18 57,29-18-108,-1 0-1,1-1 1,0 1-1,0 1 1,0-1-1,1 0 0,-1 1 1,1-1-1,0 1 1,0 0-1,1-1 1,-3 10-1,4-12-20,0 0 0,0 0 0,0 0 0,1 0 0,-1 0 0,0 0 0,1 0-1,-1 0 1,1 0 0,0 0 0,0 0 0,0 0 0,0 0 0,0 0 0,0-1 0,0 1 0,0 0 0,1-1 0,-1 1 0,1-1 0,-1 1 0,1-1 0,0 0 0,-1 0 0,1 0-1,0 0 1,0 0 0,0 0 0,0 0 0,0 0 0,0-1 0,4 1 0,26 6-331,0-1 1,1-1-1,0-3 0,47-1 0,-80-1 398,1 0 0,-1 0-1,0 0 1,1 0 0,-1 0-1,0 0 1,1 0 0,-1 0-1,0 0 1,1 0-1,-1-1 1,0 1 0,1 0-1,-1 0 1,0 0 0,1-1-1,-1 1 1,0 0 0,0 0-1,0-1 1,1 1-1,-1 0 1,0-1 0,0 1-1,0 0 1,1 0 0,-1-1-1,0 1 1,0-1 0,0 1-1,0 0 1,0-1-1,0 1 1,0 0 0,0-1-1,0 0 1,-3-19 1096,-12-17 118,-4 1-414,12 27-811,2 0-1,-1-1 0,2 0 0,-1 0 1,1-1-1,-3-13 0,7 24-150,0-1 0,1 1 0,-1-1 0,0 1 0,1-1 0,-1 1 1,1-1-1,-1 1 0,1 0 0,-1-1 0,1 1 0,-1 0 0,1-1 0,-1 1 0,1 0 0,-1 0 0,1 0 0,0-1 0,-1 1 0,1 0 0,-1 0 0,1 0 0,0 0 0,-1 0 0,1 0 0,-1 0 0,1 0 0,0 0 0,-1 0 0,1 1 0,0-1 0,28 4-4273,-25-4 3081,24 4-6500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 14446,'0'0'9732,"-9"-3"-9658,4 2-71,0-1 0,1 1 0,-1 0 0,0 0 1,0 1-1,0 0 0,0-1 0,0 2 0,1-1 0,-1 0 0,0 1 0,0 0 0,0 0 0,1 1 0,-1-1 0,0 1 0,1 0 0,-1 0 0,1 0 0,-5 4 0,7-5-5,0 0 0,0 0 0,1 0-1,-1 0 1,0 0 0,0 0 0,1 1-1,-1-1 1,1 0 0,-1 1 0,1-1 0,0 1-1,-1 0 1,1-1 0,0 1 0,0 0-1,0 0 1,-1 2 0,3-2-9,0 0 1,-1-1-1,1 1 0,0-1 0,0 1 1,0-1-1,0 1 0,1-1 1,-1 0-1,0 0 0,0 1 1,1-1-1,-1 0 0,1 0 1,-1 0-1,1-1 0,-1 1 1,1 0-1,0 0 0,-1-1 0,1 1 1,2-1-1,14 8 67,-1-2-225,0 2 0,0 0 0,0 1 0,16 12 0,-31-19 151,1-1 0,0 1 0,-1 0-1,1 0 1,-1 1 0,0-1 0,1 0 0,-1 1 0,0 0 0,-1-1 0,1 1 0,0 0-1,-1 0 1,0 0 0,1 0 0,-1 0 0,0 0 0,-1 0 0,1 0 0,0 0 0,-1 1-1,0-1 1,0 0 0,0 0 0,0 1 0,0-1 0,-1 0 0,1 0 0,-1 0 0,-2 6-1,0-4 97,0 0 0,-1-1-1,1 1 1,-1-1 0,0 0 0,0 0-1,0 0 1,-1-1 0,1 0-1,-1 0 1,0 0 0,0 0-1,0-1 1,-6 3 0,5-2-154,-1-1 1,1 1 0,-1-1-1,1-1 1,-1 1 0,0-1 0,0 0-1,0-1 1,1 0 0,-1 0-1,-11-1 1,18 0-139,-1 1 0,0 0 0,0-1 0,0 1-1,0-1 1,0 1 0,0-1 0,0 0 0,1 1 0,-1-1 0,0 0 0,1 1 0,-1-1 0,0 0-1,1 0 1,-1 0 0,1 0 0,-1 0 0,1 1 0,-1-1 0,1 0 0,0 0 0,0 0-1,-1 0 1,1 0 0,0 0 0,0-2 0,-1-18-5391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7527,'0'0'12471,"1"11"-11190,3 71-115,-3-30-860,10 65-1,2-47-2862,-12-68 558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3619,'0'0'19219,"60"-19"-19187,-30 28-1089,-2-1-1794,1-1-2050,-1-5-3555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4837,'0'0'11595,"-9"2"-9311,5-2-2141,0 1-1,0 0 0,0 0 0,1 0 0,-1 0 0,0 1 0,1-1 0,-1 1 1,1 0-1,-1 0 0,1 0 0,0 0 0,0 1 0,0-1 0,0 1 1,0 0-1,1 0 0,-1 0 0,1 0 0,0 0 0,0 1 0,0-1 0,0 1 1,0-1-1,1 1 0,0 0 0,0 0 0,0-1 0,0 1 0,0 0 1,1 6-1,0-10-137,1 1 1,-1 0-1,1-1 0,-1 1 1,1 0-1,0-1 1,-1 1-1,1-1 1,0 1-1,-1-1 0,1 1 1,0-1-1,0 0 1,-1 1-1,1-1 1,0 0-1,0 1 1,0-1-1,0 0 0,-1 0 1,1 0-1,0 0 1,0 0-1,0 0 1,0 0-1,1 0 0,31-1 153,-29 1-137,11-2-9,-1 0-1,0-1 0,24-8 1,-26 6-37,1 2 0,0-1 0,0 2-1,25-3 1,-37 5 23,0 0-1,0 0 1,0 0 0,0 0-1,0 0 1,0 0 0,-1 1-1,1-1 1,0 0-1,0 0 1,0 1 0,0-1-1,-1 0 1,1 1 0,0-1-1,0 1 1,-1-1-1,1 1 1,0-1 0,-1 1-1,1 0 1,0-1-1,-1 1 1,1 0 0,-1-1-1,1 1 1,-1 0 0,0 0-1,1 0 1,-1-1-1,0 1 1,1 0 0,-1 0-1,0 0 1,0 0-1,0 0 1,0-1 0,0 1-1,0 0 1,0 0 0,0 0-1,0 0 1,0 0-1,0 0 1,-1-1 0,1 1-1,0 0 1,-1 0-1,0 1 1,1-1-1,0 1-1,-1-1 0,1 1 1,0-1-1,0 1 1,0-1-1,0 1 1,0-1-1,0 1 0,0-1 1,1 1-1,-1-1 1,0 1-1,1-1 1,1 3-1,2-3-1015,0-1 0,0 1 1,0-1-1,1 0 0,-1 0 0,0-1 0,0 1 1,1-1-1,-1 0 0,0 0 0,0 0 0,5-3 1,15-6-6478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92 152 9353,'0'0'6977,"-9"3"-5701,-40 22 423,46-23-1584,1 0 0,-1 0 0,1 0 1,0 0-1,-1 0 0,1 1 0,0-1 1,1 0-1,-1 1 0,0 0 0,1-1 1,-1 1-1,1 0 0,0 0 0,0 0 1,0 0-1,0 0 0,1 0 1,-1 6-1,1-9-113,-1 1 0,1-1 0,0 1 0,0-1 0,0 1 0,1-1 0,-1 1 0,0-1 0,0 1 0,0-1 0,0 0 0,0 1 0,1-1 0,-1 1 0,0-1 0,0 1 0,0-1 0,1 0 0,-1 1 0,0-1 0,1 0 0,-1 1 0,0-1 0,1 0 0,-1 1 0,1-1 0,-1 0 0,0 0 0,1 1 0,-1-1 0,1 0 0,-1 0 0,1 0 0,-1 0 0,1 1 0,22-6-3,17-19-1,-25 10 125,-1-1 0,0-1 0,-2 0-1,1 0 1,-2-1 0,0-1 0,-1 1-1,-1-2 1,12-33 0,-19 32 833,-14 29 623,-15 29-148,17-21-743,1 1-1,-12 37 0,19-50-695,1 0-1,-1 0 0,1 0 0,0 0 0,1 1 0,-1-1 0,1 0 0,0 1 1,0-1-1,1 0 0,-1 1 0,1-1 0,0 0 0,1 0 0,-1 0 0,4 7 1,-4-11-222,0 1 1,1 0-1,-1-1 1,1 1 0,-1-1-1,1 1 1,-1-1-1,1 0 1,0 0 0,0 0-1,0 0 1,-1 0-1,1 0 1,0 0 0,0-1-1,0 1 1,1 0 0,2-1-1,25 0-7562,-8-7 94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50 12684,'0'0'9561,"-9"2"-7821,3 0-1418,-1 0 0,1 0 0,-1 1 0,1 0 0,0 0 0,0 1 0,-8 5 0,12-7-274,0 0 1,-1 0 0,1 0 0,0 0 0,0 1 0,0-1 0,1 1-1,-1-1 1,0 1 0,1-1 0,0 1 0,-1 0 0,1 0-1,0 0 1,1 0 0,-1-1 0,0 1 0,1 0 0,0 0 0,-1 0-1,1 1 1,0-1 0,1 3 0,2-4-83,-1-1-1,1 0 1,0 0-1,0 0 1,0 0 0,0-1-1,0 1 1,0-1 0,0 0-1,0 0 1,0 0 0,0 0-1,0 0 1,3-1 0,2 0-204,23 0-537,37 2-220,-65-1 1062,0 0-1,0 1 1,0 0-1,0 0 1,0 0 0,0 0-1,0 0 1,0 0 0,0 1-1,0 0 1,-1-1-1,1 1 1,-1 0 0,1 0-1,-1 0 1,0 1-1,3 3 1,-5-6-34,1 0 1,-1 0-1,0 1 0,0-1 1,0 0-1,0 0 1,0 0-1,0 0 0,0 1 1,1-1-1,-1 0 0,0 0 1,0 0-1,0 0 1,0 0-1,1 0 0,-1 0 1,0 0-1,0 1 0,0-1 1,0 0-1,1 0 0,-1 0 1,0 0-1,0 0 1,0 0-1,1 0 0,-1 0 1,0 0-1,0 0 0,0 0 1,0 0-1,1 0 1,-1 0-1,0 0 0,0-1 1,0 1-1,1 0 0,-1 0 1,0 0-1,0 0 1,0 0-1,0 0 0,1 0 1,-1 0-1,0-1 0,0 1 1,0 0-1,0 0 0,8-15 606,0-16-304,-3 2-881,-1-1 0,-1-48 0,23 102-4109,-19-16 3009,1 0 1,0-1 0,0 0-1,18 12 1,-2-5-2284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143 154 5285,'0'0'11979,"-10"-1"-10228,0 0-1505,0 1-1,1 0 1,-1 0 0,1 1-1,-1 0 1,-10 4-1,17-5-143,0 1 0,0 0 0,1-1 0,-1 1 0,1 1 0,-1-1 0,1 0 0,-1 1 0,1-1 0,0 1 0,-1 0 0,1-1 0,0 1 0,0 0 0,0 1-1,1-1 1,-1 0 0,0 0 0,1 1 0,0-1 0,-1 1 0,1-1 0,0 1 0,0 0 0,0-1 0,1 1 0,-1 0 0,1 0 0,-1-1 0,1 5 0,0-6-87,0 0 1,0 0 0,0 0-1,0 0 1,0 0-1,0 0 1,1 0 0,-1 0-1,0 0 1,0 0 0,1 0-1,-1 0 1,1 0-1,-1 0 1,1 0 0,-1 0-1,1 0 1,0-1 0,-1 1-1,1 0 1,0 0 0,0-1-1,-1 1 1,1 0-1,0-1 1,0 1 0,2 0-1,-1 0-7,1-1-1,-1 1 1,1-1-1,-1 0 1,1 0-1,-1 0 0,1 0 1,-1 0-1,1 0 1,-1-1-1,5-1 1,0 0-22,0-1 0,0 0 0,0 0 0,0 0 1,0-1-1,-1 0 0,11-9 0,1-5-31,-2 0-1,28-41 1,-39 51 121,0 0 0,0-1 0,-1 1 0,0-1 0,0 0 0,-1 0-1,0-1 1,-1 1 0,0 0 0,1-16 0,-3 25-41,0-1-1,-1 1 0,1 0 0,0 0 1,0 0-1,0-1 0,0 1 0,0 0 1,0 0-1,-1 0 0,1-1 0,0 1 1,0 0-1,0 0 0,-1 0 0,1 0 1,0 0-1,0 0 0,0-1 0,-1 1 1,1 0-1,0 0 0,0 0 0,0 0 1,-1 0-1,1 0 0,0 0 0,0 0 1,-1 0-1,1 0 0,0 0 0,0 0 1,-1 0-1,1 0 0,0 0 0,0 0 1,0 1-1,-1-1 0,1 0 0,0 0 1,0 0-1,0 0 0,-1 0 0,1 0 1,0 1-1,0-1 0,0 0 0,-1 0 1,1 0-1,0 0 0,0 1 0,0-1 1,0 0-1,0 0 0,0 0 0,0 1 1,-1-1-1,-11 12 275,6 0-177,0 0 1,0 1-1,1-1 1,1 1-1,0 1 1,1-1-1,0 0 1,1 1-1,1 0 0,0-1 1,1 1-1,0 0 1,1-1-1,1 1 1,5 24-1,-6-34-433,0-1-1,1 1 0,-1 0 1,1-1-1,0 1 1,0-1-1,0 0 0,4 6 1,18 5-8484,-6-12-6066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13100,'0'0'6417,"0"11"-4490,-6 153 1298,6-163-3209,0-1 1,0 1-1,0-1 0,0 1 1,0 0-1,0-1 1,0 1-1,0-1 1,0 1-1,1-1 1,-1 1-1,0-1 0,0 1 1,0-1-1,1 1 1,-1-1-1,0 1 1,0-1-1,1 1 0,-1-1 1,1 0-1,-1 1 1,0-1-1,1 1 1,-1-1-1,1 0 1,-1 1-1,1-1 0,-1 0 1,1 0-1,-1 0 1,1 1-1,-1-1 1,1 0-1,0 0 1,23-6 1284,19-21 158,-20 4-1292,-18 17-178,0 1 1,1-1-1,0 1 0,0 0 0,0 0 0,0 0 0,1 1 1,-1 0-1,1 0 0,9-2 0,-15 6-15,-1 1-1,1 0 0,0 0 1,-1 0-1,1 0 1,0 0-1,-1 0 0,1 0 1,-1 0-1,0 0 1,1 0-1,-1 0 0,0 1 1,1-1-1,-1 0 1,0 0-1,0 0 1,0 0-1,0 1 0,0-1 1,-1 0-1,1 1 1,-2 33-9,-6-1-4,-1 13-274,9-46 174,0-1 1,0 0-1,1 1 1,-1-1-1,0 1 1,1-1-1,-1 0 1,0 1-1,1-1 1,-1 0-1,0 1 1,1-1-1,-1 0 1,1 1-1,-1-1 1,1 0-1,-1 0 1,0 0-1,1 0 1,-1 1-1,1-1 1,-1 0-1,1 0 1,-1 0-1,1 0 1,-1 0-1,1 0 1,-1 0-1,1 0 1,-1 0-1,1 0 1,-1-1-1,1 1 1,-1 0-1,1 0 1,0-1-1,20-5-5509,-2-8-2002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20028,'-12'7'10282,"7"-14"-12474,5 4 1752,1-2-192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12812,'0'0'5120,"-8"8"-3017,3-3-1903,0-2-4,1 1 0,0-1 0,0 1 0,0 0 0,1 1 1,-1-1-1,1 0 0,0 1 0,0 0 0,1 0 0,-1 0 0,1 0 0,0 0 1,0 0-1,1 1 0,-2 7 0,3-10-88,-1 0 1,1 0-1,0 0 0,0 0 1,1 0-1,-1 0 0,1 0 0,-1 0 1,1 0-1,0 0 0,0 0 1,0-1-1,0 1 0,3 3 1,-2-5-18,0 1 0,1-1 0,-1 0 0,1 0 0,-1 0 0,1 0-1,-1 0 1,1 0 0,0-1 0,-1 1 0,1-1 0,0 0 0,0 0 0,-1 0 0,6-1 0,-7 1-70,0 0 1,0-1-1,1 1 0,-1-1 0,0 1 1,0-1-1,0 0 0,0 1 0,0-1 1,0 0-1,0 0 0,0 1 0,0-1 0,0 0 1,0 0-1,0 0 0,-1 0 0,1-1 1,0 1-1,-1 0 0,1 0 0,-1 0 1,1 0-1,-1-1 0,0 1 0,1 0 0,-1 0 1,0-1-1,0 1 0,0 0 0,0-3 1,0-52 822,-1 40-804,1 12-29,0-1-14,0-1 0,0 0 0,1 1 0,-1-1 0,1 1 0,0-1 0,3-7 0,-3 11-10,0 1-1,0 0 1,0 0-1,0-1 1,0 1 0,0 0-1,0 0 1,0 0-1,0 0 1,1 0-1,-1 0 1,1 1 0,-1-1-1,0 0 1,1 1-1,-1-1 1,1 1-1,-1-1 1,1 1-1,0 0 1,-1-1 0,1 1-1,-1 0 1,1 0-1,-1 0 1,1 1-1,0-1 1,-1 0 0,1 0-1,-1 1 1,3 0-1,6 3-158,1-1 0,-1 1-1,0 1 1,0 0 0,0 1-1,-1 0 1,1 0-1,-1 1 1,-1 0 0,0 0-1,0 1 1,0 0 0,11 17-1,-17-19 82,0 0 0,0 0-1,-1 0 1,0 0 0,-1 0 0,1 1-1,-1-1 1,0 0 0,-1 7-1,0 7-20,2-20 103,0 0 0,-1 1-1,1-1 1,0 0 0,0 0 0,0 1-1,-1-1 1,1 0 0,0 0-1,0 0 1,0 0 0,-1 0 0,1 0-1,0 0 1,0 0 0,0-1-1,-1 1 1,1 0 0,0 0 0,0-1-1,-1 1 1,1 0 0,1-2-1,20-6-541,4-6-446,-18 9 810,1 0-1,0 0 1,0 1-1,1 0 1,-1 1-1,1 0 1,-1 0-1,1 1 1,10-1-1,-19 3 196,0 0 1,-1 0-1,1 0 0,-1 0 0,1 0 0,-1 0 0,1 1 1,-1-1-1,1 0 0,-1 0 0,1 0 0,-1 1 0,1-1 1,-1 0-1,1 0 0,-1 1 0,1-1 0,-1 1 0,1-1 1,-1 0-1,0 1 0,1-1 0,-1 1 0,0-1 0,1 1 1,-1-1-1,0 1 0,0-1 0,0 1 0,1-1 0,-1 1 1,0-1-1,0 2 0,0 23 557,1-1 1374,2-23-1841,1 0 1,0-1-1,0 1 1,-1-1-1,1 0 1,0 0-1,0 0 1,-1-1-1,1 0 1,5-1-1,34-16-311,-38 14-10,1 1-1,0 0 0,0 0 0,0 1 0,0-1 0,0 1 0,0 1 0,0-1 0,1 1 0,-1 0 0,1 1 1,-1-1-1,1 1 0,6 1 0,-12 0 261,-1-1 0,1 1 0,-1-1-1,1 1 1,-1-1 0,1 1 0,-1 0 0,0-1 0,1 1 0,-1 0 0,0 0 0,0-1 0,1 1 0,-1 0-1,0-1 1,0 1 0,0 0 0,0 0 0,0-1 0,0 1 0,0 0 0,0 0 0,0 0 0,0-1-1,0 1 1,-1 0 0,1-1 0,0 1 0,-1 1 0,1-2-23,-1 1 0,1 0 0,0 0 0,-1-1 0,1 1 0,0 0-1,0 0 1,0 0 0,0 0 0,-1-1 0,1 1 0,0 0 0,0 0 0,1 0 0,-1 0 0,0-1 0,0 1 0,0 0 0,0 0 0,1 0 0,-1-1-1,0 1 1,1 0 0,-1 0 0,1-1 0,-1 1 0,1 0 0,-1-1 0,1 1 0,-1 0 0,1-1 0,0 1 0,-1-1 0,1 1 0,0-1 0,-1 1-1,1-1 1,0 0 0,0 1 0,-1-1 0,2 0 0,16 1-4343,-4-1-1298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84 215 13036,'0'0'3139,"-9"5"187,4-2-2832,-37 24 2666,39-26-2980,1 1 0,0 0 1,0 0-1,0 0 0,0 0 0,0 0 0,1 1 0,-1-1 1,1 1-1,-1-1 0,1 1 0,0-1 0,0 1 1,0 0-1,0-1 0,0 1 0,0 5 0,1-7-176,0 0 0,0-1-1,0 1 1,0-1 0,0 1-1,1-1 1,-1 1 0,0-1 0,0 1-1,0-1 1,1 1 0,-1-1-1,0 1 1,0-1 0,1 1-1,-1-1 1,1 0 0,-1 1-1,0-1 1,1 1 0,-1-1 0,1 0-1,-1 0 1,1 1 0,-1-1-1,1 0 1,-1 0 0,1 1-1,-1-1 1,1 0 0,0 0-1,23 0-56,22-15-156,-35 6 145,1-1 0,-1-1 1,0 1-1,14-22 0,15-14-1891,-39 45 1677,-16 36 391,11-26 71,0-1 0,0 1 0,1 0 0,0 0 0,1 0 1,0 0-1,1 0 0,-1 1 0,2-1 0,-1 1 0,2 11 1,0-20-172,-1 1 1,1-1 0,-1 1 0,1-1 0,0 0 0,0 1-1,0-1 1,0 0 0,0 0 0,0 1 0,0-1-1,0 0 1,0 0 0,0 0 0,1 0 0,-1-1-1,0 1 1,1 0 0,-1-1 0,0 1 0,1 0 0,-1-1-1,1 0 1,-1 1 0,1-1 0,-1 0 0,1 0-1,0 0 1,-1 0 0,1 0 0,-1 0 0,1 0 0,1-1-1,4 1 61,-1-1-1,1 0 0,-1 0 0,0-1 0,1 0 1,10-5-1,3-5-83,0-1 1,-1-1-1,0-1 0,-1 0 1,-1-1-1,-1-1 1,0-1-1,-1 0 0,-1-1 1,-1-1-1,0 0 1,-2-1-1,0 0 0,11-32 1,-21 51-19,0 0 0,0-1 0,0 1 0,-1 0 0,1 0 0,-1-1 0,1 1 0,-1 0 0,0-1 0,0 1 0,0 0 0,0-1 0,0 1 0,0 0 0,-1-1 0,1 1 0,-2-3 0,2 4 27,-1 1 0,0-1 0,0 1 0,1-1 0,-1 1 0,0-1 0,0 1 0,0 0 0,0-1 0,0 1 0,1 0 0,-1 0 0,0 0 0,0-1 0,0 1 1,0 0-1,0 0 0,0 0 0,0 1 0,0-1 0,0 0 0,0 0 0,1 0 0,-1 1 0,0-1 0,0 0 0,-1 2 0,-6 1 109,0 1 0,1 1-1,-1-1 1,1 1 0,0 0-1,1 1 1,-10 9 0,9-7-5,1 0 1,0 1-1,0 0 0,0 0 1,2 0-1,-1 1 0,1-1 1,0 1-1,1 0 1,0 0-1,1 1 0,0-1 1,0 1-1,1-1 1,1 1-1,-1-1 0,2 1 1,1 11-1,-1-20-148,-1 1 0,1-1 0,0 1 0,0-1 0,0 0 0,0 1 0,1-1-1,-1 0 1,1 0 0,-1 0 0,1 0 0,0 0 0,-1 0 0,1-1 0,0 1 0,0-1 0,0 1 0,3 1-1,30 6-5594,-10-8-2768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 10025,'0'0'12957,"-7"10"-11633,-2 3-901,2 0 1,0 0 0,0 1 0,1 0 0,-5 18 0,10-29-335,0 1 0,0 0 1,1-1-1,-1 1 1,1 0-1,0 0 1,0-1-1,0 1 1,1 0-1,-1 0 0,1-1 1,0 1-1,1 5 1,0-7-70,-1 0 1,0 0 0,1 0 0,-1 0-1,1 0 1,0-1 0,0 1 0,0-1-1,0 1 1,0-1 0,0 0 0,0 0-1,0 1 1,0-2 0,0 1-1,1 0 1,-1 0 0,0-1 0,1 1-1,-1-1 1,0 0 0,1 1 0,-1-1-1,3-1 1,3 1 62,-1-1 0,-1 0 0,1 0 1,0-1-1,0 0 0,0 0 0,-1-1 0,1 1 0,-1-2 0,0 1 0,0-1 1,0 1-1,0-2 0,-1 1 0,1-1 0,8-9 0,-9 8-167,1 0-1,-1 0 0,0-1 1,-1 0-1,1 0 1,-1 0-1,-1 0 0,1-1 1,-1 1-1,-1-1 1,1 0-1,-1 0 0,-1 0 1,2-13-1,-16 48-491,12-25 576,0 0 0,1-1 1,-1 1-1,1 0 1,-1 0-1,1 0 1,0 0-1,0 0 0,0 0 1,0 0-1,0-1 1,0 1-1,0 0 0,1 0 1,-1 0-1,1 0 1,-1 0-1,1-1 0,0 1 1,0 0-1,-1 0 1,1-1-1,1 1 0,-1-1 1,0 1-1,0-1 1,0 1-1,4 2 0,-1-3 22,1 1 0,0-1 0,0 0-1,0 0 1,-1-1 0,1 1 0,0-1-1,0 0 1,0 0 0,10-2 0,-8 1 1,1-1 1,-1 0 0,0 0 0,0-1 0,1 0-1,-1 0 1,-1 0 0,11-8 0,-13 9-93,0 0 0,-1-1 0,0 0 0,1 1 1,-1-1-1,0 0 0,0-1 0,-1 1 0,1 0 0,-1-1 1,0 1-1,0-1 0,0 0 0,0 0 0,0 0 0,-1 0 0,2-5 1,-3 8 41,0 1 1,0 0 0,0 0 0,0-1 0,0 1-1,0 0 1,0-1 0,0 1 0,0 0 0,0-1-1,0 1 1,-1 0 0,1-1 0,0 1 0,0 0-1,0 0 1,0-1 0,0 1 0,0 0 0,-1-1 0,1 1-1,0 0 1,0 0 0,0 0 0,-1-1 0,1 1-1,0 0 1,0 0 0,-1 0 0,1-1 0,0 1-1,-1 0 1,1 0 0,0 0 0,0 0 0,-1 0-1,1 0 1,-17 2-283,-12 12 268,24-10 96,-1 1-1,1 0 1,0 0-1,0 1 1,0-1-1,-3 7 1,7-11-53,1 0 1,-1 0-1,0 0 1,1 0-1,-1 0 1,1 0-1,0 0 1,-1 0-1,1 0 0,0 0 1,-1 0-1,1 0 1,0 0-1,0 0 1,0 0-1,0 1 1,0-1-1,0 0 0,0 0 1,1 0-1,-1 0 1,0 0-1,1 0 1,-1 0-1,0 0 1,1 0-1,-1 0 0,1 0 1,0 0-1,-1 0 1,1 0-1,0 0 1,0 0-1,-1-1 1,1 1-1,0 0 0,0-1 1,0 1-1,0 0 1,0-1-1,0 1 1,0-1-1,0 0 0,0 1 1,0-1-1,2 1 1,48 20-912,-22-9 69,57 16 0,-84-28 856,0 0-1,0 0 1,0 0 0,1 0 0,-1 0 0,0-1-1,0 1 1,0-1 0,0 0 0,0 1 0,0-1 0,0 0-1,-1 0 1,1 0 0,0 0 0,0-1 0,-1 1 0,1 0-1,0-1 1,-1 1 0,0-1 0,1 0 0,-1 1 0,0-1-1,0 0 1,2-3 0,28-64-4782,-21 45-574,7-12-3927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13004,'0'0'2072,"-2"9"362,-11 39 1429,-7 59 0,11-29-2804,1 94 0,19-236-584,-11 44-460,1 2-84,-1 0 0,-1 0-1,-1 0 1,-7-31 0,9 48-32,3 22-198,1-16 303,-1 0 1,1-1-1,0 1 1,0-1-1,0 0 1,1 0-1,-1-1 1,1 0-1,0 1 1,0-1-1,0-1 1,0 1-1,1-1 1,-1 0 0,1 0-1,0-1 1,-1 1-1,1-1 1,0-1-1,0 1 1,-1-1-1,9 0 1,-10 0-1,1 1 0,0-1 1,0-1-1,-1 1 0,1-1 0,0 1 1,-1-1-1,1-1 0,-1 1 1,1-1-1,-1 1 0,0-1 1,0 0-1,1-1 0,-1 1 0,-1-1 1,1 0-1,0 0 0,-1 0 1,1 0-1,-1-1 0,0 1 0,0-1 1,-1 0-1,1 0 0,-1 0 1,4-7-1,-6 10-15,1-1 0,0 0 0,-1 1-1,0-1 1,1 0 0,-1 0 0,0 1 0,0-1 0,0 0 0,0 0 0,0 1 0,0-1 0,0 0 0,-1 0-1,1 1 1,-1-1 0,0-3 0,0 5-5,0-1 0,1 1 1,-1-1-1,0 1 0,1 0 0,-1-1 0,0 1 0,1-1 0,-1 1 1,0 0-1,0 0 0,1-1 0,-1 1 0,0 0 0,0 0 0,0 0 1,1 0-1,-1 0 0,0 0 0,0 0 0,0 0 0,1 1 0,-1-1 0,0 0 1,0 0-1,0 1 0,-4 1 8,1-1-1,0 1 1,0 1-1,0-1 1,0 1 0,1-1-1,-1 1 1,0 0 0,1 0-1,0 1 1,0-1 0,-3 5-1,3-2 103,-1-1-1,2 1 1,-1 0-1,1 0 1,0 0-1,0 0 1,0 0-1,0 10 1,1-15-82,1 0 0,0 1 0,0-1 0,0 1 1,0-1-1,0 1 0,0-1 0,1 1 0,-1-1 0,0 0 1,1 1-1,-1-1 0,1 1 0,-1-1 0,1 0 0,0 0 0,0 1 1,-1-1-1,1 0 0,0 0 0,0 0 0,0 0 0,0 0 0,0 0 1,1 0-1,-1 0 0,0 0 0,0-1 0,1 1 0,-1 0 1,0-1-1,1 1 0,-1-1 0,0 0 0,1 1 0,-1-1 0,1 0 1,-1 0-1,1 0 0,1 0 0,5 0 46,0 0 1,-1-1-1,1 0 0,0 0 0,0-1 1,-1 0-1,1-1 0,-1 0 1,0 0-1,0 0 0,0-1 0,0 0 1,7-5-1,3-4-137,-1-1 1,-1 0-1,24-28 1,-38 41-8,-9 85 230,4-64-154,2-1-1,0 1 0,2 20 1,5-25-1811,6-12-3661,-3-3-1308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17585,'0'0'5445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3908,'0'0'14307,"-8"11"-13475,-12 17-183,0 2 0,2 0 1,2 1-1,1 1 0,1 1 0,2 0 0,1 0 0,1 1 0,2 1 0,2-1 0,-4 52 0,10-84-642,0 0 0,0 0 0,0-1 0,0 1 1,0 0-1,0 0 0,1 0 0,-1-1 0,1 1 0,-1 0 0,1 0 0,0-1 0,-1 1 1,1 0-1,0-1 0,0 1 0,0-1 0,0 1 0,0-1 0,1 0 0,-1 1 0,0-1 1,1 0-1,-1 0 0,1 0 0,-1 0 0,1 0 0,-1 0 0,1 0 0,0-1 0,-1 1 1,1-1-1,0 1 0,0-1 0,-1 1 0,1-1 0,0 0 0,0 0 0,0 0 0,-1 0 1,1 0-1,0 0 0,0-1 0,0 1 0,-1-1 0,1 1 0,2-2 0,6 0 37,-1-1-1,1-1 1,-1 0-1,0 0 0,0-1 1,0 0-1,11-9 1,3-6-139,-2-1 0,0 0 0,29-41 1,-51 101-744,-3-21 872,1-8 41,1 0-1,0 0 1,1 0-1,-1 18 1,2-26-64,0-1 0,0 1 1,0 0-1,1 0 0,-1 0 0,0-1 1,1 1-1,0 0 0,-1-1 0,1 1 1,0-1-1,-1 1 0,1 0 0,0-1 1,0 0-1,0 1 0,1-1 0,-1 0 1,0 1-1,0-1 0,1 0 0,-1 0 1,1 0-1,-1 0 0,1 0 1,-1 0-1,1-1 0,0 1 0,-1 0 1,1-1-1,0 0 0,-1 1 0,3-1 1,7 1 56,-1 0 1,0-1 0,0 0 0,0-1 0,1 0-1,-1-1 1,0 0 0,0 0 0,10-5-1,8-4-187,46-26 0,3-2-1670,-35 64 2232,-34-24-566,1-1-1,-1 1 1,0-2 0,0 1 0,0-1 0,0 0-1,0-1 1,13-4 0,22-4-765,-42 10 879,0 1 0,0-1 0,0 0-1,0 0 1,-1 1 0,1-1 0,0 1-1,0-1 1,0 1 0,0-1 0,-1 1 0,1-1-1,0 1 1,-1-1 0,1 1 0,0 0-1,-1 0 1,1-1 0,-1 1 0,1 0 0,-1 0-1,1 0 1,-1-1 0,1 1 0,-1 0-1,0 0 1,0 0 0,1 0 0,-1 0 0,0 0-1,0 1 1,6 43 174,-4-27-99,10 49-1210,-4 0 0,0 73 0,-9-134 1132,1-1 1,-1 0 0,0 0 0,0 0 0,-1 0-1,0 0 1,0 0 0,0 0 0,0-1 0,-1 1-1,1 0 1,-1-1 0,0 0 0,-1 0 0,-3 4-1,4-5 112,1-1 0,-1 1-1,0-1 1,1 0 0,-1 0 0,0 0-1,-1 0 1,1 0 0,0-1-1,0 1 1,-1-1 0,1 0 0,-1 0-1,1 0 1,-1-1 0,1 1-1,-1-1 1,0 0 0,1 0-1,-1 0 1,0 0 0,-6-2 0,8 1-23,0 0 1,0 0 0,0 0 0,0 0 0,0-1 0,1 1 0,-1-1 0,0 1 0,1-1 0,-1 0 0,1 0-1,0 1 1,-1-1 0,1 0 0,0 0 0,0 0 0,0 0 0,1-1 0,-1 1 0,0 0 0,1 0-1,-1 0 1,1-3 0,-4-57 1233,4 57-1278,0-7 13,1 1 0,1-1 0,-1 1 0,2 0-1,0 0 1,0 0 0,1 0 0,1 0 0,-1 1 0,2 0-1,-1 0 1,1 0 0,1 1 0,0 0 0,0 0-1,16-14 1,-9 10-116,1 1-1,0 1 1,1 0 0,0 1-1,1 1 1,0 0-1,0 1 1,1 1-1,25-6 1,-13 4-2578,-5 0-2845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 13293,'0'0'7094,"-10"-1"-5802,3 0-1161,0 0 0,0 1 0,0 0-1,0 1 1,0 0 0,0 0 0,0 0 0,0 1-1,0 0 1,1 0 0,-1 1 0,1-1-1,-1 2 1,1-1 0,0 1 0,0 0 0,-5 4-1,8-6-68,-34 33 639,36-34-697,0 0 0,0-1 0,1 1 0,-1 0 0,1-1 0,-1 1 0,0 0 0,1 0 0,-1-1 0,1 1 0,0 0 0,-1 0 0,1 0 0,0 0 0,-1 0 0,1-1 0,0 1 0,0 0 0,0 0 0,0 0 0,0 0 0,0 0 0,0 0 0,0 0 0,0 0 0,0 0 0,1 0 0,-1 0 0,0-1 0,1 1 0,-1 0 0,0 0 0,1 0 0,-1 0 0,1-1 0,-1 1 0,1 0 0,0 0 0,-1-1 0,1 1 0,0-1 0,-1 1 0,1 0 0,0-1 0,0 1 0,1-1 0,21 11-29,42 22 8,-63-31 19,1-1 1,-1 1-1,0 0 1,1 0-1,-1 0 1,0 0-1,0 0 1,0 0-1,-1 0 1,1 1-1,0-1 1,-1 1-1,0-1 1,1 1-1,-1-1 1,0 1-1,0 0 1,-1 0-1,1 0 1,0 3-1,-1-4 91,-1 0 0,0 0 0,1-1 0,-1 1-1,0 0 1,0 0 0,0-1 0,0 1 0,0 0 0,0-1-1,0 1 1,0-1 0,-1 0 0,1 1 0,-1-1 0,1 0-1,-1 0 1,1 0 0,-1 0 0,0 0 0,1 0 0,-1 0-1,0 0 1,0-1 0,0 1 0,-3 0 0,-59 11 823,54-11-869,-33 2 637,26-2-1612,15-2-1286,5 0-1712,15-6-740,4-3-1601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1730,'0'0'20761,"-1"8"-18936,-7 37-188,4-31-1311,1 1 0,0-1 0,1 1 0,1 0 0,1 29 0,1-43-320,-1 0-1,1 0 0,0 0 1,-1 0-1,1-1 1,0 1-1,0 0 1,0 0-1,0-1 1,0 1-1,0-1 1,0 1-1,0-1 1,0 1-1,0-1 0,0 1 1,0-1-1,0 0 1,0 0-1,1 0 1,-1 0-1,0 1 1,0-1-1,0-1 1,0 1-1,0 0 1,1 0-1,-1 0 0,0-1 1,0 1-1,0 0 1,0-1-1,1 0 1,40-14 64,10-22-76,-42 28-12,0 1 1,1 0 0,0 1 0,0 1 0,1-1 0,0 2-1,21-8 1,-32 13 16,0 0 0,0 1 0,0-1 1,0 0-1,0 1 0,-1-1 0,1 0 0,0 1 0,0-1 0,0 1 0,0 0 0,0-1 0,-1 1 0,1 0 0,0-1 0,-1 1 1,1 0-1,0 0 0,-1 0 0,1-1 0,-1 1 0,1 0 0,-1 0 0,0 0 0,1 0 0,-1 0 0,0 0 0,0 0 1,1 0-1,-1 0 0,0 0 0,0 0 0,0 0 0,0 0 0,0 0 0,-1 2 0,1 53 355,-1-40-103,1-15-245,1 0 0,-1 0-1,0 0 1,1 0-1,-1-1 1,1 1-1,-1 0 1,1 0 0,0-1-1,-1 1 1,1 0-1,0-1 1,-1 1-1,1-1 1,0 1 0,0-1-1,0 1 1,-1-1-1,1 1 1,0-1-1,0 0 1,0 1 0,0-1-1,0 0 1,0 0-1,0 0 1,0 0 0,0 0-1,-1 0 1,1 0-1,0 0 1,0 0-1,0 0 1,0 0 0,0-1-1,0 1 1,0 0-1,1-1 1,39-11 107,1-14-115,-35 21-99,0 0-1,1 0 0,-1 0 0,1 1 1,0 0-1,0 1 0,0 0 0,1 0 1,-1 1-1,13-2 0,-20 4 93,-1 1 0,1-1 1,-1 1-1,1-1 0,-1 1 0,1 0 0,-1-1 0,1 1 0,-1 0 0,1 0 0,-1-1 0,0 1 1,0 0-1,1 0 0,-1 0 0,0-1 0,0 1 0,0 0 0,0 0 0,0 0 0,0 0 0,0-1 0,0 1 1,0 0-1,0 0 0,0 0 0,-1-1 0,1 1 0,0 1 0,-7 28 25,-12 10 811,7-14-3046,8-16-7567,4-25 748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8488,'0'0'15599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100 239 5445,'0'0'6305,"7"-9"-4255,2 0-1233,-5 6-390,-1 0 0,0 0 0,0-1 0,0 1 0,0-1 0,0 1 0,-1-1 0,0 0 0,4-8 0,-6 12-370,0-1 0,1 1-1,-1 0 1,0-1 0,0 1 0,1-1-1,-1 1 1,0 0 0,0-1 0,0 1-1,0-1 1,0 1 0,0-1 0,1 1-1,-1 0 1,0-1 0,0 1-1,0-1 1,0 1 0,-1-1 0,1 1-1,0 0 1,0-1 0,0 1 0,0-1-1,0 1 1,0-1 0,-1 1 0,1 0-1,0-1 1,0 1 0,-1 0 0,1-1-1,0 1 1,-1-1 0,-16 4 2750,-18 19 746,25-13-3563,0 1-1,0 0 1,1 1 0,0 0 0,-9 16-1,14-21 5,0 1 0,1 0-1,0 0 1,0 0-1,0 0 1,1 0-1,0 1 1,1-1-1,0 1 1,0 0-1,0 9 1,1-16 3,0 0 0,0 0 0,0 0 0,1 0 0,-1 0 0,0 0 0,0 0 0,1 0 0,-1 0 0,1 0 0,-1 0 0,1-1 0,-1 1 0,1 0 0,0 0 0,-1 0-1,1-1 1,0 1 0,-1-1 0,1 1 0,0 0 0,0-1 0,0 1 0,0-1 0,1 1 0,31 3-31,-23-5 35,-1-1 0,1 1 0,-1-2 0,0 1 0,10-5 0,2-4 8,0-1-1,-1-1 0,-1-1 1,0-1-1,0-1 0,-2 0 1,24-29-1,-21 22 12,-1-2 0,-2 0 0,0-1 0,-2-1 0,17-40 0,-25 37 49,-7 29-68,0 1 0,0 0 0,0 0 0,0-1 0,0 1 0,0 0 0,0 0 1,0 0-1,0-1 0,0 1 0,0 0 0,0 0 0,-1-1 0,1 1 1,0 0-1,0 0 0,0 0 0,0 0 0,-1-1 0,1 1 0,0 0 1,0 0-1,0 0 0,-1 0 0,1 0 0,0-1 0,0 1 0,-1 0 0,1 0 1,0 0-1,0 0 0,0 0 0,-1 0 0,1 0 0,0 0 0,0 0 1,-1 0-1,1 0 0,0 0 0,0 0 0,-1 0 0,1 0 0,0 0 1,0 1-1,-1-1 0,1 0 0,0 0 0,0 0 0,-1 0 0,-3 3-7,1 0 0,-1-1 0,1 1 0,-1 0 0,1 1 0,0-1 0,0 1-1,0-1 1,-3 7 0,-4 7 45,1 1 0,0 1-1,1-1 1,2 1 0,0 1-1,0-1 1,2 1 0,1 0-1,0 0 1,1 0 0,2 31 0,0-48-34,0 0 1,1 1 0,-1-1 0,1 0-1,0 0 1,0 0 0,0 0 0,0 0 0,1 0-1,-1-1 1,1 1 0,-1 0 0,1-1-1,0 1 1,0-1 0,1 1 0,-1-1-1,0 0 1,4 3 0,24 7-1488,5-8-3477,-9-4-3951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18196,'-3'7'667,"1"0"0,1 1 0,-1-1 0,0 8 0,-4 17-17,-2 9-72,2 0 1,1 0-1,2 56 1,3-95-547,0 0 0,0 0 0,0 0 0,0 0 0,1 0 0,-1 0 1,0 0-1,1 0 0,0 0 0,-1 0 0,1-1 0,0 1 1,0 0-1,0 0 0,0-1 0,1 1 0,1 2 0,-2-3-3,1 0 1,-1-1-1,1 1 0,-1 0 0,1-1 0,-1 1 0,1-1 0,0 0 0,-1 0 0,1 1 1,-1-1-1,1 0 0,0 0 0,-1 0 0,1-1 0,-1 1 0,1 0 0,0-1 0,-1 1 1,1-1-1,-1 1 0,3-2 0,9-4 122,1 0-1,-1-1 1,0-1 0,21-16-1,45-46 381,-20 16-254,-37 35-220,-17 13-46,2 0 0,-1 1 0,1 0 0,0 0 0,10-6 0,-17 11-10,1 0 0,-1 0 0,0 0-1,1 0 1,-1 0 0,1 0 0,-1 0 0,0 0 0,1 0-1,-1 0 1,0 0 0,1 0 0,-1 1 0,0-1 0,1 0-1,-1 0 1,0 0 0,1 0 0,-1 1 0,0-1 0,0 0-1,1 0 1,-1 0 0,0 1 0,1-1 0,-1 0-1,0 1 1,0-1 0,0 0 0,1 1 0,-1-1 0,0 0-1,0 1 1,0-1 0,0 0 0,0 1 0,0-1 0,0 0-1,0 1 1,0-1 0,0 0 0,0 1 0,0-1 0,0 0-1,0 1 1,0 0 0,0 20 3,0-19-4,-2 20 18,-10 39 0,7-42-182,2-1 0,-4 39 0,7-56 138,0-1 0,0 0 0,0 0 1,0 1-1,0-1 0,0 0 0,0 1 1,0-1-1,0 0 0,0 0 0,0 1 1,0-1-1,0 0 0,0 0 0,0 1 1,0-1-1,0 0 0,0 1 0,0-1 0,0 0 1,0 0-1,0 1 0,1-1 0,-1 0 1,0 0-1,0 0 0,0 1 0,0-1 1,1 0-1,-1 0 0,0 0 0,0 1 0,0-1 1,1 0-1,-1 0 0,0 0 0,0 0 1,1 0-1,-1 1 0,0-1 0,0 0 1,1 0-1,-1 0 0,0 0 0,1 0 0,-1 0 1,0 0-1,0 0 0,1 0 0,-1 0 1,0 0-1,0 0 0,1 0 0,-1 0 1,0-1-1,1 1 0,-1 0 0,0 0 1,0 0-1,1 0 0,-1 0 0,0-1 0,0 1 1,0 0-1,1 0 0,-1 0 0,0-1 1,0 1-1,1 0 0,12-16-511,-3-3 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24709,'-1'11'443,"-1"-1"-1,0 0 0,-1 0 1,0 0-1,-1 0 0,0-1 1,-7 13-1,-2 7-180,-3 8-237,-15 36-15,29-65-15,0 0 0,0-1 1,0 1-1,1 0 0,0 0 0,0 0 0,1 11 0,1-15 17,-1-1 0,1 0-1,0 1 1,-1-1 0,1 0 0,1 0-1,-1 0 1,0 0 0,1 0 0,0 0-1,0 0 1,-1-1 0,2 1 0,-1 0-1,0-1 1,0 0 0,1 1 0,4 2-1,-3-2-87,1-1 0,0 1-1,-1-1 1,1 0-1,0-1 1,0 1 0,0-1-1,0 0 1,1 0 0,-1-1-1,7 1 1,-5-1-42,-1 0 0,1-1 0,-1 0-1,0 0 1,1 0 0,-1-1 0,0 0 0,0 0 0,7-4 0,-9 4 82,-1 0 0,0 0 1,1 0-1,-1-1 0,0 1 0,0-1 1,-1 0-1,1 0 0,0 0 1,-1 0-1,0 0 0,0 0 0,0 0 1,0-1-1,2-4 0,0-13-411</inkml:trace>
  <inkml:trace contextRef="#ctx0" brushRef="#br0" timeOffset="1.48">136 214 16203,'-2'14'2345,"-2"2"-1385,0 6-296,-1 0 1585,3 11-937,-1 0-192,3 5-464,0-1-175,4-1-393,0 0-296,4-11-761,0-5 881,-2-17-184,1-8-72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142 102 9225,'1'-5'1431,"0"1"1,0-1-1,-1 0 1,1 0-1,-1 0 1,0 1-1,-1-9 1,0 12-1333,1 0 0,0 0 0,-1 0 1,1 0-1,-1 0 0,1 1 0,-1-1 0,1 0 1,-1 0-1,1 0 0,-1 1 0,0-1 1,0 0-1,1 1 0,-1-1 0,0 0 0,0 1 1,0-1-1,0 1 0,1 0 0,-1-1 1,0 1-1,0-1 0,0 1 0,0 0 0,0 0 1,0 0-1,0 0 0,0 0 0,0 0 1,0 0-1,0 0 0,0 0 0,0 0 0,0 0 1,0 0-1,0 1 0,0-1 0,0 0 1,0 1-1,0-1 0,0 1 0,0 0 0,-5 2-102,0 0 0,1 1-1,-1-1 1,1 1 0,0 0-1,0 1 1,1-1 0,-1 1-1,1 0 1,0 0 0,1 0-1,-7 12 1,3-6 30,1 1 0,0 1-1,1-1 1,0 1 0,-3 17 0,7-29-14,1 1 0,-1 0 0,1 0 1,-1 0-1,1 0 0,0 0 0,-1 0 0,1 0 1,0 0-1,0 0 0,1 0 0,-1 0 0,0 0 1,1 0-1,-1 0 0,1 0 0,0 0 0,-1 0 1,1 0-1,0-1 0,0 1 0,0 0 0,3 2 1,-1-2-5,0-1 1,0 0 0,-1 0 0,1 0 0,0-1 0,0 1 0,0-1 0,1 0 0,-1 1 0,0-1-1,0-1 1,0 1 0,0 0 0,0-1 0,3 0 0,3-2 26,0 1 0,-1-1 0,1-1 0,-1 1 0,0-1 0,0-1 0,-1 0 0,1 0 0,-1 0 0,0-1 0,-1 0 0,8-8 0,10-12 482,33-49 0,-56 73-485,47-84 635,-50 93-694,-6 11 61,1 0 0,1 0 0,1 0-1,0 0 1,1 1 0,2 0 0,0 0 0,0 37 0,3-54-32,-1-1 0,1 1 0,0 0 0,0 0 0,0 0 0,0-1 0,0 1 0,0 0 0,0-1 0,1 1 0,-1-1 0,0 0 0,1 1 0,0-1 0,-1 0 0,1 0 0,-1 0 0,1 0 0,0 0 0,0 0 0,0 0 1,0-1-1,-1 1 0,1-1 0,0 1 0,0-1 0,0 0 0,0 0 0,0 0 0,0 0 0,0 0 0,0 0 0,3-1 0,2 0 9,0 1 0,1-1 1,-1-1-1,0 1 0,0-1 1,-1 0-1,1-1 0,9-4 0,-4-1 6,0-1 0,-1 0 0,0-1 0,-1 0 0,1-1 0,-2 0 0,0-1 0,0 0 0,-1 0 0,10-20 0,-22 42 10,0-1 1,1 1-1,0 0 1,1 0-1,0 1 1,0-1-1,1 0 1,1 14-1,0-23-27,0 0-1,0 0 0,0 0 0,0 0 1,1 0-1,-1 0 0,0 0 0,1 0 1,-1 0-1,1 0 0,-1 0 1,1-1-1,-1 1 0,1 0 0,0 0 1,-1-1-1,1 1 0,0 0 0,0-1 1,-1 1-1,1-1 0,0 1 0,0-1 1,0 1-1,0-1 0,1 1 1,32 2 14,-27-4-13,0 0 0,0 0-1,0-1 1,-1 0 0,1 0 0,0 0 0,8-5 0,-8 1 3,0 0 1,-1 0-1,1 0 1,-1-1 0,-1 1-1,1-2 1,-1 1-1,-1 0 1,1-1 0,-1 0-1,0 0 1,-1 0-1,0-1 1,0 1 0,-1-1-1,0 0 1,-1 1-1,0-1 1,0 0-1,-1-12 1,0 21-4,0-1 0,0 0 0,0 1-1,-1-1 1,1 1 0,0-1 0,0 1 0,-1-1-1,1 0 1,0 1 0,-1-1 0,1 1 0,-1 0-1,1-1 1,0 1 0,-1-1 0,1 1 0,-1-1 0,1 1-1,-1 0 1,1-1 0,-1 1 0,0 0 0,1 0-1,-1 0 1,1-1 0,-1 1 0,0 0 0,1 0-1,-1 0 1,1 0 0,-1 0 0,0 0 0,1 0 0,-1 0-1,1 0 1,-1 0 0,0 0 0,0 1 0,-1-1-7,1 0 1,-1 1-1,1-1 1,-1 1-1,1-1 1,-1 1-1,1-1 1,-1 1-1,1 0 1,-1 0-1,1 0 1,0 0-1,0 0 1,-2 1-1,-2 8-139,0-1 0,1 1-1,0-1 1,0 1-1,1 0 1,0 1-1,1-1 1,0 0-1,1 1 1,0 12 0,5 28-10936,1-43 462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17424,'0'0'4421,"33"58"-9162,-16-39-544,4 1-2947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13357,'0'0'10767,"-11"0"-9475,9 0-1263,-12 0 247,0 0-1,-1 2 0,-19 3 0,31-4-284,0 0 1,0 0 0,0 0-1,0 0 1,0 0 0,0 1-1,0-1 1,0 1-1,0 0 1,1 0 0,-3 2-1,4-3-44,0 0-1,0 0 0,1 1 0,-1-1 1,0 0-1,1 0 0,-1 1 1,1-1-1,-1 0 0,1 1 0,0-1 1,0 0-1,0 1 0,-1-1 0,1 0 1,0 1-1,0-1 0,1 1 1,-1-1-1,0 0 0,0 1 0,1-1 1,-1 0-1,1 1 0,-1-1 0,1 0 1,0 2-1,1-1-149,1 1-1,-1 0 1,0-1 0,1 0 0,-1 1-1,1-1 1,-1 0 0,1 0 0,0-1-1,0 1 1,0-1 0,4 2 0,43 16-1581,-41-16 1630,4 1 194,38 15-509,-50-19 566,1 0-1,-1 1 0,0 0 1,1-1-1,-1 1 0,0 0 1,0 0-1,1 0 0,-1 0 1,0 0-1,0 0 0,0 0 0,0 0 1,0 0-1,0 0 0,-1 1 1,1-1-1,0 0 0,-1 1 1,1-1-1,-1 0 0,1 1 1,-1-1-1,0 1 0,1-1 1,-1 1-1,0-1 0,0 3 0,-1-2-25,-1 0 0,1 0-1,0 0 1,-1 0-1,0-1 1,1 1 0,-1 0-1,0-1 1,0 1-1,0-1 1,0 0 0,0 0-1,0 0 1,0 0-1,-1 0 1,1 0 0,-4 1-1,-42 8-1287,37-11-1879,5-3-2462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6919,'0'0'6801,"10"-3"-3145,-1 1-2522,13-3 580,-1-1 1,31-12-1,-49 17-1599,1 0-1,0-1 1,-1 1-1,0-1 1,1 0 0,-1 0-1,0 0 1,0 0-1,0 0 1,0-1 0,0 0-1,0 1 1,-1-1-1,1 0 1,-1 0 0,0 0-1,0-1 1,0 1 0,0-1-1,-1 1 1,1-1-1,-1 1 1,2-7 0,-4 9-73,1 0 0,0 0 1,-1 1-1,1-1 0,-1 0 1,1 1-1,0-1 0,-1 0 1,1 1-1,-1-1 1,0 1-1,1-1 0,-1 1 1,1-1-1,-1 1 0,0-1 1,1 1-1,-1 0 0,0-1 1,0 1-1,1 0 0,-1 0 1,0 0-1,0-1 0,1 1 1,-1 0-1,0 0 1,0 0-1,0 0 0,1 0 1,-1 0-1,0 0 0,0 1 1,1-1-1,-1 0 0,0 0 1,-1 1-1,-33 10-162,28-7 119,0 1 0,0 1-1,0 0 1,0 0 0,1 0 0,0 1 0,0-1-1,1 1 1,-1 1 0,2-1 0,-1 1 0,1 0-1,0 0 1,1 0 0,0 1 0,0-1-1,1 1 1,0 0 0,0-1 0,1 1 0,0 12-1,1-19-104,0 1-1,0 0 0,1-1 1,-1 1-1,1-1 0,0 1 0,-1-1 1,1 1-1,0-1 0,1 0 1,-1 1-1,0-1 0,1 0 0,-1 0 1,1 0-1,0 0 0,-1 0 1,1 0-1,0 0 0,0-1 0,0 1 1,0-1-1,1 1 0,3 1 1,0-1-686,1 1-1,-1-1 1,1 0 0,0 0 0,0-1 0,-1 0 0,1 0 0,8 0 0,21-1-10680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12780,'0'0'7468,"1"9"-6261,4 169 2743,-5-177-3956,0 1 0,0-1 0,0 1 0,1-1 0,-1 1 0,0-1 0,1 1 0,-1-1 0,1 1 0,0-1 0,-1 1 0,1-1 0,0 0 0,0 0 0,0 1 0,0-1 0,0 0 0,0 0 0,0 0 0,1 0 0,-1 0 0,0 0 0,0 0 0,1-1 0,-1 1 0,1 0 0,-1-1-1,0 1 1,1-1 0,-1 1 0,1-1 0,1 0 0,9 2-349,-1-1 0,1 0 0,20-1 0,-25-1 144,1 1-1,0 0 1,-1 0-1,1 1 1,11 2-1,-18-3 231,0 1 0,0-1-1,0 0 1,0 1 0,0-1 0,1 1-1,-1-1 1,0 1 0,0 0-1,0-1 1,0 1 0,0 0-1,0 0 1,-1 0 0,1-1 0,0 1-1,0 0 1,-1 0 0,1 0-1,0 0 1,-1 1 0,1-1-1,-1 0 1,1 0 0,-1 0 0,0 0-1,0 0 1,1 1 0,-1-1-1,0 0 1,0 0 0,0 1-1,0-1 1,0 0 0,0 0 0,-1 0-1,1 1 1,0-1 0,-1 0-1,1 0 1,-1 2 0,-1 1 138,-1-1 1,1 1 0,-1-1-1,1 0 1,-1 1 0,0-1-1,0 0 1,0-1 0,0 1-1,-7 3 1,0-1-19,0 0 0,0-1-1,0 0 1,-1 0 0,0-1 0,1-1 0,-1 0-1,0 0 1,0-1 0,0-1 0,-14 0 0,24 0-268,0 0 0,0-1 0,0 1 0,0 0 0,0 0 0,0 0 1,0-1-1,0 1 0,0-1 0,1 1 0,-1 0 0,0-1 0,0 0 0,0 1 1,0-1-1,1 1 0,-1-1 0,0 0 0,1 0 0,-1 1 0,0-1 1,1 0-1,-1 0 0,1 0 0,-1 0 0,1 0 0,0 1 0,-1-3 0,-1-29-10227,6 10-1548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2691,'0'0'18566,"10"-4"-16024,-5 2-2395,-2 2-50,0-1 1,1 0-1,-1 0 1,0 0-1,0-1 0,0 1 1,0-1-1,0 0 1,0 1-1,-1-1 0,1-1 1,0 1-1,-1 0 1,0-1-1,1 1 0,-1-1 1,0 0-1,0 1 1,-1-1-1,1 0 0,-1 0 1,1 0-1,-1-1 1,0 1-1,1-4 0,-5-16 11,3 22-112,-1 1 1,1 0-1,0-1 1,0 1-1,-1 0 1,1-1-1,0 1 1,0 0 0,-1 0-1,1-1 1,0 1-1,-1 0 1,1 0-1,0 0 1,-1-1-1,1 1 1,-1 0 0,1 0-1,0 0 1,-1 0-1,1 0 1,-1 0-1,1 0 1,0 0-1,-1 0 1,1 0 0,0 0-1,-1 0 1,1 0-1,-1 0 1,1 0-1,-3 2-20,0 0-1,0-1 0,0 1 1,1 0-1,-1 0 0,1 0 1,0 0-1,-1 1 0,1-1 1,0 1-1,-2 3 0,1 0 10,-1 0-1,1 0 0,0 1 1,0 0-1,1 0 0,0-1 1,0 1-1,0 0 1,1 1-1,0-1 0,1 0 1,0 0-1,0 0 0,2 14 1,-1-19 16,0 0 0,0 0 1,0 0-1,0 0 0,1-1 1,-1 1-1,0 0 0,1-1 1,0 1-1,-1-1 1,1 1-1,0-1 0,0 0 1,-1 0-1,1 0 0,0 0 1,0 0-1,1 0 0,-1 0 1,0-1-1,0 1 1,0-1-1,0 1 0,1-1 1,-1 0-1,0 0 0,0 0 1,0 0-1,1 0 0,1-1 1,4 0 20,0 1 0,0-1 0,-1-1 0,1 1 0,0-1 0,-1-1 0,11-4 0,6-8 39,-1-1 0,0-1 0,25-24 0,-25 21-43,-27 52-183,-1-15 107,1 0 0,1-1 0,0 1 0,1 0 0,1 21 1,1-37-66,0-1 1,0 0-1,0 0 1,0 1 0,0-1-1,0 0 1,0 1-1,0-1 1,0 0 0,0 0-1,0 1 1,0-1 0,0 0-1,0 0 1,0 1-1,0-1 1,0 0 0,1 0-1,-1 1 1,0-1 0,0 0-1,0 0 1,0 0-1,1 1 1,-1-1 0,0 0-1,0 0 1,0 0 0,1 0-1,-1 0 1,0 1-1,0-1 1,1 0 0,-1 0-1,0 0 1,0 0-1,1 0 1,-1 0 0,0 0-1,0 0 1,1 0 0,-1 0-1,0 0 1,0 0-1,1 0 1,-1 0 0,0 0-1,1 0 1,-1 0 0,0 0-1,0 0 1,1-1-1,7-1-7612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11531,'0'0'2722,"21"53"-7206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128 156 9321,'0'0'8141,"-11"2"-5968,3 0-1924,-1 0 0,1 1 1,0 0-1,1 0 0,-1 1 1,0-1-1,1 2 0,-8 5 1,12-8-177,0 1 1,0-1 0,0 1 0,0 0-1,0 0 1,1 0 0,0 0 0,-1 0 0,1 1-1,1-1 1,-1 1 0,0-1 0,1 1-1,0 0 1,-1 0 0,1-1 0,1 1-1,-1 0 1,1 0 0,-1 0 0,1 0 0,0 0-1,1 6 1,0-9-72,-1 0 0,1 0 0,-1 0 1,1 0-1,-1 0 0,1 0 0,-1 0 0,1-1 0,0 1 0,-1 0 0,1 0 0,0 0 1,0-1-1,0 1 0,-1-1 0,1 1 0,0-1 0,0 1 0,0-1 0,0 1 1,0-1-1,0 0 0,0 1 0,0-1 0,0 0 0,0 0 0,0 0 0,1 0 1,-1 0-1,0 0 0,0 0 0,0 0 0,0 0 0,0 0 0,0-1 0,0 1 1,0 0-1,2-2 0,2 1 7,0 0 1,-1-1-1,1 0 1,0 0-1,-1-1 1,9-5 0,10-12 31,-2-2 0,-1-1 1,0-1-1,-2 0 0,-1-2 1,-1 0-1,21-44 0,-28 36 409,-14 27 372,-10 18-353,7-2-286,0 1 0,1-1 0,0 2-1,0-1 1,1 1 0,1 0 0,-1 0 0,2 0 0,-6 20 0,5-9-3,0 1-1,2 1 1,1-1 0,0 27 0,2-48-284,0 1 0,0-1 1,0 1-1,0 0 1,1-1-1,-1 1 0,1-1 1,0 0-1,0 1 0,0-1 1,0 1-1,0-1 0,0 0 1,1 0-1,-1 0 0,1 0 1,3 4-1,-3-5-504,-1 1-1,1-1 1,0 0 0,0 0-1,0 0 1,1 0-1,-1 0 1,0-1 0,0 1-1,0 0 1,1-1-1,-1 0 1,3 1 0,16-1-9856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74 16592,'0'0'10095,"9"0"-9978,-1 0-101,1 0 1,-1-1-1,1 0 1,-1-1-1,9-2 1,-15 3-10,0 1 1,-1 0 0,1-1 0,0 1-1,-1-1 1,1 1 0,-1-1 0,1 0-1,-1 0 1,1 0 0,-1 0 0,0 0-1,1 0 1,-1 0 0,0 0 0,0-1-1,0 1 1,0 0 0,0-1 0,0 1-1,0 0 1,0-1 0,0 0 0,-1 1-1,1-1 1,-1 1 0,1-1 0,-1 0-1,0 1 1,1-1 0,-1 0 0,0 1-1,0-1 1,0 0 0,0 1 0,-1-1-1,1 0 1,0 1 0,-1-1 0,-1-3-1,2 4-9,-1 1-1,0-1 1,1 0-1,-1 0 1,0 1-1,0-1 1,1 0-1,-1 1 1,0-1-1,0 1 1,0-1-1,0 1 1,0-1-1,0 1 1,0 0-1,0-1 1,0 1-1,0 0 1,0 0-1,0 0 1,0 0-1,0 0 1,0 0-1,0 0 1,0 0-1,0 0 1,0 0-1,0 1 1,0-1-1,0 0 0,0 1 1,0-1-1,0 1 1,0-1-1,0 1 1,-1 0-1,-33 23-122,-2 30 166,35-51-21,1-1 0,-1 1 0,1-1 0,0 1 1,0 0-1,0 0 0,0 0 0,1 0 0,-1-1 0,1 1 1,-1 0-1,1 0 0,0 0 0,0 0 0,1 0 0,-1 0 0,0 0 1,1 0-1,0 0 0,1 3 0,0-4-16,1 0 0,-1 0 0,1-1 0,0 1-1,-1-1 1,1 1 0,0-1 0,0 0 0,0 0 0,0 0 0,0-1 0,0 1 0,0-1-1,0 1 1,0-1 0,1 0 0,-1 0 0,4-1 0,61-6 18,-16-6-227,-42 9 172,0 1 0,1 0 0,-1 1 0,0 0 0,1 1-1,-1 0 1,20 1 0,-29 1 46,0 0 0,-1-1-1,1 1 1,-1 0-1,1 0 1,-1-1 0,1 1-1,-1 0 1,1 0-1,-1 0 1,0 0 0,1 0-1,-1 0 1,0 0-1,0 0 1,0-1 0,0 1-1,0 0 1,0 0-1,0 0 1,0 2 0,-1 30 455,1-24-141,0-8-294,0 0 0,0 0 0,0 0 1,0 0-1,0 1 0,0-1 0,0 0 0,0 0 0,1 0 0,-1 0 0,0 0 0,1 0 0,-1 1 0,1-1 0,-1 0 0,1 0 0,-1 0 0,1-1 0,0 1 0,0 0 0,-1 0 0,1 0 0,0 0 0,0-1 1,0 1-1,0 0 0,0-1 0,2 2 0,0-1-17,1-1 0,0 1 1,-1-1-1,1 0 0,0 0 0,-1 0 1,1-1-1,6 0 0,-4-1-44,-1 0 0,1 0 0,-1 0-1,1-1 1,-1 0 0,8-5 0,-10 5-108,1 1 1,1-1-1,-1 1 0,0 0 1,0 0-1,1 0 1,0 0-1,-1 1 0,9-2 1,-12 5-225,-1 1 0,0-1-1,0 0 1,0 1 0,0-1 0,-1 0 0,1 1 0,0-1 0,-1 0 0,0 1-1,1-1 1,-2 2 0,-4 4-4946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9001,'14'-23'9735,"-13"44"-2396,-1 2-8537,0 206 3465,0-194-6399,0-17-4701,0-42-1022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22045,'-2'6'2456,"2"-2"-1760,4-3 2113,2-1-2425,-2-1-424,6-2-1112,-4-1 1048,3-2-256,-3 0-80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12876,'0'0'10122,"65"-17"-8873,-22 15-32,2 1-416,3 1-481,-1 0-224,-6 0-64,-4 2 0,-7 5-320,-5 0-1442,-11-3-1857,-6-2-4485</inkml:trace>
  <inkml:trace contextRef="#ctx0" brushRef="#br0" timeOffset="1">51 137 11115,'0'0'8359,"50"9"-6020,-14-9-962,-1 0-448,8 0-609,2 0-288,0 0-64,-6 0-1121,-3 0-1762,-3-1-2786,-8-5-6439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10634,'0'0'6086,"-5"50"-3780,3-22-576,-2 7-641,-2 1-225,5 2-191,-1-1-128,-4-4-225,6 0-96,0-5-160,0-3 0,0-5-160,6-6-673,7-5-1601,-2-7-2947,0-2-2979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 13068,'0'0'6129,"-9"1"-4325,3-1-1691,0 1 1,0-1-1,0 2 0,0-1 0,0 1 0,0 0 1,0 0-1,1 0 0,-1 1 0,-9 6 0,11-6-73,1-1 0,0 1 1,0-1-1,0 1 0,0 0 0,1 0 0,-1 0 0,1 1 0,0-1 0,-1 1 0,2-1 1,-1 1-1,0 0 0,1 0 0,0-1 0,0 1 0,0 0 0,0 0 0,0 0 0,1 8 1,0-11-24,1 1 0,-1-1 0,1 0 0,-1 1 1,1-1-1,-1 0 0,1 1 0,0-1 0,0 0 1,0 0-1,0 0 0,0 0 0,0 0 0,0 0 1,0 0-1,0 0 0,0 0 0,1 0 0,-1-1 1,0 1-1,1 0 0,-1-1 0,0 1 0,1-1 1,-1 0-1,1 1 0,-1-1 0,1 0 0,-1 0 1,1 0-1,-1 0 0,0 0 0,1 0 0,-1 0 1,3-1-1,3 1 116,-1-1 1,1 0-1,0 0 1,-1 0-1,1-1 1,12-4-1,-9 0-86,0-1-1,0 0 1,0-1 0,-1 0-1,0 0 1,7-10 0,-11 13-38,0-1 0,0 0 0,-1 0 1,0 0-1,0 0 0,-1 0 0,0-1 1,0 1-1,0-1 0,-1 0 0,2-9 1,-4 16-12,0 0 0,0 0 0,0 1 0,0-1 0,0 0 0,-1 0 0,1 0 0,0 0 0,0 0-1,0 0 1,0 0 0,0 0 0,0 0 0,0 0 0,0 0 0,0 0 0,0 0 0,0 0 0,-1 0 0,1 0 0,0 0 0,0 0 0,0 0 0,0 0 0,0 1 0,0-1 0,0 0 0,0-1 0,0 1 0,0 0 0,-1 0 0,1 0 0,0 0 0,0 0 0,0 0 0,0 0 0,0 0 0,0 0 0,0 0 0,0 0 0,0 0 0,0 0 0,-1 0 0,1 0 0,0 0 0,0 0 0,0 0 0,0 0 0,0 0 0,0-1 0,0 1 0,0 0-1,0 0 1,0 0 0,0 0 0,0 0 0,0 0 0,0 0 0,0 0 0,0 0 0,0 0 0,0-1 0,0 1 0,0 0 0,-10 11-92,-9 15-155,16-17 20,-1 0 1,2 0 0,-1 0-1,-1 13 1,2 11-2227,9-8-3819,7-14-484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96 237 9865,'0'0'5397,"-11"10"-3218,10-9-2153,-11 10 537,1 0 1,1 1 0,-11 14 0,17-20-345,0-1-1,1 1 1,0 0 0,0 0 0,1 0-1,0 0 1,0 0 0,0 1 0,1-1-1,-1 0 1,2 1 0,-1 0 0,1 6-1,0-12-213,0 0-1,0 0 0,0 0 0,0 0 1,0 0-1,1 0 0,-1 1 1,0-1-1,1 0 0,-1 0 1,1 0-1,-1 0 0,1 0 1,0-1-1,-1 1 0,1 0 1,0 0-1,-1 0 0,1 0 1,0-1-1,0 1 0,0 0 1,0-1-1,0 1 0,0-1 0,1 1 1,1 0-2,0 0 0,0-1 0,0 1 1,0-1-1,0 0 0,-1 0 0,1 0 0,0 0 1,0 0-1,3-2 0,2 1 3,0-1-1,-1 0 1,0-1 0,0 0 0,0 0-1,0-1 1,7-4 0,0-5-23,-1 0 1,-1-1-1,0 0 0,0-1 1,-2 0-1,0-1 1,-1 0-1,0-1 1,-2 0-1,1 0 0,-2-1 1,-1 1-1,0-1 1,-1-1-1,-1 1 1,-1-1-1,0 1 0,-2-26 1,0 42 10,1-1 0,-1 1 0,0 0 1,0 0-1,0-1 0,-1 1 0,1 0 0,0-1 0,-1 1 1,0 0-1,1 0 0,-1 0 0,0 0 0,0 0 1,0 0-1,0 0 0,-1 0 0,1 0 0,0 0 0,-1 0 1,1 1-1,-1-1 0,0 1 0,0-1 0,1 1 1,-1 0-1,0-1 0,0 1 0,0 0 0,0 0 1,-1 0-1,1 1 0,0-1 0,0 1 0,0-1 0,-1 1 1,1 0-1,0-1 0,-1 1 0,1 0 0,0 1 1,0-1-1,-1 0 0,1 1 0,0-1 0,0 1 1,0-1-1,-1 1 0,1 0 0,0 0 0,0 0 0,0 1 1,0-1-1,1 0 0,-3 2 0,-4 3 34,0-1-1,1 1 1,-1 0-1,1 1 1,1 0 0,0 0-1,0 0 1,0 1-1,1 0 1,0 0 0,0 0-1,1 1 1,0 0-1,0-1 1,1 1-1,1 1 1,-3 10 0,5-18-87,0 0 1,0 0 0,1-1 0,-1 1-1,1 0 1,-1-1 0,1 1 0,-1 0-1,1-1 1,0 1 0,0-1 0,0 1-1,0-1 1,0 1 0,0-1 0,0 0-1,0 1 1,1-1 0,-1 0 0,0 0-1,1 0 1,-1 0 0,1 0 0,-1 0-1,3 1 1,55 21-1212,-16-6 868,-39-15 486,0 1 0,0-1 0,0 1 0,0 0 0,-1 1 0,1-1 0,-1 1 0,0 0 0,0-1 0,0 1 0,-1 0 0,1 1 0,-1-1 0,0 0 0,2 8 0,3 36-656,-6-11-5122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15951,'0'0'8926,"11"4"-8339,-4-2-503,-1 1 1,1-1-1,0-1 0,1 1 1,-1-1-1,0-1 0,7 1 1,-11-1-45,-1 0 0,1-1 0,-1 1 0,1 0 0,-1-1 0,1 0 0,-1 1 0,0-1 0,1 0 0,-1 0 0,0 0 0,0-1 0,0 1 1,0 0-1,0-1 0,0 0 0,0 1 0,0-1 0,0 0 0,-1 0 0,1 0 0,-1 0 0,0 0 0,1 0 0,-1 0 0,0-1 0,0 1 0,0 0 0,-1-1 0,2-2 1,-2 4-25,1 0 0,-1 0 0,0 0 1,0 0-1,1 0 0,-1 0 0,0 0 1,0 0-1,0 0 0,0 0 0,0 0 0,0 0 1,0 0-1,0 0 0,0 0 0,-1 0 1,1 0-1,0 0 0,-1 0 0,1 0 1,-1-2-1,0 3-21,0 0-1,1 0 1,-1 0-1,0 0 1,1 0 0,-1 0-1,0 0 1,1 0 0,-1 0-1,0 0 1,1 0-1,-1 0 1,0 0 0,1 1-1,-1-1 1,0 0 0,1 1-1,-1-1 1,0 0-1,1 1 1,-1-1 0,0 1-1,-32 32-243,8 14 222,23-44 44,1 1 0,0-1 1,0 0-1,0 1 0,0-1 0,0 1 1,1 0-1,0-1 0,0 1 0,0-1 1,0 1-1,1 5 0,0-8-13,0 1 0,0-1 0,0 0-1,0 0 1,0 0 0,1 0 0,-1 0 0,0 0 0,1 0-1,-1 0 1,1-1 0,-1 1 0,1-1 0,-1 1 0,1-1-1,-1 1 1,1-1 0,-1 0 0,1 0 0,0 1 0,-1-1 0,1 0-1,2-1 1,44-2 75,-28-1-73,1-1 0,34-13 0,-40 12-66,1 0-1,0 2 0,0 0 0,0 0 0,28-1 0,-43 5 62,-1 0 1,1 0-1,-1 1 1,0-1-1,1 0 1,-1 0-1,1 0 1,-1 1-1,0-1 1,1 0-1,-1 1 0,0-1 1,1 0-1,-1 1 1,0-1-1,0 0 1,1 1-1,-1-1 1,0 1-1,0-1 1,0 0-1,1 1 1,-1-1-1,0 1 0,0-1 1,0 1-1,0-1 1,0 0-1,0 1 1,0-1-1,0 1 1,0-1-1,0 1 1,-1 26 112,1-24-86,-1-1-1,1 0 1,-1 1-1,1-1 1,0 1-1,0-1 1,0 0-1,1 1 1,-1-1-1,1 1 0,-1-1 1,1 0-1,0 0 1,1 4-1,0-5-38,1 0-1,0 0 0,0 0 0,0-1 0,0 1 1,-1-1-1,1 1 0,0-1 0,0 0 0,0 0 1,0 0-1,0-1 0,0 1 0,0-1 0,0 1 1,4-3-1,48-20-2811,-47 20 1853,21-12-5745,-17 8 1985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14253,'0'0'6471,"60"-26"-4005,-30 21-2018,5 5-384,1 0-608,5 0-2723,-4 0-5477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7303,'0'0'15487,"8"-7"-14516,-1 3-818,-1 0-1,1 0 1,0 0 0,0 1 0,0 0-1,0 0 1,1 1 0,7-2-1,-13 4-143,0-1 0,0 1-1,0 0 1,0-1-1,0 1 1,0 0 0,0 0-1,0 1 1,-1-1 0,1 0-1,0 1 1,0-1 0,0 1-1,0-1 1,-1 1 0,1 0-1,0 0 1,0 0 0,-1 0-1,1 0 1,-1 0 0,1 0-1,-1 1 1,1-1 0,-1 0-1,0 1 1,0-1 0,0 1-1,0 0 1,0-1 0,0 1-1,0 0 1,0-1 0,-1 1-1,1 0 1,-1 0 0,1 0-1,-1 0 1,0 0 0,1 0-1,-1-1 1,0 1-1,0 0 1,-1 0 0,0 3-1,1 3-15,-1 0-1,0 0 1,0 0-1,-1-1 0,0 1 1,0-1-1,-1 1 1,0-1-1,0 0 0,-6 8 1,-7 19-379,15-33 380,0 0 0,1 0-1,-1 0 1,1 0 0,-1 0 0,1 0 0,-1 0 0,1 0 0,0 0 0,-1 0 0,1 1-1,0-1 1,0 0 0,0 0 0,0 0 0,0 1 0,0-1 0,1 0 0,-1 0 0,0 0-1,0 0 1,1 1 0,-1-1 0,1 0 0,0 1 0,0-1-6,0-1-1,0 1 1,1 0-1,-1-1 1,0 0 0,0 1-1,1-1 1,-1 0 0,0 1-1,0-1 1,1 0 0,-1 0-1,0 0 1,1 0-1,-1 0 1,0-1 0,1 1-1,1-1 1,5-1-39,1 0 0,-1-1 0,1-1 0,-1 1 0,11-8 0,5-6-42,0-1 0,-2-1-1,40-44 1,-61 63 83,-1 0 0,0-1 1,0 1-1,0 0 0,0-1 0,0 1 1,0 0-1,1-1 0,-1 1 0,0 0 1,0 0-1,0-1 0,1 1 1,-1 0-1,0 0 0,0-1 0,1 1 1,-1 0-1,0 0 0,1 0 0,-1-1 1,0 1-1,1 0 0,-1 0 1,0 0-1,1 0 0,-1 0 0,0 0 1,1 0-1,-1 0 0,0 0 0,1 0 1,-1 0-1,0 0 0,1 0 1,-1 0-1,0 0 0,1 0 0,-1 0 1,1 1-1,-1 15-113,-12 29 173,11-42-59,-1 5 43,0 0-1,0 0 1,1 0-1,0 0 1,1 0-1,0 14 1,0-20-20,0 0 1,1 0-1,-1 0 1,0 0-1,1 0 0,-1 0 1,1 0-1,-1-1 1,1 1-1,0 0 1,0-1-1,0 1 1,0 0-1,0-1 1,0 1-1,1-1 1,-1 1-1,0-1 0,1 0 1,-1 0-1,1 1 1,-1-1-1,1 0 1,0 0-1,-1-1 1,1 1-1,0 0 1,0-1-1,0 1 0,0-1 1,-1 1-1,1-1 1,2 1-1,6-2 21,1 0-1,-1-1 1,0 0-1,0 0 1,0-1-1,0 0 1,0-1-1,-1 0 1,0 0-1,1-1 1,-2-1-1,1 1 1,-1-1-1,1-1 1,-2 0-1,1 0 1,-1 0-1,0-1 1,0 0-1,-1 0 1,0-1-1,-1 0 1,0 0-1,0 0 1,6-19-1,-18 51-956,-7 28-1472,9-15-4102,5-18-2483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11691,'0'0'3048,"1"8"-363,-2 79 2331,-13 56-2520,14-141-2485,0-1 0,-1 0 0,1 0 1,0 1-1,0-1 0,0 1 1,0-1-1,0 0 0,0 1 0,0-1 1,0 0-1,1 0 0,-1 1 1,0-1-1,1 0 0,-1 1 0,1-1 1,-1 0-1,1 0 0,0 0 1,-1 0-1,1 1 0,0-1 0,0 0 1,0 0-1,0-1 0,0 1 1,0 0-1,0 0 0,0 0 0,0-1 1,3 2-1,1-1-26,0 0 0,0 0 0,1-1 0,-1 0 0,0 0 0,1 0 0,5-2-1,-1 2-134,15-3-335,-15 1 364,0 1 0,0 1 0,0-1 0,0 2-1,19 1 1,-28-1 137,-1-1-1,1 0 0,0 0 0,0 0 1,-1 1-1,1-1 0,0 0 1,-1 1-1,1-1 0,0 0 0,-1 1 1,1-1-1,0 1 0,-1-1 1,1 1-1,-1 0 0,1-1 1,-1 1-1,1-1 0,-1 1 0,0 0 1,1 0-1,-1-1 0,0 1 1,1 0-1,-1-1 0,0 1 1,0 0-1,0 0 0,0 0 0,0-1 1,0 1-1,0 0 0,0 0 1,0-1-1,0 1 0,0 0 0,0 0 1,0-1-1,-1 1 0,1 0 1,0 0-1,0-1 0,-1 1 1,1 0-1,-1-1 0,1 1 0,-1 0 1,1-1-1,-1 1 0,1-1 1,-1 1-1,1-1 0,-1 1 1,0-1-1,0 1 0,-34 29 955,25-25-793,1-1 0,0 1 0,-1-1 0,0-1 0,0 0 0,0 0 0,-1-1 0,1 0 0,0-1 0,-1 0 0,1-1 0,-20-1 0,28 0-449,1 1-1,0-1 1,0 1 0,-1-1 0,1 0-1,0 0 1,0 0 0,0 1-1,0-1 1,0 0 0,0 0 0,0-1-1,0 1 1,0 0 0,0 0 0,1 0-1,-1 0 1,0-1 0,1 1 0,-1 0-1,1-1 1,-1 1 0,1-1 0,0 1-1,0 0 1,-1-1 0,1 1 0,0-1-1,0 1 1,0 0 0,1-3 0,-1-14-5916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31 137 7655,'0'0'20809,"9"1"-20350,-6 0-448,1-1-1,-1 0 0,1 0 0,0 0 1,-1 0-1,1-1 0,0 1 0,-1-1 1,1 0-1,-1 0 0,1 0 0,-1-1 1,1 1-1,-1-1 0,0 0 0,0 0 1,0 0-1,0 0 0,0 0 0,0-1 1,-1 1-1,1-1 0,-1 0 0,0 0 1,0 0-1,0 0 0,0 0 1,0 0-1,-1-1 0,1 1 0,-1 0 1,0-1-1,0 0 0,0 1 0,0-1 1,-1 1-1,1-5 0,-1 6-50,0 0 0,0-1 0,0 1 0,0 0 1,0 0-1,0 0 0,0 0 0,-1 0 0,1 0 0,-1-1 0,1 1 0,-3-3 0,3 4-5,-1 0 0,1 1-1,-1-1 1,1 1 0,-1-1-1,0 0 1,1 1 0,-1-1-1,0 1 1,1-1-1,-1 1 1,0 0 0,0-1-1,0 1 1,1 0 0,-1-1-1,0 1 1,0 0 0,0 0-1,0 0 1,1 0-1,-2 0 1,-2 0-21,1 1-1,0 0 1,0-1 0,0 2-1,0-1 1,-1 0 0,2 1-1,-1-1 1,0 1 0,0 0-1,0 0 1,1 0 0,-1 0-1,-3 4 1,-38 47 43,41-49 53,1 0-1,-1 0 1,1 1-1,0-1 1,0 1-1,0 0 1,0-1-1,1 1 1,0 0-1,0 0 0,0 6 1,1-10-29,0 0 1,1 1-1,-1-1 1,1 0-1,-1 1 1,1-1-1,-1 0 1,1 0-1,0 1 1,0-1-1,-1 0 0,1 0 1,0 0-1,0 0 1,0 0-1,0 0 1,0 0-1,0-1 1,1 1-1,-1 0 1,0 0-1,0-1 1,0 1-1,1-1 0,-1 1 1,0-1-1,1 0 1,-1 1-1,1-1 1,-1 0-1,3 0 1,52 2 5,-42-2 8,26-2-9,40 0-7,-75 2 2,0 1-1,0-1 1,0 1-1,0 0 1,0 0-1,0 1 1,-1-1-1,1 1 1,0 0-1,-1 1 1,9 4-1,-12-5 47,1-1-1,-1 1 1,0 0 0,0 0-1,0-1 1,0 1-1,0 0 1,0 0 0,0 0-1,-1 0 1,1 0 0,-1 0-1,1 0 1,-1 0 0,0 2-1,0-2 1278,-1-26-874,-4-88-1160,7 116 688,0-1 1,-1 0-1,1 0 1,1 0-1,-1 0 1,0 0-1,1 0 1,-1-1-1,1 1 1,0-1-1,0 0 1,0 1-1,0-1 1,1-1-1,-1 1 1,0 0-1,1-1 1,-1 0-1,1 0 1,-1 0-1,1 0 1,0 0-1,-1-1 1,1 0-1,0 0 1,-1 0-1,1 0 1,6-1 0,-1 0-52,0 0 1,-1-1-1,1 0 1,0 0-1,-1-1 1,0 0-1,1 0 1,-1-1 0,0 0-1,13-10 1,28-33 15,-47 45 73,0 0 0,0 0 0,0 0 0,-1 0 1,1-1-1,-1 1 0,1 0 0,-1-1 0,0 1 1,0-1-1,0 1 0,0-1 0,-1 1 0,1-1 0,-1 0 1,1 1-1,-1-1 0,0 0 0,0 1 0,0-1 0,-1-5 1,-1 7-15,0 1 1,0-1 0,0 1-1,0-1 1,-1 1 0,1 0-1,0-1 1,0 1 0,0 0-1,0 0 1,0 1 0,-1-1-1,1 0 1,0 1 0,0-1-1,0 1 1,-3 1 0,-5 4 60,0 0 1,0 0 0,1 1 0,0 1-1,0-1 1,0 1 0,1 1 0,1 0-1,-1 0 1,2 0 0,-1 1-1,1 0 1,0 0 0,1 1 0,-7 21-1,12-31-73,0 1-1,-1-1 1,1 1-1,0 0 0,0-1 1,1 1-1,-1 0 1,0-1-1,0 1 1,1 0-1,-1-1 0,1 1 1,0-1-1,-1 1 1,1-1-1,0 1 1,0-1-1,0 0 0,0 1 1,0-1-1,0 0 1,0 0-1,0 0 1,1 0-1,-1 0 0,0 0 1,1 0-1,-1 0 1,1 0-1,-1 0 1,1-1-1,-1 1 0,1-1 1,2 1-1,5 1-1237,0 0-1,0-1 0,1 0 0,15-1 1,-22 0 537,27 0-7051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 4965,'0'0'18903,"-10"-4"-16992,6 1-1801,0 1 0,0 0-1,0 0 1,-1 0 0,1 0-1,0 1 1,-1-1 0,1 1 0,-1 1-1,0-1 1,1 1 0,-1-1 0,0 1-1,1 0 1,-1 1 0,0-1 0,1 1-1,-1 0 1,1 0 0,-1 1-1,1-1 1,-1 1 0,1 0 0,0 0-1,0 1 1,-5 3 0,6-5-106,1 1 0,0 0 1,0 0-1,-1-1 0,1 1 1,0 1-1,1-1 0,-1 0 0,0 0 1,1 1-1,-1-1 0,1 1 0,0-1 1,0 1-1,0 0 0,0-1 1,0 1-1,1 0 0,-1 0 0,1 0 1,-1-1-1,1 1 0,0 0 1,1 4-1,0-5-26,-1 1 0,1-1 0,1 1 0,-1-1 0,0 0 0,0 0 0,1 1 0,0-1 0,-1 0 0,1 0 0,0 0 0,0-1 0,0 1 0,0 0 1,0-1-1,0 1 0,1-1 0,-1 0 0,0 0 0,1 0 0,-1 0 0,1 0 0,-1 0 0,1-1 0,-1 1 0,4 0 0,53 3-3853,-21-7-2121,-1-4-5118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131 164 22221,'-10'11'1100,"-29"37"1820,36-43-2789,0-1 0,0 1-1,1 0 1,-1 0-1,1 0 1,0 0 0,1 0-1,-1 1 1,0 4-1,2-9-144,0 1 0,0-1 1,0 0-1,0 0 0,0 0 0,0 0 0,1 0 0,-1 0 0,0 0 0,1 0 0,-1 0 1,1 0-1,-1 0 0,1 0 0,0 0 0,-1 0 0,1 0 0,0 0 0,0 0 1,-1-1-1,1 1 0,0 0 0,0-1 0,0 1 0,0 0 0,0-1 0,0 1 0,0-1 1,0 0-1,0 1 0,2-1 0,5 3-75,0-1-1,1-1 1,11 1-1,3 1 64,-13 0 29,-1-1-1,0 1 1,0 1-1,0 0 1,13 8-1,-20-12 6,-1 1-1,1 0 1,0 0 0,-1 0-1,0 0 1,1 1 0,-1-1-1,0 0 1,1 1-1,-1-1 1,0 0 0,0 1-1,0 0 1,0-1 0,-1 1-1,1-1 1,0 1 0,-1 0-1,1 0 1,-1-1 0,1 1-1,-1 0 1,0 0-1,0 0 1,0-1 0,0 1-1,0 0 1,0 0 0,0 0-1,0-1 1,-1 1 0,1 0-1,-1 0 1,0-1 0,1 1-1,-1 0 1,-1 1-1,-3 5 25,-1-1 0,0 0 0,0 0 0,0 0 0,-1-1 0,0 0 0,0 0 0,-1-1 0,0 0 1,0 0-1,0-1 0,0 0 0,-1 0 0,1-1 0,-1 0 0,0 0 0,-11 1 0,17-4-133,0 0 1,0 0-1,1 0 1,-1-1-1,1 1 1,-1-1-1,0 1 1,1-1-1,-1 0 1,1 0-1,-1 0 1,1 0-1,0-1 1,-1 1-1,1 0 1,0-1-1,0 0 1,0 0 0,-3-2-1,1-1-3,1 0-1,-1 0 1,1 0-1,0 0 1,1 0-1,-1-1 1,1 1-1,-2-7 1,-4-29-582</inkml:trace>
  <inkml:trace contextRef="#ctx0" brushRef="#br0" timeOffset="1">88 58 18724,'33'-4'2417,"3"-3"-1505,3 1-392,6 2 1496,6 1-976,-3 0-543,1-1-249,-2-7-40,-8-4-240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13901,'0'0'8841,"0"10"-8164,-2 34 949,-12 85 0,2-79-725,4-17-286,1 0 1,2 0-1,-1 40 1,6-72-613,0-1 0,0 0 0,0 1 0,0-1 0,0 1 0,0-1 0,0 0 1,0 1-1,0-1 0,0 1 0,0-1 0,0 0 0,1 1 0,-1-1 0,0 0 0,0 1 0,0-1 1,1 0-1,-1 1 0,0-1 0,0 0 0,1 0 0,-1 1 0,0-1 0,1 0 0,-1 0 0,0 0 1,1 1-1,-1-1 0,0 0 0,1 0 0,-1 0 0,1 0 0,-1 0 0,0 0 0,1 0 0,-1 0 1,1 0-1,-1 0 0,22-5 93,18-19 9,27-55-14,-8 10-80,-59 68-14,0 1 0,1-1 1,-1 1-1,0-1 0,0 1 1,1-1-1,-1 1 0,1 0 0,-1-1 1,0 1-1,1 0 0,-1-1 1,1 1-1,-1 0 0,1-1 0,-1 1 1,1 0-1,-1 0 0,1-1 1,-1 1-1,1 0 0,-1 0 0,1 0 1,-1 0-1,1 0 0,-1 0 1,1 0-1,-1 0 0,1 0 0,-1 0 1,1 0-1,0 0 0,-1 0 1,1 0-1,-1 1 0,1-1 1,-1 0-1,1 0 0,-1 1 0,1-1 1,0 1-1,6 27-99,-10 39 88,-4-44 26,6-20-2,0 1-1,-1 0 1,1 0-1,0 0 1,1 0-1,-1 0 1,1 0-1,0 1 1,0 5-1,1-10-10,0 1 0,0-1 0,0 1 0,-1-1 0,1 1 0,0-1 1,0 0-1,0 0 0,0 1 0,0-1 0,0 0 0,0 0 0,0 0 0,0 0 0,0 0 0,0 0 0,0 0 0,0 0 0,0-1 0,0 1 1,0 0-1,0 0 0,1-1 0,24-7-527,-11-2-664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11563,'0'0'13816,"1"12"-12973,-2 14-380,-1 0 0,0-1 0,-11 40 1,12-63-450,1 0 1,-1 0 0,1 0 0,0 0 0,-1 0 0,1 0 0,0 0 0,0 0 0,0 0-1,1 0 1,-1 0 0,0 0 0,1 0 0,0 2 0,0-3-7,-1-1 1,1 1-1,-1 0 1,1-1-1,-1 1 1,1 0-1,0-1 0,-1 1 1,1-1-1,0 1 1,-1-1-1,1 1 1,0-1-1,0 0 1,0 1-1,-1-1 1,1 0-1,0 0 1,0 1-1,0-1 0,0 0 1,1 0-1,3 0 12,0-1 0,0 0-1,0 0 1,-1 0-1,1-1 1,0 1 0,-1-1-1,1 0 1,7-5-1,8-7-56,0 0 0,-1-2 0,30-30-1,1-2-58,-50 48 89,0 0-1,1 0 1,-1 1 0,0-1-1,1 0 1,-1 0 0,0 1-1,0-1 1,1 0 0,-1 0-1,0 1 1,0-1 0,0 0-1,1 1 1,-1-1 0,0 0-1,0 0 1,0 1 0,0-1-1,0 0 1,0 1 0,0-1-1,0 1 1,0-1 0,0 0-1,0 1 1,0-1 0,0 0-1,0 1 1,0-1 0,0 0-1,0 1 1,0-1 0,0 0-1,0 1 1,0-1 0,-1 0-1,1 1 1,0-1 0,-3 20 12,-15 18 20,14-30-100,0 0 0,0 0-1,1 0 1,0 1 0,0-1 0,1 1 0,0-1 0,-1 14-1,3-21-83,0-1-1,0 0 1,0 1-1,0-1 1,0 0-1,0 0 1,0 1-1,0-1 1,0 0-1,0 1 1,0-1-1,0 0 0,0 0 1,0 1-1,1-1 1,-1 0-1,0 1 1,0-1-1,0 0 1,0 0-1,0 1 1,1-1-1,-1 0 1,0 0-1,0 0 1,1 1-1,-1-1 1,0 0-1,0 0 0,0 0 1,1 0-1,-1 0 1,0 1-1,1-1 1,-1 0-1,0 0 1,0 0-1,1 0 1,-1 0-1,0 0 1,1 0-1,-1 0 1,12 1-6648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87 15887,'0'0'9444,"-1"9"-8425,-1-3-916,2-4-76,-1-1 1,0 1-1,1-1 0,-1 1 1,1 0-1,-1 0 0,1-1 1,0 1-1,0 0 0,0 0 0,0-1 1,0 1-1,0 0 0,0 0 1,0-1-1,1 1 0,-1 0 1,1-1-1,-1 1 0,1 0 1,0-1-1,0 1 0,0-1 0,0 1 1,0-1-1,0 1 0,0-1 1,0 0-1,0 0 0,1 1 1,-1-1-1,0 0 0,1 0 1,-1 0-1,1 0 0,-1-1 1,1 1-1,0 0 0,-1-1 0,3 1 1,2 1-2,0-1 1,1 0-1,-1 0 1,0-1-1,1 1 1,-1-2-1,0 1 1,1-1-1,-1 0 1,0 0-1,0 0 1,1-1-1,-1 0 1,-1 0-1,10-5 1,-11 4-29,0 1 1,0-1 0,-1 0 0,1 0 0,-1-1 0,0 1 0,0 0 0,0-1 0,0 0 0,0 0 0,-1 0 0,0 0 0,0 0 0,0 0 0,0-1 0,-1 1-1,1-1 1,-1 1 0,-1-1 0,1 1 0,0-9 0,-1 10-78,1 0 1,-1 1-1,0-1 0,0 1 1,-1-1-1,1 0 0,0 1 1,-1-1-1,0 1 0,1-1 1,-1 0-1,0 1 0,-1 0 1,1-1-1,0 1 0,0 0 1,-1 0-1,-3-4 0,3 5 49,1 0 0,-1 1 1,0-1-1,1 1 0,-1-1 0,0 1 0,0 0 0,0-1 0,1 1 0,-1 0 0,0 0 1,0 1-1,0-1 0,0 0 0,1 1 0,-1-1 0,0 1 0,0-1 0,1 1 0,-1 0 1,1-1-1,-1 1 0,0 0 0,1 0 0,-1 1 0,1-1 0,0 0 0,-1 0 0,0 2 1,-9 7 59,0-1 1,1 2 0,0 0 0,1 0 0,-11 16 0,17-22 37,0-1-1,0 1 1,1 0 0,-1 0-1,1 0 1,0 0 0,0 0 0,1 0-1,0 0 1,0 1 0,0-1-1,0 1 1,1-1 0,0 1-1,0-1 1,0 0 0,2 9 0,0-13-58,-1 1 1,0-1-1,1 1 1,-1-1 0,1 0-1,-1 0 1,1 1 0,0-1-1,-1 0 1,1 0 0,0 0-1,0-1 1,0 1 0,0 0-1,0-1 1,0 1 0,-1-1-1,1 0 1,0 0 0,0 0-1,0 0 1,0 0-1,3 0 1,50-3 43,-43 0-166,0 0 0,1-1 0,-1 0 0,0-1 1,-1 0-1,1-1 0,18-12 0,-17 9 153,1 1 0,1 1 0,20-8 0,-34 19 97,-1 0 0,1 0 0,-1 0 0,-1 0 0,1 0 1,0 0-1,-2 5 0,1-4-115,-9 54 861,10-58-874,1 0 0,-1 0-1,1-1 1,0 1 0,-1 0 0,1-1-1,0 1 1,-1-1 0,1 1-1,0 0 1,-1-1 0,1 0-1,0 1 1,0-1 0,0 1 0,0-1-1,-1 0 1,1 0 0,0 1-1,0-1 1,0 0 0,0 0-1,0 0 1,0 0 0,0 0-1,0 0 1,-1 0 0,3-1 0,29 0 162,-21-2-348,-1 0 0,0 0 0,0 0 0,-1-1 0,1-1-1,-1 0 1,0 0 0,0-1 0,13-11 0,-12 10-107,0-1 0,1 2 0,0-1 0,0 2 0,0-1 0,14-3 0,-25 9 300,1 0 0,-1 0 0,1 0-1,-1 0 1,1 0 0,-1 0 0,1 0 0,-1 0 0,1 0 0,-1 1 0,1-1-1,-1 0 1,0 0 0,1 1 0,-1-1 0,1 0 0,-1 1 0,0-1 0,1 0 0,-1 1-1,0-1 1,1 1 0,-1-1 0,0 1 0,0-1 0,1 0 0,-1 1 0,0-1-1,0 1 1,0-1 0,1 1 0,-1-1 0,0 1 0,0-1 0,0 1 0,0 0-1,0-1 1,0 1 0,0-1 0,0 1 0,-1-1 0,1 1 0,0-1 0,0 1 0,0-1-1,0 0 1,-1 1 0,1-1 0,0 1 0,-1 0 0,-8 30 670,8-30-699,-26 68 1401,23-38-5862,15-30-10811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17521,'0'0'8103,"0"69"-6341,-4-41-705,4 2-352,-5 2-385,5 1-192,0 0-224,-6 1-1089,2-3-1986,3-1-2915,-3-2-6790</inkml:trace>
  <inkml:trace contextRef="#ctx0" brushRef="#br0" timeOffset="1">0 618 17392,'0'0'9834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10890,'0'0'10629,"-7"0"-8777,-20 0-271,47 0-1,61 0-886,-53 0-750,75 3-1522,-93-2 463,0 1 1,1 0-1,-2 1 1,15 5-1,-14-1-2844,-7 0-2214,-3 0-2241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10954,'0'0'12909,"78"0"-12397,-39-4-448,-1 0-64,-3 3-416,-1 1-865,-6-1-833,-4-2-2787,-7 1-2626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14061,'0'0'3705,"8"-2"-2349,-4 1-1312,1-1-1,-1 1 1,1 0-1,-1 0 1,1 0-1,-1 1 1,1-1-1,0 1 1,-1 0 0,1 1-1,-1-1 1,1 1-1,-1 0 1,1 0-1,-1 0 1,1 1-1,-1-1 1,0 1-1,0 0 1,0 1-1,0-1 1,0 1 0,0-1-1,-1 1 1,1 0-1,-1 0 1,0 1-1,0-1 1,0 1-1,0 0 1,4 6-1,-4-2-68,0-1-1,0 1 1,-1 0-1,0 0 1,0 0-1,-1 0 1,0 0-1,0 0 1,-1 0-1,0 1 1,-1-1-1,0 0 1,0 0-1,0 0 1,-1 0-1,-5 13 0,0-2 282,-1 0 0,-2-1-1,1 0 1,-2-1 0,-19 25-1,17-26-726,-27 39 1598,39-52-1961,-1 0-1,0 0 1,1 0 0,0 0-1,0 1 1,0-1 0,0 0-1,1 1 1,-1 4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129 200 8200,'0'0'4692,"9"-7"-2023,-4 3-2419,33-28 2880,-36 30-2759,0 0 0,0 0 0,0 0-1,-1-1 1,1 1 0,-1-1 0,1 1 0,-1-1 0,0 1 0,0-1-1,0 0 1,0 0 0,0 1 0,-1-1 0,0 0 0,1 0 0,-1 0-1,0-4 1,-1 6-316,0 0-1,1 0 0,-1 0 1,0 0-1,0 0 0,0 0 1,0 0-1,0 0 0,0 1 1,-1-1-1,1 0 0,0 0 1,0 1-1,0-1 0,-1 1 1,1-1-1,0 1 0,-1 0 1,1-1-1,0 1 0,-1 0 1,1 0-1,0 0 1,-1 0-1,-1 1 0,-38 0-164,35 0 97,0 1 1,0-1-1,1 1 1,-1 0-1,0 1 1,1-1-1,0 1 1,0 0-1,-1 0 1,2 1-1,-1 0 1,0-1-1,1 2 1,0-1-1,0 0 1,0 1-1,-5 8 1,4-6-6,1 0-1,0 0 1,0 1-1,1 0 1,0-1-1,1 1 1,0 1 0,0-1-1,0 0 1,1 0-1,0 1 1,1 8-1,0-14 18,0-1-1,0 0 0,1 1 0,-1-1 0,1 0 0,0 1 0,-1-1 0,1 0 1,0 0-1,0 0 0,1 1 0,-1-1 0,0-1 0,1 1 0,-1 0 0,1 0 1,0 0-1,-1-1 0,1 1 0,0-1 0,3 2 0,0 0 46,1 0 0,-1-1-1,1 0 1,-1 0 0,1 0-1,0-1 1,0 1 0,9-1-1,0 0 157,0-1 0,0 0 0,0-1 0,-1-1 0,1 0 0,20-7-1,-22 5-35,-1-1-1,1-1 1,-2 0-1,1 0 0,-1-1 1,1-1-1,-2 0 1,1 0-1,10-12 0,-17 16-200,-1 1-1,0-1 1,0 0-1,-1 1 1,1-1-1,-1 0 0,0 0 1,0-1-1,0 1 1,-1 0-1,1-1 1,-1 1-1,0-1 1,0 0-1,-1 1 0,1-1 1,-1 0-1,0 1 1,0-1-1,-1 0 1,1 1-1,-1-1 0,0 1 1,0-1-1,-1 1 1,1-1-1,-1 1 1,0 0-1,-4-6 1,1 2-1034,0 0 1,-1 1-1,0 0 1,-13-13-1,-34-19-8220,29 24 2378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15214,'0'0'8387,"-2"8"-8093,-10 89 416,5 1 0,3 0 0,11 110 0,-4-169-1340,1 0 0,13 51 0,-11-83-2019,-1-16-12789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14990,'0'0'8787,"-9"9"-8595,-5 6-70,0 0-1,1 1 1,1 1-1,1 0 1,1 0-1,0 2 0,-12 30 1,9-11 175,1 0 0,-7 45 1,16-62-259,0 0 0,1 0 0,1 0 0,1 0 0,6 39 0,-5-56-66,0 0-1,0-1 1,0 1 0,0-1-1,1 0 1,-1 1-1,1-1 1,0 0-1,0 0 1,1 0 0,-1 0-1,0 0 1,1-1-1,0 1 1,-1-1-1,1 0 1,0 1-1,0-1 1,1 0 0,-1-1-1,0 1 1,1-1-1,5 2 1,39 7-2836,0-11-4127,-11-4-2160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15907,'1'2'131,"0"0"0,0 0 0,0-1-1,1 1 1,-1 0 0,0-1-1,1 1 1,-1-1 0,0 0 0,1 1-1,0-1 1,-1 0 0,1 0-1,0 0 1,0 0 0,-1 0 0,1 0-1,0-1 1,0 1 0,0-1-1,0 1 1,0-1 0,4 1 0,7 0 323,0-1 1,23-1-1,-20 0 74,335-42 2989,-222 23-2843,831-60 1019,-517 49-1631,118-5 43,-387 34 151,-173 2-257,0 0 0,0 0 0,0 0 0,0 0-1,0 0 1,0 0 0,1 0 0,-1 0 0,0-1 0,0 1-1,0 0 1,0-1 0,0 1 0,0-1 0,0 1 0,0-1-1,0 0 1,0 1 0,-1-1 0,1 0 0,1-1 0,-2 1-8,1 1 1,-1 0-1,0 0 1,0-1 0,0 1-1,0 0 1,-1-1-1,1 1 1,0 0-1,0 0 1,0-1 0,0 1-1,0 0 1,0 0-1,0-1 1,0 1 0,-1 0-1,1 0 1,0-1-1,0 1 1,0 0-1,0 0 1,-1 0 0,1-1-1,0 1 1,0 0-1,-1 0 1,1 0 0,-17-6-118,-11 4 52,-4 2-38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 12940,'0'0'9711,"9"-5"-8996,1 1-547,0 0-1,1 1 1,-1 0 0,1 1 0,0 0-1,11-1 1,-19 3-146,0 0 0,-1 0 0,1 0 1,0 0-1,-1 1 0,1-1 0,-1 1 0,1-1 1,-1 1-1,1 0 0,-1 0 0,1 0 0,-1 0 1,0 1-1,4 1 0,-5-1-23,0-1 0,0 1-1,1 0 1,-1 0 0,-1 0 0,1 0 0,0-1-1,0 1 1,-1 0 0,1 0 0,-1 0 0,0 0-1,1 0 1,-1 1 0,0-1 0,0 0 0,0 0-1,-1 0 1,1 0 0,0 0 0,-1 0 0,0 0-1,-1 3 1,-2 4 68,-1 0 0,0 0 0,-1-1 0,0 0 0,0 0 0,-1-1 0,0 1 0,0-2 0,-1 1 0,0-1 0,-11 7 0,-28 27 352,43-36-398,-1 1 0,1-1 0,1 1-1,-1-1 1,1 1 0,0 0 0,0 1 0,0-1 0,1 0 0,0 1 0,0-1 0,-2 12 0,4-15-18,1-1 1,-1 0-1,1 1 1,0-1-1,-1 0 1,1 0 0,0 0-1,0 0 1,0 0-1,0 0 1,0 0-1,0 0 1,0 0-1,0 0 1,0-1-1,1 1 1,-1 0-1,0-1 1,1 1-1,-1-1 1,0 1-1,1-1 1,-1 0-1,0 1 1,1-1-1,-1 0 1,0 0-1,3 0 1,48 3-202,-46-3-37,59 0-5381,-35-3-1121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11339,'0'0'13356,"-24"53"-13292,22-33-32,-2 1 33,2-2-706,2 1-1313,0-6-1729,0-6-1346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58 13229,'0'0'8317,"-8"11"-7661,4-6-630,-32 51 246,34-53-294,0 1-1,0 0 1,1-1-1,-1 1 1,1 0-1,0 0 1,0 0-1,0 0 0,1 0 1,-1 0-1,1 0 1,0 0-1,0 0 1,1 0-1,-1 0 0,2 6 1,-1-9-34,0 1 0,0-1 1,0 0-1,0 0 0,0 0 0,1 0 1,-1 0-1,0 0 0,0-1 0,1 1 0,-1 0 1,0-1-1,1 1 0,-1-1 0,1 1 1,-1-1-1,1 1 0,1-1 0,34 5-800,-24-4 231,21 3-968,-21-3 1205,1 1 1,-1 0-1,0 0 1,0 2-1,16 5 0,-28-9 383,0 0-1,-1 1 1,1-1-1,0 1 1,0-1-1,0 1 1,-1-1-1,1 1 1,0-1-1,-1 1 1,1-1-1,-1 1 1,1 0-1,0-1 1,-1 1-1,1 0 1,-1 0-1,0-1 1,1 1-1,-1 0 1,0 0-1,1 0 1,-1 0-1,0-1 1,0 1-1,0 0 1,0 0-1,0 1 1,0 0 77,-1 0 1,1 0 0,-1 1 0,0-1 0,0-1 0,0 1-1,0 0 1,0 0 0,0 0 0,0 0 0,-3 1 0,-41 36 2432,34-32-1837,-54 31 2727,60-36-3319,-1 1-1,1-1 1,0 0 0,-1-1-1,0 1 1,1-1-1,-1 0 1,0-1 0,1 1-1,-10-1 1,13-1-303,1 1-1,0-1 1,-1 1 0,1-1 0,0 1-1,0-1 1,-1 1 0,1-1 0,0 0-1,0 0 1,0 0 0,0 0 0,0 0-1,0 0 1,0 0 0,1 0 0,-1 0-1,0 0 1,0 0 0,1 0 0,-1-1-1,1 1 1,-1 0 0,0-3 0,1 3-60,-12-29-5698</inkml:trace>
  <inkml:trace contextRef="#ctx0" brushRef="#br0" timeOffset="1">75 1 15535,'0'0'4420,"52"0"-2787,-27 3-1280,6 5-321,-3-3-1377,2-2-4357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1826,'0'0'13490,"0"9"-11093,0-2-1926,0 0 0,1 0 0,-1 0 1,2 0-1,-1-1 0,1 1 0,0 0 1,0-1-1,0 1 0,7 11 0,0-5-259,-1 0 0,-1 1 0,-1 0 0,0 0 0,0 0 0,-2 1-1,1 0 1,-2 0 0,0 0 0,1 19 0,-4-21-262,-1 0 0,0-1 0,0 1 0,-1 0 0,-1-1 0,0 1 0,-1-1 1,0 0-1,-1 0 0,0 0 0,-1-1 0,-11 18 0,12-21-649,0 0 0,0-1 0,-1 0 1,0 0-1,0 0 0,-1-1 0,0 0 0,0 0 0,0-1 0,-11 6 1,-4-3-4214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17008,'0'0'11211,"62"14"-10891,-32-8-256,3-2-64,3 4-929,-6-3-1601,-6 1-1346,-5-3-2754</inkml:trace>
  <inkml:trace contextRef="#ctx0" brushRef="#br0" timeOffset="1">1 134 2819,'0'0'16527,"61"5"-14669,-25-5-801,3-3-64,2 1-513,-3-2-351,1 0-642,-4-1-3266,1-4-7881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 14189,'0'0'12716,"-9"-3"-12486,5 2-237,0 0 0,1 0 0,-1 0 1,1 1-1,-1-1 0,0 1 0,0 0 0,1 0 0,-1 0 0,0 1 1,1-1-1,-1 1 0,0 0 0,1 0 0,-1 0 0,1 1 0,0-1 0,-1 1 1,1 0-1,0 0 0,0 0 0,0 0 0,0 0 0,0 1 0,1-1 1,-1 1-1,-2 3 0,-2 1-1,2 0-1,-1 0 1,1 1 0,0 0 0,0-1 0,1 2 0,0-1 0,0 0-1,1 1 1,0 0 0,0 0 0,1-1 0,1 1 0,-1 1-1,2-1 1,-1 11 0,1-19 6,0 1 1,0 0-1,0-1 1,1 1-1,-1 0 1,1-1-1,-1 1 0,1 0 1,-1-1-1,1 1 1,0-1-1,0 1 1,0-1-1,-1 0 0,1 1 1,1-1-1,-1 0 1,0 0-1,0 1 1,0-1-1,1 0 0,1 1 1,1 0 38,0 0 0,1 0 1,-1-1-1,0 1 0,0-1 0,1 0 0,-1 0 1,8 0-1,0 0 83,1-1 0,-1 0 0,1-1 0,-1-1 1,21-5-1,-25 5-75,-1 0 0,0-1 0,0 0 0,1-1 1,-2 1-1,1-1 0,0-1 0,-1 1 0,0-1 1,0 0-1,0 0 0,-1-1 0,1 0 0,-1 0 1,-1 0-1,1-1 0,-1 1 0,0-1 0,-1 0 1,0 0-1,0-1 0,0 1 0,-1 0 0,0-1 1,0 0-1,-1 1 0,0-1 0,-1 0 0,0-10 1,0 17-169,0 0 0,0 0 0,0 0 1,0 0-1,-1 0 0,1 1 0,0-1 1,-1 0-1,1 0 0,0 0 0,-1 0 1,1 1-1,-1-1 0,0 0 1,1 0-1,-1 1 0,0-1 0,1 1 1,-1-1-1,0 0 0,1 1 0,-1-1 1,0 1-1,0 0 0,0-1 0,-1 0 1,1 1-415,-1 0 0,1 0 0,-1 0 1,1 0-1,0 0 0,-1 0 0,1 0 1,-1 0-1,1 0 0,0 1 0,-1-1 1,1 0-1,0 1 0,-1-1 0,1 1 0,0 0 1,0-1-1,-1 1 0,1 0 0,0 0 1,0 0-1,0 0 0,0 0 0,0 0 1,-1 1-1,-6 13-9483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1537,'0'0'20948,"0"59"-19026,-6-38-1121,1 1-641,-1 0-96,6 1-480,0-3-1955,0-4-2113,0-4-1954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36 13645,'0'0'14451,"-10"-7"-14504,-36-20-81,44 26 129,-1 1 0,0 0 0,0 0-1,0 0 1,1 0 0,-1 1 0,0-1 0,0 1 0,1-1-1,-1 1 1,1 0 0,-1 0 0,0 0 0,1 1-1,0-1 1,-1 0 0,1 1 0,0 0 0,0-1 0,-1 1-1,1 0 1,1 0 0,-4 4 0,-3 1 1,6-5 4,-28 25-32,29-25 29,0-1-1,0 0 1,0 0-1,0 1 1,0-1-1,0 0 0,0 1 1,0-1-1,0 1 1,1 0-1,-1-1 0,1 1 1,-1-1-1,1 1 1,-1 0-1,1-1 1,0 1-1,0 0 0,0 0 1,0 1-1,3-1 0,0-1 0,0 0 0,0 1 0,0-1 0,0-1 0,0 1 0,0 0 0,0-1 0,0 0 0,0 1 0,0-1 0,0 0 0,0-1 0,1 1 0,2-1 0,3 0-33,-2 1-19,0-1 0,0 0 1,-1 0-1,1-1 1,-1 0-1,1 0 0,-1 0 1,0-1-1,0 0 0,0 0 1,7-6-1,18-9-493,-30 18 378,-1 22-710,-2 18 974,1-33-50,0 1 0,1 0 0,0 0 0,0 0 0,0 0 0,1 0-1,1-1 1,-1 1 0,1 0 0,0-1 0,1 1 0,0-1 0,5 10 0,-7-15-41,1 0-1,-1-1 1,0 1 0,0 0-1,0 0 1,0 0-1,0-1 1,-1 1 0,1 0-1,0 0 1,-1 0 0,1 0-1,-1 0 1,0 1 0,0-1-1,0 0 1,0 0 0,0 0-1,0 0 1,-1 0-1,0 4 1,0-5 98,0 1 0,-1-1 0,1 1-1,0-1 1,-1 1 0,1-1 0,-1 0 0,0 0 0,1 0 0,-1 1-1,0-2 1,0 1 0,0 0 0,1 0 0,-1-1 0,0 1-1,0-1 1,-2 1 0,-8 1 354,0-1-1,0-1 1,0 1 0,0-2-1,0 0 1,-14-3 0,19 3-478,-1-1-1,1 0 1,0 0 0,0 0-1,0-1 1,0-1 0,1 1 0,-1-1-1,1 0 1,-8-6 0,21 9-4867,27-1-815,-7 2-59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71 9225,'0'0'17008,"6"-7"-15887,20-23-166,-25 30-914,-1-1-1,1 1 0,0-1 0,-1 1 0,1-1 0,-1 1 0,0-1 1,1 1-1,-1-1 0,0 0 0,1 1 0,-1-1 0,0 0 0,1 1 1,-1-1-1,0 0 0,0 1 0,0-1 0,0 0 0,0 1 0,0-1 1,0 0-1,0 0 0,0 1 0,0-1 0,0 0 0,0 1 0,0-1 0,-1 0 1,1 1-1,0-1 0,0 0 0,-1 1 0,1-1 0,-1 0 0,1 1 1,0-1-1,-1 1 0,1-1 0,-1 1 0,1-1 0,-1 1 0,1-1 1,-1 1-1,0 0 0,1-1 0,-1 1 0,0 0 0,1-1 0,-1 1 1,0 0-1,1 0 0,-1 0 0,0 0 0,1 0 0,-1-1 0,-1 1 1,-40-3-270,41 3 308,-3 0-96,1 1 1,0-1 0,0 1 0,-1 0 0,1 0 0,0 0-1,0 0 1,0 0 0,0 1 0,1 0 0,-1-1 0,0 1 0,1 0-1,-1 0 1,1 0 0,-1 1 0,1-1 0,0 1 0,0-1 0,0 1-1,0 0 1,1 0 0,-1-1 0,-1 5 0,0 0-2,1 0 0,-1-1-1,1 1 1,0 1 0,1-1 0,-1 0 0,2 0 0,-1 0 0,1 1-1,0 7 1,1-14 18,-1 0 0,1 0 0,0 0-1,-1-1 1,1 1 0,0 0 0,0 0-1,0-1 1,-1 1 0,1 0 0,0-1 0,0 1-1,0-1 1,0 1 0,0-1 0,0 1-1,0-1 1,0 0 0,0 1 0,0-1-1,0 0 1,1 0 0,-1 0 0,0 0 0,0 0-1,0 0 1,0 0 0,0 0 0,0-1-1,0 1 1,0 0 0,0 0 0,0-1 0,2 0-1,2 0 2,0 0 1,0-1-1,-1 1 0,1-1 0,-1 0 0,9-5 0,-8 3-51,0-1 0,-1 0 0,1 0 0,-1 0 0,0 0 0,0 0 0,-1-1 0,0 0 0,0 0 0,0 0 0,0 0 0,-1 0 0,0-1 0,0 1 0,1-12 0,-3 18-41,-5 9 17,0 0 1,1 1-1,1 0 0,-1 0 1,2 0-1,-1 0 1,1 0-1,1 0 0,0 1 1,0-1-1,1 1 1,1-1-1,2 20 0,0-24 76,0-1 0,0 0 0,0 0 0,1-1 0,-1 1 0,1-1-1,0 1 1,8 5 0,-7-6 8,-1 0 0,1 0 0,-1 1 0,0 0 0,0-1 0,-1 2 0,0-1 0,4 7 0,-6-11 37,-1 0-1,0 0 1,0 0 0,0-1-1,0 1 1,0 0 0,0 0-1,0 0 1,0 0-1,0-1 1,0 1 0,0 0-1,0 0 1,0 0-1,-1-1 1,1 1 0,0 0-1,-1 0 1,1-1 0,-1 1-1,1 0 1,0 0-1,-1-1 1,0 1 0,1-1-1,-1 1 1,0 0-1,-27 14 796,-32-2 246,43-13-1871,12 0-3498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46 5958,'0'0'21711,"8"-8"-21103,-2 3-542,0 1 1,1-1-1,-1 1 0,1 1 0,0-1 0,0 1 0,11-4 0,-16 7-63,-1-1 1,1 1-1,0-1 1,-1 1-1,1 0 1,0-1-1,0 1 0,-1 0 1,1 0-1,0 0 1,0 1-1,-1-1 1,1 0-1,0 1 1,0-1-1,-1 1 1,1-1-1,-1 1 0,1 0 1,0 0-1,-1 0 1,0 0-1,1 0 1,-1 0-1,1 0 1,-1 0-1,0 0 0,0 1 1,0-1-1,0 0 1,0 1-1,0-1 1,0 1-1,0-1 1,0 1-1,-1 0 1,1-1-1,-1 1 0,1 0 1,-1-1-1,0 1 1,0 0-1,1 0 1,-1-1-1,0 1 1,-1 0-1,1 3 0,0 1 67,-1 0 0,0 1-1,0-1 1,0 0-1,-1 1 1,0-1 0,0 0-1,0 0 1,-1 0 0,0 0-1,0-1 1,0 1-1,-1-1 1,0 0 0,0 0-1,0 0 1,-1-1-1,0 1 1,0-1 0,0 0-1,0 0 1,0-1-1,-1 0 1,-9 5 0,15-8-49,31 11-2936,-28-10 2778,1 1 0,0 0-1,-1 0 1,1 0-1,-1 0 1,0 0 0,0 1-1,0-1 1,0 1 0,0 0-1,-1 0 1,1 0 0,-1 0-1,4 7 1,-5-9 207,0 1 0,-1 0-1,1 0 1,0-1 0,-1 1 0,1 0 0,-1 0 0,0 0 0,1 0 0,-1 0-1,0-1 1,0 1 0,-1 0 0,1 0 0,0 0 0,0 0 0,-1 0 0,1-1 0,-1 1-1,0 0 1,0 0 0,1-1 0,-1 1 0,0 0 0,0-1 0,0 1 0,-1-1-1,1 1 1,0-1 0,-1 0 0,1 0 0,-2 2 0,-4 2 92,0-1 0,0 0 0,-1 0 0,1 0 0,-1-1 0,0 0 0,0-1 0,0 0 0,0 0 0,0-1 1,0 1-1,-1-2 0,-9 1 0,18-3-909,-1 0 0,1 0 0,-1 0 1,1 0-1,0 0 0,0 0 0,0 0 1,0 0-1,0 0 0,0 0 1,0 0-1,1 0 0,-1 0 0,1 0 1,0 0-1,0-3 0,9-12-5937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5 289 14235,'-5'13'2836,"14"-19"65,16-22 268,73-112-58,-63 89-2555,16-23-6,-51 73-547,1 1 0,-1 0 1,0 0-1,0 0 0,0 0 1,0 0-1,0-1 0,0 1 1,1 0-1,-1 0 0,0 0 0,0 0 1,0 0-1,0 0 0,0 0 1,1 0-1,-1-1 0,0 1 1,0 0-1,0 0 0,1 0 1,-1 0-1,0 0 0,0 0 0,0 0 1,0 0-1,1 0 0,-1 0 1,0 0-1,0 0 0,0 0 1,1 0-1,-1 1 0,0-1 0,0 0 1,0 0-1,0 0 0,1 0 1,-1 0-1,0 0 0,0 0 1,0 0-1,0 1 0,0-1 0,1 0 1,-1 0-1,0 0 0,0 0 1,0 1-1,0-1 0,0 0 1,0 0-1,0 0 0,0 0 0,0 1 1,0-1-1,0 0 0,0 0 1,0 0-1,0 1 0,0-1 1,0 0-1,1 8 15,0 0 1,-1 0 0,0 0-1,-1 0 1,0 0-1,0 0 1,-3 8-1,-1 17-14,-24 167-1004,29-184-224,3-16 881,1-8 111,2-11-266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4164,'0'0'23046,"11"-2"-22972,118-6-527,-127 39-76,-2-28 503,-1 16 148,-2 0 0,-1-1 1,0 1-1,-1 0 1,-12 26-1,-11 48 596,25-67 313,1-18-7505,-4-20-1396,0 0 5472,-6-7-2316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9257,'0'0'15054,"50"-12"-14413,-26 12-417,4 0-128,-1 0-609,1 0-1601,-6-4-1665,-2-6-2595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81 10025,'0'0'9903,"5"-8"-7362,0 2-1911,-3 4-454,0 0 0,-1 0 0,1-1 1,0 1-1,-1 0 0,1-1 0,-1 0 0,0 1 1,0-1-1,0 0 0,0 1 0,0-1 0,-1 0 0,2-5 1,-3 7-112,1 0 0,-1-1 0,1 1 0,-1 0 0,0 0 0,1-1 1,-1 1-1,0 0 0,0 0 0,1 0 0,-1 0 0,0 0 0,0 0 1,0 0-1,-1 0 0,1 1 0,0-1 0,0 0 0,0 1 0,0-1 0,-1 1 1,1-1-1,0 1 0,-1-1 0,1 1 0,0 0 0,-1 0 0,1 0 0,0 0 1,-1 0-1,-1 0 0,-47 2-372,44 0 291,0 1 0,0-1 0,1 1 0,-1 0 0,1 1 1,-1-1-1,1 1 0,1 0 0,-1 0 0,0 1 0,1 0 0,-6 7 0,7-9 3,0 1 0,0 0 0,1 0 0,-1 0 0,1 0 0,0 0 0,0 0 0,1 1 0,-1-1 0,1 0 0,0 1 0,0-1 0,0 1 0,1 0 0,0-1 0,0 1 0,0 0 1,1 4-1,-1-8 11,1 0 0,0 0 1,0 0-1,-1 0 1,1 0-1,0 0 1,0-1-1,0 1 1,0 0-1,0-1 0,0 1 1,0 0-1,0-1 1,1 0-1,-1 1 1,0-1-1,0 1 1,0-1-1,0 0 0,1 0 1,-1 0-1,0 0 1,0 0-1,3 0 1,32-4 40,-27 1-54,0-1 0,0 0 0,0-1 1,-1 0-1,1-1 0,-1 0 1,-1 0-1,1 0 0,8-11 0,33-24-1439,-49 41 1410,0 0-1,1 0 0,-1 0 1,0 0-1,0-1 1,0 1-1,1 0 1,-1 0-1,0 0 1,0 0-1,0 0 1,1 0-1,-1 0 1,0 0-1,0 0 1,0 0-1,1 0 0,-1 0 1,0 0-1,0 0 1,1 0-1,-1 0 1,0 0-1,0 0 1,0 0-1,1 0 1,-1 1-1,0-1 1,0 0-1,0 0 0,1 0 1,-1 0-1,0 0 1,0 0-1,0 1 1,0-1-1,0 0 1,1 0-1,-1 0 1,0 1-1,0-1 1,0 0-1,0 0 1,0 1-1,4 15-589,-4 27 925,0-34-416,-1 41 558,-1-34-260,1-1 0,1 1 0,1-1-1,0 0 1,1 1 0,1-1 0,5 18-1,-7-32-43,0 1 0,-1-1 0,1 1 0,0-1 0,-1 0-1,1 1 1,-1-1 0,1 1 0,-1 0 0,0-1 0,0 1 0,0-1-1,0 1 1,0-1 0,0 1 0,0 0 0,0-1 0,-1 1-1,1-1 1,0 1 0,-2 2 0,0-3 152,-1 0 1,1 0-1,-1 0 1,1-1-1,-1 1 0,1 0 1,-1-1-1,0 0 1,1 0-1,-1 1 0,-4-2 1,-3 2-477,-125 0 1745,110-1-5240,5-1-4019,31 2 1276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6278,'0'0'18156,"9"4"-17708,13 3-394,0-1-1,0-2 0,1 0 1,40 1-1,-36-3-459,-22-1-116,26 2-273,-30-3 437,0 0 0,0 0 0,0 1-1,0-1 1,0 0 0,0 0 0,0 1-1,0-1 1,0 1 0,0-1 0,0 1 0,0-1-1,0 1 1,-1-1 0,1 1 0,0 0-1,0 0 1,-1-1 0,1 1 0,0 0 0,0 1-1,-2 2-3778,-5 0-1217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8776,'0'0'13293,"58"21"-12749,-26-21-287,3 0-193,-1 0 0,-2 0-160,-4 0-993,-4 0-1794,-5-4-2146,-2-6-2850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7559,'0'0'9444,"10"-1"-8062,1 1-1047,0 0 0,0 0-1,0 1 1,0 1-1,0 0 1,0 0 0,16 6-1,-22-6-305,-1-1 0,0 1 0,1 0 0,-1 0 0,0 1 0,0-1 0,-1 1 0,1 0 0,0 0 0,-1 0 0,0 0 0,0 1 0,0-1 0,0 1-1,0 0 1,-1 0 0,1 0 0,-1 0 0,0 0 0,-1 1 0,1-1 0,-1 0 0,0 1 0,1 6 0,-1-2 3,0 0 0,-1 0 1,-1 0-1,1 1 0,-1-1 0,-1 0 0,0 0 1,0 0-1,-1 0 0,0-1 0,-1 1 1,-4 8-1,-6 6 52,-1-1 1,-33 38 0,47-59-80,-7 10-147,2-2-1674,1-4-3604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10570,'0'0'6774,"0"28"-4323,0 244-343,-5-227-2301,5-45 129,0 0 0,0 1 0,0-1 0,0 0 0,0 1 1,0-1-1,0 0 0,0 1 0,0-1 0,-1 0 0,1 1 0,0-1 0,0 0 0,0 1 0,-1-1 0,1 0 0,0 1 0,0-1 0,0 0 0,-1 0 0,1 1 0,0-1 0,-1 0 0,1 0 0,0 0 0,-1 1 0,1-1 1,0 0-1,-1 0 0,1 0 0,-1 0 0,-11-18-4396,2-4-462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9353,'0'0'9417,"0"-9"-7421,0 7-1892,0-1 0,0 0-1,1 0 1,-1 0 0,1 0 0,-1 0-1,1 0 1,0 0 0,0 0-1,0 1 1,1-1 0,-1 0 0,0 1-1,1-1 1,0 1 0,0 0 0,-1-1-1,2 1 1,-1 0 0,0 0-1,0 0 1,0 0 0,1 1 0,-1-1-1,1 1 1,0-1 0,-1 1-1,1 0 1,0 0 0,0 0 0,0 0-1,0 1 1,-1-1 0,6 0-1,8-1-15,0-1-1,1 2 0,-1 0 0,1 1 0,-1 1 0,22 3 1,-30-3-86,0 1 0,-1-1 0,1 2 1,-1-1-1,1 1 0,-1 0 0,0 1 1,0-1-1,0 1 0,-1 1 0,0-1 0,1 1 1,-2 0-1,1 1 0,7 8 0,-12-13 7,0 1 0,0-1 0,0 0 1,0 1-1,0-1 0,0 1 0,-1 0 0,1-1 0,0 1 0,-1 0 0,1-1 0,-1 1 0,0 0 0,1-1 0,-1 1 0,0 0 0,0 0 0,0-1 0,-1 1 0,1 0 0,0 0 0,0-1 0,-1 1 0,1 0 0,-1-1 0,0 1 1,0 1-1,-2 0 74,1 1 1,-1-1 0,0 0-1,0-1 1,0 1 0,-1 0-1,1-1 1,0 0 0,-1 0 0,0 0-1,-4 2 1,-6 2 72,-1-1 0,1-1 0,-1 0 0,0-1 0,-22 2 0,29-5-175,3 0-3102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10154,'0'0'11466,"-8"6"-11087,-4 7-150,0 0 1,0 0-1,2 1 0,-1 0 0,2 1 0,0 1 0,1-1 0,0 1 0,-10 32 0,13-30-107,0-1 0,1 0 0,1 1 0,1 0 1,1 0-1,0 0 0,1 0 0,4 31 0,-3-46-97,0 1 0,0-1 0,1 1 0,0-1-1,-1 0 1,1 1 0,0-1 0,0 0-1,1 0 1,-1 0 0,1 0 0,-1-1 0,1 1-1,0-1 1,0 0 0,0 0 0,0 0 0,0 0-1,1 0 1,-1 0 0,1-1 0,4 2 0,38 6-1514,-2-7-4698,-21-3-54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9001,'4'-1'8018,"-5"6"-3389,-6 16-2307,-13 23-2824,3-13 856,-85 137 509,102-168-931,0-1 1,0 1-1,0 0 1,0 0-1,0-1 1,0 1-1,0 0 1,-1 0-1,1 0 1,0-1 0,0 1-1,0 0 1,0 0-1,0 0 1,0-1-1,0 1 1,-1 0-1,1 0 1,0 0-1,0 0 1,0-1-1,0 1 1,-1 0-1,1 0 1,0 0 0,0 0-1,0 0 1,-1 0-1,1 0 1,0 0-1,0-1 1,-1 1-1,1 0 1,0 0-1,0 0 1,-1 0-1,1 0 1,0 0-1,0 0 1,0 0 0,-1 1-1,1-1 1,0 0-1,0 0 1,-1 0-1,1 0 1,0 0-1,0 0 1,0 0-1,-1 0 1,1 1-1,0-1 1,0 0-1,0 0 1,0 0 0,-1 0-1,1 1 1,0-1-1,0 0 1,0 0-1,0 0 1,0 0-1,0 1 1,0-1-1,0 0 1,-1 0-1,1 1 1,0-1-1,-2-23-7064,1 15 4218,-2-16-7069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19004,'4'6'1968,"-4"-2"-1311,0-1-305,0 0 1392,1 0-832,1-2-952,-1 1-504,3-4-896,-1-3 1176,3-4-216,3 0-200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10858,'0'0'12204,"35"57"-11083,-16-38-416,3 0-225,3 1-256,3-3-128,-4 0-32,0 0-1153,-1-1-929,-7-2-1345,-1-4-1890,0-2-3395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9641,'0'0'16143,"3"3"-15796,-2-1-311,-1 0 0,1-1 0,0 1 0,-1 0 0,1-1 0,-1 1 0,0 0 0,0 0 0,1 0 0,-1-1 0,0 1 0,-1 0 0,1 0 0,0 0 0,0-1 0,-1 1 0,1 0 0,-1 0 0,0 1 0,-25 46 315,-40 34-56,66-83-294,-17 22 28,17-21-29,0-1 0,0 0 0,0 0 0,0 1 0,-1-1 0,1 0 0,0 0 0,0 1 0,0-1 1,0 0-1,0 1 0,0-1 0,0 0 0,0 1 0,0-1 0,0 0 0,0 0 0,0 1 0,0-1 1,0 0-1,0 1 0,0-1 0,0 0 0,0 0 0,0 1 0,1-1 0,-1 0 0,0 0 0,0 1 0,0-1 1,0 0-1,1 0 0,-1 1 0,0-1 0,0 0 0,1 0 0,-1 0 0,4 1 5,1-1 0,-1 1-1,1-1 1,-1-1 0,0 1 0,1-1-1,-1 1 1,5-3 0,41-7-305,29-4-117,-26 10-8940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12107,'0'0'13165,"69"2"-12204,-41-2-641,-2-1-224,-2 1-96,2 0 0,-5 0-1217,-2 0-1634,-3 0-2978,-1 0-5574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8168,'0'-2'508,"0"0"1,0 0 0,0 0 0,1 0 0,-1 1-1,1-1 1,-1 0 0,1 0 0,-1 1-1,1-1 1,0 0 0,0 1 0,0-1-1,0 0 1,0 1 0,0 0 0,0-1-1,3-1 1,-1 1-117,-1 0-1,1 0 1,1 0-1,-1 1 1,0-1-1,0 1 1,0 0-1,1 0 1,3-1-1,7 0 91,0 0 0,0 1-1,26 2 1,-38-1-472,0 0 1,0 1-1,0-1 1,0 0-1,0 1 1,-1-1-1,1 1 0,0 0 1,0 0-1,0 0 1,-1 0-1,1 0 1,0 0-1,-1 0 1,1 0-1,-1 1 1,1-1-1,-1 0 1,0 1-1,0-1 1,1 1-1,-1 0 0,0-1 1,-1 1-1,1 0 1,0 0-1,0 0 1,-1-1-1,1 1 1,-1 0-1,1 0 1,-1 0-1,0 0 1,0 0-1,0 0 1,0 0-1,0 0 0,0 0 1,-1 0-1,1 0 1,-1 0-1,0 2 1,0 3 40,-1 0 0,0 1 1,0-1-1,-1 0 0,0 0 1,0-1-1,-1 1 0,0 0 0,0-1 1,-5 6-1,-16 11 106,20-20-161,1 1-1,-1-1 1,1 1-1,0 0 1,0 0-1,0 0 1,0 1-1,1-1 1,0 1-1,0 0 0,0 0 1,0 0-1,1 0 1,0 0-1,0 1 1,-2 7-1,5-11-13,0-1 0,-1 1 0,1-1 0,0 0 1,0 1-1,0-1 0,0 0 0,0 0 0,0 0 0,1 0 0,-1 0 0,0 0 0,0 0 0,1 0 0,-1 0 0,1 0 0,-1-1 1,1 1-1,-1-1 0,1 1 0,-1-1 0,1 0 0,-1 1 0,1-1 0,0 0 0,-1 0 0,1 0 0,-1 0 0,3-1 0,55 1-4785,-56 0 3968,27-5-5128,3-5-2824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 13453,'0'0'4671,"-9"-1"-3636,6 0-984,0 1-47,0-1 1,1 0 0,-1 1 0,0 0 0,0 0 0,0 0 0,1 0 0,-1 0-1,0 0 1,0 1 0,0-1 0,1 1 0,-1 0 0,0 0 0,1 0-1,-1 0 1,1 0 0,-1 0 0,1 1 0,-1-1 0,1 1 0,0 0 0,0 0-1,0 0 1,0 0 0,-3 4 0,-1 2 143,1-1-1,0 1 1,0 0-1,1 0 1,0 0-1,1 1 1,0 0 0,0-1-1,1 1 1,0 0-1,0 0 1,1 0-1,0 19 1,1-27-138,0 0 1,0 0-1,0 0 1,0 1-1,0-1 1,0 0-1,1 0 1,-1 0-1,1 0 1,-1 0-1,1 0 1,-1 1-1,1-1 1,-1 0-1,1 0 1,0-1-1,0 1 1,0 0-1,-1 0 1,1 0-1,0 0 1,0-1 0,0 1-1,0 0 1,1 0-1,1 0 72,0 0 0,0 0 1,1 0-1,-1 0 0,0-1 0,0 0 1,0 1-1,0-1 0,6-1 0,-3 1 94,0-1 0,0 0 0,0 0 0,0 0 1,0-1-1,0 0 0,0 0 0,-1-1 0,11-5 0,-11 3-50,0 1 0,-1-1 0,1 0 0,-1-1 0,0 1 0,0-1 0,-1 0 0,0 1 0,0-2 0,0 1 0,-1 0 0,0 0 0,0-1 0,-1 1 0,1-1 0,-1 0 1,-1 1-1,1-1 0,-1 0 0,0 0 0,-1 1 0,-1-8 0,2 13-160,0 0 1,-1 0 0,1 0 0,-1-1-1,1 1 1,-1 0 0,1 0-1,-1 0 1,1 0 0,-1 0 0,0 1-1,0-1 1,1 0 0,-1 0-1,0 0 1,0 0 0,-1 0 0,-18-2-3859,18 4 3254,0-1 0,0 1 0,0-1 0,1 1 0,-1 0 0,0 0 0,0 0 0,0 0 0,0 0 0,1 0 0,-1 0 0,1 1 0,-1-1 0,1 0 0,-1 1 0,1 0 0,0-1 0,-2 4 0,-4 13-6740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12332,'0'0'14638,"6"-16"-28892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5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 15983,'0'0'6641,"-8"8"-6812,3-4 183,0 0 0,1 1 0,-1-1 0,1 1 0,0 0-1,1 0 1,-1 0 0,1 1 0,0-1 0,1 1 0,-1-1 0,1 1-1,0 0 1,0 0 0,1 0 0,0 0 0,-1 12 0,2-15 5,0-1 1,0 0-1,0 0 1,0 1-1,0-1 0,1 0 1,-1 0-1,1 0 1,-1 0-1,1 1 1,0-1-1,0 0 1,0 0-1,0-1 0,0 1 1,1 0-1,-1 0 1,1 0-1,-1-1 1,1 1-1,-1-1 1,3 2-1,-1-1 46,0-1 0,-1 0-1,1 0 1,0-1 0,0 1 0,0 0 0,0-1 0,0 0-1,0 0 1,0 0 0,0 0 0,0 0 0,0 0 0,-1-1-1,1 1 1,0-1 0,3-1 0,-2 0 30,-1 1-1,0-1 1,1 0 0,-1 0 0,0 0-1,0 0 1,0-1 0,-1 1 0,1-1-1,-1 0 1,1 0 0,-1 0 0,0 0-1,0 0 1,0 0 0,0 0 0,-1-1 0,0 1-1,1-1 1,-1 1 0,0-1 0,0 0-1,-1 1 1,1-1 0,-1 0 0,0 1-1,0-1 1,-1-5 0,1 5-129,0 1 0,0-1 0,-1 1 0,1-1 0,-1 1 0,0 0 0,0-1 0,0 1 0,0 0 0,-1 0 0,1 0 0,-1 0 0,0 0 0,0 0 0,0 0 0,0 0 0,-1 1 0,1-1 0,-1 1 0,1 0 0,-1-1 0,0 1 1,0 1-1,0-1 0,0 0 0,0 1 0,0-1 0,0 1 0,-1 0 0,-5-1 0,6 1-184,0 1-1,-1 0 1,1 0 0,0 0 0,0 0 0,0 1 0,0-1 0,0 1 0,0 0-1,0-1 1,0 2 0,0-1 0,1 0 0,-1 0 0,0 1 0,1 0-1,-1-1 1,1 1 0,-1 0 0,1 0 0,0 0 0,0 1 0,-3 3 0,3-4-259,1 1 0,0-1 0,0 1 0,0-1 0,1 1 0,-1-1 0,0 1 0,1-1 0,0 1 0,0 0 0,0-1 0,0 1 0,0 0 0,0-1 0,0 1 0,1-1 0,0 1 1,-1-1-1,2 4 0,8 8-5372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 15278,'0'0'6844,"-9"-3"-5248,5 1-1579,1 1 0,-1-1-1,1 1 1,-1-1-1,0 1 1,0 1 0,1-1-1,-1 0 1,0 1-1,0 0 1,0 0-1,0 0 1,0 0 0,0 1-1,1-1 1,-1 1-1,0 0 1,0 0 0,1 1-1,-1-1 1,1 1-1,-1-1 1,1 1 0,-1 0-1,1 1 1,0-1-1,-4 4 1,3-1-11,-1 1-1,1 0 1,0 0 0,0 1-1,1-1 1,-1 1 0,1 0 0,1 0-1,0 0 1,-2 8 0,3-13-5,1 0 1,-1 0 0,1 0 0,0 0 0,-1 0 0,1 0 0,0 0-1,0 1 1,1-1 0,-1 0 0,0 0 0,1 0 0,-1 0 0,1 0 0,0 0-1,-1 0 1,1 0 0,0 0 0,0 0 0,0-1 0,1 1 0,-1 0-1,0 0 1,1-1 0,-1 1 0,1-1 0,-1 0 0,1 1 0,0-1-1,0 0 1,-1 0 0,1 0 0,0 0 0,0 0 0,0 0 0,0-1-1,3 1 1,3 1 8,0-1-1,0 0 0,1-1 0,-1 0 1,0 0-1,0 0 0,1-1 0,-1-1 0,0 1 1,0-2-1,0 1 0,0-1 0,10-4 1,-14 4 31,1 1 1,-1 0-1,0-1 1,0 0 0,0 0-1,-1 0 1,1 0-1,-1 0 1,0-1 0,0 0-1,0 1 1,0-1-1,0-1 1,-1 1 0,0 0-1,0 0 1,0-1-1,0 1 1,-1-1-1,0 0 1,0 1 0,0-1-1,0 0 1,-1-5-1,0 8 0,0 1 0,0-1 0,0 0 0,0 1 0,-1-1-1,1 1 1,-1-1 0,1 1 0,-1-1 0,1 1 0,-1 0-1,0-1 1,0 1 0,0 0 0,0-1 0,0 1 0,0 0-1,0 0 1,0 0 0,0 0 0,-3-1 0,1-1-29,-1 1 1,0 0 0,0 1-1,0-1 1,0 1-1,-1 0 1,-7-1 0,-1 0-207,1 1 1,-1 1-1,1 0 1,-25 4-1,35-3 58,-1-1 0,0 1 0,0 0-1,1 0 1,-1 0 0,1 0 0,-1 0-1,1 1 1,-1-1 0,1 1-1,0-1 1,0 1 0,0 0 0,0 0-1,0 0 1,-2 2 0,3-1-366,-1-1 0,1 0 0,0 0 0,0 1 1,0-1-1,1 0 0,-1 1 0,0-1 0,1 1 1,0-1-1,-1 1 0,1 2 0,0-5 303,0 1 1,1 0-1,-1-1 0,0 1 0,0 0 1,0-1-1,0 1 0,1 0 0,-1-1 0,0 1 1,1 0-1,-1-1 0,0 1 0,1-1 1,-1 1-1,1-1 0,-1 1 0,1-1 1,-1 1-1,1-1 0,-1 1 0,1-1 1,-1 0-1,1 1 0,0-1 0,-1 0 0,1 0 1,0 1-1,-1-1 0,1 0 0,0 0 1,-1 0-1,1 0 0,0 0 0,0 0 1,0 0 82,19 4-5286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 13325,'0'0'8226,"-9"-1"-7260,4 1-914,-1-1-1,1 1 0,-1 0 0,0 0 1,1 1-1,-1 0 0,1 0 0,-1 0 1,1 1-1,0-1 0,0 1 0,-1 1 1,1-1-1,0 1 0,1 0 0,-1 0 1,0 0-1,1 0 0,0 1 0,0 0 1,0 0-1,0 0 0,1 0 0,-7 10 1,9-12-30,-1 1 1,1-1 0,-1 0 0,1 1-1,0-1 1,0 1 0,0 0 0,0-1 0,1 1-1,-1 0 1,1-1 0,-1 1 0,1 0-1,0 0 1,0 0 0,0-1 0,0 1 0,1 0-1,-1 0 1,1-1 0,0 1 0,0 0-1,0-1 1,2 5 0,-1-4 7,0-1-1,1 1 1,-1-1-1,1 0 1,-1 0-1,1 0 1,0-1 0,0 1-1,-1 0 1,1-1-1,1 0 1,-1 0-1,0 0 1,0 0 0,0 0-1,0-1 1,1 1-1,-1-1 1,0 0-1,5 0 1,-2 0 106,0 0-1,0 0 1,0 0 0,0-1 0,0 0-1,0 0 1,-1 0 0,1-1 0,0 0-1,-1 0 1,1-1 0,-1 1 0,1-1-1,-1 0 1,0-1 0,0 1 0,-1-1-1,1 0 1,-1 0 0,0-1 0,0 1-1,0-1 1,-1 0 0,1 0 0,-1 0-1,0 0 1,4-11 0,-6 14-110,-1 0 0,1 0 0,0 0 0,-1 0 1,0 0-1,1 0 0,-1 0 0,0 0 0,0 0 0,0 0 0,0 0 0,0 0 1,-1-1-1,1 1 0,-1 0 0,1 0 0,-1 0 0,0 0 0,0 1 0,0-1 1,0 0-1,0 0 0,0 0 0,0 1 0,-1-1 0,1 1 0,0-1 0,-1 1 1,1-1-1,-1 1 0,0 0 0,0 0 0,1 0 0,-1 0 0,0 0 0,0 0 0,-3-1 1,-3 0-418,0-1 1,0 2 0,0-1 0,0 1-1,-1 0 1,1 1 0,0 0-1,-12 2 1,19-2 164,-1 0 0,1 0 0,0 0 0,-1 1-1,1-1 1,-1 1 0,1-1 0,0 1 0,-1 0 0,1-1-1,0 1 1,0 0 0,-1 0 0,1 0 0,0 0 0,0 0-1,0 0 1,0 0 0,0 0 0,-1 3 0,1-2-690,0 1-1,0 0 1,0 0 0,0-1 0,0 1-1,1 0 1,-1 0 0,1 0 0,0 5-1,0 8-5804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7303,'0'0'10335,"7"8"-8653,17 17-699,33 38 1621,-53-57-2472,0-1 1,0 1-1,0 0 1,-1 0-1,0 0 0,0 1 1,0-1-1,-1 1 1,3 12-1,-4-6-42,-1-1 0,0 1 0,-1-1 0,-1 0 0,1 1 1,-2-1-1,0 0 0,0 0 0,-1 0 0,-1-1 0,0 1 0,-1-1 0,-10 17 0,7-15-344,0 0 1,-1-1-1,-1 0 0,-15 13 0,16-16-1385,-1 0 1,-1-1 0,0-1-1,-23 12 1,6-9-9204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16035,'8'-6'1170,"0"1"-1,0 0 0,0 0 0,1 1 0,-1 0 0,1 0 1,18-4-1,-23 7-1007,0 0 0,-1 1 0,1-1-1,0 1 1,0 0 0,-1 0 0,1 1 0,0-1 0,0 1 0,-1 0 0,1 0 0,0 0 0,-1 0 0,1 1 0,-1-1-1,0 1 1,1 0 0,-1 0 0,0 0 0,0 0 0,0 1 0,5 5 0,-6-5-154,0 0 0,0 0 0,0 1 1,0-1-1,0 1 0,-1-1 0,0 1 0,1-1 0,-1 1 0,-1 0 1,1 0-1,0 0 0,-1-1 0,0 1 0,0 0 0,0 0 1,-1 0-1,1 0 0,-1-1 0,0 1 0,0 0 0,0 0 1,-2 4-1,-5 10-16,0 0 0,-1-1 0,-14 22 0,15-28 19,-30 43-4,27-41-3,1 1 0,0 0 0,1 1-1,-9 21 1,18-36-6,0 0 0,-1 1-1,1-1 1,0 1 0,0-1 0,0 0-1,0 1 1,0-1 0,0 0-1,0 1 1,0-1 0,0 0 0,0 1-1,0-1 1,0 1 0,0-1-1,0 0 1,0 1 0,0-1 0,0 0-1,0 1 1,0-1 0,1 0-1,-1 1 1,0-1 0,0 0 0,0 1-1,1-1 1,-1 0 0,0 1-1,1-1 1,-1 0 0,0 1 0,15 1-137,17-6-406,-24 1 138,0 1 0,1-1-1,-1 0 1,0-1 0,0 0 0,-1 0 0,1-1 0,-1 0 0,0 0-1,0-1 1,-1 0 0,0 0 0,9-11 0,5-11-681</inkml:trace>
  <inkml:trace contextRef="#ctx0" brushRef="#br0" timeOffset="1">445 137 24309,'-7'3'2017,"-2"-3"-1537,3 0-208,3 0 1504,6 0-2744,0-3-632,1-1 1296,2-1-257,-1-2-271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11307,'-11'0'1793,"9"0"834,-2 0 2530,4 3-4132,10-1-609,8 1 321,3 0 160,10 0-225,5 1-191,5-2-289,-5 1-128,1 1-32,-4 2-224,-8 0-1121,-7 1-1442,-10-3-2594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10858,'0'0'6727,"58"1"-5030,-31-1-544,6 0-672,-1 0-385,3-2-64,-1 2-769,-2 0-1697,-1 0-1954,-6-2-7592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11851,'0'0'14307,"11"-7"-13426,15-11-786,-1-1 0,0-1 1,-2-2-1,0 0 0,35-47 0,-7 0-180,-62 118-1389,-28 85 1664,35-118-320,1 1 0,1-1 0,1 1 0,0 0 0,1 0 0,3 22 0,2-26-1569,3-9-2437,3-3-2516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12172,'0'0'12972,"63"10"-12460,-38-10-288,-1 0-127,0 0-161,0 0-1378,-5 0-1953,-4-1-4324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32 11018,'0'0'13784,"-10"-6"-13800,-33-19-96,42 25 107,-1 0 0,1 0 0,0-1 1,0 1-1,-1 0 0,1 0 0,0 0 0,-1 1 0,1-1 0,0 0 1,0 0-1,0 1 0,-1-1 0,1 1 0,0-1 0,0 1 0,0-1 1,0 1-1,0 0 0,-1-1 0,1 1 0,1 0 0,-1 0 0,0 0 1,0 0-1,0 0 0,0 1 0,-18 30-89,16-27 89,0 3-6,-1 0-1,1 0 1,1 0-1,0 1 1,-2 9-1,3-16 12,1-1-1,0 1 0,-1-1 1,1 1-1,0-1 1,0 1-1,0-1 0,0 1 1,0-1-1,0 1 1,0-1-1,1 1 1,-1-1-1,1 1 0,-1-1 1,1 1-1,-1-1 1,1 1-1,0-1 0,0 0 1,-1 1-1,1-1 1,0 0-1,0 0 0,0 0 1,1 0-1,-1 0 1,0 0-1,0 0 1,0 0-1,1 0 0,-1 0 1,0-1-1,1 1 1,-1-1-1,2 1 0,3 0 72,0 0 0,-1-1 0,1 0 0,-1 0 1,1-1-1,0 0 0,-1 0 0,1 0 0,-1 0 0,1-1 0,-1 0 0,0 0 0,0 0 0,0-1 0,0 0 0,0 0 0,-1 0 0,1 0 0,-1-1 0,0 0 0,0 0 0,0 0 0,0 0 0,-1-1 0,1 1 0,-1-1 0,-1 0 0,1 0 0,-1 0 0,1 0 0,-1 0 0,-1-1 0,1 1 0,-1-1 0,1-9 0,-2 15-115,0 0 0,0 0 0,0-1 0,0 1 0,-1 0 0,1-1 0,0 1-1,0 0 1,0 0 0,0-1 0,-1 1 0,1 0 0,0 0 0,0 0-1,0-1 1,-1 1 0,1 0 0,0 0 0,0 0 0,-1 0 0,1-1 0,0 1-1,-1 0 1,1 0 0,0 0 0,0 0 0,-1 0 0,1 0 0,0 0-1,-1 0 1,1 0 0,0 0 0,-1 0 0,1 0 0,0 0 0,-1 0 0,1 0-1,0 0 1,0 0 0,-1 1 0,1-1 0,0 0 0,0 0 0,-1 0-1,1 0 1,0 1 0,0-1 0,-1 0 0,1 0 0,0 0 0,0 1 0,0-1-1,-1 1 1,-14 10-3455,0 24-5043,10-15 2051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7911,'0'0'11435,"3"54"-10570,-3-38-609,0-3-128,0 1-192,4-5-2082,5-5-1121,-3-4-480,5 0-5510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14862,'0'0'9017,"-11"-4"-8649,-34-14-283,42 18-63,0 0 0,0 0 0,0 1 0,0-1 0,0 1-1,0-1 1,0 1 0,0 0 0,0 0 0,0 0 0,0 1 0,0-1-1,1 1 1,-1 0 0,1-1 0,-1 1 0,1 0 0,0 0 0,0 1-1,0-1 1,0 0 0,0 1 0,0-1 0,1 1 0,-1 0 0,1 0-1,-1-1 1,1 1 0,0 0 0,0 0 0,0 5 0,5-7 3,-1 0 0,1 0 0,0 0 1,0-1-1,0 1 0,0-1 0,0 0 1,0 0-1,0 0 0,6-2 0,17-7 101,-26 8-211,1 0 1,-1 0-1,0 1 1,0-1-1,1 1 1,-1-1-1,0 1 0,1-1 1,-1 1-1,1 0 1,-1 0-1,1 0 1,-1 0-1,2 0 1,-2 1 52,0 0 1,0-1-1,0 1 1,0 0-1,0 0 1,0 0-1,0 1 1,0-1-1,-1 0 1,1 0-1,0 0 1,-1 1-1,1-1 1,-1 0-1,0 0 1,1 1-1,-1-1 0,0 1 1,0-1-1,0 3 1,27 106 613,-27-109-506,0 0 1,0-1-1,0 1 1,0 0-1,0 0 1,0-1 0,0 1-1,-1 0 1,1-1-1,0 1 1,0 0-1,-1-1 1,1 1-1,0 0 1,-1-1-1,1 1 1,0-1-1,-1 1 1,1 0-1,-1-1 1,1 1 0,-1-1-1,1 1 1,-1-1-1,1 0 1,-1 1-1,0-1 1,1 0-1,-1 1 1,0-1-1,1 0 1,-1 0-1,-1 1 1,-34 1 2104,-35-17 2,54 10-3094,14 4-1681,6 1-586,16 1-2061,-3-1-698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 1602,'0'0'24262,"-10"-4"-23925,3 0-324,1 1 0,-1 1 0,0 0 0,0-1 0,0 2 0,0-1 0,-13 0-1,17 2-11,0 0 0,0 0 0,0 0-1,0 1 1,1-1 0,-1 1-1,0 0 1,0 0 0,0 0-1,1 0 1,-1 0 0,0 1-1,1-1 1,-1 1 0,1-1-1,-1 1 1,1 0 0,0 0-1,0 0 1,0 0 0,0 1-1,0-1 1,1 0 0,-1 1 0,1-1-1,-1 1 1,0 3 0,2-6-7,-1 1 0,1-1 1,0 1-1,-1 0 1,1-1-1,0 1 1,0 0-1,0-1 0,-1 1 1,1 0-1,0-1 1,0 1-1,0 0 0,0-1 1,0 1-1,0 0 1,1-1-1,-1 1 1,0 0-1,0-1 0,0 1 1,1 0-1,-1-1 1,0 1-1,1-1 0,-1 1 1,0 0-1,1-1 1,-1 1-1,1-1 1,-1 1-1,1 0 0,25 5-112,-20-6 42,0 0-1,-1-1 0,1 0 0,-1 0 1,1 0-1,-1-1 0,0 1 0,8-5 1,-1-2 163,7-1-730,-18 10 615,-1 0 0,1 0 0,0 0-1,-1 1 1,1-1 0,-1 0 0,1 0 0,-1 0 0,0 1 0,1-1 0,-1 0 0,0 0 0,0 1 0,0-1 0,0 0 0,0 0 0,0 1 0,-1 1 0,2 29 139,0-18 135,-1 0-1,0 1 1,-1-1 0,-1 0-1,-5 24 1,6-36-134,-1 0-1,1-1 0,-1 1 1,1-1-1,-1 1 1,0-1-1,1 0 1,-1 0-1,0 0 1,0 1-1,0-2 1,0 1-1,0 0 1,0 0-1,0-1 0,0 1 1,0-1-1,0 0 1,-1 1-1,1-1 1,-4-1-1,-46 0 1382,39-6-2849,13 7 1117,0 0-1,0 0 1,0-1 0,0 1 0,0 0-1,0-1 1,0 1 0,0 0-1,0-1 1,0 1 0,0 0 0,0-1-1,0 1 1,0 0 0,1 0-1,-1-1 1,0 1 0,0 0 0,0 0-1,0-1 1,1 1 0,-1 0-1,0 0 1,0-1 0,0 1 0,1 0-1,-1 0 1,0 0 0,0-1-1,1 1 1,-1 0 0,0 0 0,1 0-1,-1 0 1,0 0 0,0 0-1,1 0 1,-1 0 0,1-1-1,9-3-6304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4484,'0'0'19822,"8"-4"-19315,-3 3-436,-1-1 0,1 1-1,0 0 1,0 0 0,-1 1 0,1 0 0,0-1 0,0 1 0,0 1 0,-1-1 0,6 2-1,-8-2-59,0 1 0,1-1 0,-1 1 0,0 0 0,0 0 0,0 0 0,0 0 0,0 0 0,0 1 0,0-1 0,-1 0 0,1 1 0,0-1 0,-1 1 0,1 0 0,-1 0 0,0-1 0,1 1 0,-1 0-1,0 0 1,0 0 0,0 0 0,-1 0 0,1 1 0,0-1 0,-1 0 0,1 0 0,-1 0 0,0 1 0,0-1 0,0 4 0,0-3 6,0-1 0,0 1 1,-1-1-1,1 1 0,-1-1 0,0 0 1,0 1-1,0-1 0,0 0 0,0 0 1,0 1-1,0-1 0,-1 0 0,1 0 1,-1 0-1,1-1 0,-1 1 0,0 0 1,-3 2-1,-45 23 819,30-18-458,19-8-378,50 5-3742,-39-4 3539,0 1 0,0 0 0,0 0 0,-1 1 0,16 8 0,-24-11 216,-1-1-1,1 1 1,0 0-1,0 0 1,0 0-1,0 0 1,-1 0-1,1-1 1,0 1-1,-1 0 1,1 1-1,-1-1 1,1 0-1,-1 0 1,0 0-1,1 0 1,-1 0-1,0 0 1,0 0-1,1 1 1,-1-1-1,0 0 1,0 0-1,-1 0 1,1 0-1,0 1 1,0-1-1,0 0 1,-1 0-1,1 0 1,-1 0-1,1 0 1,-1 0-1,1 0 1,-1 0-1,0 0 1,1 0-1,-1 0 1,0 0-1,0 0 1,1 0-1,-1-1 1,0 1-1,-2 1 1,-3 3 590,0 1 0,0-1-1,-1-1 1,-12 8 0,12-8-153,0-1-1,0 0 0,0-1 1,0 1-1,-9 1 0,-7-7-879,23 2 228,-1 0 1,0 1-1,0-1 0,1 0 0,-1 0 1,0 0-1,1 0 0,-1 1 0,1-1 1,-1 0-1,1 0 0,0 0 0,-1 0 0,1 0 1,0 0-1,0 0 0,-1 0 0,1 0 1,0 0-1,0 0 0,0-2 0,1-15-5285,0-3-3978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13485,'0'0'10853,"11"2"-10394,87 9 19,-88-11-425,1 0 1,-1 0 0,1-1-1,0 0 1,-1-1 0,0 0-1,1-1 1,15-6 0,-25 8-1,-5 11-453,-26 40 311,9-15 553,-22 48-1,37-69-441,1-1 0,1 1 0,0 0 0,1 0 0,0 1 0,1-1 0,0 21 0,2-30-292,1 4-1754,3-7-2243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18300,'3'-4'469,"-1"0"1,1 0-1,-1 1 1,1-1-1,0 1 1,0-1-1,1 1 1,-1 0-1,1 0 1,0 1-1,-1-1 1,1 1-1,0 0 1,0 0-1,1 0 1,7-2-1,-7 2-275,1 0 0,-1 0-1,1 1 1,-1 0-1,1 1 1,0-1 0,-1 1-1,1 0 1,-1 0-1,1 1 1,0-1-1,-1 1 1,8 3 0,-12-4-190,0 0 1,0 1-1,0-1 1,0 1 0,0-1-1,0 1 1,-1 0 0,1-1-1,0 1 1,0 0-1,-1-1 1,1 1 0,0 0-1,-1 0 1,1 0 0,0-1-1,-1 1 1,1 0-1,-1 0 1,0 0 0,1 0-1,-1 0 1,0 0 0,1 2-1,-1-1 5,0 0-1,-1 1 0,1-1 1,0 0-1,-1 1 0,1-1 1,-1 0-1,0 0 0,0 0 1,-2 4-1,-2 2 25,0 1-1,-1-1 0,0-1 1,-7 8-1,-2-1 36,10-9-50,0-1 0,0 1-1,-7 11 1,12-16-20,0 0 0,0 1 1,0-1-1,1 0 1,-1 1-1,0-1 1,0 0-1,0 0 0,1 1 1,-1-1-1,0 0 1,1 0-1,-1 0 1,0 1-1,0-1 0,1 0 1,-1 0-1,0 0 1,1 0-1,-1 0 1,0 1-1,1-1 0,-1 0 1,0 0-1,1 0 1,-1 0-1,1 0 1,-1 0-1,0 0 0,1 0 1,-1 0-1,0-1 1,1 1-1,-1 0 1,1 0-1,17-1-50,-17 1 45,6 0-11,-1-1-1,0 1 1,0 1 0,0-1 0,1 1 0,-1 0 0,10 3 0,-13-3 4,0 1 0,0-1 0,-1 1 0,1-1-1,-1 1 1,1 0 0,-1 0 0,0 0 0,0 0 0,0 1 0,0-1 0,0 1-1,0-1 1,0 1 0,-1-1 0,0 1 0,3 5 0,-3-2 25,1-1-1,-1 1 1,0 0 0,0-1 0,0 1 0,-1 0-1,0 0 1,0-1 0,-1 1 0,1 0 0,-1 0-1,0-1 1,-1 1 0,0-1 0,1 1 0,-2-1-1,1 0 1,-5 8 0,2-5 98,0-1 1,0 1-1,0-1 0,-1 0 1,-1-1-1,1 0 1,-1 0-1,0 0 0,0-1 1,0 0-1,-10 5 1,16-9-116,0 0 0,-1 0 0,1-1 0,0 1 0,0-1 0,-1 1 0,1-1 0,0 1 0,-1-1 0,1 0 0,0 0 0,-1 1 0,1-1 1,0 0-1,-1 0 0,1-1 0,-1 1 0,1 0 0,0 0 0,-1-1 0,1 1 0,0 0 0,-1-1 0,1 1 0,0-1 0,0 0 0,0 1 1,-1-1-1,1 0 0,0 0 0,0 0 0,0 0 0,0 0 0,-1-2 0,0 1-99,1-1 1,0 1-1,0-1 0,1 0 1,-1 1-1,0-1 0,1 0 1,-1 1-1,1-1 0,0 0 1,0 0-1,0 1 0,0-1 0,1 0 1,-1 0-1,2-4 0,7-16-304,3 0-147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10634,'0'0'10314,"64"0"-10090,-38 0-160,0 0-512,4 0-2627,0 0-2659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22 12716,'0'0'2845,"-10"-1"-554,4-1-2112,0 1 0,0-1 0,0 1 0,0 1 0,0-1 1,0 1-1,0 0 0,0 0 0,-1 1 0,1 0 1,0 0-1,0 1 0,0-1 0,0 1 0,1 0 1,-1 1-1,1 0 0,-1-1 0,1 2 0,0-1 0,0 1 1,-7 6-1,10-9-100,0 1 1,0 0-1,1 0 1,-1-1-1,0 1 0,1 0 1,0 1-1,-1-1 1,1 0-1,0 0 1,0 0-1,1 1 0,-1-1 1,0 0-1,1 1 1,-1-1-1,1 1 1,0-1-1,0 0 0,0 4 1,1-4-65,0-1 1,0 1-1,0-1 0,0 1 1,0-1-1,1 0 0,-1 1 1,1-1-1,-1 0 0,1 0 1,-1 0-1,1 0 0,0 0 1,-1-1-1,1 1 1,0 0-1,0-1 0,-1 1 1,1-1-1,0 0 0,0 1 1,0-1-1,0 0 0,0 0 1,-1 0-1,1-1 0,2 1 1,5 0-41,1-1 1,-1 0 0,0 0 0,0-1-1,0 0 1,0-1 0,0 0-1,0 0 1,-1 0 0,0-2-1,13-7 1,0-3-173,0-2 1,32-33-1,-50 47 203,-6 9-50,0 0 0,0 0 1,0 1-1,1-1 0,-3 9 0,2-3 136,-1-4-15,1 1 0,0 0 0,1 0 0,0 0 0,0 0-1,1 1 1,1-1 0,-1 0 0,1 0 0,1 1-1,0-1 1,0 0 0,0 0 0,2 0 0,-1 0-1,1 0 1,7 16 0,1-10-47,-8-12-13,-1 0 1,1 1 0,-1 0-1,1-1 1,-1 1 0,0 0 0,0 0-1,-1 1 1,1-1 0,1 8-1,-4-11 45,1-1 0,-1 1-1,1 0 1,-1 0 0,1-1-1,-1 1 1,1-1 0,-1 1-1,0 0 1,1-1 0,-1 1-1,0-1 1,1 0 0,-1 1-1,0-1 1,0 0 0,0 1-1,1-1 1,-1 0 0,0 0-1,0 1 1,0-1 0,0 0-1,-1 0 1,-28 3 1471,26-3-1202,-129 2 1945,76-3-10355,51 1 131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13581,'7'2'8009,"33"1"-5955,63-3 87,-29-1-246,-24 1-3564,-9 1-2889,1-1-3880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8200,'0'0'13645,"56"6"-11659,-26-6-545,7 0-576,2 0-417,-3 0-320,-1 0-64,-5 0-256,-8 0-1473,-3 0-1570,-8 0-4068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128 100 1217,'0'0'15487,"3"-8"-12380,-1 1-2982,1 0 843,0 0 1,0 0-1,-1-1 1,0 1-1,1-14 0,-3 20-827,0 0-1,0-1 1,0 1 0,0 0-1,0 0 1,-1 0-1,1 0 1,0 0 0,0 0-1,-1-1 1,1 1-1,-1 0 1,1 0-1,-1 0 1,0 0 0,1 0-1,-1 1 1,0-1-1,1 0 1,-2-1 0,0 1-117,1 1 0,-1-1 1,0 0-1,0 1 0,1-1 1,-1 1-1,0 0 0,0-1 1,1 1-1,-1 0 0,0 0 1,0 0-1,0 0 0,0 1 1,1-1-1,-1 0 1,-3 2-1,1-1-47,0 1 1,0 0-1,0 0 1,0 1-1,0-1 1,1 1-1,-1-1 1,1 1 0,0 0-1,-1 1 1,1-1-1,1 1 1,-1-1-1,-4 8 1,-1 2 6,1 1 0,-11 28 1,15-33 2,0-1 0,0 1 0,1 0 1,1 0-1,-1 0 0,2 0 1,-1 10-1,1-17 11,0 0 0,0 0 0,0 0 1,1 0-1,-1 0 0,1 0 0,-1 0 0,1-1 0,0 1 1,0 0-1,-1 0 0,1 0 0,1-1 0,-1 1 1,0-1-1,0 1 0,0-1 0,1 1 0,-1-1 0,1 0 1,-1 1-1,1-1 0,0 0 0,-1 0 0,1 0 1,0 0-1,0-1 0,0 1 0,0 0 0,-1-1 0,1 1 1,0-1-1,0 0 0,0 0 0,0 0 0,0 0 0,3 0 1,0 0 68,0-1 0,1 0-1,-1 0 1,1 0 0,-1-1 0,0 0 0,0 0 0,0 0 0,0-1 0,0 1 0,-1-1 0,1 0 0,-1 0 0,0-1 0,0 0 0,0 1-1,0-1 1,0-1 0,-1 1 0,0 0 0,3-7 0,-2 6-48,-1-1-1,0 0 0,0 0 1,-1 0-1,1 0 1,-2-1-1,1 1 1,-1-1-1,0 1 1,0-1-1,0 1 0,-1-1 1,0 1-1,-1-1 1,1 0-1,-1 1 1,-3-12-1,3 17-142,1 0 1,0 0-1,-1 0 1,1 0-1,0 1 0,-1-1 1,1 0-1,-1 0 1,1 1-1,-1-1 0,0 0 1,1 1-1,-1-1 1,0 0-1,1 1 0,-1-1 1,0 1-1,0-1 0,0 1 1,1 0-1,-1-1 1,0 1-1,0 0 0,0 0 1,0-1-1,0 1 1,0 0-1,1 0 0,-1 0 1,0 0-1,0 0 1,0 0-1,0 0 0,0 0 1,0 1-1,0-1 1,0 0-1,-1 1 0,0 0-430,0 0-1,0 0 1,0 0 0,-1 0-1,1 1 1,0-1-1,0 1 1,1-1 0,-1 1-1,0 0 1,1-1-1,-1 1 1,-1 2 0,-6 18-4235,3-1-1404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12844,'2'-3'10698,"-2"11"-10698,4 4 224,-4 4-63,0 2-65,0 3-32,0-2-32,0-1 32,0 0-32,0-3-32,0-4-609,0-1-576,0-3-1121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8008,'0'0'12305,"-5"1"-12092,2 0-153,1 0-1,-1-1 1,0 1 0,1 1-1,-1-1 1,0 0-1,1 1 1,0-1 0,-1 1-1,1 0 1,0 0 0,0 0-1,0 0 1,0 0-1,0 0 1,0 0 0,1 1-1,-1-1 1,1 1-1,-1-1 1,1 1 0,0 0-1,-1 4 1,-1 2 118,1-1 0,0 1 0,1-1 1,-1 1-1,2 0 0,-1-1 0,2 15 0,0-22-138,-1 0-1,0 0 1,1 0-1,-1 0 1,1-1-1,-1 1 0,1 0 1,0 0-1,-1-1 1,1 1-1,0-1 1,-1 1-1,1 0 1,0-1-1,0 1 1,-1-1-1,1 1 1,0-1-1,0 0 1,0 1-1,0-1 1,0 0-1,0 0 1,0 0-1,0 1 1,-1-1-1,1 0 0,0 0 1,0 0-1,0 0 1,0-1-1,0 1 1,0 0-1,0 0 1,0-1-1,0 1 1,0 0-1,-1-1 1,3 0-1,1 0 224,0 0-1,0-1 0,0 1 1,0-1-1,0 0 1,0 0-1,6-5 0,-6 1-119,1 1 0,-1-1 0,0-1 0,0 1 0,-1-1 0,0 1 0,0-1 0,0 0 0,-1 0 0,0 0 0,-1 0 0,1-1 0,-2 1 0,1 0 0,-1-1-1,0 1 1,-1-12 0,1 18-163,-1 0 0,1 0-1,-1 1 1,1-1 0,-1 0 0,1 0-1,-1 0 1,1 0 0,-1 1-1,0-1 1,1 0 0,-1 1-1,0-1 1,0 1 0,0-1 0,1 1-1,-1-1 1,0 1 0,0-1-1,0 1 1,0 0 0,0-1-1,0 1 1,0 0 0,0 0 0,0 0-1,0 0 1,0 0 0,0 0-1,0 0 1,0 0 0,1 0-1,-1 0 1,0 1 0,0-1 0,0 0-1,0 0 1,-2 2 0,0-1-259,-1 0 0,1 0 1,0 1-1,-1-1 1,1 1-1,0 0 0,0 0 1,-6 5-1,-15 27-4318,13-9-2128,5-6-376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3491,'27'-20'8278,"0"0"-2345,-11 4 954,-20 15-3934,-25 10-3323,21-3 344,1 0-1,0 1 1,0 0 0,1 0-1,0 1 1,0-1-1,1 2 1,0-1-1,0 0 1,1 1 0,0 0-1,0 0 1,1 0-1,0 0 1,1 1-1,0-1 1,1 1-1,0 0 1,0-1 0,2 20-1,-1-27 38,1 0 1,0 0-1,1-1 0,-1 1 0,0 0 0,1 0 1,-1-1-1,0 1 0,1-1 0,0 1 1,-1-1-1,1 0 0,0 0 0,0 1 0,0-1 1,0-1-1,0 1 0,0 0 0,0 0 0,0-1 1,0 1-1,0-1 0,0 0 0,0 1 0,0-1 1,1 0-1,-1 0 0,0 0 0,4-1 1,0 1 123,0 0 1,0-1-1,0 0 1,0 0 0,-1 0-1,1-1 1,0 1-1,0-1 1,9-5-1,-8 1-12,0 1-1,-1-1 0,0 0 0,0-1 0,-1 1 0,0-1 0,0 0 0,0-1 0,-1 1 0,0-1 0,-1 0 0,0 0 1,0 0-1,0 0 0,-1-1 0,-1 1 0,1 0 0,-1-1 0,0 0 0,-1 1 0,0-1 0,-2-9 0,2 16-184,0 1 0,-1-1-1,1 0 1,-1 1 0,1-1-1,-1 0 1,1 1 0,-1-1-1,0 1 1,0-1-1,0 1 1,0-1 0,0 1-1,0 0 1,0-1 0,-1 1-1,1 0 1,0 0 0,-1 0-1,1 0 1,-1 0-1,1 0 1,-1 1 0,1-1-1,-1 0 1,0 1 0,1-1-1,-1 1 1,0-1 0,1 1-1,-1 0 1,0 0-1,-3 0 1,2 0-285,1 1 0,-1-1-1,0 1 1,0-1 0,1 1 0,-1 0 0,0 0-1,1 1 1,-1-1 0,1 0 0,-1 1 0,1 0-1,0-1 1,0 1 0,0 0 0,0 0-1,0 0 1,0 0 0,-2 4 0,1-1-673,1-1 1,0 0-1,0 1 0,0-1 1,0 1-1,1-1 0,0 1 1,0 0-1,0 0 1,0 7-1,1 4-5333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49 3459,'3'-3'1593,"-1"1"1,0-1-1,0 1 0,0-1 0,0 0 0,0 0 0,0 0 0,-1 0 0,0 0 1,1-1-1,-1 1 0,0 0 0,1-7 0,-4 10-1567,0 0 0,0 0 0,0 0 0,0 0-1,0 0 1,0 1 0,1-1 0,-1 1 0,0-1 0,0 1 0,1 0-1,-3 1 1,-5 6-29,1 0 0,0 0 0,1 1 0,-1 0 0,2 0 0,-1 1 0,1 0 0,1 0 0,0 1 0,0-1 0,1 1 0,1 0 0,0 0 0,0 1 0,1-1 0,0 1-1,1-1 1,0 1 0,1-1 0,2 15 0,-1-24 36,-1 0-1,1-1 0,0 1 0,0 0 0,0-1 1,0 1-1,0-1 0,0 0 0,1 1 0,-1-1 1,0 0-1,1 0 0,-1 0 0,1 0 1,-1 0-1,1 0 0,-1 0 0,1 0 0,0-1 1,-1 1-1,1-1 0,0 1 0,0-1 0,-1 0 1,1 1-1,0-1 0,0 0 0,0 0 1,0-1-1,-1 1 0,1 0 0,0 0 0,2-2 1,0 2 97,0 0-1,0-1 1,0 0 0,-1 0 0,1 0 0,0-1 0,-1 1-1,1-1 1,-1 0 0,1 0 0,-1 0 0,0 0 0,0 0-1,5-6 1,-7 8-112,0-1-1,0 0 1,0 0 0,-1 0-1,1 0 1,0 0-1,-1 0 1,1 0-1,0 0 1,-1 0 0,1 0-1,-1 0 1,0 0-1,1 0 1,-1 0-1,0-1 1,0 1 0,0 0-1,0 0 1,0 0-1,0 0 1,0-1 0,0 1-1,0 0 1,0 0-1,-1 0 1,1 0-1,0 0 1,-1 0 0,1-1-1,-1 1 1,1 0-1,-1 0 1,0 0 0,1 1-1,-1-1 1,0 0-1,0 0 1,0 0-1,0 0 1,0 1 0,0-1-1,1 0 1,-2 1-1,1-1 1,0 1 0,0-1-1,0 1 1,0 0-1,0-1 1,0 1-1,0 0 1,0 0 0,-1 0-1,-1 0 1,0-1-336,0 1 1,0 0 0,0 0-1,-1 0 1,1 1 0,0-1 0,0 1-1,0 0 1,-5 2 0,6-3-218,0 1 1,0 0-1,0 0 0,0 1 1,0-1-1,0 0 1,1 1-1,-1-1 1,0 1-1,1-1 0,-1 1 1,1 0-1,0 0 1,-2 2-1,-2 7-6052,4-1-4544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36 9289,'0'0'17157,"-6"-6"-16281,-18-16-188,24 22-655,0-1 0,1 1 0,-1-1 0,0 1 0,0 0 0,1-1 0,-1 1 0,0-1 0,1 1 0,-1 0 0,0-1 0,1 1-1,-1 0 1,1 0 0,-1-1 0,1 1 0,-1 0 0,0 0 0,1 0 0,-1-1 0,1 1 0,-1 0 0,1 0 0,-1 0-1,1 0 1,-1 0 0,1 0 0,-1 0 0,1 0 0,-1 0 0,1 0 0,-1 0 0,1 0 0,-1 0 0,2 1 0,25-1-55,-24 1 11,0-1-1,-1 1 1,1 0-1,-1 0 1,1 0-1,-1 0 1,1 0-1,-1 1 1,1-1-1,-1 1 1,0-1-1,0 1 1,0 0-1,0 0 1,0 0-1,0 0 1,0 0-1,-1 0 1,1 0-1,-1 1 1,0-1-1,0 1 1,1-1-1,-1 1 1,-1-1-1,1 1 1,0 0-1,-1-1 1,1 1-1,-1 0 1,0-1-1,0 1 1,0 0-1,0 0 1,0-1-1,-1 1 1,1 0 0,-1-1-1,-1 4 0,-1 4 9,0-1-1,-1 0 0,0 1 1,-1-1-1,0-1 0,0 1 1,-1-1-1,0 0 0,-9 10 1,-1-4 49,0-1 1,0 0-1,-23 13 0,-12 8 175,111-34-339,-4-7-2147,-1-6-5645,-30 4 682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22005,'0'8'7217,"6"-12"-6681,2-2-208,1 1-736,2-2-496,-3 1-568,-4-1 1144,-4 5-264,0-2-225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12748,'0'0'12262,"10"-9"-11317,25-25-232,-2-1 0,-2-2-1,43-63 1,-74 99-825,-1 14-689,-30 80 705,24-76 114,0-1 1,2 1-1,0 0 0,0 1 1,2-1-1,0 1 1,1 0-1,1 28 0,6-38-1895,6-9-4178,-4-7-2828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11435,'0'0'15791,"12"1"-14526,131 4 277,-109-5-4678,-3 0-3529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13549,'0'0'9993,"54"7"-8071,-31-6-961,1-1-609,2 0-320,0 0 64,-2 0-1185,-3 0-1889,-1-5-4582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13485,'0'0'15011,"3"-10"-14173,0 4-739,0-1 0,0 0 0,1 1 0,0 0 0,0-1 0,0 2 0,1-1-1,-1 0 1,2 1 0,-1 0 0,0 0 0,1 0 0,0 1 0,0 0 0,0 0-1,1 1 1,-1-1 0,1 1 0,0 1 0,0-1 0,0 1 0,9-1 0,-14 3-124,0-1-1,0 1 1,0 0 0,-1 1 0,1-1 0,0 0 0,0 1 0,0-1 0,0 1 0,0-1 0,0 1 0,0 0 0,0 0 0,-1 0 0,1 0-1,0 0 1,-1 0 0,1 0 0,2 3 0,15 32-140,-18-33 175,1 0 0,-1 1 1,0-1-1,1 0 0,-1 0 1,1 0-1,0 0 0,0 0 1,0 0-1,0-1 0,1 1 0,-1-1 1,1 0-1,0 1 0,5 2 1,-7-4 17,0-1 1,0 1-1,0-1 1,0 0-1,0 1 1,1-1-1,-1 0 1,0 0-1,0 0 1,0 0-1,0 0 1,1 0-1,-1 0 1,0 0-1,0-1 1,0 1 0,0 0-1,0-1 1,1 1-1,-1-1 1,0 1-1,0-1 1,0 1-1,0-1 1,0 0-1,0 1 1,-1-1-1,1 0 1,0 0-1,0 0 1,0 0-1,-1 0 1,2-1-1,-1-1-211,1 0-1,-1 0 0,1 0 0,-1 0 1,0 0-1,0-1 0,0 1 0,-1 0 1,1 0-1,-1-6 0,-12 10-12943,2 7 5552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3619,'0'0'20959,"3"-9"-19261,-1 5-1521,0 0 0,0 0 0,1 0 0,-1 0 0,1 0 0,-1 0 1,1 0-1,7-5 0,-9 8-172,1-1 0,-1 1 0,1 0 0,0 0 0,0 0 0,-1 1 0,1-1 0,0 0 0,0 1 0,0-1 0,0 1 1,0 0-1,0-1 0,-1 1 0,1 0 0,0 0 0,0 0 0,0 1 0,0-1 0,0 0 0,0 1 0,0-1 0,0 1 0,0 0 0,-1-1 0,1 1 0,0 0 0,-1 0 0,1 0 0,2 2 1,6 4-174,-1 0 292,0-1-1,1 0 0,0-1 1,18 8-1,-24-12 28,1 0 0,0 0 0,-1-1-1,1 1 1,0-1 0,-1 0 0,1 0 0,0 0-1,-1-1 1,1 0 0,0 0 0,-1 0 0,1 0 0,7-4-1,20-12 668,-29 14-5683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35 9129,'0'0'16437,"-9"-6"-15797,7 5-642,0-1 0,0 0 1,0 1-1,0-1 0,-1 1 0,1-1 0,0 1 1,-1 0-1,1 0 0,-1 0 0,1 1 0,-1-1 0,1 0 1,-1 1-1,0 0 0,1-1 0,-1 1 0,0 0 0,1 1 1,-1-1-1,1 0 0,-1 1 0,0-1 0,1 1 0,-1 0 1,1 0-1,-1 0 0,1 0 0,0 0 0,-1 1 1,1-1-1,0 1 0,0-1 0,0 1 0,0 0 0,0 0 1,-1 2-1,-4 3 26,1-1 0,0 1 0,0 0 0,1 0 1,0 1-1,0-1 0,1 1 0,0 1 0,0-1 0,1 0 1,0 1-1,1-1 0,0 1 0,0 0 0,1 0 0,0 0 1,0 0-1,1 12 0,1-19 24,0 1 0,0-1-1,0-1 1,0 1 0,0 0 0,0 0 0,1 0 0,-1 0 0,1-1-1,-1 1 1,1-1 0,-1 1 0,1-1 0,0 0 0,0 0 0,0 1 0,0-1-1,0 0 1,0-1 0,0 1 0,0 0 0,0-1 0,0 1 0,0-1-1,1 1 1,-1-1 0,0 0 0,0 0 0,0 0 0,1 0 0,2-1 0,2 1 139,-1-1 0,1 0 1,0 0-1,0 0 1,-1-1-1,1 0 0,-1 0 1,1-1-1,6-3 1,-4-1 7,0 1 0,0-1 1,-1-1-1,0 0 1,-1 0-1,0 0 0,0-1 1,9-15-1,-12 18-224,-1 0 0,0-1 0,0 0 0,0 0 0,-1 1 0,0-1 0,0-1 0,-1 1 0,0 0 0,0 0 1,-1-1-1,0 1 0,0 0 0,-2-8 0,2 14-82,0 0 0,0 1 1,-1-1-1,1 0 1,0 0-1,-1 0 0,1 1 1,0-1-1,-1 0 1,1 1-1,-1-1 1,1 0-1,-1 1 0,0-1 1,1 0-1,-1 1 1,0-1-1,1 1 0,-1-1 1,0 1-1,0 0 1,1-1-1,-2 1 0,0-1-370,1 1 1,-1-1-1,0 1 0,1 0 0,-1 0 0,1 0 0,-1 0 0,0 0 0,1 0 0,-1 0 0,0 1 0,1-1 0,-1 1 0,1-1 0,-1 1 0,1-1 0,-1 1 0,-1 1 0,-9 12-6144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16207,'0'0'8969,"-8"67"-7175,3-41-1346,-5-1-352,5 2-64,3-4-833,2-2-1633,0-4-1506,-4-6-2145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14958,'0'0'6428,"-8"3"-5932,0 1-387,0 1 1,1 0-1,-1 0 1,1 0-1,0 1 1,0 0-1,1 1 1,0-1-1,0 1 0,1 0 1,0 1-1,0-1 1,0 1-1,1 0 1,0 0-1,1 1 0,-3 10 1,2-6 165,0 0 0,2 0 0,-1 0 0,2 0 0,0 1 0,1 14 0,0-25-184,0-1-1,1 1 1,-1 0 0,1-1-1,0 1 1,-1 0 0,1-1-1,0 1 1,1-1 0,-1 0-1,0 1 1,1-1 0,-1 0-1,1 0 1,0 0 0,0 0-1,0 0 1,0 0 0,0 0-1,0-1 1,0 1 0,1-1-1,-1 0 1,0 0 0,1 1-1,-1-1 1,1-1 0,0 1-1,-1 0 1,1-1 0,0 1-1,-1-1 1,1 0 0,0 0-1,-1 0 1,5 0 0,3-1 35,1 0 1,-1 0 0,0-1-1,0-1 1,1 1 0,-1-2 0,9-4-1,-16 8-93,-1-1 0,1 0-1,-1 0 1,1 0 0,-1-1-1,0 1 1,0 0 0,1-1-1,-1 0 1,0 1 0,0-1 0,0 0-1,-1 0 1,1 0 0,0 0-1,-1-1 1,1 1 0,-1 0-1,0-1 1,0 1 0,0 0 0,0-1-1,0 0 1,-1 1 0,1-1-1,-1 1 1,1-1 0,-1 0-1,0 1 1,0-1 0,0 0 0,-1-4-1,0 5-44,-1 0 1,1 0-1,-1 0 0,0 0 0,0 0 0,0 1 0,1-1 1,-2 0-1,1 1 0,0 0 0,0-1 0,0 1 1,-1 0-1,1 0 0,0 0 0,-1 0 0,1 1 0,-1-1 1,1 1-1,-1-1 0,-3 1 0,-56-5-1607,59 5 1373,-1 0 0,0 1 1,1-1-1,-1 1 0,1 0 0,-1-1 0,1 2 1,-1-1-1,1 0 0,-1 1 0,1-1 0,0 1 0,-5 4 1,6-5-80,1 0 1,0 1-1,-1-1 1,1 1 0,0-1-1,0 1 1,0 0 0,0-1-1,0 1 1,1 0 0,-1-1-1,0 1 1,1 0-1,-1 0 1,1 0 0,0 0-1,0 0 1,-1 0 0,1 0-1,1-1 1,-1 1-1,0 0 1,0 0 0,1 0-1,-1 0 1,1 0 0,0 2-1,9 7-4586,11-2-4212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14061,'0'0'10768,"-2"13"-10256,-4 7-371,-1 0 0,0 0 1,-2-1-1,0 0 0,-1 0 0,-22 29 0,-30 47 745,52-79-4359,17-34-13254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 9033,'0'0'5770,"-10"-1"-3271,0 1-1926,-3-2-68,0 1 1,0 1-1,0 0 0,-24 4 1,35-4-431,-1 0 1,0 1 0,1-1-1,-1 1 1,0 0-1,1 0 1,-1 0-1,1 0 1,-1 1 0,1-1-1,0 1 1,0-1-1,0 1 1,-1 0 0,1 0-1,1 0 1,-1 0-1,0 0 1,0 0 0,1 0-1,-1 0 1,1 1-1,0-1 1,0 1 0,0-1-1,0 1 1,0 0-1,1-1 1,-1 1 0,1 0-1,-1-1 1,1 5-1,1-5-17,-1-1 0,1 0 0,-1 1 0,1-1 1,0 0-1,0 0 0,0 0 0,0 0 0,0 1 0,0-1 0,0-1 0,0 1 0,0 0 0,1 0 0,-1 0 0,0 0 0,0-1 0,1 1 0,-1-1 0,0 1 0,1-1 0,-1 1 0,1-1 0,-1 0 0,1 0 0,-1 0 0,1 0 1,-1 0-1,0 0 0,1 0 0,2-1 0,52-4 1106,-51 3-1099,1-1 1,-1 1-1,1-1 0,-1 0 1,0-1-1,5-4 0,-8 8-54,-1-1 0,0 0 0,0 0 0,0 1 0,1-1 0,-1 0 0,0 0-1,0 0 1,-1-1 0,1 1 0,0 0 0,0 0 0,0 0 0,-1-1 0,1 1 0,-1 0-1,1-1 1,-1 1 0,1 0 0,-1-1 0,0 1 0,0-1 0,0 1 0,0 0 0,0-1-1,0 1 1,0-1 0,0 1 0,0-1 0,0 1 0,-1 0 0,0-3 0,0 3-93,0 0 0,-1 1 0,1-1 0,0 0 1,0 1-1,-1-1 0,1 1 0,0-1 0,0 1 0,-1 0 1,1-1-1,0 1 0,-1 0 0,1 0 0,-1 0 1,1 0-1,0 0 0,-1 0 0,1 1 0,0-1 0,-1 0 1,-1 1-1,-29 11-2024,26-6 1737,-1 0 0,1 0 1,0 0-1,0 1 0,1-1 0,0 1 1,0 1-1,1-1 0,-1 1 0,2 0 1,-1 0-1,1 0 0,-3 11 0,-3 36-5305,8-25-1111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16 298 13947,'-3'6'1167,"0"1"1,1-1-1,0 1 0,0 0 1,-2 14-1,5-21-1106,-1 0 0,0 1 0,0-1 0,0 0 0,0 0-1,0 1 1,0-1 0,0 0 0,0 0 0,0 1 0,0-1 0,1 0 0,-1 0-1,0 0 1,0 1 0,0-1 0,0 0 0,1 0 0,-1 0 0,0 0 0,0 1-1,1-1 1,-1 0 0,0 0 0,0 0 0,0 0 0,1 0 0,-1 0 0,0 0-1,0 0 1,1 0 0,-1 0 0,0 1 0,1-1 0,-1 0 0,0-1 0,0 1-1,1 0 1,-1 0 0,0 0 0,0 0 0,1 0 0,-1 0 0,0 0 0,0 0-1,1 0 1,-1 0 0,0-1 0,0 1 0,0 0 0,1 0 0,-1 0 0,0 0-1,0-1 1,16-9 1089,37-38 31,-3-2 0,-2-1 0,55-78 0,-93 115-1011,-1-1 0,13-23 0,-43 79-104,-44 94 52,56-113-178,1 0 1,1 0 0,1 1 0,-4 31 0,9-31-757,1-16-434,0-10-1189,-1-5 1530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47 14157,'0'0'9839,"-11"-4"-9230,9 3-592,-3-2 12,-1 1 0,1 0-1,-1 0 1,1 0 0,-1 1 0,0 0 0,1 0 0,-1 0 0,0 1 0,0-1 0,0 1 0,1 1 0,-1-1 0,0 1 0,0 0 0,1 1-1,-1-1 1,0 1 0,1 0 0,-11 6 0,11-4 79,-1 0 0,1 0 0,-1 1 0,1-1 0,-6 9 0,9-11-58,1 0 1,-1 0 0,1 1 0,-1-1-1,1 0 1,0 0 0,0 1 0,0-1 0,0 1-1,0-1 1,1 1 0,-1-1 0,1 1-1,0-1 1,-1 1 0,1-1 0,0 1 0,1 2-1,0-3-2,1 0 0,-1-1 0,1 1 0,-1 0 0,1-1 0,-1 1-1,1-1 1,0 0 0,0 0 0,0 1 0,0-1 0,0-1 0,0 1-1,0 0 1,0 0 0,0-1 0,1 1 0,-1-1 0,0 0 0,0 1-1,1-1 1,-1 0 0,0 0 0,3-1 0,57-3 699,-56 3-700,1-2 1,0 1 0,0-1-1,-1 0 1,1 0 0,-1-1-1,0 0 1,0 0 0,-1-1-1,8-6 1,-11 9-191,0 0 0,0 1 0,0-1 0,0 0 0,0 0 0,-1 0 0,1-1 0,-1 1 0,1 0 0,-1-1 0,0 1 0,0-1 0,0 1 0,0-1 0,0 1 0,-1-1 0,1 0 1,-1 1-1,0-1 0,0 0 0,0 0 0,0 1 0,0-1 0,0 0 0,-1 1 0,1-1 0,-1 0 0,0 1 0,0-1 0,-2-3 0,-12-6-4368,-8 3-2274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3299,'0'0'9609,"9"0"-5584,96-8 2357,8-10-3387,9 0-1284,1136-113-334,-1227 128-1532,-17 1-229,-1 1 0,1 0-1,-1 1 1,21 2 0,-35 0 147,0-1 0,0 1 0,0-1 0,0 0 0,0 1 0,-1-1 0,1 0 0,0 0 0,-1 0 0,1 0 0,0 0 0,-1 0 0,1 0 0,-4 1-1,-10 3-2203,-2-1-1,1 0 0,0-1 0,-21 1 1,-10 1-8893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9897,'0'0'4031,"0"9"-2344,0-7-1584,0-1 0,-1 1 1,1-1-1,0 1 0,1 0 0,-1-1 1,0 1-1,0-1 0,1 1 1,-1 0-1,1-1 0,-1 1 0,1-1 1,0 0-1,-1 1 0,1-1 1,0 1-1,0-1 0,0 0 0,0 0 1,0 0-1,0 1 0,0-1 1,1 0-1,-1 0 0,0 0 0,1-1 1,2 2-1,4 0 434,1 0 0,-1-1 1,1 0-1,0 0 0,13-2 0,-11 1-269,79-6 2060,-1-3 0,137-33 1,-118 20-1830,15-2-756,225-46-176,-233 42-3075,-3-5-3387,-62 16-1732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2210,'0'0'7218,"2"-9"-4031,-1 7-3203,11-54 4701,-5 31-489,-5 22-1998,-1 9-70,-4 73-1982,1-43-391,2 0 0,1 1 1,6 42-1,1-63-231,-5-11-2380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15086,'0'0'8456,"52"-5"-7687,-14 1-449,6 3-256,5-3-32,3 0 0,0 0-96,-3 4-672,-8-1-1282,0-1-1025,-9 1-1441,-4-4-2147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27 16303,'0'0'5990,"-10"-5"-5904,9 5-87,-1-2-2,0 0 0,-1 1-1,1-1 1,-1 1-1,1 0 1,-1 0 0,0 0-1,1 0 1,-1 0-1,0 0 1,0 1 0,1 0-1,-1-1 1,0 1 0,0 0-1,0 0 1,1 1-1,-1-1 1,0 0 0,0 1-1,1 0 1,-1 0-1,0 0 1,1 0 0,-1 0-1,1 0 1,-1 0-1,1 1 1,-1 0 0,1-1-1,0 1 1,-3 3-1,-1 0-11,1 1 1,0 0-1,-1 1 0,2-1 0,-7 11 0,9-14 21,1 0 1,-1 0 0,1 0-1,0 0 1,-1 0-1,1 0 1,1 0-1,-1 0 1,0 0-1,1 1 1,0-1-1,0 0 1,0 0-1,0 0 1,0 1-1,1 3 1,1-6 11,0 0 0,0 0 0,1 0 0,-1 0 0,0-1 0,0 1 0,1-1 0,-1 1 0,0-1 0,1 0 0,-1 0 0,0 0 0,1 0 0,-1 0-1,0-1 1,1 1 0,-1-1 0,4-1 0,12-6 73,-1-1-1,-1 0 1,1-1-1,-2-1 1,1 0-1,-2-2 0,1 1 1,19-25-1,-21 24-65,-4 11-1206,-6 14 366,-2 23-152,-2-27 721,1 18-740,1 33-5560,3-50 2302,6-6-2734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11755,'0'0'6924,"-4"11"-5846,-5 10-383,1 1 0,1-1 0,2 2-1,0-1 1,1 0 0,-2 44 0,6-64-696,0-1 1,0 0 0,1 0-1,-1 0 1,0 0 0,1 0-1,-1 1 1,0-1-1,1 0 1,-1 0 0,1 0-1,0 0 1,-1 0 0,1 0-1,0 0 1,0-1 0,-1 1-1,1 0 1,0 0 0,0-1-1,0 1 1,0 0-1,2 0 1,31 6-391,39-16-601,-67 8 910,-5 1 77,-1-1 1,1 1-1,-1 0 0,1 0 0,0 0 1,-1 0-1,1 0 0,0 0 0,-1 0 1,1 0-1,0 0 0,-1 0 0,1 0 1,0 0-1,-1 0 0,1 1 0,-1-1 1,1 0-1,0 0 0,-1 1 0,1-1 0,-1 0 1,1 1-1,-1-1 0,1 1 0,-1-1 1,1 0-1,-1 1 0,1-1 0,-1 2 1,0 19 314,-2-15-147,0-1 0,0 0-1,0 0 1,-1 0 0,1 0 0,-8 9 0,3-6 454,0-1 1,-1 0 0,0 0 0,0 0-1,-14 7 1,21-13-634,-1 0 0,1 0 1,-1 0-1,0-1 0,1 1 0,-1-1 0,0 1 1,0-1-1,1 0 0,-1 0 0,0 0 0,0 0 1,1 0-1,-1 0 0,0 0 0,-2-1 0,2 0-273,1 0 0,-1 0-1,1 0 1,-1 0 0,1 0-1,-1 0 1,1 0 0,0-1-1,0 1 1,0 0 0,0-1-1,0 1 1,0-1 0,0 1 0,0-1-1,0 0 1,1 1 0,-1-1-1,0-3 1,-4-18-7265,2-3-5552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12940,'0'0'6081,"9"-2"-4976,0 1-989,-1-1 0,1 0 0,-1-1 0,0 0 0,0 0 0,0 0 0,0-1 1,0 0-1,-1-1 0,0 0 0,12-10 0,-18 15-23,-1-1 0,1 1 0,-1-1 0,0 1 1,1 0-1,-1-1 0,1 1 0,-1-1 0,0 1 0,1-1 0,-1 0 0,0 1 0,1-1 1,-1 1-1,0-1 0,0 1 0,0-1 0,0 0 0,0 1 0,1-1 0,-1 0 0,0 1 0,0-1 1,0 1-1,-1-1 0,1 0 0,0 1 0,0-1 0,0 0 0,-1 0 0,-16-5 727,13 6-846,0 0 0,0 0 1,1 0-1,-1 0 0,0 1 0,1 0 1,-1 0-1,0 0 0,-6 3 1,4 1 8,1 0 0,0 1 0,-1 0 0,2 0 0,-1 0 0,1 1 0,-7 13 0,9-17 16,0 0-1,1 1 0,-1-1 0,1 0 0,0 1 1,0 0-1,0-1 0,1 1 0,-1-1 1,1 1-1,0 0 0,0-1 0,0 1 0,1 0 1,-1-1-1,1 1 0,0 0 0,0-1 1,1 4-1,0-4 3,0-1 1,1 0-1,-1 0 1,0 0 0,1 0-1,-1-1 1,1 1-1,0-1 1,-1 1-1,1-1 1,0 0 0,0 0-1,0 0 1,0-1-1,0 1 1,0-1-1,0 1 1,0-1-1,0 0 1,0 0 0,5-1-1,2 0 5,0 0 0,0 0 0,-1-1 0,1 0-1,16-6 1,-10 0-52,-1 0 0,-1-1-1,1-1 1,-2 0-1,1-1 1,-1 0 0,16-20-1,-8 6-356,0-1 0,32-55 0,-42 54-177,-11 27 573,-1-1 0,1 1 0,0 0-1,0 0 1,0-1 0,0 1 0,-1 0 0,1 0-1,0 0 1,0-1 0,-1 1 0,1 0 0,0 0 0,0 0-1,-1 0 1,1 0 0,0 0 0,0-1 0,-1 1-1,1 0 1,0 0 0,0 0 0,-1 0 0,1 0 0,0 0-1,-1 0 1,1 0 0,0 0 0,0 0 0,-1 0-1,1 0 1,0 1 0,0-1 0,-1 0 0,1 0 0,0 0-1,-1 0 1,1 0 0,0 0 0,0 1 0,0-1-1,-1 0 1,1 0 0,0 1 0,-6 2 4,0 1 1,1 0-1,0 0 1,-1 0-1,-8 10 1,-3 6 210,1 1 0,-23 40 0,34-54-166,2 0 0,-1 0 0,1 0 0,0 1 0,1-1 0,-1 1 0,2 0 0,-1 0 0,1 0 0,0 0 0,1 0 0,0 0 0,1 12 0,0-18-42,-1 0 1,1 0 0,0-1 0,1 1 0,-1 0 0,0-1-1,0 1 1,1-1 0,-1 1 0,1-1 0,-1 1 0,1-1-1,0 0 1,-1 0 0,1 0 0,0 0 0,0 0 0,0 0-1,0 0 1,0-1 0,-1 1 0,2-1 0,-1 1 0,0-1-1,0 0 1,0 0 0,0 0 0,0 0 0,0 0 0,2-1-1,6 1 21,0-1 0,0 0-1,0-1 1,-1 0 0,11-3-1,-1-3 7,0-1 0,-1-1 0,0 0 0,0-2-1,-1 0 1,25-23 0,-15 10 17,-2-1 0,43-56 0,-42 40-65,-25 40 7,0 0 0,0 0-1,0 0 1,0-1 0,0 1-1,-1 0 1,1 0 0,0 0-1,-1-1 1,0 1 0,0 0-1,0 0 1,0-1 0,0 1-1,0 0 1,0 0-1,-1-1 1,0-2 0,0 5 13,0-1-1,1 0 1,-1 1 0,0-1 0,0 1-1,0-1 1,0 1 0,0-1 0,0 1-1,0 0 1,0 0 0,0-1 0,0 1 0,0 0-1,0 0 1,0 0 0,0 0 0,0 0-1,0 0 1,0 0 0,0 0 0,-1 1-1,-25 6-17,16-1 92,0 1 0,0 0 0,1 1 0,0 1 1,0-1-1,1 1 0,0 1 0,0 0 0,1 0 1,1 1-1,0 0 0,0 0 0,1 0 0,0 1 0,1 0 1,1 0-1,0 1 0,0-1 0,1 1 0,1 0 1,0 0-1,1 0 0,0 13 0,2-23-57,0 0-1,0 0 0,0 0 1,0 0-1,0 0 1,1 0-1,0 0 1,-1-1-1,1 1 1,0 0-1,0-1 0,1 0 1,-1 0-1,0 1 1,1-1-1,-1 0 1,1-1-1,0 1 1,-1 0-1,1-1 0,0 0 1,0 0-1,0 1 1,0-2-1,0 1 1,0 0-1,1-1 0,3 1 1,8 1 42,0 0-1,0-2 1,0 1 0,27-4 0,-31 1-44,1-1 0,-1 0 1,0-1-1,0 0 0,0 0 0,-1-1 0,1-1 1,14-10-1,-19 13-8,0-1 0,-1-1 0,0 1 0,0-1 0,0 1 0,0-2 0,-1 1 0,0 0 0,0-1 0,0 0 0,-1 0 0,0 0 0,0 0 0,0 0 0,3-13 0,-6 17-6,0 1 0,1 0 0,-1 0 0,0 0 0,0 0 0,0-1 0,0 1 0,0 0 0,0 0 0,0 0 0,-1-1 0,1 1 0,0 0 0,-1 0 0,1 0 0,0 0 0,-1 0 0,0 0 0,1 0 0,-1 0 0,0 0 0,1 0 0,-1 0 0,0 0 0,0 0 0,0 1 0,0-1 0,-1-1 0,0 1 0,-1 0 0,0 1 0,1-1 0,-1 0 0,1 1 0,-1 0 0,0 0 0,1-1 0,-1 2 0,0-1 0,1 0 0,-5 1 0,0 1 0,0-1 0,1 1 0,-1 0 0,0 1 0,0 0 0,1 0 0,0 0 0,-1 1 0,-6 5 0,10-6-13,0 0 0,0 0 0,1 0 0,-1 1 1,1-1-1,0 1 0,0-1 0,0 1 0,1 0 0,-1-1 0,1 1 0,0 0 1,0 0-1,0 0 0,0 0 0,1 0 0,-1 0 0,1 0 0,1 8 0,0-9-31,0 0 0,0 0 0,0 0 0,0 0 0,0 0 0,1-1 0,-1 1 0,1 0 0,0-1-1,0 1 1,0-1 0,0 0 0,1 1 0,-1-1 0,0 0 0,1 0 0,-1-1 0,1 1 0,0 0 0,0-1-1,0 0 1,0 0 0,0 0 0,0 0 0,4 1 0,26 3-2935,-1-4-3272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93 12139,'1'-2'358,"0"1"-1,0-1 0,0 0 0,-1 0 0,1 1 0,-1-1 0,1 0 0,-1 0 1,0 0-1,0 0 0,0 0 0,0 0 0,0 0 0,0 1 0,0-1 0,0 0 0,-1 0 1,1 0-1,-2-3 0,2 5-260,-1 0 1,1-1 0,0 1 0,-1 0-1,1 0 1,0 0 0,-1-1-1,1 1 1,-1 0 0,1 0 0,0 0-1,-1 0 1,1 0 0,-1 0-1,1 0 1,0 0 0,-1 0 0,1 0-1,-1 0 1,1 0 0,0 0-1,-1 0 1,1 0 0,-1 0 0,1 0-1,0 0 1,-1 1 0,1-1 0,-1 0-1,-18 17-311,9-3 217,0 0 0,1 1 0,-10 21 0,16-30 63,0 1 1,0 0-1,1 0 1,0 0-1,0 0 0,1 0 1,0 0-1,0 0 1,1 0-1,0 13 1,0-19-55,1 0 1,-1 1 0,1-1 0,-1 0 0,1 0-1,0 1 1,-1-1 0,1 0 0,0 0 0,0 0 0,0 0-1,0 0 1,0 0 0,0 0 0,0 0 0,0-1-1,0 1 1,0 0 0,1-1 0,-1 1 0,0 0 0,0-1-1,1 0 1,-1 1 0,0-1 0,1 0 0,-1 1-1,1-1 1,-1 0 0,0 0 0,1 0 0,-1 0 0,0-1-1,2 1 1,5-1 57,-1 0 1,0 0-1,0-1 0,0 0 0,11-4 1,7-7-41,0-1 1,-1-2-1,-1 0 1,-1-1 0,0-2-1,-1 0 1,-1-1-1,-1-1 1,-1-1-1,22-34 1,-32 43-1026,-19 26 631,-19 33 378,25-37 68,0 1 1,0 0 0,1 1 0,1-1-1,-1 1 1,2-1 0,-1 1 0,2 0-1,-1 0 1,2 0 0,0 19 0,0-29-79,1 1 1,-1-1 0,1 0-1,0 0 1,0 0-1,-1 1 1,1-1 0,0 0-1,0 0 1,0 0 0,0 0-1,0-1 1,0 1 0,0 0-1,1 0 1,-1-1-1,0 1 1,0 0 0,1-1-1,-1 1 1,0-1 0,1 0-1,-1 1 1,0-1 0,1 0-1,-1 0 1,0 0-1,1 0 1,-1 0 0,0 0-1,1 0 1,-1-1 0,0 1-1,1 0 1,2-2-1,1 1 4,1 0-1,0-1 0,0 0 0,-1 0 0,1 0 1,-1-1-1,7-4 0,-6 3-38,-1 0 1,0-1-1,1 0 1,-2 0-1,1-1 1,0 1-1,-1-1 0,0 0 1,-1 0-1,1-1 1,-1 1-1,-1-1 1,1 0-1,-1 1 1,0-1-1,0 0 1,0-10-1,-2 17 31,0 0-1,0-1 1,1 1 0,-1 0-1,0 0 1,0 0 0,0-1-1,-1 1 1,1 0 0,0 0-1,0 0 1,0-1 0,0 1-1,0 0 1,0 0 0,0 0-1,0-1 1,0 1 0,0 0-1,0 0 1,-1 0 0,1 0-1,0 0 1,0-1 0,0 1-1,0 0 1,0 0 0,-1 0-1,1 0 1,0 0 0,0 0-1,0 0 1,0 0 0,-1-1-1,1 1 1,0 0 0,0 0-1,0 0 1,-1 0 0,1 0-1,0 0 1,0 0 0,0 0-1,-1 0 1,1 0 0,0 0 0,-13 7 15,-8 10 65,16-11-27,0 1 1,0 0-1,0 0 0,1 0 1,0 1-1,-5 13 0,9-19-44,-1-1-1,0 0 0,1 1 0,0-1 0,-1 1 0,1-1 0,0 1 1,-1-1-1,1 1 0,0 0 0,0-1 0,0 1 0,1-1 0,-1 1 1,0-1-1,1 1 0,-1-1 0,1 1 0,-1-1 0,1 1 0,-1-1 0,1 0 1,0 1-1,0-1 0,0 0 0,0 0 0,0 1 0,0-1 0,0 0 1,0 0-1,0 0 0,1 0 0,-1-1 0,0 1 0,1 0 0,-1 0 0,0-1 1,1 1-1,-1-1 0,1 1 0,-1-1 0,1 0 0,2 1 0,38 4-32,0-2 0,0-2 0,57-6 0,-98 5 59,1 1 0,-1-1 0,1 0 0,-1-1 0,1 1-1,-1 0 1,1 0 0,-1-1 0,1 1 0,-1 0 0,1-1 0,-1 0-1,0 1 1,0-1 0,1 0 0,-1 0 0,0 1 0,0-1 0,0 0-1,1 0 1,-1 0 0,0-1 0,-1 1 0,1 0 0,0 0-1,0 0 1,0-1 0,-1 1 0,1 0 0,-1-1 0,1 1 0,-1-1-1,1 1 1,-1-1 0,0 1 0,0-1 0,0 1 0,0-1 0,0 1-1,0 0 1,0-1 0,0 1 0,-1-3 0,-2-8 479,0 0 0,-1 1 0,-1-1 1,-9-17-1,-4-12 255,18 40-830,0 1 0,0-1-1,1 0 1,-1 0 0,0 1 0,0-1-1,0 0 1,0 1 0,1-1-1,-1 0 1,0 1 0,1-1-1,-1 0 1,0 1 0,1-1 0,-1 1-1,1-1 1,-1 0 0,1 1-1,-1-1 1,1 1 0,0 0-1,-1-1 1,1 1 0,0-1 0,-1 1-1,1 0 1,0 0 0,-1-1-1,1 1 1,0 0 0,-1 0 0,1 0-1,0 0 1,0 0 0,-1 0-1,1 0 1,0 0 0,0 0-1,-1 0 1,1 0 0,1 1 0,44 2-5724,-33-1 3283,24-1-6595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21869,'-8'18'1354,"1"1"1,1-1 0,-7 34-1,-9 78-1070,-8 38-3472,20-122 2054,10-41 346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23925,'-5'4'1913,"5"0"-1425,-1 2-240,1 0 728,1-2-304,1-1-528,-1 0-1952,4-5 895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37 5125,'6'0'-216,"23"-4"7885,-28 3-7214,0 1 0,0-1 0,0 0 0,0 0 0,-1 0 1,1 0-1,0 0 0,-1-1 0,1 1 0,-1 0 0,1 0 0,-1 0 0,0 0 1,1-1-1,-1 1 0,0 0 0,0 0 0,0-1 0,0 1 0,0 0 1,0 0-1,0-2 0,-4 2-345,0-1 0,-1 1 1,1 1-1,0-1 0,0 1 0,-1-1 1,1 1-1,0 0 0,-7 2 0,5-2 42,1 0-672,-44 4 2200,29 7-3824,19-10 1525,1 0 1,-1 0 0,0 0-1,0 1 1,1-1-1,-1 0 1,1 0-1,-1 0 1,1 1-1,-1-1 1,1 0-1,0 0 1,0 1 0,-1-1-1,1 3 1,0 1-6237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84 10730,'0'0'13218,"-1"9"-13154,-26 121 21,0-3 28,55-197-2388,1-109-2860,-31 202 5396,0-6 91,1 1 0,1-1 1,1 0-1,5 34 0,-6-48-285,1-1-1,0 1 0,0 0 1,0 0-1,0 0 1,0-1-1,0 1 0,1-1 1,-1 1-1,1-1 1,-1 0-1,1 1 0,0-1 1,0 0-1,0 0 1,1 0-1,-1 0 0,0-1 1,1 1-1,-1-1 1,1 1-1,-1-1 0,1 0 1,0 0-1,-1 0 0,1 0 1,0 0-1,0-1 1,0 1-1,0-1 0,0 0 1,-1 0-1,1 0 1,0 0-1,0-1 0,4 0 1,-2-1 146,1 0 0,0 0-1,0-1 1,-1 1 0,1-1 0,-1-1 0,0 1 0,0-1 0,0 0 0,-1 0 0,1 0-1,-1-1 1,0 1 0,0-1 0,6-10 0,3-5 451,-2 0-1,19-42 1,-25 49-652,-1-1 0,0 1 1,-1-1-1,0 0 0,-1 0 0,0-23 0,-2 37-36,1 0 0,-1-1-1,0 1 1,0-1 0,0 1-1,0 0 1,0-1-1,0 1 1,0-1 0,0 1-1,0 0 1,0-1 0,0 1-1,0 0 1,-1-1 0,1 1-1,0-1 1,0 1-1,0 0 1,0-1 0,-1 1-1,1 0 1,0-1 0,0 1-1,-1 0 1,1 0 0,0-1-1,-1 1 1,1 0-1,0 0 1,-1-1 0,1 1-1,0 0 1,-1 0 0,1 0-1,0 0 1,-1-1 0,1 1-1,0 0 1,-1 0-1,1 0 1,-1 0 0,1 0-1,0 0 1,-1 0 0,1 0-1,-1 0 1,1 0 0,0 0-1,-1 1 1,1-1-1,0 0 1,-1 0 0,1 0-1,-1 0 1,1 0 0,0 1-1,-1-1 1,1 0 0,-19 19-1792,14-6-480,0 1 1,0 0-1,-4 26 1,5-11-3839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52 12172,'0'0'8600,"-9"-6"-8099,4 3-464,3 2-29,0-1 0,0 0 0,-1 1 0,1-1 0,0 1 1,-1-1-1,1 1 0,-1 0 0,0 0 0,1 0 0,-1 1 0,0-1 0,1 1 0,-1-1 1,0 1-1,0 0 0,1 0 0,-1 0 0,0 1 0,0-1 0,1 0 0,-1 1 1,0 0-1,1 0 0,-1 0 0,0 0 0,1 0 0,0 0 0,-1 1 0,1-1 1,0 1-1,-3 1 0,-4 6 203,1-1 0,0 1 0,1 0 1,-9 14-1,14-19-108,-1-1-1,1 1 1,0 0-1,1 0 1,-1 0-1,1 0 1,0 0-1,0 1 1,0-1-1,0 0 1,1 0 0,-1 1-1,1-1 1,1 9-1,0-12-93,0 0 0,-1 1 0,1-1 0,0 0 0,0 0 0,0 0 0,0 0 0,0 0 0,0 0 0,0-1 0,0 1 0,0 0 0,1 0 0,-1-1 0,0 1 0,0-1 0,1 1 0,-1-1 0,0 0 0,1 1 0,-1-1 0,1 0 0,-1 0 0,0 0 0,1 0 0,1 0 0,40-3 474,-35 2-394,-1-2 0,1 1-1,-1-1 1,0 0 0,0-1 0,0 1-1,0-2 1,-1 1 0,1-1-1,-1 1 1,-1-2 0,1 1 0,9-12-1,-11 13-66,0-2 0,0 1 0,0 0-1,-1-1 1,1 0 0,-1 0 0,-1 0-1,1 0 1,-1 0 0,0-1 0,0 1 0,-1 0-1,0-1 1,0 0 0,-1 1 0,0-11-1,0 17-21,0-1-1,-1 1 0,1-1 0,0 1 0,0 0 0,-1-1 0,1 1 0,-1 0 0,1-1 0,0 1 1,-1 0-1,1-1 0,-1 1 0,1 0 0,-1 0 0,1 0 0,-1-1 0,1 1 0,-1 0 0,1 0 1,-1 0-1,1 0 0,-1 0 0,1 0 0,-1 0 0,1 0 0,-1 0 0,1 0 0,-1 0 1,1 0-1,-1 0 0,1 1 0,-1-1 0,1 0 0,-1 0 0,1 0 0,-1 1 0,-18 9-18,17-9 17,1 0 1,-1 1-1,1-1 1,0 1-1,0-1 1,-1 1-1,1-1 1,0 1-1,0-1 0,1 1 1,-1 0-1,0-1 1,1 1-1,-1 0 1,1 0-1,-1 0 1,1 0-1,0-1 0,-1 1 1,1 0-1,0 0 1,1 0-1,-1 0 1,1 3-1,0-4 0,0 1 0,1-1-1,-1 1 1,1-1 0,-1 0 0,1 0-1,0 0 1,-1 0 0,1 0 0,0 0-1,0 0 1,0 0 0,0-1 0,-1 1-1,1-1 1,0 1 0,0-1 0,0 0-1,0 0 1,0 0 0,0 0 0,3-1-1,15 0-201,1-1-1,39-10 1,-47 8 137,1 0 0,0 1 1,-1 1-1,1 1 0,0 0 0,0 0 0,0 1 1,0 1-1,16 3 0,-29-4 65,0 1 0,0-1 0,0 1 0,0-1 0,0 1 0,0-1 0,0 1 0,0 0 0,0-1 0,-1 1 0,1 0 0,0 0 0,0-1 0,-1 1 0,1 0 0,0 0 0,-1 0 0,1 0 0,-1 0 0,1 0 0,-1 0 1,1 0-1,-1 0 0,0 0 0,0 1 0,0-1 0,1 1 0,-4 34 218,1-17 616,6-19-795,0 0 1,-1-1-1,1 1 0,0-1 1,-1 1-1,1-1 1,-1 0-1,7-3 0,-8 3-39,73-27-40,-70 27-46,1-1 0,1 1 1,-1 0-1,0 0 0,0 0 1,0 1-1,1 0 0,-1 0 1,0 1-1,10 2 0,-15-3 83,0 1-1,0-1 1,0 1-1,0 0 0,0-1 1,-1 1-1,1 0 1,0 0-1,0 0 1,-1-1-1,1 1 0,-1 0 1,1 0-1,-1 0 1,1 0-1,-1 0 1,1 0-1,-1 0 0,0 0 1,0 0-1,0 0 1,1 0-1,-1 0 0,0 0 1,0 1-1,0-1 1,-1 1-1,1-1 21,0-1 0,0 1 0,0 0 0,0-1 0,-1 1 0,1-1-1,0 1 1,0 0 0,1-1 0,-1 1 0,0 0 0,0-1 0,0 1 0,0-1 0,0 1 0,1 0-1,-1-1 1,0 1 0,0-1 0,1 1 0,-1-1 0,1 1 0,-1-1 0,0 1 0,1-1 0,-1 1-1,1-1 1,-1 1 0,1-1 0,-1 0 0,1 1 0,-1-1 0,1 0 0,0 0 0,-1 1 0,1-1-1,7-1 22,0 0-1,0-1 1,-1 0-1,1 0 1,-1 0-1,0-1 1,1 0-1,-1-1 1,12-7-1,-13 6-232,2 1 1,-1 0-1,0 0 0,1 1 1,-1 0-1,1 1 0,0-1 1,0 2-1,16-3 0,-23 4 200,-1 1-1,1-1 0,-1 0 1,1 1-1,-1-1 0,1 1 1,-1-1-1,1 1 1,-1-1-1,1 1 0,-1-1 1,0 1-1,1 0 0,-1-1 1,0 1-1,0-1 0,0 1 1,1 0-1,-1-1 1,0 1-1,0 0 0,0-1 1,0 1-1,0 0 0,0-1 1,0 1-1,0 0 0,0-1 1,0 1-1,-1 0 1,1-1-1,0 1 0,0-1 1,0 1-1,-1 0 0,1-1 1,0 1-1,-1 0 0,-1 21-861,2-21 669,0-1 1,0 1-1,0-1 0,0 1 0,0-1 1,1 1-1,-1-1 0,0 1 1,0-1-1,1 0 0,-1 1 1,0-1-1,0 1 0,1-1 0,-1 0 1,1 1-1,-1-1 0,0 0 1,1 1-1,-1-1 0,1 0 1,-1 1-1,1-1 0,-1 0 0,1 0 1,-1 0-1,1 0 0,-1 1 1,1-1-1,-1 0 0,1 0 0,-1 0 1,1 0-1,-1 0 0,1 0 1,15-1-3591,1 1-1313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94 202 5990,'0'0'13538,"-9"1"-12561,5-1-856,1 0 0,-1 1-1,1-1 1,-1 1 0,0 0 0,1-1 0,-1 2 0,1-1 0,0 0 0,-1 1 0,1-1 0,0 1-1,0 0 1,0 0 0,0 0 0,0 1 0,1-1 0,-1 1 0,1-1 0,-1 1 0,1 0 0,0 0-1,0 0 1,0 0 0,1 0 0,-1 1 0,1-1 0,0 0 0,0 1 0,0-1 0,0 1-1,0 0 1,0 5 0,2-8-117,-1 0-1,1 0 1,-1 0-1,1 0 0,0 0 1,-1 0-1,1-1 1,0 1-1,0 0 1,0 0-1,0 0 0,0-1 1,-1 1-1,1-1 1,0 1-1,1 0 1,-1-1-1,0 0 0,0 1 1,0-1-1,0 0 1,0 1-1,0-1 1,0 0-1,1 0 0,-1 0 1,0 0-1,0 0 1,0 0-1,0 0 0,0 0 1,2-1-1,41-5-196,-33 0-82,-1 0-1,1 0 0,-1-1 1,0-1-1,-1 1 0,0-1 1,0-1-1,-1 0 0,0 0 1,8-12-1,-15 20-34,-15 38 393,4-13 379,9-23-413,1 1-1,-1 0 1,1-1-1,-1 1 1,1 0 0,0-1-1,-1 1 1,1 0 0,0-1-1,0 1 1,0 0-1,1-1 1,-1 1 0,0 0-1,1-1 1,-1 1 0,1 0-1,-1-1 1,1 1-1,0-1 1,0 1 0,-1-1-1,3 3 1,-2-3-30,1 0 1,0-1-1,-1 1 0,1 0 0,0 0 1,-1-1-1,1 1 0,0-1 0,0 0 1,0 1-1,0-1 0,-1 0 1,1 0-1,0 0 0,0 0 0,0 0 1,3-1-1,5-2-2,0 1 0,-1-1 0,1-1 0,-1 0 0,1 0 0,14-10 0,-6 1 10,-1-1-1,0 0 1,0-1-1,-2-1 0,18-22 1,-27 29-62,1 1 0,-1-1 0,0-1 1,-1 1-1,0-1 0,-1 0 0,0 0 1,-1-1-1,0 1 0,0-1 0,-1 1 1,2-19-1,-4 29 37,0-1 0,0 1 1,0-1-1,0 1 0,0-1 0,0 1 0,-1-1 1,1 1-1,0-1 0,0 1 0,0-1 1,0 1-1,0-1 0,-1 1 0,1-1 0,0 1 1,0 0-1,-1-1 0,1 1 0,0-1 1,-1 1-1,1 0 0,-1-1 0,1 1 1,0 0-1,-1 0 0,1-1 0,-1 1 0,1 0 1,-1 0-1,1-1 0,0 1 0,-2 0 1,-18 3-38,-18 19 101,31-15 86,-1 1 1,2-1-1,-1 1 1,1 1-1,1-1 1,-1 1-1,1 0 1,1 0-1,0 1 1,0-1-1,1 1 1,-4 16-1,6-21-189,0 1 0,1-1 0,0 0 0,0 1 0,0-1 0,0 0 0,1 0 0,0 1 0,0-1 0,1 0-1,2 6 1,-2-7-280,0 0 0,0 0-1,0-1 1,1 1 0,0-1-1,-1 0 1,1 1 0,0-1 0,1-1-1,-1 1 1,1 0 0,-1-1-1,1 0 1,0 0 0,5 3-1,13 3-6771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7655,'0'0'15855,"-2"12"-15620,-1-1-173,0 2-26,0 0 0,1 0 0,0 0 0,0 18-1,2-29-9,0 0 0,-1 0 0,2 0 0,-1 1 0,0-1 0,0 0 0,0 0 0,1 0 0,-1 0 0,1 0 0,0 0 0,0 0 0,0-1 0,-1 1 0,2 0 0,-1 0 0,0-1 0,0 1 0,0 0 0,1-1 0,-1 1 0,1-1 0,-1 0-1,1 1 1,0-1 0,0 0 0,-1 0 0,1 0 0,0 0 0,0-1 0,0 1 0,0 0 0,0-1 0,0 1 0,0-1 0,0 0 0,4 1 0,2-2 50,-1 0-1,0 0 1,0-1-1,0 0 1,0 0-1,0 0 1,0-1-1,0 0 1,-1-1 0,1 1-1,-1-1 1,0 0-1,0-1 1,0 0-1,-1 1 1,0-2-1,0 1 1,0-1 0,0 1-1,-1-2 1,0 1-1,-1 0 1,1-1-1,-1 1 1,4-14-1,-8 23-100,-2 1-23,0 0-1,0 0 0,1 0 0,0 1 1,0 0-1,0-1 0,1 1 0,0 0 1,-2 5-1,3-9 51,0 1-1,0 0 1,0 0-1,0-1 1,0 1-1,0 0 1,0-1-1,0 1 1,1 0-1,-1-1 1,1 1-1,-1 0 1,1-1-1,0 1 1,0-1 0,-1 1-1,1-1 1,0 1-1,0-1 1,1 1-1,-1-1 1,0 0-1,0 0 1,0 0-1,1 0 1,2 2-1,-1-2 5,0 0 0,0 0 0,1-1 0,-1 1-1,0-1 1,1 0 0,-1 0 0,0 0 0,1 0 0,-1 0-1,0-1 1,1 0 0,4-1 0,-3 0-23,1 0 0,-1 0 0,1-1 0,-1 0 1,0 0-1,0 0 0,0 0 0,-1-1 0,1 0 0,-1 0 1,0 0-1,0-1 0,0 1 0,0-1 0,-1 0 0,0 0 1,0 0-1,0-1 0,-1 1 0,0-1 0,0 1 0,0-1 1,-1 0-1,0 0 0,1-9 0,-3 15-23,0-1 1,-1 1-1,1-1 1,0 1-1,-1 0 1,1 0-1,0 0 1,-1-1-1,1 1 1,-1 1-1,1-1 0,0 0 1,-1 0-1,1 0 1,-1 1-1,1-1 1,0 1-1,-1-1 1,1 1-1,0-1 0,-2 2 1,-2 1 42,0 0 1,0 1-1,0 0 0,0 0 1,1 0-1,0 1 0,0-1 1,0 1-1,0 0 1,1 0-1,-1 0 0,1 1 1,1-1-1,-1 1 0,1 0 1,0-1-1,0 1 1,-2 12-1,5-17-5,-1 0-1,1 0 1,-1 0 0,1 0 0,-1 0-1,1-1 1,-1 1 0,1 0-1,0 0 1,-1 0 0,1-1 0,0 1-1,0 0 1,0-1 0,0 1 0,-1-1-1,1 1 1,0-1 0,0 0-1,0 1 1,0-1 0,0 0 0,0 1-1,0-1 1,0 0 0,0 0 0,0 0-1,0 0 1,0 0 0,2 0-1,42 0-208,-34-1 93,100-8-1212,-110 9 1416,14-19 1990,21 4-2632,-10 5-2140,-2-3-3490,-6 2-279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12812,'0'0'6294,"-3"10"-5563,-26 162 3628,18 14-3347,18-323 910,24 153-3038,-24-12 1112,1 0 1,0-1-1,0 0 0,0 0 1,0-1-1,0 0 0,1 0 1,-1-1-1,1 0 0,-1 0 1,1-1-1,13-1 1,-19 0 18,1 1 0,-1 0 1,0-1-1,1 0 0,-1 1 1,0-1-1,0-1 1,0 1-1,0 0 0,0-1 1,0 1-1,0-1 1,0 0-1,-1 0 0,1 0 1,-1-1-1,1 1 0,-1 0 1,0-1-1,0 0 1,0 1-1,0-1 0,0 0 1,-1 0-1,1 0 1,-1 0-1,0 0 0,0 0 1,0-1-1,0 1 1,-1 0-1,1 0 0,-1-1 1,0-3-1,0 6-16,0 1-1,0-1 1,0 1 0,0-1-1,0 1 1,-1-1-1,1 1 1,0 0 0,0-1-1,0 1 1,-1-1-1,1 1 1,0-1 0,-1 1-1,1 0 1,0-1 0,-1 1-1,1 0 1,0-1-1,-1 1 1,1 0 0,-1-1-1,1 1 1,-1 0 0,1 0-1,0 0 1,-1-1-1,1 1 1,-1 0 0,1 0-1,-1 0 1,1 0-1,-1 0 1,1 0 0,-1 0-1,1 0 1,-1 0 0,1 0-1,-1 0 1,1 0-1,-1 0 1,1 1 0,-1-1-1,1 0 1,-1 0-1,1 0 1,-1 1 0,-22 12-243,19-6 284,0 0 0,1-1 0,0 1 0,0 0-1,-3 13 1,6-19-33,-1 0-1,0 0 1,1 0-1,0 1 1,-1-1-1,1 0 1,0 1-1,-1-1 1,1 0-1,0 1 0,0-1 1,0 1-1,0-1 1,0 0-1,1 1 1,-1-1-1,0 0 1,1 1-1,-1-1 1,1 0-1,-1 0 1,1 1-1,-1-1 1,1 0-1,0 0 0,0 0 1,0 0-1,-1 0 1,1 0-1,0 0 1,0 0-1,1 0 1,-1 0-1,0-1 1,0 1-1,0 0 1,0-1-1,2 1 1,3 0 18,0 0 0,1 0 0,-1-1 0,0 0 0,1-1 0,-1 1 0,0-1 0,0 0 0,1-1 0,-1 0 0,0 0 0,-1 0 0,1 0 0,0-1 0,6-4 0,4-4-122,-1-1-1,0 0 1,20-22-1,-32 31 40,-2 2-60,-2 19-304,-1-7-40,-6 43 1664,8-53-1298,0 0 0,0 0 0,1 0 0,-1 0 0,0 1 0,0-1-1,1 0 1,-1 0 0,1 0 0,-1 0 0,1 0 0,-1 0 0,1 0-1,-1 0 1,1 0 0,1 1 0,-1-2-191,0 1-1,0-1 1,0 1-1,0-1 1,0 0 0,0 1-1,0-1 1,0 0 0,0 0-1,0 1 1,0-1 0,0 0-1,0 0 1,0 0-1,1-1 1,-1 1 0,0 0-1,0 0 1,0-1 0,1 0-1,8-3-5814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15599,'0'0'8840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40 11723,'0'0'7458,"3"-8"-4880,6-14-1834,-6 12 1647,-18 42-1522,2-6-844,2 1 0,1 1 1,2 0-1,0 0 0,2 1 0,-5 43 0,11-70-24,0 1 1,0-1-1,0 0 0,0 0 0,0 1 1,0-1-1,1 0 0,-1 0 0,1 1 0,0-1 1,-1 0-1,1 0 0,0 0 0,0 0 1,0 0-1,1 0 0,-1 0 0,0-1 0,1 1 1,-1 0-1,1-1 0,-1 1 0,1-1 1,0 1-1,0-1 0,0 0 0,0 0 0,0 0 1,0 0-1,0 0 0,0 0 0,0 0 0,0-1 1,0 1-1,0-1 0,1 0 0,-1 1 1,0-1-1,0 0 0,1 0 0,-1-1 0,3 1 1,5-1 14,-1 0 0,1-1 0,0 0 0,0 0 0,-1-1 0,0-1 1,1 1-1,13-9 0,31-25 81,14-9-184,-67 46 63,-1 0-1,1 0 0,-1 0 0,1 0 0,-1 0 1,1 0-1,-1 0 0,1 0 0,-1 1 0,0-1 1,1 0-1,-1 0 0,1 0 0,-1 1 0,1-1 1,-1 0-1,1 0 0,-1 1 0,0-1 0,1 0 1,-1 1-1,0-1 0,1 0 0,-1 1 0,0-1 1,1 1-1,-1-1 0,0 1 0,0-1 0,0 1 1,1-1-1,-1 1 0,0-1 0,0 1 0,0-1 1,0 1-1,0-1 0,0 1 0,0-1 0,0 1 1,7 37-55,1 1 69,-5-36 11,-1-1-1,0 0 1,1 0-1,0 0 1,-1-1-1,1 1 1,0 0-1,0-1 1,0 0-1,0 0 1,0 0-1,0 0 1,0 0-1,0-1 1,0 1-1,0-1 1,1 0-1,5 0 1,59-6 16,-46 0-384,1-1 0,-1-1 0,-1-1 0,23-12 0,7-3-323,-50 23 661,-1 1-1,1 0 1,0-1-1,-1 1 1,1 0 0,-1-1-1,1 1 1,0 0 0,-1 0-1,1 0 1,0-1-1,0 1 1,-1 0 0,1 0-1,0 0 1,-1 0 0,1 0-1,0 0 1,-1 0-1,1 1 1,0-1 0,0 0-1,-1 0 1,1 1-1,-1-1 1,1 0 0,0 1-1,-1-1 1,1 0 0,-1 1-1,1-1 1,0 1-1,-1-1 1,1 1 0,5 26 354,-1 1 261,1-18-693,1 0 1,-1-1-1,1 1 1,1-2 0,0 1-1,0-1 1,18 14 0,-18-16 6,-1-1 1,0 1-1,-1 0 1,1 1-1,-1-1 1,0 1-1,-1 1 1,1-1-1,-2 1 1,1 0-1,-1 0 1,0 0-1,-1 1 1,4 12-1,-6-15 211,0 0-1,0 0 1,-1 0-1,0 1 1,0-1-1,0 0 1,-1 0-1,0 0 1,-1 1-1,1-1 1,-1-1-1,0 1 1,0 0-1,-1 0 1,0-1-1,0 1 1,0-1-1,-1 0 1,1 0-1,-1 0 1,-1-1-1,1 1 1,0-1-1,-1 0 1,0 0-1,0 0 1,0-1 0,-1 0-1,1 0 1,-1 0-1,0-1 1,1 0-1,-1 0 1,0 0-1,0-1 1,-12 2-1,15-3-91,-1 0 1,1 0-1,-1 0 0,1-1 1,-1 1-1,1-1 0,-1 0 0,1 0 1,0 0-1,-1 0 0,1-1 0,0 0 1,0 1-1,0-1 0,0 0 0,0 0 1,0 0-1,1-1 0,-1 1 0,1-1 1,0 0-1,-1 1 0,1-1 0,0 0 1,1 0-1,-1 0 0,1 0 1,-1-1-1,1 1 0,0 0 0,0-1 1,-1-4-1,-2-13-72,1 0 0,0 0 0,2 0 0,1-26 0,0 33 29,0 9 61,0 0-1,1 0 1,0 0 0,0 0-1,0 0 1,0 0 0,1 1-1,0-1 1,0 0 0,0 1-1,0 0 1,1-1-1,0 1 1,0 0 0,0 0-1,0 1 1,1-1 0,0 1-1,-1-1 1,1 1 0,0 0-1,0 1 1,1-1-1,-1 1 1,6-3 0,12-4-489,1 1-1,0 1 1,0 1 0,26-4 0,-8 2-3162,-5-1-3139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20019,'0'0'6182,"3"48"-5574,-3-25-255,6 1-289,-4 2-160,0 4-1282,7-2-832,-9-2-2562,2 1-3108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13581,'0'0'9865,"11"31"-27706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53 132 22813,'6'-11'661,"0"0"1,1 0-1,0 0 0,1 0 1,0 1-1,0 1 0,14-13 1,-18 19-577,0-1-1,0 1 1,0 0 0,1 0 0,-1 0 0,1 0 0,0 1 0,0 0 0,0 0 0,0 0-1,0 1 1,0-1 0,0 1 0,0 1 0,0-1 0,1 1 0,-1 0 0,0 0 0,1 0 0,7 2-1,-12-2-82,1 1-1,0-1 1,-1 1 0,1 0-1,-1 0 1,1 0-1,-1 0 1,0 0-1,1 0 1,-1 0-1,0 0 1,0 0-1,0 1 1,0-1 0,0 0-1,0 1 1,0-1-1,0 1 1,0-1-1,-1 1 1,1 0-1,0-1 1,-1 1-1,0-1 1,1 1 0,-1 0-1,0 0 1,0-1-1,0 1 1,0 0-1,0-1 1,-1 3-1,1 2 1,-1 0 0,0-1 0,-1 1 1,1 0-1,-1-1 0,0 1 0,0-1 0,-4 6 0,-12 15 8,-1 0 0,-1-2-1,-36 34 1,32-34 7,1 1 0,-36 50 0,55-70-16,1 1 1,0 0-1,0 0 0,0 0 0,1 0 0,0 0 0,-2 10 0,3-14-1,1 0 1,0 0-1,0 0 0,0 0 0,0 0 1,0 0-1,0 0 0,1 0 1,-1-1-1,0 1 0,1 0 0,0 0 1,-1 0-1,1-1 0,0 1 1,0 0-1,0 0 0,0-1 0,0 1 1,0-1-1,1 1 0,-1-1 1,0 0-1,1 1 0,-1-1 0,1 0 1,0 0-1,-1 0 0,1 0 0,2 1 1,4 0-17,0 1 0,0-1 0,0 0 0,0-1 0,1 0 1,-1 0-1,13-1 0,5-1-910,27-5 0,-39 3 83,0-1 0,0 0 0,0 0 0,14-8 0,-21 9 615,20-9-985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5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91 1505,'-10'-24'3003,"7"16"-1874,0 0-1,0 0 0,-1 0 1,0 0-1,-7-8 1,11 15-1084,-1 0 0,0 0 0,0 0 0,1 1 0,-1-1 0,0 0 0,0 1 0,0-1 0,0 0 0,0 1 0,0-1 0,0 1 0,0 0 0,0-1 0,0 1 0,0 0 0,-1-1 0,1 1 0,0 0 0,0 0 0,0 0 0,0 0 0,0 0 0,-1 0 0,1 1 0,0-1 0,0 0 0,0 0 0,0 1 0,0-1 0,0 1 0,0-1 0,0 1 0,0-1 0,0 1 0,0 0 0,0 0 0,0-1 0,1 1 0,-1 0 0,0 0 0,0 0 0,1 0 0,-1 0 0,1 0 0,-2 1 0,-7 11-41,0-1 1,1 1-1,1 1 0,0-1 0,1 1 1,0 0-1,1 1 0,0-1 0,-4 31 1,4-5-529,1 0 1,3 64 0,3-88 504,0-1-1,1 1 1,1-1-1,0 0 0,1 0 1,1 0-1,0 0 1,1-1-1,1 0 0,0-1 1,15 20-1,-21-31 20,1 0-1,-1 0 1,0 0-1,0 0 1,1-1-1,-1 1 1,1-1-1,0 0 1,-1 1-1,1-1 1,0 0-1,0-1 1,-1 1-1,1 0 1,0-1-1,0 0 1,0 1-1,0-1 1,0 0-1,0-1 1,0 1-1,0 0 1,-1-1-1,1 0 1,0 1-1,0-1 1,0 0-1,-1-1 1,1 1-1,0 0 1,-1-1-1,0 1 1,1-1-1,-1 0 1,0 0-1,0 0 1,3-3-1,6-6 45,0-1 0,0 0 1,-1-1-1,-1 0 0,11-20 0,-4 3 18,-1-1 0,22-63 0,-33 79 63,0-1 0,0 1-1,-2-1 1,0 0-1,0 0 1,-2 0 0,0 0-1,-3-25 1,0 34-47,1 1 0,-1-1 0,0 0 0,0 1 0,0 0 0,-1 0 0,0 0 1,0 0-1,-1 0 0,0 1 0,-6-6 0,6 7-213,1 0 0,-1 0 0,0 0 0,-1 1 0,1 0 0,-6-3 0,8 5-239,1 0-1,-1 0 0,1 1 1,-1-1-1,0 0 0,1 1 1,-1 0-1,0-1 0,1 1 1,-1 0-1,0 1 0,0-1 1,-4 1-1,-1 4-3426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5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 59 4965,'-8'-7'962,"-2"1"0,1 0 0,0 1 0,-1 0 1,0 1-1,-1-1 0,1 2 0,0 0 0,-1 0 0,0 1 1,-11-1-1,-22-1 18,-60 2 1,72 2-1169,1 2 224,0 1-1,0 1 1,0 2-1,1 0 1,0 3 0,0 0-1,1 2 1,0 1-1,0 2 1,2 0-1,-45 32 1,60-36-45,1 0 1,0 0-1,1 1 1,0 0-1,0 1 0,-9 16 1,15-23-33,1 1 0,0-1 1,0 1-1,0 0 0,0 1 0,1-1 1,0 0-1,1 1 0,-1-1 0,1 1 1,0-1-1,1 1 0,0 0 1,0-1-1,0 1 0,2 9 0,0-11 0,0 0-1,0-1 0,1 1 1,0-1-1,0 0 0,0 0 1,0 0-1,0 0 0,1 0 1,0-1-1,0 0 0,0 1 1,0-1-1,7 3 0,72 35 114,-58-30-85,7 3-19,0-1 0,1-2 0,0-1 0,1-2 0,0-1 0,0-2 0,1-1 0,0-2 0,-1-1 0,1-1 0,0-3 0,-1 0 0,58-15 0,110-39 204,-177 48-142,0-1 0,-1-1 0,-1-1 0,0-2 0,40-29 0,-60 41 8,0-1-1,-1 1 0,1-1 0,0 0 1,-1 0-1,0 0 0,0-1 0,0 1 1,0 0-1,0-1 0,0 1 0,-1-1 0,0 0 1,0 1-1,0-1 0,0 0 0,0 0 1,-1 1-1,0-8 0,0 4 57,-1 0 0,-1 0-1,1 0 1,-1 0 0,-1 1 0,1-1 0,-1 1-1,0-1 1,0 1 0,-6-7 0,0-1 83,-2 0 0,0 1-1,0 1 1,-1 0 0,-1 1 0,0 0 0,0 1 0,-23-14 0,13 13-217,-1 2 0,0 0 0,0 1 0,0 2 0,-1 0 1,-38-3-1,-155 1-4985,192 8 3656,-30 0-3494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0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62 7399,'0'0'3748,"-8"-3"-2633,-2-1-512,1 1 0,-1 0 0,-1 0-1,-19-1 1,26 3-475,0 1-1,0 0 0,1 0 0,-1 1 0,0-1 1,0 1-1,1 0 0,-1 0 0,1 0 0,-1 0 1,1 1-1,-1-1 0,1 1 0,0 0 0,-1 0 1,1 0-1,0 0 0,1 1 0,-1-1 0,-3 5 1,-2 4-120,0 0 1,1 0 0,0 1 0,1 0 0,0 0-1,1 1 1,1 0 0,0 0 0,1 0-1,-3 21 1,1 12 16,2 81 0,4-81-22,-1-35 8,1 1 0,1-1 0,0 1 0,1-1 1,0 0-1,0 0 0,1 0 0,1 0 0,0 0 0,0-1 0,1 0 0,9 12 0,-13-19-2,1 0 0,-1 0-1,1 0 1,0 0-1,0 0 1,0-1 0,0 1-1,0-1 1,1 0-1,-1 0 1,1 0 0,-1 0-1,1-1 1,0 1 0,-1-1-1,1 0 1,0 0-1,0 0 1,0-1 0,0 1-1,0-1 1,0 0 0,0 0-1,0-1 1,0 1-1,0-1 1,0 0 0,0 0-1,0 0 1,-1 0 0,1-1-1,0 1 1,-1-1-1,1 0 1,-1 0 0,0-1-1,1 1 1,4-6 0,6-4 304,-1-1 1,-1-1 0,0 0 0,0-1 0,-1 0 0,-1 0 0,-1-1 0,0-1-1,8-22 1,-3 2 47,-2 0-1,-1 0 1,8-55-1,-16 75-316,-1 0-1,0 0 1,-2-1 0,1 1 0,-2 0-1,-5-33 1,5 46-46,0-1 0,-1 1 0,1 0 0,-1-1 0,0 1 0,0 0 0,0 0 0,-1 0 0,0 0 0,1 1 1,-1-1-1,-1 1 0,1-1 0,0 1 0,-1 0 0,1 1 0,-1-1 0,0 0 0,0 1 0,0 0 0,0 0 0,-1 0 0,1 1 0,0-1 0,-1 1 0,1 0 0,-1 0 0,0 1 0,1-1 0,-7 1 0,3-1-167,-1 1 6,0-1 1,0 1 0,0 1-1,-12 1 1,19-1-116,1-1 0,-1 0 1,0 1-1,1-1 1,-1 1-1,0 0 0,1-1 1,-1 1-1,1 0 1,0 0-1,-1 0 0,1 0 1,0 0-1,-1 0 1,1 0-1,0 1 0,0-1 1,0 0-1,0 1 0,0-1 1,0 0-1,0 1 1,1-1-1,-1 1 0,0 0 1,1-1-1,-1 1 1,1 0-1,-1 2 0,1 9-5007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0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1057,'0'0'18770,"0"5"-18525,-4 58 345,-3 0 0,-26 110-1,0-4-463,32-120 974,45-49 240,-10 0-1311,6 1 23,0-1 0,1-3 0,-1-1 0,48-12-1,-48 9-39,0 0-1,0 3 1,70 1-1,-63 3 4,0-2 0,58-11 0,-49 5-1,111-1-1,-18 2-3,-91 6 22,-49 3-24,0-2 1,0 1-1,0-1 1,-1-1-1,1 1 1,0-1-1,0-1 1,-1 0-1,1 0 1,-1-1-1,15-6 1,-22 8 26,0-1 1,0 0-1,0 1 1,0-1-1,-1 0 1,1 1-1,0-1 1,-1 0-1,0 0 1,1 0-1,-1 1 1,0-1-1,0 0 1,0 0-1,0-2 1,-1-42-80,0 27 64,1-2-14,-1-1-1,0 1 0,-2-1 1,0 1-1,-13-41 0,5 25 1,9 25-8,-2 0 0,1 1 0,-2 0 1,1-1-1,-9-13 0,11 23-8,1 1-1,-1 0 1,0-1-1,0 1 1,0 0-1,1 0 1,-1 0-1,0 0 1,-1 0-1,1 0 1,0 0 0,0 1-1,0-1 1,0 1-1,-4-1 1,-43-1-255,29 1 206,-101-3-583,-154 14 0,169-3 469,-106-5 173,-21 1-80,177 5 54,38-4-103,-1-2 1,-27 1 0,33 8-9967,6-5 4180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35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954 88 8040,'2'-5'610,"-1"1"110,1 1 0,-1 0 0,0-1 0,-1 1 0,1 0 0,-1-1 0,1 1 0,-1-1 0,0 1 0,-1-6 0,0 8-580,0-1-1,0 1 1,0 0-1,0-1 1,-1 1-1,1 0 1,0 0-1,-1 0 1,1 0-1,-1 0 0,1 0 1,-1 1-1,1-1 1,-1 0-1,0 1 1,1-1-1,-1 1 1,0 0-1,0-1 1,1 1-1,-1 0 1,0 0-1,-1 0 1,-244-15 1500,139 10-1343,73 3-67,1 2 0,-39 5 0,57-3-207,0 1 0,1 0-1,-1 2 1,1-1 0,0 2-1,-27 14 1,-1 4 35,-76 56-1,106-70-64,0 1 1,1 1-1,0 0 0,1 1 1,0 0-1,1 0 0,1 1 1,0 0-1,-10 24 0,17-31 10,-1 0 0,1 0 1,1 0-1,-1 0 0,1 0 0,1 1 0,-1-1 0,1 0 0,1 1 1,-1-1-1,1 0 0,0 1 0,1-1 0,0 0 0,0 0 0,0 0 1,1 0-1,0-1 0,1 1 0,-1-1 0,1 0 0,0 1 0,1-2 1,-1 1-1,7 5 0,-3-2 12,1-1 1,0 0 0,0-1-1,1 0 1,0 0-1,0-1 1,1 0-1,0-1 1,0-1-1,0 1 1,0-2-1,1 1 1,-1-2 0,22 3-1,33-1 48,0-3 0,-1-4 1,1-2-1,94-19 0,-126 16 68,0-2 0,0 0 0,-1-3 0,-1 0 0,0-3 0,-1 0 0,-1-2 0,0-1 0,-1-1 0,25-25-1,-35 28 91,-4 5-108,-2-1 0,0 0 0,16-20 0,-27 30-17,1 0 0,-1 0 1,0-1-1,0 1 0,0-1 1,-1 1-1,1-1 1,-1 0-1,0 0 0,0 1 1,0-1-1,-1 0 0,1 0 1,-1 0-1,0 0 0,0 0 1,0 0-1,-1 0 0,1 0 1,-1 0-1,-1-5 0,0 6-71,-1-1-1,1 1 0,0 0 0,-1 0 0,0 0 1,0 0-1,0 0 0,0 0 0,0 1 1,0 0-1,-1-1 0,1 1 0,-1 0 0,1 1 1,-1-1-1,0 1 0,-4-2 0,-75-16-169,71 17 127,-33-4-1426,0 2 0,-64 3 0,64 1-2541,0 0-3382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40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1267 137 7655,'0'0'7303,"-2"-8"-6849,1 3-204,0 0 0,0 0 1,0 0-1,-1 0 0,0 0 0,0 0 1,0 1-1,0-1 0,-1 1 1,0-1-1,0 1 0,0 0 0,0 0 1,-1 0-1,1 0 0,-1 1 0,0 0 1,0-1-1,-1 1 0,1 1 0,-1-1 1,1 1-1,-1 0 0,-7-3 1,-27-4-227,-1 2 1,0 1 0,-44 0 0,-123 6-44,172 1 24,-13 0 25,-1 3 0,1 1 0,0 3-1,-84 24 1,90-14-41,2 3 0,0 1 0,2 1 0,-64 53 0,67-50 8,25-17-4,0 0 1,0 1 0,1 0-1,0 1 1,1-1 0,1 2-1,-1-1 1,2 1 0,-1 0 0,2 0-1,0 1 1,0 0 0,1 0-1,1 0 1,0 0 0,1 1-1,0-1 1,1 1 0,0-1-1,2 1 1,2 25 0,-1-36 20,-1 0 1,1 0-1,-1 1 0,1-1 1,0 0-1,0 0 0,1-1 1,-1 1-1,1 0 0,-1-1 1,1 1-1,0-1 0,0 0 1,0 0-1,0 0 0,0-1 1,0 1-1,1-1 0,3 2 1,72 19 367,-71-20-362,90 16 138,189 11 0,101-30-37,-350-1-14,1-1 0,-1-2 0,0-1 0,0-3-1,54-18 1,-73 20 44,-1-1-1,0-1 0,0 0 0,-1-2 1,0 1-1,-1-2 0,0 0 0,-1-1 1,0-1-1,-1 0 0,-1-1 0,17-24 1,-25 31-105,0 0 1,0 0-1,-1 0 0,0-1 1,-1 0-1,0 1 1,4-19-1,-7 24-22,1 0 1,-1 0-1,0 0 0,0 0 0,0 0 0,0 0 1,-1-1-1,1 2 0,-1-1 0,0 0 0,0 0 0,0 0 1,0 0-1,-1 0 0,1 1 0,-1-1 0,1 1 1,-1-1-1,0 1 0,0-1 0,0 1 0,0 0 1,0 0-1,-1 0 0,1 0 0,-1 1 0,1-1 1,-4-1-1,-18-8-532,-1 1 1,-1 2-1,1 0 1,-37-6-1,-27-7-6179,58 11 1584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6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69 10794,'0'0'8627,"11"0"-8371,14-1 5,363-26 1192,-352 21-1513,1-1-164,65-3 1,-120 23 223,-15-9 111,0-1 0,0-2 0,0-1 0,-36-5 0,-36 0-127,-72 14-278,173-9 284,525 7-2232,-519-7 2228,0 0 1,-1 0-1,1 0 1,0 0 0,0 0-1,0-1 1,0 1 0,0-1-1,-1 1 1,1-1 0,0 0-1,-1 0 1,1 0 0,0 0-1,-1 0 1,3-2 0,-5-6 56,-17 2-9,-24 0-54,-1 1 0,1 3 0,0 2-1,-1 1 1,1 3 0,-1 1 0,1 2 0,-54 15 0,89-16-455,21-1 389,27-2 219,622-2-1910,-645-3 2349,-23-5 613,-28-6-236,14 10-827,0 1-1,-1 1 0,0 0 0,1 2 0,-1 1 0,-23 3 1,-114 28-5658,119-23 433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9.1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402 90 8232,'0'0'5162,"-5"-9"-3934,3 4-1009,-1 1 0,1-1 1,-1 0-1,0 1 0,-1 0 1,1 0-1,-1 0 0,0 0 1,0 0-1,0 1 0,0 0 1,-1 0-1,1 0 0,-1 0 1,0 1-1,0 0 0,1 0 1,-2 0-1,1 0 0,0 1 1,0 0-1,0 0 0,-7 0 0,1 1-180,-1 1-1,1 0 1,0 1-1,0 0 0,1 1 1,-1 0-1,0 1 0,1 0 1,0 1-1,0 0 0,0 0 1,1 1-1,0 1 0,0-1 1,0 1-1,1 1 1,0 0-1,0 0 0,1 0 1,-10 15-1,7-8-28,0 0 1,1 1-1,1 0 0,1 1 0,0 0 1,1 0-1,0 0 0,2 1 1,0 0-1,1-1 0,-1 35 0,4-48-5,0 1-1,0-1 1,1 0-1,0 1 1,-1-1-1,1 0 1,1 0-1,-1 0 1,1 0-1,0 0 0,-1 0 1,2 0-1,-1 0 1,0-1-1,1 1 1,5 5-1,-2-4 62,-1-1 0,1 0 0,0 0 0,0 0 0,0-1-1,0 0 1,1 0 0,-1-1 0,12 4 0,8-1 146,0-1-1,1-1 1,-1-2 0,37-1 0,-43-1-112,0-1-1,1-1 1,-1-1-1,-1-1 1,1 0-1,-1-2 1,0 0-1,0-1 1,-1-1-1,0-1 1,0 0-1,20-17 1,-28 20-8,-2 0 0,1-1 0,-1 0 0,0 0 0,-1-1 0,1 0 0,-2 0 0,0 0 0,0-1 0,0 0 0,-1-1 0,-1 1 0,0-1 0,0 0 0,-1 0 0,0 0 0,-1 0 0,-1 0 0,1-1 0,-2 1 0,0 0 0,0-1 0,-2-12 0,0 17-69,0 1 0,0 0 1,0 0-1,0 0 0,-1 1 0,0-1 0,0 0 0,-1 1 0,0 0 1,0 0-1,0 0 0,0 0 0,-1 1 0,0 0 0,1 0 1,-2 0-1,1 0 0,0 1 0,-1 0 0,0 0 0,-9-4 0,-1 2-274,1 0 0,-1 0 0,0 1 0,0 1 0,0 1-1,0 0 1,-22 1 0,36 1 41,-1 0 0,1 0 1,0 1-1,-1-1 0,1 0 1,0 1-1,-1 0 0,1-1 0,0 1 1,0 0-1,-3 2 0,-9 12-5745,8-4-1150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42.1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1 737,'0'0'1601,"5"0"-1248,7 0 63,1 0-288,0 0-96,4 0-32,1 0-2178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43.1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1019 292 3940,'0'0'2690,"5"-10"-1750,10-15-545,1-2 2690,0-1 1,17-45 0,-33 71-2997,0 0 1,0 0 0,0 0-1,0 0 1,0 0 0,-1 0 0,1 0-1,-1 0 1,0 0 0,1 0-1,-1 1 1,0-1 0,0 0 0,0 0-1,0 1 1,0-1 0,0 0-1,-1 1 1,1-1 0,-1 1 0,1 0-1,-1-1 1,1 1 0,-1 0-1,0 0 1,0 0 0,1 0 0,-1 0-1,0 1 1,-2-2 0,-67-24 388,64 24-465,-49-13 63,0 3 1,-1 2-1,-81-3 0,-176 11 466,234 4-524,64-2 75,1 0 1,0 2 0,0 0-1,0 1 1,0 0-1,0 1 1,0 1 0,1 0-1,0 1 1,0 1-1,-21 13 1,28-15-66,-1 1 0,1 0-1,1 1 1,-1-1 0,1 1 0,0 1 0,0-1 0,1 1 0,0 0 0,1 0-1,0 1 1,0-1 0,0 1 0,1 0 0,1 0 0,0 0 0,0 0 0,0 0-1,1 1 1,0 9 0,1-6-17,0 0-1,1 0 1,0 0 0,0 0-1,2 0 1,0-1 0,0 1-1,1-1 1,8 18-1,-7-22-3,0 1-1,0-1 1,1 0-1,0-1 1,1 1 0,0-1-1,0-1 1,0 1-1,1-1 1,-1 0-1,2-1 1,-1 0-1,12 5 1,8 2 15,1-1 1,1-1 0,-1-2-1,2-1 1,30 3 0,157 7 97,74-20 52,-259 0-144,0-1 0,0-2 0,-1-1 0,1-2 0,-2-1 0,53-24 0,-77 31 27,0-1-1,-1 1 1,1-2-1,-1 1 1,0-1-1,0 0 1,0 0 0,-1 0-1,0-1 1,0 0-1,0 0 1,-1-1-1,0 1 1,0-1-1,-1 0 1,0 0-1,0 0 1,3-11-1,-4 9 61,-1 0-1,0-1 0,-1 1 0,0 0 0,0-1 1,-1 1-1,-1 0 0,1 0 0,-1-1 1,-1 1-1,0 0 0,0 1 0,0-1 0,-9-13 1,5 9-44,0 0 0,-1 0 0,-1 1 1,0 1-1,0-1 0,-1 1 0,-20-16 1,22 21-96,0 1 1,-1 0 0,0 0-1,0 1 1,0 0 0,0 0-1,0 1 1,-1 0 0,0 1-1,1 0 1,-1 1 0,-15-1-1,-88 1-4065,48 2-1591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15 887 14187,'-2'1'204,"1"1"-1,-1 0 1,1 0 0,0 0-1,-1 0 1,1 1 0,0-1 0,0 0-1,0 0 1,1 1 0,-2 3-1,2-6-162,0 1-1,0-1 1,0 0-1,0 0 0,0 1 1,0-1-1,0 0 1,1 1-1,-1-1 1,0 0-1,0 0 0,0 1 1,0-1-1,0 0 1,0 0-1,1 1 0,-1-1 1,0 0-1,0 0 1,0 0-1,1 1 1,-1-1-1,0 0 0,0 0 1,0 0-1,1 0 1,-1 1-1,0-1 0,0 0 1,1 0-1,-1 0 1,0 0-1,1 0 0,19-5 1159,98-53 1565,168-113 0,-169 97-2227,681-454 237,-745 488-766,11-7 177,-74 56-35,0-1 0,-16 19 0,3-2-174,20-22 183,-15 11-1427,18-13 1238,-1-1 1,1 0 0,0 0-1,-1 0 1,1 0 0,0 0 0,-1 0-1,1 0 1,0 0 0,-1 0 0,1 0-1,0 0 1,-1 0 0,1 0-1,0 0 1,-1 0 0,1 0 0,0 0-1,0 0 1,-1 0 0,1 0-1,0-1 1,-1 1 0,1 0 0,0 0-1,-1 0 1,1 0 0,0-1 0,0 1-1,0 0 1,-1 0 0,1-1-1,0 1 1,0 0 0,0-1 0,-1 1-1,1 0 1,0 0 0,0-1 0,0 1-1,0 0 1,0-1 0,0 1-1,0 0 1,0-1 0,0 1 0,0 0-1,0-1 1,0 1 0,0 0-1,0-1 1,0 1 0,0 0 0,0-1-1,0 1 1,0-12-511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2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5 5221,'0'0'358,"-11"0"63,-12-1-521,-91-3 4956,102 5-4124,0-1 1,0 1-1,0 1 0,1 0 0,-1 0 0,1 2 0,-18 6 0,27-9-713,0 0-1,0 0 1,0 1-1,0-1 1,0 1-1,0-1 1,0 1-1,1-1 1,-1 1-1,1 0 1,-1 0-1,1 0 1,0 0-1,0 0 1,-1 2-1,1-3-11,1 0 0,0 0 0,0 0 0,1 0 0,-1-1 0,0 1 0,0 0 0,0 0 0,0 0 0,1 0 0,-1-1 0,0 1 0,1 0 0,-1 0 0,1-1 0,-1 1 0,0 0 0,1-1 1,0 1-1,-1-1 0,1 1 0,-1 0 0,1-1 0,0 1 0,-1-1 0,1 0 0,0 1 0,0-1 0,-1 1 0,1-1 0,0 0 0,0 0 0,0 1 0,-1-1 0,1 0 0,0 0 0,0 0 0,0 0 0,0 0 0,-1 0 0,1 0 0,2-1 0,270 5 2225,-148-6-1720,-59 2-315,-1 0-106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4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1072 152 5765,'-16'-14'1670,"-1"0"0,-1 1-1,0 1 1,-34-18 0,26 19-767,1 0 0,-1 2 0,-36-8 1,20 9-658,0 2 0,0 2 0,-1 2 0,-82 6 0,93 0-195,0 2 0,0 1 0,1 1 0,0 2 0,1 1 0,0 2 0,1 0 0,0 2 0,1 2 1,0 0-1,2 2 0,0 1 0,-41 41 0,60-53-52,0 0 0,1 0 0,0 1 0,0 0-1,1 0 1,0 0 0,1 1 0,0-1 0,0 1 0,1 0 0,0 0 0,1 0 0,0 1 0,-1 19-1,3-23 3,1 0 0,-1 0-1,1-1 1,0 1 0,1 0-1,-1-1 1,1 1 0,1-1-1,-1 0 1,1 0 0,0 0-1,0 0 1,1 0 0,0 0-1,0-1 1,0 0 0,1 0-1,0 0 1,0 0 0,0-1-1,0 0 1,1 0 0,-1 0-1,8 3 1,1-1 53,1 0 0,0 0-1,-1-2 1,2 0 0,-1-1 0,30 3 0,98-4 822,-94-3-437,91-7 264,-1-7 0,180-42 0,-313 55-697,217-54 260,-201 49-234,-1-1-1,0-1 0,0-1 1,-1-1-1,-1-1 0,0 0 1,34-29-1,-47 34 53,1 1 1,-2-1-1,1 0 0,-1-1 0,0 0 1,0 1-1,5-15 0,-9 20-23,0 0 0,0-1-1,0 1 1,0 0-1,-1 0 1,1-1 0,-1 1-1,0-1 1,1 1-1,-1 0 1,0-1 0,-1 1-1,1 0 1,0-1 0,-1 1-1,1 0 1,-1-1-1,0 1 1,1 0 0,-1 0-1,0-1 1,-1 1-1,1 0 1,0 0 0,-1 0-1,1 1 1,-1-1 0,1 0-1,-1 0 1,0 1-1,0-1 1,-2-1 0,-10-5-66,-2 1 1,1 0-1,-1 0 0,0 2 1,0 0-1,0 1 1,-27-4-1,-123-3-821,142 11 546,-213-2-3498,152 2-1994,41 0-885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13773,'-1'75'8030,"-15"99"-6552,15-171-1408,1 0 0,0 0 0,-1 0 0,1 0 0,1 0 0,-1 0 0,0-1 0,1 1-1,-1 0 1,2 3 0,-1-5-43,-1 0-1,0 0 1,1 0-1,-1-1 0,1 1 1,-1 0-1,1-1 1,0 1-1,-1 0 0,1-1 1,0 1-1,-1-1 1,1 1-1,0-1 0,0 0 1,-1 1-1,1-1 0,0 0 1,0 1-1,0-1 1,0 0-1,1 1 0,4-2 39,0 1 0,0-1 0,1-1 0,-1 1-1,0-1 1,-1 0 0,12-4 0,-5 1-97,-4 2 23,1 0 0,-1 1 1,1 0-1,-1 0 1,1 1-1,13 0 0,-21 1 4,1 0 0,0 0-1,0 0 1,-1 0 0,1 0 0,0 0-1,-1 1 1,1-1 0,0 1-1,-1-1 1,1 1 0,0-1-1,-1 1 1,1 0 0,-1 0 0,1 0-1,-1 0 1,1 0 0,-1 0-1,0 0 1,0 1 0,0-1 0,1 0-1,-1 1 1,0-1 0,-1 1-1,1-1 1,0 1 0,0-1 0,-1 1-1,1-1 1,0 1 0,-1 0-1,0 0 1,1-1 0,-1 1-1,0 3 1,-1 0 117,0 1 1,0-1-1,0 1 0,-1-1 0,0 0 0,0 0 0,0 0 1,-1 0-1,0 0 0,0 0 0,0 0 0,0-1 0,-1 0 1,0 0-1,0 0 0,0 0 0,0 0 0,0-1 0,-1 0 0,0 0 1,0 0-1,1 0 0,-10 2 0,1 2 92,-1-2 0,0 0 0,0 0 0,-1-1 0,1-1 0,-1 0 0,-27 0 0,37-3-152,1 0 0,-1 0-1,0-1 1,1 0 0,-1 0 0,0 0-1,1 0 1,-1-1 0,-6-3 0,9 4-252,0-1 0,0 1 0,1 0 0,-1 0 0,0-1 0,1 1 0,-1-1 0,1 0 0,0 1 0,-1-1 0,1 0 0,0 0 0,0 0 0,0 1 0,0-1 0,0 0 1,1-1-1,-1 1 0,1 0 0,-1 0 0,1 0 0,0 0 0,0-3 0,0 5 18,0 0 0,0 0 0,0-1 0,0 1 0,0 0 1,0 0-1,0-1 0,0 1 0,0 0 0,0 0 0,0 0 0,0-1 0,0 1 0,1 0 0,-1 0 1,0 0-1,0 0 0,0-1 0,0 1 0,1 0 0,-1 0 0,0 0 0,0 0 0,0 0 0,0 0 1,1 0-1,-1-1 0,0 1 0,0 0 0,1 0 0,-1 0 0,0 0 0,0 0 0,0 0 0,1 0 1,-1 0-1,0 0 0,0 0 0,0 0 0,1 0 0,-1 0 0,2 0-896,10-1-5392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11243,'0'0'5664,"8"0"-3219,-2 0-2233,0-1 1,1 2-1,-1-1 1,0 1-1,0 0 1,0 0-1,0 1 1,-1 0-1,1 0 1,0 0-1,-1 1 1,1-1-1,-1 1 1,0 1-1,0-1 1,0 1-1,0 0 1,-1 0 0,1 0-1,5 8 1,-5-4-157,0 1 0,0 0 1,-1 0-1,0 0 1,0 1-1,-1 0 1,-1-1-1,1 1 1,-2 0-1,1 0 1,-1 0-1,-1 0 1,0 1-1,0-1 1,-3 15-1,-2 0 121,0 0 0,-1-1 0,-2 0-1,0-1 1,-13 25 0,-3 0-125,-32 47 1,-5-7-5358,36-55-956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13 10634,'0'0'15428,"-3"-12"-14916,0 20-395,1 0 0,0 0-1,0 1 1,1-1-1,0 15 1,-2 6 70,-69 370 886,70-387-951,0 0 1,1 1 0,0 17 0,4-30-113,-1 0-1,1-1 1,0 1 0,0 0 0,-1-1 0,1 0-1,-1 0 1,1 0 0,0 0 0,-1 0-1,5-3 1,-5 3-13,28-19 72,58-28 0,-74 43-171,-1 0-1,1 0 1,0 2 0,0 0 0,0 0-1,0 1 1,24 1 0,-37 0 76,1 1 1,-1 0-1,0 0 1,1 0-1,-1 0 1,1 1-1,-1-1 1,0 0-1,1 0 1,-1 1-1,0-1 1,1 1-1,-1-1 1,0 1-1,1 0 1,-1 0-1,0-1 1,2 3-1,-3-2 23,1-1 0,-1 1 1,0 0-1,1 0 0,-1-1 0,0 1 0,0 0 0,0 0 0,0 0 1,0 0-1,0-1 0,0 1 0,0 0 0,0 0 0,0 0 1,0-1-1,-1 1 0,1 0 0,0 0 0,0-1 0,-1 1 0,1 0 1,-1 0-1,-2 3 67,1 0 0,-1 0-1,0 0 1,-1-1 0,1 1 0,0-1 0,-1 0 0,0 0-1,-7 4 1,-11 5 148,1-2 0,-2 0 0,1-2-1,-1 0 1,-1-1 0,1-2 0,-1 0-1,0-2 1,0-1 0,0 0 0,-28-3-1,33-2-883,19-1-3354,32 0-4680,-9 4 2652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8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7623,'0'0'15060,"8"8"-14617,12 12-151,-1 1-1,-1 1 1,21 31 0,-31-40-181,0 1 0,-1 0 0,0 0 1,-1 1-1,-1-1 0,0 1 0,-1 0 0,3 26 0,-6-19 66,-1-1-1,-1 1 1,-1 0-1,0 0 1,-2-1 0,-1 1-1,0-1 1,-2 0-1,0-1 1,-1 0-1,-17 30 1,13-29-339,0-1 0,-2 0 0,0-1 0,-1-1 0,-1 0 0,-1-1 0,0-1 0,-2 0 0,1-2 0,-31 19 0,24-22-2513,9-8-2471,9-3-3150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9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13421,'0'0'7367,"0"9"-6278,4 200 2084,-10 10-4974,6-218 1154,-2 13-954,-3-11-6502,-3-7 682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9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15471,'0'0'3939,"7"-9"-2391,-3 3-1475,1 0-1,0 1 0,0 0 0,1 0 1,-1 0-1,1 1 0,0 0 0,0 0 1,1 1-1,-1-1 0,1 1 0,0 0 0,-1 1 1,1 0-1,0 0 0,9-1 0,32-4 77,0 3 0,1 1 1,49 5-1,-72-1-139,0 2 1,0 1 0,0 1 0,0 1 0,-1 2 0,0 0 0,28 14 0,-51-21-8,1 0 1,-1 1 0,0-1-1,0 0 1,0 1-1,0-1 1,0 1 0,0 0-1,0-1 1,-1 1 0,1 0-1,-1 0 1,1 0 0,-1 0-1,0 0 1,1 1 0,-1-1-1,0 0 1,0 4-1,-1-4 6,0-1 0,0 1 0,0 0 0,0 0 0,-1 0 0,1 0 0,-1-1 0,1 1 0,-1 0 0,0 0 0,1-1 0,-1 1 0,0-1 0,0 1 0,0-1 0,-1 1 0,1-1 0,0 1 0,0-1 0,-1 0 0,1 0 0,-1 0 0,1 0 0,-1 0 0,0 0 0,-2 1 0,-36 18 381,-1-1 0,-70 20 0,-25 11-573,123-41-729,11-5-5831,11-3 1565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9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2 13068,'0'0'7197,"-9"-1"-5906,5 1-1234,0 0 0,0 0 0,0 0 0,0 0 0,0 1 0,0-1 0,0 1 1,0 0-1,0 0 0,0 1 0,0-1 0,1 1 0,-1 0 0,0 0 0,1 0 0,0 0 0,-1 1 0,1-1 0,0 1 0,0 0 0,1 0 0,-1 0 0,0 0 0,-2 5 0,-10 11 161,1 1 1,1 0-1,1 1 1,1 0-1,0 1 1,2 0 0,0 1-1,2-1 1,1 2-1,0-1 1,2 1-1,1 0 1,0-1-1,2 2 1,2 28-1,0-48-201,-1-1-1,1 1 0,0-1 0,1 1 0,-1-1 1,1 0-1,0 1 0,0-1 0,0 0 0,1 0 1,-1-1-1,1 1 0,0 0 0,0-1 1,6 5-1,-3-3-7,0 0 1,1-1 0,0 0-1,0 0 1,0-1-1,0 0 1,1 0 0,10 2-1,0-1-746,0-1 0,34 2 0,28-7-5896,-29-4-1225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0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320 1 11563,'0'0'9689,"-3"10"-8445,-4 7-1038,0 0-1,-1 0 1,-1-1-1,-1 0 1,0-1-1,-13 15 1,-87 95 414,55-65-421,45-49-239,-56 71-678,65-81-718,2-8-3551,-2-11 2396,1 10 661,0-18-3947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62 872 12555,'-61'24'3536,"93"-47"703,251-159-56,131-111-2584,46-73-1657,-421 336-1305,-39 30 1350,0 0 1,0 0 0,0 0 0,0 0 0,0 0-1,0 0 1,0 0 0,0 0 0,-1 0-1,1 0 1,0 0 0,0 0 0,0 0 0,0 0-1,0 0 1,0 0 0,0 0 0,0 0 0,0 0-1,0 0 1,0 0 0,0 0 0,0 0-1,0 0 1,0 0 0,0 0 0,-1 0 0,1 0-1,0 0 1,0 0 0,0 0 0,0-1 0,0 1-1,0 0 1,0 0 0,0 0 0,0 0-1,0 0 1,0 0 0,0 0 0,0 0 0,0 0-1,0 0 1,0 0 0,0-1 0,-1 1-83,-12 0-334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0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11691,'0'0'11819,"43"54"-10762,-15-27-96,6 2-384,7-1-257,-4-1-224,6-2-32,-1-3-320,-3-1-1153,-4-4-802,-5-5-2337,-2-6-1858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1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13421,'0'0'11061,"12"4"-10314,32 10-595,13 4-146,1-1 1,105 15-1,-163-32-6,0 0 0,0 0 0,0 0 0,0-1 0,0 1 0,1 0 0,-1 0 0,0 0 0,0 0-1,0 0 1,0 0 0,1 0 0,-1 0 0,0 0 0,0 1 0,0-1 0,0 0 0,0 0 0,0 0 0,1 0 0,-1 0 0,0 0 0,0 0 0,0 0 0,0 0 0,0 0 0,0 0 0,1 1-1,-1-1 1,0 0 0,0 0 0,0 0 0,0 0 0,0 0 0,0 0 0,0 1 0,0-1 0,0 0 0,0 0 0,0 0 0,0 0 0,0 0 0,0 0 0,0 1 0,0-1 0,0 0 0,0 0-1,0 0 1,0 0 0,0 0 0,0 1 0,0-1 0,0 0 0,0 0 0,0 0 0,0 0 0,-9 10-5,-12 3 13,-84 41 60,-133 61-99,230-110 341,5-3-1775,21 0-10549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364 0 18962,'0'0'2658,"-63"16"-1825,29-8 64,-1 5-128,-3 0-385,-1 1-256,8 1-128,-3 2 32,4-2-32,6-1 0,5-3-160,8-2-384,5 0-449,6-2-1121,13-6-18546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2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96 8840,'0'0'2541,"-9"-4"65,-25-16 47,33 20-2536,1 0 0,-1-1 0,0 1 0,0 0 1,1-1-1,-1 1 0,0-1 0,1 1 0,-1-1 0,1 1 0,-1-1 1,0 0-1,1 1 0,0-1 0,-1 0 0,1 1 0,-1-1 1,1 0-1,0 0 0,-1 1 0,1-1 0,0 0 0,0 0 1,0 0-1,-1 1 0,1-1 0,0 0 0,0 0 0,0 0 0,0 0 1,1 1-1,-1-1 0,0 0 0,0 0 0,0 0 0,1 1 1,-1-1-1,0 0 0,1 0 0,-1 1 0,0-1 0,1 0 1,-1 1-1,1-1 0,0 0 0,-1 1 0,1-1 0,-1 1 1,1-1-1,0 1 0,-1-1 0,1 1 0,0-1 0,1 1 1,37-19 1387,-21 15-1181,-1 0 0,0 0 0,1 2 0,0 0 0,-1 1 0,1 1 0,0 1 0,-1 0 0,30 6 0,-44-6-318,-1-1 0,1 1 1,-1 0-1,1 0 0,-1 0 0,0 0 0,1 0 0,-1 0 1,0 1-1,0-1 0,0 1 0,0 0 0,0-1 1,-1 1-1,1 0 0,0 0 0,-1 0 0,1 0 1,-1 0-1,0 1 0,0-1 0,0 0 0,0 0 0,0 1 1,0-1-1,0 1 0,-1-1 0,0 1 0,1-1 1,-1 1-1,0-1 0,0 1 0,0-1 0,0 1 1,-1-1-1,1 1 0,-1-1 0,0 1 0,-1 4 0,-2 3 5,-1 0-1,0 1 1,-1-1-1,0-1 1,0 1-1,-1-1 1,-11 12-1,-7 3-56,0-2-1,-33 22 1,31-24 16,1 1 0,-30 31-1,54-51 23,1 1 0,-1-1 0,1 1 0,0-1 0,0 1 0,-1 0 0,1-1 0,0 1 0,1 0 0,-1 0 0,0 0 0,0-1 0,1 1 0,-1 0 0,1 0 0,-1 0-1,1 0 1,0 0 0,0 0 0,0 4 0,1-4 4,0-1-1,0 0 0,0 1 1,0-1-1,0 0 1,0 0-1,0 0 0,0 0 1,0 0-1,1 0 1,-1 0-1,0 0 0,1 0 1,-1 0-1,1-1 0,-1 1 1,1-1-1,-1 1 1,1-1-1,-1 1 0,1-1 1,-1 0-1,1 0 1,0 0-1,-1 0 0,3 0 1,30 1-842,1-1 1,54-7-1,-61 2-2741,47-13 0,-22-1-5178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15022,'0'0'8899,"11"-4"-7938,9-2-609,0 1 1,35-4-1,-45 7-417,-1 1 0,0 1 0,1 0 0,-1 0 0,1 0 0,-1 2 0,0-1 0,0 1 0,1 0 0,8 4 0,-17-5 28,0 0 1,1 0-1,-1-1 1,0 1-1,0 0 1,0 1-1,1-1 1,-1 0-1,0 0 1,-1 0-1,1 1 0,0-1 1,0 0-1,0 1 1,-1-1-1,1 1 1,-1-1-1,1 1 1,-1-1-1,1 3 1,-1 1 15,1 0 1,-1 0-1,0 0 1,-1 0-1,1 0 1,-3 8 0,-2 4 51,0-1 0,-14 27 0,-68 143 1645,83-175-1465,-2 3-1663,6-14 1275,0 1 0,0-1 0,-1 0 0,1 0 0,0 0 0,0 0 0,-1 0 0,1 0-1,0 0 1,0 0 0,-1 0 0,1 0 0,0 0 0,0 0 0,0 0 0,-1 0 0,1 0 0,0 0 0,0 0 0,-1 0 0,1-1 0,0 1-1,0 0 1,0 0 0,-1 0 0,1 0 0,0 0 0,0 0 0,0-1 0,-1 1 0,1 0 0,0 0 0,0 0 0,0-1 0,0 1 0,0 0-1,0 0 1,-1 0 0,1-1 0,0 1 0,0 0 0,0 0 0,0-1 0,0 1 0,0 0 0,0 0 0,0-1 0,0 1 0,0 0 0,0 0-1,0 0 1,0-1 0,0 1 0,0 0 0,1-1 0,-7-16-8023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2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13741,'0'0'7847,"74"15"-6469,-38-11-834,5-1-448,6 2-352,-1-3-1954,3-2-2883,-8 0-4548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3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17168,'0'0'8616,"61"-7"-15983,-36-4-3235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3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68 14253,'0'0'481,"-11"-1"389,4 0-777,0 1 0,0-1 0,0 1 0,1 1 0,-1-1-1,0 1 1,0 0 0,1 1 0,-1 0 0,1 0 0,-1 0 0,1 1 0,0-1 0,0 2-1,0-1 1,0 1 0,1-1 0,-1 2 0,-8 7 0,6-2 304,-1 0 1,2 0 0,-1 1-1,-10 22 1,16-29-280,0 0-1,0 0 1,1 0-1,-1 0 1,1 0 0,0 0-1,0 0 1,0 1-1,1-1 1,0 0 0,0 1-1,0-1 1,0 0-1,0 1 1,1-1 0,0 0-1,0 0 1,2 7 0,0-8-94,-1-1 1,0 1 0,1-1 0,-1 1 0,1-1 0,0 0-1,0 0 1,0 0 0,0 0 0,0-1 0,0 1 0,1-1-1,-1 0 1,0 0 0,1 0 0,-1 0 0,1-1 0,-1 1-1,6-1 1,4 1 113,0-1-1,0 0 0,27-3 1,-33 1-11,0 0 1,0-1-1,0 1 1,0-1-1,0 0 0,-1-1 1,1 0-1,-1 0 1,0 0-1,0-1 0,0 0 1,-1 0-1,0 0 1,0-1-1,0 0 0,-1 0 1,0 0-1,0 0 1,0-1-1,-1 1 1,0-1-1,0 0 0,0 0 1,1-11-1,-2 12-128,-1 0 1,0 0-1,0 1 0,0-1 0,-1 0 0,0 0 1,0 0-1,-1 1 0,0-1 0,0 0 1,0 0-1,0 1 0,-1-1 0,0 1 0,0-1 1,-1 1-1,1 0 0,-1 0 0,0 0 1,-1 0-1,1 0 0,-1 1 0,0-1 0,0 1 1,0 0-1,-1 1 0,0-1 0,1 1 1,-1-1-1,0 2 0,-8-5 0,10 6-162,1 0 0,-1 0 0,1 0 0,-1 1-1,1-1 1,-1 1 0,1-1 0,-1 1 0,0 0 0,1 0 0,-1 0 0,1 0-1,-1 0 1,0 1 0,-4 0 0,6 0-139,-1 0 0,1 0 0,-1 0 0,1 0 0,0 0 0,-1 0-1,1 0 1,0 0 0,0 1 0,-1-1 0,1 0 0,0 1 0,0-1 0,1 1 0,-1-1 0,0 1 0,0-1 0,1 1 0,-1 0-1,1-1 1,-1 1 0,1 0 0,0 2 0,-1 17-4358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3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92 10410,'0'0'9817,"-10"-6"-8029,9 5-1726,-8-4 221,1 0 0,-1 1 0,0 0 0,-13-4 0,19 7-254,-1 0 1,1 1-1,-1-1 1,1 1-1,-1 0 1,1-1-1,-1 1 1,1 1-1,-1-1 1,1 0-1,-1 1 1,1 0-1,0 0 1,-1 0-1,1 0 1,0 1-1,-1-1 0,1 1 1,-5 3-1,1 1-24,1 0 0,-1 0 0,1 1-1,0 0 1,1 0 0,-1 1-1,-4 9 1,8-13-1,-1 0 0,1 0-1,1 0 1,-1 0 0,1 1 0,-1-1-1,1 1 1,1-1 0,-1 1 0,1-1-1,-1 1 1,1-1 0,0 1 0,1-1-1,-1 1 1,2 5 0,0-7 2,0-1 1,-1 1 0,1-1-1,0 0 1,0 0 0,0 0-1,0 0 1,0 0-1,1 0 1,-1-1 0,0 1-1,1-1 1,0 1-1,-1-1 1,1 0 0,0 0-1,-1 0 1,1 0-1,0-1 1,0 1 0,0-1-1,5 0 1,7 2 74,1-2-1,-1 0 1,15-2 0,-22 1 42,-1 0 0,0-1 0,-1 0 0,1 0-1,0-1 1,0 0 0,-1 0 0,0-1 0,0 1 0,0-1 0,0 0 0,0-1 0,-1 0 0,0 0-1,0 0 1,5-7 0,-6 8-32,-1-1-1,0 0 0,0 0 1,0 0-1,0 0 1,-1-1-1,0 1 1,0-1-1,0 1 0,-1-1 1,0 0-1,0 0 1,0 0-1,-1 1 0,0-1 1,0 0-1,-1 0 1,1 0-1,-1 0 0,-2-7 1,1 10-167,0-1 0,0 0 0,0 1 1,0-1-1,0 1 0,-1-1 0,0 1 0,1 0 1,-1 0-1,0 0 0,-1 1 0,1-1 1,0 1-1,-1 0 0,0 0 0,1 0 0,-1 0 1,0 1-1,0-1 0,0 1 0,-5-1 1,7 1-129,-1 0 0,1 1 1,-1 0-1,0-1 0,1 1 1,-1 0-1,0 0 1,0 0-1,1 0 0,-1 1 1,0-1-1,1 1 0,-1 0 1,1 0-1,-1 0 1,1 0-1,-1 0 0,1 0 1,0 0-1,-1 1 1,1 0-1,0-1 0,0 1 1,0 0-1,0 0 0,0 0 1,1 0-1,-1 0 1,1 0-1,-1 1 0,1-1 1,-2 4-1,-3 31-6992,6-20 1116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4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227 188 17424,'0'0'7095,"-11"-6"-6374,7 3-708,0 1 0,0-1 0,0 1 0,-1 0 0,1 0 0,-1 0 0,0 0 0,1 1 0,-1 0 0,0 0 0,0 0 0,0 0 0,0 1 0,0 0 0,0 0 0,0 0 0,0 1 0,1 0 0,-1 0 0,0 0 0,0 0 0,0 1 0,1 0 0,-1 0 0,1 0 0,-1 0 0,1 1 0,0-1 0,-4 5 0,-1 0-37,1 1 0,0 0 0,1 1 0,0 0 1,-12 18-1,17-24 21,0 1 1,0 0-1,0-1 0,1 1 1,-1 0-1,1 0 1,0 0-1,0 0 0,0 0 1,1 0-1,-1 0 1,1 0-1,0 0 0,0 0 1,1 0-1,-1 0 0,1 0 1,0 0-1,0 0 1,1 4-1,1-5 14,-1 0 0,1 0 0,-1-1 0,1 1 0,0-1 0,0 0 0,0 1 0,0-1 0,0-1 0,1 1 0,-1 0 0,0-1 0,1 0 0,0 0 0,-1 0 0,1 0 0,-1 0 0,1-1 0,7 0-1,7 2 159,0-2 0,30-3 0,-43 3-83,1-1 0,-1 0 0,1-1 0,-1 1-1,1-1 1,-1 0 0,0-1 0,0 1 0,0-1 0,0 0 0,-1 0-1,1-1 1,-1 1 0,0-1 0,0 0 0,0 0 0,0 0 0,4-7 0,-6 8-164,-1 0 0,1-1 0,0 1 0,-1 0 0,0-1 0,0 1 0,0-1 0,0 1 0,-1-1 0,1 1 0,-1-1-1,0 0 1,0 1 0,0-1 0,-2-5 0,1 5-478,0 0 0,0 0 0,-1 0 0,1 0 0,-1 1-1,0-1 1,0 1 0,-1-1 0,-4-5 0,-16-15-7356</inkml:trace>
  <inkml:trace contextRef="#ctx0" brushRef="#br0" timeOffset="1">493 1 9801,'0'0'7848,"67"49"-5926,-39-23-449,-2 5-96,0 3-704,-7 8-225,-8 2-256,-11 5-31,-23 2 95,-18 7 64,-13 3-128,-15 3 33,-7 1-1250,3-5-2691,2-3-4548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18980,'2'4'597,"0"1"0,1-1-1,0 0 1,-1 1 0,1-1 0,0 0-1,8 6 1,39 39 26,-31-30-288,72 65 152,43 45 168,-115-109-930,-1 2-1,-1 0 1,-2 1 0,23 42-1,-27-43 67,0-4-86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1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8360,'0'0'6438,"0"-30"-19923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2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2018,'0'0'23462,"2"8"-23633,4 47 295,-2-1 0,-5 100-1,-1-53-237,3-89-985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2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15407,'0'0'1425,"-1"9"235,0 19-277,1 0 0,2 0-1,0 0 1,9 41 0,-6-50-1020,0 0 1,1 0 0,0-1-1,2 1 1,0-2 0,1 1-1,21 29 1,-29-46-274,1 1 0,-1 0 1,1 0-1,-1-1 0,1 1 1,-1-1-1,1 1 0,0-1 1,0 0-1,0 0 0,0 0 1,0 0-1,0 0 0,0 0 1,0 0-1,0-1 0,1 1 1,-1-1-1,0 1 0,5-1 1,-3 0 7,0-1 1,-1 0-1,1 0 1,0 0 0,-1 0-1,1-1 1,0 1-1,-1-1 1,0 0 0,1 0-1,3-4 1,8-7 107,0-1 0,-1 0 0,23-31 0,-27 32-208,36-55 171,-21 27-7726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4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13 11979,'0'0'17660,"-10"-4"-17607,5 2-50,0 1 0,0-1 1,1 1-1,-1 0 0,0 0 0,0 1 0,0 0 0,0-1 0,0 2 1,0-1-1,0 0 0,0 1 0,0 0 0,0 0 0,0 1 1,0-1-1,1 1 0,-1 0 0,1 0 0,-1 1 0,-3 2 0,-44 34 22,49-37-28,1 0-1,-1 1 0,0-1 0,1 1 0,0 0 0,0-1 0,0 1 0,0 0 0,0 0 1,1 0-1,-1 1 0,1-1 0,0 0 0,0 1 0,-1 3 0,2-6-17,1 0 1,0 0-1,-1 0 1,1 0-1,0 0 0,0 0 1,-1-1-1,1 1 0,0 0 1,0-1-1,0 1 0,0 0 1,0-1-1,0 1 0,0-1 1,0 0-1,0 1 0,0-1 1,0 0-1,0 1 0,1-1 1,-1 0-1,2 0 0,36 5-373,-30-4 195,14 2-349,-1-1 88,1 0 0,-1 2 0,1 1 0,-2 1 0,1 0-1,23 12 1,-44-18 446,1 1 1,-1-1-1,1 1 0,-1-1 1,0 1-1,1 0 0,-1 0 0,0 0 1,0 0-1,1 0 0,-1 0 0,0 0 1,0 0-1,0 0 0,0 1 1,-1-1-1,1 0 0,0 1 0,0-1 1,-1 0-1,1 1 0,-1-1 0,1 1 1,-1-1-1,0 1 0,0-1 0,1 3 1,-2-1 46,0-1 0,0 0 0,0 0 0,-1 0 0,1 0 0,0 0 1,-1 0-1,1 0 0,-1-1 0,0 1 0,0 0 0,0-1 0,0 1 0,0-1 0,-3 2 1,-9 5 438,-1-1 0,0-1 0,-31 10 0,34-13-273,-1 0 1,1-1-1,-1 0 0,1 0 1,-21-2-1,33 0-228,0 0 1,-1 0-1,1 0 0,0 0 1,0-1-1,-1 1 0,1 0 1,0 0-1,0 0 0,-1 0 1,1-1-1,0 1 0,0 0 1,0 0-1,-1-1 0,1 1 1,0 0-1,0-1 0,0 1 1,0 0-1,0 0 0,-1-1 1,1 1-1,0 0 0,0-1 1,0 1-1,0 0 0,0-1 1,0 1-1,0 0 0,0 0 1,0-1-1,0 1 1,0 0-1,1-1 0,-1 1 1,0 0-1,0-1 0,0 1 1,0 0-1,0 0 0,0-1 1,1 1-1,-1 0 0,0 0 1,1-1-1,8-14-2163,32-35-9606,-13 17 705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4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15535,'0'0'5685,"-3"9"-3309,-5 21-1007,1 0 0,-4 44 1,10-60-1306,0-1 0,1 1 1,1 0-1,0-1 0,0 1 1,2-1-1,0 1 0,7 22 1,-2-15-124,-8-17-90,1 0-1,1 1 1,-1-1-1,1 0 1,-1 0-1,1 0 1,1 0-1,-1 0 1,0 0-1,1-1 1,0 1-1,5 4 1,-6-23-9323,-7-7 8886,-1 10 614,-1 0-1,0 0 0,0 0 1,-2 1-1,1 0 0,-13-12 1,-25-33 7025,84 61-5148,29 16-4277,-18-14-5505,-14-5-841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5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4 12876,'0'0'7463,"-10"-2"-5963,7 2-1411,-1-1 1,1 1-1,-1 0 0,0 0 0,1 0 0,-1 0 0,1 1 0,-1-1 0,1 1 1,-1 0-1,1 0 0,-1 1 0,1-1 0,0 0 0,0 1 0,0 0 0,0 0 1,0 0-1,0 0 0,0 1 0,0-1 0,1 1 0,-1-1 0,1 1 0,0 0 1,0 0-1,0 0 0,0 0 0,1 0 0,-1 0 0,1 1 0,0-1 0,0 1 0,0-1 1,-1 4-1,1-5-75,1 0 0,-1 0-1,0 0 1,1 1 0,-1-1 0,1 0 0,0 0 0,0 0 0,0 0 0,0 0 0,0 0 0,0 0 0,0 1 0,1-1 0,-1 0 0,1 0 0,0 0-1,-1 0 1,1 0 0,0 0 0,0-1 0,0 1 0,1 0 0,-1 0 0,0-1 0,3 3 0,-2-2-14,1-1 0,0 0-1,0 0 1,0 0 0,1 0 0,-1 0 0,0-1 0,0 0 0,0 1 0,0-1-1,1 0 1,-1 0 0,0-1 0,0 1 0,0-1 0,1 0 0,-1 1 0,3-3-1,-1 1-36,1 0 1,0-1-1,-1 1 0,0-1 0,0-1 0,0 1 0,0-1 0,0 0 0,-1 0 0,1 0 0,6-10 0,-1 0-89,0 0 0,15-30-1,-36 64 564,6-14-139,1 1 0,1 0 0,-1-1 0,1 1 0,1 0 1,-1 1-1,1-1 0,0 0 0,1 1 0,-2 11 0,4-17-278,-1-1 0,1 0 1,-1 0-1,1 0 0,0 0 1,0 0-1,-1 0 0,1 0 1,0-1-1,0 1 0,0 0 0,0 0 1,0-1-1,0 1 0,0 0 1,0-1-1,1 1 0,-1-1 1,0 0-1,0 1 0,0-1 1,0 0-1,1 0 0,-1 1 0,0-1 1,0 0-1,1 0 0,-1-1 1,0 1-1,0 0 0,0 0 1,1 0-1,0-1 0,46-8-59,15-25-919,-53 28 567,0-1 0,0 2 0,1-1 0,0 1 0,12-3 0,-22 8 384,0 1 1,-1 0 0,1-1 0,-1 1-1,1 0 1,-1 0 0,1 0-1,-1 0 1,1-1 0,-1 1 0,0 0-1,1 0 1,-1 0 0,0 0 0,0 0-1,0 0 1,0 0 0,0 0-1,0 0 1,0 0 0,0 0 0,0 0-1,0 0 1,-1 0 0,1 1 0,-4 29 873,3-24-832,-4 24 877,11-20-2528,10-7-3363,-2-4-1678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5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148 170 12940,'0'0'4234,"-12"-1"-2692,-37-5-618,46 6-817,0 0 0,0 0 0,0 0 0,0 0 0,0 1 0,0-1 0,0 1-1,0 0 1,0 0 0,0 0 0,0 0 0,1 0 0,-1 1 0,0 0 0,1-1 0,-1 1 0,1 0 0,-1 0 0,1 0 0,0 0 0,0 1 0,0-1 0,-2 5 0,1-3 191,0 1 1,1 0-1,-1 0 1,1 0-1,0 0 1,1 0 0,0 1-1,-1-1 1,2 0-1,-2 10 1,3-14-278,-1 0 0,1 0 0,0 1 1,-1-1-1,1 0 0,0 0 0,0-1 1,-1 1-1,1 0 0,0 0 0,0 0 1,0 0-1,0-1 0,0 1 0,0 0 0,0-1 1,1 1-1,-1-1 0,0 1 0,0-1 1,0 0-1,0 0 0,1 1 0,-1-1 1,0 0-1,0 0 0,1 0 0,-1 0 0,0 0 1,0 0-1,1-1 0,-1 1 0,1-1 1,5 1 48,-1-1 0,0 1 0,1-2 0,-1 1 0,11-4 0,-7-1-54,-1 0 0,1-1-1,-1 0 1,0-1 0,-1 0-1,0 0 1,0-1 0,-1 0-1,0 0 1,10-18 0,-8 11-155,0 0 0,-2 0 0,0-1 0,0 0 0,-2 0-1,5-22 1,-10 38 130,0 0-1,1 1 1,-1-1-1,0 0 1,1 0-1,-1 0 1,0 0-1,0 0 1,0 0-1,0 0 1,1 0-1,-2 0 1,1 1-1,0-1 1,0 0-1,0 0 1,0 0-1,0 0 1,-1 0-1,1 0 1,0 0-1,-1 0 1,1 1-1,-1-1 1,1 0-1,-1 0 1,1 1-1,-1-1 1,-1-1-1,1 3 16,-1-1 0,1 0-1,0 1 1,-1-1 0,1 1-1,-1 0 1,1-1 0,0 1-1,0 0 1,-1 0 0,1 0-1,0 0 1,0 0 0,0 0 0,-1 2-1,-42 51 958,11 9 593,31-59-1525,1 0 0,-1 0 0,1 0 0,0 1 1,0-1-1,1 0 0,-1 0 0,1 1 0,0-1 1,0 0-1,0 0 0,1 1 0,-1-1 0,3 7 0,-2-9-82,0-1 0,0 0 0,0 1 0,1-1 0,-1 0-1,0 1 1,1-1 0,-1 0 0,1 0 0,-1 0-1,1 0 1,0 0 0,-1-1 0,1 1 0,0 0 0,0-1-1,-1 1 1,1-1 0,0 0 0,3 1 0,46 0-4034,-27-1-3781,-13 1 1075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5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18417,'0'0'4970,"-9"-1"-4025,4 0-889,1 0-1,-1 1 1,1 0-1,-1 0 1,1 0-1,-1 0 1,1 1-1,-1-1 1,1 1-1,0 1 1,-1-1-1,1 0 1,0 1-1,0 0 1,0 0-1,0 0 1,0 1-1,1-1 1,-1 1-1,1 0 1,-1 0-1,1 0 1,0 0-1,0 1 1,0-1-1,1 1 0,-1 0 1,1 0-1,0 0 1,0 0-1,0 0 1,-2 8-1,4-10-54,0-1-1,0 1 0,0-1 0,0 0 0,1 1 0,-1-1 0,0 1 0,1-1 0,-1 0 0,1 1 1,-1-1-1,1 1 0,-1-1 0,1 0 0,0 0 0,0 0 0,0 1 0,0-1 0,0 0 0,0 0 1,0 0-1,0 0 0,0 0 0,0-1 0,0 1 0,1 0 0,-1 0 0,0-1 0,1 1 0,-1-1 1,0 1-1,1-1 0,-1 0 0,1 1 0,-1-1 0,1 0 0,-1 0 0,2 0 0,69 5-329,-61-5 14,64 4 774,-75-9-230,0 1 1,0 0-1,0-1 0,0 1 1,-1 0-1,0 0 0,0-1 1,0 1-1,0 0 0,-3-5 1,-1-7-132,0-5-373,-4-28-4820,13 48-345,14 3 3192,21 18-4286,-13-10 1911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6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120 104 12940,'0'0'3881,"-11"-1"-2285,5 0-1403,3 0-24,0 1 0,0-1 0,-1 1 0,1 0 0,0 0 1,0 0-1,-1 0 0,1 0 0,0 1 0,0 0 1,0-1-1,0 1 0,0 0 0,0 1 0,0-1 1,0 0-1,0 1 0,0 0 0,1-1 0,-1 1 0,1 0 1,-1 0-1,1 1 0,0-1 0,-3 4 0,1-1 145,1 1-1,0 0 0,0 0 0,0 0 1,1 0-1,0 0 0,-1 8 0,2-13-287,1 0-1,0 1 0,0-1 0,0 0 0,0 0 1,0 1-1,0-1 0,0 0 0,0 0 1,0 0-1,0 1 0,1-1 0,-1 0 0,0 0 1,1 0-1,-1 0 0,1 0 0,0 0 1,-1 0-1,1 0 0,0 0 0,-1 0 0,1 0 1,0 0-1,0 0 0,0 0 0,0-1 1,0 1-1,0 0 0,0-1 0,0 1 0,0-1 1,0 1-1,1-1 0,-1 1 0,0-1 0,0 0 1,0 0-1,0 1 0,1-1 0,-1 0 1,0 0-1,0 0 0,2-1 0,4 1 4,-1-1 0,0 0 0,1 0 1,-1-1-1,0 0 0,1 0 0,-1-1 0,0 1 0,-1-1 0,1 0 0,0-1 0,-1 0 0,0 0 0,0 0 0,0 0 0,0-1 1,-1 1-1,0-1 0,6-9 0,3-5-332,0 0-1,-2-1 1,0 0 0,10-29 0,-14 24-226,-18 31 519,-19 36 261,20-23 369,1 1 1,-12 36-1,18-49-505,1 0 0,1 0-1,-1 0 1,1 0 0,1 0-1,-1 0 1,1 0 0,0 0 0,1 0-1,-1 1 1,1-1 0,3 9-1,-3-13-110,0-1-1,1 1 1,-1-1-1,0 0 1,1 0 0,-1 0-1,1 0 1,0 0-1,0 0 1,0 0-1,0-1 1,0 1-1,0-1 1,0 1-1,0-1 1,0 0 0,1 0-1,-1 0 1,1 0-1,-1 0 1,1 0-1,-1-1 1,1 1-1,-1-1 1,1 0-1,-1 0 1,1 0 0,0 0-1,-1 0 1,1 0-1,-1-1 1,1 1-1,-1-1 1,5-2-1,1 1-74,-1 0 0,0-1 0,0 0 1,0-1-1,0 0 0,-1 0 0,1 0 0,-1-1 0,0 0 0,8-8 0,54-85-207,-72 109 497,0-1 0,1 1 0,0 0 0,1 1-1,0-1 1,0 0 0,2 1 0,-1-1 0,2 12 0,0-22-426,-1 1 1,1-1 0,0 0-1,0 0 1,-1 1 0,1-1-1,0 0 1,0 0-1,0 0 1,0 0 0,0 0-1,1 0 1,-1-1 0,0 1-1,0 0 1,1-1 0,-1 1-1,0 0 1,1-1-1,-1 0 1,0 1 0,1-1-1,-1 0 1,1 1 0,-1-1-1,0 0 1,1 0-1,-1 0 1,1-1 0,-1 1-1,1 0 1,-1 0 0,0-1-1,2 0 1,13-5-6494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6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13933,'0'0'8584,"15"61"-8584,-2-45-1217,5 0-2114,5-4-1377,-6-1-2531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16892,'0'0'1616,"2"1"-1008,2-1-192,4 4 776,5 2-103,6 7-273,0 0-120,8 10-216,0 0-72,0 3-80,1 2-88,0 1-104,1 0-16,-2-4-336,2-2-328,-3-11 472,-5-8-56,-7-8-72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52 13132,'0'0'9060,"-11"-1"-8281,3 1-600,1 0-1,-1 0 1,1 1-1,-1 0 1,1 0 0,-13 4-1,17-4-152,1 0-1,0 0 1,-1 0-1,1 0 1,0 0-1,0 1 1,0-1 0,0 1-1,0 0 1,0-1-1,0 1 1,0 0-1,1 0 1,-1 0-1,1 0 1,-1 0 0,1 1-1,0-1 1,0 0-1,0 1 1,0-1-1,0 1 1,1-1-1,-1 1 1,1-1 0,-1 1-1,1-1 1,0 4-1,0-5-123,1 1-1,-1-1 0,1 0 1,-1-1-1,1 1 0,-1 0 1,1 0-1,0 0 0,-1 0 1,1 0-1,0 0 0,0-1 0,0 1 1,-1 0-1,1-1 0,0 1 1,0-1-1,0 1 0,0-1 1,0 1-1,0-1 0,0 0 1,0 1-1,0-1 0,0 0 1,1 0-1,0 0 0,39 6-1946,-30-5 1339,3 1 142,49 8-2420,-62-9 3075,1-1 1,0 0-1,0 1 0,-1-1 0,1 1 1,0-1-1,-1 1 0,1 0 0,-1 0 1,1 0-1,-1 0 0,1 0 0,-1 0 0,0 0 1,1 0-1,-1 1 0,0-1 0,0 0 1,0 1-1,0-1 0,0 1 0,0-1 1,0 1-1,-1 0 0,1-1 0,0 1 1,0 2-1,-2-1 272,0 0 0,0-1 1,-1 1-1,1 0 0,-1 0 0,1-1 1,-1 1-1,0-1 0,0 0 0,0 1 1,0-1-1,0 0 0,0 0 0,-1 0 1,1-1-1,-1 1 0,0-1 0,1 1 1,-4 0-1,-57 27 2499,58-27-2946,0-1 1,0 0-1,0 1 1,0-2-1,0 1 1,-8 0 0,-4-7-3073,16 5 2801,1 0 0,-1 0 0,0 1 0,1-1 0,-1 0 0,1 0 0,-1 0 0,1 0 0,-1 0 0,1 0 0,0 0 0,-1 0 0,1 0 0,0 0 0,0 0 0,0 0 0,0 0 0,0-1 0,0-16-5378</inkml:trace>
  <inkml:trace contextRef="#ctx0" brushRef="#br0" timeOffset="1">321 1 6887,'0'0'15230,"3"9"-13282,-1-2-1664,0 0-1,-1 0 0,0 0 1,-1 0-1,1 0 1,-1 0-1,-1 0 0,1 1 1,-1-1-1,0 0 0,-1 0 1,-3 9-1,1-4-289,-2 7-290,0 0 1,1 0-1,1 0 0,-3 39 1,25-73-5583,-4-7-1115,1-6-6369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7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6502,'0'0'8429,"8"1"-5690,2 0-2332,2 1 1416,0 0 1,0-1-1,0-1 1,16-1 0,-26 1-1587,0 0 0,1 0 0,-1-1 0,0 1 0,0-1 0,0 0 0,0 1 0,0-1 0,0 0 0,0 0 0,0 0 0,0-1 1,0 1-1,-1 0 0,1-1 0,-1 1 0,3-3 0,-3 2-289,0 1 1,-1-1-1,1 0 1,0 1-1,-1-1 1,1 0-1,-1 0 0,0 1 1,0-1-1,1 0 1,-1 0-1,0 1 1,0-1-1,-1 0 1,1-2-1,-1 3 30,0 0-1,1 1 1,-1-1-1,0 1 1,0-1-1,0 1 1,1-1-1,-1 1 1,0 0-1,0-1 1,0 1-1,0 0 1,1 0-1,-1 0 1,0 0 0,0-1-1,0 1 1,0 0-1,0 1 1,0-1-1,0 0 1,1 0-1,-1 0 1,-2 1-1,-22 4-216,21-2 234,0-1 0,0 1-1,1 0 1,-1 0 0,1 0-1,0 1 1,0-1 0,0 1 0,0 0-1,0 0 1,1 0 0,-3 6-1,4-9-7,0 0 0,1 1 0,-1-1 0,0 0 0,1 0 0,-1 1 0,1-1-1,0 0 1,-1 0 0,1 1 0,0-1 0,0 1 0,0-1 0,0 0 0,0 1-1,0-1 1,0 0 0,0 1 0,1-1 0,-1 0 0,0 1 0,1-1 0,-1 0-1,1 0 1,0 1 0,-1-1 0,1 0 0,0 0 0,0 0 0,-1 0-1,1 0 1,0 0 0,0 0 0,0 0 0,0 0 0,0 0 0,1-1 0,-1 1-1,0 0 1,0-1 0,1 1 0,-1-1 0,0 1 0,0-1 0,2 1 0,12 1-302,0-1 0,1 0 0,-1-2 1,0 1-1,0-2 0,0 0 0,0 0 1,0-2-1,22-7 0,25-5 158,-58 16 310,-1-1-1,1 1 1,-1 0 0,1 0-1,0 1 1,-1-1 0,1 1-1,-1-1 1,0 1-1,1 0 1,-1 1 0,5 1-1,-3-1-65,-1 0-1,1-1 0,0 1 0,-1-1 1,1 0-1,0-1 0,6 1 1,10-2-424,1-1 1,-1-1 0,1-1 0,28-9-1,-31 8-154,-17 5 514,1-1 1,-1 1-1,1 1 0,-1-1 0,1 0 1,-1 0-1,1 1 0,-1 0 1,1-1-1,-1 1 0,1 0 1,-1 0-1,0 0 0,0 1 0,0-1 1,1 1-1,-1-1 0,0 1 1,-1-1-1,1 1 0,0 0 0,0 0 1,-1 0-1,1 0 0,0 3 1,28 22-726,-23-23 621,0 1 0,-1-1 0,0 1 0,0 1 0,0-1 0,-1 1 0,0 0 0,0 0 0,0 1 0,-1-1 0,0 1 0,0 0 0,-1 0 0,0 0 0,0 1 0,-1-1 0,3 13 0,-4-15 40,0 0 0,-1-1 0,0 1 0,1 0 0,-2 0 0,1 0 0,-1-1 0,1 1 0,-1 0-1,0-1 1,-1 1 0,1 0 0,-1-1 0,0 0 0,0 1 0,-1-1 0,1 0 0,-1 0-1,0 0 1,0 0 0,0-1 0,0 1 0,-1-1 0,0 0 0,1 0 0,-1 0 0,0-1 0,0 1-1,-7 2 1,6-2 180,0-1-1,0 0 1,0 0-1,0 0 0,-1 0 1,1-1-1,-1 0 1,1 0-1,-1-1 1,-7 1-1,11-2-89,0 1 0,0-1 0,1 0-1,-1 1 1,0-1 0,1 0 0,-1 0 0,0 0-1,1 0 1,-1 0 0,1 0 0,0-1 0,-1 1-1,1 0 1,0-1 0,0 1 0,-1-1 0,1 1 0,1-1-1,-1 0 1,0 1 0,0-1 0,1 0 0,-1 0-1,0 0 1,1 1 0,0-1 0,0 0 0,-1 0 0,1 0-1,0 0 1,1-2 0,-2-5-8,0 1 0,1-1 0,0 1 0,0-1 0,1 1 0,0-1 1,1 1-1,0 0 0,0 0 0,1 0 0,0 0 0,0 0 0,1 0 0,0 1 0,0 0 0,1-1 0,0 2 1,0-1-1,1 0 0,0 1 0,0 0 0,0 1 0,1-1 0,-1 1 0,1 1 0,1-1 0,-1 1 0,1 0 1,-1 1-1,1-1 0,0 2 0,16-4 0,26-2-45,-40 7-862,-1 0 0,1 0-1,-1-1 1,16-5 0,-13-1-4008,-6-5-2802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8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23350,'0'0'8104,"18"59"-23991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1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4 12876,'-11'3'9193,"28"-3"-7880,5 0-96,4-2-320,8 1-288,3-1-289,2 0-320,-3 2 32,-1 0-64,-5 0-897,-8 0-608,-3 0-1282,-8 0-2562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8232,'0'0'14702,"76"7"-12780,-29-12-737,1-3-737,5 2-384,-1-2-64,-4 4-1826,-6 1-2209,-11-1-6471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3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14157,'-1'103'8719,"-3"15"-5565,1-6-5812,2-18-6007,1-112 3471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3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3 176 7687,'0'0'4479,"-1"-9"-2087,1 6-2315,-1-1 198,1 0 1,-1 0 0,1 0-1,0 0 1,1 1 0,-1-1 0,1 0-1,-1 0 1,1 0 0,0 0-1,0 0 1,1 1 0,-1-1 0,1 1-1,0-1 1,0 1 0,0 0 0,0-1-1,1 1 1,3-3 0,6-4 106,1 1 0,0 1 0,1 0 1,0 1-1,0 1 0,1 0 0,0 0 0,0 2 1,29-6-1,-22 6-291,0 1 1,0 2-1,0 0 1,0 1 0,1 1-1,30 6 1,-45-5-89,0 0 1,0 1 0,-1 0 0,1 0-1,-1 1 1,0 0 0,0 0 0,0 1 0,0-1-1,8 9 1,-13-11 5,0-1-1,-1 1 1,1 0-1,-1-1 1,1 1 0,-1 0-1,1 0 1,-1 0-1,0 0 1,0 0-1,0 0 1,0 1 0,0-1-1,-1 0 1,1 0-1,-1 1 1,1-1-1,-1 0 1,0 1 0,0-1-1,0 0 1,0 1-1,0-1 1,-1 1-1,1-1 1,-1 0 0,1 0-1,-1 1 1,0-1-1,0 0 1,0 0-1,0 0 1,0 0 0,0 0-1,-1 0 1,1 0-1,-1 0 1,1-1-1,-4 3 1,-14 14 227,-1-2 1,-1 0-1,0-1 1,-1-1-1,-1-1 1,0-2-1,-1 0 1,0-1-1,-33 9 1,43-18-1841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3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2 12172,'0'0'10981,"-11"-1"-10362,6 0-554,0 1 0,1 0 1,-1 0-1,0 1 0,0-1 0,0 1 1,0 0-1,1 1 0,-1-1 0,0 1 1,1 0-1,-1 0 0,1 0 0,0 0 1,0 1-1,0 0 0,0 0 0,0 0 0,0 0 1,1 1-1,0-1 0,-1 1 0,2 0 1,-1 0-1,0 0 0,-2 6 0,-8 10 210,1 1-1,1 1 0,1-1 0,1 2 0,1-1 0,1 1 1,1 1-1,1-1 0,1 1 0,1 0 0,1 0 0,1 0 1,3 26-1,-2-43-263,1 0 1,1 0-1,-1-1 1,1 1-1,0 0 1,1-1-1,0 1 0,0-1 1,0 0-1,1 0 1,-1 0-1,1-1 1,1 1-1,-1-1 1,1 0-1,0 0 0,0 0 1,1-1-1,-1 0 1,10 6-1,34 10-2187,3-12-3298,-15-7-2939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5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69 6150,'2'-4'929,"-1"1"0,2-1 1,-1 1-1,0 0 0,1 0 1,0 0-1,-1 0 0,1 0 1,6-4-1,-3 3 1,0 0-1,0 1 0,0 0 1,0 0-1,10-3 0,-9 4-562,0 0-1,1 0 1,-1 1-1,1 0 0,-1 0 1,1 1-1,-1-1 1,1 2-1,-1-1 0,1 1 1,9 3-1,-15-3-356,0 0 1,-1 0-1,1 0 0,0 0 0,-1 0 1,1 0-1,-1 1 0,1-1 0,-1 0 1,0 1-1,1 0 0,-1-1 0,0 1 1,0 0-1,0-1 0,0 1 0,-1 0 1,1 0-1,0 0 0,-1 0 0,1 0 1,-1 0-1,0 0 0,0 0 0,1 0 1,-1 0-1,-1 0 0,1 0 1,0 0-1,0 0 0,-1-1 0,0 5 1,-1 3 16,0-1 1,-1 0 0,0 1 0,0-1 0,0 0 0,-8 11 0,-18 22 61,-51 55 1,-10 12-13,88-105-64,0 0 0,0 0 0,0 0 0,0 0 0,1 0 0,-1 0 0,1 0 0,0 0 0,0 1 0,0-1 0,0 0 0,1 1 0,-1 3 0,1-6 11,1 1 0,-1-1 0,1 0 0,-1 1 0,1-1 0,0 0 0,-1 0 0,1 1 0,0-1 0,0 0 0,0 0-1,0 0 1,0 0 0,0 0 0,0-1 0,0 1 0,1 0 0,-1 0 0,0-1 0,0 1 0,1 0 0,-1-1 0,0 0 0,1 1-1,-1-1 1,0 0 0,1 1 0,-1-1 0,1 0 0,-1 0 0,0 0 0,1 0 0,-1-1 0,2 1 0,40 1 234,0-3 0,48-6 0,-64 3-1720,0-1-1,33-11 0,-32 1-6822,-18 8 677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6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14189,'0'0'11339,"65"-16"-11019,-36 16-223,2 3-65,8 2 0,-1 0-64,1 0-577,2-4-736,0-1-1154,-3 0-2465,-3-13-6247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16620,'0'-4'277,"1"0"0,-1 0 1,1 0-1,0 1 0,0-1 1,0 0-1,1 1 0,-1-1 1,1 1-1,0-1 1,0 1-1,0 0 0,0 0 1,1 0-1,-1 0 0,1 0 1,0 0-1,0 1 0,0-1 1,0 1-1,0 0 1,0 0-1,1 0 0,-1 0 1,1 1-1,6-3 0,6-1 71,1 0-1,0 1 1,0 1-1,29-3 1,-45 6-342,22-2 245,30 2 0,-46 0-220,0 1-1,0 0 1,-1 0-1,1 1 1,0-1-1,-1 1 1,1 1-1,-1-1 1,7 5-1,-11-6-26,-1 0-1,1 0 1,-1 0-1,1 0 1,-1 1-1,1-1 1,-1 0-1,0 1 1,0-1-1,0 1 1,0-1-1,0 1 1,0 0 0,0-1-1,0 1 1,-1 0-1,1-1 1,0 1-1,-1 0 1,0 0-1,1 0 1,-1 0-1,0 0 1,0-1-1,0 1 1,0 0-1,0 0 1,-1 0 0,1 0-1,-1 0 1,1-1-1,-1 1 1,1 0-1,-1 0 1,0-1-1,-2 4 1,-2 3 6,0 0 0,-1 0 0,1-1 1,-2 0-1,-12 12 0,-28 20 65,-52 34-1,98-72-73,0-1-1,0 1 0,0-1 0,0 1 0,0-1 0,1 1 1,-1-1-1,0 1 0,1 0 0,-1-1 0,0 1 0,1 0 0,-1 0 1,0-1-1,1 1 0,0 0 0,-1 0 0,1 0 0,-1 0 1,1 0-1,0 0 0,0 0 0,-1 1 0,2-1 0,0 0 1,0 0-1,-1-1 0,1 1 1,0 0-1,0-1 0,0 1 1,0-1-1,0 1 0,0-1 1,0 1-1,0-1 0,0 0 1,0 0-1,0 1 0,1-1 1,-1 0-1,0 0 0,0 0 1,2 0-1,45 1-12,-37-2-86,0 1 0,0 1 0,1-1 0,-1 2 0,0-1 0,0 2 0,-1 0 0,1 0 0,13 6 0,28 16-354,-27-13 194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7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10474,'0'0'11195,"12"-1"-10096,13 0-715,0 1 0,0 2 0,39 6 0,91 25-440,-83-17-500,-72-16 547,1 0 1,-1 0-1,0 0 1,0 0-1,0 0 1,0 0-1,0 0 1,0 0-1,0 0 1,1 0-1,-1 0 1,0 0-1,0 0 1,0 0-1,0 0 1,0 0-1,0 0 1,0 0-1,1 0 1,-1 0 0,0 1-1,0-1 1,0 0-1,0 0 1,0 0-1,0 0 1,0 0-1,0 0 1,0 0-1,0 0 1,0 1-1,0-1 1,0 0-1,0 0 1,0 0-1,1 0 1,-1 0-1,0 0 1,0 1-1,0-1 1,0 0-1,0 0 1,-1 0-1,1 0 1,0 0-1,0 0 1,0 0-1,0 1 1,0-1-1,0 0 1,0 0-1,0 0 1,0 0-1,0 0 1,0 0-1,0 0 1,0 0-1,0 1 1,0-1-1,-1 0 1,-10 8-73,-18 8 264,27-15-216,-59 28 78,23-12 145,1 2 0,-70 46-1,97-55 374,6-1-5365,5-8 4352,0 0-1,0-1 1,0 1-1,0-1 1,0 1-1,0-1 0,0 1 1,1-1-1,-1 0 1,0 0-1,0 1 1,0-1-1,0 0 1,0 0-1,1 0 1,-1 0-1,0 0 0,0-1 1,1 1-1,22-3-5992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7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340 0 16367,'0'0'3748,"-78"25"-2307,37-8-704,-1 2-288,1 1-97,6 0-256,3-1-32,10-1-64,-1-3-192,10-3-577,8-1-544,-3-2-705,8-1-1025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31 12812,'29'-22'7876,"2"14"-4885,-30 8-2974,0 0-1,0 0 0,1 0 0,-1 0 0,0 1 1,0-1-1,1 0 0,-1 1 0,0-1 1,0 1-1,0-1 0,0 1 0,1 0 1,-1 0-1,0-1 0,0 1 0,-1 0 1,1 0-1,1 1 0,0 0-26,-1 1 1,0-1-1,0 1 0,0-1 1,0 1-1,0-1 0,0 1 1,-1-1-1,1 1 1,-1 0-1,0-1 0,0 6 1,0-4-2,-1 0-1,1-1 1,-1 1 0,0 0 0,0 0 0,0 0 0,-1-1 0,1 1 0,-1 0 0,0-1 0,0 1 0,0-1 0,-3 3 0,-42 42 65,38-39 129,-1 0-1,2 0 1,-12 15 0,19-23-170,1 0 0,-1-1 0,1 1 0,-1 0 0,1 0 1,-1 0-1,1 0 0,-1 0 0,1 0 0,-1 0 0,1-1 1,0 1-1,0 0 0,0 0 0,-1 0 0,1 0 0,0 0 1,0 0-1,0 0 0,1 0 0,-1 0 0,0 0 0,0 0 1,0 0-1,1 0 0,-1 0 0,1 0 0,-1 0 0,0 0 1,1 0-1,0 0 0,-1-1 0,1 1 0,-1 0 0,1 0 1,0-1-1,0 1 0,-1 0 0,1-1 0,0 1 0,0-1 1,0 1-1,0-1 0,0 1 0,-1-1 0,1 0 0,0 1 1,0-1-1,0 0 0,0 0 0,0 0 0,0 1 1,1-1-1,9 1-173,1 1 0,-1-1 0,19-2 0,-20 1-258,-9 0 389,7 1-1012,1-1 0,-1-1 0,1 1 1,-1-1-1,1-1 0,-1 1 0,1-1 1,11-5-1,10-9-4853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12075,'0'0'8771,"9"6"-8562,-2-1-162,0-1 1,1 0-1,-1 0 1,1-1 0,-1 0-1,1-1 1,0 1-1,0-2 1,1 1 0,-1-1-1,9 0 1,-39 38-1260,-2 0 486,3 2 0,-26 68 0,44-102-2915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0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14382,'0'0'6982,"54"-5"-6373,-30 5-385,6 0-192,0 0-641,4 0-2401,-4 0-3461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0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3 14574,'0'0'1884,"-10"-1"-587,4 1-1180,1-1-39,1 1 1,-1-1-1,1 1 0,0 0 1,-1 0-1,1 1 0,-1-1 1,1 1-1,0 0 0,-1 0 1,1 1-1,0-1 0,0 1 1,0 0-1,0 0 0,0 0 1,1 0-1,-1 1 0,0 0 1,1 0-1,0 0 0,0 0 1,-3 4-1,2 0-39,0-1 0,1 1 1,0 1-1,0-1 0,0 0 0,1 1 1,1 0-1,-1-1 0,1 1 0,0 0 0,1 8 1,0-14 0,0 1 1,0-1 0,1 1 0,-1-1 0,1 1 0,-1-1-1,1 1 1,0-1 0,0 0 0,0 1 0,0-1-1,0 0 1,1 0 0,-1 0 0,1 0 0,-1 0-1,1 0 1,0 0 0,0-1 0,0 1 0,0 0-1,0-1 1,0 0 0,0 1 0,0-1 0,1 0 0,-1 0-1,0 0 1,1-1 0,-1 1 0,1 0 0,-1-1-1,1 0 1,-1 1 0,1-1 0,3-1 0,-1 2 57,-1-1 0,0 0 0,1 0 0,-1-1 0,0 1 0,1-1 0,-1 0 0,0 0 0,0 0 0,0-1 0,0 1 0,0-1 0,0 0 0,0 0 0,0-1 0,-1 1 0,1-1 0,-1 0 0,0 0 0,0 0 0,0 0 0,0 0 0,0-1 0,-1 1 0,1-1 0,-1 0 0,0 0 0,0 0 0,-1 0 1,1 0-1,-1 0 0,1-5 0,0 1-12,0 1 1,-1-1 0,0 0 0,0 0-1,-1 1 1,0-1 0,-1-8 0,1 14-202,0 0-1,0 1 1,-1-1 0,1 0 0,0 0 0,-1 0 0,1 1 0,-1-1 0,0 0 0,0 1 0,1-1 0,-1 0-1,0 1 1,0-1 0,-1 1 0,1 0 0,0-1 0,0 1 0,-1 0 0,1 0 0,-1-1 0,1 1 0,-1 0-1,1 1 1,-1-1 0,0 0 0,1 0 0,-1 1 0,0-1 0,0 1 0,1-1 0,-1 1 0,-4 0 0,6 0-79,-1 0 1,0 0-1,1 0 1,-1 0 0,0 0-1,1 1 1,-1-1-1,1 0 1,-1 1 0,0-1-1,1 0 1,-1 1-1,1-1 1,-1 1 0,1-1-1,-1 1 1,1-1-1,-1 1 1,1-1 0,-1 1-1,1-1 1,0 1-1,-1-1 1,1 1 0,0 0-1,0-1 1,-1 1-1,1 0 1,0-1 0,0 1-1,0 0 1,0-1-1,0 1 1,0 0 0,0-1-1,0 1 1,0 0-1,0-1 1,0 1 0,0 0-1,1 1 1,-1-1-301,0 16-4855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31 12492,'0'0'7276,"-12"-1"-6534,4-1-658,4 1-60,1 1 0,-1-1 0,0 0 0,0 1 0,0 0 0,0 0 0,0 0 0,1 1 0,-1-1 0,0 1 0,0 0 0,0 0 0,1 0 0,-1 0-1,1 1 1,-1-1 0,1 1 0,-7 4 0,1 2 201,-1 1 0,1 0 0,1 1 0,-10 12 0,15-18-146,1 1 0,-1-1-1,1 0 1,0 1 0,0 0-1,0-1 1,0 1 0,1 0-1,0 0 1,0 0-1,0 0 1,1 0 0,0 8-1,0-12-61,1 0 0,0 0-1,0 0 1,-1 0 0,1 0-1,0 0 1,0 0 0,0 0-1,0 0 1,0 0 0,0-1 0,0 1-1,0 0 1,0-1 0,1 1-1,-1-1 1,0 1 0,0-1-1,1 0 1,-1 1 0,0-1-1,0 0 1,1 0 0,-1 0-1,0 0 1,1 0 0,-1 0-1,2 0 1,40-3 626,-35 1-588,-1 0-1,0 0 1,0-1 0,0 0 0,0 0 0,0-1 0,-1 1 0,0-2-1,1 1 1,-1-1 0,-1 0 0,1 0 0,-1 0 0,0-1 0,0 0-1,0 0 1,-1 0 0,0 0 0,0-1 0,-1 0 0,0 0 0,0 0-1,-1 0 1,1 0 0,-1 0 0,-1-1 0,0 1 0,1-13 0,-2 19-63,-1 0 0,1-1 1,-1 1-1,1 0 0,-1 0 1,0 0-1,1 0 1,-1 0-1,0 0 0,0 0 1,0 0-1,1 0 0,-1 0 1,0 1-1,0-1 1,0 0-1,-1 0 0,1 1 1,0-1-1,0 1 0,0-1 1,0 1-1,-1 0 0,1-1 1,0 1-1,0 0 1,0 0-1,-1 0 0,1 0 1,0 0-1,-1 0 0,1 0 1,0 0-1,-3 1 1,-1-1-17,-1 1 0,1 0 0,-1 0 0,1 0 0,0 1-1,-1-1 1,-5 4 0,7-3-42,1-1 0,-1 1-1,1 0 1,-1 0-1,1 1 1,0-1-1,0 1 1,0 0-1,0 0 1,0 0-1,1 0 1,-1 0-1,1 0 1,0 1 0,0-1-1,0 1 1,0 0-1,1-1 1,-3 8-1,5-10-126,-1 0-1,1 0 1,-1-1-1,1 1 0,0 0 1,-1-1-1,1 1 1,0 0-1,-1-1 0,1 1 1,0-1-1,0 1 1,-1-1-1,1 0 1,0 1-1,0-1 0,0 0 1,0 1-1,0-1 1,-1 0-1,1 0 1,0 0-1,0 0 0,0 0 1,0 0-1,0 0 1,0 0-1,1-1 0,32-1-5296,-6-8-1140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1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6726,'0'0'10181,"-7"10"-8905,-1 2-984,1-4-37,1 1 0,0 1 0,0-1 0,1 1 0,0 0-1,0 0 1,1 0 0,1 1 0,0 0 0,-3 16 0,6-26-175,1 0 0,-1 0 0,1 0 1,-1 0-1,1 0 0,0 0 0,-1-1 0,1 1 0,0 0 1,0 0-1,0 0 0,-1-1 0,1 1 0,0 0 1,0-1-1,0 1 0,0-1 0,0 1 0,0-1 1,0 1-1,0-1 0,1 0 0,-1 1 0,0-1 1,0 0-1,0 0 0,0 0 0,0 0 0,0 0 0,1 0 1,0-1-1,41-3 1475,-36 2-1422,-1-1 1,0 0-1,0 0 1,0-1-1,0 1 0,-1-1 1,0-1-1,0 1 1,6-6-1,-8 7-7,-1 0 0,1 0-1,0 0 1,-1 0 0,0 0 0,0 0 0,0-1-1,0 1 1,-1-1 0,1 1 0,-1-1-1,0 0 1,0 0 0,0 0 0,0 1 0,-1-1-1,0-6 1,0 8-137,-1 0 0,0 0 0,-1 0 0,1 0 0,0 0 0,-1 0 0,1 0 0,-1 0 0,1 1 0,-1-1 0,0 1 0,0-1 0,0 1 0,0 0 0,0-1-1,0 1 1,0 0 0,0 0 0,0 1 0,0-1 0,-1 0 0,1 1 0,0-1 0,0 1 0,-1 0 0,1 0 0,-5 0 0,2 0-291,0-1 0,0 1 0,-1 0 0,1 0-1,0 1 1,0 0 0,-1 0 0,1 0 0,0 0 0,0 1 0,-8 3 0,11-2-392,-1-1 1,1 0 0,0 1-1,0 0 1,0-1 0,0 1-1,0 0 1,1 0 0,-1 0-1,1 0 1,0 1 0,0-1 0,0 0-1,0 0 1,0 5 0,0 9-5719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16592,'0'0'8360,"67"1"-8200,-37-1-128,2 0-224,-2 0-1666,0-1-2402,-2-4-5606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1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27 13837,'0'0'8008,"8"-5"-6626,0 1-1097,0 1 0,0-1 0,0 1-1,0 1 1,13-3 0,-20 5-240,1 0 1,0-1-1,-1 1 0,1 0 1,0 0-1,-1 0 0,1 1 1,-1-1-1,1 0 1,0 1-1,-1-1 0,1 1 1,-1-1-1,1 1 0,-1 0 1,1-1-1,1 3 1,-2-2-51,0 0 0,0 1 0,0-1 0,0 1 0,-1-1 0,1 1 0,0-1 1,-1 1-1,1 0 0,-1-1 0,0 1 0,0 0 0,1-1 0,-1 1 1,0 0-1,0 0 0,-1-1 0,1 1 0,0 0 0,0-1 0,-2 4 1,1-1 7,-1 1 0,0-1 0,0 0 0,-1 1 1,1-1-1,-1 0 0,0 0 0,0-1 0,0 1 0,-6 4 1,-45 39-177,31-28 124,19-15 38,-2-1-2,2 1-1,-1 0 0,0 1 1,1-1-1,0 1 1,0 0-1,0 0 0,1 0 1,-1 1-1,-3 8 1,7-13 11,1 0 0,-1-1-1,0 1 1,0 0 0,0-1 0,1 1 0,-1 0 0,0 0 0,1-1 0,-1 1 0,1-1 0,-1 1 0,1 0 0,-1-1 0,1 1 0,-1-1 0,1 1 0,-1-1 0,1 1 0,0-1 0,-1 0 0,1 1 0,0-1 0,-1 0 0,1 1-1,0-1 1,0 0 0,-1 0 0,1 0 0,0 0 0,0 0 0,-1 0 0,1 0 0,0 0 0,1 0 0,35 2 153,-35-2-148,13 1-44,75-4-2821,-31-10-4602,-13-6-2487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17908,'-4'-9'2818,"11"12"-655,6 2-1415,14 5-377,1-2 0,0 0 0,0-2 0,1-1-1,0-2 1,-1 0 0,1-2 0,0-2 0,43-5 0,-60 4-482,-9 1-146,1 0-1,0 0 0,0 1 0,-1-1 1,1 1-1,0 0 0,6 1 0,-10-1 227,0 0-1,0 1 1,1-1-1,-1 0 0,0 1 1,0-1-1,0 1 0,0-1 1,0 0-1,0 1 1,0-1-1,0 0 0,0 1 1,0-1-1,0 0 0,0 1 1,-1-1-1,1 0 1,0 1-1,0-1 0,0 0 1,0 1-1,-1-1 0,1 0 1,0 1-1,-1-1 1,1 1-57,-7 10-539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87 15118,'0'0'6753,"-4"4"-6721,1-1 17,2-3-69,1 1 1,-1-1 0,0 1-1,1-1 1,-1 1 0,0-1-1,1 1 1,-1-1-1,1 1 1,-1 0 0,1-1-1,-1 1 1,1 0 0,-1-1-1,1 1 1,0 0-1,-1 0 1,1 0 0,0-1-1,0 1 1,-1 0 0,1 0-1,0 0 1,0-1 0,0 1-1,0 0 1,0 0-1,0 0 1,0 0 0,1-1-1,-1 1 1,0 0 0,0 0-1,1 0 1,-1-1-1,0 1 1,1 0 0,-1 0-1,1-1 1,-1 1 0,1 0-1,-1-1 1,1 1-1,-1-1 1,1 1 0,0-1-1,-1 1 1,1-1 0,0 1-1,-1-1 1,1 1 0,0-1-1,0 0 1,0 0-1,-1 1 1,1-1 0,0 0-1,1 0 1,28 10-690,-20-8 638,0 1-1,0 0 1,-1 1 0,11 5-1,-19-8 58,1 0-1,-1-1 1,1 1-1,-1 0 1,1 0-1,-1 1 1,0-1-1,0 0 1,1 0-1,-1 1 1,0-1-1,0 0 1,-1 1 0,1-1-1,0 1 1,0-1-1,-1 1 1,1 0-1,-1-1 1,1 1-1,-1 0 1,1-1-1,-1 1 1,0 0-1,0 0 1,0-1-1,0 1 1,0 0-1,-1 2 1,0-1 115,-1-1 1,1 1-1,-1-1 0,0 0 1,1 1-1,-1-1 1,0 0-1,0 0 0,0 0 1,0-1-1,-1 1 1,1 0-1,-1-1 0,1 1 1,-1-1-1,-2 1 1,-47 19 1533,48-20-1513,-41 11 781,20-11-1855,7-10-3847,11-6-1900</inkml:trace>
  <inkml:trace contextRef="#ctx0" brushRef="#br0" timeOffset="1">101 5 14318,'0'0'7014,"71"-5"-6373,-51 5-577,7 0-160,-3 0-2210,-4 0-2755,7 0-3459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2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9417,'0'0'5087,"-10"3"-3715,1 1-1006,0 0-1,0 1 0,1-1 1,-1 1-1,1 1 0,1 0 1,-13 11-1,16-13-192,0 1-1,0-1 1,0 1-1,0 0 1,1 0-1,0 0 1,0 1 0,1-1-1,-1 1 1,1-1-1,0 1 1,1 0-1,-1 0 1,1 0-1,0 0 1,0 7 0,1-11-136,0 0-1,0 0 1,0 0 0,0 0 0,0 0 0,0 0 0,0 0 0,1 0 0,-1 0 0,1 0 0,0-1 0,-1 1 0,1 0 0,0 0 0,0 0 0,0-1 0,0 1 0,1 0 0,-1-1 0,0 1 0,1-1 0,-1 0 0,2 2-1,1-1 48,0-1 0,-1 0 0,1 0-1,0-1 1,-1 1 0,1-1-1,0 0 1,0 0 0,-1 0 0,1 0-1,0 0 1,5-2 0,-4 1-40,1-1-1,-1 0 1,1 0 0,-1-1 0,0 1 0,0-1 0,0 0 0,0 0-1,-1-1 1,1 1 0,-1-1 0,0 0 0,0-1 0,0 1 0,0-1-1,3-6 1,-4 7 3,0 0 0,0-1 0,-1 1-1,0-1 1,0 1 0,0-1-1,0 0 1,-1 0 0,0 0 0,0 0-1,0 0 1,0 0 0,-1 0 0,0 0-1,0 0 1,0-1 0,-1 1 0,-2-8-1,3 11-57,-1 0 0,0 0 0,0 0 0,0 0 0,0 0 0,-1 1 0,1-1-1,0 0 1,-1 1 0,1-1 0,-1 1 0,1 0 0,-1-1 0,0 1 0,0 0 0,0 0 0,0 0-1,1 0 1,-1 1 0,0-1 0,0 0 0,0 1 0,-1-1 0,1 1 0,0 0 0,0 0-1,0 0 1,0 0 0,0 0 0,0 0 0,0 0 0,0 1 0,-1-1 0,-2 2 0,1-1-122,1 0 0,0 0 0,0 0 0,-1 1 0,1 0 0,0-1 0,0 1 0,1 0 0,-1 0 0,0 0 0,1 1 0,-1-1 0,1 1 0,0-1 0,-1 1 0,1 0 0,1 0 0,-1 0 0,0 0 0,-2 6 0,2 26-7106,3-20 2151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2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44 13773,'0'0'3203,"-9"-1"-785,1-1-2155,-1 1-1,1 0 0,-1 1 0,1 0 1,-1 0-1,1 1 0,-1 0 0,1 1 1,0-1-1,-1 2 0,1-1 0,0 1 1,0 0-1,1 1 0,-9 4 0,7-1-114,0-1 0,0 1 0,1 0-1,-10 10 1,16-15-146,0 0 0,1 0 0,-1 0 0,0 0 0,0 1 0,1-1 0,-1 0 0,1 1 0,0-1 0,0 1 0,0-1 0,0 1 0,0 0 0,1-1 0,-1 1 0,1 0 0,0 0 0,-1-1 0,1 1 0,0 0 0,1 0 0,0 4 0,0-6 9,0 1-1,1 0 1,-1 0 0,1-1 0,-1 1-1,1-1 1,0 0 0,0 1-1,-1-1 1,1 0 0,0 0-1,0 0 1,0 0 0,0 0-1,1 0 1,-1-1 0,0 1 0,0-1-1,0 0 1,0 1 0,1-1-1,2 0 1,54-1 5,-56 0-22,4 0 68,0 0-1,0-1 1,0 0-1,0 0 1,0 0-1,-1-1 1,1 0-1,-1-1 1,0 1-1,0-1 1,0-1-1,-1 1 1,1-1-1,-1 0 1,0 0-1,0 0 1,-1-1-1,0 1 0,0-1 1,0 0-1,-1 0 1,1-1-1,-1 1 1,-1-1-1,0 0 1,1 0-1,-2 0 1,2-11-1,-3 16-44,-1 0 0,1 0 0,-1-1-1,0 1 1,0 0 0,0 0 0,0 0 0,0 0-1,0 0 1,-1 0 0,1 0 0,-1 1 0,1-1-1,-1 0 1,1 1 0,-1-1 0,0 1 0,0 0-1,0 0 1,0-1 0,0 1 0,0 1-1,0-1 1,0 0 0,-1 0 0,1 1 0,0-1-1,0 1 1,-5-1 0,-7-1-199,-1 0 0,1 1 0,-20 1 0,33 0 58,0 0-1,-1 0 1,1 0 0,-1 0-1,1 0 1,-1 1-1,1-1 1,0 0 0,-1 1-1,1-1 1,0 1-1,-1 0 1,1-1 0,0 1-1,0 0 1,0 0-1,0 0 1,0 0 0,0 0-1,0 0 1,0 0-1,0 0 1,0 0-1,0 1 1,1-1 0,-2 3-1,-3 16-4184,4 2-3312,1-6-2479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3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97 2947,'0'0'7313,"1"-8"-4094,1-5-2069,0-7 70,-1-4 3564,-1 23-4751,-1 0 0,1 1 1,-1-1-1,1 0 0,0 1 0,-1-1 1,1 1-1,-1-1 0,1 1 0,-1-1 1,0 1-1,1 0 0,-1-1 1,0 1-1,1 0 0,-1-1 0,0 1 1,1 0-1,-1 0 0,0-1 0,1 1 1,-1 0-1,0 0 0,0 0 0,1 0 1,-1 0-1,-1 0 0,-27 0 636,23 0-342,-2 0-124,0 1-1,0 0 1,0 0 0,0 0 0,0 1-1,0 0 1,1 1 0,-1 0-1,1 0 1,-11 6 0,15-7-148,0 0 0,0 0 1,0 0-1,0 1 0,1-1 0,-1 1 0,1-1 1,0 1-1,-1 0 0,1 0 0,1 0 1,-1 0-1,0 0 0,1 1 0,-1-1 0,1 0 1,0 1-1,0-1 0,1 1 0,-1-1 1,1 1-1,-1-1 0,1 1 0,0-1 0,0 1 1,1 4-1,0-5-23,0-1-1,1 1 1,-1 0-1,0-1 1,1 0 0,0 1-1,-1-1 1,1 0 0,0 0-1,0 0 1,0 0 0,0 0-1,1 0 1,-1 0 0,0-1-1,1 1 1,-1-1-1,1 0 1,0 0 0,-1 0-1,1 0 1,0 0 0,0 0-1,0-1 1,4 1 0,11 2 90,0-1 1,30-1-1,-38-1-87,1-1 0,-1 0 0,0-1 0,0 0 0,0 0-1,0-1 1,0-1 0,0 0 0,12-7 0,-19 10-53,1-1-1,-1 0 1,0 0 0,0-1-1,0 1 1,0 0 0,0-1 0,0 0-1,-1 0 1,1 0 0,-1 0-1,0 0 1,0 0 0,0-1 0,0 1-1,-1 0 1,1-1 0,-1 0 0,0 1-1,0-1 1,0 0 0,-1 0-1,1 1 1,-1-1 0,0 0 0,0 0-1,0 0 1,-2-6 0,1 8-180,0-1 0,0 1-1,0-1 1,0 1 0,0 0 0,0 0 0,-1 0 0,1 0 0,-1 0 0,0 0-1,0 0 1,1 0 0,-1 0 0,0 1 0,-1-1 0,1 1 0,0 0-1,0 0 1,0-1 0,-4 0 0,-3-1-1687,0 0 0,0 1 0,0 0 0,-12-2 0,-19 1-7559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3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 8840,'0'0'8942,"10"0"-7837,744-6 6677,1022-51-7962,-1718 54 349,164-10 8,-76-5 3235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4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15663,'8'-2'1409,"17"-5"-455,-1 2 0,1 0 0,0 2 0,0 1 0,0 1 0,34 2 0,-58-1-957,0 0 0,0 0-1,1 0 1,-1 0 0,0 0-1,0 1 1,0-1-1,0 0 1,0 0 0,0 1-1,0-1 1,0 1-1,0-1 1,0 1 0,0-1-1,-1 1 1,1-1-1,0 1 1,0 0 0,0-1-1,-1 1 1,1 0-1,0 0 1,-1 0 0,1 0-1,0 0 1,-1-1-1,1 1 1,-1 0 0,0 0-1,1 0 1,-1 0 0,0 1-1,1-1 1,-1 0-1,0 0 1,0 0 0,0 0-1,0 0 1,0 0-1,0 0 1,-1 0 0,1 0-1,0 0 1,0 0-1,-1 0 1,1 0 0,0 0-1,-1 0 1,1 0-1,-1 0 1,0 0 0,1 0-1,-1 0 1,0-1-1,1 1 1,-2 1 0,-4 5 41,1-1 0,-1 1 0,0-1 0,-1 0 0,-11 8 0,-116 65 801,133-78-832,0-1 1,1 1-1,-1-1 1,0 1 0,0-1-1,0 1 1,1 0-1,-1 0 1,0-1 0,1 1-1,-1 0 1,1 0-1,-1 0 1,1-1 0,-1 1-1,1 0 1,-1 0-1,1 0 1,0 0-1,-1 1 1,2-1-4,-1-1-1,0 1 1,0-1 0,1 1-1,-1-1 1,0 1-1,1-1 1,-1 1 0,1-1-1,-1 0 1,1 1-1,-1-1 1,1 0 0,-1 1-1,1-1 1,-1 0 0,1 1-1,-1-1 1,1 0-1,-1 0 1,1 0 0,0 0-1,0 1 1,46 2 105,-41-3-85,62-2-1821,1-9-6005,-20-3-3307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5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15 13132,'0'0'3337,"-11"1"-1479,1-1-1562,1 2 0,0 0 0,0 0 0,1 0 0,-1 1 0,0 0 0,-11 7 0,17-9-244,1 0-1,0 0 1,-1 1 0,1-1-1,0 0 1,0 1-1,0 0 1,0 0-1,0-1 1,0 1-1,0 0 1,1 1-1,-1-1 1,1 0 0,-1 0-1,1 1 1,0-1-1,0 1 1,0-1-1,0 1 1,0-1-1,1 1 1,-1-1 0,1 1-1,0 0 1,0-1-1,0 1 1,0 0-1,0-1 1,0 1-1,1 0 1,-1-1-1,1 1 1,0-1 0,0 1-1,2 4 1,-1-5 21,-1 1 1,1-1 0,0 1 0,1-1-1,-1 0 1,0 0 0,1 0 0,-1 0 0,1-1-1,0 1 1,-1-1 0,1 1 0,0-1-1,0 0 1,0 0 0,0 0 0,0-1-1,0 1 1,0-1 0,0 1 0,0-1-1,0 0 1,5-1 0,-2 1 114,-1 0 0,1 0 1,-1-1-1,1 0 0,-1 0 0,0-1 1,1 1-1,-1-1 0,0 0 0,0-1 1,0 1-1,7-6 0,-7 4 1,-1-1 0,0 0 0,0 0 0,0-1 0,-1 1 1,0-1-1,0 1 0,0-1 0,-1 0 0,1 0 0,1-8 0,-4 12-206,1 0 1,-1 0-1,1 1 1,-1-1-1,0 0 1,1 0-1,-1 0 1,0 0-1,0 0 1,-1 1-1,1-1 1,0 0-1,-1 0 1,1 0-1,-1 0 1,1 1-1,-1-1 1,0 0-1,0 1 0,0-1 1,0 0-1,0 1 1,0-1-1,0 1 1,0 0-1,0-1 1,-1 1-1,1 0 1,-1 0-1,1 0 1,-1 0-1,1 0 1,-1 0-1,0 0 1,0 0-1,1 1 1,-1-1-1,0 0 0,0 1 1,0 0-1,-2-1 1,-2 0-322,1 1 0,0-1 1,0 1-1,0 0 0,0 1 0,-1-1 1,1 1-1,0 0 0,-7 2 0,10-2-135,0 0 0,0 0-1,0 0 1,0 0 0,1 1-1,-1-1 1,0 0 0,1 1-1,-1-1 1,1 1 0,0-1-1,-1 1 1,1 0 0,0 0-1,0-1 1,-2 5 0,-1 7-6088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6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58 10666,'1'-1'466,"0"0"1,0 0-1,0 0 0,0 0 1,-1-1-1,1 1 0,0 0 1,-1 0-1,1-1 0,-1 1 0,1 0 1,-1-1-1,0 1 0,0-1 1,1 1-1,-1 0 0,0-1 1,0 1-1,0-1 0,-1 1 1,1 0-1,0-1 0,0 1 0,-2-3 1,1 3-290,0 0-1,0-1 1,-1 1 0,1 0 0,0 0-1,-1 0 1,1 1 0,-1-1 0,1 0-1,-1 0 1,1 1 0,-1-1 0,1 1-1,-1-1 1,0 1 0,1 0 0,-3 0-1,-4-1-222,1 1-1,0 0 0,-1 0 1,1 1-1,0 0 0,0 1 0,0-1 1,-10 5-1,10-3 57,-1 1 1,1 0-1,0 1 1,1-1-1,-1 1 1,1 1-1,0-1 0,0 1 1,0 0-1,1 1 1,0-1-1,1 1 0,-1 0 1,1 0-1,0 0 1,1 1-1,0 0 0,0-1 1,-2 11-1,5-16 1,0-1 0,1 1 0,-1-1-1,0 0 1,1 1 0,-1-1 0,1 1 0,-1-1 0,1 0-1,0 1 1,-1-1 0,1 0 0,0 1 0,0-1-1,0 0 1,0 0 0,0 0 0,0 0 0,0 0-1,1 0 1,-1 0 0,0-1 0,1 1 0,-1 0-1,0-1 1,1 1 0,-1 0 0,0-1 0,1 0 0,-1 1-1,1-1 1,-1 0 0,1 0 0,-1 0 0,1 0-1,2 0 1,59-2 710,-57 1-653,1 0-1,-1 0 0,1-1 1,-1 0-1,0 0 0,1-1 1,-1 1-1,-1-1 0,1-1 1,0 1-1,-1-1 0,1 0 1,-1 0-1,0-1 0,-1 1 1,1-1-1,-1 0 0,0-1 1,0 1-1,-1-1 0,1 1 1,-1-1-1,0 0 0,-1 0 1,0-1-1,1 1 0,-2 0 1,1-1-1,-1 1 0,1-11 1,-2 15-145,-1 0 1,1 1 0,0-1 0,0 1 0,-1-1-1,1 1 1,-1-1 0,1 1 0,-1-1 0,0 1-1,0-1 1,1 1 0,-1 0 0,0-1 0,0 1-1,0 0 1,-1 0 0,1 0 0,0 0 0,0 0 0,0 0-1,-1 0 1,1 0 0,-1 0 0,1 1 0,-1-1-1,1 0 1,-1 1 0,1 0 0,-1-1 0,1 1-1,-1 0 1,1-1 0,-1 1 0,0 0 0,1 0-1,-1 1 1,-2-1 0,0 0-265,1 1 1,-1-1-1,1 1 1,-1-1-1,0 1 1,1 0-1,0 1 0,-1-1 1,1 1-1,0-1 1,-1 1-1,1 0 1,0 0-1,0 0 0,1 0 1,-1 1-1,-2 2 1,-12 33-6798,13-19 353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6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65 12268,'0'0'9844,"1"-8"-7287,-1 5-2426,0 1 0,1 0 0,-1 0 0,0 0 0,-1 0 0,1-1 0,0 1 0,0 0 1,-1 0-1,0 0 0,1 0 0,-1 0 0,0 0 0,0 0 0,0 0 0,0 0 0,0 0 0,0 0 0,-4-3 1,3 4-113,-1-1 1,0 1 0,0 0 0,1-1 0,-1 1 0,0 0-1,0 1 1,0-1 0,0 1 0,0-1 0,0 1 0,0 0-1,0 0 1,-1 0 0,1 0 0,0 1 0,-5 1 0,1-1-34,1 1 0,-1 1 1,1-1-1,0 1 1,0 0-1,0 1 0,0-1 1,0 1-1,1 0 1,-1 1-1,-7 8 0,9-10 14,1 1 0,0 0 0,0-1 0,0 1 0,0 0 0,0 1 0,1-1-1,0 0 1,0 1 0,0-1 0,0 1 0,1 0 0,0-1 0,0 1-1,0 0 1,1 0 0,-1 6 0,2-10 5,-1 1 1,1 0-1,-1 0 0,1-1 1,0 1-1,0-1 0,0 1 1,0-1-1,0 1 1,0-1-1,0 1 0,1-1 1,-1 0-1,0 0 0,1 0 1,-1 0-1,1 0 0,-1 0 1,1 0-1,0 0 0,-1 0 1,1-1-1,0 1 0,-1-1 1,1 1-1,0-1 0,0 0 1,1 1-1,60 2 211,-53-3-171,-2 0 13,0-1 0,0 0 0,0 0 0,0-1 0,-1 0 0,1-1 0,0 1 0,-1-2-1,0 1 1,10-7 0,-13 8-29,0 0 1,-1-1-1,1 1 0,-1-1 1,0 0-1,0 0 0,0 0 1,0 0-1,-1-1 0,1 1 0,-1-1 1,0 0-1,0 0 0,0 1 1,0-1-1,-1 0 0,1-1 0,-1 1 1,0 0-1,-1 0 0,1-6 1,-1 9-131,0-1 1,-1 1-1,1-1 1,-1 1-1,1-1 1,-1 1 0,0-1-1,0 1 1,1 0-1,-1-1 1,0 1-1,0 0 1,0 0 0,-1 0-1,1 0 1,0 0-1,0 0 1,-1 0-1,1 0 1,0 0-1,-1 0 1,1 1 0,-1-1-1,1 1 1,-1-1-1,1 1 1,-1-1-1,1 1 1,-1 0 0,1 0-1,-1 0 1,-1 0-1,-29 0-4034,7 8-4794,14-1-2591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0 10794,'0'0'6775,"-1"13"-5937,0-3-607,1 0 0,0 0 1,0 0-1,1 0 0,0 1 1,1-1-1,0 0 0,6 15 1,12 28 239,-2 1 1,-2 0 0,9 64 0,-22-96-299,-1 1 1,-1-1-1,0 1 1,-2-1-1,-1 1 1,-1-1-1,0 0 1,-2 1-1,-1-2 1,-15 41-1,3-24-152,-1-1 0,-2 0 0,-28 37 0,4-19-2940,-4-4-4207,10-15-7197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19764,'7'2'1993,"9"-1"-1217,-3-2-304,10-4 952,1 1-352,8 1-351,-2 0-177,3 0-776,-2 3-528,-8-2 671,2 2-135,-7 0-128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0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4100,'0'0'5087,"6"-10"-2877,19-34 733,0 6 6660,-25 38-9469,1 1 1,0 0-1,0-1 1,0 1-1,-1 0 1,1 0-1,-1 0 1,1 0-1,0 0 1,-1-1-1,0 1 1,1 0-1,-1 0 1,1 0-1,-1 0 0,0 0 1,0 0-1,0 0 1,0 1-1,0-1 1,0 2-1,7 33-199,21 307 441,6 58-293,-26-348-73,10 75 94,2 156 1,-28-37-53,5 147 24,12-299-47,-4-53 2,-1 0 1,-3 0-1,-5 69 1,0-66-274,3 65-1,2-59-2454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2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0 315 9769,'10'-1'2376,"131"-20"2602,-28 1-3363,556-46-1062,-161 18-402,273-2 637,2 40 20,-775 10-807,404-1 248,702-8-50,-332-20-173,131-2 17,-735 30-24,283-14 58,-459 15-491,12-2 1179,-9 0-2216,-6-2-3700,-5-1 1185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2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13933,'0'0'10698,"12"1"-10634,56 13-195,-1 3 1,0 3-1,68 30 0,-74-27 115,-59-23 15,0 1 0,0-1 0,-1 0-1,1 1 1,0-1 0,0 1 0,-1 0-1,1 0 1,-1-1 0,1 1 0,-1 0 0,1 0-1,-1 1 1,1-1 0,-1 0 0,0 0 0,0 1-1,1-1 1,-1 1 0,0-1 0,0 1-1,-1-1 1,1 1 0,0-1 0,0 1 0,-1 0-1,1 0 1,-1-1 0,1 4 0,-2-2 9,-1 0 1,1 1 0,-1-1 0,1 0-1,-1 0 1,0 0 0,0 0-1,0 0 1,-1-1 0,1 1-1,0-1 1,-1 1 0,-5 3 0,-98 86 524,-39 33-3239,132-115-3770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3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 10346,'0'0'14179,"10"-1"-13042,2-3-967,0 0 0,0 0 1,0-1-1,0 0 1,-1-1-1,0-1 0,0 1 1,0-2-1,-1 0 0,-1 0 1,18-18-1,-4-1-57,0 0 0,22-37-1,17-22-188,-61 86 69,-1-1 1,1 0 0,-1 0 0,1 1-1,0-1 1,-1 0 0,1 1-1,0-1 1,0 1 0,-1-1-1,1 1 1,0-1 0,0 1-1,0 0 1,0-1 0,0 1-1,0 0 1,0 0 0,-1-1-1,1 1 1,0 0 0,0 0-1,0 0 1,0 0 0,0 0-1,1 1 1,0 0-13,0 0 0,0 0 1,0 0-1,0 0 0,0 0 0,-1 0 0,1 1 0,-1-1 0,1 1 1,-1-1-1,3 3 0,29 55-314,-29-51 326,45 104-48,-35-76-339,2 0 0,1-1 1,1-1-1,28 37 1,-21-45-2719,-6-16-3182,1-8-7971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5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6182,'0'0'4164,"0"8"4656,1 34-8869,56 807 4779,-55-660-4020,2 123-321,18-65-305,-1-25 243,-16-98 59,-1-17 158,22 133 0,-25-236-600,6 33 1069,-2-25-5867,-1-17-15,-2-11-2754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7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1889 512,'-2'1'583,"0"1"0,0 0 0,0-1 0,0 1 0,0 0 0,0 1 0,1-1 0,-1 0 0,1 0-1,0 1 1,-1-1 0,1 1 0,0-1 0,1 1 0,-1-1 0,0 1 0,1 0 0,-1-1-1,1 4 1,0-4-352,1 1 0,-1-1 1,1 1-1,0-1 0,0 0 0,0 1 0,0-1 0,0 0 0,0 0 0,1 0 0,-1 0 0,1 0 0,0 0 0,-1-1 0,1 1 0,4 2 1,4 3 99,0 0 1,1-2 0,0 1 0,0-1 0,1-1 0,-1 0 0,13 2 0,53 9 10,0-5 1,0-2 0,1-4 0,98-7-1,-120-2-354,0-2-1,0-2 0,54-17 1,159-60-55,-227 70 97,-1-3 1,-1-1-1,-1-1 0,-1-3 1,0-1-1,-2-2 0,35-33 1,16-25 98,103-127 1,-74 86 23,27-33 308,133-214-339,-35 108 38,-152 173-127,-8 13-17,127-94 0,-181 152 56,1 2 0,1 1 0,54-26 0,-64 36-36,0 1 0,1 1 0,0 0 0,0 2 0,0 0 0,1 1 0,29 0 0,-22 3-142,1 1 0,-1 2 1,1 1-1,-1 1 0,32 10 0,-48-11 59,-1 0 1,1 1-1,-1 0 0,0 1 1,0 0-1,-1 0 1,0 1-1,0 1 0,-1 0 1,1 0-1,-2 1 0,1 0 1,-1 0-1,9 14 1,7 13 46,3-2 0,0-1 0,2-1 0,49 41 0,8 11-11,46 69 68,-98-109-43,2-1 0,1-2 1,3-2-1,49 39 0,-35-37 90,-1 3 0,-3 2 0,69 80 0,-93-97-18,2-2-1,1-1 1,1-2-1,2 0 0,0-2 1,1-2-1,1-1 1,64 27-1,287 137 652,-345-166-710,0-2 0,2-1 1,78 15-1,136 5 41,-117-18-53,20-8-277,-17-2-1542,-142-5 1748,28 5-745,-28-5 600,1-1 0,-1 1 0,1-1 0,0 0 0,-1 1 0,1-1 1,-1 1-1,0 0 0,1-1 0,-1 1 0,1-1 0,-1 1 0,0 0 1,0-1-1,1 1 0,-1 0 0,0-1 0,0 1 0,0 0 0,1-1 1,-1 1-1,0 1 0,0 4-3146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8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71 14798,'3'-10'2155,"-1"-1"-1,0 1 1,0-1-1,0-17 1,-17 35-1899,10 2-273,0-1-1,1 1 1,0 0-1,0 0 1,1 1-1,0-1 1,1 1 0,0 0-1,-1 10 1,-3 91 298,5-100-259,1 0-1,0-1 1,0 1 0,1 0 0,1 0-1,0-1 1,0 1 0,1-1-1,0 0 1,1 0 0,0 0 0,1 0-1,10 16 1,-19-32-8164,-13-16 2912,-2 0-846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8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1 223 10186,'0'0'12523,"48"-13"-11433,-18 13-578,0-1-416,3-3-192,1 0-2146,-8-5-3267,-1-5-3652</inkml:trace>
  <inkml:trace contextRef="#ctx0" brushRef="#br0" timeOffset="1">320 0 9129,'0'0'11146,"-37"66"-10025,31-47-768,6 2-225,0-1-128,0-2 64,0-1-64,0-3-192,0 0-257,2-4-416,7-4-1537,-5-6-1345,11 0-1282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16912,'0'0'4511,"-1"9"-7501,-2 6 3011,-1 0 0,0-1 0,-1 0-1,-1 0 1,-1 0 0,1-1 0,-2 0 0,-13 17-1,-37 72 1459,54-96-2382,3-6 741,1 0-1,0 1 1,0-1-1,0 0 1,-1 0-1,1 1 1,0-1-1,0 0 1,-1 0-1,1 0 1,0 1-1,0-1 1,-1 0-1,1 0 1,0 0-1,-1 0 1,1 0-1,0 1 1,-1-1-1,1 0 1,0 0-1,-1 0 1,1 0-1,0 0 1,-1 0-1,1 0 1,0 0-1,-1 0 1,1 0 0,-1-1-1,1 1 1,0 0-1,0 0 1,-1 0-1,1 0 1,0 0-1,-1-1 1,1 1-1,0 0 1,0 0-1,-1 0 1,1-1-1,0 1 1,0 0-1,-1 0 1,1-1-1,0 1 1,0 0-1,-1-1 1,-4-13-3991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9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1 124 5958,'0'0'14413,"46"15"-13996,-31 2-289,6 2-32,-1-2-416,3-3-1666,-6-4-1890,-1-4-1825</inkml:trace>
  <inkml:trace contextRef="#ctx0" brushRef="#br0" timeOffset="1">137 0 8200,'0'0'15150,"47"60"-13612,-31-38-578,-1 5-575,0 3-289,-7 6-64,-8 3-480,0 5-738,-13 3-1024,-12-1-1954,-10-7-3779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17500,'1'0'115,"0"1"0,0 0 0,0-1 0,0 1 0,0-1-1,0 0 1,0 1 0,1-1 0,-1 0 0,0 1 0,0-1 0,0 0 0,0 0 0,1 0 0,-1 0 0,0 0 0,0 0 0,0-1 0,0 1 0,1 0 0,-1 0 0,0-1 0,0 1 0,0-1 0,0 1 0,0-1 0,2-1 0,29-24 872,-24 18-326,36-32 348,-3-2-1,49-64 0,-66 73-606,-1-1 1,-1-1-1,-2-1 1,19-49 0,-70 214 406,5-37-796,12-49-436,2 1 0,-10 78 0,21-122 391,1 1 0,0-1 0,0 0 0,0 1 0,0-1 0,0 0 1,0 1-1,-1-1 0,1 1 0,0-1 0,0 0 0,0 1 0,0-1 0,0 0 1,1 1-1,-1-1 0,0 0 0,0 1 0,0-1 0,0 0 0,0 1 0,0-1 0,0 0 1,1 1-1,-1-1 0,0 0 0,0 1 0,1-1 0,-1 0 0,0 0 0,0 1 1,1-1-1,-1 0 0,0 0 0,1 0 0,-1 1 0,0-1 0,0 0 0,1 0 0,-1 0 1,1 0-1,-1 0 0,0 0 0,1 0 0,-1 0 0,0 1 0,1-1 0,0-1 1,14-6-481,4-7-103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9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1 20756,'0'0'2018,"-65"31"-1922,38-7 0,7 4-32,-4 1-64,1 2 0,5-3-96,1-3-321,4-6-512,-4-5-960,11-6-161,-3-8-1249,3 0-1538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0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14862,'0'0'8008,"52"40"-7688,-25-20-224,6 2-32,3-3-2018,-1-5-5669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0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9 11115,'0'0'11109,"8"-2"-9967,4 0-670,0 0 0,0 1 1,0 0-1,0 0 0,0 2 0,19 1 0,-28-1-451,0-1-1,-1 1 1,1-1 0,-1 1-1,1 0 1,-1 0-1,0 0 1,1 0 0,-1 0-1,0 0 1,0 1-1,0-1 1,0 1 0,0-1-1,0 1 1,0 0-1,0 0 1,-1 0 0,1 0-1,-1 0 1,1 0-1,-1 1 1,0-1-1,0 0 1,0 1 0,0-1-1,0 1 1,-1-1-1,1 1 1,-1-1 0,1 1-1,-1-1 1,0 1-1,0 0 1,0-1 0,-1 1-1,1-1 1,0 1-1,-1-1 1,0 1 0,0-1-1,-1 4 1,0-1-25,0 0 0,-1 0-1,1 0 1,-1 0 0,-1-1 0,1 1 0,0-1 0,-1 1 0,0-1 0,0 0 0,-1-1 0,-7 6 0,-66 39 77,54-35-8,17-9-35,2-2 21,0 1-1,0 0 0,0 0 0,0 0 0,0 1 0,1 0 0,-1-1 1,1 2-1,0-1 0,-4 7 0,8-11-45,-1 0 0,1 1 0,0-1 0,0 0 0,0 1 0,0-1 0,1 0 0,-1 1 0,0-1 0,0 0 0,0 0 0,0 1 0,0-1 0,0 0 1,0 1-1,0-1 0,1 0 0,-1 0 0,0 1 0,0-1 0,0 0 0,1 0 0,-1 1 0,0-1 0,0 0 0,1 0 0,-1 0 0,0 1 0,0-1 0,1 0 0,-1 0 0,0 0 0,1 0 0,-1 0 0,0 0 0,0 0 0,1 0 0,-1 0 0,0 0 0,1 0 0,-1 0 0,0 0 0,1 0 0,18 1 47,-16-1-26,-2 0-23,35 0-938,45-6-1,-67 4-883,1-1 0,0 0-1,18-8 1,10-8-6124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15887,'0'0'6561,"-8"10"-6470,-25 33-54,32-41-37,0 0 1,0-1-1,-1 1 0,1 0 0,1 0 1,-1 0-1,0 0 0,0 0 0,1 1 1,-1-1-1,1 0 0,-1 0 1,1 0-1,0 0 0,0 1 0,0-1 1,0 0-1,1 0 0,-1 0 0,1 1 1,-1-1-1,1 0 0,0 0 0,-1 0 1,1 0-1,0 0 0,0 0 1,3 3-1,2 1 9,-1-1 1,1 1-1,1-1 1,-1 0-1,1-1 1,9 5-1,11 9-24,-24-15-14,0-1 1,0 1 0,0 0 0,0 0-1,-1 0 1,0 0 0,1 0 0,-1 1-1,0-1 1,-1 1 0,1-1 0,-1 1-1,1 0 1,-1-1 0,1 6 0,-2-7 42,0 0-1,0 0 1,-1-1 0,1 1 0,0 0 0,-1 0 0,1 0 0,-1 0-1,0 0 1,1-1 0,-1 1 0,0 0 0,0 0 0,0-1 0,0 1-1,0-1 1,-1 1 0,1-1 0,0 0 0,-1 1 0,1-1 0,-1 0-1,0 0 1,1 0 0,-1 0 0,0 0 0,1 0 0,-1-1 0,0 1-1,0 0 1,0-1 0,-2 1 0,0 0 20,0 1-1,0-1 0,0-1 1,-1 1-1,1 0 1,0-1-1,0 0 1,0 0-1,-1 0 1,1 0-1,0-1 1,0 0-1,0 0 1,0 0-1,0 0 0,0 0 1,0-1-1,-6-3 1,7 3-236,0-1 1,1 1 0,-1 0-1,1-1 1,0 1-1,0-1 1,0 0-1,0 1 1,-3-7-1,3 4-610,0 0-1,0-1 0,0 0 0,1 0 1,-1 1-1,1-8 0,-2-26-6079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1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9769,'0'0'7335,"52"15"-6118,-35-4-800,1-1-321,3-1-256,1-2-3139,1 0-4549</inkml:trace>
  <inkml:trace contextRef="#ctx0" brushRef="#br0" timeOffset="1">256 268 4644,'0'0'21429,"17"24"-29629,-2-35 3203,0-3-2338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1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3 7976,'0'0'9400,"-11"-1"-7830,5 0-1464,1 1-1,-1-1 1,1 1 0,-1 0 0,1 1-1,0-1 1,-1 1 0,1 0 0,0 0-1,-1 1 1,1 0 0,0 0 0,0 0-1,0 0 1,1 1 0,-1 0 0,1 0-1,-1 0 1,1 0 0,-5 5 0,3 0 128,0 0 0,0 0 0,1 1 0,0-1 0,1 1 0,0 0 0,-6 19 0,9-27-205,0 1-1,1 0 1,-1 0 0,0 0-1,1 0 1,0 0-1,-1 0 1,1 0 0,0 0-1,0 0 1,0 0 0,0 0-1,0 0 1,1 0-1,-1-1 1,1 1 0,-1 0-1,1 0 1,0 0-1,-1 0 1,1 0 0,0-1-1,0 1 1,0 0 0,1-1-1,-1 1 1,0-1-1,1 1 1,-1-1 0,1 0-1,-1 0 1,1 1 0,-1-1-1,1 0 1,0 0-1,0 0 1,-1-1 0,1 1-1,0 0 1,0-1-1,0 1 1,0-1 0,0 0-1,3 1 1,3-1 59,0 0 0,-1 0 0,1 0 0,-1-1 0,1 0 0,0-1 0,-1 0-1,0 0 1,0 0 0,1-1 0,-1 0 0,-1 0 0,10-6 0,-12 6-77,-1 1 0,1-1 1,-1 0-1,0 0 0,0 0 0,0-1 0,0 1 1,-1 0-1,1-1 0,-1 0 0,0 0 0,0 0 1,0 0-1,0 0 0,-1 0 0,0 0 0,0 0 0,0-1 1,0 1-1,-1-1 0,1 1 0,-1 0 0,0-1 1,-2-7-1,2 10-148,0 0 0,-1 0 0,0 0 1,1 0-1,-1 0 0,0 0 0,0 0 1,0 0-1,0 0 0,0 1 0,0-1 0,-1 0 1,1 1-1,0-1 0,-1 1 0,1-1 0,-1 1 1,0 0-1,0 0 0,-3-2 0,2 1-579,-1 1 1,0-1-1,0 1 0,1 0 0,-1 0 0,0 1 0,0-1 1,0 1-1,-8 0 0,7 2-2562,4 4-1660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2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47 15855,'-8'0'1900,"-3"1"-1209,1 0-1,-1 1 1,1 0-1,-1 1 1,1 0-1,-14 7 1,19-9-491,0 1 1,1 0 0,0 0 0,-1 1 0,1 0-1,0-1 1,0 1 0,0 1 0,1-1 0,-1 0-1,1 1 1,0 0 0,0 0 0,0 0-1,0 0 1,1 0 0,-1 0 0,-1 8 0,3-12-199,1 1-1,0-1 1,0 1 0,0-1 0,0 1 0,0-1 0,0 1 0,0-1 0,0 1 0,0-1-1,0 1 1,0-1 0,0 1 0,0-1 0,0 1 0,1 0 0,-1-1 0,0 0 0,0 1-1,1-1 1,-1 1 0,0-1 0,1 1 0,-1-1 0,0 1 0,1-1 0,-1 0 0,0 1 0,1-1-1,-1 0 1,1 1 0,-1-1 0,1 0 0,-1 0 0,1 1 0,26 0 267,23-15 189,-43 11-606,-1-1 1,0 0-1,0 0 0,0-1 1,0 1-1,-1-1 0,0 0 1,0-1-1,0 1 0,-1-1 0,1 0 1,-2-1-1,1 1 0,-1 0 1,1-1-1,-2 0 0,1 0 1,-1 0-1,0 0 0,1-10 0,-3 17 136,0-1-1,0 1 0,0-1 0,0 1 0,0-1 0,0 1 0,0 0 1,0-1-1,0 1 0,0-1 0,-1 1 0,1-1 0,0 1 0,0 0 0,0-1 1,-1 1-1,1 0 0,0-1 0,-1 1 0,1 0 0,0-1 0,-1 1 1,1 0-1,0-1 0,-1 1 0,1 0 0,0 0 0,-1 0 0,1-1 1,-1 1-1,1 0 0,0 0 0,-2 0 0,-17 2-575,-18 15-148,-1 11 959,36-26-253,0-1 0,0 1 0,0 0 1,1 0-1,-1 0 0,1 0 0,-1 0 1,1 0-1,0 0 0,0 0 0,0 1 1,0-1-1,0 0 0,1 1 0,-1-1 1,0 4-1,1-5-124,0-1 0,0 0 1,0 0-1,0 0 0,0 1 1,0-1-1,0 0 0,0 0 0,0 0 1,0 1-1,0-1 0,0 0 1,0 0-1,0 0 0,0 1 0,0-1 1,1 0-1,-1 0 0,0 0 1,0 1-1,0-1 0,0 0 1,0 0-1,0 0 0,1 0 0,-1 0 1,0 1-1,0-1 0,0 0 1,1 0-1,-1 0 0,0 0 0,0 0 1,0 0-1,1 0 0,-1 0 1,0 0-1,0 0 0,0 0 0,1 0 1,-1 0-1,0 0 0,0 0 1,0 0-1,1 0 0,-1 0 0,0 0 1,0 0-1,1 0 0,1 0-1342,11 0-9934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2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24 12492,'0'0'8760,"-9"-1"-7473,5 0-1210,0 0 0,0 1 1,0-1-1,0 1 1,1 0-1,-1 0 0,0 1 1,0-1-1,0 1 1,1 0-1,-1 0 1,0 0-1,1 0 0,-1 1 1,0-1-1,1 1 1,0 0-1,-1 0 0,1 0 1,0 1-1,0-1 1,0 1-1,1 0 0,-1-1 1,1 1-1,-1 0 1,-2 5-1,-23 38 1548,27-43-1493,0 0 0,0-1-1,0 1 1,0 0 0,0-1 0,1 1-1,-1 0 1,1 0 0,0 0 0,-1 0-1,2 0 1,-1-1 0,0 1 0,0 0-1,1 0 1,1 5 0,-1-7-101,0 1 0,1-1 0,-1 0 0,0 0 0,0 0 1,1 0-1,-1 0 0,1 0 0,-1 0 0,1 0 0,-1-1 0,1 1 0,0-1 0,-1 1 0,1-1 0,0 1 1,-1-1-1,1 0 0,0 0 0,-1 0 0,1 0 0,0 0 0,0 0 0,-1 0 0,1-1 0,0 1 0,1-1 1,3 0 13,0-1 0,-1 1 1,1-1-1,-1 0 0,0 0 1,0-1-1,6-3 0,-7 3-66,0 0 0,-1 0-1,1 0 1,-1 0 0,0-1-1,0 0 1,0 0 0,-1 0 0,1 0-1,-1 0 1,0 0 0,0 0-1,0-1 1,-1 1 0,1-1 0,0-7-1,-1 7-701,-1 1-1,0-1 0,0 0 0,-1 0 1,1 1-1,-1-1 0,0 0 1,0 1-1,0-1 0,-4-7 1,-9-13-9324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3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10730,'0'0'11627,"-3"9"-11461,-3 10 34,1 1-1,1-1 1,1 1 0,0 0 0,2 0 0,1 21 0,10 135 748,-8-153-898,118 1110 3638,-112-1084-3596,2 42 190,-10-92 135,3-21-1096,0-8-4931,-3 6-3118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3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23 10218,'0'0'17889,"9"-5"-17521,29-12-272,-37 17-96,0 0 1,0 0-1,0 0 0,0 0 1,1 0-1,-1 0 0,0 0 1,0 0-1,0 0 0,0 1 0,0-1 1,0 0-1,0 1 0,0-1 1,0 1-1,0-1 0,0 1 1,0-1-1,0 1 0,0 0 1,0-1-1,0 1 0,-1 0 0,1 0 1,0 0-1,0 0 0,-1-1 1,1 1-1,-1 0 0,1 0 1,-1 0-1,1 0 0,-1 1 1,0-1-1,1 0 0,-1 1 0,6 38-160,-7-33 162,-1 0 0,1 1-1,-1-1 1,0 0 0,-1 0 0,0 0 0,0 0 0,0 0 0,-1 0 0,0-1 0,0 0 0,-1 0 0,-7 8 0,6-7 11,1 0 0,-1 0 0,1 0 0,1 1 0,-1 0 0,2 0 0,-1 0 0,-4 14 0,8-21-24,0 0 0,-1 0 0,1 0 0,0 0 0,0 0 0,0 0 0,0 0-1,0 0 1,0 0 0,0 0 0,0-1 0,0 1 0,0 0 0,0 0 0,1 0 0,-1 0 0,0 0 0,1 0 0,-1 0 0,1-1 0,-1 1 0,1 0 0,-1 0 0,1 0 0,-1-1 0,1 1 0,0 0 0,-1-1 0,1 1 0,0-1 0,0 1 0,1 0 0,1 0-103,0-1-1,-1 1 1,1-1 0,0 1 0,0-1-1,0 0 1,0-1 0,-1 1 0,1 0 0,0-1-1,3 0 1,6-2-1926,-1-1-1,1 0 1,-1-1-1,20-11 1,0-6-8567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21861,'-4'4'5865,"4"-6"-5145,1 2-336,-10 2-5089,6 1 3785,1 0-352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 16436,'0'0'52,"0"0"1,0 0 0,0 0-1,0 0 1,0 0 0,0-1 0,0 1-1,0 0 1,0 0 0,0 0 0,0 0-1,0 0 1,0-1 0,0 1 0,0 0-1,0 0 1,0 0 0,0 0 0,0 0-1,0 0 1,0-1 0,0 1 0,-1 0-1,1 0 1,0 0 0,0 0 0,0 0-1,0 0 1,0 0 0,0 0 0,-1-1-1,1 1 1,0 0 0,0 0 0,0 0-1,0 0 1,0 0 0,0 0 0,-1 0-1,1 0 1,0 0 0,0 0 0,0 0-1,0 0 1,-1 0 0,1 0 0,0 0-1,-10 5 649,-8 11-79,9-5 11,0 0 0,0 1 0,1 0 0,0 0 0,-11 26 0,12-21-565,0 1 0,1 0 0,1 0 0,1 0 1,1 1-1,0 0 0,0 24 0,3-38-48,0 1-1,1 0 0,-1 0 0,1 0 1,0-1-1,1 1 0,0 0 0,0-1 1,0 1-1,0-1 0,4 6 0,-3-7 5,0-1 0,-1 1 0,1-1 0,0 0 0,0 0 0,1 0 0,-1-1 0,1 1 0,-1-1 0,1 0 0,0 0 0,0 0 0,0 0 0,0-1 0,0 1 0,5 0 0,0-1 63,0 0 0,0 0 0,0-1 0,0 0 0,0 0 0,0-1 0,0-1 0,0 1 0,0-1 0,0-1 0,-1 0 0,1 0 0,-1-1 0,0 0 0,0 0 0,0-1 0,0 0 0,-1 0 0,0-1 0,0 1 0,0-2 0,6-7 0,-7 8-3,-1 0 0,0 0 0,0-1 0,0 0 0,-1 0 1,0 0-1,-1 0 0,1-1 0,-1 0 0,-1 1 1,0-1-1,0 0 0,0 0 0,-1 0 0,0-1 0,0 1 1,-1 0-1,0 0 0,-1 0 0,0-1 0,0 1 0,-1 0 1,0 0-1,-4-11 0,0 8-97,1 0 0,-2 0-1,0 1 1,0 0 0,-1 0 0,0 1 0,0 0 0,-1 0 0,-11-7-1,15 11-61,-1 1 1,0 0-1,0 0 0,-1 0 0,1 1 0,-1 0 0,0 0 0,0 1 0,0 0 0,0 0 0,0 0 0,0 1 0,0 0 0,0 1 0,-1 0 0,-12 1 0,17-1 41,0 1-1,0 0 1,1 0-1,-1 0 1,0 0-1,0 1 1,1-1-1,-3 3 1,-20 17-365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4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13965,'0'0'7095,"8"-4"-6027,-5 3-998,8-5 145,0 1 1,0 0 0,1 1 0,-1 0 0,1 1 0,0 0-1,0 1 1,16-1 0,-27 5-219,0 1-1,0-1 1,0 1-1,0-1 1,-1 1-1,1 0 1,-1-1-1,1 1 1,-1-1 0,0 1-1,0 0 1,-1-1-1,0 5 1,1-2 3,-1 15 31,-1-1 0,-1 1 0,-1-1 1,-1 1-1,-1-1 0,-10 24 0,5-14-41,-11 50 0,21-66-605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4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14189,'0'0'10410,"63"8"-10250,-38-3-128,-3 0-864,4-3-4101,-3 1-6502</inkml:trace>
  <inkml:trace contextRef="#ctx0" brushRef="#br0" timeOffset="1">234 151 12332,'0'0'10730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4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13196,'-8'4'2077,"-2"1"-1599,1 1-1,0 0 1,0 1 0,0 0-1,1 0 1,0 1 0,1 0-1,-9 11 1,12-14-282,0 1 1,0 1-1,1-1 1,0 0-1,0 1 0,1-1 1,-1 1-1,1 0 1,1 0-1,0 0 1,0 0-1,0 0 1,0 0-1,1 0 0,2 11 1,-2-16-149,1 1 1,0-1 0,0 1-1,0-1 1,0 1-1,0-1 1,1 0-1,-1 0 1,1 0 0,-1 0-1,1 0 1,0 0-1,0 0 1,0 0 0,0 0-1,0-1 1,0 1-1,0-1 1,1 0-1,-1 0 1,0 1 0,1-2-1,-1 1 1,1 0-1,-1 0 1,1-1-1,0 1 1,-1-1 0,1 0-1,0 0 1,4 0-1,-1 0 129,1 0 0,-1 0 0,0-1 0,0 0 0,1 0 0,-1 0 0,0-1 0,0 0 0,0 0-1,-1 0 1,1-1 0,8-5 0,-9 4-95,1-1-1,-1 1 1,0-1-1,-1-1 0,1 1 1,-1 0-1,0-1 1,0 0-1,-1 0 1,0 0-1,0-1 1,0 1-1,-1-1 1,0 1-1,0-1 1,-1 0-1,0 0 1,0 0-1,0 0 1,-1 1-1,0-1 0,-1-11 1,0 16-140,0-1-1,0 1 1,0 0 0,-1-1 0,1 1 0,0 0-1,-1 0 1,0 0 0,1 0 0,-1 0-1,0 0 1,0 0 0,0 1 0,0-1-1,0 0 1,-1 1 0,1 0 0,0 0-1,-1-1 1,1 2 0,-1-1 0,-3-1 0,1 1-301,0-1 0,0 1 0,0 0 1,-1 1-1,1-1 0,0 1 1,0 0-1,-1 1 0,1-1 1,-7 2-1,11-1 144,0-1 1,0 0-1,0 1 0,0-1 1,0 1-1,0-1 1,0 1-1,0-1 0,0 1 1,0 0-1,1 0 0,-1-1 1,0 1-1,0 0 1,1 0-1,-1 0 0,1 0 1,-2 1-1,-1 13-6784,3-6-918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23 12460,'-9'1'3059,"0"0"-2605,0 0 1,0 1-1,1 1 1,-1-1-1,0 1 1,1 1-1,0 0 0,0 0 1,0 0-1,-13 11 1,16-12-293,1 1 0,-1 0 0,1 1-1,0-1 1,0 1 0,0-1 0,1 1 0,0 0 0,0 1 0,0-1 0,0 0 0,1 1 0,0 0-1,0-1 1,0 1 0,1 0 0,0 0 0,0 0 0,0 7 0,1-12-133,0 0 1,0 0 0,1 0-1,-1 0 1,0 0 0,0 0-1,0 0 1,1 0-1,-1 0 1,0 0 0,1 0-1,-1 0 1,1 0 0,-1 0-1,1-1 1,0 1-1,-1 0 1,1 0 0,0-1-1,0 1 1,-1 0-1,1-1 1,0 1 0,0 0-1,0-1 1,0 1 0,1-1-1,1 1 130,0 0 0,0 0 0,0 0 0,0-1 1,0 0-1,1 0 0,-1 0 0,0 0 0,4 0 0,1-1 99,0-1 0,0 0 1,-1 0-1,1 0 0,0-1 1,12-6-1,-7 0-179,-1 0 0,0 0 0,-1-1 0,19-21 0,-27 27-88,0 1 0,0-1 0,0 0 0,-1 0 0,1 0 0,-1 0 0,0 0-1,0-1 1,0 1 0,-1-1 0,0 1 0,0-1 0,0 1 0,0-1 0,-1 0 0,1 0 0,-1 1 0,-1-1-1,0-7 1,0 11-38,1-1-1,-1 1 0,0 0 1,0 0-1,0 0 0,0-1 1,0 1-1,0 0 0,0 0 0,0 0 1,-1 1-1,1-1 0,0 0 1,-1 0-1,1 1 0,0-1 1,-1 1-1,1-1 0,-1 1 0,1-1 1,-1 1-1,1 0 0,-1 0 1,1 0-1,-1 0 0,1 0 1,-1 0-1,1 0 0,-1 0 1,1 1-1,-1-1 0,-1 1 0,-2 0 25,-1 0 0,0 1-1,1-1 1,0 1-1,-1 0 1,1 1-1,-7 3 1,9-3 5,-36 29 75,37-30-76,0 0-1,0 0 1,0 0-1,1 0 1,-1 0-1,1 1 1,-1-1-1,1 1 1,0-1-1,0 1 1,0-1-1,0 1 1,0 0-1,1 0 1,-1 2-1,32-5-5809,-10-8 939,7-5-2771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5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70 10954,'0'0'7762,"-3"10"-7281,-1 9-110,0-1 1,2 1-1,-1 36 1,3-50-155,0 1 0,1 0 0,0 0 1,0-1-1,0 1 0,1 0 0,0-1 0,4 11 1,-4-14-96,-1 0 0,1 0 1,-1 0-1,1 0 1,0 0-1,-1 0 0,1 0 1,0-1-1,0 1 1,1-1-1,-1 1 0,0-1 1,0 0-1,1 0 1,-1 0-1,0 0 1,1 0-1,-1 0 0,1-1 1,0 1-1,2-1 1,4 0 114,0-1 1,0 0-1,0 0 1,0-1 0,0-1-1,0 1 1,-1-1-1,0-1 1,1 1 0,-1-1-1,0-1 1,-1 0-1,1 0 1,-1 0 0,13-13-1,-16 14-186,0 1 0,0-1-1,0 0 1,0 0 0,-1 0-1,0-1 1,0 1 0,0-1-1,0 0 1,-1 0 0,0 0 0,0 0-1,0 0 1,0 0 0,-1-1-1,0 1 1,0-1 0,-1 1-1,1 0 1,-1-1 0,0 1-1,-1-1 1,1 1 0,-1-1 0,0 1-1,-1 0 1,-3-10 0,2 10-84,0 0 1,0 0-1,-1 1 0,0-1 1,0 1-1,0 0 1,-1 0-1,1 1 1,-1-1-1,0 1 1,0 0-1,0 0 1,-1 1-1,1 0 1,0 0-1,-1 0 0,-8-2 1,1 1-635,0 1 0,0 0 1,0 1-1,-1 0 0,1 1 0,-24 3 1,18 2-2276,9 3-3907,9-1-4367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7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75 5189,'0'0'2226,"8"-7"-1975,47-38-61,-23 22 3287,-51 49 6338,-67 97-8136,50-71-1505,12-21-186,2 2 0,1 0 0,1 1 0,2 1 0,-19 52-1,36-85-169,-3 23-1965,7-15-1388,9-6-3877,4-4-2176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 0 12011,'0'0'10085,"-8"9"-10139,-229 299 174,186-239-85,46-62-51,2-2-4,-1-1 0,1 1 1,0 0-1,0 0 0,0 0 0,0 0 1,1 0-1,0 1 0,-1 5 0,3-10-58,1-1-1,0 1 1,-1-1-1,1 0 1,0 1 0,-1-1-1,1 0 1,0 0-1,0 0 1,-1 0-1,1 1 1,0-1-1,0 0 1,-1 0-1,1 0 1,0-1-1,0 1 1,-1 0-1,1 0 1,0 0-1,0 0 1,-1-1-1,1 1 1,0 0-1,-1-1 1,2 0-1,14-7-1269,-1-2 0,0 0 0,0-1 1,19-18-1,-14 12-444,33-28-3776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8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1 7079,'0'0'6705,"-4"9"-5317,-11 20-831,-1-1-1,-2 0 1,-1-1 0,-1-1 0,-26 25 0,-1 4 452,23-25-466,3-6-94,1 2 0,-34 54 0,54-79-464,-1 0-1,0 0 1,1 0 0,-1 0-1,1 0 1,-1 0-1,1 0 1,0 0 0,-1 0-1,1 0 1,0 0-1,-1 0 1,1 0-1,0 1 1,0-1 0,0 0-1,0 0 1,0 0-1,0 0 1,1 0 0,-1 0-1,0 0 1,1 2-1,0-3-50,0 0-1,-1 1 0,1-1 0,0 0 0,0 1 1,0-1-1,0 0 0,0 0 0,0 0 0,0 0 1,0 0-1,-1 0 0,1 0 0,0 0 0,0 0 1,0 0-1,0 0 0,0-1 0,0 1 0,1-1 1,48-25-2577,42-45-4099,-38 28 138</inkml:trace>
  <inkml:trace contextRef="#ctx0" brushRef="#br0" timeOffset="1">526 99 9097,'0'0'3939,"-46"66"-1472,16-35 191,0 2-928,-4 1-481,8-3-384,6-4-417,5-8-320,15-5-96,0-9-384,9-5-993,23-6 192,0-15-897,9-3-801,2-6-608,3-1-1698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8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8168,'0'0'6502,"-23"67"-5381,3-41 192,-1 1-544,6-5-481,0-4-192,14-6-64,1-6-864,5-6-2179,10 0-577</inkml:trace>
  <inkml:trace contextRef="#ctx0" brushRef="#br0" timeOffset="1">296 63 11851,'0'0'9801,"-51"66"-9448,31-37-161,-5 5-32,-3-1-64,10-3-32,1-4-32,9-6-96,8-9-1858,13-11-11402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9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8 1057,'0'0'7047,"-24"-7"-9193,20 7 1409,-1 0 224,3 1-159,-7 4-994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17316,'-1'1'59,"1"-1"0,0 0 0,0 0 0,-1 0 1,1 0-1,0 1 0,0-1 0,0 0 0,-1 0 1,1 1-1,0-1 0,0 0 0,0 0 0,0 1 0,-1-1 1,1 0-1,0 1 0,0-1 0,0 0 0,0 1 1,0-1-1,0 0 0,0 1 0,0-1 0,0 0 1,0 0-1,0 1 0,0-1 0,0 0 0,0 1 0,0-1 1,1 0-1,-1 1 0,0-1 0,0 0 0,0 1 1,13 5 1328,20-3 355,13-6-265,73-16-1,7-1-1175,-124 20-234,25 0-1759,-26 0 1629,-1 0 0,1 0 0,-1 0-1,1 0 1,-1 0 0,0 0 0,1 1 0,-1-1 0,1 0 0,-1 0-1,0 0 1,1 1 0,-1-1 0,0 0 0,1 0 0,-1 1 0,0-1-1,1 0 1,-1 1 0,0-1 0,1 0 0,-1 1 0,0-1 0,0 0-1,0 1 1,1-1 0,-1 1 0,0-1 0,0 1 0,0-1 0,0 0 0,0 1-1,0-1 1,0 1 0,0-1 0,0 1 0,0-1 0,0 0 0,0 1-1,0-1 1,0 1 0,0-1 0,0 1 0,-1-1 0,1 0 0,0 1-1,0-1 1,0 0 0,-1 1 0,1 0 0,-4 6-924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0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51 627 1345,'0'0'12300,"-7"8"-10245,-2 3-1225,-7 9 134,-3-4 2735,26-25 1253,5-17-4068,0 3-666,175-256 208,-85 133-419,39-46-312,-135 186-1490,-5 9-2097,-8 11-1599,-7 0-392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0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13421,'0'0'9032,"-1"14"-8743,-5 45 19,-3 0 0,-24 87 1,-57 122-71,90-267-216,-1-1 0,1 0 0,0 1 0,-1-1 0,1 1-1,0-1 1,-1 1 0,1-1 0,0 1 0,0-1 0,0 1-1,0-1 1,0 1 0,-1-1 0,1 1 0,0 0 0,0-1 0,0 1-1,0-1 1,1 1 0,-1-1 0,0 1 0,0-1 0,0 1-1,0-1 1,0 1 0,1-1 0,-1 1 0,0-1 0,0 1-1,1-1 1,-1 1 0,1 0 0,17-8 346,35-33 258,-43 31-211,224-157 642,-192 138-4111,-16 8-2258,1-3-5332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1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124 164 11627,'0'0'13122,"-9"-5"-12722,6 4-377,1-1-23,0 1 0,1 0 1,-1 0-1,0 0 0,0 0 0,0 0 0,0 0 0,0 0 0,0 1 0,0-1 0,0 1 0,0-1 0,0 1 0,-1 0 1,1 0-1,0 0 0,0 0 0,0 0 0,0 1 0,0-1 0,0 1 0,0-1 0,-1 1 0,1 0 0,1 0 1,-1 0-1,0 0 0,0 0 0,0 0 0,0 0 0,1 0 0,-1 1 0,1-1 0,-1 1 0,1 0 0,-1-1 1,1 1-1,0 0 0,-2 2 0,-2 4-29,0 1 1,1-1-1,0 1 0,1 0 1,-1 0-1,2 0 0,-1 0 1,1 1-1,1-1 0,-2 16 1,4-24 26,-1 0 1,0 0 0,0-1-1,0 1 1,1 0-1,-1-1 1,0 1-1,1 0 1,-1-1-1,0 1 1,1 0 0,-1-1-1,1 1 1,-1-1-1,1 1 1,-1-1-1,1 1 1,0-1-1,-1 1 1,1-1 0,0 0-1,-1 1 1,1-1-1,0 0 1,-1 0-1,1 1 1,0-1-1,-1 0 1,1 0-1,0 0 1,0 0 0,-1 0-1,1 0 1,0 0-1,0 0 1,-1 0-1,1 0 1,0 0-1,0-1 1,-1 1 0,1 0-1,0 0 1,-1-1-1,1 1 1,1-1-1,34-16 96,-17 0 92,-1-1 0,0-1 1,-1-1-1,-1-1 1,-1 0-1,-1-1 0,-1 0 1,-1-1-1,-1 0 1,0-1-1,6-28 0,-32 92-468,0-6 246,2 1 0,-13 57 1,24-80 38,-2 34-137,4-45 134,0 0-1,0-1 1,1 1 0,-1 0 0,0 0 0,1 0 0,-1-1-1,0 1 1,1 0 0,-1 0 0,1-1 0,-1 1 0,1 0-1,-1-1 1,1 1 0,0 0 0,-1-1 0,1 1 0,0-1-1,-1 1 1,1-1 0,0 0 0,0 1 0,0-1 0,-1 0-1,1 1 1,0-1 0,0 0 0,0 0 0,0 0-1,-1 0 1,1 0 0,0 0 0,0 0 0,0 0 0,0 0-1,0 0 1,-1 0 0,1-1 0,0 1 0,0 0 0,0-1-1,-1 1 1,1 0 0,1-1 0,5-2 22,-1 0 0,1-1-1,-1 0 1,0 0 0,0 0 0,0 0 0,0-1 0,-1 0 0,0 0-1,0-1 1,5-7 0,46-72 131,-48 71-125,-8 14-40,0 0-1,0 0 1,0 0 0,0 1 0,0-1-1,0 0 1,0 0 0,0 0 0,0 0-1,0 0 1,1 0 0,-1 0 0,0 0-1,0 0 1,0 0 0,0 0 0,0 0-1,-7 19-105,-1 1 204,1-1 0,1 1 0,-6 32 0,12-51-84,1-1 0,-1 1 0,1-1 1,-1 0-1,0 1 0,1-1 0,-1 0 0,1 1 0,-1-1 0,1 0 0,-1 0 0,1 0 0,-1 0 0,1 1 1,-1-1-1,1 0 0,0 0 0,-1 0 0,1 0 0,-1 0 0,1 0 0,-1 0 0,1 0 0,-1 0 0,1 0 0,-1-1 1,1 1-1,-1 0 0,1 0 0,0-1 0,19-5 120,-3-6-77,-1 0 0,0-2 1,-1 0-1,-1 0 0,0-1 0,-1-1 0,17-26 1,-21 30-40,-9 12-26,0 0-1,0 0 0,0 0 0,0 0 0,0 0 1,0 0-1,0 0 0,0 0 0,0 0 0,0 0 1,1 0-1,-1 0 0,0 0 0,0 1 0,0-1 1,0 0-1,0 0 0,0 0 0,0 0 0,0 0 1,0 0-1,1 0 0,-11 22-101,2-7 296,2 1 1,0 0-1,0 0 1,-4 22 0,11-38-261,-1 0 0,1 1 0,-1-1 1,0 1-1,1-1 0,-1 0 0,1 1 0,-1-1 1,1 0-1,-1 1 0,1-1 0,-1 0 0,1 0 1,0 1-1,-1-1 0,1 0 0,-1 0 0,1 0 1,0 0-1,-1 0 0,1 0 0,-1 0 1,1 0-1,0 0 0,-1 0 0,1 0 0,-1-1 1,1 1-1,-1 0 0,1 0 0,0-1 0,19-7-10338,-17-4-1555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2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13901,'0'0'13485,"65"30"-33984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2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14157,'0'0'6647,"-10"3"-4560,3-1-1936,-6 2 320,0 1 0,0 0 0,0 0 0,0 1 0,1 1 0,-20 15 1,31-22-482,1 0 0,0 0 1,0 0-1,-1 0 1,1 1-1,0-1 0,0 0 1,0 0-1,-1 0 1,1 1-1,0-1 0,0 0 1,0 0-1,0 1 1,0-1-1,-1 0 0,1 0 1,0 1-1,0-1 1,0 0-1,0 0 0,0 1 1,0-1-1,0 0 1,0 1-1,0-1 0,0 0 1,0 0-1,0 1 1,0-1-1,0 0 0,0 1 1,0-1-1,1 0 1,-1 0-1,0 1 0,0-1 1,0 0-1,0 0 1,0 0-1,1 1 0,-1-1 1,0 0-1,0 0 1,0 0-1,1 1 0,-1-1 1,0 0-1,0 0 1,1 0-1,-1 0 0,0 0 1,0 0-1,1 1 1,-1-1-1,0 0 0,0 0 1,1 0-1,-1 0 1,0 0-1,1 0 0,-1 0 1,0 0-1,0 0 1,1 0-1,-1 0 0,0 0 1,1-1-1,25 2-651,-23-1 484,25-1-629,-18 0 507,-1 0 0,0 1 0,1 0 0,-1 1 0,1 0 1,-1 0-1,0 1 0,12 3 0,-20-4 302,0-1 0,0 1 1,0 0-1,0 0 0,0-1 1,0 1-1,-1 0 0,1 0 1,0 0-1,0 0 0,-1 0 1,1 0-1,0 0 0,-1 0 0,1 0 1,-1 0-1,1 0 0,-1 0 1,0 1-1,1-1 0,-1 0 1,0 0-1,0 0 0,0 1 0,0-1 1,0 0-1,0 0 0,0 0 1,0 1-1,-1-1 0,1 0 1,0 0-1,-1 0 0,1 0 1,-1 0-1,1 1 0,-1-1 0,0 0 1,1 0-1,-1 0 0,-1 1 1,-34 38 1939,35-40-1921,-3 5 120,0-1 0,0 0-1,-1 0 1,0-1-1,0 1 1,0-1-1,0 0 1,0-1-1,-1 1 1,1-1 0,-1 0-1,0-1 1,1 1-1,-10 0 1,14-2-263,1 0 0,-1 0 0,1 0 0,-1 0 1,1-1-1,-1 1 0,1 0 0,-1-1 0,1 1 0,-1 0 1,1-1-1,0 1 0,-1 0 0,1-1 0,-1 1 0,1-1 0,0 1 1,0-1-1,-1 1 0,1-1 0,0 1 0,0-1 0,-1 1 0,1-1 1,0 1-1,0-1 0,0 1 0,0-1 0,0 0 0,0 1 1,0-1-1,0 1 0,0-1 0,0 0 0,0-2-790,-1-18-5105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2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81 11851,'0'0'10746,"9"-4"-9480,-6 2-1188,0 2-4,0-1-1,0 0 0,0 0 0,0-1 0,0 1 1,-1-1-1,1 1 0,0-1 0,-1 0 0,1 0 1,-1 0-1,0 0 0,0-1 0,0 1 0,0-1 1,0 1-1,0-1 0,-1 1 0,1-1 0,-1 0 1,1 0-1,-1 0 0,0 0 0,-1 0 0,1 0 1,0-5-1,-1 7-63,0 1-1,-1-1 1,1 0 0,-1 0 0,1 1-1,-1-1 1,1 0 0,-1 1-1,1-1 1,-1 1 0,0-1 0,1 1-1,-1-1 1,0 1 0,1-1 0,-1 1-1,0 0 1,0-1 0,1 1-1,-1 0 1,0 0 0,0 0 0,0-1-1,1 1 1,-1 0 0,0 0 0,0 0-1,0 0 1,0 0 0,1 0 0,-2 1-1,-27 2-165,23-1 154,1 0 0,-1 1 0,1 0 0,0 0 1,0 0-1,0 0 0,0 1 0,1 0 0,-1 0 0,1 0 1,0 1-1,-5 6 0,6-7 34,1-1 1,-1 1-1,1 0 1,0 0-1,0 0 1,0 0-1,0 1 1,1-1-1,-1 0 1,1 1-1,0-1 1,1 1-1,-1-1 1,1 1-1,0-1 1,1 9-1,0-11-26,0 1 0,0-1 0,1 0 1,-1 0-1,1 1 0,0-1 0,-1-1 0,1 1 0,0 0 0,0 0 0,0-1 0,0 1 0,0-1 1,1 1-1,-1-1 0,0 0 0,1 0 0,-1 0 0,1 0 0,-1-1 0,1 1 0,-1-1 0,1 1 0,3-1 1,69 5-2232,-69-5 1612,35-2-6637,0-11-9192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3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6278,'0'0'19207,"3"10"-19073,4 22-450,-2 0 0,-2 1 0,0 0 0,-4 36 0,0-88-10324,-5-1 4544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3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14382,'0'0'11627,"56"-8"-10666,-30 7-673,7-1-224,-3-1 0,0 0-256,-6 0-929,-7 3-1025,-6 0-897,-5 0-2050</inkml:trace>
  <inkml:trace contextRef="#ctx0" brushRef="#br0" timeOffset="1">23 102 14221,'0'0'11499,"52"4"-11018,-20-8-417,2 1-769,-3 0-2081,3-1-1827,-10-1-2850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3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13421,'0'0'7719,"-35"57"-6150,29-34-383,-3 2-418,5-2 65,4 0-288,0-3-321,0-2-192,0-2-32,4-3-801,5 1-896,-1-5-1154,3-5-1505,-4-2-737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4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9 13741,'0'0'9022,"-9"2"-8782,5-2-198,1 1-1,0-1 1,0 1-1,0 0 1,0 0-1,-1 0 1,1 0-1,0 1 1,1-1-1,-1 1 1,0 0-1,0-1 1,1 1-1,-1 0 1,1 1-1,0-1 1,-1 0-1,1 1 1,0-1 0,0 1-1,1 0 1,-1 0-1,1-1 1,-1 1-1,1 0 1,0 0-1,0 1 1,0-1-1,0 0 1,1 0-1,-1 0 1,1 1-1,0-1 1,0 0-1,0 5 1,1-7-26,-1 0-1,1 0 1,0 0 0,-1-1 0,1 1-1,0 0 1,-1 0 0,1-1 0,0 1-1,0 0 1,0-1 0,0 1 0,-1 0 0,1-1-1,0 1 1,0-1 0,0 0 0,0 1-1,0-1 1,0 0 0,0 1 0,0-1-1,1 0 1,-1 0 0,0 0 0,0 0-1,0 0 1,0 0 0,0 0 0,0-1-1,1 1 1,37-6 457,-34 3-447,0 1 0,-1 0 0,1-1 0,-1 0 0,0 0 0,1 0 0,-2-1 0,1 0 0,0 1 0,-1-1 0,1 0 0,-1-1 0,0 1 0,-1-1 0,1 1 0,-1-1 0,0 0 0,0 0 0,0 0 0,-1 0 0,0 0 0,1-6 0,-2 11-29,0-1 1,0 1-1,0 0 0,-1 0 1,1-1-1,0 1 1,0 0-1,-1 0 0,1-1 1,0 1-1,0 0 1,-1 0-1,1 0 1,0-1-1,-1 1 0,1 0 1,0 0-1,-1 0 1,1 0-1,0 0 1,-1 0-1,1 0 0,0 0 1,-1 0-1,1 0 1,0 0-1,-1 0 1,1 0-1,0 0 0,-1 0 1,1 0-1,0 0 1,-1 0-1,1 0 1,0 1-1,-1-1 0,1 0 1,0 0-1,-1 0 1,1 1-1,0-1 0,0 0 1,-1 0-1,1 1 1,0-1-1,0 0 1,-1 1-1,-15 10-151,12-6 140,1 0 1,-1 0-1,1 1 1,0-1-1,0 1 0,-3 8 1,5 6-2566,1-20 2352,1 0 0,-1 1 0,0-1 1,1 0-1,-1 1 0,1-1 0,-1 0 0,0 1 1,1-1-1,-1 0 0,1 0 0,-1 0 1,1 1-1,-1-1 0,0 0 0,1 0 1,-1 0-1,1 0 0,-1 0 0,1 0 1,-1 0-1,1 0 0,-1 0 0,1 0 1,-1 0-1,1 0 0,2-1-969,11 1-3812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16564,'0'13'2088,"3"-1"-1200,2-7-296,7 4 1649,14-3-1161,-5-5-208,12-2-296,4 1-112,2-7-392,-2 1-440,4-6 1281,-7-3-913,-5-5 32,-5-1-40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4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90 110 12460,'0'0'4521,"-11"10"-2882,4-4-1563,-37 38 2344,41-40-2240,0 0 1,0 0 0,0 0-1,1 0 1,-1 1-1,1-1 1,0 1-1,1 0 1,-1 0-1,1-1 1,0 1 0,0 0-1,0 6 1,1-10-187,0-1 0,0 1 0,0 0 1,0-1-1,0 1 0,1 0 0,-1-1 1,0 1-1,0-1 0,0 1 0,1 0 0,-1-1 1,0 1-1,1-1 0,-1 1 0,0-1 1,1 1-1,-1-1 0,1 1 0,-1-1 1,1 1-1,-1-1 0,1 1 0,-1-1 0,1 0 1,-1 1-1,1-1 0,-1 0 0,2 1 1,23-2 157,-19 0-109,0-1-1,0 0 1,0 0-1,-1 0 1,1-1 0,6-4-1,0-3 0,0-1 0,0-1 1,-2 0-1,1-1 0,12-20 0,-19 27-26,0 0 1,0-1 0,-1 0-1,1 0 1,-2 0 0,1 0-1,-1 0 1,0-1 0,0 1-1,-1 0 1,0-1 0,0 0-1,-2-13 1,1 19-20,-1 0-1,0 0 0,0 0 1,0 0-1,0 1 1,-1-1-1,1 1 1,0-1-1,-1 1 1,1-1-1,-1 1 1,1 0-1,-1-1 0,0 1 1,1 0-1,-1 0 1,0 0-1,0 1 1,0-1-1,0 0 1,0 1-1,0-1 1,0 1-1,0 0 0,0-1 1,0 1-1,0 0 1,0 0-1,0 1 1,-3-1-1,0 0-8,-1 0-1,0 1 1,1 0-1,-1 0 1,1 0-1,-1 0 1,1 1-1,-1 0 1,-9 5-1,13-6 16,-1 1-1,1-1 1,0 1 0,0 0-1,0-1 1,0 1-1,0 0 1,0 0 0,0 0-1,1 1 1,-1-1 0,1 0-1,-1 1 1,1-1-1,0 1 1,0-1 0,0 1-1,0 0 1,1-1-1,-1 1 1,1 0 0,-1 3-1,2-3-55,0-1-1,0 1 0,0-1 1,0 1-1,0-1 0,1 0 1,-1 1-1,1-1 0,-1 0 1,1 0-1,0 0 0,0-1 1,0 1-1,0 0 0,0-1 1,0 1-1,0-1 0,0 1 1,1-1-1,-1 0 0,1 0 1,-1 0-1,4 0 0,15 7-274,-9-5-291,-1 1-1,0 1 1,0 0-1,11 7 1,-19-10 488,-1-1 0,0 1 0,1 0 0,-1 0 0,0 0 1,0 0-1,0 1 0,-1-1 0,1 0 0,0 1 0,-1-1 0,1 1 1,-1 0-1,0-1 0,0 1 0,0 0 0,0 0 0,-1 0 0,1 0 0,-1-1 1,0 6-1,0 22-4925,0-27-346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4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512 141 13869,'0'0'7399,"8"0"-6806,-1 0-465,42 0 173,-46 0-282,-1 0 1,0-1-1,1 1 1,-1-1-1,1 1 1,-1-1-1,1 0 0,-1 1 1,0-1-1,0 0 1,1-1-1,-1 1 1,0 0-1,0-1 1,0 1-1,0-1 1,2-3-1,-4 5-17,1 0-1,-1 0 1,0 0-1,0 0 1,0-1 0,0 1-1,0 0 1,0 0-1,0 0 1,0-1 0,0 1-1,0 0 1,0 0-1,0-1 1,0 1 0,0 0-1,0 0 1,0 0-1,0-1 1,0 1 0,0 0-1,0 0 1,0 0-1,0-1 1,0 1 0,-1 0-1,1 0 1,0 0-1,0-1 1,0 1 0,0 0-1,0 0 1,-1 0-1,1 0 1,0 0 0,0-1-1,0 1 1,0 0-1,-1 0 1,1 0 0,0 0-1,0 0 1,0 0-1,-1 0 1,1 0 0,0 0-1,0 0 1,-1 0-1,-18-2-51,-18 9 49,35-6 29,0 1 1,0-1-1,0 0 1,0 1-1,0 0 1,0-1-1,0 1 1,1 0-1,-1 0 0,1 0 1,-1 0-1,1 0 1,0 0-1,0 0 1,0 1-1,0-1 1,0 0-1,0 1 1,1-1-1,-1 1 1,1-1-1,-1 0 1,1 1-1,0-1 0,0 5 1,1-5 3,0 0-1,0 0 1,0 0 0,0 0 0,0 0-1,1 0 1,-1 0 0,0 0-1,1-1 1,-1 1 0,1-1 0,0 1-1,0-1 1,-1 0 0,1 1-1,0-1 1,0 0 0,0 0 0,0 0-1,0-1 1,1 1 0,-1 0-1,0-1 1,0 1 0,0-1 0,1 0-1,2 0 1,4 1-121,40 0-969,-22-11-5979,-13-4-1675</inkml:trace>
  <inkml:trace contextRef="#ctx0" brushRef="#br0" timeOffset="1">0 24 3651,'0'0'21140,"58"-7"-19666,-26 2-1090,9 3-352,-2-1-576,-1 2-2339,-3-4-5349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5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12332,'0'0'13677,"0"58"-13517,6-32-64,-4-4-64,4-3-801,-3-2-993,-1-7-1441,2-6-1729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5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16560,'0'0'5925,"64"5"-15181,-42-5 1056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6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81 140 12332,'0'0'6251,"-9"5"-4431,-1-1-1374,3-1-217,0 0 1,0 0-1,0 0 0,0 1 0,1 0 0,-1 0 1,-7 7-1,21-7-3738,31 6 938,-37-10 2362,17 4-724,58 16 120,-73-19 844,0 0-1,0 0 1,-1 0 0,1 0-1,-1 1 1,1-1-1,-1 1 1,1-1-1,-1 1 1,0 0 0,0 0-1,0 0 1,0 0-1,0 1 1,0-1 0,-1 1-1,1-1 1,-1 1-1,1-1 1,-1 1 0,1 4-1,-2-4 152,0-1-1,-1 1 1,1 0 0,-1-1-1,1 1 1,-1-1-1,0 1 1,0-1 0,-1 1-1,1-1 1,0 0-1,-1 0 1,1 0 0,-1 1-1,0-2 1,1 1-1,-1 0 1,0 0 0,0 0-1,-1-1 1,1 1-1,0-1 1,0 0 0,-1 0-1,1 1 1,-4 0-1,-4 2 426,-1 1 0,0-1 0,0-1 0,-19 4 0,29-6-643,0-1 0,0 0 0,0 1-1,-1-1 1,1 0 0,0 0-1,0 0 1,0 0 0,0 0 0,-1 0-1,1 0 1,0 0 0,0 0 0,0-1-1,0 1 1,0 0 0,0-1-1,0 1 1,0 0 0,-1-1 0,1 0-1,1 1 1,-1-1 0,0 0 0,0 1-1,0-1 1,0 0 0,0 0-1,1 0 1,-1 0 0,0 0 0,1 0-1,-1 0 1,1 0 0,-1 0 0,1 0-1,-1 0 1,1 0 0,0 0 0,-1 0-1,1 0 1,0 0 0,0-2-1,0-2-818,1 0 0,-1 0 0,1 0-1,0 0 1,1 0 0,-1 0 0,1 1 0,0-1-1,3-4 1,13-23-6907</inkml:trace>
  <inkml:trace contextRef="#ctx0" brushRef="#br0" timeOffset="1">274 0 1057,'0'0'18546,"-8"64"-18130,8-41-256,0 2-96,0 1-32,0 0 32,12 2-64,-7-1 32,3-4-512,1-1-833,-5-7-513,-1-8-673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8456,'0'0'12972,"60"-14"-12940,-25 23 0,1-2-288,-7-5-3267,1-2-4517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7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90 7079,'0'0'8632,"-1"-8"-6604,0 4-1649,1-1-1,0 0 0,-1 1 0,2-1 0,-1 0 1,1 1-1,-1-1 0,1 1 0,0-1 1,3-4-1,-4 7-266,1 0 0,0 1-1,0-1 1,-1 1 0,1-1 0,0 1 0,1-1 0,-1 1 0,0 0 0,0 0 0,1 0 0,-1-1 0,0 1 0,1 0 0,-1 1-1,1-1 1,-1 0 0,1 0 0,0 1 0,-1-1 0,1 1 0,0-1 0,-1 1 0,1 0 0,0-1 0,0 1 0,-1 0 0,1 0-1,0 0 1,0 1 0,-1-1 0,1 0 0,0 1 0,-1-1 0,1 1 0,0-1 0,1 2 0,-1-1-120,0 1 1,0-1-1,-1 1 1,1-1-1,-1 1 0,1 0 1,-1 0-1,0-1 1,0 1-1,0 0 1,0 0-1,0 0 1,0 0-1,0 0 1,-1 0-1,1 1 0,-1-1 1,1 0-1,-1 0 1,0 0-1,0 1 1,0-1-1,-1 4 1,-5 52-549,-12-11 245,14-40 307,1 0 1,0 0-1,0 0 0,1 0 0,0 1 0,0-1 0,-1 15 0,3-21-4,1-1 0,-1 1 0,1 0-1,-1-1 1,1 1 0,-1-1 0,1 1-1,-1-1 1,1 1 0,0-1 0,-1 1-1,1-1 1,0 1 0,-1-1 0,1 0-1,0 1 1,0-1 0,-1 0 0,1 0-1,0 0 1,0 0 0,-1 0 0,1 0-1,0 0 1,0 0 0,0 0 0,-1 0-1,1 0 1,1 0 0,28-4 10,-19-2 26,0-1 0,0 1 1,0-2-1,-1 0 1,0 0-1,0 0 0,-1-2 1,0 1-1,-1-1 0,0 0 1,0-1-1,8-15 0,-14 25-383,-2 7 111,-3 20 53,-1 38 832,5-63-610,-1-1 1,1 1-1,-1-1 1,1 1-1,0-1 1,-1 1-1,1-1 1,0 1-1,-1-1 1,1 0-1,0 1 0,0-1 1,-1 0-1,1 0 1,0 0-1,0 1 1,0-1-1,-1 0 1,1 0-1,0 0 1,0 0-1,0 0 1,-1 0-1,1-1 1,0 1-1,0 0 1,0 0-1,-1-1 1,1 1-1,0 0 1,0-1-1,-1 1 1,1 0-1,0-1 1,0 0-1,27-15 629,-17 7-674,0-1 0,-1-1 0,0 0 0,-1 0 0,0 0 0,-1-2 0,14-24 0,-24 44-377,1 0-1,1 0 1,-1 0-1,1 0 0,0 0 1,2 12-1,0 6 128,2 13-1012,-3-36 1000,-1-1 0,1 1-1,-1-1 1,1 0 0,0 1 0,0-1-1,-1 0 1,1 0 0,0 1-1,0-1 1,0 0 0,0 0 0,0 0-1,1 0 1,-1 0 0,0 0 0,0-1-1,1 1 1,-1 0 0,0-1-1,1 1 1,-1 0 0,3-1 0,14 2-5068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7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16944,'0'0'5120,"-5"11"-4090,0-1-889,1 1-1,0 0 1,1 0 0,0 0 0,1 0 0,0 0-1,0 19 1,1-28-148,1 1 0,0-1 0,0 0-1,0 0 1,1 0 0,-1 1 0,0-1-1,1 0 1,-1 0 0,1 0 0,0 0-1,0 0 1,0 0 0,0 0 0,0 0 0,0 0-1,3 2 1,-2-2-81,1 0-1,0-1 0,0 1 1,0-1-1,0 0 1,0 0-1,0 0 1,0-1-1,0 1 1,0-1-1,0 1 1,5-1-1,-3 0-8,-1 1 0,1-1 0,0 1 0,-1 1 0,1-1 0,0 0 0,-1 1 0,1 0 1,-1 0-1,0 1 0,6 3 0,-9-5 96,1 1 0,-1-1 0,0 0 0,0 0 0,0 1 0,0-1 0,0 1 0,-1-1 0,1 1-1,0-1 1,-1 1 0,1-1 0,-1 1 0,1 0 0,-1-1 0,0 1 0,1 0 0,-1-1 0,0 1 0,0 0 0,-1-1 0,1 1 0,0 0 0,0-1 0,-1 1 0,1 0 0,-1-1 0,1 1 0,-1-1 0,0 1 0,0-1 0,0 1 0,0-1 0,0 1 0,0-1 0,-1 2 0,-3 3 141,0-1-1,0 1 1,0-1 0,-1 0-1,1 0 1,-1-1 0,0 0-1,-7 4 1,9-6-75,1 0 0,0-1 0,-1 1-1,1-1 1,-1 0 0,0 0 0,1 0 0,-1 0-1,0-1 1,1 1 0,-1-1 0,0 0 0,0 0-1,0 0 1,1-1 0,-1 1 0,-5-3 0,7 2-354,1 0 0,-1 0 0,1-1 0,0 1 0,0-1 0,-1 1 0,1-1 0,0 0 0,0 1 0,1-1 0,-1 0 0,0 0 0,0 0 1,1 1-1,-1-1 0,1 0 0,0 0 0,0 0 0,-1 0 0,1 0 0,1 0 0,-1 0 0,0-3 0,0 3-298,0-20-4906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8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60 106 8840,'0'0'11974,"8"-2"-10431,0 1-1352,0-1 0,0 0-1,0 0 1,0-1 0,7-4 0,-13 6-128,1 0 1,-1 0-1,0 0 1,0-1-1,0 1 1,1-1-1,-1 0 1,-1 1-1,1-1 1,0 0-1,0 0 1,-1 0-1,1 0 1,-1 0 0,0-1-1,1 1 1,-1 0-1,0-1 1,0 1-1,-1-1 1,1 1-1,0-1 1,0-4-1,-2 6-21,1 1 0,-1-1-1,0 0 1,1 1-1,-1-1 1,0 1-1,0-1 1,1 1 0,-1-1-1,0 1 1,0 0-1,0-1 1,1 1 0,-1 0-1,0-1 1,0 1-1,0 0 1,0 0 0,0 0-1,1 0 1,-1 0-1,0 0 1,0 0-1,0 0 1,0 1 0,-1-1-1,-28 4-299,22 0 243,1 0-1,0 0 1,-1 1-1,1-1 1,1 1 0,-1 1-1,1-1 1,0 1-1,0 1 1,1-1 0,0 1-1,0 0 1,0 0-1,1 0 1,0 0-1,0 1 1,-4 13 0,9-20 7,-1-1 0,0 1 0,1-1 0,-1 1 0,1 0 0,-1-1 0,1 1 0,-1-1 1,1 0-1,-1 1 0,1-1 0,-1 1 0,1-1 0,0 0 0,-1 1 0,1-1 0,0 0 0,-1 0 1,1 0-1,0 0 0,-1 1 0,1-1 0,0 0 0,-1 0 0,1 0 0,0 0 0,-1 0 0,1 0 1,1-1-1,28 0 96,-28 1-94,76-13-87,-60 9-613,1 0-1,0 1 1,0 2-1,25 0 1,-37 1 6657,-8-19-5928,1-32 105,35 54-1639,-29-1 1495,1 0 0,-1 0-1,1-1 1,-1 0 0,1 0 0,-1-1 0,1 1 0,-1-2-1,1 1 1,7-2 0,-12 2 52,1-1 1,-1 0-1,0 1 0,0-1 0,0 0 1,0 0-1,0 0 0,0-1 0,0 1 1,-1 0-1,1-1 0,0 1 0,-1-1 1,1 0-1,-1 1 0,1-1 0,-1 0 1,0 0-1,0 0 0,0 0 0,0 0 1,0 0-1,0 0 0,-1-1 0,1 1 1,-1 0-1,1 0 0,-1 0 1,0-1-1,0 1 0,0-4 0,0 5-28,0 0 1,0 0-1,0 1 0,0-1 0,0 0 0,-1 1 1,1-1-1,0 0 0,0 1 0,-1-1 0,1 0 1,0 1-1,-1-1 0,1 0 0,-1 1 1,1-1-1,-1 1 0,1-1 0,-1 1 0,1-1 1,-1 1-1,1-1 0,-1 1 0,0 0 0,1-1 1,-1 1-1,0 0 0,1-1 0,-1 1 0,0 0 1,0 0-1,1 0 0,-1 0 0,0 0 0,1 0 1,-1 0-1,0 0 0,0 0 0,1 0 0,-1 0 1,0 0-1,0 0 0,1 1 0,-1-1 0,0 0 1,1 0-1,-1 1 0,0-1 0,1 0 0,-1 1 1,1-1-1,-1 1 0,0 0 0,-3 1-34,0 0-1,0 0 0,1 0 1,-1 0-1,1 1 0,-1 0 0,1 0 1,-4 4-1,5-4 3,0-1 0,0 1 0,1 0 0,-1 0 0,1 0-1,0 0 1,0 0 0,0 1 0,0-1 0,0 0 0,1 0 0,-1 1 0,1-1-1,0 0 1,0 1 0,0-1 0,2 5 0,-2-6-181,1-1-1,-1 1 1,1-1-1,0 1 1,0-1-1,0 1 1,0-1 0,0 1-1,0-1 1,0 0-1,0 0 1,0 1 0,1-1-1,1 1 1,-1 0-454,1-1 1,-1 0 0,1 0-1,0 0 1,-1 0 0,1 0 0,0-1-1,0 1 1,0-1 0,4 1-1,16-1-5944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8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13004,'0'0'9641,"-63"3"-9577,50 11 33,-2 2 159,2 1 96,5 1 33,3-1-129,5-3-160,0-2-96,0-2-96,13-6 96,4-1-1346,1-3-1696,5 0-2372,-3-12-5412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17596,'68'-4'4982,"29"2"-3049,-87 2-1836,0 1 0,-1 0 1,0 1-1,1 0 0,-1 0 1,0 1-1,15 7 0,-21-9-88,0 1 0,0-1-1,-1 1 1,1 0 0,0 1-1,-1-1 1,1 0 0,-1 1 0,1-1-1,-1 1 1,0 0 0,0-1-1,0 1 1,-1 0 0,1 1-1,1 3 1,-2-3-2,0 1-1,0 0 1,0 0 0,-1 0-1,0 0 1,0-1 0,0 1-1,0 0 1,-1 0 0,-1 6-1,-3 4 7,0 0-1,0 0 0,-2-1 0,1 0 1,-2 0-1,-9 13 0,9-15 74,-50 69-401,50-72 126,0 1 0,0-1 0,-1-1 0,-1 0 0,-18 13 0,10-13-36,5-10-74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8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11082,'0'0'2558,"-6"8"-626,-6 11 186,1 0-1,-14 36 1,20-45-1723,1 1 0,1-1 0,0 1 0,1 0 0,0 0 0,0 0 0,1 1 0,1 18 0,0-29-408,1-1-1,-1 1 0,1 0 1,0 0-1,-1 0 1,1-1-1,0 1 1,-1 0-1,1-1 0,0 1 1,0-1-1,0 1 1,0-1-1,0 1 1,-1-1-1,1 0 0,0 1 1,0-1-1,0 0 1,0 0-1,0 0 1,0 0-1,0 0 0,0 0 1,0 0-1,0 0 1,0 0-1,0 0 1,0 0-1,0-1 0,0 1 1,0 0-1,0-1 1,0 1-1,1-1 1,36-12-769,-22 3 225,-11 6 519,-1 1 0,1 0-1,1 0 1,-1 1 0,0 0-1,0-1 1,1 2 0,-1-1-1,9-1 1,-13 9 113,0-1-1,-1 0 1,1 1 0,-1-1 0,0 0-1,0 1 1,-1 5 0,-7 25 301,0 17 43,23-67-4769,-6-4-2126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9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15727,'0'0'8146,"-6"8"-5909,2-3-1982,1-1-131,0-1-1,1 1 0,-1-1 0,1 1 0,0 0 0,0 0 1,1 0-1,-1 0 0,1 0 0,-1 0 0,1 1 0,1-1 1,-1 0-1,1 1 0,-1 5 0,2-9-141,0 0 0,0 0-1,-1 0 1,1-1 0,0 1 0,0 0-1,0-1 1,0 1 0,0-1-1,0 1 1,0-1 0,0 0 0,0 1-1,0-1 1,0 0 0,0 0 0,0 0-1,0 1 1,1-1 0,-1 0 0,0-1-1,0 1 1,0 0 0,0 0-1,0 0 1,0-1 0,0 1 0,2-1-1,32-9-107,-27 6 48,-1 0 1,1 0-1,0 1 1,0 0-1,0 1 1,1 0 0,-1 0-1,1 1 1,15-1-1,-23 2 83,0 0 0,-1 1 0,1-1-1,-1 1 1,0 0 0,1-1-1,-1 1 1,1-1 0,-1 1 0,0 0-1,1-1 1,-1 1 0,0 0-1,0-1 1,1 1 0,-1 0-1,0 0 1,0-1 0,0 1 0,0 0-1,0-1 1,0 1 0,0 0-1,0 0 1,-1-1 0,1 2 0,-3 31 1193,1-20-2059,2-11 105,0 3-5439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9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70 13453,'0'0'11840,"1"2"-11708,1-1 1,-1 0-1,1 0 0,-1 0 0,1-1 1,-1 1-1,1 0 0,0-1 0,-1 1 1,1-1-1,0 1 0,3-1 0,-2-1-162,0 0 0,0-1-1,-1 1 1,1-1 0,0 0-1,-1 0 1,1 0 0,-1 0-1,1 0 1,-1 0 0,0-1-1,0 1 1,0-1 0,0 1 0,-1-1-1,1 0 1,-1 0 0,1 0-1,-1 0 1,0 0 0,0 0-1,0 0 1,-1 0 0,1-1-1,-1 1 1,0 0 0,0-5-1,0 8-24,-1-1 0,1 1 0,-1-1 0,1 1 0,-1-1 0,1 1 0,-1 0 0,0-1 0,1 1 0,-1 0 0,1 0 0,-1-1 0,0 1 0,1 0 0,-1 0 0,0 0 0,1 0 0,-1 0 0,0 0 0,1 0 0,-1 0 0,0 0 0,1 0 0,-1 0 0,0 0 0,1 0 0,-1 0 0,0 1 0,1-1 0,-2 1 0,-21 7-87,18-5 205,2 1 0,-1-1 0,0 1 0,0-1 0,1 1 0,0 0 0,0 0 0,0 1 0,0-1 0,1 1 0,0-1 0,0 1 0,0 0-1,0 0 1,1-1 0,0 1 0,0 1 0,-1 6 0,2-11-57,1 0-1,-1-1 1,1 1-1,-1 0 1,1 0-1,-1-1 1,1 1-1,-1-1 1,1 1-1,0-1 1,-1 1-1,1-1 1,0 1-1,-1-1 1,1 1-1,0-1 1,0 0-1,0 1 1,-1-1-1,1 0 1,0 0-1,0 0 1,0 1-1,-1-1 1,1 0-1,0 0 1,0 0-1,0 0 1,1-1-1,32 0 237,-31 1-216,64-16-370,-57 13 157,1 0 1,-1 0-1,0 1 0,1 0 1,-1 1-1,1 0 1,17 1-1,-27 0 186,0 1 1,-1-1-1,1 0 0,0 1 0,0-1 0,-1 0 0,1 1 1,0-1-1,-1 1 0,1-1 0,-1 1 0,1 0 1,-1-1-1,1 1 0,-1-1 0,1 1 0,-1 0 1,1 0-1,-1-1 0,0 1 0,1 0 0,-1-1 1,0 1-1,0 0 0,1 0 0,-1 0 0,0-1 1,0 1-1,0 0 0,0 0 0,0 0 0,0-1 1,0 1-1,0 0 0,-1 0 0,1 0 0,-1 1 0,1-2 25,0 1 0,0 0 0,-1 0 0,1 0 0,0 0 0,0-1 0,0 1-1,0 0 1,0 0 0,0 0 0,0 0 0,0 0 0,0 0 0,0-1 0,1 1 0,-1 0-1,0 0 1,0 0 0,1-1 0,-1 1 0,1 0 0,-1 0 0,1-1 0,-1 1-1,1 0 1,-1-1 0,1 1 0,0 0 0,-1-1 0,1 1 0,0-1 0,-1 1-1,1-1 1,0 1 0,0-1 0,0 0 0,-1 1 0,1-1 0,0 0 0,0 0-1,0 0 1,0 1 0,-1-1 0,1 0 0,1 0 0,11-1-349,0-1 1,0 0-1,-1 0 0,25-9 1,7-2-4662,1 7-4180,-44 7 9308,0-1 1,-1 1-1,1-1 0,0 1 1,-1-1-1,1 1 0,-1-1 0,1 1 1,-1 0-1,1-1 0,-1 1 1,0 0-1,1-1 0,-1 1 1,0 0-1,0 0 0,1-1 1,-1 1-1,0 0 0,0 0 1,0 0-1,0-1 0,0 1 1,0 0-1,0 0 0,0-1 1,0 1-1,0 0 0,-1 0 1,1-1-1,0 1 0,0 0 1,-1 0-1,1-1 0,0 1 1,-1 0-1,0 0 0,-12 34 2847,13-34-2925,-7 17-325,3-14-3407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2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16335,'0'0'7341,"1"12"-7224,3 20-41,-3 0 0,0 0 0,-8 61 0,0-28-783,-6 30-3106,11-87 2588,0-1 0,0 1-1,-1-1 1,0 0-1,-6 10 1,3-8-4658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2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13293,'0'0'822,"0"11"347,-2 6-389,2-1 0,0 1 0,1 0 0,1-1 0,0 0 0,1 1 0,8 21 0,-3-17-367,1-1 0,1 0-1,0 0 1,2-1-1,18 23 1,-26-38-288,-1 0 0,1 0 0,1 0 0,-1 0 1,0-1-1,1 0 0,0 0 0,0 0 0,0 0 0,0-1 1,8 3-1,-9-4 15,0-1 0,0 1-1,0-1 1,1 0 0,-1 0 0,0 0 0,0-1 0,0 1 0,0-1 0,0 0 0,-1 0 0,1 0 0,0-1-1,0 1 1,-1-1 0,1 0 0,0 0 0,2-3 0,10-7 4,0 0-1,-1-2 1,-1 0-1,22-26 1,-9 4-2362,-4 0-3580,-15 21-811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4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67 8680,'-4'-53'7880,"4"40"-4010,0 12-2834,1 26 186,30 265 1299,6 60-1593,-33-16 1222,-2-40-1252,7-237 124,-4-36-2456,-3-19-2030,-1-8-2691,-1-15-7330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5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1954,'-4'0'1954,"0"0"3875,4 3-5765,0 1-32,-4 1-640,3 0-994,-9 0-864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5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7143,'0'0'12769,"6"-1"-11995,247-3 1457,150-11-2172,284-10 170,-98 9 82,205-29 895,602 25-1008,-1116 16 56,-46 1-2804,-234 3 2311,-1 0-1,1 0 1,-1 0-1,1 0 1,-1 0-1,1 0 1,-1 0-1,1-1 1,-1 1-1,1 0 1,-1 0-1,1 0 1,0-1 0,-1 1-1,1 0 1,-1 0-1,1-1 1,0 1-1,-1 0 1,1-1-1,0 1 1,-1-1-1,1 1 1,0 0-1,0-1 1,-1 1 0,1-1-1,-4-9-5077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6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12396,'0'0'14525,"12"0"-14439,14 3-54,0 2 1,0 0-1,44 16 1,89 38 83,-130-48-111,-26-10 5,0 0 1,0 0-1,0 1 1,0-1-1,0 1 1,0-1 0,0 1-1,-1 0 1,1 0-1,-1 0 1,1 0-1,-1 1 1,0-1-1,0 1 1,0-1-1,0 1 1,0 0-1,2 3 1,-4-3 4,0 0 0,0-1 0,0 1 0,0-1 0,-1 1 0,1-1 0,-1 0 0,1 1 0,-1-1 1,0 1-1,0-1 0,0 0 0,0 0 0,0 1 0,-1-1 0,1 0 0,-1 0 0,1 0 0,-1 0 0,0-1 0,1 1 0,-1 0 0,0-1 0,-3 2 0,-39 35-294,-1-3 0,-75 45-1,105-73-3521,9-5-3379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7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45 186 9929,'0'0'9028,"-9"2"-7635,-26 8-64,40-12-651,-1 0-1,1-1 0,-1 1 1,1-1-1,-1 0 0,0 0 1,0 0-1,0-1 0,6-7 1,39-50-178,-37 44-586,1 0 0,0 1 0,22-20-1,-33 35 84,-1 0-1,1-1 0,-1 1 1,1 0-1,0 0 0,-1 0 1,1 0-1,0 0 0,0 0 1,0 0-1,0 1 0,0-1 1,0 1-1,0-1 0,0 1 1,0 0-1,0 0 0,0 0 1,0 0-1,0 0 0,0 0 1,3 1-1,-2 0-6,-1 1 0,0-1 0,0 1 0,0-1 0,0 1 1,0 0-1,0 0 0,0 0 0,0 0 0,-1 0 0,1 0 0,-1 0 0,0 0 0,0 1 0,2 2 1,2 9-34,0 1 1,-1-1 0,-1 1 0,3 24 0,-4-26-18,10 63 227,-11-72-207,0 0-1,0 0 1,1 0-1,-1 0 0,1 0 1,0-1-1,0 1 0,0 0 1,0-1-1,1 0 0,-1 1 1,1-1-1,0 0 0,6 5 1,3-10-7690,-5-9-2616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16644,'0'4'418,"0"0"-118,-1-1 1,1 1 0,0-1 0,0 1-1,0-1 1,1 1 0,0 3 0,0-6-216,-1 0-1,0 0 1,1 0 0,-1-1 0,1 1 0,0 0 0,-1 0 0,1-1-1,0 1 1,-1 0 0,1-1 0,0 1 0,0 0 0,-1-1 0,1 1 0,0-1-1,0 1 1,0-1 0,0 0 0,0 1 0,0-1 0,0 0 0,0 0-1,0 0 1,0 0 0,0 1 0,0-1 0,0 0 0,-1-1 0,1 1 0,2 0-1,7-2 184,-1 0 0,1 0 0,0-1 0,-1 0-1,0-1 1,0 0 0,0 0 0,0-1 0,-1 0-1,1-1 1,-1 0 0,9-8 0,2-4 92,0-1 1,-2 0 0,24-33-1,-39 49-321,7-10 162,15-27-1,-22 37-176,-1 0 0,1-1 0,-1 1 1,0-1-1,0 1 0,0-1 0,0 0 0,-1 1 0,1-1 0,-1 0 0,0 0 0,0 1 1,-1-8-1,1 10-19,-1 0 0,1 0 0,0 0 1,0 0-1,-1 1 0,1-1 0,0 0 1,-1 0-1,1 0 0,-1 1 0,1-1 1,-1 0-1,1 1 0,-1-1 0,0 0 1,1 1-1,-1-1 0,0 1 0,1-1 1,-1 1-1,0-1 0,0 1 0,1 0 1,-3-1-1,2 1-1,-1 0 0,0 0 1,1 0-1,-1 0 0,1 0 1,-1 0-1,1 1 0,-1-1 1,1 0-1,-1 1 0,1 0 1,-1-1-1,0 2 0,-4 1-1,1 0-1,0 1 1,0 0-1,1 0 1,-1 0-1,-5 6 1,1 3-2,0-1 1,1 2-1,0-1 1,1 1-1,-6 17 0,10-22-2,0 0 0,0 0 0,1 1 0,0-1 0,1 1 0,0-1 0,0 1 0,1-1-1,2 16 1,-2-22-3,0 0 0,1 0-1,0-1 1,-1 1-1,1 0 1,0-1 0,0 1-1,1-1 1,-1 1-1,0-1 1,1 0 0,0 1-1,-1-1 1,1 0 0,0 0-1,0 0 1,0 0-1,5 2 1,-4-2-95,0-1 0,0 1 0,1-1-1,-1 0 1,0-1 0,1 1 0,-1 0 0,1-1 0,-1 0-1,1 0 1,-1 0 0,1 0 0,3-1 0,5-2-246,0 0 0,0 0 0,-1-1 0,1-1 1,-1 0-1,0 0 0,14-10 0,12-11-343,0-1-184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8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83 7591,'0'0'5264,"6"-8"-1426,-4 5-3108,18-25 1764,-19 26-2098,0 0 1,0 1-1,0-1 0,0 0 0,-1 0 1,1 0-1,0 0 0,-1 0 0,0 0 1,1 0-1,-1 0 0,0 0 0,0 0 1,0 0-1,0 0 0,0 0 0,-1-2 1,0 4-352,1-1 1,-1 0 0,0 1 0,0-1 0,0 1 0,1-1 0,-1 1 0,0 0 0,0-1 0,0 1-1,0 0 1,0-1 0,0 1 0,0 0 0,0 0 0,0 0 0,0 0 0,0 0 0,0 0-1,0 0 1,0 0 0,0 1 0,0-1 0,0 0 0,-1 1 0,-27 9-273,19-3 217,0 1 0,0 0 0,1 0 0,0 1 0,1 0 0,-1 1 0,2 0 0,0 0 0,0 1-1,0-1 1,2 2 0,-10 21 0,8-14 20,1-1 0,1 1-1,1 0 1,0 1 0,1-1-1,1 0 1,2 32-1,0-45-55,1 0 0,0-1-1,0 1 1,1-1 0,0 1-1,0-1 1,0 0 0,0 0-1,1 0 1,0 0 0,0 0-1,0-1 1,1 1 0,0-1-1,-1 0 1,2 0 0,-1 0-1,0 0 1,1-1 0,-1 0-1,7 3 1,-10-5-1289,-11-13-4985,-8-4 549,-3-4-3358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8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12844,'0'0'5445,"50"1"-3106,-18 1-482,4-2-864,3 0-769,2 0-160,-6-4-832,-3-4-1667,-6-5-1536,-2-5-3044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8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13357,'0'0'5124,"-44"63"-3586,27-38-962,6 4-191,-1 3-65,5-1-128,1 2-64,1 0-63,5-2-1,0-3 0,2-2-64,9-4-257,2-7-1504,4-3-1442,-2-11-1602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9 6822,'0'0'14644,"9"-3"-13091,-1 1-1378,0 1 0,0 0 1,1 0-1,-1 0 0,0 1 0,10 1 0,-17-1-163,1 0-1,0 1 0,0-1 1,0 0-1,-1 1 0,1-1 1,0 1-1,-1-1 0,1 1 1,0 0-1,-1 0 0,1 0 1,-1 0-1,1 0 0,-1 0 1,1 0-1,-1 0 0,0 1 1,0-1-1,0 0 0,0 1 1,0-1-1,0 1 0,0 0 1,0-1-1,0 1 0,-1-1 1,1 1-1,0 0 0,-1 0 1,0-1-1,1 1 0,-1 0 1,0 0-1,0 0 0,0-1 1,0 1-1,0 0 0,-1 0 1,1 0-1,0-1 0,-2 3 1,1 0 12,0-1 1,-1 0-1,0 1 1,0-1-1,0 0 1,0 0-1,0 0 1,-1 0-1,1 0 1,-1 0-1,0-1 1,-5 5-1,-45 29 167,30-22-129,16-9-43,3-3-24,0 0 1,1 1 0,-1-1-1,0 1 1,1-1 0,0 1 0,0 0-1,0 0 1,0 1 0,0-1-1,1 0 1,-4 7 0,7-10 0,0 1 0,0 0 0,0-1 0,0 1 1,0 0-1,0-1 0,0 0 0,0 1 1,0-1-1,0 1 0,0-1 0,0 0 1,1 0-1,-1 0 0,0 0 0,0 0 0,0 0 1,0 0-1,2 0 0,34 0 53,-30-1-108,37-3-2315,-16-6-3473,-8-3-1216</inkml:trace>
  <inkml:trace contextRef="#ctx0" brushRef="#br0" timeOffset="1">16 105 13613,'0'0'8904,"71"4"-7943,-41-4-640,1 0-257,3 0-225,-4 0-1248,-2-8-1698,-8-3-3363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9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12556,'0'0'8200,"21"56"-6759,-12-34-128,-1 4-480,1 3-449,-9 6-191,0 5-129,0 5-64,-17 2 0,-7 2-449,-10-3-928,-1-5-2146,-3-5-2787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0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11339,'0'0'13127,"9"0"-12924,-7 0-201,1 0 0,0 0 1,-1 0-1,1 0 0,-1 1 0,1-1 1,-1 1-1,1-1 0,-1 1 1,0 0-1,1 0 0,-1 0 0,0 0 1,1 0-1,-1 1 0,0-1 1,2 3-1,-2-1 2,0 0-1,0 0 1,0 0 0,0 0 0,-1 1-1,0-1 1,1 0 0,-1 1 0,0-1 0,-1 1-1,1 0 1,-1-1 0,0 1 0,1-1-1,-2 6 1,1 0 14,-1 0 1,0 0-1,-1-1 1,0 1-1,0 0 0,-1-1 1,0 0-1,0 1 0,-1-1 1,0 0-1,0-1 1,-7 9-1,-7 7 302,0-1-1,-29 26 1,35-37-55,12-10-254,-1-1 1,0 1 0,0 0 0,1-1-1,-1 1 1,1 0 0,-1-1-1,0 1 1,1 0 0,-1 0-1,1-1 1,0 1 0,-1 0-1,1 0 1,0 0 0,-1 0-1,1 0 1,0-1 0,0 1-1,0 0 1,0 0 0,0 0-1,0 1 1,0-1-5,1-1 0,-1 1 0,1 0 0,-1-1 0,1 1 0,0-1 0,-1 1 0,1-1 0,0 1 0,-1-1 0,1 1 0,0-1 0,0 0 0,-1 1 0,1-1 0,0 0 0,0 0 0,0 1 0,0-1 0,0 0 0,55 1 71,-43-2-65,18 2-32,-22 0-258,0 0-1,1-1 1,-1 0 0,0-1-1,0 0 1,0 0 0,0-1-1,0 0 1,13-5 0,-21 7-61,0-1 0,0 1 0,-1-1 1,1 0-1,0 1 0,0-1 0,0 0 1,-1 0-1,1 0 0,0 1 1,-1-1-1,1 0 0,-1 0 0,1 0 1,-1 0-1,1 0 0,-1 0 0,0 0 1,1 0-1,-1 0 0,0 0 0,0 0 1,0 0-1,0-1 0,0 1 0,0 0 1,0 0-1,0 0 0,-1-1 0,-2-12-7018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11723,'0'0'8648,"51"2"-6950,-16-1-129,10 1-287,4-1-514,1 1-576,-1-2-448,-3 0-3299,-5-5-6407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2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1 948 8232,'0'0'12219,"10"5"-11690,7 2-382,0-1 0,0-1 0,0 0 1,1-1-1,0-1 0,21 2 0,5-7-31,0-1-1,80-18 1,43-4 108,309-30 1164,-446 50-1232,2 1-49,0-2 1,0-1-1,-1-1 1,0-2 0,58-27-1,-74 29-66,-1-1 0,0-1 0,0 0 0,-1-1 0,-1 0 0,0-1 0,16-19 0,-10 5-85,-1 0-1,-1-1 0,14-33 1,-21 41-32,-2-2-1,5-22 1,5-12-53,-10 31 123,-1-1-1,4-28 1,-8 39 3,-1 0 1,2 1 0,0-1-1,1 1 1,0 0-1,1 0 1,0 1-1,1-1 1,0 1 0,1 0-1,10-12 1,8-8 28,-19 23-9,0 1 0,0 0 0,1 0-1,0 1 1,0-1 0,0 2 0,1-1-1,0 1 1,1 0 0,-1 1 0,1 0-1,0 0 1,1 1 0,10-4-1,24-1 45,0 2 0,0 2 0,1 2 0,55 3 1,-69 0-53,-24 0-9,0 1-1,0 0 0,0 0 0,0 1 0,0 0 0,0 0 1,0 1-1,-1-1 0,1 1 0,-1 1 0,0-1 0,0 1 1,6 5-1,9 9 3,0 1 1,20 25 0,-26-27 33,0-1-1,2 0 1,24 18-1,159 102 1252,-35-55-434,-82-44-601,-12-4-126,118 61 9,-98-47 59,141 51-1,-204-88-126,26 7-28,0-3-1,1-2 0,0-3 1,100 4-1,13 3 10,-2-1-56,64 10-5,-203-21-935,-1-2 1,50-2-1,-36 0-122,-37-1-1909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4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27 13068,'0'0'10981,"-1"-6"-10949,-3-14 15,1 37 583,-1 59 1001,3-56-1339,6 384 784,3-127 144,-9-197-807,10 226 962,-6-241 595,1-83-3924,-4 3-1527,0-3-3576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6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34 141 2787,'-3'2'1290,"1"0"1,-1 0 0,0 1-1,1-1 1,0 1-1,-1 0 1,1 0 0,0 0-1,0 0 1,1 0 0,-1 0-1,1 0 1,-1 1-1,1-1 1,0 0 0,0 6-1,1-9-1171,0 1 0,1-1 0,-1 1 0,1-1 0,-1 0 0,1 1 0,-1-1 0,1 0 0,0 1 0,-1-1 0,1 0 0,-1 0 0,1 0 0,-1 1 0,1-1 0,0 0 0,-1 0 0,1 0 0,0 0 0,-1 0 0,1 0 0,-1 0 0,1 0 0,0-1 0,-1 1 0,1 0 0,-1 0 0,1 0 0,0-1 0,-1 1 0,1 0 0,-1 0 0,1-1 0,-1 1 0,2-1 0,22-11 866,3-13-690,-1 0 0,0-1-1,-3-2 1,37-52 0,-61 84-328,0-1 0,0 1 0,1-1 0,0 1 0,0-1 0,0 1 0,0-1 0,1 6 0,1 7 31,-11 63 113,6-60-83,0 1 1,1 0 0,2-1-1,0 1 1,3 21 0,6-30-1897,-9-11 1518,1 1-1,-1-1 0,1 0 0,-1 0 0,1 0 1,-1 0-1,1 0 0,-1 0 0,1 0 0,-1 0 0,1 0 1,-1 0-1,1 0 0,-1 0 0,0-1 0,1 1 1,-1 0-1,1 0 0,-1 0 0,1-1 0,-1 1 0,0 0 1,1 0-1,-1-1 0,1 1 0,-1 0 0,0-1 0,1 1 1,-1-1-1,1 0 0,5-15-14548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21109,'-10'10'793,"-53"52"1941,57-56-2519,1 0 0,0 1 0,1-1 0,-1 1 0,1 0 0,1 1 0,-1-1 0,-3 12 0,7-18-209,0 0-1,0-1 1,0 1 0,0 0 0,0-1-1,0 1 1,0 0 0,0 0-1,0-1 1,0 1 0,0 0 0,0-1-1,1 1 1,-1 0 0,0-1-1,0 1 1,1 0 0,-1-1 0,1 1-1,-1-1 1,0 1 0,1 0-1,-1-1 1,1 1 0,-1-1 0,1 0-1,0 1 1,-1-1 0,1 1-1,-1-1 1,1 0 0,0 1 0,-1-1-1,1 0 1,0 0 0,-1 0-1,1 1 1,0-1 0,0 0 0,-1 0-1,1 0 1,0 0 0,0 0-1,41-2-138,-29 1 131,-2 0-26,1 2 1,0 0-1,-1 0 0,1 1 0,-1 0 1,18 6-1,-26-7 28,0 0-1,-1 0 1,1 1 0,0-1 0,-1 1 0,1 0-1,-1-1 1,1 1 0,-1 0 0,0 1-1,0-1 1,0 0 0,2 4 0,-3-4 6,0 0 1,0 0-1,0 1 1,-1-1-1,1 0 1,-1 0-1,0 1 1,0-1-1,0 0 0,0 0 1,0 1-1,0-1 1,0 0-1,-1 0 1,1 1-1,-1-1 1,1 0-1,-1 0 1,0 0-1,-2 3 1,0 1 57,-1 1 1,0-2-1,0 1 1,-1 0-1,0-1 1,0 0 0,0 0-1,-1 0 1,1-1-1,-1 0 1,0 0-1,-8 4 1,9-5-148,0-1 1,0 1-1,-1-1 0,1 0 1,-1 0-1,0-1 0,0 1 1,1-1-1,-1-1 1,0 1-1,0-1 0,0 0 1,0 0-1,0-1 1,-6-1-1,10 1 39,0 1 0,0-1-1,0 0 1,0 0 0,0-1 0,0 1 0,1 0 0,-1-1-1,0 1 1,1-1 0,-1 1 0,1-1 0,-1 0-1,1 1 1,-1-3 0,-4-13-419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6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1 10826,'0'0'14371,"-6"11"-14093,-85 132 698,-9 13-554,97-152-508,1 1 1,0-1-1,0 1 0,0-1 0,0 1 0,1 0 0,0 0 0,0 0 0,-1 7 0,3-11-138,-1-1 0,1 1 1,0 0-1,-1-1 0,1 1 1,0-1-1,0 0 0,0 1 0,-1-1 1,1 1-1,0-1 0,0 0 0,0 0 1,0 0-1,0 1 0,0-1 1,-1 0-1,1 0 0,0 0 0,0 0 1,0 0-1,0-1 0,0 1 0,0 0 1,0 0-1,0 0 0,-1-1 1,1 1-1,0-1 0,0 1 0,0-1 1,0 0-1,25-13-5499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7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0 13229,'0'0'10463,"-9"13"-10020,-165 230 918,170-237-1387,0 0 0,0 0 0,1 0-1,0 1 1,0-1 0,1 1 0,-1-1 0,2 1 0,-3 13 0,4-19-51,1-1 0,-1 1 0,1-1 0,-1 1 0,1-1 0,-1 0 0,1 1 1,0-1-1,-1 1 0,1-1 0,0 0 0,-1 0 0,1 0 0,0 1 1,-1-1-1,1 0 0,0 0 0,-1 0 0,1 0 0,0 0 0,-1 0 1,1 0-1,0 0 0,0 0 0,-1 0 0,2-1 0,22-3-1739,-8-2-497,-1-2 1,0 0 0,0 0-1,22-19 1,-35 26 2103,35-25-5007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7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52 3844,'0'0'3758,"9"-8"-326,1-2-2349,-6 6-473,0 0 0,0 0 0,0 0 0,0 0 0,1 1 0,0 0 0,8-4 0,-19 16 4571,-1 5-4804,-44 42 1715,-17 20 203,62-68-2168,0 0 0,1 0 0,0 0 0,0 1 0,1 0-1,0 0 1,-4 16 0,8-25-134,0 1-1,0-1 1,0 0-1,0 1 1,0-1-1,0 0 1,0 1 0,0-1-1,0 0 1,0 1-1,0-1 1,0 0-1,0 1 1,0-1-1,0 0 1,1 1 0,-1-1-1,0 0 1,0 0-1,0 1 1,1-1-1,-1 0 1,0 1-1,0-1 1,0 0 0,1 0-1,-1 0 1,0 1-1,1-1 1,-1 0-1,0 0 1,1 0-1,-1 0 1,0 0 0,0 0-1,1 1 1,-1-1-1,1 0 1,21 0-643,20-10-1325,-13-4-1632,0 0 0,-1-2 0,50-37 0,-9 5-485,4 11 15529,-80 48-8903,-8 8-1230,-25 16 1255,28-26-1969,0 1 0,1 0 1,0 1-1,0 0 0,2 0 1,-1 1-1,-10 18 0,20-30-593,0 0 0,0 1-1,0-1 1,0 0 0,0 0 0,-1 0-1,1 1 1,0-1 0,0 0 0,0 0-1,0 1 1,0-1 0,0 0-1,0 0 1,0 1 0,0-1 0,0 0-1,0 0 1,0 1 0,0-1 0,0 0-1,0 0 1,0 1 0,1-1 0,-1 0-1,0 0 1,0 0 0,0 1 0,0-1-1,0 0 1,0 0 0,1 0-1,-1 1 1,0-1 0,0 0 0,0 0-1,1 0 1,-1 0 0,0 0 0,1 1-1,13 0-317,15-7-692,-8-2-1311,0-1-1,-1-1 1,39-25-1,-33 19-831,11-5-1398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10 10314,'0'0'6598,"-67"59"-3555,46-39 0,2-2-929,8-3-705,11-8-864,2-7-481,20 0 96,8-6-448,11-9-1058,0-4-1408,6-1-866,0 1 641,-8 1-480,2 2-2627</inkml:trace>
  <inkml:trace contextRef="#ctx0" brushRef="#br0" timeOffset="1">379 0 4068,'0'0'11210,"-33"47"-8103,6-24-704,3 1-353,2-4-161,5-2-447,9-6-994,8-6-384,2-6-1473,13-1-2467,4-16-7623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10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1481 12588,'34'-32'7010,"16"-21"-4596,-2 0-2085,135-140-153,66-64 16,-186 196-150,593-551 1876,-615 576-1745,-13 12 719,0-1 0,-1-1 1,43-57-1,-38 69-775,-8 5-5183,-23 9 4269,3-2-1642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10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7591,'0'0'17932,"7"-2"-17137,21-8-495,47-22 0,-53 21-200,1 1 0,0 1 0,1 0 0,43-8 0,-66 17-104,1-1 0,-1 1 1,1 0-1,0-1 0,-1 1 0,1 0 0,0 0 1,0 0-1,-1 0 0,1 0 0,0 1 0,-1-1 1,1 0-1,0 1 0,-1-1 0,1 1 0,-1 0 1,1-1-1,-1 1 0,1 0 0,-1 0 0,0 0 1,1 0-1,-1 0 0,0 0 0,0 1 0,2 1 1,-1 2-12,-1 0 0,0-1 0,0 1 0,0 0 0,0 0 1,-1-1-1,0 1 0,-1 7 0,1 0 9,-1 2 25,0 0 0,-1 0 0,-1 0-1,-8 26 1,-4 17-588,14-50-1712,2-3-4145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11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13132,'0'0'7891,"0"10"-7480,-2 47 505,-3-1 1,-2 0 0,-21 77 0,23-114-756,1-3 66,0 0-1,1 0 1,-3 30 0,7-45-204,-1 0 0,1 0 0,-1 0 1,1 0-1,-1 0 0,1 0 0,0 0 1,-1-1-1,1 1 0,0 0 0,0 0 1,-1-1-1,1 1 0,0 0 0,0-1 1,0 1-1,0-1 0,0 1 0,0-1 1,0 1-1,0-1 0,0 0 0,0 0 1,0 1-1,0-1 0,0 0 0,1 0 0,-1 0 1,0 0-1,0 0 0,0 0 0,0-1 1,0 1-1,0 0 0,0 0 0,2-2 1,47-9 541,122-63 240,-41 16-953,-18 11-4369,-68 26-1600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8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15855,'0'0'2819,"68"9"-705,-29-6-705,2-2-576,2-1-385,-2 0-320,2 0-96,-8 0-256,-5 0-513,-7 0-416,-10 0-993,-9 0-1441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9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12139,'0'0'9738,"62"20"-8073,-25-20-672,6 0-672,8 0-257,-5 0-673,3 0-2210,-8 0-4259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11307,'0'0'8562,"4"12"-7894,6 37-399,-2 0 1,-3 0 0,0 58-1,-5-66-381,0 17-215,0-20-6959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87 546 15291,'69'-53'7256,"-69"53"-7212,0 0 0,-1 0-1,1 1 1,0-1-1,0 0 1,0 0-1,-1 0 1,1 0-1,0 0 1,0 0-1,0 0 1,-1 0-1,1 0 1,0-1-1,0 1 1,0 0-1,-1 0 1,1 0-1,0 0 1,0 0-1,0 0 1,0 0 0,-1 0-1,1 0 1,0-1-1,0 1 1,0 0-1,0 0 1,0 0-1,-1 0 1,1 0-1,0-1 1,0 1-1,0 0 1,0 0-1,0 0 1,0-1-1,0 1 1,0 0-1,0 0 1,0 0-1,0 0 1,0-1 0,0 1-1,0 0 1,0 0-1,0 0 1,0-1-1,0 1 1,0 0-1,0 0 1,0 0-1,0-1 1,0 1-1,0 0 1,0 0-1,0 0 1,0 0-1,1-1 1,-1 1-1,0 0 1,0 0 0,0 0-1,0 0 1,0 0-1,1-1 1,-1 1-1,0 0 1,0 0-1,-14-1 493,6 3-459,1 1 0,-1-1 1,1 1-1,-1 0 1,1 1-1,0 0 1,1 0-1,-1 0 0,1 1 1,-10 9-1,11-10-79,1 1 0,-1-1 0,1 2 0,0-1 1,0 0-1,1 1 0,-1-1 0,1 1 0,0 0 0,1 0 0,0 0 0,0 1 0,-2 7 0,4-12-2,-1 0 0,1-1 1,0 1-1,0-1 0,0 1 1,0 0-1,0-1 0,0 1 0,1-1 1,-1 1-1,0 0 0,1-1 1,-1 1-1,1-1 0,-1 1 0,1-1 1,0 0-1,0 1 0,1 1 1,-1-2-2,0 0 1,1-1-1,-1 1 1,0 0 0,0-1-1,1 1 1,-1 0-1,0-1 1,1 0 0,-1 1-1,0-1 1,1 0-1,-1 0 1,1 0 0,-1 0-1,0 0 1,3 0-1,3-1-9,1-1 0,-1 0 0,0 0 0,0 0 0,-1-1-1,1 0 1,7-5 0,77-54-106,-90 62 118,-1-1 0,1 1 0,0-1 0,-1 1 0,1-1 0,0 1 0,0 0 0,-1-1 0,1 1 0,0 0 0,0 0 0,-1 0 0,1-1 0,0 1 0,0 0 0,0 0 1,-1 0-1,1 0 0,0 1 0,0-1 0,0 0 0,-1 0 0,1 0 0,0 0 0,0 1 0,1 0 0,-1 0-1,0 0 0,-1 0 0,1 0 1,0 0-1,0 0 0,0 1 0,-1-1 1,1 0-1,-1 0 0,1 1 0,-1-1 0,1 0 1,-1 1-1,1 1 0,0 9-10,0 0 0,-1-1 0,-1 14 0,1-12 4,0 37 51,-3 0 0,-1-1 0,-3 1-1,-21 81 1,24-120-12,0 0-1,0 0 1,-1 0-1,-7 10 1,10-18-14,0 1 0,-1-1 1,1 0-1,-1 0 0,1 0 0,-1 0 1,0 0-1,0-1 0,0 1 1,0-1-1,-1 1 0,1-1 1,0-1-1,-1 1 0,-5 2 0,7-4-13,1 1 0,0-1 0,-1 0 0,1 0 0,0 0 0,-1 0 0,1 0 0,0 0 0,-1 0 0,1 0 0,0 0 0,-1-1 0,1 1 0,0 0 0,0-1 0,-1 0 0,1 1 0,0-1 0,0 1 0,0-1 0,0 0 0,0 0 0,0 0 0,-2-1 0,2 0-1,-1-1 1,1 1 0,0 0-1,0-1 1,0 1-1,0-1 1,0 0 0,0 1-1,1-1 1,-1 0-1,1-3 1,0-7-7,0 1 0,0 0 0,2-1 0,2-13 0,1 7-11,1 1 0,0 0 0,1 0 0,1 0 0,1 1 1,14-21-1,75-95-39,-29 46 33,-27 29 22,-21 32-2,-1 0 0,-1-2 0,-2-1 0,-1 0 0,15-38 0,-27 45 72,-6 20-27,-3 11-22,-7 17 28,-15 56 1,24-69-40,0 0 1,0 1-1,2-1 1,0 1-1,0 0 1,3 19-1,-2-31-10,0 0 0,0-1-1,0 1 1,1 0-1,-1-1 1,0 1 0,1-1-1,0 1 1,-1-1-1,1 1 1,0-1 0,0 1-1,0-1 1,0 0-1,0 1 1,0-1 0,0 0-1,0 0 1,0 0 0,1 0-1,-1 0 1,0 0-1,4 2 1,-3-3 1,1 1 1,0 0-1,0-1 1,0 0-1,0 0 1,0 0-1,0 0 1,-1 0-1,1 0 0,0-1 1,0 1-1,4-2 1,4-2 5,0-1 0,0 0 0,-1 0 0,0-1 0,18-13 0,-4-2 2,-2-2-1,0 0 0,-1-2 1,-1 0-1,-2-2 0,0 0 1,-2 0-1,18-44 0,-3-7 25,-28 69-28,-1-1 0,1 1 0,-2-1 0,1 0 0,-1 1 0,-1-14 0,1 23-6,-1 0 0,0-1 0,0 1 0,0-1 0,0 1 0,0-1 0,0 1 0,0-1 0,0 1 0,0 0 0,0-1-1,0 1 1,-1-1 0,1 1 0,0-1 0,0 1 0,0 0 0,-1-1 0,1 1 0,0-1 0,0 1 0,-1 0 0,1-1 0,0 1 0,-1 0 0,1 0 0,0-1 0,-1 1-1,1 0 1,0-1 0,-1 1 0,1 0 0,-1 0 0,1 0 0,0 0 0,-1 0 0,1-1 0,-1 1 0,1 0 0,-1 0 0,1 0 0,-1 0 0,1 0 0,0 0 0,-1 0 0,1 0-1,-1 0 1,1 1 0,-1-1 0,1 0 0,-1 0 0,-2 2-2,1-1 0,0 0 0,-1 1 1,1 0-1,0-1 0,0 1 0,0 0 0,-2 3 0,-12 17-16,2 0-1,0 1 0,1 1 1,2 0-1,0 1 0,2 0 1,0 1-1,-9 49 0,16-63 12,1 0 0,-1 0-1,2 0 1,0 0 0,0 0 0,4 23-1,-3-32 6,-1 0-1,1 0 0,0-1 1,0 1-1,0 0 0,0-1 0,0 1 1,1-1-1,-1 0 0,1 1 1,-1-1-1,1 0 0,0 0 1,0 0-1,0 0 0,0 0 0,0 0 1,0-1-1,1 1 0,-1-1 1,0 1-1,1-1 0,-1 0 1,1 0-1,0 0 0,-1 0 0,1-1 1,0 1-1,0-1 0,-1 0 1,1 1-1,0-1 0,0 0 1,-1-1-1,5 1 0,-1-2 4,1 1 0,-1-1 1,1 0-1,-1-1 0,0 1 0,0-1 0,0 0 0,0-1 1,-1 1-1,1-1 0,7-8 0,-3 3 11,0-1-1,0-1 1,-1 1 0,11-19-1,-12 16 7,29-51 61,-33 57-70,-1 0-1,0 0 0,-1 0 1,1-1-1,-2 1 1,1-1-1,0-9 0,-3 5 0,-4 13-1,-5 17 0,8-13-17,0 1 1,1-1 0,-1 1 0,2-1 0,-1 1 0,0 9 0,1-14 8,0 0-1,0 0 0,0 1 1,0-1-1,1 0 1,-1 0-1,0 0 1,0 0-1,1 0 1,-1 0-1,1 0 0,-1-1 1,1 1-1,-1 0 1,1 0-1,0 0 1,-1 0-1,1 0 0,0-1 1,-1 1-1,1 0 1,0-1-1,0 1 1,0-1-1,0 1 0,0-1 1,0 1-1,0-1 1,0 1-1,0-1 1,0 0-1,0 0 0,0 1 1,0-1-1,0 0 1,0 0-1,0 0 1,0 0-1,0 0 1,0 0-1,0-1 0,2 1 1,2-2-4,-1 1 0,0-1 0,1 0 1,-1 0-1,0-1 0,0 1 0,0-1 1,0 0-1,0 0 0,-1 0 0,6-6 0,34-43-3,-19 17 38,-2-1 0,-1-1 0,-2-1 0,-2-1-1,18-57 1,-31 81-3,-6 17-1,-9 22-29,-1 13 1,3 1 1,0 0 0,3 0-1,-3 52 1,8-30 64,2 0 1,10 66 0,-16-151-30,0 1 0,-1 1 0,-2-1 0,-20-43 0,13 36-62,-1 1 0,-2 1 0,-24-31 0,42 60 27,0 0-1,0 0 1,0 0-1,0 0 1,0 0-1,0 0 1,-1 0-1,1 0 1,0 0-1,0 0 1,0 0-1,0 0 1,0 0-1,0 0 1,0-1-1,0 1 1,0 0-1,0 0 1,0 0-1,0 0 1,0 0-1,0 0 1,0 0-1,-1 0 1,1 0-1,0-1 0,0 1 1,0 0-1,0 0 1,0 0-1,0 0 1,0 0-1,0 0 1,1 0-1,-1-1 1,0 1-1,0 0 1,0 0-1,0 0 1,0 0-1,0 0 1,0 0-1,0 0 1,0 0-1,0 0 1,0 0-1,0-1 1,0 1-1,0 0 1,0 0-1,0 0 1,1 0-1,-1 0 1,0 0-1,0 0 1,0 0-1,0 0 1,0 0-1,11 1-52,26 12 3,-6-3 11,-21-7-27,0-1 1,1 1 0,-1-2-1,1 0 1,-1 0 0,1-1 0,0 0-1,-1-1 1,12-2 0,-20 3 40,-1 0 0,0 0 0,0-1 1,0 1-1,0 0 0,1-1 0,-1 1 0,0-1 1,0 1-1,0-1 0,0 0 0,0 1 0,0-1 1,0 0-1,-1 0 0,1 0 0,0 0 0,0 1 1,0-1-1,-1 0 0,1 0 0,-1-1 0,1 1 1,0 0-1,-1 0 0,0 0 0,1 0 0,-1 0 1,0 0-1,0-1 0,1 1 0,-1 0 1,0 0-1,0 0 0,0-1 0,-1 1 0,1 0 1,0 0-1,0 0 0,-1-1 0,1 1 0,0 0 1,-2-2-1,-8-23-276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0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0 114 12268,'0'0'1649,"6"-9"118,-1 1-1429,0 1 0,1-1 0,0 1 1,0 0-1,0 1 0,1 0 0,0 0 0,1 0 0,-1 1 0,1 0 0,0 0 0,0 1 0,1 0 1,13-4-1,-6 4-277,1 1 0,0 0 0,0 2 1,0 0-1,0 0 0,21 4 0,-31-3-68,0 2 0,0-1-1,-1 1 1,1 0 0,-1 0-1,1 1 1,-1 0 0,7 4-1,-10-5-5,0 0 0,0 0 0,-1 0 0,1 0 0,-1 1-1,1 0 1,-1-1 0,0 1 0,0 0 0,0 0-1,-1 0 1,1 0 0,-1 0 0,1 0 0,-1 1 0,1 6-1,-1-8 20,-1 0 0,0 0 0,0 0 1,0 1-1,0-1 0,0 0 0,-1 0 0,1 0 0,0 1 0,-1-1 0,0 0 0,1 0 0,-1 0 0,0 0 0,0 0 0,0 0 0,-1 0 0,1-1 0,0 1 0,-3 2 0,0 0 128,0 0 0,-1 0 0,0-1 0,0 1 1,0-1-1,0 0 0,-9 3 0,-1 0-526,1-1 0,-1-1 0,-1-1 0,1 0-1,-19 2 1,29-5-3563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0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14798,'0'0'3881,"-9"5"-3774,-4 5 9,0 1 1,1 0-1,0 0 1,1 1-1,0 1 1,1 0-1,1 0 1,0 1-1,0 0 1,-9 24-1,13-27 114,0 1 1,1 0-1,1 0 0,0 0 0,1 0 1,0 0-1,1 1 0,0-1 0,1 1 1,0-1-1,3 16 0,-2-23-332,0 0 0,0 0 0,1 0 0,0 0 0,0 0 0,0 0 0,1 0-1,0-1 1,0 1 0,0-1 0,0 0 0,1 0 0,-1 0 0,1 0 0,0-1 0,0 1 0,1-1 0,-1 0-1,1 0 1,-1-1 0,1 1 0,0-1 0,0 0 0,0-1 0,0 1 0,0-1 0,1 0 0,6 1-1,25 1-3692,2-3-2029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0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16432,'0'0'5194,"10"-1"-4078,-5 1-1011,0 0 0,0 0 0,0 1 1,0-1-1,0 1 0,0 0 1,-1 0-1,1 1 0,7 3 1,-10-4-91,0 0-1,0 0 1,-1 1 0,1-1 0,0 1 0,-1-1-1,0 1 1,1 0 0,-1 0 0,0-1 0,0 1-1,0 0 1,0 0 0,0 0 0,0 0 0,-1 0-1,1 0 1,-1 0 0,1 0 0,-1 1 0,0-1-1,0 0 1,0 0 0,0 0 0,0 0 0,0 1-1,0-1 1,-1 0 0,1 0 0,-1 0 0,-1 3-1,-3 5 66,0 0 0,0 0 0,-1 0-1,-1 0 1,0-1 0,0 0-1,0-1 1,-1 0 0,-1 0 0,-14 11-1,-9 11 43,13-13-40,-21 22-49,38-37-12,0 0-1,0 1 0,0-1 1,1 1-1,-1 0 0,1 0 1,-1 0-1,1-1 0,0 1 1,0 0-1,0 1 0,0-1 1,0 5-1,2-7-3,-1 0 0,0-1 0,1 1 0,-1 0 0,1 0-1,-1 0 1,1 0 0,-1 0 0,1-1 0,0 1 0,-1 0 0,1-1 0,0 1 0,0 0 0,-1-1 0,1 1-1,0-1 1,0 1 0,0-1 0,0 1 0,0-1 0,0 0 0,0 0 0,0 1 0,0-1 0,0 0 0,0 0 0,0 0-1,1 0 1,35 3 469,-32-3-459,35 1 84,-16 0-1011,0 0 0,46-6-1,-49-4-3228,-11 0-2749,-3-4-5828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1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13677,'0'0'4452,"56"0"-2466,-22 0-320,1 0-641,3 0-673,1 0-256,-4 0-833,1 0-3491,-8-4-7174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2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 6182,'36'-2'8662,"1"4"-4297,-2 5-4062,43 13 0,-11-3 259,-30-5-886,-37-12 302,0 0-1,1 0 1,-1 0-1,0 0 1,0 1-1,1-1 1,-1 0 0,0 0-1,1 0 1,-1 1-1,0-1 1,0 0-1,1 1 1,-1-1 0,0 0-1,0 0 1,0 1-1,0-1 1,1 0-1,-1 1 1,0-1 0,0 0-1,0 1 1,0-1-1,0 0 1,0 1-1,0-1 1,0 1-1,0-1 1,0 0 0,0 1-1,-18 12-222,-53 15 1648,48-21-1187,1 1 1,1 1-1,0 1 0,0 1 1,1 1-1,0 0 0,-32 28 1,52-40-287,-1 0 1,1 0 0,-1 1-1,1-1 1,-1 0 0,1 1-1,0-1 1,-1 0 0,1 1-1,0-1 1,-1 0 0,1 1-1,0-1 1,-1 1 0,1-1-1,0 1 1,0-1 0,-1 1-1,1-1 1,0 1 0,0-1-1,0 1 1,0-1 0,0 1-1,-1-1 1,1 1 0,0-1-1,0 1 1,1-1 0,-1 1-1,0-1 1,0 1 0,0-1-1,0 2 1,21 0-3900,2-3-232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2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 1 9705,'0'0'5830,"-56"27"-4709,23-9-224,-5 4 480,5 1-480,-1 1-737,4 1-128,6-1-32,5-3-737,6-2-1121,7-6-1729,1-6-4356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4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14 300 9129,'-13'19'10110,"20"-16"-4337,8-6-5252,3-4-60,0-2 0,-1 0 0,0-1-1,0 0 1,-1-1 0,23-22 0,-5 6-323,31-27 77,61-66 1,-104 98-204,-14 15-18,-23 51-437,-5 1 783,-20 67-1,34-91-934,1 1 0,-3 36 0,10 5-5196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4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12812,'0'0'7794,"11"5"-6742,2 3-764,0 0 0,-1 1 1,1 0-1,-2 0 0,1 2 0,-1-1 1,-1 2-1,0-1 0,-1 1 1,15 25-1,-16-23-237,-1 0 1,-1 1-1,0 0 1,-1 0-1,-1 0 1,0 1-1,-1-1 1,-1 1-1,-1 0 0,0 25 1,-2-18 98,-2 0 0,0-1-1,-2 1 1,0-1 0,-2 0 0,-15 37-1,5-25-431,-1 0 0,-1-1 0,-34 43 0,22-37-2700,-70 68 1,31-47-5321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7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74 242 7015,'0'0'2535,"12"-5"-63,1 0-2018,59-25 4320,-68 27-4117,1 1-1,-1 0 1,0-1-1,1 0 1,-1 0-1,-1 0 1,1-1-1,0 1 1,-1-1-1,1 0 1,-1 0-1,0 0 1,3-7-1,-6 11-614,0-1 0,0 1 0,0-1-1,0 1 1,0-1 0,0 1 0,-1-1 0,1 1 0,0-1 0,0 1-1,0-1 1,-1 1 0,1-1 0,0 1 0,-1-1 0,1 1 0,0-1-1,-1 1 1,1 0 0,-1-1 0,1 1 0,0 0 0,-1-1 0,1 1 0,-1 0-1,1-1 1,-1 1 0,1 0 0,-1 0 0,1 0 0,-1 0 0,1-1-1,-1 1 1,0 0 0,1 0 0,-1 0 0,1 0 0,-1 0 0,1 0-1,-2 1 1,-30-3-435,27 2 458,-5 1-83,0-1 0,1 1 0,-1 1 0,1 0 0,-1 0 1,1 1-1,0 0 0,0 0 0,0 1 0,-16 10 0,21-12 21,0 1 0,0 0 0,0 0-1,0 1 1,1-1 0,0 1 0,-1-1 0,1 1 0,1 0 0,-1 0 0,0 1-1,1-1 1,0 0 0,0 1 0,0-1 0,1 1 0,-1 0 0,1 0 0,0-1-1,1 1 1,-1 0 0,1 0 0,0 9 0,1-12 6,-1 0-1,1 1 1,0-1 0,0 0-1,0 0 1,0 0 0,0 0 0,0 0-1,1 0 1,-1 0 0,0-1 0,1 1-1,0 0 1,-1-1 0,1 1-1,0-1 1,0 1 0,0-1 0,0 0-1,0 0 1,0 0 0,0 0-1,0 0 1,0 0 0,1-1 0,-1 1-1,0-1 1,4 1 0,9 1 65,0 0 1,0-1-1,18-1 1,-21 0-7,3-1 26,0-1 1,-1 0-1,1 0 1,-1-2-1,0 0 0,1 0 1,-2-1-1,1-1 0,-1-1 1,0 0-1,19-13 0,-27 17-173,0 0-1,0-1 0,-1 1 0,0-1 1,1 0-1,-1-1 0,-1 1 0,1-1 0,-1 0 1,1 1-1,-1-1 0,-1-1 0,1 1 1,-1 0-1,0-1 0,0 1 0,-1-1 1,1 0-1,-1 1 0,0-1 0,-1 0 0,1 0 1,-1 0-1,-1 1 0,1-1 0,-1 0 1,0 0-1,0 0 0,0 1 0,-1-1 1,0 1-1,-3-7 0,0 3-1397,-1 0 0,1 1 0,-1 0 0,-1 0 0,-9-9 0,-12-10-5527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8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15599,'0'0'10249,"-2"11"-9976,-6 61 267,4 1 1,2 0-1,9 77 1,1-74-988,4 0 0,31 102 1,-35-161-604,-1-12-1365,2-8-4589,-1-7-1719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22317,'0'-3'1840,"1"3"-1448,1-2-280,3 1 48,0-4 480,-8 8-768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58 12556,'0'0'5611,"3"-9"-2478,1 0-2265,-2 6-574,0 0 0,-1 0 0,0 0 0,1 0-1,-1 0 1,-1 0 0,1-1 0,0 1-1,-1 0 1,1-5 0,-20 18 1340,3 9-1600,2 2 1,0 0 0,1 0-1,1 1 1,1 1 0,1 0-1,1 0 1,1 1 0,1 0 0,1 1-1,2-1 1,0 1 0,-1 47-1,5-66-25,1 0-1,-1-1 0,1 1 0,0-1 0,0 0 0,0 1 1,1-1-1,-1 0 0,1 1 0,1-1 0,-1 0 1,1-1-1,0 1 0,0 0 0,0-1 0,1 0 0,-1 1 1,1-1-1,0-1 0,1 1 0,-1-1 0,0 1 0,1-1 1,6 3-1,-3-2-434,0-1 0,0 0 1,1 0-1,0 0 0,-1-1 1,11 1-1,-7-2-1494,0 0 0,0-1 1,0 0-1,15-2 0,12-8-10727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8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0 188 11883,'0'0'14179,"10"1"-12476,1-2-1556,0 0 0,0-1-1,0 0 1,0-1 0,0 0 0,-1-1 0,0 0-1,1 0 1,-1-1 0,-1-1 0,1 1 0,-1-2-1,9-6 1,-3 2-25,-1 1 0,0-2 1,0 0-1,-2-1 0,1 0 0,-2-1 0,21-30 0,-51 83-311,3 1-1,1 1 1,-12 52-1,20-38 281,15-32-2198,-8-23 1848,1 1 1,0 0-1,0-1 0,-1 1 1,1-1-1,0 0 0,0 1 1,-1-1-1,1 0 0,0 1 1,0-1-1,0 0 0,0 0 1,0 0-1,-1 0 0,1 0 0,0 0 1,0 0-1,0 0 0,0 0 1,0 0-1,0 0 0,-1 0 1,1-1-1,0 1 0,1-1 1,14-7-6431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9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0 12043,'0'0'6022,"13"60"-3780,-2-32-929,0 6-288,-1 4-224,3 5-160,-6 3-129,-3 2 33,-4 4-257,-4-1-128,-16 3-64,-8 3 32,-14 3-31,-4-1-1058,-8-3-2178,-1-8-4100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3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12844,'0'0'12572,"8"0"-11899,219 4-220,-212 0-2652,-9 0-1454,-5 3-4898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3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11211,'0'0'14349,"35"5"-13772,-16-6-289,0-2-256,-3 2 0,1 1-32,-4 0-128,-1 0-993,1 1-1153,0 2-2082,-4-3-2435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4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1 202 12300,'0'0'14168,"9"-7"-13458,214-185 267,-223 191-984,0 1-1,0 0 1,0 0 0,0 0 0,0 0 0,0 0 0,1 0 0,-1-1 0,0 1 0,0 0 0,0 0 0,0 0-1,0 0 1,0 0 0,1 0 0,-1 0 0,0 0 0,0 0 0,0-1 0,0 1 0,0 0 0,1 0 0,-1 0-1,0 0 1,0 0 0,0 0 0,0 0 0,0 0 0,1 0 0,-1 0 0,0 0 0,0 0 0,0 0 0,0 0-1,0 0 1,1 1 0,-1-1 0,0 0 0,0 0 0,0 0 0,0 0 0,0 0 0,1 0 0,-1 0 0,0 0-1,0 0 1,0 0 0,0 1 0,0-1 0,0 0 0,0 0 0,0 0 0,0 0 0,1 0 0,-1 1 0,0-1-1,0 0 1,0 0 0,0 0 0,0 16-100,-5 16 191,0-14-49,-2 5 62,2 1 0,0-1-1,-2 46 1,7-68-189,0-1 0,0 1 1,0-1-1,0 1 0,0-1 1,0 1-1,0-1 0,0 1 0,0-1 1,0 1-1,1-1 0,-1 0 0,0 1 1,0-1-1,1 1 0,-1-1 0,0 1 1,0-1-1,1 0 0,-1 1 0,0-1 1,1 0-1,-1 1 0,1-1 0,-1 0 1,0 0-1,1 1 0,14 1-7040,-14-2 6327,9 0-6247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4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15246,'0'0'12428,"52"0"-12300,-33 0-96,3 0 32,-3 0 0,-2 0-64,1 0 32,-6 1-416,-1-1-1826,-6 0-2274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8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62 6854,'0'0'3711,"12"-1"-2921,-7 0-680,30-1 1269,1-3 0,0-1 0,58-18 0,-105 23 1499,-49-3-2787,-44 15-63,61-3 79,34-5 31,11-2 80,234-22-194,-133 9-353,-70 8 296,-22 2 121,-20 1 381,-27 1-456,-1 3 0,1 1 1,-1 1-1,1 2 0,-42 14 1,149-21-852,221-34-2120,-358 43 3164,-91 24 0,39-7-3255,83-20-496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19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8456,'54'3'9190,"29"-14"-6186,-7 1-2178,59 6-409,-76 4-3156,-71 6-4420,-2-4 1346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0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9353,'0'0'14734,"71"11"-13549,-34-18-416,4-1-289,4 3-288,-8 3-160,2 2 0,-3 0-160,-10 0-1025,-3 1-544,-5 1-2467,-7-2-3267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17636,'1'1'85,"-1"0"1,1 0-1,-1 0 1,1 0-1,-1 0 1,1 0-1,-1 0 1,1 0-1,0 0 1,0 0-1,-1 0 1,1 0-1,0-1 1,0 1-1,0 0 1,0-1-1,0 1 0,0-1 1,0 1-1,0-1 1,0 1-1,0-1 1,1 1-1,-1-1 1,0 0-1,0 0 1,0 0-1,0 0 1,1 0-1,-1 0 1,0 0-1,0 0 1,0 0-1,0 0 1,0-1-1,1 1 1,-1 0-1,0-1 1,0 1-1,0-1 1,2 0-1,7-4 294,0 0-1,-1-1 1,15-10 0,-19 13-147,60-45 565,-3-3 0,-2-3-1,-3-2 1,-2-2 0,71-98 0,-111 133-661,-35 82 25,-98 210-167,115-261-51,-1 0 0,2 1 0,-1 0 1,1 0-1,0 0 0,0 15 0,2-23 11,0 0 0,0 0 0,0 0 0,0 0 0,0 0-1,0 0 1,0 0 0,1 0 0,-1 0 0,0 0 0,1 0 0,-1 0-1,1 0 1,-1 0 0,1-1 0,-1 1 0,1 0 0,-1 0 0,1 0 0,0-1-1,0 1 1,-1 0 0,1-1 0,0 1 0,0-1 0,0 1 0,0-1-1,0 1 1,0-1 0,0 1 0,0-1 0,0 0 0,0 0 0,0 1 0,0-1-1,0 0 1,0 0 0,0 0 0,0 0 0,0 0 0,0 0 0,0-1-1,0 1 1,0 0 0,0 0 0,1-1 0,7-2-96,-1 0 1,0 0 0,0 0-1,10-7 1,25-18-482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0 276 1698,'0'0'20632,"11"4"-19452,-7-2-1065,-1 0-23,1-1 0,-1 1 1,1-1-1,-1 0 0,1 0 1,0 0-1,0 0 0,-1-1 1,1 1-1,0-1 0,0 0 1,-1 0-1,1 0 0,0-1 1,0 0-1,-1 1 1,1-1-1,0 0 0,-1-1 1,1 1-1,4-3 0,29-18 136,-2 0 0,-1-3 0,-1-1-1,-1-1 1,-1-1 0,-2-2 0,-1-1-1,28-40 1,-66 117-324,9-42 85,-8 18-52,2-1 0,0 1 0,1 1 0,1-1 1,1 1-1,1 0 0,2 0 0,0 37 1,2-59-84,-1 0 1,0 0-1,0 0 0,1 0 1,-1 0-1,0 0 1,1 0-1,-1 0 1,1 0-1,-1 0 1,1 0-1,0 0 1,-1 0-1,1 0 1,0 0-1,1 1 1,12 3-5234,-3-5-509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1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13805,'0'0'11051,"50"4"-9674,-20-4-384,0 0-577,2 0-256,-4-1-160,-2-2 0,0 1 64,-11 2-993,0 0-1281,-9-2-1217,-1-2-3812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2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73 6983,'0'0'10522,"2"-9"-8521,7-27-159,-9 35-1753,0 0 0,0 0 1,0 0-1,0 0 0,0 0 0,0 0 0,0 0 0,0 0 0,0 0 0,0 1 1,0-1-1,-1 0 0,1 0 0,0 0 0,-1 0 0,1 0 0,-1 0 1,1 0-1,-1 1 0,1-1 0,-1 0 0,1 0 0,-1 1 0,0-1 0,0 0 1,1 1-1,-1-1 0,0 1 0,0-1 0,0 1 0,1-1 0,-1 1 0,0-1 1,0 1-1,0 0 0,0 0 0,0-1 0,0 1 0,0 0 0,0 0 0,0 0 1,0 0-1,-1 0 0,-40 4 78,35-2-183,0 0 0,0 1 0,0 0 0,1 0-1,-1 1 1,1 0 0,0 0 0,0 0-1,0 1 1,0 0 0,1 0 0,0 0 0,0 1-1,-6 9 1,6-8-4,0 0 0,0 1 0,1 0-1,0-1 1,1 2 0,-1-1 0,2 0-1,-1 1 1,1-1 0,0 1 0,0 16 0,2-23 17,0-1 1,0 0 0,0 1 0,0-1-1,1 1 1,-1-1 0,0 0 0,1 1-1,-1-1 1,1 0 0,0 0 0,-1 1-1,1-1 1,0 0 0,0 0 0,0 0-1,0 0 1,0 0 0,0 0 0,0 0-1,0 0 1,2 1 0,0 0 3,1-1 0,-1 1 1,1-1-1,-1 0 0,1 0 1,0 0-1,0 0 0,5 0 1,2 0 21,0-1 1,0-1-1,0 0 1,0 0-1,14-4 1,-12 1 44,0-1 0,0 0 0,-1-1 0,0-1 0,0 0 0,19-14 1,-24 16-39,-1-1 1,0 1 0,0-1-1,0 0 1,0 0 0,-1-1-1,0 1 1,-1-1 0,1 0-1,-1-1 1,-1 1 0,5-12 0,-9 20-96,1-1 0,0 0 0,0 0 0,0 0 0,-1 1 0,1-1 0,0 0 0,0 0 0,0 0 0,-1 0 0,1 0 0,0 1 0,0-1 1,-1 0-1,1 0 0,0 0 0,-1 0 0,1 0 0,0 0 0,0 0 0,-1 0 0,1 0 0,0 0 0,0 0 0,-1 0 0,1 0 0,0 0 0,0 0 1,-1-1-1,1 1 0,0 0 0,0 0 0,-1 0 0,1 0 0,0 0 0,0 0 0,0-1 0,-1 1 0,1 0 0,0 0 0,0 0 0,0-1 1,-1 1-1,1 0 0,0 0 0,0-1 0,0 1 0,0 0 0,0 0 0,0-1 0,0 1 0,0 0 0,0 0 0,0-1 0,-1 1 0,1 0 1,0 0-1,1-1 0,-1 1 0,0-1 0,-19 19-4826,6 3 808,4 2-1320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2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16848,'0'0'5285,"-26"52"-4388,17-29-737,3 4-96,0 0-32,1 0-320,5-5-1346,0-2-1505,0-5-1089,0-8-2178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3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23 12556,'0'0'12716,"-8"4"-12743,5-2 26,-1 0 0,1 0 0,-1 0 0,1 0 1,0 1-1,0-1 0,0 1 0,0 0 0,1 0 0,-1 0 0,1 0 0,0 1 0,0-1 0,0 0 0,0 1 0,0 0 0,1-1 0,-1 1 0,1 0 0,0 0 0,1 0 1,-1-1-1,0 1 0,1 0 0,0 0 0,0 0 0,0 0 0,1 0 0,-1 0 0,1 0 0,0 0 0,0 0 0,2 4 0,2 0-14,1 0-1,0-1 1,1 0-1,-1 0 0,1 0 1,1-1-1,-1 0 1,1 0-1,0-1 1,0 0-1,1 0 1,14 5-1,38 26-737,-60-35 735,1 0 1,-1 0-1,0 0 1,0-1-1,0 1 1,0 1-1,0-1 1,0 0-1,0 0 1,0 0-1,0 0 1,0 1-1,-1-1 1,1 0-1,0 1 1,-1-1-1,1 1 1,-1-1-1,0 1 1,0-1-1,1 0 1,-1 1-1,0-1 1,0 4-1,-1-3 17,0 0 1,0 0-1,0 0 0,0 0 0,0 0 0,-1 0 1,1 0-1,0-1 0,-1 1 0,0 0 0,1-1 1,-1 1-1,0-1 0,-3 2 0,-5 4 43,-1-2 0,0 1 0,-1-1 0,-20 6-1,21-8 82,1-1-1,-1 1 0,0-2 1,0 1-1,0-2 0,0 1 0,0-2 1,0 1-1,0-1 0,-20-6 1,29 7-115,1 0 0,-1-1 0,1 1 0,0-1 0,-1 1 0,1-1-1,0 0 1,0 0 0,0 0 0,-1 1 0,1-1 0,0 0 0,0 0 0,0-1 0,0 1 0,1 0 0,-1 0 0,0 0 0,0-1 0,1 1 0,-1 0 0,1 0 0,-1-1 0,1 1 0,-1-1 0,1 1 0,0 0 0,0-1 0,0 1 0,0-1 0,0 1 0,0-1 0,0 1 0,0-1 0,0 1 0,1 0 0,-1-1 0,1 1 0,-1 0 0,2-3 0,0 1-15,0-1 0,1 0 1,-1 1-1,1 0 0,0-1 1,0 1-1,0 1 0,1-1 1,-1 0-1,1 1 0,-1-1 1,6-1-1,89-33 143,17-7 164,-105 39-141,1-1-1,-1 0 0,0 0 1,0-1-1,-1-1 0,0 1 1,15-17-1,-22 22-104,0 0 0,0-1 0,0 1 0,-1 0 0,1-1 1,-1 1-1,1-1 0,-1 1 0,0-1 0,0 0 0,0 0 0,0 1 0,-1-1 0,1 0 1,-1 0-1,0 0 0,1 0 0,-1 0 0,0 1 0,-1-1 0,1 0 0,-1 0 0,1 0 1,-1 0-1,0 1 0,0-1 0,0 0 0,0 1 0,0-1 0,-4-4 0,2 3-43,0 0 1,-1 1-1,0 0 0,0 0 0,0 0 1,0 0-1,0 1 0,0-1 0,-1 1 0,1 0 1,-1 0-1,1 1 0,-1-1 0,0 1 0,0 0 1,1 1-1,-8-1 0,3 0-118,0 1-1,0 1 1,0 0-1,-16 3 1,24-4-79,-1 1 0,0-1 0,1 1 0,-1-1 0,1 1 0,-1 0 0,1 0 0,-1 0 0,1 0 0,0 0 0,-1 0 0,1 0 0,0 0 0,-2 3 0,2-3-118,1 0 1,0 0-1,-1 1 1,1-1-1,0 0 0,0 0 1,-1 0-1,1 1 1,0-1-1,0 0 1,0 0-1,1 1 0,-1-1 1,0 0-1,0 0 1,1 0-1,-1 1 1,1-1-1,-1 0 0,1 0 1,-1 0-1,1 0 1,1 2-1,8 4-5098,8-3-1170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5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1 221 11499,'0'0'10196,"11"-12"-9630,26-32-68,-2-2 1,29-51-1,-62 94-481,11-16 234,-9 20-154,-2 11-94,-12 199-174,10-211 74,0 1 0,0-1 0,0 0-1,0 0 1,0 1 0,0-1 0,0 0 0,0 0-1,0 0 1,0 1 0,0-1 0,0 0 0,0 0-1,0 1 1,0-1 0,0 0 0,1 0-1,-1 0 1,0 1 0,0-1 0,0 0 0,0 0-1,0 0 1,0 1 0,1-1 0,-1 0 0,0 0-1,0 0 1,0 0 0,0 0 0,1 1-1,-1-1 1,0 0 0,0 0 0,0 0 0,1 0-1,-1 0 1,0 0 0,0 0 0,1 0-1,-1 0 1,0 0 0,0 0 0,1 0 0,-1 0-1,0 0 1,0 0 0,0 0 0,1 0 0,-1 0-1,0 0 1,1 0-442,10 0-5104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52 6150,'0'0'15535,"10"-8"-14265,32-23-475,-40 29-748,0 1 0,0 0 0,0-1 0,0 1 0,0 0 0,0 0-1,0 1 1,0-1 0,0 0 0,1 1 0,-1-1 0,0 1 0,0 0 0,1 0-1,-1 0 1,0 0 0,0 0 0,1 0 0,-1 0 0,0 1 0,0-1-1,0 1 1,1 0 0,-1-1 0,0 1 0,0 0 0,0 0 0,0 1-1,0-1 1,-1 0 0,1 1 0,0-1 0,-1 1 0,1-1 0,0 1-1,-1 0 1,0 0 0,1-1 0,-1 1 0,0 0 0,0 0 0,0 0-1,0 1 1,-1-1 0,1 0 0,-1 0 0,1 0 0,-1 1 0,0-1-1,1 0 1,-1 0 0,0 1 0,-1-1 0,1 0 0,0 0 0,-1 1-1,1-1 1,-1 0 0,1 0 0,-1 0 0,0 0 0,-2 4 0,-2 0 32,1-1 0,-1 1 1,0-1-1,0 0 0,0 0 1,-1-1-1,0 1 0,0-1 1,0-1-1,0 1 0,-8 2 1,-36 25 324,50-30-411,0 0 1,0-1-1,0 1 1,0-1 0,0 1-1,0-1 1,0 1-1,1-1 1,-1 1-1,0-1 1,0 1 0,1-1-1,-1 1 1,0-1-1,1 1 1,-1-1 0,0 1-1,1-1 1,-1 0-1,1 1 1,-1-1 0,0 0-1,1 1 1,-1-1-1,1 0 1,-1 0 0,1 1-1,-1-1 1,1 0-1,0 0 1,-1 0 0,1 0-1,-1 0 1,2 0-1,22 10-217,-22-10 223,9 4-76,-1 0-1,1 0 1,-1 0 0,13 10 0,-21-14 69,-1 1 1,1 0-1,-1 0 1,1 0-1,-1 0 0,1 0 1,-1 1-1,0-1 1,0 0-1,0 1 0,0-1 1,0 0-1,0 1 1,0 0-1,0-1 0,0 1 1,-1-1-1,1 1 1,-1 0-1,1-1 0,-1 1 1,0 0-1,1 0 1,-1-1-1,0 1 1,0 0-1,0 0 0,0-1 1,-1 1-1,1 0 1,0 0-1,-1-1 0,0 1 1,1 0-1,-1-1 1,0 1-1,1-1 0,-3 3 1,-2 3 222,-2 0 0,1 0-1,-1-1 1,0 1 0,0-1 0,-1-1 0,0 0 0,-16 9 0,18-11-75,-1 0 0,1 0-1,-1 0 1,0-1 0,0 1 0,0-2 0,0 1 0,0-1 0,0 0 0,-1-1 0,1 0 0,-10 0 0,16-1-231,0 1 0,-1 0 1,1 0-1,1-1 0,-1 1 1,0-1-1,0 1 1,0-1-1,0 1 0,0-1 1,0 1-1,0-1 0,1 0 1,-1 0-1,0 1 0,1-1 1,-1 0-1,0 0 0,1 0 1,-1 0-1,1 0 0,-1 0 1,1 0-1,0 0 1,-1 0-1,1 0 0,0 0 1,0 0-1,-1 0 0,1 0 1,0 0-1,0 0 0,0 0 1,0 0-1,1 0 0,-1 0 1,0 0-1,1-1 0,-1-1-749,1-1-1,0 1 0,1 0 0,-1 0 0,0 0 0,1-1 0,0 2 0,-1-1 0,1 0 0,4-3 0,10-12-5330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0 14382,'0'0'12897,"-1"8"-12683,-3 7-45,0 0 0,-1 0 1,0 0-1,-1-1 0,-13 21 1,-19 52 960,37-86-1121,1 0 0,-1 1-1,1-1 1,-1 1 0,1-1 0,0 1 0,-1-1 0,1 1 0,0-1 0,0 0 0,0 1 0,1-1 0,-1 1 0,0-1 0,0 1 0,1-1-1,-1 1 1,1-1 0,-1 0 0,1 1 0,0-1 0,-1 0 0,1 1 0,0-1 0,0 0 0,0 0 0,0 0 0,0 0 0,0 0 0,0 0-1,0 0 1,1 0 0,-1 0 0,0 0 0,1-1 0,-1 1 0,0-1 0,1 1 0,-1-1 0,1 1 0,-1-1 0,0 0 0,1 0 0,-1 1-1,1-1 1,2-1 0,9 2-7,0-1-1,0 0 1,0-1-1,15-4 1,-16 3-651,1-1 0,-1 0 0,19-9 0,10-11-6263,-24 8 31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2787,'0'0'17392,"-34"55"-14765,27-34-898,1 1-255,0 4-449,-1-1-705,3 3-192,-3 3-64,3 2-256,-2 1-2146,-1-2-3460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0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12300,'0'0'11840,"7"-4"-11584,10-5-222,0 1-1,0 0 0,0 2 0,1 0 0,0 1 1,0 1-1,0 0 0,31-1 0,-48 6-46,1 0-1,0 0 0,-1 0 1,0 0-1,1 1 0,-1-1 0,0 0 1,1 1-1,-1-1 0,0 1 1,0 0-1,0-1 0,0 1 0,-1 0 1,2 2-1,-1-1 10,1 0 1,0 0-1,0 0 0,0 0 1,0 0-1,0 0 0,0-1 1,1 1-1,2 2 0,0-3-18,0 0 0,0 0 1,1 0-1,-1-1 0,0 0 0,0 0 0,1 0 0,-1 0 0,1-1 1,-1 0-1,0 0 0,1-1 0,-1 1 0,1-1 0,-1 0 0,0-1 0,0 1 1,0-1-1,0 0 0,10-6 0,-12 4-5557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18308,'-17'70'2700,"-3"15"-750,18-75-1612,1 1 0,0 0-1,1 0 1,0 0-1,2 18 1,-1-27-306,-1 1 1,1-1-1,-1 1 0,1-1 1,0 1-1,0-1 0,0 1 1,0-1-1,0 0 0,1 1 1,-1-1-1,1 0 0,-1 0 1,1 0-1,0 0 0,0 0 0,0-1 1,0 1-1,0-1 0,0 1 1,0-1-1,0 0 0,1 1 1,-1-1-1,1 0 0,-1-1 1,1 1-1,-1 0 0,1-1 1,-1 1-1,1-1 0,-1 0 1,1 0-1,0 0 0,4-1 1,4 0 57,0-1 1,-1 0-1,1-1 1,-1 0 0,0-1-1,0 0 1,13-8-1,-12 6 64,0 0-1,-1-1 0,0-1 0,0 0 0,-1 0 0,0-1 0,15-18 0,-22 24-114,0 0-1,1 0 0,-2 0 1,1 0-1,0 0 0,0 0 1,-1-1-1,0 1 1,0 0-1,0-1 0,0 1 1,0-1-1,-1 0 0,1 1 1,-1-1-1,0 1 0,0-1 1,-1 1-1,1-1 1,-1 0-1,1 1 0,-1-1 1,0 1-1,-1 0 0,1-1 1,0 1-1,-1 0 0,0 0 1,0 0-1,0 0 1,-3-4-1,-1 1-53,0 1-1,0-1 1,-1 1 0,1 1-1,-1-1 1,0 1 0,-1 1 0,1-1-1,0 1 1,-1 0 0,-14-3-1,-6 1-631,-55-5-1,68 10 304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1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11627,'0'0'14328,"5"-2"-13810,3 0-355,68-13 476,-68 13-637,-1 2 0,0-1 0,0 1 1,1 0-1,-1 0 0,0 1 1,1 0-1,13 4 0,9 14-63,-27-17 69,-1 0-1,1 1 1,0-1-1,0-1 1,1 1 0,-1 0-1,0-1 1,1 1-1,-1-1 1,0 0-1,1 0 1,6 0 0,0 0 53,0-1 0,0-1 0,0 0 0,0 0 0,0-1 1,0 0-1,0-1 0,-1 0 0,1 0 0,-1-1 1,0 0-1,15-9 0,-20 11-100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7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29 277 3299,'-21'14'11012,"13"-11"-6365,17-10 1501,9-6-5941,-1-1-1,-1-1 0,0-1 1,26-32-1,46-78-285,-55 74 162,-33 52-83,1 0 0,-1 0 0,0 1 0,0-1 0,0 0 0,0 0 0,0 0-1,0 0 1,0 0 0,0 1 0,1-1 0,-1 0 0,0 0 0,0 0 0,0 0 0,0 0 0,1 0 0,-1 0 0,0 0 0,0 0 0,0 0-1,0 0 1,0 0 0,1 0 0,-1 0 0,0 0 0,0 0 0,0 0 0,1 0 0,-1 0 0,0 0 0,0 0 0,0 0 0,0 0 0,1 0-1,-1 0 1,0 0 0,0 0 0,0 0 0,0 0 0,0 0 0,1-1 0,-1 1 0,0 0 0,0 0 0,0 0 0,0 0 0,0 0 0,0 0-1,0-1 1,0 1 0,1 0 0,-1 0 0,0 0 0,0 0 0,0-1 0,0 1 0,0 0 0,0 0 0,0 0 0,0 0 0,0-1 0,0 1-1,0 0 1,0 0 0,0 0 0,0 0 0,0-1 0,-1 22-21,-10 34-21,10-50 41,-51 231 102,51-226 9,0-5-4298,1-12-2138,0-3-1533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8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75 1409,'0'0'21210,"-5"-3"-21205,3 3-3,1-1-1,0 0 1,-1 1-1,1-1 1,0 1-1,-1-1 1,1 1-1,-1 0 1,1 0-1,-1-1 1,1 1-1,-1 0 1,1 0-1,-1 0 1,1 1-1,0-1 1,-1 0 0,1 1-1,-1-1 1,1 0-1,0 1 1,-1 0-1,1-1 1,0 1-1,-1 0 1,1 0-1,-1 0 1,0 2 0,0-1 0,1 0 1,-1 1-1,1-1 0,0 0 0,0 1 1,0 0-1,0-1 0,0 1 0,0 0 1,1-1-1,-1 1 0,1 0 0,0 0 1,0 0-1,0-1 0,0 1 0,1 3 0,1 0 2,1 0-1,-1 0 0,1 0 1,1 0-1,-1-1 0,1 1 1,0-1-1,0 0 0,0 0 0,1-1 1,0 1-1,0-1 0,0 0 1,6 3-1,22 23 12,-29-25-9,0 0 1,0 0-1,0 1 1,0-1-1,-1 1 1,0 0 0,0-1-1,0 2 1,2 9-1,-5-13 5,1-1-1,-1 0 1,0 1-1,0-1 1,0 0-1,0 1 0,-1-1 1,1 0-1,-1 0 1,1 1-1,-1-1 1,0 0-1,0 0 1,0 0-1,0 0 0,0 0 1,0 0-1,0 0 1,-1 0-1,1 0 1,-1-1-1,0 1 1,1 0-1,-1-1 1,0 0-1,0 1 0,0-1 1,0 0-1,0 0 1,-4 2-1,-1 0 8,0 0-1,0 0 1,0-1 0,0 0-1,-1 0 1,1-1-1,-1 1 1,1-2 0,-1 1-1,1-1 1,-11-1 0,15 0-17,1 1 0,0 0 0,-1-1 0,1 0 0,0 0 0,0 0 0,0 0 1,0 0-1,-1 0 0,1 0 0,1-1 0,-1 1 0,0-1 0,0 1 0,0-1 1,1 0-1,-1 1 0,1-1 0,0 0 0,-1 0 0,1 0 0,0 0 0,0-1 1,0 1-1,0 0 0,1 0 0,-1-1 0,1 1 0,-1 0 0,1-1 0,0 1 1,0 0-1,0-1 0,0 1 0,0 0 0,0-1 0,1 1 0,-1 0 0,2-3 0,-1 0 9,1 1 0,0-1 0,0 1 0,0 0 0,0 0 0,1 0 0,-1 0 0,1 0 0,0 1 0,0-1 0,1 1 0,-1 0 0,6-4 0,56-39 340,-54 39-263,10-6 25,-3 2 219,1-1 1,30-27-1,-46 36-177,1 0 0,-1 0 0,0-1 0,0 1 0,-1 0 0,1-1 0,-1 0 0,0 0 0,0 1 0,0-1 0,0 0 0,0-1 0,-1 1 0,0 0 0,0 0 0,0-1 0,-1 1 0,1 0 0,-1-1 0,0-6 0,-1 9-148,0 0 0,0 0 0,1 0-1,-1 0 1,0 0 0,-1 0 0,1 1 0,0-1-1,0 0 1,-1 1 0,1-1 0,-1 0 0,0 1-1,1 0 1,-1-1 0,0 1 0,0 0-1,0 0 1,1 0 0,-1 0 0,0 1 0,-1-1-1,1 0 1,0 1 0,0-1 0,0 1 0,0 0-1,0 0 1,0 0 0,-5 0 0,4 0-204,0 0 1,0 0 0,0 0-1,-1 0 1,1 1-1,0 0 1,0-1-1,0 1 1,0 0-1,0 1 1,0-1 0,0 0-1,1 1 1,-1-1-1,0 1 1,1 0-1,-1 0 1,1 0 0,0 1-1,-3 2 1,-10 31-6647,13-17 1457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1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4356,'1'20'12792,"0"7"-5184,2 36-3285,-6 53-7792,-4-71 5389,7-31-1766,0-23-15442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3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46 8520,'2'-5'1723,"0"0"0,-1 1 0,1-2 0,-1 1 0,0 0 0,0 0 0,0-6 0,-21 13-538,15 1-1185,0 0 0,0 1 1,0 0-1,0 0 0,1 0 0,0 1 1,0-1-1,0 1 0,0 0 0,-3 6 1,-28 55 204,34-64-196,-31 80 282,30-76-275,0 0-1,0 0 1,1 1 0,0-1 0,1 1 0,-1-1 0,1 1 0,0-1 0,1 0 0,0 1 0,2 8 0,-2-13 27,0 0 0,0 0 0,1-1 0,-1 1-1,1 0 1,-1-1 0,1 1 0,0-1 0,0 0 0,-1 1-1,1-1 1,0 0 0,0 0 0,0 0 0,0 0 0,0-1-1,0 1 1,1-1 0,-1 1 0,0-1 0,0 0 0,0 1-1,1-1 1,-1 0 0,0-1 0,0 1 0,0 0 0,4-1-1,-2 0 101,-1 1-1,1 0 1,-1-1-1,1 0 1,-1 0-1,1 0 1,-1 0-1,1-1 0,-1 1 1,0-1-1,0 0 1,0 0-1,0 0 1,0 0-1,0-1 1,-1 1-1,3-3 0,-3 1-49,0 0 0,0 0-1,-1 0 1,1 0-1,-1 0 1,0 0 0,0 0-1,-1 0 1,1-1-1,-1 1 1,0 0 0,0 0-1,0-1 1,-1 1-1,0 0 1,1 0 0,-1 0-1,-3-6 1,3 8-212,0 0 1,0-1-1,0 1 0,-1 0 1,1 0-1,-1 0 1,0 0-1,0 0 1,0 1-1,0-1 0,0 0 1,0 1-1,0-1 1,0 1-1,0 0 1,-1 0-1,1 0 0,-1 0 1,1 0-1,-1 1 1,1-1-1,-1 1 1,1-1-1,-1 1 0,1 0 1,-1 0-1,1 0 1,-1 0-1,0 0 1,-2 1-1,5 0-91,-1-1 1,0 0-1,0 0 0,0 0 1,0 0-1,1 1 1,-1-1-1,0 0 0,0 1 1,1-1-1,-1 1 0,0-1 1,0 1-1,1-1 0,-1 1 1,1 0-1,-1-1 0,1 1 1,-1-1-1,1 1 0,-1 0 1,1 0-1,-1-1 1,1 1-1,0 0 0,-1 0 1,1 0-1,0-1 0,0 2 1,-2 16-7246,2-15 6177,0 7-5614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4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11115,'0'0'11947,"-11"6"-11776,3-2-170,1 1 0,-1 0 1,1 1-1,0 0 0,0 0 1,1 0-1,0 1 0,0 0 1,0 0-1,1 1 0,0-1 1,1 1-1,-1 0 0,1 0 1,-3 11-1,3-7-7,0 0-1,0 0 1,2 0 0,-1 1-1,0 22 1,2-33 46,1 1 0,0-1 0,1 1 0,-1-1 0,0 0 0,1 1 0,-1-1 0,1 0 0,0 1 0,0-1 0,0 0 0,0 1 0,0-1 0,0 0 0,0 0 0,1 0 0,-1 0 0,1 0 0,0-1 0,-1 1 0,1 0 0,0-1 0,0 1 0,0-1 0,0 0 0,0 0 0,1 1 0,-1-1 0,0-1 0,0 1 0,1 0-1,-1 0 1,0-1 0,1 0 0,-1 1 0,4-1 0,0 0 178,0 0-1,0 0 1,0-1-1,-1 1 0,1-1 1,0-1-1,-1 1 1,1-1-1,-1 0 1,1 0-1,-1-1 0,8-4 1,-11 6-143,0-1 0,0 1 0,0-1 0,0 1 0,0-1 0,-1 0 0,1 0 0,0 0 0,-1 0 0,1 0 0,-1 0 0,0 0 0,0-1 0,0 1 0,0 0 0,0-1 0,0 1 0,-1-1 0,1 1 0,-1-1 0,0 1 0,1-1 0,-1 1 0,0-1 0,-1 1 0,1-1 0,0 1 0,-1-1 0,1 1 0,-1-1 0,-1-3 0,0 4-74,0 0 1,1 0 0,-1 0-1,0 0 1,0 0 0,0 0 0,0 1-1,0-1 1,-1 1 0,1-1-1,0 1 1,-1 0 0,1 0 0,-1 0-1,0 0 1,1 1 0,-1-1-1,1 1 1,-1-1 0,0 1 0,0 0-1,1 0 1,-5 0 0,3 0-219,0 0-1,-1 0 1,1 1 0,0-1 0,-1 1-1,1 0 1,0 0 0,0 0 0,0 0-1,-1 1 1,2 0 0,-1 0 0,-7 4-1,9-3-198,-1-1-1,1 1 1,0 0-1,1-1 0,-1 1 1,0 0-1,1 0 0,0 0 1,-1 0-1,0 6 0,2 20-8362,4-16 505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5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4933,'-3'5'14552,"-8"10"-7960,-9 12-5019,-36 46-5192,40-53 5399,-62 80-3088,70-94-789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5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10346,'0'0'2493,"-8"-2"-331,1 0-1603,0 1 0,0 0 0,0 0 1,-1 0-1,1 1 0,-15 1 0,19-1-478,1 1 1,-1 0-1,0 0 0,1 0 1,-1 0-1,0 0 0,1 0 1,0 1-1,-1-1 0,1 1 0,0 0 1,0 0-1,0 0 0,0 0 1,0 0-1,0 0 0,0 0 1,1 1-1,-1-1 0,1 1 1,0-1-1,-1 1 0,1-1 1,-1 6-1,1-7-38,1 1 0,-1-1 0,0 1 1,1 0-1,-1-1 0,1 1 0,0-1 0,-1 1 1,1 0-1,0 0 0,0-1 0,0 1 0,0 0 1,1-1-1,-1 1 0,0 0 0,1-1 0,-1 1 1,1 0-1,-1-1 0,1 1 0,0-1 0,0 1 0,-1-1 1,1 1-1,0-1 0,1 0 0,-1 1 0,0-1 1,0 0-1,0 0 0,1 0 0,-1 0 0,1 0 1,-1 0-1,3 1 0,0-1 91,0 0 1,0 0-1,1-1 1,-1 1-1,0-1 0,1 0 1,-1 0-1,1 0 1,-1-1-1,0 1 0,1-1 1,-1 0-1,0 0 1,5-3-1,-4 2 35,0 0 0,0 0 1,-1 0-1,1-1 0,-1 0 1,1 0-1,-1 0 0,0 0 0,-1-1 1,1 1-1,0-1 0,-1 0 0,0 0 1,0-1-1,0 1 0,0-1 1,-1 1-1,0-1 0,0 0 0,0 0 1,0 0-1,-1 0 0,1-7 0,-2 11-171,0 0 0,-1 1-1,1-1 1,0 0 0,-1 0-1,1 1 1,-1-1 0,1 0-1,-1 1 1,1-1-1,-1 0 1,1 1 0,-1-1-1,0 1 1,1-1 0,-1 1-1,0-1 1,0 1 0,1 0-1,-1-1 1,0 1 0,0 0-1,0-1 1,1 1-1,-1 0 1,0 0 0,0 0-1,0 0 1,0 0 0,0 0-1,1 0 1,-1 0 0,0 0-1,0 0 1,0 0-1,0 1 1,1-1 0,-1 0-1,-1 1 1,-35 13-1046,31-9 616,1 0 1,-1 1-1,1 0 0,0 0 1,1 0-1,0 1 0,0-1 1,0 1-1,0 0 0,1 0 1,1 0-1,-4 10 0,3-5-1785,1-1 0,0 1-1,1 0 1,0 14 0,1 5-7478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55 6662,'0'0'12177,"-9"4"-10784,-5 3-929,1 1-1,0 0 0,-12 11 0,21-16-322,1 0 1,-1 0-1,1 0 0,0 0 0,0 1 0,0-1 0,0 1 0,1 0 1,-1 0-1,1 0 0,0 0 0,0 0 0,1 0 0,-1 0 1,1 1-1,0-1 0,-1 8 0,2-11-86,1 0 0,-1 0-1,1 0 1,-1 0 0,1 0 0,0-1 0,-1 1 0,1 0-1,0 0 1,-1 0 0,1-1 0,0 1 0,0 0 0,0-1-1,0 1 1,-1-1 0,1 1 0,0-1 0,0 1 0,0-1-1,0 0 1,0 1 0,0-1 0,0 0 0,0 0 0,1 0-1,-1 0 1,0 0 0,0 0 0,0 0 0,0 0-1,0 0 1,0-1 0,0 1 0,1-1 0,43-7 1841,-34 3-1641,1 0-1,-1-1 1,0 0-1,-1 0 0,1-1 1,-1-1-1,10-9 1,-16 13-204,0 1 1,0 0-1,-1-1 1,0 0-1,1 0 1,-1 0-1,-1 0 1,1 0 0,-1-1-1,0 1 1,0-1-1,0 0 1,0 0-1,-1 1 1,0-1-1,0 0 1,0 0-1,0 0 1,-1 0-1,0-8 1,-1 12-55,1 0-1,0 0 1,-1 0-1,1 0 1,-1 0 0,1 0-1,-1 0 1,1 1 0,-1-1-1,0 0 1,1 0 0,-1 0-1,0 1 1,0-1 0,0 0-1,1 1 1,-1-1 0,0 1-1,0-1 1,0 1-1,0-1 1,0 1 0,-2-1-1,-32-3-686,25 5 171,1 0 0,-1 0-1,1 1 1,0 0 0,-10 4 0,9-1-1392,0 0 1,0 1 0,1 0 0,-13 11 0,2 4-9188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17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5 8040,'0'0'11696,"-9"-1"-11093,-3-1-333,1 1 0,-1 1 0,1 0 0,0 1 0,-1 0 0,1 0-1,0 1 1,-20 6 0,31-8-256,-19 7 326,0 1 1,1 1-1,-23 13 1,38-20-328,0 0 1,0 0-1,0 0 1,0 0-1,0 1 1,1-1-1,-1 1 1,0-1-1,1 1 1,0 0-1,0 0 1,0 0-1,0 0 1,0 0-1,1 1 1,-1-1-1,1 1 1,0-1-1,0 1 1,0-1 0,1 1-1,-1-1 1,1 1-1,0 0 1,0-1-1,0 5 1,1-6-10,0-1 0,-1 1 1,1-1-1,0 1 1,0-1-1,0 1 0,0-1 1,1 0-1,-1 1 1,0-1-1,0 0 0,1 0 1,-1 0-1,1 0 1,-1 0-1,1 0 0,-1 0 1,1-1-1,0 1 1,-1-1-1,4 2 0,42 6 75,-42-7-68,90 5-1440,-32-11-5368,-25-4-1921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22397,'4'7'1776,"13"-4"-1312,3-5-256,9-8 713,7 4-473,4-2-128,9 1-56,-1 2-336,-2-2-200,-7-3-657,-5 2-327,-11 3 976,-4 0-200,-18-3-240</inkml:trace>
  <inkml:trace contextRef="#ctx0" brushRef="#br0" timeOffset="1">91 264 18788,'19'-1'2385,"8"-1"-1545,6-1-360,3 0 1288,2 1-776,-3-7-263,-2 6-1346,-5-1 785,-12 7-336,-6 1-64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43 164 17524,'1'0'93,"0"1"0,-1-1 1,1 0-1,0 0 0,0 0 1,0 1-1,0-1 1,-1 1-1,1-1 0,0 0 1,0 1-1,-1-1 0,1 1 1,0 0-1,0-1 0,-1 1 1,1 0-1,-1-1 0,1 1 1,-1 0-1,1-1 0,-1 1 1,1 0-1,-1 0 1,0 0-1,1 0 0,-1-1 1,0 1-1,0 0 0,0 0 1,1 0-1,-1 0 0,0 0 1,0 0-1,0-1 0,-1 1 1,1 1-1,-1 6 349,0-1 0,0 1-1,-5 11 1,2-5 150,-11 46 251,3-17-669,-9 68 0,22-96-97,0-15-73,-1 0 0,0 0 1,0 0-1,0 1 0,0-1 0,0 0 0,0 0 1,0 0-1,0 0 0,1 0 0,-1 0 0,0 1 1,0-1-1,0 0 0,0 0 0,0 0 0,1 0 1,-1 0-1,0 0 0,0 0 0,0 0 0,0 0 1,1 0-1,-1 0 0,0 0 0,0 0 1,0 0-1,1 0 0,-1 0 0,0 0 0,0 0 1,0 0-1,0 0 0,1 0 0,-1 0 0,0 0 1,0 0-1,2-2 29,0 1 0,0-1-1,0 1 1,0-1 0,-1 0 0,1 0 0,-1 0 0,1 0 0,1-3 0,4-8 75,-1-1 0,0 0 0,-1 0 0,0-1 0,-1 1 0,3-20 0,6-94 419,-10 102-445,-2 0-1,-1 0 1,-2-1 0,-7-44 0,6 62-86,2 16-12,3 16-20,-1-18 32,0 0 0,1 1 0,-1-1 0,1 0 0,0 0 0,1 0 1,-1 0-1,1 0 0,0-1 0,0 1 0,1-1 0,-1 0 0,1 0 0,5 4 0,-6-5 3,0-1-1,1 0 1,-1 0-1,1 0 1,-1-1-1,1 1 1,0-1 0,0 0-1,0 0 1,0 0-1,0-1 1,0 1-1,0-1 1,0 0-1,0 0 1,0 0 0,0-1-1,0 1 1,0-1-1,4-1 1,2-1 13,-1-1 0,1 0 0,-1 0 0,0-1 0,0 0 0,-1 0 0,1-1 0,10-10 0,-6 4 36,-1-1 1,0-1 0,20-28-1,-22 31 77,-7 20-78,-10 30-46,5-29 9,-24 108-5,13-70-314,3 0 0,-6 78 1,16-122 210,0-1 1,0 0 0,0 0-1,0 0 1,0 0-1,1 0 1,0 0 0,1 5-1,-1-7 69,-1 1-1,1-1 0,0 0 0,0 0 0,0 0 0,0 0 0,0 0 1,0 0-1,0 0 0,0 0 0,1 0 0,-1 0 0,0 0 1,0-1-1,1 1 0,-1 0 0,0-1 0,1 0 0,-1 1 0,4 0 1,18 0-401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17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7847,'0'0'7816,"2"8"-6236,8 19-208,1 0-1,24 40 1,-23-45-1117,0 0-1,-1 1 1,-1 1-1,-1 0 1,10 45 0,-17-47-199,0 0 0,-2 0 0,0 0 0,-2 0 0,0 0 0,-2-1 0,0 1 0,-1-1 0,-1 1 0,-11 24 0,4-18-465,0-1 1,-2 0 0,-1 0 0,-1-2-1,-1 0 1,-38 40 0,16-30-2374,4-12-1307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27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70 1858,'0'0'8813,"-2"-9"-7814,-2-1-340,-1-10-436,3-3 7292,0 103-3057,0-45-4104,1 1 1,2-1-1,1 1 1,12 58-1,-8-61-78,0 0-1,0 35 1,5 30-201,1-29-10,18 91 831,-25-129-748,0 0 1,0 41-1,6 38-16,0-54 186,-4-29-112,-2 1 0,-1 0 0,0 30 0,-4-58 18,0-4-171,0 1 0,0-1-1,0 1 1,-1-1 0,1 1-1,-1 0 1,-2-7 0,-8-21-151,2-1 0,1-1 0,2 1 0,1-1 0,-2-46 0,1 4-99,-21-218-1168,-18-144-969,32 305 1693,7 117 679,3 33 47,1 33 38,10 127-102,33 197 1,-30-298-17,1 85 34,5 28 269,-17-186-413,2 13 819,-2-17-732,0 1 1,0-1 0,0 0-1,0 0 1,0 0 0,0 1-1,0-1 1,0 0-1,0 0 1,0 1 0,0-1-1,0 0 1,0 0-1,0 1 1,1-1 0,-1 0-1,0 0 1,0 0 0,0 1-1,0-1 1,1 0-1,-1 0 1,0 0 0,0 0-1,0 0 1,0 1-1,1-1 1,-1 0 0,0 0-1,0 0 1,1 0 0,-1 0-1,0 0 1,0 0-1,1 0 1,-1 0 0,0 0-1,0 0 1,1 0-1,-1 0 1,0 0 0,0 0-1,0 0 1,1 0 0,-1 0-1,0 0 1,0 0-1,1 0 1,-1 0 0,0 0-1,0 0 1,0-1-1,1 1 1,-1 0 0,1-12-8866,1 2-1009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2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 7976,'0'0'15433,"3"9"-14787,-1 0-509,0 0 1,0 1 0,-1-1-1,0 0 1,-1 0 0,0 1-1,-2 14 1,-16 77 389,14-86-1009,-26 118 1743,24-88-3732,4-1-4309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2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12 113 13132,'0'0'2461,"-2"-8"582,-7-26-726,9 33-2253,0 0-1,-1-1 1,1 1-1,0-1 1,0 1 0,0-1-1,0 1 1,1 0-1,-1-1 1,0 1-1,1-1 1,-1 1-1,0 0 1,1-1 0,0 1-1,-1 0 1,1 0-1,0-1 1,0 1-1,0 0 1,-1 0-1,1 0 1,0 0 0,1 0-1,-1 0 1,0 0-1,0 0 1,0 0-1,2 0 1,39-14 404,-36 14-371,23-5-36,1 1 0,-1 1 0,1 2 1,-1 1-1,1 2 0,0 0 0,-1 2 0,1 1 1,-1 2-1,0 1 0,-1 1 0,53 22 0,-79-30-63,0 1 0,0 0 0,0 0 0,0 0-1,0 0 1,0 1 0,0-1 0,-1 0 0,1 1 0,0-1 0,-1 1-1,1 0 1,-1 0 0,0-1 0,1 1 0,-1 0 0,0 0-1,0 0 1,0 0 0,0 0 0,-1 0 0,1 1 0,-1-1 0,1 0-1,-1 0 1,0 0 0,1 1 0,-1 2 0,-1-1 27,-1-1 0,1 0 1,0 1-1,-1-1 1,0 0-1,0 0 0,0 0 1,0 0-1,0 0 0,-1 0 1,1-1-1,-1 1 0,1-1 1,-1 0-1,0 1 0,-6 2 1,-11 7 291,0-1 0,-1-1 0,-1-1 0,1-1-1,-44 11 1,49-16-2872,-1-1-1,-27 1 0,48-4-4288,10-6-3277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2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314 1 14446,'0'0'7682,"-9"0"-7052,3 0-562,0 0 1,0 0 0,0 1 0,1 0-1,-1 0 1,0 0 0,0 1 0,1 0-1,-1 0 1,1 1 0,0-1 0,-1 1 0,1 0-1,1 1 1,-1-1 0,-5 5 0,-10 13 109,0 0 1,1 0-1,2 2 1,0 1-1,1 0 1,2 0-1,0 2 1,2 0-1,0 0 1,2 1-1,1 1 1,2-1-1,0 2 1,2-1-1,-2 32 1,7-55-163,0-1-1,0 0 1,0 1 0,1-1 0,0 0 0,0 0 0,0 1 0,1-1-1,-1 0 1,1 0 0,0 0 0,0-1 0,0 1 0,1 0 0,-1-1-1,1 1 1,0-1 0,0 0 0,0 0 0,0 0 0,1-1 0,-1 1-1,1-1 1,0 1 0,-1-1 0,9 3 0,1 0-525,0-1-1,1 0 1,-1-1 0,1-1-1,0 0 1,0 0 0,16-2 0,22 1-6645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4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42 13036,'0'0'10015,"9"-7"-8771,-2 2-1056,-1 1-1,1 0 1,0 0 0,0 1-1,0 0 1,1 0 0,-1 1-1,11-3 1,-15 5-163,0-1 0,0 1 0,0-1 0,0 1 0,0 0-1,0 0 1,0 0 0,0 1 0,0-1 0,0 1 0,0 0 0,0 0 0,0 0 0,0 0 0,-1 0-1,1 0 1,0 1 0,-1-1 0,1 1 0,-1 0 0,1 0 0,-1 0 0,0 0 0,0 0 0,0 1-1,0-1 1,-1 0 0,1 1 0,0 0 0,1 2 0,-2-1-11,1 0 0,-1 0 0,0 0 0,0 0 0,0 0 0,0 0 0,0 0 0,-1 0 0,0 0 0,0 0-1,0 0 1,0 0 0,-1 0 0,0 0 0,-1 7 0,-1-4 14,0 0 0,-1 0 0,1 0 0,-1 0 0,0 0 0,-1-1 0,-8 10 0,-7 4 54,-1-1 1,-1-1-1,-34 22 1,52-37-75,-17 11 12,8-6-18,1 0-1,0 1 0,0 0 0,-17 19 0,29-28-6,0 0-1,-1 1 0,1-1 0,0 0 0,0 1 1,0-1-1,0 0 0,0 1 0,-1-1 0,1 1 1,0-1-1,0 0 0,0 1 0,0-1 0,0 1 1,0-1-1,0 0 0,0 1 0,1-1 0,-1 0 1,0 1-1,0-1 0,0 1 0,0-1 1,0 0-1,1 1 0,-1-1 0,0 0 0,0 1 1,0-1-1,1 0 0,-1 0 0,0 1 0,1-1 1,-1 0-1,0 0 0,1 1 0,-1-1 0,0 0 1,1 0-1,-1 0 0,0 0 0,1 1 0,-1-1 1,1 0-1,-1 0 0,0 0 0,1 0 0,-1 0 1,0 0-1,1 0 0,-1 0 0,1 0 0,-1 0 1,0 0-1,1 0 0,-1 0 0,1-1 0,33 2 79,-28-2-54,58-2-759,70-12 0,-75 7-3359,-11 0-3898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5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 13549,'0'0'12833,"-4"7"-12779,-7 18 51,-37 81 271,44-94-238,0-1 1,1 1 0,0 0 0,0 0-1,1 0 1,1 0 0,0 18 0,2-28-127,0-1 1,0 0-1,-1 0 1,1 1-1,0-1 1,0 0-1,0 0 1,0 0-1,1 0 1,-1 0-1,0-1 1,0 1-1,1 0 1,-1 0-1,0-1 1,1 1-1,-1-1 1,0 1-1,1-1 1,-1 0-1,1 1 1,-1-1-1,1 0 1,-1 0 0,1 0-1,2 0 1,51 0-1447,-46-1 175,-7 1 518,1 0-1,-1 0 0,1 0 1,-1 0-1,1-1 1,-1 0-1,1 1 0,-1-1 1,0 0-1,1 0 0,-1 0 1,4-3-1,6-7-7345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5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 11147,'0'0'4163,"-22"52"-1376,16-26-737,-1 0-480,5-1-578,2-1-639,0-3-225,0-5-128,13-7-577,4-2-800,3-7-288,7 0-1891,-3-16-2466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6.1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1 12684,'0'0'4676,"-11"6"-3384,2 0-1023,0 0 0,0 0 0,0 1 0,1 0-1,0 0 1,0 1 0,0 0 0,1 0 0,1 1-1,0 0 1,0 0 0,0 1 0,1 0 0,1 0-1,0 0 1,-6 20 0,8-22-227,1 0-1,0 1 1,1-1-1,0 0 1,0 0-1,0 0 1,1 0 0,3 12-1,-3-18-7,0 1 1,0 0-1,0-1 0,0 1 0,1-1 0,0 0 1,-1 1-1,1-1 0,0 0 0,0 0 0,0 0 0,0 0 1,0-1-1,1 1 0,-1 0 0,1-1 0,-1 0 1,1 1-1,-1-1 0,1 0 0,0 0 0,-1-1 0,1 1 1,0 0-1,0-1 0,4 1 0,5-1 123,0 0-1,0 0 1,0-1-1,0 0 1,-1-1-1,1-1 1,-1 1-1,1-2 1,-1 0-1,0 0 1,18-11-1,-21 11-75,-1 0-1,1-1 1,-2 0-1,1 0 0,0-1 1,-1 0-1,0 0 1,0 0-1,-1-1 1,0 0-1,0 0 0,0 0 1,-1 0-1,0-1 1,-1 0-1,0 0 1,3-8-1,-5 13-81,-1 1 1,1 0-1,-1-1 0,1 1 1,-1-1-1,0 1 0,0 0 0,0-1 1,0 1-1,-1-1 0,1 1 1,-1 0-1,1-1 0,-1 1 1,0 0-1,0 0 0,0-1 1,0 1-1,0 0 0,0 0 0,-1 0 1,1 0-1,-1 0 0,1 1 1,-1-1-1,0 0 0,0 1 1,0-1-1,1 1 0,-2 0 1,-2-2-1,-1 0-309,0 1 1,-1 0-1,1 0 1,-1 1-1,0 0 1,1 0-1,-1 0 0,0 1 1,1 0-1,-9 1 1,13-1-180,-1 0 1,1 1-1,0-1 0,0 1 1,0-1-1,0 1 1,0 0-1,0-1 1,0 1-1,0 0 1,0 1-1,0-1 0,0 0 1,1 0-1,-1 1 1,1-1-1,-1 1 1,1-1-1,-1 1 0,1 0 1,0 0-1,0 0 1,-1-1-1,0 4 1,-1 12-6623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6.4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10 13229,'0'0'7286,"-10"-3"-5342,5 2-1901,0-1 1,1 1 0,-1 0 0,0 0 0,0 1 0,0-1 0,0 1 0,0 0-1,0 0 1,0 1 0,0 0 0,0 0 0,0 0 0,1 0 0,-1 1-1,0-1 1,1 1 0,-1 0 0,1 1 0,0-1 0,0 1 0,-7 5 0,4-2 97,-1 0 0,2 0 1,-1 1-1,1 0 0,0 0 1,0 0-1,1 1 0,0-1 1,0 1-1,1 1 0,0-1 1,0 1-1,1-1 0,0 1 1,1 0-1,0 0 0,0 0 1,1 0-1,0 1 0,1 10 1,0-17-106,1 0 0,0 0 0,-1 0 0,1 0 0,1-1 0,-1 1 0,0-1 0,1 1 0,-1-1 0,1 1-1,-1-1 1,1 0 0,0 1 0,0-1 0,0 0 0,1-1 0,-1 1 0,0 0 0,1 0 0,-1-1 0,1 0 0,-1 1 0,1-1 0,0 0 0,0 0 0,-1-1 0,1 1 0,0 0 0,0-1 0,0 0 0,0 0 0,0 0 0,3 0 0,3 0 39,0 0 0,0 0 1,0-1-1,-1 0 0,1 0 0,0-1 0,0-1 1,-1 1-1,17-9 0,-17 6-34,1-1 1,-1 0-1,0-1 0,-1 0 1,1 0-1,-1-1 0,-1 0 1,11-16-1,-14 19-30,0 1 0,0-1 0,-1 0 0,0 1 0,0-1 0,0 0 0,0 0 0,-1-1 0,0 1 0,0 0 0,0 0 0,-1-1 0,0 1 0,0 0 0,0-1 0,-1 1 0,1 0 0,-1 0 0,-2-7 0,1 9-36,0 0 0,1 0 0,-1 1 0,0-1 0,0 1 0,-1-1 0,1 1 0,-1 0 0,1-1 0,-1 1 0,0 1 0,1-1 0,-1 0 0,0 1 0,0-1 0,0 1 0,0 0 0,-1 0 0,1 0 0,0 0 0,0 1 0,-1-1 0,1 1 0,0 0 0,-1 0 0,1 0 0,0 1 0,-1-1 0,-4 2 0,1-1-62,1 0 0,-1 0 0,0 1 0,1 0 0,0 1 0,-1-1-1,1 1 1,0 0 0,0 1 0,1-1 0,-1 1 0,1 1 0,-8 7 0,10-9-191,0 1-1,0-1 1,1 1 0,0 0 0,0 0 0,0 0 0,0 0 0,1 0 0,-1 1 0,1-1 0,0 0 0,1 1 0,-1-1-1,1 1 1,-1-1 0,2 9 0,-1-10-64,1 0 0,0 0 0,0-1-1,0 1 1,0 0 0,1 0 0,-1 0 0,1-1 0,-1 1-1,1-1 1,0 1 0,0-1 0,0 0 0,0 0 0,0 1-1,1-1 1,-1-1 0,1 1 0,-1 0 0,1-1-1,0 1 1,0-1 0,-1 0 0,6 1 0,26 7-4698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20932,'-6'1'223,"1"1"-1,-1 1 0,0-1 0,1 1 0,0 0 0,-1 0 0,1 0 0,1 1 0,-1 0 0,0 0 0,1 0 0,0 0 0,0 1 0,-6 9 0,3-4-80,0 1 0,1-1 0,1 1 0,0 0 0,0 1 0,-3 15 0,7-25-133,0 0 0,1 1 0,-1-1 0,1 0 0,0 1 0,0-1 0,0 0 0,0 1 0,0-1 0,0 1 0,0-1 0,1 0 0,-1 1 0,1-1 1,0 0-1,0 0 0,0 1 0,0-1 0,2 3 0,-2-4-4,0 0 1,1 0 0,-1 0-1,1 0 1,0 0 0,-1 0 0,1 0-1,-1-1 1,1 1 0,0-1 0,0 1-1,-1-1 1,1 0 0,0 1-1,0-1 1,0 0 0,-1 0 0,1 0-1,0 0 1,0-1 0,0 1 0,-1 0-1,1-1 1,0 0 0,0 1-1,1-2 1,6-1 50,-1-2 0,1 1-1,-1-1 1,0 0 0,0 0-1,-1-1 1,1 0 0,-1-1 0,-1 0-1,1 0 1,5-8 0,-7 9-3,-1 0-1,0 0 1,0 0 0,0-1-1,-1 1 1,0-1 0,0 0-1,-1 0 1,0 0 0,0 0-1,-1 0 1,0-1 0,0 1-1,0-13 1,-1 19-49,0 0-1,0 0 0,0 0 1,0 0-1,0 0 1,0 0-1,0 0 1,-1 0-1,1 0 1,0 0-1,0 0 1,-1 1-1,1-1 0,-1 0 1,1 0-1,-1 0 1,1 1-1,-1-1 1,1 0-1,-1 0 1,0 1-1,1-1 0,-1 0 1,0 1-1,1-1 1,-1 1-1,0-1 1,0 1-1,0-1 1,0 1-1,0 0 0,1 0 1,-1-1-1,0 1 1,0 0-1,0 0 1,0 0-1,0 0 1,0 0-1,0 0 1,0 0-1,0 0 0,0 0 1,0 0-1,1 0 1,-1 1-1,0-1 1,0 0-1,0 1 1,0-1-1,-1 1 0,-2 2-14,0-1 0,-1 1 0,1 0 0,0-1 0,1 2 0,-1-1 0,1 0 0,-6 7 0,-5 18-566,13-28 563,1 1 0,0 0-1,-1 0 1,1-1 0,-1 1 0,1 0 0,0 0 0,0 0-1,-1-1 1,1 1 0,0 0 0,0 0 0,0 0-1,0 0 1,0-1 0,0 1 0,0 0 0,0 0 0,0 0-1,1 0 1,-1 0 0,0-1 0,0 1 0,1 0 0,-1 0-1,0-1 1,1 1 0,-1 0 0,1 0 0,-1-1-1,2 2 1,-1-2 6,0 0 0,0 0 0,0 0-1,0 0 1,-1 0 0,1-1 0,0 1 0,0 0-1,0 0 1,0-1 0,0 1 0,0 0 0,-1-1-1,1 1 1,0-1 0,0 1 0,-1-1 0,1 0-1,0 1 1,-1-1 0,1 0 0,0 1-1,-1-1 1,1 0 0,0-1 0,13-17-274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6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29 929,'0'0'21012,"-7"-3"-20030,3 1-949,0 1 1,0 0-1,0 0 1,0 1-1,0-1 1,0 1-1,0 0 1,0 0-1,0 0 0,0 0 1,0 1-1,0 0 1,-6 2-1,2 0-17,0 0 1,0 1-1,1 0 0,-1 0 0,1 1 1,-12 10-1,12-10 1,1 1-1,0 0 1,0 0 0,0 0 0,1 1 0,0 0-1,0 0 1,1 0 0,0 1 0,0-1-1,1 1 1,0 0 0,0 0 0,1 0 0,0 0-1,0 1 1,1-1 0,0 1 0,0-1-1,1 10 1,1-16 15,-1-1 0,0 1 0,1 0 1,-1 0-1,1-1 0,0 1 0,0 0 0,0 0 0,0-1 0,0 1 0,0-1 0,0 1 0,0-1 0,0 0 0,1 1 1,-1-1-1,1 0 0,-1 0 0,1 0 0,-1 0 0,4 2 0,0-1 113,0 0-1,1-1 1,-1 1 0,1-1-1,-1 0 1,1 0 0,8-1-1,-1 0 155,0 0 0,1-2 0,-1 1 0,0-2 0,23-6 0,-21 2-52,-1 0 0,0 0-1,0-1 1,-1-1 0,0-1 0,16-13 0,-23 17-149,0 0 1,0 0 0,0 0 0,-1-1 0,0 1 0,0-1 0,0-1 0,-1 1 0,0-1 0,-1 0 0,0 1-1,0-2 1,2-10 0,-4 17-110,-1-1 1,0 1-1,0 0 0,0-1 0,0 1 0,0 0 0,0-1 0,-1 1 0,1 0 0,-1-1 0,0 1 1,1 0-1,-1 0 0,0 0 0,-1 0 0,1 0 0,0 0 0,0 0 0,-1 0 0,1 0 1,-1 0-1,0 1 0,-3-4 0,1 3-101,-1-1-1,0 0 1,0 1 0,0 0-1,0 0 1,0 1 0,0-1 0,0 1-1,0 0 1,-8 0 0,3 0-372,1 1 0,0 0 0,0 0 0,0 1 0,0 0 0,0 1 0,0 0 0,0 0 0,0 1 0,0 0 0,1 1 0,-13 6 0,17-7-579,0 1 1,0-1 0,1 1-1,-1 0 1,1 0 0,0 0-1,0 0 1,-4 9 0,0 8-7122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7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317 23 8808,'7'-7'1749,"7"-4"5486,-8 7-1372,-13 13-4412,-32 28-1291,-1-2 0,-2-1 0,-1-2 0,-50 28 0,15-9 7,76-47-78,11-1 33,29 0 175,47-6 177,-63 1-424,56-7-273,1 4 0,94 7 0,-151 6-1822,-16 1-1551,-11 2-4574,-7-4-387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8.1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13773,'0'0'10794,"58"3"-8776,-17-3-641,2 0-608,7 0-288,-1 0-289,3 0-192,-3 0-32,-1 0-1249,-7 1-1794,-2-1-3235,-3 0-11499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9.9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71 4260,'17'-16'5778,"-11"9"-4514,-1 2 0,1-1 0,0 1 0,1 0 0,-1 0 0,1 0-1,0 1 1,0 0 0,13-5 0,-19 11-1160,-1-1-1,0 1 0,1-1 0,-1 1 0,0-1 0,0 1 0,0-1 0,0 1 0,0-1 0,0 1 1,0-1-1,-1 1 0,1-1 0,-1 1 0,0 2 0,-12 22 58,-2-1 0,0 0-1,-2-1 1,0-1 0,-23 24 0,8-10-90,-5 10-22,20-22-75,-2-2 0,0 0 0,-2-1 0,0-2 0,-26 20 0,45-38-780,2-38-7762,0 8 2909,0-7-2898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9929,'0'0'14382,"75"57"-13549,-49-34 32,10-2-385,5-1-288,4-3-160,-2 0-128,0-4-1089,-4-6-833,-4-3-3011,-9-4-4836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0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215 1 16656,'0'0'10319,"0"10"-10084,-1-3-215,1 0 1,-2 0 0,1 0-1,-1 0 1,0 0 0,0 0 0,-1-1-1,0 1 1,0-1 0,0 0-1,-1 1 1,0-1 0,0-1-1,-1 1 1,-9 9 0,-143 135 251,157-150-269,0 1 0,0-1-1,-1 0 1,1 0 0,0 0 0,-1 0 0,1 1 0,0-1 0,0 0-1,-1 0 1,1 0 0,0 1 0,0-1 0,0 0 0,-1 0-1,1 1 1,0-1 0,0 0 0,0 1 0,0-1 0,0 0-1,0 0 1,0 1 0,-1-1 0,1 0 0,0 1 0,0-1-1,0 0 1,0 1 0,0-1 0,0 0 0,0 1 0,1-1-1,-1 0 1,0 1 0,0-1 0,0 0 0,13 3 33,21-6-32,-34 3-3,63-10-235,80-10 563,-48 15-3595,-92 5 2834,-3-1 173,1 1-1,-1 0 1,1 0 0,0 0-1,-1 0 1,1 0-1,0 0 1,-1 0 0,1 0-1,-1 0 1,1 0-1,0 1 1,-1-1-1,1 0 1,-1 0 0,1 0-1,-1 1 1,1-1-1,0 0 1,-1 1 0,1-1-1,-1 1 1,0-1-1,1 0 1,-1 1 0,1 0-1,0 7-5436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1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13036,'0'0'9994,"58"2"-8040,-21-3-161,16-4-736,3 0-704,-6 0-289,6 1-160,-7 1-1858,-8-1-1826,-4-1-4740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1.3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84 12876,'0'0'5483,"8"-10"-2755,-4 4-2465,1 0 1,-1 1-1,1-1 1,1 1 0,-1 0-1,1 1 1,-1 0-1,1-1 1,1 2-1,-1-1 1,0 1 0,1 0-1,0 0 1,0 1-1,11-3 1,-9 3-90,-1 1 0,1 0 0,0 0 0,0 1 0,0 0 0,-1 1 0,1 0 1,0 0-1,10 4 0,-17-4-173,1 0 1,-1 0 0,1 1 0,-1-1 0,1 1 0,-1-1-1,0 1 1,0 0 0,0 0 0,0 0 0,0 1 0,0-1-1,-1 0 1,1 1 0,-1-1 0,1 1 0,-1-1-1,0 1 1,0-1 0,0 1 0,0 0 0,-1 0 0,1 0-1,-1-1 1,0 1 0,0 0 0,0 0 0,0 0 0,0 0-1,0-1 1,-2 7 0,0-2-12,0 0-1,0-1 1,0 1-1,-1 0 1,0-1-1,-1 0 1,1 1-1,-1-1 1,0-1-1,-1 1 1,-4 5-1,-64 60-175,53-53 124,6-6 49,-32 33 29,44-42-27,-1 0 0,1 0 0,0 0 0,0 0 1,0 0-1,0 1 0,1-1 0,-1 1 0,1-1 0,0 1 0,0 0 1,0-1-1,0 7 0,1-9 11,1 0 1,-1 0 0,1 0-1,-1 0 1,1 1-1,0-1 1,-1 0-1,1 0 1,0 0 0,0-1-1,0 1 1,0 0-1,0 0 1,0 0-1,0-1 1,0 1 0,0 0-1,0-1 1,0 1-1,1-1 1,-1 1-1,0-1 1,0 0 0,1 1-1,-1-1 1,0 0-1,0 0 1,1 0-1,1 0 1,51 1 103,-43-1-97,1 0-13,75-3-1209,-28-8-2566,-5-5-3095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1.8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53 12748,'0'0'6598,"-8"-1"-5087,2 0-1325,2 0-101,0 0 0,-1 0 0,1 0 0,-1 1 0,1 0 0,-1 0 0,1 0 0,-6 2 0,8-1-86,0-1-1,0 1 1,0 0 0,0 0-1,1 1 1,-1-1 0,0 0-1,1 1 1,-1-1-1,1 0 1,-1 1 0,1 0-1,0-1 1,-1 1 0,1 0-1,0 0 1,0 0-1,0 0 1,1 0 0,-1 0-1,0 0 1,1 0 0,-1 4-1,0-2-4,0-1 0,0 1 0,1 0 0,0 0 0,0 0 0,0-1 0,0 1-1,0 0 1,1 0 0,0 0 0,0-1 0,0 1 0,0 0 0,0-1 0,1 1 0,-1-1-1,1 1 1,0-1 0,0 0 0,3 3 0,4 4 32,1-1 0,-1 0 0,2-1 0,17 12 0,-17-13 17,-1 0 1,0 1-1,0 1 1,14 15-1,-22-22-36,1 1-1,-1 0 1,0 1-1,-1-1 1,1 0 0,-1 0-1,1 1 1,-1-1 0,0 1-1,0-1 1,-1 1-1,1 0 1,-1-1 0,1 1-1,-1-1 1,0 1-1,-1 0 1,1-1 0,-1 1-1,-1 5 1,0-4 32,0-1-1,0 1 1,0-1 0,-1 0-1,0 0 1,0 0-1,0 0 1,0 0 0,-1-1-1,1 0 1,-1 1 0,0-1-1,0-1 1,0 1 0,0 0-1,-1-1 1,1 0 0,-6 2-1,-4 2 170,-1-1-1,0 0 1,0-2 0,-23 4-1,28-5-4,-1-1 0,1-1-1,0 0 1,-1 0 0,1-1 0,0-1-1,-19-4 1,27 5-196,-1 1-1,1-1 1,0 0-1,0 0 1,0 0-1,-1-1 1,1 1 0,0 0-1,1-1 1,-1 0-1,0 1 1,0-1-1,1 0 1,-1 0 0,1 0-1,-1 0 1,1 0-1,0 0 1,0 0-1,0 0 1,0-1 0,0 1-1,0 0 1,1-1-1,-1 1 1,1 0-1,0-1 1,-1 1-1,1-1 1,0 1 0,1-1-1,-1 1 1,0 0-1,1-1 1,-1 1-1,1-1 1,0 1 0,0 0-1,1-4 1,0 2-4,1 0 0,-1 0 0,1 0 0,0 1 0,0-1 0,0 1 0,0-1 0,0 1 0,1 0 0,0 0 0,-1 0 0,1 1 0,5-3 0,63-30 267,-56 28-166,32-13 272,67-34 216,-105 48-476,0 1-1,-1-2 1,0 1-1,0-1 1,-1-1-1,0 1 0,0-1 1,12-17-1,-19 23-90,1 0-1,0-1 0,-1 1 1,1 0-1,-1 0 0,0-1 1,0 1-1,0-1 1,0 1-1,0-1 0,0 1 1,-1-1-1,1 0 0,-1 1 1,0-1-1,0 0 0,0 1 1,0-1-1,0 0 0,-1 1 1,1-1-1,-1 0 1,1 1-1,-1-1 0,0 1 1,0-1-1,0 1 0,-1 0 1,1-1-1,0 1 0,-1 0 1,0 0-1,1 0 0,-1 0 1,0 0-1,0 0 1,0 0-1,0 1 0,-1-1 1,1 1-1,0 0 0,-5-2 1,-1-1-177,0 1 0,-1 0 0,1 1 0,-1 0 0,1 0 0,-1 0 0,0 2 0,0-1 0,1 1 0,-1 0 0,0 1-1,-9 1 1,17-2-130,-1 1-1,1-1 1,-1 1-1,1 0 0,-1-1 1,1 1-1,0 0 0,-1 0 1,1 0-1,0 0 0,0 0 1,0 0-1,-1 0 0,1 0 1,0 1-1,0-1 0,1 0 1,-2 3-1,-4 17-8392,5-9-336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2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51 9449,'0'0'8787,"3"-8"-6155,1 1-1945,-2 5-425,-1-1-1,1 1 1,-1-1 0,0 1 0,0-1-1,1 1 1,-2-1 0,1 0-1,0 1 1,-1-1 0,1-5-1,-29 37 1752,-7 26-1870,33-52-138,0 1 1,1-1-1,-1 0 0,1 1 1,0 0-1,0-1 1,0 1-1,1 0 1,-1-1-1,1 1 0,0 0 1,0-1-1,0 1 1,1 0-1,0 4 0,0-6-9,0-1-1,0 1 1,0-1-1,0 0 1,0 0-1,0 1 1,0-1-1,1 0 1,-1 0-1,0 0 1,1 0-1,-1 0 1,1 0-1,-1-1 0,1 1 1,-1 0-1,1-1 1,0 1-1,1-1 1,39 8-281,-29-7 105,0 2-102,-1 0-1,1 0 1,-1 2 0,23 10-1,-32-14 254,-1 0 0,1 1-1,-1 0 1,1-1 0,-1 1-1,0 0 1,0 0 0,0 0-1,0 0 1,0 1 0,-1-1-1,4 5 1,-5-5 22,1-1 0,-1 1 0,0-1 0,0 1 0,0-1 0,1 1 0,-1-1 0,-1 1 0,1 0 0,0-1 0,0 1 0,-1-1 0,1 1 0,0-1 0,-1 1 0,0-1 0,1 1 0,-1-1 0,0 0 0,0 1 0,0-1 0,0 0 0,0 1 0,0-1 0,-2 1 0,-4 5 100,-1 0 0,0-1 0,0 0 0,0-1 0,-1 0 0,0 0 0,0-1 0,0 0 0,-1-1 0,-12 4 0,1-2 120,1-1 0,-1-1 0,1 0 0,-22-1-1,38-2-223,0 0 0,0 0 0,0 0-1,1-1 1,-1 1 0,0-1 0,0 0-1,0 0 1,1 0 0,-1-1 0,1 1-1,-5-3 1,6 2-280,0 0 0,0 0 0,0 0 0,0-1-1,1 1 1,-1 0 0,1-1 0,-1 1 0,1-1 0,0 0 0,0 1 0,0-1 0,0 0-1,1 1 1,-1-1 0,1 0 0,-1-5 0,0-28-6692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247 348 16067,'3'-6'608,"0"0"-1,0-1 1,-1 1 0,0 0-1,0-1 1,0 0-1,-1 1 1,0-1-1,0 0 1,-1-7-1,0 12-435,0 0 0,0 0 0,0 0 0,-1 0 0,1 1 0,-1-1 0,1 0 0,-1 0 0,0 0 0,0 1 0,1-1 0,-1 0-1,0 1 1,-1-1 0,1 0 0,-2-1 0,1 2-83,1 0 1,-1 0-1,0 0 0,0 0 0,1 1 0,-1-1 0,0 0 1,0 1-1,0-1 0,0 1 0,0 0 0,0 0 0,0 0 1,0 0-1,0 0 0,0 0 0,0 0 0,0 1 0,-3 0 1,-1 1-63,0 1 1,0-1-1,0 1 1,0 0 0,1 1-1,-1-1 1,1 1 0,0 0-1,0 0 1,0 1 0,0-1-1,1 1 1,0 0 0,-4 7-1,-4 6-65,1 0 1,-18 39-1,28-53 31,-1 0 1,1 0-1,-1 0 1,1 0-1,1 1 1,-1-1-1,1 0 0,-1 1 1,1-1-1,1 6 1,-1-9-1,0 0 1,0 0 0,1 1-1,-1-1 1,0 0 0,1 0-1,-1 1 1,1-1 0,0 0-1,-1 0 1,1 0 0,0 0-1,0 0 1,-1 0 0,1 0-1,0 0 1,0 0 0,0-1-1,0 1 1,0 0 0,0 0-1,1-1 1,-1 1 0,0-1-1,0 1 1,0-1 0,1 0-1,-1 1 1,0-1 0,0 0-1,1 0 1,-1 0 0,0 0-1,1 0 1,-1 0 0,3 0-1,30-7-276,-28 5 151,-1 1 0,1 0 0,0 0 1,0 0-1,0 1 0,0 0 0,8 0 1,-12 1 85,0-1 1,-1 1 0,1 0 0,0-1 0,-1 1 0,1 0 0,-1 0 0,0 0-1,1 0 1,-1 0 0,0 1 0,1-1 0,-1 0 0,0 0 0,0 1 0,0-1-1,0 1 1,0-1 0,0 1 0,-1-1 0,1 1 0,-1 0 0,1-1-1,-1 1 1,1 0 0,-1 0 0,0-1 0,0 1 0,0 0 0,0 2 0,1 8-65,-1 1 1,-1-1-1,0 0 1,-1 1-1,0-1 0,-5 13 1,0 0 92,-21 43-1,19-49 80,-11 27 226,-3-1 1,-2 0-1,-39 52 0,63-95-279,0 0 0,-1 0 0,1 0 0,-1-1 0,1 1 0,-1-1-1,0 1 1,0-1 0,0 1 0,0-1 0,0 0 0,0 0 0,-2 1 0,3-2-11,1 0 1,-1 0 0,1 0-1,0 0 1,-1 0-1,1 0 1,0 0-1,-1 0 1,1 0-1,0 0 1,-1-1 0,1 1-1,0 0 1,-1 0-1,1 0 1,0-1-1,0 1 1,-1 0-1,1 0 1,0 0-1,0-1 1,-1 1 0,1 0-1,0-1 1,0 1-1,0 0 1,-1-1-1,1 1 1,0-1-1,-3-20-94,4 7 31,1 0 0,0-1-1,1 2 1,0-1-1,7-15 1,31-70-320,-29 73 289,262-477-895,-259 477 983,87-155 780,-134 246-326,-24 70 0,48-113-388,2-1-1,0 1 1,1 0 0,2 1 0,0-1-1,1 1 1,2 36 0,0-55-51,1 0 0,-1-1 1,1 1-1,-1 0 0,1-1 1,0 1-1,1-1 0,-1 1 0,0-1 1,1 0-1,0 0 0,0 1 1,0-1-1,0 0 0,0-1 1,1 1-1,-1 0 0,1-1 0,0 1 1,0-1-1,0 0 0,0 0 1,0 0-1,6 2 0,-5-2-2,1-1 0,0 0 0,-1-1 1,1 1-1,0-1 0,0 0 0,-1 0 0,1 0 0,0-1 0,0 1 0,-1-1 0,1 0 0,0-1 0,-1 1 0,1-1 0,-1 0 0,0 0 0,7-4 0,10-7 19,0-2 0,0 0 0,22-22 0,-34 28 6,-1 1-1,0-1 1,0-1 0,-1 1 0,-1-1 0,1-1 0,-1 1 0,8-23 0,-13 32-22,-1 0 1,1 0 0,-1 0 0,1-1 0,-1 1-1,0 0 1,1 0 0,-1 0 0,0-1 0,0 1-1,0 0 1,0 0 0,0 0 0,0-1 0,0 1 0,0 0-1,0 0 1,-1 0 0,1-1 0,-1 1 0,0-1-1,1 1 0,-1 1 0,0 0 0,0 0-1,0 0 1,1 0 0,-1 0 0,0 0-1,0 0 1,0 0 0,1 0 0,-1 0-1,0 0 1,0 0 0,1 0 0,-1 1-1,0-1 1,0 0 0,1 1 0,-1-1-1,0 0 1,1 1 0,-2 0 0,-6 4 36,1 1 0,0-1 0,0 1 0,-7 9 0,5-4-7,0 1 1,1 0 0,1 1-1,-6 13 1,9-20-32,2 1-1,-1-1 1,1 1 0,0 0 0,0-1 0,1 1 0,0 0-1,0 0 1,1 0 0,0 9 0,0-14-1,0-1 0,1 1 0,-1-1 0,1 1 0,-1-1 0,1 1 0,-1-1 1,1 1-1,0-1 0,0 1 0,0-1 0,0 0 0,0 1 0,0-1 0,0 0 0,0 0 0,0 0 0,1 0 1,-1 0-1,0 0 0,2 1 0,0-1-23,0 0 0,1 0 0,-1 0 0,0 0 0,0-1 0,0 1 0,0-1 0,1 0 0,-1 0 0,4-1 0,3 0-213,-1-1-1,0 0 1,0 0-1,0-1 1,0 0-1,13-7 1,-13 5 115,-1-1-1,0 0 1,0 0-1,0 0 1,13-15-1,8-18-359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2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13997,'0'0'6150,"53"-1"-3491,-29 1-1282,8 0-897,7 0-384,2 3-96,0 2-768,0 1-1571,-3-3-2593,-3-2-2884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3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0 13645,'0'0'2979,"-9"2"5,0 0-2489,0 1 0,0 0 0,-1 1 1,2 0-1,-1 0 0,0 1 0,1 0 0,0 1 1,-10 8-1,13-10-343,1 0 0,-1 1 0,1 0 0,0-1 0,0 2 0,0-1 1,1 0-1,0 1 0,0 0 0,0-1 0,1 1 0,-1 0 0,2 0 0,-1 1 0,1-1 1,-2 13-1,3-14-124,0 0 1,0 0-1,0 1 0,0-1 1,1 0-1,0 0 1,0 0-1,0 0 1,1 0-1,0 0 0,0 0 1,0 0-1,6 8 1,-6-10-11,1 0 0,1-1 0,-1 1-1,0 0 1,1-1 0,-1 0 0,1 1 0,-1-2 0,1 1 0,0 0 0,0-1 0,0 1 0,0-1 0,0 0 0,0-1 0,1 1-1,6 0 1,-3-1 13,0 0 0,-1-1 0,1 0 0,0 0 0,0 0 0,-1-1 0,1 0 0,-1-1 0,1 0 0,-1 0 0,0 0 0,0-1 0,-1 0 0,1 0 0,-1-1 0,8-6 0,-10 7 9,1-1-1,-1 1 0,-1 0 1,1-1-1,0 0 0,-1 0 0,0 0 1,0 0-1,-1 0 0,1-1 1,-1 1-1,0-1 0,-1 0 1,1 1-1,-1-1 0,-1 0 0,1 0 1,-1 0-1,0 0 0,0 0 1,0 1-1,-2-10 0,0 11-67,0-1 0,0 1 0,0 0 0,0 0 0,-1 0 0,0 0 0,1 0 0,-2 0 0,1 0 1,0 1-1,-1 0 0,1 0 0,-1 0 0,0 0 0,-6-3 0,7 4-246,-1 0-1,1 0 1,-1 0 0,1 0 0,-1 1 0,0 0-1,1 0 1,-1 0 0,0 0 0,0 0 0,0 1 0,0 0-1,0-1 1,0 2 0,0-1 0,0 0 0,0 1-1,0 0 1,-5 1 0,8-1-147,0 0-1,0 0 1,0 0 0,0 1 0,0-1-1,0 0 1,0 0 0,1 1-1,-1-1 1,0 0 0,1 1-1,-1-1 1,1 1 0,-1-1-1,1 1 1,0-1 0,0 1-1,-1-1 1,1 1 0,0-1-1,0 1 1,1 0 0,-1-1-1,0 1 1,1 1 0,4 11-4592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3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69 14542,'0'0'10169,"-10"-7"-9368,5 3-754,2 1-39,0 0-1,-1 0 1,1 1 0,-1-1 0,0 1 0,1 0 0,-1 0-1,0 0 1,0 0 0,0 1 0,-1 0 0,1 0 0,0 0 0,0 0-1,-1 1 1,1-1 0,0 1 0,-1 0 0,1 0 0,0 1-1,-1-1 1,1 1 0,-8 3 0,6-1 6,0 1 0,0 0 0,0 0 0,1 1 0,0 0 0,0 0 0,0 0 0,0 0-1,1 1 1,0 0 0,0 0 0,0 0 0,1 0 0,0 1 0,-4 12 0,6-16 1,0 0-1,0 0 1,0 0-1,1 1 1,0-1-1,-1 0 1,1 1 0,0-1-1,0 0 1,1 0-1,-1 1 1,1-1-1,0 0 1,-1 0 0,1 1-1,1-1 1,-1 0-1,0 0 1,1 0-1,0-1 1,-1 1 0,1 0-1,0-1 1,0 1-1,1-1 1,-1 1-1,1-1 1,-1 0-1,1 0 1,-1 0 0,1 0-1,0-1 1,0 1-1,0-1 1,5 2-1,0 0 26,0-1 0,1 0 0,-1 0-1,1-1 1,-1 0 0,1 0-1,0-1 1,-1 0 0,1 0 0,0-1-1,-1-1 1,1 1 0,-1-1 0,0-1-1,1 1 1,-1-1 0,0-1-1,8-4 1,-10 4 49,0 1 0,0-1 0,-1 0 0,1-1 0,-1 0 0,0 1 0,0-2 0,-1 1 1,1 0-1,-1-1 0,0 0 0,-1 0 0,0 0 0,1 0 0,-2-1 0,1 1 0,-1-1 0,0 0 0,-1 0 0,1 0 0,-1 0 0,0-11 0,-1 15-83,0 1 1,-1-1-1,1 0 0,-1 1 0,1-1 1,-1 0-1,0 1 0,0-1 0,0 1 0,0-1 1,-1 1-1,1 0 0,-1-1 0,1 1 1,-1 0-1,0 0 0,0 0 0,0 0 1,0 1-1,0-1 0,0 0 0,-4-1 1,0 0-52,0 0 1,0 0 0,-1 1 0,1 0 0,0 0-1,-1 1 1,1 0 0,-1 0 0,-11 0-1,10 1-164,0 0 0,1 1-1,-1 0 1,0 0 0,1 1 0,-1 0-1,1 0 1,-11 5 0,15-5-11,0-1 0,0 1-1,0 0 1,0 0 0,0 0 0,1 0 0,-1 0 0,1 0 0,-1 1 0,1-1 0,0 1 0,0 0 0,0 0 0,0 0 0,1 0 0,-1 0 0,1 0 0,-2 5 0,2-6-227,1 0 1,-1 0 0,1 0 0,0 0-1,0 0 1,-1 0 0,1 0 0,0 0-1,1 0 1,-1 0 0,0-1 0,1 1-1,-1 0 1,1 0 0,-1 0 0,1 0-1,0 0 1,0 0 0,0-1 0,0 1-1,0 0 1,0-1 0,0 1 0,1-1-1,-1 1 1,2 1 0,17 10-9222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5.2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4901,'38'2'7939,"-4"5"-3955,-27-5-3746,0 1 0,0 0 1,-1 0-1,1 1 1,-1 0-1,1 0 0,-1 0 1,0 1-1,-1 0 1,1 0-1,-1 1 0,6 6 1,-2 2 32,0 0 1,0 0-1,-1 1 1,-1 1-1,-1-1 0,0 1 1,-1 0-1,0 0 1,-2 1-1,0-1 1,-1 1-1,1 20 1,-2-12-70,-1 1 1,-2-1 0,0 1 0,-2-1 0,0 0 0,-2 0 0,-12 34-1,1-19-116,-1-2 0,-36 58-1,39-73-1556,-1 0-1,-32 32 0,18-29-4294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6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6919,'0'0'11029,"-5"11"-10746,-3 7-83,2 0 1,0 0-1,1 1 1,1 0-1,1 0 1,-2 32 0,3 87 1009,5-1 0,27 179 0,-11-143-1551,-7 2 1,-9 0 0,-26 256-1,20-412-3572,1-8-3027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7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10570,'0'0'4794,"9"2"-3961,45 6 147,0-2 1,0-2 0,77-5 0,-48-1-788,612-22 39,-197 3-192,1960 9 752,-1402 17-618,-859-6-148,892 19 210,-1069-17-170,-14-2-55,-1 1 0,1 0 0,0 0 0,0 1 0,-1-1 0,1 1 0,0 1 0,-1-1 0,1 1 0,6 3-1,-11-5-34,-1 0-1,0 1 0,1-1 0,-1 0 0,0 1 0,1-1 0,-1 0 0,0 1 0,0-1 1,1 0-1,-1 1 0,0-1 0,0 0 0,0 1 0,1-1 0,-1 1 0,0-1 1,0 0-1,0 1 0,0-1 0,0 1 0,0-1 0,0 1 0,0-1 0,0 0 0,0 1 1,0-1-1,0 1 0,0-1 0,-1 0 0,1 1 0,0 5-1505,12-4-1130,-9-2-831,0 0-1863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7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11787,'0'0'10864,"14"10"-10208,15 9-450,0-1-1,1-2 1,47 19-1,-19-17-141,-37-13-35,0 2 1,0 0-1,36 18 1,-57-24-30,1-1 0,-1 0 0,1 1 0,-1-1 0,1 0 0,-1 1 0,1-1 0,-1 0 0,1 1-1,-1-1 1,0 1 0,1-1 0,-1 1 0,0-1 0,1 1 0,-1-1 0,0 1 0,0-1 0,1 1 0,-1-1 0,0 1 0,0 0 0,0-1 0,0 1 0,0-1 0,0 1 0,0 0 0,0-1 0,0 1-1,0-1 1,0 1 0,0 0 0,0-1 0,0 1 0,-1-1 0,1 1 0,0-1 0,0 1 0,-1-1 0,1 1 0,0-1 0,-1 1 0,1-1 0,0 1 0,-1-1 0,1 1 0,-1-1 0,1 0 0,-2 1 0,-27 19 87,25-18-44,-80 45 717,-85 52 508,146-83-1716,0 1-1,2 0 1,0 2 0,-35 41 0,44-42-4442,10-6-3748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8.2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0 323 9225,'0'0'12502,"12"1"-10980,-1-2-1251,1 1 0,-1-2 0,0 0 0,0 0 0,0-1 0,0 0 0,0-1 0,0 0 0,-1-1 0,0 0 0,0 0 0,12-10 0,29-18 169,65-53 1,-94 66-380,0-1 0,-1 0-1,-1-2 1,31-44 0,-47 66-525,0 10 210,2 20 125,-5-19 127,4 11-4,1-1 0,0 0 0,2 0 0,0 0 0,1-1 0,1 0 0,1-1-1,15 21 1,-17-29-1191,0 0-1,1 0 1,0-1-1,19 14 0,0-4-6286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9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1504 9673,'0'0'6598,"8"9"-5493,-3-3-942,0 0 0,0-1 0,0 0 0,1 0 0,0 0-1,0-1 1,0 0 0,0 0 0,1-1 0,-1 1-1,1-1 1,0-1 0,12 4 0,42 2 222,0-3 1,122-5-1,-120-1-345,7-3-73,1-2 0,110-26 1,131-57 34,107-81 50,-15-31-66,-402 200 13,55-28 12,-2-3-1,-1-2 1,-1-3 0,-2-2-1,90-90 1,-57 38 33,111-113-45,-146 158-17,1 3 0,70-46 0,-52 46 36,2 3 0,1 2 0,2 5 0,2 2 0,0 3 0,2 4 0,1 3 0,1 4 0,0 3 0,86-3 0,-90 12-58,86 7 0,-125 1 24,0 2 0,1 1 0,-2 2 0,51 17 0,-42-9-1,-1 2-1,0 1 1,-2 3 0,-1 1 0,0 2 0,-2 2-1,-1 1 1,36 35 0,-9-5 34,3-3 1,2-3-1,121 69 0,91 50 260,215 117 138,-404-241-333,2-5 0,2-4 0,160 40 0,-102-47 70,285 21 0,159-36-776,-468-12-1960,-121-4-2044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0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9737,'0'4'7406,"0"19"-3531,0 167-1767,47 900 1474,-46-470-2328,-7-437-688,-9-25 651,15-177-1596,-1-31-5706,0 21-3263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20188,'-14'4'1737,"8"2"-1289,6 0-296,3-1 544,0 1-776,7 1 160,1 2-256,7 0-128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1.6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72 12620,'0'0'8702,"-3"-9"-6850,-6-28-240,9 36-1532,0 0-1,-1 0 1,1 0-1,0 0 1,1 0-1,-1 0 1,0 0-1,0 0 1,0 1-1,0-1 1,1 0-1,-1 0 1,0 0-1,1 0 1,-1 0-1,1 1 1,-1-1-1,1 0 1,-1 0-1,1 1 1,0-1-1,-1 0 1,1 1 0,0-1-1,0 0 1,-1 1-1,1-1 1,0 1-1,0 0 1,0-1-1,-1 1 1,1 0-1,0-1 1,0 1-1,0 0 1,0 0-1,0 0 1,0 0-1,0 0 1,0 0-1,0 0 1,0 0-1,-1 0 1,1 0-1,2 1 1,0-1-15,1 0 1,-1 0 0,1 1-1,-1 0 1,1 0-1,-1 0 1,0 0-1,1 0 1,5 4 0,-6-2-76,0-1 0,-1 1 0,1 0 0,-1 1 0,0-1 0,0 0 0,0 1 0,0-1 0,-1 1 0,1-1 0,-1 1 0,0 0 0,0 0 0,0 0 0,-1-1 0,1 1 0,-1 0 1,0 0-1,0 0 0,0 0 0,0 0 0,-1 0 0,0 0 0,0 0 0,0-1 0,0 1 0,-3 6 0,-1 0-11,0 0 1,0-1-1,-1 0 0,0 0 1,0 0-1,-1-1 0,-1 0 1,-15 14-1,14-15 69,-24 21-6,32-27-32,-1 0 1,1 0 0,0 0 0,0 0-1,1 0 1,-1 0 0,0 0-1,0 0 1,0 1 0,1-1 0,-1 0-1,1 0 1,-1 1 0,1-1 0,-1 1-1,1-1 1,0 0 0,0 1-1,-1-1 1,1 1 0,0-1 0,0 0-1,1 3 1,1-3-5,0 0 0,1-1 1,-1 1-1,1 0 0,-1-1 0,0 1 0,1-1 1,-1 0-1,1 0 0,-1 0 0,1 0 0,-1 0 1,5-1-1,-1 1 3,2-1-351,0 1-1,0-1 0,0 0 1,-1-1-1,1 0 0,0 0 1,13-7-1,-11 4-1571,0 0-1,0-1 1,-1 0 0,0-1 0,9-8-1,4-7-5985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2.0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1 10858,'0'0'9673,"4"1"-9619,0 1 19,-1-1 0,0 1 0,0 0 1,-1 0-1,1 0 0,0 1 0,-1-1 0,1 1 0,-1-1 1,0 1-1,0 0 0,0 0 0,0 0 0,0 0 0,-1 0 1,1 0-1,-1 0 0,2 7 0,18 70 1155,-21-80-1230,1 4 156,0-1 0,-1 0-1,0 0 1,1 0 0,-1 0 0,0 1 0,0-1 0,-1 0 0,1 0 0,-1 0 0,1 0 0,-1 0 0,0 0 0,0 0 0,-1 0 0,1 0 0,-2 3 0,1-4-80,0 0 0,1-1 0,-1 1 0,0-1 0,0 1 0,0-1 0,0 0 0,0 0 0,0 0 0,0 0 0,0 0 0,-1 0 0,1 0 0,0-1 1,0 1-1,-1-1 0,1 0 0,0 0 0,-1 0 0,1 0 0,0 0 0,-1 0 0,-3-1 0,4 0-218,0 0 0,1 0 0,-1 0 0,1 0 0,-1 0 0,1 0 0,-1 0 0,1-1 0,0 1 0,-1 0 0,1-1 0,0 1 0,0-1 0,0 0 0,0 1 0,0-1 1,1 0-1,-1 1 0,0-1 0,1 0 0,-1 0 0,1 0 0,0-1 0,-8-49-7938,7 48 6449,-1-25-6027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2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30 45 11339</inkml:trace>
  <inkml:trace contextRef="#ctx0" brushRef="#br0" timeOffset="1">30 45 11339,'-30'-32'2850,"40"29"482,1 0-1058,4 0-769,0-1-288,5 4-672,-1 0-449,3 0-64,-1 0-609,-1 0-1537,5 0-1441,-5 0-2339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2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10730,'0'0'4917,"-10"8"-2782,-2 2-1453,2 0-1,-1 1 1,-13 17 0,21-25-586,1 1 1,-1 0 0,0 0 0,1 0-1,0 0 1,0 1 0,0-1 0,1 0-1,-1 1 1,1 0 0,0-1-1,0 1 1,1 0 0,-1-1 0,1 1-1,0 0 1,0-1 0,2 8-1,-1-11-69,-1 1 0,1-1-1,0 0 1,0 0-1,0 0 1,-1 0-1,1 0 1,0 0-1,0 0 1,1-1-1,-1 1 1,0 0 0,0-1-1,0 1 1,0 0-1,1-1 1,-1 1-1,0-1 1,1 0-1,-1 1 1,0-1-1,0 0 1,1 0 0,-1 0-1,1 0 1,-1 0-1,0 0 1,1 0-1,-1-1 1,0 1-1,0 0 1,1-1-1,-1 1 1,0-1 0,2 0-1,3-1 138,0 0 0,-1 0 0,1 0 0,-1-1 0,0 0 0,9-6 0,-10 6-66,0-1 1,-1 0-1,1 0 1,-1 0-1,0 0 1,0 0-1,-1-1 1,1 0-1,-1 1 1,0-1-1,0 0 1,-1 0-1,1 0 1,-1 0-1,0 0 1,-1 0-1,1 0 1,-1 0-1,0-11 1,-1 15-121,0-1 1,0 1-1,1 0 1,-1 0 0,0-1-1,0 1 1,0 0-1,0 0 1,-1 0-1,1 0 1,0 0-1,0 0 1,-1 1 0,1-1-1,0 0 1,-1 1-1,1-1 1,-1 1-1,1-1 1,-1 1 0,1-1-1,-1 1 1,1 0-1,-1 0 1,1 0-1,-1 0 1,1 0 0,-1 0-1,1 1 1,-1-1-1,1 0 1,-3 2-1,0-2-135,0 1 0,0 0 0,0 0 0,0 0 0,0 1 0,1-1 0,-1 1 0,0 0 0,1 0 0,0 0 0,-1 0-1,-2 4 1,-4 15-2896,10-20 2729,-1-1 0,1 1 1,0-1-1,0 1 0,0-1 0,0 1 0,0-1 0,0 1 0,0 0 0,0-1 0,0 1 0,0-1 0,0 1 0,0-1 0,0 1 0,0-1 0,0 1 0,0-1 0,1 1 0,-1-1 0,0 1 0,0-1 0,1 1 0,0 0 1,6 1-5085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3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11 13773,'0'0'4233,"-8"3"-2711,-2 0-1168,1 1 1,1 0 0,-1 1-1,1 0 1,-14 10 0,18-13-221,1 1 1,0 0-1,0 0 0,0 0 1,0 0-1,0 0 1,1 1-1,-1-1 0,1 1 1,0 0-1,0-1 1,0 1-1,1 0 1,0 0-1,-1 0 0,1 1 1,0-1-1,0 6 1,2-9-116,-1 0 0,1 0 0,-1-1 0,1 1 1,0 0-1,-1 0 0,1-1 0,0 1 0,-1 0 1,1-1-1,0 1 0,0-1 0,0 1 0,0-1 1,0 1-1,0-1 0,-1 1 0,1-1 0,0 0 1,0 0-1,0 0 0,0 1 0,0-1 0,0 0 0,0 0 1,0 0-1,0 0 0,0-1 0,0 1 0,0 0 1,2-1-1,35-6 493,-30 3-480,0 0 1,-1 0-1,1-1 1,-1 1-1,0-2 0,9-9 1,-12 12-7,-1 0 0,-1 0 0,1 0 1,0 0-1,-1-1 0,0 1 0,0-1 0,0 0 1,0 1-1,0-1 0,-1 0 0,0 0 0,0 0 1,0 0-1,1-6 0,-3 8-43,0 1 1,1-1-1,-1 1 1,0 0-1,0 0 1,0 0-1,0-1 1,0 1-1,0 0 1,0 0-1,0 0 1,-1 0-1,1 1 1,0-1-1,-1 0 1,1 0-1,0 1 1,-1-1-1,1 1 1,-1-1-1,1 1 1,-1 0-1,1 0 1,-1-1-1,1 1 1,-1 0-1,1 0 1,-1 1-1,1-1 1,-4 1-1,0-1-173,0 0 0,0 0 0,0 0 0,0 1 0,1 0 0,-1 0-1,0 1 1,0-1 0,-5 3 0,-10 18-1519,19-21 1465,1 0-1,-1 0 1,0-1-1,1 1 1,-1 0 0,1 0-1,0-1 1,-1 1-1,1 0 1,0 0 0,-1 0-1,1 0 1,0 0-1,0 0 1,0-1-1,-1 1 1,1 0 0,0 0-1,0 0 1,1 0-1,-1 0 1,0 0 0,0 0-1,0 0 1,1 0-1,-1-1 1,0 1-1,1 0 1,-1 0 0,1 0-1,-1-1 1,1 2-1,10 3-4484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3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21 12492,'0'0'8354,"-8"9"-8316,4-5 2,-28 39-34,30-40 73,0 0 1,1 0-1,-1 0 0,1 1 0,0-1 1,0 1-1,0-1 0,0 1 0,1-1 0,-1 1 1,1-1-1,0 1 0,0 0 0,0-1 1,0 1-1,2 4 0,-1-7 7,-1 0 1,1 0-1,0 0 1,0-1-1,0 1 0,0 0 1,0 0-1,0-1 0,0 1 1,0-1-1,0 1 0,1-1 1,-1 1-1,0-1 1,0 1-1,0-1 0,1 0 1,-1 0-1,0 0 0,0 0 1,1 0-1,-1 0 0,2 0 1,32-2 1407,-34 2-1436,8-2 223,0 0 0,-1-1 1,1 1-1,-1-2 0,0 1 1,0-1-1,0 0 0,7-7 0,-12 10-212,0-1 0,0 1 0,-1-1 0,1 0 0,-1 0 0,0 0 0,1-1 0,-1 1 0,0 0 0,0-1 0,0 1 0,-1-1 0,1 0 0,-1 0 0,1 1-1,-1-1 1,0 0 0,0 0 0,0 0 0,-1 0 0,1 0 0,-1-1 0,1 1 0,-1 0 0,0-5 0,-2 6-85,1 1 0,0-1-1,0 0 1,-1 0 0,1 1 0,-1-1 0,1 1 0,-1-1 0,0 1-1,0 0 1,0-1 0,0 1 0,0 0 0,0 0 0,0 1-1,0-1 1,0 0 0,0 1 0,-4-2 0,-47-7-2322,48 8 1721,-39-4-8164,27 3-546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3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 9993,'0'0'16165,"0"9"-15973,-4 114 723,3 112-372,2-185-3811,-1-31-1114,0-6-2355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4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73 12620,'0'0'5424,"3"-8"-2728,-3 4-2506,2 1-1,-1-1 1,0 1 0,1 0 0,0-1 0,0 1 0,0 0 0,0 0 0,0 0 0,1 0-1,-1 1 1,1-1 0,0 0 0,-1 1 0,1 0 0,0 0 0,1 0 0,-1 0 0,0 0 0,1 1-1,-1-1 1,0 1 0,1 0 0,0 0 0,-1 0 0,1 1 0,0-1 0,-1 1 0,1 0-1,0 0 1,0 0 0,-1 0 0,1 1 0,4 1 0,-6-2-190,-1 1 0,1 0 0,-1 0 0,1 0 0,-1 0 0,0 0 1,1 0-1,-1 0 0,0 0 0,0 0 0,0 0 0,0 1 0,0-1 0,0 1 0,0-1 0,0 1 1,-1-1-1,1 1 0,-1-1 0,1 1 0,-1-1 0,1 1 0,-1 0 0,0-1 0,0 1 0,0 0 0,0-1 1,0 1-1,0 0 0,0-1 0,-1 1 0,1-1 0,0 1 0,-1 0 0,-1 2 0,1 3-15,-1 0-1,-1 0 0,1-1 0,-1 1 1,0-1-1,-8 13 0,-41 34 34,40-42 13,1 0-1,0 0 1,0 1 0,1 1 0,-10 16 0,20-29-32,0 1 0,-1-1 0,1 1 0,0-1-1,0 0 1,-1 1 0,1-1 0,0 1 0,0-1 0,0 1 0,0-1 0,0 1-1,0 0 1,0-1 0,0 1 0,0-1 0,0 1 0,0-1 0,0 1 0,0-1-1,0 1 1,1-1 0,-1 1 0,0-1 0,0 1 0,0-1 0,1 0 0,-1 1-1,0-1 1,1 1 0,-1-1 0,0 0 0,1 1 0,-1-1 0,1 0 0,-1 1-1,0-1 1,1 0 0,-1 1 0,1-1 0,-1 0 0,1 0 0,33 6 177,37-14-1478,-30-5-2506,-3-6-3691,-18 3 954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4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1 12396,'0'0'3710,"-5"9"-2146,-2 7-1094,1 0 0,0 0-1,2 1 1,-1 0 0,2-1 0,1 1-1,-2 21 1,4-37-466,0-1-1,0 0 1,0 0-1,1 0 1,-1 1-1,0-1 1,0 0-1,0 0 0,0 0 1,0 0-1,0 1 1,0-1-1,0 0 1,0 0-1,0 0 1,0 0-1,0 1 1,1-1-1,-1 0 1,0 0-1,0 0 0,0 0 1,0 0-1,0 0 1,1 1-1,-1-1 1,0 0-1,0 0 1,0 0-1,0 0 1,1 0-1,-1 0 1,0 0-1,0 0 1,0 0-1,1 0 0,-1 0 1,0 0-1,0 0 1,0 0-1,0 0 1,1 0-1,-1 0 1,0 0-1,0 0 1,0 0-1,1 0 1,13-7 8,9-9-719,-4-5-1484,-15 16 1559,0 0 1,1-1-1,-1 1 0,1 1 1,0-1-1,1 1 0,-1 0 0,1 0 1,0 0-1,11-4 0,-17 33 4252,-5-12-2593,1 1 0,-2-2-1,-11 21 1,12-24-720,0 0-1,0 0 1,1 0-1,0 0 0,1 1 1,0 0-1,1-1 1,-3 18-1,6-27-710,0 0-1,0 0 1,-1 0-1,1 0 1,0-1-1,0 1 1,-1 0-1,1-1 1,0 1 0,0 0-1,-1-1 1,1 1-1,0-1 1,-1 1-1,1-1 1,-1 1-1,1-1 1,0 0 0,-1 1-1,1-2 1,12-18-8543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5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21 13261,'0'0'5674,"-5"11"-3971,0-1-1436,1 1 0,-1 0 0,2 1 0,0-1 0,0 1 0,1-1 0,1 1 0,-1 16-1,2-26-181,0 1-1,0-1 0,0 1 0,0-1 0,0 1 0,1-1 0,-1 1 0,1-1 0,0 1 0,0-1 0,0 1 0,0-1 0,0 0 0,0 0 0,1 0 0,2 4 0,-3-5-1,1-1-1,-1 0 0,0 1 1,0-1-1,0 0 0,1 1 1,-1-1-1,0 0 1,0 0-1,1 0 0,-1 0 1,0 0-1,0 0 0,1-1 1,-1 1-1,0 0 0,0-1 1,0 1-1,1 0 0,-1-1 1,0 0-1,0 1 0,0-1 1,0 0-1,0 1 0,0-1 1,0 0-1,0 0 1,0 0-1,-1 0 0,1 0 1,0 0-1,0 0 0,-1 0 1,2-2-1,3-5-31,1 0 1,-1-1-1,0 1 0,-1-1 1,0 0-1,-1 0 1,0 0-1,0-1 0,-1 1 1,0-1-1,0 0 1,-1 1-1,-1-1 0,1 0 1,-3-18-1,2 27-108,-1 1 0,1-1 0,0 0 0,-1 0 0,1 1 0,-1-1-1,1 0 1,-1 1 0,1-1 0,-1 1 0,1-1 0,-1 0 0,1 1 0,-1-1 0,0 1 0,1 0 0,-1-1 0,0 1-1,0-1 1,1 1 0,-1 0 0,0 0 0,0-1 0,1 1 0,-1 0 0,0 0 0,0 0 0,0 0 0,1 0 0,-1 0-1,0 0 1,0 0 0,0 0 0,0 0 0,1 1 0,-1-1 0,0 0 0,0 0 0,1 1 0,-1-1 0,0 1 0,-1 0-1,-28 19-2927,18 3-1188,9-7-2539,2-10-446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90 419 16844,'-18'26'1621,"2"-4"-86,-20 35 0,33-52-1356,0 0 1,1 0-1,0 1 0,0-1 0,0 1 1,0 0-1,1 0 0,0-1 0,0 1 0,1 0 1,0 0-1,0 10 0,0-15-159,0 0 0,1 0 1,-1 0-1,0 0 0,0 0 0,0 0 0,1 0 1,-1 0-1,1 0 0,-1 0 0,0 0 0,1-1 1,0 1-1,-1 0 0,1 0 0,0 0 0,-1-1 1,1 1-1,0 0 0,0 0 0,-1-1 0,1 1 0,0-1 1,0 1-1,0-1 0,0 1 0,1-1 0,0 1-3,0-1-1,0 0 0,0-1 1,0 1-1,0 0 0,0 0 1,0-1-1,0 1 0,-1-1 0,1 0 1,0 0-1,0 1 0,2-3 1,5-3 10,1 0 0,-1-1 0,-1-1 0,9-7 1,2-7 24,0-1 1,-1 0-1,-1-2 0,26-50 1,-23 33-36,-2-1 1,17-63-1,-29 85-60,-2 1 0,0-1 0,1-24-1,-4 40 25,-1-1 1,0 1-1,0-1 0,-1 1 0,1-1 0,-1 1 0,0-1 1,0 1-1,-1 0 0,0-1 0,0 1 0,0 0 0,-1 0 0,1 0 1,-1 1-1,-5-8 0,5 10 4,0 0 1,1 0 0,-1 1-1,0-1 1,0 1-1,0-1 1,0 1-1,0 0 1,0 0 0,0 0-1,0 1 1,-1-1-1,1 1 1,0 0-1,0 0 1,-1 0 0,1 0-1,0 0 1,0 1-1,-1-1 1,1 1-1,-4 1 1,-3 1 5,0 1 0,0 0 0,0 1 0,0 0 0,-12 8 1,10-5 37,1 1 0,0 1 1,1-1-1,0 2 0,-11 12 1,17-18-10,0 0 0,1 0 0,0 1 1,-1-1-1,2 1 0,-1-1 0,1 1 0,0 0 0,0 0 0,0 0 1,1 0-1,0 0 0,0 0 0,0 9 0,2-12-12,-1 1 1,1-1-1,0 0 0,0 0 0,0 0 0,0 0 0,0 0 0,1 0 0,0-1 0,-1 1 0,1 0 1,0-1-1,0 1 0,0-1 0,1 0 0,-1 1 0,0-1 0,1 0 0,0 0 0,5 2 1,5 3-9,0-1 1,1-1-1,20 6 1,-3-1 5,-16-4 18,0 0 1,-1 1-1,0 0 1,0 1-1,23 18 0,-32-22 2,1 1 0,-2 0 0,1 0-1,-1 0 1,1 0 0,-1 1 0,-1 0 0,1-1-1,-1 2 1,0-1 0,-1 0 0,1 0-1,-1 1 1,0 0 0,1 13 0,-2-9-128,-1 1 0,0-1 1,-1 1-1,0-1 0,-1 1 0,0-1 1,0 1-1,-2-1 0,1 0 1,-10 19-1,7-20-173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5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35 13677,'0'0'8029,"-10"5"-7292,0 2-503,0-1 1,0 2-1,0-1 1,1 1-1,-15 18 1,20-22-98,0 0 1,0 1-1,1-1 1,0 1-1,0 0 0,0 0 1,1 1-1,-1-1 1,1 0-1,1 1 1,-1 0-1,1-1 0,0 1 1,0 0-1,0-1 1,1 1-1,0 7 1,0-12-116,1-1 1,-1 0-1,0 1 1,0-1 0,1 0-1,-1 1 1,0-1-1,1 0 1,-1 0 0,0 1-1,1-1 1,-1 0-1,1 0 1,-1 1 0,0-1-1,1 0 1,-1 0-1,1 0 1,-1 0 0,1 0-1,-1 0 1,0 0-1,1 0 1,-1 0-1,1 0 1,-1 0 0,1 0-1,-1 0 1,1 0-1,-1 0 1,0 0 0,1 0-1,-1-1 1,1 1-1,-1 0 1,1-1 0,17-6 587,-9 1-565,-1-1 0,1 0 0,-1 0 0,0-1 0,-1 0 0,0 0 0,0-1 0,-1 0 0,0 0 0,-1-1 0,1 1 0,-2-1 0,0 0 0,0-1 0,0 1 0,-2 0 0,1-1-1,1-14 1,-4 24-67,0 1 0,0 0 0,0-1 0,0 1 0,0-1 0,0 1 0,0-1 0,0 1 0,0-1 0,0 1 0,0-1 0,0 1 0,-1-1 0,1 1 0,0-1 0,0 1 0,0-1 0,-1 1 0,1 0 0,0-1 0,-1 1 0,1-1 0,0 1 0,-1 0-1,1-1 1,0 1 0,-1 0 0,1 0 0,-1-1 0,1 1 0,0 0 0,-1 0 0,1 0 0,-1-1 0,1 1 0,-1 0 0,-20 7-421,-14 21 196,31-24-26,0 1 0,0-1-1,0 1 1,1 0 0,0 0 0,0 0-1,0 1 1,0-1 0,1 1 0,-3 10-1,10-15-4481,15-4-873,-2-8-1312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5.9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15 8616,'0'0'3187,"-6"9"-16,2-3-2808,-27 41 4045,30-44-4179,-1 0 0,1 0 0,-1 0 0,1 0 0,0 0 0,0 1 0,1-1 0,-1 0 0,1 1 0,-1-1 0,1 1 0,0-1 0,0 1 0,1-1 0,-1 0 0,2 5 0,-1-7-205,-1 0 0,1 0-1,0 0 1,0-1 0,0 1 0,-1 0-1,1 0 1,0-1 0,0 1-1,0-1 1,0 1 0,1-1-1,-1 1 1,0-1 0,0 0-1,0 1 1,0-1 0,0 0 0,1 0-1,-1 0 1,0 0 0,0 0-1,0 0 1,0 0 0,1 0-1,-1 0 1,0-1 0,2 0-1,0 1 132,0-1-1,0 0 1,0 1-1,0-2 1,0 1-1,0 0 0,0 0 1,-1-1-1,6-3 1,-3 1-58,-1 0 1,0 0-1,0 0 0,-1-1 1,1 0-1,-1 1 0,0-1 1,0-1-1,0 1 0,-1 0 1,0 0-1,0-1 1,0 0-1,-1 1 0,0-1 1,0 0-1,0 1 0,-1-1 1,1 0-1,-2-7 0,0 12-109,0 0 0,1 0-1,-1 0 1,0-1-1,0 1 1,0 0-1,-1 0 1,1 0 0,0 1-1,0-1 1,0 0-1,-1 0 1,1 0 0,0 1-1,-1-1 1,1 1-1,-1-1 1,1 1-1,-1 0 1,1 0 0,-1-1-1,1 1 1,0 0-1,-1 0 1,1 0 0,-1 0-1,1 1 1,-3 0-1,-23 2-1891,9 3-3332,11 0-2558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6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2370,'0'0'21167,"2"13"-20153,0 36 450,-4 66 0,0-19-1034,6-61-2088,6-14-6998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7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7 10410,'0'0'16266,"7"-1"-15759,26-4-235,-32 5-270,0 0 0,0 0 1,0 0-1,-1 0 0,1 0 0,0 0 0,0 0 0,0 0 0,0 1 0,-1-1 0,1 0 0,0 1 0,0-1 0,0 1 1,-1-1-1,1 1 0,0-1 0,-1 1 0,1-1 0,0 1 0,-1 0 0,1-1 0,-1 1 0,1 0 0,-1 0 0,1-1 1,-1 1-1,0 0 0,1 0 0,-1 0 0,0-1 0,0 1 0,1 0 0,-1 0 0,0 0 0,0 0 0,0 0 0,0-1 1,0 1-1,0 0 0,0 0 0,-1 0 0,1 0 0,0 0 0,0-1 0,-1 1 0,1 1 0,-17 36 16,-20-1 119,-16 18 15,50-52-152,0 0 0,1 1 0,-1-1 0,1 1 0,0 0 0,0 0-1,0 0 1,0 0 0,1 0 0,0 0 0,0 1 0,0-1 0,0 5 0,1-8-4,0 0 0,0-1-1,0 1 1,0 0 0,1-1 0,-1 1-1,0 0 1,0-1 0,1 1 0,-1 0-1,0-1 1,1 1 0,-1 0 0,1-1 0,-1 1-1,1-1 1,-1 1 0,1-1 0,-1 1-1,1-1 1,0 0 0,-1 1 0,1-1-1,0 0 1,-1 1 0,1-1 0,1 0 0,28 5-658,28-11-2759,-48 4 1258,-1-2-1,1 1 1,-1-1 0,16-9 0,5-4-7446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7.8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4 15631,'0'0'4981,"-9"2"-3631,9-2-1345,-3 0 12,0 0 1,0 0-1,1 0 1,-1 1 0,0 0-1,0-1 1,1 1-1,-1 0 1,0 0-1,1 1 1,-1-1-1,1 0 1,0 1 0,-1 0-1,1-1 1,0 1-1,0 0 1,0 0-1,0 0 1,0 0-1,1 1 1,-1-1 0,1 0-1,-1 1 1,1-1-1,0 1 1,0 0-1,0-1 1,0 1 0,0 0-1,1-1 1,-1 1-1,1 0 1,0 5-1,0-3-44,1 0 0,1 0 0,-1 0 0,1 0 0,0 0 0,0 0 0,0 0-1,0-1 1,1 1 0,0-1 0,0 0 0,0 0 0,1 0 0,-1 0 0,1-1-1,6 5 1,26 34-373,-35-39 386,1 0-1,-1-1 1,0 1 0,1 0 0,-1 0 0,-1 0-1,1 0 1,0 0 0,-1 0 0,0 0-1,1 0 1,-1 0 0,0 0 0,-1 0 0,0 6-1,0-6 18,0 0-1,-1 0 0,0 0 1,1 0-1,-1 0 0,0 0 1,0-1-1,0 1 0,-1-1 1,1 1-1,-1-1 0,1 0 1,-1 0-1,0 0 0,0 0 1,0-1-1,0 1 1,0-1-1,0 0 0,0 1 1,0-1-1,-5 0 0,-4 2 187,-1 0 0,1-1 0,0-1 0,-22 1 0,33-2-173,0 0 0,0 0 1,0 0-1,0 0 0,0 0 1,0 0-1,0 0 0,0-1 1,0 1-1,0 0 0,1 0 1,-1-1-1,0 1 0,0-1 1,0 1-1,0-1 0,0 1 1,1-1-1,-1 1 0,0-1 1,1 0-1,-1 0 0,0 1 1,1-1-1,-1 0 0,1 0 1,-1 0-1,0-1 1,1 0 0,-1 0 1,1 0 0,0 0 0,0 0 0,0 0 0,1 0 0,-1 0 0,0 0 0,1 0 0,-1 0 0,1 0 0,1-3 0,2-4-4,0 2 1,0-1 0,0 0 0,1 1-1,7-8 1,6-2 90,2 0-1,23-16 0,-24 20 214,-2 0 0,0-2 1,19-20-1,-34 34-262,-1-1 1,1 0 0,-1 0 0,1 0 0,-1 1 0,0-1 0,0 0 0,0-1-1,0 1 1,0 0 0,-1 0 0,1 0 0,-1 0 0,1-1 0,-1-1 0,0 3-40,0-1-1,0 1 1,-1 0 0,1 0 0,0 0 0,-1 0 0,1 0 0,-1 0 0,1 0-1,-1 0 1,0 0 0,1 0 0,-1 0 0,0 0 0,0 0 0,1 0 0,-1 1 0,0-1-1,0 0 1,-2-1 0,-1 0-20,-1 0 0,1 1 0,-1-1 0,0 1 0,1 0 0,-1 0 0,0 0 0,0 1 0,1 0-1,-1 0 1,-9 1 0,13-1-14,0 0 1,0 0-1,0 0 0,0 1 0,0-1 0,0 0 0,0 1 0,0-1 0,0 1 0,0-1 0,0 1 0,0 0 0,1-1 1,-1 1-1,0 0 0,0 0 0,1-1 0,-1 1 0,0 0 0,1 0 0,-1 0 0,1 0 0,-1 0 0,1 0 0,-1 0 1,1 2-1,-4 30-6818,4-32 6119,0 11-5749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8.1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 17264,'0'0'8729,"-4"9"-8697,-1-2-117,3-4 6,0-1 0,0 1 0,1-1 0,-1 1 0,1 0 0,0 0 0,-1 0 0,1 0 0,1 0 0,-1 0 0,0 0 0,1 0 0,-1 4 0,1-6-33,0-1-1,0 1 1,0 0-1,0-1 1,1 1-1,-1-1 1,0 1-1,0 0 1,0-1 0,1 1-1,-1-1 1,0 1-1,1-1 1,-1 1-1,0-1 1,1 1-1,-1-1 1,1 1-1,-1-1 1,1 0 0,-1 1-1,1-1 1,-1 0-1,1 1 1,-1-1-1,1 0 1,0 0-1,-1 1 1,1-1-1,-1 0 1,1 0-1,0 0 1,30 2-976,4 0 1168,-34-2-96,-1 0 0,1 0 0,0 0 0,0 1 0,0-1 0,0 0 0,0 1 0,-1-1 0,1 1 0,0-1 0,0 1 0,-1-1 0,1 1 0,0-1 0,-1 1 0,1 0 0,0-1 0,-1 1 0,1 0 0,-1 0 0,1-1 0,-1 1 0,0 0 0,1 0 0,-1 0 0,0 0 0,1 0 0,-1 1 0,-1 2 284,1 0 1,-1 0 0,0 0 0,0-1 0,0 1 0,-1 0 0,0-1 0,1 1 0,-1-1 0,0 1 0,-1-1 0,1 0 0,0 0-1,-1 0 1,0 0 0,0-1 0,0 1 0,0-1 0,-6 5 0,3-3 69,0 0 1,0 0-1,0 0 1,-1-1-1,1 0 1,-1 0 0,0 0-1,0-1 1,0 0-1,-10 1 1,15-3-460,0 0 1,1-1 0,-1 1 0,0-1-1,1 1 1,-1-1 0,0 1 0,1-1-1,-1 0 1,1 0 0,-1 0 0,1 0 0,-1 0-1,1 0 1,0 0 0,0-1 0,-1 1-1,1 0 1,0-1 0,0 1 0,0-1-1,0 1 1,1-1 0,-1 1 0,0-1-1,1 1 1,-1-3 0,-12-49-8701,12 18 296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8.5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11627,'0'0'9065,"52"0"-7688,-35 1-288,5 3-481,-3-2-511,3 0-418,3-2-2593,-7 0-3364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8.8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2 13389,'0'0'7698,"-10"7"-5382,4-3-2172,0 0 0,0 0-1,1 1 1,-1-1 0,1 1-1,0 1 1,1-1 0,-1 1-1,1-1 1,0 1-1,1 1 1,-1-1 0,1 0-1,0 1 1,1 0 0,0-1-1,0 1 1,0 0-1,1 0 1,-1 10 0,2-15-108,0 0 0,0 0 0,0 0 0,0 0 0,0 0 0,0-1 0,1 1 0,-1 0 0,1 0 0,-1 0 0,1 0 0,0-1 0,0 1 0,0 0 0,0-1 0,2 3 0,-2-3 5,0 0-1,0-1 0,1 1 1,-1-1-1,0 1 0,1-1 0,-1 0 1,1 0-1,-1 0 0,0 1 1,1-1-1,-1 0 0,1-1 0,-1 1 1,0 0-1,1 0 0,-1-1 1,1 1-1,-1-1 0,0 1 0,1-1 1,-1 1-1,0-1 0,0 0 1,2 0-1,1-2-11,1 0 1,-1-1 0,1 1-1,-1-1 1,0 1-1,0-1 1,-1-1-1,1 1 1,-1 0-1,0-1 1,0 1 0,0-1-1,-1 0 1,0 0-1,0 0 1,0-1-1,0 1 1,-1 0-1,0-1 1,0 1 0,0-1-1,-1 1 1,0 0-1,0-1 1,0 1-1,-1-1 1,-1-5-1,1 8-50,0 1 0,0 0 0,-1 0 0,1 0 0,-1 0 0,1 0-1,-1 0 1,0 1 0,0-1 0,0 1 0,0-1 0,0 1 0,0-1-1,0 1 1,0 0 0,0 0 0,-1 0 0,1 1 0,0-1 0,-1 0 0,1 1-1,0-1 1,-1 1 0,1 0 0,-1 0 0,1 0 0,-1 0 0,1 0 0,-1 1-1,1-1 1,0 1 0,-1-1 0,-3 3 0,2-2-168,0 0 1,1 0 0,-1 1-1,1-1 1,0 1-1,-1 0 1,1 0 0,0 0-1,0 0 1,0 1-1,0-1 1,0 1 0,1 0-1,-1 0 1,1 0-1,0 0 1,0 0 0,0 0-1,0 1 1,1-1-1,-3 7 1,3 11-3606,6-9-2886,7-6-3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9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66 10762,'0'0'13197,"-9"-4"-12802,-29-15-230,36 19-163,1 0-1,-1-1 0,0 1 0,0 0 1,0 0-1,0 0 0,0 0 1,0 0-1,0 1 0,0-1 1,0 0-1,0 1 0,0 0 1,0-1-1,1 1 0,-1 0 1,0 0-1,0 0 0,1 0 1,-1 0-1,1 0 0,-1 1 0,1-1 1,-1 0-1,1 1 0,0-1 1,0 1-1,0 0 0,0-1 1,0 1-1,-2 3 0,0 2 56,-1 0 0,1 1 0,0-1 0,0 1 1,-3 14-1,6-21 16,0 1 0,-1-1 1,1 1-1,0-1 1,0 1-1,0-1 0,0 1 1,0-1-1,0 1 1,1-1-1,-1 1 0,0-1 1,1 1-1,-1-1 1,1 1-1,0-1 0,-1 0 1,1 1-1,0-1 1,0 0-1,0 1 0,0-1 1,0 0-1,0 0 1,2 2-1,0-2 6,0 1-1,0-1 1,0 0-1,0 0 1,0 0-1,0-1 1,0 1-1,0-1 1,0 0-1,0 1 1,0-1-1,4-1 1,4 0-19,0-1-1,1 0 1,-2-1 0,1 0-1,0 0 1,16-8 0,-21 7-30,0 1 0,-1-1 0,1 0 0,-1-1 0,0 1 0,0-1 0,0 0-1,-1 0 1,1-1 0,6-11 0,-10 16-12,0-1 0,0 0-1,0 0 1,-1 0 0,1 0 0,0-1-1,-1 1 1,1 0 0,-1 0-1,0 0 1,0 0 0,0 0-1,0-1 1,0 1 0,-1 0-1,1 0 1,0 0 0,-1 0 0,0 0-1,1 0 1,-1 0 0,0 0-1,0 0 1,0 0 0,0 0-1,-1 0 1,1 0 0,0 1-1,-1-1 1,1 1 0,-1-1 0,0 1-1,1-1 1,-1 1 0,0 0-1,0 0 1,0 0 0,-2-1-1,-1 0-9,1-1 0,-1 1 0,1 0 0,-1 0 0,0 1 0,0 0 0,0-1 0,0 2 0,0-1 0,0 1 0,0-1 0,-6 2 0,9-1-153,1 0-1,-1 1 1,0-1-1,0 1 1,1-1-1,-1 1 0,0 0 1,1 0-1,-1 0 1,0 0-1,1 0 0,0 0 1,-1 0-1,1 1 1,-1-1-1,1 0 1,0 1-1,0-1 0,0 1 1,0-1-1,0 1 1,0 0-1,0-1 0,1 1 1,-1 0-1,1 0 1,-1-1-1,1 1 1,0 0-1,-1 0 0,1 0 1,0-1-1,0 1 1,1 3-1,-1 7-4600,0-6-3096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0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79 4869,'0'0'7932,"0"-10"-4654,2-30-737,-2 39-2364,0-1 0,0 1 0,0-1 0,0 1-1,0-1 1,-1 1 0,1-1 0,0 1 0,-1 0 0,1-1 0,-1 1-1,0-1 1,1 1 0,-1 0 0,0 0 0,0-1 0,-1 0-1,2 2-121,-1-1-1,1 1 1,-1 0-1,0-1 0,1 1 1,-1 0-1,0 0 0,1 0 1,-1 0-1,0 0 1,1 0-1,-1 0 0,0 0 1,1 0-1,-1 0 0,0 0 1,1 0-1,-1 0 1,0 0-1,1 0 0,-1 1 1,1-1-1,-1 0 1,-1 1-1,0 1-40,-1-1 1,1 1-1,-1 0 0,1 0 1,0 0-1,-1 0 1,1 1-1,0-1 0,1 0 1,-1 1-1,0 0 1,-1 2-1,-7 33 266,1 1 0,2 0 0,2 0 0,1 0 0,4 76 0,0-107-300,0-1-36,0 0 0,1 0 0,-1 0 0,2-1 0,-1 1 0,1 0 0,0-1 0,0 1 0,1-1 0,0 1 0,0-1 0,0 0 0,9 11 0,-11-16-873,-9-5-3940,-8-11 2235,10 9 1206,2 2 883,-61-56-3540,54 49 5400,0-1 0,1-1 0,-12-19 0,21 31-1081,1 1 0,-1-1 0,1 0 0,0 0 1,-1 0-1,1 1 0,0-1 0,-1 0 0,1 0 1,0 0-1,0 0 0,0 0 0,0 1 0,0-1 1,0 0-1,0 0 0,0 0 0,0 0 0,0 0 1,1 0-1,-1 0 0,15-12 1573,32 1-2087,-35 10 690,8-3-377,61-14-1604,-29 0-4957,-18 2-1341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20812,'18'-7'1857,"5"0"-1321,10 0-208,10 1 696,4 0-536,-1 2-184,5 4-88,5 2-200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0.8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0 14382,'0'0'4014,"-10"4"-2802,2 0-1122,0 0-1,0 1 1,1 0 0,-1 0-1,1 1 1,0 0 0,0 0-1,1 1 1,0 0 0,0 0-1,1 0 1,0 1 0,0 0-1,-4 9 1,4-9 10,0 1 1,1 0-1,0 1 0,0-1 0,1 1 0,1-1 1,-1 1-1,2 0 0,-1 0 0,1 0 0,1 0 1,1 16-1,0-24-110,-1 0 1,1 0 0,0 0-1,1 0 1,-1 0-1,0 0 1,0 0 0,1 0-1,-1 0 1,1-1-1,0 1 1,-1-1 0,1 1-1,0-1 1,0 0-1,0 0 1,0 0 0,0 0-1,0 0 1,0 0 0,1 0-1,-1-1 1,0 1-1,0-1 1,1 1 0,-1-1-1,0 0 1,0 0-1,1 0 1,-1 0 0,0-1-1,3 0 1,1 1-420,1 0 1,-1-1-1,1 0 1,-1 0-1,0-1 1,1 0-1,-1 0 1,0 0-1,0-1 1,8-5-1,1-5-2270,-1-1 0,0 0-1,-1-1 1,20-30 0,-1-3 3371,-10 18 14436,-32 60-13890,-38 55 228,25-42-1619,-42 59 0,54-94-3066,2-9-3163,4-3-2043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1.2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12268,'0'0'9961,"65"25"-9224,-38-13-417,8-1-224,10-2-32,-4 1-1473,-6-6-4389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1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0 16432,'0'0'5156,"-48"69"-5059,20-34-33,5 5-32,-3 2-32,2 0 0,1-6-96,5-5-257,3-11-95,2-8-353,7-11-897,4-15-9833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2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14446,'0'0'8488,"52"48"-7720,-28-35-447,2-2-225,10 0-32,-1-6-1089,-5-4-2659,0-1-4131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2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8840,'0'0'12588,"53"29"-11082,-29-14-609,0 8-321,-1 4-192,-9 6-159,-4 5-161,-10 9-32,0 4 32,-13 6-769,-15-2-2850,-2-7-4581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3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 6726,'0'0'8552,"-6"8"-7847,0-1-447,1 1 0,1 0-1,-1 0 1,1 0 0,1 1-1,-1 0 1,1-1 0,1 1-1,0 0 1,-1 12 0,-7 440 4614,12-283-4764,23 194 441,-1 0 306,-25-367-878,-1 18 1680,2-23-1708,0 0 1,0 0-1,0 0 1,0 0-1,1-1 0,-1 1 1,0 0-1,0 0 1,0 0-1,0 0 1,1 0-1,-1 0 0,0 0 1,0-1-1,0 1 1,1 0-1,-1 0 1,0 0-1,0 0 0,0 0 1,1 0-1,-1 0 1,0 0-1,0 0 1,0 0-1,1 0 0,-1 0 1,0 0-1,0 0 1,0 0-1,1 0 0,-1 1 1,0-1-1,0 0 1,0 0-1,0 0 1,1 0-1,-1 0 0,0 0 1,0 0-1,0 1 1,0-1-1,1 0 1,-1 0-1,0 0 0,0 0 1,0 1-1,0-1 1,0 0-1,0 0 1,0 0-1,0 1 0,0-1 1,1 0-1,-1 0 1,0 0-1,0 1 0,0-1 1,5-12-4093,1-5-2882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4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3876,'0'0'17195,"0"8"-16747,1 10-304,-1-1 0,2 0 0,1-1 1,0 1-1,1 0 0,0-1 0,10 21 0,2-3 124,-1 0-1,-2 1 1,-1 0-1,-2 1 1,-2 0 0,-1 0-1,4 60 1,-12 93 24,-6-111-5351,6-68-349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5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94 743 11531,'-10'8'1959,"4"-5"-1391,-40 29 2026,44-30-2166,-1 0 0,0 0 0,1 1 0,0-1 0,-1 0 0,1 1 0,0-1 0,0 1 0,1 0 0,-1 0 0,0 0 0,1 0 0,0 0 0,0 0 0,-2 6 0,19-8 1248,-5-3-1283,-1 0 0,0-1 0,0-1 0,0 1 0,-1-1 0,17-10 0,59-42 924,-36 23-864,451-313 552,35-22-1807,-576 399-6329,-47 40 583,69-55 4564,-30 25-2260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5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1039 11115,'0'0'8205,"13"-10"-6380,221-181 3899,-31 22-4091,242-168-576,-230 176-1862,-2-2-3734,-204 155 3537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6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1 860 9705,'0'0'9967,"10"-6"-8099,44-31 231,-1-3 0,50-48 0,20-17-847,603-412-937,-614 451-4661,-125 74-6965,-41 28 5508,17-7 2728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17012,'-4'-3'3257,"1"10"-1941,-1 13 794,4-20-2085,-16 91 825,4 1 1,-1 141-1,13-227-830,1 0 0,-1 0 0,1 0 0,0 0-1,3 10 1,-3-15-11,-1 0 0,1 0 0,-1 0 0,1 0 0,-1 0 0,1 0 0,0 0-1,-1 0 1,1 0 0,0 0 0,0 0 0,0 0 0,0 0 0,0-1 0,0 1-1,0 0 1,0-1 0,0 1 0,0-1 0,0 1 0,0-1 0,0 0 0,0 1 0,0-1-1,0 0 1,1 0 0,-1 0 0,0 0 0,0 0 0,0 0 0,1 0 0,-1 0-1,2-1 1,4-1 30,-1-1-1,0 1 0,1-2 0,-1 1 1,0-1-1,-1 1 0,1-2 1,0 1-1,-1-1 0,5-5 0,-3 3-3,59-56 249,-3-4-1,-3-2 0,80-120 0,-138 187-286,1-2-111,0-1 1,0 0-1,-1 1 1,1-1-1,1-7 1,-3 11 91,-1 1 0,0-1 1,0 0-1,0 1 0,0-1 1,0 0-1,0 1 0,0-1 1,0 1-1,0-1 1,0 0-1,0 1 0,0-1 1,-1 1-1,1-1 0,0 0 1,0 1-1,-1-1 0,1 1 1,0-1-1,-1 0 0,0 0 5,0 1-1,0-1 1,0 1-1,0-1 1,0 1-1,0-1 0,0 1 1,0 0-1,0-1 1,0 1-1,0 0 1,0 0-1,0 0 0,0 0 1,0 0-1,-2 0 1,-24 3-319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6.4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0 498 7687,'0'0'15695,"49"23"-13709,-12-48 0,14-11-609,8-8-448,14-11-256,13-7-353,9-5-192,0 4-128,-1 6-288,-10 11-1314,-15 11-1985,-20 13-2435,-21 13-2594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6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1 423 11499,'0'0'5925,"58"-10"-2465,-21-17-994,15-8-64,6-9 1,8-6-802,-1-1-704,0 2-641,-5 4-288,-11 3-1858,-10 6-3298,-19 2-9835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8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226 536 3107,'0'0'4052,"-9"3"-3908,-51 9-47,11-11 5699,44-2-5554,0 1 0,-1 0 0,1 0-1,0 0 1,0 0 0,0 1 0,0 0-1,0 0 1,0 1 0,0-1 0,0 1-1,0 0 1,1 0 0,-7 4 0,-15 20 3712,53-43-1525,231-245 316,-26-23-4551,-228 280 1250,6-10-1112,-8 4-4120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8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 10826,'0'0'8462,"-4"8"-8350,-19 39 327,-24 74 0,11-25 55,-5-2 191,22-53-377,1 0 0,2 1 0,2 1 1,-15 76-1,29-119-303,-1 1 1,1 0-1,0-1 0,0 1 1,0 0-1,0 0 1,-1-1-1,1 1 0,0 0 1,0-1-1,1 1 1,-1 0-1,0 0 1,0-1-1,0 1 0,0 0 1,0-1-1,1 1 1,-1 0-1,0-1 0,1 1 1,-1 0-1,1-1 1,-1 1-1,0-1 0,1 1 1,-1-1-1,1 1 1,0-1-1,-1 1 1,1-1-1,-1 1 0,1-1 1,0 0-1,-1 1 1,1-1-1,0 0 0,-1 1 1,1-1-1,0 0 1,-1 0-1,1 0 0,0 0 1,0 0-1,-1 0 1,1 0-1,0 0 1,-1 0-1,1 0 0,0 0 1,0 0-1,-1-1 1,1 1-1,0 0 0,0-1 1,42-19 859,-40 18-768,185-112 2848,-3-6-4999,-133 82-3337,-9-1-5660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9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158 324 13581,'0'0'1649,"0"-8"348,0 2-1638,0 0 1,-1 0-1,1 0 1,-1 0-1,-1 0 1,1 0-1,-3-6 0,4 11-291,-1 0 0,0 0 0,1 0 0,-1 0 0,0 0 0,1 0 0,-1 0 0,0 0 0,0 0 0,0 0 0,0 0 0,0 0 0,0 1 0,0-1 0,0 0 0,0 1 0,0-1 0,0 1 0,-2-1 0,1 1-17,0 0 0,0 0 0,0 0 0,0 0 0,0 0 0,0 1 0,0-1 0,-1 1 1,2-1-1,-1 1 0,0 0 0,0 0 0,0 0 0,0 0 0,0 0 0,-2 2 0,-3 2-37,1 1-1,-1 1 0,1-1 0,0 1 0,1 0 0,-1 0 0,2 1 1,-1-1-1,-6 15 0,5-9 0,1-1-1,1 1 1,0 0 0,0 0 0,-2 25 0,5-37-16,1 0 1,0 0-1,0-1 1,0 1-1,-1 0 1,1 0-1,0 0 1,0 0-1,0 0 0,1 0 1,-1 0-1,0 0 1,0 0-1,0 0 1,1-1-1,-1 1 1,0 0-1,1 0 1,-1 0-1,1 0 1,-1-1-1,1 1 1,-1 0-1,1 0 1,0-1-1,-1 1 1,1 0-1,0-1 1,0 1-1,-1-1 1,3 1-1,-1 0 5,0-1-1,0 0 1,0-1 0,0 1-1,0 0 1,0 0 0,0-1-1,0 1 1,-1-1 0,1 0-1,0 0 1,0 1 0,3-3-1,6-4 87,0-1 0,0 1-1,14-15 1,4-8 516,-2-1 0,-1-2 1,33-51-1,-48 65-391,0-1 0,-1 0 0,0-1 0,-2 0 0,-1 0 1,0-1-1,-2 1 0,3-24 0,-7 43-226,-1 1 0,0-1 1,1 1-1,-1-1 0,0 1 0,0-1 1,0 0-1,0 1 0,-1-1 0,1 1 1,0-1-1,-1 1 0,1-1 0,-1 1 0,0-2 1,0 2 2,1 1 0,-1 0 0,1 0 0,-1 0 0,1 0 0,0 0 0,-1 0 0,1 0 1,-1 0-1,1 0 0,-1 0 0,1 0 0,-1 1 0,1-1 0,-1 0 0,1 0 0,0 0 0,-1 1 0,1-1 1,-1 0-1,1 0 0,0 1 0,-1-1 0,1 0 0,0 1 0,-1-1 0,1 0 0,0 1 0,0-1 1,-1 1-1,-28 42-306,18-23 344,1 0 0,1 1 0,1 0 1,0 0-1,2 1 0,0 0 1,2 0-1,0 1 0,0 28 1,3-50-22,1 1 0,0 0 0,0-1 0,0 1 0,0 0 0,1-1 0,-1 1 0,0 0 0,1-1 0,-1 1 0,1-1 0,-1 1 0,1-1 0,0 1 0,0-1 0,-1 1 0,1-1 0,0 0 0,0 0 0,1 1 0,-1-1 0,0 0 0,0 0 0,0 0 0,3 1 0,-2-1 21,1 0-1,-1-1 1,1 1-1,-1-1 1,1 0-1,0 0 1,-1 0 0,1 0-1,-1 0 1,1 0-1,0-1 1,-1 1-1,1-1 1,2-1 0,6-2 111,-1 0 1,1-1 0,-1 0 0,-1-1 0,1 0 0,12-10-1,53-76 192,-89 137-1089,11-35 753,-1 0 0,2 0-1,-1 1 1,1-1 0,-1 20-1,4-30 9,-1 1 0,0 0-1,1 0 1,-1-1-1,0 1 1,1 0 0,-1-1-1,1 1 1,-1 0 0,1-1-1,-1 1 1,1-1 0,0 1-1,-1-1 1,1 1 0,0-1-1,-1 1 1,1-1 0,0 0-1,0 1 1,-1-1 0,1 0-1,0 0 1,0 1 0,0-1-1,-1 0 1,1 0-1,0 0 1,0 0 0,0 0-1,0 0 1,-1 0 0,1 0-1,0-1 1,0 1 0,0 0-1,0-1 1,35-8 201,-24 2-136,0-1 0,-1 1 0,0-2 0,-1 0 0,1 0 1,-2-1-1,13-14 0,-17 17-73,1 0 0,-1 0 0,-1 0 0,1-1 0,-1 1 0,0-1 0,-1 0 0,0 0 0,0 0 0,-1-1 0,0 1 0,1-15 0,-3 23-11,0 0 0,0-1 0,0 1 0,-1 0 0,1 0 0,0-1 0,-1 1 0,1 0 0,0 0 0,0 0 0,-1 0 0,1 0 0,0-1 0,-1 1-1,1 0 1,0 0 0,-1 0 0,1 0 0,0 0 0,-1 0 0,1 0 0,0 0 0,-1 0 0,1 0 0,0 0 0,-1 0 0,1 0 0,0 0 0,-1 1 0,1-1 0,0 0 0,-1 0 0,1 0 0,0 0 0,-1 1 0,1-1 0,0 0 0,0 0 0,-1 0 0,1 1 0,0-1 0,0 0 0,-1 1 0,-14 9-197,9-3 220,-1 1-1,1 0 1,0 0 0,0 1 0,1 0 0,1 0 0,-1 0-1,1 0 1,1 1 0,0-1 0,0 1 0,1 0-1,0 0 1,1 0 0,0 0 0,0 1 0,2 14 0,-1-24-8,1 1 1,-1-1 0,1 0-1,0 1 1,-1-1 0,1 0-1,0 1 1,0-1 0,0 0 0,0 0-1,0 0 1,0 0 0,0 0-1,0 0 1,0 0 0,0 0-1,1 0 1,-1-1 0,0 1-1,1 0 1,-1-1 0,1 1 0,-1-1-1,0 0 1,1 1 0,-1-1-1,1 0 1,-1 0 0,1 0-1,-1 0 1,1 0 0,-1 0 0,1 0-1,-1 0 1,1-1 0,1 0-1,1 1-297,0-1 0,-1 0 0,1 0 0,-1 0-1,1 0 1,-1-1 0,0 0 0,1 1 0,-1-1-1,0 0 1,0 0 0,0-1 0,0 1 0,2-4-1,8-20-5717,-6-5-4228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14990,'0'0'6951,"-3"53"-6951,18-38 64,5-2-64,4-2-1570,3 0-1408,-3-6-546,6 0-1921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0.6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1 8168,'0'0'9390,"-10"9"-8216,-18 15-564,6-6 379,1 0 0,-31 35 0,51-53-985,1 1 0,0-1-1,0 0 1,0 0 0,0 0-1,-1 1 1,1-1 0,0 0 0,0 0-1,0 0 1,0 1 0,0-1-1,0 0 1,0 0 0,0 1 0,0-1-1,0 0 1,0 0 0,0 0 0,0 1-1,0-1 1,0 0 0,0 0-1,0 1 1,0-1 0,0 0 0,0 0-1,0 1 1,0-1 0,0 0-1,0 0 1,0 0 0,1 1 0,-1-1-1,0 0 1,0 0 0,0 0-1,0 0 1,1 1 0,-1-1 0,0 0-1,0 0 1,0 0 0,1 0 0,17 5 62,32-4-104,-35-1 2,-9 0-75,0 1 0,0 0-1,-1 0 1,1 1 0,0 0-1,-1 0 1,1 0 0,-1 1-1,8 4 1,-12-6 104,0-1 0,0 1 0,1 0 0,-1 0 0,0-1 0,0 1 0,0 0 0,0 0 0,0 0 1,0 0-1,-1 1 0,1-1 0,0 0 0,-1 0 0,1 0 0,0 1 0,-1-1 0,1 0 0,-1 1 0,0-1 0,1 0 0,-1 1 0,0-1 0,0 1 1,0-1-1,0 0 0,0 1 0,0-1 0,0 0 0,-1 1 0,1-1 0,-1 1 0,1-1 0,0 0 0,-1 0 0,0 1 0,1-1 0,-1 0 0,0 0 1,0 0-1,0 0 0,1 0 0,-1 0 0,-2 2 0,-7 5 227,1-1 0,-1 0 0,0 0 0,0-1 0,-1-1 0,0 0 0,0 0 0,0-1 0,0 0 0,-1-1 0,1 0 0,-1-1 0,-17 1 0,18-4-2825,5-4-2707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1.0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79 6246,'0'0'18006,"7"9"-17573,-3-5-375,-1 0 0,1-1 0,0 1 0,0-1 0,0 0 0,0 0 0,1 0 0,-1 0 0,9 3 0,-10-5 11,0 0-1,-1-1 1,1 0-1,0 1 1,0-1 0,-1 0-1,1 0 1,0 0 0,0-1-1,-1 1 1,1-1 0,0 1-1,0-1 1,-1 0 0,1 0-1,-1 0 1,1 0-1,-1-1 1,0 1 0,1-1-1,-1 1 1,0-1 0,0 0-1,0 0 1,3-3 0,24-37 753,-27 40-801,-1 0-1,0-1 1,1 1-1,-1-1 1,0 1-1,-1-1 0,1 1 1,0-1-1,-1 0 1,0 1-1,1-1 1,-1 0-1,0 1 0,0-1 1,-1 0-1,1 1 1,-1-4-1,0 5-40,0 0 0,0 0 0,0 0 0,0 1 0,0-1 0,0 0 0,0 0 1,0 0-1,0 1 0,-1-1 0,1 1 0,0-1 0,0 1 0,-1-1 0,1 1 0,0 0 0,-1-1 0,1 1 0,-1 0 0,1 0 0,0 0 0,-1 0 0,1 0 0,0 1 0,-1-1 1,-1 1-1,-37 12-787,31-7 778,1 0 1,-1 1 0,2 1-1,-1-1 1,1 1 0,0 0-1,1 1 1,0 0-1,0 0 1,1 0 0,0 1-1,1-1 1,0 1-1,0 0 1,1 1 0,0-1-1,1 0 1,-1 19 0,2-27 15,2 0 1,-1 1 0,0-1 0,0 0 0,1 1-1,0-1 1,-1 0 0,1 0 0,0 0 0,0 1 0,0-1-1,0 0 1,0 0 0,1 0 0,-1-1 0,1 1-1,-1 0 1,1 0 0,-1-1 0,1 1 0,2 1-1,1-1-131,-1 1-1,1-1 1,0 1-1,0-1 1,0-1-1,1 1 1,-1-1-1,0 0 0,6 1 1,4-1-1364,0-1 0,0 0 1,0-1-1,0 0 0,-1-1 1,19-5-1,19-13-9473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1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18353,'0'0'1762,"-8"64"-321,-1-28-800,4 4-64,3 4 63,-2-4-320,4-3-159,0-1-129,0-9 32,0-5-64,0-5-545,0-8-672,4-9-641,-4-14-7943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1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1281,'0'0'22966,"84"0"-21333,-41 4-640,4-1-576,-2 1-353,-4 1-32,-6 0-384,-9 1-1250,-11 1-544,-11-1-1698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17372,'12'34'1808,"2"0"-1152,-1-5-296,6-2 1081,2 3-497,1-5-776,2-4-584,3-6 392,-5-5-128,1-17-96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2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0 257 10698,'0'0'11499,"56"13"-9737,-16-13-801,1-3-769,2-4-160,1 0-737,-6-2-1729,-3-1-2179,-5-5-2017</inkml:trace>
  <inkml:trace contextRef="#ctx0" brushRef="#br0" timeOffset="1">426 0 14318,'0'0'3363,"-41"52"-1890,30-17-448,0 5-192,3 1 384,3 2-384,5-1-353,0-4-191,0-2-225,5-5-32,3-3 0,-1-5 32,2-6-609,3-5-1377,-1-10-1569,-2-2-1442,6-5-2081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2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 10762,'0'0'8632,"-9"6"-8354,3-1-150,0-1 1,-1 1-1,2 1 1,-1-1-1,1 1 0,-1 0 1,2 0-1,-1 0 1,1 1-1,0 0 0,0-1 1,1 2-1,0-1 1,0 0-1,0 1 0,1-1 1,0 1-1,-1 10 1,4-17-89,-1-1 0,1 1 0,-1-1 1,0 1-1,1-1 0,-1 0 0,1 1 1,-1-1-1,1 0 0,-1 1 1,1-1-1,-1 0 0,1 0 0,-1 0 1,1 1-1,0-1 0,-1 0 0,1 0 1,-1 0-1,1 0 0,-1 0 0,1 0 1,0 0-1,-1 0 0,1 0 1,-1 0-1,1 0 0,0-1 0,-1 1 1,1 0-1,-1 0 0,1-1 0,-1 1 1,1 0-1,-1 0 0,1-1 1,-1 1-1,1-1 0,24-11 472,-18 7-458,49-40 211,-52 42-317,-1 0 0,0 0 0,0 0 0,0-1 1,-1 1-1,1-1 0,-1 0 0,0 0 1,0 0-1,0 0 0,0 0 0,-1 0 1,2-6-1,-3 9 30,0 1 0,0 0 0,0-1 1,0 1-1,0 0 0,-1-1 0,1 1 0,0-1 1,0 1-1,0 0 0,0-1 0,0 1 0,-1 0 1,1-1-1,0 1 0,0 0 0,-1 0 0,1-1 1,0 1-1,0 0 0,-1 0 0,1-1 0,0 1 1,-1 0-1,1 0 0,0 0 0,-1 0 0,1-1 1,-1 1-1,1 0 0,0 0 0,-1 0 0,1 0 1,0 0-1,-1 0 0,1 0 0,-1 0 0,1 0 1,0 0-1,-1 0 0,1 0 0,0 0 0,-1 1 1,1-1-1,0 0 0,-1 0 0,1 0 0,0 0 1,-1 1-1,1-1 0,0 0 0,-1 0 0,1 1 1,-1-1-1,-21 13-327,18-9 320,-1 0 1,1 0-1,0 0 0,1 1 1,-1 0-1,1 0 1,0 0-1,0 0 1,0 0-1,1 1 1,0-1-1,0 1 0,0-1 1,0 1-1,1 0 1,0 0-1,1 0 1,-1 0-1,1 9 1,1-13-148,0-1 1,-1 1 0,1-1 0,0 1 0,0-1 0,0 1 0,0-1 0,0 1 0,0-1 0,0 0 0,1 0 0,-1 0-1,0 0 1,1 0 0,-1 0 0,1 0 0,-1 0 0,1 0 0,-1-1 0,1 1 0,0-1 0,-1 1 0,1-1 0,0 1-1,-1-1 1,1 0 0,0 0 0,-1 0 0,1 0 0,0 0 0,0 0 0,-1-1 0,4 0 0,3 0-643,0 0-1,0-1 1,-1 0 0,1 0 0,-1-1-1,9-3 1,19-14-4622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2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85 222 9417,'-9'9'2301,"2"-1"-2024,-41 51 3860,45-55-3927,1 1-1,-1-1 1,1 0-1,0 1 1,0-1 0,1 1-1,-1 0 1,1-1-1,0 1 1,1 0-1,-1 0 1,1 0-1,0 0 1,0-1 0,1 7-1,-1-10-196,1 0-1,0 0 0,0 0 1,-1 0-1,1 0 1,0 0-1,0 0 0,0 0 1,0 0-1,0 0 1,1 0-1,-1-1 1,0 1-1,0 0 0,0-1 1,1 1-1,-1-1 1,0 0-1,1 1 1,-1-1-1,0 0 0,1 0 1,-1 0-1,0 0 1,1 0-1,-1 0 0,0 0 1,1 0-1,1-1 1,42-9 602,-34 4-533,1 0 0,-1-1 0,0 0 0,-1-1 0,0-1 0,0 1 0,9-13 0,1-2-26,33-49 0,-43 56-58,0-1 0,-2 1-1,11-29 1,-17 39-127,0-1-1,0 1 1,0-1 0,-1 0-1,0 0 1,0 0-1,-1 0 1,0 1 0,0-1-1,0 0 1,-1 0 0,0 0-1,-2-7 1,2 12 109,0 1-1,0 0 1,-1-1-1,1 1 1,0 0-1,0-1 1,-1 1-1,1 0 1,0 0-1,-1 0 1,1 0-1,-1 1 1,0-1-1,1 0 1,-1 1-1,1-1 1,-1 1-1,0-1 1,0 1-1,1 0 1,-1 0-1,0-1 1,0 1-1,1 1 1,-1-1-1,0 0 1,1 0-1,-4 1 1,-1 0 77,-1 0 1,1 1-1,0 0 0,0-1 1,0 2-1,-10 4 1,2 2 289,1 0-1,1 0 1,-1 2 0,-10 11-1,20-19-292,0 0-1,0 0 1,1 0-1,-1 0 0,1 0 1,0 1-1,0-1 1,0 1-1,0-1 1,0 1-1,1 0 1,0 0-1,0 0 1,0 0-1,0 0 1,1 0-1,-1 0 0,1 0 1,0 0-1,0 0 1,1 5-1,0-7-59,1 1-1,-1-1 0,0 0 1,1 0-1,0 0 0,-1 0 1,1 0-1,0 0 0,0 0 1,0 0-1,0-1 0,0 1 1,0-1-1,4 2 0,42 19-144,-25-11-116,-18-9 58,1 1 0,-1 0 0,0 0 0,0 1 0,0-1 0,0 1-1,-1 0 1,0 0 0,0 1 0,0-1 0,0 1 0,0 0 0,-1 0-1,0 0 1,0 1 0,-1-1 0,1 1 0,-1-1 0,0 1-1,-1 0 1,1 0 0,-1-1 0,0 1 0,-1 0 0,1 0 0,-1 0-1,-1 8 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3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63 10474,'0'0'4698,"10"1"-2568,3 0-1803,2 0 678,-1 0 0,1-1 0,19-3-1,-31 3-904,-1 0 0,0 0-1,0 0 1,0 0 0,0-1-1,0 1 1,0-1-1,0 0 1,0 1 0,0-1-1,0 0 1,0 0-1,-1 0 1,1-1 0,0 1-1,0 0 1,-1-1-1,1 1 1,-1-1 0,0 1-1,1-1 1,-1 0-1,0 1 1,0-1 0,0 0-1,0 0 1,0 0 0,0 0-1,-1 0 1,1 0-1,-1 0 1,1-4 0,-1 6-117,0-1 0,0 0 0,0 0 0,0 1 0,0-1 0,-1 0 0,1 0 0,0 1 0,0-1 0,-1 0 0,1 1 0,-1-1 0,1 0 0,-1 1 0,1-1 0,-1 1 0,1-1 0,-1 1 0,1-1 0,-1 1 0,1-1 0,-1 1 0,0-1 0,1 1 0,-1 0 0,0-1 0,-1 1 0,-28-4-991,23 5 837,-1-1 0,1 1 0,0 1 0,0-1 0,0 1 1,-7 3-1,9-2 177,-1 1 0,2 0 0,-1 0 1,0 0-1,1 1 0,0 0 0,0 0 1,0 0-1,0 0 0,1 0 0,-5 10 1,7-13 33,0 0 1,0 0 0,0 0 0,0 0-1,1 1 1,-1-1 0,0 0-1,1 0 1,0 0 0,-1 1 0,1-1-1,0 0 1,0 0 0,0 1-1,0-1 1,1 0 0,-1 1 0,1-1-1,-1 0 1,1 0 0,0 0-1,0 0 1,0 0 0,0 0 0,0 0-1,0 0 1,1 0 0,-1 0 0,1 0-1,-1-1 1,1 1 0,0-1-1,-1 1 1,5 1 0,3 1 141,0 0 0,0-1 1,0-1-1,0 1 0,0-1 1,1-1-1,12 1 0,-17-2-264,0 1 0,-1-1 0,1 0 0,0 0 0,-1-1 0,1 1 0,0-1 0,-1 0 0,1 0 0,-1-1 0,1 1 0,-1-1 0,0 0 0,0 0 0,0-1 0,6-3 0,0-13-3345,-9-6-3545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3.4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16816,'0'0'5541,"91"2"-4612,-37 1-384,6 0-449,-2 1-1346,-6-3-4579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3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18321,'0'0'2403,"0"74"-1314,2-40-833,2 2-128,2-5-64,-1-6-64,1-3-1121,-1-9-801,5-9-1505,-5-4-1025,1-6-2883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4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13036,'0'0'8104,"37"0"-12556,-14 5 608,-5 3-2978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4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158 185 11755,'0'0'2178,"-12"0"219,7 0-2154,-67 6 1625,68-6-1888,0 1 0,0 0-1,0 0 1,1 0 0,-1 0-1,0 1 1,1-1-1,-1 1 1,1 0 0,0 0-1,-1 1 1,1-1 0,0 0-1,1 1 1,-1 0 0,0 0-1,1 0 1,-5 6-1,7-9-26,0 1-1,0-1 0,0 0 0,-1 1 1,1-1-1,0 1 0,0-1 0,0 1 1,0-1-1,0 0 0,0 1 0,0-1 1,0 1-1,0-1 0,0 1 0,0-1 0,0 1 1,0-1-1,0 0 0,0 1 0,1-1 1,-1 1-1,0-1 0,0 0 0,0 1 1,1-1-1,-1 0 0,0 1 0,1-1 1,-1 0-1,0 1 0,1-1 0,18 8-478,32-5 743,-37-2-339,-13-1 126,68 11 38,-67-10-36,1-1-1,0 1 1,-1-1 0,1 1 0,0 0 0,-1 0 0,1 0 0,-1 1 0,0-1 0,1 0 0,-1 1 0,0 0 0,0-1-1,0 1 1,0 0 0,0 0 0,0 0 0,-1 0 0,1 1 0,-1-1 0,1 0 0,0 4 0,-2-4 116,0 0 0,-1 0 0,1 0 1,-1 0-1,1 0 0,-1 0 0,0 0 0,0-1 1,0 1-1,0 0 0,0 0 0,0-1 1,0 1-1,0 0 0,-1-1 0,1 0 0,-1 1 1,1-1-1,-1 0 0,0 1 0,1-1 0,-1 0 1,0 0-1,-3 1 0,-53 23 905,52-23-961,-37 9-205,25-15-2195,17 3 2059,0 0 1,1 1-1,-1-1 1,1 0-1,-1 1 1,1-1-1,-1 0 1,1 0-1,-1 1 1,1-1-1,0 0 1,-1 0-1,1 0 1,0 0-1,0 0 1,0 1-1,0-1 1,0 0-1,-1 0 1,2-1-1,-1-20-6803</inkml:trace>
  <inkml:trace contextRef="#ctx0" brushRef="#br0" timeOffset="1">290 0 10346,'0'0'1922,"-15"64"352,10-26-96,1-2-929,4 2-288,0-5-128,4-3-481,7-5-224,-2-4-96,6-4 0,-7-4-160,-3-8-769,-5-3-1153</inkml:trace>
  <inkml:trace contextRef="#ctx0" brushRef="#br0" timeOffset="2">216 162 7655,'0'0'12588,"61"-27"-12588,-27 27 0,1 0-865,3 2-1793,1-2-2403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5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51 14606,'0'0'8253,"9"-8"-8125,26-25-117,-34 32-18,-1 1 1,1-1 0,0 0-1,0 0 1,0 1-1,-1-1 1,1 1 0,0-1-1,0 0 1,0 1 0,0 0-1,0-1 1,0 1-1,0 0 1,0-1 0,0 1-1,0 0 1,0 0-1,0 0 1,0 0 0,2 0-1,-3 0 4,1 1 0,-1-1 0,1 1 0,-1 0 0,1-1-1,-1 1 1,0-1 0,1 1 0,-1 0 0,0-1 0,0 1 0,0 0-1,1 0 1,-1-1 0,0 1 0,0 0 0,0-1 0,0 1 0,0 0-1,0-1 1,0 1 0,-1 1 0,-8 39-169,-11-2-63,16-33 225,0 0 0,0 0 0,1 1 0,0-1-1,1 1 1,-1 0 0,1-1 0,0 1 0,-1 10 0,29-21 496,-6-9-628,1-2 1,-2 0-1,0 0 1,-1-2-1,-1-1 1,0 0-1,22-31 1,-37 46 82,-8 11 112,1 1-1,0 0 0,1-1 0,0 1 1,1 1-1,-1-1 0,2 0 0,-1 1 1,1 0-1,1-1 0,0 1 0,0 0 1,2 15-1,-1-24-21,1 0 0,-1 0 0,1 0 0,-1-1 1,1 1-1,0 0 0,-1-1 0,1 1 0,0 0 1,-1-1-1,1 1 0,0-1 0,0 1 0,0-1 0,0 1 1,0-1-1,-1 0 0,1 1 0,0-1 0,0 0 1,0 0-1,0 0 0,0 0 0,0 1 0,0-1 0,0-1 1,0 1-1,0 0 0,0 0 0,0 0 0,0 0 1,1-1-1,35-8 974,-22 2-955,-1-1 1,0-1 0,0 0 0,-1-1-1,0 0 1,0-1 0,-2 0-1,1-1 1,10-15 0,-29 39-816,0 0 1,1 1-1,-8 24 1,8 0-3358,6-23-827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5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8680,'0'0'15332,"3"14"-14926,4 42-11,0 88 0,-7-143-396,-1 0 1,1 0 0,0 0-1,0 0 1,0 0-1,0 1 1,0-1 0,0 0-1,0 0 1,0 0-1,1 0 1,-1 0-1,0 0 1,0 0 0,1 0-1,-1 0 1,1 0-1,-1 0 1,1 0 0,0 0-1,-1 0 1,1 0-1,0 0 1,0-1 0,-1 1-1,1 0 1,0-1-1,0 1 1,0 0-1,0-1 1,0 1 0,0-1-1,0 1 1,0-1-1,0 0 1,0 1 0,0-1-1,0 0 1,0 0-1,0 0 1,1 0 0,-1 0-1,0 0 1,0 0-1,0 0 1,0 0-1,0 0 1,0-1 0,0 1-1,0 0 1,0-1-1,0 1 1,0-1 0,0 1-1,2-2 1,10-4-274,-1-1 1,1-1-1,17-14 1,-11 9-708,-18 12 882,0 0-1,1 0 1,-1 0 0,0 0-1,1 0 1,-1 0 0,1 1 0,-1-1-1,1 0 1,-1 1 0,1 0 0,-1-1-1,1 1 1,0 0 0,-1 0-1,1 0 1,0 0 0,-1 0 0,4 0-1,-5 1 56,1 0 0,-1-1 0,1 1 0,-1 0 0,1 0 0,-1-1 0,1 1 0,-1 0 0,0 0 0,1 0-1,-1-1 1,0 1 0,0 0 0,0 0 0,0 0 0,0 0 0,0-1 0,0 1 0,0 0 0,0 0 0,0 0 0,0 0-1,0 0 1,0-1 0,-1 2 0,-1 4 170,0 1 0,0-1 1,0-1-1,-1 1 0,0 0 0,0-1 0,-1 1 0,-7 8 0,4-7 333,-1 0 0,-1-1 0,1 0-1,-17 9 1,21-13-319,1 0 0,-1-1 0,0 1 0,0-1 0,0 0 0,0 0 0,0 0 0,0 0 0,0-1 0,0 1 0,0-1 0,0 0 0,0 0 0,-7-2 0,10 2-192,0-1 1,0 1-1,0-1 1,0 0 0,0 1-1,1-1 1,-1 0-1,0 1 1,0-1-1,1 0 1,-1 0 0,1 0-1,-1 1 1,0-1-1,1 0 1,0 0-1,-1 0 1,1 0 0,-1 0-1,1 0 1,0 0-1,0 0 1,0 0-1,0-1 1,-1-30-4750,1 23 1978,0-11-3428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18124,'0'1'113,"0"1"0,-1-1 0,1 0 0,0 1 0,1-1 0,-1 0 0,0 0 0,0 1-1,0-1 1,1 0 0,-1 0 0,1 1 0,-1-1 0,1 0 0,-1 0 0,1 0 0,0 0 0,0 0 0,-1 0 0,1 0 0,0 0 0,0 0 0,1 1 0,0-2-15,-1 0 1,1 0 0,-1 1 0,0-1-1,1-1 1,-1 1 0,1 0-1,-1 0 1,0 0 0,1-1 0,-1 1-1,0-1 1,1 1 0,-1-1-1,0 1 1,1-1 0,-1 0-1,0 0 1,0 0 0,0 1 0,0-1-1,0 0 1,1-2 0,7-4 62,-1-1 1,0-1-1,0 1 1,-1-1-1,11-18 1,-16 23-131,0-1 0,0 1 1,0 0-1,0-1 1,0 1-1,-1-1 0,0 1 1,0-1-1,0 0 1,-1 0-1,0 1 1,1-1-1,-2 0 0,1 0 1,0 1-1,-3-10 1,3 13-25,0 1 1,-1-1 0,1 0 0,0 0 0,0 1 0,0-1 0,-1 0 0,1 1-1,0-1 1,-1 0 0,1 1 0,-1-1 0,1 0 0,-1 1 0,1-1 0,-1 1 0,1-1-1,-1 1 1,0-1 0,1 1 0,-1-1 0,1 1 0,-1 0 0,0-1 0,0 1-1,1 0 1,-1 0 0,0-1 0,1 1 0,-1 0 0,0 0 0,0 0 0,0 0-1,1 0 1,-1 0 0,0 0 0,0 0 0,1 0 0,-1 1 0,0-1 0,0 0-1,0 1 1,-2 0 9,1 0-1,0 1 0,-1-1 0,1 1 1,0 0-1,0-1 0,0 1 0,0 0 1,1 0-1,-4 5 0,-3 6-3,1 0 0,1 1 0,0 0 0,0 0 0,-3 19 1,6-24-21,1 1 1,1-1 0,0 0 0,0 1 0,1-1 0,0 0 0,1 1 0,0-1 0,3 15-1,-3-22 7,-1 0 0,0-1-1,1 1 1,0-1-1,-1 1 1,1-1-1,0 0 1,0 1 0,0-1-1,0 0 1,0 1-1,0-1 1,0 0-1,0 0 1,0 0 0,1 0-1,-1 0 1,0 0-1,1 0 1,-1-1-1,3 2 1,-1-2 2,-1 1 0,1-1 0,0 1 0,0-1-1,-1 0 1,1 0 0,0-1 0,0 1 0,-1 0 0,1-1 0,4-1 0,3-2 12,-1 0 1,0 0 0,0-1-1,0-1 1,16-11 0,4-9 67,-1 0-1,-1-2 1,-2-2 0,0 0 0,30-51 0,-48 70 3,-13 20-48,-12 23-7,3-2 3,0 0 0,3 1 0,0 1 0,3 0 0,-9 44 0,17-72-24,1 0 0,0 0-1,0 0 1,0 0 0,0 0 0,1 0-1,-1 0 1,1 0 0,0 0 0,1 0-1,1 5 1,-2-8-13,0 0 1,-1 0-1,1 0 1,0 0-1,0 0 0,0 0 1,0 0-1,0 0 0,0 0 1,0-1-1,0 1 0,0 0 1,0-1-1,0 1 1,1 0-1,-1-1 0,0 0 1,0 1-1,1-1 0,-1 0 1,0 1-1,1-1 0,-1 0 1,0 0-1,1 0 1,-1 0-1,0-1 0,1 1 1,-1 0-1,0 0 0,1-1 1,-1 1-1,0-1 0,0 1 1,0-1-1,1 1 1,0-2-1,8-4-127,-1 0 0,0 0 0,0-1 0,-1 0 0,1 0 0,-2-1 0,1 0 0,-1 0 0,12-19 0,2-7-70,21-47 1,-14 21-203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6.3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47 159 9385,'0'0'7148,"9"1"-4041,-6 0-2978,0 0 1,0 0 0,0-1-1,0 0 1,0 1-1,0-1 1,0 0-1,0-1 1,0 1-1,0 0 1,0-1-1,0 0 1,0 1-1,0-1 1,-1 0-1,1-1 1,0 1 0,-1 0-1,1-1 1,0 0-1,-1 1 1,0-1-1,1 0 1,-1 0-1,0 0 1,0-1-1,0 1 1,-1 0-1,1-1 1,0 1 0,-1-1-1,1 0 1,0-3-1,0 3-113,-1 0-1,1 0 1,-1-1-1,0 1 1,0-1 0,0 1-1,-1-1 1,1 1-1,-1-1 1,0 1-1,0-1 1,0 1 0,0-1-1,-2-6 1,1 8-12,0 1 1,0-1-1,0 1 1,0-1 0,-1 1-1,1-1 1,-1 1-1,1 0 1,-1-1 0,0 1-1,1 0 1,-1 0-1,0 0 1,0 0 0,0 1-1,0-1 1,0 0-1,0 1 1,1 0 0,-1-1-1,0 1 1,-1 0-1,1 0 1,0 0 0,0 0-1,-3 1 1,1-1-15,-1 0 1,1 1-1,0 0 1,-1 0 0,1 0-1,0 0 1,-1 0-1,1 1 1,0 0 0,0 0-1,0 0 1,1 1-1,-1-1 1,0 1-1,1 0 1,0 0 0,-1 0-1,1 0 1,1 0-1,-1 1 1,0 0-1,1-1 1,0 1 0,-1 0-1,2 0 1,-1 0-1,0 0 1,1 1 0,0-1-1,0 0 1,0 1-1,0-1 1,1 8-1,0-10 12,1-1-1,-1 1 1,1-1-1,-1 1 1,1-1-1,0 1 0,0-1 1,0 0-1,0 1 1,0-1-1,0 0 1,0 0-1,0 0 1,0 1-1,1-1 0,-1 0 1,0-1-1,1 1 1,-1 0-1,1 0 1,-1-1-1,1 1 0,-1-1 1,1 1-1,0-1 1,-1 1-1,1-1 1,-1 0-1,1 0 1,0 0-1,-1 0 0,3 0 1,65-1 165,-57 0-163,30-3 7,-32 2-37,2 0 0,-1 1 0,0 0 0,0 1 0,0 1 0,0-1 0,18 5 0,-27-4-8,0 0 0,-1 0 0,1-1 0,-1 2 0,1-1 0,-1 0 0,0 0 0,1 0 0,-1 1 0,0-1 0,0 1 0,0-1 0,0 1 0,0-1 0,0 1 0,-1-1 0,1 1 0,0 0 0,-1-1 0,1 1 0,-1 0 0,0 0 0,1 0 0,-1-1 0,0 1 0,0 0 0,0 0 0,-1 0 0,1 2 0,0-4 269,1-31 2087,10-20-1556,-7 38-763,-1 0 1,0 0-1,1-25 1,25 48-896,-21-8 891,1 0 0,0-1 0,0 0 0,0 0 0,0-1 0,0 0 1,15-2-1,-22 2 9,0 0 0,1-1 0,-1 1 0,0-1 0,1 1 0,-1-1 0,0 0 0,0 0 0,0 0 0,1 0 0,-1 0 0,0 0 0,0 0 0,-1-1-1,1 1 1,0-1 0,0 0 0,-1 1 0,1-1 0,-1 0 0,1 0 0,-1 0 0,0 0 0,0 0 0,0 0 0,0 0 0,0-1 0,0 1 0,-1 0 0,1 0 0,-1-1 0,1-3 0,-1 5-4,-1 1-1,1-1 0,0 0 0,-1 0 0,1 1 0,0-1 0,-1 0 0,1 1 0,-1-1 0,1 0 0,-1 1 1,1-1-1,-1 1 0,0-1 0,1 1 0,-1-1 0,0 1 0,1 0 0,-1-1 0,0 1 0,0 0 1,1-1-1,-1 1 0,0 0 0,0 0 0,0 0 0,1 0 0,-1 0 0,0 0 0,0 0 0,0 0 1,1 0-1,-1 0 0,0 0 0,0 0 0,-1 1 0,-31 9-139,25-4 155,0 0 0,1 1 1,-1 0-1,2 1 0,-1-1 0,-8 15 1,12-18 4,0 1 1,0-1-1,1 1 0,0 0 1,0 0-1,0 0 1,1 0-1,-1 0 1,1 0-1,0 0 1,1 0-1,-1 1 1,1-1-1,1 8 1,-1-11-83,1-1 0,0 1 0,0 0 0,0-1-1,0 1 1,0 0 0,0-1 0,0 0 0,0 1 0,1-1 0,-1 0 0,0 1 0,1-1 0,0 0 0,-1 0 0,1 0 0,-1 0 0,1 0-1,0-1 1,0 1 0,-1-1 0,1 1 0,0-1 0,0 1 0,0-1 0,0 0 0,-1 0 0,3 0 0,56-1-6384,-59 1 6283,34-5-6482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6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0 15951,'0'0'4644,"-58"0"-2754,41 12-1601,0 2-257,13 4 96,-5-2 32,9 0 0,0-2-160,0-1 0,11-5 32,2-3-32,2-2-224,4-3-737,3 0-1441,3-8-2883,-5-9-3844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7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14670,'0'0'3817,"-5"11"-2760,-4 11-537,1 1 1,1-1-1,2 1 1,0 0-1,1 0 1,1 1-1,1 26 1,2-40-459,-1-5-43,1 0 0,0 1-1,0-1 1,1 0 0,0 0-1,0 1 1,2 6 0,-2-11-18,0 1 1,-1-1 0,1 0 0,0 0 0,0 0 0,0 0 0,0-1 0,0 1 0,0 0 0,0 0 0,0 0 0,0-1 0,1 1-1,-1-1 1,0 1 0,0-1 0,1 1 0,-1-1 0,0 0 0,0 0 0,1 1 0,-1-1 0,0 0 0,1 0 0,-1 0 0,0 0-1,1-1 1,-1 1 0,0 0 0,1-1 0,-1 1 0,0 0 0,0-1 0,0 1 0,1-1 0,0-1 0,4-1-62,0 0 1,0-1-1,0 0 0,-1 0 1,1 0-1,-1-1 1,0 1-1,6-9 1,-6 7 36,-1 1 0,1 0 0,0 1 1,0-1-1,1 1 0,-1 0 0,1 0 1,0 1-1,7-4 0,-12 33-254,-3-1 344,1 15 10,2-40-69,0 1 0,-1 0 0,1 0 0,0 0-1,0-1 1,0 1 0,0-1 0,0 1 0,1-1 0,-1 1 0,0-1 0,0 0 0,0 1 0,0-1 0,0 0 0,1 0-1,-1 0 1,0 0 0,0 0 0,0 0 0,1 0 0,-1 0 0,2-1 0,30-3 229,-21-1-204,-1 0 0,1-1 0,0 0 0,13-10 0,-15 10-291,0-1 0,0 2 0,1-1 0,0 1 0,15-4 0,-25 9-89,-5 34 102,4-34 278,-1 1 0,1-1 1,0 1-1,0-1 0,0 1 1,-1 0-1,1-1 0,0 1 1,0 0-1,0-1 0,0 1 1,0-1-1,0 1 0,0 0 1,0-1-1,1 1 0,-1 0 1,0-1-1,0 1 0,0-1 1,1 1-1,-1 0 0,0-1 1,1 1-1,-1-1 0,0 1 1,1-1-1,-1 1 0,1-1 1,-1 0-1,1 1 0,-1-1 1,1 1-1,-1-1 0,1 0 1,-1 1-1,1-1 0,2 1 25,0-1 0,-1 0 0,1 0 0,-1 0 0,1 0 0,-1 0 1,1-1-1,-1 1 0,1-1 0,2-1 0,72-30 27,-65 26-196,56-25-1982,-67 31 1917,-1 2 128,0 0 139,0 0-1,1 0 1,-1 0 0,0 0 0,1 0-1,-1 0 1,1 0 0,0 0 0,0 0 0,1 3-1,4-6 17,1 0 0,-1 0 0,1-1 0,-1 0 0,0 0 0,0 0 0,0-1 0,0 0 0,0 0 0,-1-1 0,1 1 0,7-8 0,-7 6-552,0 1-1,0-1 1,1 1 0,-1 1 0,1-1 0,0 1 0,0 0 0,11-2-1,-17 5 407,-1 1-1,0-1 0,0 1 0,1-1 0,-1 0 0,0 1 0,0-1 0,0 1 1,0-1-1,0 1 0,0-1 0,0 1 0,0-1 0,0 1 0,0-1 0,0 1 0,0-1 1,0 1-1,0-1 0,0 0 0,0 1 0,0-1 0,-1 1 0,1-1 0,0 1 1,0-1-1,-1 0 0,1 1 0,0-1 0,0 0 0,-1 1 0,1-1 0,-1 0 0,1 1 1,-1-1-1,-10 18 1091,-12 20 341,22-37-1327,0 1 0,0 0 0,0-1 0,0 1 0,0 0-1,1 0 1,-1 0 0,1 0 0,-1 0 0,1-1 0,0 1 0,-1 0 0,1 0 0,0 0 0,0 0 0,1 0 0,-1 0 0,0 0 0,1 3 0,1-4-7,0-1 0,-1 1 0,1 0 1,0 0-1,-1-1 0,1 1 0,0-1 1,0 0-1,0 0 0,0 1 0,-1-1 0,1 0 1,0-1-1,0 1 0,0 0 0,3-1 1,32-7 675,27-21-478,-9 3-1786,-17 14-2374,-27 11 615,-8 9-7089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0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10250,'0'0'11664,"-4"11"-10836,3-8-778,-5 10 333,2 0 0,0 0 1,0 0-1,1 0 0,1 1 1,-2 13-1,5-26-351,0 0 0,-1-1 1,1 1-1,-1 0 1,1-1-1,0 1 0,0-1 1,-1 1-1,1-1 0,0 0 1,0 1-1,0-1 0,-1 0 1,1 1-1,0-1 0,0 0 1,0 0-1,0 0 0,0 0 1,-1 0-1,1 0 0,0 0 1,0 0-1,0 0 0,0 0 1,0 0-1,0-1 1,-1 1-1,1 0 0,0 0 1,0-1-1,0 1 0,-1-1 1,2 0-1,33-13 939,-5-9-448,-25 17-446,1 1 1,0 0-1,0 1 1,1 0-1,6-4 1,-9 56-916,-5-43 47,2 15-596,2-13-6573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4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13229,'0'0'9502,"2"12"-9427,2 34 195,-3 1 0,-1 0 0,-9 68 0,-2 55-69,9-134 20,1-31-3291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5.2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11851,'0'0'2018,"0"12"96,0 7-1288,2-1-1,0 1 1,1-1 0,0 0-1,2 0 1,0 0 0,1 0-1,9 18 1,-12-31-713,3 6 134,0 1-1,1-1 0,1 0 1,16 19-1,-22-28-128,0 0-1,1 0 0,-1 0 0,1 0 1,-1 0-1,1 0 0,0-1 0,0 1 1,-1-1-1,1 0 0,0 0 0,0 0 1,0 0-1,0-1 0,1 1 0,-1-1 1,0 0-1,0 0 0,0 0 0,0 0 1,0 0-1,0-1 0,1 1 0,-1-1 1,0 0-1,5-2 0,2-2 28,0-1 0,0 0 0,0-1-1,-1 0 1,0 0 0,-1-1 0,1 0 0,-1-1 0,9-13-1,-4 5-207,-1-1 0,0-1-1,-1 0 1,9-23 0,-14 15-1313,-5 9-6361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6.5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1 13997,'0'0'7090,"-8"1"-6791,2 1-299,-1-1 1,1 1 0,0 0 0,0 1-1,0-1 1,0 1 0,-7 6-1,10-8-7,0 1-1,1 0 1,0 0-1,-1 1 0,1-1 1,0 0-1,0 1 0,0-1 1,1 1-1,-1 0 0,0 0 1,1 0-1,0 0 0,0 0 1,0 0-1,0 0 0,0 0 1,1 0-1,-1 0 0,1 6 1,0-7 8,0 0 1,1-1-1,-1 1 0,1 0 1,0 0-1,0 0 1,0 0-1,0-1 0,0 1 1,0 0-1,0-1 0,0 1 1,0-1-1,1 1 1,-1-1-1,4 2 0,33 25 15,-10-9-87,-20-10-65,0-1-1,0 1 1,-1 1 0,0-1 0,0 1 0,6 15 0,-10-21 184,-1 1 1,0-1-1,-1 1 1,1 0-1,-1-1 0,0 1 1,0 0-1,0 0 1,-1 0-1,0 0 1,0 0-1,0 0 1,0 0-1,-1 0 1,0-1-1,0 1 1,0 0-1,-3 6 1,1-7 147,1 0-1,-1 0 1,0 0 0,-1-1 0,1 1 0,-1-1-1,0 0 1,0 0 0,0 0 0,0 0 0,0-1-1,0 1 1,-1-1 0,1 0 0,-1-1 0,0 1-1,-7 1 1,-5 1 351,0-1 0,0-1 0,-30 0 0,45-2-572,0 1 1,1-1-1,-1 0 0,0 0 1,0-1-1,0 1 1,1 0-1,-1-1 1,0 1-1,0-1 0,1 1 1,-1-1-1,1 0 1,-1 1-1,0-1 1,1 0-1,-1 0 0,1 0 1,0-1-1,-1 1 1,1 0-1,0 0 1,0-1-1,0 1 0,0-1 1,0 1-1,0-1 1,0 1-1,0-1 1,1 1-1,-1-1 0,0-2 1,0-1-605,1 1 0,0-1 1,0 0-1,0 1 0,1-1 0,0 1 1,-1 0-1,1-1 0,1 1 0,-1 0 1,1-1-1,2-4 0,14-23-6567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6.9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14926,'0'0'7308,"0"9"-6171,0-9-1131,10 303 2871,-5-248-4089,-54-123-3004,37 54 4303,1-1-1,1 0 1,-18-33-1,29 48 18,-1-1 0,1 1 0,-1-1 0,1 1 1,-1-1-1,1 1 0,-1 0 0,1-1 0,0 1 0,-1 0 0,1-1 0,0 1 0,-1 0 0,1 0 1,0 0-1,-1 0 0,1-1 0,0 1 0,-1 0 0,1 0 0,0 0 0,-1 0 0,1 1 0,0-1 0,0 0 1,-1 0-1,1 0 0,0 0 0,0 1 0,25 2-312,49 8-838,-25-8-3796,-16-2-801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7.3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3 14446,'0'0'10388,"-9"-1"-9507,4 0-865,1 1 0,0 0 0,0 0-1,-1 0 1,1 1 0,0-1 0,0 1 0,0 0 0,0 1-1,0-1 1,0 1 0,0-1 0,0 1 0,0 0 0,1 1-1,-1-1 1,1 1 0,0-1 0,-1 1 0,1 0 0,1 0 0,-1 0-1,0 1 1,1-1 0,-1 1 0,1-1 0,0 1 0,0 0-1,1 0 1,-3 8 0,2-10-12,1 1 0,0 0-1,0 1 1,0-1 0,1 0 0,-1 0 0,1 0-1,-1 0 1,1 1 0,0-1 0,0 0-1,1 0 1,-1 1 0,1 3 0,0-6 15,0 0 0,0 0 1,1 1-1,-1-1 0,0 0 0,0 0 1,1 0-1,-1-1 0,0 1 1,1 0-1,-1 0 0,1-1 0,-1 1 1,1-1-1,-1 1 0,1-1 1,-1 0-1,1 1 0,-1-1 0,1 0 1,0 0-1,-1 0 0,1 0 1,-1 0-1,1-1 0,0 1 1,-1 0-1,1-1 0,1 0 0,3-1 18,0 0-1,0-1 0,0 0 0,-1 0 1,1 0-1,-1-1 0,1 0 0,-1 0 0,-1 0 1,1 0-1,0-1 0,-1 0 0,6-8 1,18-17 96,-40 70-363,8-32 239,2-4 74,0 1 0,0 0-1,0-1 1,1 1 0,0 0-1,0 0 1,0 0 0,0 0-1,1 0 1,0 0 0,0 0-1,1 9 1,0-13-62,0-1 0,1 1 0,-1 0 0,0 0 0,1-1 0,-1 1 0,1-1 0,-1 1 1,1-1-1,-1 0 0,1 1 0,-1-1 0,1 0 0,-1 0 0,1 0 0,-1 0 0,1 0 0,-1-1 0,4 0 0,32-5 257,14-17-181,-44 18-157,1 1 0,-1 0 0,1 1 0,0 0 0,0 0 0,0 1 0,0 0 0,16-2 0,-14 64-3244,-10-60 2989,0 1 1,1 0-1,-1 0 0,1 0 1,-1-1-1,1 1 1,-1 0-1,1 0 0,0-1 1,-1 1-1,1 0 0,0-1 1,-1 1-1,1-1 1,0 1-1,0-1 0,0 1 1,-1-1-1,1 0 1,0 1-1,0-1 0,0 0 1,0 0-1,0 0 0,0 0 1,-1 1-1,1-1 1,0 0-1,0 0 0,2-1 1,10 1-5003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7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154 153 16047,'0'0'3390,"-12"1"-2151,0 1-882,0 0 1,0 1 0,0 1 0,1 0-1,-16 7 1,24-9-260,0-1-1,-1 1 1,1-1 0,0 1-1,0 0 1,0 0 0,0 1-1,1-1 1,-1 0 0,0 1-1,1 0 1,0 0 0,-1-1-1,1 1 1,1 0 0,-1 1-1,0-1 1,1 0-1,-1 1 1,1-1 0,0 0-1,0 1 1,0 0 0,1-1-1,-1 1 1,1 6 0,1-10-90,-1 1 1,1 0-1,0 0 0,0 0 1,0 0-1,-1-1 1,1 1-1,0 0 0,0-1 1,0 1-1,0-1 1,0 1-1,0-1 0,0 1 1,1-1-1,-1 0 1,0 1-1,0-1 0,0 0 1,0 0-1,0 0 0,1 0 1,-1 0-1,0 0 1,2-1-1,32-1 190,-26-1-213,0 0 0,0 0 0,0-1 1,0 0-1,0-1 0,-1 0 0,0 0 0,0 0 0,-1-1 0,14-13 0,1-4-194,37-48 0,-48 56 204,-3 4 24,1 1 0,-2-1 0,1-1 0,-2 0 0,0 0 0,7-17 0,-14 29 8,1-1 0,-1 1 1,0 0-1,1 1 0,-1-1 0,0 0 0,0 0 0,1 0 0,-1 0 0,0 0 0,1 1 0,-1-1 0,0 0 0,1 1 0,-1-1 0,1 0 0,-1 1 0,1-1 0,-1 1 0,0-1 0,1 1 0,0-1 0,-1 1 0,1-1 1,-1 1-1,0 1 0,-22 18-101,12-5 229,1 0 0,0 0 0,-15 33 0,22-41-87,0 1 0,0-1 0,1 1 0,0-1 0,0 1 0,1 0 0,0 0 0,0 0 0,1 0 0,0 0 0,2 13 0,-1-20-123,-1 1 0,1-1 0,-1 0 1,1 1-1,0-1 0,-1 0 0,1 1 0,0-1 0,0 0 1,0 0-1,0 0 0,0 0 0,0 0 0,1 0 0,-1 0 0,0 0 1,0 0-1,1 0 0,-1-1 0,0 1 0,1-1 0,-1 1 0,1-1 1,-1 1-1,1-1 0,1 0 0,42 2-7246,-16-5-1085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19132,'3'-6'2161,"1"15"-732,-3 0-1062,-1 0 1,-1 0-1,0 0 0,0 0 1,-1 0-1,0 0 0,0 0 1,-1 0-1,-4 9 0,-3 12-83,-76 300 623,81-306-858,0 1-1,1-1 1,0 44 0,4-67-49,-1 0-1,1 0 1,0 0 0,0 0 0,0 0 0,0 1 0,0-1 0,0 0 0,1 0 0,-1 0 0,0 0 0,0 0 0,1 0-1,-1 0 1,0-1 0,1 1 0,-1 0 0,1 0 0,0 0 0,-1 0 0,1 0 0,0-1 0,-1 1 0,1 0 0,1 1-1,-1-3-1,0 1 0,0-1 0,0 1 0,0-1-1,-1 0 1,1 1 0,0-1 0,0 0 0,-1 1-1,1-1 1,0 0 0,-1 0 0,1 0 0,-1 0-1,1 1 1,-1-1 0,1 0 0,-1 0 0,0 0-1,1 0 1,-1 0 0,0 0 0,0 0-1,0-2 1,5-17-71,-2 0-1,0 0 0,-1-1 1,-1 1-1,-1-1 0,-1 1 1,-1 0-1,0-1 1,-2 1-1,0 0 0,-2 0 1,0 1-1,-9-21 0,6 26-1,9 14 74,0 0 0,0 0 0,0-1 0,0 1-1,0 0 1,0 0 0,0 0 0,0 0 0,-1 0 0,1 0 0,0 0 0,0 0 0,0 0 0,0 0 0,0 0 0,0 0 0,0 0-1,0 0 1,0-1 0,0 1 0,0 0 0,0 0 0,-1 0 0,1 0 0,0 0 0,0 0 0,0 0 0,0 0 0,0 0 0,0 0-1,0 0 1,0 0 0,0 0 0,-1 0 0,1 0 0,0 0 0,0 0 0,0 0 0,0 0 0,0 0 0,0 1 0,0-1 0,0 0-1,0 0 1,0 0 0,0 0 0,-1 0 0,1 0 0,0 0 0,0 0 0,0 0 0,0 0 0,0 0 0,0 0 0,0 0 0,0 0-1,0 1 1,0-1 0,0 0 0,0 2-1,0 0-1,0-1 0,1 1 1,-1 0-1,0 0 0,1-1 1,-1 1-1,1 0 0,0 0 1,0-1-1,-1 1 0,3 1 1,-1 1 5,1 0 0,-1-1 1,1 1-1,0-1 0,0 0 1,1 0-1,-1 0 0,1 0 1,-1-1-1,1 1 0,0-1 1,0 0-1,0 0 0,8 3 1,-4-3 16,-1-1 0,1 1 0,-1-1 0,1-1 0,0 1 0,0-1 0,0-1 0,8-1 0,0-1 26,-1 0 0,0-1 1,0-1-1,0 0 0,0-2 1,-1 1-1,0-2 0,14-8 0,24-25 135,-48 37-168,0 1 1,0-1 0,-1 0 0,1 0 0,-1-1 0,0 1 0,0-1 0,-1 1 0,1-1 0,1-5 0,-4 9-13,1 0-1,-1 1 1,0-1 0,0 0-1,1 1 1,-1-1 0,0 0-1,0 1 1,0-1 0,0 0-1,0 0 1,0 1 0,0-1-1,0 0 1,0 1 0,-1-1-1,1 0 1,0 1 0,0-1-1,0 0 1,-1 1 0,1-1-1,0 0 1,-1 1 0,1-1-1,-1 1 1,1-1 0,-1 1-1,1-1 1,-1 1 0,1-1-1,-1 1 1,1-1 0,-1 1-1,0-1 1,1 1 0,-1 0-1,1 0 1,-1-1 0,0 1-1,0 0 1,1 0 0,-1 0-1,0 0 1,1 0 0,-1-1-1,-1 2 1,-1-1-1,-1 0 1,1 0-1,-1 1 0,1-1 0,-1 1 1,1 0-1,-1 0 0,-5 3 1,-4 3-1,1 1 0,0 1 1,1 0-1,0 0 1,0 1-1,1 0 1,-11 14-1,7-6 3,1 0-1,1 1 0,-19 39 1,27-50-2,1 0 0,1 0 0,-1 1 0,-2 15 0,5-23 0,0 1-1,0 0 0,0 0 0,0-1 1,0 1-1,0 0 0,0-1 1,1 1-1,-1 0 0,1 0 0,-1-1 1,1 1-1,1 1 0,-2-2 1,1 0 0,0-1 0,-1 1 0,1 0 0,0-1 0,0 1 0,0 0 0,0-1 0,-1 1 0,1-1 0,0 0 0,0 1 0,0-1 0,0 0 0,0 1 0,0-1 0,0 0-1,0 0 1,0 0 0,0 0 0,0 0 0,0 0 0,0 0 0,2-1 0,10-1 2,1-2 0,-1 0-1,0 0 1,0-1 0,15-9-1,-19 9 1,1 0 0,-1 1-1,1 0 1,0 0 0,-1 1-1,2 0 1,-1 1 0,0 0-1,0 1 1,15 0 0,-22 1-2,-1 1 1,1-1 0,-1 1-1,1 0 1,-1 0 0,0 0 0,1 0-1,-1 0 1,0 1 0,0-1-1,4 4 1,-5-4-3,1 1 1,-1-1-1,1 0 1,0 0-1,-1 0 1,1 0-1,0 0 1,0 0-1,0 0 0,0 0 1,0-1-1,0 1 1,0-1-1,0 0 1,0 1-1,0-1 1,0 0-1,0 0 0,4-1 1,9-2-3,-1-2 0,1 0 0,-1 0-1,-1-1 1,26-16 0,-23 13-11,0 1-1,0 0 0,27-9 1,-41 17 10,-1-1 1,0 1 0,1 0 0,-1 0 0,0-1 0,1 1 0,-1 0 0,0 0-1,1 0 1,-1 0 0,0 1 0,0-1 0,1 0 0,-1 1 0,0-1 0,1 0-1,-1 1 1,0-1 0,0 1 0,0 0 0,0-1 0,2 2 0,-2 0-2,0-1 1,1 1 0,-1 0-1,0-1 1,0 1 0,0 0-1,0 0 1,0 0 0,-1 0-1,1 0 1,0 0 0,0 4-1,0 6-13,0 0-1,-1 0 0,-3 24 1,2-28 10,1-1 3,-2 30 64,2-36-59,0-1 1,0 1-1,0-1 1,0 1 0,0-1-1,0 1 1,0-1-1,0 1 1,0-1-1,0 1 1,0-1-1,0 1 1,1-1 0,-1 1-1,0-1 1,0 0-1,0 1 1,1-1-1,-1 1 1,0-1 0,1 1-1,-1-1 1,0 0-1,1 1 1,-1-1-1,1 0 1,-1 0 0,0 1-1,1-1 1,-1 0-1,1 0 1,-1 1-1,1-1 1,-1 0 0,1 0-1,-1 0 1,1 0-1,-1 0 1,1 0-1,-1 0 1,1 0-1,-1 0 1,1 0 0,-1 0-1,1 0 1,-1 0-1,1 0 1,-1 0-1,1-1 1,-1 1 0,1 0-1,-1 0 1,0-1-1,1 1 1,-1 0-1,1 0 1,-1-1 0,3-1 115,8-5-1447,-11 7 1310,0 0 1,-1 1 0,1-1-1,0 0 1,0 0-1,0 0 1,0 0 0,0 0-1,0 0 1,-1 0 0,1 0-1,0 0 1,0 0-1,0 0 1,0 0 0,0 0-1,0 0 1,-1 0-1,1 0 1,0 0 0,0 0-1,0 0 1,0 0 0,0-1-1,0 1 1,0 0-1,-1 0 1,1 0 0,0 0-1,0 0 1,0 0 0,0 0-1,0 0 1,0 0-1,0 0 1,0-1 0,0 1-1,0 0 1,0 0 0,-1 0-1,1 0 1,0 0-1,0 0 1,0-1 0,0 1-1,0 0 1,0 0 0,0 0-1,0 0 1,0 0-1,0 0 1,0 0 0,0-1-1,0 1 1,0 0 0,0 0-1,0 0 1,1 0-1,-1 0 1,0-1 0,-6 1-462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8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0 9737,'0'0'5189,"-11"6"-1489,1-2-3128,-4 3 721,1-1 0,0 1-1,0 1 1,-23 19 0,97-6-1971,-43-14 296,-1 0 0,29 17 0,-8-3 465,-37-21 120,0-1 0,0 1-1,0-1 1,0 1-1,-1-1 1,1 1 0,0-1-1,0 0 1,-1 1-1,1-1 1,0 0 0,-1 0-1,1 0 1,-1 1-1,1-1 1,-1 0 0,0 0-1,1 0 1,-1 0-1,0 0 1,1 0 0,-1 0-1,0 0 1,0-1-1,8-28-339,-6 6 173,-2 19-87,0 1 1,0 0 0,1 0 0,-1 0-1,1 0 1,0-1 0,0 1-1,2-4 1,-1 8-499,0 0-1,0 0 1,-1 0-1,1 0 1,0 0-1,0 1 1,0-1-1,0 1 1,0-1-1,-1 1 1,1-1 0,0 1-1,0 0 1,-1 0-1,4 2 1,1 0-1491,15 3-3416,7 1-3902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8.6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185 112 6887,'0'0'8365,"-10"-2"-4207,-2-1-3660,0 1-1,0 1 1,0 0-1,-1 1 1,1 0-1,-15 2 1,23-2-421,1 1-1,0-1 1,-1 1 0,1 0-1,0 0 1,-1 0 0,1 1-1,0-1 1,0 1 0,0-1-1,0 1 1,0 0 0,0 0-1,1 1 1,-1-1 0,1 0-1,-1 1 1,1-1 0,0 1 0,0 0-1,0 0 1,0 0 0,1 0-1,-1 0 1,1 0 0,0 1-1,0-1 1,0 0 0,0 1-1,0-1 1,1 7 0,-1-9-42,1 0 0,0 0-1,0 1 1,0-1 0,1 0 0,-1 0 0,0 0 0,0 1 0,1-1 0,-1 0 0,0 0 0,1 0 0,0 0 0,-1 1 0,1-1 0,-1 0 0,1 0 0,0 0-1,0 0 1,0-1 0,0 1 0,-1 0 0,1 0 0,2 1 0,-1-1 44,1 0 0,0 0 0,-1 0 0,1 0 0,0-1 0,0 1 0,-1 0 0,1-1 0,0 0 0,4 0 0,0 0 10,0-1 0,0 0-1,0 0 1,0 0 0,-1-1 0,1 0-1,0 0 1,10-7 0,-3 0-134,0-2 1,-1 0 0,-1-1-1,0 0 1,-1 0 0,0-1-1,0-1 1,-2 0 0,0 0-1,0-1 1,-2 0 0,10-26-1,-17 41 35,0 0 0,0 0-1,0 0 1,0 0 0,0 0 0,0 0-1,0 0 1,-1 0 0,1 0 0,0 0 0,0 0-1,0 0 1,0 0 0,0 0 0,0 0-1,0 0 1,-1 0 0,1 0 0,0 0-1,0 0 1,0-1 0,0 1 0,0 0-1,0 0 1,0 0 0,0 0 0,-1 0-1,1 0 1,0 0 0,0 0 0,0 0-1,0 0 1,0-1 0,0 1 0,0 0-1,0 0 1,0 0 0,0 0 0,0 0 0,0 0-1,0 0 1,0-1 0,0 1 0,0 0-1,0 0 1,0 0 0,0 0 0,0 0-1,0 0 1,0 0 0,0-1 0,0 1-1,0 0 1,0 0 0,0 0 0,0 0-1,0 0 1,0 0 0,0 0 0,0 0-1,0-1 1,0 1 0,1 0 0,-1 0-1,0 0 1,-12 10-156,-13 18 229,19-19 75,-1 0 1,1 0-1,1 0 0,0 1 1,0 0-1,1 0 1,0 0-1,1 0 1,0 1-1,1-1 0,0 1 1,0 0-1,1 18 1,1-27-128,0 0 1,1-1-1,0 1 1,-1-1-1,1 1 1,0-1-1,0 1 1,0-1-1,0 1 1,0-1-1,0 0 1,0 1 0,0-1-1,0 0 1,1 0-1,-1 0 1,0 0-1,1 0 1,-1 0-1,1-1 1,0 1-1,-1 0 1,1-1-1,-1 1 1,1-1-1,0 1 1,-1-1-1,1 0 1,0 0 0,-1 0-1,1 0 1,0 0-1,0 0 1,2-1-1,2 1 28,0-1 1,0 1-1,-1-1 0,1-1 0,0 1 0,0-1 0,-1 0 1,1 0-1,5-4 0,11-9-71,0 0 0,31-32 0,-72 99-358,17-46 480,0 0-1,0 0 0,0 1 1,1-1-1,0 0 0,1 1 1,0 7-1,0-13-134,0 0 1,0 0-1,0 0 1,0 0-1,0 1 1,0-1-1,1 0 1,-1 0-1,1 0 1,-1 0-1,1 0 1,-1 0-1,1 0 1,-1 0-1,1 0 1,0 0-1,-1-1 1,1 1-1,1 1 1,-1-2-146,0 1 0,1-1 0,-1 0-1,0 0 1,0 1 0,1-1 0,-1 0 0,0 0 0,0 0 0,1 0 0,-1-1-1,0 1 1,0 0 0,1 0 0,-1-1 0,0 1 0,0-1 0,0 1-1,0-1 1,0 1 0,0-1 0,1-1 0,16-13-6793,0-7-5364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9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10794,'0'0'14446,"-30"54"-14126,30-36-224,6-3-96,7-1-1505,-2-2-1090,4-4-1665,2-4-2018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9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1 12812,'0'0'9924,"-8"8"-8819,-2-1-838,7-4-209,-1-1 0,1 1 1,0-1-1,0 1 0,0 0 0,0 0 1,0 1-1,1-1 0,-1 1 0,-3 6 1,6-8-87,-1-1 1,1 1 0,0-1-1,0 1 1,-1-1-1,1 1 1,0-1 0,0 1-1,0-1 1,0 0 0,1 1-1,-1-1 1,0 1-1,1-1 1,-1 1 0,1-1-1,-1 0 1,1 1-1,0-1 1,-1 0 0,1 1-1,0-1 1,0 0 0,0 0-1,0 0 1,0 0-1,0 0 1,0 0 0,1 0-1,-1 0 1,0-1-1,2 2 1,54 27-1162,-32-18 1136,-24-11 93,0 1 0,0-1 0,0 0 0,0 1-1,0-1 1,0 1 0,0 0 0,0-1 0,0 1 0,0 0 0,0-1 0,0 1 0,0 0 0,0 0 0,-1 0 0,1 0 0,0 0 0,0 0 0,-1 0 0,1 0 0,-1 0 0,1 0-1,-1 0 1,0 0 0,1 1 0,-1-1 0,0 0 0,0 0 0,0 0 0,0 1 0,0 1 0,-1-1 54,-1 0 0,1 0 0,-1-1 0,1 1 0,-1 0 1,0-1-1,0 1 0,0-1 0,0 0 0,0 1 0,0-1 0,0 0 0,0 0 0,-4 1 0,-12 4 275,-1 0 0,-36 5-1,49-10-599,-44 4 302,21-10-6498,22-2-2205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9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13453,'0'0'8167,"-1"8"-6346,-10 47 853,-18 55 1,26-93-3133,6-18-2726,11-24-6109,-4 4-1597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0.2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 13132,'0'0'8291,"10"5"-6044,0-1-1893,0 0-1,0-1 1,1 0-1,-1 0 1,1-1-1,12 0 1,-18-1-241,1-1 0,0 0 1,-1-1-1,1 1 0,0-1 1,-1 0-1,1 0 0,-1-1 0,1 0 1,-1 0-1,0 0 0,1 0 0,-1-1 1,0 0-1,8-7 0,-13 10-130,1 0 1,-1 0-1,0-1 0,0 1 0,0 0 0,0 0 1,0 0-1,0 0 0,0 0 0,1-1 1,-1 1-1,0 0 0,0 0 0,0 0 0,0 0 1,1 0-1,-1 0 0,0 0 0,0-1 0,0 1 1,0 0-1,1 0 0,-1 0 0,0 0 1,0 0-1,0 0 0,1 0 0,-1 0 0,0 0 1,0 0-1,0 0 0,1 0 0,-1 0 1,0 0-1,0 0 0,0 1 0,1-1 0,-1 0 1,0 0-1,0 0 0,0 0 0,0 0 0,1 0 1,-1 0-1,0 0 0,0 1 0,0-1 1,0 0-1,0 0 0,0 0 0,1 1 0,1 14-239,-3-13 258,1 0 0,0 0 0,0 0 0,0 0 0,0 0 0,0 0 0,1 0 0,-1 0 0,1 0 0,-1 0 0,1-1 0,-1 1 0,1 0-1,0 0 1,0 0 0,0-1 0,0 1 0,0-1 0,0 1 0,1-1 0,-1 1 0,1-1 0,-1 0 0,1 1 0,2 1 0,8-1-80,0-1 0,0 1 0,0-2 0,0 0 0,0 0 0,0-1 0,0-1 0,0 0 0,0 0 0,0-1 0,-1-1 0,1 0 0,15-8 0,43-12-2492,-67 24 2560,0 0 0,-1 0 0,1 0 0,0 0 0,0 0 0,0 1 0,-1-1 0,1 1 1,0 0-1,0 0 0,-1 0 0,1 0 0,-1 1 0,1-1 0,-1 0 0,0 1 0,1 0 1,-1 0-1,0-1 0,2 4 0,34 18 1168,-34-22-1065,13 5-512,0 0 0,0 1 0,0 1-1,23 14 1,-36-19 330,1 0-1,-1 1 1,0-1 0,0 1-1,-1 0 1,1 0-1,-1 1 1,0-1-1,0 0 1,0 1-1,-1 0 1,1 0-1,-1 0 1,0 0 0,-1 0-1,1 0 1,-1 0-1,0 1 1,0-1-1,-1 7 1,1 2 659,-2-1 0,1 1 1,-2 0-1,0 0 0,-1 0 0,-8 25 0,9-32-471,-1-1-1,0 1 1,0-1-1,-1 1 1,0-1 0,0 0-1,0-1 1,-1 1-1,1-1 1,-1 0-1,-1 0 1,1 0-1,-1 0 1,0-1-1,-8 5 1,13-9-89,0 1 0,0-1 1,0 1-1,0-1 0,0 0 0,0 1 1,0-1-1,0 0 0,0 0 0,0 0 1,0 1-1,0-1 0,0 0 0,0 0 1,0 0-1,0-1 0,0 1 1,0 0-1,0 0 0,0-1 0,1 1 1,-1 0-1,0-1 0,0 1 0,0-1 1,0 1-1,0-1 0,0 1 0,1-1 1,-1 0-1,0 1 0,0-1 0,1 0 1,-1 0-1,0 1 0,1-1 1,-1 0-1,1 0 0,0 0 0,-1 0 1,1 0-1,-1 0 0,1 0 0,0-1 1,-8-52-246,7 44 168,-4-118-3094,10 42-5871,4 39 304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0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18065,'0'0'7880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2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10666,'0'6'6566,"5"-4"-5060,14-1 95,7 0 257,10 0-641,9-1-480,1 0-449,3 0-192,-2 0-64,-6 2-32,-12-2-480,-6 2-513,-10 1-1153,-13 1-2563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2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13421,'0'0'6822,"55"23"-4163,-18-23-898,10 0-383,5 0-642,0 0-576,2-5-127,-5 1-1731,-10-2-2722,-9-1-7656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4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8 10698,'0'0'238,"0"-1"0,0 1-1,0 0 1,0 0 0,0-1 0,0 1 0,0 0-1,0 0 1,0-1 0,0 1 0,0 0 0,0 0-1,0-1 1,1 1 0,-1 0 0,0 0-1,0 0 1,0-1 0,0 1 0,0 0 0,1 0-1,-1 0 1,0-1 0,0 1 0,0 0 0,1 0-1,-1 0 1,0 0 0,0 0 0,0-1-1,1 1 1,-1 0 0,0 0 0,0 0 0,1 0-1,-1 0 1,0 0 0,0 0 0,1 0 0,-1 0-1,0 0 1,1 0 0,-1 0 0,0 0-1,0 0 1,1 0 0,-1 0 0,6 17 3221,-2 37-4417,-3-43 2476,1 233 403,-4-122-4386,-1-108-1521,3-14 3809,-1 0-1,1 1 0,0-1 1,0 0-1,-1 0 1,1 0-1,0 0 0,-1 0 1,1 0-1,0 0 0,0 0 1,-1 0-1,1 0 0,0 0 1,-1 0-1,1 0 0,0 0 1,-1 0-1,1 0 1,0 0-1,0 0 0,-1 0 1,1-1-1,0 1 0,0 0 1,-1 0-1,1 0 0,0 0 1,0-1-1,0 1 0,-1 0 1,1 0-1,0-1 1,0 1-1,0 0 0,-1 0 1,1-1-1,0 1 0,0 0 1,0 0-1,0-1 0,0 1 1,0 0-1,0-1 1,-8-13-6577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22 462 15987,'-15'7'1859,"8"-4"-293,16-10 437,20-14-662,0-1 0,35-38 0,47-59-312,-84 88-782,97-122 112,-102 123-329,-17 23-29,-4 5-4,0 0-1,0 0 1,1 1 0,-1-1 0,0 1 0,1-1 0,-1 1 0,1-1 0,-1 1 0,1 0 0,0 0 0,-1 0 0,5-2-1,-6 3 2,0 0 0,1 1 0,-1-1 0,0 0 0,1 0 0,-1 1 0,0-1 0,1 0 0,-1 0 0,0 1-1,0-1 1,1 0 0,-1 1 0,0-1 0,0 1 0,0-1 0,1 0 0,-1 1 0,0-1 0,0 0 0,0 1-1,0-1 1,0 1 0,0-1 0,0 0 0,0 1 0,0-1 0,0 1 0,0-1 0,0 1 0,0-1 0,0 0-1,0 1 1,0-1 0,-1 0 0,1 1 0,0 0 0,-5 23-29,4-21 23,-42 247-171,39-225 38,-4 40 231,5-22-2933,3-43 2807,0 0-1,-1 0 1,1 0 0,0 0-1,0 0 1,-1 1 0,1-1-1,0 0 1,-1 0 0,1 0-1,0 0 1,0 0 0,-1 0-1,1 0 1,0 0 0,-1 0 0,1 0-1,0 0 1,-1 0 0,1 0-1,0 0 1,0-1 0,-1 1-1,1 0 1,0 0 0,0 0-1,-1 0 1,1-1 0,-9-10-743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22341,'4'3'840,"-1"0"-568,-6-8-336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4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0 135 14830,'0'0'5883,"1"-8"-3459,-1 4-2320,0 0 1,1 0-1,-1 1 1,1-1 0,0 1-1,0-1 1,0 0 0,1 1-1,-1 0 1,1-1 0,0 1-1,0 0 1,0 0-1,0 0 1,1 0 0,-1 0-1,1 0 1,0 1 0,-1-1-1,1 1 1,0 0-1,1 0 1,-1 0 0,6-2-1,9-5-84,1 1-1,0 1 1,1 1-1,0 1 1,-1 1-1,2 0 1,-1 1-1,0 2 1,0 0-1,1 1 1,-1 1-1,1 1 1,-1 0-1,0 2 1,0 0-1,-1 2 1,1 0-1,-1 1 1,0 1-1,-1 0 1,0 2-1,0 0 1,-1 1-1,0 1 1,29 27 0,-44-38-24,1 1 0,-1 0 1,0 1-1,0-1 1,-1 0-1,1 0 0,0 1 1,-1-1-1,0 1 1,1 0-1,-1-1 0,0 1 1,0 0-1,-1 0 1,1-1-1,0 1 0,-1 0 1,0 0-1,0 0 1,0 0-1,0 0 0,0 0 1,-1 4-1,-1-3 84,0-1-1,0 1 1,0 0 0,0-1-1,-1 1 1,1-1-1,-1 0 1,0 0 0,0 0-1,0 0 1,0 0-1,-1-1 1,1 0 0,-6 3-1,-9 5 186,-1-2 0,0 0-1,-1-1 1,0 0 0,-25 3-1,-19-3-262,38-7-2486,22 0-1199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5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167 2 11819,'2'-2'11141,"-10"8"-9404,-14 16-2785,2 10 1419,2 2-1,1 0 1,2 0-1,1 1 0,1 1 1,3 1-1,1-1 1,1 1-1,-5 70 1,12-93-338,1-1 1,0 1 0,0-1-1,2 1 1,0 0-1,0-1 1,1 0 0,1 0-1,0 0 1,6 13 0,-5-17-112,0 0 1,1 0-1,0 0 1,1-1-1,0 0 1,1 0-1,-1 0 1,1-1-1,1-1 1,-1 1-1,1-1 1,0-1-1,12 6 1,20 6-2801,4-6-2626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7.8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31 9705,'5'-20'10717,"7"10"-6367,29 9-2564,-39 1-1773,1 1-1,-1-1 0,0 1 1,1 0-1,-1 0 0,0-1 0,0 1 1,0 0-1,0 1 0,0-1 1,0 0-1,0 1 0,0-1 0,-1 1 1,1 0-1,0-1 0,-1 1 1,1 0-1,-1 0 0,0 0 0,0 0 1,0 0-1,0 0 0,0 0 1,0 0-1,0 1 0,-1-1 0,1 0 1,-1 1-1,1-1 0,-1 5 1,0-2-30,1 0 0,-1 0-1,-1 0 1,1 1 0,-1-1 0,0 0 0,0 0 0,0 0 0,-1 0 0,1 0 0,-1-1 0,-1 1 0,-3 7 0,-44 39-178,39-41 291,0 0-1,-18 23 0,29-32-93,-1-1 0,1 1-1,-1-1 1,1 1 0,0-1 0,-1 1 0,1-1-1,0 1 1,0 0 0,-1-1 0,1 1 0,0 0-1,0-1 1,0 1 0,0 0 0,0-1-1,0 1 1,0 0 0,0-1 0,0 1 0,0 0-1,0-1 1,0 1 0,0 0 0,1-1 0,-1 1-1,0-1 1,1 1 0,-1 0 0,0-1 0,1 1-1,-1-1 1,1 1 0,24 12 114,32-5-320,-39-8-583,24 1-2393,-14-5-1682,2-8-2260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8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7591,'0'0'17110,"-9"12"-16945,6-8-171,-39 63 397,39-62-351,1 1 0,-1-1 0,1 1 0,0 0 0,1-1 0,-1 1 0,1 0 0,0 0 0,1 0 0,-1 0 0,1 0 0,0 0 0,2 8 0,-1-13-33,0 1 1,0 0-1,0-1 0,1 1 1,-1-1-1,1 1 0,-1-1 1,1 0-1,-1 0 0,1 0 1,0 0-1,0 0 0,0 0 1,-1 0-1,1 0 0,0-1 1,0 1-1,0-1 0,0 1 1,0-1-1,0 0 0,0 0 1,0 0-1,4 0 0,53-3-2427,-31-9-2262,-5-8-3384,-12 7 251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8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3876,'0'0'11499,"-43"67"-9161,32-47-577,3 1-351,8-4-770,0-3-608,0-4-160,13-5-1441,10-5-289,-4 0-1121,9-9-2786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8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0 11499,'0'0'3860,"-8"5"-1698,-3 1-1616,0 1 1,0 0-1,1 0 1,0 1-1,1 1 1,-11 12-1,16-18-449,0 1 0,1 0 0,0 1 0,0-1 0,0 1 0,1-1 0,-1 1 0,1 0 0,0 0 0,1 0 0,-1 0 0,1 0 0,0 0 0,0 0-1,1 1 1,-1-1 0,1 0 0,0 0 0,0 1 0,3 8 0,-3-13-83,1 1 0,-1-1 0,1 1 0,-1-1 0,1 1 0,0-1-1,0 0 1,0 1 0,0-1 0,0 0 0,0 0 0,0 0 0,0 1 0,1-1 0,-1 0 0,0-1 0,0 1-1,1 0 1,-1 0 0,1-1 0,-1 1 0,1 0 0,-1-1 0,1 0 0,-1 1 0,1-1 0,0 0 0,-1 0 0,1 0-1,-1 0 1,1 0 0,0 0 0,-1 0 0,1-1 0,-1 1 0,1 0 0,-1-1 0,1 1 0,-1-1 0,3-1-1,1 0 133,0 0 0,-1 0 0,1 0 0,-1-1 0,0 0 0,1 0 0,-1 0 0,-1 0 0,1-1 0,0 1 0,5-9 0,-6 8 7,-1-1-1,1 1 1,-1-1-1,0 0 1,-1 0-1,1 0 0,-1 0 1,0 0-1,0 0 1,0 0-1,-1-10 1,0 13-181,-1 0 0,1 0 0,-1 0 0,1 1 0,-1-1 0,0 0 0,1 0 0,-1 1 0,0-1 0,0 0 0,0 1-1,-1-1 1,1 1 0,0-1 0,0 1 0,-1 0 0,1 0 0,-1-1 0,1 1 0,-1 0 0,0 0 0,1 1 0,-1-1 0,0 0 0,0 0 0,0 1 0,1-1 0,-1 1 0,0 0 0,0-1 0,0 1 0,0 0 0,0 0 0,-2 0 0,1 0-371,-1 0 0,1 0 0,-1 0 0,1 1 1,-1-1-1,1 1 0,0 0 0,-1 0 0,-5 2 0,8-2-15,0 0 1,0-1-1,0 1 0,0 0 1,0 0-1,0-1 0,0 1 1,1 0-1,-1 0 0,0 0 1,1 0-1,-1 0 0,0 0 0,1 0 1,0 1-1,-1-1 0,1 0 1,0 0-1,-1 0 0,1 0 1,0 1-1,0-1 0,0 0 1,0 0-1,0 0 0,0 0 1,0 1-1,1-1 0,-1 0 0,0 0 1,1 0-1,-1 0 0,1 3 1,6 6-6452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9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1 11050,'0'0'13619,"-11"-1"-13262,5 1-324,1 0-1,-1 1 1,0-1-1,0 1 0,0 1 1,1-1-1,-1 1 1,1 0-1,-1 0 1,1 0-1,0 1 0,-1 0 1,1 0-1,1 0 1,-1 1-1,0 0 1,1 0-1,0 0 0,0 0 1,0 1-1,0-1 1,1 1-1,0 0 1,0 0-1,0 0 0,-3 10 1,5-12-31,0-1 1,0 1 0,0-1-1,1 1 1,-1 0-1,1-1 1,-1 1-1,1 0 1,0-1-1,0 1 1,1 0 0,-1-1-1,0 1 1,1-1-1,1 5 1,-1-6 6,-1 0 0,1 1 1,0-1-1,0 0 0,0 0 1,0 0-1,0 0 0,0 0 1,0 0-1,0 0 0,1 0 0,-1-1 1,0 1-1,1 0 0,-1-1 1,0 1-1,1-1 0,-1 1 1,0-1-1,3 1 0,2-1 17,-1 0 0,0 0 0,1-1 0,-1 1 0,0-1 0,0 0-1,0-1 1,1 1 0,-1-1 0,-1 0 0,1 0 0,0-1 0,0 1 0,5-5-1,-5 3 7,0 0-1,0 0 1,0 0-1,-1-1 1,1 0-1,-1 1 1,0-2-1,-1 1 1,1 0-1,-1-1 1,0 0-1,0 1 1,-1-1-1,1 0 0,-2-1 1,1 1-1,0 0 1,0-10-1,-3 15-37,1 0 1,-1 0-1,1 1 0,-1-1 0,0 0 0,1 0 0,-1 1 0,0-1 0,0 1 0,0-1 0,1 1 0,-1-1 1,0 1-1,0-1 0,0 1 0,0 0 0,0-1 0,0 1 0,0 0 0,0 0 0,0 0 0,0 0 0,0 0 1,0 0-1,0 0 0,0 0 0,0 0 0,0 0 0,1 0 0,-1 1 0,0-1 0,0 0 0,0 1 0,-1 0 1,-38 12-194,37-11 114,0 0 0,-1 1 0,1-1 0,0 1 0,1 0 0,-1 0 0,0 0 0,1 0 0,0 0 0,0 1 0,0-1 0,0 1 0,-2 3 0,4-6-51,0 0 0,0-1 0,0 1 1,0 0-1,0 0 0,0 0 0,0-1 1,0 1-1,0 0 0,0 0 1,0 0-1,0-1 0,0 1 0,1 0 1,-1 0-1,0-1 0,1 1 0,-1 0 1,1-1-1,-1 1 0,0 0 0,1-1 1,-1 1-1,2 1 0,0-1-318,0 0 0,0 0 0,1 0 0,-1 0 1,0 0-1,0 0 0,1-1 0,-1 1 0,0-1 0,1 0 0,-1 1 0,4-1 0,23 0-4858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9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 12748,'0'0'9518,"-9"6"-8813,2-2-619,1 0 0,0 1 1,0 0-1,0 0 0,1 1 0,-1 0 0,1-1 0,1 2 1,-1-1-1,1 0 0,0 1 0,0 0 0,1 0 1,0 0-1,0 1 0,1-1 0,0 0 0,0 1 0,1 0 1,-1 12-1,2-18-68,0 0 1,1-1 0,0 1-1,-1 0 1,1-1 0,0 1-1,-1 0 1,1-1-1,0 1 1,0-1 0,0 1-1,1-1 1,-1 0 0,0 1-1,0-1 1,1 0-1,-1 0 1,1 0 0,-1 0-1,1 0 1,0 0 0,-1 0-1,1-1 1,0 1-1,-1-1 1,1 1 0,0-1-1,0 1 1,-1-1 0,1 0-1,0 0 1,0 0 0,0 0-1,-1 0 1,1 0-1,3-1 1,2 0 157,-1 0 0,1 0 0,0 0 0,-1 0 1,1-1-1,-1 0 0,1-1 0,9-4 0,-11 4-48,0-1-1,0 1 1,-1-1-1,1 0 1,-1 0 0,0 0-1,0-1 1,0 0 0,0 1-1,-1-1 1,0 0 0,0-1-1,0 1 1,-1-1-1,0 1 1,0-1 0,0 0-1,0 1 1,-1-1 0,0 0-1,0-9 1,-2 13-143,1 0 0,-1-1 0,0 1 0,0 0 0,0 0 0,0 0 0,-1 0 1,1 1-1,0-1 0,-1 0 0,1 0 0,-1 1 0,0-1 0,0 1 0,1 0 0,-1-1 0,0 1 0,0 0 0,0 0 0,0 0 1,0 0-1,-1 0 0,1 1 0,0-1 0,-4 0 0,3 0-168,-1 0 0,0 0 0,0 0 0,0 1 0,1-1 0,-1 1 0,0 0 0,0 0 0,0 0 0,0 1 1,1-1-1,-1 1 0,0 0 0,0 0 0,-5 3 0,8-3-158,0 0 0,0 0 0,0 0 0,1 0 1,-1 0-1,0 0 0,1 0 0,-1 0 0,1 0 0,-1 0 1,1 0-1,0 1 0,-1-1 0,1 0 0,0 0 1,0 1-1,0-1 0,0 0 0,0 0 0,0 1 0,0 1 1,0 1-1670,0 4-4076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9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7399,'0'0'19538,"54"14"-19313,-24-10-161,5 0-320,3-3-2051,-1-1-1953,-2-1-4356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0.3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26 10666,'0'0'12652,"11"-5"-11120,-6 3-1355,0-1 107,1 1-1,-1-1 0,1 1 0,-1 0 1,1 0-1,-1 1 0,1 0 0,0 0 1,0 0-1,0 1 0,0-1 0,0 1 1,10 2-1,-16-2-273,1 1 0,0 0 0,0-1 0,0 1 0,0 0 0,-1 0 0,1-1 0,0 1 0,-1 0 0,1 0 0,0 0 0,-1 0 0,0 0 0,1 0 0,-1 0 0,1 0 0,-1 0 0,0 0 0,0 0 0,1 0 0,-1 0 0,0 0 0,0 0 0,0 0 0,0 0 0,0 1 0,-1-1 0,1 0 0,0 0 0,0 0 0,-1 0 0,1 0 0,-1 0 0,1 0 0,-1 0 0,0 1 0,-22 34 95,-4-9-1,20-21-99,0 0-1,0 0 1,1 1 0,0 1-1,0-1 1,0 1 0,1-1-1,1 2 1,-1-1 0,1 0-1,-4 14 1,7-21-35,1 0 1,0 0-1,0 0 0,0-1 0,0 1 1,0 0-1,0 0 0,0 0 1,1 0-1,-1-1 0,0 1 0,0 0 1,1 0-1,-1 0 0,0-1 0,1 1 1,-1 0-1,1 0 0,-1-1 1,1 1-1,-1 0 0,1-1 0,-1 1 1,1-1-1,0 1 0,-1-1 1,1 1-1,0-1 0,1 1 0,30 4-2270,-22-6 162,0 0-1,-1-1 0,1 0 1,17-6-1,14-12-10657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15763,'7'-8'785,"0"1"0,1 0-1,-1 0 1,1 0 0,0 1-1,1 1 1,0-1 0,0 1-1,16-6 1,-15 7-474,0 0 0,-1 1 1,1 1-1,1 0 0,-1 0 0,0 1 0,0 0 0,1 1 1,14 1-1,-22-1-293,0 0 1,-1 0 0,1 1-1,0-1 1,0 1-1,-1 0 1,1 0 0,0 0-1,-1 0 1,1 0-1,-1 1 1,1-1 0,-1 1-1,0 0 1,1-1 0,-1 1-1,0 0 1,0 0-1,-1 0 1,1 1 0,0-1-1,-1 0 1,1 1-1,-1-1 1,0 1 0,0-1-1,0 1 1,0 0 0,0 0-1,0-1 1,-1 1-1,1 0 1,-1 0 0,0 0-1,0-1 1,0 1-1,0 0 1,-1 0 0,1 0-1,-1-1 1,1 1 0,-1 0-1,0 0 1,0-1-1,0 1 1,-3 3 0,-3 8-21,-1 0 1,-1-1 0,0 0-1,0-1 1,-2 0 0,1 0-1,-19 15 1,29-27-1,-1 0 0,1 0 0,0 0 0,-1 0 0,1 0 0,0 0 0,0 0-1,-1 1 1,1-1 0,0 0 0,0 0 0,-1 0 0,1 0 0,0 1 0,0-1 0,-1 0 0,1 0 0,0 1 0,0-1 0,0 0 0,0 0 0,-1 1 0,1-1 0,0 0 0,0 1 0,0-1-1,0 0 1,0 1 0,0-1 0,0 0 0,0 0 0,0 1 0,0-1 0,0 0 0,0 1 0,0-1 0,0 0 0,0 1 0,0-1 0,0 0 0,0 1 0,0-1 0,0 0 0,1 0 0,-1 1-1,0-1 1,0 0 0,0 0 0,1 1 0,-1-1 0,0 0 0,0 0 0,1 1 0,-1-1 0,0 0 0,0 0 0,1 0 0,-1 0 0,0 1 0,0-1 0,1 0 0,-1 0 0,0 0 0,1 0-1,-1 0 1,1 0 0,31 3-164,-11-1 76,-16 0 62,1-1 1,-1 1-1,0 1 0,1-1 0,-1 1 0,0 0 0,0 0 0,-1 0 0,1 1 0,-1-1 0,1 1 0,-1 0 0,0 1 0,-1-1 0,1 1 0,-1-1 0,0 1 0,0 0 0,0 0 0,-1 1 0,0-1 0,3 9 0,-4-9 43,0 0 0,0 0 0,0 0 0,-1 0 0,1 1 0,-1-1 0,-1 0 0,1 0-1,-1 0 1,0 0 0,0 0 0,0 0 0,-1 0 0,0-1 0,0 1 0,0 0 0,0-1 0,-1 1 0,0-1 0,1 0 0,-2 0 0,1 0 0,0 0 0,-1-1 0,-7 6 0,5-4 59,0-1 0,-1 0 1,1-1-1,-1 0 0,0 0 1,0 0-1,0-1 0,0 0 0,-1 0 1,1-1-1,0 0 0,-9 1 1,5-2-8,-1-1 1,1 0-1,0 0 1,-1-1-1,1-1 0,0 0 1,-12-4-1,21 6-135,0 0-1,0 1 1,0-1-1,0 0 1,0-1-1,1 1 1,-1 0-1,0 0 0,0-1 1,1 1-1,-1-1 1,1 1-1,-1-1 1,1 0-1,0 0 0,0 0 1,0 1-1,0-1 1,0 0-1,-1-3 1,2 4-40,0-1 0,-1 0 0,1 0 0,0 0 1,0 0-1,1 1 0,-1-1 0,0 0 0,1 0 0,-1 1 1,1-1-1,-1 0 0,1 0 0,0 1 0,0-1 0,0 1 1,0-1-1,0 1 0,0-1 0,0 1 0,0-1 0,0 1 1,1 0-1,2-2 0,21-14-612,10 0-215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0.6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1 416,'0'0'19646,"-9"0"-17666,3 0-1766,0 0 0,1 0 1,-1 1-1,0 0 0,1 0 0,-12 3 0,16-3-224,-1 0-1,0 0 0,0 0 1,0 0-1,1 0 0,-1 1 1,0-1-1,1 1 0,-1-1 1,1 1-1,-1-1 1,1 1-1,0 0 0,0-1 1,0 1-1,0 0 0,0 0 1,0 0-1,1 0 0,-1 0 1,0 0-1,1 0 1,0 0-1,-1 0 0,1 0 1,0 0-1,0 3 0,3-2-25,0 0 0,0 0 0,1 0 0,-1 0 0,0 0 0,1-1 0,0 0 1,-1 0-1,1 0 0,0 0 0,8 2 0,-1 1-93,-2-1 60,48 28-8,-54-31 75,-1 1 1,0-1-1,1 1 0,-1-1 1,0 1-1,0 0 1,0 0-1,0 0 0,0 0 1,-1 1-1,1-1 1,-1 0-1,1 1 1,-1-1-1,0 1 0,0-1 1,0 1-1,1 4 1,-3-5 54,1 0 1,-1 0-1,0 0 1,0-1-1,0 1 0,0 0 1,0-1-1,-1 1 1,1-1-1,0 1 1,-1-1-1,1 0 1,-1 1-1,1-1 1,-1 0-1,0 0 1,1 0-1,-1 0 1,0 0-1,0-1 1,0 1-1,1 0 0,-5 0 1,-46 12 889,50-13-960,-7 2 100,1-1 0,-1 0-1,1 0 1,-17-2 0,0-8-1888,23 7 1379,1 1 1,-1 0 0,1-1 0,-1 0 0,1 1 0,0-1 0,-1 0 0,1 0 0,0 0-1,1 1 1,-1-1 0,-1-3 0,-4-19-7956</inkml:trace>
  <inkml:trace contextRef="#ctx0" brushRef="#br0" timeOffset="1">117 9 11243,'0'0'5157,"67"0"-3492,-35 0-1345,-6 0-672,2 3-2691,-2-2-4228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0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20 13453,'0'0'2210,"-11"3"139,11-3-2346,-14 5 883,1 0-1,0 0 1,0 1-1,-15 10 1,25-14-781,0 0 1,0 0-1,0 0 1,0 0-1,0 0 0,1 1 1,-1 0-1,1-1 0,0 1 1,-1 0-1,1 0 0,1 0 1,-1 0-1,0 1 1,1-1-1,-1 0 0,1 1 1,0-1-1,0 1 0,1-1 1,-1 1-1,1-1 0,0 1 1,-1 0-1,2-1 1,-1 6-1,1-7-92,0 0 0,1 0 0,-1 0 0,0 0 0,1 0-1,-1 0 1,1 0 0,-1 0 0,1-1 0,0 1 0,0 0 0,0-1 0,0 0 0,0 1 0,0-1 0,0 0 0,1 0-1,-1 0 1,0-1 0,0 1 0,1 0 0,-1-1 0,1 1 0,-1-1 0,0 0 0,1 0 0,4 0 0,-1 0 26,0 0 0,0 0-1,0-1 1,0 1 0,0-1 0,-1-1 0,1 1 0,0-1 0,-1 0 0,10-4 0,-9 2 31,-1-1-1,0 1 1,0-1-1,0-1 1,0 1 0,-1 0-1,0-1 1,0 0-1,4-9 1,-6 12-84,0-1 0,0 0-1,-1-1 1,1 1 0,-1 0 0,0 0-1,0 0 1,-1-1 0,1 1 0,-1 0-1,0-1 1,0 1 0,0 0 0,-1-1-1,0 1 1,-1-6 0,1 8-91,0 0 1,-1 0 0,1 1-1,0-1 1,-1 0 0,1 1-1,-1-1 1,0 1-1,1-1 1,-1 1 0,0 0-1,0 0 1,0 0-1,0 0 1,0 0 0,0 0-1,0 1 1,0-1 0,0 0-1,0 1 1,0 0-1,0 0 1,0-1 0,-1 1-1,1 0 1,0 1 0,0-1-1,-4 1 1,3-1-323,0 1 1,0 0 0,0-1-1,1 1 1,-1 1-1,0-1 1,0 0-1,0 0 1,-3 3 0,5-3-50,0 0 1,-1 0 0,1 1 0,0-1 0,0 0 0,0 0-1,0 0 1,0 1 0,0-1 0,1 1 0,-1-1-1,0 0 1,1 1 0,-1-1 0,1 1 0,-1 0 0,1 2-1,-1 5-4638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1.3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7 13261,'0'0'3304,"-10"1"-2669,-53 14 192,50-10 126,1 0 1,0 0-1,1 1 0,-1 1 1,1 0-1,-20 16 1,30-22-907,0-1-1,0 1 1,0 0 0,0 0 0,0 0 0,0 0-1,0 0 1,0 0 0,1 0 0,-1 0 0,0 0 0,0 0-1,1 1 1,-1-1 0,1 0 0,-1 0 0,1 1 0,0-1-1,-1 0 1,1 1 0,0-1 0,0 0 0,0 1-1,0-1 1,0 0 0,0 1 0,0-1 0,1 0 0,0 2-1,0-1-18,1 0-1,0 0 1,-1 0-1,1 0 1,0 0 0,0-1-1,0 1 1,1-1-1,-1 1 1,0-1-1,0 0 1,1 0-1,4 1 1,8 3-5,0-1 1,0-1 0,30 2-1,-31-4-20,1-1 0,0-1-1,0 0 1,0-1 0,-1 0-1,19-6 1,-28 6 15,0 1 1,-1-1-1,1 0 0,0 0 1,-1-1-1,1 1 0,-1-1 1,1 0-1,-1 0 0,0-1 0,-1 1 1,1-1-1,0 0 0,-1 0 1,0 0-1,0 0 0,0-1 1,-1 1-1,1-1 0,-1 1 1,2-8-1,-3 10-2,-1 1 0,0-1 0,1 1 0,-1-1 0,0 1-1,0-1 1,0 0 0,0 1 0,0-1 0,0 1 0,-1-1 0,1 1 0,0-1 0,-1 1 0,1-1 0,-1 1 0,0-1 0,1 1 0,-1 0-1,0-1 1,0 1 0,0 0 0,0 0 0,0-1 0,-2-1 0,-1 1-12,0-1 0,1 1 0,-1 0 1,0 0-1,0 0 0,-1 1 0,1 0 0,0-1 0,-6 1 0,-8-2-31,0 1 0,-1 1 0,-28 3 0,46-2 15,-1 0-1,1 0 1,-1 0 0,1 0-1,0 0 1,-1 0 0,1 0 0,0 1-1,-1-1 1,1 1 0,0-1-1,-1 1 1,1-1 0,0 1 0,0 0-1,0-1 1,0 1 0,-1 0 0,1 0-1,0 0 1,0 0 0,1 0-1,-1 0 1,0 0 0,0 1 0,0-1-1,1 0 1,-1 0 0,1 0-1,-1 1 1,1-1 0,-1 0 0,1 1-1,0-1 1,0 0 0,-1 1-1,1-1 1,0 1 0,0 0 0,1 1-240,-1-1 1,1 1-1,0-1 1,0 0 0,0 0-1,0 1 1,0-1-1,0 0 1,1 0 0,-1 0-1,1 0 1,-1 0 0,1-1-1,0 1 1,-1 0-1,1-1 1,0 1 0,0-1-1,0 0 1,1 1 0,3 0-1,19 5-4862,4-4-2039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1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40 18161,'0'0'4842,"-10"1"-3534,5-1-1274,0 0 0,0 1-1,0 0 1,0 0 0,0 0 0,0 0-1,1 1 1,-1 0 0,0 0 0,1 0-1,0 1 1,-1-1 0,1 1 0,0 0-1,0 0 1,1 1 0,-1-1 0,1 1-1,0 0 1,0-1 0,0 2 0,0-1-1,0 0 1,1 0 0,0 1 0,0-1-1,0 1 1,1 0 0,-1 0 0,0 8-1,1-11-5,1 0-1,0 0 0,0 1 1,0-1-1,0 0 1,0 0-1,0 1 0,0-1 1,1 0-1,-1 0 1,1 0-1,0 0 0,-1 1 1,1-1-1,0 0 0,0 0 1,0-1-1,1 1 1,-1 0-1,0 0 0,1 0 1,-1-1-1,1 1 0,0-1 1,-1 1-1,1-1 1,3 2-1,-1-1 88,0-1-1,0 1 1,0-1 0,0 0 0,0-1-1,0 1 1,0-1 0,0 1 0,1-1-1,-1-1 1,0 1 0,0 0 0,0-1-1,8-2 1,-7 1-73,0 0 1,1-1-1,-1 1 0,0-1 0,0 0 1,-1-1-1,1 1 0,-1-1 0,0 0 1,0 0-1,0 0 0,0 0 1,-1-1-1,1 0 0,-1 1 0,4-9 1,-6 11-165,0-1 0,0 0 0,1 1 0,-1-1 0,-1 0 0,1 0 0,0 1 0,-1-1 0,1 0 0,-1 0 0,0 0 0,0 0 0,0 0 0,0 1 1,-1-1-1,1 0 0,-1 0 0,0 0 0,0 1 0,0-1 0,0 0 0,0 1 0,0-1 0,-1 1 0,1-1 0,-1 1 0,0 0 0,0-1 0,0 1 0,0 0 1,0 0-1,0 0 0,-4-2 0,-3-1-1748,0 0-1,-1 0 1,1 1 0,-1 0 0,-13-3-1,-22-3-11325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2.1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1 125 10698,'0'0'6924,"11"0"-6785,335 46 1147,-77-33 35,309-26-1,268-65-580,-367 29 2761,-328 34-2077,245-14 867,-427 38-1616,15-3-4155,0-2-9330,4-2 1696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2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42 8968,'0'0'14137,"10"-6"-12563,-8 5-1491,53-27 1643,-53 27-1690,1 0 1,0 0-1,0 0 1,-1 0-1,1 1 1,0-1-1,0 1 1,0-1-1,0 1 1,0 0-1,-1 0 1,1 1-1,0-1 1,0 0-1,0 1 1,0 0-1,-1-1 1,1 1-1,0 1 1,-1-1-1,1 0 1,4 3-1,-6-3-74,0 0-1,0 0 0,0 0 1,0 1-1,-1-1 0,1 0 1,0 0-1,0 1 0,-1-1 1,1 1-1,-1-1 0,1 0 1,-1 1-1,0-1 0,1 1 1,-1-1-1,0 1 1,0-1-1,0 1 0,0-1 1,0 1-1,-1-1 0,1 1 1,0-1-1,-1 0 0,1 1 1,-1-1-1,1 1 0,-1-1 1,0 0-1,1 1 0,-1-1 1,0 0-1,-2 2 1,0 2 5,-1-1 1,0 0-1,0 0 1,0-1-1,-1 1 1,1-1-1,-10 5 1,-16 7 106,17-10-65,1 0-1,1 1 0,-1 1 0,1 0 0,-19 16 0,29-22-23,0-1 1,0 1 0,0 0-1,0 0 1,0 0 0,0 0-1,0 0 1,1 0-1,-1 0 1,0 0 0,1 0-1,-1 0 1,1 0 0,-1 0-1,1 1 1,-1-1-1,1 0 1,0 0 0,0 1-1,-1-1 1,1 0 0,0 0-1,0 1 1,0-1-1,0 0 1,1 1 0,-1-1-1,1 2 1,0-2-92,0 1-1,1-1 1,-1 0-1,1 1 1,-1-1-1,1 0 1,0 0 0,0 0-1,-1 0 1,1 0-1,0 0 1,0-1-1,0 1 1,0-1-1,3 1 1,10 2-1365,-1-2 1,1 0-1,21-1 1,7-5-3244,3-8-1842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3.0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1 13421,'-8'0'2370,"0"1"-2129,-1 0 0,1 1 0,0 0 0,-1 1 0,1-1 0,1 2 1,-1-1-1,0 1 0,1 0 0,0 1 0,0 0 0,0 0 0,0 0 0,1 1 0,0 0 0,0 0 0,1 0 1,-1 1-1,1 0 0,1 0 0,-1 1 0,1-1 0,1 1 0,-1 0 0,1 0 0,1 0 0,0 0 0,0 0 1,0 1-1,0 8 0,2-15-193,0-1 1,1 1-1,-1 0 0,0-1 1,1 1-1,0-1 1,-1 1-1,1-1 1,0 1-1,-1-1 1,1 0-1,0 1 1,0-1-1,0 0 0,0 1 1,1-1-1,-1 0 1,0 0-1,0 0 1,1 0-1,-1 0 1,0 0-1,1-1 0,-1 1 1,1 0-1,-1-1 1,1 1-1,0-1 1,-1 0-1,1 1 1,-1-1-1,1 0 1,0 0-1,-1 0 0,1 0 1,0 0-1,-1 0 1,1-1-1,1 1 1,4-1 174,0 0 0,1 0 0,-2-1 0,1 1 0,0-1 0,0-1 0,-1 1 0,8-5 0,-4 1-160,-1-1 1,0 0 0,0 0-1,-1-1 1,0 0 0,14-17-1,-19 21-54,0-1 1,0 1-1,-1-1 0,0 0 1,1 0-1,-1 0 0,-1 0 0,1 0 1,-1 0-1,0-1 0,0 1 1,0 0-1,-1-1 0,0 1 0,0 0 1,-1-9-1,1 13-46,-1 0 0,1 0 0,0 0 0,0 0 0,-1 0 0,1 0 0,0 0 0,-1 0 0,1 0 0,-1 1 0,0-1 0,1 0 0,-1 0 0,1 0 0,-1 1-1,0-1 1,0 0 0,1 1 0,-1-1 0,0 1 0,0-1 0,0 1 0,0-1 0,0 1 0,-2-1 0,1 0-58,-1 1 1,1 0-1,-1 0 0,1 0 1,-1 0-1,0 0 0,1 0 1,-1 1-1,1 0 0,-4 0 1,0 1-158,-1 1 1,0 0 0,1 0-1,0 0 1,0 1 0,-10 7-1,-7 22-2829,23-32 2695,-1 0-1,1 1 0,0-1 1,-1 0-1,1 0 1,0 0-1,-1 0 1,1 1-1,0-1 1,0 0-1,0 0 0,0 1 1,0-1-1,1 0 1,-1 0-1,0 0 1,1 1-1,-1 0 1,8 4-5102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3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15 13453,'0'0'2301,"-12"1"122,-1 0-1988,1 1 1,0 0-1,1 0 0,-1 2 1,0-1-1,1 1 0,-1 1 0,1 0 1,1 0-1,-1 2 0,1-1 1,-12 10-1,19-14-274,-1 1 0,1-1 1,-1 1-1,1 0 0,0 0 1,0 1-1,0-1 0,0 1 0,1-1 1,-1 1-1,1 0 0,0 0 0,0 0 1,1 0-1,-1 0 0,1 1 1,0-1-1,-1 5 0,3-7-138,0-1-1,0 1 1,0-1-1,0 0 1,0 0-1,0 1 1,0-1-1,1 0 1,-1 0-1,0 0 1,1 0 0,-1 0-1,1-1 1,-1 1-1,1 0 1,0-1-1,-1 1 1,1-1-1,-1 1 1,1-1-1,0 0 1,-1 0-1,1 0 1,0 0-1,0 0 1,-1 0 0,1 0-1,2-1 1,52-6 652,-46 4-609,-1-1-1,1 0 0,-1-1 0,0 0 1,0-1-1,-1 1 0,0-2 1,8-6-1,-13 10-40,0 1 0,0-1 0,-1 1 0,1-1 0,-1 0 0,1 0 0,-1 0 0,0 0 0,0 0 0,0-1 0,-1 1-1,1-1 1,-1 1 0,0-1 0,0 0 0,0 1 0,0-1 0,0 0 0,-1 0 0,0 1 0,0-1 0,0 0 0,0 0 0,-2-6 0,1 8-92,-1 0 0,1 1 0,-1-1 0,1 1 0,-1 0 0,0-1 0,1 1 0,-1 0 0,0 0 0,0 0 0,0 0-1,0 0 1,0 1 0,0-1 0,0 0 0,0 1 0,0 0 0,0-1 0,0 1 0,0 0 0,-5 1 0,-1-2-186,0 1 1,0 1-1,0-1 0,-15 5 1,18-3 226,-1 0 0,1 1 1,0 0-1,0 0 1,0 0-1,0 1 1,0-1-1,1 1 0,-7 7 1,10-10-99,0 0 1,0 1 0,1-1 0,-1 0-1,0 0 1,1 0 0,-1 0 0,0 1-1,1-1 1,-1 0 0,1 1 0,0-1-1,-1 0 1,1 1 0,0-1-1,0 0 1,0 1 0,0 2 0,1-3-166,0 1 0,-1-1 1,1 0-1,0 1 1,0-1-1,0 0 0,0 0 1,0 0-1,0 0 1,1 0-1,-1 0 0,0 0 1,0 0-1,1 0 1,-1-1-1,0 1 0,1 0 1,-1-1-1,1 1 1,-1-1-1,3 1 0,24 4-5070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3.7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49 9257,'0'0'16276,"-10"-2"-15870,6 2-370,0-1-1,-1 1 1,1-1-1,-1 1 1,1 0-1,-1 1 1,1-1-1,-1 1 1,1 0-1,0 0 1,0 0-1,-6 3 0,8-3-26,-1 1 0,1-1-1,0 1 1,-1 0-1,1 0 1,0 0-1,0 0 1,0 0-1,1 0 1,-1 1-1,0-1 1,1 0 0,0 1-1,-1-1 1,1 1-1,0 0 1,0-1-1,1 1 1,-1 0-1,0 0 1,1 0-1,0 0 1,0-1-1,0 1 1,0 3 0,0-3 2,0-1 1,0 0 0,0 0 0,0 0-1,1 0 1,-1 0 0,0 0 0,1 0 0,0 0-1,0 0 1,-1 0 0,1 0 0,0 0 0,1 0-1,-1-1 1,0 1 0,0 0 0,1-1 0,-1 1-1,1-1 1,-1 1 0,1-1 0,2 2 0,-1-2 70,1 1 1,0-1-1,-1 1 1,1-1-1,0 0 1,0-1 0,0 1-1,0-1 1,0 0-1,0 0 1,7 0-1,-2-1 93,0-1-1,-1 1 1,1-1-1,0-1 0,-1 0 1,1 0-1,-1 0 1,0-1-1,0 0 0,12-10 1,-18 13-128,0-1 1,0 1-1,0-1 1,0 0-1,0 0 1,0 0-1,-1 0 1,1 0-1,-1 0 1,1 0-1,-1-1 1,0 1-1,0 0 1,0-1-1,0 1 1,0-1-1,-1 1 1,1-1-1,-1 1 1,0-1-1,0 0 1,0 1-1,0-1 1,0 1-1,0-1 1,0 0-1,-1 1 1,0-1-1,1 1 1,-1-1-1,0 1 1,0-1-1,0 1 1,-1 0-1,1 0 1,-1-1-1,1 1 1,-1 0-1,1 0 1,-1 0-1,0 1 1,0-1-1,0 0 1,0 1-1,-5-3 1,2 0-263,-1 0 0,0 1 0,-1 0 0,1 0 0,0 0 0,-1 1 0,-11-3 0,13 4-460,0 1 0,0-1 0,0 1 0,0-1 0,0 1-1,0 1 1,0-1 0,1 1 0,-1 0 0,-8 2 0,2 6-6116,4 3-2994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4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0 13837,'0'0'11045,"-4"12"-10906,3-9-132,-1 4 13,0 1 1,-1-1-1,0 1 0,-1-1 1,0 0-1,0 0 0,0 0 1,-1-1-1,0 1 0,0-1 1,-10 8-1,-98 67 106,22-19-23,91-62-104,1 0-1,-1 0 1,0 0-1,0 0 1,1 0-1,-1 0 1,0 0-1,0 0 1,1 0-1,-1 0 1,0 1-1,0-1 1,1 0-1,-1 0 1,0 0-1,0 0 1,0 0-1,1 0 1,-1 0-1,0 1 1,0-1-1,0 0 1,1 0-1,-1 0 1,0 1-1,0-1 0,0 0 1,0 0-1,0 0 1,0 1-1,0-1 1,1 0-1,-1 0 1,0 1-1,0-1 1,0 0-1,0 0 1,0 1-1,0-1 1,0 0-1,0 0 1,0 1-1,0-1 1,0 0-1,0 0 1,0 0-1,-1 1 1,1-1-1,0 0 1,0 0-1,0 1 1,0-1-1,0 0 1,0 0-1,0 0 0,-1 1 1,1-1-1,0 0 1,0 0-1,27-1-121,-25 1 119,146-20-2132,-93 11-1486,101-5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18428,'-11'18'2152,"-10"6"-1439,-7 10-321,-2 5 1816,-3 3-1568,1 2-144,1 0-256,3-3-104,8-10-432,5-1-336,2-15 136,3-5 360,4-18-136,-1-12-96</inkml:trace>
  <inkml:trace contextRef="#ctx0" brushRef="#br0" timeOffset="1">1 99 18484,'17'16'2048,"2"0"-1399,12 0-305,5-2 1016,10 2-984,0-2-480,0-4 224,-1-3-104,-6-2-216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4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10090,'0'0'16047,"69"24"-15150,-28-23-289,2 1-320,4 0-224,5-1-512,-7-1-2467,0 0-4676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5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5061,'0'0'15636,"10"-4"-14045,-2 0-1395,-1 1 1,1 1 0,0-1-1,0 1 1,0 1 0,0 0-1,0 0 1,1 0 0,-1 1 0,0 0-1,0 1 1,1-1 0,-1 2-1,0-1 1,0 1 0,0 1-1,0-1 1,8 5 0,-12-5-182,-1-1 0,1 1 0,-1 0 1,1 0-1,-1 0 0,0 0 0,0 1 1,0-1-1,0 1 0,-1 0 0,1 0 1,-1 0-1,0 0 0,0 0 1,0 1-1,0-1 0,0 1 0,0-1 1,1 6-1,-3-5-9,0 0 1,0 0-1,0 0 0,-1 0 1,1 1-1,-1-1 1,0 0-1,0 0 1,0 0-1,-1-1 0,1 1 1,-1 0-1,0 0 1,0-1-1,0 1 0,-1-1 1,1 0-1,-4 4 1,-75 79 161,53-58-126,-41 52-1,67-78-45,1 0 1,-1 0-1,1 0 1,0 0-1,-1 0 1,1 0-1,0 0 1,0 0 0,0 1-1,1-1 1,-1 0-1,1 1 1,-1-1-1,1 1 1,0-1-1,-1 0 1,1 1 0,1 3-1,0-4 7,-1 0 0,1-1 1,0 1-1,0-1 0,0 0 0,0 1 0,0-1 0,1 0 1,-1 0-1,0 1 0,1-1 0,-1 0 0,0 0 0,1 0 0,-1-1 1,1 1-1,-1 0 0,1-1 0,3 2 0,9 1 55,0-1 0,0 0-1,1 0 1,27-2 0,-30 0-13,170-9 524,-91-10-1870,-78 14 183,1 0 1,-1 0-1,0-1 0,15-10 0,-9-1-5181,-10-1-3759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11115,'0'0'11659,"88"-32"-9770,-38 22-479,6 1-97,4 5-512,2 4-673,-4 0-96,-1 4-673,-4 3-2754,-5-5-6310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0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241 24 11531,'15'-17'6519,"-12"11"-1696,-11 12-1218,-219 190-2831,225-195-739,0 0 0,0 1 0,1-1 0,-1 1 0,0 0 0,1-1 0,-1 1 0,1 0 0,0 0 0,-1 0 0,1 0 0,0 0 0,0 0 0,1 1 0,-1-1-1,0 3 1,1-4-28,0 0 0,0 0-1,1-1 1,-1 1-1,0 0 1,1 0 0,-1 0-1,1 0 1,-1 0-1,1 0 1,0 0 0,-1-1-1,1 1 1,0 0-1,0-1 1,-1 1 0,1 0-1,0-1 1,0 1-1,0-1 1,0 1 0,0-1-1,0 1 1,0-1-1,-1 0 1,1 0 0,0 1-1,1-1 1,-1 0-1,0 0 1,0 0 0,0 0-1,0 0 1,0 0-1,0 0 1,1-1 0,63 0 148,76-10 0,-24 0-124,-101 10-193,18-1-363,-12 5-2984,-18 1-1183,-3 3-1720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1.0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7399,'0'0'19987,"52"7"-18770,-16-7-576,5 0-289,-4-1-160,2 0-96,-1 1-96,-5 0-288,-7 0-897,-3 0-1474,-6 0-2626,-3-2-7238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1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88 10570,'0'0'2947,"5"-8"-145,-2 3-2384,1-1-1,0 1 0,1-1 1,-1 1-1,1 1 0,0-1 1,0 1-1,1 0 0,-1 0 1,1 0-1,0 1 0,0 0 1,0 0-1,0 0 0,1 1 1,11-3-1,2 2 199,1 0 0,38 1-1,-59 2-611,1 0 0,0 0 1,-1 0-1,1 0 0,0 0 0,-1 0 0,1 0 0,-1 0 0,1 0 0,0 0 0,-1 0 0,1 1 0,-1-1 1,1 0-1,0 0 0,-1 1 0,1-1 0,-1 0 0,1 1 0,-1-1 0,1 1 0,-1-1 0,1 0 0,-1 1 1,0-1-1,1 1 0,-1-1 0,0 1 0,1 0 0,-1-1 0,0 1 0,1-1 0,-1 1 0,0 0 0,0-1 1,0 1-1,0-1 0,0 1 0,0 0 0,0-1 0,0 1 0,0 0 0,0-1 0,0 1 0,0-1 0,0 1 1,0 0-1,0-1 0,-1 1 0,1-1 0,0 1 0,-1 0 0,1-1 0,0 1 0,-1 0 0,-24 32 226,-17 1-30,26-23-166,1 1 1,-1 0-1,2 1 0,0 1 0,1 0 0,0 1 0,1 1 0,-12 19 0,23-33-7,0-1-1,0 1 0,0 0 1,0-1-1,0 1 0,1 0 0,-1 0 1,1 0-1,-1 0 0,1-1 1,-1 1-1,1 0 0,0 0 0,0 0 1,0 0-1,0 0 0,0 0 1,1 0-1,-1 0 0,1 0 0,-1 0 1,1-1-1,-1 1 0,1 0 1,0 0-1,0-1 0,0 1 0,0 0 1,0-1-1,0 1 0,1-1 1,-1 1-1,0-1 0,1 0 0,-1 1 1,1-1-1,0 0 0,-1 0 1,1 0-1,0 0 0,-1-1 0,1 1 1,0 0-1,0-1 0,0 1 1,0-1-1,3 1 0,11 1-73,0 0 0,0-1 0,1-1 1,25-2-1,-28 1-52,-3 0-592,1 0-1,-1-1 0,0 0 1,0-1-1,0 0 0,0-1 1,11-6-1,-10 4-1834,-1 0 1,1-1-1,12-11 0,5-9-7937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2.4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49 6951,'0'0'12534,"-6"5"-12454,3-2-68,0 0-1,1 1 0,-1 0 1,1 0-1,-1 0 1,1 0-1,1 0 1,-1 0-1,0 0 1,1 0-1,0 1 0,0-1 1,0 1-1,1-1 1,-1 1-1,1-1 1,0 1-1,1-1 1,-1 1-1,1-1 0,-1 1 1,2-1-1,-1 0 1,0 1-1,1-1 1,-1 0-1,5 7 0,18 29 617,-20-36-589,0 1 1,-1 1-1,1-1 1,-1 0-1,0 1 1,-1 0 0,1-1-1,-1 1 1,0 0-1,-1 0 1,0 0-1,1 1 1,-2-1-1,1 0 1,-1 10-1,-1-13-9,-1-1 0,1 1 0,0-1 0,-1 1-1,0-1 1,0 0 0,0 1 0,0-1 0,0 0-1,0-1 1,0 1 0,0 0 0,-1 0 0,1-1-1,-1 0 1,1 1 0,-1-1 0,0 0 0,-4 1-1,-58 14 454,59-15-351,0 0 0,0 0 0,0-1-1,0 0 1,-1 0 0,1-1 0,0 0 0,0 0 0,0 0 0,0-1 0,1 0 0,-8-3 0,10 4-104,1-1 1,0 1 0,0-1-1,0 0 1,0 0-1,0 0 1,1 0-1,-1 0 1,1 0-1,-1 0 1,1-1-1,0 1 1,-1-1-1,1 1 1,1-1-1,-1 1 1,0-1 0,0 1-1,1-1 1,0 0-1,-1 1 1,1-1-1,0 0 1,0 1-1,1-1 1,-1 0-1,1 1 1,-1-1-1,1 0 1,1-2-1,-1 1-24,1-1 0,0 1 0,0-1 0,1 1-1,-1 0 1,1 0 0,0 0 0,0 1 0,0-1-1,0 1 1,1-1 0,-1 1 0,8-5 0,61-34 60,-49 30 0,7-4-1,-7 5-35,38-25 1,-57 33-6,0 0 0,0 0 0,-1 0 0,1 0 0,-1 0 0,0-1 0,0 1 0,0-1 1,0 0-1,0 0 0,-1 0 0,0 0 0,0-1 0,0 1 0,0 0 0,0-6 0,-2 8-4,0 0 0,0 0-1,0 1 1,-1-1 0,1 0-1,-1 0 1,0 0 0,1 0-1,-1 1 1,0-1 0,0 0-1,0 0 1,0 1 0,0-1-1,0 1 1,-1-1 0,1 1-1,-1 0 1,1-1 0,-1 1-1,1 0 1,-1 0 0,1 0-1,-1 0 1,0 0 0,0 1-1,0-1 1,1 0 0,-1 1-1,0-1 1,0 1 0,0 0-1,0 0 1,0-1 0,0 1-1,-2 1 1,1-2-209,0 1-1,-1-1 0,1 1 1,0 0-1,-1 0 1,1 1-1,0-1 1,-1 1-1,1-1 0,0 1 1,0 0-1,0 0 1,-1 1-1,1-1 0,0 1 1,1-1-1,-1 1 1,0 0-1,0 0 1,1 0-1,-4 3 0,-1 12-3492,2 1-1356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2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142 1 11755,'0'0'11974,"-5"11"-11568,3-6-416,-4 7 97,0 0 1,2 0-1,-1 0 0,-1 14 1,5-23-119,0 0 1,0 1 0,1-1-1,0 0 1,0 1 0,0-1-1,0 0 1,0 1 0,0-1-1,1 0 1,0 0 0,0 1 0,0-1-1,0 0 1,0 0 0,0 0-1,1 0 1,0 0 0,0 0-1,-1-1 1,1 1 0,1 0-1,-1-1 1,3 3 0,-1-2-94,0 0 0,-1 0 0,1 0 0,-1 1 0,0-1 0,1 1 0,-2 0 0,1 0-1,0 0 1,-1 0 0,0 1 0,0-1 0,2 8 0,-3-10 143,-1 0-1,0 0 0,0 1 0,0-1 1,-1 0-1,1 0 0,0 0 0,-1 0 1,1 0-1,-1 0 0,0 0 0,0 0 1,0 0-1,0 0 0,0 0 0,0-1 1,0 1-1,-1 0 0,1-1 0,-1 1 1,1-1-1,-1 1 0,1-1 1,-1 0-1,0 1 0,0-1 0,0 0 1,0 0-1,0-1 0,0 1 0,0 0 1,0-1-1,-2 1 0,-1 2 24,0-1 0,0 0-1,0-1 1,0 1 0,0-1-1,-1 0 1,1-1 0,0 1 0,-1-1-1,1 0 1,-1 0 0,1 0-1,0-1 1,-1 0 0,-6-2-1,9 2-136,1-1 0,0 1 0,-1 0 0,1-1 0,0 0 0,0 1 0,0-1 0,1 0 0,-1 0 0,0 0 0,1 0 0,-1 0 0,-1-3 0,1 0-615,0 1-1,0-1 1,0 0-1,1 0 0,0 0 1,0-1-1,-1-9 1,1-24-7591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3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10282,'0'0'6214,"66"13"-3812,-40-9-929,0 1-1249,2-1-127,-4-2-1058,1-1-1794,-1-1-2178,2 0-4836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3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178 1 1698,'0'0'9192,"-11"4"-5199,-4 3-2967,0 0-1,1 1 0,0 1 0,0 0 0,1 1 0,-14 13 0,22-18-818,0 0-1,0 0 1,1 0-1,0 0 1,0 1-1,0-1 1,0 1-1,1 0 1,0 0 0,1 1-1,-1-1 1,1 1-1,0-1 1,1 1-1,0-1 1,0 1-1,0 0 1,1 0 0,0 13-1,1-18-188,-1-1 0,0 1 0,1 0 0,-1-1 0,1 1 0,0 0 0,-1-1 0,1 1 0,0-1 0,0 1 0,0-1 0,0 0 0,0 1 0,1-1 0,-1 0 0,0 0 0,0 0 0,1 0 0,-1 0 0,1 0 0,1 1 0,1 0 34,0-1-1,0 0 1,0 1 0,0-1 0,1-1 0,-1 1-1,0-1 1,7 1 0,-3-1-17,0-1-1,0 0 0,-1 0 1,1 0-1,0-1 1,-1 0-1,1 0 1,-1-1-1,9-4 1,-9 2-11,0-1 1,-1 1-1,1-1 1,-1 0-1,0-1 1,-1 1-1,0-1 1,0 0 0,8-16-1,-10 18-12,-1 1 0,0-1 0,0 0 0,0-1-1,-1 1 1,0 0 0,0 0 0,0 0 0,0-1 0,-1 1 0,0-1 0,0 1-1,-1 0 1,1-1 0,-1 1 0,0 0 0,-3-7 0,3 9-194,-1 1 1,1-1-1,-1 1 0,0-1 1,0 1-1,0 0 1,0 0-1,0 0 1,-1 0-1,1 0 1,-1 0-1,1 1 1,-1-1-1,0 1 0,1 0 1,-1 0-1,0 0 1,0 0-1,0 0 1,0 0-1,0 1 1,0 0-1,0-1 1,0 1-1,0 0 0,0 0 1,0 1-1,0-1 1,-4 2-1,4-2-129,-1 1-1,1 0 1,-1-1 0,1 1-1,0 1 1,-1-1-1,1 0 1,0 1-1,0 0 1,0 0 0,0 0-1,0 0 1,0 0-1,1 0 1,-1 1-1,1-1 1,0 1 0,-1 0-1,1 0 1,1 0-1,-1 0 1,0 0-1,1 0 1,-1 0 0,0 4-1,1 7-5704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2 320 16371,'0'2'111,"0"0"0,-1-1-1,1 1 1,0 0 0,0 0-1,0-1 1,0 1-1,0 0 1,0 0 0,0-1-1,0 1 1,1 0 0,-1 0-1,1-1 1,-1 1-1,1 0 1,0-1 0,0 1-1,0-1 1,0 1 0,0-1-1,0 1 1,0-1-1,0 0 1,0 0 0,1 1-1,-1-1 1,0 0 0,1 0-1,-1 0 1,1 0-1,0-1 1,-1 1 0,1 0-1,0-1 1,-1 1-1,1-1 1,0 1 0,-1-1-1,1 0 1,0 0 0,0 0-1,-1 0 1,1 0-1,3 0 1,3-1 105,0 0 1,-1-1-1,1 0 0,0 0 0,-1 0 0,0-1 1,1 0-1,-1-1 0,7-4 0,1-3-3,-1 0-1,-1-1 1,0 0 0,0-1-1,-1 0 1,-1-1-1,0 0 1,9-18-1,-13 20-125,0 0 0,-1-1 0,-1 1 0,0-1 0,0 0 0,-1-1-1,-1 1 1,-1-1 0,1 0 0,-1-24 0,-2 36-78,0 0 0,0 0 1,0 0-1,0 0 0,0 0 0,-1 0 0,1 0 1,-1 0-1,1 0 0,-1 0 0,0 1 1,1-1-1,-1 0 0,0 0 0,0 1 0,-1-1 1,1 0-1,0 1 0,0-1 0,-1 1 1,1 0-1,-1-1 0,-1 0 0,1 1-3,0 1 0,0 0 0,0-1 0,0 1 0,0 0 1,0 0-1,0 0 0,0 0 0,0 1 0,0-1 0,0 1 0,0-1 0,0 1 0,1-1 0,-1 1 0,0 0 0,0 0 0,1 0 0,-1 0 0,0 0 1,1 0-1,-1 1 0,-1 1 0,-6 6-1,1 0 0,0 0 0,0 0 0,1 1 0,0 1 1,1-1-1,0 1 0,-4 12 0,-1 3-7,2 0 0,-10 41 0,18-61-2,-1 0 0,2 0-1,-1 0 1,1 0 0,-1 0 0,2 0 0,-1 1 0,1-1 0,0 0 0,2 9 0,-2-13 2,0 0 0,0 0 0,0 0 0,0 0 1,1 0-1,-1 0 0,0 0 0,1-1 0,-1 1 0,1-1 1,0 1-1,0-1 0,-1 1 0,1-1 0,0 0 0,0 0 1,0 0-1,0 0 0,1 0 0,-1-1 0,0 1 0,0 0 1,0-1-1,1 0 0,-1 1 0,0-1 0,0 0 1,1 0-1,-1-1 0,0 1 0,0 0 0,3-1 0,25-5 16,37-11-1,-39 9 11,56-9 0,-74 16-13,0 0 0,-1 1 0,1 0 0,0 1 0,0 0 0,0 1 0,12 3 0,-19-4-2,1 0-1,0 0 0,-1 1 1,1-1-1,-1 1 0,0 0 0,1 0 1,-1 1-1,0-1 0,0 1 1,-1-1-1,1 1 0,0 0 0,-1 0 1,0 0-1,0 0 0,0 0 1,0 1-1,0-1 0,0 1 0,1 5 1,-24-127 1907,-14-12-1324,88 161-4346,-29-19 3129,1-2-221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3.9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189 14 14189,'0'0'7944,"-9"-1"-6038,3 0-1857,0 1-1,0-1 1,0 2 0,0-1 0,0 1 0,-1 0 0,1 0 0,0 0-1,0 1 1,1 0 0,-1 0 0,0 1 0,1-1 0,-1 1-1,1 0 1,0 1 0,0 0 0,0-1 0,-7 9 0,7-8-48,0 1 1,0-1 0,1 1-1,-1 0 1,1 0 0,0 0 0,1 1-1,-1 0 1,1-1 0,0 1-1,1 0 1,0 0 0,-1 1-1,2-1 1,-1 0 0,1 1 0,0-1-1,0 1 1,1-1 0,0 1-1,1 10 1,0-15 0,0 0 1,0 0-1,0 0 0,1-1 1,-1 1-1,0-1 0,1 1 1,-1-1-1,1 1 0,0-1 1,-1 0-1,1 0 0,0 0 1,0 0-1,0 0 0,0 0 1,0 0-1,0-1 0,0 1 1,0-1-1,0 0 1,0 1-1,0-1 0,0 0 1,3 0-1,6 1-3,-1-1 1,0 0 0,0-1-1,12-2 1,-7-2-5,-1 0 1,0-1-1,0 0 1,0-2-1,-1 1 1,0-2-1,0 1 1,-1-2-1,0 0 1,-1 0-1,0-1 1,14-18-1,-24 28 26,1-1 0,-1 0 0,0 1-1,1-1 1,-1 0 0,0 0 0,0 0 0,0 0 0,0 0 0,-1 0 0,1 0-1,0 0 1,-1-1 0,0 1 0,1 0 0,-1 0 0,0 0 0,0-1-1,0 1 1,-1 0 0,1 0 0,0 0 0,-1-1 0,0-1 0,-1 1-16,0 1 1,0-1 0,0 1 0,0 0 0,0 0 0,0 0-1,0 0 1,-1 0 0,1 0 0,-1 1 0,1-1-1,-1 1 1,0 0 0,1-1 0,-6 0 0,1 0-74,0 0-1,1 1 1,-1-1 0,0 1 0,0 1 0,0-1 0,0 1 0,0 1 0,0-1 0,1 1-1,-1 0 1,0 1 0,0 0 0,1 0 0,-8 3 0,11-3-64,1-1 0,-1 1 0,1 0 0,-1 0 0,1 1 0,0-1-1,0 0 1,0 1 0,0-1 0,1 1 0,-1 0 0,-1 2 0,-1 9-2892,3 1-3462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4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74 4612,'-53'14'12626,"59"-12"-7932,23 3-3217,297 14 3261,165-38-3994,148-52-1538,-515 55 643,-62 9-748,-51 6-96,-40 6-57,-30 0-5515,32-4-1200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6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 11307,'0'0'9641,"56"-1"-7880,-30 1-639,4 0-130,10 0-95,2 0-320,9 0-289,-1 0-128,1 0-96,-5 0-32,-3 0-32,-11 0-416,-9 0-1121,-12-1-1827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7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4 12716,'0'0'5509,"10"-1"-3219,-4 1-2062,8-1 689,-1 0-1,1 1 1,22 2 0,-34-2-849,0 0 0,0 0 1,0 1-1,0-1 0,0 0 0,0 1 1,0-1-1,-1 1 0,1-1 1,0 1-1,0 0 0,0 0 1,0 0-1,-1 0 0,1 0 1,0 0-1,-1 1 0,1-1 1,-1 0-1,0 1 0,1-1 1,-1 1-1,0 0 0,0-1 1,0 1-1,0 0 0,0 0 1,0 0-1,-1-1 0,1 1 1,-1 0-1,1 0 0,-1 0 1,0 0-1,1 0 0,-1 4 0,-1-3-51,0 0-1,-1 1 1,1-1-1,-1 0 1,1 1-1,-1-1 1,0 0-1,0 0 0,0-1 1,-1 1-1,1 0 1,-1-1-1,-4 5 1,-46 32 109,28-22-125,16-10-36,-48 42-134,54-46 162,-1 1-1,1 0 1,0 0-1,0 0 1,0 1-1,1-1 1,-1 1 0,1-1-1,0 1 1,1 0-1,-3 10 1,4-14 6,0 0-1,0 0 1,1 0 0,-1 0 0,0 0 0,1 0 0,-1 1 0,1-1 0,-1 0 0,1 0 0,-1 0 0,1-1 0,0 1 0,-1 0 0,1 0 0,0 0 0,0 0 0,0-1 0,0 1 0,0 0 0,0-1 0,0 1 0,0-1 0,0 1 0,0-1 0,0 1 0,0-1 0,0 0 0,0 1 0,0-1 0,0 0 0,1 0 0,-1 0 0,0 0 0,2 0 0,51 1-818,-44-1 239,0 0-407,0-1 0,0 0 0,0-1 0,0 0 0,0 0 0,11-5 1,22-11-5468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7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206 0 13613,'0'0'6721,"-10"4"-4703,4-2-1844,-36 16 940,40-16-1064,0-1 0,0 0 0,1 1 0,-1-1 0,0 1 0,1 0-1,-1 0 1,1-1 0,-1 1 0,1 0 0,0 0 0,0 0 0,0 0 0,0 1 0,0-1 0,0 0 0,1 0-1,-1 1 1,1-1 0,0 0 0,-1 4 0,2-2-107,0 0-1,0 0 1,1 0-1,-1 0 1,1 0-1,0 0 1,0-1-1,0 1 1,1-1-1,-1 1 1,1-1-1,0 0 1,0 0-1,0 0 1,0 0-1,1-1 1,6 5-1,-4-3 40,-1 0-1,0 1 1,0-1-1,0 1 1,-1 0-1,0 1 1,0-1-1,6 10 1,-9-13 28,0 0-1,0 0 1,0 0-1,0 0 1,0 0-1,-1 0 1,1 0 0,-1 0-1,1 0 1,-1 1-1,0-1 1,0 0 0,0 0-1,0 0 1,0 1-1,-1-1 1,1 0 0,0 0-1,-1 0 1,-1 4-1,0-4 21,-1 0-1,1 0 0,-1 0 0,1 0 1,-1-1-1,1 1 0,-1-1 1,0 1-1,0-1 0,0 0 0,0 0 1,0-1-1,0 1 0,-6 0 1,-9 3 114,0-2 0,-36 2 0,49-4-272,-1-1 1,0 0-1,1 1 1,-1-2-1,1 1 1,-7-3-1,10 3-147,0 0 1,0 0-1,0 0 0,0 0 0,0 0 0,0-1 0,0 1 0,1-1 1,-1 1-1,0-1 0,1 0 0,-1 0 0,1 0 0,0 1 0,-2-5 1,-7-22-5753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7.8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5093,'0'0'11210,"63"0"-8295,-35 0-1794,-4 1-993,4 3-928,2-3-3396,0-1-4837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8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19 13004,'0'0'2963,"-12"9"85,10-8-2996,-13 11 1017,0 0 1,1 1-1,-16 17 0,26-26-837,0 1 0,0 0-1,1 0 1,0 0 0,0 0-1,0 0 1,0 0 0,1 1-1,0 0 1,0-1 0,0 1-1,1 0 1,0 0-1,0 0 1,1 0 0,-1 0-1,2 8 1,0-12-223,0 1 0,0-1 1,0 1-1,1-1 0,-1 1 0,1-1 1,-1 0-1,1 0 0,0 0 0,0 0 1,0 0-1,0 0 0,0-1 0,0 1 1,1-1-1,-1 1 0,0-1 0,1 0 0,-1 0 1,1 0-1,0 0 0,-1 0 0,1-1 1,0 1-1,-1-1 0,1 0 0,0 1 1,-1-1-1,6-1 0,-1 1-6,0 0 0,0 0 0,0 0 0,0-1 0,0 0 0,-1-1 0,1 1 0,0-1 0,0-1 0,11-5 0,-11 2-8,0 1 1,-1-1 0,0 0-1,-1 0 1,1-1-1,-1 0 1,0 0 0,-1 0-1,0-1 1,6-12 0,-8 15 3,0 0 0,-1 0 0,1 0 0,-1 0 0,0 0 1,0 0-1,0 0 0,-1 0 0,0-1 0,0 1 0,0 0 0,-1 0 1,0 0-1,0 0 0,0-1 0,0 1 0,-1 0 0,-3-8 1,3 10-113,0 1 1,0-1 0,0 1-1,0-1 1,-1 1 0,1 0 0,-1 0-1,1 0 1,-1 0 0,0 0-1,1 0 1,-1 1 0,0 0-1,0-1 1,0 1 0,0 0 0,-1 0-1,1 1 1,0-1 0,0 1-1,0-1 1,-1 1 0,1 0-1,0 0 1,-1 1 0,1-1 0,0 1-1,0-1 1,0 1 0,0 0-1,0 0 1,0 1 0,0-1-1,-4 3 1,2-2-158,0 0 0,1 1 0,-1 0 0,1-1 0,0 2 0,0-1 0,0 0 0,0 1 0,1 0 0,0 0 0,-1 0 0,1 0 0,0 0 0,1 1 0,-1 0 0,1-1 0,0 1 0,0 0 0,1 0 0,-1 0 0,0 7 0,3 5-4406,3-3-1618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8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221 33 6951,'0'0'11942,"-14"-2"-9257,6 1-2480,-1 0 0,0 0 0,1 1 0,-1 0 0,0 1 1,1-1-1,-1 2 0,1-1 0,-1 1 0,1 1 0,0-1 1,-1 2-1,-13 6 0,15-5-44,0 0 0,0 1 1,0-1-1,1 1 1,0 1-1,0-1 0,-5 8 1,9-11-129,0 0 0,0 0 1,0 1-1,1-1 1,-1 0-1,1 1 1,0-1-1,0 0 0,0 1 1,1 0-1,-1-1 1,1 1-1,-1-1 0,1 1 1,1 0-1,-1-1 1,0 1-1,1-1 1,1 7-1,0-7-30,-1-1 0,0 0 0,1 0 0,-1-1 0,1 1 0,0 0 0,-1 0 0,1-1 0,0 1 0,0-1 0,0 0 0,0 1 0,0-1 0,1 0 0,-1 0 0,0-1 0,0 1 0,1 0 0,-1-1 0,0 1 0,1-1 0,-1 0 0,3 0 0,61 0 60,-61 0-59,5-1-12,1-1 0,0 0 0,-1-1 1,1 0-1,-1-1 0,0 0 0,0 0 0,0-1 1,-1-1-1,11-7 0,-15 10 27,-1 0 0,0 0-1,0-1 1,0 1 0,0-1 0,0 0 0,-1 0-1,1-1 1,-1 1 0,0-1 0,-1 1 0,1-1 0,-1 0-1,0 0 1,0 0 0,0-1 0,-1 1 0,0 0 0,0 0-1,0-1 1,-1 1 0,0-7 0,0 10 4,-1-1 1,0 1 0,0-1-1,0 1 1,0 0 0,0-1-1,-1 1 1,1 0-1,-1 0 1,1 0 0,-1 0-1,0 0 1,0 0 0,0 0-1,0 0 1,0 1-1,0-1 1,0 1 0,0 0-1,-1 0 1,1-1 0,-1 1-1,1 1 1,-1-1-1,1 0 1,-1 1 0,-4-1-1,-9-2-46,0 1-1,-1 1 0,-18 0 0,29 1 34,1 1-49,1-1-1,0 1 0,0 0 1,0 0-1,0 0 1,0 0-1,0 1 0,0 0 1,0 0-1,0 0 1,1 0-1,-1 0 0,1 1 1,-1 0-1,-3 3 0,6-4-217,0-1 0,0 1 0,-1-1 0,1 1 0,0-1 0,0 1 0,0 0 0,1 0 0,-1 0 0,0-1 0,1 1-1,-1 0 1,1 0 0,-1 3 0,1-3-281,0 0-1,1 0 0,-1-1 1,0 1-1,1 0 1,-1 0-1,1-1 0,0 1 1,-1-1-1,1 1 1,0 0-1,0-1 1,0 1-1,0-1 0,0 0 1,1 1-1,-1-1 1,3 2-1,12 8-8878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8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70 7847,'0'0'9615,"-5"-10"-7677,-16-28-812,20 37-1043,0-1 1,0 1-1,0-1 0,0 1 0,0 0 1,-1-1-1,1 1 0,0 0 1,-1 0-1,1 0 0,-1 0 0,1 0 1,-1 0-1,1 0 0,-1 1 0,0-1 1,1 1-1,-1-1 0,0 1 0,0-1 1,1 1-1,-1 0 0,0 0 1,0 0-1,0 0 0,1 0 0,-1 0 1,0 0-1,0 1 0,-2 0 0,-1 1 221,1 0 0,0-1 0,-1 2 0,1-1 0,0 0 0,0 1 0,0 0 0,-4 4 0,2-1-230,1 0-1,-1 1 1,1 0 0,1 0-1,-1 0 1,1 0 0,0 0-1,1 1 1,0 0 0,0 0-1,1 0 1,0 0 0,0 0-1,1 0 1,0 0 0,0 1 0,1-1-1,0 0 1,2 17 0,-1-23-52,-1-1 1,1 0 0,-1 1 0,1-1 0,-1 1 0,1-1 0,0 0 0,0 1 0,0-1 0,-1 0 0,1 0 0,0 0-1,0 0 1,1 0 0,-1 0 0,0 0 0,0 0 0,0 0 0,1 0 0,-1-1 0,0 1 0,3 0 0,-1 0 57,1 0 1,0 0 0,0 0 0,0-1-1,0 0 1,0 0 0,0 0 0,6-1-1,-2 0-4,1 0 0,-1-1 0,0 0 0,-1-1 0,1 0 0,0 0 0,-1 0 0,8-6 0,-7 3-48,0 0-1,-1-1 1,0 0-1,0 0 0,10-14 1,-15 18-91,1-1 0,-1 0 1,0 0-1,0 0 0,0 1 1,-1-2-1,1 1 0,-1 0 1,0 0-1,0 0 1,0-1-1,-1 1 0,0 0 1,0-1-1,0-5 0,-1 8-351,0 0 0,0 0-1,1 1 1,-1-1 0,-1 1-1,1-1 1,0 1 0,0-1 0,0 1-1,-1 0 1,1-1 0,-1 1-1,1 0 1,-1 0 0,1 0 0,-1 0-1,0 0 1,0 0 0,1 1-1,-1-1 1,0 1 0,0-1 0,0 1-1,0 0 1,1-1 0,-4 1-1,3 0-394,-22-4-9622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9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 10442,'0'0'11072,"8"-3"-9695,33-9-55,1 1 0,0 3 0,84-7 0,141 10-102,-183 6-1119,403 19-510,4 0-800,-371-24 1330,-1-4 0,231-48 0,-309 47-92,-17 2-20,1 2 0,0 1 0,32-2-1,-55 6-104,-19 3-1548,-1 5-1005,-2 1-5427,6-5-978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19572,'-1'14'921,"0"-1"0,-4 20 1,-2 6-108,-6 106 1118,8 224 0,5-352-1819,5 44 163,-4-57-251,-1 0-1,1 1 0,0-1 0,0 0 0,1 0 0,-1 0 0,1 0 0,0 0 0,0 0 0,5 5 1,-7-8-21,0-1 0,0 0 1,1 1-1,-1-1 1,0 0-1,1 1 0,-1-1 1,1 0-1,-1 0 1,0 1-1,1-1 0,-1 0 1,1 0-1,-1 0 0,0 0 1,1 0-1,-1 1 1,1-1-1,-1 0 0,1 0 1,-1 0-1,1 0 1,-1 0-1,0 0 0,1 0 1,-1-1-1,1 1 1,-1 0-1,1 0 0,-1 0 1,1 0-1,-1 0 1,0-1-1,1 1 0,-1 0 1,0 0-1,1-1 0,-1 1 1,0 0-1,1-1 1,-1 1-1,0 0 0,1-1 1,-1 1-1,1-1 1,8-22 119,-6 8-58,-1-1 0,0 1-1,-2-1 1,0 0-1,-3-23 1,-2 1 45,-11-41 0,9 50-139,0 1 0,-2 0 0,-1 1-1,-21-40 1,35 70-386,0-1-1,0 0 1,-1 0-1,1 0 1,0-1-1,1 1 1,-1-1-1,0 0 0,6 0 1,3 2-138,1-1-1,-1 0 1,16-1-1,6-4-429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13164,'0'0'6348,"9"-1"-4619,22-3-390,51-1-1,-74 5-1259,-1 0 0,1 0 1,0 1-1,-1 0 0,1 0 0,-1 1 1,0 0-1,1 0 0,-1 1 0,0 0 0,0 0 1,0 0-1,-1 1 0,8 6 0,-13-9-73,1 0-1,-2 0 0,1 0 0,0 1 0,0-1 0,0 0 0,-1 1 0,1-1 0,0 0 1,-1 1-1,1-1 0,-1 1 0,0-1 0,1 1 0,-1-1 0,0 1 0,0-1 0,0 1 1,0-1-1,0 1 0,-1-1 0,1 1 0,0-1 0,-1 1 0,1-1 0,-1 1 0,1-1 1,-1 0-1,0 1 0,1-1 0,-1 0 0,0 1 0,0-1 0,0 0 0,0 0 0,-2 2 1,-5 4 70,0 1 1,0-1-1,-19 12 1,17-12-28,-8 5-1,-25 17 181,42-28-217,-1 0-1,1 1 1,0-1 0,-1 0 0,1 0 0,0 1 0,0-1 0,0 1 0,0-1 0,0 1 0,0-1 0,0 1 0,0 0 0,1-1 0,-1 1 0,1 0-1,-1 0 1,1-1 0,0 1 0,0 0 0,0 3 0,0-4-11,1 0-1,0 0 1,0 0-1,0 0 1,0 0 0,0 0-1,0 0 1,0 0-1,0 0 1,0 0-1,0 0 1,0-1 0,0 1-1,1-1 1,-1 1-1,0-1 1,1 1-1,-1-1 1,0 1 0,1-1-1,-1 0 1,0 0-1,2 0 1,40 3-278,-38-3 140,58 0-2413,1-11-3415,-16-5-3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0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26 10122,'0'0'4767,"-10"-2"-806,8 1-3736,-2 0-19,-1 0-1,1 0 1,0 0 0,-1 0 0,1 1-1,0-1 1,-1 1 0,1 0-1,0 1 1,-1-1 0,1 1 0,-1 0-1,1 0 1,0 0 0,0 0 0,0 1-1,0 0 1,0-1 0,0 2 0,0-1-1,-4 3 1,2 2-11,0 0 0,0 0 0,0 0 0,1 1 0,0-1 0,1 1 0,-1 1 0,1-1 0,-4 14 0,7-20-185,1 0 1,-1 0-1,0 0 1,1 0-1,-1 1 1,1-1-1,0 0 1,0 0-1,-1 0 1,1 1 0,1-1-1,-1 0 1,0 0-1,1 1 1,-1-1-1,1 0 1,-1 0-1,1 0 1,0 0-1,0 0 1,0 0-1,0 0 1,1 0-1,-1 0 1,0 0-1,1-1 1,-1 1 0,1 0-1,0-1 1,-1 0-1,1 1 1,0-1-1,0 0 1,0 0-1,0 0 1,0 0-1,0 0 1,0 0-1,0-1 1,1 1-1,-1-1 1,0 1 0,0-1-1,3 0 1,1 1 40,-1-1 0,1 0 0,-1 0 0,1 0 0,0 0 1,-1-1-1,1 0 0,-1-1 0,1 1 0,-1-1 0,0 0 0,0 0 1,0 0-1,0-1 0,0 0 0,0 0 0,-1 0 0,1-1 0,-1 1 1,0-1-1,0 0 0,0 0 0,-1-1 0,1 1 0,-1-1 0,0 0 1,0 0-1,-1 0 0,0 0 0,1 0 0,-2 0 0,1-1 1,-1 1-1,1-1 0,-2 1 0,1-1 0,0 1 0,-1-1 0,0 1 1,-1-1-1,1 0 0,-3-9 0,2 12-58,0 1 1,0-1-1,-1 1 0,1-1 1,-1 1-1,1 0 0,-1-1 1,0 1-1,0 0 0,0 0 1,0 0-1,0 1 0,-1-1 1,1 0-1,0 1 0,-1 0 1,1-1-1,-1 1 0,1 0 1,-1 0-1,0 0 0,0 1 1,1-1-1,-1 1 0,0-1 1,0 1-1,1 0 1,-5 1-1,4-2-144,0 1 0,0 0 0,0 1 1,0-1-1,0 1 0,0-1 0,0 1 0,0 0 0,1 0 1,-1 0-1,0 0 0,1 1 0,-1-1 0,1 1 1,-1-1-1,1 1 0,-1 0 0,1 0 0,0 0 0,0 0 1,0 1-1,0-1 0,1 0 0,-1 1 0,1-1 1,-3 5-1,3-3-726,0 0 1,0 0 0,0 0-1,0 0 1,1 1-1,-1-1 1,1 0 0,0 0-1,1 0 1,-1 1-1,2 6 1,9 8-5615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1.0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199 75 10474,'0'0'6886,"-2"-10"-3667,-6-31-944,7 39-2179,0 0 1,0 1 0,0-1-1,0 1 1,0-1-1,-1 1 1,1 0 0,0-1-1,-1 1 1,1 0 0,-1 0-1,1 0 1,-1 0-1,0 0 1,1 1 0,-1-1-1,0 0 1,0 1 0,1-1-1,-1 1 1,0 0-1,0-1 1,0 1 0,-2 0-1,-42 5 339,40-2-382,-1 0 1,0 1-1,1 0 0,0 1 0,0-1 0,0 1 1,0 0-1,1 1 0,0-1 0,0 1 0,0 0 0,1 1 1,0-1-1,0 1 0,1-1 0,0 1 0,0 0 0,0 1 1,1-1-1,0 0 0,0 1 0,1-1 0,0 1 0,0 14 1,2-20-41,-1 0 0,0 1 0,1-1 0,0 0 1,0 0-1,-1 0 0,1 0 0,0-1 1,1 1-1,-1 0 0,0 0 0,0-1 1,1 1-1,-1-1 0,1 1 0,0-1 0,-1 1 1,1-1-1,3 2 0,0 0 63,1-1-1,-1 0 1,0 0-1,1 0 0,0-1 1,-1 0-1,10 1 1,-6-1 4,1-1-1,-1 0 1,1 0 0,-1-1-1,1 0 1,-1-1 0,0 0 0,0 0-1,11-5 1,-14 4-29,0-1-1,0 0 0,-1 0 1,1-1-1,-1 0 1,0 0-1,-1 0 1,1 0-1,-1-1 0,0 1 1,0-1-1,-1 0 1,1 0-1,3-13 0,-6 16-48,0 1 0,0-1 0,0 0-1,-1 0 1,0 1 0,1-1-1,-1 0 1,0 0 0,0 0-1,0 0 1,-1 0 0,1 1-1,-1-1 1,0 0 0,1 0-1,-1 1 1,0-1 0,-1 0 0,1 1-1,0-1 1,-1 1 0,1 0-1,-1-1 1,0 1 0,0 0-1,0 0 1,0 0 0,0 0-1,0 1 1,-1-1 0,1 0-1,-1 1 1,1 0 0,-1-1 0,1 1-1,-1 0 1,0 0 0,-2 0-1,-3-1-199,0 0-1,0 1 1,0 0-1,0 0 1,0 1-1,-1 0 1,1 0-1,0 1 1,0 0-1,-15 4 1,20-4-86,0 0 0,1 0 0,-1 0 1,0 0-1,0 1 0,1-1 0,-1 1 1,1 0-1,-1 0 0,1 0 0,0 0 1,-1 0-1,-2 5 0,4-5-293,0 0-1,0 0 0,0 1 1,0-1-1,0 0 1,1 1-1,-1-1 1,1 1-1,0-1 0,0 0 1,0 1-1,0-1 1,0 1-1,0-1 1,0 1-1,1-1 1,0 0-1,-1 1 0,3 3 1,6 9-6400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1.4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53 8456,'0'0'11979,"-8"-7"-10254,4 2-1526,-1 1 0,1 0-1,-1 0 1,0 1 0,0-1 0,-11-4 0,14 7-153,-1 0-1,0 0 1,1 1-1,-1-1 1,0 1-1,0-1 1,0 1-1,1 0 1,-1 0-1,0 1 1,0-1 0,1 0-1,-1 1 1,0 0-1,1-1 1,-1 1-1,0 0 1,1 0-1,-1 1 1,1-1-1,-1 1 1,-3 2-1,1 0 55,1-1 0,-1 1-1,1 0 1,0 1 0,0-1 0,0 1-1,1-1 1,0 1 0,-1 0-1,2 0 1,-1 0 0,1 1 0,0-1-1,0 1 1,0-1 0,1 1 0,-1 0-1,1 0 1,1-1 0,-1 1-1,1 0 1,0 0 0,1 0 0,1 9-1,-1-12-76,1-1 0,-1 1 0,1-1 0,0 1 0,-1-1 0,1 1 0,0-1-1,1 0 1,-1 0 0,0 0 0,1 0 0,-1-1 0,1 1 0,-1 0 0,1-1 0,0 0-1,0 0 1,0 0 0,-1 0 0,1 0 0,0 0 0,0-1 0,0 0 0,0 1 0,6-1-1,1 1 97,1-1 0,-1 0-1,1 0 1,0-1-1,-1-1 1,14-3 0,-18 3-56,0-1 0,0 1 0,0-1 0,0-1 1,-1 1-1,1-1 0,-1 0 0,0 0 0,0 0 0,-1-1 1,1 0-1,-1 0 0,0 0 0,0 0 0,-1-1 1,0 0-1,4-7 0,-6 9-220,1 1 1,-1 0-1,0-1 0,-1 0 1,1 1-1,-1-1 1,1 1-1,-1-1 0,0 0 1,0 1-1,-1-1 1,1 1-1,-2-7 0,0 6-414,1 1 0,-1 0 0,1 0 0,-1 0 0,0 0 0,0 0 0,0 0 0,-1 1 0,1-1 0,-1 1 0,1-1 0,-1 1 0,0 0 0,0 0 0,0 0 0,-4-2 0,-12-5-7447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2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307 0 12204,'0'0'7847,"9"7"-6395,19 15-937,-2 2 0,0 1 0,-2 1-1,0 1 1,-2 1 0,-1 1 0,-2 0 0,23 47 0,-34-59-496,-1-1 1,-1 2 0,-1-1 0,0 1-1,-1 0 1,-1-1 0,-1 2 0,0-1-1,-2 0 1,0 0 0,-3 23 0,-1-18 20,0 1 0,-2-1 0,-1-1 0,0 1 0,-2-1 0,-1 0 0,0-1 1,-16 23-1,-8 7-165,-3-2 1,-1-2-1,-75 72 1,-64 30-6526,73-73-2175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5.3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1 9577,'-2'69'5011,"-6"35"-1696,-1 20-1114,4 66-37,2-35-1620,-27 179-1,29-332-670,-7 31-767,-1-20-2299,-6-6-4673,6-7 595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5.7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8904,'-1'8'5921,"-1"15"-3995,2 0 0,0-1 0,5 39 0,-1-40-1192,0 0 1,10 27 0,13 26-30,3 0 1,4-2 0,3-2 0,52 77-1,-86-143-632,-1-1-1,1 1 0,0-1 1,0 0-1,0 0 0,0 0 1,1 0-1,-1-1 0,1 1 1,-1-1-1,1 0 0,0 0 1,6 2-1,-8-4 3,1 1 1,0-1 0,0 1-1,0-1 1,0 0-1,0 0 1,0 0 0,0-1-1,0 1 1,0-1-1,0 1 1,0-1 0,0 0-1,0 0 1,0-1-1,-1 1 1,1 0-1,-1-1 1,1 0 0,2-2-1,12-10 104,-2 0 0,0-1-1,0-1 1,-2 0 0,15-23 0,52-95 35,-36 41-338,-29 58-2489,32-53 1,-42 82-1814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7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17 10250,'2'-17'6522,"3"25"-1821,4 27-2520,-1 67 95,-10 175 1,1-255-2207,-13 508 1057,7-284 335,-1 67-3634,10-326-11404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8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5926,'0'0'16244,"10"-1"-15560,57-1-176,84 9-1,11 1-471,586-14 77,-96-1-226,2163 12 332,-1935-33-38,-336 6-116,-359 11 189,-102 6-2969,-174 5-9387,76-4 6843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9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14382,'0'0'9171,"10"0"-8707,12 4-339,0 0-1,0 2 0,-1 1 1,0 0-1,0 2 0,29 16 1,15 7-98,-9-6 4,60 39 1,-115-65-32,1 1 0,-1 0 0,1 0 0,-1 0 0,0 0 0,0 0 0,1 0 0,-1 0 0,0 0 0,0 1 0,0-1 0,0 0 0,0 1 0,0-1 0,-1 1 0,1-1 0,0 1 0,-1-1 0,1 1 0,-1-1 0,0 1 0,1 0 0,-1-1 0,0 1 0,0-1 0,0 1 0,0 0 0,0-1 0,0 1 0,-1 0 0,1-1 0,0 1 0,-1-1 0,0 1 0,1-1 0,-1 1 0,0-1 0,0 1 0,1-1 0,-1 1 0,0-1 0,0 0 0,-1 0 0,1 0 0,-2 2-1,-7 7 37,0-1-1,-1 0 0,0-1 0,-17 9 0,15-9 15,-177 122 313,111-71-5563,65-50-1841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107 325 14163,'0'0'75,"0"0"-1,0 0 1,0 0-1,0-1 1,1 1-1,-1 0 1,0 0-1,0 0 1,0-1-1,0 1 1,0 0 0,0 0-1,0 0 1,0-1-1,1 1 1,-1 0-1,0 0 1,0-1-1,0 1 1,0 0-1,0 0 1,0 0-1,0-1 1,0 1 0,0 0-1,-1 0 1,1-1-1,0 1 1,0 0-1,0 0 1,0 0-1,0-1 1,0 1-1,0 0 1,-1-1 0,-9 3 1207,5 1-879,0 0 0,0 1 0,1 0-1,-1 0 1,1 0 0,0 1 0,1-1 0,-1 1-1,1 0 1,-6 11 0,1-1-21,0 1-1,-7 25 1,12-30-296,0 0 0,0-1 0,1 1 0,0 0 0,1 0 0,1 0 0,0 0 0,1 12 0,-1-22-65,0 0 1,0 0 0,0 0 0,0 0 0,0 1-1,1-1 1,-1 0 0,0 0 0,1 0-1,-1 0 1,1 0 0,-1 0 0,1 0 0,0 0-1,-1 0 1,1 0 0,0 0 0,-1 0 0,1 0-1,0-1 1,0 1 0,0 0 0,0 0 0,0-1-1,0 1 1,0-1 0,0 1 0,0-1-1,0 1 1,0-1 0,1 0 0,-1 0 0,0 1-1,0-1 1,0 0 0,0 0 0,1 0 0,-1 0-1,0 0 1,0 0 0,0-1 0,0 1 0,1 0-1,-1-1 1,0 1 0,0 0 0,0-1-1,0 1 1,0-1 0,0 0 0,1 0 0,5-3 101,0-1 0,0 0 0,0 0 0,-1 0 0,10-10 0,-5 2 1,0-1 0,-2 1 0,1-1 0,-2-1 0,0 0 0,0 0 0,-2-1 1,0 1-1,-1-1 0,0-1 0,-1 1 0,-1-1 0,-1 1 0,1-30 0,-7 28-107,4 18-18,0-1 0,0 1 0,0 0 0,0 0-1,0 0 1,0 0 0,0 0 0,0-1 0,0 1-1,-1 0 1,1 0 0,0 0 0,0 0 0,0 0-1,0 0 1,0 0 0,0 0 0,-1 0-1,1-1 1,0 1 0,0 0 0,0 0 0,0 0-1,0 0 1,-1 0 0,1 0 0,0 0 0,0 0-1,0 0 1,0 0 0,0 0 0,-1 0 0,1 0-1,0 0 1,0 0 0,0 0 0,0 0 0,0 0-1,-1 0 1,1 1 0,0-1 0,0 0 0,0 0-1,0 0 1,0 0 0,-1 0 0,0 2-8,0-1 0,0 1 0,1-1 0,-1 1 0,0-1 0,0 1 0,1 0 0,-1 0 0,1-1 0,0 1 0,-1 0 0,1 0 0,0 2 0,0 0-5,0 0 0,0 0 1,0 0-1,0 0 0,1 0 0,0 0 1,0 0-1,0 0 0,0 0 0,3 5 0,-3-7 10,0-1-1,0 0 0,0 0 0,0 0 1,0 0-1,0 0 0,0 0 0,0 0 0,1 0 1,-1 0-1,0 0 0,1 0 0,-1-1 0,0 1 1,1-1-1,-1 1 0,1-1 0,-1 1 0,1-1 1,-1 0-1,1 0 0,-1 0 0,1 0 0,-1 0 1,1 0-1,-1 0 0,1 0 0,-1 0 0,1-1 1,1 0-1,5-2-4,0 1 1,-1-2-1,1 1 1,-1-1-1,0-1 1,0 1-1,-1-1 0,7-6 1,48-49-58,-42 39 71,-2-1 1,-1 0-1,0-1 0,-2-1 0,-1-1 0,18-45 0,-29 66-1,-1-1 0,0 0-1,0 0 1,0 1 0,0-7 0,-1 10-4,0 1 1,0-1-1,0 1 0,0-1 1,0 1-1,0-1 1,0 1-1,-1 0 1,1-1-1,0 1 1,0-1-1,0 1 1,0-1-1,-1 1 1,1-1-1,0 1 1,0 0-1,-1-1 1,1 1-1,0 0 1,-1-1-1,1 1 1,-1-1-1,1 1 0,-1 0 0,0 0 1,0 0-1,1 0 0,-1 1 0,0-1 1,0 0-1,1 0 0,-1 0 0,0 1 1,1-1-1,-1 0 0,0 1 0,1-1 1,-1 1-1,1-1 0,-1 0 0,1 1 0,-1 0 1,0 0-1,-5 5 1,0 1-1,0 0 1,1 0 0,0 0 0,-7 16 0,-18 44 13,24-53-9,-2 7 13,1 0 0,1 0 0,-4 26 0,8-37-8,1 0 0,0 0 0,0 0-1,1 0 1,1 0 0,0 1 0,0-1 0,1-1 0,3 14 0,-3-19-82,0 0-1,0 0 1,0 0 0,0-1 0,1 1 0,-1-1 0,1 1 0,0-1 0,0 0 0,0 0 0,0 0 0,1 0-1,-1-1 1,1 1 0,0-1 0,-1 0 0,1 0 0,0 0 0,0-1 0,1 1 0,-1-1 0,0 0 0,0 0-1,1-1 1,-1 1 0,0-1 0,8 0 0,-6-1-245,0 1-1,0-1 0,0 0 1,0 0-1,0 0 1,0-1-1,0 0 1,-1-1-1,1 1 0,-1-1 1,1 0-1,-1 0 1,0 0-1,0-1 1,0 0-1,-1 0 1,1 0-1,-1-1 0,4-5 1,6-16-830,-3-5 35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9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1 298 13132,'0'0'11248,"8"-2"-9422,19-7-1498,0-1 0,-1-1-1,0-2 1,0 0 0,-2-2 0,37-28-1,-20 11 142,-2-1-1,68-77 1,-107 109-472,1 1 1,-1 0-1,0-1 1,0 1-1,1-1 0,-1 1 1,1 0-1,-1-1 1,0 1-1,1 0 1,-1 0-1,1-1 1,-1 1-1,1 0 1,-1 0-1,0 0 1,1-1-1,-1 1 1,1 0-1,-1 0 1,1 0-1,-1 0 1,1 0-1,-1 0 0,1 0 1,-1 0-1,1 0 1,-1 0-1,1 0 1,-1 0-1,1 1 1,-1-1-1,1 0 1,-1 0-1,1 0 1,-1 1-1,1-1 1,-1 0-1,0 0 1,1 1-1,-1-1 0,0 0 1,1 1-1,-1-1 1,0 1-1,1-1 1,-1 0-1,0 1 1,0-1-1,1 1 1,-1-1-1,0 1 1,0-1-1,0 1 1,0-1-1,1 1 1,-1-1-1,0 1 1,0-1-1,0 1 1,9 43-222,-7-31 196,10 41-125,33 94 0,-27-107-3357,2-1-3500,-17-35-838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0.5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94 12940,'0'0'2392,"3"-8"683,12-27-661,-14 33-2264,0 1-1,0-1 0,-1 1 0,1-1 0,0 1 1,-1-1-1,0 0 0,1 1 0,-1-1 1,0 0-1,0 1 0,0-1 0,0 0 0,0 0 1,0 1-1,0-1 0,-1 0 0,1 1 0,0-1 1,-1 0-1,0 1 0,1-1 0,-1 1 1,0-1-1,0 1 0,-1-3 0,-1 3-116,0 0 0,0 0 0,0 1-1,0-1 1,0 1 0,0-1 0,0 1-1,-1 0 1,1 0 0,0 1 0,0-1 0,0 0-1,0 1 1,0 0 0,0 0 0,0 0-1,1 0 1,-1 0 0,0 1 0,0-1 0,1 1-1,-1 0 1,1-1 0,-1 1 0,1 0 0,0 1-1,0-1 1,0 0 0,0 1 0,-2 3-1,-6 6 144,1 2 0,0-1 0,1 1 0,-8 21-1,11-25-70,1 1-1,0 0 0,1 1 0,0-1 1,1 0-1,0 1 0,1-1 1,0 1-1,1 0 0,1 14 0,0-21-105,0 0-1,0 0 0,0 1 0,1-2 0,-1 1 0,1 0 1,1 0-1,-1-1 0,0 1 0,1-1 0,0 1 1,0-1-1,0 0 0,1 0 0,-1-1 0,1 1 0,0-1 1,0 0-1,0 0 0,1 0 0,-1 0 0,1-1 1,-1 1-1,1-1 0,5 1 0,-9-3-719,-6-7-7328,-12-4 3232,11 7 1545,-13-11-6945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0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0 200 10858,'0'0'9353,"51"8"-7463,-25-6-257,4-2-608,-4 2-640,0-2-321,-2 0-192,-3 0-1314,-4 0-1216,0-11-2403,-4-3-2050</inkml:trace>
  <inkml:trace contextRef="#ctx0" brushRef="#br0" timeOffset="1">340 1 10666,'0'0'9417,"-50"70"-8808,40-39-353,5-1-64,-1 2-32,6 0 0,0-3-64,0-4-64,0-2-768,10-6-1923,1-8-1601,4-4-3235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1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32 13421,'0'0'9619,"9"-6"-9277,27-19-246,-34 25-92,-1 0 1,0-1-1,0 1 0,0 0 1,1 0-1,-1 0 0,0 0 0,0 0 1,1 1-1,-1-1 0,0 0 0,0 0 1,0 1-1,1-1 0,-1 1 0,0-1 1,0 1-1,0 0 0,0-1 0,0 1 1,0 0-1,0 0 0,0 0 1,0-1-1,-1 1 0,1 0 0,0 0 1,0 0-1,0 2 0,18 31 83,-18-33-78,0 2-1,1-1-1,-1 1 0,0-1 1,0 1-1,0-1 1,0 1-1,-1-1 0,1 1 1,-1 0-1,1 0 0,-1-1 1,0 1-1,0 0 0,0-1 1,-1 1-1,1 0 0,-1 0 1,1-1-1,-1 1 0,0-1 1,0 1-1,0-1 1,0 1-1,-2 3 0,-2-1 43,0 0 0,0-1-1,-1 0 1,1 1 0,-1-1-1,0-1 1,-10 5 0,-29 22 570,45-30-618,-1 0 1,1 0 0,0 0 0,0 1-1,-1-1 1,1 0 0,0 0 0,0 0-1,-1 1 1,1-1 0,0 0 0,0 1 0,0-1-1,-1 0 1,1 0 0,0 1 0,0-1-1,0 0 1,0 1 0,0-1 0,0 0 0,0 1-1,-1-1 1,1 0 0,0 1 0,0-1-1,0 0 1,1 1 0,-1-1 0,0 0-1,0 1 1,0-1 0,0 0 0,0 1 0,0-1-1,13 6 79,22-4-23,-32-2-67,4 0-23,45-1-2239,-47 0 1417,-1 1-1,1-1 1,0-1-1,-1 1 1,1-1-1,-1 1 1,1-1-1,5-4 1,13-12-7752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1.6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0 12716,'0'0'6598,"21"62"-4964,-6-40-321,2 5-224,-4 2-480,2 3-353,-4 1-128,-9 4-64,-2-1-32,-2 2-64,-15-3 0,-7-2-288,-6-1-961,-2-5-1410,6-5-2178,2-7-8423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2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6 8232,'0'0'8322,"9"-2"-5316,5 1-2196,-1-1 0,0 2-1,1 0 1,-1 0 0,24 5 0,-35-5-785,1 0 0,-1 1 0,1-1 1,-1 1-1,1 0 0,-1-1 0,0 1 0,1 0 0,-1 1 0,0-1 0,0 0 1,0 1-1,0-1 0,0 1 0,0-1 0,0 1 0,0 0 0,-1 0 0,1 0 0,-1 0 1,1 0-1,-1 0 0,0 0 0,0 1 0,0-1 0,0 0 0,0 1 0,0-1 1,-1 1-1,1-1 0,-1 1 0,0-1 0,0 1 0,1-1 0,-2 1 0,1-1 1,0 1-1,0-1 0,-1 1 0,0-1 0,1 1 0,-1-1 0,0 0 0,-2 5 1,-1 0 3,0 0 0,0-1 0,-1 0 0,0 1 1,0-2-1,0 1 0,-1 0 0,0-1 0,0 0 1,0-1-1,-1 1 0,0-1 0,1 0 1,-11 4-1,7-3 110,0 0-1,0 1 1,1 0 0,0 1-1,0 0 1,-10 11 0,19-17-128,-1-1 0,1 0 0,0 0 1,0 1-1,0-1 0,0 0 0,-1 0 0,1 1 1,0-1-1,0 0 0,0 1 0,0-1 0,0 0 1,0 1-1,0-1 0,0 0 0,0 1 0,0-1 1,0 0-1,0 1 0,0-1 0,0 0 1,0 1-1,0-1 0,0 0 0,0 1 0,0-1 1,0 0-1,1 1 0,-1-1 0,0 0 0,0 0 1,0 1-1,1-1 0,-1 0 0,0 0 0,0 1 1,0-1-1,1 0 0,-1 0 0,0 0 0,1 1 1,-1-1-1,0 0 0,1 0 0,-1 0 0,27 8 343,30-3 100,-34-5-493,125-1-1923,-146 2 1530,-1-1 1,1-1-1,0 1 0,-1 0 1,1 0-1,0-1 1,-1 1-1,1-1 1,-1 1-1,1-1 1,-1 0-1,1 1 1,-1-1-1,1 0 1,-1 0-1,0 0 1,2-2-1,-1-7-5248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2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9513,'0'0'13677,"71"-4"-12300,-30 4-576,6 0-577,-1 3-160,1-2-1377,-4-1-3684,2 0-10633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4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0 999 7015,'0'0'11995,"10"4"-11194,26 11-295,-15-5-396,1 0 1,0-2-1,1-1 1,-1-1-1,43 6 1,47-10 28,1-6-1,178-28 1,-176 17-117,-63 9 816,101-25 0,-89 11-562,121-55-1,-149 56-198,0-1-1,-2-1 1,-1-3 0,48-42-1,4-7 76,3 4 0,3 3 0,120-64 1,-142 87-121,-3-3 0,78-70 0,-104 82-21,2 2 0,46-28 0,-71 49-11,1 1 0,0 1 0,1 1 0,0 1-1,0 0 1,0 2 0,1 0 0,27-3 0,-38 8-36,-1 1 1,1-1-1,-1 2 1,1-1-1,-1 1 1,0 1-1,0 0 0,0 0 1,0 0-1,0 1 1,10 7-1,32 13-247,-10-9 257,56 30-1,-82-36 21,0 0 0,0 0 0,-1 1 0,-1 1 0,0 0 0,0 1-1,9 13 1,-4-6 4,1 0-1,0-1 1,2-1 0,0-1-1,36 24 1,123 57 56,-64-37-56,-20-9 52,2-5-1,163 54 1,-48-27-25,-66-20 16,172 37 0,458 24 50,-393-102-68,-24-1-9,-331-10-38,0 1-1,0 2 1,-1 1-1,1 1 1,-1 1 0,44 19-1,-64-20-163,-4-3-1563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3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6022,'-1'4'9374,"-1"16"-4623,-6 138-3587,-7 599-246,4-534 434,0-1 3307,9-234-6490,0-2-4869,-2 6-1510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3.5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9769,'0'0'16741,"9"2"-15838,175 40-1096,-162-38-3015,-8-4-3289,-8 0-608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14379,'-1'-1'61,"1"1"1,0 0-1,0 0 1,-1 0-1,1 0 0,0 0 1,0 0-1,-1 0 1,1 0-1,0 0 0,0 0 1,-1 0-1,1 1 1,0-1-1,0 0 0,-1 0 1,1 0-1,0 0 1,0 0-1,-1 0 1,1 0-1,0 1 0,0-1 1,0 0-1,-1 0 1,1 0-1,0 1 0,0-1 1,0 0-1,0 0 1,-1 0-1,1 1 0,0-1 1,0 0-1,0 0 1,0 1-1,0-1 0,0 1 1,-6 12 542,-1 6 289,1 1 0,1-1-1,0 1 1,2 0 0,-2 38-1,5-45-718,1 0-1,0 0 0,0 0 1,1 0-1,1-1 0,0 1 1,1-1-1,0 1 1,1-1-1,8 15 0,-7-17-149,-1 1 0,0-1 0,-1 2 0,-1-1 0,1 0 0,-2 1 0,1-1 0,-2 1 0,0 0 0,0 0 0,-1 12 0,-2-3 98,-1 0 0,0 0 1,-1 0-1,-2 0 0,-9 24 1,12-39-37,1 1 0,-1-2 0,-1 1-1,1 0 1,-6 7 0,8-13-66,0 1-1,1 0 1,-1 0 0,0 0-1,0-1 1,1 1-1,-1-1 1,0 1-1,0 0 1,0-1 0,0 0-1,0 1 1,0-1-1,0 1 1,0-1 0,0 0-1,-2 1 1,2-2-7,1 1 1,-1 0 0,0-1-1,0 1 1,0-1 0,0 1-1,0 0 1,0-1 0,1 0 0,-1 1-1,0-1 1,0 0 0,1 1-1,-1-1 1,0 0 0,1 0-1,-1 1 1,1-1 0,-1 0-1,1 0 1,-1 0 0,1 0-1,-1-1 1,-2-7 16,0-1 0,0 0 0,1 0 0,0 1 0,0-1 0,1-1 0,1 1 0,0-17 0,2 1-42,1 1 0,8-32-1,-2 23-30,1-1-1,1 2 0,2-1 1,1 2-1,2 0 0,1 1 1,35-50-1,-46 73 21,1 0 0,0 1 1,0-1-1,12-8 0,-18 15 20,0 0 0,0 0 0,0 1 1,0-1-1,0 0 0,0 1 0,0-1 0,0 1 1,0-1-1,0 1 0,0-1 0,0 1 0,0 0 1,1 0-1,-1 0 0,0-1 0,0 1 0,0 0 0,0 0 1,1 1-1,-1-1 0,0 0 0,0 0 0,0 1 1,0-1-1,0 0 0,1 1 0,-1-1 0,0 1 1,0-1-1,0 1 0,0 0 0,-1-1 0,1 1 1,0 0-1,0 0 0,0 0 0,0 0 0,-1-1 1,1 1-1,0 0 0,-1 0 0,1 0 0,-1 1 0,1-1 1,-1 0-1,0 0 0,1 0 0,-1 0 0,0 2 1,4 12 18,-1 0 1,-1 0-1,-1 0 1,0 1-1,-1-1 1,0 0-1,-5 28 1,0 25 268,5-68-279,0 0 0,0 0 0,0 0 0,0 0 0,1 0-1,-1 0 1,0 0 0,0 0 0,0 0 0,0 0 0,0 0 0,0 0 0,0 0 0,0 0-1,0 0 1,0 0 0,0 0 0,0 0 0,0 0 0,0 0 0,0 0 0,0 0-1,0 0 1,0 0 0,1 0 0,-1 0 0,0 0 0,0 0 0,0 0 0,0 0 0,0 0-1,0 0 1,0 0 0,0 0 0,0 0 0,0 0 0,0 1 0,0-1 0,0 0 0,0 0-1,0 0 1,0 0 0,0 0 0,0 0 0,0 0 0,0 0 0,0 0 0,0 0 0,0 0-1,0 0 1,0 0 0,0 0 0,0 0 0,0 0 0,0 0 0,0 1 0,5-9 118,2-12-36,-2 2-31,-2 0 0,0-1 0,-1 0 1,-1-34-1,-2 41-36,0-1 1,0 0-1,-1 0 1,-1 1-1,0-1 1,-1 1-1,-10-22 1,14 33-22,0 1 0,0 0 0,0-1 0,0 1 0,0-1 0,0 1 0,0 0 0,-1-1 0,1 1 0,0 0 0,0 0 0,0-1 0,0 1 0,-1 0 0,1-1 0,0 1 0,0 0 0,-1 0 0,1-1 0,0 1 0,-1 0 0,1 0 0,0 0 0,-1 0 0,1-1 0,0 1 0,-1 0 0,1 0 0,0 0 0,-1 0 0,-1 11-23,6 20-28,-3-27 47,1 0 0,-1-1 0,1 1 0,0-1 0,0 0 0,0 0-1,0 0 1,1 0 0,-1 0 0,1 0 0,0-1 0,0 1 0,0-1 0,4 3-1,-4-3 5,0-1 0,0 0-1,0 0 1,0-1-1,0 1 1,0 0 0,0-1-1,0 0 1,0 0 0,1 0-1,-1 0 1,0 0-1,0-1 1,0 1 0,0-1-1,0 0 1,0 0-1,4-2 1,8-4 5,0 0-1,-1-1 1,0-1 0,0 0 0,21-20 0,-27 21 6,0 0 1,0 0-1,-1 0 1,0-1-1,-1 0 1,0-1-1,0 0 1,-1 1-1,6-15 1,-11 15-9,-4 10-6,-8 9-5,4 3 9,0 0 0,1 1-1,0-1 1,1 1 0,1 1 0,0-1-1,1 1 1,1 0 0,0 0 0,1 0 0,-1 28-1,3-41 1,1 1 0,-1-1 0,0 1 0,1-1 0,-1 0-1,1 1 1,0-1 0,-1 0 0,1 1 0,0-1 0,1 0 0,-1 0-1,0 0 1,1 0 0,-1 0 0,1 0 0,-1 0 0,4 2 0,-3-3-3,0 0 1,0 0-1,0 0 1,0 0-1,0-1 1,0 1-1,0-1 0,0 1 1,0-1-1,0 0 1,1 0-1,-1 0 1,0 0-1,0 0 1,0 0-1,0-1 1,0 1-1,0-1 1,0 1-1,0-1 1,0 0-1,2-1 1,10-5-1,-1 0-1,0-2 1,0 1 0,-1-2 0,0 1 0,-1-2 0,0 1 0,14-19 0,-3 1-66,-1-2 1,25-46-1,-40 67-18,-9 23-58,3-14 142,-29 106-65,25-89 101,1 0 0,1 0 0,0 0 0,1 25 0,2-39-23,-1 0 0,0 0 1,1 0-1,-1 0 0,1 0 0,0 0 0,0 0 1,0 0-1,0 0 0,0 0 0,1-1 1,2 4-1,-3-5-4,0 0 0,0 0 0,0 0 0,0 0-1,0-1 1,1 1 0,-1 0 0,0-1 0,0 1 0,1-1 0,-1 1 0,1-1 0,-1 1 0,0-1 0,1 0 0,-1 0 0,1 0 0,-1 0 0,0 0-1,1 0 1,-1 0 0,1 0 0,-1-1 0,0 1 0,1-1 0,-1 1 0,3-2 0,3-1 0,0-1 1,1 0-1,-1 0 1,-1-1-1,1 1 0,-1-2 1,0 1-1,7-8 0,-2 1-21,-1 0 0,-1-1 0,11-19-1,-11 11-126,-10 13-66,-9 13-153,-12 22-684,19-23 866,0 0 0,1 0 1,-1 0-1,0-1 0,-1 1 0,1-1 1,-1 0-1,0 0 0,-6 4 0,1-5-298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4.0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57 11819,'0'0'10944,"0"-8"-9198,1-27-647,-1 34-1064,-1 0 0,1 0 0,-1 0 0,1 1 0,-1-1 0,1 0 0,-1 0 0,0 1 0,1-1 0,-1 1 0,0-1 0,1 0 0,-1 1-1,0-1 1,0 1 0,1 0 0,-1-1 0,0 1 0,0 0 0,0-1 0,0 1 0,0 0 0,0 0 0,1 0 0,-1 0 0,0 0 0,0 0 0,0 0 0,-2 0 0,-26 3-43,24-1 3,0 1 0,0-1 0,1 1 0,-1 0 0,1 0 0,-1 0 0,1 1 0,0-1 0,0 1 0,0 0 0,1 1 0,-1-1-1,1 0 1,0 1 0,1 0 0,-5 9 0,2-4 78,1 0 0,1 0 0,0 0-1,0 0 1,1 1 0,0-1 0,-1 20 0,3-28-55,0 0 0,0-1 1,0 1-1,1 0 1,-1-1-1,0 1 0,1-1 1,-1 1-1,1 0 0,-1-1 1,1 1-1,0-1 1,0 1-1,-1-1 0,1 0 1,0 1-1,0-1 0,1 0 1,-1 0-1,0 1 1,0-1-1,1 0 0,-1 0 1,0 0-1,1-1 0,-1 1 1,1 0-1,-1 0 0,1-1 1,-1 1-1,1-1 1,0 0-1,-1 1 0,1-1 1,0 0-1,-1 0 0,1 0 1,0 0-1,-1 0 1,1 0-1,0 0 0,2-2 1,0 2 151,1-1 0,-1 0 0,1 0 0,-1-1 1,0 1-1,1-1 0,-1 0 0,0 0 0,0-1 0,-1 1 1,1-1-1,0 1 0,-1-1 0,1-1 0,2-3 0,-3 3-118,0 0-1,0 0 0,0 0 1,-1-1-1,0 1 1,0-1-1,0 0 0,0 1 1,-1-1-1,0 0 1,0 0-1,0 0 0,-1 0 1,1 0-1,-2-7 0,1 12-115,0-1-1,0 1 1,0-1-1,-1 0 1,1 1-1,0-1 1,-1 1-1,1-1 1,0 1-1,-1-1 1,1 1-1,0-1 0,-1 1 1,1 0-1,-1-1 1,1 1-1,-1-1 1,1 1-1,-1 0 1,0 0-1,1-1 1,-1 1-1,1 0 0,-1 0 1,1 0-1,-1 0 1,0-1-1,1 1 1,-1 0-1,0 0 1,1 0-1,-1 0 1,1 0-1,-1 1 1,0-1-1,1 0 0,-1 0 1,1 0-1,-1 0 1,0 1-1,1-1 1,-1 0-1,1 1 1,-1-1-1,1 0 1,-1 1-1,1-1 0,-1 1 1,1-1-1,-1 1 1,-23 21-5319,16-4 332,-1 0-1333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4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6662,'0'0'20019,"15"49"-19923,-15-33 0,-4-2-32,2-3-160,-4-3-512,6-5-545,0-19-10506,6-6 2338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4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90 12139,'0'0'10528,"-1"8"-10486,1-5-20,-4 28-26,4-29 19,0-1 0,0 0 0,0 1 0,0-1 0,0 1 0,0-1 0,1 0 0,-1 1 0,0-1-1,1 1 1,-1-1 0,1 0 0,-1 1 0,1-1 0,0 0 0,-1 0 0,1 0 0,0 1 0,0-1 0,2 2-1,11 4 210,40 26-90,-52-31-105,0 0 0,0 0 0,0 0 1,0 0-1,0 0 0,0 1 0,0-1 1,-1 0-1,1 1 0,-1-1 0,0 1 1,0 0-1,0-1 0,0 1 0,0 0 1,0 0-1,-1 0 0,1 4 0,-2-5 68,0 0-1,0 0 1,0 0-1,0 0 1,0 0-1,0-1 1,-1 1-1,1 0 1,-1-1-1,1 1 1,-1-1-1,0 1 1,1-1-1,-1 0 1,0 0-1,0 1 1,0-1-1,0-1 1,0 1-1,0 0 1,0 0-1,0-1 1,0 1-1,0-1 1,0 0-1,-3 0 1,-1 2-402,0-1 1,0 0 0,0-1-1,0 1 1,0-1 0,0 0 0,0-1-1,-11-1 1,4-8-3566,3-5-2307</inkml:trace>
  <inkml:trace contextRef="#ctx0" brushRef="#br0" timeOffset="1">4 66 10890,'0'0'13709,"37"-49"-11306,-20 41-802,6 3-416,1 2-704,4 3-385,-4 0-64,6 0-32,-6 0-449,1 4-1633,-7 0-2722,-3-4-5862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1.8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4805,'0'0'10628,"0"-8"-8332,0-17-694,0 22-427,1 10-285,0 14-692,15 191 409,48 447 884,-58-630-1490,0 5 29,-5-12-6542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2.5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0 201 13293,'0'0'10676,"6"-10"-9934,25-46 39,44-75 184,-75 131-975,0 0 0,0 0 0,1-1 0,-1 1 0,0 0 1,0 0-1,0 0 0,0-1 0,0 1 0,0 0 0,0 0 0,0 0 0,0 0 0,1 0 0,-1-1 0,0 1 1,0 0-1,0 0 0,0 0 0,1 0 0,-1 0 0,0 0 0,0-1 0,0 1 0,0 0 0,1 0 0,-1 0 1,0 0-1,0 0 0,0 0 0,1 0 0,-1 0 0,0 0 0,0 0 0,0 0 0,1 0 0,-1 0 0,0 0 0,0 0 1,0 0-1,1 0 0,-1 0 0,0 1 0,0-1 0,0 0 0,0 0 0,1 0 0,-1 0 0,0 0 0,0 0 1,0 1-1,4 14-146,-3 27 277,-1-37-115,-12 192 287,11-137-908,1-38-1877,0-22 2489,0 0-156,0 0-1,0 0 1,0 1 0,0-1 0,0 0 0,0 0 0,0 0 0,0 1-1,0-1 1,0 0 0,0 0 0,0 1 0,0-1 0,0 0 0,0 0 0,0 0-1,0 1 1,0-1 0,0 0 0,0 0 0,0 1 0,0-1 0,0 0-1,0 0 1,1 0 0,-1 0 0,0 1 0,0-1 0,0 0 0,0 0-1,0 0 1,1 0 0,-1 1 0,0-1 0,0 0 0,0 0 0,1 0 0,-1 0-1,0 0 1,0 0 0,0 0 0,1 0 0,-1 0 0,0 0 0,0 0-1,1 0 1,-1 1 0,0-1 0,0-1 0,0 1 0,1 0 0,-1 0-1,0 0 1,0 0 0,1 0 0,9-2-7939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2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10314,'0'0'11306,"0"67"-10857,0-47-257,0 0-128,0-3-32,0-1-32,0-2-448,0-5-577,0-4-705,3-20-17360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3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 12684,'0'0'11851,"1"-8"-11621,-1 1-235,0 7 23,0-1 0,0 0 1,0 0-1,0 0 1,0 0-1,0 1 0,0-1 1,0 0-1,0 0 1,0 0-1,0 1 0,1-1 1,-1 0-1,0 0 1,1 1-1,-1-1 0,1 0 1,-1 0-1,0 1 1,1-1-1,1-1 0,27 7 372,-26-4-389,1 0-5,1 0-1,-1 0 1,0-1 0,0 0-1,0 0 1,0 0 0,0 0 0,0-1-1,0 1 1,0-1 0,0 0-1,0 0 1,4-3 0,28-4 37,-35 8-47,0 0 0,-1 0 1,1 1-1,0-1 0,0 0 0,-1 1 0,1-1 0,0 0 0,0 1 0,-1-1 1,1 1-1,0-1 0,-1 1 0,1 0 0,-1-1 0,1 1 0,-1-1 0,1 1 0,-1 0 1,1 0-1,-1-1 0,0 1 0,1 0 0,-1 0 0,0-1 0,1 1 0,-1 0 1,0 0-1,0 0 0,0-1 0,0 1 0,0 0 0,0 0 0,0 1 1,0 40 105,-1-30-78,0 6 154,-1-1 0,-1 1 0,-6 24-1,4-24-615,1 0 0,1 0 0,-2 29 0,6-43-297,-1 2-544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3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13741,'0'0'9577,"58"5"-7687,-34-5-641,1 0-993,-3-5-160,2 3-128,-1-2-1281,-5-4-2082,-6-2-4228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3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58 13677,'0'0'7362,"0"10"-7266,-2 87-897,5-95 753,1-1-1,-1-1 1,1 1 0,-1 0 0,1-1-1,-1 0 1,1 0 0,4 0 0,-3 0 7,-2 0 44,0 0 1,1 0-1,-1 1 1,0-1 0,0 1-1,1 0 1,-1 0-1,0 0 1,0 0-1,0 1 1,0-1 0,0 1-1,-1 0 1,1 0-1,0 0 1,-1 0-1,1 0 1,-1 0-1,2 4 1,-2-4 35,-1 0-1,0 1 1,0-1-1,0 1 1,-1 0 0,1-1-1,-1 1 1,1 0 0,-1-1-1,0 1 1,0 0 0,0 0-1,0-1 1,-1 1-1,1 0 1,-1-1 0,0 1-1,0 0 1,1-1 0,-2 1-1,1-1 1,0 0-1,-3 5 1,-1 1 310,0 0-1,-1-1 1,0 1 0,0-1-1,-1-1 1,-8 8 0,13-12-392,0-1 0,0 1 0,0-1 0,-1 0 0,1 1 1,-1-1-1,1 0 0,-1 0 0,1 0 0,-1-1 0,-4 1 0,6-1-233,0 0-1,-1 0 1,1 0-1,-1 0 0,1-1 1,-1 1-1,1 0 0,0-1 1,-1 1-1,1-1 0,0 0 1,0 1-1,-1-1 1,1 0-1,0 0 0,0 0 1,0 0-1,0 0 0,0 0 1,0 0-1,0 0 1,-1-2-1,-11-17-5830</inkml:trace>
  <inkml:trace contextRef="#ctx0" brushRef="#br0" timeOffset="1">0 78 1922,'0'0'22165,"60"-34"-20532,-34 25-768,-2 2-737,2 1-160,1 1-1601,-3-3-2595,-5 0-6470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4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36 527 13036,'0'0'6470,"-6"8"-4964,-22 24-433,27-28 228,8-5-827,10-8 78,50-48 920,517-412-376,-580 466-1316,28-19-1041,-9 13-2495,-27 24-17987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196 327 14115,'-1'-2'340,"1"0"-1,0 0 1,-1 0 0,1 0-1,-1 0 1,1 0 0,-1 1-1,0-1 1,0 0 0,0 0-1,0 1 1,0-1 0,0 0-1,-1 1 1,1 0 0,0-1-1,-1 1 1,1 0 0,-1-1-1,1 1 1,-1 0 0,0 0-1,0 0 1,1 0 0,-1 1-1,0-1 1,-3 0 0,1-1-109,1 1-1,-1 1 1,1-1 0,-1 1 0,1-1 0,-1 1 0,0 0 0,1 0-1,-1 1 1,0-1 0,1 1 0,-1-1 0,1 1 0,-7 3-1,3 0-118,1 0-1,-1 1 0,1 0 0,-1 1 0,1-1 0,1 1 1,-1 1-1,1-1 0,0 1 0,1-1 0,-1 1 0,2 1 0,-7 13 1,7-13-111,0 0 0,0 1 0,0 0 0,1-1 0,1 1 0,-1 0 1,2 0-1,-1 0 0,1 0 0,0 0 0,1 0 0,2 13 0,-2-19-2,0 0 0,-1 0 0,1-1 0,0 1 0,0 0 0,0-1 0,1 1 0,-1-1 0,1 1-1,-1-1 1,1 0 0,0 1 0,0-1 0,0 0 0,0 0 0,0 0 0,1-1 0,-1 1 0,0 0 0,1-1-1,0 0 1,-1 1 0,1-1 0,0 0 0,-1 0 0,1-1 0,0 1 0,0-1 0,0 1 0,-1-1-1,1 0 1,0 0 0,0 0 0,0 0 0,0-1 0,0 1 0,4-2 0,4-1-1,0-1 0,0 0 0,-1 0 0,1-1 0,-1 0 0,0-1 1,-1-1-1,13-9 0,7-9-35,0-2 0,-2-1 0,-1-1 0,37-55 0,-47 60 15,-1-1 0,-1-1 1,-1 0-1,-2-1 1,0 0-1,12-55 1,-22 76 22,0 0 1,0 0 0,-1-1-1,1 1 1,-2 0 0,0-11-1,1 15 0,-1 1-1,1 0 0,0-1 1,-1 1-1,1 0 0,-1 0 1,1 0-1,-1-1 0,1 1 1,-1 0-1,0 0 0,0 0 1,0 0-1,1 0 0,-1 0 1,0 0-1,0 1 0,0-1 1,0 0-1,-1 0 0,1 1 1,0-1-1,0 1 0,0-1 1,-1 1-1,1-1 0,0 1 0,0 0 1,-1-1-1,1 1 0,0 0 1,-1 0-1,1 0 0,0 0 1,0 0-1,-1 1 0,-1-1 1,-4 2-6,-1 0-1,1 1 1,0 0 0,0 0 0,0 0 0,0 1 0,0 0 0,1 1 0,0-1 0,0 1 0,-6 6-1,-6 7-3,-33 41 0,44-49-4,0-1 0,1 1 1,-9 17-1,14-24 9,0-1 0,1 0 0,-1 0 0,0 0 0,1 1 0,0-1 0,-1 0 0,1 1 0,0-1 0,0 0 0,0 4 0,1-5 1,-1 0-1,1 0 0,-1 0 1,0 0-1,1 0 1,0 0-1,-1 0 0,1 0 1,-1-1-1,1 1 1,0 0-1,0 0 0,-1 0 1,1-1-1,0 1 1,0 0-1,0-1 0,0 1 1,0-1-1,0 1 1,0-1-1,0 0 0,0 1 1,0-1-1,1 0 1,13 3-94,-1-2 0,0 0 0,0 0 1,24-3-1,-24 0 25,1 2 0,-1-1 0,0 2 0,1 0 0,14 4 1,-25-4 60,0 0 0,0 1 0,0-1 0,0 1 0,0 0 0,0 0 0,0 1 0,-1-1 0,1 1 0,-1 0 0,0 0 0,1 0 0,-1 0 0,-1 0 0,1 1 0,0-1 0,-1 1 0,0 0 0,0 0 0,3 8 0,-2-6-28,-1 1 0,0-1 1,-1 1-1,1 0 0,-1 0 0,-1 0 0,1 0 0,-1 0 1,0 0-1,-1 0 0,0 0 0,0 0 0,0 0 0,-1-1 1,0 1-1,-5 11 0,7-17 14,0-1 0,-1 1 0,1 0 0,0-1 1,-1 1-1,1 0 0,-1-1 0,1 1 0,0 0 0,-1-1 0,1 1 0,-1-1 1,0 1-1,1-1 0,-1 1 0,1-1 0,-1 0 0,0 1 0,1-1 0,-1 1 1,0-1-1,1 0 0,-1 0 0,0 0 0,0 1 0,1-1 0,-1 0 0,0 0 1,0 0-1,1 0 0,-1 0 0,0 0 0,0 0 0,1 0 0,-1-1 0,0 1 1,0 0-1,1 0 0,-1-1 0,0 1 0,1 0 0,-1-1 0,0 1 0,1-1 1,-1 1-1,1-1 0,-1 1 0,1-1 0,-1 1 0,1-1 0,-2 0 0,-9-16-343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5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1 733 13100,'0'0'6401,"10"-6"-4597,227-168 3719,-99 68-5024,239-180-573,-220 158-3039,-149 120 2012,15-11-1420,-10 13-6098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5.4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1 605 13004,'0'0'5440,"10"-2"-3753,4-2-1110,0 0 0,-1-1 0,1-1 1,-1 0-1,0-1 0,21-15 0,83-66 1386,-64 46-1437,54-40-24,330-233-1154,-399 294-2455,-36 20 582,-2 5-2085,-8 7 2142,-10 7-2364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5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0 405 12908,'0'0'8259,"8"1"-5990,0-1-1874,-1 0 0,1 0 0,-1-1 0,0 0 0,1 0 0,-1-1 0,0 0 0,0 0 0,0-1 1,0 0-1,0 0 0,10-7 0,17-12 606,36-28 0,-48 33-858,21-16-789,168-122 901,-139 105-5902,2 4-6636,-68 42 5108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6.1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0 249 10282,'0'0'10249,"51"24"-7846,-16-41-1122,6-5 320,6-4-191,3-5-962,-5 0-384,0 2-64,-2 2-32,-8 2-1121,-1 3-737,-8 4-1121,-5 4-2690,-6 4-2851</inkml:trace>
  <inkml:trace contextRef="#ctx0" brushRef="#br0" timeOffset="1">407 185 10442,'0'0'16752,"67"-26"-16368,-42 4-320,-1-3-448,-2 1-1634,-5-1-2338,-6 0-8072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8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474 129 6022,'0'0'1713,"0"-9"247,3-38 172,0-25 7688,-3 86-9046,-5 84-124,-24 137-1,3-38-565,-10 304-491,10-117 264,15-234-109,-34 290-836,-32 103 1144,35-230 240,23-156-394,-14 85-364,-1 30-697,6-39-1221,-25 7 3495,49-230-1032,0-17-859,-1-23-4355,4 27 3028,-1-13-7042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8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12332,'0'0'6310,"-1"8"-5093,2 17-796,1-1 1,0 0 0,2 0-1,1 0 1,1-1-1,14 36 1,-3-3-304,-15-51-189,0 4 194,1 0 1,0 0-1,0 0 1,1 0 0,0-1-1,7 11 1,-10-18-61,0 1 1,0-1 0,1 0 0,-1 1-1,1-1 1,-1 0 0,1 0-1,0 0 1,-1 0 0,1 0-1,0 0 1,0-1 0,-1 1-1,1 0 1,0-1 0,0 0 0,0 1-1,0-1 1,0 0 0,0 0-1,0 0 1,0 0 0,-1 0-1,1 0 1,0-1 0,0 1-1,0-1 1,0 1 0,0-1 0,-1 0-1,1 0 1,0 0 0,0 0-1,-1 0 1,1 0 0,-1 0-1,2-2 1,12-8 82,-1 0 1,0-1-1,-1-1 0,0 0 1,-1 0-1,15-24 0,54-97-3153,-73 120 2267,16-44-5084,-14 31 913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9.9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57 401 7111,'-35'34'5534,"20"-14"-1210,9 1 4534,7-21-8733,1-1-1,-1 1 1,1-1 0,-1 0 0,1 0-1,-1 0 1,0 0 0,1 0-1,-1 0 1,0 0 0,0 0-1,0 0 1,2-2 0,40-62 183,-2-1 1,-3-3-1,-3-1 1,26-76 0,-55 130-329,-6 13 4,1 1-1,0-1 1,0 0 0,0 1 0,0-1-1,0 1 1,1 0 0,-1-1 0,1 1 0,2-3-1,7 7-79,5 16 38,4 15 66,-1 1-1,-2 1 0,-1 1 1,-1 1-1,-3 0 0,-1 0 1,9 57-1,-18-82-222,15 56 694,-16-64-792,0 0 0,0 0 0,1-1-1,-1 1 1,1-1 0,0 1 0,0-1-1,0 0 1,1 1 0,-1-1 0,1-1-1,0 1 1,5 5 0,2-7-5592,-1-2-5556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4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8904,'0'0'646,"-2"9"486,-1-2-798,1 1 1,0 0-1,1-1 0,0 1 0,1 0 1,-1 0-1,1 0 0,1 0 0,-1 0 1,1 0-1,1 0 0,0-1 0,0 1 1,0 0-1,1-1 0,0 1 0,8 12 0,-1-7-75,2-1-1,0 0 0,0-1 0,1 0 0,0-1 0,1-1 0,0 0 1,1 0-1,-1-2 0,2 0 0,-1 0 0,1-2 0,0 0 0,0-1 1,20 3-1,28 2 110,1-3-1,102-3 1,-118-3-359,202-16 223,-160 6-172,133 5 0,-199 7-59,-1 2 0,1 1 0,-1 1-1,0 1 1,-1 1 0,0 1 0,0 1 0,-1 1-1,0 1 1,-1 1 0,0 1 0,36 31 0,-55-42 34,1 0 0,-1 0 1,0 0-1,0 0 0,0 0 0,0 0 1,0 1-1,-1-1 0,0 0 0,1 1 0,-1 0 1,0-1-1,0 6 0,-1-7-6,1-1-1,-1 1 0,0-1 1,0 1-1,0 0 0,0-1 1,0 1-1,-1-1 0,1 1 1,0-1-1,-1 1 0,1-1 1,-1 1-1,1-1 0,-1 0 1,0 1-1,0-1 1,1 0-1,-1 1 0,0-1 1,0 0-1,0 0 0,-1 0 1,1 0-1,0 0 0,0 0 1,0 0-1,-1 0 0,1 0 1,-1-1-1,1 1 0,0-1 1,-3 2-1,3-2-439,1-36-10073,0 34 10289,0 0 1,0 1-1,0-1 1,1 0-1,-1 0 1,0 0-1,1 1 1,-1-1-1,1 0 1,0 1-1,0-1 1,-1 1-1,1-1 1,0 1-1,3-3 1,-3 2 359,1 0-1,0 1 1,0-1 0,0 1 0,0 0-1,0 0 1,0 0 0,1 0 0,-1 0-1,4-1 1,6 0 1310,1 0 0,-1 1-1,0 1 1,14 1 0,10-1-1613,36-6 1209,-10 0-750,0 3 0,63 5 0,-116 0-56,-1 0 0,0 0 1,0 0-1,0 1 1,-1 0-1,1 1 0,14 9 1,-15-9 103,0 0 0,0 0 0,1 0 1,0-1-1,0 0 0,0-1 0,16 4 1,-7-5-132,0 0 1,0-2 0,0 0 0,0-1 0,0 0-1,-1-1 1,1-1 0,-1-1 0,0-1 0,29-13 0,-36 14-246,0 1 1,0-2-1,0 0 1,-1 0-1,0 0 1,-1-1 0,1 0-1,-1 0 1,-1-1-1,1 0 1,-1 0-1,-1-1 1,1 0-1,-1 0 1,-1 0 0,0 0-1,0-1 1,-1 1-1,3-13 1,-6 20-139,1 0-1,-1 1 1,1-1 0,-1 0 0,0 1 0,0-1-1,0 0 1,0 0 0,0 1 0,0-1-1,0 0 1,0 1 0,-1-1 0,1 0 0,-1 1-1,1-1 1,-1 0 0,0 1 0,0-1-1,1 1 1,-1-1 0,0 1 0,0-1-1,-2 0 1,-26-9-7243,5 7-2509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5.4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70 11883,'3'-3'730,"-1"0"0,0 0-1,-1-1 1,1 1 0,0 0-1,-1-1 1,0 1 0,0-1-1,0 1 1,0-1 0,-1 1-1,1-5 1,-1 7-534,0 0 0,0 0 0,0 0-1,-1 0 1,1 0 0,0 1 0,0-1 0,-1 0 0,1 0 0,-1 0 0,1 1-1,-1-1 1,1 0 0,-1 0 0,1 1 0,-1-1 0,1 0 0,-1 1-1,0-1 1,0 1 0,1-1 0,-1 1 0,0-1 0,-1 0 0,-21-1-405,18 3 200,0 0 1,0 0 0,0 1 0,0 0 0,0 0 0,0 0 0,1 1-1,-1 0 1,1 0 0,-1 0 0,1 0 0,0 0 0,1 1-1,-1 0 1,-5 6 0,-2 4-1,0 1 1,1 0-1,-9 20 0,12-23 47,1 1-1,0 0 1,2 0-1,-1 1 1,-2 17 0,6-29-10,0 0 0,1 0 0,0 0 0,-1 0 0,1 0 0,0 1 0,0-1 0,0 0 0,0 0 0,0 0 1,1 0-1,-1 0 0,1 0 0,-1 0 0,1 0 0,0 0 0,0 0 0,0 0 0,0 0 0,0-1 0,0 1 1,0 0-1,1-1 0,-1 1 0,1-1 0,-1 1 0,1-1 0,-1 0 0,1 1 0,0-1 0,0 0 0,-1 0 1,1 0-1,0 0 0,0-1 0,0 1 0,0 0 0,0-1 0,0 0 0,0 1 0,0-1 0,1 0 0,-1 0 1,2 0-1,3 0 51,1-1 1,-1 1-1,0-1 1,1-1-1,-1 1 1,0-1-1,0-1 1,0 1-1,-1-1 1,1 0-1,0-1 1,-1 1-1,0-1 1,0-1-1,0 1 1,-1-1-1,1 0 1,-1 0-1,0 0 1,0-1-1,-1 0 1,0 0-1,0 0 1,0-1-1,-1 1 1,0-1-1,0 0 1,-1 0-1,0 0 1,0 0-1,0 0 1,-1 0-1,0 0 0,0-1 1,-1 1-1,-1-12 1,1 18-125,0 0 0,0 0-1,0 1 1,0-1 0,0 0-1,-1 1 1,1-1 0,0 0 0,0 0-1,-1 1 1,1-1 0,0 0 0,-1 1-1,1-1 1,-1 1 0,1-1 0,-1 1-1,1-1 1,-1 0 0,1 1 0,-1 0-1,1-1 1,-1 1 0,0-1 0,1 1-1,-1 0 1,0-1 0,1 1 0,-1 0-1,0 0 1,1 0 0,-1-1 0,0 1-1,0 0 1,1 0 0,-1 0 0,0 0-1,0 0 1,1 0 0,-1 1 0,0-1-1,0 0 1,1 0 0,-1 0 0,0 1-1,1-1 1,-2 1 0,-1 0-350,1 0 0,-1 0 0,1 1-1,0-1 1,-1 1 0,1 0 0,0-1 0,0 1 0,0 0 0,0 0 0,-2 3 0,-10 26-9220,13-21 754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6.0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26 11275,'0'0'6822,"-49"-4"-4227,46 0-834,3-2-351,0 1-482,0 2-447,11 0-1,2 2-63,8 1-161,3 0-224,2 5 32,4 2-64,3 1-320,1-5-1538,-2-3-1793,-2 0-3492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20308,'0'8'1361,"3"-2"-1625,-2-14 192,2-3 1256,3-6-1176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6.8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1 13997,'0'0'12791,"-1"11"-12225,-10 58 38,4-33-1645,-4 64-1,16-119-16601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7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0 16464,'0'0'10185,"0"7"-10105,-1 3-7,0-7-98,0-1 0,0 1 1,1-1-1,-1 1 0,1-1 0,0 1 0,0-1 0,0 1 0,0-1 0,0 1 0,1-1 0,-1 1 0,1-1 1,0 1-1,-1-1 0,1 0 0,0 1 0,0-1 0,1 0 0,-1 0 0,0 0 0,1 0 0,-1 0 0,1 0 0,0 0 1,0 0-1,0 0 0,0-1 0,0 1 0,3 1 0,29 10-374,-25-10 366,0 0-1,-1 0 1,1 1 0,-1 0 0,1 1 0,-1 0-1,-1 0 1,1 1 0,7 6 0,-14-11 30,0 0 0,-1 0 0,1 0-1,0 0 1,0 0 0,-1 1 0,1-1 0,-1 0 0,1 0 0,-1 0 0,1 1 0,-1-1 0,0 0 0,1 1 0,-1-1 0,0 0 0,0 1 0,0-1 0,0 0 0,0 1 0,0-1 0,-1 0 0,1 1 0,-1 1 0,0 0 25,-1-1 1,0 1-1,1-1 1,-1 1-1,0-1 1,0 0-1,0 1 1,0-1-1,-1 0 1,-3 2-1,-4 2 106,0 0 0,0 0 0,0-1 0,-19 5 0,20-7-60,0 0-1,0-1 1,-1-1 0,1 0 0,-1 0-1,-9-1 1,-17-9-1847,34 8 1307,0 0 1,-1-1 0,1 1-1,0-1 1,0 0 0,0 0-1,0 0 1,0 0 0,0 0-1,0 0 1,-1-3 0,-9-23-6795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7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16560,'0'0'8263,"65"-23"-6853,-35 19-577,2 1-481,1 3-288,3 0-128,-1 0-1570,-3 0-2017,-4 0-5189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8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7815,'0'0'9140,"-1"11"-8025,0 2-914,0-1-1,2 1 1,-1-1-1,1 1 0,1-1 1,0 0-1,1 1 0,1-1 1,-1 0-1,2-1 0,0 1 1,0-1-1,1 0 1,8 11-1,-4-10-150,1-2-1,0 1 1,0-1-1,1-1 1,0 0 0,1-1-1,0 0 1,1-1 0,-1-1-1,1 0 1,0-1-1,1 0 1,-1-1 0,28 4-1,18 0 33,0-2-1,80-4 0,-118-2-76,65-4 422,166-31 1,-176 21 6,0 3 0,146-2 0,-209 14-294,-2 1 1,1 1-1,0 0 1,0 1-1,-1 0 1,0 1 0,0 1-1,0-1 1,-1 2-1,1 0 1,-2 0 0,1 1-1,-1 0 1,15 16-1,-23-21-60,0 0-1,0 0 0,0 0 0,-1 1 1,1-1-1,-1 0 0,0 1 0,0-1 1,0 1-1,-1-1 0,1 1 0,-1-1 1,0 1-1,0-1 0,-1 7 0,1-3-316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9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1 180 5830,'0'0'12529,"8"-4"-11264,247-96 2370,-196 81-3478,0 2-1,96-13 1,-143 28-118,-3 1-55,0 0 1,1 0-1,-1 1 1,13 1 0,-20-1 17,-1 0 0,1 0 1,-1 1-1,1-1 0,-1 0 1,1 1-1,-1-1 1,1 1-1,-1 0 0,1 0 1,-1-1-1,1 1 0,-1 0 1,0 0-1,0 0 1,0 0-1,1 1 0,-1-1 1,0 0-1,0 0 0,-1 1 1,1-1-1,0 0 1,0 1-1,-1-1 0,1 1 1,0-1-1,-1 1 0,0-1 1,1 1-1,-1 1 0,1 6 143,0 0-1,0-1 0,1 1 0,0-1 0,1 0 1,0 0-1,0 0 0,9 15 0,-9-18-32,1-1-1,0 1 0,0-1 1,0 0-1,0-1 0,1 1 1,-1-1-1,1 0 0,0 0 1,0 0-1,0 0 1,1-1-1,-1 0 0,9 2 1,6 1 3,-1-1 0,1-1 0,0 0 1,0-2-1,0 0 0,1-2 0,-1 0 1,0-1-1,0-1 0,19-5 0,-7-1-91,-1-1 0,0-2-1,0-1 1,-2-1-1,37-24 1,-60 35 6,0-1-1,0 1 1,0-1 0,-1-1-1,0 1 1,0-1 0,0 0-1,-1 0 1,7-11 0,-5 1-4364,-4-2-4713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1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0 252 16944,'0'0'4975,"10"-6"-4094,35-21-592,-2-3-1,-1-1 0,-1-3 0,-2-1 1,43-49-1,-82 84-289,0 0 1,0 0-1,0-1 0,0 1 1,0 0-1,0 0 0,0 0 1,0-1-1,0 1 0,0 0 1,0 0-1,0 0 0,0 0 1,0-1-1,1 1 0,-1 0 1,0 0-1,0 0 0,0 0 1,0-1-1,1 1 0,-1 0 1,0 0-1,0 0 0,0 0 1,0 0-1,1 0 0,-1 0 1,0-1-1,0 1 0,0 0 1,1 0-1,-1 0 0,0 0 0,0 0 1,0 0-1,1 0 0,-1 0 1,0 0-1,0 0 0,0 0 1,1 0-1,-1 0 0,0 1 1,0-1-1,0 0 0,1 0 1,-1 0-1,0 0 0,0 0 1,0 0-1,1 0 0,-1 0 1,0 1-1,0-1 1,-1 17-1,-11 21 199,-8 17-39,9-31-53,1 1 0,2 1 0,1-1 1,1 1-1,0 1 0,-1 33 0,7-59-200,1 0 1,-1 0-1,0 0 0,0 0 0,1 0 1,-1 0-1,0 0 0,1 0 0,-1 0 1,1 0-1,0 0 0,-1 0 0,1 0 1,0 0-1,-1 0 0,1-1 0,0 1 1,0 0-1,0-1 0,0 1 0,-1 0 1,1-1-1,0 1 0,0-1 0,0 0 1,0 1-1,1-1 0,-1 0 0,0 1 1,0-1-1,2 0 0,-1 1-399,1-1 0,0 0 0,0 0 0,0 0 0,0 0 1,0 0-1,-1-1 0,1 1 0,0-1 0,0 0 0,4-2 0,11-10-5806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1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12460,'0'0'4484,"-30"53"-1857,25-36-706,1 1-607,4-4-834,0-1-384,0-5-544,11-3-1923,4-5-1216,-2 0-1121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2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14061,'0'0'9786,"11"-2"-8996,33-4-473,57 0 1,-100 6-320,0-1 1,1 1 0,-1 0-1,1 0 1,-1-1-1,0 1 1,1 0-1,-1 0 1,1 1-1,-1-1 1,1 0-1,-1 0 1,0 1 0,1-1-1,-1 1 1,0-1-1,1 1 1,-1 0-1,0-1 1,0 1-1,0 0 1,0 0-1,1 0 1,0 2-1,-1 0-7,-1 0-1,-1 0 1,1 1-1,0-1 1,-1 0-1,0 0 0,0 1 1,0-1-1,0 0 1,-2 4-1,2-3 29,-38 94 97,23-63-12,1 2 1,3 0-1,-11 48 1,22-64-590,1-14-6151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2.4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14189,'0'0'9898,"51"-3"-9129,-19 3-545,-1 0-192,3 0-321,-4 0-1504,0 0-1250,-8 0-2050,-3 0-1601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2.8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32 15887,'0'0'8162,"-5"10"-7526,0-1-579,-2 3 103,0 1 0,2 0 0,0-1-1,-6 22 1,10-31-274,0 0-1,1 0 0,-1 0 1,1 0-1,0 0 0,0 0 1,0 0-1,0 0 0,0 0 0,1 0 1,-1 0-1,1 0 0,0 0 1,0 0-1,0 0 0,0-1 1,0 1-1,1 0 0,-1-1 1,1 1-1,0-1 0,0 1 1,0-1-1,0 0 0,0 0 1,0 0-1,0 0 0,1 0 1,2 2-1,3 0-514,5 3 157,0 0 0,-1 1 0,-1 1 0,20 16 1,-30-23 542,1-1 0,-1 0 0,0 1 0,0-1 0,0 0 0,0 1 0,0 0 0,0-1 1,0 1-1,0-1 0,0 1 0,-1 0 0,1 0 0,-1-1 0,1 1 0,-1 0 1,0 0-1,1 0 0,-1 0 0,0-1 0,0 1 0,-1 0 0,1 0 0,0 0 0,-1 0 1,1-1-1,-1 1 0,1 0 0,-1 0 0,0-1 0,1 1 0,-1 0 0,0-1 0,0 1 1,-1-1-1,1 1 0,0-1 0,0 0 0,-1 0 0,1 1 0,-1-1 0,1 0 1,-1 0-1,1 0 0,-4 1 0,-5 4 390,-1 0 1,0 0-1,0-1 0,-18 6 1,23-9-440,1-1 1,-1 0-1,1 1 1,0-2-1,-1 1 1,0-1-1,1 0 1,-1 0-1,1 0 1,-1-1 0,1 0-1,-8-2 1,11 2-436,-1-1 0,1 1 0,-1-1 0,1 0 0,0 0 0,0 0 0,0 0 0,0-1 0,0 1 0,0 0 0,1-1 0,-1 1 0,-1-4 0,-10-23-6201</inkml:trace>
  <inkml:trace contextRef="#ctx0" brushRef="#br0" timeOffset="1">66 7 15407,'0'0'8648,"69"-6"-7079,-43 6-544,-1 0-640,8 0-321,-3 2-192,-2 1-2019,2-3-3073,-4 0-8009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17908,'-1'0'161,"0"-1"0,0 1 1,0-1-1,0 1 0,0-1 1,0 0-1,1 1 0,-1-1 0,0 0 1,0 0-1,0 1 0,1-1 1,-1 0-1,1 0 0,-1 0 1,0 0-1,1 0 0,-1 0 0,1 0 1,0 0-1,-1 0 0,1 0 1,0-2-1,0 1-18,0 1 0,1-1 0,-1 1 1,1 0-1,0-1 0,0 1 0,-1-1 0,1 1 0,0 0 1,0 0-1,0 0 0,0-1 0,0 1 0,0 0 0,1 0 1,-1 1-1,2-2 0,3-3 192,0 1 0,0 0 0,0 0 1,1 1-1,0 0 0,10-4 0,-16 7-318,1-1 1,-1 1-1,0 0 0,1-1 0,-1 1 1,0 0-1,0 0 0,1 0 0,-1 0 0,0 0 1,1 1-1,-1-1 0,0 0 0,0 0 0,1 1 1,-1-1-1,0 1 0,0-1 0,1 1 0,-1 0 1,0-1-1,0 1 0,0 0 0,0 0 0,0 0 1,0 0-1,0 0 0,-1 0 0,1 0 0,0 0 1,0 0-1,-1 0 0,1 0 0,-1 0 1,1 1-1,-1-1 0,1 0 0,-1 0 0,0 1 1,0-1-1,1 0 0,-1 1 0,0-1 0,0 2 1,1 20 8,-1-1 1,-1 1 0,-1-1 0,-8 41 0,4-32-18,-2 48 0,7-78-11,1 1 1,0-1-1,0 1 1,0 0-1,0-1 0,0 1 1,0-1-1,0 1 1,1 0-1,-1-1 1,1 1-1,-1-1 1,1 1-1,-1-1 1,1 1-1,0-1 1,0 0-1,0 1 1,0-1-1,0 0 1,0 1-1,0-1 1,1 1-1,0-2 1,0 1 0,0-1-1,-1 0 1,1 0 0,0 0 0,0 0-1,-1 0 1,1 0 0,0 0 0,0-1-1,0 1 1,-1 0 0,1-1 0,0 0-1,-1 1 1,1-1 0,-1 0 0,1 0-1,-1 0 1,1 0 0,1-1 0,27-19 2,0-2 1,-2-1 0,29-30-1,71-89 10,-108 119-11,-15 17 0,-4 6 0,0-1 0,0 1 0,0-1 0,0 1 0,1 0-1,-1-1 1,0 1 0,1 0 0,-1 0 0,1 0 0,-1 0 0,1 0 0,-1 0 0,4-1 0,-5 3-1,1 1 1,-1-1 0,0 0 0,0 0 0,1 0 0,-1 0-1,0 0 1,0 0 0,0 0 0,0 1 0,-1-1 0,1 0-1,0 0 1,0 0 0,-1 1 0,1-1 1,-5 25 14,1-1 0,2 1-1,0-1 1,3 35 0,-1-57-12,1-1 0,-1 0 1,1 1-1,-1-1 0,1 0 1,0 0-1,0 1 0,0-1 1,0 0-1,0 0 0,3 4 1,-3-5 3,0-1 0,-1 1-1,1 0 1,0 0 0,0-1 0,0 1 0,0-1 0,0 1 0,0-1 0,0 1 0,0-1-1,1 1 1,-1-1 0,0 0 0,0 0 0,0 0 0,0 0 0,2 0 0,0 0 13,0-1 0,1 1 1,-1-1-1,0-1 1,0 1-1,0 0 1,0-1-1,0 1 0,0-1 1,-1 0-1,1 0 1,0 0-1,-1 0 1,5-5-1,11-14 181,-1-2 1,20-31-1,-7 8 101,-29 51-329,0 0 0,-1 0 0,1 0 0,-1-1 0,-1 8 0,-3 18-444,3-21 16,-1 0-1,1 0 1,1 0-1,0 0 1,0 0-1,2 10 1,3-7-179,4-11-238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39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0 1249,'-5'0'160,"-1"0"-96,-1 0-96,1 0-1217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0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52 3683,'0'0'6924,"-9"0"-5722,-8-1-672,-13-1 1054,9 2 3967,22 1-5534,-1 0-1,0 0 0,1 0 0,-1 0 1,1 0-1,-1 0 0,1 0 0,-1 0 1,1-1-1,0 1 0,0 0 0,-1 0 1,1-1-1,0 1 0,0 0 0,0-1 1,0 1-1,-1-1 0,1 1 0,0-1 1,0 0-1,2 1 0,27 3 257,-1-2 0,1-1 0,-1-1 0,30-5 0,-30 3-197,166-21 138,-117 11-195,115-3-1,-203 16 13,0 0-1,1 1 0,-1 0 1,-15 6-1,-17 4 27,-79 6 33,-144 2 1,142-13-48,45 0 32,63-5 52,53-5-46,469-45-55,-482 46-43,-14 1-2,0 1 0,0-2 0,-1 1-1,1-2 1,-1 1 0,1-1 0,16-8 0,-27 11 20,0 0 1,1 0 0,-1 0 0,0 0-1,1 0 1,-1 0 0,0 0 0,0 0-1,1-1 1,-1 1 0,0 0-1,0 0 1,1 0 0,-1 0 0,0-1-1,0 1 1,1 0 0,-1 0 0,0 0-1,0-1 1,0 1 0,0 0 0,1 0-1,-1-1 1,0 1 0,0 0 0,0-1-1,0 1 1,0 0 0,0 0 0,0-1-1,0 1 1,0 0 0,0-1-1,0 1 1,0 0 0,0 0 0,0-1-1,0 1 1,0 0 0,0-1 0,0 1-1,0 0 1,0 0 0,-1-1 0,1 1-1,-17-6 187,-23 2 162,-44 4-251,0 3 0,-103 18 1,37 8-5678,137-26 1131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1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2 3812,'-23'-1'4016,"-25"2"9558,48-1-13506,0 0 1,0 0-1,0 0 1,0 1-1,0-1 1,-1 0-1,1 0 1,0 0-1,0 0 1,0 0-1,0 0 1,0 1-1,0-1 1,0 0-1,-1 0 1,1 0-1,0 0 1,0 1-1,0-1 1,0 0-1,0 0 1,0 0-1,0 0 1,0 1-1,0-1 1,0 0-1,0 0 1,0 0-1,0 1 1,0-1-1,0 0 1,0 0-1,0 0 1,0 0-1,0 1 1,1-1-1,-1 0 1,0 0-1,0 0 1,0 0-1,0 0 1,0 1-1,0-1 1,0 0 0,1 0-1,-1 0 1,0 0-1,0 0 1,0 0-1,0 0 1,0 0-1,1 1 1,-1-1-1,0 0 1,0 0-1,0 0 1,0 0-1,1 0 1,10 7 586,30 1-164,0-2-1,1-2 0,-1-1 0,71-6 0,-25 1-373,-56 3-210,72-4-254,-36-8-2651,-57 7 1476,-12 0-2239,-20-1-3336,-1 5 718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1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11723,'0'0'8696,"8"2"-6918,26 3 600,50 1-1,107-10-930,-45-1-1745,-124 5-319,33 0-2128,-19 1-3139,-22-1-287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5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211 106 7976,'0'0'8450,"7"-8"-6613,3 0-1212,-7 6-344,0-1 0,0 0 0,1 0 0,-2 0 0,1 0 0,0 0 0,-1-1-1,1 1 1,-1-1 0,3-7 0,-4 10-107,-1 0 0,1 0 0,-1 0-1,1 0 1,-1 0 0,0-1 0,1 1-1,-1 0 1,0 0 0,0 0 0,0 0 0,0-1-1,0 1 1,0 0 0,0 0 0,0 0 0,-1 0-1,1-1 1,0 1 0,-1 0 0,1 0 0,-1 0-1,1 0 1,-1 0 0,1 0 0,-1 0 0,0 0-1,1 0 1,-1 0 0,0 0 0,-1 0-1,-1-1-86,0 0 0,-1 1-1,1-1 1,0 1 0,-1 0-1,1 0 1,0 0-1,-1 0 1,0 1 0,-5-1-1,-2 1-167,1 0 0,-1 1 1,1 0-1,-1 0 0,1 1 0,0 0 0,-11 5 0,12-3 63,1 1 1,0 1-1,0-1 1,0 1-1,1 1 1,0 0-1,0-1 1,1 2-1,0-1 0,0 1 1,-7 13-1,10-15 15,-1 0-1,1 1 0,0-1 1,1 1-1,0 0 1,0-1-1,0 1 0,1 0 1,0 0-1,0 0 0,1 1 1,0-1-1,0 0 1,1 0-1,0 0 0,2 9 1,-2-13 10,1 0 1,-1 0-1,1 0 0,0-1 1,0 1-1,0 0 0,0-1 1,0 0-1,1 0 1,-1 0-1,1 0 0,-1 0 1,1 0-1,0 0 0,0-1 1,0 1-1,0-1 1,0 0-1,0 0 0,0 0 1,0 0-1,0-1 0,0 1 1,4-1-1,9 2 166,0-1 0,-1-1-1,25-2 1,-28 0-63,1 0 0,-1-1 0,1 0 0,-1 0 0,0-2-1,0 1 1,-1-2 0,1 1 0,-1-2 0,0 1 0,12-11 0,-17 12-59,0 0 1,0-1-1,-1 1 1,0-1-1,0 0 1,0 0-1,-1-1 1,0 1-1,0-1 1,0 0-1,-1 0 1,0 0-1,-1 0 1,1-1 0,-2 1-1,1-1 1,-1 0-1,0 1 1,0-13-1,-1 17-150,-1 0-1,0 0 1,1 0-1,-1 0 1,0 0-1,0 1 1,-1-1-1,1 0 1,0 0-1,-1 1 1,0-1-1,0 1 1,1 0-1,-1-1 1,-1 1 0,1 0-1,0 0 1,0 0-1,-1 1 1,1-1-1,-1 0 1,0 1-1,1 0 1,-1 0-1,0 0 1,0 0-1,0 0 1,0 0-1,0 1 1,-4-1-1,-5-1-1652,0 0-1,0 2 0,0-1 0,0 2 0,0-1 1,-18 4-1,3 4-5619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5.5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11531,'0'0'11248,"-3"10"-10362,-7 32 14,2 0 0,1 1 1,-1 51-1,5 145 251,3-169-986,22 263 940,-20-305-774,1-2-1864,-2-60-6191,-1 8-865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6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1 13997,'0'0'11681,"-6"12"-11687,-11 25 233,1 1 0,2 0-1,2 1 1,2 1-1,1 0 1,2 0 0,2 1-1,1 0 1,3 0 0,5 70-1,-3-105-261,0-1 0,0 0 0,0 0 0,1-1 0,-1 1 1,1 0-1,1 0 0,-1-1 0,1 0 0,-1 1 0,1-1 0,0 0 0,1 0 0,-1 0 0,1-1 0,-1 1 0,1-1 0,0 0 0,5 3 0,-4-4-473,0 1-1,-1-1 1,1-1 0,0 1-1,0-1 1,0 0-1,0 0 1,0 0 0,0-1-1,1 0 1,-1 0-1,6-1 1,21-4-5903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6.5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1 246 13549,'0'0'11355,"10"-5"-10245,6-4-978,-1-1 1,0 0-1,0-1 1,-1-1-1,-1 0 1,18-20-1,74-99-66,-94 117-39,-8 17-306,-1 14 97,-3 20 162,-8-3 185,-16 41 0,16-54-254,2 0 0,0 0 0,2 0 0,0 1 0,1 0 0,0 27 0,4-48 9,2 11-2646,6-9-2124,6-2-3632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6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11563,'0'0'10474,"-31"59"-8200,21-37-544,3 1-1122,3-1-544,4 1-160,0-4-1762,0-3-1537,4-7-2178,1-5-865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7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14221,'0'0'13085,"10"-4"-12920,10-4-115,0 2-1,1 0 0,29-3 1,21-13 179,-71 55-624,-6-3 435,-1 0-1,-21 54 0,16-51 97,-14 61 0,24-47-1930,2-37-2135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22941,'-2'9'2120,"2"-7"-1143,2-10 391,2 3-392,-1 3-640,1-6-424,2-1-1232,-3-1 1168,1-6-200,-1-4-80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21613,'-4'0'365,"1"1"1,-1-1-1,1 1 1,0 0-1,0 0 1,-1 1-1,1-1 1,0 1-1,0-1 1,0 1 0,-3 3-1,-31 27 659,31-27-911,2-2-84,-25 28 83,27-29-114,1-1-1,0 1 0,0-1 1,0 1-1,0-1 0,0 1 0,0 0 1,0-1-1,1 1 0,-1 0 1,1 0-1,-1 0 0,1 0 0,0 0 1,0-1-1,-1 1 0,1 0 1,1 0-1,-1 2 0,1-2-3,-1-1-1,1 0 1,0 0 0,0 0-1,0 0 1,0 0-1,0 0 1,0 0 0,0 0-1,0 0 1,0 0-1,0-1 1,0 1 0,1 0-1,-1-1 1,0 1 0,0-1-1,1 1 1,-1-1-1,0 0 1,3 1 0,36 3-29,-20-2 2,-12-1 29,-1 1-1,1 0 1,0 0-1,-1 1 1,1 0-1,-1 0 1,0 1 0,0 0-1,0 0 1,0 1-1,-1-1 1,0 1-1,0 1 1,7 7 0,-10-9 17,0 0 0,0 1 1,0-1-1,-1 1 0,0-1 1,1 1-1,-2 0 0,1 0 1,-1 0-1,0 0 0,0 0 1,0 0-1,0 0 0,-1 0 0,0 0 1,0 0-1,-1 1 0,1-1 1,-1 0-1,0 0 0,-1 0 1,1 0-1,-4 6 0,1-2 97,0 1 0,-1-2-1,0 1 1,-1-1-1,0 0 1,0 0-1,-10 9 1,13-14-44,0 1 1,0-1-1,-1-1 0,1 1 1,-1 0-1,0-1 1,1 0-1,-1 0 0,0 0 1,0 0-1,-1-1 1,1 0-1,0 1 0,0-2 1,-1 1-1,1 0 0,-1-1 1,-8 0-1,11 0-71,0-1 0,0 1 0,-1-1 0,1 0 0,0 1 0,0-1 0,0 0 0,0 0 0,0-1 0,0 1 0,0 0 0,1-1 0,-1 1 0,0-1 0,1 1 0,-1-1-1,-1-2 1,1 0-78,0 0 0,0 1 0,0-1 0,1 0-1,-1 0 1,1 0 0,0 0 0,1 0-1,-1-5 1,0-2-39,1-1 0,0 0 0,1 0 1,0 1-1,1-1 0,3-11 0,8-14-281,6 4-130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7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 11787,'0'0'14350,"56"0"-12525,-32 0-928,6 0-672,0 0-161,-2 0-64,2 0-897,-6-1-1570,-1-6-1632,1-1-3717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8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79 2723,'0'0'24594,"-8"10"-24562,-24 31-48,31-40-66,0 1 0,0-1 0,0 0 0,0 1 1,0-1-1,0 1 0,0 0 0,0-1 1,0 1-1,1 0 0,-1-1 0,1 1 1,-1 0-1,1 0 0,0-1 0,0 1 0,0 0 1,0 0-1,0 0 0,0-1 0,0 1 1,0 0-1,1 0 0,-1-1 0,1 1 1,-1 0-1,1 0 0,0-1 0,0 1 0,0-1 1,0 1-1,0-1 0,0 1 0,0-1 1,0 1-1,0-1 0,1 0 0,-1 0 1,1 0-1,-1 0 0,3 2 0,6 2-367,0-1-1,0 0 0,0-1 1,0 0-1,17 2 1,-7 0 137,-17-4 325,7 1-54,0 1 1,0 0-1,0 1 1,-1 0-1,12 7 1,-19-10 81,-1-1 0,0 1 0,0 0-1,0 0 1,0 0 0,0 0 0,0 0 0,0 0 0,-1 0 0,1 0 0,0 1 0,0-1 0,-1 0 0,1 0 0,-1 1-1,1-1 1,-1 0 0,0 1 0,1 1 0,-1-2 99,-1 1-1,1 0 1,0 0 0,-1 0-1,0 0 1,1 0 0,-1 0-1,0 0 1,0-1 0,0 1-1,0 0 1,0-1-1,0 1 1,-1-1 0,1 1-1,-1-1 1,-2 2 0,-7 8 562,-1-1 1,-1 0-1,0-1 0,0-1 1,-26 13-1,32-18-719,-1 0-1,-1 0 0,1-1 1,0 0-1,-1 0 0,1-1 1,-12 0-1,19-1-290,-1 0-1,0-1 1,0 1-1,0-1 1,0 1 0,0-1-1,0 0 1,1 1-1,-1-1 1,0 0 0,1 0-1,-1 0 1,0-1 0,1 1-1,0 0 1,-1-1-1,1 1 1,0 0 0,-1-1-1,1 0 1,0 1 0,0-1-1,0 0 1,1 1-1,-1-1 1,0 0 0,1 0-1,-1 0 1,0-3-1,-7-27-7869</inkml:trace>
  <inkml:trace contextRef="#ctx0" brushRef="#br0" timeOffset="1">50 11 15086,'0'0'9930,"59"-9"-8073,-29 8-1056,0 1-577,4 0-160,-3 0-256,-3 0-2018,-3 0-1826,-3 0-4644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8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0 13741,'0'0'4281,"11"11"-1729,1 0-2171,0 0-1,-1 1 1,0 1 0,-1 0-1,0 1 1,-1 0 0,0 0-1,-1 1 1,10 27-1,-13-21-245,-1 1-1,-2-1 0,0 0 1,-1 1-1,-1-1 1,-1 1-1,-1-1 0,-1 0 1,-1 0-1,0 0 0,-2 0 1,-11 27-1,6-21-180,-1-1 0,-2 0 0,0-1 0,-27 36 0,24-40-1024,-1-1 1,-30 28-1,14-23-4674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0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10186,'0'0'15940,"13"0"-15299,4 0-485,82 0 300,156 19-1,-246-18 85,-13-2-1446,-12-2-4896,15 3 5682,-7-3-7076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1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249 105 11883,'1'-1'549,"0"0"0,1 0 0,-1 0 0,0 0 0,0 0 0,0 0 0,0-1 0,0 1 0,0 0-1,-1-1 1,1 1 0,0 0 0,0-1 0,-1 1 0,1-1 0,-1 1 0,0-1 0,1 1 0,-1-1 0,0 1 0,0-1-1,0-2 1,-11-5 2641,-13 5-3902,13 5 699,0 0 0,1 0 0,-1 1 1,1 0-1,-1 1 0,1 1 1,0-1-1,0 1 0,1 1 0,-1 0 1,1 0-1,0 1 0,-16 13 1,18-13 29,1 0 0,0 0 0,0 0 1,1 1-1,-1 0 0,1 0 1,1 0-1,-1 1 0,1 0 1,1 0-1,0 0 0,0 0 0,0 0 1,1 0-1,0 1 0,1-1 1,-2 15-1,4-20 3,-1-1 0,1 1-1,0 0 1,-1-1 0,1 0 0,0 1 0,0-1 0,1 0-1,-1 1 1,0-1 0,1 0 0,-1 0 0,1 0-1,0 0 1,0 0 0,0 0 0,0-1 0,0 1 0,0-1-1,0 1 1,0-1 0,1 0 0,-1 0 0,0 0-1,1 0 1,-1 0 0,1-1 0,-1 1 0,1-1 0,-1 1-1,5-1 1,13 3 324,-1-1 0,1-2 0,21 0 0,-28-1-128,-1 0-124,1 0 0,-1-1 0,1-1 0,-1 0 0,0 0 0,0-2 0,0 1 0,-1-1 0,0-1 0,0 0 0,0-1 0,0 0 0,16-15 0,-22 17-75,1 0 1,-1 0-1,0-1 1,0 1-1,0-1 1,-1 0-1,0-1 0,0 1 1,-1-1-1,0 0 1,0 0-1,0 0 1,-1 0-1,0 0 1,-1 0-1,1-1 1,-1 1-1,-1-1 1,1 1-1,-1-1 1,-1 1-1,1-1 0,-1 1 1,-3-11-1,2 14-154,1 0-1,-1 0 1,0 0-1,0 0 0,-1 1 1,1-1-1,-1 1 1,0 0-1,0-1 1,0 1-1,0 0 0,0 1 1,-1-1-1,0 1 1,1-1-1,-1 1 0,0 0 1,0 0-1,0 1 1,0-1-1,0 1 1,-8-2-1,-46-3-4061,5 11-4239,29 1 473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2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12940,'0'0'9097,"-7"9"-8702,-2 7-109,0 0 1,1 1-1,1-1 1,1 2-1,0-1 1,2 1-1,0 0 1,-4 36-1,1 49 614,5 0-1,4 1 1,29 194-1,-19-185-327,-10-108-670,0-12-1024,2-13-4593,-4 19 4813,3-15-6764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2.9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 9097,'0'0'15924,"-11"7"-15716,4-2-111,-1 1 0,1 0 0,0 0 0,0 1 1,1 0-1,0 0 0,0 0 0,0 1 0,1 0 0,-6 12 0,-6 19 98,2 1 0,2 1 0,2 0 0,1 1 1,2-1-1,2 2 0,2-1 0,2 66 0,3-99-188,1 1 0,0 0 0,1-1 0,0 0 0,0 0 0,1 0 0,0 0-1,0 0 1,1-1 0,1 0 0,-1 0 0,1 0 0,0-1 0,1 0 0,0 0 0,0 0 0,1-1-1,-1 0 1,1-1 0,9 6 0,-8-7-650,-1 0-1,0 0 1,1 0 0,0-1-1,0-1 1,0 1 0,14 1-1,7-3-5847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6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6 705,'-15'-1'3623,"-11"-3"19724,44 10-20329,-15-5-3437,11 2 485,-1 0 0,1-1 1,0 0-1,0-1 0,0-1 0,15-1 0,1 0-1175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7.2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9 15118,'0'0'11270,"-9"-3"-11350,7 2 75,-1 0 0,0 0 0,0 0 0,0 1 0,0-1 0,0 1 1,0-1-1,0 1 0,0 0 0,0 1 0,0-1 0,0 0 1,-3 2-1,2-1 2,1 1 1,-1 0 0,1 0-1,0 0 1,0 1-1,0-1 1,0 1 0,0-1-1,0 1 1,1 0-1,-1 0 1,1 0 0,-2 4-1,-5 7-21,1 0-1,0 0 1,-9 26 0,14-34 17,1 0 0,0 0 0,1 0 0,0 1 0,0-1 0,0 0 1,1 1-1,-1-1 0,1 0 0,1 1 0,0-1 0,1 8 0,-1-12 30,0-1 0,0 1 0,0-1 0,1 0-1,-1 0 1,0 1 0,1-1 0,-1 0 0,0 0 0,1 0-1,0 0 1,-1-1 0,1 1 0,-1 0 0,1-1 0,0 1-1,-1-1 1,1 0 0,0 1 0,0-1 0,-1 0-1,1 0 1,0 0 0,0 0 0,-1 0 0,1-1 0,0 1-1,1-1 1,3 0 104,0 1 0,0-2 0,0 1-1,0-1 1,0 0 0,0 0 0,5-3 0,0-3 166,0 0 0,-1 0 0,0-1 0,-1-1 0,16-19 0,-21 24-234,0 0 1,-1 0-1,0 0 0,0 0 0,0-1 1,-1 1-1,0-1 0,0 0 0,0 0 1,-1 1-1,0-1 0,0 0 0,0 0 1,-1 0-1,0-8 0,0 14-79,0-1 0,-1 1 1,1-1-1,0 1 0,-1 0 0,1-1 0,0 1 0,-1-1 0,1 1 1,-1 0-1,1 0 0,-1-1 0,1 1 0,-1 0 0,1 0 0,-1 0 1,1-1-1,-1 1 0,1 0 0,-1 0 0,1 0 0,-1 0 0,1 0 1,-1 0-1,1 0 0,-1 0 0,1 0 0,-1 0 0,1 0 0,-1 1 1,1-1-1,-1 0 0,-19 6-1567,14-1 788,0-1 1,1 1-1,-1 0 1,1 1-1,0-1 1,1 1-1,-1 0 0,-5 11 1,-11 32-9819,16-28 1414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7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10922,'0'0'17329,"-3"11"-17233,-8 21-175,4-14-266,0 2 0,2-1 0,0 1-1,-4 34 1,13-57-5507,8-11 990,-4-8-3567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137 129 22797,'2'0'138,"-1"-1"1,0 1-1,0 0 0,0-1 1,0 1-1,0-1 0,0 0 1,0 1-1,0-1 0,0 0 1,-1 1-1,1-1 0,0 0 1,0 0-1,0 0 0,-1 1 1,1-1-1,0 0 0,-1 0 1,1 0-1,-1 0 0,1 0 1,-1-2-1,14-28 174,-13 29-261,0-1-25,0 0-1,-1 0 0,1 0 1,0 0-1,-1 0 1,0-1-1,1 1 0,-1 0 1,-1 0-1,1 0 1,0 0-1,-1 0 0,1 0 1,-1 0-1,-2-5 0,2 6-12,0 1-1,0-1 1,1 1-1,-2-1 0,1 1 1,0 0-1,0-1 0,0 1 1,-1 0-1,1 0 0,0 0 1,-1 0-1,1 0 1,-1 0-1,1 1 0,-1-1 1,0 0-1,1 1 0,-1-1 1,0 1-1,1 0 1,-1-1-1,0 1 0,1 0 1,-1 0-1,0 0 0,0 0 1,1 0-1,-1 1 0,-2 0 1,-2 1 2,0 0 1,0 0-1,0 0 1,1 1-1,-1 0 1,1 0-1,-1 1 1,1 0-1,1 0 1,-1 0-1,0 0 1,1 0-1,0 1 0,0 0 1,0 0-1,1 0 1,0 1-1,-5 9 1,3-5-25,1 0 0,0 1 0,0-1 0,1 1 0,0 0 0,1 0 0,1 0 0,-1 0 0,2 20 0,0-27 3,0-1 1,0 1 0,1-1-1,-1 1 1,1-1-1,0 1 1,0-1 0,0 1-1,0-1 1,1 0-1,-1 0 1,1 1 0,0-1-1,0-1 1,0 1-1,0 0 1,1 0 0,-1-1-1,1 1 1,0-1-1,-1 0 1,1 0 0,0 0-1,0 0 1,0 0-1,1-1 1,-1 1-1,0-1 1,1 0 0,-1 0-1,1 0 1,-1 0-1,1-1 1,-1 0 0,1 1-1,5-2 1,4 0-8,0-1 0,-1-1 0,1 0 0,-1-1 0,1 0 1,-1-1-1,0 0 0,-1-1 0,0 0 0,17-12 0,-2-2-4,0-1 1,43-47-1,-9-6-5,-49 58 24,-17 31-11,1-1 0,-4 16-1,3-14 19,0 4-1,2-11-5,1 0-1,0 0 1,0 0-1,1 0 1,1 0-1,-1 1 1,1-1-1,1 1 1,1 15-1,-1-24 0,0-1 0,0 1 0,0 0 0,0-1-1,1 1 1,-1 0 0,0-1 0,0 1-1,1 0 1,-1-1 0,1 1 0,-1-1-1,0 1 1,1-1 0,-1 1 0,1-1-1,-1 1 1,1-1 0,0 1 0,-1-1-1,1 1 1,-1-1 0,1 0 0,0 1 0,1-1-1,-1 0 1,0 0 0,1 0 1,-1 0-1,1 0 0,-1 0 0,1 0 0,-1 0 0,1-1 0,-1 1 0,1-1 0,-1 1 0,2-1 0,5-4 4,1 0-1,-1 0 1,9-8-1,-11 8-2,15-11 20,10-8-9,1 1 0,1 2 0,47-23-1,-76 42-24,0 0 0,1 1-1,-1-1 1,1 1-1,-1 0 1,1 0-1,0 1 1,-1 0-1,1-1 1,5 2-1,-8-1 4,-1 0-1,1 1 1,0-1-1,0 1 1,-1 0-1,1-1 1,0 1 0,-1 0-1,1 0 1,-1 0-1,1 0 1,-1 0-1,0 1 1,1-1-1,-1 0 1,0 0 0,0 1-1,0-1 1,0 1-1,0-1 1,0 1-1,0 0 1,-1-1 0,1 1-1,0 0 1,-1 0-1,1 2 1,2 13-79,-3-12 84,1 1 0,0-1 0,1 0-1,-1 0 1,4 9 0,-4-13 6,-1 0-1,1-1 1,0 1 0,-1 0 0,1 0 0,0 0 0,-1-1-1,1 1 1,0 0 0,0-1 0,0 1 0,0-1 0,0 1-1,0-1 1,0 1 0,0-1 0,-1 1 0,2-1 0,-1 0-1,0 0 1,0 0 0,0 1 0,0-1 0,0 0 0,0 0 0,0 0-1,0-1 1,0 1 0,0 0 0,0 0 0,0 0 0,0-1-1,0 1 1,1-1 0,5-2 9,0-1 1,0 0-1,-1 0 1,1 0-1,-1-1 0,6-6 1,-7 7-25,0-1 0,0 1 0,1 0 0,-1 1 1,1-1-1,-1 1 0,1 0 0,12-3 0,-17 5-7,-1 1 0,1 0-1,0 0 1,0 0 0,0 1-1,0-1 1,0 0 0,0 0 0,0 0-1,-1 1 1,1-1 0,0 0-1,0 1 1,0-1 0,-1 0 0,1 1-1,0 0 1,0-1 0,-1 1-1,1-1 1,0 1 0,-1 0 0,1-1-1,-1 1 1,1 0 0,-1-1-1,1 1 1,-1 0 0,0 0 0,1 0-1,-1 0 1,0-1 0,1 1 0,-1 0-1,0 0 1,0 0 0,0 0-1,0 0 1,0 0 0,0 0 0,0-1-1,0 1 1,-1 1 0,2-1-30,-1 0 1,0 1-1,0-1 1,0 0-1,0 0 0,-1 0 1,1 0-1,0 0 1,0 0-1,-1 0 1,1 1-1,0-1 1,-1 0-1,1 0 1,-1 0-1,0 0 1,1-1-1,-1 1 0,0 0 1,1 0-1,-1 0 1,0 0-1,0-1 1,0 1-1,0 0 1,0-1-1,0 1 1,0-1-1,0 1 1,0-1-1,0 1 0,0-1 1,0 0-1,-1 1 1,-10-4-351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8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 2755,'0'0'25405,"-4"10"-25159,-2 1-180,3-6-34,0 1 1,0-1-1,1 1 0,-1 0 1,1 0-1,0 1 1,1-1-1,-2 12 0,52-17 59,-28-2-128,-6 0-48,-1 1 0,0 0 1,0 1-1,25 4 0,-38-4 83,1-1 1,0 0-1,-1 1 1,1-1-1,-1 1 0,1-1 1,0 1-1,-1 0 0,1 0 1,-1 0-1,0 0 0,1 0 1,-1 0-1,0 0 1,0 0-1,1 1 0,-1-1 1,0 0-1,0 1 0,-1-1 1,1 1-1,0-1 1,0 1-1,-1-1 0,1 1 1,-1 0-1,1-1 0,-1 1 1,1 0-1,-1-1 1,0 1-1,0 0 0,0-1 1,0 1-1,0 0 0,-1-1 1,1 1-1,0 0 0,-1-1 1,1 1-1,-1 0 1,0-1-1,1 1 0,-1-1 1,0 1-1,0-1 0,-2 3 1,-1 1 106,0 1-1,-1-1 1,0 0 0,0 0 0,-1 0 0,1-1 0,-1 0 0,0 0-1,0 0 1,0-1 0,-1 0 0,1 0 0,-1 0 0,1-1-1,-1 0 1,0 0 0,0-1 0,0 0 0,0 0 0,0-1 0,0 0-1,0 0 1,0-1 0,-9-1 0,14 1-317,-1 0 0,1 0 0,0 0 0,0 0 0,0 0 0,0 0 0,0-1 0,0 1 0,0-1 0,0 0 0,1 1 0,-1-1 0,0 0 0,1 0 0,0 0 0,-1 0 0,1 0 0,0 0 0,0-1 0,0 1 1,1 0-1,-2-5 0,0-2-2288,0-1 1,1 0 0,0 0 0,1-11 0,0-3-4980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8.8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 10025,'0'-9'3908,"1"1"801,5 4-866,-4 1-1601,7 0-672,-1 1-161,5 2-512,7 0-384,1 0-193,5 0-224,-2 0-32,2 0-32,1 0-160,-3 0-609,-6 0-928,-1 0-1186,-4 0-2658,-1 0-3396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9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3 9545,'0'0'5883,"9"0"-3251,30-2-721,-37 2-1793,0 1 1,1 0-1,-1-1 1,0 1-1,0 0 1,0 0-1,0 0 0,0 0 1,0 1-1,0-1 1,0 0-1,0 1 1,-1 0-1,1-1 1,0 1-1,-1 0 1,0 0-1,1 0 0,-1 0 1,2 4-1,15 39 1004,-13-26-688,-2-1 0,0 1 1,-1-1-1,0 1 0,-2 0 0,0-1 1,-6 34-1,0-18-128,-2 1 0,-1-2 0,-16 39-1,4-19 120,-3-1 0,-35 57 0,41-81-1220,-35 41-1,39-54-1356,0 0-1,-1-1 1,-26 19 0,15-15-9256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0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1 548 10634,'0'0'1420,"0"-12"256,0 4-1340,0-1-1,1 0 1,0 0-1,1 1 1,0-1-1,1 1 1,-1-1-1,2 1 1,-1 0-1,1 0 1,0 1-1,10-15 1,13-9-169,0 1 0,3 1 0,0 2 0,1 1 0,2 1 0,44-25 0,17-4-175,113-45 0,-187 90 42,0 1 0,0 1 0,39-8 0,-53 14 0,0 0-1,-1 0 0,1 0 0,0 1 0,0 0 1,0 1-1,-1-1 0,1 1 0,0 0 1,-1 0-1,1 1 0,-1 0 0,1 0 0,-1 0 1,0 1-1,1-1 0,-1 1 0,-1 0 0,7 6 1,52 62 872,-46-50-368,36 36 1,-46-51-435,1 0 1,0 0-1,-1-1 0,2 0 1,-1 0-1,1-1 0,-1 0 1,1 0-1,11 2 0,3-1 85,0-1-1,0-1 0,0-1 1,0-1-1,0-2 0,0 0 1,0-1-1,0-1 0,0-1 1,-1-1-1,1-1 0,-1-1 1,0-1-1,-1-1 0,0-1 1,-1-1-1,34-23 0,-47 28-124,0-1-1,0 0 0,0 0 1,6-11-1,-11 16-257,-1 0-1,1 1 1,-1-1-1,0 0 1,1 0 0,-1 0-1,0 0 1,-1-1 0,1 1-1,0 0 1,0 0-1,-1 0 1,0-1 0,1 1-1,-1 0 1,0-1-1,0 1 1,0 0 0,0-1-1,-1 1 1,1 0 0,-1 0-1,1-1 1,-2-1-1,-15-6-9238,8 9 2104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0.8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13869,'0'0'7378,"5"9"-6246,-2-4-1065,0 0 1,0-1-1,0 1 1,1-1 0,0 1-1,0-1 1,0 0-1,1 0 1,-1-1 0,1 1-1,0-1 1,0 0 0,0 0-1,0-1 1,0 0-1,1 0 1,7 2 0,14 2-16,1-1 0,-1-2 0,1-1 0,0-1 0,0-1 0,32-5 0,165-38 51,-86 13-20,-120 27-79,-1 0 1,1 2-1,0 0 1,0 1 0,0 0-1,0 2 1,-1 0 0,1 2-1,-1 0 1,1 1-1,-1 0 1,-1 2 0,1 0-1,31 18 1,89 39 268,-58-30 425,-77-32-603,1-1 0,-1 1-1,0 0 1,0 0-1,0 0 1,0 0-1,0 1 1,0-1 0,-1 1-1,1 0 1,-1-1-1,0 1 1,0 0-1,0 0 1,0 1-1,-1-1 1,1 0 0,-1 1-1,1-1 1,-1 1-1,1 6 1,-2-7-109,0 0 0,0 0-1,0 0 1,-1 0 0,1 0 0,-1 0 0,0 0 0,0 0 0,0 0 0,0 0 0,0 0 0,-1 0-1,1 0 1,-1-1 0,0 1 0,1-1 0,-1 1 0,-1-1 0,1 0 0,0 0 0,0 1 0,-1-2-1,1 1 1,-1 0 0,-5 2 0,-9 3-3046,4-7-3991,2-4-8969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1.8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14 308 12588,'-13'14'10451,"24"-19"-6554,5-6-4264,38-38 749,-1-2 0,-3-2-1,64-89 1,-114 142-389,0-1 0,1 0 1,-1 1-1,0-1 0,0 1 0,0-1 1,1 1-1,-1-1 0,0 1 0,1-1 1,-1 1-1,0 0 0,1-1 0,-1 1 1,1-1-1,-1 1 0,0 0 0,1-1 1,-1 1-1,1 0 0,-1 0 0,1-1 1,-1 1-1,1 0 0,0 0 0,-1 0 1,1 0-1,-1 0 0,1-1 0,-1 1 1,1 0-1,-1 0 0,1 0 0,0 1 1,-1-1-1,1 0 0,2 22-198,-14 37 115,10-55 91,-10 38 15,2 1 0,1 0 0,-2 66-1,10-108-115,0-1-1,0 1 1,0-1-1,0 1 1,0-1-1,0 1 0,0-1 1,1 1-1,-1-1 1,0 1-1,0-1 1,1 1-1,-1-1 0,0 1 1,0-1-1,1 0 1,-1 1-1,0-1 1,1 0-1,-1 1 0,1-1 1,-1 0-1,1 1 1,-1-1-1,0 0 0,1 0 1,0 1-1,0-1-370,-1 0-1,1 0 1,0 0 0,0 0-1,-1 1 1,1-1-1,0 0 1,0 0 0,-1-1-1,1 1 1,0 0-1,0 0 1,-1 0-1,1 0 1,0-1 0,0 1-1,-1 0 1,1-1-1,-1 1 1,2-1-1,9-12-9494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2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12460,'0'0'10890,"60"0"-9160,-32 0 95,4 0-992,7 0-609,-3 0-159,-5 0-33,3 0-257,-10 0-1312,-7 0-1346,-8-8-4644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3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137 152 5317,'0'0'9743,"9"-4"-7010,-7 3-2813,43-26 4378,-43 26-4099,-1 0 0,1 0 0,-1 0-1,0 0 1,1 0 0,-1 0 0,0 0 0,0-1 0,0 1-1,1 0 1,-2-1 0,1 1 0,0-1 0,0 1-1,0-1 1,-1 0 0,1 1 0,-1-1 0,1 0 0,-1 1-1,0-1 1,1 0 0,-1 0 0,0 1 0,0-1 0,0 0-1,-1 1 1,1-1 0,0 0 0,-1 0 0,0-2 0,0 3-193,-1-1 0,1 1 0,-1 0 1,0-1-1,1 1 0,-1 0 0,0 0 1,0 0-1,1 1 0,-1-1 1,0 0-1,0 1 0,0-1 0,0 1 1,0-1-1,0 1 0,0 0 0,0 0 1,0 0-1,0 0 0,-1 0 1,1 1-1,0-1 0,0 1 0,-2 0 1,-3 1-38,0-1 0,0 1 0,0 1 0,0-1 0,1 1 0,-7 4 0,4-1 18,1 0-1,0 0 1,1 1-1,-1 0 1,1 1-1,1-1 1,-1 2-1,1-1 1,1 0-1,-1 1 1,2 0-1,-1 1 1,1-1-1,0 1 1,1-1-1,0 1 1,1 0-1,-2 18 1,4-25 12,0-1 0,0 1 0,1-1 0,-1 1 0,1-1 0,0 0 0,-1 1 0,1-1 0,0 0 0,0 1 0,1-1 0,-1 0 0,0 0 0,1 0 0,-1 0 0,1 0 0,0 0 0,0-1 0,0 1 0,0-1 0,0 1 0,0-1 0,0 1 0,0-1 0,0 0 0,0 0 0,1 0 0,-1 0 0,1-1 0,-1 1 0,0-1 0,1 1 0,-1-1 0,1 0 0,2 0 0,5 1 25,0-1-1,0 0 0,0 0 0,0-1 0,0 0 0,-1-1 0,20-6 0,-18 4 32,-1-1-1,1-1 0,-1 0 0,1 0 0,-2-1 0,1 0 1,-1 0-1,0-1 0,-1-1 0,0 1 0,0-1 1,8-13-1,-10 13-299,-1 1 0,-1-1 0,0 0 0,0 0 1,-1 0-1,4-16 0,-5 17-598,-1 0-1,0 0 1,-1 0-1,0 0 1,0-1-1,0 1 1,-1 0 0,-3-12-1,-10-12-5092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3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14221,'0'0'7047,"0"11"-5606,-8 93 907,-2 61-1242,10-40-1146,0-42-4580,0-82 4387,0 0-158,0 0-1,-1 0 1,1 0 0,0 0-1,0 0 1,0 0-1,1 0 1,-1 0 0,0 0-1,0 0 1,1 0-1,-1 0 1,0 0 0,1 0-1,-1 0 1,1 0-1,-1-1 1,1 1-1,0 1 1,5 0-6613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3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14414,'0'0'9705,"-4"9"-9588,-23 48-65,7-18 233,-15 46 0,30-73-162,1 1-1,1 0 1,0 1-1,1-1 1,0 0-1,1 1 1,1-1-1,1 16 1,-1-26-121,1 0 1,0 0 0,0 0 0,0 0 0,1 0 0,-1 0 0,1 0 0,-1 0-1,1-1 1,0 1 0,0-1 0,0 1 0,1-1 0,-1 0 0,1 1 0,-1-1 0,1 0-1,0-1 1,-1 1 0,1 0 0,0-1 0,0 0 0,0 0 0,0 0 0,0 0-1,1 0 1,3 0 0,46 5-2267,-6-10-4329,-14-7-2295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23357,'-6'-5'1720,"2"7"-815,0-2 87,-2-2-440,5-8-368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5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65 10442,'1'-1'333,"19"-27"6855,-19 26-6889,-1 1-1,1 0 1,0 0-1,0 0 0,-1-1 1,1 1-1,-1 0 1,1-1-1,-1 1 1,0 0-1,0-1 1,1 1-1,-1 0 1,0-1-1,0 1 1,0-1-1,0 1 1,-1 0-1,1-1 1,0 1-1,-1-2 1,0 2-278,0 1 1,1-1-1,-1 1 0,0-1 1,0 1-1,0 0 0,0-1 1,1 1-1,-1 0 0,0 0 1,0 0-1,0 0 1,0 0-1,0 0 0,0 0 1,0 0-1,1 0 0,-1 0 1,0 0-1,0 1 0,0-1 1,0 0-1,0 1 0,-1 0 1,-21 10-97,14-4 65,0 0-1,0 1 1,1 0-1,0 1 1,-8 11 0,12-15 54,0 0-1,1 0 1,0 1 0,0-1 0,0 1 0,1-1 0,0 1 0,0 0 0,1 0 0,-1 0 0,0 11-1,2-15-22,1-1-1,0 0 0,-1 1 0,1-1 1,0 0-1,0 0 0,0 0 0,-1 0 1,1 1-1,0-1 0,1 0 0,-1-1 0,0 1 1,0 0-1,0 0 0,0 0 0,1-1 1,-1 1-1,0 0 0,1-1 0,-1 0 1,1 1-1,-1-1 0,0 0 0,1 1 1,-1-1-1,1 0 0,-1 0 0,1 0 0,-1 0 1,1-1-1,2 0 0,3 1 163,0 0-1,0-1 0,0 0 0,0 0 1,14-4-1,-12 0-4,1 0 0,-1-1-1,0 0 1,9-8 0,-15 12-139,0 0-1,0-1 1,-1 1 0,1-1 0,-1 1 0,1-1-1,-1 0 1,0 0 0,0 0 0,-1 0 0,1 0-1,-1-1 1,1 1 0,-1 0 0,0-1-1,1-3 1,-21 21-3664,-3 22-4291,10-17 1168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5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0 15246,'0'0'9866,"-6"58"-9674,6-44-128,-5 0-384,5-3-1570,0-4-2146,0-3-1345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6.1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91 9097,'0'0'16095,"-7"6"-16047,7-6-49,-29 31 40,28-31-41,1 1 1,-1 0-1,0-1 0,0 1 1,1 0-1,-1 0 0,0-1 0,1 1 1,-1 0-1,1 0 0,-1 0 1,1 0-1,0 0 0,-1 0 0,1 0 1,0 0-1,0 0 0,-1 0 0,1 0 1,0 0-1,0 0 0,0 0 1,0 0-1,0 0 0,1 0 0,-1 0 1,0 0-1,0 0 0,1 0 0,-1 0 1,0 0-1,1 0 0,-1 0 1,1-1-1,-1 1 0,1 0 0,0 0 1,-1 0-1,1-1 0,0 1 0,0 0 1,-1-1-1,1 1 0,0 0 1,0-1-1,2 1 0,29 8-330,26 9-1,-56-17 330,-1 0 0,1 0 0,0-1-1,-1 1 1,1 1 0,0-1-1,-1 0 1,0 0 0,1 1-1,-1-1 1,0 0 0,1 1-1,-1 0 1,0-1 0,0 1 0,0 0-1,0-1 1,-1 1 0,1 0-1,0 0 1,-1 0 0,1-1-1,-1 1 1,0 4 0,0-3 15,-1-1 1,0 1 0,0 0 0,0 0-1,-1-1 1,1 1 0,0-1-1,-1 1 1,0-1 0,0 1-1,0-1 1,0 0 0,0 0-1,0 0 1,0 0 0,-1 0-1,1-1 1,-1 1 0,1-1-1,-1 0 1,0 1 0,1-1-1,-5 1 1,-1 1 9,-1 0 0,1 0 0,-1 0 1,0-1-1,0-1 0,-12 2 0,20-3-182,-1 0 0,1 0-1,0 0 1,-1-1 0,1 1 0,0 0 0,-1-1 0,1 1 0,0 0-1,0-1 1,-1 0 0,1 1 0,0-1 0,0 0 0,0 1-1,0-1 1,0 0 0,0 0 0,0 0 0,0 0 0,0 0 0,-1-2-1,-8-16-5914</inkml:trace>
  <inkml:trace contextRef="#ctx0" brushRef="#br0" timeOffset="1">33 4 16656,'0'0'7495,"65"-4"-6694,-41 4-545,-1 0-192,1 2-609,-2 4-2369,-5-3-3781,0-1-5124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6.5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 0 11659,'0'0'7079,"56"50"-4805,-35-27-961,-1 4-192,-5 7-320,-2 3-321,-13 7-159,0 1-1,-13 5-32,-15 6-96,-7 0-31,-12 1-65,4-3-96,-9-5-673,5-10-1121,1-11-4516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22.8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1 23126,'-18'8'-929,"1"-8"-352,11 0-4260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29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195 109 5221,'1'-2'740,"0"-1"0,0 1 1,0-1-1,-1 0 0,1 1 1,-1-1-1,1 0 0,-1 0 0,0 1 1,0-1-1,0 0 0,-1 1 1,1-1-1,0 0 0,-1 1 0,0-1 1,-1-3-1,1 4-523,0 0-1,0 1 1,-1-1 0,1 1-1,0-1 1,-1 1 0,1-1-1,-1 1 1,0 0 0,1 0-1,-1-1 1,0 1 0,0 0-1,0 1 1,1-1 0,-1 0-1,0 1 1,-3-1 0,1 0-205,0 0 1,-1 1 0,1 0-1,-1 0 1,1 0 0,-1 0-1,1 1 1,0 0 0,-1 0-1,1 0 1,0 0 0,0 1-1,0-1 1,0 1-1,0 0 1,0 0 0,0 1-1,0-1 1,1 1 0,-5 4-1,1 1 46,0 0 1,0 1-1,0 0 0,1 1 0,1-1 0,-1 1 0,2 0 0,-1 1 0,1-1 0,1 1 0,0-1 1,1 1-1,0 0 0,0 0 0,1 0 0,0 18 0,1-27-57,0-1 0,0 1 0,0 0 0,0-1 0,1 1 0,-1 0 0,0 0 0,1-1 0,-1 1-1,1 0 1,0-1 0,-1 1 0,1-1 0,0 1 0,0-1 0,0 1 0,0-1 0,0 0 0,0 1 0,1-1 0,-1 0 0,0 0 0,0 0 0,1 0 0,1 1 0,1-1 63,-1 1 0,0-2 0,1 1 1,-1 0-1,1-1 0,-1 1 0,1-1 1,-1 0-1,1 0 0,-1-1 0,1 1 1,3-1-1,2-2 247,1 1 0,-1-1-1,0 0 1,0-1 0,0 0 0,0 0-1,-1-1 1,14-10 0,-14 8-245,-1-1 0,1 1 1,-2-1-1,1-1 0,-1 1 1,0-1-1,-1 0 0,0 0 1,-1-1-1,0 0 0,0 1 0,-1-1 1,0-1-1,-1 1 0,0 0 1,0-1-1,-2 1 0,1-14 1,-1 23-366,0-1 1,-1 0 0,1 0-1,0 0 1,-1 0 0,1 0 0,-1 1-1,0-1 1,0 0 0,1 1-1,-1-1 1,0 0 0,-1 1-1,1-1 1,0 1 0,0-1 0,-1 1-1,1 0 1,0 0 0,-1-1-1,0 1 1,-1-1 0,-8-6-3166,-5-7-5499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29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16944,'0'0'5285,"0"10"-4169,3 275 1978,-1 20-3653,-2-291 205,3 42-797,-3-53 721,0-1 1,1 0 0,0 0 0,-1 1-1,1-1 1,0 0 0,0 0 0,0 0-1,0 0 1,1 0 0,1 3 0,3-3-4627,1-2-3411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0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4805,'0'0'16778,"-7"12"-16447,-20 37 238,3 0 0,-18 55-1,34-81-306,1 1 0,1 0 0,1 1 0,1-1 0,1 1-1,1-1 1,3 40 0,-1-61-251,0 0-1,1 0 1,-1-1-1,1 1 1,-1 0-1,1-1 1,0 1-1,0 0 1,0-1-1,1 1 1,-1-1-1,1 1 1,-1-1-1,1 0 1,0 0-1,0 0 1,0 0-1,0 0 1,0 0-1,0 0 1,0-1-1,1 1 1,-1-1-1,1 1 1,2 0-1,3 1-684,0-1 0,0-1 0,1 1 0,-1-1 0,0-1 0,0 1 0,11-2-1,9-1-5410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0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12556,'0'0'12406,"9"-5"-11028,16-13-834,-2 0 1,0-2-1,-2-1 1,39-46-1,-45 46-430,-12 16-110,0 1-1,0-1 0,1 1 1,0-1-1,-1 1 0,1 1 1,1-1-1,5-4 0,-7 42-376,-4-14 431,-2 0 0,0 0 0,-1-1 0,-2 1 0,1-1 0,-11 20 0,9-20-624,0 1 0,0-1 0,2 1 0,1 0 0,0 0 0,0 23 0,4-42 438,0-1 0,0 0 0,0 1 0,0-1 0,0 1 0,0-1 0,0 0 0,0 1 0,0-1 0,0 1 0,0-1 0,1 0 0,-1 1 0,0-1 0,0 0 0,0 1 0,1-1 0,-1 0 0,0 1 0,0-1 0,1 0 0,-1 0 0,0 1 0,1-1 0,-1 0 0,0 0 0,1 1 0,-1-1 0,0 0 0,1 0 0,-1 0 0,1 0 0,-1 0 0,0 0 0,1 0 0,-1 1 0,1-1 0,-1 0 0,0 0 0,1-1 0,-1 1 0,1 0-1,-1 0 1,0 0 0,1 0 0,-1 0 0,1 0 0,-1 0 0,0-1 0,1 1 0,-1 0 0,14-5-4879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0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0 14734,'0'0'2594,"-35"71"481,18-34-320,2-2-1378,11-4-800,1-8-481,3-10-513,3-10-1729,10-3-1345,4-12-705,-4-13-1345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58 17948,'4'-8'753,"-3"4"-499,1-1 0,0 1 0,0 0 0,0 0 0,1 0 0,-1 0 0,1 1 0,0-1 0,0 1 0,0 0 0,5-4 0,-8 7-190,1 0 0,-1-1 0,1 1 0,-1 0 1,0 0-1,1 0 0,-1 1 0,1-1 0,-1 0 0,1 0 1,-1 0-1,0 0 0,1 0 0,-1 0 0,1 1 0,-1-1 1,0 0-1,1 0 0,-1 1 0,1-1 0,-1 0 1,0 0-1,0 1 0,1-1 0,-1 1 0,0-1 0,0 0 1,1 1-1,-1-1 0,0 0 0,0 1 0,0-1 1,1 1-1,-1-1 0,0 0 0,0 1 0,0-1 0,0 1 1,0-1-1,0 1 0,0-1 0,0 1 0,0-1 0,0 1 1,1 23 825,-1-24-824,-2 49 590,-10 53 0,1-11-457,11-90-198,0-1 0,0 1-1,0-1 1,0 1 0,0-1 0,-1 1-1,1-1 1,0 1 0,0 0-1,0-1 1,0 1 0,1-1-1,-1 1 1,0-1 0,0 1-1,0-1 1,0 1 0,0-1-1,1 1 1,-1-1 0,0 1-1,0-1 1,1 0 0,-1 1-1,0-1 1,1 1 0,-1-1-1,0 0 1,1 1 0,-1-1-1,1 0 1,-1 1 0,1-1 0,-1 0-1,1 0 1,-1 1 0,1-1-1,-1 0 1,1 0 0,-1 0-1,1 0 1,-1 0 0,1 0-1,-1 0 1,1 0 0,-1 0-1,1 0 1,-1 0 0,1 0-1,-1 0 1,1 0 0,-1 0-1,1 0 1,-1-1 0,1 1-1,-1 0 1,1 0 0,-1-1-1,1 1 1,33-21 47,-27 16-43,-5 4-7,0-1 1,1 1 0,-1 0-1,0 0 1,0 0 0,0 0-1,1 0 1,-1 0 0,1 1-1,-1 0 1,0-1-1,1 1 1,-1 0 0,1 0-1,-1 0 1,1 0 0,-1 0-1,1 1 1,3 0-1,-5 0 1,1 0 0,-1 0 0,0 0 0,1 0 0,-1 1 0,0-1 0,0 0 0,0 1 0,0-1 0,0 0 0,0 1 0,0-1-1,-1 1 1,1 0 0,0-1 0,-1 1 0,1-1 0,-1 1 0,0 0 0,1-1 0,-1 1 0,0 0 0,0 0 0,0-1-1,0 1 1,-1 0 0,1-1 0,-1 4 0,0 1 37,-1 0 1,0-1-1,0 1 0,0-1 1,-1 1-1,0-1 0,0 0 0,0 0 1,-1 0-1,1-1 0,-1 1 1,0-1-1,-7 6 0,-1 0 226,0 0-1,-2 0 0,-23 12 1,26-16-67,1-1-1,-1-1 1,0 0 0,-15 3 0,23-6-165,0-1 1,0 1-1,0-1 1,0 0-1,-1 0 1,1 0-1,0 0 1,0-1-1,-4 0 1,5 0-49,1 1 1,0-1 0,0 1 0,0-1 0,0 1-1,0-1 1,0 0 0,0 0 0,0 1-1,0-1 1,0 0 0,0 0 0,1 0 0,-1 0-1,0 0 1,1 0 0,-1 0 0,0 0-1,1 0 1,-1-1 0,1 1 0,0 0-1,-1 0 1,1-2 0,0 1-121,0 0 0,0-1 1,0 1-1,0 0 0,1-1 0,-1 1 0,1 0 1,-1 0-1,1 0 0,0-1 0,0 1 0,0 0 1,0 0-1,0 0 0,1 0 0,-1 0 0,1 1 1,-1-1-1,4-3 0,4-3-754,0 0 1,16-10-1,-18 13 716,18-12-717,3 2-159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1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75 11627,'0'0'9059,"9"-5"-7617,11-5-634,1 2 1,0 1-1,28-7 1,20-7 777,-61 18-1527,-6 2 11,0 0 1,0 0 0,1 1-1,-1-1 1,0 0-1,0 1 1,1-1-1,-1 1 1,1 0 0,-1 0-1,0 0 1,5 0-1,-6 1-39,0 1 0,0-1 0,0 1 0,-1-1 0,1 0 0,0 1 0,-1-1 0,1 1 0,-1-1-1,1 1 1,-1 0 0,0-1 0,0 1 0,0-1 0,0 1 0,0 0 0,0-1 0,0 1-1,0-1 1,-1 1 0,1 0 0,-2 2 0,-3 22 223,-1 0 0,-1-1 1,-2 1-1,-12 26 0,10-27 29,1 1 0,1 0 0,-10 52-1,18-65-855,-6 26-4443,-8-55-20048</inkml:trace>
  <inkml:trace contextRef="#ctx0" brushRef="#br0" timeOffset="1">45 212 15503,'0'0'13132,"62"-10"-12940,-38 10-160,6 0-224,-2 0-1730,2-5-1569,1-7-3107,3-4-4837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1.6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0 16464,'0'0'2898,"-6"9"-180,1-3-2368,-43 60 3360,44-59-3501,1-1 0,-1 1 0,1 0 0,0 0 0,0 0 0,1 0 0,0 0 0,0 0-1,0 14 1,2-20-244,0-1 0,1 1-1,-1 0 1,0 0 0,1 0-1,-1-1 1,1 1-1,-1 0 1,1 0 0,0-1-1,-1 1 1,1-1 0,0 1-1,-1 0 1,1-1 0,0 1-1,0-1 1,0 0-1,-1 1 1,1-1 0,0 0-1,0 1 1,0-1 0,0 0-1,0 0 1,0 0 0,-1 0-1,3 0 1,32 4-1090,-26-4 857,0 1 42,-1-1 54,-1 0 0,1 0 0,-1 1 0,0 0 1,0 1-1,1 0 0,-1 0 0,0 0 0,0 1 0,0 0 0,-1 0 0,8 5 0,-13-7 193,0 0 0,0 1 0,0-1 1,-1 0-1,1 0 0,0 1 0,0-1 0,-1 1 0,1-1 0,-1 1 0,1-1 1,-1 1-1,1-1 0,-1 1 0,0-1 0,0 1 0,0-1 0,0 1 0,0 0 0,0-1 1,0 1-1,-1-1 0,1 1 0,0-1 0,-1 1 0,0-1 0,1 1 0,-1-1 1,0 0-1,1 1 0,-1-1 0,0 0 0,0 1 0,0-1 0,0 0 0,0 0 0,-1 0 1,0 1-1,-5 5 275,-1-1 1,1 0-1,-1 0 1,-13 7-1,10-6 147,-1-1 1,0 0-1,0-1 0,0 0 0,-22 4 0,30-8-643,0 0 1,0-1-1,0 0 0,0 0 0,0 0 0,0 0 0,0-1 0,0 1 0,-7-3 0,8 2-323,1 0 1,-1-1-1,1 1 0,-1-1 1,1 1-1,0-1 0,0 0 0,0 1 1,0-1-1,0 0 0,0-1 1,0 1-1,1 0 0,-1 0 1,-2-5-1,-9-26-9358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1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17072,'0'0'3203,"58"10"769,-28 2-1217,0 1-1891,4 1-736,-8-5-256,4-6-2882,-2-3-4902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0.2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311 1 13004,'0'0'6524,"8"13"-6183,-1-2-269,0-2-14,-1 0-1,-1 1 0,1 0 0,-2 1 1,1-1-1,-1 1 0,-1-1 0,3 15 1,0 14 288,-1 0-1,-2 0 1,-2 0 0,-6 60 0,2-75-303,-1 0-1,-1 0 1,-1 0 0,-2-1 0,0 0-1,-1-1 1,-1 0 0,-20 31 0,12-26 39,0-1 0,-2 0 1,-38 37-1,50-55-222,-1 0 0,0-1 0,0 0 1,-1 0-1,0-1 0,0 0 0,0-1 0,-1 0 1,0 0-1,0-1 0,0-1 0,-1 0 0,-14 2 0,8-6-3356,9-8-2419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0.6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16656,'0'0'6790,"54"20"-5893,-19-13-256,6-3-385,6 3-192,-6-3-64,-5 1-609,-5 0-448,-8-2-640,-10 1-1122,-9 0-832,-4 0-577,-12 1-4164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0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9129,'0'0'13068,"52"41"-11979,-9-38-480,2 2-481,3-3-64,-7-1-160,0-1-1762,-9 0-2082,-4 0-1409,-6 0-6086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1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56 13132,'0'0'5809,"-7"-8"-3663,4 4-2081,0 0 0,-1 0 0,0 0 1,0 1-1,0-1 0,0 1 0,0 0 1,-1 1-1,1-1 0,-1 1 1,0-1-1,0 2 0,0-1 0,0 0 1,0 1-1,0 0 0,0 0 0,0 1 1,0-1-1,-1 1 0,1 0 0,0 0 1,0 1-1,0 0 0,-1 0 1,1 0-1,0 0 0,0 1 0,0 0 1,-6 3-1,3 1-31,0 0 0,0 0 0,0 1 0,1 0 0,0 0 1,1 1-1,-1 0 0,1 0 0,1 1 0,0-1 0,0 1 0,0 0 0,1 1 1,1-1-1,0 1 0,0-1 0,0 1 0,2 0 0,-1 0 0,1 0 0,0 0 1,2 16-1,-1-24-24,0 0 0,1 0 0,-1 0 0,1-1 0,-1 1 0,1 0 0,0-1 0,0 1 0,-1 0 0,1-1 0,0 1 0,1-1 0,-1 1 0,0-1 0,0 0 0,0 1 0,1-1 0,-1 0 0,1 0 0,2 2 0,0-2 65,0 1-1,0 0 0,0-1 0,0 0 0,0 0 0,1 0 1,-1-1-1,8 1 0,-2-1 72,0-1 1,1 1-1,-1-2 1,0 0-1,0 0 1,0-1-1,10-4 1,-11 3-108,1-1 0,-1 0 0,0-1 0,0 0 1,-1-1-1,1 1 0,-1-2 0,-1 1 1,9-11-1,-12 13-48,0-1-1,0 0 1,-1 1 0,0-1 0,0-1 0,0 1 0,-1 0-1,0-1 1,0 1 0,-1-1 0,1 0 0,-2 1 0,1-1-1,-1 0 1,0-9 0,0 15-67,0 0 0,0 0 1,0 0-1,0 0 0,0 0 0,-1 0 0,1 0 0,0 0 0,-1 0 1,1 0-1,0 0 0,-1 0 0,1 0 0,-1 1 0,0-1 0,1 0 1,-1 0-1,1 0 0,-1 1 0,0-1 0,0 0 0,0 1 0,1-1 1,-1 1-1,0-1 0,0 1 0,0-1 0,0 1 0,0 0 0,0-1 1,0 1-1,0 0 0,0 0 0,0-1 0,0 1 0,0 0 0,0 0 1,0 0-1,0 0 0,0 1 0,0-1 0,-1 0 0,-1 1-539,0 0 0,1 0 0,-1 0 0,1 0 0,-1 0 0,1 0 0,-1 1 0,1-1 0,0 1 1,0 0-1,0 0 0,0 0 0,0 0 0,-3 4 0,-9 19-8156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1.6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0 480,'0'0'19347,"-31"68"-16913,23-42-1281,1-1-865,1-1-159,6-1-161,0-3-2307,0-7-3746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2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12 16303,'0'0'6866,"-12"-3"-5932,5 1-850,3 1-61,0-1 1,0 1-1,-1 0 0,1 1 1,0-1-1,0 1 1,-1 0-1,1 0 0,0 0 1,-1 0-1,1 1 1,0-1-1,-1 1 0,1 1 1,0-1-1,0 0 1,0 1-1,-4 2 0,-10 7 50,1 1 0,0 0 0,-17 17-1,30-26-61,1 0-1,-1 1 1,1-1-1,0 1 1,0 0-1,0 0 1,0 0 0,1 0-1,0 0 1,0 1-1,0-1 1,0 1-1,1-1 1,-1 1-1,1 0 1,0 0-1,1-1 1,-1 1 0,1 8-1,1-11-16,0-1 0,0 0 0,0 0 0,0 0 0,0 0-1,0 0 1,0 0 0,0 0 0,0-1 0,1 1 0,-1 0 0,0 0 0,1-1 0,-1 1 0,0-1-1,1 0 1,-1 1 0,1-1 0,-1 0 0,1 0 0,-1 0 0,0 1 0,1-2 0,-1 1-1,3 0 1,40-2-370,-43 2 356,8-2-179,1-1 0,0 1-1,-1-2 1,1 1 0,-1-1 0,0-1 0,0 0 0,-1 0 0,0 0-1,12-11 1,10-5-674,-25 21 325,-7 8 350,-6 10 159,0-5 132,2 0-1,-1 1 1,2 0 0,0-1-1,1 2 1,0-1 0,1 0-1,0 1 1,1 0 0,1-1-1,1 1 1,0 0 0,3 20-1,9-6-87,-10-26 36,-1-1 1,1 1-1,-1 0 0,0-1 0,1 1 0,-1 0 0,-1 0 0,1-1 0,0 1 0,-1 0 0,1 0 0,-1 0 0,0 0 0,0 0 0,-1 5 0,-1-6 191,-1-1-1,0 0 1,0 0 0,0 0-1,0-1 1,0 1-1,0-1 1,0 1 0,0-1-1,0 0 1,0 0-1,0 0 1,0-1 0,-3 0-1,-5 1 411,-2 1-520,-1-2 1,0 1-1,0-1 0,0-1 0,0-1 1,1 0-1,-1 0 0,1-2 0,-22-9 1,30 10-1956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3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12 3748,'1'-11'16855,"1"23"-12368,2 27-4257,-4-19-39,-1-14-224,1 0 0,0 0 0,0 0 1,1 0-1,0 0 0,0 0 0,2 6 0,-2-9-47,0-1-1,1 1 1,-1-1-1,1 1 1,0-1-1,0 0 1,0 0-1,0 0 1,0 0-1,0 0 1,0-1-1,1 1 1,-1-1-1,1 1 1,-1-1-1,1 0 1,0 0-1,-1 0 1,4 0-1,6 3-17,1 1 0,-1 0 0,16 10 0,-25-14 88,0 1 0,-1-1 1,1 1-1,-1 0 0,0 0 0,0 0 0,1 0 0,-1 0 1,-1 1-1,1-1 0,0 0 0,0 1 0,-1 0 0,0-1 1,1 1-1,-1 0 0,0 0 0,0-1 0,-1 1 0,1 0 1,0 5-1,-1-6 19,-1 0 1,0 0 0,1-1-1,-1 1 1,0 0 0,0 0-1,0-1 1,0 1-1,-1 0 1,1-1 0,0 0-1,-1 1 1,1-1 0,-1 0-1,1 1 1,-1-1-1,0 0 1,-3 2 0,-39 19 348,35-18-269,-2 1 88,0 0 0,-1 0 0,1-1 0,-1-1 0,0 0 1,0-1-1,0 0 0,0 0 0,0-2 0,-21 0 0,32 0-340,-1-1-1,1 0 0,0 1 0,-1-1 1,1 0-1,0 0 0,0 0 1,0 1-1,-1-1 0,1 0 1,0-1-1,0 1 0,0 0 0,1 0 1,-1 0-1,0-1 0,0 1 1,1 0-1,-1-1 0,1 1 1,-1 0-1,1-1 0,-1 1 1,1-1-1,0 1 0,0-1 0,0 1 1,0-1-1,0 1 0,0-1 1,0 1-1,0-1 0,1 1 1,0-3-1,-1-4-1965,0-12-3802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13251,'2'2'96,"1"1"750,1 0-1,0 0 1,0 0 0,1 0 0,-1-1 0,0 1 0,8 2 0,-9-5-525,-1 0 0,1 0 0,-1 0 0,1 0 0,-1 0 0,1 0 0,0-1 0,-1 1 0,1-1 0,-1 0 0,0 0 0,1 0 0,-1 0 0,0 0 0,1 0 0,-1-1 0,3-1 0,6-5 77,-1 0 0,1 0 1,-1-1-1,-1 0 0,15-17 0,-20 21-361,-1 0 0,1 0 0,-1 0 1,0-1-1,0 1 0,-1-1 0,1 1 0,-1-1 0,-1 0 0,1 0 1,-1 0-1,0 0 0,0 0 0,0-10 0,-1 15-35,0 0 1,-1 0-1,1-1 0,0 1 0,0 0 0,-1 0 0,1-1 1,0 1-1,-1 0 0,1 0 0,-1 0 0,1 0 1,-1 0-1,0 0 0,0 0 0,1 0 0,-1 0 1,0 0-1,0 0 0,0 0 0,0 0 0,0 1 1,0-1-1,0 0 0,0 1 0,0-1 0,0 1 1,-1-1-1,1 1 0,0 0 0,0-1 0,0 1 0,-1 0 1,1 0-1,0 0 0,0 0 0,-1 0 0,1 0 1,0 0-1,0 0 0,-3 1 0,-1 0-1,0 0 0,0 1 0,1-1 0,-1 1 0,0 0 0,1 1 0,-1-1 0,1 1 0,-6 4 0,0 2-7,1 0 0,0 0 0,0 1 0,1 1 0,-12 19 0,16-22 0,0 0 0,0 0 0,1 0 0,0 0 0,0 0 0,1 1 1,0-1-1,0 1 0,0 13 0,2-19 5,0 0 0,0 0 0,0 0 0,1 0 0,-1 0 0,1-1 0,-1 1 0,1 0 0,0 0 0,0-1 0,0 1 0,1 0 0,-1-1 0,1 0 0,-1 1 1,1-1-1,0 0 0,3 4 0,-2-4 1,1 0 0,-1 0 0,0 0 0,1 0 0,-1-1 0,0 0 0,1 1 0,0-1 0,-1-1 0,1 1 0,0 0 0,6-1 0,2 0 1,1-1 1,-1 0-1,0-1 0,0 0 1,0-1-1,0-1 1,20-8-1,-5-2 8,0-1 0,-2-2 0,1 0 0,-2-2 0,-1-1 0,0-1-1,-1 0 1,31-41 0,-53 62-8,0 0 0,0 0 0,0 0 0,0 0 0,0 0 0,0 0 0,0 0 0,0 0 0,0 0 1,0 0-1,0 0 0,0 0 0,0 0 0,0 0 0,0 0 0,0 0 0,0 0 0,0 1 0,0-1 0,0 0 0,0 0 0,0 0 0,0 0 0,1 0 0,-1 0 0,0 0 0,0 0 0,0 0 0,0 0 0,0 0 0,0 0 0,0 0 0,0 0 0,0 0 0,0 0 0,0 0 0,0 0 0,0 0 0,0 0 1,0 0-1,0 0 0,1 0 0,-1 0 0,0 0 0,0-1 0,0 1 0,0 0 0,-3 12 23,-6 14-8,-25 76 85,31-92-117,1 0 0,0 0 0,1 1 1,0-1-1,1 1 0,0-1 0,0 1 0,3 11 0,-3-20-40,1-1-1,-1 1 0,0-1 1,1 0-1,-1 1 0,1-1 1,-1 0-1,1 1 0,0-1 1,-1 0-1,1 0 0,0 1 1,0-1-1,0 0 0,0 0 1,1 1-1,-1-2-31,-1 0 0,1 1-1,0-1 1,-1 0 0,1 0 0,0 0 0,-1 0-1,1 0 1,0 1 0,0-1 0,-1 0-1,1-1 1,0 1 0,-1 0 0,1 0-1,0 0 1,-1 0 0,1 0 0,0-1-1,-1 1 1,1 0 0,1-1 0,1-1-116,-1-1 1,1 1 0,0 0-1,-1-1 1,1 1 0,-1-1-1,0 0 1,0 0 0,0 0-1,2-6 1,7-16-817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3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12524,'0'0'12396,"39"-51"-11564,-22 43-479,1 4-257,3-1-64,1 4 0,1 1-32,1 0-32,0 1-1281,1 7-1858,-5-2-3620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9.3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65 3683,'0'0'13480,"1"-8"-10619,2-1-2015,-2 6-526,0 0-1,0 0 1,-1 0-1,1-1 1,-1 1-1,0 0 1,0 0-1,0-1 1,-1-4-1,0 7-219,0 0 0,0 0 0,0 0 0,0 0 0,0 1 0,0-1 0,0 0 0,0 1 0,0-1 0,-1 1 0,1-1 0,0 1 0,-1-1 0,1 1 0,0 0 0,-1 0 0,1 0 0,0 0 0,-1 0 0,1 0 0,0 0 0,-1 0 0,1 0 0,0 1 0,-2 0 0,-39 6 82,28-1-132,1 0 0,-1 1 0,1 0 0,0 1 1,1 1-1,0 0 0,0 0 0,1 1 0,0 1 1,1 0-1,0 0 0,1 1 0,0 0 0,-13 25 0,21-35-50,0 0-1,1 0 0,-1 0 1,0 0-1,0 0 0,1 0 0,-1 0 1,1 0-1,0 0 0,0 0 0,0 0 1,0 0-1,0 0 0,0 0 1,0 1-1,0-1 0,1 0 0,-1 0 1,1 0-1,0 0 0,1 2 1,-1-3-1,1 1 0,-1-1 0,0 0 0,1-1 0,-1 1 0,1 0 0,-1 0 0,1-1 0,-1 1 0,1-1 0,0 1 0,-1-1 0,1 1 0,0-1 0,0 0 0,-1 0 1,1 0-1,0 0 0,-1 0 0,3-1 0,6-1-21,0 0 1,-1 0-1,1-1 1,0 0-1,-1-1 0,0 0 1,14-9-1,0-2-567,-1-1 0,27-25 0,-53 76-3,-12 73 567,15-96 39,1-1 0,0 0-1,1 0 1,0 0 0,1 0 0,0 0-1,7 19 1,-8-27 54,0-1 1,0 0-1,0 1 1,0-1-1,-1 0 0,1 1 1,-1-1-1,0 1 1,0-1-1,0 1 0,0-1 1,0 1-1,-1 4 0,0-6 9,1 0 0,-1 0-1,1 0 1,-1 0 0,0 1-1,1-1 1,-1 0 0,0-1-1,0 1 1,0 0 0,0 0-1,0 0 1,0 0 0,0-1-1,0 1 1,0 0 0,0-1-1,-1 1 1,-1 0 0,-5 0 274,-1 1 0,0-1 0,1-1 0,-1 0 0,0 0 0,-11-2 0,14 2-297,-12-3 180,1 0-1,-1-1 1,1-1-1,-28-12 0,0 1-668,44 15-537,11 1-3534,27 0-3859,-13 0 2119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9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230 67 8936,'0'0'6946,"-2"-9"-4293,1 4-2378,1 3-128,0 0 0,-1 0 1,1-1-1,0 1 1,-1 0-1,1 0 1,-1-1-1,0 1 1,0 0-1,0 0 1,0 0-1,0 0 0,0 0 1,-1 0-1,1 1 1,-1-1-1,1 0 1,-1 1-1,0-1 1,1 1-1,-1-1 1,0 1-1,0 0 1,0 0-1,0 0 0,0 0 1,0 0-1,0 0 1,-1 1-1,1-1 1,0 1-1,-3-1 1,-1 1-54,1 1 0,-1 0 0,0 0 1,1 1-1,-1-1 0,1 1 0,-1 1 0,1-1 1,0 1-1,0 0 0,0 0 0,0 0 0,1 1 1,-1-1-1,1 1 0,0 0 0,-4 5 0,4-5-62,0 0 1,1 0-1,0 1 0,0-1 0,0 1 0,0 0 0,1 0 0,0 0 1,0 0-1,0 0 0,0 0 0,1 0 0,0 1 0,0-1 0,0 1 1,1-1-1,0 0 0,1 9 0,-1-13-48,1 1 1,0-1-1,0 1 1,1-1-1,-1 0 0,0 1 1,0-1-1,1 0 1,-1 0-1,1 0 0,-1 0 1,1 0-1,-1 0 1,1 0-1,-1-1 0,1 1 1,0 0-1,0-1 1,-1 0-1,1 1 0,0-1 1,0 0-1,-1 0 1,1 0-1,0 0 1,0 0-1,3-1 0,52-7-759,-49 5 502,1-1 0,-1-1-1,1 1 1,12-11 0,-13 9-303,-1 1 1,1 0-1,0 0 1,15-5-1,-24 35-604,-18 45 1641,11-45 273,2 1 1,-5 34-1,6 38 932,4-96-1488,0-1 1,0 1-1,0 0 0,-1-1 1,1 1-1,0-1 1,-1 1-1,1-1 0,-1 0 1,1 1-1,-1-1 1,0 0-1,1 0 0,-1 0 1,0 0-1,0-1 1,0 1-1,1 0 0,-1-1 1,0 1-1,-4-1 1,-41 8 1325,35-7-1237,-51 0 538,60-1-819,1 0-1,-1 0 0,1 0 1,-1 0-1,1-1 1,-1 1-1,1-1 0,-1 0 1,1 1-1,0-1 0,-1-1 1,1 1-1,0 0 0,0 0 1,-1-1-1,1 1 0,0-1 1,1 0-1,-3-2 0,4 4-231,0-1 0,-1 0 0,1 1 0,0-1 0,0 0 0,0 0-1,0 1 1,1-1 0,-1 0 0,0 1 0,0-1 0,0 0 0,0 1 0,1-1 0,-1 0 0,0 1-1,1-1 1,-1 0 0,0 1 0,1-1 0,-1 1 0,1-1 0,-1 1 0,1-1 0,-1 1-1,1-1 1,-1 1 0,1 0 0,0-1 0,0 0 0,25-14-5957,-18 11 3171,19-13-7201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0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16784,'0'0'10404,"-2"8"-9934,-32 67-91,25-59-181,1 1 0,0 1 0,1-1 1,1 1-1,1 0 0,0 0 0,2 1 0,-3 23 0,6-41-188,0 1-1,0-1 0,0 0 1,1 0-1,-1 0 0,0 0 1,1 1-1,-1-1 1,1 0-1,-1 0 0,1 0 1,-1 0-1,1 0 0,0 0 1,0 0-1,-1 0 1,1 0-1,0 0 0,0-1 1,0 1-1,0 0 0,0 0 1,0-1-1,0 1 1,2 0-1,1 1 14,1-1-1,-1 0 1,1 1-1,-1-2 1,1 1 0,-1 0-1,7-1 1,0 0-257,0-1 1,0 0-1,0 0 0,0-1 1,15-5-1,25-19-3739,-24 2-2159,-11 4-1331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0.6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0 13581,'0'0'6214,"-30"73"-3139,24-45-1346,1 1-319,5 1-225,-4-3-577,4-3-448,0 1-95,0-2-898,0-2-1505,0-1-1955,0-3-4707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2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167 45 7015,'0'0'16079,"-55"-44"-15727,33 44-160,-2 9 33,-2 9-65,5 6 32,2 6 32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2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0 13677,'0'0'6289,"0"12"-7336,-1 0 1032,1 33 534,-3-1 1,-14 74-1,5-68 1111,-5 56 1,7 51-2201,10-153 112,1 11-1652,2-7-2230,2-5-3865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3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272 80 9257,'0'0'8664,"1"-8"-7073,4-39 945,-5 46-2415,-1-1 0,0 1 0,1 0 1,-1-1-1,0 1 0,1 0 0,-1 0 1,0 0-1,0 0 0,0-1 0,0 1 1,0 0-1,0 1 0,0-1 0,-1 0 1,1 0-1,0 0 0,0 1 0,-1-1 1,1 0-1,0 1 0,-1 0 0,1-1 1,-1 1-1,1 0 0,0-1 0,-1 1 1,1 0-1,-1 0 0,-1 0 0,-55-1 636,48 1-596,2 1-159,0 0 1,0 0-1,1 1 0,-1 0 1,0 0-1,1 0 0,-1 1 0,1 1 1,0-1-1,0 1 0,0 0 1,1 1-1,-1-1 0,1 1 1,0 1-1,1-1 0,-1 1 1,1 0-1,0 0 0,0 0 0,1 1 1,0 0-1,0 0 0,1 0 1,-1 0-1,2 1 0,-1-1 1,1 1-1,0-1 0,1 1 1,-1 0-1,2 0 0,-1 0 0,1 0 1,0 0-1,2 13 0,0-16 13,0-1-1,-1 1 1,2-1-1,-1 1 0,0-1 1,1 0-1,0 0 1,0 0-1,0-1 1,0 1-1,0-1 0,1 1 1,0-1-1,0 0 1,0-1-1,0 1 1,0-1-1,0 1 0,1-1 1,-1 0-1,1-1 1,-1 1-1,1-1 1,0 0-1,8 1 0,-7-1 8,0-1-1,0 1 1,1-1 0,-1 0-1,0 0 1,0-1-1,1 0 1,-1 0-1,0-1 1,0 1-1,0-1 1,0-1 0,-1 1-1,1-1 1,-1 0-1,1 0 1,-1 0-1,0-1 1,6-5-1,-4 0 97,-1 0 0,0 0 0,0 0 0,-1-1 0,-1 1 1,1-1-1,-1-1 0,-1 1 0,0 0 0,-1-1 0,0 0 0,0 1 0,-1-1 0,0 0 0,-1 0 0,-1 0 0,1 0 0,-5-17 0,4 25-114,0 1 0,0-1 1,0 1-1,-1-1 1,1 1-1,-1 0 1,1-1-1,-1 1 1,0 0-1,0 0 0,0 0 1,0 0-1,0 1 1,0-1-1,0 1 1,-1-1-1,1 1 1,-1 0-1,1 0 0,-1 0 1,1 0-1,-1 0 1,0 0-1,0 1 1,1-1-1,-1 1 1,0 0-1,0 0 0,1 0 1,-5 1-1,4-1-115,-1 0 0,1 0-1,-1 0 1,1 1-1,-1 0 1,1 0 0,-1 0-1,1 0 1,-1 0-1,1 1 1,0 0 0,0-1-1,0 1 1,0 0-1,0 1 1,0-1 0,0 0-1,1 1 1,-1-1-1,1 1 1,0 0 0,0 0-1,-2 4 1,2 6-3653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3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7591,'0'0'14184,"-1"10"-13362,-17 295 1441,10-96-2198,7-144-60,16-91-9587,-9 7 1857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4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82 9257,'0'0'1793,"3"-10"402,11-35 607,-7 18 4832,-9 32-7490,0-1 0,0 0 0,0 0 1,-1 0-1,1 0 0,-1-1 0,-6 8 0,-9 12-128,-1 9 95,2 1-1,2 1 1,-18 54-1,27-67-58,1 0-1,0 1 1,2-1-1,0 1 1,2 0-1,0-1 1,4 33-1,-3-51-132,1 0 0,-1 0 0,1 0 0,0 0 0,0-1 0,0 1 0,0 0 0,1-1 0,-1 1 0,1 0 0,-1-1 0,1 0 0,0 1 0,0-1-1,0 0 1,0 0 0,0 0 0,1 0 0,3 2 0,-1-1-702,0-1 0,0 0-1,1 0 1,-1-1 0,0 1-1,1-1 1,-1 0 0,1 0-1,9 0 1,13-1-4705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19884,'-4'7'2161,"0"0"-1649,-1-7 2600,7-6-2487,2-1-1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4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195 33 13741,'0'0'7874,"-10"-6"-6486,-37-18-491,44 23-863,1 1 0,-1-1 0,0 1 0,0-1 0,0 1 0,0 0-1,0 0 1,0 1 0,0-1 0,0 0 0,1 1 0,-1 0 0,0 0 0,0 0 0,0 0 0,1 0 0,-1 0 0,1 1 0,-1-1 0,1 1-1,-1 0 1,1 0 0,0 0 0,0 0 0,-2 2 0,-5 5 21,2 0 1,-1 0-1,1 1 0,-7 14 0,10-19-19,2 1 0,-1 0 0,0 0-1,1 0 1,0 0 0,1 1-1,-1-1 1,1 0 0,1 1 0,-1-1-1,1 1 1,0 7 0,1-13-31,-1 0-1,1 0 1,-1 0 0,1 0 0,0 0-1,-1 0 1,1 0 0,0 0 0,-1 0 0,1-1-1,0 1 1,0 0 0,0 0 0,0-1-1,0 1 1,0-1 0,0 1 0,0-1 0,0 1-1,0-1 1,0 0 0,0 1 0,1-1-1,-1 0 1,0 0 0,0 0 0,0 0 0,0 0-1,0 0 1,2 0 0,39-3 263,-32 0-235,0 0 0,-1 0-1,1-1 1,-1-1 0,0 1-1,0-2 1,9-6 0,-14 9-66,1 0 1,-1 0-1,-1 0 0,1-1 1,0 1-1,-1-1 0,0 0 1,0 0-1,0 0 0,0-1 1,0 1-1,-1 0 0,0-1 1,0 0-1,0 1 0,1-8 1,-3 12-13,0-1 1,0 1 0,0-1 0,0 1 0,0 0 0,0-1 0,0 1 0,0 0 0,0-1 0,0 1-1,0-1 1,0 1 0,0 0 0,0-1 0,-1 1 0,1 0 0,0-1 0,0 1 0,0 0-1,-1-1 1,1 1 0,0 0 0,0 0 0,-1-1 0,1 1 0,0 0 0,-1 0 0,1-1-1,0 1 1,-1 0 0,1 0 0,0 0 0,-1 0 0,1-1 0,0 1 0,-1 0 0,1 0-1,0 0 1,-1 0 0,1 0 0,-1 0 0,1 0 0,0 0 0,-1 0 0,1 0 0,0 0-1,-1 0 1,1 0 0,-1 1 0,1-1 0,0 0 0,-1 0 0,1 0 0,0 0 0,-1 1-1,1-1 1,0 0 0,0 0 0,-1 1 0,1-1 0,-22 16-3485,-8 30-4649,19-19 2631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5.0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16688,'0'0'6021,"-26"55"-4483,9-28-257,0 4-896,4-1-289,4-3-64,7-4-1538,-2-5-1633,4-6-1441,0-6-2146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5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0 15182,'0'0'5072,"-9"11"-4811,4-5-244,-1 0-2,0 0 1,1 1-1,0 0 1,0 0 0,1 0-1,-1 0 1,2 1 0,-1-1-1,1 1 1,0 0-1,1 0 1,-1 0 0,0 11-1,3-18-47,1 0-1,-1 1 1,1-1-1,0 0 0,-1 0 1,1 1-1,0-1 1,0 0-1,0 0 0,0 0 1,-1 0-1,1 0 1,1 0-1,-1 0 1,0-1-1,0 1 0,0 0 1,0 0-1,1-1 1,-1 1-1,0-1 1,1 1-1,-1-1 0,0 0 1,1 1-1,-1-1 1,0 0-1,1 0 0,-1 0 1,1 0-1,0 0 1,59 0-1422,-46-1 854,2 1 318,39 1 0,-52 0 356,-1-1 0,0 0 0,0 1 1,0 0-1,1-1 0,-1 1 0,0 1 1,0-1-1,0 0 0,-1 1 0,1-1 1,0 1-1,3 3 0,-6-5 30,1 1-1,0 0 1,-1 0 0,1 0-1,-1 0 1,1 0 0,-1 0-1,1 0 1,-1 0 0,0 0-1,0 0 1,0 0 0,1 0-1,-1 0 1,0 1 0,0-1-1,0 0 1,0 0 0,-1 0-1,1 0 1,0 0 0,0 0-1,-1 0 1,1 0-1,0 0 1,-1 0 0,1 0-1,-1 0 1,0 0 0,1 0-1,-1 0 1,0-1 0,1 1-1,-1 0 1,0 0 0,0-1-1,-1 2 1,-35 23 1514,25-18-1389,-1-1 0,1-1-1,-1 1 1,-1-2-1,1 0 1,-1-1-1,1 0 1,-1-1 0,0 0-1,-16-1 1,29-2-544,-1 1 1,0-1 0,0 0-1,1 0 1,-1 0-1,1 0 1,-1 0-1,1-1 1,-1 1 0,1 0-1,0-1 1,0 1-1,0-1 1,-1 1 0,1-1-1,1 0 1,-1 1-1,0-1 1,0 0 0,1 0-1,-1 1 1,1-1-1,-1 0 1,1 0-1,0 0 1,0 0 0,0 0-1,0-3 1,-3-24-7352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5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70 11787,'0'0'9898,"69"7"-8329,-45-1-512,3 1-769,4-2-224,5 2-544,-6-4-2275,-1-2-1985,-2-1-5222</inkml:trace>
  <inkml:trace contextRef="#ctx0" brushRef="#br0" timeOffset="1">424 1 15086,'0'0'5285,"5"10"-3416,3 8-1227,1-1-144,-1 1 1,0 0-1,-1 0 0,-1 0 0,-1 1 1,-1 0-1,3 28 0,-8-33-516,-1 0 0,0 0 0,-1 0 0,-1 0 1,0-1-1,-1 1 0,-1-1 0,0 0 0,0 0 0,-1-1 0,-1 0 0,-11 14 0,-1-1-927,-1-1 0,-1 0-1,-1-2 1,-35 27 0,25-27-4292,3-10-4837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6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11691,'0'0'9193,"50"21"-8264,-5-13-65,9 0-575,9 1-257,-3 0-32,-2 0 0,-9-3 0,-12 1-577,-13-5-1345,-9 0-1985,-9-2-321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6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4132,'0'0'12716,"62"22"-10218,-27-18-992,4-3-353,2-1-288,1 0-609,-1 0-192,-6 0-224,1 0-1378,-10-6-3010,2-3-8296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8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79 9161,'0'0'5349,"4"-9"-2894,-2 5-2550,0-1 696,1 0-1,-1 0 0,0 0 0,-1 0 0,1 0 0,0-10 0,-2 14-491,0 1 0,0-1 0,0 0 0,0 0-1,0 0 1,0 1 0,0-1 0,0 0 0,-1 0-1,1 1 1,0-1 0,-1 0 0,1 1 0,0-1-1,-1 0 1,1 1 0,-1-1 0,1 0 0,-1 1-1,1-1 1,-1 1 0,1-1 0,-2 0 0,0 1-54,0-1 0,0 0 1,0 1-1,0 0 1,0-1-1,0 1 0,0 0 1,0 0-1,0 0 1,0 0-1,1 0 1,-1 1-1,0-1 0,-2 1 1,-6 2-24,1 0 0,0 1-1,1 0 1,-1 0 0,1 1 0,0 0 0,0 0 0,0 1 0,1 0 0,-10 10-1,-1 3 294,1 0-1,-24 36 1,36-49-280,0 1-1,1-1 1,0 1 0,0 1 0,0-1 0,1 1 0,0-1 0,0 1-1,1 0 1,0 0 0,0 0 0,1 0 0,0 0 0,0 12-1,1-18-33,1-1-1,-1 0 1,0 1-1,1-1 1,-1 0-1,1 1 1,-1-1-1,1 0 1,0 0-1,-1 0 1,1 0-1,0 0 1,0 0-1,0 0 1,0 0-1,0 0 1,0 0-1,0 0 1,0 0-1,0-1 1,0 1-1,2 0 1,1 1 58,0-1 1,0 0-1,-1 0 0,1 0 1,0-1-1,0 1 1,7-1-1,0-1 140,0 0 0,0 0 0,0-1 0,20-6 0,-17 2-78,0 0 0,0-1 0,-1-1 0,0 0 0,0-1 0,12-10 0,-18 13-93,0 0 0,-1-1 0,1 0 0,-1 0 0,0 0-1,-1-1 1,0 0 0,0 0 0,-1 0 0,0 0 0,4-11 0,-8 18-49,1 0 0,-1 0 0,0 0 0,1 0 0,-1-1 0,0 1-1,0 0 1,0 0 0,0 0 0,0 0 0,0 0 0,0-1 0,0 1 0,0 0 0,0 0 0,-1 0-1,1 0 1,0 0 0,-1 0 0,1 0 0,-1-2 0,0 3-60,0 0 1,1-1-1,-1 1 0,0 0 1,1 0-1,-1-1 1,0 1-1,0 0 0,1 0 1,-1 0-1,0 0 1,0 0-1,1 0 0,-1 0 1,0 0-1,0 0 0,1 0 1,-1 1-1,0-1 1,1 0-1,-1 0 0,0 1 1,0 0-1,-3 0-734,0 1 0,0 1 0,1-1 0,-1 0 1,1 1-1,0 0 0,-1 0 0,1 0 0,-5 6 0,-1 6-4870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9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16976,'0'0'10570,"-15"62"-9801,9-45-449,-1 4-224,0-4-64,1 4-512,2-2-994,2-2-832,2-3-416,0-6-802,0-3-415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9.5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1 10090,'0'0'13671,"-10"1"-13319,2 0-281,1 1-1,-1 0 1,1 1-1,-1 0 1,1 0-1,0 0 1,0 1-1,1 0 1,-1 0-1,1 1 1,0-1-1,0 2 1,0-1-1,-6 8 0,-8 9 350,2 0 0,-27 41 0,41-55-374,-1-1 1,1 1-1,0 0 0,1 0 0,0 1 0,0-1 0,1 0 0,0 1 1,0 0-1,1-1 0,0 1 0,1 0 0,1 11 0,-1-18-20,1 0 0,0 0-1,0 0 1,0-1 0,0 1 0,0 0-1,1-1 1,-1 1 0,1-1 0,-1 1-1,1-1 1,-1 1 0,1-1 0,0 0-1,-1 0 1,1 0 0,0 0 0,0 0-1,0 0 1,0-1 0,0 1 0,0-1-1,0 1 1,0-1 0,0 0 0,0 0-1,0 1 1,2-2 0,7 2 178,0 0 0,0-2 0,0 1 0,12-3 0,-13 0-87,1 1-1,-1-2 1,0 0 0,0 0-1,-1 0 1,11-8-1,-14 9-51,-1 0-1,0-1 1,0 1 0,-1-1-1,1 0 1,-1-1-1,0 1 1,0-1-1,0 0 1,0 0-1,-1 0 1,3-7-1,-5 11-61,-1 1 0,0-1-1,1 0 1,-1 0 0,0 0-1,0 1 1,0-1 0,1 0-1,-1 0 1,0 0 0,0 0-1,0 1 1,-1-1 0,1 0-1,0 0 1,0 0 0,0 1-1,-1-1 1,1 0 0,0 0-1,-1 0 1,1 1 0,0-1-1,-1 0 1,1 1 0,-1-1-1,1 0 1,-1 1 0,0-1-1,0 0 1,-2-1-2,1 1-1,0 0 1,-1 0 0,1 0-1,-1 0 1,1 0 0,-1 1-1,0-1 1,1 1 0,-4-1-1,-1 1-365,0 0-1,-1 0 0,1 0 1,0 1-1,-1 0 1,1 1-1,-8 2 1,-1 8-3824,8-1-3986,7-6 306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0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31 9801,'0'0'11504,"-10"-5"-10377,-32-18-182,39 23-886,0-1 1,0 0-1,-1 1 0,1 0 1,0 0-1,0 0 0,0 0 1,0 0-1,0 1 0,0-1 1,0 1-1,0 0 0,0 0 1,0 0-1,0 0 1,0 0-1,1 1 0,-5 2 1,-38 31 645,45-35-686,-5 5 47,0 0-1,1 0 0,0 0 0,0 0 1,0 1-1,0-1 0,1 1 1,-4 9-1,7-14-66,-1 0-1,1 0 1,0 0-1,-1 1 1,1-1 0,0 0-1,0 0 1,0 1-1,0-1 1,0 0 0,0 0-1,0 1 1,1-1-1,-1 0 1,0 0 0,1 0-1,-1 0 1,1 1-1,0 1 1,0-2 0,1 0 0,-1 0 1,0 0-1,1 0 0,-1 0 0,1 0 0,-1 0 1,1 0-1,0-1 0,-1 1 0,1 0 0,0-1 1,0 0-1,-1 1 0,1-1 0,0 0 0,0 0 1,1 0-1,14 0-144,0-1 0,0 0 1,0-2-1,0 0 0,-1-1 1,1 0-1,-1-1 0,0-1 1,15-8-1,-30 13 65,0 0 0,0 1 0,1-1 0,-1 1 0,0-1 0,0 1 1,0 0-1,1-1 0,-1 1 0,0 0 0,0 0 0,1 0 0,-1 0 0,0 0 0,1 0 0,-1 0 0,0 0 0,0 1 0,1-1 0,1 1 1,-2 0 48,0 0 0,-1 0 0,1 0 0,-1-1 0,1 1 0,-1 0 0,1 0 1,-1 0-1,1 0 0,-1 0 0,0 0 0,0 0 0,1 0 0,-1 0 0,0 0 1,0 0-1,0 0 0,0 0 0,0 0 0,-1 2 0,-1 10 189,-1 1 0,0-1 0,-9 19-1,2-1 594,5 5 6,5-28-564,-1 0 1,0 0-1,-1 0 1,0-1-1,-4 12 1,5-17-65,0 1 0,-1-1 0,1 0 1,-1 0-1,1 0 0,-1 0 1,0 0-1,0 0 0,0-1 0,0 1 1,0 0-1,0-1 0,0 0 1,0 1-1,-1-1 0,1 0 1,0 0-1,-1 0 0,1-1 0,-1 1 1,-2 0-1,-12 2 408,0-1-1,0-1 1,-32-1 0,41-1-501,0 1 0,0-2-1,0 1 1,0-1 0,0 0 0,1-1 0,-1 1 0,1-2-1,-1 1 1,-7-6 0,9 2-1228,9 3-1382,17 3-3694,-15 1 4744,13-1-5944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20524,'-4'12'4121,"-13"21"-2550,8-18-1336,0 1-1,2 1 0,-12 31 1,19-48-235,0 1 0,0-1 1,0 1-1,0-1 1,0 1-1,0-1 0,1 1 1,-1-1-1,0 1 0,0-1 1,0 0-1,1 1 0,-1-1 1,0 1-1,1-1 0,-1 1 1,0-1-1,1 0 0,-1 1 1,0-1-1,1 0 0,-1 1 1,1-1-1,-1 0 0,1 0 1,-1 1-1,0-1 0,1 0 1,-1 0-1,1 0 0,-1 0 1,1 0-1,-1 0 0,1 1 1,-1-1-1,1 0 0,-1 0 1,1-1-1,0 1 0,-1 0 1,1 0-1,32-2-16,-22 1 15,-1 1-4,1 0-1,-1 1 0,0 0 1,1 1-1,-1 0 1,0 1-1,0 0 1,12 5-1,-18-6 4,1 0 0,-1 0 1,0 1-1,0-1 0,0 1 0,0 0 0,0 0 1,-1 0-1,1 1 0,-1-1 0,0 1 0,0 0 1,0 0-1,-1 0 0,1 0 0,-1 1 0,0-1 1,0 0-1,0 1 0,0 5 0,-1-7 11,-1 1 1,0-1-1,0 1 0,0 0 0,0-1 0,-1 1 1,1-1-1,-1 1 0,0-1 0,0 1 0,-1-1 1,1 0-1,-1 1 0,1-1 0,-1 0 1,0 0-1,0 0 0,0 0 0,-1-1 0,1 1 1,-1 0-1,1-1 0,-1 0 0,0 1 0,-3 1 1,-6 3 76,1 0 1,-1 0-1,0-1 1,-1-1-1,-18 6 1,18-6-42,-1-2 0,0 1 0,-1-2 1,1 0-1,0-1 0,-29 0 0,39-1-109,1-1-1,-1 1 1,0-1-1,1 1 1,-1-1-1,1 0 1,-1-1-1,1 1 1,-1-1-1,1 1 1,0-1-1,0 0 1,0 0 0,0 0-1,0-1 1,0 1-1,0-1 1,1 1-1,-1-1 1,1 0-1,0 0 1,0 0-1,0 0 1,0-1 0,1 1-1,-1 0 1,1-1-1,0 1 1,0-1-1,0 1 1,0-1-1,0-3 1,-1-25-364,2-3-182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0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1 266 5445,'0'0'20083,"10"-7"-19191,25-21-508,0-1 0,-2-3 1,-1 0-1,-1-2 0,47-69 1,-79 103-395,1 0 0,0 0 1,0 0-1,0 0 0,0 0 1,0 1-1,0-1 0,0 0 1,0 0-1,0 0 0,0 0 0,0 0 1,0 0-1,0 1 0,0-1 1,0 0-1,0 0 0,0 0 0,0 0 1,1 0-1,-1 0 0,0 0 1,0 0-1,0 1 0,0-1 1,0 0-1,0 0 0,0 0 0,0 0 1,0 0-1,0 0 0,0 0 1,1 0-1,-1 0 0,0 0 0,0 0 1,0 0-1,0 1 0,0-1 1,0 0-1,0 0 0,0 0 1,1 0-1,-1 0 0,0 0 0,0 0 1,0 0-1,0 0 0,0 0 1,0 0-1,1 0 0,-1 0 0,0 0 1,0 0-1,0-1 0,0 1 1,0 0-1,0 0 0,0 0 1,1 0-1,-2 22-141,-7 26 136,0-25-282,-26 83 1060,32-97-1207,0 1-1,0 0 1,1 0-1,0-1 1,1 1-1,0 0 1,0 0-1,4 16 1,5-24-8797,-3-2-122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1.4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11851,'0'0'15620,"0"9"-15177,-3 8-342,0 1 0,-1-1 0,-1 0 0,-1 0 0,0-1 0,-1 0 0,-11 19 0,-8 22-86,22-50 9,2 1 1,-1-1-1,1 1 1,0-1-1,0 10 1,1-16-6,1 1 0,0-1 0,0 0 0,0 1-1,0-1 1,0 0 0,0 1 0,0-1 0,0 0 0,1 1 0,-1-1 0,0 0-1,1 0 1,-1 1 0,1-1 0,-1 0 0,1 0 0,0 0 0,0 0 0,-1 1-1,1-1 1,0 0 0,0-1 0,0 1 0,0 0 0,0 0 0,0 0 0,0 0-1,1-1 1,-1 1 0,0-1 0,0 1 0,1-1 0,-1 1 0,0-1 0,0 0-1,2 1 1,11 0 86,0 0 0,0-1 0,0 0 0,0-1 0,0 0 0,0-2 0,26-7 0,-30 7-793,0-1 1,-1 0-1,1-1 0,14-10 0,-18 11-816,0-1 0,0 1 0,-1-1-1,1-1 1,-1 1 0,-1-1 0,6-8 0,2-8-8981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1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1 10218,'0'0'10281,"-26"65"-7974,20-43-482,5-2-511,-5 2-706,4 4-448,-3-2-96,-1 2-32,2-3-160,2 2-897,-1-3-704,-3-5-610,6-7-1152,0-6-1442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2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236 93 2883,'0'0'7239,"4"-8"-3561,-4 8-3514,19-34 2811,-18 32-2633,0 0 0,0 0 0,0 0 0,0 0 0,-1 0-1,1 0 1,0 0 0,-1 0 0,1 0 0,-1 0 0,0 0 0,0 0 0,0 0 0,0 0 0,0 0 0,0-1-1,-1 1 1,1 0 0,-2-3 0,1 4-262,0 0 0,0 1-1,-1-1 1,1 0 0,0 1 0,-1-1-1,1 1 1,-1-1 0,1 1 0,-1 0-1,1-1 1,0 1 0,-1 0 0,1 0-1,-1 0 1,1 0 0,-1 0-1,1 1 1,-1-1 0,1 0 0,-1 1-1,1-1 1,0 1 0,-1-1 0,1 1-1,0 0 1,-1 0 0,0 0 0,-38 26 20,21-10-60,1 0 1,1 1-1,1 0 0,0 2 0,-21 33 0,29-39 12,1-1-1,0 1 0,1 0 1,1 1-1,0-1 0,1 1 1,0 0-1,1 1 1,1-1-1,0 19 0,1-32-22,1 1-1,1-1 1,-1 1-1,0-1 1,1 0-1,-1 1 1,1-1-1,0 1 0,-1-1 1,1 0-1,1 0 1,-1 1-1,0-1 1,0 0-1,1 0 1,-1 0-1,1 0 1,0-1-1,-1 1 1,1 0-1,0-1 1,4 4-1,-1-3 49,-1 0-1,1 0 1,0 0-1,0-1 1,0 0 0,0 0-1,0 0 1,0 0-1,0-1 1,10 0-1,-6 0 4,0-1-1,0 0 0,0-1 0,0 0 0,-1 0 0,1-1 0,-1 0 0,1 0 0,-1-1 0,0 0 0,0 0 0,14-11 0,-21 14-79,1 0 0,-1 0 0,0 0 0,0 0 0,1 0 0,-1-1-1,0 1 1,0 0 0,0-1 0,0 1 0,0 0 0,-1-1 0,1 1 0,0-1-1,-1 0 1,1 1 0,-1-1 0,1 1 0,-1-1 0,0 0 0,0 1 0,0-1-1,0 0 1,0 1 0,0-1 0,0 0 0,0 1 0,-1-1 0,1 0 0,-1 1-1,1-1 1,-1 1 0,1-1 0,-1 1 0,0-1 0,0 1 0,0-1 0,0 1-1,-1-2 1,-2 0-115,0 1-1,1-1 1,-1 1 0,0 0-1,0 0 1,0 0-1,-1 0 1,1 1 0,0 0-1,-1 0 1,1 0-1,-9 0 1,4 0-520,-1 0 1,1 1-1,0 1 1,0-1-1,0 1 0,0 1 1,0 0-1,0 0 1,1 1-1,-1 0 1,1 0-1,-1 1 1,1 0-1,-11 8 1,-6 9-4764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3.1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13805,'0'0'12535,"13"1"-11644,278-4 1076,-191-2-5657,-4 3-6993,-105 2 6812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3.4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12043,'0'0'10378,"75"27"-8744,-27-26-545,5-1-513,1 0-383,0 0-161,-4 1 0,-9 7-225,-5-1-1728,-12-1-3236,-3-2-4324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5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59 10922,'0'0'11275,"4"-52"-9866,-15 48-512,0 1-512,-2 3-225,-8 0-192,1 9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6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37 737,'0'0'22763,"-3"-4"-22235,2 2-494,-1 1 1,0-1-1,1 1 1,-1-1-1,0 1 1,0 0-1,0 0 0,1-1 1,-1 1-1,-1 1 1,1-1-1,0 0 1,0 0-1,0 1 0,0-1 1,0 1-1,-1 0 1,1 0-1,0-1 1,0 1-1,-1 1 0,-2-1 1,0 2-17,0-1 0,0 1 0,1 0 0,-1 0 0,1 0 0,0 1 0,-1-1 0,1 1 0,0 0 0,-4 4 0,0 2-43,-1 0 1,1 0-1,0 0 1,1 1-1,0 0 0,1 1 1,0-1-1,-6 17 1,8-17 2,1 0-1,1 1 1,0 0 0,0 0-1,1-1 1,0 1 0,1 0-1,1 0 1,-1 0 0,5 18 0,-4-25 38,0 0 0,0-1 0,0 1 0,1 0 0,-1 0 0,1-1 0,0 1 0,0-1 0,1 0 0,-1 1 0,1-1 0,-1 0 0,1 0 0,0-1 0,0 1 0,0-1 0,1 1 0,-1-1 0,0 0 0,1 0 0,0-1 0,-1 1 0,1-1 0,0 1 0,0-1 0,0 0 0,0-1 0,0 1 0,0-1 0,0 1 0,4-2 0,1 1 85,-1-1 1,1-1 0,0 0-1,-1 0 1,1-1 0,-1 0-1,1 0 1,-1-1-1,-1 0 1,1 0 0,0-1-1,-1 0 1,0-1 0,7-6-1,-2 1 86,0-1-1,-1 0 1,-1 0-1,0-1 1,0-1-1,-2 1 0,8-16 1,-14 24-107,0 0 0,-1 0 0,1 0 0,-1 0 0,-1 0 0,1 0 0,0 0 0,-1 0 0,0 0 0,-1-1 0,1 1 0,-1 0 1,0 0-1,0 0 0,0 0 0,-1 0 0,0 0 0,0 1 0,0-1 0,0 0 0,-1 1 0,0 0 0,0-1 0,0 1 0,0 0 0,-1 1 0,-3-5 0,2 3-91,0 1 0,-1-1 0,1 1 0,-1 0-1,1 0 1,-1 1 0,0 0 0,-1 0 0,1 0 0,0 1-1,-1 0 1,0 0 0,1 0 0,-1 1 0,0 0 0,0 1-1,0-1 1,0 1 0,-12 2 0,16-1-204,0 0 0,0 0-1,0 1 1,0-1 0,1 1 0,-1 0 0,0 0 0,1 0 0,0 0-1,-1 0 1,1 1 0,0-1 0,0 1 0,0-1 0,0 1 0,1 0-1,-1 0 1,-1 3 0,-9 27-4079,6-4-3772,6-13-2349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7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 9929,'0'0'13133,"0"11"-12573,0 40-214,-3 0-1,-9 54 0,11-101-491,-5 30-319,4-12-5117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8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42 11339,'0'0'12433,"-9"-8"-11835,-29-21-225,37 28-346,-1 0 0,0 1-1,0-1 1,1 1-1,-1-1 1,0 1 0,0 0-1,0 0 1,0 0-1,0 0 1,1 0 0,-1 0-1,0 0 1,0 1-1,0-1 1,0 0-1,1 1 1,-1 0 0,0-1-1,1 1 1,-1 0-1,0 0 1,1 0 0,-1 0-1,1 0 1,-1 1-1,1-1 1,0 0 0,-1 1-1,0 2 1,-1-2-9,1 0 0,0 0-1,0 1 1,0-1 0,1 1 0,-1 0 0,1-1 0,-1 1 0,1 0 0,0 0-1,0 0 1,0 0 0,0 0 0,1 0 0,-1 6 0,4-7-12,1-1 0,0 0 0,0 0 1,0-1-1,-1 1 0,1-1 0,0 0 1,0 0-1,0 0 0,0 0 0,6-2 1,-5 1-34,0-1 1,0 1 0,0-1 0,0 0 0,-1-1 0,1 1-1,-1-1 1,8-6 0,-8 6-34,0 0 0,1 0 0,-1 0-1,1 1 1,0 0 0,6-3 0,-9 8 18,-1 0-1,0-1 1,0 1-1,0 0 1,0 0-1,0 0 1,-1 0 0,1 0-1,-1 0 1,0 0-1,0 0 1,0 0 0,0 5-1,0 4 2,4 20 63,7 85 852,-17-116-516,1 1-1,0-1 0,-1-1 0,1 1 0,-1-1 0,1 0 0,-1 0 0,-8-2 0,-32-12-34,39 11-396,0 0-1,0 1 1,0 0-1,0 0 0,0 1 1,-9-1-1,20 2-5570,20 0 1076,-8 0-386,3 0-2413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17372,'18'-6'2072,"2"3"-1008,6 3-391,4 0 1423,3 1-624,4-2-520,4 1-159,-3-3-473,-2 0-488,-7-5 208,-5-8-72,-4-8-64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9.2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5157,'0'0'19127,"-13"10"-18257,-1 32 1899,11-27-2801,1-1 1,1 1-1,0-1 0,1 1 1,3 25-1,-3-39 22,1 0 0,0 0 1,0 0-1,0-1 0,0 1 0,0 0 0,0-1 1,0 1-1,0 0 0,0-1 0,0 0 0,0 1 1,0-1-1,0 1 0,0-1 0,0 0 0,1 0 1,-1 0-1,0 0 0,0 0 0,0 0 0,2 0 1,38-1-50,-31 1-116,-1 0 40,0 1 1,0 0 0,0 0 0,0 1-1,0 0 1,-1 0 0,14 6-1,-20-7 125,-1 0-1,1 0 1,-1 0-1,1 0 0,-1 0 1,1 0-1,-1 0 1,0 0-1,1 0 0,-1 1 1,0-1-1,0 1 1,0-1-1,0 0 1,0 1-1,0 0 0,-1-1 1,2 3-1,-2-2 17,0 0-1,0 0 1,0 0 0,-1 0-1,1 0 1,0 0-1,-1 0 1,1 0 0,-1 0-1,0 0 1,0 0-1,0 0 1,0-1 0,0 1-1,0 0 1,0 0-1,0-1 1,-1 1-1,-2 2 1,0 1 28,-1 0 0,0 0 1,0 0-1,0 0 0,-1-1 0,0 0 1,1 0-1,-1 0 0,-1-1 0,1 0 0,0 0 1,-1-1-1,0 0 0,1 0 0,-1 0 0,0-1 1,0 0-1,0 0 0,0-1 0,0 0 1,-10-1-1,15 1-258,1-1 0,-1 0 0,0 0 1,0 0-1,0 0 0,1 0 0,-1 0 1,0 0-1,1-1 0,-1 1 0,1 0 1,0-1-1,-1 0 0,0-1 0,-13-28-7155,8 0-2790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9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12011,'0'0'7656,"60"-1"-6631,-37 1-769,-3 0-224,1 0-288,-1 0-2307,1 0-2498,-3 0-7238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0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21 6406,'0'0'16015,"-9"-4"-15278,5 2-674,-1 0 0,0-1-1,0 2 1,0-1 0,0 0 0,0 1 0,0 0 0,0 0 0,0 1-1,-1 0 1,1 0 0,0 0 0,-1 0 0,1 1 0,0-1-1,0 2 1,0-1 0,0 0 0,0 1 0,0 0 0,-8 4 0,-41 33 755,51-37-780,1 0 0,-1 1 0,1-1 1,-1 1-1,1-1 0,0 1 0,0 0 1,0 0-1,1 0 0,-1 0 0,1 0 0,-1 0 1,1 1-1,0-1 0,0 0 0,0 6 1,2-8-38,-1 0 1,1-1 0,-1 1 0,1 0-1,0-1 1,0 1 0,-1 0 0,1-1-1,0 1 1,0-1 0,0 1 0,0-1 0,-1 1-1,1-1 1,0 0 0,0 1 0,0-1-1,0 0 1,0 0 0,0 0 0,0 1-1,0-1 1,0 0 0,0-1 0,0 1-1,0 0 1,1 0 0,34-3 71,-26 0-190,0 0 0,0-1-1,0-1 1,-1 1 0,1-2-1,-1 1 1,0-1 0,-1-1-1,1 1 1,9-12 0,-5 6-770,1 1 1,24-15-1,-37 26 825,0 0 0,-1 1 0,1-1 0,-1 1-1,0-1 1,1 1 0,-1-1 0,1 1 0,-1-1 0,0 1 0,1 0 0,-1-1-1,0 1 1,1-1 0,-1 1 0,0 0 0,0-1 0,0 1 0,0 0 0,0-1-1,0 1 1,0 0 0,0-1 0,0 1 0,0 0 0,0-1 0,0 1 0,0 0-1,0-1 1,-1 2 0,-1 27 306,-5 11 546,-5 53 1472,12-85-2215,0 0 0,0 0 0,1 0 0,0 0 1,1 0-1,0 0 0,0 0 0,1 0 1,5 11-1,-7-18-39,0 1-1,0-1 1,-1 0 0,1 1 0,0-1 0,-1 0-1,1 1 1,-1-1 0,0 1 0,1-1 0,-1 1 0,0-1-1,0 0 1,0 1 0,0-1 0,0 1 0,0-1-1,-1 1 1,1-1 0,0 1 0,-1-1 0,0 2 0,0-2 69,0 0 1,0 0-1,0 0 1,0 0-1,0 0 1,0 0-1,0-1 1,-1 1-1,1 0 1,0-1-1,-1 1 1,1-1-1,0 0 1,-1 1 0,1-1-1,0 0 1,-1 0-1,-1 1 1,-6-1 289,1-1 0,-1 0 0,1 0 0,-1 0 0,1-1 0,-13-4 0,-41-21 32,27 1-2896,34 25 2290,1 1 0,0 0 0,0 0-1,-1-1 1,1 1 0,0 0 0,0-1 0,0 1-1,-1-1 1,1 1 0,0 0 0,0-1-1,0 1 1,0 0 0,0-1 0,0 1-1,0-1 1,0 1 0,0 0 0,0-1-1,0 1 1,0-1 0,0 1 0,0 0 0,0-1-1,0 1 1,0 0 0,0-1 0,1 1-1,-1 0 1,0-1 0,0 1 0,0 0-1,1-1 1,-1 1 0,0 0 0,0-1-1,1 1 1,-1 0 0,0 0 0,1-1 0,-1 1-1,0 0 1,1 0 0,-1 0 0,0-1-1,1 1 1,-1 0 0,1 0 0,14-7-6899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0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 26 14253,'0'0'6054,"-8"-4"-3817,2 0-2127,0 1-1,0 0 1,-1 1 0,1 0 0,-1 0-1,0 0 1,0 1 0,0-1-1,0 2 1,0-1 0,0 1-1,1 0 1,-1 1 0,0-1 0,0 2-1,0-1 1,0 1 0,0-1-1,-6 4 1,-36 26 251,47-29-346,0-1-1,1 1 1,-1 0 0,0 0-1,1 0 1,-1 0-1,1 0 1,0 0 0,-1 1-1,1-1 1,0 0-1,0 1 1,1-1-1,-1 0 1,0 1 0,1-1-1,0 1 1,-1-1-1,1 1 1,0 3-1,1-5-12,0 0 0,-1 0 0,1 0-1,0 0 1,-1-1 0,1 1-1,0 0 1,0 0 0,0-1 0,0 1-1,0-1 1,0 1 0,0-1-1,0 1 1,0-1 0,0 1 0,0-1-1,0 0 1,0 0 0,0 0 0,0 1-1,0-1 1,0 0 0,0 0-1,2-1 1,36 2 50,-31-1-47,0-1-59,1 0 1,-1 0-1,0-1 0,1 0 1,-1-1-1,0 1 0,0-2 1,-1 1-1,1-1 1,-1 0-1,1-1 0,-1 1 1,6-7-1,1 1-12,-13 10 40,-1 0 0,0 0 0,0-1 0,1 1 0,-1 0 0,0 0 0,0 0 0,1 0 0,-1 0 0,0 0 0,0 0 0,1 0 0,-1 0 0,0 0 0,0 0 0,1 0 0,-1 0 0,0 0 0,1 0 0,-1 0 0,0 0 0,0 0 0,1 0 0,-1 0 0,0 0 0,0 0 0,1 1 0,-1-1 0,0 0 0,0 0 0,1 0 0,-1 0 0,0 1 0,0-1 0,0 0 0,1 0 0,-1 1 1,0-1-1,0 0 0,0 0 0,0 0 0,0 1 0,0-1 0,0 0 0,1 1 0,-1-1 0,4 24-357,-3 38 607,-1-48-275,1 1 97,0 1-1,2-1 1,0 0-1,7 21 1,-6-22-22,0 1 0,-1-1 0,0 1-1,0 21 1,-3-35 38,0 0-1,0 0 1,0 0-1,0 0 0,-1 0 1,1 1-1,0-1 1,-1 0-1,1 0 1,-1 0-1,1 0 0,-1 0 1,1 0-1,-1-1 1,0 1-1,1 0 0,-1 0 1,0 0-1,0-1 1,0 1-1,0 0 1,1-1-1,-1 1 0,0 0 1,-2 0-1,-1 0 189,1 0 0,-1 1 0,0-2-1,0 1 1,0 0 0,1-1 0,-9 0 0,5 0-17,-1 0 0,0-1 0,1 0 1,-1-1-1,1 0 0,-1 0 0,-10-4 0,-25-27-199,26 11-2147,10-1-4653,9 18 830,7-1-3065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0.9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 14157,'0'0'11537,"-8"9"-11318,0 1-148,-14 15 564,-23 36 1,40-54-537,0 1 0,1 0 1,0 1-1,0-1 0,0 1 0,1-1 1,1 1-1,-1 0 0,2 0 1,-2 14-1,3-21-92,0-1 0,0 0 1,0 0-1,0 0 0,1 1 0,-1-1 0,0 0 1,1 0-1,-1 0 0,1 0 0,0 1 1,-1-1-1,1 0 0,0 0 0,-1 0 1,1 0-1,0-1 0,0 1 0,0 0 1,0 0-1,0 0 0,0-1 0,2 2 0,34 9-254,39-11-5081,-76 0 5210,24-5-5402,0-7-2210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1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0 384,'0'0'19539,"-47"65"-16945,40-43-672,1 1-545,1 1-63,3 0-642,2 1-480,0 2-95,0 4-65,0-1-1089,0 1-1762,0-4-3075,0-4-10345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3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7 7207,'0'0'17611,"-13"-6"-17066,73 21-284,54 2-229,-65-15-5957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3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4 8360,'0'0'16624,"-5"-1"-16678,4 0 53,-1 1-1,0-1 1,1 1-1,-1 0 1,0 0-1,1 0 1,-1 0-1,0 0 1,0 0 0,1 0-1,-1 0 1,0 1-1,1-1 1,-1 1-1,0-1 1,1 1-1,-1 0 1,1-1-1,-1 1 1,1 0-1,-1 0 1,1 0-1,-2 2 1,-2 1 7,0 2-1,0-1 1,0 1-1,0-1 1,-6 13-1,-4 10 70,-20 53 0,34-77-68,-5 10 34,1 0-1,1 1 1,0-1 0,1 1-1,0 0 1,1 0 0,1 0-1,1 0 1,2 30 0,-1-40-199,0 1 1,1-1-1,0 1 1,-1-1-1,2 0 1,-1 0-1,1 0 1,-1 0-1,1 0 1,1 0-1,-1-1 1,1 1-1,-1-1 1,1 0-1,1 0 1,-1-1-1,0 1 1,1-1-1,0 0 0,0 0 1,0 0-1,0-1 1,0 0-1,0 0 1,1 0-1,-1 0 1,1-1-1,-1 0 1,8 0-1,28 2-5143,0-3-4142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6.6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6 350 6598,'-5'0'12744,"6"-4"-5467,13-13-3903,11-7-6641,-13 13 4979,101-85-1588,-51 45 241,92-96 0,-171 179-193,1 1 0,2 0 0,-18 68 0,31-100-252,-3 15 110,0 0 0,0 0-1,-1 20 1,10-3-4104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8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 15407,'0'0'12235,"52"0"-12043,-17 0-96,5 0-32,4 0-31,-1-2-322,-3-2-1152,-3 1-1025,-9-4-2627,-4-3-2563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49 227 17372,'8'-14'2599,"-16"33"-748,-5 31-1418,1 0-1,3 0 1,2 1-1,0 81 1,7-129-410,-1 0-1,2 0 1,-1 0 0,0 0-1,0 0 1,1 0-1,0-1 1,0 1 0,0 0-1,0 0 1,0 0-1,0-1 1,1 1 0,2 3-1,-3-5 2,0 0 0,0 0-1,1 0 1,-1-1 0,1 1-1,-1 0 1,1-1 0,-1 1-1,1-1 1,-1 1 0,1-1-1,-1 0 1,1 0 0,0 0-1,-1 0 1,1 0 0,-1 0 0,1 0-1,-1 0 1,1-1 0,0 1-1,-1-1 1,1 1 0,-1-1-1,1 1 1,-1-1 0,0 0-1,1 0 1,1-1 0,14-8 172,-1-1 0,0-1 0,0 0 0,-1-1 0,24-28 1,57-83 833,-76 96-759,-2 0-1,-1-1 1,-2-1 0,23-60-1,-32 64-36,-6 26-231,0 0-1,0 0 1,0 0 0,1 0 0,-1 0 0,0 0 0,0 0-1,0-1 1,0 1 0,0 0 0,0 0 0,0 0-1,0 0 1,0 0 0,0 0 0,0-1 0,0 1-1,0 0 1,0 0 0,0 0 0,0 0 0,0-1 0,0 1-1,0 0 1,0 0 0,0 0 0,0 0 0,0 0-1,0-1 1,0 1 0,0 0 0,0 0 0,0 0 0,0 0-1,0 0 1,0-1 0,0 1 0,0 0 0,-1 0-1,1 0 1,0 0 0,0 0 0,0 0 0,0 0-1,0 0 1,0-1 0,-1 1 0,1 0 0,0 0 0,0 0-1,0 0 1,0 0 0,0 0 0,-1 0 0,1 0-1,0 0 1,0 0 0,0 0 0,0 0 0,-1 0 0,1 0-1,0 0 1,0 0 0,0 0 0,0 0 0,-8 8 52,-3 15-39,1 1 0,1 1-1,0-1 1,-4 30 0,11-46-17,0 0-4,-5 17-10,-3 27-1,10-47 15,-1 0-1,1-1 0,-1 1 0,1 0 1,0 0-1,1 0 0,-1 0 1,1-1-1,0 1 0,1 0 1,-1-1-1,4 10 0,-4-13 3,0 0 0,0 0 0,0 0 0,0 0 0,0 0 0,0-1 1,0 1-1,0 0 0,0 0 0,1-1 0,-1 1 0,0-1 0,0 1 0,1-1 0,-1 1 0,0-1 0,1 0 0,-1 0 0,0 0 0,1 1 0,-1-1 0,0-1 0,1 1 0,-1 0 0,1 0 0,1-1 0,2 0 12,0-1 0,1 0-1,-1 0 1,0 0 0,5-3-1,7-6 65,0 0 0,-1-1 0,-1-1 0,0 0 0,-1-2 0,0 1 0,-1-2 0,-1 1 0,20-35 0,-20 30 10,-1-1-1,-1 0 0,-1-1 1,-1 0-1,-1 0 0,-1-1 1,-1 0-1,2-28 0,-6 44-85,-1 0 1,0 0-1,-1 0 0,1 0 0,-4-11 0,4 17-60,0 0-1,0 0 0,0 0 0,-1 0 1,1 0-1,0 0 0,-1 0 0,1 0 1,-1 0-1,1 0 0,-1 0 0,1 1 1,-1-1-1,1 0 0,-1 0 1,0 1-1,0-1 0,1 0 0,-1 1 1,0-1-1,0 1 0,0-1 0,0 1 1,0-1-1,0 1 0,1 0 0,-1-1 1,0 1-1,0 0 0,0 0 0,0 0 1,0 0-1,0 0 0,0 0 0,0 0 1,0 0-1,0 0 0,0 0 1,0 0-1,0 1 0,0-1 0,0 0 1,0 1-1,0-1 0,0 1 0,-1 0 1,-32 21-4218,25-16 3058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8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19 12716,'0'0'8435,"-9"-4"-7213,5 2-1185,-1 0 0,1 0 0,-1 0 0,0 0-1,0 1 1,0 0 0,1 0 0,-1 0 0,0 1 0,0-1-1,0 1 1,0 0 0,0 1 0,0-1 0,0 1 0,0 0-1,0 0 1,0 1 0,-4 1 0,-3 3 2,1 0 1,1 1 0,-1 0-1,1 1 1,0 0 0,1 1-1,0 0 1,-14 18 0,18-21 24,1 0 0,0 0 1,0 0-1,0 1 1,1-1-1,0 1 1,1 0-1,-1 0 0,1 0 1,1 0-1,-1 0 1,1 0-1,0 0 1,1 1-1,0-1 0,1 12 1,-1-17-60,1 0-1,-1-1 1,1 1 0,-1-1 0,1 1 0,0-1-1,-1 1 1,1-1 0,0 0 0,0 1-1,0-1 1,0 0 0,0 0 0,1 1-1,-1-1 1,0 0 0,0 0 0,1 0 0,-1-1-1,1 1 1,-1 0 0,2 0 0,2 1 43,-1-1 1,0 0-1,1 0 1,-1 0-1,1-1 1,-1 0-1,1 0 1,5 0-1,-1-1 71,0 0-1,0-1 1,0 0-1,0 0 1,0-1 0,-1 0-1,16-8 1,-15 6-40,0-1 0,-1 0 0,0 0 0,0 0 0,-1-1 0,1-1 0,-1 1 0,-1-1 0,0 0 0,0-1 0,0 1 0,-1-1 0,0-1 0,-1 1 1,0 0-1,-1-1 0,0 0 0,0 0 0,-1 0 0,2-20 0,-4 29-127,0 0 1,0-1-1,0 1 0,0 0 1,0-1-1,0 1 0,-1 0 1,1-1-1,0 1 0,-1 0 1,1-1-1,-1 1 0,0 0 1,1 0-1,-1 0 0,0 0 1,0 0-1,1 0 0,-1 0 1,0 0-1,0 0 0,0 0 1,0 0-1,0 0 0,-1 0 1,1 1-1,0-1 0,0 1 1,0-1-1,-1 1 0,1-1 1,0 1-1,-1 0 0,1-1 0,0 1 1,-1 0-1,1 0 0,0 0 1,-1 0-1,1 0 0,0 0 1,-3 1-1,2-1-411,-1 1-1,0 0 0,1-1 1,-1 1-1,1 0 1,-1 0-1,1 0 0,0 1 1,-1-1-1,1 1 1,0-1-1,0 1 0,0 0 1,0-1-1,0 1 1,0 0-1,1 1 0,-1-1 1,0 0-1,1 0 1,-2 5-1,-3 13-5327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9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16976,'0'0'6630,"0"67"-4868,-7-40-577,-1-1-704,4 0-353,-1 1-96,3 0-64,-2-1-961,2-3-705,2-5-1953,-3-8-3588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0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2 11659,'0'0'12652,"-6"-1"-12647,4 1-3,-1 0 0,1 0 0,0 0-1,-1 0 1,1 0 0,0 0-1,-1 1 1,1-1 0,0 1 0,-1 0-1,1-1 1,0 1 0,0 0 0,0 0-1,0 1 1,0-1 0,0 0 0,0 1-1,-2 1 1,-2 3 10,1 0 1,0-1-1,0 2 1,0-1-1,1 0 0,-4 10 1,1-2 5,0 1 1,1 0-1,1 0 1,1 0-1,0 1 1,-3 20-1,7-32-13,-1 0 0,1-1 0,0 1 0,0 0 0,0-1 0,0 1 0,1 0 0,0-1 0,-1 1 0,1-1 0,1 1 0,-1-1 0,0 1 0,1-1 0,0 0 0,-1 0 0,1 0 0,1 0 0,-1 0 0,0 0 0,1 0 0,2 2 0,0-2 10,1 0 0,-1 0 0,1-1 0,-1 0 0,1 0 0,0 0 0,0 0 0,0-1 0,0 0 0,0-1 0,0 1 0,11-1 0,-13-1 85,-1 0-1,1 0 1,0 0-1,-1 0 1,1 0 0,-1-1-1,1 1 1,-1-1-1,1 0 1,-1 0 0,0-1-1,0 1 1,0-1 0,0 1-1,-1-1 1,1 0-1,-1 0 1,0 0 0,1 0-1,-1 0 1,-1-1 0,1 1-1,0-1 1,-1 1-1,0-1 1,0 1 0,0-1-1,0 0 1,0 0 0,0-7-1,-1 8-91,1 0 1,-1 0-1,0-1 0,1 1 1,-1 0-1,-1 0 0,1 0 0,0-1 1,-1 1-1,0 0 0,1 0 1,-1 0-1,-1 0 0,1 0 0,0 0 1,-1 0-1,1 1 0,-1-1 0,0 0 1,0 1-1,0-1 0,0 1 1,0 0-1,-1 0 0,1 0 0,-1 0 1,1 0-1,-1 0 0,0 0 1,0 1-1,0 0 0,0-1 0,0 1 1,0 0-1,0 1 0,0-1 1,0 0-1,-4 1 0,4-1-244,1 1 1,-1 0-1,1 0 0,-1 1 1,1-1-1,-1 0 0,1 1 1,-1-1-1,1 1 0,-1 0 1,1 0-1,0 0 0,0 0 1,-1 0-1,1 1 0,0-1 1,0 1-1,0-1 0,0 1 1,0 0-1,-2 2 0,3-1-282,-1-1 0,1 1 0,0-1 0,0 1 0,0-1 0,0 1-1,0 0 1,1-1 0,-1 1 0,1 0 0,-1 0 0,1 4-1,3 1-3420,9-5-2147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0.9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8 13004,'0'0'6241,"-11"-2"-5302,5 0-860,1 1 0,-1 0 0,0 0 0,0 1 0,0 0 0,0 0 0,1 0 0,-1 1 0,0-1 0,0 1 0,0 1 0,1-1 0,-1 1 0,1 0 0,-1 0 0,1 1 0,0-1 0,-8 7 0,10-7-13,0 0 1,0 0 0,0 0 0,1 0 0,-1 1 0,1-1 0,-1 1 0,1-1 0,0 1 0,0 0 0,1 0 0,-1 0 0,0 0 0,0 4 0,2-7-58,0 1 1,0 0 0,0-1-1,0 1 1,0 0 0,0-1-1,0 1 1,0 0 0,0-1-1,0 1 1,1 0 0,-1-1-1,0 1 1,1-1-1,-1 1 1,0-1 0,1 1-1,-1-1 1,0 1 0,1-1-1,-1 1 1,1-1 0,-1 1-1,1-1 1,-1 1 0,2-1-1,30 8 45,-21-7-43,0 0 0,-1-1 0,1 0 0,0-1 1,-1 0-1,1 0 0,-1-1 0,1-1 0,-1 0 0,0 0 0,0-1 0,17-8 0,-29 60-470,1-34 506,0-1 0,1 1 1,1 0-1,0 0 0,1-1 0,0 1 0,1 0 0,0-1 1,2 0-1,-1 0 0,13 24 0,-16-37-37,0 1 1,-1 0-1,1-1 1,-1 1-1,1-1 0,-1 1 1,1 0-1,-1-1 1,0 1-1,1 0 1,-1 0-1,0-1 0,1 1 1,-1 0-1,0 0 1,0-1-1,0 1 0,0 0 1,0 0-1,0 0 1,0-1-1,0 1 0,0 0 1,0 0-1,0-1 1,0 1-1,-1 0 0,1 0 1,0-1-1,-1 1 1,1 0-1,0 0 1,-1-1-1,0 2 0,-28 1 1731,17-3-1075,-10-2 230,1 0 0,-35-8 0,36 5-822,0 2 0,-1 0 0,-28 0 0,48 3-158,1 0 0,-1 0 1,0 0-1,1 1 0,-1-1 0,0 0 1,1 0-1,-1 1 0,0-1 0,1 0 1,-1 1-1,1-1 0,-1 1 0,0-1 1,1 1-1,-1-1 0,1 1 0,-1-1 1,1 1-1,0-1 0,-1 1 0,1 0 1,0-1-1,-1 1 0,1-1 0,0 1 1,0 0-1,-1 0 0,1-1 0,0 1 0,0 1 1,4 25-8859,6-13-854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2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1 239 16111,'-1'3'5831,"8"-5"-2222,20-12-1074,35-23-2296,167-151 578,-226 191-1001,-6 10 118,-8 15 44,-5 3 34,-41 92 4,51-107-3,1-1 0,0 1 0,2 0-1,0 0 1,0 1 0,1 20-1,2-37-38,0 0-1,0 1 0,1-1 0,-1 0 0,0 0 0,0 1 0,0-1 0,1 0 1,-1 1-1,0-1 0,0 0 0,1 0 0,-1 0 0,0 1 0,0-1 0,1 0 1,-1 0-1,0 0 0,1 0 0,-1 0 0,0 0 0,1 1 0,-1-1 0,0 0 1,1 0-1,-1 0 0,0 0 0,1 0 0,-1 0 0,0 0 0,1 0 0,-1-1 1,0 1-1,1 0 0,-1 0 0,0 0 0,1 0 0,-1 0 0,0 0 0,1-1 1,-1 1-1,0 0 0,0 0 0,1-1 0,-1 1 0,0 0 0,0 0 0,1-1 1,-1 1-1,16-12-5180,-8 0 104,1-3-2045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2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1 7847,'0'0'18001,"2"4"-17424,-2-1-506,1 0 0,0 1-1,-1-1 1,1 0 0,-1 0 0,0 0 0,0 0-1,0 1 1,-1-1 0,1 0 0,-1 0 0,1 0-1,-1 0 1,0 0 0,0 0 0,-2 3 0,-33 51 452,31-51-410,0 1-1,0-1 0,0 1 1,1 0-1,0 1 0,0-1 0,1 1 1,0 0-1,1 0 0,-1 0 1,-1 13-1,5-20-103,-1 0-1,1 0 1,-1-1 0,1 1-1,-1 0 1,1 0 0,0-1-1,-1 1 1,1-1 0,0 1-1,0 0 1,-1-1 0,1 0-1,0 1 1,0-1 0,0 1-1,0-1 1,0 0 0,0 0 0,-1 1-1,1-1 1,0 0 0,0 0-1,0 0 1,0 0 0,0 0-1,1-1 1,37 1 69,-30 0-73,-3 0-354,0 0 1,-1 0 0,1-1 0,-1 0 0,1 0 0,-1 0 0,1-1 0,-1 1 0,7-4 0,-8 3-646,0-1 1,-1 1-1,1-1 1,-1 0-1,0 0 1,0 0-1,0 0 1,4-5-1,7-12-5743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2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1 13357,'0'0'7495,"-51"57"-5413,36-35-641,6 1-96,3 1-416,3-2-512,1-1-193,2 1-160,0-4 0,0 0-512,0-7-1506,11-3-1377,-2-7-2307,6-1-2401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3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14670,'0'0'5589,"-8"3"-4057,-4 3-1358,0 0 0,0 1 1,1 0-1,0 1 0,0 0 0,1 1 0,0 0 0,0 0 0,1 1 0,1 1 0,-1-1 0,2 1 0,-1 1 0,1 0 0,1 0 1,0 0-1,1 0 0,1 1 0,0 0 0,0 0 0,1 0 0,-2 26 0,5-37-164,0 0 0,0 0 0,0 0 0,1 0 0,-1 1 1,1-1-1,-1 0 0,1 0 0,0 0 0,0 0 0,0 0 0,0-1 0,0 1 0,0 0 0,1 0 0,-1-1 0,0 1 1,1-1-1,0 1 0,-1-1 0,3 2 0,0-1 24,0 0 0,0 0 0,0 0 0,0 0-1,0-1 1,1 0 0,-1 1 0,1-2 0,8 2 0,-7-2 31,0 1 1,1-1-1,-1-1 1,0 1-1,0-1 0,1 0 1,-1 0-1,0-1 0,0 0 1,0 0-1,0 0 0,-1-1 1,1 0-1,-1 0 1,6-4-1,-9 5-31,0 1 0,0 0 0,-1-1 0,1 0 0,0 1 0,-1-1 0,0 0 0,1 0 0,-1 0 0,0 0 0,0 0 0,0 0 0,0 0 0,-1 0 0,1 0 0,-1 0 0,1-1 0,-1 1 0,1 0 0,-1 0 0,0-1 0,0 1 0,0 0 0,-1-4 0,-1 3-5,1 1 0,0 0-1,-1 0 1,0 0 0,1 0-1,-1 0 1,0 0 0,0 0-1,0 0 1,0 1 0,0-1-1,-1 1 1,1 0 0,0 0-1,-1-1 1,1 1 0,-5-1-1,1 0-232,0 0 0,0 1 0,-1-1 0,1 1 0,0 1 0,-1-1 0,1 1-1,0 0 1,-1 0 0,1 1 0,0 0 0,-1 0 0,1 0 0,0 1 0,0 0 0,-10 5 0,4 8-3387,10-2-1733,2 1-5423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3.8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28 11307,'0'0'7335,"11"-6"-5472,-5 3-1710,-2 1-30,1-1 0,-1 1-1,1 0 1,0 0 0,0 0 0,-1 1 0,1 0 0,0 0 0,0 0-1,1 0 1,-1 1 0,0 0 0,0 0 0,0 0 0,0 1 0,0 0 0,0 0-1,0 0 1,0 0 0,6 3 0,-3 1-72,-1 0-1,1 0 1,-1 1 0,0 0-1,0 0 1,-1 0 0,0 1 0,0 0-1,0 0 1,-1 1 0,0-1-1,-1 1 1,0 0 0,0 1-1,0-1 1,-1 1 0,-1-1 0,1 1-1,-1 0 1,-1 0 0,0 0-1,0 0 1,-1 0 0,-1 18-1,-1-4 31,-1 0 0,0 0 0,-2-1 0,-1 1 0,-1-1 0,-1-1 1,0 0-1,-24 41 0,8-23-62,-2-1 1,-1-2 0,-38 40 0,42-53-2235,0-2 0,-51 36-1,25-26-7163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7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15471,'215'-16'4488,"-84"3"-5576,-3 7-4191,-135 11-2932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92 129 16684,'3'-7'429,"1"0"1,-1 0-1,0-1 1,0 1-1,-1-1 1,0 0-1,0 0 1,-1 0-1,0 1 1,0-1-1,-1-1 1,0-8-1,0 16-382,0 1 0,0-1 0,0 1 0,0-1 0,0 1 0,0-1 0,0 1 0,0-1 0,0 1 0,0 0 0,0-1 0,0 1 0,0-1 0,0 1 0,-1-1 0,1 1 0,0-1 0,0 1 0,0 0 0,-1-1 0,1 1 0,0 0 0,-1-1 0,1 1 0,0 0 0,0-1 0,-1 1 0,1 0 0,-1-1 0,1 1 0,0 0 0,-1 0 0,1-1 0,-1 1 0,1 0 0,-1 0 0,1 0 0,0 0 0,-1 0 0,1 0 0,-1 0 0,1 0 0,-1 0 0,1 0 0,-1 0 0,1 0 0,-1 0 0,1 0 0,0 0 0,-1 0 0,1 0 0,-1 1 0,1-1 0,-1 0 0,1 0 0,0 0 0,-1 1 0,1-1 0,0 0 0,-1 1 0,1-1 0,0 0 0,-1 1 0,1-1 0,0 0 0,0 1 0,-1-1 0,1 1 0,-22 28 835,9-9-671,1 1-1,-17 45 0,24-54-209,1 1 1,1 0-1,0 0 0,1 0 1,0 0-1,1 0 0,0 15 1,1-27-1,0 1 1,0-1-1,0 1 1,0-1-1,0 1 1,1-1-1,-1 1 1,0-1-1,1 1 1,-1-1 0,1 0-1,0 1 1,-1-1-1,1 0 1,0 1-1,0-1 1,0 0-1,0 0 1,0 0-1,0 0 1,0 0-1,0 0 1,0 0-1,1 0 1,-1 0-1,0 0 1,0 0-1,3 0 1,-1 0 2,1-1 0,-1 0 0,0 0 0,1 0 0,-1 0 0,0 0 1,0-1-1,1 1 0,-1-1 0,0 0 0,0 0 0,6-3 0,2-1 15,0-1 0,0 0-1,-1-1 1,0 0 0,0 0 0,-1-1 0,9-9-1,55-69 168,-60 70-148,-5 6-9,0-1 0,0 0 0,-1 0 0,-1-1 0,0 0 0,5-14 1,-8 14 31,-8 16-24,-10 20-13,13-20-24,-5 7 14,-3 4 1,2 1 0,-10 21 0,16-33-13,1-1 0,0 0 0,0 0 0,0 1 1,0-1-1,0 1 0,1-1 0,-1 0 0,1 1 1,0-1-1,0 1 0,1-1 0,-1 1 0,1-1 1,0 1-1,-1-1 0,2 0 0,1 5 0,-2-6 1,0-1 0,0 0 0,0 0 0,0 0-1,0 0 1,1 0 0,-1 0 0,0-1 0,1 1 0,-1 0-1,1-1 1,-1 1 0,1-1 0,-1 1 0,1-1-1,-1 0 1,4 1 0,30 0-6,-26-2-1,-5 1 9,6 0 6,0 0 1,0 0 0,1 0-1,-1 2 1,0-1 0,0 1 0,0 1-1,0 0 1,15 6 0,-24-9 6,-1 0 0,0 0 0,1 0 0,-1 0-1,0 0 1,1-1 0,-1 1 0,1 0 0,-1 0 0,0 0 0,0-1 0,1 1 0,-1 0 0,0 0 0,1 0 0,-1-1 0,0 1 0,0 0 0,1-1 0,-1 1 0,0 0 0,0-1 0,0 1 0,0 0 0,1-1 0,-1 1 0,0 0 0,0-1 0,0 1 0,0 0 0,0-1 0,0 1 0,0-1 0,0 1-1,0-1 1,3-17 351,-3 17-291,3-30 706,-1-44 0,-2 60-665,-1 1 0,-1 0 0,0 0 1,-1 0-1,-6-18 0,16 38-2456,-2 0 1667,1 0 0,0-1 0,0 0 1,0 0-1,0 0 0,1-1 0,8 5 0,4-3-558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7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64 10314,'0'0'4484,"50"2"-2818,1-8 95,8-4-832,9-2-512,6 0-289,3 1-96,-6 4 0,-11 3-32,-12 1-1570,-12 2-3298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1.3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316 79 5894,'0'0'8578,"-6"-8"-7473,0-1-573,-10-14-68,12-4 2710,4 26-3035,0 1 0,0-1 1,0 1-1,0-1 0,0 1 1,0-1-1,0 1 0,0 0 1,-1-1-1,1 1 0,0-1 0,0 1 1,0-1-1,-1 1 0,1 0 1,0-1-1,0 1 0,-1 0 1,1-1-1,0 1 0,-1 0 1,1-1-1,0 1 0,-1 0 0,1 0 1,-1-1-1,1 1 0,0 0 1,-1 0-1,0-1 0,-17 2 533,-17 13-1157,11-1 470,1 2-1,1 1 1,0 0-1,-36 39 1,50-48 26,1 2 1,0-1 0,1 1 0,-1 0 0,2 1 0,-1-1 0,2 1-1,-1 0 1,1 0 0,1 1 0,0-1 0,0 1 0,1 0 0,0-1 0,0 14-1,2-22-6,0-1-1,0 1 1,0 0-1,0 0 1,1 0-1,-1-1 1,0 1-1,1 0 1,0-1 0,-1 1-1,1 0 1,0-1-1,0 1 1,-1-1-1,1 1 1,0-1-1,1 0 1,-1 1-1,0-1 1,0 0-1,1 0 1,-1 1-1,2 0 1,1-1 25,-1 1 1,0-1-1,0 0 0,1 0 1,-1 0-1,1-1 1,-1 1-1,1-1 0,-1 0 1,1 0-1,4 0 1,3-2 166,1 0 0,-1 0 0,1-1 0,-1 0 0,0-1 0,16-8 0,-4 0 49,0-2-1,-1-1 1,-1 0 0,20-19-1,-34 28-147,-1 0 0,0 0 0,0 0 0,-1-1 0,1 0 0,-2 0 0,1 0 0,-1 0 0,0-1 0,0 0 0,-1 0 0,0 0-1,0 0 1,-1 0 0,0-1 0,0-11 0,-2 18-79,0 1 0,0 0 0,0-1 0,0 1-1,0 0 1,0-1 0,-1 1 0,1 0 0,-1-1 0,1 1 0,-1 0-1,1 0 1,-1-1 0,0 1 0,0 0 0,1 0 0,-1 0 0,0 0-1,0 0 1,0 0 0,0 0 0,0 0 0,0 1 0,-1-1-1,0-1 1,-1 1-79,0 0-1,0 0 0,0 1 0,0-1 1,-1 1-1,1-1 0,0 1 0,0 0 1,0 0-1,0 0 0,-4 1 1,2 0-217,1-1 1,0 1 0,-1 0 0,1 1 0,0-1-1,0 1 1,0-1 0,0 1 0,0 1 0,1-1-1,-1 0 1,0 1 0,1 0 0,0 0 0,0 0-1,0 0 1,-5 6 0,6-3-972,0 1 0,0-1 0,1 1 1,-1-1-1,1 1 0,1-1 0,0 10 0,0 0-4886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1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0 15695,'0'0'6630,"-16"65"-4932,4-30-513,1 6-673,4 3-384,1-2-96,0 1 1,6-4-162,0-6-703,0-7-257,8-8-705,1-7-801,-1-11-1216,3-4-930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2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1 12684,'0'0'9534,"-11"13"-9379,-1 3-58,0 0 0,1 1 0,1 1 0,0 0-1,2 0 1,-9 25 0,12-26 85,0 0 0,1 1 1,1-1-1,0 1 0,2 0 0,0 0 0,3 32 1,-2-48-157,0-1 0,1 1 1,-1-1-1,0 1 0,1-1 0,0 1 1,-1 0-1,1-1 0,0 0 1,0 1-1,0-1 0,0 0 1,0 1-1,0-1 0,0 0 1,0 0-1,0 0 0,1 0 1,-1 0-1,0 0 0,1 0 1,-1 0-1,3 1 0,-1-2 12,0 1 0,1 0-1,-1-1 1,0 0-1,1 1 1,-1-1-1,0-1 1,1 1-1,-1 0 1,0-1 0,4-1-1,1 0 75,1-1 1,-1 0-1,0 0 0,0-1 0,0 0 1,0-1-1,13-10 0,-17 12-2,-1 0 0,1-1 1,-1 0-1,1 1 0,-1-1 0,0 0 0,-1 0 0,1-1 1,-1 1-1,0-1 0,0 1 0,0-1 0,0 1 0,-1-1 1,0 0-1,0 0 0,0 0 0,-1 0 0,0 0 0,0 0 1,0-6-1,-1 9-92,0 1 0,-1-1 0,1 0 0,0 1 0,-1-1 0,1 1 0,-1-1 0,1 1 0,-1 0 0,0 0 0,0 0 1,0 0-1,1 0 0,-1 0 0,0 0 0,0 0 0,0 1 0,0-1 0,0 1 0,0-1 0,0 1 0,-1 0 0,1 0 0,-3 0 0,-52 2-822,55-1 615,-1-1 0,1 1 0,-1-1 0,1 1 0,-1 0 0,1 0 0,0 0 0,0 0 0,-1 0 0,1 1-1,0-1 1,0 1 0,0-1 0,0 1 0,0 0 0,1 0 0,-1 0 0,0 0 0,1 0 0,-2 3 0,1-2-751,1 1 0,0-1 1,0 0-1,0 0 0,0 1 1,0-1-1,1 0 0,-1 7 1,1 2-4752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2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17104,'0'0'6871,"-8"9"-5996,-1 2-585,0 1 0,0 0 0,-9 19-1,15-25-267,0-1 0,1 1-1,-1 0 1,1 0 0,1 0-1,-1 0 1,1 0 0,0 0 0,1 0-1,-1 0 1,1 1 0,1-1-1,0 9 1,0-14-51,0 1 1,-1-1-1,1 0 1,0 1 0,0-1-1,0 0 1,0 1-1,0-1 1,1 0-1,-1 0 1,0 0-1,0 0 1,1 0-1,-1 0 1,1-1-1,-1 1 1,1 0-1,-1-1 1,1 1-1,-1-1 1,1 1-1,0-1 1,-1 0-1,1 0 1,2 1-1,50 0-592,-42-1 467,28-2-135,-25 1 269,1 0 0,-1 1 0,30 5 0,-44-5 28,0 0 0,-1 1 0,1-1 0,0 0 0,0 1 0,-1-1 0,1 1 0,0-1 0,0 1 0,-1 0 0,1-1 0,-1 1-1,1 0 1,-1-1 0,1 1 0,-1 0 0,1 0 0,-1-1 0,0 1 0,1 0 0,-1 0 0,0 0 0,0-1 0,1 1 0,-1 0-1,0 0 1,0 0 0,0 0 0,0 0 0,0 0 0,0-1 0,0 1 0,-1 0 0,1 0 0,0 0 0,0 0 0,-1-1 0,1 1-1,0 0 1,-2 1 0,-16 31 1018,-1-13-388,-1-1 1,-37 28-1,50-41-661,0-1 1,-1 0-1,0-1 1,0 1 0,0-1-1,0-1 1,-1 0-1,0 0 1,1-1-1,-1 0 1,0 0-1,-9 0 1,17-2-155,-1 0 0,1 0 1,0 0-1,0-1 0,0 1 1,0 0-1,-1-1 0,1 1 0,0-1 1,0 1-1,0-1 0,0 1 1,0-1-1,0 0 0,0 0 0,1 1 1,-1-1-1,0 0 0,0 0 0,1 0 1,-1 0-1,0 0 0,1 0 1,-1 0-1,1 0 0,-1 0 0,1 0 1,-1 0-1,1 0 0,0-1 1,0 1-1,-1-2 0,1 2-61,-11-33-7129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2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10442,'0'0'13421,"58"-8"-12749,-28 8-223,6 0-353,5 0-32,0 0-769,-4 4-1857,2-4-2659,-9 1-4324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3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0 220 14286,'0'0'11941,"9"0"-11316,-2-1-588,1 0 1,0-1-1,-1 0 1,0 0-1,0-1 0,0 0 1,0 0-1,0-1 0,0 1 1,-1-2-1,1 1 0,-1-1 1,-1 0-1,11-10 1,25-25-1944,55-70 0,-84 99 1615,-13 22 83,-14 24 387,-15 14 549,16-27-245,0 0 1,2 1 0,0 0-1,2 1 1,-14 45 0,24-68-492,-1 1 1,1-1-1,0 1 0,-1-1 1,1 0-1,0 1 1,0-1-1,0 1 1,1-1-1,-1 1 0,0-1 1,0 0-1,1 1 1,-1-1-1,2 3 1,-2-4-44,0 1 0,1-1 0,-1 1 1,1-1-1,-1 0 0,1 0 1,-1 1-1,1-1 0,-1 0 1,1 0-1,-1 1 0,1-1 0,-1 0 1,1 0-1,-1 0 0,1 0 1,0 0-1,-1 0 0,1 0 0,-1 0 1,1 0-1,-1 0 0,1 0 1,-1 0-1,1-1 0,0 1 1,4-2-660,-1 0 0,1 0 0,-1-1 0,0 1 0,0-1 0,0 0 0,6-7 0,17-18-6219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3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0 15054,'0'0'3700,"-2"9"-2334,-7 22 496,-26 59 0,23-64-1292,1 1-1,1 1 1,2-1-1,-7 36 1,15-63-570,0 1-1,-1 0 1,1 0-1,0-1 1,0 1-1,0 0 1,0-1 0,0 1-1,0 0 1,0 0-1,1-1 1,-1 1 0,0 0-1,0-1 1,1 1-1,-1 0 1,0-1 0,0 1-1,1 0 1,-1-1-1,1 1 1,-1-1-1,1 1 1,-1-1 0,1 1-1,-1-1 1,1 1-1,-1-1 1,1 1 0,0-1-1,-1 0 1,1 1-1,0-1 1,-1 0 0,2 1-1,1-1-60,0 0 0,-1 1 0,1-1 1,0 0-1,0-1 0,0 1 0,0-1 0,0 1 0,4-2 0,5-2-829,-1 0-1,1-1 1,16-9 0,-11 2-1845,-1 0 0,21-20 0,-7 1-2663</inkml:trace>
  <inkml:trace contextRef="#ctx0" brushRef="#br0" timeOffset="1">269 126 12204,'0'0'6021,"-33"52"-3811,14-20 97,0 6-482,1 0-127,1 0-865,7-3-545,9-1-192,1-5-160,0-10-1826,11-10-3267,6-9-9192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4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94 13773,'0'0'12438,"-3"-9"-12005,2 7-428,0-1-1,0 1 1,0-1 0,1 1-1,-1-1 1,1 1 0,0-1-1,-1 1 1,1-1 0,0 0-1,0 1 1,1-1 0,0-4-1,0 5 0,1 0 0,-1 0-1,1-1 1,0 1-1,0 0 1,0 1-1,0-1 1,0 0 0,0 0-1,0 1 1,1-1-1,-1 1 1,0 0-1,1 0 1,-1 0 0,1 0-1,-1 0 1,5 0-1,1-2-64,1 0-1,-1 1 0,1 0 1,0 0-1,0 1 1,0 0-1,0 1 0,0 0 1,-1 0-1,1 1 1,12 2-1,-15-1 15,1 1 0,-1-1-1,0 1 1,-1 0 0,1 1 0,0-1-1,-1 1 1,0 1 0,0-1 0,0 0 0,0 1-1,-1 0 1,0 0 0,0 1 0,6 9 0,-8-11 69,0 0 1,1 0 0,0-1 0,-1 1 0,2-1-1,-1 0 1,0 0 0,0 0 0,1 0-1,0-1 1,-1 1 0,9 3 0,-9-5-5,0 0 0,0-1 0,0 1 0,0-1-1,0 0 1,0 0 0,0 0 0,1 0 0,-1 0 0,0 0 0,0-1 0,0 0 0,0 0 0,0 1 0,-1-2 0,1 1 0,0 0-1,0-1 1,-1 1 0,4-3 0,5-4-82,0 0-1,0-2 1,11-12-1,14-12-5960,-38 51-2611,-20 18 6951,18-31 854,-17 22-3973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4.4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12043,'0'0'9140,"10"-8"-8815,-4 3-255,-1 1-8,-1 1-1,1-1 1,0 1-1,0 0 1,0 0-1,1 1 1,-1-1-1,0 1 1,1 0 0,0 1-1,-1-1 1,1 1-1,0 0 1,7 0-1,4 1 144,0 1-1,0 0 1,-1 1-1,1 0 0,-1 2 1,18 5-1,-29-7-194,0 0-1,0 0 1,0 0 0,-1 1-1,1 0 1,-1 0-1,1 0 1,-1 0-1,0 1 1,0 0-1,-1 0 1,1 0-1,-1 0 1,0 0 0,0 1-1,0-1 1,0 1-1,-1 0 1,0 0-1,0 0 1,0 0-1,-1 0 1,2 6 0,-3-8 17,1 0 0,-1 0 1,1 1-1,0-1 1,0 0-1,0 0 0,0 0 1,1 0-1,-1 0 1,1 0-1,-1-1 1,5 6-1,-4-7-7,-1-1 0,0 1 0,1-1 0,-1 0-1,1 1 1,-1-1 0,1 0 0,-1 0 0,1 0 0,-1 0 0,1 0 0,-1 0 0,1 0-1,-1 0 1,0-1 0,1 1 0,-1 0 0,1-1 0,-1 0 0,0 1 0,1-1 0,-1 0-1,0 1 1,0-1 0,1 0 0,-1 0 0,0 0 0,0 0 0,0 0 0,0 0 0,1-2-1,9-7-106,-1-1 0,1-1 0,-2 0 0,9-13 0,14-27-4560,-15 25-1940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 18540,'5'-3'326,"0"0"-1,0 0 1,0 0-1,1 1 1,-1 0 0,1 0-1,-1 0 1,1 1 0,0-1-1,0 2 1,6-2-1,-9 2-145,0 0 0,0 0 0,0 1 0,0-1-1,0 0 1,0 1 0,0 0 0,0-1-1,-1 1 1,6 3 0,-6-3-140,-1 0 1,0 0-1,1 0 1,-1 0-1,0 0 1,0 0-1,0 1 1,0-1-1,0 0 1,0 1-1,0-1 1,0 1-1,0-1 0,-1 1 1,1-1-1,-1 1 1,1-1-1,-1 1 1,0 0-1,1 2 1,-1 3-45,0 0 1,0 0 0,-1 0-1,0 0 1,0 0-1,0 0 1,-1 0-1,0-1 1,0 1 0,-6 10-1,-5 7-26,-24 33-1,9-15 15,-43 80 21,68-117 0,0 0-1,1 0 1,-1 0-1,1 1 1,0-1 0,0 1-1,1-1 1,0 1-1,0 0 1,0 0-1,0 8 1,2-11-4,-1-1 1,0 1 0,1-1-1,-1 1 1,1-1 0,0 1-1,0-1 1,0 1 0,0-1-1,0 0 1,0 1 0,1-1 0,-1 0-1,1 0 1,-1 0 0,1 0-1,0 0 1,0 0 0,0-1-1,0 1 1,0-1 0,0 1-1,1-1 1,-1 0 0,0 0-1,1 0 1,4 1 0,2 1-182,1 0 1,0-1-1,0-1 0,0 0 1,0 0-1,0-1 1,0 0-1,0-1 1,0 0-1,0 0 1,0-1-1,0-1 0,16-5 1,7-9-305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20220,'-6'10'369,"0"0"0,1 0 0,0 0 0,1 1 0,0 0 0,1 0 0,0 0 0,0 0 0,1 1 0,0 17 0,1 10 500,9 70 1,-2-42-378,-2 29 238,-4-1 0,-15 115-1,16-190-543,2-18 25,3-12-35,-3 0-202,0 1 0,0-1 0,-1 0 0,0 0 0,-1 0 0,0-1 0,-1 1 0,0 0 0,0 0 0,-1-1 0,-1 1 0,0 0 0,0 0 0,-1 0 0,0 1 0,0-1 0,-1 1 0,-1-1 0,0 1 0,0 0 0,0 1 0,-1-1 0,0 1 0,-10-9 0,11 12-102,-1-1 6,1 0 0,0 0 0,0 0 0,0 0 0,1-1-1,0 1 1,0-1 0,-3-9 0,7 16 129,0-1 0,0 1 0,0 0-1,0 0 1,0 0 0,0-1 0,0 1 0,0 0 0,1 0-1,-1 0 1,0-1 0,0 1 0,0 0 0,0 0-1,0 0 1,0 0 0,0-1 0,0 1 0,1 0 0,-1 0-1,0 0 1,0 0 0,0 0 0,0-1 0,1 1-1,-1 0 1,0 0 0,0 0 0,0 0 0,1 0 0,-1 0-1,0 0 1,0 0 0,0 0 0,1 0 0,-1 0-1,0 0 1,0 0 0,0 0 0,1 0 0,-1 0 0,0 0-1,0 0 1,0 0 0,1 0 0,-1 0 0,12 2 162,-11-2-137,45 12 458,-37-8-485,1-1 0,0 0 1,0-1-1,0 0 0,0-1 0,1 0 0,-1-1 0,0 0 0,1 0 0,-1-1 1,13-3-1,-14 1-158,-1 0 0,0 0 1,1-1-1,-1-1 0,-1 1 1,1-1-1,-1-1 0,0 1 0,0-1 1,0-1-1,-1 1 0,0-1 1,0 0-1,6-10 0,-3 3-223,-1-1-1,-1 1 0,0-1 0,-1-1 1,-1 1-1,7-32 0,-12 45 360,1 0-1,-1 1 1,0-1 0,1 0-1,-1 0 1,0 0-1,0 1 1,0-1 0,-1 0-1,1 0 1,0 0 0,-1 1-1,1-1 1,-1 0 0,1 0-1,-3-2 1,3 4 23,0 0 1,0-1-1,-1 1 1,1 0-1,0 0 1,-1-1-1,1 1 1,0 0-1,-1 0 1,1 0-1,-1-1 0,1 1 1,0 0-1,-1 0 1,1 0-1,-1 0 1,1 0-1,0 0 1,-1 0-1,1 0 1,-1 0-1,1 0 1,0 0-1,-1 0 1,0 1-1,-15 10 317,3 4-55,1 1 0,1 0 0,1 1-1,0 0 1,1 1 0,0 0 0,2 0 0,0 1-1,1 0 1,-4 26 0,9-42-219,0 0-1,1 1 1,0-1 0,0 1-1,0-1 1,0 1 0,0-1 0,1 0-1,-1 1 1,1-1 0,2 5-1,-3-7-30,1 0 0,0 0 0,0 0 0,0 0 0,0 0 0,0 0 0,0 0 0,0 0 0,0 0-1,0-1 1,1 1 0,-1 0 0,0-1 0,0 1 0,1-1 0,-1 0 0,0 1 0,1-1 0,-1 0 0,0 0-1,1 1 1,-1-1 0,1 0 0,-1-1 0,0 1 0,1 0 0,-1 0 0,0 0 0,3-2 0,5 0 24,0 0 1,-1-1 0,1-1 0,-1 1 0,0-1 0,9-6 0,47-35 169,-21 14-78,-32 23-101,32-19 70,-41 26-93,0 0 0,0 0 0,0 0 0,1 0 0,-1 1 0,0-1 0,1 0 0,-1 1 0,0 0-1,1 0 1,-1 0 0,1 0 0,-1 0 0,0 0 0,1 0 0,-1 1 0,3 0 0,-4 0-2,1-1-1,-1 1 1,0 0-1,0 0 1,0 0-1,0 0 1,1 0 0,-1 0-1,-1 1 1,1-1-1,0 0 1,0 0-1,0 1 1,-1-1 0,1 0-1,0 1 1,-1-1-1,0 1 1,1 1-1,4 36 109,-3-12 29,-1-26-136,-1 0-1,0 0 0,0 0 0,1 0 1,-1 0-1,1 0 0,-1 0 1,1 0-1,-1 0 0,1 0 1,0 0-1,-1 0 0,1 0 1,0 0-1,0 0 0,0-1 1,0 1-1,-1 0 0,1-1 1,0 1-1,0-1 0,2 2 0,-1-2 2,0 0 0,0 1-1,0-1 1,0 0 0,0 0-1,0 0 1,-1 0 0,1-1-1,0 1 1,0 0 0,0-1-1,2 0 1,6-3 25,0-1 1,0 0-1,16-11 1,-21 13-20,-2 1-8,54-31 97,-53 31-109,0 1 0,0-1 0,0 1 0,0-1 0,0 1 0,0 1 0,0-1 0,0 0 0,0 1 0,0 0 0,1 0 0,-1 0 0,5 1 0,-8-1-30,0 1 0,0-1 0,-1 1 0,1-1-1,0 1 1,0-1 0,0 1 0,-1 0 0,1-1-1,0 1 1,-1 0 0,1 0 0,-1-1 0,1 1-1,-1 0 1,1 0 0,-1 0 0,1 0 0,-1 0-1,0-1 1,1 1 0,-1 0 0,0 0 0,0 0-1,0 0 1,0 0 0,0 0 0,0 0 0,0 0-1,0 0 1,0 0 0,0 0 0,-1 0 0,1 0-1,0 0 1,-1 0 0,0 1 0,0 2-55,0-1 0,-1 1-1,0-1 1,1 1 0,-1-1 0,-1 0 0,1 1 0,-4 3 0,1-3 23,1-1 1,-1 0 0,0 0 0,0 0 0,0 0-1,0-1 1,-7 2 0,-15 1-352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4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290 18 15246,'0'0'8451,"-9"-5"-8013,7 3-429,-1 1 1,0-1-1,1 1 0,-1 0 1,0 0-1,0 0 0,0 0 1,0 0-1,0 1 0,0-1 1,0 1-1,0 0 0,0 0 1,-6 1-1,4 0-6,0 1 1,0 0-1,0 0 0,0 1 0,0-1 1,1 1-1,-1 0 0,1 0 0,0 1 1,-6 5-1,-11 11 118,1 1 0,1 1 0,1 0 0,-20 31 0,30-39-55,0 0 0,1 0 0,0 1 0,1 0 0,1 0 0,0 0 0,1 1 0,1-1 0,-2 22 0,5-34-46,0 1 0,0-1 0,0 0 0,0 1 0,1-1 0,-1 0 0,1 1 0,0-1 0,0 0 0,0 0 0,1 0 0,-1 0 0,1 0 0,0 0 1,-1 0-1,1 0 0,1-1 0,-1 1 0,0-1 0,4 4 0,-1-3 37,0 0 0,0 0 0,0 0 0,0-1 0,0 0 0,1 0 0,-1 0 0,0 0 0,1-1 0,0 0 0,9 0 0,-8 0 44,-1 0-1,1-1 0,0 0 0,-1-1 1,1 0-1,0 0 0,-1 0 0,1-1 1,-1 0-1,0 0 0,0 0 1,1-1-1,-1 0 0,-1 0 0,1-1 1,0 1-1,-1-1 0,0 0 0,0-1 1,0 1-1,0-1 0,4-6 0,-7 8-63,-1 0-1,1 1 0,0-1 0,-1 0 0,0 0 0,0 0 0,0 0 0,0-1 0,0 1 0,0 0 1,-1 0-1,1 0 0,-1-1 0,0 1 0,0 0 0,-1-1 0,1 1 0,0 0 0,-1 0 0,0 0 1,0-1-1,0 1 0,0 0 0,0 0 0,-1 0 0,1 1 0,-1-1 0,0 0 0,0 0 0,0 1 1,0-1-1,-1 1 0,-1-2 0,-2-1-362,0 2 1,0-1-1,-1 1 0,1-1 1,-1 2-1,0-1 1,0 1-1,1 0 0,-1 0 1,-1 1-1,1 0 0,0 1 1,0-1-1,-8 1 1,13 0-13,1 0 0,-1 0 0,1 1 0,-1-1 0,1 0 0,-1 0 0,1 1 1,0-1-1,-1 1 0,1-1 0,0 1 0,-1-1 0,1 1 0,0 0 0,0 0 0,-1 0 1,1-1-1,0 1 0,0 0 0,0 1 0,0-1 0,0 0 0,1 0 0,-1 0 0,0 0 1,0 1-1,1-1 0,-1 0 0,1 1 0,-1-1 0,1 0 0,0 1 0,-1 1 0,0 13-5304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5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16528,'0'0'8648,"-8"8"-8098,0-2-491,0 1 0,1 1 1,0-1-1,0 1 0,1 1 1,0-1-1,1 1 0,0 0 1,0 0-1,1 0 1,0 1-1,0 0 0,1 0 1,1 0-1,-1 0 0,0 12 1,3-21-97,1 0 0,-1 0 1,0 0-1,1 0 0,-1 0 0,1 0 1,-1 1-1,1-1 0,-1 0 1,1 0-1,0-1 0,0 1 0,-1 0 1,1 0-1,0 0 0,0 0 1,0-1-1,0 1 0,0 0 1,0-1-1,0 1 0,0-1 0,0 1 1,0-1-1,0 1 0,0-1 1,1 0-1,1 1 0,40 5-720,-33-5 518,36 3-278,-26-4 223,0 1 0,-1 2 1,1 0-1,-1 0 0,0 2 1,34 13-1,-52-18 317,0 0 0,0 1 0,0-1-1,0 1 1,0 0 0,0-1 0,0 1 0,0 0 0,0 0 0,0-1 0,0 1-1,0 0 1,0 0 0,-1 0 0,1 0 0,0 0 0,-1 0 0,1 0 0,-1 0 0,1 0-1,-1 1 1,1-1 0,-1 0 0,0 0 0,0 0 0,1 1 0,-1-1 0,0 0-1,0 0 1,0 0 0,0 1 0,-1-1 0,1 0 0,0 0 0,0 0 0,-1 1 0,1-1-1,-1 0 1,1 0 0,-1 0 0,1 0 0,-1 0 0,0 0 0,1 0 0,-1 0-1,0 0 1,0 0 0,0 0 0,0-1 0,0 1 0,0 0 0,-1 0 0,-7 7 391,-1-1 0,0 0 1,-20 11-1,29-17-375,-14 8-25,0-2-1,0 1 0,-1-2 1,0 0-1,0-1 0,0 0 1,0-1-1,-1-1 0,-20 1 1,35-4-336,0 0 0,0 0 0,0 0 1,0 0-1,-1 0 0,1 0 0,0-1 0,0 1 1,0-1-1,0 0 0,0 1 0,0-1 0,0 0 1,0 0-1,0 0 0,1 0 0,-1-1 0,0 1 1,0 0-1,1-1 0,-1 1 0,1-1 0,0 0 1,-2-2-1,-9-25-9282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5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16976,'0'0'3812,"65"-4"-2115,-28 4-480,10 0-544,5 0-481,12 4-96,-3 1-544,3-1-1826,-3-2-2082,1-2-3684</inkml:trace>
  <inkml:trace contextRef="#ctx0" brushRef="#br0" timeOffset="1">1057 4 14253,'0'0'5574,"-29"52"-2788,2-23-768,-4 7-416,-5 4-609,-3 1-673,2 2-288,1-2 0,6-2-705,8-5-768,5-5-417,10-9-1537,7-10-1313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5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 1 9833,'-9'0'3428,"-1"0"-3004,0 0 0,0 1 0,1 1 0,-1-1 0,0 2 0,0-1 0,1 1 0,0 1 0,-1 0 0,1 0 0,1 1 0,-1 0 0,-12 10 0,8-5-71,0 2 0,1-1 0,0 2 1,-17 23-1,25-29-282,-1 0 0,1 0 1,1 0-1,-1 1 0,1-1 0,0 1 1,1 0-1,0 0 0,0 0 0,1 0 1,-1 15-1,2-21-64,0-1 1,0 1-1,1 0 1,-1-1-1,0 1 0,1-1 1,-1 1-1,1-1 1,-1 1-1,1-1 0,0 1 1,0-1-1,-1 0 1,1 1-1,0-1 0,0 0 1,0 0-1,1 0 1,-1 1-1,0-1 0,2 1 1,1 0 14,0 0 1,-1 0-1,1-1 1,0 1-1,0-1 0,0 0 1,0 0-1,6 0 1,6 1 67,1-2 0,-1 0 1,24-3-1,-30 1-51,1 0 0,-1-1 0,-1 0 0,1 0 1,0-1-1,-1 0 0,0-1 0,0 0 0,0 0 0,8-8 0,-11 9 58,-1 0 1,1-1-1,-1 0 0,0 0 0,-1-1 1,1 1-1,-1-1 0,0 0 0,-1 0 1,1-1-1,-1 1 0,0-1 0,-1 1 0,0-1 1,3-11-1,-5 16-79,0 1 1,1-1-1,-1 0 1,0 1-1,0-1 0,0 0 1,-1 0-1,1 1 1,0-1-1,-1 0 1,1 1-1,-1-1 0,1 0 1,-1 1-1,0-1 1,0 1-1,0-1 1,0 1-1,0-1 0,0 1 1,0 0-1,0 0 1,0-1-1,-3-1 1,0 1-42,0 0 0,1 1 0,-1-1 0,0 0 0,0 1 1,0 0-1,0 0 0,0 0 0,0 1 0,-6-1 0,-1 1-413,0 0-1,0 0 1,0 2-1,0-1 0,1 1 1,-1 1-1,-15 5 1,20-5-233,0 0-1,0 1 1,1-1 0,-1 1 0,1 1-1,0-1 1,0 1 0,1 0 0,-1 0-1,-5 8 1,-11 22-4183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6.3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171 129 20371,'0'0'2926,"-8"-1"-1816,0 2-1044,0-1-1,0 1 0,0 0 1,0 1-1,1-1 1,-1 2-1,0-1 1,1 1-1,0 0 1,0 1-1,0-1 1,0 2-1,0-1 1,1 1-1,0-1 1,0 2-1,0-1 0,-7 10 1,10-13-63,1 1 0,0-1 0,1 1 1,-1 0-1,0 0 0,1-1 0,-1 1 0,1 0 0,0 0 1,0 1-1,0-1 0,0 0 0,1 0 0,-1 0 0,1 1 1,0-1-1,0 0 0,0 0 0,0 0 0,2 4 0,-1-4 9,0-1 0,0 0 1,0 1-1,1-1 0,-1 0 0,1 0 0,-1 0 0,1 0 0,0 0 0,0-1 0,0 1 0,0 0 0,0-1 0,0 0 0,1 1 1,-1-1-1,0 0 0,1 0 0,-1 0 0,1 0 0,-1-1 0,1 1 0,-1-1 0,6 1 0,6 0 75,-1-1-1,1 0 1,0-1-1,0 0 1,-1-1-1,1-1 1,0 0-1,-1-1 1,0 0-1,0-1 1,0 0-1,-1-2 1,20-12-1,-23 14-39,0-1 1,0 0-1,-1-1 0,0 0 0,0 0 1,-1-1-1,0 0 0,0 0 0,-1-1 1,0 0-1,-1 0 0,1 0 0,-2-1 1,1 0-1,-2 1 0,1-2 0,-1 1 1,2-13-1,-5 21-124,0-1 1,0 1-1,0 0 0,0-1 0,0 1 1,0 0-1,0-1 0,-1 1 1,0 0-1,1 0 0,-1-1 1,0 1-1,0 0 0,0 0 0,0 0 1,0 0-1,-1 0 0,1 0 1,-1 0-1,1 1 0,-3-3 1,0 1-221,0 0 1,0 1-1,0 0 1,0-1-1,-1 1 1,1 1-1,0-1 1,-1 1-1,0 0 1,-4-1-1,-12 0-2158,0 0-1,-1 2 0,-36 3 1,-22 8-6482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6.6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0 234 12011,'0'0'2376,"10"4"-598,11 2-910,1-1 1,-1-1-1,1-1 1,-1-1-1,1 0 1,28-3-1,147-17 1419,-134 11-1760,675-87 1376,258-25-1772,-332 98-611,-625 23-478,43 8 0,-5 6-4376,-39-7-1728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1:0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750 1 10474,'0'0'107,"-12"1"31,-11 0-148,-134 4-481,151-4 442,-1-1 1,1 1 0,-1 0 0,1 0-1,-1 0 1,1 1 0,0 0 0,0 1-1,0-1 1,0 1 0,0 0 0,0 1-1,1-1 1,0 1 0,-1 0-1,1 1 1,-6 6 0,-8 10-316,1 2 0,-28 41 1,29-39 321,-33 56 454,4 2-1,3 2 1,3 1 0,5 3 0,3 0 0,-37 179 0,58-213-309,2 1 1,3 0-1,2 1 1,5 89-1,0-136-98,1 1 0,0 0 0,0-1 0,1 1 0,1-1 0,-1 0 0,2 0 0,-1 0 0,1-1 0,1 1 0,0-1 0,0 0 0,1-1 0,0 0 0,0 0 0,1 0 0,0-1 0,14 10 0,-7-8 16,-1-1 1,1 0-1,1-1 1,-1-1-1,1 0 1,0-1-1,1-1 1,-1 0-1,1-1 1,-1-1-1,21 0 1,-12-2-12,1-1 1,-1-1-1,0-1 1,0-1 0,0-2-1,-1 0 1,0-1-1,0-2 1,0 0 0,-1-2-1,26-15 1,-22 8 3,-1-1 0,0-1 1,-1-2-1,-2 0 0,0-1 1,-1-2-1,-1 0 1,22-36-1,-6 2 94,-3-2 0,-2-2 1,-3 0-1,-3-2 0,-3-1 0,-3-1 0,-3-1 1,-2 0-1,-4-1 0,3-85 0,-13 140-106,-1 0 0,-1-1 0,0 1 0,-1 0 0,-1 0-1,0 0 1,-1 1 0,-10-25 0,11 31 14,-1 0 0,0 1 0,-1-1 0,1 1 0,-1 0 0,0 1 0,-1-1 0,1 1 0,-1 0 0,0 0 0,0 1 0,-1 0 0,1 0 0,-1 0 0,0 1 0,0 0 0,0 0 0,-8-1 0,-7-2 24,-1 2 0,0 1 0,0 1 0,1 1 0,-1 0 0,0 2 0,0 1 0,-25 5 0,5 2-79,1 1-1,1 3 1,-53 22 0,45-9-669,22-2-3298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1:1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 74 865,'-163'34'9466,"-123"33"-7498,241-53-1987,0 1 0,1 3 0,1 1 0,-46 28 0,71-34-3,0 0 0,0 1 0,2 1 0,0 0 0,0 1 0,1 1 0,2 1 0,-1 0 0,2 0 0,0 1 1,2 1-1,-10 23 0,11-20 15,0 1 0,2 0 1,1 1-1,1-1 1,0 1-1,2 1 0,1-1 1,2 0-1,0 0 0,5 38 1,-1-48 3,0 0 0,1 0 0,1 0 0,0 0-1,1-1 1,0 0 0,1 0 0,1-1 0,0 0 0,1-1 0,0 0 0,1 0 0,0-1 0,1-1 0,23 17-1,4 0-4,0-3 0,2-1 0,1-2-1,49 18 1,17-1 28,1-5 0,2-4 0,1-6-1,1-4 1,200 6 0,-55-24 51,369-48 1,1606-91 179,-1257 118-210,-5-62-13,-620 23 80,-289 45 17,-2-4 0,1-2 0,89-43 1,-138 57-81,0-1 0,0 0 0,0 0 0,-1-2 0,0 1 0,15-16 0,-21 18 11,0 0-1,-1 0 0,0-1 0,0 1 1,0-1-1,-1 0 0,0 0 0,0 0 0,-1 0 1,0-1-1,0 1 0,-1-1 0,1-10 1,0-11 89,0 0 0,-2 0 0,-2-1-1,-6-39 1,4 52-111,0 0-1,-1 0 0,-1 1 1,-1-1-1,0 2 1,-1-1-1,-1 1 0,-18-25 1,7 18-42,-1 0 0,0 0 1,-2 2-1,0 1 0,-2 1 1,0 1-1,0 1 0,-2 1 1,0 2-1,0 0 0,-31-8 0,-37-9-50,-195-34 0,103 36 114,-266-5-1,-193 39 64,-778 80-82,1417-85-37,-389 32-20,-328 20-72,510-47 63,-296-30-1,316 4-258,-292 8-1,400 17 135,-1 3 0,1 4 0,1 4 1,0 4-1,-145 54 0,59-1-2867,110-50-198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1:2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5668 219 6919,'0'0'3224,"-9"-3"-2818,-65-15 453,-1 3 1,-139-10-1,-346-34-827,440 44 139,-116-19 126,-164-16 4,-453 52-2,478 10-293,-1 0-7,-6 36 16,170-18-9,-201 28 114,-171 20 81,532-72-193,-204 26 114,208-22-90,1 1-1,0 2 1,-60 27-1,80-29-56,1 1 0,1 2 1,-43 29-1,61-38 10,1 0 1,0 1 0,-1 0-1,2 0 1,-1 0 0,1 1-1,0-1 1,0 1 0,1 0-1,0 1 1,0-1 0,1 1-1,0 0 1,0 0-1,1 0 1,0 0 0,-2 14-1,4-10-70,0-1 0,1 0 0,0 0 0,1 0 0,0 0-1,1 0 1,0 0 0,10 20 0,4 6-235,27 39-1,-2-4 164,-20-29 149,2-1 0,2-2 0,36 45 0,-48-68 5,1-1 0,1-1 0,1 0-1,0-1 1,0 0 0,2-2 0,0 0 0,0-1-1,26 10 1,18 2 31,1-3 0,129 23 0,141-2 77,-275-35-102,583 15 23,0-55 9,-438 21-32,991 8-109,20 9 148,-1115-10 22,-1-4-1,158-38 1,-205 34-16,-1-2 0,-1-2 1,-1-2-1,0-3 0,-2-2 1,72-50-1,-107 67-31,0-2 0,-1 1 0,-1-2 1,1 1-1,-2-1 0,0-1 0,0 0 1,-1 0-1,0-1 0,9-20 0,-10 15 10,-1-1-1,-1 1 0,0-2 1,-2 1-1,0 0 0,-1-1 1,0-27-1,-2 10 27,-2 0 0,-1 0 0,-11-50-1,10 69-32,-2 0-1,0 0 0,-1 1 0,-1-1 1,0 1-1,-2 1 0,0 0 0,-18-23 1,10 17-27,-2 1 0,-1 1 0,0 1 0,-1 1 0,-1 0 0,-1 2 0,-39-20 0,24 17 113,0 3 1,-2 1 0,0 2 0,-58-12 0,-24 8-1647,-1 5 0,-184 5 0,286 7 1010,-83 0-5240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0:5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718 92 5477,'0'0'1303,"-8"-8"-1277,-2-1-125,0 1 0,0-1 0,-1 2 0,0-1 0,0 1 0,-19-8-1,22 12-30,0-1 0,0 1 0,0 1 0,-1-1 0,1 1 0,0 1 0,-1-1 0,0 2 0,1-1 0,-1 1 0,1 0 0,-1 1 0,0 0 0,1 1 0,-1-1 0,1 1 0,0 1 0,0 0 0,0 0 0,0 1 0,0 0 0,1 0-1,-1 0 1,-11 11 0,-24 17 2092,1 2-1,-70 75 0,97-93-1728,2 2 1,0 0-1,1 0 0,1 2 0,0-1 0,2 1 1,0 0-1,1 1 0,-9 42 0,-59 544-3,75-601-229,-3 35 160,2-1-1,1 0 1,2 1-1,8 51 1,-7-83-124,-1 0-1,1 0 1,1 0 0,0 0 0,0 0 0,1-1 0,0 1-1,0-1 1,1 0 0,0-1 0,0 1 0,1-1-1,0 0 1,1 0 0,-1 0 0,1-1 0,0 0-1,1-1 1,0 1 0,0-2 0,0 1 0,0-1-1,0 0 1,16 4 0,-2-2 10,1-2 0,0-1 0,1-1-1,-1-1 1,0-1 0,0-1 0,1-1 0,-1-1 0,0-1 0,-1-1 0,43-15-1,-12 0-102,-1-3-1,-1-2 1,84-55-1,-110 63 87,0-2-1,-1-1 1,-1 0-1,0-2 1,-2-1-1,-1 0 1,-1-2-1,-1 0 1,-1-1-1,-1-1 1,-1 0 0,-2-1-1,-1-1 1,-1 0-1,-1 0 1,6-32-1,-8 23 120,-1 0 1,-2 0-1,-1-1 0,-2 1 0,-2-1 1,-8-67-1,5 85-130,-1 1 0,-1-1 1,-1 1-1,-1 0 0,0 0 0,-2 1 0,0 0 0,-1 1 1,-1 0-1,-1 0 0,0 1 0,-2 1 0,-28-29 0,32 36-63,0 1 0,-1 1 0,0-1 0,0 2-1,0-1 1,-1 2 0,0-1 0,-1 2 0,1 0-1,-1 0 1,1 1 0,-1 0 0,0 2 0,0-1-1,0 1 1,-22 2 0,23 0-211,1 1 0,0 0 0,1 0 0,-1 1 0,0 1 0,1 0 0,-1 0 0,1 1 0,0 0 0,1 1 0,0 0 0,-1 1 0,2 0 0,-1 0 0,1 0 0,0 1 0,1 1 0,0-1 0,-9 15 1,-16 35-2832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23205,'-12'0'2689,"14"0"-2353,10-2 1048,2-1-560,5 1-936,-2-4-688,0 0 704,-1-1-192,-6 3-80</inkml:trace>
  <inkml:trace contextRef="#ctx0" brushRef="#br0" timeOffset="1">111 29 18756,'0'5'2305,"1"-3"-1489,1-2-352,2 0 1384,0-1-1488,1-2 264,2-1-352,0 0-192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0:5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532 159 11627,'-41'0'59,"-21"0"522,-67 7 0,111-4-477,-1 0 1,1 1-1,0 0 1,0 2 0,0 0-1,1 1 1,-1 1-1,-16 11 1,25-13-89,0 2-1,1 0 1,-1 0 0,2 0 0,-1 1-1,1 0 1,0 0 0,1 1-1,0 0 1,1 0 0,0 0-1,1 1 1,0 0 0,0 0 0,1 0-1,-3 18 1,-1 19-38,2-1 1,2 78-1,3-111 34,0 65-63,4 0 1,18 106 0,-15-150 1,1-1 0,2 0-1,1 0 1,2-1 0,2-1 0,0 0-1,36 52 1,-32-58 59,2-1-1,1 0 1,0-1-1,2-2 1,1-1-1,0 0 1,2-2-1,0-1 1,1-1 0,1-1-1,1-2 1,31 11-1,-42-18 86,1-1 1,-1-1-1,1 0 0,0-2 1,0 0-1,0-1 0,1-1 0,-1-1 1,0-1-1,0-1 0,0-1 0,0 0 1,0-2-1,0 0 0,-1-1 0,0-1 1,0-1-1,-1 0 0,0-2 0,24-15 1,-4-5 167,-2-1 0,-1-2 0,-1-1 0,-2-2 0,-2-1 0,50-79 1,-44 54-159,-3-1 1,-2-2 0,-3-2-1,18-69 1,-33 91-129,-2 0 1,-3-1-1,-1 0 1,-2-1-1,-3 1 1,-1-1-1,-3 0 1,-9-64-1,7 92-14,-1 0 0,-1 0 0,0 0-1,-2 1 1,0 0 0,-1 0 0,0 1 0,-2 0 0,-22-28-1,23 34 14,0 0-1,0 1 0,-1 0 1,0 1-1,-1 0 0,0 1 1,0 1-1,-1 0 0,0 0 1,0 1-1,0 1 0,-1 0 0,0 1 1,-15-3-1,8 4-90,-1 1 0,0 1 0,1 1 0,-1 1 0,1 1 0,-1 1 0,1 1 1,0 0-1,0 2 0,0 0 0,1 2 0,0 0 0,-20 11 0,-19 16-1440,2 2 1,-94 78-1,68-50-3158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1:4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 2 10250,'-12'0'582,"-31"0"-251,-49-1 7,0 3 0,-166 28 0,231-25-339,-1 1 0,2 2 0,-1 1 0,1 1 0,1 1 0,0 1-1,0 1 1,1 1 0,1 2 0,0 0 0,1 1 0,1 2 0,1 0 0,-21 25 0,12-4 27,2 0 0,1 2 1,2 1-1,3 1 0,-20 55 0,19-35-4,3 1 0,2 0 0,-9 84 0,22-110 44,1 0-1,1 0 1,3 0-1,10 77 0,-5-89-3,1 0-1,0 0 0,2-1 0,1 0 1,2-1-1,0 0 0,28 41 0,-18-35-33,1-1-1,2-2 1,1 0-1,1-2 1,1-1-1,1-1 0,1-1 1,1-2-1,1-1 1,36 16-1,-25-17-8,0-2 0,1-2 0,1-2 0,0-2 0,1-2 0,0-2 0,83 3 0,-91-10-10,1-1 1,-1-1-1,0-3 1,0-1-1,56-16 1,-69 13 1,0 0 0,0-2-1,-1-1 1,-1 0 0,0-2 0,-1-1 0,-1 0 0,37-35 0,-34 25 113,-1-1 0,-2-1 0,-1-1 0,-1-1 0,-1-1 0,-2 0 1,0-1-1,-3-1 0,0 0 0,-3 0 0,0-2 0,-2 1 0,4-38 0,-7 28 53,-2-1-1,-2 1 1,-2-1-1,-1 1 1,-3 0-1,-1 0 0,-2 0 1,-2 1-1,-31-80 1,10 49 220,-3 1 1,-66-101 0,73 133-292,-2 2 1,-2 0-1,-1 2 0,-2 1 0,-53-42 1,78 71-277,0 0 0,0 0 0,0 2 1,-1-1-1,0 1 0,0 0 0,0 1 0,0 0 1,0 1-1,-1 0 0,-18-1 0,7 2-1283,1 2-1,-1 0 1,1 2-1,-41 9 1,-25 13-8215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1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11994 7572 7015,'0'0'2210,"-6"-10"-1233,2 4-834,0-1 0,1 0 0,0 0 1,0 0-1,0 0 0,1 0 0,0-1 1,0 1-1,1-1 0,0 0 0,1 1 1,-1-1-1,1 0 0,1 1 0,0-1 1,0 0-1,2-9 0,14-24 29,34-64 1,6-13-32,-44 86-72,-1 0 1,-2-1-1,-1-1 0,-2 1 1,-1-1-1,-1 0 1,-3-1-1,0 1 0,-2-1 1,-2 1-1,-1 0 1,-2-1-1,-1 2 0,-1-1 1,-19-50-1,0 28 16,-2 2 0,-2 1 0,-2 1-1,-3 2 1,-2 1 0,-79-80 0,-295-233 1654,322 290-1328,-687-606-369,60-61 50,99-53 356,35 41-1361,-132-21-453,559 626 991,-7 7-1,-345-226 0,273 231 852,-7 10 0,-455-164 0,-548-77 1678,109 155-1733,-12 98-740,971 98 334,-946-46 39,1084 60-78,0 2-1,0 2 1,0 1-1,1 2 1,-1 1-1,2 2 1,-1 2 0,2 1-1,-1 2 1,2 1-1,0 2 1,1 2-1,1 0 1,1 2-1,1 2 1,1 0 0,1 2-1,-28 34 1,5 3-20,3 3 1,3 1 0,3 3-1,3 1 1,3 1 0,3 2 0,4 2-1,-29 116 1,41-97 37,16-87-110,0 1-1,1 0 0,0 0 0,0-1 0,1 1 0,0 0 1,1-1-1,5 16 0,-7-23-80,0 1 1,1-1-1,0 0 1,-1 0-1,1 1 1,0-1-1,0 0 1,-1 0-1,1 0 1,0 0-1,0 0 1,0 0-1,0 0 1,0 0 0,1-1-1,-1 1 1,1 1-1,-1-2 72,0 0 1,0 0-1,-1 0 1,1 0-1,0 0 0,0 0 1,-1 0-1,1 0 1,0 0-1,0-1 0,-1 1 1,1 0-1,0 0 1,-1-1-1,1 1 0,0 0 1,-1-1-1,1 1 1,0 0-1,-1-1 0,1 1 1,0-2-1,2 0-315,-1-1-1,0 0 1,1 0-1,-1-1 1,-1 1-1,1 0 1,0-1-1,-1 1 1,1-1-1,0-4 1,4-24-4034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1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398 278 3235,'-3'-11'1618,"-3"-5"-1147,0 1 1,0-1-1,-2 2 1,1-1-1,-2 1 1,0 0-1,-1 0 1,0 1 0,-1 1-1,-1 0 1,-23-20-1,28 27-227,0-1 0,-1 1-1,1 1 1,-1 0-1,0 0 1,0 0 0,0 1-1,0 0 1,-1 1 0,-12-3-1,20 37-1017,-1 31-64,-3 0 0,-20 102-1,-47 121 2081,23-103-348,46-168-707,0-9-12,1 1-1,1 0 0,0 0 1,0-1-1,0 1 0,0 0 1,1 0-1,1 8 0,0-14-152,-1 0-1,1 0 1,-1-1-1,1 1 1,0 0-1,-1-1 0,1 1 1,0-1-1,0 1 1,-1 0-1,1-1 0,0 0 1,0 1-1,0-1 1,0 1-1,0-1 1,-1 0-1,1 0 0,0 1 1,0-1-1,0 0 1,0 0-1,0 0 1,0 0-1,0 0 0,0 0 1,0-1-1,0 1 1,1 0-1,32-8 383,-14-2-95,1 0 0,-2-1 0,0-1 0,31-25 0,68-68 300,-108 96-591,139-130-725,214-256 0,-301 304-2566,-16-2-3992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1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173 9129,'-10'-2'149,"-11"-2"-26,0-2 0,0 0-1,0-1 1,1-1 0,0 0 0,1-2 0,0 0-1,-32-24 1,42 25-85,-1 2 0,0-1 0,-1 1 0,1 1 0,-1-1 0,0 2 0,-1 0 0,0 0 0,1 1 0,-1 1 0,-14-3 0,7 3 140,-1 1-1,1 1 0,-1 1 1,1 1-1,0 0 0,-28 6 1,-13 9 370,0 2 0,1 2 1,-77 40-1,120-53-515,-43 20 32,-101 64 1,133-72-58,0 1 1,1 2-1,1 0 0,1 2 1,-28 36-1,25-24 5,1 1-1,2 1 0,-27 55 1,41-69-3,0 2 1,1-1-1,2 1 1,0 1-1,2-1 1,-3 53-1,7-54 4,2 1 0,0-1-1,2 0 1,1 1 0,1-1 0,1-1-1,1 1 1,2-1 0,0 0-1,1-1 1,1 0 0,2-1 0,21 31-1,14 15 60,3-3 0,2-2 0,76 69 0,-85-93-42,1-2 1,2-1-1,2-3 1,1-2-1,71 33 1,-90-51 15,0-2 1,0 0-1,1-3 1,1 0-1,-1-2 1,1-1-1,0-2 1,0-2-1,0 0 1,1-2-1,-1-2 1,57-12-1,-67 10 6,-1-1 0,1-2 1,-2 0-1,1-1 0,-1-1 0,0-2 0,-1 0 1,0 0-1,-1-2 0,-1-1 0,0 0 1,-1-1-1,-1-1 0,0 0 0,-1-1 0,-1-1 1,-1-1-1,19-36 0,12-41 145,-4-3-1,-4 0 1,-5-3-1,26-156 1,-50 218-46,-2-1 1,-2 1 0,-2-1 0,-2 0 0,-1 1 0,-2-1 0,-2 1-1,-14-47 1,13 64-52,-1 0-1,-1 1 1,-2 0-1,0 1 1,-1 0-1,-1 0 1,-1 2-1,-1-1 0,-1 2 1,-1 0-1,-1 1 1,0 1-1,-1 1 1,-37-26-1,27 26-142,1 1 1,-2 1-1,1 2 0,-2 0 0,0 3 0,0 0 0,-1 2 1,0 1-1,0 2 0,0 1 0,-34 1 0,32 3-512,-1 1 0,1 2 0,1 1-1,-1 1 1,1 2 0,0 2 0,0 1 0,1 1-1,1 2 1,-37 21 0,9 5-3060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2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8456,'-9'0'651,"-7"0"-327,4 0 255,-1 0 0,1 1 0,-1 0 0,-19 5 0,79 1 2080,1217 22-1970,-872-27-636,213 4 211,1032 3 273,-1613-9-502,65 0 687,144-19-1,-228 17-2839,-15 2-3819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14029,'0'0'5654,"10"0"-4352,50-5 58,92-18 0,37-4-1266,25 20-228,-168 8-3487,0 1-3691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621 0 9353,'0'0'9908,"-12"5"-9978,-26 16 385,0 2 0,2 2-1,-62 53 1,-15 11 898,41-42-520,46-31-475,0 0 0,1 2 1,1 1-1,1 0 0,0 2 1,-27 33-1,49-53-222,-1 1 0,0 0 1,1-1-1,0 1 0,-1 0 0,1 0 0,0 0 1,0 0-1,0 0 0,0 0 0,1 0 0,-1 1 1,0-1-1,1 0 0,0 0 0,-1 1 0,1-1 1,0 0-1,0 1 0,0-1 0,1 0 0,-1 0 1,0 1-1,1-1 0,0 0 0,-1 0 0,1 0 1,0 0-1,0 0 0,0 0 0,0 0 1,1 0-1,-1 0 0,0 0 0,1 0 0,0-1 1,-1 1-1,1-1 0,0 1 0,0-1 0,-1 0 1,1 1-1,0-1 0,0 0 0,1 0 0,1 0 1,12 6 27,1-2 0,-1 0 0,1-1 0,32 3 0,-39-5 29,250 23-250,-88-21-7929,-104-4-2818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21 102 10570,'0'0'1564,"3"-10"225,-2 5-1562,1 0 0,-1 0 0,1 0 0,1 0 0,-1 1 1,1-1-1,0 1 0,0 0 0,0 0 0,0 0 0,1 0 1,-1 1-1,1-1 0,0 1 0,0 0 0,1 0 1,-1 0-1,0 1 0,1-1 0,0 1 0,0 0 0,-1 1 1,1-1-1,0 1 0,0 0 0,10-1 0,-6 1-96,1 0 0,0 1 0,0 0 0,-1 0-1,1 1 1,0 0 0,-1 1 0,1 0 0,16 6 0,-23-6-139,0-1 0,0 1 0,0 0 0,-1 0 0,1 0 0,0 0 0,-1 0 0,1 1 0,-1-1 0,0 1 0,0-1 0,0 1 1,0 0-1,0 0 0,-1 0 0,1 0 0,-1 0 0,0 0 0,0 1 0,0-1 0,0 0 0,0 1 0,-1-1 0,1 0 0,-1 1 0,0-1 0,0 1 0,-1-1 1,1 0-1,-2 7 0,-1 0 131,1-1 1,-2 0 0,1 1 0,-1-1 0,0-1-1,-1 1 1,0-1 0,-1 0 0,-9 11 0,-67 68 1230,54-59-941,6-6-108,1-3 18,-28 37-1,45-51-312,0 0 0,1 0 1,-1 0-1,1 0 0,1 1 1,-1-1-1,1 1 0,0-1 1,0 1-1,0 0 0,1 0 1,0 0-1,0 10 1,1-14-1,1 1 0,0-1 0,1 1 0,-1-1 0,0 0 0,1 1 0,-1-1 0,1 0 0,0 0 0,0 0 0,0 0 1,0 0-1,0-1 0,0 1 0,0-1 0,0 1 0,1-1 0,-1 0 0,1 0 0,-1 0 0,1 0 0,-1 0 0,1 0 1,-1-1-1,4 1 0,73 13 388,-75-13-386,204 6-1474,-195-7 821,-11 0 365,-1 1 1,1-1-1,-1 0 0,1 0 1,0 0-1,-1 0 1,1 0-1,-1-1 0,1 1 1,-1 0-1,1-1 1,-1 1-1,1-1 1,-1 1-1,0-1 0,1 0 1,-1 0-1,0 0 1,1 0-1,-1 0 0,0 0 1,0 0-1,2-2 1,1-13-5624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12011,'0'0'9674,"60"-28"-9450,-19 21-160,8 3-64,9 3 0,-2 1-737,5 0-2466,-7 0-1698,-1 0-5829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2 378 13163,'0'1'143,"0"0"0,0-1 1,-1 1-1,1 0 0,0-1 0,0 1 1,0 0-1,0-1 0,0 1 0,0 0 0,0 0 1,0-1-1,0 1 0,0 0 0,0-1 1,1 1-1,-1 0 0,0-1 0,0 1 1,1 0-1,-1-1 0,1 2 0,1-3 94,-1 1 0,0-1 1,0 0-1,1 0 0,-1 0 0,0 1 0,0-1 0,0 0 0,0-1 0,0 1 0,0 0 0,1-2 0,106-134 4046,37-42-2626,-133 166-1517,2-1 1,27-20-1,-41 34-135,0-1-1,0 1 1,1 0-1,-1-1 1,0 1-1,1 0 0,-1 0 1,1 0-1,-1-1 1,0 1-1,1 0 1,-1 0-1,1 0 1,-1 0-1,0 0 1,1 0-1,-1-1 1,1 1-1,-1 0 0,1 0 1,-1 0-1,0 1 1,1-1-1,-1 0 1,1 0-1,-1 0 1,0 0-1,1 0 1,-1 0-1,1 1 1,4 12 46,-7 23-39,-25 75 15,8-37-13,11-40-17,3-20-22,2 0 0,0 0 0,0 0 0,1 0 0,1 29 0,2-38 589,1-9-435,0-10-120,-2-9 81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43 147 11819,'0'0'6251,"11"-1"-4948,-1 0-1109,-1-1 0,1 0 0,-1 0-1,0-1 1,0 0 0,0-1 0,15-8 0,-21 10-88,0 0 0,0 0 0,0 0 0,-1 0 0,1 0 0,0 0 0,-1-1 0,0 1-1,1-1 1,-1 0 0,0 0 0,-1 0 0,1 0 0,0 0 0,-1 0 0,0 0 0,1-1 0,-1 1 0,-1 0 0,1-1 0,0 1 0,-1-1 0,0 1 0,0-1 0,0 1 0,0-1 0,0 1 0,-1-1 0,-1-5 0,2 8-93,-1 0-1,1-1 1,-1 1 0,0 0 0,0-1 0,0 1 0,1 0-1,-1 0 1,0 0 0,0 0 0,-1 0 0,1 0 0,0 0-1,0 0 1,0 0 0,-1 0 0,1 1 0,0-1-1,-1 1 1,1-1 0,-1 1 0,1-1 0,-1 1 0,1 0-1,-1 0 1,1-1 0,0 1 0,-1 0 0,1 0 0,-1 1-1,1-1 1,-1 0 0,1 0 0,-1 1 0,-2 0 0,-1 0-15,0 1 1,0-1-1,0 1 1,0 0-1,1 1 1,-1-1-1,0 1 1,-7 6-1,3-1 33,1 0-1,1 0 1,0 0 0,0 1-1,0 1 1,1-1-1,1 1 1,-1 0 0,2 0-1,-1 1 1,1-1 0,1 1-1,0 0 1,-1 12-1,3-22-30,1 1-1,0 0 0,0-1 0,0 1 0,0 0 1,1-1-1,-1 1 0,0 0 0,1-1 0,-1 1 1,1-1-1,-1 1 0,1 0 0,0-1 0,-1 1 1,1-1-1,0 0 0,0 1 0,0-1 0,0 0 1,1 0-1,-1 1 0,2 0 0,1 1 6,0-1-1,0 0 0,0-1 1,0 1-1,0-1 1,0 0-1,0 0 0,0 0 1,6 0-1,7 0 55,1 0 0,-1-2 1,31-4-1,-36 3-31,-1-1 0,0 0 0,0 0 0,0-1 0,0-1 1,-1 0-1,1 0 0,-1-1 0,-1 0 0,1-1 0,-1 0 0,0-1 0,-1 1 1,10-12-1,-31 34-64,8-9 93,1-1-1,-1 1 1,1-1-1,0 1 0,0 1 1,1-1-1,-1 0 0,2 1 1,-3 7-1,5-13-54,0 0 0,0 0-1,0 0 1,0 0 0,0 0 0,0 0-1,1 0 1,-1 0 0,1 0 0,-1 0-1,0 0 1,1 0 0,0 0 0,-1 0-1,1 0 1,0-1 0,-1 1-1,1 0 1,0 0 0,0-1 0,-1 1-1,1 0 1,0-1 0,0 1 0,0-1-1,0 1 1,0-1 0,0 1 0,0-1-1,0 0 1,0 0 0,0 1 0,0-1-1,0 0 1,0 0 0,1 0 0,1 0-1,50 2 217,-44-3-150,1 1-82,0-2-1,0 1 0,0-1 1,0-1-1,-1 1 0,18-9 0,11-2-746,-37 15 742,-1 0 0,1 1 0,-1-1 0,0 1 0,0-1 0,0 1 0,0-1 1,0 1-1,0-1 0,-1 1 0,1-1 0,-2 3 0,0 0-320,-6 21 1320,10-15-2252,9-6-3518,-1-5-1676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11435,'0'0'3464,"-1"9"-1947,-37 184 5941,2-17-6450,35-171-1005,0 0 1,0 0-1,1 0 0,-1 1 0,2-1 1,-1 0-1,0 0 0,2 5 0,-1-8 2,-1-1 0,1 0-1,0 1 1,0-1 0,0 0 0,0 0-1,0 1 1,0-1 0,0 0-1,0 0 1,1 0 0,-1-1-1,0 1 1,1 0 0,-1 0 0,0-1-1,1 1 1,-1 0 0,1-1-1,-1 0 1,1 1 0,-1-1-1,1 0 1,-1 0 0,1 0 0,0 0-1,-1 0 1,3 0 0,14-2-197,-1 1 0,0-2-1,27-8 1,-27 7-27,-1 0 0,1 1 0,29-2 0,-46 5 226,1 0-1,-1 1 0,1-1 0,-1 0 0,1 0 1,-1 0-1,1 1 0,-1-1 0,0 0 0,1 1 1,-1-1-1,1 0 0,-1 1 0,0-1 0,1 1 1,-1-1-1,0 0 0,0 1 0,1-1 0,-1 1 0,0-1 1,0 1-1,0-1 0,1 1 0,-1-1 0,0 1 1,0-1-1,0 1 0,0-1 0,0 1 0,0-1 1,0 1-1,0-1 0,0 1 0,-4 26 1752,-1-12 224,8-37-1091,-1 12-897,0 1 0,0 0 0,2 0 1,-1 0-1,1 0 0,0 1 0,7-11 0,-9 16-25,0 0 0,1 0-1,-1 0 1,1 1 0,0-1-1,0 1 1,0-1 0,0 1-1,0 0 1,1 0-1,-1 0 1,1 1 0,-1-1-1,1 1 1,0 0 0,-1 0-1,1 0 1,0 0 0,0 1-1,5-1 1,77 1-2090,-51 0-2159,-34 0 3982,-1 0 162,0 0-1,0 0 1,0-1-1,-1 1 1,1 0-1,0 0 1,0 0 0,0 0-1,0 0 1,0-1-1,0 1 1,0 0-1,0 0 1,0 0-1,0 0 1,0-1-1,0 1 1,0 0 0,0 0-1,0 0 1,0 0-1,0-1 1,0 1-1,0 0 1,0 0-1,0 0 1,0 0-1,0-1 1,0 1 0,0 0-1,0 0 1,0 0-1,1 0 1,-1 0-1,0-1 1,0 1-1,0 0 1,0 0-1,0 0 1,0 0 0,1 0-1,-1 0 1,0 0-1,0 0 1,0-1-1,0 1 1,0 0-1,1 0 1,-1 0-1,0 0 1,0 0 0,0 0-1,0 0 1,1 0-1,-1 0 1,0 0-1,0 0 1,0 0-1,0 0 1,1 0-1,-1 0 1,0 0 0,0 0-1,0 1 1,0-1-1,1 0 1,-1 0-1,-9-12-8548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10378,'0'0'11082,"52"-2"-11018,-22 8-32,11 7-800,0 0-2660,4 4-2017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40 255 4901,'0'0'17766,"-6"8"-16928,1 0-746,0-1 0,1 1 0,0 0 0,0 0-1,-4 13 1,8-20-93,-1 1-1,0-1 1,1 1-1,-1-1 1,1 1-1,0-1 1,0 1-1,-1 0 1,1-1-1,0 1 1,0-1-1,0 1 1,1 0-1,-1-1 1,0 1-1,1-1 1,-1 1-1,1-1 1,-1 1-1,1-1 1,0 1-1,-1-1 1,1 1-1,0-1 1,0 0-1,0 0 1,0 1-1,0-1 1,1 0-1,-1 0 1,0 0-1,0 0 0,1 0 1,-1 0-1,1-1 1,-1 1-1,0 0 1,1-1-1,0 1 1,-1-1-1,1 1 1,-1-1-1,1 0 1,-1 0-1,1 0 1,2 0-1,2 0 0,-1 0 0,1 0 0,-1-1 0,0 0 0,1 0 0,-1 0 0,0-1 0,1 1 0,-1-1 0,0-1-1,-1 1 1,1-1 0,0 1 0,-1-2 0,1 1 0,3-4 0,-2 2 14,0-1 1,-1 1-1,0-1 1,0 0-1,0-1 1,-1 1-1,0-1 0,0 0 1,-1 0-1,5-13 1,-19 31 41,-5 13 153,14-19-127,0 1 1,0-1-1,0 0 0,1 1 0,0-1 0,0 1 0,0-1 0,1 1 0,-1-1 0,1 1 0,1-1 0,1 10 0,-1-12-70,0-1 0,0 0 0,0 1 0,1-1 0,-1 0 0,1 0 0,0 0 0,-1 0 0,1 0-1,0 0 1,0 0 0,0-1 0,1 1 0,-1-1 0,0 1 0,0-1 0,1 0 0,-1 0 0,1 0 0,-1 0 0,1 0-1,0-1 1,-1 1 0,1-1 0,0 0 0,-1 0 0,6 0 0,0 0 13,1 0 0,-1 0-1,0-1 1,0 0 0,0-1 0,0 0 0,0 0 0,0-1-1,0 0 1,-1 0 0,12-7 0,-7 2 67,0 0 0,0-1 0,-1 0 0,0-1 0,18-22 0,-7 2 63,-1 0 0,-1-1 1,-2-1-1,18-45 0,-29 62-188,-1 1 0,-1-1-1,0 0 1,5-26 0,-10 41 43,0 0 1,0-1-1,0 1 0,0-1 1,0 1-1,0 0 1,0-1-1,0 1 0,0-1 1,0 1-1,0-1 1,-1 1-1,1 0 0,0-1 1,0 1-1,0 0 0,-1-1 1,1 1-1,0 0 1,0-1-1,-1 1 0,1 0 1,0-1-1,0 1 0,-1 0 1,1 0-1,0-1 1,-1 1-1,1 0 0,0 0 1,-1 0-1,1-1 1,-1 1-1,1 0 0,0 0 1,-1 0-1,1 0 0,-1 0 1,1 0-1,0 0 1,-1 0-1,1 0 0,-1 0 1,1 0-1,-1 0 0,1 0 1,0 0-1,-1 0 1,1 1-1,0-1 0,-1 0 1,1 0-1,-1 0 0,1 1 1,0-1-1,-1 0 1,1 0-1,0 1 0,0-1 1,-1 0-1,1 1 1,0-1-1,-1 1 0,-24 16 54,17-7 8,0-1 0,1 1 0,0 0 0,1 0 0,0 1 0,0 0 0,1 0 0,1 1 0,0-1 0,0 1 0,1 0 0,1 0 0,0 0 1,0 0-1,1 0 0,1 16 0,0-19-88,0 0 1,0 0 0,1-1 0,0 1 0,1 0 0,0 0-1,0 0 1,1-1 0,0 0 0,1 1 0,0-1-1,0 0 1,0-1 0,1 1 0,0-1 0,1 0-1,0 0 1,0 0 0,0-1 0,1 0 0,0 0-1,13 8 1,-14-11 31,0-1-1,0 1 0,0-1 0,1-1 1,-1 1-1,1-1 0,-1 0 1,1-1-1,-1 1 0,1-1 0,-1 0 1,1-1-1,-1 0 0,1 0 1,-1 0-1,0-1 0,1 0 1,-1 0-1,11-6 0,-12 6 41,0-1-1,-1 0 1,1 0 0,-1-1-1,1 1 1,-1-1 0,0 0-1,-1 0 1,1-1 0,-1 1-1,1-1 1,-1 1 0,-1-1-1,1 0 1,-1 0 0,0 0-1,0-1 1,0 1-1,-1 0 1,1-1 0,-1 1-1,-1-1 1,1-7 0,-1 11-56,1 0 1,-1 0 0,0 0 0,0 1-1,0-1 1,0 0 0,-1 0-1,1 0 1,0 0 0,-1 0 0,1 1-1,-1-1 1,0 0 0,1 0 0,-1 1-1,0-1 1,0 0 0,0 1-1,0-1 1,-1 1 0,1-1 0,0 1-1,0 0 1,-1-1 0,1 1-1,-1 0 1,0 0 0,1 0 0,-1 0-1,0 0 1,1 1 0,-1-1-1,0 0 1,0 1 0,0-1 0,1 1-1,-1 0 1,0 0 0,0 0-1,0 0 1,0 0 0,0 0 0,0 0-1,0 0 1,1 1 0,-1-1 0,0 1-1,0-1 1,-2 2 0,2-1-11,0 0 1,1 0 0,-1 1 0,0-1 0,1 0 0,-1 1-1,1-1 1,0 1 0,-1 0 0,1-1 0,0 1 0,0 0-1,0 0 1,0 0 0,0 0 0,0 0 0,1 0-1,-1 0 1,1 0 0,-1 0 0,1 0 0,0 0 0,0 2-1,-1-1-15,1 0-1,0 0 1,0 0-1,0 0 1,0 0-1,1 0 1,-1 0-1,1 0 0,-1 0 1,1 0-1,0-1 1,0 1-1,1 0 1,-1 0-1,1-1 1,2 5-1,3-2-49,0 1 0,1-2 0,-1 1 0,1-1 0,0 0 0,0-1 0,0 1 0,0-2 0,1 1 0,-1-1-1,12 1 1,-5-1 28,0 0-1,1-1 0,-1-1 1,0 0-1,28-5 0,-39 5 106,-1-1-1,1 0 0,0 0 1,0-1-1,0 1 0,-1-1 1,1 1-1,-1-1 0,1 0 1,-1-1-1,0 1 0,0-1 1,0 1-1,0-1 0,0 0 1,-1 0-1,1 0 0,-1 0 0,0-1 1,0 1-1,0-1 0,0 1 1,0-1-1,-1 0 0,0 1 1,0-1-1,0 0 0,0 0 1,0 0-1,-1 0 0,0 0 1,0 0-1,0 0 0,0 0 0,-1 0 1,1 0-1,-1 0 0,0 1 1,0-1-1,-1 0 0,1 0 1,-1 1-1,1-1 0,-1 1 1,-1-1-1,-3-4 0,-4-3-10,8 8-41,-1 1 1,0-1 0,1 0-1,-1 0 1,1 0 0,0 0-1,0 0 1,0-1-1,-1-3 1,13 8-469,44 16-1473,-34-10-282,0-1-1,27 5 1,5-5-5922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200 143 224,'56'-40'8367,"-28"22"-5720,1 2 1,53-22-1,-53 21 13,-26 8 886,-21 4-1136,3 6-2309,-1 0-1,1 0 0,0 2 1,-1 0-1,1 1 1,0 0-1,1 1 1,-1 1-1,1 0 0,0 1 1,0 1-1,1 0 1,0 0-1,1 2 1,-18 15-1,11-8 34,0 0 0,1 2-1,1 0 1,1 1 0,-14 22 0,24-34-119,1 1 0,0 0 0,0 0-1,1 0 1,0 0 0,1 1 0,0 0 0,0 0 0,1-1 0,1 1 0,0 0-1,0 1 1,1-1 0,0 0 0,2 17 0,0-23-11,-1 1 1,1 0-1,0-1 1,0 0-1,0 1 1,0-1-1,1 0 1,0 0-1,0 0 1,0 0-1,0-1 1,1 1-1,-1-1 1,1 0-1,0 0 1,0 0-1,5 2 1,-1-1 28,0 0-1,0 0 1,0-1 0,1 0-1,-1-1 1,1 0 0,0 0 0,0-1-1,12 1 1,-13-2 32,0 0 0,-1-1 0,1 0 0,-1 0 0,1 0 0,-1-1 0,1 0 0,-1-1 0,0 1-1,13-8 1,-16 8-2,0-1-1,-1 1 0,0-1 0,1 0 0,-1 0 0,0 0 0,0 0 0,-1-1 1,1 1-1,-1-1 0,1 0 0,-1 1 0,-1-1 0,1 0 0,0 0 0,-1 0 0,0-1 1,0 1-1,1-8 0,-1 8-58,-1 0-1,0 0 1,0 0 0,-1 0 0,1-1 0,-1 1-1,0 0 1,0 0 0,0 0 0,-1 0 0,1 0-1,-1 0 1,0 1 0,0-1 0,0 1 0,-1-1-1,1 1 1,-1 0 0,0-1 0,0 2 0,0-1-1,0 0 1,0 0 0,-1 1 0,1 0 0,-1 0-1,1 0 1,-1 0 0,0 0 0,0 1 0,0 0-1,0-1 1,0 2 0,0-1 0,0 0 0,0 1-1,-1 0 1,1 0 0,0 0 0,0 0 0,0 1-1,-1-1 1,1 1 0,-5 2 0,9-3-9,-1 0 1,1 0-1,-1 1 0,1-1 1,-1 0-1,1 0 1,-1 1-1,1-1 1,-1 0-1,1 1 0,-1-1 1,1 1-1,-1-1 1,1 0-1,0 1 1,-1-1-1,1 1 1,0-1-1,-1 1 0,1 0 1,0-1-1,0 1 1,-1-1-1,1 1 1,0-1-1,0 1 0,0 0 1,0-1-1,0 1 1,0-1-1,0 1 1,0 0-1,0-1 1,0 1-1,0-1 0,0 1 1,0 0-1,1-1 1,-1 1-1,0-1 1,0 1-1,1-1 0,-1 1 1,0-1-1,1 1 1,-1-1-1,0 1 1,1-1-1,-1 1 0,1-1 1,-1 0-1,1 1 1,-1-1-1,1 0 1,-1 1-1,1-1 1,-1 0-1,1 0 0,0 0 1,-1 1-1,1-1 1,-1 0-1,1 0 1,-1 0-1,1 0 0,0 0 1,-1 0-1,2 0 1,20 2-80,1-1 0,-1-1 0,1-1 1,-1-1-1,0-1 0,0-1 0,0-1 1,29-10-1,3 1-913,-54 13 990,0 1 0,1 0 0,-1 0 0,0 0 0,1 0 0,-1 0 0,0 0 0,1 0 0,-1 0 0,0 0 0,1 0 0,-1 0 0,0 0 0,0 0 0,1 0 0,-1 1 0,0-1 0,1 0 0,-1 0 0,0 0 0,1 0 0,-1 0 0,0 1 0,0-1 0,1 0 0,-1 0 0,0 0 0,0 1 0,0-1 0,1 0 0,-1 1 0,0-1 0,0 0 0,0 0 0,0 1 0,1-1 0,-1 0 0,0 1 0,0-1 0,0 0 0,0 1 0,0-1 0,0 0 0,0 1 0,0-1 0,0 0 0,0 0 0,0 1 0,0-1 0,0 0 0,0 1 0,0-1 0,-1 0 0,1 1 0,0-1 0,0 0 0,0 1 0,0-1 0,-1 0 0,1 0 0,0 1 0,0-1 0,0 0 0,-1 1 0,-11 21-83,5-12 112,-20 30 917,-28 55 1,54-94-936,0 1 1,0-1 0,1 1 0,-1-1-1,0 0 1,1 1 0,-1-1 0,1 1-1,-1-1 1,1 1 0,0 0 0,0-1-1,0 1 1,0-1 0,0 1 0,0-1-1,0 1 1,0-1 0,1 1 0,-1 1-1,1-2-57,0-1 0,0 1 0,-1-1 0,1 1 0,0-1 0,0 0 0,0 0-1,0 1 1,-1-1 0,1 0 0,0 0 0,0 0 0,0 0 0,0 0 0,0 0 0,-1 0-1,1 0 1,0 0 0,0 0 0,0 0 0,0-1 0,0 1 0,-1 0 0,3-1-1,3-2-461,1 0-1,-1 0 0,1 0 0,-1-1 1,0 0-1,0 0 0,6-6 0,2-8-2075,0 0 1,-2-1-1,0 0 0,-1-1 0,17-41 0,-11 19-3281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55 5157,'0'0'14825,"-6"8"-13907,-4 9-779,0 0 1,1 0 0,1 1 0,1 0-1,-7 24 1,-8 64 388,23-123-406,1-1-1,1 0 1,0 1-1,7-21 1,6-27-36,-16 65-46,0 0 0,0-1 0,0 1-1,1-1 1,-1 1 0,0-1-1,0 1 1,0 0 0,1-1 0,-1 1-1,0 0 1,0-1 0,1 1 0,-1 0-1,0-1 1,1 1 0,-1 0-1,0-1 1,1 1 0,-1 0 0,1 0-1,-1-1 1,1 1 0,-1 0 0,0 0-1,1 0 1,-1 0 0,1 0-1,-1 0 1,1 0 0,-1 0 0,0 0-1,1 0 1,-1 0 0,1 0 0,-1 0-1,1 0 1,0 0 0,25 8-50,4 1 141,-18-8 28,-1-2 0,0 1 0,0-2 0,0 1 0,0-1 0,0-1-1,0 0 1,0-1 0,15-7 0,-20 9-60,-1-1 0,1 1 1,-1-2-1,0 1 0,0 0 0,0-1 0,-1 0 0,1 0 0,-1 0 0,0-1 1,0 1-1,0-1 0,0 0 0,-1 0 0,0-1 0,0 1 0,-1 0 0,1-1 1,1-7-1,-4 12-84,0 1 0,0-1 0,0 1 0,1-1 0,-1 1 0,0-1 0,0 1 0,-1-1 1,1 1-1,0-1 0,0 1 0,0 0 0,0-1 0,0 1 0,0-1 0,-1 1 0,1-1 0,0 1 1,0 0-1,0-1 0,-1 1 0,1 0 0,0-1 0,-1 1 0,1 0 0,0-1 0,-1 1 0,1 0 0,-1-1 1,1 1-1,0 0 0,-2-1 0,-18 0 102,-22 11-225,29-4 124,1 1 0,0 1 1,0 0-1,0 0 0,1 1 0,-13 14 1,19-18-7,0 0 1,0 0-1,1 0 1,0 1-1,0-1 1,0 1 0,0 0-1,1 1 1,0-1-1,1 0 1,-1 1-1,1 0 1,1-1 0,-3 14-1,4-18-9,1-1-1,-1 0 1,1 1-1,-1-1 1,1 0-1,-1 1 1,1-1-1,0 0 1,-1 0-1,1 0 1,0 0-1,0 1 1,0-1-1,0 0 1,0-1 0,0 1-1,0 0 1,0 0-1,0 0 1,0-1-1,1 1 1,-1 0-1,0-1 1,1 1-1,-1-1 1,0 1-1,1-1 1,-1 0-1,0 0 1,1 0-1,1 0 1,54 3 167,-46-3-155,23-2-214,-1-2 0,0 0 1,0-3-1,0 0 1,-1-3-1,34-13 1,-66 22 192,1 1 1,-1 0 0,0 0-1,0 0 1,1-1 0,-1 1-1,0 0 1,1 0 0,-1 0-1,0 0 1,0 0-1,1-1 1,-1 1 0,1 0-1,-1 0 1,0 0 0,1 0-1,-1 0 1,0 0 0,1 0-1,-1 0 1,0 0 0,1 1-1,-1-1 1,0 0 0,1 0-1,-1 0 1,0 0 0,0 0-1,1 0 1,-1 1 0,0-1-1,1 0 1,-1 0 0,0 1-1,0-1 1,1 0-1,-1 0 1,0 1 0,0-1-1,0 0 1,1 0 0,-1 1-1,0-1 1,0 0 0,0 1-1,0-1 1,0 0 0,0 1-1,0-1 1,0 0 0,0 1-1,0-1 1,-5 26 679,-1-3 91,6-23-756,-1 0 0,1 1 1,0-1-1,0 0 1,0 1-1,0-1 0,0 0 1,0 1-1,0-1 1,0 0-1,0 1 0,0-1 1,0 0-1,0 1 1,0-1-1,1 0 0,-1 1 1,0-1-1,0 0 0,0 0 1,0 1-1,0-1 1,1 0-1,-1 1 0,0-1 1,0 0-1,0 0 1,1 0-1,-1 1 0,0-1 1,0 0-1,1 0 1,-1 0-1,0 1 0,1-1 1,-1 0-1,0 0 1,1 0-1,-1 0 0,0 0 1,1 0-1,-1 0 1,110-5-1524,-73-1-3219,0-5-4565,-24 6 3951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4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 9673,'0'0'4378,"9"-1"-2505,-5 1-1671,0 0 0,1-1 1,-1 1-1,0 1 0,0-1 0,1 1 0,-1-1 0,0 1 0,8 3 0,-10-2-45,0-1 0,1 1-1,-1-1 1,0 1 0,-1 0 0,1 0 0,0 0 0,0 0 0,-1 0 0,1 0 0,-1 1-1,0-1 1,0 0 0,0 1 0,0-1 0,0 1 0,0-1 0,-1 1 0,1-1-1,-1 1 1,1 3 0,-1-1 111,1 1-1,-1-1 1,0 0 0,0 0-1,-1 0 1,0 0-1,1 0 1,-2 0 0,1 0-1,-1 0 1,1-1-1,-1 1 1,0 0 0,-1-1-1,-3 6 1,-3 2 591,-1 0 0,0-1 0,-21 17 0,-5 6-671,35-34-197,1 1-1,0-1 1,-1 0-1,1 1 1,-1-1-1,1 1 1,0-1 0,-1 0-1,1 1 1,0-1-1,0 1 1,-1-1-1,1 1 1,0-1-1,0 1 1,0-1-1,0 1 1,0-1-1,-1 1 1,1-1-1,0 1 1,0-1-1,0 1 1,0 0-1,1-1 1,-1 1-1,0-1 1,0 1-1,0-1 1,0 1-1,0-1 1,1 1-1,-1-1 1,0 1 0,0-1-1,1 0 1,-1 1-1,0-1 1,1 1-1,26 12 47,41-3-826,-63-9 447,35 2-2089,-14-2-2211,-20-3-1001,-5-4-2583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4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14157,'0'0'10474,"60"-36"-10282,-19 36-159,6 2-33,1 2-865,4 0-3491,3-4-6791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4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54 274 12940,'0'0'11654,"-7"12"-11558,0-2-73,1 0 0,1 0 0,0 1 0,0 0 0,1 0 0,1 0 0,0 0 0,0 0 0,1 1 0,0-1 0,1 1 0,1 21 0,1-31-2,-1 0-1,1 0 1,1-1 0,-1 1 0,0 0 0,0 0-1,1 0 1,-1-1 0,1 1 0,-1-1-1,1 1 1,0-1 0,0 0 0,-1 0-1,1 0 1,0 0 0,0 0 0,0 0-1,0 0 1,0 0 0,1-1 0,-1 1-1,0-1 1,0 0 0,0 1 0,0-1-1,1 0 1,2-1 0,7 2 226,1-1 0,-1-1 1,23-4-1,-20 2-193,-1-1 1,0-1 0,-1 0-1,1-1 1,-1-1 0,0 0-1,-1-1 1,0 0 0,0-1-1,-1 0 1,0-1 0,0 0-1,-1-1 1,0 0-1,-1 0 1,9-16 0,-17 27-66,-1 0 1,0-1 0,0 1 0,1 0 0,-1 0-1,0 0 1,0 0 0,0 0 0,1-1-1,-1 1 1,0 0 0,0 0 0,0-1-1,1 1 1,-1 0 0,0 0 0,0 0 0,0-1-1,0 1 1,0 0 0,0-1 0,0 1-1,0 0 1,0 0 0,1-1 0,-1 1-1,0 0 1,0 0 0,0-1 0,-1 1-1,1 0 1,0-1 0,0 1 0,0 0 0,0 0-1,0-1 1,0 1 0,0 0 0,0 0-1,0-1 1,-1 1 0,1 0 0,0 0-1,0 0 1,0-1 0,-1 1 0,1 0 0,0 0-1,-15 10-204,-17 27 371,29-32-106,-1 1 0,2 0 0,-1 0 0,1 0 0,0 0 0,0 0 0,0 0 0,1 1 0,0-1 0,0 1-1,1-1 1,0 1 0,0 7 0,1-11-32,0 0-1,-1 0 1,1-1-1,0 1 1,1 0-1,-1-1 1,0 1-1,1-1 1,-1 1-1,1-1 1,0 0 0,0 1-1,0-1 1,0 0-1,0 0 1,0-1-1,1 1 1,-1 0-1,1-1 1,-1 1-1,1-1 1,-1 0-1,1 0 1,0 0-1,-1 0 1,1-1-1,0 1 1,0-1-1,0 1 1,0-1-1,4 0 1,-1 0 62,0 0-1,0 0 1,0 0-1,0-1 1,0 0 0,-1 0-1,1-1 1,0 0 0,0 1-1,-1-2 1,0 1-1,1-1 1,-1 0 0,0 0-1,0 0 1,0-1-1,-1 0 1,1 0 0,-1 0-1,0 0 1,0-1-1,-1 1 1,1-1 0,-1 0-1,0 0 1,5-11 0,-2 0-199,0 0-1,0 0 1,-2-1 0,0 0 0,-1 0 0,0 0 0,-2-1 0,0-18 0,-2 25-414,-1 20 137,1-6 367,1 0 0,0 0 0,0 0 1,0-1-1,0 1 0,0 0 0,0 0 1,1 0-1,1 5 0,1-5 39,0 1 1,1-1-1,-1 0 0,1 1 0,0-2 1,0 1-1,0 0 0,0-1 0,0 0 1,0 0-1,1 0 0,-1 0 0,1-1 1,-1 0-1,1 0 0,0 0 0,-1 0 1,1-1-1,0 0 0,0 0 0,5 0 1,-7 0 8,1 0 0,-1 0 0,0-1 0,1 1 0,-1-1 0,0 1 0,1-1 0,-1 0 0,0 0 0,0-1 0,0 1 1,0-1-1,0 1 0,0-1 0,0 0 0,-1 0 0,1 0 0,-1 0 0,1-1 0,-1 1 0,0-1 0,0 1 0,0-1 0,0 0 1,0 0-1,-1 0 0,1 0 0,-1 0 0,0 0 0,1-4 0,-2 6-24,1 0 0,-1 0-1,0 0 1,0 0 0,0 0 0,0 0 0,0 0 0,0 0-1,0 0 1,0 0 0,-1 0 0,1 0 0,0 0 0,-1 0 0,1 0-1,0 0 1,-1 0 0,0 0 0,1 0 0,-1 1 0,1-1-1,-1 0 1,0 0 0,1 1 0,-1-1 0,0 0 0,0 1-1,-1-2 1,0 1-21,0 1 0,-1-1 0,1 0 0,0 1-1,-1-1 1,1 1 0,0 0 0,-1 0 0,1 0 0,-1 0 0,1 0-1,-3 1 1,0 0-15,-1 0-1,1 0 1,0 1-1,0-1 1,0 1-1,0 1 1,0-1-1,0 1 1,0-1-1,1 1 1,-7 6-1,10-8 34,-1 1 0,1-1-1,-1 0 1,1 1-1,0 0 1,0-1 0,0 1-1,0 0 1,0-1 0,0 1-1,1 0 1,-1 0-1,0 0 1,1 0 0,0-1-1,-1 1 1,1 0-1,0 0 1,0 0 0,0 0-1,0 0 1,0 0 0,1 0-1,0 3 1,0-3-25,1 0-1,-1 0 1,1 0 0,0 0 0,0 0 0,0 0 0,0 0 0,0 0-1,0-1 1,0 1 0,0-1 0,1 0 0,-1 1 0,1-1 0,3 1-1,13 4-323,1-1-1,-1-1 0,36 2 0,-44-4 154,18 0-1151,-21-3 512,1 2 0,-1-1 0,1 1 0,-1 0 0,1 1 0,-1 0 0,0 0-1,1 0 1,-1 1 0,11 6 0,-18-8 1017,1 0-1,-1 0 1,1-1-1,-1 1 1,1-1-1,0 1 1,-1-1-1,1 0 1,0 1 0,-1-1-1,1 0 1,0 0-1,0 0 1,-1-1-1,1 1 1,0 0-1,-1 0 1,1-1-1,0 1 1,-1-1 0,1 0-1,-1 1 1,1-1-1,-1 0 1,1 0-1,1-1 1,43-32 788,-39 27-983,18-14-566,0-1 0,-2-2 0,34-42 0,-45 49-673,-1-1-1,0 0 0,-1-1 0,-1 0 0,0 0 0,10-37 1,-19 54 1441,1-1 0,0 1 0,-1 0 0,1-1 0,-1 1 1,0-1-1,0 1 0,0-1 0,0 1 0,0 0 1,-1-1-1,1 1 0,-1-1 0,1 1 0,-3-5 1,3 7-68,0 0 0,-1-1 0,1 1 0,0 0 1,-1-1-1,1 1 0,0 0 0,-1 0 1,1-1-1,0 1 0,-1 0 0,1 0 0,-1 0 1,1 0-1,-1 0 0,1-1 0,0 1 1,-1 0-1,1 0 0,-1 0 0,1 0 0,-1 0 1,1 0-1,0 0 0,-1 0 0,1 1 1,-1-1-1,1 0 0,-1 0 0,-20 17 1242,14-8-783,0 1-1,0-1 1,1 2-1,1-1 1,-1 0-1,2 1 0,-7 20 1,7-13-459,0 0 0,1 1 1,1 0-1,1-1 0,1 1 0,0 0 0,5 23 1,5-5-931,22 53 0,-33-92-1343,-34-66 2865,27 54 9,-1 0 1,2-1-1,0 0 0,1 0 0,1-1 0,-7-30 0,12 46-677,0-1 0,0 0 0,0 1-1,0-1 1,0 1 0,0-1 0,0 1 0,0-1-1,0 1 1,1-1 0,-1 1 0,0-1-1,0 1 1,1-1 0,-1 1 0,0 0-1,1-1 1,-1 1 0,0-1 0,1 1-1,-1 0 1,1-1 0,-1 1 0,1 0-1,-1 0 1,1-1 0,-1 1 0,1 0-1,-1 0 1,1 0 0,0-1 0,25-2 120,28 10-980,-15 3-735,29 5-5128,-32-11 412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4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41 8808,'0'-1'442,"-1"0"-1,1 0 0,0 1 0,0-1 1,-1 0-1,1 0 0,0 0 0,-1 0 1,1 0-1,-1 0 0,1 1 0,-1-1 1,1 0-1,-1 0 0,0 1 0,1-1 1,-1 0-1,0 1 0,0-1 0,-1 0 1,-24-11 3580,-26 2-1493,49 10-2506,-4-1 76,0 0-1,-1 1 0,1 0 0,0 1 0,-1-1 0,-10 4 0,17-4-127,-1 1-1,1-1 0,-1 1 0,1 0 0,0 0 0,-1 0 0,1 0 0,0 0 1,-1 0-1,1 0 0,0 0 0,0 0 0,0 1 0,0-1 0,0 0 0,1 1 0,-1-1 1,0 1-1,1-1 0,-1 1 0,1-1 0,-1 1 0,1-1 0,-1 1 0,1-1 1,0 1-1,0 0 0,0-1 0,0 1 0,0 0 0,0-1 0,1 1 0,-1-1 1,1 1-1,-1-1 0,1 2 0,0 0-89,1 0 0,-1-1 0,0 1 0,1-1 0,0 0 0,0 0 0,-1 1 0,1-1 0,0 0 0,1 0 0,-1-1-1,0 1 1,1 0 0,-1-1 0,0 0 0,5 2 0,50 22-1535,-40-19 906,10 4-66,-18-7 397,0 0 1,0 0-1,0 1 0,-1 0 1,1 0-1,-1 1 1,0 1-1,0-1 0,9 9 1,-17-13 487,1-1 0,-1 1 0,1-1 0,-1 1 0,0-1 0,1 1 0,-1-1 0,0 1 1,1-1-1,-1 1 0,0 0 0,0-1 0,0 1 0,0-1 0,1 1 0,-1 0 0,0-1 0,0 1 0,0-1 1,0 1-1,0 0 0,-1-1 0,1 1 0,0-1 0,0 1 0,0 0 0,0-1 0,-1 1 0,1-1 0,0 1 1,-1 0-1,-19 10 2363,-32-2 1191,50-9-3493,-10 1 423,-54 2 1776,64-3-2473,0 0 0,0 0 1,0 0-1,1 0 0,-1-1 1,0 1-1,0 0 0,0-1 1,0 0-1,0 1 0,1-1 1,-1 0-1,0 0 0,0 0 1,1 0-1,-1 0 0,1 0 1,-1 0-1,1-1 0,-1 1 1,1 0-1,0-1 0,0 1 1,0-1-1,0 0 1,-2-2-1,3 3-201,0 0 1,0 1-1,0-1 1,0 0-1,0 1 1,0-1-1,0 0 0,0 1 1,0-1-1,0 0 1,0 0-1,0 1 1,1-1-1,-1 0 1,0 1-1,0-1 1,1 1-1,-1-1 0,1 0 1,-1 1-1,0-1 1,1 1-1,0-2 1,12-6-5429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17372,'3'31'1776,"-5"4"-1048,-2 3-296,1 5 865,-1 0-249,0-4-384,1-3-312,-2-15-856,4-6-312,10-17 360,2-22 32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4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120 207 6118,'0'0'11381,"-10"3"-9774,1-1-1127,0 2-1,-1-1 1,1 1 0,0 1-1,1-1 1,-12 9 0,17-11-399,1 0 0,-1-1 0,1 1 0,-1 0 0,1 0 0,0 1 0,0-1 0,0 0 0,0 1-1,1-1 1,-1 1 0,1 0 0,-1 0 0,1-1 0,0 1 0,0 0 0,0 0 0,0 0 0,1 0 0,-1 0 0,1 0 0,0 0 0,0 0 0,0 0 0,0 0 0,0 1 0,1-1 0,-1 0 0,2 3 0,0-3-69,-1-1 0,1 0 0,0 1 0,0-1 1,0 0-1,1 0 0,-1 0 0,0 0 0,1-1 0,-1 1 1,1-1-1,0 1 0,-1-1 0,1 0 0,0 0 0,0 0 0,0 0 1,0-1-1,0 1 0,0-1 0,0 0 0,3 0 0,5 1 50,0 0-1,0-1 1,0-1 0,21-3-1,-24 1-235,0 0 0,0 0 0,0-1 0,-1 0 0,1 0 0,-1-1 0,0 0 0,0 0 0,-1 0 0,7-7 0,-9 8-468,0-1-1,0 1 1,0-1-1,0 1 1,-1-1-1,0 0 1,0-1 0,0 1-1,-1 0 1,1-1-1,-1 0 1,-1 1 0,1-1-1,-1 0 1,1-7-1,-6 0 2575,3 8-57,14-4-1913,-2 2-25,-1 0-1,1-1 1,-2 0 0,1 0-1,-1-1 1,0 0-1,-1-1 1,0 0 0,0 0-1,11-22 1,-14 21 884,0-1 1,-1 1 0,5-24-1,-12 50-539,1-1-1,0 1 0,0 0 1,2 0-1,0 0 0,2 15 1,0-20-291,0 0 0,1 0 0,0-1-1,1 1 1,0-1 0,0 0 0,1 0 0,0 0 0,12 15 0,-4-10-617,0 1-1,1-2 1,1 0-1,19 14 0,21 17-89,-45-29 6037,-3-8-3767,13-7-1547,-19-1-64,1 1 1,-1 0 0,1-1 0,0 1 0,-1-1 0,1 1 0,-1-1 0,1 0 0,-1 0-1,1 1 1,-1-1 0,0 0 0,1 0 0,-1-1 0,0 1 0,0 0 0,0 0-1,0-1 1,0 1 0,0 0 0,0-1 0,0 1 0,-1-1 0,1 1 0,0-1 0,0-1-1,3-45-5036,-4 45 4612,0-31-5327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2:4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9673,'0'0'11755,"54"31"-10185,-1-9 95,4 0-640,3-1-672,4-1-225,-8-3-513,-4-7-2273,-5-6-3236,-10-4-8583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3:2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5771 973 3844,'0'0'6128,"4"-9"-5119,-2 4-1145,2-2 513,0-1 0,-1 0 0,-1 1 0,1-1 0,-1 0 0,0-1 0,-1 1 0,0 0 0,0 0 0,-1-1 0,-1-13 0,-3 17-346,1 1 0,-1 0-1,0 0 1,0 1 0,-1-1-1,1 1 1,-1 0 0,0 0-1,1 0 1,-1 1 0,0 0-1,-1 0 1,-5-2 0,-4-2 126,-110-51 140,-168-80-220,102 47 99,-3 9 0,-4 8-1,-235-53 1,-635-63 82,737 159-111,-374 17 0,556 18-109,0 7 1,1 6-1,0 6 0,-164 51 1,231-50-12,2 4 0,0 4 0,2 2-1,-123 79 1,153-82-26,1 2-1,2 2 1,1 2-1,2 1 1,2 3 0,1 1-1,-60 93 1,-207 410 495,296-527-488,1 0 0,0 1 0,1 0 1,1 1-1,1-1 0,1 1 0,1 0 0,1 0 0,1 1 0,0-1 0,2 0 0,0 0 1,2 0-1,0 0 0,1 0 0,1 0 0,1-1 0,1 0 0,1 0 0,0-1 1,2 1-1,0-2 0,1 0 0,27 33 0,-5-14-4,3-2 1,0-1-1,2-2 1,2-2-1,0-1 1,2-2-1,1-3 1,74 32-1,-10-13 22,2-5 0,181 38-1,86-8 21,633 33-1,117-82-7,-919-28-63,395-70 1,191-113 51,-698 166-30,229-70 13,-257 72 6,-1-3-1,106-60 1,-144 70 85,-1-2 0,0 0 0,-2-2 0,0-1 1,-1-1-1,-2-1 0,0 0 0,21-33 1,-35 45-30,-1 0 1,0 0 0,0-1-1,-1 0 1,-1 0-1,0 0 1,-1-1 0,0 0-1,-1 0 1,-1 0 0,0 0-1,-1 0 1,0 0 0,-1 0-1,-1 0 1,0-1-1,-1 1 1,-1 0 0,0 1-1,-1-1 1,-7-18 0,-9-8 3,-1 0 0,-3 2 0,-1 0 0,-2 2 0,-1 0 0,-2 2 0,-1 2 1,-69-56-1,36 40-111,-2 2 1,-2 3-1,-2 3 1,-87-35-1,72 41-564,-1 3 1,-164-33-1,-42 21-5303,127 29-1299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3:2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3212 328 8392,'-12'-4'512,"-395"-112"1093,-24 30-1763,-497-32 3148,849 115-2942,0 3 1,-83 12 0,116-6-78,0 3 0,0 1-1,1 3 1,-80 33 0,78-24-19,1 1 0,1 3-1,1 1 1,2 2 0,1 2 0,1 2 0,1 2 0,3 1 0,0 2 0,3 1 0,1 2 0,-52 89 0,39-47 43,4 2-1,4 2 1,3 2 0,-32 135-1,60-193 58,1 0-1,2 0 1,1 0 0,1 0-1,1 0 1,2 1-1,10 50 1,-6-58-29,1 0 0,1 0 0,0-1 0,2 0 1,1-1-1,1 0 0,1-1 0,1 0 0,0-1 0,20 21 1,-2-9 3,2-1 1,1-2-1,1-1 1,1-2-1,1-2 1,1-1 0,82 34-1,-12-16 58,215 51-1,-193-64-64,1-6 0,1-6 0,0-6-1,1-5 1,138-14 0,-157-2 8,-1-5 0,0-5 0,-1-4 0,-2-6 0,-1-5 0,119-56 0,-161 61 76,-2-4 0,-2-3 0,-2-2 0,-1-3 0,-2-3 0,97-97 0,-126 110 46,-2-2 1,-2-1-1,0 0 1,-3-2-1,24-52 1,-33 58-1,-1-1 1,-2 0-1,-2-1 1,-1 0-1,-1-1 1,-2 0-1,1-47 1,-6 54-79,0 1 0,-2-1-1,-2 1 1,0-1 0,-2 1 0,-1 1 0,0-1-1,-3 1 1,0 1 0,-1 0 0,-2 0 0,0 1-1,-2 0 1,0 2 0,-2-1 0,0 2 0,-1 1-1,-2 0 1,-26-22 0,10 14-52,0 2 1,-2 2-1,-1 1 1,-1 2-1,0 1 1,-2 3-1,0 1 1,-1 2-1,0 2 1,-79-12-1,35 14-1015,-1 4 0,-1 4-1,1 4 1,-136 19 0,37 6-2849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4:4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6278,'0'0'3395,"8"0"-2840,186 14 1033,213 6-832,413-8 637,-298-2-976,968-15 406,-464-3-750,-24-12 24,-916 15-95,148-4 28,-234 9-16,0 0 1,1 0 0,-1 0-1,0 0 1,1 0 0,-1 0-1,0 0 1,0 0 0,1 0 0,-1 0-1,0 0 1,0 0 0,1 0-1,-1 0 1,0 0 0,0 0-1,1-1 1,-1 1 0,0 0-1,0 0 1,1 0 0,-1 0 0,0-1-1,0 1 1,0 0 0,1 0-1,-1 0 1,0-1 0,0 1-1,0 0 1,0 0 0,0-1 0,0 1-1,0 0 1,1 0 0,-1-1-1,0 1 1,0 0 0,0-1-1,0 1 1,0 0 0,0 0-1,0-1 1,0 1 0,0 0 0,0 0-1,-1-1 1,1 1 0,0 0-1,0-1 1,0 1 0,-4-9-4805,-2-1-2587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4:5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23 7175,'-38'-18'4336,"35"14"-752,25 9-2840,10 2-283,0-2 0,0-1 0,0-1-1,1-2 1,51-5 0,-1 2-269,1799 2 769,-1344 13-447,33 1 2159,-563-14-2451,-1 0-328,-1 0 0,0 0 0,1-1 0,-1 1 0,12-4 0,-15 3-708,0-1-1,-1 1 0,1 0 0,0-1 0,-1 0 0,1 0 0,-1 0 0,0 0 0,3-2 1,8-11-6361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5:5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2115 338 8552,'1'-6'419,"0"0"0,-1 0 0,0 0 0,0 0 0,0 0-1,0 0 1,-1 1 0,0-1 0,0 0 0,-1 0 0,0 0 0,0 1 0,0-1 0,-1 1-1,1-1 1,-7-8 0,2 6-289,-1 0-1,0 0 0,0 1 1,0-1-1,-1 2 0,0 0 1,0 0-1,-14-7 0,-24-9-79,-1 1 0,-1 3 0,-97-23 0,-158-7-84,246 42 19,0 3 0,0 2 0,0 2 1,0 3-1,1 3 0,-1 2 0,1 3 0,1 2 1,0 3-1,1 2 0,1 2 0,-71 39 1,66-26 22,2 1 0,1 4 0,3 1 1,-82 80-1,110-95-4,2 2 1,1 1-1,1 1 1,1 0-1,2 2 1,1 0-1,1 1 1,2 1-1,1 0 1,-13 56-1,17-46-13,2 0-1,2 1 0,2-1 0,1 1 1,3 0-1,1 0 0,2 0 0,3-1 1,1 0-1,2 0 0,26 71 0,-24-85 29,2 1 1,0-2-1,2 0 0,1-1 0,1-1 0,2 0 0,0-2 0,1 0 0,2-1 1,0-1-1,2-2 0,0 0 0,1-1 0,1-2 0,0-1 0,52 22 1,-25-18 105,0-3 1,2-2 0,0-3 0,104 10 0,-62-17 176,196-14 0,-187-4-245,-1-4 1,-1-6-1,-1-3 1,-1-6-1,-1-4 1,-3-4-1,-1-4 1,167-104 0,-219 118 83,-2-2 0,-2-1 0,-1-2 0,-1-2 0,51-63 0,-71 75-89,-2 0-1,-1-2 1,-1 0 0,-1-1-1,-1 0 1,-2-1 0,0-1-1,-3 0 1,0 0 0,7-55-1,-13 61-38,-1 0-1,-1 0 1,-1-1-1,-1 1 1,-2 0-1,0 0 1,-2 0-1,-9-30 1,8 36-38,-2 0 0,0 1 0,-1 0 0,0 1 0,-2-1 0,0 2 0,-1 0 0,0 0 0,-1 1 0,-1 0 0,-15-11 0,-5-1-83,-1 3-1,-1 0 0,-1 3 1,-1 1-1,-1 2 0,0 1 0,-1 2 1,-47-9-1,2 5-535,-2 4 1,-169-6-1,155 21-1131,-1 4 0,1 5 0,-193 43 0,151-18-3531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6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2038 99 4901,'0'0'688,"-9"-9"-634,-2-2-23,6 6 30,1 0 0,-1 0 0,0 1 0,0-1 1,0 1-1,-12-6 0,4 3 338,-1 1 1,0 0-1,-1 1 1,1 1-1,-1 0 1,0 1-1,0 1 1,-26-2-1,-127 9 449,156-4-631,-102 6 302,2 5 0,0 5 0,1 5 0,-158 53 0,-142 96 60,356-143-480,3 2 0,0 2 0,2 2 1,2 3-1,-57 55 0,87-74-76,2 0-1,0 1 1,1 1 0,-23 41-1,31-48-20,1 1 0,0 0 0,1 0 0,1 0 0,0 1 0,1 0 0,0 0 0,2 0 0,-1 17 1,1 0-11,2-1-1,2 0 1,5 32 0,-5-51 5,1 0 1,0 0-1,0 0 0,1-1 0,0 0 0,1 0 0,1 0 0,-1-1 0,2 1 0,13 14 0,5 0 11,0-2-1,1-1 0,1-1 1,61 34-1,134 53 25,-201-98-31,93 39 14,217 62-1,-252-91-2,2-4-1,0-3 0,144 2 1,-125-14 1,0-4 0,0-5 1,196-41-1,-137 6 27,-2-8 0,-3-6 0,210-109 0,-303 132-11,-1-3 0,70-56 0,-107 74-15,-1-1 0,-1-1-1,-1-1 1,-1-1 0,-1-1 0,-1 0 0,28-50 0,-40 62 65,-1 0 0,0 0 0,-1 0 1,-1 0-1,1-1 0,-2 1 1,0-1-1,0 0 0,-2 0 0,1 0 1,-1 0-1,-1 1 0,-1-1 1,-3-16-1,0 12-5,0 1 0,-1 0 1,-1 1-1,-1-1 0,0 1 0,-1 1 1,-1 0-1,0 0 0,-20-21 0,-2 5 0,-1 0-1,-2 3 1,-1 1-1,0 1 1,-2 3-1,-1 0 1,-63-23-1,18 15-56,-2 3 0,0 5 0,-2 3 0,-148-13-1,-361 13 77,524 21-764,-1 2 0,1 4 0,0 3 0,0 4 0,-84 27 0,56-9-2201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6:3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2865 348 11275,'-125'-71'419,"-258"-106"0,323 158-432,0 2-1,-1 3 1,-1 3 0,-115-6 0,-251 22-119,40 25 355,286-16-187,-180 49 0,224-45-36,1 3 0,0 2-1,2 2 1,-68 43 0,85-43 1,1 2 0,2 0-1,1 3 1,1 1 0,2 1-1,-45 61 1,62-72 59,1 0 0,1 2-1,1 0 1,2 0 0,0 1 0,1 0-1,1 0 1,2 1 0,-5 44-1,7-34-38,1 1 0,2 0 0,2-1-1,1 1 1,1-1 0,13 47-1,-8-52-9,1-1 0,1 0 0,2 0-1,1-2 1,1 0 0,1 0 0,1-2-1,2 0 1,0-1 0,2 0 0,0-2-1,1-1 1,35 26 0,-19-21-1,0-2 1,2-1-1,0-3 1,1-1 0,2-1-1,-1-3 1,2-2-1,67 13 1,-1-9-10,1-5 0,0-5 0,0-5 0,0-4 0,0-5 0,0-6 0,198-47 0,-168 21 17,-1-7 0,-2-6 0,-3-5 1,-2-7-1,178-114 0,-256 142 34,-1-1 0,-2-3-1,-2-2 1,-2-2 0,83-99-1,-113 119 84,-2 0 0,-1 0 0,-1-2 0,-1 0 0,-2 0 0,16-50 0,-22 55 13,-1-1 0,-1 1 0,0-1 0,-2 0-1,0 0 1,-2 1 0,0-1 0,-2 0 0,-10-42 0,7 43-183,0 0 1,-2 0-1,-1 0 1,0 1-1,-2 0 1,0 1-1,-1 0 1,-1 1-1,-1 0 1,-1 1-1,0 1 1,-1 0-1,0 1 1,-2 0-1,0 2 1,0 0-1,-1 1 1,0 1-1,-1 1 1,-1 1-1,1 0 1,-1 2-1,-1 0 1,0 2-1,-40-6 1,26 8-618,0 1 1,0 2 0,-1 2 0,1 1-1,0 2 1,1 1 0,-1 2-1,-46 17 1,-63 28-5856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5:1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9 6118,'-34'-1'2208,"24"0"-1601,0 0 0,0 1 0,0 0 0,0 0 0,0 1 0,0 1 0,0-1 0,-15 6 0,25-7-592,0 0 1,0 0-1,0 0 0,0 0 0,0 0 1,-1 0-1,1 0 0,0 0 0,0 0 0,0 0 1,0 0-1,0 1 0,0-1 0,0 0 1,0 0-1,-1 0 0,1 0 0,0 0 1,0 0-1,0 0 0,0 0 0,0 0 1,0 1-1,0-1 0,0 0 0,0 0 1,0 0-1,0 0 0,0 0 0,0 0 1,0 1-1,0-1 0,0 0 0,0 0 1,0 0-1,0 0 0,0 0 0,0 0 1,0 0-1,0 1 0,0-1 0,0 0 1,0 0-1,0 0 0,0 0 0,0 0 0,0 0 1,0 1-1,0-1 0,0 0 0,0 0 1,0 0-1,1 0 0,-1 0 0,0 0 1,0 0-1,0 0 0,0 0 0,0 0 1,0 1-1,13 4 235,13 1-37,89 8 227,-1-6-1,175-8 0,-120-2-326,1091-46 1430,-1253 47-1110,-13 0-136,-31-1-10,-61 1-231,-625 17 42,-3 1-105,2151-41-4125,-1358 20 4073,-165-2 107,91 6-47,-747 5 819,3 63-130,737-66-755,5-2-85,1 1 0,0 1 0,0 0 0,0 0 0,0 0 0,1 1 0,-1 0 0,-8 5 0,15-6-2087,6-2-2439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17412,'0'1'135,"0"-1"0,0 0 0,0 1 0,0-1 0,0 0 0,0 1 0,0-1 1,0 1-1,1-1 0,-1 0 0,0 1 0,0-1 0,1 0 0,-1 0 0,0 1 0,0-1 0,1 0 1,-1 0-1,0 1 0,1-1 0,-1 0 0,0 0 0,1 1 0,-1-1 0,0 0 0,1 0 1,-1 0-1,0 0 0,1 0 0,0 0 0,12-5 1630,14-19-955,-24 21-484,31-32 730,-10 9-358,1 2 1,30-23 0,-55 47-692,1 0 1,-1-1-1,0 1 1,0 0-1,1 0 1,-1 0-1,0-1 0,0 1 1,1 0-1,-1 0 1,0 0-1,0 0 1,1 0-1,-1 0 1,0 0-1,1-1 1,-1 1-1,0 0 1,1 0-1,-1 0 1,0 0-1,1 0 1,-1 0-1,0 1 1,0-1-1,1 0 1,-1 0-1,0 0 1,1 0-1,-1 0 1,0 0-1,0 0 1,1 1-1,2 10 86,-5 19-77,2-27 1,-18 99 4,10-62-2,2 0-1,-2 56 1,9-93-70,-1 1 0,1-1 0,0 0 0,0 0 0,1 0 0,-1 0 0,1 0 0,-1 0 0,4 4 0,-5-6-8,1-1 0,-1 1-1,1 0 1,-1 0 0,1 0 0,-1 0 0,1-1-1,0 1 1,-1 0 0,1 0 0,0-1 0,0 1 0,0-1-1,0 1 1,-1-1 0,1 1 0,0-1 0,0 1-1,0-1 1,0 0 0,0 1 0,0-1 0,0 0 0,0 0-1,0 0 1,0 0 0,0 0 0,0 0 0,0 0 0,0 0-1,0 0 1,0 0 0,0-1 0,0 1 0,1-1-1,8-9-468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5:1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640 201 12684,'5'-13'1447,"0"3"-1203,-1-1 138,1 0-1,-1 0 0,-1 0 1,0-1-1,3-17 0,-6 26-292,0 0-1,1 0 0,-2-1 0,1 1 1,0 0-1,0 0 0,-1 0 1,0 0-1,1 0 0,-1 1 0,0-1 1,-1 0-1,1 0 0,0 0 0,-1 1 1,0-1-1,1 1 0,-1-1 0,0 1 1,0 0-1,0 0 0,-1 0 1,1 0-1,0 0 0,-1 0 0,0 1 1,1-1-1,-1 1 0,0-1 0,-3 0 1,-4-2 34,0 1 0,0 1 0,0-1 0,-1 2 0,1-1 1,-1 1-1,1 1 0,-1 0 0,1 1 0,-1 0 0,-15 3 0,10 0 17,0 1-1,0 1 0,1 0 1,-1 1-1,2 1 1,-24 15-1,8-1-22,1 2 0,2 1 0,0 0 0,2 2 0,-41 56 0,45-51-146,2 0 1,1 1-1,2 1 1,1 0-1,2 1 1,1 1-1,2 0 1,1 0-1,2 1 1,2 0-1,1 0 1,2 1 0,1-1-1,9 75 1,-5-96-155,-1 0 0,2 0 0,0 0 0,1 0 0,0-1 0,2 0 1,0 0-1,0-1 0,1 0 0,1 0 0,11 13 0,-15-21 161,0-1 0,0 0 0,0 0 1,1 0-1,0-1 0,0 0 0,0 0 0,0 0 0,0-1 0,1 0 0,0 0 0,0-1 0,0 1 0,0-2 1,0 1-1,0-1 0,0 0 0,0 0 0,1-1 0,-1 0 0,0 0 0,0-1 0,1 0 0,-1 0 0,0-1 0,0 0 1,7-3-1,2-2 167,-1 0 1,1-1 0,-1-1 0,-1 0-1,0-1 1,24-22 0,70-79 1615,-53 49-1264,-3-2 0,-3-2 0,52-91 0,-84 125-627,-1 0 0,-1-1 0,-2-1 0,-1 0 0,-2-1 0,-2 0 0,-1 0 0,-1-1 0,1-69 1,-7 98 95,0 1 1,-1 0-1,0-1 1,0 1-1,0 0 1,-1 0-1,0 0 1,0 0-1,0 0 1,-1 0-1,0 1 1,0-1-1,-1 1 1,1 0-1,-1 0 1,0 0-1,0 0 1,-1 1-1,0-1 1,0 1-1,0 0 1,0 1-1,0-1 1,-1 1-1,1 0 1,-1 1-1,0-1 1,0 1-1,0 0 1,0 1 0,0-1-1,-11 0 1,-15-2-129,1 1 0,-1 2 0,0 1 1,1 1-1,-56 10 0,35 0-1837,0 2 1,-77 31-1,82-24-2629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3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2823 395 6854,'-9'-7'759,"-15"-10"-479,0 1 1,-2 1 0,1 2-1,-47-18 1,-128-35 158,109 39 238,-490-124 1734,458 130-2273,0 5 0,-229 1-1,311 18-99,-1 2-1,1 1 1,0 2-1,0 2 1,1 2-1,1 1 1,0 2-1,0 2 1,2 1-1,-59 39 1,48-23 15,1 2 0,1 2 0,3 1 0,1 3 1,2 1-1,-68 97 0,56-65-17,4 3 0,3 1 0,-59 146 0,92-189-14,1 0-1,2 1 1,1 0 0,-5 68-1,13-78-12,0 0-1,1 0 1,2 0-1,1 0 1,1 0-1,1-1 1,16 42-1,-8-34-5,2 0 0,1-2 0,1 0 0,2 0 0,1-2 0,2-1 0,0 0 0,2-2 0,1-1 0,36 28 0,-23-25-11,1-2 0,1-2 0,1-2 0,1-1-1,2-2 1,0-3 0,63 17 0,19-3 44,2-6-1,172 11 0,266-31-13,-451-13-19,0-5 0,130-31 0,-174 26 24,-1-3 0,-1-3 0,-1-3 0,99-55 1,-127 58 157,-1-2 1,-1-2 0,-1-2-1,-2-1 1,-1-2 0,-1-1 0,37-50-1,-52 58-5,0-2 0,-2 0 0,-1 0 0,-1-2 1,-2 0-1,0-1 0,-3 0 0,0 0 0,-2-1 0,-2 0 0,5-48 0,-11 61-162,0 0 0,-2-1 0,0 1 0,-1 0 0,-1 0 1,0 1-1,-2-1 0,0 1 0,-1 0 0,-1 0 0,-1 1 0,0 0 1,-1 1-1,-1 0 0,0 0 0,-1 1 0,-1 1 0,0 0 0,-20-15 1,-2 1 0,-1 1 0,-1 2 1,-1 1-1,-2 3 0,0 1 1,-1 1-1,-52-14 0,14 9-247,50 17-281,1-1 1,-1-2 0,2-1-1,-46-24 1,69 33 269,1-1 0,0 1 0,0 0 0,0-1 0,0 1 0,0-1 0,1 0 0,-1 0 0,1 0 0,0-1 0,0 1 0,-2-5 0,2 3-777,1-1 0,0 0 0,0 0 1,0 0-1,1 0 0,0-9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3:5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4056 781 4100,'-510'-288'5805,"156"121"-5156,187 101-616,-4 6-1,-2 8 1,-1 7-1,-3 9 1,-1 7 0,-1 7-1,-1 9 1,-192 10 0,246 11 78,1 6 0,0 5 0,1 6 0,2 5 1,-131 50-1,212-64-44,1 1 1,0 2-1,1 2 0,1 1 1,-51 40-1,70-46-43,1 1 0,0 1-1,1 0 1,0 1 0,2 1-1,1 1 1,0 0 0,1 1-1,2 0 1,0 1 0,-7 24 0,0 10-150,4 0 1,1 1-1,-5 72 1,8 180-441,13-235 581,4 0 1,3-1-1,3 0 1,3-1-1,4 0 1,35 86-1,-23-84 104,2-2 0,4-1 0,3-1 0,3-3 0,85 102 0,-87-124-31,1-2-1,3-2 1,1-1-1,2-3 1,2-2 0,1-3-1,71 35 1,-54-37 18,1-3-1,1-2 1,2-4-1,0-4 1,122 17 0,-41-21 16,1-7 0,-1-6 0,1-8 1,302-51-1,-225 8-72,-3-9 1,346-139 0,-382 116-23,226-131 0,-299 141 217,-2-5 0,192-167-1,-272 210-193,-2-1 1,-1-2-1,-2-2 1,-2-1-1,39-64 1,-61 87-33,0-1 1,-2 1 0,0-1 0,-1-1 0,0 1 0,-2-1-1,4-29 1,-7 34-5,-1 1-1,0-1 1,-1 1-1,-1 0 0,0-1 1,-1 1-1,0 0 1,-1 0-1,0 0 1,-1 1-1,-12-23 1,2 12 24,-1 0 0,-1 2 0,-1 0 1,-1 0-1,0 2 0,-2 1 1,0 0-1,-1 1 0,-1 2 0,-35-19 1,-7 1 13,-1 2 1,-122-37-1,-491-83-4230,639 143 3459,-147-26-3932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0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3767 380 11627,'-14'-4'347,"3"1"-252,-478-155 2127,398 123-2096,-3 4 0,0 4 1,-1 5-1,-99-11 0,-394-15 518,515 44-611,10 0-27,-115-7 159,-271 18 0,374 3-187,0 3 0,0 4 0,2 2 0,-120 50 0,108-31 31,1 3 0,2 5 0,-108 77-1,157-99-6,1 2 0,2 0-1,0 2 1,2 2 0,1 0-1,2 2 1,1 0 0,1 2 0,2 1-1,1 0 1,2 2 0,2 0-1,1 1 1,2 0 0,1 1-1,3 1 1,1-1 0,-4 54-1,9-63 15,1 0 0,2 1-1,1-1 1,1 1-1,2-1 1,0 0 0,3 0-1,0 0 1,2-1-1,1-1 1,1 1 0,23 39-1,-10-29 2,2-1 0,1-1-1,2-2 1,2 0 0,1-2 0,49 39-1,-31-33 12,2-3 0,2-2 0,1-3-1,62 27 1,0-13 7,1-4 1,2-6-1,2-5 0,147 17 1,-8-17 28,2-10 0,463-26 0,-491-15 16,-3-11 0,0-9 0,-3-11 0,278-101 0,-373 103-74,252-135 0,-303 136-5,-1-3 0,-4-4 0,134-123 0,-191 158 38,-1 0-1,0-1 0,-2-2 1,-1 1-1,0-2 1,-2 0-1,-1-1 0,17-45 1,-26 58-15,-1 0 1,-1 0-1,0-1 1,-1 0-1,0 0 1,-2 1-1,1-1 1,-1 0-1,-1 0 1,-1 0-1,0 1 0,0-1 1,-2 1-1,1-1 1,-2 1-1,0 0 1,0 0-1,-1 1 1,-1 0-1,-11-16 1,-8-6 79,-2 1 1,-2 0-1,0 3 1,-2 0 0,-2 2-1,0 2 1,-57-33-1,0 8-84,-2 4 0,-100-34 1,76 39-38,-1 5 1,-2 6 0,-1 5 0,-1 5 0,-143-6 0,105 22-470,-1 7 1,1 7-1,-240 45 0,-50 35-5162,321-66 849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11147,'0'0'13329,"11"-9"-12693,6-5-557,1 2 0,0 0 0,1 0 1,0 2-1,33-13 0,1 5-231,-5 3-561,51-25-1,-85 33-387,0-1 0,0 0 0,0-1 0,14-14 0,-26 22 511,0-1 1,0 0 0,0 1-1,0-1 1,0 0-1,-1 0 1,1 0-1,-1-1 1,0 1-1,1 0 1,0-3-1,-1-5-4945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57 180 5157,'0'0'9769,"-47"50"-7687,38-38 481,9-9-385,9-3-1826,23-8 481,12-13 832,7-8-800,12-5-705,6-1-128,-3 3-897,-10 0-1729,0 4-1282,-15 2-1697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 14061,'-6'3'1239,"2"5"-1009,0-1 1,1 1 0,-1 0-1,2 0 1,-1 0 0,1 0-1,1 0 1,-2 11 0,-3 75 346,5-75-283,1 3-101,-2-9-14,1 0 0,1 0-1,0 1 1,1-1 0,0 0-1,1 0 1,0 0 0,1 0-1,6 16 1,-8-28-168,0 1-1,0 0 1,0-1-1,0 1 1,0 0 0,0-1-1,0 1 1,1-1-1,-1 0 1,0 1-1,1-1 1,-1 0 0,1 0-1,-1 0 1,1 0-1,0 0 1,-1 0-1,1 0 1,0-1 0,0 1-1,0-1 1,-1 1-1,1-1 1,2 0 0,0 0 16,-1 0 0,0-1 1,1 0-1,-1 0 1,0 0-1,0 0 1,0 0-1,0-1 1,0 1-1,0-1 1,0 0-1,4-3 0,5-7 105,0 1 0,0-1 0,-1-1 0,10-15 0,-1 0 352,-2-1-1,27-59 1,-38 71-223,0 0 1,-1-1 0,-1 0 0,-1 0 0,0 0-1,-2 0 1,1-19 0,-21 86-166,13-18-83,0 0 1,2 0-1,1 53 1,2-82-6,0 1 0,0 0 1,0-1-1,0 1 0,1 0 1,-1-1-1,1 1 0,-1-1 1,1 1-1,0-1 0,0 1 1,0-1-1,0 0 0,0 1 1,1-1-1,-1 0 0,1 0 1,-1 0-1,1 0 0,0 0 1,0 0-1,0 0 1,0-1-1,0 1 0,0-1 1,0 1-1,1-1 0,-1 0 1,1 0-1,-1 0 0,0 0 1,1-1-1,0 1 0,-1 0 1,1-1-1,-1 0 0,1 0 1,0 0-1,-1 0 0,1 0 1,-1 0-1,1-1 1,0 1-1,4-2 0,3-1 10,0 0-1,1-1 0,-1 0 1,-1 0-1,1-1 1,-1-1-1,0 1 1,0-1-1,15-14 0,-1-4 31,-1-1-1,-1-1 0,-1-1 0,-1-1 0,27-57 0,-50 145 215,3-54-204,0 0 1,0 1-1,1-1 0,-1 0 0,1 0 1,0 1-1,1-1 0,1 7 1,-2-12-47,1 0-1,-1-1 1,0 1 0,1 0 0,-1 0-1,0-1 1,1 1 0,-1 0 0,1-1 0,-1 1-1,1 0 1,-1-1 0,1 1 0,0-1 0,-1 1-1,1-1 1,0 1 0,-1-1 0,1 0-1,0 1 1,0-1 0,-1 0 0,1 0 0,0 1-1,1-1 1,0 0-12,1 0 0,0-1-1,-1 1 1,1-1 0,-1 1-1,1-1 1,-1 0 0,0 0 0,1 0-1,-1 0 1,0-1 0,4-1-1,10-10-149,0 0 0,-1-2 0,0 1 0,22-31-1,-14 18-550,-20 45-6595,-3-14 5384,3 8-3213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109 306 10410,'0'0'587,"-8"2"678,3-1-1047,0 0 1,1 1-1,-1-1 0,1 1 0,-1 0 0,1 1 1,0-1-1,-1 1 0,1 0 0,1-1 0,-1 2 0,0-1 1,1 0-1,-1 1 0,1 0 0,0 0 0,1 0 0,-1 0 1,0 0-1,1 0 0,0 1 0,-2 5 0,1-2 273,0 0 1,1 1-1,0-1 0,0 1 0,0 0 0,1 0 0,1-1 0,0 13 1,0-19-479,1-1 1,-1 0 0,1 0-1,-1 0 1,1 0 0,-1-1-1,1 1 1,0 0 0,-1 0-1,1 0 1,0 0 0,0-1-1,-1 1 1,1 0 0,0-1-1,0 1 1,0-1 0,0 1-1,0-1 1,0 1 0,0-1-1,0 0 1,0 1 0,0-1-1,1 0 1,-1 0 0,0 0-1,0 0 1,0 0 0,0 0-1,0 0 1,1 0 0,1 0 130,0 0 1,-1 0 0,1 0 0,0 0-1,-1-1 1,1 1 0,-1-1-1,1 0 1,-1 1 0,1-1-1,-1 0 1,1-1 0,3-1 0,7-12 61,0 0 1,-1-1 0,-1 0 0,0-1 0,-1 0 0,-1 0 0,-1-1-1,-1 0 1,0-1 0,5-24 0,-3 2-87,-2 0 0,-1 0-1,-1-74 1,-11 88 0,0 24-26,1 16 18,1 9-37,1 1-1,1-1 1,2 0 0,0 0 0,6 41 0,-4-49-277,1-1 1,1 0 0,0 0 0,1 0 0,10 21 0,-10-25-457,1-1-1,0 0 1,0 0-1,0 0 1,8 6-1,7 2-6868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12556,'0'0'3806,"12"-5"-2130,6-3-1409,1 1 0,0 1 0,1 1 0,-1 1 0,1 0 0,23 0 0,-39 3-266,0 1 0,0 0 1,-1 0-1,1 1 0,0-1 1,0 1-1,0 0 0,-1 0 0,1 0 1,0 0-1,-1 0 0,1 1 0,-1 0 1,0 0-1,1 0 0,3 4 1,-5-4-3,0 1 0,0 0 0,0 0 0,0 0 0,-1 0 0,1 0 1,-1 1-1,0-1 0,0 0 0,0 1 0,-1-1 0,1 0 0,-1 1 0,0-1 1,0 1-1,0-1 0,0 1 0,-2 5 0,-3 14 343,0-1 0,-2 1 0,-1-2 0,-1 1 0,0-1 0,-2 0 0,-1-1-1,-17 24 1,-31 60 17,53-89-936,0-1 0,2 1 0,0 0 0,1 0 0,-4 25-1,7-22-5566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1 566 14734,'0'0'7362,"5"-9"-6738,30-45 883,49-99 0,-74 129-1241,0 0 0,-2 0 0,0-1 0,-2 0 0,-1 0-1,-1-1 1,2-41 0,3 77-1308,2 14 557,45 215-761,-2-8 1526,-47-202 89,-1-1 1,-2 1-1,0 0 1,-2 52-1,-2-79-306,0 1 0,0-1 1,-1 0-1,1 1 0,-1-1 0,1 0 0,-1 1 0,0-1 1,0 0-1,0 1 0,0-1 0,0 0 0,0 0 0,0 0 0,-1 0 1,1 0-1,-1 0 0,0-1 0,1 1 0,-1 0 0,0-1 1,-2 2-1,2-2-34,1-1 0,0 0 1,-1 1-1,1-1 0,0 0 0,-1 1 1,1-1-1,-1 0 0,1 0 1,0 0-1,-1 0 0,1 0 0,-1-1 1,1 1-1,0 0 0,-1-1 0,1 1 1,0-1-1,0 1 0,-1-1 1,1 0-1,0 1 0,0-1 0,0 0 1,0 0-1,-1 0 0,1 0 0,1 0 1,-1 0-1,0 0 0,0 0 1,0 0-1,0 0 0,1-1 0,-1 1 1,1 0-1,-1-1 0,0-1 1,-6-14-54,1 0 1,0-1-1,2 0 1,0 0 0,0-1-1,2 1 1,0-1-1,2 1 1,0-1 0,1 1-1,0-1 1,2 1 0,0 0-1,1-1 1,1 2-1,1-1 1,0 0 0,1 1-1,1 0 1,10-15-1,8-4-591,31-35 0,-27 35-271,29-45 0,-52 70 827,0 0 0,-2 0 0,1-1 0,-1 0 0,-1 0 0,0 0 0,0-1 0,2-23-1,-5 32 81,-1 0-1,0 1 0,0-1 0,-1 0 0,1 0 0,-1 0 1,0 0-1,0 0 0,0 1 0,0-1 0,-1 0 1,0 1-1,1-1 0,-1 1 0,-1 0 0,1 0 1,0-1-1,-1 1 0,-4-4 0,5 5 3,-1 1 0,1-1 0,0 1-1,-1 0 1,1-1 0,-1 1 0,1 0 0,-1 0 0,0 1 0,1-1-1,-1 1 1,0-1 0,0 1 0,1 0 0,-1 0 0,0 0-1,0 0 1,1 0 0,-1 1 0,0-1 0,1 1 0,-1 0 0,0 0-1,1 0 1,-1 0 0,1 0 0,-1 1 0,1-1 0,-3 2-1,0 1 13,0 0 0,0 1 0,1-1 0,-1 1 0,1 0 0,0 0 0,1 0 0,-1 1 0,1 0 0,0-1 0,0 1 0,0 0-1,-2 10 1,2-5 14,1 0-1,-1 0 0,2 0 1,0 1-1,0-1 1,2 23-1,-1-31-111,1 0 1,0 0 0,-1 0-1,1-1 1,1 1-1,-1 0 1,0 0-1,1-1 1,-1 1 0,1-1-1,0 1 1,0-1-1,-1 0 1,2 0 0,-1 0-1,0 0 1,0 0-1,1 0 1,-1 0-1,1-1 1,0 1 0,-1-1-1,1 0 1,0 0-1,0 0 1,-1 0-1,1 0 1,0-1 0,3 1-1,45 2-4181,-4-11-3439,-7-9-677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18004,'0'19'1712,"-3"2"-1072,0 2-296,-1 6 761,-1-3-193,2-8-560,2 5-448,-1-6-496,2-5 552,3-14-520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96 206 13357,'0'0'1542,"-9"7"471,1-1-1823,1 0-1,0 0 1,1 1 0,0 0-1,0 0 1,0 1 0,1 0 0,0 0-1,0 0 1,1 1 0,0-1-1,0 1 1,1 0 0,-3 15-1,4-15-52,1 1 0,0 0 0,0-1 0,1 1 0,1 0 0,2 16 0,-3-25-106,0 1 0,1-1 0,-1 0 0,0 1 0,1-1 0,0 0 0,-1 1 0,1-1 0,0 0 0,-1 0 0,1 0 0,0 0-1,0 0 1,0 0 0,0 0 0,0 0 0,0 0 0,0 0 0,0 0 0,1 0 0,1 0 0,-1-1 55,0 0 0,0 1 0,1-2 0,-1 1 0,0 0-1,0 0 1,0-1 0,0 1 0,1-1 0,-1 0 0,0 1 0,0-1 0,0 0 0,0 0 0,0-1 0,-1 1 0,1 0 0,3-3 0,6-6 256,0 0 1,-1 0 0,0-1-1,0 0 1,-2-1 0,1 0-1,13-26 1,-8 8 168,0-1 1,13-45 0,-19 49-373,-2 0-1,-1-1 1,-1 1 0,0-47 0,-7 70-57,-5 11-66,-5 11-45,3 4 89,1 0 0,1 0 0,1 1-1,2 1 1,0-1 0,1 1 0,1-1 0,2 1-1,1 24 1,0-39-53,1-1-1,0 1 0,0 0 1,1-1-1,0 0 0,1 1 1,0-1-1,0 0 1,8 13-1,-9-17-313,1 1 1,0-1-1,1 0 0,-1 0 1,1 0-1,0 0 1,6 4-1,-7-6-319,0 0-1,0 0 1,0-1-1,0 1 1,0-1-1,0 0 1,1 0 0,-1 0-1,0 0 1,1-1-1,-1 1 1,5-1-1,9 0-5816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30 139 11627,'0'0'12236,"-2"8"-11729,0-3-477,1-4-4,0 1-1,1 0 0,-1 0 0,1 0 1,-1 0-1,1 0 0,-1 0 0,1 0 0,0 0 1,0 0-1,1 3 0,-1-4-16,1 0 0,0 0 1,0 0-1,0 0 0,-1 0 0,1 0 1,0-1-1,0 1 0,0 0 0,0-1 0,0 1 1,1 0-1,-1-1 0,0 0 0,0 1 0,0-1 1,0 0-1,1 1 0,-1-1 0,0 0 0,0 0 1,1 0-1,-1 0 0,0 0 0,0 0 0,2-1 1,4 0 27,-1 1 0,1-2 0,-1 1 0,0-1 1,1 0-1,-1 0 0,0-1 0,0 0 0,-1 0 0,1 0 1,-1-1-1,1 0 0,-1 0 0,0 0 0,0 0 1,5-7-1,-5 5 51,0 1 0,-1-1 0,0 0 0,1 0 0,-2 0 0,1-1 1,-1 1-1,0-1 0,0 0 0,-1 0 0,0 0 0,0 0 0,-1 0 0,1-9 0,-2 15-72,0 0-1,0-1 0,0 1 0,0 0 0,0 0 1,0 0-1,0 0 0,0 0 0,-1-1 0,1 1 1,0 0-1,-1 0 0,1 0 0,-1 0 0,1 0 1,-1 0-1,1 0 0,-1 0 0,0 0 0,0 0 1,1 1-1,-1-1 0,0 0 0,0 0 0,0 1 0,0-1 1,-2-1-1,1 2-11,0-1 0,-1 1-1,1 0 1,0 0 0,-1 0 0,1 0 0,0 0 0,0 0 0,-1 1 0,1-1-1,0 1 1,0 0 0,-3 1 0,-3 1 3,0 1 0,0 0 0,0 0 0,0 1 0,1 0 0,-11 10 0,9-6 87,0 1 1,1 1-1,0-1 1,1 1-1,0 1 0,0-1 1,1 1-1,1 0 1,0 0-1,1 1 1,0 0-1,1-1 0,0 1 1,1 1-1,-1 14 1,3-26-110,0-1 0,1 0 1,-1 1-1,0-1 0,0 1 1,1-1-1,-1 0 0,0 1 1,1-1-1,0 0 0,-1 0 1,1 1-1,0-1 0,-1 0 1,1 0-1,0 0 0,0 0 1,0 0-1,0 0 0,0 0 1,0 0-1,0 0 0,1 0 1,1 0-1,1 1-88,0-1 0,-1 1-1,1-1 1,0 0 0,0-1 0,1 1-1,-1-1 1,7 1 0,-1-2-257,0 1 0,-1-2-1,1 1 1,0-1 0,-1 0 0,18-8 0,-19 6-941,0-1 0,0-1 0,0 1 0,-1-1 0,1-1 0,6-7-1,14-17-7159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2 224,'0'0'25144,"-8"-1"-24776,4 1-291,1 0-1,-1 0 1,1 0 0,-1 0-1,0 1 1,1-1-1,-1 1 1,1 0-1,-1 0 1,1 1 0,-1-1-1,1 0 1,0 1-1,-4 3 1,-2 1 271,2 0-1,-1 0 1,1 1 0,0 1 0,-7 8-1,13-16-336,0 1 0,0 0 0,0 0 0,1 0 0,-1 0 0,0 0 0,1 0 0,-1 0 0,0 0 0,1 0 0,-1 0 0,1 1 0,-1-1 0,1 0 0,0 0 0,0 0 0,-1 1 0,1-1 0,0 0 0,0 0 0,0 3 0,1-3-8,0-1 0,-1 1 0,1-1 0,0 1 0,0 0 0,0-1 0,-1 1 0,1-1-1,0 0 1,0 1 0,0-1 0,0 0 0,0 1 0,0-1 0,0 0 0,-1 0 0,1 0 0,0 0 0,0 0 0,0 0 0,2 0 0,68-13-62,-56 10 73,29-5-854,0 1 0,80 1 0,-123 5 841,0 1-1,0 0 0,0 0 1,0 0-1,0 0 1,0 0-1,0 0 0,0 0 1,0 0-1,0 0 0,0 1 1,0-1-1,0 0 0,0 1 1,0-1-1,-1 0 1,1 1-1,0-1 0,0 1 1,0 0-1,0-1 0,-1 1 1,1 0-1,0-1 1,-1 1-1,1 0 0,-1 0 1,1-1-1,0 1 0,-1 0 1,0 0-1,1 0 1,-1 0-1,0 0 0,1 0 1,-1 0-1,0 0 0,0 0 1,0 0-1,0 0 0,1 0 1,-2-1-1,1 1 1,0 0-1,0 0 0,0 0 1,0 0-1,-1 0 0,1 0 1,0 0-1,-1 0 1,1 0-1,-1 1 0,-1 3 181,-1 0 0,1 0 1,-1 0-1,0-1 0,0 1 0,-1-1 0,1 1 0,-6 3 0,-10 10 369,-2-1 1,0-1-1,-1-1 1,0-1-1,-1-1 1,-1-1-1,-35 13 1,43-23-3467,16-3 2775,0 1 1,-1 0-1,1 0 0,0-1 1,0 1-1,0 0 1,-1-1-1,1 1 0,0 0 1,0-1-1,0 1 0,0 0 1,0-1-1,0 1 0,0 0 1,0-1-1,0 1 1,0-1-1,0 1 0,0 0 1,0-1-1,0 1 0,0 0 1,0-1-1,0 1 1,0 0-1,0-1 0,0 1 1,1 0-1,-1-1 0,0 1 1,0 0-1,0 0 1,1-1-1,-1 1 0,0 0 1,1-1-1,-1 1 0,0 0 1,0 0-1,1 0 1,-1-1-1,13-14-7392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11275,'0'0'2172,"5"-9"-458,3-4-1028,1 0 1,1 0-1,0 1 0,1 0 1,22-19-1,-25 24-431,1 0-1,0 1 1,0 0-1,0 0 1,1 1 0,0 0-1,0 1 1,0 0-1,1 0 1,16-2 0,-26 5-251,0 1 1,-1 0-1,1 0 1,0 0-1,0 0 1,0 0-1,-1 0 1,1 0-1,0 0 1,0 0-1,0 0 1,-1 0-1,1 1 1,0-1-1,0 0 1,-1 0-1,1 1 1,0-1-1,-1 1 1,1-1-1,0 0 1,-1 1-1,1-1 1,-1 1-1,1 0 1,0-1-1,-1 1 1,1-1-1,0 2 1,-1 0 6,1 0-1,-1 0 1,0 0 0,1 0 0,-1 0 0,0 0 0,0 0 0,0 0-1,0 0 1,-1 0 0,0 3 0,-21 53 219,22-57-229,-43 78 198,-17 36 113,55-103-238,0 0 1,0 1-1,2-1 0,0 1 0,0 0 1,1 0-1,-1 16 0,3-28-65,0 0 0,0 0 1,0 0-1,0 0 0,1 0 0,-1 0 0,0 0 1,0 0-1,1 0 0,-1 0 0,0 0 0,1 0 1,-1 0-1,1 0 0,-1 0 0,1 0 0,0 0 1,-1 0-1,1 0 0,0-1 0,0 1 0,-1 0 1,1-1-1,0 1 0,0 0 0,0-1 0,0 1 1,2 0-1,0 0 20,0-1 0,0 1-1,0-1 1,0 0 0,0 0 0,1 0 0,-1 0 0,0 0 0,0-1 0,3 0 0,6-3 99,0 1 1,0-2 0,-1 1-1,15-10 1,-9 4 35,0-1 0,-1-1 0,23-22 0,-33 28-107,0-1 1,0 0 0,-1 0 0,0 0 0,0 0 0,0-1-1,-1 0 1,0 0 0,-1 0 0,4-12 0,-16 36 7,5-10-37,0 0 0,0 0 0,1 1 1,0-1-1,0 1 0,1-1 0,-1 1 0,2 0 1,-3 11-1,4-18-26,0 1 0,1-1 0,-1 0 0,0 1 0,0-1 0,1 0 0,-1 1 0,0-1 0,1 0 0,-1 1 1,0-1-1,1 0 0,-1 0 0,0 1 0,1-1 0,-1 0 0,0 0 0,1 0 0,-1 1 0,1-1 0,-1 0 0,1 0 0,-1 0 0,0 0 1,1 0-1,-1 0 0,1 0 0,-1 0 0,1 0 0,-1 0 0,0 0 0,1 0 0,-1 0 0,1-1 0,-1 1 0,1 0 0,0 0 0,18-6 171,-10 1-27,1-1 0,-1 1 0,-1-2 1,1 1-1,-1-1 0,0-1 0,0 1 0,-1-1 1,8-11-1,-6 6 27,0-1 1,0 1 0,-1-2-1,-1 1 1,9-23-1,-26 67-456,-20 74 819,21-31-4520,9-72 3585,0 0 0,0 0 0,0-1 0,0 1 0,0 0 0,0 0 0,0 0-1,0 0 1,1 0 0,-1 0 0,0-1 0,0 1 0,1 0 0,-1 0 0,1 0 0,-1-1 0,1 1 0,-1 0 0,1 1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22 112 6566,'1'-9'2850,"-1"7"-2136,1 0 0,-1 0 0,0-1 0,0 1 0,0 0 0,0 0 1,0 0-1,0 0 0,-1-1 0,1 1 0,-1 0 0,0 0 0,1 0 0,-1 0 0,-2-3 0,-1 10 1942,-2 25-2146,-1 65 907,10 138 0,-3-220-1361,1 0-1,0 0 0,1 1 0,0-1 0,1 0 0,1 0 1,0-1-1,9 20 0,-12-31-28,-1 0 0,1 0 0,0-1 0,0 1 0,-1 0 0,1 0 0,0-1 0,0 1 0,0 0 0,-1-1 0,1 1 0,0-1 0,0 1 0,0-1 0,0 1 0,0-1 0,0 0 0,0 1 0,0-1 0,0 0 0,0 0 0,1 0 0,-1 0 0,0 0 0,0 0 0,0 0 0,0 0 0,0 0 0,0-1 0,0 1 0,0 0 0,0-1 0,0 1 0,0-1 0,0 1 0,0-1 0,0 1 0,-1-1 0,1 0 0,0 1 0,1-2 0,31-35 1150,-33 37-1171,53-82 496,-3-2-1,-3-3 1,60-159 0,-93 214-2237,-14 57-14574,0-8 4100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20628,'0'0'9769,"66"-26"-9577,-38 13-128,0 2-32,2-1-256,1 0-897,-1-2-1506,-4-1-2081,-1-3-2499,-1-3-5221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8168,'0'0'12417,"-2"13"-10778,-12 72 917,-1-5-1421,-8 151 0,23-222-2329,0 21 1870,-1-20-4261,-9-28-13340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7687,'0'-9'4933,"0"6"-4428,0-1 1,0 0-1,0 0 1,1 0-1,-1 0 1,1 1-1,0-1 1,0 0-1,0 1 1,0-1-1,1 1 1,0-1-1,-1 1 1,1-1 0,0 1-1,1 0 1,-1 0-1,0 0 1,1 0-1,0 1 1,0-1-1,0 1 1,0 0-1,0-1 1,7-2-1,13-4 96,1 2-1,0 1 1,0 0-1,0 2 1,28-1 0,64 1-5582,-129 4-6283,-5 3 1890</inkml:trace>
  <inkml:trace contextRef="#ctx0" brushRef="#br0" timeOffset="1">65 233 6470,'0'0'16560,"55"36"-14638,-16-37 63,-2-10-511,2-1-866,-1-1-479,-5 4-97,-8 1-929,-9 3-1409,-12 2-1474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14606,'0'0'7655,"54"-7"-5573,-20-7-609,3-2-800,4-1-545,4-1-128,-7 3-512,1-1-834,-4-2-832,-5-1-1473,2-2-1922,-2-3-3652</inkml:trace>
  <inkml:trace contextRef="#ctx0" brushRef="#br0" timeOffset="1">654 0 9001,'0'0'14381,"-51"47"-13868,20-10 191,-3 6-63,-2 4-385,5-4-160,3-4-64,9-3 0,2-9-128,10-6-576,1-8-321,2-8-577,4-24-11242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11851,'0'0'14510,"61"35"-13485,-25-21-513,5-1-383,4 0-65,-2 0-1185,-4-3-2403,-9-3-5476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18148,'0'0'46,"1"0"1,-1-1-1,0 1 0,0 0 1,0 0-1,0 0 1,1 0-1,-1-1 0,0 1 1,0 0-1,0 0 1,1 0-1,-1 0 0,0 0 1,0 0-1,1 0 0,-1 0 1,0 0-1,0 0 1,1 0-1,-1 0 0,0 0 1,0 0-1,1 0 1,-1 0-1,0 0 0,0 0 1,0 0-1,1 0 1,-1 0-1,0 0 0,0 0 1,1 0-1,-1 0 0,0 0 1,0 1-1,0-1 1,1 0-1,-1 0 0,0 0 1,0 0-1,0 1 1,0-1-1,0 0 0,1 0 1,-1 0-1,0 1 1,0-1-1,0 0 0,0 0 1,0 1-1,0-1 1,0 0-1,0 0 0,0 0 1,0 1-1,0-1 0,0 0 1,0 0-1,0 1 1,0-1-1,0 0 0,0 0 1,0 1-1,0-1 1,16-19 879,-12 14-334,155-191 3155,-155 191-3612,0 0 0,1 0 1,0 0-1,9-6 0,-14 11-128,0 0-1,0 0 0,0 0 1,1 0-1,-1 0 0,0 0 1,0-1-1,0 1 1,1 0-1,-1 0 0,0 0 1,0 0-1,0 1 1,1-1-1,-1 0 0,0 0 1,0 0-1,0 0 0,0 0 1,1 0-1,-1 0 1,0 0-1,0 0 0,0 0 1,0 0-1,1 1 1,-1-1-1,0 0 0,0 0 1,0 0-1,0 0 1,0 0-1,0 1 0,0-1 1,1 0-1,-1 0 0,0 0 1,0 0-1,0 1 1,0-1-1,0 0 0,0 0 1,0 0-1,0 1 1,0-1-1,0 0 0,0 0 1,0 0-1,0 0 0,0 1 1,0-1-1,0 0 1,0 0-1,0 0 0,0 1 1,0-1-1,-1 0 1,1 0-1,0 0 0,0 0 1,0 0-1,0 1 0,-3 15 19,2-15-4,-19 69 38,14-54-202,0 0 1,1 1-1,1 0 1,1-1-1,1 1 1,0 0-1,1 28 1,1-44 124,0-1 0,0 1 0,0 0 0,0-1 0,0 1 0,0 0 0,1 0 0,-1-1 0,0 1 1,0-1-1,1 1 0,-1 0 0,0-1 0,1 1 0,-1-1 0,1 1 0,-1-1 0,1 1 0,-1-1 1,1 1-1,-1-1 0,1 1 0,-1-1 0,1 0 0,0 1 0,-1-1 0,2 1 0,9 0-297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6758,'0'0'17420,"0"12"-16876,29 368 3049,-29-378-3584,0 0 1,0-1 0,0 1-1,0 0 1,0-1 0,1 1-1,-1 0 1,1-1-1,-1 1 1,1-1 0,-1 1-1,1-1 1,0 1 0,0-1-1,2 3 1,-3-4 3,1 0 0,0-1 0,-1 1 0,1 0 0,-1-1-1,1 1 1,-1 0 0,1-1 0,-1 1 0,1-1 0,-1 1 0,1-1 0,-1 1 0,1-1 0,-1 1 0,0-1 0,1 1 0,-1-1 0,0 0 0,1 1 0,-1-1 0,0 0-1,0 1 1,0-2 0,16-59 337,-3-78-516,9-50-2193,-21 186 2287,-1 1 0,1-1-1,0 1 1,-1-1 0,1 1 0,0 0 0,0-1-1,0 1 1,1 0 0,-1 0 0,1 0-1,-1 0 1,3-3 0,8 5-318,2 18 264,-9-5 139,-1-1 0,1 1-1,-2 0 1,0 0 0,-1 1 0,0-1-1,-1 0 1,0 1 0,-1-1-1,-4 26 1,3-33 66,0 0 0,0 0 0,-1 0-1,0 0 1,-1 0 0,1 0 0,-1 0 0,0-1 0,0 1-1,-1-1 1,-4 5 0,5-7 9,0 0-1,-1 0 0,1 0 1,-1-1-1,1 1 0,-1-1 1,0 0-1,0 0 1,0 0-1,0-1 0,0 0 1,0 1-1,0-1 0,-1-1 1,1 1-1,0-1 1,-8 0-1,10 0-155,0 0-1,1-1 1,-1 0 0,0 1-1,0-1 1,0 0 0,0 0-1,1 0 1,-1 0 0,0 0-1,1 0 1,-1-1 0,1 1-1,-1 0 1,1-1-1,0 1 1,0-1 0,0 0-1,-1 1 1,1-1 0,1 0-1,-1 0 1,0 0 0,0 1-1,1-1 1,-1 0 0,1 0-1,0 0 1,-1 0 0,1-3-1,-2-5-1916,1 0 0,1 0 0,-1 0 0,3-19 1,3 9-3921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9705,'0'0'6983,"9"1"-3775,-5 0-2986,0 0 0,0-1 0,-1 0 0,1 0 0,0 0 0,0-1 0,0 1 0,0-1 0,-1 0 0,1 0 0,0 0 0,-1 0 0,1 0 0,-1-1 0,1 0 0,-1 0 0,0 0 0,1 0 0,-1 0 0,0-1 0,-1 0 0,1 1 0,0-1 0,-1 0 0,1 0 0,-1 0 0,0-1 0,2-4 0,3-4 62,0-1 0,-1-1-1,7-21 1,-11 29-150,0 0-1,-1-1 1,1 1 0,-1 0-1,-1-1 1,0 1 0,0 0-1,0-1 1,0 1 0,-3-12-1,3 17-126,0 0-1,-1 0 0,1 0 0,0 0 1,0 0-1,-1 0 0,1 0 0,-1 0 1,1 0-1,-1 0 0,1 0 0,-1 0 1,0 1-1,1-1 0,-1 0 0,0 0 0,0 1 1,1-1-1,-1 0 0,0 1 0,0-1 1,0 1-1,0-1 0,0 1 0,0-1 1,0 1-1,0 0 0,0-1 0,0 1 1,0 0-1,0 0 0,0 0 0,0 0 1,0 0-1,0 0 0,0 0 0,-1 0 1,1 0-1,0 0 0,0 1 0,0-1 1,0 0-1,0 1 0,0-1 0,0 1 1,1-1-1,-1 1 0,0 0 0,0-1 0,-1 2 1,-3 1-34,0 1-1,0 0 1,0 1 0,1-1 0,0 1 0,-6 8 0,6-7-6,0 0 1,0 1-1,1 0 1,0-1-1,0 1 1,1 1-1,0-1 1,0 0-1,1 0 1,0 1-1,-1 12 1,3-18 0,0-1 0,-1 0 0,1 1 1,0-1-1,0 0 0,0 0 0,0 0 1,0 0-1,0 0 0,0 0 0,0 0 1,0 0-1,0 0 0,1 0 0,-1 0 0,0-1 1,1 1-1,-1-1 0,0 1 0,1-1 1,-1 1-1,1-1 0,-1 0 0,1 1 0,-1-1 1,1 0-1,-1 0 0,0 0 0,1-1 1,2 1-1,51-3-467,-41 0 428,0 0 1,0-2 0,-1 1 0,1-1-1,-1-1 1,0-1 0,-1 0-1,1 0 1,-1-1 0,-1-1 0,12-9-1,-22 15 100,0 1-1,0 0 1,0-1 0,0 1-1,0-1 1,-1 0-1,1 1 1,-1-1-1,1 0 1,-1 1-1,0-1 1,0 0 0,0 1-1,-1-1 1,1 0-1,0 1 1,-1-1-1,0 1 1,0-1-1,0 1 1,0-1 0,-2-4-1,-34-54-49,30 51 53,5 7-69,10 14-53,21 19-45,-23-27 167,-1 0 0,1 0-1,0 0 1,0-1 0,0 0 0,0 0-1,0 0 1,0-1 0,0 0 0,1 0-1,-1-1 1,0 1 0,1-1 0,-1-1-1,0 1 1,1-1 0,-1 0 0,0-1-1,0 0 1,0 0 0,0 0 0,0 0 0,0-1-1,0 0 1,-1 0 0,1-1 0,-1 1-1,0-1 1,0-1 0,-1 1 0,1 0-1,-1-1 1,0 0 0,0 0 0,-1 0-1,1-1 1,-1 1 0,0-1 0,2-6 0,-4 11-32,-1 1 0,0 0 0,1-1 1,-1 1-1,1-1 0,-1 1 0,0-1 1,1 1-1,-1-1 0,0 1 0,0-1 1,1 1-1,-1-1 0,0 1 0,0-1 1,0 1-1,0-1 0,0 0 0,0 1 1,1-1-1,-1 1 0,-1-1 0,1 0 1,0 1-1,0-1 0,0 1 1,0-1-1,0 1 0,0-1 0,-1 1 1,1-1-1,0 1 0,0-1 0,-1 1 1,1-1-1,-1 0 0,0 2-10,0 0 0,0-1-1,-1 1 1,1 0 0,0 0-1,0 0 1,0 0 0,0 0 0,0 0-1,0 0 1,1 0 0,-1 1 0,0-1-1,0 0 1,0 2 0,-5 10 10,1-1 1,0 1-1,1 0 1,0 1-1,1-1 1,0 1-1,1-1 1,1 1-1,0 0 1,2 25-1,-1-39-108,0 1-1,0 0 1,0-1-1,0 1 1,0 0-1,0-1 1,0 1 0,0 0-1,1-1 1,-1 1-1,0-1 1,0 1-1,1 0 1,-1-1-1,0 1 1,1-1 0,-1 1-1,0-1 1,1 1-1,-1-1 1,1 1-1,-1-1 1,1 1-1,-1-1 1,1 0 0,-1 1-1,1-1 1,-1 0-1,1 1 1,-1-1-1,1 0 1,0 0-1,-1 0 1,1 1 0,0-1-1,-1 0 1,2 0-1,-1 0-224,0-1 1,0 1-1,-1-1 0,1 1 0,0 0 1,0-1-1,-1 0 0,1 1 0,0-1 0,0 1 1,-1-1-1,1 0 0,-1 1 0,1-1 1,-1 0-1,1 0 0,-1 1 0,1-1 1,-1 0-1,0 0 0,1 0 0,-1 0 0,0 0 1,0 1-1,1-1 0,-1-1 0,3-21-8416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13645,'0'0'8904,"23"56"-8808,-8-36-96,5 3-1249,-1-3-2050,-2 0-1217,-4-1-1890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11082,'0'0'13245,"9"5"-12957,-8-4-285,2 2 8,1-1 0,0 1 0,0-1 0,1 0 0,-1 0 0,0 0 1,1-1-1,-1 0 0,1 0 0,-1 0 0,1 0 0,0 0 0,-1-1 0,1 0 0,0 0 0,-1 0 0,1-1 0,0 0 0,-1 1 0,7-3 0,3-3-51,1-1 0,-1 0 0,-1 0-1,1-2 1,17-14 0,65-66-395,-90 83 439,-16 38 1063,7-27-867,0-1 0,0 1-1,1-1 1,0 1 0,0 0-1,0 0 1,0 0-1,1 0 1,0 0 0,0 1-1,0-1 1,1 0 0,0 0-1,0 8 1,1-12-189,0 0 0,0-1-1,0 1 1,0 0 0,0-1-1,0 1 1,0-1 0,1 1 0,-1-1-1,0 1 1,0-1 0,0 0-1,1 0 1,-1 1 0,0-1 0,0 0-1,1 0 1,-1 0 0,0-1 0,0 1-1,2 0 1,30-6 228,-22 1-219,0-1-1,-1 0 0,0 0 1,0-1-1,0-1 1,17-15-1,-16 12-304,0 1-1,1 1 0,1 0 1,13-7-1,-23 57 633,-3-39-327,-1-1-1,1 1 1,0 0-1,0-1 0,0 1 1,1 0-1,-1-1 1,0 1-1,1-1 1,-1 1-1,1 0 0,-1-1 1,1 1-1,0-1 1,-1 1-1,1-1 1,0 0-1,0 1 1,0-1-1,0 0 0,1 1 1,-1-1-1,0 0 1,0 0-1,1 0 1,2 1-1,0-1-46,0 0 0,1 0 0,-1 0 1,0-1-1,1 1 0,-1-1 0,1-1 0,-1 1 0,5-1 1,24-10-2345,-19-5-6624,-13 8-908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57 422 11627,'0'0'5968,"-8"-1"-2887,-25-1-562,32 2-2420,1 0-1,-1 0 1,1-1 0,0 1-1,-1 0 1,1 0-1,0 0 1,-1 0 0,1 0-1,-1 0 1,1 0-1,-1 0 1,1 0 0,0 0-1,-1 0 1,1 0-1,-1 0 1,1 0 0,0 0-1,-1 0 1,1 0-1,-1 0 1,1 1 0,0-1-1,-1 0 1,1 0-1,0 0 1,-1 1 0,1-1-1,0 0 1,-1 1-1,1-1 1,0 0 0,-1 0-1,1 1 1,0-1-1,0 1 1,0-1 0,-1 0-1,1 1 1,0-1-1,0 0 1,0 1 0,0-1-1,0 1 1,0-1-1,0 1 1,0 0-64,0 0 0,1-1 0,-1 1 0,0-1 0,1 1 0,-1-1 0,1 1 0,-1-1 0,1 1 0,0-1 0,-1 1 0,1-1 0,-1 0 0,1 1 0,0-1 0,-1 0 0,1 1 0,0-1 0,-1 0 0,1 0 0,0 0 1,-1 0-1,2 0 0,2 0 5,1-1 1,-1 0-1,0 0 1,0-1-1,0 1 0,0-1 1,0 0-1,0 0 1,0-1-1,0 1 1,-1-1-1,1 0 1,-1 1-1,0-2 1,0 1-1,0 0 1,0 0-1,3-7 1,0 2-628,0-1-1,0 0 1,-1-1 0,-1 1-1,5-11 1,-13 32 453,0-3 115,1 1 0,1 0 0,0 0 0,-1 12 0,3-21 28,-1 0 0,1 1 0,0-1 0,0 1 0,0-1 0,0 1 0,0-1 1,1 1-1,-1-1 0,0 0 0,1 1 0,-1-1 0,1 0 0,-1 1 0,1-1 0,0 0 0,-1 1 0,1-1 0,0 0 0,0 0 1,0 0-1,0 0 0,0 0 0,0 0 0,0 0 0,0 0 0,1 0 0,-1-1 0,0 1 0,0 0 0,1-1 0,-1 1 0,0-1 0,1 1 1,-1-1-1,3 1 0,6-1 67,0 0 1,-1-1 0,1 0-1,0 0 1,-1-1 0,1 0-1,-1 0 1,0-2 0,0 1-1,0-1 1,0 0 0,0 0-1,11-10 1,6-4-502,-1-1-1,42-42 1,-31 17-5084,-61 72 6209,24-27-610,0 0 0,0 0 0,0 0 0,0 0 0,1 0 0,-1 0 0,0 1 0,0-1 0,1 0 0,-1 1 0,1-1 0,-1 0 0,1 1-1,0-1 1,-1 0 0,1 1 0,0-1 0,0 1 0,0-1 0,0 0 0,0 1 0,0-1 0,1 1 0,-1-1 0,0 0 0,1 1 0,0 1 0,0-3-48,0 1 0,1-1 0,-1 1 0,0-1 0,1 1 0,-1-1 0,1 0 0,-1 0 0,1 0 0,-1 0 0,0 0 0,1 0 0,-1 0 0,1 0 0,-1-1 1,1 1-1,-1 0 0,0-1 0,1 1 0,-1-1 0,0 0 0,0 1 0,2-2 0,29-17 742,-14 4-684,-1 0 0,0 0-1,-1-2 1,-1 0-1,19-29 1,-27 35-351,0 0-1,-1 0 1,-1 0 0,0-1-1,0 0 1,-1 0 0,-1 0-1,0-1 1,-1 1 0,0-1-1,0-16 1,-2 28 250,0 1-1,0-1 1,0 1-1,0 0 1,0-1-1,0 1 1,0 0-1,0-1 1,0 1-1,0-1 1,0 1-1,0 0 1,0-1-1,0 1 1,0 0-1,-1-1 1,1 1-1,0 0 1,0-1-1,0 1 1,-1 0-1,1-1 1,0 1-1,0 0 1,-1 0-1,1-1 0,0 1 1,-1 0-1,1 0 1,0 0-1,0-1 1,-1 1-1,1 0 1,-1 0-1,1 0 1,0 0-1,-1 0 1,1 0-1,0 0 1,-1 0-1,1 0 1,-1 0-1,1 0 1,0 0-1,-1 0 1,1 0-1,0 0 1,-1 0-1,1 0 1,0 0-1,-1 0 1,1 0-1,0 1 1,-1-1-1,1 0 1,0 0-1,-1 0 1,1 1-1,-1-1 1,-17 17 230,14-9-141,1 0-1,0 0 1,0 1-1,1-1 1,0 1 0,0-1-1,1 1 1,0-1 0,1 1-1,0 0 1,0 0-1,1-1 1,0 1 0,0 0-1,1-1 1,0 1 0,6 13-1,1-1-473,1-2-1,1 0 1,0 0-1,2-1 0,25 29 1,-69-80-685,5 7 1520,1-1 0,1-1 1,-39-61-1,63 89-393,0 0 0,0-1 0,-1 1 0,1-1 1,0 1-1,0 0 0,0-1 0,-1 1 0,1-1 0,0 1 0,0-1 0,0 1 1,0 0-1,0-1 0,0 1 0,0-1 0,0 1 0,0-1 0,0 1 1,0 0-1,0-1 0,0 1 0,1-1 0,-1 1 0,0-1 0,0 1 0,0 0 1,1-1-1,-1 1 0,0 0 0,0-1 0,1 1 0,-1 0 0,0-1 0,1 1 1,-1 0-1,0 0 0,1-1 0,-1 1 0,0 0 0,1 0 0,-1-1 1,1 1-1,-1 0 0,0 0 0,1 0 0,-1 0 0,1 0 0,-1 0 0,1 0 1,28-1 417,-19 2-250,70 3 172,18 1-2001,-36-12-6347,-26-7-5762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14029,'0'0'5040,"0"9"-3700,32 332 2970,-24-283-4302,-8-56 19,0 0-1,0-1 0,1 1 1,-1 0-1,0-1 0,1 1 1,-1 0-1,1-1 1,-1 1-1,1 0 0,0-1 1,-1 1-1,1-1 0,0 1 1,0-1-1,0 0 0,0 1 1,1-1-1,-1 0 0,3 2 1,-3-3 49,1 0 1,-1 0-1,0 0 0,1 0 1,-1-1-1,0 1 0,1-1 1,-1 1-1,0-1 1,0 1-1,1-1 0,-1 0 1,0 0-1,0 1 1,0-1-1,0 0 0,0 0 1,0 0-1,0 0 1,0 0-1,0-1 0,-1 1 1,1 0-1,0 0 0,-1 0 1,2-3-1,20-35 635,-1-2-1,-2 0 0,-2 0 1,15-58-1,-20 55-2194,-3 0-1,5-55 0,-14 98 750,1-7-2705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15375,'0'0'6021,"19"58"-3843,1-44-1537,-5-2-449,8-6-128,-5-2-512,8-4-1282,1 0-992,-3-5-1827,-2-12-1120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60 10378,'0'0'7858,"-10"-4"-6347,8 3-1471,-1 0 7,1 0-1,-1-1 0,1 1 1,-1 0-1,1 0 0,-1 0 1,0 1-1,0-1 1,1 1-1,-1-1 0,0 1 1,0 0-1,0 0 1,1 0-1,-1 0 0,0 1 1,0-1-1,0 1 0,1 0 1,-1-1-1,0 1 1,1 1-1,-1-1 0,1 0 1,-1 0-1,1 1 1,0 0-1,0-1 0,-1 1 1,1 0-1,0 0 0,0 0 1,-1 3-1,-3 3 176,1 0 0,0 1 0,1 0 0,0 0 0,0 0 0,1 0 0,0 0 0,1 1 0,0-1 0,0 1 0,0 16 0,2-24-208,0-1 0,0 0-1,1 0 1,-1 0 0,0 0 0,1 0-1,-1 0 1,1 0 0,0 0 0,-1 0-1,1 0 1,-1-1 0,1 1 0,0 0-1,0 0 1,0 0 0,-1-1 0,1 1-1,0 0 1,0-1 0,0 1 0,0-1-1,0 1 1,0-1 0,0 0 0,0 1-1,0-1 1,1 0 0,-1 0 0,0 0-1,0 0 1,0 1 0,0-2 0,0 1 0,0 0-1,0 0 1,0 0 0,1 0 0,-1-1-1,0 1 1,1-1 0,4 0 127,0 0 1,0-1 0,0 0 0,0 0-1,-1 0 1,11-6 0,1-5-57,0-1 1,-1-1 0,0 0 0,-2-1 0,0 0 0,0-2 0,-2 1 0,0-2 0,11-21 0,-31 58-51,1 0-1,1 0 1,-5 27 0,10-45-28,1 1 0,0-1 0,1 1 1,-1-1-1,0 1 0,0-1 0,0 1 0,0-1 0,0 1 1,0-1-1,1 1 0,-1-1 0,0 0 0,0 1 1,1-1-1,-1 1 0,0-1 0,1 0 0,-1 1 1,0-1-1,1 0 0,-1 1 0,0-1 0,1 0 0,-1 1 1,1-1-1,-1 0 0,1 0 0,-1 0 0,1 0 1,-1 1-1,1-1 0,-1 0 0,1 0 0,-1 0 1,1 0-1,-1 0 0,1 0 0,-1 0 0,1 0 0,-1 0 1,0 0-1,1 0 0,-1-1 0,1 1 0,-1 0 1,1 0-1,0-1 0,26-8 223,-11-1-74,-1-1 1,0 0 0,15-16 0,-15 13-283,0 1 1,26-16 0,-41 29 112,0 0 1,1 0 0,-1-1 0,0 1-1,1 0 1,-1 0 0,1 0 0,-1 0-1,0 0 1,1 0 0,-1 0 0,1 0-1,-1 0 1,0 0 0,1 0-1,-1 1 1,1-1 0,-1 0 0,0 0-1,1 0 1,-1 0 0,0 1 0,1-1-1,-1 0 1,0 0 0,0 1 0,1-1-1,-1 0 1,0 0 0,1 1 0,-1-1-1,0 0 1,0 1 0,0-1 0,1 0-1,-1 1 1,0-1 0,0 1 0,0-1-1,0 0 1,0 1 0,0-1 0,0 0-1,0 1 1,0-1 0,0 1 0,0-1-1,0 0 1,0 1 0,0-1-1,0 1 1,0-1 0,0 0 0,0 1-1,-1-1 1,1 0 0,0 1 0,-3 37 89,1-23-63,2-14-9,1-1 0,0 1 0,-1-1 0,1 1 0,-1-1 0,1 1 0,0-1 0,0 1 0,-1-1 0,1 1 0,0-1 0,0 0 0,-1 0 0,1 1 0,0-1 0,0 0 0,0 0 0,0 0 0,-1 0 0,1 0 0,0 0 0,0 0 0,0 0 0,0 0 0,0 0 0,-1-1 0,1 1 0,0 0 0,0 0 0,0-1 0,4-1 41,-1 0 0,0-1 0,0 1 0,-1-1 1,1 0-1,0 0 0,5-6 0,18-14-1318,-10 17-3483,-16 14-2095,-1-7 5879,0 10-4827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 12620,'0'0'8952,"-3"10"-7900,-1 1-677,1-4-106,0 0 0,1 0 0,0 1 0,0-1 0,1 1 0,-2 11 0,4-18-257,0-1 0,-1 1 1,1 0-1,-1-1 0,1 1 0,0-1 0,-1 1 0,1-1 0,0 1 0,0-1 0,-1 1 0,1-1 1,0 0-1,0 1 0,0-1 0,-1 0 0,1 0 0,0 0 0,0 0 0,0 0 0,0 0 0,0 0 1,-1 0-1,1 0 0,0 0 0,1 0 0,27-4 163,-19 0-142,1-2-1,-1 1 1,0-2 0,0 1 0,-1-1-1,15-14 1,24-17-48,-48 37 16,1 1 1,-1 0 0,0 0 0,1 0 0,-1 0 0,0 0 0,0 0 0,1 0 0,-1 0 0,0 0 0,1 0-1,-1 0 1,0 0 0,0 0 0,1 0 0,-1 0 0,0 0 0,1 0 0,-1 0 0,0 0 0,0 1 0,1-1-1,-1 0 1,0 0 0,0 0 0,1 0 0,-1 1 0,0-1 0,0 0 0,1 0 0,-1 0 0,0 1 0,0-1-1,0 0 1,0 0 0,0 1 0,1-1 0,-1 0 0,0 1 0,0-1 0,0 0 0,0 0 0,0 1 0,0-1-1,0 0 1,0 1 0,0-1 0,0 0 0,0 0 0,0 1 0,0-1 0,0 0 0,0 1 0,-1-1 0,2 28 323,-1-15-6430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141 431 9769,'0'0'2867,"0"-10"10,1-34 604,-1 43-3308,0-1 0,1 1 0,-1 0 0,0-1 0,0 1 0,-1-1-1,1 1 1,0 0 0,0-1 0,-1 1 0,1-1 0,-1 1 0,1 0 0,-1 0 0,0-1 0,1 1 0,-1 0 0,0 0 0,0 0 0,0-1 0,0 1-1,0 0 1,0 1 0,0-1 0,0 0 0,0 0 0,0 0 0,-1 1 0,1-1 0,0 0 0,0 1 0,-1-1 0,1 1 0,-1-1 0,1 1-1,-2 0 1,1 0-114,-1 0-1,1 0 0,-1 0 1,1 1-1,0-1 0,-1 1 0,1-1 1,0 1-1,0 0 0,0 0 0,-1 0 1,1 0-1,0 0 0,0 1 1,0-1-1,1 0 0,-1 1 0,-2 2 1,-5 10-5,0 1-1,1 0 1,0 0 0,1 1 0,1 0-1,1 0 1,0 1 0,1 0 0,0 0-1,2 0 1,0 0 0,1 0 0,2 31-1,-1-48-51,0 1-1,0 0 0,0 0 1,0 0-1,0 0 0,0 0 0,1-1 1,-1 1-1,0 0 0,0 0 1,1 0-1,-1 0 0,1-1 0,-1 1 1,1 0-1,-1 0 0,1-1 1,-1 1-1,1 0 0,-1-1 0,1 1 1,0-1-1,-1 1 0,1-1 1,0 1-1,0-1 0,1 1 0,0 0 1,0-1 0,0 0 0,0 0 0,0 0 0,0 0 0,0 0 0,0 0 0,0 0 0,0 0 0,0-1 0,3-1 0,3 0 6,-1-1 0,0-1 0,0 1 0,0-1-1,10-8 1,6-8 26,0-2 0,-2 0 0,-1-1 0,-1-1 0,-1-1 0,-1-1 0,-1 0 0,22-51 0,-24 44 3,-2-1 0,-1 0 0,-2 0 1,-1-1-1,-2 0 0,-1 0 0,0-47 0,-5 82-37,1-1 0,-1 1-1,0 0 1,0-1-1,0 1 1,0-1 0,0 1-1,0 0 1,0-1-1,0 1 1,0-1 0,0 1-1,0 0 1,0-1-1,0 1 1,0-1 0,0 1-1,-1 0 1,1-1-1,0 1 1,0 0 0,0-1-1,-1 1 1,1 0-1,0-1 1,0 1 0,-1 0-1,1-1 1,0 1 0,-1 0-1,1 0 1,0-1-1,-1 1 1,0 0 0,-10 10-70,-8 23-87,8-6 166,1 1 0,1 0 0,2 1 0,1 0 0,1 0 0,1 0 0,1 1-1,3 54 1,1-81-7,-1 0-1,0 0 1,1 0-1,0 0 1,0 0-1,0 0 1,0-1-1,0 1 1,1 0-1,-1-1 1,1 1-1,-1-1 0,1 1 1,0-1-1,0 0 1,0 1-1,1-1 1,-1 0-1,0-1 1,1 1-1,-1 0 1,1-1-1,0 1 1,-1-1-1,1 0 1,0 0-1,0 0 1,0 0-1,0-1 1,0 1-1,0-1 0,0 1 1,0-1-1,0 0 1,0 0-1,0-1 1,5 0-1,3-1 6,-1 1-1,0-2 1,0 0 0,0 0-1,-1 0 1,1-2-1,-1 1 1,0-1-1,0 0 1,9-7-1,-6 1-19,1 0 0,-2-1 0,0 0 0,0-1-1,-1 0 1,-1-1 0,0 0 0,-1 0 0,-1-1 0,0 0-1,0 0 1,-2-1 0,0 1 0,-1-1 0,0-1-1,2-31 1,-6 48 12,0 1 1,-1-1-1,1 0 0,0 0 0,0 0 0,0 0 1,0 0-1,0 1 0,0-1 0,0 0 0,0 0 1,-1 0-1,1 0 0,0 0 0,0 0 0,0 0 1,0 0-1,0 0 0,0 0 0,-1 1 0,1-1 1,0 0-1,0 0 0,0 0 0,0 0 0,-1 0 0,1 0 1,0 0-1,0 0 0,0 0 0,0 0 0,0 0 1,-1 0-1,1 0 0,0 0 0,0-1 0,0 1 1,0 0-1,-1 0 0,1 0 0,0 0 0,0 0 1,0 0-1,0 0 0,0 0 0,0 0 0,0-1 1,-1 1-1,1 0 0,0 0 0,0 0 0,0 0 1,0 0-1,0 0 0,0-1 0,0 1 0,0 0 1,0 0-1,0 0 0,0 0 0,0-1 0,0 1 1,0 0-1,0 0 0,0 0 0,0 0 0,0-1 0,-9 13-168,3 5 139,1 0 1,1 0-1,0 1 0,2-1 1,0 1-1,1 0 0,0-1 1,3 21-1,-2-36 32,0-1-1,0 1 1,0-1 0,0 1 0,0-1-1,0 1 1,0-1 0,1 1-1,-1-1 1,0 1 0,1-1-1,0 0 1,-1 1 0,1-1 0,0 0-1,-1 1 1,1-1 0,0 0-1,0 0 1,0 0 0,0 0-1,0 1 1,1-2 0,-1 1-1,0 0 1,0 0 0,1 0 0,-1 0-1,0-1 1,1 1 0,-1-1-1,0 1 1,1-1 0,-1 0-1,1 1 1,-1-1 0,1 0 0,-1 0-1,1 0 1,-1 0 0,1 0-1,-1 0 1,1-1 0,-1 1-1,3-1 1,0 0 32,1-1 0,-1 0 0,0 0 0,-1 0 0,1 0 0,0 0 0,-1-1 0,1 0 0,-1 0 0,0 0-1,0 0 1,0 0 0,0-1 0,3-4 0,1-10 23,-1 0 0,-1 0 0,4-22 0,-5 23-335,-4 17 243,0 0-1,0 0 0,0 0 0,0 0 1,0 0-1,0 0 0,0 0 0,0 0 1,0 0-1,0 0 0,0 0 0,0 0 1,0 0-1,0 0 0,1 0 0,-1 0 1,0 0-1,0 0 0,0 0 0,0 0 1,0 2 13,0 1 1,1 0 0,-1 0 0,1-1 0,0 1 0,0 0 0,0-1 0,0 1 0,0-1 0,0 1 0,1-1 0,-1 1 0,1-1 0,0 0 0,0 0 0,-1 0 0,1 0 0,1 0 0,-1 0-1,0-1 1,0 1 0,1-1 0,-1 1 0,1-1 0,-1 0 0,1 0 0,-1 0 0,5 1 0,0-1-8,-1 1 0,0-1 0,1 0 0,-1 0 0,1-1 0,-1 0 0,1 0 0,-1-1 0,1 0 0,-1 0 0,0 0 0,7-3 0,-9 2 60,-1 0-1,1 0 1,0-1-1,-1 1 1,0-1 0,0 0-1,1 0 1,-2 0 0,1-1-1,0 1 1,-1-1-1,1 1 1,-1-1 0,0 0-1,0 0 1,2-8-1,0 1 312,-1 0-1,0 0 0,-1 0 0,0-1 0,1-12 1,-3 12 89,2-36 1167,-2 47-1632,0-1 0,0 0 0,0 0 1,0 0-1,0 1 0,0-1 0,-1 0 1,1 0-1,-1 0 0,1 1 1,-1-1-1,0 0 0,1 1 0,-1-1 1,0 0-1,0 1 0,0-1 0,-2-1 1,38 14-6443,17 1-3202,-20-9 2012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3 305 18492,'3'23'1488,"-3"-1"-1128,-3 1-184,0-2 745,3 5-481,0-4-856,5-4 1824,-3-5-1376,0-6 96,7-7 0</inkml:trace>
  <inkml:trace contextRef="#ctx0" brushRef="#br0" timeOffset="1">412 0 17348,'-5'1'139,"1"-1"1,0 1 0,0 0-1,0 0 1,0 0 0,0 1-1,0 0 1,1 0-1,-1 0 1,0 0 0,1 0-1,-1 1 1,1-1 0,0 1-1,0 0 1,0 0 0,0 0-1,1 0 1,-1 1-1,1-1 1,-1 1 0,1-1-1,1 1 1,-3 4 0,-1 4-82,0 0 0,1 0 1,0 1-1,1-1 0,0 1 1,-1 20-1,4-28-40,0-1 0,0 1 1,0 0-1,0-1 0,1 1 0,0-1 0,0 1 0,0-1 0,1 1 0,2 5 0,-3-9 13,-1 0-1,1 0 1,0 1-1,0-1 0,0 0 1,0 0-1,0 0 0,0 0 1,0 0-1,0-1 1,0 1-1,1 0 0,-1 0 1,0-1-1,0 1 1,1-1-1,-1 1 0,0-1 1,1 0-1,-1 1 0,1-1 1,-1 0-1,0 0 1,1 0-1,-1 0 0,1 0 1,-1 0-1,0 0 0,1-1 1,-1 1-1,1 0 1,-1-1-1,0 1 0,1-1 1,-1 1-1,0-1 0,2-1 1,4-3 166,0 0 0,0 0 0,0 0-1,-1-1 1,0 0 0,0-1 0,0 1 0,-1-1 0,0 0 0,0-1 0,-1 1 0,0-1 0,0 0 0,-1 0-1,0 0 1,0 0 0,-1 0 0,0-1 0,1-14 0,-3 21-196,0 1 0,1-1 0,-1 0 0,-1 0 0,1 0 0,0 0 0,0 0 0,-1 0 1,1 0-1,-1 0 0,1 0 0,-1 0 0,0 0 0,0 1 0,0-1 0,0 0 0,0 1 0,0-1 0,0 0 0,-1 1 0,1 0 0,-1-1 0,1 1 0,-1 0 1,1-1-1,-1 1 0,0 0 0,1 0 0,-1 1 0,0-1 0,0 0 0,0 0 0,0 1 0,0-1 0,1 1 0,-1 0 0,0 0 0,0 0 0,0 0 0,0 0 0,0 0 1,0 0-1,0 0 0,0 1 0,0-1 0,0 1 0,0-1 0,-2 2 0,-2 1-204,1 0 0,0 0 0,-1 1 0,1 0 1,0-1-1,1 2 0,-1-1 0,1 1 0,0-1 0,0 1 0,0 0 0,1 0 0,-6 11 0,5 0-446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111 312 10346,'0'0'939,"-11"6"615,5-4-1313,0 1 1,0-1-1,0 2 0,0-1 1,1 1-1,0-1 1,0 1-1,0 1 0,0-1 1,1 1-1,-1 0 0,1 0 1,0 0-1,1 1 1,-1-1-1,1 1 0,0 0 1,1 0-1,-1 0 1,1 0-1,0 0 0,-1 7 1,3-10-111,-1 1 1,1-1-1,-1 0 1,1 0-1,0 1 0,0-1 1,0 0-1,0 0 1,1 1-1,0-1 1,-1 0-1,1 0 1,0 0-1,0 0 1,1 0-1,-1 0 0,1 0 1,-1 0-1,3 3 1,-1-5-45,0 1 1,0-1 0,-1 1-1,1-1 1,0 0-1,0 0 1,0 0-1,0 0 1,0-1 0,0 1-1,0-1 1,1 0-1,-1 0 1,0 0-1,0 0 1,0 0 0,0-1-1,0 1 1,0-1-1,4-1 1,2-1 139,-1 0 0,0-1 0,-1 1 0,1-1 0,0-1 0,-1 0 1,0 0-1,0 0 0,-1-1 0,0 0 0,7-7 0,6-10-49,32-47-1,-39 53-280,-2 0 0,0-1 0,-1-1 0,-1 0 0,0 0 0,-2 0 0,0-1 0,-2 0 0,0 0-1,-1-1 1,-1 1 0,0-39 0,-2 57 59,0-1 0,0 1-1,-1-1 1,1 0 0,0 1 0,-1-1-1,1 1 1,-1 0 0,0-1-1,0 1 1,0 0 0,0-1 0,-1 1-1,1 0 1,0 0 0,-1 0-1,1 0 1,-1 0 0,0 0 0,0 0-1,0 1 1,0-1 0,0 1 0,0-1-1,0 1 1,0 0 0,-1 0-1,1 0 1,0 0 0,-1 0 0,1 0-1,-1 1 1,1-1 0,-1 1-1,1 0 1,-1 0 0,-4 0 0,2 0 40,-1 1 0,0 0 1,1 1-1,-1-1 1,1 1-1,-1 0 0,1 1 1,0-1-1,0 1 1,0 0-1,0 0 0,0 0 1,1 1-1,-1 0 1,-6 7-1,7-6 13,0 0 0,0 0 0,1 0 0,0 0 0,0 1 0,0-1-1,0 1 1,1 0 0,0 0 0,1 0 0,-1 0 0,0 7 0,2-10-32,0 1 0,0-1 0,0 1-1,1-1 1,-1 0 0,1 1 0,0-1 0,0 0 0,0 0 0,1 1-1,-1-1 1,1 0 0,-1 0 0,1 0 0,0-1 0,0 1-1,1 0 1,-1-1 0,0 1 0,1-1 0,-1 0 0,6 4 0,23 14 85,-2 3 1,31 28 0,-52-42-444,0 0-1,0 0 0,-1 1 1,0 0-1,0 0 0,-1 0 1,-1 1-1,0 0 1,0 0-1,4 18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5477,'0'0'2568,"2"-10"726,4-40 1069,-5 24 5570,-1 100-8748,-2-9-1014,10 88 0,0-118-155,-8-34-71,1 0-1,-1-1 0,0 1 1,0 0-1,0 0 0,0 0 1,1 0-1,-1 0 1,0-1-1,1 1 0,-1 0 1,0 0-1,1-1 0,-1 1 1,1 0-1,0-1 1,-1 1-1,1 0 0,-1-1 1,1 1-1,0-1 1,0 1-1,-1-1 0,1 1 1,0-1-1,0 0 0,-1 1 1,1-1-1,0 0 1,0 0-1,0 1 0,0-1 1,-1 0-1,1 0 0,1 0 1,0-2-568,-1-1-1,0 1 1,0-1 0,-1 1-1,1-1 1,0 1 0,-1-1-1,0 1 1,1-1 0,-1 0-1,0 1 1,0-1 0,0 0-1,-1-2 1,1 0-1430,0-24-7044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13261,'0'0'10922,"52"-45"-9321,-22 32-191,5 0-577,1 0-513,1 3-224,-3 1-64,1 3-96,-10 1-769,-3 1-768,-13 2-353,1 2-1089,-20-5-12716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49 13837,'0'0'11403,"53"14"-9577,-27-20-545,0-5-737,4 0-448,0-2-32,-10 5-320,1 2-1057,-8 1-1506,-11 2-1953</inkml:trace>
  <inkml:trace contextRef="#ctx0" brushRef="#br0" timeOffset="1">0 333 13581,'0'0'10538,"64"20"-8937,-31-29-480,3-6-768,-1-1-257,1 0-64,-1-4-449,-3 3-1280,-4-2-1538,-4 2-3171,-1-6-5029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11499,'0'0'11627,"4"-9"-11168,-1 2-419,0 0 0,1 0 0,0 0 0,0 1 0,1-1 0,0 1 0,0 0 0,0 1 0,1-1 0,0 1 0,0 0 0,0 0 0,1 1 1,-1 0-1,1 0 0,0 1 0,0 0 0,0 0 0,1 0 0,-1 1 0,14-2 0,-19 3-41,-1 1 1,1 0-1,-1-1 0,0 1 1,1 0-1,-1 0 0,1 0 1,-1 0-1,1 1 0,-1-1 1,1 0-1,-1 1 0,1-1 1,-1 1-1,0-1 0,1 1 1,-1 0-1,0-1 0,1 1 1,-1 0-1,0 0 0,0 0 1,0 0-1,0 0 0,0 0 1,0 0-1,0 0 0,1 2 1,-1 1 11,0 1 0,0-1 0,0 1 0,-1-1 0,0 1 0,0 0 0,0-1 0,-1 5 0,1-4 16,-8 24 24,8-28 98,0 0 0,0 0 1,-1 0-1,1 1 0,-1-1 1,1 0-1,-1 0 0,0 0 1,1 0-1,-1 0 0,0 0 1,0 0-1,0 0 0,0 0 1,0 0-1,0 0 0,0-1 1,0 1-1,0 0 0,-1 0 1,1-4 89,0 0 1,0 0 0,0 0 0,1-1 0,-1 1-1,1 0 1,0 0 0,0-1 0,1-5-1,-1-1 65,-9-175 171,48 183-1169,-16 3-182,52-4-3438,-28-12-5353,-22 1-3572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17 171 64,'-2'-10'5269,"-9"-104"927,8 75-1374,2 32-1349,1 11 891,15 128-3831,-4-52-233,-10-70-226,0-1 100,0 0 0,0 1 0,1-1 0,1 0 0,5 17 0,-7-24-142,0 0 0,0-1 0,0 1 0,0-1 0,0 1 0,0-1 0,1 1 1,-1-1-1,0 0 0,1 0 0,-1 1 0,1-1 0,-1 0 0,1 0 0,-1-1 1,1 1-1,0 0 0,0-1 0,-1 1 0,1 0 0,0-1 0,0 0 0,0 0 1,0 1-1,-1-1 0,1 0 0,0 0 0,0-1 0,0 1 0,0 0 0,0-1 1,-1 1-1,1-1 0,0 1 0,0-1 0,2-1 0,6-4 25,0 0 0,-1 0 0,0-1 0,0 0 0,-1 0 0,0-1 0,0 0 0,-1 0 0,0-1 0,6-10 0,31-33-86,-44 52 15,0 0 0,0 0-1,0 0 1,0 0 0,0 0 0,1 0-1,-1 0 1,0 0 0,0 0 0,0 0-1,0 0 1,0 0 0,1 0 0,-1 0-1,0 0 1,0 0 0,0 0 0,0 0-1,0 0 1,1 0 0,-1 0 0,0 0-1,0 0 1,0 0 0,0 0 0,0 0-1,1 0 1,-1 0 0,0 0 0,0 1-1,0-1 1,0 0 0,0 0 0,0 0-1,0 0 1,1 0 0,-1 0 0,0 0-1,0 1 1,0-1 0,0 0 0,0 0-1,0 0 1,0 0 0,0 0 0,0 1-1,0-1 1,0 0 0,0 0 0,0 0-1,0 0 1,0 0 0,0 1 0,0-1-1,0 0 1,0 0 0,2 19-162,-2 20 160,-8 16-779,9-55 252,0 0 0,0-1 1,1 1-1,-1 0 0,0-1 0,0 1 0,0-1 0,1 0 1,-1 1-1,0-1 0,0 0 0,0 0 0,0 0 0,0 0 1,0 0-1,-1 0 0,1 0 0,1-1 0,12-21-9151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92 14958,'-10'8'3278,"1"0"-2540,-48 40 3445,54-44-3888,-1 0 0,0 0 0,1 0 0,0 0 0,0 0 0,0 1 0,1 0-1,-1-1 1,1 1 0,0 0 0,0 0 0,-1 10 0,3-15-290,-1 1 1,1-1-1,0 1 0,0-1 1,1 0-1,-1 1 0,0-1 1,0 1-1,0-1 0,0 1 1,0-1-1,0 0 0,0 1 1,1-1-1,-1 0 0,0 1 1,0-1-1,1 1 0,-1-1 1,0 0-1,0 1 0,1-1 1,-1 0-1,0 0 0,1 1 1,-1-1-1,1 0 0,-1 0 0,0 0 1,1 1-1,-1-1 0,1 0 1,-1 0-1,1 0 0,20 0 549,17-13 521,-29 8-1077,-1 0 1,-1-1-1,1 0 0,-1 0 1,0-1-1,0 0 1,-1 0-1,0 0 0,0-1 1,-1 0-1,0 0 0,0-1 1,-1 1-1,0-1 1,-1 0-1,0 0 0,0 0 1,0 0-1,-2-1 0,1 1 1,-1-1-1,0-10 1,-2 18-20,1 1 0,-1-1 1,1 0-1,-1 1 1,0-1-1,0 1 1,0-1-1,0 1 0,0-1 1,0 1-1,0 0 1,-1 0-1,1-1 1,0 1-1,-1 0 0,1 0 1,-1 0-1,1 0 1,-1 0-1,0 1 1,1-1-1,-1 0 0,0 1 1,1 0-1,-1-1 1,0 1-1,0 0 1,1-1-1,-1 1 1,0 0-1,0 1 0,1-1 1,-1 0-1,0 0 1,-2 1-1,2-1-19,0 1-1,1-1 0,-1 0 1,0 1-1,1-1 1,-1 1-1,0-1 1,1 1-1,-1 0 1,0 0-1,1 0 0,-1 0 1,1 0-1,0 0 1,-1 0-1,1 0 1,0 0-1,0 1 1,-1-1-1,1 1 0,0-1 1,0 0-1,1 1 1,-1 0-1,0-1 1,0 1-1,1 0 1,-1-1-1,1 1 0,0 0 1,-1-1-1,1 1 1,0 0-1,0 0 1,0 0-1,0-1 0,0 1 1,1 2-1,-1-3-81,1 0-1,-1 0 1,1 0-1,-1 0 1,1 0-1,0 0 1,-1 0-1,1 0 1,0-1-1,0 1 1,0 0-1,-1 0 0,1-1 1,0 1-1,0 0 1,0-1-1,0 1 1,0-1-1,0 1 1,0-1-1,0 0 1,1 1-1,-1-1 1,0 0-1,2 0 1,35 1-2071,-27-1 1299,-6 0 359,0 0 0,-1-1 1,1 1-1,0-1 0,-1 0 0,1 0 1,0-1-1,-1 0 0,0 1 0,1-1 1,4-3-1,21-14-5471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11787,'0'0'10789,"-6"13"-9187,-6 28-573,2 1 0,1 1 0,2-1 1,-1 58-1,7-88-918,1 1 0,0 0 0,1-1 0,0 1 1,1-1-1,4 18 0,-5-28-108,0 0 0,0 1 1,0-1-1,0 0 0,0 0 0,1 0 1,-1 0-1,1 0 0,-1 0 0,1 0 0,0-1 1,0 1-1,-1-1 0,1 1 0,0-1 1,4 2-1,-3-2 2,0 0 0,0 0 1,0-1-1,1 1 0,-1-1 1,0 0-1,0 0 0,1 0 1,-1 0-1,0-1 0,0 1 1,1-1-1,-1 0 0,0 0 1,5-2-1,-3 1 7,0 0-1,-1-1 1,1 0-1,0 0 1,-1 0-1,0 0 1,0-1 0,0 0-1,0 0 1,-1 0-1,6-7 1,30-57-200,-11 18-751,-28 50 917,0-1-1,0 1 0,0 0 0,0 0 1,0 0-1,0 0 0,0-1 0,0 1 0,0 0 1,1 0-1,-1 0 0,0 0 0,0-1 1,0 1-1,0 0 0,0 0 0,0 0 1,1 0-1,-1 0 0,0 0 0,0 0 0,0 0 1,0-1-1,0 1 0,1 0 0,-1 0 1,0 0-1,0 0 0,0 0 0,0 0 1,1 0-1,-1 0 0,0 0 0,0 0 1,0 0-1,1 0 0,-1 0 0,0 0 0,0 0 1,0 0-1,0 0 0,1 0 0,-1 1 1,0-1-1,0 0 0,0 0 0,0 0 1,1 0-1,-1 0 0,0 0 0,0 0 0,0 0 1,0 1-1,0-1 0,0 0 0,0 0 1,1 0-1,-1 1 0,6 16-260,-6-15 290,1 1 0,-1-1-1,1 0 1,-1 0 0,1 0 0,0 0 0,0 1 0,0-1 0,0 0 0,0 0 0,0-1 0,0 1 0,1 0 0,-1 0 0,1-1 0,0 1 0,-1-1 0,4 3 0,-1-3-3,1-1 0,-1 1 1,0-1-1,1 0 0,-1 0 1,0-1-1,1 1 1,-1-1-1,0 0 0,1 0 1,-1 0-1,0-1 0,0 1 1,0-1-1,0 0 1,6-5-1,4-3 63,-1-1 1,-1 0-1,14-15 0,-19 17-426,1 1 0,0 0 0,1 0-1,0 1 1,0 0 0,0 1-1,15-8 1,-23 14 342,-1 0 0,0 0 0,1-1-1,-1 1 1,1 0 0,-1 0 0,1 0-1,-1 0 1,0 0 0,1 1 0,-1-1-1,1 0 1,-1 0 0,1 0 0,-1 0 0,0 0-1,1 1 1,-1-1 0,0 0 0,1 0-1,-1 0 1,1 1 0,-1-1 0,0 0-1,0 1 1,1-1 0,-1 0 0,0 1 0,1-1-1,-1 0 1,0 1 0,0-1 0,0 1-1,0-1 1,1 0 0,-1 1 0,7 24 182,5 5 339,-10-28-491,0 0 1,0-1-1,1 1 0,-1-1 0,0 0 0,1 0 0,-1 0 1,1 0-1,0 0 0,-1-1 0,1 1 0,-1-1 0,1 1 1,0-1-1,4 0 0,48-6-306,-22 1-1258,-31 5 1412,1 0 0,-1 0 0,0 0 0,1 1 1,-1-1-1,0 0 0,1 1 0,-1 0 0,0 0 0,0-1 0,0 1 1,1 0-1,-1 1 0,0-1 0,0 0 0,-1 1 0,1-1 1,0 1-1,2 2 0,-1 0 106,0 0 0,0 0 0,-1 1 1,1-1-1,-1 1 0,0 0 0,0 0 0,2 8 0,0 10 581,-1 1-1,-1 0 0,0 27 1,-2-33-306,4 63 1421,-1 70-304,-4-146-1327,0 1 1,0-1-1,0 1 1,-1-1-1,1 1 1,-1-1-1,-1 0 1,1 0-1,-6 9 1,7-13 23,0 1 0,-1 0 0,1 0 0,0 0 1,-1-1-1,1 1 0,-1-1 0,1 1 0,-1-1 0,0 0 1,1 1-1,-1-1 0,0 0 0,0 0 0,0 0 0,0-1 0,0 1 1,0 0-1,0-1 0,0 1 0,0-1 0,-1 0 0,1 1 1,0-1-1,0 0 0,0-1 0,0 1 0,-4-1 0,3-1-9,1 1 0,-1-1-1,1 0 1,0 0 0,0 0-1,0-1 1,0 1 0,0 0-1,0-1 1,1 0 0,-1 1-1,1-1 1,0 0 0,0 1-1,0-1 1,0 0 0,-1-6-1,-10-55 1,10 41-158,0 0 0,2-1-1,0 1 1,2-1 0,0 1 0,2 0 0,6-24 0,-5 30-545,1 0 1,1 0-1,1 0 0,0 1 0,1 0 0,1 1 0,0 0 0,1 1 0,22-23 1,3 2-4775,0 0-3367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139 278 5157,'4'-27'10617,"-8"-1"-4922,4 27-5598,-1 0 0,1 0-1,-1 0 1,0-1 0,1 1 0,-1 0 0,0 0 0,1 0 0,-1 0 0,0 0 0,0 1-1,0-1 1,0 0 0,0 0 0,0 1 0,0-1 0,0 0 0,0 1 0,-1-1 0,1 1-1,0-1 1,0 1 0,0 0 0,-1-1 0,1 1 0,0 0 0,-1 0 0,1 0 0,0 0-1,0 0 1,-1 0 0,1 0 0,0 1 0,0-1 0,0 0 0,-1 1 0,1-1-1,0 1 1,0-1 0,0 1 0,0 0 0,-2 1 0,-3 1-59,1 1 1,-1 0-1,1 0 1,0 0-1,0 1 1,1-1-1,-1 1 1,1 0-1,0 1 1,0-1-1,1 1 0,0 0 1,0 0-1,-4 9 1,2-2 4,1-1 1,0 0-1,1 1 0,1 0 1,0 0-1,-1 20 1,3-32-42,0 0 0,-1 0 0,1 0 0,0 0 0,1 0 0,-1-1 0,0 1 0,0 0 0,0 0 0,0 0 0,1 0 0,-1 0 0,0 0 0,1 0 0,-1-1 1,1 1-1,-1 0 0,1 0 0,-1 0 0,1-1 0,0 1 0,-1 0 0,1-1 0,0 1 0,0-1 0,-1 1 0,1-1 0,0 1 0,0-1 0,1 1 0,0-1 0,1 1 1,-1-1-1,1 0 0,-1 0 0,1 0 1,-1-1-1,1 1 0,-1-1 0,0 1 0,1-1 1,3-1-1,4-3 29,0 0 0,0 0 0,0-1 0,12-9 0,-1-4 142,0-1 0,-1-1 0,-1-1 0,-1 0-1,19-31 1,-29 39-120,1 0 1,-2-1-1,0 0 0,0 0 1,-2 0-1,0-1 0,-1 0 0,0 0 1,-1-1-1,1-24 0,-7 39-328,-3 9 176,-5 10 9,-2 12 34,-15 51 0,25-70 58,0 0 0,1 0 0,1 1 0,-1-1 0,2 0 0,-1 1 1,1-1-1,1 1 0,2 11 0,-2-20 0,-1 0-1,1 0 1,0-1-1,0 1 1,0 0 0,0 0-1,1-1 1,-1 1 0,0-1-1,1 0 1,-1 1-1,1-1 1,-1 0 0,1 0-1,0 1 1,-1-1-1,1-1 1,0 1 0,0 0-1,0 0 1,0-1-1,0 1 1,0-1 0,0 1-1,0-1 1,0 0 0,0 0-1,0 0 1,0 0-1,0 0 1,0-1 0,0 1-1,-1 0 1,1-1-1,0 0 1,2 0 0,4-1 52,-1 0 1,0 0-1,0-1 1,-1 0-1,1 0 0,-1 0 1,1-1-1,10-8 1,-10 5-108,0-1 0,-1 1 0,0-1 0,0 0 0,-1 0 0,0-1 0,0 0 0,-1 0 0,-1 0 0,1 0 0,-1 0 0,-1-1-1,1 1 1,0-19 0,-23 53-945,18-19 984,-1 0-1,1 0 1,0 0-1,1 0 1,-1 1 0,1-1-1,1 1 1,-1-1-1,1 12 1,0-16 12,1 0-1,-1 0 1,0 0 0,1 0-1,-1 0 1,1 0 0,0 0-1,0 0 1,0 0-1,0-1 1,0 1 0,0 0-1,0-1 1,1 1 0,-1 0-1,0-1 1,1 0 0,-1 1-1,1-1 1,0 0 0,-1 0-1,1 0 1,0 0-1,0 0 1,0 0 0,0 0-1,0-1 1,0 1 0,0-1-1,0 1 1,0-1 0,0 0-1,2 0 1,9 1-74,-1-1 0,1-1 0,-1 0 0,0-1 0,1 0 0,-1-1-1,17-6 1,-26 9 64,-1-1 0,0 0 0,0 0 0,1 0 0,-1 0 0,0 0 0,0 0 0,0 0 0,0-1 0,0 1 0,-1-1 0,1 1 0,0-1 0,-1 0 0,1 1 0,-1-1 0,1 0 0,-1 0 0,0 0 0,0-1 0,0 1 0,0 0 0,0 0 0,0 0 0,-1-1 0,1 1 0,-1 0 0,0-1 0,0 1 0,0 0 0,0-1 0,0 1 0,0-1 0,0 1 0,-1 0 0,1-1 0,-1 1 0,0 0 0,1 0 0,-1 0 0,0-1 0,-1 1 0,1 0 0,0 0 0,0 0 0,-1 0 0,-1-1 0,-25-31 97,23 30 18,0-1 0,0 0-1,0-1 1,1 1 0,0-1-1,0 0 1,0 0 0,1 0-1,0 0 1,0-1 0,1 1-1,-4-14 1,8 19-141,-1-1 1,1 1-1,0 0 0,-1 0 1,1 0-1,0 1 0,0-1 1,0 0-1,0 1 0,0-1 1,0 1-1,0 0 0,0 0 1,0-1-1,0 1 1,0 0-1,3 1 0,3-2-314,76-13-6599,-28 1-614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11339,'0'0'9481,"0"53"-7047,9-21-544,6 6-385,0 3-288,6-2-256,-6-1-416,1-4-289,3-4-192,-2-4-32,-6-6-224,0-4-577,-5-4-448,-4-9-1153,-13-5-7399,-8-16-2179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17876,'-16'12'718,"0"0"1,1 2-1,0-1 1,-22 29-1,31-35-570,1 0 0,0 1 1,0-1-1,0 1 0,1 0 0,1 1 0,-1-1 0,2 0 1,-1 1-1,1 0 0,0 0 0,-1 17 0,3-24-137,0 0-1,0 0 1,0-1-1,0 1 0,1 0 1,-1 0-1,0 0 1,1 0-1,0-1 0,-1 1 1,1 0-1,0-1 1,0 1-1,0 0 1,0-1-1,0 1 0,0-1 1,0 0-1,1 1 1,-1-1-1,3 2 0,-2-2 13,1 1 0,0-1-1,0 0 1,0 1 0,0-1-1,0-1 1,1 1-1,-1 0 1,0-1 0,0 0-1,5 0 1,2 0 77,0-1 1,-1 0-1,1-1 0,0 0 0,-1-1 1,0 0-1,14-6 0,-8 1 227,0 0-1,-1-1 0,19-15 0,-29 21-177,0 0 0,0-1 0,-1 1 0,1-1 0,-1 0 0,0 0 0,0 0 0,0 0 0,-1-1 0,1 1 0,-1-1 0,0 1 0,0-1 0,-1 0 0,2-9 0,-3 12-104,0 0 0,0 1 0,-1-1 0,1 0 0,0 0 0,-1 0 0,0 1 0,1-1 0,-1 0 0,0 1 0,0-1 0,0 0 0,0 1 0,0-1 0,0 1 0,-1 0 0,1-1 0,0 1 0,-1 0 0,1 0 0,-1 0 0,1 0 0,-1 0 0,0 0 0,1 0 0,-1 0 0,-3 0 0,-7-4 25,-1 1 0,-25-5 0,18 5-196,0-2-276,13 4 164,-1 0 0,0 0 1,0 0-1,0 1 1,-14-1-1,12 4-178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75 183 13837,'0'0'10474,"67"-66"-8905,-26 46 33,6-4-673,3 3-577,-5 4-256,0 1-96,-4 6-320,-9 4-1378,-12 3-1312,-14 3-2660</inkml:trace>
  <inkml:trace contextRef="#ctx0" brushRef="#br0" timeOffset="1">0 325 12908,'0'0'8873,"62"-7"-6663,-21-11-449,4-4-672,7-2-608,2 0-385,2 3-160,-7 2-1698,-6 3-1633,-2-1-3427,-11 2-4421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19603,'0'0'4158,"-10"-1"-3031,10 1-1127,-4-1 14,-1 0 0,1 1 1,0-1-1,0 1 0,-1 0 1,1 0-1,0 0 0,0 1 1,-1 0-1,1 0 0,0 0 0,0 0 1,0 1-1,0-1 0,0 1 1,0 0-1,1 0 0,-1 0 1,0 1-1,1-1 0,-6 6 1,4-3-24,1 1 1,-1 0-1,1 0 1,0 0-1,0 0 1,0 0 0,1 1-1,0 0 1,0 0-1,1 0 1,0 0-1,0 0 1,1 0 0,0 0-1,0 0 1,0 1-1,1-1 1,1 12-1,0-18 8,-1 0-1,1 0 0,0 0 0,-1 0 1,1 0-1,0-1 0,0 1 1,0 0-1,0 0 0,0 0 0,0-1 1,0 1-1,0-1 0,0 1 1,0 0-1,0-1 0,0 0 0,0 1 1,0-1-1,1 0 0,-1 0 1,0 1-1,0-1 0,0 0 0,1 0 1,-1 0-1,0 0 0,0-1 1,0 1-1,0 0 0,1 0 0,1-1 1,39-13 324,-25 3-252,0 0 0,-2-1-1,1-1 1,-2 0-1,0-1 1,0 0 0,-1-1-1,-1-1 1,0 0 0,-2-1-1,0 0 1,9-20-1,-14 22-207,-9 19-416,-10 23 90,9-12 102,0-1 1,2 1-1,0 0 0,1 0 0,0 0 0,1 16 0,0-28 111,2 0 1,-1 0-1,0 0 0,0-1 1,1 1-1,0 0 0,0 0 1,-1 0-1,1-1 0,1 1 1,-1-1-1,0 1 0,1-1 0,-1 1 1,1-1-1,3 4 0,-3-5-140,0 0 0,1 0-1,-1 0 1,0 0 0,1 0 0,-1 0-1,1-1 1,-1 1 0,1-1-1,-1 0 1,1 0 0,-1 0-1,1 0 1,-1 0 0,1 0-1,-1-1 1,1 1 0,-1-1-1,1 0 1,-1 0 0,0 0-1,5-2 1,20-13-5445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29 115 14221,'0'0'1100,"-4"11"763,-2 5-1228,2 1 0,-1 0 0,2 0 0,0 0-1,0 26 1,2-35-537,1 0-1,1 1 1,-1-1 0,1 0-1,0 1 1,1-1-1,0 0 1,0 0 0,1 0-1,0 0 1,0-1-1,1 1 1,0-1 0,0 0-1,8 10 1,-11-16-93,0 1 0,1-1 0,-1 0 0,0 0 0,0 0 0,0 0 0,1-1 0,-1 1 0,0 0 0,1 0 0,-1-1 0,0 1 0,1-1 0,-1 1 0,1-1 0,-1 0 0,1 0 0,-1 1 0,1-1 0,0 0 0,-1 0 0,1 0 0,-1-1 0,1 1 0,-1 0 0,1-1 0,-1 1 0,1-1 1,-1 1-1,0-1 0,1 1 0,-1-1 0,0 0 0,1 0 0,-1 0 0,0 0 0,0 0 0,0 0 0,0 0 0,0 0 0,0 0 0,0-1 0,1 0 0,5-7 43,-1-1-1,1 0 1,-2 0 0,7-14 0,-11 21-60,10-22 29,0-1-1,-2-1 1,-2 0-1,0 0 1,-2-1-1,-1 1 1,-1-1-1,-1 0 1,-3-45 0,1 73-6,0 1 1,0-1-1,0 0 1,0 0-1,-1 0 1,1 0 0,0 0-1,0 1 1,0-1-1,0 0 1,0 0-1,-1 0 1,1 0-1,0 0 1,0 0 0,0 0-1,0 0 1,-1 0-1,1 0 1,0 1-1,0-1 1,0 0 0,-1 0-1,1 0 1,0 0-1,0 0 1,0 0-1,0 0 1,-1-1-1,1 1 1,0 0 0,0 0-1,0 0 1,-1 0-1,1 0 1,0 0-1,0 0 1,0 0 0,0 0-1,-1 0 1,1-1-1,0 1 1,0 0-1,0 0 1,0 0-1,0 0 1,0 0 0,-1-1-1,1 1 1,0 0-1,0 0 1,0 0-1,0 0 1,0-1 0,0 1-1,0 0 1,0 0-1,0 0 1,0-1-1,0 1 1,-8 16 238,4-1-88,2 1-1,0 0 0,0 1 1,2-1-1,0 0 0,1 0 1,0 0-1,2 0 0,-1 0 1,9 22-1,-8-26-229,2 0 0,0-1 0,0 0-1,1 0 1,0 0 0,1-1 0,0 0 0,1 0 0,0-1 0,0 0-1,1 0 1,0-1 0,1 0 0,12 8 0,4-4-3514,-1-10-3876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1 439 15951,'0'0'2632,"0"12"69,0 4-2058,2 77 1859,-2-82-2346,2-1 0,-1 0 0,1 0 0,0 1 0,1-2 0,1 1 1,5 12-1,-9-20-150,1-1 1,0 0-1,-1 0 1,1 0-1,0 0 1,-1 0-1,1 0 1,0 0-1,0 0 1,0 0-1,0 0 1,0 0 0,0 0-1,1 0 1,-1-1-1,0 1 1,0-1-1,0 1 1,1-1-1,-1 1 1,0-1-1,0 0 1,1 1-1,-1-1 1,0 0-1,1 0 1,-1 0 0,1 0-1,-1 0 1,0 0-1,1-1 1,-1 1-1,0 0 1,0-1-1,1 1 1,-1-1-1,0 1 1,0-1-1,0 1 1,1-1-1,-1 0 1,0 0 0,0 0-1,0 1 1,0-1-1,0 0 1,0-2-1,5-2 46,-1 0 1,-1-1-1,1 0 0,-1 0 0,0 0 1,0 0-1,3-9 0,1-17 182,-8 28-278,1 0-1,-1 0 0,1-1 1,0 1-1,1 0 1,-1 0-1,1 0 0,0 0 1,0 0-1,4-6 1,-5 9 13,-1 1 1,0 0 0,0 0 0,1 0-1,-1 0 1,0 0 0,0 0-1,1 0 1,-1 0 0,0 0 0,0-1-1,1 1 1,-1 0 0,0 0-1,1 0 1,-1 1 0,0-1 0,0 0-1,1 0 1,-1 0 0,0 0-1,0 0 1,1 0 0,-1 0 0,0 0-1,0 0 1,1 1 0,-1-1-1,0 0 1,0 0 0,1 0 0,-1 1-1,0-1 1,0 0 0,0 0-1,0 0 1,1 1 0,-1-1 0,0 0-1,0 0 1,0 1 0,0-1-1,0 0 1,0 0 0,0 1-1,0-1 1,5 15-87,-4-14 67,2 11 58,0-1 1,1 1 0,1-1-1,0 0 1,0-1-1,13 19 1,-17-27 20,1 0 0,0 0 0,-1 0 0,1 0 0,0-1 0,0 1 0,0-1 1,0 1-1,0-1 0,0 0 0,0 0 0,1 0 0,-1 0 0,0 0 0,1-1 0,3 2 1,-3-2 28,-1-1 1,1 1 0,0-1 0,0 1-1,0-1 1,-1 0 0,1 0 0,0 0-1,-1 0 1,1 0 0,-1 0 0,1-1-1,-1 0 1,0 1 0,0-1 0,0 0-1,0 0 1,2-2 0,4-5-66,0 0 0,-1 0 0,0-1 0,0 0 0,-1 0 0,-1 0 0,0-1 1,0 0-1,-1 0 0,0 0 0,-1-1 0,0 1 0,-1-1 0,-1 1 0,0-1 0,0-21 0,-1 33-27,0-1-1,0 1 1,0 0-1,0-1 1,0 1-1,0 0 1,0-1-1,0 1 0,0 0 1,0-1-1,0 1 1,-1 0-1,1 0 1,0-1-1,0 1 1,0 0-1,0-1 0,-1 1 1,1 0-1,0 0 1,0-1-1,-1 1 1,1 0-1,0 0 1,0 0-1,-1-1 0,1 1 1,0 0-1,0 0 1,-1 0-1,1 0 1,0 0-1,-1-1 1,1 1-1,0 0 0,-1 0 1,1 0-1,0 0 1,-1 0-1,1 0 1,0 0-1,-1 0 1,1 0-1,0 0 0,-1 0 1,1 1-1,0-1 1,-1 0-1,1 0 1,0 0-1,-1 1 1,-15 11-791,14-7 792,0 0 0,0 0 0,0 0 0,1 0 0,-1 1 0,1-1 0,1 1-1,-1-1 1,1 1 0,0-1 0,0 0 0,0 1 0,1-1 0,1 7 0,-1-12 20,0 1 0,0 0 0,0 0 1,0 0-1,0 0 0,0-1 0,0 1 1,0-1-1,1 1 0,-1-1 0,0 1 1,0-1-1,1 0 0,-1 1 0,0-1 1,0 0-1,1 0 0,-1 0 0,0 0 1,0 0-1,1 0 0,-1 0 0,0-1 1,1 1-1,-1 0 0,0-1 0,0 1 0,2-2 1,34-15-24,-23 5-752,0 0-1,-1 0 1,0-1 0,-1-1 0,-1 0-1,0 0 1,-1-1 0,12-26-1,-22 43 519,3 31 1432,-3-32-1038,0 1 1,0-1-1,0 0 1,1 1-1,-1-1 0,0 0 1,1 1-1,-1-1 1,1 0-1,-1 0 0,1 1 1,-1-1-1,1 0 1,0 0-1,0 0 0,0 0 1,-1 0-1,1 0 1,0 0-1,0 0 0,0 0 1,2 0-1,0 0 55,1-1 0,-1 0 1,0 0-1,0-1 0,0 1 0,0-1 0,0 1 0,0-1 0,0 0 1,0 0-1,0 0 0,0 0 0,0-1 0,-1 1 0,1-1 0,0 0 1,-1 0-1,0 0 0,1 0 0,3-4 0,5-7 378,-1 0 1,17-25-1,-15 20-321,1-1-185,-1-1 0,-1 0 0,-1 0 0,-1-1 0,-1 0 1,0-1-1,-2 0 0,0 0 0,-2 0 0,-1-1 0,2-39 0,-5 61-81,0-1-1,0 0 0,0 0 1,0 1-1,0-1 0,0 0 0,-1 1 1,1-1-1,-1 1 0,1-1 0,-1 0 1,0 1-1,1-1 0,-2-1 1,1 3 10,1 0 1,0-1-1,-1 1 1,1 0 0,-1 0-1,1-1 1,0 1-1,-1 0 1,1 0 0,-1 0-1,1 0 1,-1-1-1,1 1 1,-1 0 0,1 0-1,-1 0 1,1 0-1,-1 0 1,1 0 0,-1 0-1,1 0 1,-1 0-1,1 1 1,-1-1 0,1 0-1,0 0 1,-1 0-1,1 1 1,-2-1 0,0 2-4,0 0 1,-1 0 0,1 0-1,0 0 1,0 0 0,0 0 0,1 0-1,-1 1 1,0-1 0,1 1-1,0-1 1,-1 1 0,1 0-1,-1 3 1,-2 9 53,0 0 0,1 0 1,1 0-1,1 0 0,0 0 0,0 0 0,2 0 0,0 1 0,4 17 0,-4-25 21,2 0 0,-1 1 0,1-1 0,0-1-1,1 1 1,0 0 0,0-1 0,1 0 0,0 0-1,0 0 1,1-1 0,-1 0 0,1 0 0,1 0 0,-1 0-1,1-1 1,12 7 0,-13-8-13,1 0 0,0 0 0,1 0-1,-1-1 1,0 0 0,1 0 0,0-1 0,0 0-1,-1 0 1,10 0 0,-16-3-34,-1 1-1,1 0 0,-1-1 1,0 1-1,1 0 1,-1-1-1,0 1 1,1-1-1,-1 1 1,0-1-1,1 1 0,-1-1 1,0 1-1,0-1 1,0 1-1,0-1 1,1 1-1,-1-1 1,0 1-1,0-1 0,0 0 1,0 1-1,0-1 1,0 1-1,0-1 1,0 1-1,-1-1 1,1 1-1,0-1 0,0 1 1,0-1-1,-1 1 1,1-1-1,0 1 1,0-1-1,-1 1 1,1-1-1,0 1 0,-1-1 1,1 1-1,-1-1 1,-14-24-507,-32-18-2269,16 22-1427,-1 1 0,-35-15 1,22 11 3101,1-1 4098,44 25-2916,0 0-1,0 0 1,0 0-1,0 0 1,0 0-1,-1 0 1,1 0 0,0 0-1,0 0 1,0 0-1,0 0 1,0 0-1,0 0 1,0-1 0,0 1-1,0 0 1,0 0-1,0 0 1,-1 0-1,1 0 1,0 0-1,0 0 1,0 0 0,0 0-1,0-1 1,0 1-1,0 0 1,0 0-1,0 0 1,0 0 0,0 0-1,0 0 1,0 0-1,0-1 1,0 1-1,0 0 1,0 0-1,0 0 1,0 0 0,0 0-1,0 0 1,0 0-1,0 0 1,1-1-1,-1 1 1,0 0 0,0 0-1,0 0 1,0 0-1,0 0 1,0 0-1,0 0 1,0 0 0,0 0-1,0 0 1,0 0-1,1 0 1,-1 0-1,0-1 1,0 1-1,0 0 1,0 0 0,0 0-1,0 0 1,1 0-1,13-3 2450,30-1-1348,-32 3-264,9-1-734,-1 0 0,1-1-1,-1-1 1,0-1 0,29-11-1,-36 6-2625,-10-1-1959,-3-3-2352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12684,'0'0'8104,"65"40"-13710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181 326 10858,'0'0'4431,"0"-9"-892,0 9-3514,1-8 797,-1 0-1,0 0 1,-1 1-1,0-1 1,0 0-1,-4-11 1,5 17-740,-1-1 1,0 1 0,0 0-1,0 0 1,-1 1-1,1-1 1,0 0-1,-1 0 1,1 0-1,-1 1 1,1-1-1,-1 1 1,0-1-1,0 1 1,0 0-1,0 0 1,0 0-1,0 0 1,0 0-1,0 0 1,0 0-1,0 1 1,0-1-1,-1 1 1,1 0 0,0-1-1,0 1 1,-1 0-1,1 0 1,0 0-1,0 1 1,-4 0-1,2 0-94,1 0-1,-1 0 0,0 1 1,1-1-1,-1 1 1,1 0-1,0 0 0,0 0 1,-1 1-1,1-1 1,1 1-1,-1-1 0,0 1 1,1 0-1,-1 0 1,1 0-1,0 1 0,0-1 1,-3 7-1,-3 8-19,0 0 0,-8 30-1,12-35 35,1-1-4,-1 1 0,2-1-1,0 1 1,0 0 0,1 0-1,1 23 1,0-34 0,0-1-1,0 0 1,0 0-1,1 1 0,-1-1 1,0 0-1,0 0 1,1 0-1,-1 0 1,0 1-1,1-1 1,-1 0-1,1 0 0,0 0 1,-1 0-1,1 0 1,0 0-1,0 0 1,-1 0-1,1 0 1,0-1-1,0 1 1,0 0-1,0 0 0,0-1 1,0 1-1,2 0 1,0 0 2,-1-1 0,1 0 0,-1 0 0,1 0 0,-1 0 0,1 0-1,-1-1 1,1 1 0,-1-1 0,1 1 0,-1-1 0,4-2 0,4-1 8,-1-1-1,0 0 1,-1 0-1,1-1 1,13-13-1,-1-4-30,-1 0 0,-2-2 0,0 0-1,-1-1 1,-2 0 0,-1-2-1,-1 1 1,-1-2 0,-2 0 0,14-59-1,-29 114-612,0-8 613,1 0 0,1 0 0,0 1 0,2-1 0,0 1 0,1-1 0,1 1 0,3 18 0,-3-34 22,0 0-1,0 0 1,0 0 0,1-1 0,-1 1 0,1-1 0,0 1-1,0-1 1,-1 1 0,2-1 0,-1 0 0,0 0 0,0 0 0,1 0-1,-1 0 1,1-1 0,-1 1 0,1-1 0,0 0 0,-1 0-1,1 1 1,0-2 0,0 1 0,0 0 0,0-1 0,0 1-1,0-1 1,0 0 0,0 0 0,0 0 0,0 0 0,5-2-1,-2 2 15,-1-1-1,1 0 0,-1-1 1,1 0-1,-1 1 0,0-1 1,0-1-1,0 1 0,0-1 0,0 0 1,-1 0-1,1-1 0,-1 1 1,0-1-1,0 0 0,7-8 1,-7 4 4,0 1 0,-1-1 0,0 0 1,0 0-1,-1 0 0,0 0 0,0 0 1,-1-1-1,0 1 0,0 0 0,-1-1 1,-2-14-1,2 22-26,0 0 0,0 0 0,0 0 0,0 0 0,0 0 0,-1 0 0,1 1 0,0-1 1,-1 0-1,1 0 0,-1 0 0,1 1 0,-1-1 0,1 0 0,-1 0 0,1 1 0,-1-1 0,0 0 0,1 1 1,-1-1-1,0 1 0,0-1 0,1 1 0,-1-1 0,0 1 0,0 0 0,0-1 0,0 1 0,1 0 0,-1 0 0,0-1 1,0 1-1,0 0 0,0 0 0,0 0 0,0 0 0,0 0 0,0 0 0,1 1 0,-1-1 0,0 0 0,0 0 0,0 1 1,0-1-1,0 0 0,1 1 0,-1-1 0,0 1 0,-1 0 0,-1 1-29,0 0-1,0 0 1,0 0-1,0 0 1,0 0-1,1 1 1,-1-1-1,1 1 1,0 0-1,0-1 1,-4 7-1,5-7 41,0-1-1,1 1 1,-1-1-1,1 1 1,-1 0-1,1-1 0,-1 1 1,1 0-1,0-1 1,0 1-1,0 0 1,0-1-1,0 1 1,0 0-1,0-1 0,0 1 1,1 0-1,-1-1 1,1 1-1,-1 0 1,1-1-1,0 1 1,0-1-1,-1 1 1,3 2-1,-1-3 5,1 1 0,-1 0 0,1-1 0,-1 0 0,1 1 0,0-1 0,-1 0 0,1 0 0,0 0 0,0-1 0,-1 1 0,1-1 0,6 1 0,7-1 20,0-1 0,1 0-1,-1-2 1,23-5 0,-29 6-31,21-5 10,1-1 1,-1-2-1,0-1 0,47-24 1,-77 34 33,0 1 1,0-1 0,0 1 0,0-1 0,0 0 0,0 0 0,0 1 0,0-1 0,-1 0 0,1 0 0,0 0 0,0 0 0,-1 0-1,1 0 1,-1 0 0,1 0 0,-1 0 0,1-1 0,-1 1 0,0 0 0,1 0 0,-1 0 0,0 0 0,0-1 0,0 1 0,0 0-1,0 0 1,0-1 0,0 1 0,0 0 0,0 0 0,-1 0 0,1 0 0,-1-1 0,1 1 0,0 0 0,-1 0 0,0 0 0,1 0-1,-1 0 1,0 0 0,1 0 0,-1 0 0,0 0 0,-1 0 0,-7-8 634,0 1 0,0 0 0,-20-13 0,8 5-557,5 5-216,-19-17 456,33 26-528,0 1 1,1 0-1,-1-1 1,1 0-1,-1 1 0,1-1 1,0 0-1,0 0 1,0 0-1,0 0 0,0 0 1,0 0-1,0 0 1,1 0-1,-1-3 1,18 0-8697,3 1-977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11275,'0'0'11216,"-4"13"-10704,-31 135 896,32-131-1263,0 1 0,1 0 0,1 0 0,1 0 0,1 0 0,0 0 0,6 27 0,-6-40-326,1-1 0,0 1-1,0-1 1,1 0 0,-1 0 0,1 0 0,0 0 0,0 0-1,0 0 1,0-1 0,1 0 0,-1 0 0,1 0 0,0 0 0,0 0-1,0-1 1,0 1 0,1-1 0,-1 0 0,1-1 0,-1 1-1,7 1 1,-2-1-607,1-1 0,-1 0 1,0 0-1,1-1 0,-1 0 0,0 0 0,1-1 0,-1 0 0,0-1 0,17-5 0,24-15-10668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 17424,'0'0'8771,"-8"-2"-7794,8 1-971,-3 0 13,0 0 0,1 0-1,-1 0 1,0 0 0,0 0-1,0 1 1,0-1 0,0 1-1,0 0 1,0-1 0,0 2-1,0-1 1,0 0 0,0 0-1,0 1 1,1 0 0,-1 0-1,0-1 1,0 1 0,0 1-1,1-1 1,-1 0 0,1 1-1,-1 0 1,1-1 0,-1 1-1,-2 3 1,-5 5-8,1 1 1,0 0 0,-9 14-1,16-23-75,1 1 1,-1-1-1,0 1 0,1-1 0,0 1 1,0 0-1,0 0 0,0-1 0,0 1 1,0 0-1,1 0 0,-1 0 0,1 0 1,0 0-1,0 0 0,0 0 0,0 0 1,1 0-1,-1 0 0,1-1 0,0 1 1,1 4-1,0-5-70,-1-1 0,1 1 0,0-1 0,-1 1 0,1-1 0,0 0 0,0 0-1,0 0 1,0 0 0,0 0 0,0 0 0,1 0 0,-1-1 0,0 1 0,0-1 0,0 0 0,5 1 0,47-1-1159,-37 0 1016,17-2-33,-24 1 172,0 0 1,0 0-1,0 1 0,1 1 1,-1 0-1,0 0 0,0 1 1,0 0-1,10 4 1,-19-6 161,1 1 0,-1 0 0,0 0 0,0-1 1,0 1-1,0 0 0,0 0 0,-1 0 1,1 0-1,0 0 0,0 1 0,-1-1 1,1 0-1,0 0 0,-1 0 0,1 1 1,-1-1-1,0 0 0,1 1 0,-1-1 1,0 0-1,0 1 0,0-1 0,0 0 1,0 1-1,0-1 0,0 0 0,0 1 1,-1-1-1,1 0 0,0 0 0,-1 1 1,1-1-1,-1 0 0,1 0 0,-1 1 1,0-1-1,0 0 0,1 0 0,-1 0 1,0 0-1,0 0 0,0 0 0,-2 1 1,-4 6 585,-1 0 1,0 0 0,-16 11 0,-57 33 2268,74-48-2906,0-1-1,0 0 1,-1 0-1,1 0 1,-1-1-1,0 0 1,0 0 0,0-1-1,-13 0 1,20-1-121,1 0 0,-1-1 1,0 1-1,1-1 0,-1 1 1,1-1-1,-1 0 1,1 1-1,-1-1 0,1 0 1,-1 1-1,1-1 0,0 0 1,-1 1-1,1-1 1,0 0-1,0 0 0,-1 1 1,1-1-1,0 0 0,0 0 1,0 1-1,0-1 0,0 0 1,0 0-1,0 0 1,0 1-1,0-1 0,1 0 1,-1 0-1,0 1 0,0-1 1,1 0-1,0 0 0,8-31-5900,4 5-967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9513,'0'0'5141,"-2"12"-2894,-1 18-229,0 49-1,4-66-1579,0 0 0,0 1 0,1-1 0,1 0-1,0 0 1,1-1 0,7 19 0,2-9-187,0-1-1,2 0 1,17 18-1,-18-22-302,-40-41-9218,-8-2 5794,23 19 3703,0-1 1,0 0-1,1-1 0,0 0 1,0-1-1,1 0 0,-13-19 1,22 29-141,0-1 1,0 1 0,0-1 0,0 1-1,0-1 1,0 1 0,0-1-1,0 0 1,1 1 0,-1-1 0,0 1-1,0-1 1,0 1 0,1-1-1,-1 1 1,0-1 0,0 1 0,1-1-1,-1 1 1,1 0 0,-1-1-1,0 1 1,1 0 0,-1-1 0,1 1-1,-1 0 1,1-1 0,-1 1-1,1 0 1,-1 0 0,1-1 0,-1 1-1,1 0 1,-1 0 0,1 0-1,-1 0 1,1 0 0,0 0 0,-1 0-1,1 0 1,-1 0 0,1 0-1,0 0 1,37-3 212,-31 3-135,74-8-1272,-26-2-2964,-18 0-216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59 11787,'0'0'2210,"-11"0"187,6 0-2141,-1 0-1,1 1 1,0 0-1,0 0 1,-1 0 0,1 0-1,0 1 1,0-1-1,0 2 1,1-1-1,-1 0 1,0 1 0,1 0-1,-1 0 1,1 0-1,0 0 1,0 1 0,0 0-1,1 0 1,-1 0-1,1 0 1,0 0-1,0 1 1,1-1 0,-1 1-1,1 0 1,0 0-1,0 0 1,1 0-1,-1 0 1,0 6 0,2-9-224,0 0 0,0-1 0,0 1 1,0 0-1,1 0 0,-1-1 0,0 1 1,1 0-1,-1-1 0,1 1 0,0 0 1,-1-1-1,1 1 0,0-1 1,0 1-1,0-1 0,0 0 0,0 1 1,1-1-1,-1 0 0,0 0 0,1 0 1,-1 1-1,0-2 0,1 1 0,-1 0 1,1 0-1,0 0 0,-1-1 1,1 1-1,0-1 0,-1 1 0,1-1 1,0 0-1,-1 1 0,1-1 0,0 0 1,0 0-1,2-1 0,3 1 30,0 0-1,0 0 1,0-1-1,0 0 1,0 0-1,0-1 1,0 0-1,-1 0 1,9-5-1,-2 0 17,0-1-1,-1-1 1,0 0-1,0-1 0,12-12 1,-20 17-177,1 1 0,-1-1 0,-1 0 0,1-1 0,0 1 0,-1 0 0,0-1 0,-1 0 0,1 0 0,-1 0 0,0 0 1,0 0-1,-1 0 0,1-13 0,-2 19 80,0 0 0,1 0 0,-1 0 0,0 0 0,0-1-1,0 1 1,0 0 0,0 0 0,0 0 0,0 0 0,0 0 0,0 0 0,0 0 0,0-1 0,0 1 0,0 0 0,0 0 0,-1 0 0,1 0 0,0 0 0,0 0 0,0 0 0,0-1 0,0 1 0,0 0 0,0 0 0,0 0 0,0 0 0,0 0-1,0 0 1,0 0 0,-1 0 0,1 0 0,0 0 0,0 0 0,0 0 0,0-1 0,0 1 0,0 0 0,0 0 0,0 0 0,-1 0 0,1 0 0,0 0 0,0 0 0,0 0 0,0 0 0,0 0 0,0 0 0,0 0 0,-1 0 0,1 0-1,0 0 1,0 0 0,0 1 0,0-1 0,0 0 0,0 0 0,0 0 0,-1 0 0,1 0 0,0 0 0,0 0 0,0 0 0,0 0 0,0 0 0,0 0 0,-10 11-292,-7 14 358,15-22-11,0 0 0,1 0-1,0 0 1,-1 0 0,1 1 0,0-1-1,1 0 1,-1 0 0,0 1 0,1-1 0,0 0-1,0 1 1,0-1 0,1 5 0,-1-7-20,0 0 0,1 0 1,-1-1-1,1 1 1,-1 0-1,1-1 0,-1 1 1,1 0-1,-1-1 0,1 1 1,0-1-1,-1 1 1,1-1-1,0 1 0,-1-1 1,1 0-1,0 1 1,-1-1-1,1 0 0,0 1 1,0-1-1,1 0 0,32-4 229,-18-2-241,-1-2 0,-1 0-1,1 0 1,-1-1 0,-1-1-1,22-20 1,16-10-1039,-50 40 1018,0-1-1,0 1 1,0 0-1,0-1 0,0 1 1,0 0-1,0 0 0,0 0 1,0 0-1,0 0 0,0 0 1,0 0-1,0 0 0,0 0 1,0 0-1,0 1 1,0-1-1,0 0 0,0 1 1,0-1-1,0 1 0,0-1 1,0 1-1,0-1 0,-1 1 1,1 0-1,0-1 0,0 1 1,-1 0-1,1 0 1,0 0-1,-1-1 0,1 1 1,-1 0-1,1 0 0,-1 0 1,1 0-1,-1 2 0,1-1 15,1-1 0,-1 1 0,0 0 0,1 0 0,-1-1-1,1 1 1,-1-1 0,1 1 0,0-1 0,-1 0-1,1 1 1,0-1 0,0 0 0,0 0 0,0 0 0,2 0-1,0 0-173,0-1 0,0 0 0,0 0 0,0 0 0,-1-1-1,1 1 1,0-1 0,4-1 0,-5 1-619,1-1-1,-1 1 1,0-1 0,1 0 0,-1 0 0,0 0-1,0-1 1,3-2 0,15-16-7153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16836,'10'27'1448,"0"3"-976,2 2-192,5 7 624,-1-2-280,-1 1-103,0 4-9,-8 1-96,-3 3 8,-11 3-48,-10 4 16,-16-3-344,-6 3-408,-11-3 432,-3-8-72,-3-22-152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56 204 10794,'-7'9'3118,"2"-1"-2402,-1 0 0,1 0 0,0 0 0,0 1 0,1-1 0,1 1 0,-1 0 0,1 1 0,1-1 0,0 0 0,0 1 0,1-1 1,0 1-1,0 10 0,1-19-703,0 0 1,1 0 0,-1 0 0,0 0 0,0 0 0,1 0 0,-1 0-1,0 0 1,1 0 0,-1 0 0,1 0 0,-1 0 0,1 0-1,0 0 1,-1 0 0,1-1 0,0 1 0,0 0 0,-1 0-1,1-1 1,0 1 0,0 0 0,0-1 0,0 1 0,0-1-1,2 1 1,-1 0 7,1-1 0,0 0 0,0 1 0,0-1 0,-1 0 0,1 0 0,0-1-1,0 1 1,-1-1 0,5 0 0,1-2 79,-1 1 0,1-1 0,-1-1 0,0 1-1,0-1 1,12-9 0,-6 1-203,-1-1 0,0-1 0,-1 0 1,-1 0-1,0-1 0,-1 0 0,-1-1 0,0 0 0,-1 0 0,-1-1 0,0 0 0,-2 0 0,1 0 0,-2 0 1,-1-1-1,0 0 0,-1-19 0,-1 35 30,0 0 0,0-1 0,0 1 1,0-1-1,0 1 0,-1 0 0,1-1 0,-1 1 1,0 0-1,0 0 0,1-1 0,-2 1 0,1 0 0,-2-3 1,3 5 67,-1-1 0,0 0 0,0 1 0,1-1 1,-1 1-1,0-1 0,0 1 0,0-1 0,0 1 1,0-1-1,0 1 0,0 0 0,0 0 0,0-1 1,0 1-1,0 0 0,0 0 0,0 0 0,0 0 1,0 0-1,0 0 0,0 0 0,-1 1 0,-1 0 73,-1 0 0,1 1 0,0 0 0,0-1 0,0 1 0,0 0 0,0 0 0,0 1 0,1-1 0,-1 1 0,1-1 0,0 1 0,-1 0 0,1 0 0,0 0 0,1 0 0,-3 3 0,1 1 97,0 1 1,0-1-1,0 1 1,1 0-1,0 0 1,1-1 0,0 1-1,0 0 1,0 1-1,1-1 1,0 0-1,1 0 1,0 0-1,0 0 1,4 11-1,-3-14-215,0-1-1,0 1 0,0-1 1,1 0-1,0 0 0,0 0 1,0 0-1,0 0 1,0 0-1,1-1 0,0 0 1,0 1-1,0-2 0,0 1 1,0 0-1,1-1 0,-1 0 1,1 0-1,-1 0 0,1 0 1,0-1-1,0 0 1,-1 0-1,1 0 0,0 0 1,6-1-1,-6 1-266,3-1-987,0 1 0,0-1 0,0 0 0,-1-1 0,12-2 0,9-9-6954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83 130 11211,'0'0'7655,"-10"5"-4671,6-4-2791,0 0 0,0 0 0,0 1 0,0 0 0,1 0 0,-1 0 1,1 0-1,-1 0 0,1 1 0,0-1 0,0 1 0,0 0 0,0 0 0,0 0 0,1 1 0,0-1 0,-1 0 0,1 1 0,0 0 0,1-1 1,-1 1-1,1 0 0,0 0 0,-1 0 0,2 0 0,-1 0 0,0 0 0,1 0 0,0 5 0,0-8-189,0 0 0,0 1 0,0-1 0,0 0 0,0 1 0,0-1 0,0 0 0,0 1 0,1-1 0,-1 0 0,1 0 0,-1 1 0,1-1 1,-1 0-1,1 0 0,0 0 0,0 0 0,-1 0 0,1 0 0,0 0 0,0 0 0,0 0 0,0 0 0,0 0 0,0 0 0,0-1 0,1 1 0,-1 0 0,1 0 0,2-1-14,-1 1 1,1-1-1,-1 1 0,1-1 1,-1 0-1,1 0 1,-1-1-1,1 1 0,-1-1 1,8-2-1,4-2-550,1-1 0,-1-1-1,26-15 1,-32 17 169,31-21-1094,-38 25 1422,-1 0 0,1 0 0,0 0 0,-1-1 0,1 1 0,-1-1 0,1 1 0,-1-1 1,1 0-1,-1 1 0,0-1 0,0 0 0,0 0 0,0 0 0,1-3 0,-8 3 228,0 1-1,0 0 0,0 0 1,0 0-1,0 1 0,0 0 1,-10 1-1,9-1 545,7-2-643,1-1 0,0 0 0,0 0 0,0 0 0,0 1 0,0-1 0,1 0 0,-1 1 0,1-1 0,2-1 0,2-5-163,1 1 1,0 1 0,1-1 0,0 1 0,0 1 0,0 0 0,1 0 0,0 0 0,0 1 0,1 0 0,-1 1-1,1 0 1,0 1 0,0 0 0,0 0 0,14-1 0,15-3-2800,-2-5-3299,-12 1 221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84 175 11307,'0'0'6203,"-10"10"-4991,2-1-1177,-33 38 1635,38-43-1468,0 0 0,1 1 1,-1 0-1,1-1 0,-1 1 0,2 0 1,-1 0-1,0 0 0,1 0 0,0 1 0,-1 8 1,2-13-179,1-1 1,-1 1 0,0-1 0,0 1 0,0-1 0,1 1-1,-1-1 1,0 1 0,0-1 0,1 1 0,-1-1-1,0 1 1,1-1 0,-1 0 0,1 1 0,-1-1 0,0 0-1,1 1 1,-1-1 0,1 0 0,-1 0 0,1 1-1,-1-1 1,1 0 0,-1 0 0,1 0 0,-1 0 0,1 0-1,-1 1 1,1-1 0,-1 0 0,1 0 0,-1 0-1,1-1 1,-1 1 0,1 0 0,0 0 0,-1 0 0,1 0-1,-1 0 1,1-1 0,-1 1 0,0 0 0,1 0 0,-1-1-1,1 1 1,-1 0 0,1-1 0,-1 1 0,28-17 890,-16 3-936,0 0-1,-1-1 0,-1 0 0,0-1 1,-1 0-1,-1 0 0,0-1 1,-1 0-1,-1 0 0,-1 0 1,0-1-1,-1 0 0,-1 0 0,1-31 1,-4 48 18,0 0 0,0 0 1,0 1-1,0-1 1,0 0-1,0 0 0,-1 1 1,1-1-1,0 0 0,0 0 1,-1 1-1,1-1 0,0 0 1,-1 1-1,1-1 1,0 0-1,-1 1 0,1-1 1,-1 0-1,1 1 0,-1-1 1,0 1-1,1-1 1,-1 1-1,0-1 0,1 1 1,-1 0-1,0-1 0,1 1 1,-1 0-1,0 0 1,0-1-1,1 1 0,-1 0 1,0 0-1,0 0 0,1 0 1,-1 0-1,0 0 0,0 0 1,1 0-1,-1 0 1,0 0-1,0 1 0,1-1 1,-1 0-1,0 0 0,0 1 1,1-1-1,-1 0 1,0 1-1,1-1 0,-1 1 1,0-1-1,1 1 0,-1-1 1,1 1-1,-1-1 0,1 1 1,-1 0-1,1-1 1,0 1-1,-1 0 0,1-1 1,0 1-1,-1 0 0,1 0 1,0 0-1,-5 9 164,1-1-1,1 1 0,0 0 1,0 0-1,1 0 0,0 0 0,1 0 1,0 0-1,0 1 0,1-1 1,1 0-1,0 0 0,0 1 1,1-1-1,4 15 0,-4-19-151,-1 0-1,1-1 0,0 1 0,1-1 0,-1 0 1,1 0-1,0 0 0,1 0 0,-1 0 0,1-1 0,0 1 1,0-1-1,0 0 0,0 0 0,1-1 0,0 1 1,-1-1-1,1 0 0,1 0 0,-1-1 0,0 0 1,1 0-1,-1 0 0,1 0 0,-1-1 0,1 0 0,0 0 1,9 0-1,-13-1-240,0 0-1,0 0 1,0 0 0,0-1-1,0 1 1,0-1 0,0 1-1,0-1 1,0 0 0,-1 1-1,1-1 1,0 0 0,0-1 0,2 0-1,16-26-7119,-11 2-1718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3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14253,'0'0'2344,"5"9"747,19 35 345,-6-13 11,25 62 1,-38-81-3261,-1 1 1,-1 0-1,0 0 1,-1 1 0,1 14-1,-3 14-183,-2 0 1,-2 1-1,-1-1 0,-2-1 0,-3 1 0,-16 46 0,11-47-4134,-26 53-1,24-68-3182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17232,'0'0'10346,"73"-4"-9449,-34-13-385,2-2-255,-5 4-161,-5 0-64,-5 8-32,-5 4-1057,-6 2-2402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3940,'0'0'16330,"0"11"-16010,1 2-74,0 0 1,1-1-1,0 1 0,1 0 0,0-1 1,1 0-1,10 22 0,79 172 2178,-93-207-2423,0 1 0,0 0 0,0 0 0,0 0 0,0 0 0,0 0 0,0 0-1,0 0 1,0 0 0,0 0 0,0 0 0,1 0 0,-1 0 0,0 0 0,0-1 0,0 1 0,0 0 0,0 0 0,0 0 0,0 0 0,0 0 0,0 0 0,0 0 0,1 0 0,-1 0 0,0 0 0,0 0 0,0 0 0,0 0 0,0 0 0,0 0 0,0 0 0,0 0 0,0 0 0,1 0 0,-1 0 0,0 0 0,0 1 0,0-1 0,0 0 0,0 0 0,0 0 0,0 0 0,0 0 0,0 0 0,0 0 0,0 0 0,1 0 0,-1 0 0,0 0 0,0 0 0,0 0 0,0 1 0,0-1 0,0 0 0,0 0 0,0 0 0,0 0-1,0 0 1,0 0 0,0 0 0,0 0 0,0 0 0,0 1 0,0-1 0,0 0 0,2-13 123,0-19 50,-2 8-160,-1-1 1,-2 1-1,0 0 1,-1 0-1,-2 0 1,0 0-1,-2 1 1,0 0-1,-2 1 1,0 0-1,-1 0 1,-2 1-1,-15-21 1,8 24 178,21 33-30,21 37-167,-7-27-20,2-1 0,31 35 0,-41-51 102,1 0-1,1 0 0,-1 0 0,1-1 0,0-1 0,1 1 0,-1-2 0,1 1 0,20 7 0,-27-13 35,-1 1 0,0 0 0,1-1 1,-1 1-1,0-1 0,1 0 0,-1 0 0,1 0 0,-1 0 0,0 0 0,1 0 0,-1-1 1,1 1-1,-1-1 0,0 0 0,1 0 0,-1 1 0,0-2 0,0 1 0,0 0 0,0 0 1,0-1-1,0 1 0,0-1 0,0 1 0,-1-1 0,1 0 0,0 0 0,-1 0 0,0 0 0,1 0 1,-1 0-1,0 0 0,0 0 0,0 0 0,0-1 0,-1 1 0,1 0 0,0-1 0,-1-2 1,4-13 144,-2 0 0,0 0 0,-1 0 0,-2-25 0,1 23-101,0 9-172,-1-1 0,0 0 0,0 0 0,-2 0 0,1 1 0,-1-1 0,-1 1 0,0 0 0,-1 0 0,0 0 0,-1 1 0,-10-15 0,0 12-1055,16 13 952,0 0 1,-1 0 0,1 0 0,0 0 0,-1 0-1,1 0 1,-1 1 0,1-1 0,0 0 0,-1 0-1,1 0 1,0 1 0,-1-1 0,1 0-1,0 0 1,0 1 0,-1-1 0,1 0 0,0 1-1,0-1 1,0 0 0,-1 1 0,1-1 0,0 0-1,0 1 1,0-1 0,0 1 0,0-1 0,-1 1-1,1 38-9229,4-19 3151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109 294 11659,'0'0'7928,"-3"-8"-3535,-20-32-1257,22 39-3088,0-1-1,0 1 1,0 0-1,0 0 1,0-1-1,0 1 1,0 0-1,-1 0 1,1 0-1,0 0 1,-1 1-1,1-1 1,-1 0-1,1 1 1,-1-1-1,1 1 1,-1-1-1,1 1 1,-1 0-1,1-1 1,-1 1-1,0 0 1,1 0-1,-1 0 1,1 0-1,-1 0 1,0 1-1,1-1 1,-1 1-1,1-1 1,-1 1-1,1-1 1,-3 2-1,2 0-52,0 0-1,0 0 0,0 0 1,0 1-1,0-1 0,1 1 1,-1-1-1,1 1 0,0 0 1,0-1-1,0 1 1,0 0-1,0 0 0,0 0 1,0 4-1,-6 50-83,6-52 92,0 6 18,1 0 0,-1 0 0,2 0-1,-1-1 1,5 18 0,-5-26-16,0-1 0,1 1 0,-1-1 0,1 0 0,-1 1 1,1-1-1,0 1 0,0-1 0,0 0 0,-1 0 0,1 0 0,1 1 0,-1-1 0,0 0 0,0 0 1,0 0-1,0 0 0,1-1 0,1 2 0,0-1 18,-1-1 0,0 0 0,1 0 0,-1 0 0,0 0 0,0 0 0,1 0 0,-1-1 0,0 1 0,0-1 0,1 1 0,-1-1 0,0 0 0,0 0 0,0 0 0,0 0 0,3-3 0,4-2 139,0-1 0,-1-1 1,1 1-1,-2-2 0,1 1 1,-2-1-1,1 0 0,-1 0 1,0 0-1,6-15 0,-3 5-11,-1-1 0,0 0 1,-1 0-1,5-32 0,-12 59-927,-2 33 560,6 66 1,-4-105 221,0 0-1,0-1 0,0 1 1,0 0-1,0-1 0,1 1 0,-1 0 1,0-1-1,0 1 0,1 0 1,-1-1-1,0 1 0,1-1 1,-1 1-1,0 0 0,1-1 1,-1 1-1,1-1 0,-1 1 1,1-1-1,-1 0 0,1 1 1,0-1-1,-1 1 0,1-1 1,-1 0-1,1 0 0,0 1 1,-1-1-1,1 0 0,0 0 1,-1 0-1,1 0 0,0 1 1,0-1-1,-1 0 0,1 0 1,0-1-1,-1 1 0,1 0 1,0 0-1,-1 0 0,1 0 0,0 0 1,-1-1-1,1 1 0,0 0 1,-1-1-1,1 1 0,-1 0 1,2-1-1,0-1 75,1 0-1,0 0 1,-1 0 0,1 0-1,-1 0 1,1-1-1,-1 1 1,0-1 0,2-3-1,1-5 40,0 1 0,-1-2-1,-1 1 1,0 0 0,0-1-1,-1 1 1,1-16-1,-2 20-118,-1 1-1,0 0 1,0-1-1,0 1 0,-1 0 1,0-1-1,0 1 1,-1 0-1,0 0 0,0 0 1,0 0-1,-1 0 1,0 0-1,0 1 0,-4-6 1,-6 2-353,13 9 338,0 0 1,-1 0-1,1 0 1,0 0-1,-1 0 1,1 0-1,0 0 0,0 0 1,-1 0-1,1 0 1,0 1-1,0-1 0,-1 0 1,1 0-1,0 0 1,0 0-1,-1 0 1,1 0-1,0 1 0,0-1 1,-1 0-1,1 0 1,0 0-1,0 1 1,0-1-1,-1 0 0,1 0 1,0 1-1,0-1 1,0 0-1,0 0 0,0 1 1,0-1-1,0 0 1,0 0-1,-1 1 1,1-1-1,0 0 0,0 1 1,0-1-1,0 0 1,0 0-1,0 1 0,1-1 1,2 1-33,1-1 0,0 0 1,-1-1-1,1 1 0,0-1 1,-1 1-1,7-3 0,4-4 182,-1 1-310,0-1-1,1 2 0,0 0 0,0 0 0,22-3 1,-34 7 150,1 1 0,0 0 0,-1 0 0,1 0 0,-1 0 0,1 0 0,-1 0 0,1 1 0,-1-1 0,1 1 0,-1 0 1,1 0-1,-1 0 0,0 0 0,1 0 0,-1 1 0,0-1 0,0 0 0,0 1 0,0 0 0,0 0 0,0-1 0,0 1 0,-1 0 1,1 0-1,-1 0 0,1 1 0,-1-1 0,0 0 0,0 1 0,0-1 0,0 0 0,0 1 0,-1-1 0,1 1 0,-1-1 0,1 1 1,-1 0-1,0 2 0,1 11 154,0 1-1,-4 27 1,1 5 931,24-83-942,-17 23-156,-1 0 0,0 0 1,-1 0-1,0-1 0,1-12 1,5-22-1056,-2 34 572,-3 23 288,0 21 277,-4-31-31,0 1-1,-1-1 1,1 0-1,0 0 0,0 1 1,1-1-1,-1 0 1,0 0-1,0 1 1,0-1-1,1 0 0,-1 0 1,1 0-1,-1 1 1,1-1-1,-1 0 0,1 0 1,0 0-1,-1 0 1,1 0-1,0 0 1,0 0-1,0 0 0,2 1 1,-1-2-8,0 0-1,-1 0 1,1 0 0,0 0 0,0 0-1,0 0 1,0 0 0,0-1-1,0 1 1,-1-1 0,1 0 0,0 1-1,0-1 1,-1 0 0,1 0-1,0 0 1,-1 0 0,2-1 0,27-20 5,-2 0 1,-1-2-1,32-35 1,-25 25 11,-32 42 213,0 1-1,-1 0 1,0 0 0,0-1 0,-1 14 0,0 0 986,0-14-2825,0-30-23317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31 324 2691,'-8'-8'11922,"1"8"-5208,-1 15-1742,5 30-6000,3-40 2150,-1 22-660,0-19-433,0 0-1,0 0 0,1 0 1,0-1-1,0 1 0,1 0 1,0 0-1,1-1 0,0 1 1,3 9-1,-5-16-10,1 0 0,0 0 0,-1 0 0,1 0 0,-1-1 1,1 1-1,0 0 0,0 0 0,0-1 0,-1 1 0,1 0 0,0-1 0,0 1 0,0-1 0,0 1 1,0-1-1,0 1 0,0-1 0,0 0 0,0 0 0,0 1 0,0-1 0,1 0 0,-1 0 0,0 0 0,1 0 0,0-1 82,0 0 0,0 0 0,0 0 0,0 0-1,0 0 1,0 0 0,-1 0 0,1 0 0,0-1-1,-1 1 1,1-1 0,1-2 0,3-3 170,-2 0 0,1-1 0,-1 1 0,0-1 0,5-12 0,-4 1-184,-2 0 0,0-1 0,-1 1 1,0 0-1,-3-29 0,1 22-224,-4 56-613,4-28 748,0-1-1,0 1 1,0 0-1,0-1 1,1 1-1,-1-1 1,1 1-1,-1-1 1,1 1-1,0-1 1,-1 1-1,1-1 1,0 0-1,0 1 1,0-1-1,0 0 1,0 0-1,0 0 1,1 0-1,-1 0 0,0 0 1,0 0-1,1 0 1,-1 0-1,1 0 1,-1-1-1,1 1 1,-1-1-1,1 1 1,-1-1-1,1 1 1,-1-1-1,3 0 1,2 0 12,0 0 0,0 0 0,0-1 0,0 0-1,0 0 1,-1-1 0,1 1 0,0-1 0,-1 0 0,1-1 0,-1 1 0,0-1 0,0 0 0,0-1 0,0 1 0,-1-1 0,8-7 0,-5 4 11,0 0 0,-1 0 1,0 0-1,-1-1 0,1 0 1,-2 0-1,1 0 0,-1-1 1,0 0-1,5-16 0,-9 24-21,0 0 0,1 0 0,-1-1 0,0 1 0,1 0 0,-1 0-1,0-1 1,0 1 0,0 0 0,0 0 0,0-1 0,0 1 0,-1 0 0,1 0 0,0-1-1,-1 1 1,1 0 0,-1 0 0,0-2 0,0 2-10,1 1-1,-1 0 1,1-1-1,-1 1 1,0 0 0,1 0-1,-1 0 1,0-1-1,1 1 1,-1 0 0,0 0-1,0 0 1,1 0-1,-1 0 1,0 0 0,1 0-1,-1 0 1,0 1-1,1-1 1,-1 0 0,0 0-1,1 0 1,-1 1-1,-1 0 1,-1 1-31,-1 0-1,0 0 1,0 0-1,1 1 1,-1 0 0,1 0-1,0 0 1,0 0-1,-4 5 1,4-3 28,-1 1 1,1 0-1,1 0 0,-1 1 1,1-1-1,0 0 1,0 1-1,1 0 0,-1 7 1,2-12 10,0 0 1,0 0 0,0 0-1,0-1 1,0 1 0,0 0-1,0 0 1,1-1 0,-1 1-1,1 0 1,-1-1 0,1 1 0,0 0-1,-1-1 1,1 1 0,0-1-1,0 1 1,0-1 0,0 1-1,1-1 1,-1 0 0,0 1-1,0-1 1,1 0 0,-1 0-1,1 0 1,-1 0 0,1 0-1,0-1 1,-1 1 0,1 0-1,-1-1 1,1 1 0,0-1 0,0 0-1,-1 1 1,5-1 0,6 1 10,1 0 1,0-2-1,0 1 1,0-2-1,0 1 1,0-2-1,0 0 1,-1 0-1,0-1 1,1-1 0,-1 0-1,-1 0 1,1-1-1,15-12 1,-26 17 10,0 0 1,0 0 0,-1 0-1,1-1 1,0 1 0,-1 0-1,1 0 1,-1-1-1,0 1 1,1-1 0,-1 1-1,0 0 1,0-1 0,0 1-1,1 0 1,-2-1-1,1 1 1,0-1 0,0 1-1,0 0 1,-1-1 0,1 1-1,-1 0 1,1-1 0,-1 1-1,1 0 1,-2-2-1,-23-41 861,17 32-692,-66-115 544,74 127-739,0-1 1,0 1-1,-1 0 1,1-1-1,0 1 1,0 0-1,0-1 1,0 1 0,0-1-1,0 1 1,0 0-1,0-1 1,0 1-1,0-1 1,0 1-1,0 0 1,0-1-1,0 1 1,0-1 0,0 1-1,0 0 1,1-1-1,-1 1 1,0 0-1,0-1 1,0 1-1,1 0 1,-1-1-1,0 1 1,0 0 0,1-1-1,-1 1 1,1 0-1,17-6-635,35 4-1965,-31 3 235,14-8-2891,-1-8-3033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56 10762,'0'0'3331,"-3"-9"118,-1 0-2134,-3-12 91,4 5 4703,6 41-5896,0 0 0,2 0 0,1 0 0,13 36 0,2 9 147,1 24-10,18 68-123,-32-136-203,1-1 0,2 1 0,25 45 0,-36-71-25,0 1 0,0 0 1,1-1-1,-1 1 1,0-1-1,0 1 0,1 0 1,-1-1-1,0 1 1,1-1-1,-1 1 0,1-1 1,-1 1-1,0-1 0,1 1 1,-1-1-1,1 1 1,0-1-1,-1 0 0,1 1 1,-1-1-1,1 0 1,-1 1-1,1-1 0,0 0 1,-1 0-1,1 0 1,0 1-1,-1-1 0,1 0 1,0 0-1,-1 0 0,1 0 1,0 0-1,6-23-537,-8-37-2127,-11 19-1632,-9 3-3503,3 14-928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11147,'0'0'9182,"10"4"-8472,2 0-512,-1 0 0,1-1 0,-1 0 1,1-1-1,0 0 0,0-1 0,0 0 0,0-1 1,0-1-1,0 0 0,0 0 0,0-1 1,0-1-1,21-7 0,-22 4-92,0-1 0,0 0 1,-1-1-1,0 0 0,0-1 0,0 0 0,-2 0 0,1-1 0,7-11 1,-12 16 19,0-1 0,0-1 0,-1 1 0,0 0 0,0-1 0,0 0 0,-1 1 0,0-1 0,0 0 0,-1 0 1,1 0-1,-2-1 0,1 1 0,-1 0 0,0 0 0,-1 0 0,-1-12 0,1 16-124,-1 0 0,1 1 1,0-1-1,-1 1 0,1-1 0,-1 1 0,0-1 0,0 1 0,0 0 0,0 0 0,0 0 1,-1 0-1,1 0 0,0 1 0,-1-1 0,1 1 0,-1 0 0,0-1 0,0 1 0,1 0 1,-1 0-1,0 1 0,0-1 0,0 1 0,0-1 0,0 1 0,0 0 0,0 0 0,1 0 1,-1 1-1,0-1 0,0 1 0,0-1 0,0 1 0,0 0 0,1 0 0,-1 0 0,0 1 1,1-1-1,-1 1 0,1-1 0,-4 4 0,0 3-51,1 0-1,0 0 1,0 0-1,1 1 1,0 0 0,1 0-1,0 0 1,0 0-1,1 0 1,-2 12 0,2-4 42,0 0 0,1 1 1,1-1-1,3 30 0,-3-45-2,0 0 0,0 1 0,0-1 0,1 0 1,-1 0-1,1-1 0,-1 1 0,1 0 0,-1 0 0,1 0 0,0 0 0,0 0 0,0-1 0,0 1 0,0 0 0,1-1 0,-1 1 0,0-1 0,1 1 0,-1-1 0,1 0 0,-1 1 0,1-1 0,0 0 0,-1 0 0,1 0 0,0 0 0,0-1 0,0 1 0,0 0 0,0-1 0,0 1 0,0-1 0,0 0 0,0 0 0,0 0 0,0 0 0,0 0 0,0 0 0,0 0 0,0-1 0,0 1 0,2-1 0,2-1 41,1-1 0,-1 1 0,1-1 0,-1-1 0,0 1 0,0-1 1,-1 0-1,1 0 0,-1-1 0,0 1 0,6-8 0,7-10 307,-2-1 0,0-1 0,16-32 0,-26 43-235,0 0 0,-1 0 0,-1-1-1,0 0 1,0 0 0,-1 0-1,-1-1 1,0-17 0,-2 30-93,0 38-385,-1-13 363,0-16 10,0-1 1,0 1-1,1-1 0,0 0 0,0 1 0,1-1 0,0 1 0,0-1 0,0 0 0,1 1 0,3 7 1,-4-13 5,0 0 0,1 0 1,-1 0-1,0 0 0,1-1 1,-1 1-1,1 0 0,-1-1 1,1 1-1,0-1 1,-1 0-1,1 1 0,-1-1 1,1 0-1,0 0 0,-1 0 1,1 0-1,0 0 0,-1 0 1,1-1-1,0 1 1,-1 0-1,1-1 0,-1 1 1,1-1-1,-1 0 0,1 1 1,2-3-1,40-28 491,-41 29-464,14-9 12,-12 8-144,-1 1 1,1-1-1,-1 0 1,0-1-1,0 1 0,0-1 1,3-4-1,-8 3-9023,-3 0 2023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21613,'6'14'2336,"-5"-7"-1712,2-4 1345,3 0-1257,-5-3-384,4-3-1176,-4-3-817,-1-8 1353,-6-5-216,1-2-232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 17692,'1'-1'58,"-1"1"1,0 0-1,0-1 1,0 1 0,0 0-1,0 0 1,0-1-1,0 1 1,1 0-1,-1-1 1,0 1-1,0 0 1,0-1-1,0 1 1,0 0 0,0-1-1,-1 1 1,1 0-1,0-1 1,0 1-1,0 0 1,0 0-1,0-1 1,0 1 0,0 0-1,-1-1 1,1 1-1,0 0 1,0 0-1,0-1 1,-1 1-1,1 0 1,0 0 0,0 0-1,-1-1 1,1 1-1,0 0 1,0 0-1,-1 0 1,1 0-1,-14 8 1094,-12 22-95,9-5-790,2 2 0,0 0 0,-17 48 1,17-38-117,-4 12-81,3 1 0,2 0 0,2 1 0,2 0 0,3 1 0,2-1 0,2 82 0,4-106-203,1-1 0,8 42 0,-8-59 112,0 1 0,1 0 0,1-1 0,-1 0 0,1 0 1,1 0-1,0 0 0,0-1 0,13 16 0,11 2-215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8680,'0'0'18738,"12"27"-33344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4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9513,'0'0'5237,"-2"11"-2557,-6 68 416,3 137-1,5-156-2352,0-47-660,1 1 0,1-1-1,0 1 1,0-1 0,2 1-1,8 21 1,-11-31-78,1 0 1,0-1-1,0 0 0,0 1 0,0-1 0,0 0 1,1 0-1,-1 0 0,1 0 0,0-1 0,0 1 1,5 2-1,-5-3-2,-1-1 1,0-1-1,1 1 1,0 0-1,-1-1 1,1 1 0,-1-1-1,1 1 1,0-1-1,-1 0 1,1 0-1,0-1 1,-1 1-1,1 0 1,-1-1-1,1 0 1,-1 0-1,1 1 1,-1-1 0,5-3-1,-1 0 28,0 0 0,0-1-1,-1 0 1,1 0 0,-1 0 0,0 0-1,-1-1 1,1 0 0,-1 0 0,0-1 0,-1 1-1,5-11 1,-3 7 19,0-1 0,-1 0 0,-1 0 0,0 0 1,0 0-1,-1-1 0,1-15 0,-3 26 3,5 27-242,-5-24 182,0 0 1,1 0 0,-1 1 0,0-1-1,1 0 1,-1 0 0,1 0 0,0 1 0,0-1-1,-1 0 1,1 0 0,1 0 0,-1 0 0,3 3-1,-2-3 10,0 0 0,1 0-1,0 0 1,-1 0-1,1 0 1,0 0 0,0-1-1,0 0 1,0 1-1,0-1 1,0 0 0,1 0-1,-1-1 1,0 1 0,1-1-1,-1 0 1,0 1-1,1-1 1,-1-1 0,0 1-1,0 0 1,1-1-1,-1 0 1,0 0 0,0 0-1,0 0 1,0 0 0,0-1-1,5-2 1,4-2 57,-1-1 1,0-1-1,0 1 1,0-2-1,-1 0 1,9-10-1,-4 4-115,-2-1 0,1 0 0,-2-1 0,-1-1 1,0 0-1,10-24 0,-20 42-298,-1 30-245,0-10 607,-1-12 6,0-1 1,1 1 0,0 0 0,0 0 0,1-1 0,0 1 0,0 0 0,1-1-1,0 1 1,0-1 0,1 0 0,0 1 0,0-1 0,1 0 0,0-1-1,0 1 1,10 11 0,56 47 62,-51-50-196,-1 1 0,26 30 1,-38-39 96,-1 0 0,0 1 1,-1-1-1,0 1 0,0 0 1,0 0-1,-1 1 1,0-1-1,-1 1 0,0-1 1,1 10-1,-1-1 30,4 64 318,-5-78-251,-1 0 0,-1 1 0,1-1 0,0 0 0,-1 0 0,1 0 0,-1 0 0,0 1 0,0-1 0,0 0 0,-1-1 0,1 1 0,-1 0 0,1 0 0,-1 0 0,0-1 0,0 1 0,0-1 0,-1 0 0,-3 4 0,5-6-13,0 1 0,-1 0-1,1 0 1,-1-1-1,1 1 1,-1-1-1,1 1 1,-1-1-1,1 0 1,-1 0 0,0 0-1,1 1 1,-1-1-1,1-1 1,-1 1-1,0 0 1,1 0-1,-1-1 1,1 1 0,-1-1-1,1 1 1,-3-2-1,0 0-2,1 0 0,0-1-1,0 1 1,0-1-1,0 0 1,1 1 0,-1-1-1,1-1 1,-3-3 0,-3-8 25,0 0 1,1 0 0,-7-21-1,13 33-50,-8-26-15,0 0 0,3 0 0,0-1 0,2 0 0,1 0-1,1-50 1,3 72-49,0 1 0,0-1 0,0 0 1,1 1-1,1-1 0,-1 1 0,1 0 0,0 0 0,1 0 0,-1 0 0,2 0 0,6-9 1,6-3-1482,0 0 1,31-24-1,-10 9-3836,-2 0-3392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195 167 8296,'0'0'4794,"0"-9"-796,1 4-3430,-1 4-393,1-1 1,-1 0-1,0 1 0,1-1 1,-1 0-1,0 0 1,0 1-1,0-1 1,0 0-1,-1 1 1,1-1-1,0 0 0,-1 1 1,1-1-1,-1 0 1,1 1-1,-1-1 1,0 1-1,0-1 1,0 1-1,0-1 0,0 1 1,0 0-1,0-1 1,0 1-1,0 0 1,-1 0-1,1 0 0,-1 0 1,1 0-1,0 0 1,-1 0-1,0 1 1,1-1-1,-1 0 1,1 1-1,-1-1 0,-2 1 1,-2-1-111,0 1 0,1 0 0,-1 0 0,1 1 0,-1 0 0,1 0 0,-1 0 0,1 1-1,0 0 1,-1 0 0,1 0 0,0 0 0,0 1 0,1 0 0,-1 0 0,0 0 0,1 1 0,0-1 0,0 1 0,0 0 0,0 0 0,1 1 0,-1-1 0,1 1 0,0-1 0,1 1 0,-1 0 0,1 0 0,-3 10 0,-2 4-93,2 1 1,0-1-1,1 1 1,1 1 0,0-1-1,2 0 1,1 21-1,0-39 27,0 0 0,0-1 0,0 1 0,0 0 0,0 0 0,0-1 0,0 1 0,1 0-1,-1 0 1,0-1 0,1 1 0,0 0 0,-1-1 0,1 1 0,0 0 0,0-1-1,0 1 1,0-1 0,0 0 0,0 1 0,1-1 0,-1 0 0,0 0 0,1 0 0,-1 1-1,0-2 1,1 1 0,0 0 0,-1 0 0,1 0 0,-1-1 0,1 1 0,0-1-1,0 1 1,-1-1 0,1 0 0,3 1 0,-1-2 2,0 1 0,1-1 0,-1 0 0,1 0 0,-1 0 0,0-1 0,0 1 0,0-1 0,0 0 1,0-1-1,0 1 0,0 0 0,-1-1 0,5-4 0,10-10 61,-2-1 0,0-1 0,-1 0 0,0-1 0,-2-1 0,0 0 0,-2-1 0,0 0 0,-2-1 0,0 0 0,-2 0 1,0-1-1,-1 0 0,-2 0 0,3-42 0,-12 151-447,2-58 408,1 1 0,3 36 1,-1-63-23,0 0 0,0 0 1,0 1-1,0-1 1,0 0-1,1 1 0,-1-1 1,0 0-1,0 1 0,1-1 1,-1 0-1,1 0 0,-1 1 1,1-1-1,0 0 0,-1 0 1,1 0-1,0 0 0,0 0 1,0 0-1,0 0 0,0 0 1,0 0-1,0 0 0,0-1 1,0 1-1,0 0 0,0-1 1,1 1-1,-1-1 1,0 1-1,0-1 0,1 0 1,-1 1-1,0-1 0,1 0 1,-1 0-1,0 0 0,1 0 1,-1 0-1,0 0 0,0 0 1,1 0-1,-1-1 0,0 1 1,3-1-1,1-1 12,1-1 0,0 1 1,-1-1-1,1 0 0,-1-1 0,0 1 0,0-1 0,7-8 0,62-79 188,-53 63-123,42-45 1,-62 72-81,0-1-1,1 1 1,-1 0 0,1 0-1,-1-1 1,1 1 0,-1 0 0,1 0-1,0 1 1,0-1 0,-1 0-1,1 1 1,2-2 0,-3 2-1,0 0 1,-1 0-1,1 1 0,-1-1 1,1 0-1,0 0 0,-1 0 1,1 0-1,-1 1 1,1-1-1,-1 0 0,1 1 1,0-1-1,-1 0 0,1 1 1,-1-1-1,0 0 0,1 1 1,-1-1-1,1 1 1,-1-1-1,0 1 0,1-1 1,-1 1-1,0-1 0,1 2 1,1 5-16,0-1 1,-1 1-1,0 0 0,0 0 1,0 12-1,1 7 67,-1-26-38,-1 1-1,0-1 1,0 1 0,0-1-1,0 0 1,0 1 0,1-1 0,-1 1-1,0-1 1,0 1 0,1-1 0,-1 0-1,0 1 1,1-1 0,-1 0-1,0 1 1,1-1 0,-1 0 0,0 1-1,1-1 1,-1 0 0,1 0 0,-1 0-1,1 1 1,-1-1 0,0 0 0,1 0-1,-1 0 1,1 0 0,-1 0-1,1 0 1,-1 0 0,1 0 0,-1 0-1,1 0 1,-1 0 0,1 0 0,-1 0-1,1 0 1,-1 0 0,0 0-1,1-1 1,-1 1 0,1 0 0,-1 0-1,1-1 1,-1 1 0,0 0 0,1 0-1,-1-1 1,0 1 0,1-1-1,-1 1 1,0 0 0,1-1 0,-1 1-1,0 0 1,1-2 0,19-21 626,-13 12-604,18-29 605,-25 39-716,1 0 1,-1 0 0,1 0-1,0 0 1,-1 1 0,1-1-1,0 0 1,0 0 0,-1 1-1,1-1 1,0 0 0,0 1-1,0-1 1,0 1 0,0-1-1,0 1 1,0-1 0,0 1-1,0 0 1,0 0 0,0-1-1,0 1 1,0 0 0,0 0-1,0 0 1,0 0 0,0 0-1,0 0 1,0 0-1,0 1 1,0-1 0,0 0-1,2 1 1,-2 1-475,0 0 1,0 0-1,0 0 0,0 0 0,0 0 0,0 0 1,-1 0-1,1 0 0,-1 0 0,1 0 0,-1 0 0,0 0 1,0 0-1,0 5 0,0-4-1356,1 12-6757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12812,'0'0'7554,"3"12"-6796,29 157 5354,-33-168-6089,1 0-1,0-1 1,0 1-1,0 0 1,0-1-1,0 1 1,0 0-1,0 0 1,1-1-1,-1 1 0,0 0 1,0 0-1,1-1 1,-1 1-1,0 0 1,1-1-1,-1 1 1,0-1-1,1 1 1,-1 0-1,1-1 1,-1 1-1,1-1 0,-1 1 1,1-1-1,0 1 1,-1-1-1,1 0 1,-1 1-1,1-1 1,0 0-1,-1 1 1,2-1-1,0-1 4,0 1 0,-1-1 0,1 0 0,-1 0 1,0 0-1,1 0 0,-1 0 0,0 0 0,1 0 0,-1 0 0,0-1 0,0 1 0,2-3 0,34-60 244,-34 57-190,23-41-26,39-54-1,-65 101-57,0 1 1,1-1-1,-1 0 0,0 1 1,1-1-1,-1 0 0,1 1 1,-1-1-1,1 1 0,-1-1 1,1 1-1,0-1 0,-1 1 1,1-1-1,0 1 1,-1 0-1,1-1 0,0 1 1,-1 0-1,1-1 0,0 1 1,0 0-1,-1 0 0,1 0 1,0 0-1,1 0 0,8 16-76,-6 31 45,-4-14-17,0 47-2335,6-80-4603,-3-6-1042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104 139 8808,'0'0'18866,"-10"-5"-18188,8 4-653,-1-1 0,0 1-1,1 0 1,-1 0 0,0 0-1,0 0 1,0 0 0,1 0-1,-1 1 1,0-1 0,-6 1-1,7 1-16,0 0-1,0 0 0,0 0 1,0 0-1,0 0 0,0 1 1,0-1-1,1 1 0,-1-1 0,0 1 1,1-1-1,0 1 0,-1 0 1,1 0-1,0 0 0,0 0 1,0 0-1,0 0 0,0 0 1,0 0-1,1 0 0,-2 4 1,-2 5 9,0 0 0,1 0 0,0 0 0,1 1 0,0-1 0,1 1-1,0 0 1,1-1 0,0 1 0,3 19 0,-2-30-16,-1 0 0,0 0 0,1 0-1,-1 0 1,1 0 0,0 0-1,-1 0 1,1 0 0,-1 0 0,1-1-1,0 1 1,0 0 0,0 0-1,-1-1 1,1 1 0,0-1 0,0 1-1,0 0 1,0-1 0,0 0-1,0 1 1,0-1 0,0 0 0,0 1-1,0-1 1,0 0 0,1 0 0,-1 0-1,0 0 1,0 0 0,0 0-1,0 0 1,0 0 0,0-1 0,0 1-1,1-1 1,2 0 5,0 0 0,0 0 0,-1-1 0,1 1 0,0-1 0,-1 0 0,0 0 0,7-5 0,6-10 39,-1 0 0,0-2 1,-1 0-1,-1 0 0,-1-2 1,-1 1-1,0-1 1,-2-1-1,0 0 0,-2 0 1,7-33-1,-11 26-178,-3 27-38,0 5-85,-2 52-462,1 41-2440,1-94 2857,0-1 0,0 0 0,0 0 0,0 0 0,1 0 0,-1 1 0,0-1 0,1 0 0,-1 0 1,1 0-1,-1 0 0,1 0 0,-1 0 0,1 0 0,0 0 0,0 0 0,-1 0 0,1-1 0,0 1 0,0 0 0,0 0 0,0-1 1,0 1-1,0 0 0,0-1 0,1 1 0,10 1-5395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13997,'0'0'5760,"-4"14"-4099,-11 52 34,3 1-1,3 1 1,0 116 0,9-180-1635,0 0 0,1 0-1,-1 0 1,1 1 0,0-1 0,0 0-1,1-1 1,-1 1 0,1 0-1,2 5 1,-3-8-54,-1 0 0,1-1 1,0 1-1,0 0 0,0 0 0,-1 0 0,1-1 0,0 1 0,0-1 1,0 1-1,0-1 0,0 1 0,0-1 0,0 1 0,0-1 0,0 0 1,0 1-1,0-1 0,1 0 0,-1 0 0,0 0 0,0 0 1,0 0-1,0 0 0,0 0 0,0 0 0,0-1 0,0 1 0,1 0 1,-1-1-1,0 1 0,0 0 0,0-1 0,0 0 0,0 1 0,-1-1 1,1 1-1,0-1 0,0 0 0,0 0 0,0 0 0,-1 1 0,1-1 1,0 0-1,0-2 0,12-12 22,-1 0 0,0-1 1,-1 0-1,-1-1 0,0-1 0,7-19 1,24-42-72,-41 78 33,1 0 0,-1 1 0,0-1 0,1 0 0,-1 1 0,1-1 0,-1 0 0,1 1 0,-1-1 0,1 0 0,0 1 0,-1-1 0,1 1 0,0-1 0,-1 1 0,1 0 0,0-1 0,0 1 0,-1 0 0,1-1 0,1 1 1,7 11-105,1 43 94,-5-24 74,-5-28-44,1-1 1,0 1 0,-1 0-1,1 0 1,0 0 0,0-1-1,0 1 1,0 0 0,0-1-1,0 1 1,1-1 0,-1 1-1,0-1 1,1 0 0,-1 0-1,1 1 1,-1-1 0,1 0-1,0 0 1,0-1 0,-1 1-1,1 0 1,0 0 0,3 0-1,-2-1 6,0 0 0,0-1 0,0 1 0,0-1 0,0 0-1,0 0 1,0 0 0,0 0 0,0 0 0,-1 0 0,1-1 0,0 0-1,4-3 1,7-7 19,-1 0 0,-1 0-1,1-2 1,9-14 0,-6 4-80,-13 18-134,0 0 0,0 1 0,1-1 0,0 1 1,0 0-1,0 0 0,0 1 0,1-1 0,0 1 0,6-5 0,-8 33-45,-4 54 1356,3-79-1076,0 1 1,0 0-1,-1-1 1,1 0-1,0 1 1,0-1-1,0 0 1,0 0-1,-1 0 1,1 0-1,2-2 1,10-12 93,0 0 0,19-27 0,-25 30-422,0 1 0,1 0 1,0 1-1,0 0 0,1 0 0,1 1 0,21-15 0,-32 24 244,1 0-1,-1-1 1,0 1-1,1 0 0,-1 0 1,0 0-1,1 0 0,-1 0 1,0 0-1,1-1 1,-1 1-1,0 0 0,1 0 1,-1 0-1,0 0 1,1 0-1,-1 0 0,0 0 1,1 0-1,-1 1 1,0-1-1,1 0 0,-1 0 1,0 0-1,1 0 1,-1 0-1,0 0 0,1 1 1,-1-1-1,0 0 0,1 0 1,-1 1-1,0-1 1,0 0-1,1 0 0,-1 1 1,0-1-1,0 1 1,5 19 475,-9 38-2011,2-38-4596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16912,'0'0'11819,"10"-3"-11499,-1 0-265,0 0 0,0-1 0,-1 0 0,1 0 0,-1-1 0,0 0 0,13-12 0,-17 14-34,-1 0 0,0-1 0,0 1 0,0 0 0,0-1 0,0 0 0,-1 1 0,0-1 0,0 0 0,0 0 0,0-1 1,-1 1-1,1 0 0,-1 0 0,0-1 0,0 1 0,-1-1 0,1 1 0,-1-1 0,0 1 0,0-1 0,-2-5 0,2 10-23,0-1 0,0 1 0,0-1 0,-1 0-1,1 1 1,0-1 0,-1 1 0,1-1 0,-1 1 0,1-1 0,0 1-1,-1 0 1,1-1 0,-1 1 0,1-1 0,-1 1 0,1 0 0,-1 0 0,0-1-1,1 1 1,-1 0 0,1 0 0,-1-1 0,1 1 0,-1 0 0,0 0 0,1 0-1,-1 0 1,0 0 0,1 0 0,-1 0 0,1 0 0,-1 0 0,0 1 0,1-1-1,-1 0 1,1 0 0,-2 1 0,0-1-22,0 1 0,0 0-1,0-1 1,1 1 0,-1 0 0,0 0-1,0 0 1,1 0 0,-1 1 0,0-1 0,-1 3-1,-3 5-15,0 0-1,1 1 0,0-1 1,-5 20-1,8-25 48,0 1 0,1 0 0,0 0 0,0 0 0,0-1 0,1 1 0,0 0 0,0 0 0,0 0 0,0 0 0,1 0 0,2 9 0,-2-13-5,0 1 0,0-1-1,0 0 1,1 0 0,-1 0-1,1 0 1,-1 0 0,1 0-1,-1 0 1,1 0 0,-1 0 0,1-1-1,-1 1 1,1-1 0,0 1-1,0-1 1,-1 0 0,1 0-1,0 1 1,-1-1 0,1 0 0,0-1-1,0 1 1,2-1 0,45-8 57,-16-3-223,57-33 1,-61 29 28,1 2 0,50-18 0,-80 32 145,0 0 0,1 0-1,-1 0 1,0 0 0,0 0 0,1-1-1,-1 1 1,0 0 0,0 0-1,0 0 1,1 0 0,-1-1 0,0 1-1,0 0 1,0 0 0,1 0 0,-1-1-1,0 1 1,0 0 0,0 0-1,0-1 1,0 1 0,0 0 0,0-1-1,1 1 1,-1 0 0,0 0-1,0-1 1,0 1 0,0 0 0,0-1-1,0 1 1,0 0 0,0 0-1,-1-1 1,1 1 0,0 0 0,0-1-1,-9-16 898,-25-22 1104,21 24-1598,-3-2-358,12 13-71,0 1-1,0-1 1,0 0-1,1 0 0,-1 0 1,1 0-1,0-1 1,0 1-1,1-1 1,0 0-1,0 0 1,-3-9-1,43 11-383,3 3 442,0-1 0,78-14-1,-106 13-28,0-2-1,0 1 1,-1-2-1,1 0 0,-1 0 1,0-1-1,0-1 1,-1 0-1,0 0 0,0-1 1,-1-1-1,0 0 0,9-10 1,-19 19-14,1 0 1,-1 0-1,0 0 0,0 0 1,0 0-1,0 0 0,0 1 0,0-1 1,0 0-1,0 0 0,0 0 1,0 0-1,0 0 0,1 0 1,-1 0-1,0 0 0,0 0 1,0 0-1,0 0 0,0 0 1,0 0-1,0 0 0,0 0 1,1 0-1,-1 0 0,0 0 1,0 0-1,0 0 0,0 0 1,0 0-1,0 0 0,0 0 1,0 0-1,1 0 0,-1 0 0,0 0 1,0 0-1,0-1 0,0 1 1,0 0-1,0 0 0,0 0 1,0 0-1,0 0 0,0 0 1,0 0-1,0 0 0,0 0 1,1-1-1,-6 18-78,4-13 63,-1 1-1,1-1 1,0 1-1,0-1 1,0 0-1,0 1 1,1-1-1,0 1 1,1 8-1,0-12 18,-1-1-1,1 1 1,0-1 0,0 0-1,0 1 1,1-1-1,-1 0 1,0 0 0,0 1-1,0-1 1,0 0-1,0 0 1,0 0-1,0 0 1,0-1 0,0 1-1,0 0 1,0 0-1,0-1 1,0 1-1,0 0 1,0-1 0,0 1-1,0-1 1,1 0-1,26-13-41,6-10-290,19-13-738,-50 35 913,1 0 0,-1 0 1,1 1-1,0-1 1,0 1-1,-1 0 1,1 0-1,0 0 1,0 0-1,0 1 1,0 0-1,5 0 1,-8 0 151,0 1 0,0 0-1,-1-1 1,1 1 0,0 0 0,-1 0 0,1 0 0,-1 0 0,1-1 0,-1 1 0,1 0 0,-1 0 0,0 0 0,1 0 0,-1 0-1,0 0 1,0 0 0,0 0 0,0 0 0,1 0 0,-1 0 0,-1 0 0,1 2 0,0 33 71,-1-27-116,-1 17-1627,-7-11-3588,-2-6-3358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17553,'0'0'9833,"82"-42"-9641,-35 21-128,11-1 0,7 0-1345,0-7-2627,-3-4-4227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19538,'0'0'6054,"-2"49"-5573,4-33-321,9 0-96,4-1-32,0-3-1505,0-3-2980,-5-3-4707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16271,'0'0'12556,"28"36"-12940,-18-39-1858,-5-7-2210,1 2-3876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15435,'-5'6'1809,"7"-5"-1073,4-1-360,5-5 1992,3-2-2216,11-3 97,3-5-153,10 1-208,3 0-49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7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2194 12684,'-13'7'1244,"-5"3"-896,8-3 69,-1-1 1,0-1-1,-21 8 1,41-25 1599,16-9-1499,503-304 2646,-338 216-2340,769-465 1633,493-280 1514,-1116 673-3861,12 29-781,-333 147-120,3-2-278,-5 6-7310,-19 1 275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84 187 14606,'0'0'10015,"-7"0"-8889,-1-1-941,4 1-74,0 0 1,0-1 0,0 1 0,0 1-1,0-1 1,0 1 0,0-1 0,-5 2-1,8-1-99,-1 0-1,0 0 0,1 0 1,-1 0-1,1 0 0,-1 1 1,1-1-1,-1 0 0,1 1 1,0-1-1,0 1 1,0-1-1,0 1 0,0 0 1,0-1-1,0 1 0,0 0 1,1 0-1,-1-1 0,1 1 1,-1 0-1,1 0 0,0 4 1,-1 0-31,0 1 1,1 0 0,-1 0 0,2 0-1,-1 0 1,3 11 0,-3-17 12,1 1 1,-1-1 0,0 0-1,1 0 1,-1 0 0,1 0-1,-1 0 1,1 0 0,-1 0-1,1 0 1,0-1-1,0 1 1,-1 0 0,1 0-1,0 0 1,0-1 0,0 1-1,0-1 1,0 1 0,1 0-1,-1-1-6,1 1 0,0-1-1,-1 0 1,1 0 0,-1 0-1,1-1 1,0 1-1,-1 0 1,1-1 0,-1 1-1,1-1 1,-1 1 0,1-1-1,-1 0 1,1 1 0,-1-1-1,0 0 1,3-2 0,1-1 34,0-1 0,0 0 0,-1 0 1,1 0-1,-1-1 0,0 0 0,-1 1 0,0-1 1,1-1-1,-2 1 0,1 0 0,2-12 0,0 2 186,-2 0-1,0 1 0,-1-1 0,1-24 0,-2 17 337,0 18-441,0-1 0,0 0-1,-1 0 1,0 1 0,0-1-1,-1 0 1,1 1-1,-1-1 1,-1 0 0,1 1-1,-1-1 1,-3-7 0,5 13-107,0 0 1,0 0-1,0-1 1,0 1-1,0 0 1,0 0-1,0 0 1,-1 0-1,1 0 1,0 0-1,0 0 1,0-1-1,0 1 1,0 0 0,0 0-1,-1 0 1,1 0-1,0 0 1,0 0-1,0 0 1,0 0-1,0 0 1,-1 0-1,1 0 1,0 0-1,0 0 1,0 0-1,0 0 1,-1 0-1,1 0 1,0 0-1,0 0 1,0 0-1,0 0 1,0 0 0,-1 0-1,1 0 1,0 0-1,0 0 1,0 1-1,0-1 1,0 0-1,0 0 1,-1 0-1,1 0 1,0 0-1,0 0 1,0 0-1,0 1 1,0-1-1,0 0 1,0 0-1,0 0 1,0 1-1,-4 14-183,3 22 14,1-33 196,0 8-3,1 1-1,0-1 1,1 0-1,0 0 1,5 13-1,-7-23-14,0 0 1,1 0-1,-1 0 0,1 0 0,0 0 0,-1 0 0,1 0 0,0-1 0,0 1 0,0 0 0,1-1 0,-1 1 1,0-1-1,0 1 0,1-1 0,-1 1 0,1-1 0,-1 0 0,1 0 0,0 0 0,-1 0 0,1 0 0,0 0 1,0 0-1,0-1 0,0 1 0,0 0 0,0-1 0,-1 0 0,1 1 0,0-1 0,0 0 0,0 0 0,0 0 1,0-1-1,0 1 0,0 0 0,0-1 0,0 1 0,0-1 0,3-1 0,-2 0 26,0 0 0,0-1 0,0 1 0,0-1 0,0 0 0,-1 0-1,1 0 1,-1 0 0,0 0 0,0 0 0,0-1 0,-1 1 0,1-1 0,-1 1 0,3-8 0,9-58 366,-12 52-306,0 3-365,1 26-136,-1 2 389,1 0-1,1 0 0,0 0 1,1-1-1,7 19 1,-10-29 26,1 0 1,-1 0 0,1 0-1,0-1 1,0 1 0,0 0-1,0-1 1,0 0 0,0 1-1,1-1 1,-1 0 0,1 0-1,3 2 1,-4-4 6,0 1 0,0 0 1,0-1-1,0 1 0,0-1 0,0 0 0,1 0 0,-1 0 0,0 0 1,0 0-1,0 0 0,0 0 0,1-1 0,-1 1 0,0-1 1,0 0-1,0 1 0,0-1 0,0 0 0,0 0 0,0-1 0,1 0 1,1-1 29,0-1 0,0 0 0,0 1 0,-1-1 0,1 0 1,-1-1-1,0 1 0,-1 0 0,1-1 0,-1 0 0,0 0 1,0 1-1,0-1 0,2-10 0,-2 6-1,0-1 0,-1 1 0,0-1 0,0 0 0,-1 1 0,0-1 0,-3-13 1,3 23-47,0-1 0,0 1 0,0 0 0,0-1 1,0 1-1,0 0 0,0-1 0,0 1 1,0 0-1,0-1 0,0 1 0,0 0 0,0-1 1,0 1-1,0 0 0,0 0 0,0-1 0,-1 1 1,1 0-1,0-1 0,0 1 0,0 0 1,-1 0-1,1-1 0,0 1 0,0 0 0,-1 0 1,1 0-1,0-1 0,-1 1 0,1 0 1,0 0-1,0 0 0,-1 0 0,1 0 0,0 0 1,-1-1-1,1 1 0,0 0 0,-1 0 1,1 0-1,0 0 0,-1 0 0,1 0 0,0 0 1,-1 0-1,1 1 0,0-1 0,-1 0 0,1 0 1,0 0-1,-1 0 0,1 0 0,-1 1 1,-9 14-449,9-11 444,0-1 0,0 1 0,0 0 0,1 0 1,0 0-1,-1-1 0,1 1 0,1 0 0,-1 0 0,1 0 0,-1 0 0,1-1 0,0 1 0,0 0 0,1-1 0,-1 1 0,1-1 1,0 1-1,4 5 0,-4-7 9,1 0-1,-1 1 1,1-1 0,0 0 0,0-1 0,-1 1 0,2 0 0,-1-1 0,0 0-1,0 0 1,0 0 0,0 0 0,1 0 0,-1-1 0,0 1 0,1-1-1,-1 0 1,1 0 0,-1 0 0,0 0 0,1-1 0,5-1 0,-7 2-107,-1-1 1,1 1-1,-1-1 1,1 1-1,-1-1 1,0 1 0,1-1-1,-1 0 1,0 0-1,1 1 1,-1-1-1,0 0 1,0 0-1,0 0 1,0-1 0,0 1-1,2-2 1,2-18-8191,-5 5-1701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18033,'0'0'7143,"66"0"-9289,-42 1-2210,-2 1-1794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19635,'0'0'3288,"-9"-1"-2017,6 1-1245,-1 1 0,0-1 1,1 0-1,-1 1 1,1 0-1,-1 0 0,1 0 1,-1 0-1,1 1 1,0-1-1,0 1 0,-1 0 1,1 0-1,0 0 0,1 0 1,-1 0-1,0 1 1,1-1-1,-1 1 0,1 0 1,0 0-1,0 0 1,0 0-1,0 0 0,0 0 1,1 0-1,-1 1 1,1-1-1,0 1 0,0-1 1,0 1-1,1-1 1,-1 1-1,1-1 0,0 6 1,0-7-50,0 0 0,0 0 0,1-1 0,-1 1-1,1 0 1,-1 0 0,1 0 0,0-1 0,0 1 0,-1 0 0,1-1 0,0 1 0,1-1 0,-1 1 0,0-1 0,0 1 0,1-1 0,-1 0 0,0 0 0,1 1-1,0-1 1,-1 0 0,1 0 0,-1-1 0,1 1 0,0 0 0,0-1 0,-1 1 0,1-1 0,0 1 0,0-1 0,0 0 0,0 0 0,3 0 0,14 2-197,-1-1 1,35-4 0,-21 2-142,-25 1 276,-2-1-100,1 1 0,0 0 0,-1 1 1,1-1-1,0 1 0,-1 0 0,9 3 0,-13-3 247,0 0 0,1 0 0,-1 0 0,0 0-1,0 0 1,0 0 0,0 0 0,0 0 0,0 0 0,-1 0 0,1 0 0,0 1 0,-1-1-1,1 0 1,0 1 0,-1-1 0,0 0 0,1 1 0,-1-1 0,0 1 0,0-1 0,1 0 0,-1 1-1,0-1 1,-1 1 0,1-1 0,0 1 0,0-1 0,-1 1 0,1-1 0,0 0 0,-1 1 0,0-1-1,1 0 1,-1 0 0,-1 3 0,-2 4 546,-1 0 0,1 0 0,-2-1-1,1 1 1,-1-1 0,0 0 0,0-1 0,-1 0 0,-12 10-1,3-5-203,1 0 0,-2-1-1,-28 13 1,44-22-698,-16 4-242,17-5 339,0 0 1,0 0-1,0 0 0,-1 0 1,1 0-1,0 0 0,0 0 1,-1 0-1,1 0 0,0-1 1,0 1-1,0 0 0,-1 0 1,1 0-1,0 0 0,0 0 1,0 0-1,-1-1 0,1 1 1,0 0-1,0 0 0,0 0 1,0 0-1,0-1 0,-1 1 1,1 0-1,0 0 0,0 0 1,0-1-1,0 1 0,0 0 1,0 0-1,0 0 0,0-1 1,0 1-1,0 0 0,0 0 1,0-1-1,0 1 0,0-13-7116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17392,'0'0'3951,"0"8"-2867,1 27-401,1 1 0,2-1 0,1-1 1,2 1-1,1-1 0,2 0 1,1 0-1,2-2 0,1 1 1,25 40-1,-39-72-32,-2-6-572,0 1 0,-1-1-1,0 1 1,1 0 0,-2 0 0,1 0-1,0 0 1,-1 0 0,1 1-1,-1 0 1,-8-6 0,-1-1-57,-75-61-615,87 71 577,1-1 1,-1 1-1,1-1 1,0 1-1,-1-1 0,1 1 1,0-1-1,-1 0 1,1 1-1,0-1 0,0 1 1,0-1-1,-1 0 0,1 1 1,0-1-1,0 0 1,0 1-1,0-1 0,0 0 1,0 1-1,0-1 1,0 0-1,1 1 0,-1-1 1,0 1-1,0-1 1,0 0-1,1 1 0,-1-1 1,0 1-1,1-1 1,-1 0-1,0 1 0,1-1 1,-1 1-1,1-1 1,-1 1-1,1 0 0,-1-1 1,1 1-1,-1-1 1,1 1-1,0 0 0,0-1 1,31-20 79,-26 17-88,20-12 105,15-12-2543,-18 3-7003,-12 6-2461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15182,'3'1'8250,"9"17"-7990,66 208 3519,-77-234-2275,1-9-1262,-1 0 0,-1 0 0,-2-20 0,0 26-384,-1-1-1,-1 1 1,0 0 0,0 1-1,-1-1 1,0 1 0,-1 0-1,-12-16 1,17 28 90,1 0 1,-1 0-1,0 0 0,1-1 1,0 1-1,0 0 1,-1 0-1,1 0 0,0 0 1,0 0-1,1 0 1,-1 0-1,0 0 0,1 0 1,-1 0-1,1 0 1,-1 0-1,1-1 0,0 1 1,1 2-1,0-3 42,0 1 0,-1-1 0,1 1 1,0-1-1,0 0 0,0 0 0,0 0 0,0 0 0,1 0 0,-1 0 0,0 0 1,0-1-1,1 1 0,-1-1 0,0 0 0,1 0 0,-1 0 0,0 0 0,1 0 1,-1 0-1,5-1 0,-4-1 32,1 1-1,-1-1 1,1 0 0,-1 0-1,0 0 1,0 0 0,0-1-1,0 1 1,0-1 0,-1 0 0,1 0-1,2-4 1,1 0 40,-2-1-1,1 0 1,-1 0-1,0 0 1,-1 0-1,0-1 1,0 1-1,0-1 1,-1 0 0,1-14-1,-3 22-57,0 0 1,0-1-1,0 1 0,0 0 0,0 0 0,0 0 1,0-1-1,0 1 0,0 0 0,-1 0 0,1 0 1,-1 0-1,1 0 0,-1 0 0,1 0 1,-1 0-1,1 0 0,-1 0 0,0 0 0,1 0 1,-1 0-1,0 0 0,0 0 0,0 1 0,0-1 1,0 0-1,0 1 0,-2-2 0,2 2-17,0 0 0,0 0 0,0 0-1,-1 1 1,1-1 0,0 0 0,0 1-1,0-1 1,0 0 0,0 1 0,0-1-1,0 1 1,0 0 0,0-1 0,1 1-1,-1 0 1,0 0 0,0-1 0,0 1-1,1 0 1,-1 0 0,0 0 0,1 0 0,-1 0-1,1 0 1,-1 0 0,1 0 0,0 0-1,-1 0 1,1 2 0,-4 8 26,1 0-1,1-1 1,0 2-1,0-1 1,1 0 0,0 0-1,1 0 1,1 1 0,0-1-1,0 0 1,3 11 0,-3-19-2,0 1 0,0-1 1,0 0-1,0 0 0,0 0 0,1 0 1,-1 0-1,1 0 0,0 0 0,0 0 1,0-1-1,0 1 0,0-1 1,1 0-1,-1 1 0,1-1 0,0 0 1,-1 0-1,1-1 0,0 1 0,0-1 1,0 1-1,0-1 0,1 0 0,-1 0 1,0 0-1,0-1 0,1 1 1,-1-1-1,0 0 0,1 1 0,-1-2 1,0 1-1,1 0 0,-1-1 0,0 1 1,1-1-1,-1 0 0,0 0 1,6-3-1,-3 1 8,1 0 1,-1 0 0,0-1 0,0 0-1,0 0 1,0 0 0,-1-1-1,0 0 1,1 0 0,-2 0 0,1 0-1,-1-1 1,0 0 0,0 0-1,0 0 1,-1 0 0,0-1 0,2-7-1,0 1 51,-1-1-1,0 1 0,-1-1 0,0 0 1,-1 0-1,-1 0 0,0 0 1,-2-18-1,1 33-71,-1-1-1,1 0 1,0 0-1,0 1 1,0-1-1,-1 0 1,1 0-1,0 0 0,0 1 1,-1-1-1,1 0 1,0 0-1,0 0 1,-1 0-1,1 0 1,0 0-1,-1 0 1,1 0-1,0 0 1,-1 1-1,1-1 1,0 0-1,0 0 1,-1-1-1,1 1 1,0 0-1,-1 0 1,1 0-1,0 0 1,-1 0-1,1 0 1,0 0-1,0 0 1,-1-1-1,1 1 1,0 0-1,0 0 1,-1 0-1,1 0 1,0-1-1,0 1 1,-1 0-1,1 0 1,0-1-1,0 1 1,0 0-1,0 0 1,0-1-1,-1 1 1,1 0-1,0-1 1,0 1-1,0 0 1,0 0-1,0-1 1,0 1-1,0-1 1,-13 27-269,11-17 265,1 0 1,0 1-1,0-1 1,0 0 0,1 0-1,2 11 1,-2-18 8,0-1-1,0 1 1,0-1 0,1 1 0,-1-1 0,0 1 0,1-1-1,0 0 1,-1 1 0,1-1 0,0 0 0,-1 1 0,1-1 0,0 0-1,0 0 1,0 0 0,0 0 0,0 0 0,0 0 0,1 0 0,-1 0-1,0 0 1,0 0 0,1-1 0,-1 1 0,0-1 0,1 1 0,-1-1-1,1 1 1,-1-1 0,1 0 0,-1 1 0,0-1 0,1 0 0,-1 0-1,1 0 1,-1 0 0,1-1 0,-1 1 0,1 0 0,-1-1 0,1 1-1,-1-1 1,0 1 0,1-1 0,2-1 0,0 0 20,1-1 1,0 0 0,-1 0-1,1-1 1,-1 1-1,0-1 1,0 0 0,-1 0-1,1 0 1,-1-1 0,0 1-1,0-1 1,0 1 0,-1-1-1,1 0 1,2-10-1,-1 3 3,0-1 0,0 1-1,-2-1 1,0 0-1,2-25 1,-4 37-85,-6 37-475,4-29 565,1 1-1,0 0 0,0 0 0,1 0 1,0 0-1,2 14 0,-2-20-176,1 0 0,-1-1 1,1 1-1,0 0 0,-1-1 0,1 1 0,0-1 0,0 1 0,0-1 1,0 0-1,0 1 0,1-1 0,-1 0 0,2 2 0,-1-2-490,1 0 0,-1 1 0,0-1 0,1-1 0,-1 1 0,0 0 0,1 0 0,-1-1 0,1 0 0,0 1 0,-1-1 0,4 0 0,10 0-7836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3491,'-4'4'417,"2"1"127,2-1-223,-3-2-193,3 0-64,-2-1 2690,-2-1-2818,2-4-64,0-1-545,2-1-896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14286,'0'0'7762,"0"11"-7544,1 4-35,0 0 0,0 0-1,6 20 1,-6-29-122,0 0 1,1-1-1,0 1 1,0 0-1,1-1 1,-1 0-1,1 1 1,1-1-1,-1 0 0,1-1 1,-1 1-1,1-1 1,9 8-1,-11-10-46,-1-1 0,1 0 0,0 0 0,0 0 0,0 0 0,0 0-1,0 0 1,0 0 0,0-1 0,0 1 0,0-1 0,0 1 0,0-1 0,0 0 0,0 0-1,0 0 1,1 0 0,-1 0 0,0-1 0,0 1 0,0 0 0,0-1 0,3-1 0,-1 0 28,-1 0 0,1-1 0,-1 1 0,0-1 1,0 0-1,0 0 0,0 0 0,0 0 1,-1 0-1,1-1 0,2-5 0,1-4 52,1 0-1,-2 0 0,0-1 0,0 0 0,4-27 1,-7 15 8,-2 19 96,1 23-48,0-10-77,-1 1-1,1-1 0,0 1 1,0-1-1,1 0 0,0 1 0,4 9 1,-5-15-50,-1 0 1,1 0 0,0 0 0,-1 0-1,1 0 1,0 0 0,0-1 0,0 1 0,0 0-1,0 0 1,0-1 0,0 1 0,0 0-1,0-1 1,0 1 0,0-1 0,0 1-1,0-1 1,2 1 0,-1-1-6,0 0 0,-1 0 0,1-1 0,0 1 0,0 0 0,0-1 0,0 1 0,0-1 0,0 0 0,-1 0 0,1 1 0,0-1-1,-1 0 1,1 0 0,0-1 0,1 0 0,5-5-45,1-1-1,-2 0 0,1 0 1,-1 0-1,0-1 0,0 0 1,-1-1-1,-1 0 0,0 1 0,0-2 1,5-14-1,-2 64-3640,-8-39 3523,0 1 0,1 0-1,-1 0 1,0 0 0,1-1 0,-1 1 0,1 0-1,-1 0 1,1-1 0,-1 1 0,1-1 0,0 1-1,-1 0 1,1-1 0,0 1 0,-1-1 0,1 1-1,0-1 1,0 0 0,1 1 0,-1-1-22,0 0 0,0 0 0,0-1 0,0 1 0,0 0 0,0-1 0,0 1 0,0-1 1,0 1-1,0-1 0,-1 0 0,1 1 0,0-1 0,0 0 0,0 0 0,-1 1 0,1-1 0,0 0 0,-1 0 1,1 0-1,-1 0 0,1-2 0,15-26-2472,10-14 284,-26 42 2402,1 0 0,0 0 0,0 0 0,0 0 0,0 1 0,0-1 0,0 0 0,0 1 0,0-1 0,0 0 0,0 1 0,0-1 0,0 1 0,0 0 0,0-1 0,1 1 0,-1 0 0,0 0 0,0 0 0,1 0 0,-1 0 0,0 0 0,0 0 0,0 0 0,1 0 0,-1 0 0,0 1 0,0-1 0,0 0 0,0 1 0,0-1 0,1 1 0,-1 0 0,0-1 0,0 1 0,0 0 0,0 0 0,-1-1 0,1 1 0,0 0 0,1 2 0,4 5 283,0 1 0,0-1-1,-1 1 1,5 14 0,0-3 420,17 33 1788,36 97 1,-54-122-1988,-1 1 0,-1 0 0,-2 0 0,-1 1 0,1 43 1,-5-71-560,0-1 1,0 1-1,0 0 1,0 0 0,0-1-1,0 1 1,-1 0 0,1-1-1,-1 1 1,1 0 0,-1-1-1,0 1 1,1-1-1,-1 1 1,0-1 0,0 1-1,0-1 1,0 0 0,-1 1-1,1-1 1,0 0 0,0 0-1,-1 0 1,1 0 0,-1 0-1,1 0 1,-1 0-1,1-1 1,-1 1 0,1 0-1,-1-1 1,0 1 0,1-1-1,-1 0 1,0 1 0,1-1-1,-1 0 1,0 0 0,0 0-1,-2-1 1,0 1-12,0-1 1,1 1-1,-1-1 1,0 0-1,0 0 1,1-1-1,-1 1 0,0-1 1,1 0-1,0 1 1,-1-2-1,1 1 1,0 0-1,0-1 1,0 1-1,0-1 1,-3-4-1,2-1 13,0 0 0,0 0-1,1 0 1,0 0 0,0 0 0,1-1 0,0 0 0,1 1-1,0-1 1,0 0 0,1 0 0,0 1 0,0-1 0,1 0-1,2-9 1,3-14 35,2 1-1,19-51 0,-2 17 2,31-94 629,-49 134-364,-1 0 1,-1 0-1,-1-1 1,0-36-1,-4 61-282,1 0 0,-1 0-1,0 0 1,0 0 0,0 0 0,0 0-1,0 0 1,0 0 0,-1 0 0,1 0-1,0 0 1,0 0 0,-1 1 0,1-1-1,-1 0 1,1 0 0,-1 0 0,1 0-1,-1 0 1,1 1 0,-1-1 0,0 0-1,1 0 1,-1 1 0,0-1 0,0 0-1,1 1 1,-1-1 0,0 1 0,0-1-1,0 1 1,0 0 0,0-1 0,0 1-1,0 0 1,0 0 0,0-1 0,0 1-1,0 0 1,0 0 0,0 0 0,-2 0-1,1 1-19,-1-1 1,1 1-1,0 0 0,-1 0 0,1 0 0,0 0 0,-1 0 0,1 0 0,0 1 0,0-1 0,0 1 0,0-1 0,0 1 0,0 0 0,-2 3 0,-2 3 11,1 1 0,0-1 0,0 1-1,1 0 1,0 1 0,1-1-1,0 1 1,0 0 0,1-1-1,1 1 1,-1 0 0,1 0-1,1 0 1,0 1 0,2 10-1,-1-18-120,0 0 0,0-1 0,0 1 0,0-1 0,1 0 0,-1 1-1,1-1 1,-1 0 0,1 0 0,0 0 0,0 0 0,0 0 0,0 0 0,1-1 0,-1 1-1,0-1 1,1 1 0,-1-1 0,1 0 0,-1 0 0,1 0 0,-1 0 0,6 0 0,4 2-1544,0 0 1,-1-2 0,1 1 0,14-1 0,4-1-12584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12524,'0'0'4228,"11"0"-3011,0 1-160,8 5-96,1 1-224,7 0-321,-1-1-256,2-1-64,2 0 0,-2-3-384,-8 0-737,3 1-801,-7-2-608,-4 0-481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3844,'0'0'17328,"32"21"-16976,-15-11 1,-1-1 31,1-1-192,2-3-128,-2 2-32,-8-5-576,0-2-1762,-3 0-4517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17564,'5'3'1496,"-3"-3"-1264,4-2-360,2-5 696,1-4 0,7-4-336</inkml:trace>
  <inkml:trace contextRef="#ctx0" brushRef="#br0" timeOffset="1">451 22 16620,'10'3'1416,"0"-3"-1104,-2-3-368,8-4 832,-1-2-256,12 3-336</inkml:trace>
  <inkml:trace contextRef="#ctx0" brushRef="#br0" timeOffset="2">811 72 19276,'1'10'1833,"-1"-4"-1153,0-5-416,-1-2 344,-4-8 72,1 3-288,0-2-128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65 358 6054,'0'0'7586,"2"-9"-4132,0 3-2771,0 1 185,0-1 0,-1 0 0,1 0 0,-1 0 0,-1 0 0,1-1 0,-1 1 0,0 0 0,-1-7 0,1 12-818,-1 1 1,1-1-1,-1 0 1,1 1-1,-1-1 1,1 1-1,-1-1 0,0 1 1,1-1-1,-1 1 1,0-1-1,1 1 0,-1 0 1,0-1-1,0 1 1,1 0-1,-1 0 1,0-1-1,0 1 0,1 0 1,-1 0-1,0 0 1,0 0-1,0 0 0,1 0 1,-1 0-1,0 0 1,0 1-1,0-1 1,1 0-1,-1 0 0,-1 1 1,0 0-59,0-1 1,0 1 0,0 0-1,-1-1 1,1 1-1,0 0 1,0 0 0,1 1-1,-1-1 1,0 0-1,-2 2 1,1 4-15,-1 0-1,1 0 1,0 0 0,0 1 0,1-1 0,0 1 0,0 0-1,0 12 1,1-14-22,0 0 0,1 0 1,0 0-1,0 0 0,0 0 0,1 0 0,0 0 0,0 0 0,0 0 1,1-1-1,4 11 0,-3-13-34,0 0 0,0 0 0,1 0 0,-1-1 1,1 0-1,-1 0 0,1 0 0,0 0 0,0 0 0,0-1 1,0 1-1,0-1 0,0 0 0,0 0 0,0-1 0,1 1 1,-1-1-1,8 0 0,35 7-29,-39-3 94,0 0 0,0 0 0,-1 1 0,0 0 0,1 0 0,-2 0 0,1 1 0,-1 0 0,0 1-1,0-1 1,0 1 0,-1 0 0,0 1 0,-1-1 0,0 1 0,0 0 0,0 0 0,-1 0 0,-1 1 0,1-1 0,-1 1-1,0-1 1,-1 1 0,0 0 0,-1 0 0,0 0 0,0-1 0,-1 1 0,0 0 0,-3 13 0,3-19 89,-1 1 1,1-1-1,-1 0 1,0 0 0,1 0-1,-2 0 1,1 0 0,0 0-1,0-1 1,-1 1-1,0-1 1,1 0 0,-1 0-1,0 0 1,0 0 0,-6 3-1,7-4-43,0 0 1,0 0-1,0-1 0,-1 1 0,1 0 0,0-1 0,0 0 1,0 1-1,-1-1 0,1 0 0,0 0 0,-1 0 0,1-1 1,0 1-1,0 0 0,0-1 0,-1 0 0,1 1 0,0-1 1,0 0-1,0 0 0,0 0 0,0 0 0,0-1 1,1 1-1,-1 0 0,-3-4 0,-1-3-69,-1-1-1,1 0 1,1 0 0,0 0-1,0-1 1,1 0-1,0 0 1,1 0 0,0 0-1,0-1 1,1 1 0,0-1-1,1 0 1,1 1-1,0-20 1,1 13-5,1 0 1,0 0-1,1 0 1,1 1-1,1-1 1,0 1-1,1 0 1,0 0-1,13-20 0,4 1-31,-13 22 14,-1-1 1,0-1-1,-1 0 1,-1 0-1,0 0 1,6-21-1,-13 41 70,-2 73 82,2-73-89,0 1 0,0 0 0,1 0 0,-1-1 0,1 1 0,1 0 0,-1-1 0,1 1 0,0-1 0,0 0 0,1 1 0,3 5 0,-5-10-1,1 0-1,-1 0 1,0 0 0,1-1-1,-1 1 1,1 0-1,-1 0 1,1-1 0,-1 1-1,1-1 1,0 0-1,-1 1 1,1-1 0,-1 0-1,1 0 1,0 0 0,-1 0-1,1 0 1,0 0-1,-1 0 1,1-1 0,-1 1-1,1-1 1,0 1-1,-1-1 1,1 0 0,-1 1-1,1-1 1,-1 0-1,0 0 1,1 0 0,-1 0-1,0 0 1,0 0-1,0 0 1,0-1 0,0 1-1,1-2 1,7-6 54,-1-1-1,-1 0 1,10-17 0,-16 25-67,13-24 55,-1 0-1,-2-1 0,11-39 1,-22 82-49,0-1 0,1 0 1,4 22-1,-4-37 14,-1 1 0,1-1 0,-1 1 0,1-1 0,-1 0 0,1 1 0,-1-1 0,1 0 1,0 1-1,-1-1 0,1 0 0,-1 0 0,1 1 0,0-1 0,-1 0 0,1 0 0,0 0 0,-1 0 0,1 0 0,-1 0 0,1 0 0,0 0 0,-1 0 0,1 0 0,0-1 0,-1 1 0,1 0 1,0 0-1,-1 0 0,1-1 0,-1 1 0,1 0 0,-1-1 0,1 1 0,-1-1 0,1 1 0,-1 0 0,1-1 0,-1 1 0,1-1 0,-1 1 0,0-1 0,1 0 0,-1 1 0,0-1 1,1 0-1,20-25 222,-10 9-273,20-27 166,-30 42-172,1 0 0,0 0 0,-1 0 0,1 1 0,0-1 0,0 1 0,0-1 0,0 1 0,1 0 0,-1-1 0,0 1 0,1 0 0,-1 1 0,0-1 0,1 0 0,-1 1 0,3-1 0,7 12 76,-12-10-12,1-1 1,-1 1-1,0 0 0,1 0 1,-1-1-1,1 1 1,-1 0-1,1-1 0,-1 1 1,1 0-1,-1-1 0,1 1 1,-1-1-1,1 1 1,0-1-1,-1 1 0,1-1 1,0 1-1,0-1 1,-1 0-1,1 1 0,0-1 1,0 0-1,-1 0 1,1 0-1,0 0 0,0 1 1,0-1-1,0 0 0,-1 0 1,1 0-1,0-1 1,0 1-1,0 0 0,-1 0 1,1 0-1,0-1 1,0 1-1,-1 0 0,1-1 1,0 1-1,0 0 1,-1-1-1,1 1 0,0-1 1,-1 1-1,1-2 1,9-6 67,-2-1 0,1 0 0,-1-1 0,0 1 0,-1-2 0,0 1 0,5-13 0,-4 9-110,0 0 0,1 1 0,19-21 0,-28 34 3,0-1-1,0 1 0,0 0 1,0 0-1,0 0 1,0 0-1,1-1 1,-1 1-1,0 0 0,0 0 1,0 0-1,0 0 1,0 0-1,1 0 1,-1 0-1,0-1 0,0 1 1,0 0-1,0 0 1,1 0-1,-1 0 1,0 0-1,0 0 0,0 0 1,1 0-1,-1 0 1,0 0-1,0 0 1,0 0-1,1 0 0,-1 0 1,0 0-1,0 0 1,0 0-1,0 0 1,1 0-1,-1 0 0,0 1 1,0-1-1,0 0 1,0 0-1,1 0 1,-1 0-1,0 0 0,0 0 1,0 0-1,0 1 1,0-1-1,0 0 1,1 0-1,-1 0 0,0 0 1,0 1-1,0-1 1,0 0-1,0 0 1,4 18 842,3 12-1380,-7-29 334,1-1-1,-1 1 1,0-1 0,1 1 0,-1-1-1,0 1 1,1-1 0,-1 1 0,1-1-1,-1 1 1,1-1 0,-1 0 0,1 1-1,-1-1 1,1 0 0,-1 1 0,1-1-1,0 0 1,-1 0 0,1 0-1,-1 1 1,1-1 0,0 0 0,-1 0-1,1 0 1,-1 0 0,1 0 0,0 0-1,-1 0 1,1 0 0,0-1 0,-1 1-1,1 0 1,-1 0 0,1 0 0,0-1-1,-1 1 1,1 0 0,0-1 0,5-5-6475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 11819,'0'0'14515,"4"-5"-13746,-1 1-692,6-12 239,-9 15-316,0 1-1,-1-1 1,1 1 0,0-1 0,-1 0-1,1 1 1,-1-1 0,1 1 0,-1 0-1,1-1 1,-1 1 0,1-1 0,-1 1-1,1 0 1,-1-1 0,1 1 0,-1 0-1,0-1 1,1 1 0,-1 0 0,0 0-1,1 0 1,-1 0 0,0 0 0,1 0 0,-1 0-1,0 0 1,1 0 0,-1 0 0,0 0-1,1 0 1,-1 0 0,1 0 0,-2 1-1,0-1-14,-1 1 0,1 0 0,0 0 0,-1 0 0,1 0-1,0 0 1,0 1 0,-1-1 0,1 1 0,0-1 0,1 1-1,-1 0 1,0 0 0,0 0 0,1 0 0,-1 0 0,1 0 0,0 0-1,-1 0 1,1 1 0,0-1 0,0 0 0,-1 5 0,-2 4 1,1 0 1,0 0 0,-4 22 0,6-28-13,1-1 0,-1 0 0,1 0 1,0 0-1,0 0 0,0 1 0,0-1 0,1 0 0,0 0 0,0 0 1,0 0-1,2 6 0,-1-8-175,0-1 0,0 1 0,-1-1 0,1 1 0,0-1 0,0 0 0,1 1 0,-1-1 0,0 0 0,0-1 0,0 1 0,1 0 0,-1-1 0,0 1 0,1-1 0,-1 0 0,1 1 0,-1-1 0,0-1 0,1 1 0,-1 0 0,4-1 0,19-4-3755,2-11-1324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11307,'0'0'17579,"-10"0"-17435,5 0-141,0 0-1,0 1 1,1-1-1,-1 1 0,0 0 1,0 0-1,1 1 1,-1-1-1,1 1 1,-1 0-1,1 0 1,0 1-1,-1-1 1,1 1-1,1 0 1,-1 0-1,0 0 0,1 1 1,-1-1-1,1 1 1,0 0-1,1 0 1,-1 0-1,0 0 1,-1 6-1,2-8-41,0 1-1,0 0 1,1 0-1,-1 0 1,1 0-1,0 0 1,0 0-1,0 1 0,0-1 1,1 0-1,-1 1 1,1 5-1,1-8 11,-1 0-1,1 0 0,0 1 0,0-1 1,0 0-1,0 0 0,0 0 0,0 0 1,0 0-1,1-1 0,-1 1 0,0 0 1,0 0-1,1-1 0,-1 1 0,0-1 1,1 1-1,-1-1 0,0 1 0,1-1 1,-1 0-1,1 0 0,-1 0 0,1 0 1,-1 0-1,1 0 0,-1 0 0,0 0 1,1 0-1,1-1 0,11-1-459,0 0 0,0 0 0,-1-1 0,1-1 0,18-8 0,-19 7 181,0 1 0,0 0 0,1 0-1,-1 2 1,27-3 0,-39 5 320,-1 0-1,1 0 1,-1 0 0,1 0 0,-1 0 0,1 1-1,-1-1 1,1 0 0,-1 0 0,1 0-1,-1 1 1,1-1 0,-1 0 0,0 1-1,1-1 1,-1 0 0,1 1 0,-1-1-1,0 1 1,1-1 0,-1 1 0,0-1-1,1 0 1,-1 1 0,0-1 0,0 1-1,0 0 1,1-1 0,-1 1 0,0-1-1,0 1 1,0-1 0,0 1 0,0-1-1,0 1 1,0-1 0,0 1 0,0-1-1,0 1 1,0 0 0,-1-1 0,1 1-1,0-1 1,0 1 0,0-1 0,-1 1-1,1-1 1,0 0 0,-1 1 0,1-1 0,0 1-1,-1-1 1,1 0 0,-1 1 0,-18 29 1140,7-15-687,7-8-330,0-1 1,0 1 0,0-1-1,-1 0 1,0 0 0,0 0-1,0-1 1,-1 0 0,0 0-1,0-1 1,-15 7 0,22-11-370,-1-1 1,0 1 0,0 0-1,1-1 1,-1 1 0,0-1-1,1 0 1,-1 1 0,1-1-1,-1 1 1,0-1 0,1 0-1,0 0 1,-1 1 0,1-1-1,-1 0 1,1 0 0,0 0 0,-1 1-1,1-1 1,0 0 0,0 0-1,0 0 1,0 0 0,0 1-1,0-1 1,0 0 0,0 0-1,0 0 1,0 0 0,0 0-1,0 1 1,1-1 0,-1-1-1,1-2-1192,-1-22-7100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18930,'0'0'7746,"-9"3"-7511,6-2-267,-1 0 1,0 0 0,1 0-1,-1 1 1,1 0 0,0 0-1,-1 0 1,1 0 0,0 0-1,0 0 1,1 1-1,-1 0 1,0-1 0,1 1-1,-1 0 1,1 0 0,0 1-1,0-1 1,0 0 0,1 1-1,-1-1 1,1 1-1,0-1 1,0 1 0,0 0-1,0-1 1,1 1 0,-1 0-1,1 0 1,0 0 0,1 6-1,-1-9 14,0 1 0,0 0 0,0 0 0,0 0 0,1 0 0,-1-1 0,1 1 0,-1 0 0,1 0 0,0-1 0,0 1 0,-1 0 0,1-1 0,0 1 0,1-1 0,-1 1 0,0-1 0,0 0 0,1 1 0,-1-1 0,0 0 0,1 0 0,-1 0 0,1 0 0,0 0 0,-1 0 0,3 0 0,5 3-81,1-2 0,-1 0 0,1 0 1,14 1-1,-17-3 57,0 1 0,0 0-1,0 0 1,-1 1 0,1-1 0,0 2 0,-1-1 0,11 5 0,-16-6 70,0-1 1,-1 1-1,1-1 1,0 1-1,0 0 1,-1-1-1,1 1 1,0 0-1,-1-1 1,1 1-1,0 0 1,-1 0-1,1 0 1,-1 0-1,0 0 1,1-1-1,-1 1 1,0 0-1,1 0 1,-1 0-1,0 0 1,0 0-1,0 0 0,0 0 1,0 0-1,0 0 1,0 0-1,0 0 1,0 0-1,0 0 1,-1 0-1,1 0 1,0 0-1,-1 0 1,1 0-1,-1-1 1,1 1-1,-1 1 1,0 0 79,-1-1 0,1 0 0,0 1-1,-1-1 1,1 0 0,-1 0 0,1 1 0,-1-1 0,0 0 0,1-1 0,-1 1 0,0 0 0,0 0 0,0-1 0,1 1 0,-1-1 0,-3 1-1,1-1-256,1 0 0,0 0 0,-1 0 0,1 0 0,0 0 0,-1-1 0,1 1 0,0-1 0,0 0 0,0 0-1,-4-2 1,5 2-620,0-1-1,0 1 0,0-1 1,1 0-1,-1 1 1,1-1-1,-1 0 0,1 0 1,0 0-1,-3-4 0,-5-11-9768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11883,'0'0'5760,"10"-8"-2930,9-8-1853,-1-1 1,25-29-1,-37 39-849,-1 0-1,0 0 1,0 0 0,0 0-1,-1-1 1,0 0-1,-1 0 1,0 0-1,0 0 1,0 0 0,-1-1-1,2-16 1,-4 24-109,0 1 1,0-1-1,0 1 1,0-1-1,0 1 1,0-1-1,0 1 1,0-1-1,0 1 1,0-1-1,-1 1 1,1-1-1,0 1 1,0 0-1,0-1 1,-1 1-1,1-1 1,0 1-1,0-1 1,-1 1-1,1 0 1,0-1-1,-1 1 1,1 0-1,-1-1 1,1 1-1,0 0 1,-1 0-1,1-1 1,-1 1-1,1 0 1,-1 0-1,1 0 1,-1-1-1,1 1 1,-1 0-1,1 0 1,0 0-1,-1 0 1,1 0-1,-1 0 1,1 0-1,-1 0 1,1 0-1,-1 0 1,1 1-1,-1-1 1,1 0-1,-1 0 1,1 0-1,-1 0 1,1 1-1,-1-1 1,1 0-1,0 1 1,-1-1-1,1 0 1,0 1-1,-1-1 1,1 0-1,0 1 1,-1-1-1,1 1 1,-26 26 34,22-18 18,-1 1 0,2-1 0,-1 1 0,2 0 0,-1 0-1,1 1 1,1-1 0,0 0 0,0 1 0,1-1 0,0 1 0,3 17-1,-2-27-59,0 0-1,0 1 0,0-1 1,0 0-1,0 0 0,0 1 1,0-1-1,1 0 0,-1 0 1,0 0-1,0 0 0,1-1 1,-1 1-1,1 0 0,-1-1 1,1 1-1,-1-1 0,1 1 1,-1-1-1,1 1 0,0-1 1,-1 0-1,1 0 0,-1 0 1,1 0-1,0 0 0,-1 0 1,1-1-1,-1 1 0,1 0 1,-1-1-1,1 1 0,-1-1 1,1 0-1,1 0 0,4-2 13,0 1-1,-1-1 0,1-1 1,-1 1-1,0-1 0,10-8 1,-6 2-137,0-1 0,15-25 0,-18 25 83,0 1-1,1 0 1,0 0-1,12-10 1,-19 27-221,2 20 711,-3-26-415,1-1 0,-1 1 0,0 0 0,0 0 0,0 0 0,0-1 0,1 1 0,-1 0 0,0 0 0,1-1 0,-1 1 0,1 0 0,-1-1 0,1 1 0,-1 0 0,1-1 0,-1 1 0,1-1 0,-1 1 0,1 0 0,0-1 0,-1 0 0,1 1 0,1 0 0,3-2-13,0 0 1,0 0-1,0 0 0,0 0 1,0-1-1,0 0 0,-1 0 1,1 0-1,-1 0 0,1-1 0,-1 0 1,0 0-1,0 0 0,0 0 1,0-1-1,-1 1 0,6-8 1,-4 6-389,0-1 0,0 2 0,0-1 0,1 1 0,-1 0 1,1 0-1,0 0 0,12-5 0,-2 8-3887,-11 1-23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132 131 16015,'0'0'9401,"-10"-6"-8627,7 4-740,0 1 0,0-1 0,0 1 0,0-1 0,-1 1 0,1 0 0,0 0-1,-1 0 1,1 0 0,-6 1 0,7 0-32,-1 1 1,1-1-1,0 1 0,0 0 0,0 0 1,-1 0-1,1 0 0,0 0 0,1 1 1,-1-1-1,0 1 0,0-1 0,0 1 1,1-1-1,-1 1 0,1 0 0,0 0 1,-1 0-1,1 0 0,0 0 0,0 0 1,0 0-1,-1 3 0,-6 15-6,1 0 0,1 0 0,1 0 0,1 1-1,1 0 1,0-1 0,1 1 0,2 28 0,0-48 0,0 0 0,0 0 0,-1 0 0,1 1 0,0-1 0,0 0 0,0 0 0,1 1 0,-1-1 0,0 0 1,0 0-1,1 1 0,-1-1 0,1 0 0,-1 0 0,1 0 0,-1 0 0,1 0 0,0 0 0,-1 0 0,1 0 0,0 0 0,0 0 0,0 0 0,0 0 1,0-1-1,0 1 0,0 0 0,0 0 0,0-1 0,0 1 0,0-1 0,0 1 0,1-1 0,-1 0 0,0 1 0,0-1 0,0 0 0,1 0 0,-1 0 1,0 0-1,0 0 0,1 0 0,1 0 0,0-1-23,1 0 0,0 0 0,-1-1 0,1 1 0,-1-1 0,0 0 0,1 1 0,-1-1 0,0-1 0,0 1 0,0 0 0,0-1 0,4-5 0,1-4-58,0 1 1,0-1 0,-2-1 0,1 1 0,-1-1 0,-1 0-1,-1-1 1,0 1 0,0-1 0,-2 0 0,1 0-1,0-23 1,-3 36-140,-2 5 352,0 0 0,1 0 0,0 1 1,0-1-1,0 0 0,0 0 0,1 1 0,-1 7 0,2-12-111,0 0 0,0 0 0,1 0 0,-1 1-1,0-2 1,0 1 0,0 0 0,0 0 0,0 0 0,0 0 0,0-1-1,0 1 1,0-1 0,0 1 0,0-1 0,0 1 0,0-1 0,1 0-1,8-8 2,0 1-1,-1-1 0,0-1 0,-1 1 0,0-2 0,11-18 0,-9 14-183,1 0 0,18-19-1,-29 33 145,1 0 1,-1 1-1,0-1 0,1 0 0,-1 1 0,1-1 0,-1 1 0,1-1 0,-1 1 0,1-1 0,-1 1 0,1 0 0,-1-1 0,1 1 1,0-1-1,-1 1 0,1 0 0,0 0 0,-1-1 0,1 1 0,0 0 0,-1 0 0,1 0 0,0 0 0,-1 0 0,1 0 0,0 0 1,-1 0-1,1 0 0,0 0 0,0 0 0,-1 0 0,1 1 0,0-1 0,-1 0 0,1 0 0,0 1 0,-1-1 0,1 0 0,-1 1 0,1-1 1,0 1-1,12 33-126,-13-31 160,1-1 0,-1 1 1,1-1-1,-1 1 0,1-1 0,0 1 1,0-1-1,0 1 0,0-1 0,1 0 1,-1 0-1,1 1 0,-1-1 0,1 0 1,0 0-1,-1 0 0,5 2 0,-4-3 42,0-1 0,0 0 0,0 0 0,0 0 0,0 0 0,0-1 0,0 1 0,0-1-1,0 1 1,0-1 0,0 1 0,-1-1 0,1 0 0,0 0 0,0 0 0,-1 0 0,1 0 0,0 0 0,-1-1-1,1 1 1,-1 0 0,0-1 0,1 1 0,0-3 0,33-48 417,-23 30-512,-7 14-458,13-17 165,-6 17-8426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130 433 18610,'0'0'4484,"-11"6"-4057,1-1-319,1 1 1,0 0-1,0 0 0,0 1 1,1 0-1,-13 15 0,16-17 87,1 1 0,0-1-1,0 1 1,0 0 0,1 0-1,-1 0 1,2 0 0,-1 1-1,1-1 1,0 1-1,0-1 1,0 1 0,1 0-1,0 8 1,1-15-192,0 1 1,-1-1-1,1 1 0,0-1 0,0 0 1,0 1-1,0-1 0,0 1 0,1-1 1,-1 0-1,0 1 0,0-1 0,0 1 1,0-1-1,0 0 0,0 1 0,1-1 1,-1 1-1,0-1 0,0 0 0,1 1 1,-1-1-1,0 0 0,1 0 0,-1 1 1,0-1-1,0 0 0,1 0 0,-1 1 1,1-1-1,-1 0 0,0 0 0,1 0 1,-1 1-1,1-1 0,-1 0 0,0 0 1,1 0-1,0 0 0,20-8 59,17-23 114,-22 12-161,-1-2 0,-1 1-1,0-2 1,-2 0-1,-1 0 1,0-1 0,-2-1-1,-1 0 1,0 0-1,-2 0 1,-1-1 0,-1 0-1,-1 0 1,0-30-1,-6 47-378,-5 19 187,-5 19 78,9-15 163,0 0 1,1 0-1,1 1 1,0-1 0,1 1-1,0 0 1,2-1-1,0 1 1,3 18 0,-3-31-50,0-1 1,1 1 0,-1 0-1,1-1 1,0 1 0,-1-1-1,1 1 1,0-1 0,1 0-1,-1 0 1,0 0 0,0 0-1,1 0 1,0 0 0,-1-1-1,1 1 1,0-1 0,-1 0-1,1 0 1,0 0-1,0 0 1,0 0 0,0-1-1,0 1 1,0-1 0,0 0-1,0 0 1,0 0 0,0 0-1,0 0 1,0-1 0,6-1-1,-3 1-30,-1 0 0,1-1 0,-1 1 0,0-1 0,1 0 0,-1-1 0,0 1 0,0-1 0,-1 0 0,1 0 0,-1 0 0,1-1 0,-1 0-1,0 0 1,0 0 0,0 0 0,3-6 0,-5 6-73,-1 0 0,0 0 0,0 0-1,0 0 1,0 0 0,-1 0 0,1 0 0,-1 0-1,0 0 1,0 0 0,-1 0 0,1 0-1,-3-7 1,3 10 52,0 0 0,0-1 0,-1 1 0,1 0 0,-1 0 0,1 0 0,-1 0-1,0 0 1,1 1 0,-1-1 0,0 0 0,1 0 0,-1 0 0,0 0 0,0 1 0,0-1 0,0 0-1,0 1 1,0-1 0,-1 0 0,0 1 0,1 0 1,-1 0-1,1 0 0,-1 0 0,1 0 1,-1 0-1,1 1 0,-1-1 0,1 0 1,-1 1-1,1-1 0,-1 1 0,1 0 1,0-1-1,0 1 0,-1 0 0,1 0 1,0 0-1,0 0 0,-1 1 0,0-1 33,0 0-1,1 0 1,0 0 0,-1 0-1,1 0 1,0 0-1,-1 0 1,1 1-1,0-1 1,0 1 0,0-1-1,0 0 1,0 1-1,0 0 1,1-1-1,-1 1 1,1-1-1,-1 1 1,1 0 0,-1 0-1,1-1 1,0 1-1,0 0 1,0 0-1,0-1 1,0 1 0,0 0-1,1 2 1,0-3 6,0 1 0,1 0 0,-1-1 0,0 1 0,1-1 0,0 0 0,-1 0 0,1 1 0,0-1 0,0 0 0,0 0 0,-1-1 0,1 1 0,0 0 0,0-1 0,0 1 0,0-1 0,0 1 0,1-1 0,-1 0 0,0 0 0,0 0 1,2-1-1,10 0-5,-1 0 1,0-1-1,0-1 1,0 0-1,0-1 1,0 0-1,-1-1 1,0-1-1,0 0 1,0 0-1,-1-1 1,0-1-1,0 0 1,-1 0-1,0-1 1,0 0-1,9-12 1,-18 19 54,-1 0 0,1 1 0,0-1 0,0 0 1,-1 0-1,1 0 0,-1 0 0,0 0 0,0 0 0,0 0 0,0 0 1,0 0-1,0 0 0,0 0 0,0 0 0,-1 0 0,1 0 0,-1 0 1,0 1-1,1-1 0,-1 0 0,0 0 0,0 0 0,0 1 0,0-1 1,0 1-1,-1-1 0,1 1 0,-2-2 0,-7-8 287,0 1-1,0 1 0,-14-10 1,4 3-116,12 9-102,-31-31 149,37 35-226,0 1-1,0-1 0,0 1 1,0-1-1,0 0 1,1 0-1,-1 0 0,1 0 1,0 0-1,0 0 0,0 0 1,0 0-1,0-4 1,1 6-46,1 1 1,-1-1 0,0 1 0,0-1 0,1 1 0,-1-1 0,0 1 0,1-1 0,-1 1 0,1-1 0,-1 1 0,1 0-1,-1-1 1,1 1 0,-1-1 0,1 1 0,-1 0 0,1 0 0,-1-1 0,1 1 0,-1 0 0,1 0 0,0 0 0,-1 0 0,1-1-1,-1 1 1,1 0 0,1 0 0,24-1-177,-17 1 79,78-11-3459,-30-5-2901,-2-7-5569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94 6278,'0'0'6385,"5"-8"-2809,-1 1-2770,16-31 2547,-13 5 4345,-7 33-7636,0-1 1,0 1-1,0 0 0,0-1 1,0 1-1,0 0 0,0 0 1,0-1-1,0 1 1,0 0-1,0-1 0,0 1 1,-1 0-1,1 0 0,0-1 1,0 1-1,0 0 0,0 0 1,-1-1-1,1 1 0,0 0 1,0 0-1,0 0 1,-1-1-1,1 1 0,0 0 1,0 0-1,-1 0 0,1 0 1,0 0-1,0-1 0,-1 1 1,1 0-1,0 0 1,0 0-1,-1 0 0,1 0 1,0 0-1,-1 0 0,1 0 1,-17 6 399,-11 14-807,18-5 167,1-1 1,0 2-1,1-1 0,1 1 0,0 1 0,2-1 0,0 1 0,0 0 0,2 0 0,0 0 0,-1 35 0,4-52 133,0 0 1,0 1-1,0-1 0,0 1 0,0-1 1,1 0-1,-1 1 0,0-1 1,0 1-1,0-1 0,1 0 0,-1 1 1,0-1-1,0 0 0,1 0 0,-1 1 1,0-1-1,1 0 0,-1 1 1,0-1-1,1 0 0,-1 0 0,0 0 1,1 1-1,-1-1 0,0 0 1,1 0-1,-1 0 0,1 0 0,-1 0 1,1 0-1,-1 0 0,1 0 0,22-1-536,19-12 356,-28 5 202,1 0 0,0 1 0,1 1 0,-1 0 1,1 1-1,0 1 0,0 0 0,1 1 0,-1 1 0,21 0 1,-36 2 18,-1 0 0,1 0 0,0 0 0,0 1 0,-1-1 0,1 0 0,0 0 0,0 1 0,-1-1 0,1 0 0,0 1 0,-1-1 0,1 1 0,-1-1 0,1 1 0,0-1 0,-1 1 0,1-1 0,-1 1 0,1 0 0,-1-1 0,0 1 0,1 0 0,-1-1 0,0 1 0,1 0 0,-1-1 0,0 1 0,0 1 0,0 29 484,-2-22-312,0 0 0,0-1 0,-1 0 1,-7 15-1,-26 27 382,34-48-710,-1 1 0,1-1-1,0 0 1,-1 0 0,1 0 0,-1 0 0,0 0 0,1-1-1,-1 1 1,0-1 0,0 0 0,0 0 0,0 0 0,0 0-1,-1 0 1,-2 0 0,-3-4-4404,1-9-2921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14350,'0'0'9491,"9"11"-9267,23 28-360,2-1 0,2-1 0,59 46 0,-99-83-7277,-19-5 2953,-38-30 141,38 20 8475,-41-35 0,64 49-4069,0 1-1,-1 0 0,1-1 0,0 1 0,-1-1 0,1 1 0,0 0 0,-1-1 0,1 1 0,0-1 0,0 1 0,-1-1 0,1 1 0,0-1 0,0 1 0,0-1 0,0 1 0,0-1 0,0 1 0,0-1 0,0 1 0,0-1 0,0 1 0,0-1 1,0 1-1,0-1 0,0 1 0,0-1 0,1 1 0,-1-1 0,0 1 0,0-1 0,0 1 0,1-1 0,-1 1 0,0-1 0,1 1 0,-1 0 0,1-1 0,-1 1 0,0 0 0,1-1 0,-1 1 0,1 0 0,-1-1 0,1 1 0,29-15-2316,-20 11 475,13-9-3119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72 107 17553,'0'0'4671,"-9"1"-3726,6-1-943,1 1 0,-1-1 1,0 0-1,0 1 1,1 0-1,-1 0 1,0 0-1,1 0 1,-1 0-1,1 0 1,-1 0-1,1 1 0,0 0 1,-1-1-1,1 1 1,0 0-1,0 0 1,0 0-1,1 0 1,-1 0-1,0 1 1,1-1-1,-1 0 0,1 1 1,0-1-1,0 1 1,0 0-1,0-1 1,0 1-1,1 0 1,-1-1-1,1 1 1,0 0-1,0 0 0,0-1 1,0 6-1,0-3-8,0-1 1,0 0-1,0 1 0,1-1 0,-1 0 0,1 0 0,0 0 0,0 1 1,3 5-1,-3-9 0,0 1 1,0-1-1,1 0 1,-1 0-1,0 0 0,0 0 1,1 0-1,-1 0 1,1 0-1,-1-1 1,1 1-1,-1-1 1,1 1-1,-1-1 1,1 1-1,-1-1 1,1 0-1,0 1 1,-1-1-1,1 0 1,-1 0-1,1-1 0,0 1 1,-1 0-1,1 0 1,0-1-1,2 0 1,-1 0 20,1 0 0,-1-1 1,1 1-1,-1-1 0,1 0 0,-1 1 1,0-2-1,0 1 0,0 0 0,0-1 1,0 1-1,-1-1 0,1 0 0,-1 0 0,3-3 1,30-55 201,-19 32-182,-11 20 74,-4 7-133,-1 1 1,1-1-1,0 1 0,0-1 1,0 1-1,0-1 0,0 1 1,0 0-1,0-1 1,0 1-1,1 0 0,-1 0 1,3-2-1,-2 4 88,-1-1 0,0 0 0,1 1 0,-1-1 0,0 1 0,1 0 0,-1 0 0,0-1 0,0 1 0,0 0 0,1 0 0,-1 0-1,0 0 1,0 0 0,-1 0 0,1 1 0,0-1 0,0 0 0,1 2 0,-1-2-19,0 0 0,-1 0 0,1 0 0,1-1 1,-1 1-1,0 0 0,0-1 0,0 1 0,0-1 0,0 1 0,1-1 0,-1 0 0,0 1 0,0-1 0,1 0 0,-1 0 0,0 0 0,0 0 0,1 0 0,-1 0 0,0 0 0,0 0 0,1-1 0,-1 1 0,0 0 0,0-1 1,0 1-1,1-1 0,-1 0 0,0 1 0,0-1 0,0 0 0,0 1 0,1-3 0,38-32-788,-35 30 320,34-37-5919,-20 21-475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1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213 279 14891,'-11'15'226,"0"0"-1,1 1 1,1 0 0,0 0-1,2 1 1,0 0 0,0 0-1,2 1 1,-7 33 0,3 37-214,3 0 1,8 113 0,-1 2 46,-10-71 256,-39 185 0,-4 47 441,50-336-729,1 0 1,1 0 0,1 0-1,1 0 1,2 0 0,13 51 0,-13-68-32,-1-1 0,1 0 1,1 0-1,0 0 1,0-1-1,1 1 1,1-1-1,-1 0 0,1-1 1,1 0-1,-1 0 1,1-1-1,1 1 0,-1-2 1,1 1-1,1-1 1,-1-1-1,1 0 0,0 0 1,15 5-1,-4-4 4,1-1 0,0-1 0,0-1 1,0 0-1,30-2 0,113-12 1,-108 5-1,347-3-20,2 34 3,-178-9 43,-47-4-20,524 19-253,-12-76-56,-390 18 255,666 1 80,-551 24-25,682 47 2,-430-9 54,-173-38-42,-311-1-17,-136 2-4,1002 7 0,-82-1 8,-612 2 10,-58-1-4,184-13-14,-350 4 0,232 1 3,-106 2 1,-151-3 3,93 2 31,-166 3-31,0 1-1,1 2 0,51 15 0,-32-11 23,-16-3-6,-37-5-10,0 0 0,1-1 0,-1 1 0,1-1 0,0 0 0,-1 0 0,4-1-1,-5 1-2,-1 0 0,0-1 0,1 1 0,-1-1 1,0 1-1,1-1 0,-1 1 0,0-1 0,0 0 0,0 0 0,0 0 0,0 0 0,0 0 0,0 0 0,0 0 0,0 0 0,0 0 0,1-2 0,28-44 71,50-61 1,-16 24-60,-16 15-13,-3-1 0,-3-3-1,-3-1 1,-4-1 0,-2-3 0,32-120-1,-22 1 24,21-72-12,61-33-91,-43 113-24,-65 147 66,18-70 1,-32 98 70,0 0 1,-1 0 0,-1 0 0,0 0 0,-1 0-1,0-1 1,-1 1 0,-1 0 0,-3-16-1,4 27 7,0-1 0,-1 0-1,1 0 1,-1 1-1,0-1 1,0 1-1,0 0 1,0-1-1,0 1 1,-1 0 0,0 0-1,1 1 1,-1-1-1,0 0 1,0 1-1,-1 0 1,1 0-1,0 0 1,-1 0 0,1 0-1,-6-1 1,-5-1 28,-1 1 0,1 0 0,0 1 0,-23 0 0,-6-2-256,-202-33-354,-154-16 390,-79 38 78,-4 21-23,154 0-53,-1753-9-569,1078-24 425,-306-6 283,1 39 81,213 36-64,110-4-111,1-23 44,348-35 160,-33-1-3,472 29-488,166-5 254,0 2 0,0 2 0,0 0 0,-35 15 0,65-22 118,-34 16-494,33-16 477,1 1 0,-1 0 0,0 0 0,1-1 1,-1 1-1,1 0 0,-1 0 0,1 1 1,0-1-1,-1 0 0,1 0 0,0 1 0,0-1 1,0 1-1,0-1 0,0 1 0,-1 1 1,11 2-322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74 10218,'0'0'2968,"-7"10"-2221,5-8-691,-3 3 227,1 0 0,0 1-1,0-1 1,1 1 0,-1 0 0,1 1-1,1-1 1,-1 0 0,1 1 0,0-1-1,0 1 1,1 0 0,-1 11 0,2-14 0,0-1 0,0 1 0,0-1 1,1 0-1,-1 1 0,1-1 0,0 0 0,0 1 1,0-1-1,1 0 0,-1 0 0,3 4 1,-3-6-236,0 0 0,0 0 0,0 0 1,0 0-1,1 0 0,-1-1 0,0 1 1,0 0-1,1-1 0,-1 1 0,0-1 1,1 1-1,-1-1 0,1 1 0,-1-1 1,0 0-1,1 0 0,-1 0 0,1 0 1,-1 0-1,1 0 0,-1 0 0,0 0 1,1-1-1,-1 1 0,1-1 0,-1 1 1,0-1-1,1 1 0,-1-1 0,0 0 1,0 1-1,2-2 0,3-2 77,-1 0 0,1 0 0,-1-1 0,0 1 0,0-1 0,-1 0 0,1 0 0,-1-1 0,0 0 0,-1 1 0,1-1 0,-1 0 0,0-1 0,-1 1 0,4-12 0,-1 1 32,-1-1 1,-1 1-1,0-1 0,0-33 1,-7 35-88,-4 15-427,7 2 311,-1 1-1,1-1 1,0 0 0,-1 0 0,1 1-1,0-1 1,0 1 0,0-1 0,0 1-1,0-1 1,0 1 0,1 0 0,-2 2-1,-1 4 54,1 1 0,0 0 0,1 0 0,-1 0 0,2-1-1,-1 1 1,2 18 0,-1-25-62,1 0 1,-1 1-1,0-1 0,1 1 1,0-1-1,-1 0 0,1 0 1,0 1-1,0-1 0,0 0 1,0 0-1,1 0 0,-1 0 1,1 0-1,-1 0 0,1 0 1,0-1-1,-1 1 0,1-1 1,0 1-1,0-1 0,0 1 1,0-1-1,0 0 0,1 0 0,-1 0 1,0 0-1,0-1 0,1 1 1,-1-1-1,1 1 0,-1-1 1,3 0-1,39-1-6266,-23-9 1624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10570,'0'0'10202,"3"5"-10021,-2-3-174,0 0 0,0-1 0,0 1-1,1-1 1,-1 1 0,0-1 0,1 0-1,-1 1 1,1-1 0,0 0 0,-1 0 0,1 0-1,0 0 1,-1 0 0,1-1 0,0 1 0,0 0-1,0-1 1,3 1 0,46-4-281,-45 2 241,92-12 33,-97 12 145,-1 1 0,1-1 0,-1 1 0,1 0-1,-1-1 1,0 1 0,1-1 0,-1 1 0,0-1-1,1 1 1,-1-1 0,0 0 0,0 1 0,0-1-1,1 1 1,-1-1 0,0 0 0,0 1 0,0-1-1,0 1 1,0-1 0,0 0 0,0 1 0,0-1-1,0 1 1,0-1 0,-1 0 0,1 1 0,0-1 0,0 1-1,-1-1 1,1 0 0,-8-19 1605,-2 9-1352,0 0 0,0 1 1,-14-11-1,-18-19-1324,41 40 796,1-1 0,-1 1-1,1-1 1,-1 0 0,1 0-1,0 1 1,-1-1-1,1 0 1,0 1 0,0-1-1,-1 0 1,1 0-1,0 0 1,0 1 0,0-1-1,0 0 1,0 0-1,0 1 1,0-1 0,0 0-1,0 0 1,1 0 0,-1 1-1,0-1 1,0 0-1,1 0 1,-1 1 0,1-1-1,-1 0 1,0 1-1,1-1 1,-1 0 0,1 1-1,-1-1 1,1 1-1,0-1 1,-1 1 0,1-1-1,-1 1 1,1-1 0,0 1-1,0 0 1,-1-1-1,1 1 1,1 0 0,43-19-4794,-32 14 2441,16-7-2546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3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143 118 11883,'0'0'9294,"-10"-3"-6651,-35-10-1426,42 13-1198,1-1-1,-1 1 1,0 0-1,1 0 1,-1 0-1,1 0 1,-1 1-1,0-1 1,1 1-1,-1-1 1,1 1-1,-1 0 1,1 0-1,-1 0 1,1 0-1,0 0 1,0 1 0,-1-1-1,1 1 1,0-1-1,0 1 1,0 0-1,1 0 1,-1 0-1,0 0 1,1 0-1,-1 0 1,1 0-1,0 1 1,0-1-1,0 0 1,0 1-1,-1 4 1,-2 4 175,1 0 0,0 0 0,1 0 0,0 0 0,1 21 0,0-30-180,1-1 0,0 0 0,-1 1 0,1-1 0,0 1 0,0-1 0,0 0 0,0 1 0,1-1 0,-1 1 0,0-1 0,1 0 0,-1 1 0,0-1 0,1 0 0,0 0 0,-1 1 0,1-1 0,0 0 0,-1 0 0,1 0-1,0 0 1,0 0 0,0 0 0,0 0 0,0 0 0,0 0 0,0 0 0,1 0 0,-1-1 0,0 1 0,0 0 0,1-1 0,-1 1 0,0-1 0,1 0 0,-1 1 0,0-1 0,1 0 0,-1 0 0,1 0 0,-1 0 0,0 0 0,1 0 0,-1 0 0,1 0 0,-1-1 0,0 1 0,2-1 0,2 0 23,-1-1 0,0 0-1,0 0 1,0 0-1,0-1 1,0 1 0,0-1-1,-1 0 1,1 0 0,-1 0-1,0 0 1,0-1 0,0 1-1,3-7 1,2-4-3,-2-1-1,0 0 1,0 0 0,-2 0-1,0-1 1,0 1 0,-2-1-1,0 0 1,-1 0 0,0 0-1,-1 0 1,-3-21 0,3 37-40,0 0 1,0 0-1,0 0 1,0-1-1,0 1 1,0 0-1,0 0 1,0 0-1,0-1 1,0 1-1,0 0 1,0 0-1,0 0 1,0 0-1,0-1 1,0 1-1,-1 0 1,1 0-1,0 0 1,0 0-1,0-1 1,0 1-1,0 0 1,0 0-1,-1 0 1,1 0-1,0 0 1,0 0-1,0-1 1,0 1-1,0 0 1,-1 0-1,1 0 1,0 0-1,0 0 1,0 0-1,-1 0 1,1 0-1,0 0 1,0 0-1,0 0 1,-1 0-1,1 0 1,0 0-1,0 0 1,0 0-1,0 0 1,-1 0-1,1 0 1,0 0-1,0 0 1,0 0-1,0 0 1,-1 0-1,1 1 1,0-1-1,0 0 1,0 0-1,0 0 1,-1 0-1,1 0 1,0 0-1,0 1 1,0-1-1,0 0 1,0 0-1,0 0 1,0 0-1,-1 1 1,-5 12-283,3-4 293,1 1 0,0-1 1,1 0-1,0 1 0,1 0 0,0-1 1,1 1-1,0-1 0,0 1 0,5 16 1,-4-21 17,0 0 1,0 0-1,1 0 1,0 0-1,0 0 1,1-1-1,-1 1 1,1-1 0,0 0-1,0 0 1,0 0-1,1-1 1,-1 1-1,1-1 1,0 0-1,0-1 1,0 1-1,0-1 1,10 3-1,-5-2-379,1 0-1,-1-1 1,0 0-1,12 0 1,20-4-4929,-13-6-3785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12748,'0'0'12716,"-9"-5"-12145,7 3-555,-1 1 0,1-1 0,-1 1 1,0 0-1,1 0 0,-1 0 0,0 0 0,0 0 0,0 0 0,0 1 0,-4-1 0,5 2-17,1-1 0,-1 1 0,1 0 0,-1 0 0,1 0 0,-1 0 0,1 0 0,0 0 1,-1 0-1,1 0 0,0 0 0,0 1 0,0-1 0,0 0 0,0 1 0,0-1 0,0 1 0,0-1 0,1 1 0,-1 0 0,1-1 0,-1 1 0,1 0 0,-1-1 1,1 1-1,0 0 0,0-1 0,0 4 0,-2 5-9,1 1 0,0-1 0,1 1 0,0 0 0,0-1 0,1 1 0,3 13 0,-4-22 9,1 0 1,-1 0-1,1 0 1,-1 0-1,1 0 1,0 0-1,0 0 1,0 0-1,0 0 1,0-1-1,0 1 1,1 0-1,-1-1 1,1 1-1,-1-1 1,1 1-1,-1-1 1,1 0-1,0 1 1,0-1-1,-1 0 1,1 0-1,0 0 1,0-1-1,0 1 1,0 0-1,0-1 1,0 1-1,0-1 1,1 0-1,-1 0 1,0 0-1,0 0 1,0 0-1,0 0 1,0 0-1,0-1 1,0 1-1,0-1 1,0 1-1,0-1 1,4-2-1,-1 1 25,1-1 0,-1 0 0,-1 0 0,1 0-1,0-1 1,-1 0 0,1 0 0,-1 0 0,0 0-1,-1 0 1,1-1 0,-1 0 0,0 0 0,0 0-1,3-7 1,4-10 5,-1-1-1,7-30 0,-8 27-152,-9 35-339,0-1 0,1 0 0,0 0 0,0 0-1,2 9 1,9 21-2274,3-25-3780,-3-13-492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9449,'-1'10'3262,"0"8"-3027,-2 4 756,1 1 0,1 0-1,2 0 1,4 34 0,-5-52-797,1 0 1,1 0-1,-1 0 1,1 0-1,0-1 1,0 1-1,0 0 0,1-1 1,0 0-1,0 1 1,5 5-1,-5-8-179,0 0-1,-1 1 0,1-2 1,0 1-1,0 0 0,0 0 1,1-1-1,-1 0 1,0 0-1,0 0 0,1 0 1,-1 0-1,1-1 0,-1 1 1,1-1-1,-1 0 1,1 0-1,-1 0 0,4-1 1,-1-1 11,-2 1-1,1-1 1,0 0 0,0 0 0,0-1-1,-1 1 1,0-1 0,1 0 0,-1 0 0,0-1-1,5-4 1,-7 5-105,1 0 1,0 0-1,0 0 0,0 1 1,0-1-1,1 1 0,-1 0 0,1 0 1,-1 0-1,1 0 0,0 1 0,0-1 1,0 1-1,0 0 0,0 0 0,0 0 1,0 1-1,0-1 0,8 2 1,-11 0 152,0 0 0,0 0 0,0 0 0,0 0 1,0 0-1,0 0 0,-1 0 0,1 1 1,0-1-1,-1 0 0,1 1 0,-1-1 0,1 0 1,-1 1-1,0-1 0,1 1 0,-1-1 0,0 1 1,0-1-1,0 1 0,0-1 0,0 0 1,-1 1-1,0 2 0,-7 40 2571,3-35-2020,1-1 0,-2 0 1,1 0-1,-1 0 0,0-1 1,-1 0-1,1 0 0,-1-1 0,-9 7 1,14-11-663,0 0-1,-1 0 1,1-1 0,0 1 0,-1-1 0,1 1 0,-1-1 0,1 0 0,-1 0 0,1 0-1,-1 0 1,0 0 0,0-1 0,1 1 0,-1-1 0,0 0 0,0 0 0,0 0 0,0 0-1,1 0 1,-1-1 0,0 1 0,0-1 0,1 0 0,-1 1 0,0-1 0,1-1 0,-1 1-1,1 0 1,-1-1 0,1 1 0,0-1 0,-1 0 0,-2-3 0,-8-20-5283,11 6-1361,2 8-163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15695,'0'0'3763,"3"-10"-453,12-31-1319,0 19-1036,-14 22-945,-1 0 1,1 0-1,-1-1 0,1 1 1,-1 0-1,1 0 1,-1 0-1,1-1 1,0 1-1,-1 0 1,1 0-1,-1 0 1,1 0-1,-1 0 1,1 0-1,-1 0 1,1 0-1,0 1 1,-1-1-1,1 0 1,-1 0-1,1 0 1,-1 1-1,1-1 1,0 0-1,0 2-3,0-1-1,1 0 0,-1 0 0,0 1 1,0-1-1,0 0 0,0 1 1,0 0-1,0-1 0,0 1 0,-1-1 1,1 1-1,-1 0 0,1-1 1,-1 1-1,1 0 0,-1 3 0,0 24 451,-6 48-1,-1 12-98,7-88-361,0-1-1,0 1 1,0 0-1,0 0 1,0 0 0,0-1-1,0 1 1,0 0 0,0 0-1,0 0 1,1-1-1,-1 1 1,0 0 0,0 0-1,1-1 1,-1 1 0,1 0-1,-1 0 1,1-1 0,-1 1-1,1-1 1,-1 1-1,1 0 1,-1-1 0,1 1-1,0-1 1,-1 1 0,1-1-1,0 0 1,-1 1-1,2 0 1,0-1 3,0 0 0,0 0 1,0 0-1,0-1 0,-1 1 0,1 0 1,0-1-1,0 1 0,0-1 0,-1 0 0,1 0 1,0 1-1,1-2 0,5-3 21,0-1 0,0 0 0,0 0 0,9-9 0,1-7-293,-1-1-1,0 0 1,-2-1 0,-1-1 0,-1 0-1,-1-1 1,11-34 0,-21 57-601,-2 10 325,0 25 246,1 54 1731,-1-85-1395,0 0 0,0 0 0,0 0-1,1 0 1,-1 0 0,0 0 0,1 0 0,-1 0-1,1-1 1,-1 1 0,1 0 0,-1 0-1,1 0 1,0-1 0,-1 1 0,1 0 0,0-1-1,-1 1 1,1 0 0,0-1 0,0 1-1,0-1 1,-1 0 0,1 1 0,0-1 0,0 1-1,0-1 1,0 0 0,0 0 0,0 0 0,0 1-1,0-1 1,0 0 0,0 0 0,0 0-1,0-1 1,0 1 0,0 0 0,0 0 0,0 0-1,1-1 1,1 0 94,0 0 0,0 0-1,-1-1 1,1 1 0,0 0 0,-1-1 0,1 0-1,-1 0 1,1 0 0,-1 0 0,4-4-1,0-4-89,0 0 1,-1 0-1,0 0 0,0-1 0,-2 0 0,1 1 0,-1-1 0,-1-1 0,0 1 0,0 0 0,-2-1 0,1 1 0,-1 0 0,-3-23 1,1 33-628,0 8 303,-1 8 114,2-13 172,1 0 0,0 0 0,0 0 0,0 0 0,1 0 0,-1 0 0,0 0 0,1 0 0,-1 0 0,1 0 0,0 0 0,0-1 0,0 1 0,0 0 0,0 0-1,0-1 1,0 1 0,0 0 0,1-1 0,-1 1 0,0-1 0,1 0 0,-1 1 0,1-1 0,0 0 0,0 0 0,-1 0 0,1 0 0,0 0 0,0-1 0,0 1 0,0 0 0,0-1 0,0 1 0,0-1 0,0 0-1,0 0 1,0 0 0,0 0 0,0 0 0,0 0 0,0 0 0,3-2 0,3 1 19,-1-1 0,0 0 0,0 0 0,0 0-1,0-1 1,0 0 0,0-1 0,-1 0 0,0 0 0,0 0 0,7-6-1,-5 2-1,-1 0 0,1-1 0,-2 0-1,1 0 1,8-17 0,-13 21-38,1 0 1,-1-1-1,0 1 1,-1-1-1,1 1 1,-1-1 0,0 0-1,0 1 1,-1-1-1,0 0 1,0 0-1,-1-9 1,1 15-5,0-1 1,0 1-1,-1-1 0,1 1 0,0-1 1,0 1-1,-1 0 0,1-1 1,0 1-1,0-1 0,-1 1 1,1 0-1,0-1 0,-1 1 1,1 0-1,-1-1 0,1 1 0,0 0 1,-1 0-1,1-1 0,-1 1 1,1 0-1,-1 0 0,1 0 1,0 0-1,-1 0 0,1 0 1,-1 0-1,1-1 0,-1 1 0,1 1 1,-1-1-1,1 0 0,-1 0 1,1 0-1,-1 0 0,1 0 1,-1 0-1,1 0 0,0 1 0,-1-1 1,-17 12-498,15-7 572,0 1 0,0-1 0,1 1 0,0-1 0,0 1 0,1 0 0,-1 0 1,1-1-1,0 1 0,1 0 0,0 0 0,-1 0 0,2 0 0,-1 0 0,2 8 0,-1-13-36,0 0 0,0 0-1,0 0 1,0 0 0,0 0 0,0 0 0,1-1 0,-1 1 0,0 0-1,0 0 1,1-1 0,-1 1 0,0-1 0,1 0 0,-1 1 0,0-1-1,1 0 1,-1 1 0,1-1 0,-1 0 0,0 0 0,1 0 0,-1-1-1,1 1 1,1-1 0,38-9 170,-27 2-267,0-2 0,-1 1-1,0-2 1,-1 0 0,0 0-1,0-1 1,-1-1 0,-1 1-1,0-2 1,-1 0-1,0 0 1,10-25 0,-20 48 170,0 0-1,0 0 1,1-1 0,0 1 0,2 11 0,-2-17-13,0 0 1,1 0 0,-1 1 0,0-1 0,1 0 0,0 0-1,0 0 1,0 0 0,0 0 0,0 0 0,1 0 0,-1 0 0,1 0-1,0-1 1,-1 1 0,1-1 0,1 1 0,-1-1 0,0 0-1,1 0 1,2 3 0,-3-5-100,0 1 0,-1-1 1,1 1-1,0-1 0,0 0 0,-1 0 0,1 0 0,0 0 0,-1 0 1,1 0-1,0-1 0,0 1 0,-1-1 0,1 1 0,-1-1 0,1 1 1,0-1-1,-1 0 0,1 0 0,-1 0 0,0 0 0,1 0 0,-1 0 1,0 0-1,1 0 0,-1 0 0,0-1 0,0 1 0,0-1 0,1-2 1,2-2-1132,-1 0 1,0-1 0,0 1 0,-1-1 0,0 0 0,2-8 0,0-18-8268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10410,'0'0'16303,"65"44"-25976,-45-40 6246,1 2-1666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64 260 6662,'0'0'15492,"-7"10"-15070,-1 0-431,-26 40 1174,32-46-920,0-1-1,0 1 1,0 0 0,1-1-1,0 1 1,-1 0 0,2 0-1,-1 0 1,0 0 0,1 0-1,0 0 1,-1 0 0,2 0-1,-1 5 1,1-8-230,0 0 0,-1 0 0,1 0 0,0 0 0,-1-1 1,1 1-1,0 0 0,0 0 0,0-1 0,0 1 0,-1-1 0,1 1 0,0-1 0,0 1 0,0-1 0,0 1 1,0-1-1,0 0 0,1 1 0,-1-1 0,0 0 0,0 0 0,0 0 0,0 0 0,0 0 0,0 0 1,0 0-1,0-1 0,0 1 0,0 0 0,2-1 0,36-12 78,-26 3-69,-1 0-1,1-1 0,-1 0 0,-1-1 0,0 0 0,-1-1 0,0 0 0,-1-1 0,-1 1 0,0-2 0,-1 1 0,0-1 0,-1 0 0,-1-1 0,0 0 0,-1 1 0,-1-1 0,0 0 0,-2-1 1,1 1-1,-3-31 0,1 45-52,0 0 1,0 0-1,-1 1 1,1-1-1,0 0 1,-1 0-1,1 0 1,-1 0-1,0 1 1,1-1-1,-1 0 1,0 1-1,0-1 1,0 1-1,0-1 1,-1 1-1,1-1 1,0 1-1,-1 0 1,1-1-1,0 1 1,-1 0-1,0 0 1,1 0-1,-1 0 1,1 0-1,-1 1 1,0-1-1,0 0 1,0 1-1,1 0 1,-1-1-1,0 1 1,0 0-1,0 0 1,0 0-1,0 0 1,1 0-1,-4 0 1,0 1-50,1 1 1,-1-1 0,0 1 0,1-1 0,-1 1-1,1 1 1,-1-1 0,1 1 0,0-1 0,0 1-1,0 0 1,0 1 0,-5 6 0,4-4 110,0 1 1,0 0-1,1 0 1,0 0-1,1 1 1,0-1-1,0 1 1,0 0 0,-1 9-1,3-15-25,1 0 0,0 0 1,-1 0-1,1 0 0,0 0 0,0 0 0,0 0 0,0 0 0,1 0 1,-1 0-1,0 0 0,1 0 0,0 0 0,-1 0 0,1 0 1,0 0-1,0-1 0,0 1 0,0 0 0,0-1 0,0 1 1,0 0-1,1-1 0,-1 0 0,1 1 0,-1-1 0,1 0 1,-1 0-1,1 0 0,0 0 0,0 0 0,-1 0 0,1 0 1,0 0-1,0-1 0,0 1 0,0-1 0,0 1 0,0-1 1,0 0-1,4 0 0,11 0-210,1 0 0,0-2-1,-1 0 1,1-1 0,-1 0 0,0-2 0,26-9 0,-16 5-1611,48-10 1,-31 16 2410,-39 4-428,-1-1-1,1 0 0,-1 0 1,1 0-1,-1-1 1,1 0-1,-1 1 0,1-2 1,-1 1-1,0 0 0,0-1 1,1 0-1,-1 0 1,0 0-1,-1 0 0,1-1 1,0 0-1,3-3 0,37-50-455,-11 11-1483,-33 45 1750,0 0 0,1-1-1,-1 1 1,0 0 0,1 0 0,-1 0-1,0 0 1,1 0 0,-1-1-1,0 1 1,1 0 0,-1 0 0,1 0-1,-1 0 1,0 0 0,1 0-1,-1 0 1,0 0 0,1 0 0,-1 0-1,1 1 1,-1-1 0,0 0-1,1 0 1,-1 0 0,0 0 0,1 0-1,-1 1 1,0-1 0,0 0-1,1 0 1,-1 1 0,0-1 0,1 0-1,-1 0 1,0 1 0,0-1-1,0 0 1,1 1 0,-1-1 0,0 0-1,0 1 1,0-1 0,0 1 0,12 20-846,-9-15 755,9 15 411,2 0-1,0-1 1,1-1-1,1 0 1,1-1-1,23 19 1,-29-27-174,2 1-220,0 1 0,-1 0 0,0 1 1,11 15-1,-20-24 132,-1-1 0,0 1 1,0 0-1,0 0 0,0 0 1,-1 0-1,1 0 0,-1 0 1,0 0-1,0 0 0,-1 1 1,1-1-1,-1 0 1,0 1-1,0-1 0,-1 0 1,1 1-1,-1-1 0,0 0 1,0 0-1,-3 8 0,3-10 89,0 1 0,0-1 0,0 1-1,0-1 1,0 0 0,-1 0 0,1 0-1,-1 0 1,0 0 0,1 0 0,-1 0-1,0 0 1,0-1 0,0 1 0,-1-1-1,1 1 1,0-1 0,0 0 0,-1 0-1,1 0 1,-1 0 0,1 0 0,-1-1-1,1 1 1,-1-1 0,1 1 0,-1-1-1,0 0 1,1 0 0,-1 0 0,1-1-1,-1 1 1,1-1 0,-1 1 0,1-1-1,-1 0 1,-3-1 0,-1-1-76,-1-1 0,1 0 1,0 0-1,0-1 0,1 1 0,-1-1 0,1-1 1,0 1-1,0-1 0,-8-11 0,10 11-110,0 1-1,1-1 1,0 0-1,0 0 1,0 0-1,1-1 1,0 1-1,0-1 1,0 1-1,1-1 0,0 0 1,0 1-1,1-1 1,0 0-1,0 0 1,0 0-1,1 1 1,3-13-1,0 6-400,1-1-1,1 1 1,0 0-1,1 0 0,0 1 1,1 0-1,17-20 1,2-1-3524,2-3-3058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14510,'0'-1'288,"0"-1"0,0 1 0,0-1 0,1 1 0,-1-1 0,0 1 0,1-1 0,0 1 0,-1-1 0,1 1 0,0-1 0,-1 1 0,1 0 0,0-1 0,0 1 0,0 0 0,0 0 0,1 0 0,0-1 0,32-15 2106,-19 14-1857,0 0-1,29-1 1,-26 4-207,9-2 18,54 4 1,-75-2-322,0 1 0,-1 0 0,1 0-1,0 0 1,-1 1 0,1 0 0,0 0 0,-1 0 0,0 1 0,0-1 0,0 1 0,0 1-1,0-1 1,0 1 0,5 5 0,-9-6 94,1-1 0,-1 1 0,1 0 0,-1 0 0,0 0 0,0 0 0,0 0 0,0 0 0,-1 0 0,1 0 0,-1 0 0,0 0 0,0 0 0,0 0 0,0 1 0,0-1 0,-1 0 0,1 0 0,-1 0 0,0 0 0,0 0 0,0 0 0,-3 3 0,-3 11 172,-2-1-1,-20 29 1,11-18-311,10-16 11,2-1 0,0 1 1,0 0-1,1 1 1,0-1-1,1 1 1,0 0-1,1 0 0,0 1 1,1-1-1,1 1 1,-1 13-1,2-25 3,0 0 1,0 0-1,1 0 0,-1 0 0,0 0 1,0 0-1,1-1 0,-1 1 1,0 0-1,1 0 0,-1 0 0,1 0 1,-1 0-1,1-1 0,0 1 0,-1 0 1,1-1-1,0 1 0,-1 0 0,1-1 1,0 1-1,0-1 0,0 1 1,-1-1-1,1 1 0,2 0 0,30 1-37,-23-4 54,0 1 1,-1-2-1,1 1 1,14-7-1,-12 3 53,0-1 0,0 1-1,-1-2 1,0 0 0,0 0-1,-1-1 1,0-1-1,16-19 1,-20 22 133,-1-1 0,0-1-1,0 1 1,-1-1 0,0 0 0,-1 0 0,0 0-1,0 0 1,-1 0 0,0-1 0,0 1 0,-1-1-1,-1-10 1,0 18-197,0 1 0,0 0 0,0-1 1,0 1-1,0 0 0,0-1 0,-1 1 0,1 0 0,0-1 0,-1 1 0,0 0 0,1 0 0,-1 0 0,0 0 0,1-1 0,-1 1 1,0 0-1,0 0 0,0 0 0,0 0 0,0 1 0,0-1 0,0 0 0,-1-1 0,-1 1-1,0 0 1,1 0-1,-1 1 1,0-1-1,0 0 1,0 1-1,1 0 1,-1-1-1,0 1 0,0 1 1,-3-1-1,0 1-7,0 0 0,0 0-1,0 0 1,0 1 0,1 0 0,-1 0-1,0 0 1,1 1 0,0 0 0,-10 7-1,11-7-184,1 1 1,0-1-1,0 1 0,0 0 0,0 0 0,1 0 0,-3 7 1,-1 18-7594,6-24-1136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 11371,'0'-1'450,"1"0"1,-1 0-1,0 0 1,0 1-1,0-1 1,0 0-1,0 0 0,0 0 1,0 0-1,0 0 1,0 0-1,-1 1 1,1-1-1,0 0 1,-1 0-1,1 0 1,0 0-1,-1 1 0,1-1 1,-1 0-1,1 1 1,-1-1-1,1 0 1,-1 1-1,0-1 1,1 0-1,-1 1 1,-1-2-1,-9 6 3430,-3 7-5000,-2 5 1146,1 1 0,-21 31 1,31-42-48,1 1 1,0 0 0,0 0-1,1 1 1,0-1 0,0 1 0,1-1-1,0 1 1,0 0 0,-1 15 0,3-22-13,1 1 1,-1-1 0,0 0-1,1 0 1,0 0 0,-1 0-1,1 0 1,-1 0 0,1 0-1,0 0 1,0 0 0,0 0-1,0-1 1,0 1 0,-1 0-1,1 0 1,1-1 0,-1 1-1,0-1 1,0 1 0,0-1-1,0 1 1,0-1 0,0 0-1,1 1 1,-1-1 0,0 0-1,0 0 1,0 0 0,1 0-1,0 0 1,50 1-903,-39-2 711,25-2-96,-32 2 204,1 0 1,0 0-1,-1 1 0,1 0 1,0 0-1,10 2 1,-15-1 80,0 0 0,0-1 1,0 1-1,0 0 0,0 1 0,0-1 1,0 0-1,-1 0 0,1 1 1,0-1-1,-1 1 0,1-1 0,-1 1 1,0 0-1,1 0 0,-1 0 1,0-1-1,0 1 0,0 0 1,-1 0-1,1 1 0,0-1 0,-1 0 1,1 4-1,1 1 234,-1 0-1,-1 0 1,0 0 0,0 1 0,0-1-1,-1 0 1,0 0 0,0 0 0,-1 0-1,1 0 1,-2 0 0,1 0 0,-1 0-1,0-1 1,-7 12 0,7-13-166,-1 0 1,1 0-1,-1-1 1,0 1-1,0-1 1,0 0-1,-1 0 0,1 0 1,-1-1-1,0 0 1,0 1-1,-1-2 1,1 1-1,0-1 1,-1 0-1,1 0 1,-1 0-1,0-1 0,-11 2 1,15-3-290,1 0 1,-1 0-1,0 0 0,0 0 1,1 0-1,-1-1 0,0 1 1,1 0-1,-1-1 0,1 1 1,-1-1-1,0 0 0,1 0 1,-1 1-1,1-1 0,-3-2 0,2 1-491,0-1-1,1 1 0,-1 0 0,1 0 1,-1-1-1,1 1 0,0-1 0,0 1 1,0-1-1,-1-3 0,-6-28-10345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1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826 158 8930,'-45'-16'872,"4"1"-664,-5-3-104,-3 1 952,-5 1-1040,-7 2-32,-3 4 32,-3 2 32,-4 2 16,1-4-32,0 3-296,4 2 280,1-3-32,8 1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14862,'0'0'5253,"6"10"-3972,29 52-28,107 171-424,-121-208-339,-12-19-1189,-5-13-3982,-4 3-337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7399,'0'0'3651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11 285 8584,'0'0'19261,"-2"-11"-18087,-2-25-342,-1-59 0,6 79-1071,0-1 0,6-27 0,-6 37-341,1 1 0,0-1 1,1 1-1,0-1 0,0 1 1,0 0-1,0 0 0,5-5 1,-5 7-2280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4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13933,'0'0'7559,"48"32"-6213,-31-23-450,2-1-255,1 2-321,-1-1-192,0-1-63,3 2-33,-3-3 0,-1-1-193,3-2-703,-6-4-962,0 0-1601,-8 0-1474,-3-11-2690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38 558 8552,'0'0'17435,"-6"8"-17429,4-4-15,-2 0 2,1 0 0,0 1 0,0 0 0,1 0 0,-1 0 0,1 0 0,0 0 0,0 0 0,1 1 0,0-1 0,0 1 0,0-1 0,0 8 0,1-4-5,-1 6 64,2 1 1,0-1-1,5 29 1,-5-41-54,-1-1 0,1 0 1,-1 1-1,1-1 0,0 1 1,0-1-1,0 0 1,0 0-1,0 0 0,0 0 1,1 0-1,-1 0 0,1 0 1,-1 0-1,1 0 0,0 0 1,-1-1-1,1 1 0,0-1 1,0 1-1,1-1 0,-1 0 1,0 0-1,0 0 0,0 0 1,1 0-1,-1-1 0,0 1 1,1-1-1,-1 1 0,1-1 1,3 0-1,-2-1 14,0 0-1,1 0 1,-1-1-1,-1 0 1,1 0-1,0 0 1,0 0-1,-1 0 1,1-1-1,-1 0 1,0 0 0,0 0-1,0 0 1,0 0-1,0 0 1,-1-1-1,1 1 1,-1-1-1,0 0 1,0 0 0,1-4-1,4-6-28,-1-1 1,-1 0-1,0 0 0,3-23 1,-4 16-198,-2 0 1,-1 0 0,-2-36 0,-2 49-186,-1 17-110,-2 18 223,4-8 231,0-5 235,1 0 0,0 0 0,3 26 0,-2-37-163,0 0 0,0-1 0,0 1 0,1 0 0,-1 0 0,1 0 0,-1 0 1,1-1-1,0 1 0,-1 0 0,1-1 0,0 1 0,0 0 0,0-1 0,1 1 0,-1-1 0,0 0 0,0 1 0,1-1 1,-1 0-1,1 0 0,-1 0 0,1 0 0,0 0 0,-1 0 0,1 0 0,0-1 0,-1 1 0,1 0 0,0-1 0,0 0 1,0 1-1,0-1 0,2 0 0,0 0-25,-1 0 1,1 0-1,0-1 0,0 1 1,-1-1-1,1 0 1,0 0-1,-1-1 0,1 1 1,-1-1-1,1 1 1,-1-1-1,0 0 0,0 0 1,0-1-1,0 1 1,3-4-1,-2 1-16,1 0 0,-1-1 0,0 0-1,-1 0 1,0 0 0,0 0 0,0-1 0,3-11 0,0-10-15,-1 0 0,-1 0 0,0-48 0,-3 65 68,-1-2-41,2-42 415,-7-87-1,0 123-201,1 21-46,-1 33-215,5-14 45,7 148 115,-5-154-64,0 1 0,1-1 1,1 0-1,0 1 0,1-2 0,1 1 0,0-1 0,13 22 0,-18-35-35,-1 0 0,1 1 0,0-1 0,0 0-1,0 1 1,0-1 0,0 0 0,0 0-1,0 0 1,1 0 0,-1 0 0,0 0 0,0 0-1,1 0 1,-1 0 0,1-1 0,-1 1-1,1-1 1,-1 1 0,1-1 0,-1 1 0,1-1-1,-1 0 1,1 0 0,0 0 0,2 0-1,-2-1 17,1 0 0,-1 0 0,1 0 0,-1 0 0,0-1 0,0 1 0,1-1 0,-1 0 0,0 0 0,0 0 0,-1 0 0,1 0 0,0 0 0,1-3 0,5-7 32,-1-1-1,0 0 1,0 0 0,6-22-1,-5 10 36,-3 13-191,-1-1-1,0 1 0,-1-1 0,0-1 1,-1 1-1,0 0 0,-1-1 1,-1-24-1,0 37 104,0 1 0,0 0 0,0 0 1,0 0-1,0-1 0,0 1 0,0 0 0,0 0 0,0-1 0,0 1 1,-1 0-1,1 0 0,0-1 0,0 1 0,0 0 0,0 0 1,0 0-1,0-1 0,-1 1 0,1 0 0,0 0 0,0 0 1,0 0-1,0-1 0,-1 1 0,1 0 0,0 0 0,0 0 1,0 0-1,-1 0 0,1 0 0,0 0 0,0-1 0,-1 1 1,1 0-1,0 0 0,0 0 0,0 0 0,-1 0 0,1 0 1,-1 0-1,-9 8-185,-4 15 36,10-11 173,1 0 0,1 1 0,0-1 0,1 1 0,1 0 0,0 13 0,0-16 13,0-10-42,0 1-1,0 0 0,0 0 0,0 0 0,0-1 1,1 1-1,-1 0 0,0 0 0,0 0 1,1-1-1,-1 1 0,0 0 0,1-1 1,-1 1-1,1 0 0,-1-1 0,1 1 1,-1 0-1,1-1 0,0 1 0,-1-1 1,1 1-1,0-1 0,-1 1 0,1-1 1,0 0-1,-1 1 0,2-1 0,29 2-1084,28-16-272,-50 10 1310,-3 1-102,0 1 0,0 0 1,0 0-1,0 0 0,0 1 0,12-2 0,-15-3 169,0 0 0,0 0 0,-1-1 0,1 0 0,-2 1 0,1-1 0,0-7 0,3-3-81,0 0-1,0 1 0,15-28 0,-12 28-1236,-1 0 0,-1-1 0,9-32 0,-7-19 493,-6 57 1244,-2-1-1,0 1 1,0-1-1,-1 1 1,0-1-1,-1 1 1,-4-13-1,0 16-94,3 16-421,1 18-27,2-9 194,1-1-1,1 0 0,0 0 1,1 1-1,1-1 1,1-1-1,12 29 0,-14-36-40,1 0 0,1 0 0,-1 0 0,1-1 0,1 0-1,-1 0 1,1 0 0,1-1 0,-1 0 0,1 0-1,0 0 1,0-1 0,1 0 0,-1 0 0,1-1 0,10 4-1,-3-6 527,-20-12 114,-20-11-178,-13 1-1738,-73-25 0,51 22 1757,59 23-484,1 0 0,0 0 0,0 0 0,-1 0 0,1 0 0,0 0 0,0 0 0,-1 0 0,1 0 0,0 0 0,0 0-1,0 0 1,-1-1 0,1 1 0,0 0 0,0 0 0,0 0 0,-1 0 0,1-1 0,0 1 0,0 0 0,0 0 0,0 0 0,0-1 0,0 1 0,-1 0 0,1 0 0,0 0 0,0-1 0,0 1 0,0 0 0,0 0 0,0-1 0,0 1 0,0 0 0,0 0 0,0-1 0,0 1 0,0 0 0,0 0 0,0-1 0,0 1-1,0 0 1,0 0 0,1 0 0,-1-1 0,0 1 0,0 0 0,0-1 0,15-10 300,20-4-457,-35 15 127,13-4-230,46-21-54,-26 0-6129,-26 14-305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16720,'0'1'2306,"11"-1"-2178,4 0 0,0-9-2882,-4-2-10123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17072,'0'0'2728,"3"9"-1596,2 5-561,10 33 801,22 47 0,-37-93-1372,0-1 0,0 1-1,1 0 1,-1 0 0,0 0 0,1-1 0,-1 1 0,0 0-1,1 0 1,-1-1 0,1 1 0,-1 0 0,1-1 0,0 1-1,-1-1 1,1 1 0,0 0 0,-1-1 0,1 0 0,0 1-1,0-1 1,-1 1 0,1-1 0,0 0 0,0 0 0,-1 1-1,1-1 1,0 0 0,0 0 0,0 0 0,0 0 0,0 0-1,1 0 1,-1-1 28,1 0-1,0 0 0,-1-1 1,1 1-1,-1-1 1,1 1-1,-1-1 0,0 1 1,0-1-1,0 0 1,0 1-1,0-1 0,1-2 1,20-61 421,-21 57-291,7-20-582,-1 23 36,2 18 146,-7-10 290,-1 1 1,1-1 0,0 0 0,0 0 0,0 1 0,0-1 0,0-1-1,1 1 1,-1 0 0,1-1 0,0 1 0,0-1 0,0 0 0,0 0-1,5 3 1,-6-5-9,0 0 0,0 0-1,0 0 1,0 0-1,0 0 1,-1 0 0,1 0-1,0-1 1,0 1 0,0-1-1,0 0 1,-1 1-1,1-1 1,0 0 0,0 0-1,-1 0 1,1 0 0,-1 0-1,1 0 1,-1-1 0,0 1-1,1 0 1,-1-1-1,0 1 1,0-1 0,0 0-1,0 1 1,0-1 0,0 0-1,0 1 1,0-4-1,6-13-358,-1 0 0,-1-1 0,0 1 0,3-37-1,-8 69 212,0 44 27,0-57 95,0 1 1,0-1-1,0 1 1,1-1-1,-1 0 0,0 1 1,0-1-1,1 0 1,-1 1-1,1-1 1,-1 0-1,1 1 0,0-1 1,-1 0-1,1 0 1,0 0-1,0 0 1,0 1-1,0-1 0,0-1 1,0 1-1,0 0 1,0 0-1,0 0 1,0 0-1,1-1 0,-1 1 1,0-1-1,0 1 1,1-1-1,2 1 1,-1-1 5,0-1 0,-1 0 1,1 0-1,0 0 0,-1-1 1,1 1-1,0-1 0,-1 1 1,0-1-1,1 0 1,-1 0-1,0 0 0,0 0 1,0 0-1,0 0 0,0-1 1,-1 1-1,1-1 0,-1 1 1,0-1-1,2-5 1,26-66 75,-26 63-160,1-1-68,-3 8-96,0 0 0,0 0 0,0 1 0,0-1 0,1 1 0,-1-1-1,1 1 1,0-1 0,5-4 0,-6 11 124,1 1 1,0 0-1,-1 0 1,0 0-1,0 0 1,0 0-1,0 0 0,0 5 1,-1-6 53,3 18 178,8 37 1968,-11-55-1985,1 0-1,0-1 0,-1 1 1,1-1-1,0 1 0,1-1 0,-1 0 1,0 1-1,1-1 0,-1 0 1,1 0-1,0 0 0,0 0 1,-1 0-1,1 0 0,5 3 1,-6-5-100,0 1 0,0-1 1,0 0-1,0 1 0,0-1 0,0 0 1,0 0-1,0 0 0,0 0 0,0 1 1,1-2-1,-1 1 0,0 0 1,0 0-1,0 0 0,0 0 0,0-1 1,0 1-1,0 0 0,0-1 0,0 1 1,0-1-1,0 1 0,0-1 1,0 0-1,1 0 0,0-2 20,1 0-1,-1 1 0,0-1 1,0 0-1,0 0 1,-1 0-1,1 0 1,1-6-1,2-6-85,-1 0 0,4-28 0,-8 42 21,5-46-255,-2-1 1,-6-84 0,-12 58-1175,14 72 1452,2 45-15,0-26 118,2-1 0,0 0-1,1 0 1,0-1 0,2 1 0,0-1 0,0 0 0,1-1 0,12 18 0,1-1 46,1 0 1,49 52-1,-66-79-133,-2-2-22,0 1 1,0-1-1,0 0 1,1 0-1,-1 0 1,1 0 0,0 0-1,0 0 1,4 2-1,-11-30 300,-2 16-325,-1 0 0,-1 1 0,1-1 0,-2 1 0,1 1-1,-1 0 1,0 0 0,-13-8 0,-86-49-1733,98 59 1586,0 1 190,7 4 81,0 1 0,0-2-1,1 1 1,-1 0-1,0-1 1,1 1-1,-1-1 1,1 0 0,0 1-1,-1-1 1,1 0-1,-2-4 1,34 1-237,-8 1-68,40-8 565,-27-3-3504,-30 10-2678,-4-3-3668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9129,'0'0'7238,"11"0"-6981,2 0-289,6 0-1089,3 2-4196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104 371 17713,'0'0'10105,"-9"-2"-9752,7 1-356,0 0 1,0 1 0,0-1 0,-1 1 0,1 0 0,0-1-1,-1 1 1,1 0 0,0 0 0,-1 1 0,1-1-1,0 0 1,-1 1 0,1-1 0,0 1 0,0 0-1,0 0 1,0 0 0,-1 0 0,1 0 0,-2 2-1,0 1-6,1-1 0,0 1-1,0 0 1,1 0-1,-1 1 1,1-1-1,0 0 1,0 1 0,0-1-1,1 1 1,0 0-1,-2 7 1,0 0-2,1-5 29,0 0 0,0 0 0,1 0 0,0 0 0,0 1 0,0-1 0,1 0 0,0 1 0,1-1 0,1 11 0,-1-17-16,-1 0 0,1 0 0,0-1 0,-1 1 0,1 0 0,0-1 0,-1 1 0,1-1 0,0 1 0,0-1 0,-1 1 0,1-1 1,0 1-1,0-1 0,0 0 0,0 1 0,0-1 0,0 0 0,-1 0 0,1 0 0,0 0 0,0 0 0,0 0 0,0 0 0,0 0 0,0 0 0,0 0 1,0 0-1,0-1 0,0 1 0,-1 0 0,1-1 0,0 1 0,0-1 0,0 1 0,0-1 0,-1 1 0,1-1 0,0 1 0,-1-1 0,2-1 0,28-28 147,-12 0-168,-2-1 0,-1 0 0,-2-1 0,-1 0 0,-1-1 0,-2-1 0,-2 1 0,4-38 0,-10 69-387,-1 6-74,-2 63-6,0-27 544,8 80 1,-5-114-38,0-1 0,1 1 0,0 0 0,0-1 0,1 0-1,-1 1 1,1-1 0,0 0 0,1 0 0,-1-1 0,1 1 0,0-1 0,8 8-1,-10-11-15,0 1-1,-1-1 0,1 0 1,0 0-1,-1 0 1,1 0-1,0 0 0,0 0 1,0 0-1,0-1 0,0 1 1,0-1-1,0 1 0,0-1 1,0 0-1,0 0 0,0 0 1,0 0-1,0 0 0,0 0 1,0 0-1,0-1 1,0 1-1,0-1 0,0 0 1,0 1-1,0-1 0,0 0 1,-1 0-1,1 0 0,0 0 1,-1-1-1,1 1 0,0 0 1,-1-1-1,1 1 1,-1-1-1,0 1 0,0-1 1,0 0-1,2-3 0,5-10-22,0-1-1,-1 0 0,-1-1 1,0 1-1,-2-1 0,0 0 1,0-1-1,-2 1 0,0-1 0,-1 1 1,-2-24-1,-6 3-248,7 37 258,0 0-1,-1 1 1,1-1 0,0 0-1,0 0 1,-1 0-1,1 1 1,-1-1 0,1 0-1,0 1 1,-1-1-1,1 0 1,-1 1 0,0-1-1,1 1 1,-1-1-1,1 0 1,-1 1-1,0 0 1,1-1 0,-1 1-1,0-1 1,0 1-1,1 0 1,-1-1 0,0 1-1,0 0 1,0 0-1,1 0 1,-1 0 0,0 0-1,0 0 1,0 0-1,0 0 1,1 0 0,-1 0-1,0 0 1,0 0-1,0 0 1,1 1 0,-3 0-1,1 1-22,0 0-1,0 0 1,0 1-1,0-1 1,1 1 0,-1-1-1,1 1 1,-1 0-1,1-1 1,0 1 0,0 0-1,0 0 1,1 0-1,-2 5 1,-5 45 70,6-46 40,0 0 0,1 0 1,0 0-1,0 0 0,1 0 1,0 0-1,3 11 0,-4-17-75,1 0 0,-1 0 0,1 0 0,-1 0 0,1 0 0,-1 0 0,1 0 0,0 0 0,-1 0 0,1-1-1,0 1 1,0 0 0,-1-1 0,1 1 0,0 0 0,0-1 0,0 1 0,0-1 0,0 1 0,0-1 0,0 0 0,1 1 0,1-1-46,-1 0 1,0 0 0,1 0-1,-1-1 1,0 1 0,1-1-1,-1 1 1,0-1 0,1 0-1,-1 0 1,0 0 0,0 0-1,0 0 1,3-3-1,6-4-420,0-1 0,0-1 0,-1 0 0,-1-1 0,14-17 0,-16 18 342,0 1 0,0 0 1,1 0-1,1 0 0,0 1 1,0 1-1,0-1 0,16-8 0,-24 16 184,-1-1-1,1 1 0,0-1 1,0 1-1,0-1 1,0 1-1,0 0 0,0 0 1,0-1-1,0 1 0,0 0 1,-1 0-1,1 0 0,0 0 1,0 0-1,0 0 0,0 0 1,0 0-1,0 1 0,0-1 1,0 0-1,0 0 0,0 1 1,0-1-1,0 1 0,-1-1 1,1 1-1,0-1 0,0 1 1,0-1-1,-1 1 0,2 1 1,10 29 1164,-11-28-1159,-1 0-1,1 0 1,0 0 0,0-1-1,0 1 1,0 0 0,0-1-1,1 1 1,2 3 0,-3-5-58,0-1 0,0 1 0,0-1 0,0 0 0,0 1 0,0-1 0,0 0 0,0 0 0,0 0 0,0 1 0,0-1 0,0 0 0,0 0 0,0-1 0,0 1 0,0 0 0,1 0 0,-1 0 0,0-1 0,0 1 0,0-1 0,0 1 0,-1-1 0,1 1 0,0-1 0,0 1 0,0-1 0,0 0 0,0 1 0,-1-1 0,1 0 0,1-1 1,5-4-85,-1-1 0,0 1 1,0-2-1,0 1 1,8-15-1,-10 15-174,1 0 0,-1 1 0,1-1 0,0 1 0,1 0-1,-1 0 1,1 1 0,10-7 0,-16 11 263,0 1-1,1 0 1,-1 0-1,0 0 1,1-1-1,-1 1 1,0 0-1,1 0 1,-1 0-1,0 0 1,1 0-1,-1 0 1,0 0 0,1 0-1,-1 0 1,0 0-1,1 0 1,-1 0-1,0 0 1,1 0-1,-1 0 1,1 0-1,-1 0 1,0 0 0,1 0-1,-1 1 1,0-1-1,0 0 1,1 0-1,-1 0 1,0 1-1,1-1 1,-1 0-1,0 0 1,0 1 0,1-1-1,-1 0 1,0 0-1,0 1 1,0-1-1,0 0 1,1 1-1,-1-1 1,6 23 1133,3 4 287,0-26-1053,7-14-405,0-8-330,0 0 0,14-27 0,25-36-937,-36 66 1128,-18 18 176,-1 0-1,0 0 0,1 0 1,-1-1-1,0 1 0,1 0 0,-1 0 1,0 0-1,1 0 0,-1 0 0,0 0 1,1 0-1,-1 0 0,0 0 0,1 0 1,-1 0-1,0 0 0,1 0 0,-1 0 1,0 1-1,1-1 0,-1 0 1,0 0-1,1 0 0,-1 0 0,0 1 1,0-1-1,1 0 0,-1 0 0,0 1 1,0-1-1,1 0 0,-1 0 0,0 1 1,2 3 196,-1 1 0,1 0 0,-1-1 0,-1 1 0,1 0 0,-1-1 0,1 6 0,4 30 611,-5-39-848,0 0-1,0 0 1,0 0 0,0 0 0,0-1-1,1 1 1,-1 0 0,0 0 0,1 0-1,-1-1 1,1 1 0,-1 0 0,1 0-1,-1-1 1,1 1 0,-1 0-1,1-1 1,0 1 0,-1-1 0,1 1-1,0-1 1,-1 1 0,1-1 0,0 1-1,0-1 1,-1 0 0,1 0 0,0 1-1,1-1 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20628,'0'0'2882,"2"1"-1024,4 15-737,1 5-640,4 3-161,1 3-224,1-1-96,-2-3 96,0-2-96,2-2-64,-4-2-288,-1-3-193,-2-3-160,-3 0-127,-3-6-1346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3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747 318 13132,'0'0'203,"-4"-8"-85,-18-95 74,22 101-186,0 0 0,0 1 0,-1-1 0,1 0 0,-1 1-1,0-1 1,1 0 0,-1 1 0,0-1 0,0 1 0,0-1 0,0 1 0,0 0 0,0-1 0,0 1 0,0 0 0,-1 0 0,1 0-1,0 0 1,-1 0 0,1 0 0,-1 0 0,1 0 0,-3-1 0,1 2-16,0 0 0,-1-1-1,1 1 1,0 0 0,0 0 0,0 1 0,0-1-1,0 1 1,0-1 0,0 1 0,0 0-1,-5 2 1,-5 4-81,-1 0-1,1 0 0,0 2 1,-16 12-1,-20 21 164,3 2 0,1 3 0,2 1 0,2 2 1,3 1-1,2 3 0,2 1 0,-48 106 0,52-89 29,3 1 0,3 1 0,4 1 0,3 1 0,3 0 0,-7 153 0,21-198-101,2 0 1,1 0-1,2 0 1,1 0-1,1-1 1,2 0-1,1-1 1,1 0-1,2 0 1,0-1-1,2-1 1,1 0-1,2-1 1,0-1-1,1 0 1,2-2-1,0 0 1,2-2-1,0 0 0,1-2 1,1 0-1,1-2 1,1 0-1,0-2 1,1-1-1,1-2 1,0 0-1,0-2 1,1-2-1,0 0 1,1-2-1,55 4 1,-62-8 34,0-2 1,1-1 0,-1-1 0,0-1-1,0-1 1,0-1 0,0-1-1,-1-1 1,0-1 0,0-1-1,-1-1 1,0-1 0,-1-1 0,0-1-1,35-29 1,-34 22-11,-1-1-1,-1-2 1,-1 0-1,-1-1 1,-1 0-1,-1-2 1,-1 0 0,-2-1-1,0 0 1,-2-1-1,-1 0 1,-1 0-1,7-41 1,-1-27 241,-4 1 0,-3-176 0,-12 164 73,-4 0 0,-25-119 1,-64-206 500,86 386-710,-20-73 322,26 106-343,0 0-1,0 0 0,-1 0 0,-1 1 1,0 0-1,-12-15 0,15 23-135,1 1-1,-1-1 1,0 0 0,0 1-1,0 0 1,0 0 0,0 0-1,-1 1 1,1-1 0,-1 1-1,0 0 1,0 1 0,0-1 0,0 1-1,0 0 1,0 0 0,0 0-1,0 1 1,0 0 0,0 0-1,-1 0 1,1 0 0,0 1-1,0 0 1,0 0 0,0 1-1,0-1 1,0 1 0,1 0-1,-7 3 1,-8 5-469,0 1 0,0 1 0,2 1 1,-1 0-1,-26 28 0,-37 42-1736,-6 8-1366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19506,'0'0'7367,"30"-50"-5989,-7 28-321,3-4-385,2 1-319,-2 1-257,0 3-64,-2 6-577,1 6-1280,-8 9-2371,-4 0-4453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12780,'0'0'12204,"34"-50"-10539,-10 25-960,-1-3-481,7 2-192,1 2-897,-1 3-1537,-2 2-1474,0 2-2562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16688,'0'0'3475,"-6"10"-2535,0 1-790,1 0 0,1 0-1,0 1 1,-5 22 0,9-32-103,-1 1-1,1-1 1,0 1-1,-1-1 1,1 1-1,1-1 1,-1 0-1,0 1 0,0-1 1,1 1-1,0-1 1,-1 0-1,1 1 1,0-1-1,0 0 1,1 3-1,0-4 1,-1 0 1,1 0 0,-1 0-1,1 0 1,0 0-1,-1 0 1,1 0-1,0-1 1,0 1 0,0-1-1,-1 1 1,1-1-1,0 0 1,0 1-1,0-1 1,0 0 0,0 0-1,0 0 1,-1-1-1,1 1 1,0 0-1,0-1 1,0 1-1,0-1 1,1-1 0,1 1 41,-1-1 0,1 0-1,-1 0 1,0-1 0,0 1 0,0-1 0,-1 1 0,1-1 0,0 0 0,-1 0 0,0 0 0,0-1 0,0 1 0,0 0 0,0-1 0,-1 1 0,1-1 0,0-5 0,17-62-607,-17 63-991,11 42-139,-12-33 1303,0 0 0,0 0 1,0 0-1,0 0 1,0 0-1,0 0 1,0 0-1,0 0 1,1 0-1,-1 0 0,0-1 1,1 1-1,-1 0 1,3 0-1,10 0-4337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2 161 5317,'0'0'11365,"-1"12"-10612,0 13 17,1 0 1,1 0-1,1 0 0,1 0 0,2-1 1,10 38-1,-15-62-768,32 69 842,-30-66-820,-1 0-1,1 0 1,-1-1-1,1 1 1,0 0-1,0-1 1,1 0-1,-1 1 1,0-1-1,1 0 1,-1 0-1,1 0 1,0 0-1,0-1 1,0 1-1,-1-1 1,1 0-1,1 0 1,-1 0-1,5 1 1,-7-2 10,0-1-1,0 1 1,-1-1 0,1 1 0,0-1-1,0 1 1,-1-1 0,1 0 0,0 1-1,-1-1 1,1 0 0,-1 1 0,1-1-1,-1 0 1,1 0 0,-1 0-1,1 0 1,-1 1 0,0-1 0,1 0-1,-1 0 1,0 0 0,0 0 0,0 0-1,0 0 1,0 0 0,0-1 0,2-31 1230,-2 31-1188,0-56 1388,0-65-5069,0 123 3493,1 40 187,-2-30-353,1-6 82,0 0 0,0 1 0,1-1-1,-1 1 1,1-1 0,0 0 0,1 0 0,-1 0 0,1 0 0,-1 0 0,1 0-1,0 0 1,1 0 0,2 3 0,-3-5 98,-1 0 0,1-1-1,0 1 1,0-1 0,0 1 0,0-1-1,0 0 1,1 0 0,-1 0 0,0 0-1,1 0 1,-1 0 0,0-1 0,1 1-1,-1-1 1,1 1 0,-1-1 0,1 0-1,-1 0 1,1 0 0,-1-1 0,1 1-1,-1-1 1,0 1 0,1-1 0,2-1-1,-3 1-364,-1 1 0,1-1-1,-1 0 1,1 0-1,-1 0 1,1-1-1,-1 1 1,0 0-1,0 0 1,1-1 0,-1 1-1,0-1 1,0 1-1,-1-1 1,2-2-1,8-16-8248</inkml:trace>
  <inkml:trace contextRef="#ctx0" brushRef="#br0" timeOffset="1">209 1 9033,'0'0'4772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15887,'0'0'10191,"2"11"-10015,8 27 111,1 0 0,23 52 0,-25-67 85,2-1 0,1 0-1,1 0 1,1-1-1,22 26 1,-34-45-344,0 0 0,0 0 0,0 0 0,0 0 0,0-1 0,0 1-1,0-1 1,1 1 0,-1-1 0,3 1 0,-5-2-80,1 0 1,-1 1-1,1-1 0,-1 0 0,1 0 0,-1 0 1,0 0-1,1 0 0,-1 0 0,1 0 1,-1 0-1,1 0 0,-1 0 0,1-1 1,-1 1-1,0 0 0,1 0 0,-1 0 0,1 0 1,-1-1-1,0 1 0,1 0 0,-1 0 1,0-1-1,1 1 0,-1 0 0,0-1 1,1 1-1,-1 0 0,0-1 0,0 1 0,1 0 1,-1-1-1,0-2-166,1 1-1,-1 0 1,0-1 0,0 1 0,0 0-1,0-1 1,-1 1 0,1 0-1,-1-1 1,1 1 0,-1 0 0,0 0-1,0 0 1,0 0 0,0 0-1,0 0 1,0 0 0,0 0 0,-4-3-1,-10-13-2297,-2 1 0,-34-28 1,-7-6 4505,88 51-271,26-8-2571,-1-6-4622,-24 2-361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81 195 12748,'0'0'11979,"-10"7"-10874,-31 24-667,38-29-354,0 1-1,0 0 1,1 0 0,0 0-1,-1 1 1,1-1 0,0 0-1,1 1 1,-1 0 0,1-1-1,-1 1 1,1 0-1,0 0 1,1-1 0,-1 1-1,1 0 1,-1 0 0,1 0-1,1 7 1,-1-10-43,0 1-32,1-1 1,-1 0 0,1 0-1,0 0 1,-1 0 0,1-1 0,0 1-1,0 0 1,0 0 0,-1 0-1,1 0 1,0-1 0,0 1-1,0 0 1,0-1 0,0 1-1,0-1 1,1 0 0,-1 1-1,0-1 1,0 0 0,0 1-1,0-1 1,0 0 0,1 0-1,-1 0 1,0 0 0,0 0-1,0 0 1,0 0 0,1-1-1,1 0 1,44-6 210,29-22-575,72-39 0,-147 67 398,1 1 1,-1-1-1,0 1 1,0-1-1,0 0 1,0 1-1,0-1 1,0 0-1,0 0 1,0 0-1,0 0 1,-1 1-1,1-1 1,0 0-1,0-1 1,-1 1-1,1 0 1,-1 0-1,1 0 1,-1 0-1,1 0 1,-1-1-1,0 1 1,0 0-1,1 0 1,-1-1-1,0 1 1,0 0-1,0 0 1,0-1-1,-1 1 1,1 0-1,0 0 1,0 0-1,-1-1 1,1 1-1,-1 0 1,1 0-1,-1 0 1,1 0-1,-1 0 1,0 0-1,1 0 1,-1 0-1,0 0 1,0 0-1,-1-1 1,-6-7 634,-1 0 0,0 1 1,-19-14-1,19 15-525,-9-7-151,10 9-5,0 0 0,1-1-1,0 0 1,0 0-1,1-1 1,-9-11 0,15 18-70,-1-1 1,1 1 0,0 0 0,0-1-1,0 1 1,0-1 0,0 1 0,0-1-1,0 1 1,0-1 0,0 1-1,0-1 1,0 1 0,0-1 0,0 1-1,0-1 1,0 1 0,0 0 0,0-1-1,1 1 1,-1-1 0,0 1 0,0-1-1,1 1 1,-1 0 0,0-1-1,1 1 1,-1 0 0,0-1 0,1 1-1,-1 0 1,0-1 0,1 1 0,-1 0-1,1 0 1,-1-1 0,0 1 0,1 0-1,-1 0 1,1 0 0,-1 0 0,2-1-1,25-5-2734,-19 5 1130,24-10-4558,4-4-3651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15407,'0'0'8215,"5"-8"-6143,76-188 3953,-71 169-6100,-2 0-1,-1-1 1,-1 0-1,4-48 1,-9 97-64,0 1 0,1-1 0,1 0 0,1 1 1,1-2-1,1 1 0,0 0 0,2-1 0,14 26 1,-20-43-55,0 0 0,1 0 0,0 0 0,0-1 0,-1 1 0,2-1 0,-1 0 0,0 0 0,0 0 0,1 0 0,-1-1 1,1 1-1,-1-1 0,1 0 0,4 1 0,-5-1-514,0-1 0,1 0 0,-1 1 0,1-1 0,-1 0 0,0-1 0,1 1 0,-1 0 0,1-1 0,5-2 0,3-4-5122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0 767 13036,'0'0'6412,"11"-3"-5184,3-1-940,-1-1 1,1 0-1,-1-1 1,0-1-1,0 0 1,18-14-1,81-68 1166,-55 42-566,559-487 2545,-575 496-5878,-40 38 1356,-32 17-8382,13-9 1533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0 616 11755,'0'0'8424,"8"12"-7623,-3-5-652,15 26 241,3-1 0,0-1-1,2-1 1,29 28 0,-53-57-316,0-1 1,-1 1 0,1 0-1,0 0 1,0-1-1,0 1 1,-1 0 0,1-1-1,0 1 1,0-1-1,0 1 1,0-1 0,0 0-1,0 1 1,0-1-1,0 0 1,0 0 0,0 0-1,0 0 1,0 1-1,0-1 1,0-1 0,0 1-1,0 0 1,0 0-1,0 0 1,0 0 0,0-1-1,0 1 1,0 0-1,0-1 1,0 1 0,0-1-1,1 0 1,-1-1 29,1-1 1,0 1 0,-1-1-1,0 1 1,0-1-1,0 0 1,0 1-1,0-1 1,0 0-1,-1 0 1,1 0-1,-1-3 1,2-12 278,-2 1 1,0-1-1,-3-20 1,0 26-343,0-1 0,-1 1 0,0 0 0,-1 0 0,0 0 0,0 1 0,-2 0 1,1 0-1,-2 0 0,1 1 0,-1 0 0,-1 0 0,0 1 0,0 0 0,-1 1 0,0 0 1,0 0-1,-1 1 0,-13-7 0,12 10-385,15 6 40,26 1 194,-20-5 123,0 0 0,0-1 1,-1 0-1,1 0 0,-1-1 0,0 0 1,0 0-1,0-1 0,0 0 0,-1 0 1,12-12-1,10-11 105,34-41 0,-50 54-54,25-33 88,51-87 0,-9 13-120,-80 122-39,0-1-1,1 0 1,-1 1 0,0-1-1,1 0 1,-1 1 0,1-1-1,-1 0 1,1 1 0,0-1-1,-1 1 1,1-1 0,-1 1-1,1-1 1,0 1 0,-1 0-1,1-1 1,0 1-1,0 0 1,-1-1 0,1 1-1,0 0 1,0 0 0,-1 0-1,1 0 1,0 0 0,0 0-1,0 0 1,-1 0 0,1 0-1,0 0 1,0 0 0,0 0-1,-1 1 1,1-1-1,0 0 1,0 0 0,-1 1-1,1-1 1,0 1 0,-1-1-1,1 1 1,-1-1 0,1 1-1,0-1 1,-1 1 0,1-1-1,-1 1 1,1 0 0,-1-1-1,0 1 1,1 1 0,22 46 50,-17-35-12,21 54 206,-20-46-157,1 0-1,1-1 1,1 0 0,17 24-1,-14-34-650,-10-20-16608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38:5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18481,'0'0'9743,"8"8"-9631,4 7-36,-1 0 0,0 0 0,9 19 0,-20-33-56,1 0-1,-1 1 0,1-1 1,0 0-1,-1 0 0,1 1 1,0-1-1,0 0 0,0 0 1,0 0-1,0 0 0,0 0 1,0 0-1,0 0 0,1 0 1,-1-1-1,0 1 0,1 0 0,-1-1 1,0 1-1,1-1 0,-1 1 1,3 0-1,-3-2-6,1 1 0,-1-1 0,1 1 0,-1-1-1,0 0 1,1 1 0,-1-1 0,0 0 0,1 0 0,-1 0 0,0 0 0,0 0 0,0 0-1,0 0 1,0-1 0,0 1 0,0 0 0,1-2 0,6-12-9,-1 1 0,0-2 1,6-21-1,-7 20-78,3-11 29,-7 21 16,0 0 0,1 0 0,-1-1 0,1 2 0,6-10 0,-9 16 19,0 0 0,1 0 0,-1 0 0,1 0 0,-1 0 1,0 0-1,1 0 0,-1 0 0,1 0 0,-1 0 0,0 0 0,1 0 0,-1 0 0,1 0 1,-1 1-1,0-1 0,1 0 0,-1 0 0,0 0 0,1 1 0,-1-1 0,0 0 1,0 0-1,1 1 0,-1-1 0,0 0 0,0 1 0,1-1 0,-1 0 0,0 1 0,0-1 1,0 0-1,0 1 0,1-1 0,-1 1 0,0-1 0,0 0 0,0 1 0,0-1 1,0 1-1,10 24 52,-8-21-48,0 2-303,21 38 1166,-6-28-1934,7-10-3844,-13-6-2766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818 136 9321,'0'0'357,"-1"-8"-981,1-5 534,0 0 1,1 0 0,5-24-1,-6 36 106,1-1-1,-1 1 0,0-1 1,1 1-1,-1-1 1,0 1-1,0-1 0,0 1 1,0-1-1,0 1 0,0-1 1,0 1-1,-1-1 1,1 0-1,0 1 0,-1 0 1,0-1-1,1 1 1,-1-1-1,0 1 0,1 0 1,-1-1-1,0 1 0,0 0 1,0 0-1,0 0 1,-1-1-1,1 1 0,0 1 1,0-1-1,0 0 1,-1 0-1,-1-1 0,-3 1 203,-1-1 1,1 1-1,-1 0 0,1 0 0,-1 1 0,-11 1 0,6-1-239,-17 0 129,1 2 1,0 1 0,0 1-1,0 2 1,1 0-1,0 2 1,-38 16 0,46-15 76,0 0 0,1 1 0,0 2 0,0-1 0,1 2 0,1 0 0,0 2 0,1-1 0,1 2 0,-21 27 0,1 5-118,3 1-1,2 2 1,2 1 0,2 1 0,3 1-1,2 1 1,2 1 0,3 1-1,-8 59 1,-4 392 905,28-487-968,0 0 0,0 0 0,2 0 0,1-1 1,1 1-1,0-1 0,2 0 0,0 0 0,10 19 0,-12-31 12,-1 0-1,1 0 0,0 0 1,1-1-1,0 1 1,0-1-1,1-1 0,0 1 1,0-1-1,0-1 0,1 1 1,0-1-1,0 0 0,0-1 1,0 0-1,1 0 1,0-1-1,0 0 0,0-1 1,0 0-1,0 0 0,15 0 1,-6-2-21,0-1 0,0-1-1,-1-1 1,1 0 0,-1-1 0,1-1 0,-1-1 0,-1 0 0,1-1-1,-1-1 1,0-1 0,-1 0 0,0-1 0,0 0 0,20-21 0,16-17-68,-3-2 0,68-91 1,-110 133 73,29-37-84,-2-3 1,-2 0-1,30-62 1,-49 83 102,-1-1 0,-1 1 0,-2-1 0,0-1 0,-2 0 0,-1 0 0,-2 0 0,1-32 0,-8-20 379,-3 1-1,-3 0 0,-4 0 0,-24-78 1,34 145-318,-1 0 1,0 0 0,0 0 0,-1 0 0,-1 1 0,0 0-1,-11-12 1,14 19-279,0-1 0,0 2 0,-1-1 0,1 1 0,-1-1 0,0 1-1,-1 1 1,1-1 0,-1 1 0,0 0 0,1 0 0,-1 0 0,-1 1 0,1 0 0,0 0-1,0 1 1,-9-2 0,9 3-2808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2210,'0'0'7218,"2"-9"-4031,-1 7-3203,11-54 4701,-5 31-489,-5 22-1998,-1 9-70,-4 73-1982,1-43-391,2 0 0,1 1 1,6 42-1,1-63-231,-5-11-2380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15086,'0'0'8456,"52"-5"-7687,-14 1-449,6 3-256,5-3-32,3 0 0,0 0-96,-3 4-672,-8-1-1282,0-1-1025,-9 1-1441,-4-4-2147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27 16303,'0'0'5990,"-10"-5"-5904,9 5-87,-1-2-2,0 0 0,-1 1-1,1-1 1,-1 1-1,1 0 1,-1 0 0,0 0-1,1 0 1,-1 0-1,0 0 1,0 1 0,1 0-1,-1-1 1,0 1 0,0 0-1,0 0 1,1 1-1,-1-1 1,0 0 0,0 1-1,1 0 1,-1 0-1,0 0 1,1 0 0,-1 0-1,1 0 1,-1 0-1,1 1 1,-1 0 0,1-1-1,0 1 1,-3 3-1,-1 0-11,1 1 1,0 0-1,-1 1 0,2-1 0,-7 11 0,9-14 21,1 0 1,-1 0 0,1 0-1,0 0 1,-1 0-1,1 0 1,1 0-1,-1 0 1,0 0-1,1 1 1,0-1-1,0 0 1,0 0-1,0 0 1,0 1-1,1 3 1,1-6 11,0 0 0,0 0 0,1 0 0,-1 0 0,0-1 0,0 1 0,1-1 0,-1 1 0,0-1 0,1 0 0,-1 0 0,0 0 0,1 0 0,-1 0-1,0-1 1,1 1 0,-1-1 0,4-1 0,12-6 73,-1-1-1,-1 0 1,1-1-1,-2-1 1,1 0-1,-2-2 0,1 1 1,19-25-1,-21 24-65,-4 11-1206,-6 14 366,-2 23-152,-2-27 721,1 18-740,1 33-5560,3-50 2302,6-6-2734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11755,'0'0'6924,"-4"11"-5846,-5 10-383,1 1 0,1-1 0,2 2-1,0-1 1,1 0 0,-2 44 0,6-64-696,0-1 1,0 0 0,1 0-1,-1 0 1,0 0 0,1 0-1,-1 1 1,0-1-1,1 0 1,-1 0 0,1 0-1,0 0 1,-1 0 0,1 0-1,0 0 1,0-1 0,-1 1-1,1 0 1,0 0 0,0-1-1,0 1 1,0 0-1,2 0 1,31 6-391,39-16-601,-67 8 910,-5 1 77,-1-1 1,1 1-1,-1 0 0,1 0 0,0 0 1,-1 0-1,1 0 0,0 0 0,-1 0 1,1 0-1,0 0 0,-1 0 0,1 0 1,0 0-1,-1 0 0,1 1 0,-1-1 1,1 0-1,0 0 0,-1 1 0,1-1 0,-1 0 1,1 1-1,-1-1 0,1 1 0,-1-1 1,1 0-1,-1 1 0,1-1 0,-1 2 1,0 19 314,-2-15-147,0-1 0,0 0-1,0 0 1,-1 0 0,1 0 0,-8 9 0,3-6 454,0-1 1,-1 0 0,0 0 0,0 0-1,-14 7 1,21-13-634,-1 0 0,1 0 1,-1 0-1,0-1 0,1 1 0,-1-1 0,0 1 1,0-1-1,1 0 0,-1 0 0,0 0 0,0 0 1,1 0-1,-1 0 0,0 0 0,-2-1 0,2 0-273,1 0 0,-1 0-1,1 0 1,-1 0 0,1 0-1,-1 0 1,1 0 0,0-1-1,0 1 1,0 0 0,0-1-1,0 1 1,0-1 0,0 1 0,0-1-1,0 0 1,1 1 0,-1-1-1,0-3 1,-4-18-7265,2-3-5552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12940,'0'0'6081,"9"-2"-4976,0 1-989,-1-1 0,1 0 0,-1-1 0,0 0 0,0 0 0,0 0 0,0-1 1,0 0-1,-1-1 0,0 0 0,12-10 0,-18 15-23,-1-1 0,1 1 0,-1-1 0,0 1 1,1 0-1,-1-1 0,1 1 0,-1-1 0,0 1 0,1-1 0,-1 0 0,0 1 0,1-1 1,-1 1-1,0-1 0,0 1 0,0-1 0,0 0 0,0 1 0,1-1 0,-1 0 0,0 1 0,0-1 1,0 1-1,-1-1 0,1 0 0,0 1 0,0-1 0,0 0 0,-1 0 0,-16-5 727,13 6-846,0 0 0,0 0 1,1 0-1,-1 0 0,0 1 0,1 0 1,-1 0-1,0 0 0,-6 3 1,4 1 8,1 0 0,0 1 0,-1 0 0,2 0 0,-1 0 0,1 1 0,-7 13 0,9-17 16,0 0-1,1 1 0,-1-1 0,1 0 0,0 1 1,0 0-1,0-1 0,1 1 0,-1-1 1,1 1-1,0 0 0,0-1 0,0 1 0,1 0 1,-1-1-1,1 1 0,0 0 0,0-1 1,1 4-1,0-4 3,0-1 1,1 0-1,-1 0 1,0 0 0,1 0-1,-1-1 1,1 1-1,0-1 1,-1 1-1,1-1 1,0 0 0,0 0-1,0 0 1,0-1-1,0 1 1,0-1-1,0 1 1,0-1-1,0 0 1,0 0 0,5-1-1,2 0 5,0 0 0,0 0 0,-1-1 0,1 0-1,16-6 1,-10 0-52,-1 0 0,-1-1-1,1-1 1,-2 0-1,1-1 1,-1 0 0,16-20-1,-8 6-356,0-1 0,32-55 0,-42 54-177,-11 27 573,-1-1 0,1 1 0,0 0-1,0 0 1,0-1 0,0 1 0,-1 0 0,1 0-1,0 0 1,0-1 0,-1 1 0,1 0 0,0 0 0,0 0-1,-1 0 1,1 0 0,0 0 0,0-1 0,-1 1-1,1 0 1,0 0 0,0 0 0,-1 0 0,1 0 0,0 0-1,-1 0 1,1 0 0,0 0 0,0 0 0,-1 0-1,1 0 1,0 1 0,0-1 0,-1 0 0,1 0 0,0 0-1,-1 0 1,1 0 0,0 0 0,0 1 0,0-1-1,-1 0 1,1 0 0,0 1 0,-6 2 4,0 1 1,1 0-1,0 0 1,-1 0-1,-8 10 1,-3 6 210,1 1 0,-23 40 0,34-54-166,2 0 0,-1 0 0,1 0 0,0 1 0,1-1 0,-1 1 0,2 0 0,-1 0 0,1 0 0,0 0 0,1 0 0,0 0 0,1 12 0,0-18-42,-1 0 1,1 0 0,0-1 0,1 1 0,-1 0 0,0-1-1,0 1 1,1-1 0,-1 1 0,1-1 0,-1 1 0,1-1-1,0 0 1,-1 0 0,1 0 0,0 0 0,0 0 0,0 0-1,0 0 1,0-1 0,-1 1 0,2-1 0,-1 1 0,0-1-1,0 0 1,0 0 0,0 0 0,0 0 0,0 0 0,2-1-1,6 1 21,0-1 0,0 0-1,0-1 1,-1 0 0,11-3-1,-1-3 7,0-1 0,-1-1 0,0 0 0,0-2-1,-1 0 1,25-23 0,-15 10 17,-2-1 0,43-56 0,-42 40-65,-25 40 7,0 0 0,0 0-1,0 0 1,0-1 0,0 1-1,-1 0 1,1 0 0,0 0-1,-1-1 1,0 1 0,0 0-1,0 0 1,0-1 0,0 1-1,0 0 1,0 0-1,-1-1 1,0-2 0,0 5 13,0-1-1,1 0 1,-1 1 0,0-1 0,0 1-1,0-1 1,0 1 0,0-1 0,0 1-1,0 0 1,0 0 0,0-1 0,0 1 0,0 0-1,0 0 1,0 0 0,0 0 0,0 0-1,0 0 1,0 0 0,0 0 0,-1 1-1,-25 6-17,16-1 92,0 1 0,0 0 0,1 1 0,0 1 1,0-1-1,1 1 0,0 1 0,0 0 0,1 0 1,1 1-1,0 0 0,0 0 0,1 0 0,0 1 0,1 0 1,1 0-1,0 1 0,0-1 0,1 1 0,1 0 1,0 0-1,1 0 0,0 13 0,2-23-57,0 0-1,0 0 0,0 0 1,0 0-1,0 0 1,1 0-1,0 0 1,-1-1-1,1 1 1,0 0-1,0-1 0,1 0 1,-1 0-1,0 1 1,1-1-1,-1 0 1,1-1-1,0 1 1,-1 0-1,1-1 0,0 0 1,0 0-1,0 1 1,0-2-1,0 1 1,0 0-1,1-1 0,3 1 1,8 1 42,0 0-1,0-2 1,0 1 0,27-4 0,-31 1-44,1-1 0,-1 0 1,0-1-1,0 0 0,0 0 0,-1-1 0,1-1 1,14-10-1,-19 13-8,0-1 0,-1-1 0,0 1 0,0-1 0,0 1 0,0-2 0,-1 1 0,0 0 0,0-1 0,0 0 0,-1 0 0,0 0 0,0 0 0,0 0 0,3-13 0,-6 17-6,0 1 0,1 0 0,-1 0 0,0 0 0,0 0 0,0-1 0,0 1 0,0 0 0,0 0 0,0 0 0,-1-1 0,1 1 0,0 0 0,-1 0 0,1 0 0,0 0 0,-1 0 0,0 0 0,1 0 0,-1 0 0,0 0 0,1 0 0,-1 0 0,0 0 0,0 0 0,0 1 0,0-1 0,-1-1 0,0 1 0,-1 0 0,0 1 0,1-1 0,-1 0 0,1 1 0,-1 0 0,0 0 0,1-1 0,-1 2 0,0-1 0,1 0 0,-5 1 0,0 1 0,0-1 0,1 1 0,-1 0 0,0 1 0,0 0 0,1 0 0,0 0 0,-1 1 0,-6 5 0,10-6-13,0 0 0,0 0 0,1 0 0,-1 1 1,1-1-1,0 1 0,0-1 0,0 1 0,1 0 0,-1-1 0,1 1 0,0 0 1,0 0-1,0 0 0,0 0 0,1 0 0,-1 0 0,1 0 0,1 8 0,0-9-31,0 0 0,0 0 0,0 0 0,0 0 0,0 0 0,1-1 0,-1 1 0,1 0 0,0-1-1,0 1 1,0-1 0,0 0 0,1 1 0,-1-1 0,0 0 0,1 0 0,-1-1 0,1 1 0,0 0 0,0-1-1,0 0 1,0 0 0,0 0 0,0 0 0,4 1 0,26 3-2935,-1-4-3272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93 12139,'1'-2'358,"0"1"-1,0-1 0,0 0 0,-1 0 0,1 1 0,-1-1 0,1 0 0,-1 0 1,0 0-1,0 0 0,0 0 0,0 0 0,0 0 0,0 1 0,0-1 0,0 0 0,-1 0 1,1 0-1,-2-3 0,2 5-260,-1 0 1,1-1 0,0 1 0,-1 0-1,1 0 1,0 0 0,-1-1-1,1 1 1,-1 0 0,1 0 0,0 0-1,-1 0 1,1 0 0,-1 0-1,1 0 1,0 0 0,-1 0 0,1 0-1,-1 0 1,1 0 0,0 0-1,-1 0 1,1 0 0,-1 0 0,1 0-1,0 0 1,-1 1 0,1-1 0,-1 0-1,-18 17-311,9-3 217,0 0 0,1 1 0,-10 21 0,16-30 63,0 1 1,0 0-1,1 0 1,0 0-1,0 0 0,1 0 1,0 0-1,0 0 1,1 0-1,0 13 1,0-19-55,1 0 1,-1 1 0,1-1 0,-1 0 0,1 0-1,0 1 1,-1-1 0,1 0 0,0 0 0,0 0 0,0 0-1,0 0 1,0 0 0,0 0 0,0 0 0,0-1-1,0 1 1,0 0 0,1-1 0,-1 1 0,0 0 0,0-1-1,1 0 1,-1 1 0,0-1 0,1 0 0,-1 1-1,1-1 1,-1 0 0,0 0 0,1 0 0,-1 0 0,0-1-1,2 1 1,5-1 57,-1 0 1,0 0-1,0-1 0,0 0 0,11-4 1,7-7-41,0-1 1,-1-2-1,-1 0 1,-1-1 0,0-2-1,-1 0 1,-1-1-1,-1-1 1,-1-1-1,22-34 1,-32 43-1026,-19 26 631,-19 33 378,25-37 68,0 1 1,0 0 0,1 1 0,1-1-1,-1 1 1,2-1 0,-1 1 0,2 0-1,-1 0 1,2 0 0,0 19 0,0-29-79,1 1 1,-1-1 0,1 0-1,0 0 1,0 0-1,-1 1 1,1-1 0,0 0-1,0 0 1,0 0 0,0 0-1,0-1 1,0 1 0,0 0-1,1 0 1,-1-1-1,0 1 1,0 0 0,1-1-1,-1 1 1,0-1 0,1 0-1,-1 1 1,0-1 0,1 0-1,-1 0 1,0 0-1,1 0 1,-1 0 0,0 0-1,1 0 1,-1-1 0,0 1-1,1 0 1,2-2-1,1 1 4,1 0-1,0-1 0,0 0 0,-1 0 0,1 0 1,-1-1-1,7-4 0,-6 3-38,-1 0 1,0-1-1,1 0 1,-2 0-1,1-1 1,0 1-1,-1-1 0,0 0 1,-1 0-1,1-1 1,-1 1-1,-1-1 1,1 0-1,-1 1 1,0-1-1,0 0 1,0-10-1,-2 17 31,0 0-1,0-1 1,1 1 0,-1 0-1,0 0 1,0 0 0,0-1-1,-1 1 1,1 0 0,0 0-1,0 0 1,0-1 0,0 1-1,0 0 1,0 0 0,0 0-1,0-1 1,0 1 0,0 0-1,0 0 1,-1 0 0,1 0-1,0 0 1,0-1 0,0 1-1,0 0 1,0 0 0,-1 0-1,1 0 1,0 0 0,0 0-1,0 0 1,0 0 0,-1-1-1,1 1 1,0 0 0,0 0-1,0 0 1,-1 0 0,1 0-1,0 0 1,0 0 0,0 0-1,-1 0 1,1 0 0,0 0 0,-13 7 15,-8 10 65,16-11-27,0 1 1,0 0-1,0 0 0,1 0 1,0 1-1,-5 13 0,9-19-44,-1-1-1,0 0 0,1 1 0,0-1 0,-1 1 0,1-1 0,0 1 1,-1-1-1,1 1 0,0 0 0,0-1 0,0 1 0,1-1 0,-1 1 1,0-1-1,1 1 0,-1-1 0,1 1 0,-1-1 0,1 1 0,-1-1 0,1 0 1,0 1-1,0-1 0,0 0 0,0 0 0,0 1 0,0-1 0,0 0 1,0 0-1,0 0 0,1 0 0,-1-1 0,0 1 0,1 0 0,-1 0 0,0-1 1,1 1-1,-1-1 0,1 1 0,-1-1 0,1 0 0,2 1 0,38 4-32,0-2 0,0-2 0,57-6 0,-98 5 59,1 1 0,-1-1 0,1 0 0,-1-1 0,1 1-1,-1 0 1,1 0 0,-1-1 0,1 1 0,-1 0 0,1-1 0,-1 0-1,0 1 1,0-1 0,1 0 0,-1 0 0,0 1 0,0-1 0,0 0-1,1 0 1,-1 0 0,0-1 0,-1 1 0,1 0 0,0 0-1,0 0 1,0-1 0,-1 1 0,1 0 0,-1-1 0,1 1 0,-1-1-1,1 1 1,-1-1 0,0 1 0,0-1 0,0 1 0,0-1 0,0 1-1,0 0 1,0-1 0,0 1 0,-1-3 0,-2-8 479,0 0 0,-1 1 0,-1-1 1,-9-17-1,-4-12 255,18 40-830,0 1 0,0-1-1,1 0 1,-1 0 0,0 1 0,0-1-1,0 0 1,0 1 0,1-1-1,-1 0 1,0 1 0,1-1-1,-1 0 1,0 1 0,1-1 0,-1 1-1,1-1 1,-1 0 0,1 1-1,-1-1 1,1 1 0,0 0-1,-1-1 1,1 1 0,0-1 0,-1 1-1,1 0 1,0 0 0,-1-1-1,1 1 1,0 0 0,-1 0 0,1 0-1,0 0 1,0 0 0,-1 0-1,1 0 1,0 0 0,0 0-1,-1 0 1,1 0 0,1 1 0,44 2-5724,-33-1 3283,24-1-6595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37 5125,'6'0'-216,"23"-4"7885,-28 3-7214,0 1 0,0-1 0,0 0 0,0 0 0,-1 0 1,1 0-1,0 0 0,-1-1 0,1 1 0,-1 0 0,1 0 0,-1 0 0,0 0 1,1-1-1,-1 1 0,0 0 0,0 0 0,0-1 0,0 1 0,0 0 1,0 0-1,0-2 0,-4 2-345,0-1 0,-1 1 1,1 1-1,0-1 0,0 1 0,-1-1 1,1 1-1,0 0 0,-7 2 0,5-2 42,1 0-672,-44 4 2200,29 7-3824,19-10 1525,1 0 1,-1 0 0,0 0-1,0 1 1,1-1-1,-1 0 1,1 0-1,-1 0 1,1 1-1,-1-1 1,1 0-1,0 0 1,0 1 0,-1-1-1,1 3 1,0 1-6237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84 10730,'0'0'13218,"-1"9"-13154,-26 121 21,0-3 28,55-197-2388,1-109-2860,-31 202 5396,0-6 91,1 1 0,1-1 1,1 0-1,5 34 0,-6-48-285,1-1-1,0 1 0,0 0 1,0 0-1,0 0 1,0-1-1,0 1 0,1-1 1,-1 1-1,1-1 1,-1 0-1,1 1 0,0-1 1,0 0-1,0 0 1,1 0-1,-1 0 0,0-1 1,1 1-1,-1-1 1,1 1-1,-1-1 0,1 0 1,0 0-1,-1 0 0,1 0 1,0 0-1,0-1 1,0 1-1,0-1 0,0 0 1,-1 0-1,1 0 1,0 0-1,0-1 0,4 0 1,-2-1 146,1 0 0,0 0-1,0-1 1,-1 1 0,1-1 0,-1-1 0,0 1 0,0-1 0,0 0 0,-1 0 0,1 0-1,-1-1 1,0 1 0,0-1 0,6-10 0,3-5 451,-2 0-1,19-42 1,-25 49-652,-1-1 0,0 1 1,-1-1-1,0 0 0,-1 0 0,0-23 0,-2 37-36,1 0 0,-1-1-1,0 1 1,0-1 0,0 1-1,0 0 1,0-1-1,0 1 1,0-1 0,0 1-1,0 0 1,0-1 0,0 1-1,0 0 1,-1-1 0,1 1-1,0-1 1,0 1-1,0 0 1,0-1 0,-1 1-1,1 0 1,0-1 0,0 1-1,-1 0 1,1 0 0,0-1-1,-1 1 1,1 0-1,0 0 1,-1-1 0,1 1-1,0 0 1,-1 0 0,1 0-1,0 0 1,-1-1 0,1 1-1,0 0 1,-1 0-1,1 0 1,-1 0 0,1 0-1,0 0 1,-1 0 0,1 0-1,-1 0 1,1 0 0,0 0-1,-1 1 1,1-1-1,0 0 1,-1 0 0,1 0-1,-1 0 1,1 0 0,0 1-1,-1-1 1,1 0 0,-19 19-1792,14-6-480,0 1 1,0 0-1,-4 26 1,5-11-3839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52 12172,'0'0'8600,"-9"-6"-8099,4 3-464,3 2-29,0-1 0,0 0 0,-1 1 0,1-1 0,0 1 1,-1-1-1,1 1 0,-1 0 0,0 0 0,1 0 0,-1 1 0,0-1 0,1 1 0,-1-1 1,0 1-1,0 0 0,1 0 0,-1 0 0,0 1 0,0-1 0,1 0 0,-1 1 1,0 0-1,1 0 0,-1 0 0,0 0 0,1 0 0,0 0 0,-1 1 0,1-1 1,0 1-1,-3 1 0,-4 6 203,1-1 0,0 1 0,1 0 1,-9 14-1,14-19-108,-1-1-1,1 1 1,0 0-1,1 0 1,-1 0-1,1 0 1,0 0-1,0 1 1,0-1-1,0 0 1,1 0 0,-1 1-1,1-1 1,1 9-1,0-12-93,0 0 0,-1 1 0,1-1 0,0 0 0,0 0 0,0 0 0,0 0 0,0 0 0,0 0 0,0-1 0,0 1 0,0 0 0,1 0 0,-1-1 0,0 1 0,0-1 0,1 1 0,-1-1 0,0 0 0,1 1 0,-1-1 0,1 0 0,-1 0 0,0 0 0,1 0 0,1 0 0,40-3 474,-35 2-394,-1-2 0,1 1-1,-1-1 1,0 0 0,0-1 0,0 1-1,0-2 1,-1 1 0,1-1-1,-1 1 1,-1-2 0,1 1 0,9-12-1,-11 13-66,0-2 0,0 1 0,0 0-1,-1-1 1,1 0 0,-1 0 0,-1 0-1,1 0 1,-1 0 0,0-1 0,0 1 0,-1 0-1,0-1 1,0 0 0,-1 1 0,0-11-1,0 17-21,0-1-1,-1 1 0,1-1 0,0 1 0,0 0 0,-1-1 0,1 1 0,-1 0 0,1-1 0,0 1 1,-1 0-1,1-1 0,-1 1 0,1 0 0,-1 0 0,1 0 0,-1-1 0,1 1 0,-1 0 0,1 0 1,-1 0-1,1 0 0,-1 0 0,1 0 0,-1 0 0,1 0 0,-1 0 0,1 0 0,-1 0 1,1 0-1,-1 0 0,1 1 0,-1-1 0,1 0 0,-1 0 0,1 0 0,-1 1 0,-18 9-18,17-9 17,1 0 1,-1 1-1,1-1 1,0 1-1,0-1 1,-1 1-1,1-1 1,0 1-1,0-1 0,1 1 1,-1 0-1,0-1 1,1 1-1,-1 0 1,1 0-1,-1 0 1,1 0-1,0-1 0,-1 1 1,1 0-1,0 0 1,1 0-1,-1 0 1,1 3-1,0-4 0,0 1 0,1-1-1,-1 1 1,1-1 0,-1 0 0,1 0-1,0 0 1,-1 0 0,1 0 0,0 0-1,0 0 1,0 0 0,0-1 0,-1 1-1,1-1 1,0 1 0,0-1 0,0 0-1,0 0 1,0 0 0,0 0 0,3-1-1,15 0-201,1-1-1,39-10 1,-47 8 137,1 0 0,0 1 1,-1 1-1,1 1 0,0 0 0,0 0 0,0 1 1,0 1-1,16 3 0,-29-4 65,0 1 0,0-1 0,0 1 0,0-1 0,0 1 0,0-1 0,0 1 0,0 0 0,0-1 0,-1 1 0,1 0 0,0 0 0,0-1 0,-1 1 0,1 0 0,0 0 0,-1 0 0,1 0 0,-1 0 0,1 0 0,-1 0 1,1 0-1,-1 0 0,0 0 0,0 1 0,0-1 0,1 1 0,-4 34 218,1-17 616,6-19-795,0 0 1,-1-1-1,1 1 0,0-1 1,-1 1-1,1-1 1,-1 0-1,7-3 0,-8 3-39,73-27-40,-70 27-46,1-1 0,1 1 1,-1 0-1,0 0 0,0 0 1,0 1-1,1 0 0,-1 0 1,0 1-1,10 2 0,-15-3 83,0 1-1,0-1 1,0 1-1,0 0 0,0-1 1,-1 1-1,1 0 1,0 0-1,0 0 1,-1-1-1,1 1 0,-1 0 1,1 0-1,-1 0 1,1 0-1,-1 0 1,1 0-1,-1 0 0,0 0 1,0 0-1,0 0 1,1 0-1,-1 0 0,0 0 1,0 1-1,0-1 1,-1 1-1,1-1 21,0-1 0,0 1 0,0 0 0,0-1 0,-1 1 0,1-1-1,0 1 1,0 0 0,1-1 0,-1 1 0,0 0 0,0-1 0,0 1 0,0-1 0,0 1 0,1 0-1,-1-1 1,0 1 0,0-1 0,1 1 0,-1-1 0,1 1 0,-1-1 0,0 1 0,1-1 0,-1 1-1,1-1 1,-1 1 0,1-1 0,-1 0 0,1 1 0,-1-1 0,1 0 0,0 0 0,-1 1 0,1-1-1,7-1 22,0 0-1,0-1 1,-1 0-1,1 0 1,-1 0-1,0-1 1,1 0-1,-1-1 1,12-7-1,-13 6-232,2 1 1,-1 0-1,0 0 0,1 1 1,-1 0-1,1 1 0,0-1 1,0 2-1,16-3 0,-23 4 200,-1 1-1,1-1 0,-1 0 1,1 1-1,-1-1 0,1 1 1,-1-1-1,1 1 1,-1-1-1,1 1 0,-1-1 1,0 1-1,1 0 0,-1-1 1,0 1-1,0-1 0,0 1 1,1 0-1,-1-1 1,0 1-1,0 0 0,0-1 1,0 1-1,0 0 0,0-1 1,0 1-1,0 0 0,0-1 1,0 1-1,-1 0 1,1-1-1,0 1 0,0-1 1,0 1-1,-1 0 0,1-1 1,0 1-1,-1 0 0,-1 21-861,2-21 669,0-1 1,0 1-1,0-1 0,0 1 0,0-1 1,1 1-1,-1-1 0,0 1 1,0-1-1,1 0 0,-1 1 1,0-1-1,0 1 0,1-1 0,-1 0 1,1 1-1,-1-1 0,0 0 1,1 1-1,-1-1 0,1 0 1,-1 1-1,1-1 0,-1 0 0,1 0 1,-1 0-1,1 0 0,-1 1 1,1-1-1,-1 0 0,1 0 0,-1 0 1,1 0-1,-1 0 0,1 0 1,15-1-3591,1 1-1313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5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89 6919,'-10'-1'328,"-15"-1"311,1 1 0,0 1 0,-26 4 1,42-3-651,0 1 1,0 0-1,0 0 1,1 1-1,-1 0 1,1 0-1,0 1 1,0 0-1,0 0 1,0 1 0,1 0-1,-1 0 1,-5 6-1,-9 13-13,1 0 1,1 2-1,1 0 0,1 0 1,2 2-1,-14 32 0,3 2 329,-31 122-1,46-129 8,2 1-1,2-1 0,3 1 1,2 0-1,7 80 1,1-82-276,3-1 0,1 0 1,3 0-1,23 57 0,-33-102-12,0-1 0,0 1-1,1-1 1,0 0 0,1-1-1,0 1 1,0-1 0,0 0 0,1 0-1,-1 0 1,2-1 0,-1 0-1,0 0 1,1-1 0,0 1-1,0-1 1,0-1 0,1 1 0,-1-2-1,1 1 1,-1-1 0,1 0-1,0 0 1,0-1 0,0 0 0,0 0-1,0-1 1,0 0 0,13-2-1,-2-1 0,-1 0 0,1-1-1,-1-1 1,0 0-1,0-2 1,-1 0-1,0-1 1,0 0 0,-1-2-1,0 0 1,26-21-1,14-22-112,-2-2-1,86-114 0,68-140-363,-201 298 465,25-39 2,43-89 1,-68 122 37,-1 0-1,0 0 1,-1 0 0,0-1-1,-2 1 1,0-1 0,-1 0 0,-1 0-1,-2-34 1,-1 44-5,0 0 1,0 0-1,-1 0 0,0 1 1,-1-1-1,1 1 1,-1 0-1,-1 0 0,1 0 1,-1 0-1,0 1 0,-1 0 1,0 0-1,0 0 1,0 1-1,0 0 0,-1 0 1,-10-5-1,-15-9 247,0 2 0,-59-21 0,84 35-249,-204-75 270,32 13-4183,146 52-92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94 202 5990,'0'0'13538,"-9"1"-12561,5-1-856,1 0 0,-1 1-1,1-1 1,-1 1 0,0 0 0,1-1 0,-1 2 0,1-1 0,0 0 0,-1 1 0,1-1 0,0 1-1,0 0 1,0 0 0,0 0 0,0 1 0,1-1 0,-1 1 0,1-1 0,-1 1 0,1 0 0,0 0-1,0 0 1,0 0 0,1 0 0,-1 1 0,1-1 0,0 0 0,0 1 0,0-1 0,0 1-1,0 0 1,0 5 0,2-8-117,-1 0-1,1 0 1,-1 0-1,1 0 0,0 0 1,-1 0-1,1-1 1,0 1-1,0 0 1,0 0-1,0 0 0,0-1 1,-1 1-1,1-1 1,0 1-1,1 0 1,-1-1-1,0 0 0,0 1 1,0-1-1,0 0 1,0 1-1,0-1 1,0 0-1,1 0 0,-1 0 1,0 0-1,0 0 1,0 0-1,0 0 0,0 0 1,2-1-1,41-5-196,-33 0-82,-1 0-1,1 0 0,-1-1 1,0-1-1,-1 1 0,0-1 1,0-1-1,-1 0 0,0 0 1,8-12-1,-15 20-34,-15 38 393,4-13 379,9-23-413,1 1-1,-1 0 1,1-1-1,-1 1 1,1 0 0,0-1-1,-1 1 1,1 0 0,0-1-1,0 1 1,0 0-1,1-1 1,-1 1 0,0 0-1,1-1 1,-1 1 0,1 0-1,-1-1 1,1 1-1,0-1 1,0 1 0,-1-1-1,3 3 1,-2-3-30,1 0 1,0-1-1,-1 1 0,1 0 0,0 0 1,-1-1-1,1 1 0,0-1 0,0 0 1,0 1-1,0-1 0,-1 0 1,1 0-1,0 0 0,0 0 0,0 0 1,3-1-1,5-2-2,0 1 0,-1-1 0,1-1 0,-1 0 0,1 0 0,14-10 0,-6 1 10,-1-1-1,0 0 1,0-1-1,-2-1 0,18-22 1,-27 29-62,1 1 0,-1-1 0,0-1 1,-1 1-1,0-1 0,-1 0 0,0 0 1,-1-1-1,0 1 0,0-1 0,-1 1 1,2-19-1,-4 29 37,0-1 0,0 1 1,0-1-1,0 1 0,0-1 0,0 1 0,-1-1 1,1 1-1,0-1 0,0 1 0,0-1 1,0 1-1,0-1 0,-1 1 0,1-1 0,0 1 1,0 0-1,-1-1 0,1 1 0,0-1 1,-1 1-1,1 0 0,-1-1 0,1 1 1,0 0-1,-1 0 0,1-1 0,-1 1 0,1 0 1,-1 0-1,1-1 0,0 1 0,-2 0 1,-18 3-38,-18 19 101,31-15 86,-1 1 1,2-1-1,-1 1 1,1 1-1,1-1 1,-1 1-1,1 0 1,1 0-1,0 1 1,0-1-1,1 1 1,-4 16-1,6-21-189,0 1 0,1-1 0,0 0 0,0 1 0,0-1 0,0 0 0,1 0 0,0 1 0,0-1 0,1 0-1,2 6 1,-2-7-280,0 0 0,0 0-1,0-1 1,1 1 0,0-1-1,-1 0 1,1 1 0,0-1 0,1-1-1,-1 1 1,1 0 0,-1-1-1,1 0 1,0 0 0,5 3-1,13 3-6771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7655,'0'0'15855,"-2"12"-15620,-1-1-173,0 2-26,0 0 0,1 0 0,0 0 0,0 18-1,2-29-9,0 0 0,-1 0 0,2 0 0,-1 1 0,0-1 0,0 0 0,0 0 0,1 0 0,-1 0 0,1 0 0,0 0 0,0 0 0,0-1 0,-1 1 0,2 0 0,-1 0 0,0-1 0,0 1 0,0 0 0,1-1 0,-1 1 0,1-1 0,-1 0-1,1 1 1,0-1 0,0 0 0,-1 0 0,1 0 0,0 0 0,0-1 0,0 1 0,0 0 0,0-1 0,0 1 0,0-1 0,0 0 0,4 1 0,2-2 50,-1 0-1,0 0 1,0-1-1,0 0 1,0 0-1,0 0 1,0-1-1,0 0 1,-1-1 0,1 1-1,-1-1 1,0 0-1,0-1 1,0 0-1,-1 1 1,0-2-1,0 1 1,0-1 0,0 1-1,-1-2 1,0 1-1,-1 0 1,1-1-1,-1 1 1,4-14-1,-8 23-100,-2 1-23,0 0-1,0 0 0,1 0 0,0 1 1,0 0-1,0-1 0,1 1 0,0 0 1,-2 5-1,3-9 51,0 1-1,0 0 1,0 0-1,0-1 1,0 1-1,0 0 1,0-1-1,0 1 1,1 0-1,-1-1 1,1 1-1,-1 0 1,1-1-1,0 1 1,0-1 0,-1 1-1,1-1 1,0 1-1,0-1 1,1 1-1,-1-1 1,0 0-1,0 0 1,0 0-1,1 0 1,2 2-1,-1-2 5,0 0 0,0 0 0,1-1 0,-1 1-1,0-1 1,1 0 0,-1 0 0,0 0 0,1 0 0,-1 0-1,0-1 1,1 0 0,4-1 0,-3 0-23,1 0 0,-1 0 0,1-1 0,-1 0 1,0 0-1,0 0 0,0 0 0,-1-1 0,1 0 0,-1 0 1,0 0-1,0-1 0,0 1 0,0-1 0,-1 0 0,0 0 1,0 0-1,0-1 0,-1 1 0,0-1 0,0 1 0,0-1 1,-1 0-1,0 0 0,1-9 0,-3 15-23,0-1 1,-1 1-1,1-1 1,0 1-1,-1 0 1,1 0-1,0 0 1,-1-1-1,1 1 1,-1 1-1,1-1 0,0 0 1,-1 0-1,1 0 1,-1 1-1,1-1 1,0 1-1,-1-1 1,1 1-1,0-1 0,-2 2 1,-2 1 42,0 0 1,0 1-1,0 0 0,0 0 1,1 0-1,0 1 0,0-1 1,0 1-1,0 0 1,1 0-1,-1 0 0,1 1 1,1-1-1,-1 1 0,1 0 1,0-1-1,0 1 1,-2 12-1,5-17-5,-1 0-1,1 0 1,-1 0 0,1 0 0,-1 0-1,1-1 1,-1 1 0,1 0-1,0 0 1,-1 0 0,1-1 0,0 1-1,0 0 1,0-1 0,0 1 0,-1-1-1,1 1 1,0-1 0,0 0-1,0 1 1,0-1 0,0 0 0,0 1-1,0-1 1,0 0 0,0 0 0,0 0-1,0 0 1,0 0 0,2 0-1,42 0-208,-34-1 93,100-8-1212,-110 9 1416,14-19 1990,21 4-2632,-10 5-2140,-2-3-3490,-6 2-279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12812,'0'0'6294,"-3"10"-5563,-26 162 3628,18 14-3347,18-323 910,24 153-3038,-24-12 1112,1 0 1,0-1-1,0 0 0,0 0 1,0-1-1,0 0 0,1 0 1,-1-1-1,1 0 0,-1 0 1,1-1-1,13-1 1,-19 0 18,1 1 0,-1 0 1,0-1-1,1 0 0,-1 1 1,0-1-1,0-1 1,0 1-1,0 0 0,0-1 1,0 1-1,0-1 1,0 0-1,-1 0 0,1 0 1,-1-1-1,1 1 0,-1 0 1,0-1-1,0 0 1,0 1-1,0-1 0,0 0 1,-1 0-1,1 0 1,-1 0-1,0 0 0,0 0 1,0-1-1,0 1 1,-1 0-1,1 0 0,-1-1 1,0-3-1,0 6-16,0 1-1,0-1 1,0 1 0,0-1-1,0 1 1,-1-1-1,1 1 1,0 0 0,0-1-1,0 1 1,-1-1-1,1 1 1,0-1 0,-1 1-1,1 0 1,0-1 0,-1 1-1,1 0 1,0-1-1,-1 1 1,1 0 0,-1-1-1,1 1 1,-1 0 0,1 0-1,0 0 1,-1-1-1,1 1 1,-1 0 0,1 0-1,-1 0 1,1 0-1,-1 0 1,1 0 0,-1 0-1,1 0 1,-1 0 0,1 0-1,-1 0 1,1 0-1,-1 0 1,1 1 0,-1-1-1,1 0 1,-1 0-1,1 0 1,-1 1 0,-22 12-243,19-6 284,0 0 0,1-1 0,0 1 0,0 0-1,-3 13 1,6-19-33,-1 0-1,0 0 1,1 0-1,0 1 1,-1-1-1,1 0 1,0 1-1,-1-1 1,1 0-1,0 1 0,0-1 1,0 1-1,0-1 1,0 0-1,1 1 1,-1-1-1,0 0 1,1 1-1,-1-1 1,1 0-1,-1 0 1,1 1-1,-1-1 1,1 0-1,0 0 0,0 0 1,0 0-1,-1 0 1,1 0-1,0 0 1,0 0-1,1 0 1,-1 0-1,0-1 1,0 1-1,0 0 1,0-1-1,2 1 1,3 0 18,0 0 0,1 0 0,-1-1 0,0 0 0,1-1 0,-1 1 0,0-1 0,0 0 0,1-1 0,-1 0 0,0 0 0,-1 0 0,1 0 0,0-1 0,6-4 0,4-4-122,-1-1-1,0 0 1,20-22-1,-32 31 40,-2 2-60,-2 19-304,-1-7-40,-6 43 1664,8-53-1298,0 0 0,0 0 0,1 0 0,-1 0 0,0 1 0,0-1-1,1 0 1,-1 0 0,1 0 0,-1 0 0,1 0 0,-1 0 0,1 0-1,-1 0 1,1 0 0,1 1 0,-1-2-191,0 1-1,0-1 1,0 1-1,0-1 1,0 0 0,0 1-1,0-1 1,0 0 0,0 0-1,0 1 1,0-1 0,0 0-1,0 0 1,0 0-1,1-1 1,-1 1 0,0 0-1,0 0 1,0-1 0,1 0-1,8-3-5814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15599,'0'0'8840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40 11723,'0'0'7458,"3"-8"-4880,6-14-1834,-6 12 1647,-18 42-1522,2-6-844,2 1 0,1 1 1,2 0-1,0 0 0,2 1 0,-5 43 0,11-70-24,0 1 1,0-1-1,0 0 0,0 0 0,0 1 1,0-1-1,1 0 0,-1 0 0,1 1 0,0-1 1,-1 0-1,1 0 0,0 0 0,0 0 1,0 0-1,1 0 0,-1 0 0,0-1 0,1 1 1,-1 0-1,1-1 0,-1 1 0,1-1 1,0 1-1,0-1 0,0 0 0,0 0 0,0 0 1,0 0-1,0 0 0,0 0 0,0 0 0,0-1 1,0 1-1,0-1 0,1 0 0,-1 1 1,0-1-1,0 0 0,1 0 0,-1-1 0,3 1 1,5-1 14,-1 0 0,1-1 0,0 0 0,0 0 0,-1-1 0,0-1 1,1 1-1,13-9 0,31-25 81,14-9-184,-67 46 63,-1 0-1,1 0 0,-1 0 0,1 0 0,-1 0 1,1 0-1,-1 0 0,1 0 0,-1 1 0,0-1 1,1 0-1,-1 0 0,1 0 0,-1 1 0,1-1 1,-1 0-1,1 0 0,-1 1 0,0-1 0,1 0 1,-1 1-1,0-1 0,1 0 0,-1 1 0,0-1 1,1 1-1,-1-1 0,0 1 0,0-1 0,0 1 1,1-1-1,-1 1 0,0-1 0,0 1 0,0-1 1,0 1-1,0-1 0,0 1 0,0-1 0,0 1 1,7 37-55,1 1 69,-5-36 11,-1-1-1,0 0 1,1 0-1,0 0 1,-1-1-1,1 1 1,0 0-1,0-1 1,0 0-1,0 0 1,0 0-1,0 0 1,0 0-1,0-1 1,0 1-1,0-1 1,1 0-1,5 0 1,59-6 16,-46 0-384,1-1 0,-1-1 0,-1-1 0,23-12 0,7-3-323,-50 23 661,-1 1-1,1 0 1,0-1-1,-1 1 1,1 0 0,-1-1-1,1 1 1,0 0 0,-1 0-1,1 0 1,0-1-1,0 1 1,-1 0 0,1 0-1,0 0 1,-1 0 0,1 0-1,0 0 1,-1 0-1,1 1 1,0-1 0,0 0-1,-1 0 1,1 1-1,-1-1 1,1 0 0,0 1-1,-1-1 1,1 0 0,-1 1-1,1-1 1,0 1-1,-1-1 1,1 1 0,5 26 354,-1 1 261,1-18-693,1 0 1,-1-1-1,1 1 1,1-2 0,0 1-1,0-1 1,18 14 0,-18-16 6,-1-1 1,0 1-1,-1 0 1,1 1-1,-1-1 1,0 1-1,-1 1 1,1-1-1,-2 1 1,1 0-1,-1 0 1,0 0-1,-1 1 1,4 12-1,-6-15 211,0 0-1,0 0 1,-1 0-1,0 1 1,0-1-1,0 0 1,-1 0-1,0 0 1,-1 1-1,1-1 1,-1-1-1,0 1 1,0 0-1,-1 0 1,0-1-1,0 1 1,0-1-1,-1 0 1,1 0-1,-1 0 1,-1-1-1,1 1 1,0-1-1,-1 0 1,0 0-1,0 0 1,0-1 0,-1 0-1,1 0 1,-1 0-1,0-1 1,1 0-1,-1 0 1,0 0-1,0-1 1,-12 2-1,15-3-91,-1 0 1,1 0-1,-1 0 0,1-1 1,-1 1-1,1-1 0,-1 0 0,1 0 1,0 0-1,-1 0 0,1-1 0,0 0 1,0 1-1,0-1 0,0 0 0,0 0 1,0 0-1,1-1 0,-1 1 0,1-1 1,0 0-1,-1 1 0,1-1 0,0 0 1,1 0-1,-1 0 0,1 0 1,-1-1-1,1 1 0,0 0 0,0-1 1,-1-4-1,-2-13-72,1 0 0,0 0 0,2 0 0,1-26 0,0 33 29,0 9 61,0 0-1,1 0 1,0 0 0,0 0-1,0 0 1,0 0 0,1 1-1,0-1 1,0 0 0,0 1-1,0 0 1,1-1-1,0 1 1,0 0 0,0 0-1,0 1 1,1-1 0,0 1-1,-1-1 1,1 1 0,0 0-1,0 1 1,1-1-1,-1 1 1,6-3 0,12-4-489,1 1-1,0 1 1,0 1 0,26-4 0,-8 2-3162,-5-1-3139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20019,'0'0'6182,"3"48"-5574,-3-25-255,6 1-289,-4 2-160,0 4-1282,7-2-832,-9-2-2562,2 1-3108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13581,'0'0'9865,"11"31"-27706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5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91 1505,'-10'-24'3003,"7"16"-1874,0 0-1,0 0 0,-1 0 1,0 0-1,-7-8 1,11 15-1084,-1 0 0,0 0 0,0 0 0,1 1 0,-1-1 0,0 0 0,0 1 0,0-1 0,0 0 0,0 1 0,0-1 0,0 1 0,0 0 0,0-1 0,0 1 0,0 0 0,-1-1 0,1 1 0,0 0 0,0 0 0,0 0 0,0 0 0,0 0 0,-1 0 0,1 1 0,0-1 0,0 0 0,0 0 0,0 1 0,0-1 0,0 1 0,0-1 0,0 1 0,0-1 0,0 1 0,0 0 0,0 0 0,0-1 0,1 1 0,-1 0 0,0 0 0,0 0 0,1 0 0,-1 0 0,1 0 0,-2 1 0,-7 11-41,0-1 1,1 1-1,1 1 0,0-1 0,1 1 1,0 0-1,1 1 0,0-1 0,-4 31 1,4-5-529,1 0 1,3 64 0,3-88 504,0-1-1,1 1 1,1-1-1,0 0 0,1 0 1,1 0-1,0 0 1,1-1-1,1 0 0,0-1 1,15 20-1,-21-31 20,1 0-1,-1 0 1,0 0-1,0 0 1,1-1-1,-1 1 1,1-1-1,0 0 1,-1 1-1,1-1 1,0 0-1,0-1 1,-1 1-1,1 0 1,0-1-1,0 0 1,0 1-1,0-1 1,0 0-1,0-1 1,0 1-1,0 0 1,-1-1-1,1 0 1,0 1-1,0-1 1,0 0-1,-1-1 1,1 1-1,0 0 1,-1-1-1,0 1 1,1-1-1,-1 0 1,0 0-1,0 0 1,3-3-1,6-6 45,0-1 0,0 0 1,-1-1-1,-1 0 0,11-20 0,-4 3 18,-1-1 0,22-63 0,-33 79 63,0-1 0,0 1-1,-2-1 1,0 0-1,0 0 1,-2 0 0,0 0-1,-3-25 1,0 34-47,1 1 0,-1-1 0,0 0 0,0 1 0,0 0 0,-1 0 0,0 0 1,0 0-1,-1 0 0,0 1 0,-6-6 0,6 7-213,1 0 0,-1 0 0,0 0 0,-1 1 0,1 0 0,-6-3 0,8 5-239,1 0-1,-1 0 0,1 1 1,-1-1-1,0 0 0,1 1 1,-1 0-1,0-1 0,1 1 1,-1 0-1,0 1 0,0-1 1,-4 1-1,-1 4-3426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5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 59 4965,'-8'-7'962,"-2"1"0,1 0 0,0 1 0,-1 0 1,0 1-1,-1-1 0,1 2 0,0 0 0,-1 0 0,0 1 1,-11-1-1,-22-1 18,-60 2 1,72 2-1169,1 2 224,0 1-1,0 1 1,0 2-1,1 0 1,0 3 0,0 0-1,1 2 1,0 1-1,0 2 1,2 0-1,-45 32 1,60-36-45,1 0 1,0 0-1,1 1 1,0 0-1,0 1 0,-9 16 1,15-23-33,1 1 0,0-1 1,0 1-1,0 0 0,0 1 0,1-1 1,0 0-1,1 1 0,-1-1 0,1 1 1,0-1-1,1 1 0,0 0 1,0-1-1,0 1 0,2 9 0,0-11 0,0 0-1,0-1 0,1 1 1,0-1-1,0 0 0,0 0 1,0 0-1,0 0 0,1 0 1,0-1-1,0 0 0,0 1 1,0-1-1,7 3 0,72 35 114,-58-30-85,7 3-19,0-1 0,1-2 0,0-1 0,1-2 0,0-1 0,0-2 0,1-1 0,0-2 0,-1-1 0,1-1 0,0-3 0,-1 0 0,58-15 0,110-39 204,-177 48-142,0-1 0,-1-1 0,-1-1 0,0-2 0,40-29 0,-60 41 8,0-1-1,-1 1 0,1-1 0,0 0 1,-1 0-1,0 0 0,0-1 0,0 1 1,0 0-1,0-1 0,0 1 0,-1-1 0,0 0 1,0 1-1,0-1 0,0 0 0,0 0 1,-1 1-1,0-8 0,0 4 57,-1 0 0,-1 0-1,1 0 1,-1 0 0,-1 1 0,1-1 0,-1 1-1,0-1 1,0 1 0,-6-7 0,0-1 83,-2 0 0,0 1-1,0 1 1,-1 0 0,-1 1 0,0 0 0,0 1 0,-23-14 0,13 13-217,-1 2 0,0 0 0,0 1 0,0 2 0,-1 0 1,-38-3-1,-155 1-4985,192 8 3656,-30 0-3494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0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62 7399,'0'0'3748,"-8"-3"-2633,-2-1-512,1 1 0,-1 0 0,-1 0-1,-19-1 1,26 3-475,0 1-1,0 0 0,1 0 0,-1 1 0,0-1 1,0 1-1,1 0 0,-1 0 0,1 0 0,-1 0 1,1 1-1,-1-1 0,1 1 0,0 0 0,-1 0 1,1 0-1,0 0 0,1 1 0,-1-1 0,-3 5 1,-2 4-120,0 0 1,1 0 0,0 1 0,1 0 0,0 0-1,1 1 1,1 0 0,0 0 0,1 0-1,-3 21 1,1 12 16,2 81 0,4-81-22,-1-35 8,1 1 0,1-1 0,0 1 0,1-1 1,0 0-1,0 0 0,1 0 0,1 0 0,0 0 0,0-1 0,1 0 0,9 12 0,-13-19-2,1 0 0,-1 0-1,1 0 1,0 0-1,0 0 1,0-1 0,0 1-1,0-1 1,1 0-1,-1 0 1,1 0 0,-1 0-1,1-1 1,0 1 0,-1-1-1,1 0 1,0 0-1,0 0 1,0-1 0,0 1-1,0-1 1,0 0 0,0 0-1,0-1 1,0 1-1,0-1 1,0 0 0,0 0-1,0 0 1,-1 0 0,1-1-1,0 1 1,-1-1-1,1 0 1,-1 0 0,0-1-1,1 1 1,4-6 0,6-4 304,-1-1 1,-1-1 0,0 0 0,0-1 0,-1 0 0,-1 0 0,-1-1 0,0-1-1,8-22 1,-3 2 47,-2 0-1,-1 0 1,8-55-1,-16 75-316,-1 0-1,0 0 1,-2-1 0,1 1 0,-2 0-1,-5-33 1,5 46-46,0-1 0,-1 1 0,1 0 0,-1-1 0,0 1 0,0 0 0,0 0 0,-1 0 0,0 0 0,1 1 1,-1-1-1,-1 1 0,1-1 0,0 1 0,-1 0 0,1 1 0,-1-1 0,0 0 0,0 1 0,0 0 0,0 0 0,-1 0 0,1 1 0,0-1 0,-1 1 0,1 0 0,-1 0 0,0 1 0,1-1 0,-7 1 0,3-1-167,-1 1 6,0-1 1,0 1 0,0 1-1,-12 1 1,19-1-116,1-1 0,-1 0 1,0 1-1,1-1 1,-1 1-1,0 0 0,1-1 1,-1 1-1,1 0 1,0 0-1,-1 0 0,1 0 1,0 0-1,-1 0 1,1 0-1,0 1 0,0-1 1,0 0-1,0 1 0,0-1 1,0 0-1,0 1 1,1-1-1,-1 1 0,0 0 1,1-1-1,-1 1 1,1 0-1,-1 2 0,1 9-5007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5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3810 385 7783,'-9'-4'347,"-95"-54"1078,55 29-1147,-1 1 0,-2 4-1,-56-21 1,2 16 62,-164-23 1,-114 10 195,-732-23-440,1058 63-96,-65-4 11,-1 6 0,-214 27-1,288-19-6,2 2-1,-1 2 0,2 3 0,0 1 0,1 3 1,0 1-1,2 3 0,0 1 0,-69 52 0,68-40 1,2 1 0,-66 73-1,94-92-3,0 2-1,1 0 1,1 0-1,1 1 0,1 1 1,1 0-1,1 1 1,1-1-1,-6 28 1,2 3-21,-33 171 99,40-190-19,2-1 0,1 1 0,2 0 0,7 56 0,-3-70-68,1 0 0,1-1 1,1 0-1,1 0 0,0 0 0,19 28 0,78 103-111,-67-98 105,-27-38 15,26 39 17,3-1 0,52 50 0,-76-86-13,2-1 0,0-1 0,0 0 0,1-2 0,1 0 0,0-1 0,0-1-1,1-1 1,41 12 0,-7-9-54,0-2-1,103 6 1,118-14-132,-147-3 147,688-47 115,-628 22-95,-2-9 0,-1-7 0,-3-9 0,227-93 0,-323 108 125,164-92 0,-217 107-85,-1-1 0,-1-2 1,-1-1-1,-1-2 0,-1 0 0,-2-2 1,34-45-1,-51 58 43,0 0-1,-1 0 1,-1 0-1,-1-1 1,0-1 0,-2 1-1,1-1 1,-2 0 0,-1 0-1,0 0 1,-1-1-1,-1 1 1,-1-1 0,0 1-1,-1-1 1,-1 1-1,-1 0 1,-8-27 0,1 12 25,-2 2 1,-1-1 0,-2 1-1,-1 1 1,-1 1-1,-1 0 1,-2 2 0,-1 0-1,-29-30 1,22 29-60,-2 0 1,-1 2-1,-1 1 0,-1 2 1,-1 1-1,-1 2 0,-1 1 1,-56-21-1,41 23-94,0 2-1,0 3 1,-2 1-1,1 4 1,-107-3-1,-35 10-3873,98 2-2168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0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1057,'0'0'18770,"0"5"-18525,-4 58 345,-3 0 0,-26 110-1,0-4-463,32-120 974,45-49 240,-10 0-1311,6 1 23,0-1 0,1-3 0,-1-1 0,48-12-1,-48 9-39,0 0-1,0 3 1,70 1-1,-63 3 4,0-2 0,58-11 0,-49 5-1,111-1-1,-18 2-3,-91 6 22,-49 3-24,0-2 1,0 1-1,0-1 1,-1-1-1,1 1 1,0-1-1,0-1 1,-1 0-1,1 0 1,-1-1-1,15-6 1,-22 8 26,0-1 1,0 0-1,0 1 1,0-1-1,-1 0 1,1 1-1,0-1 1,-1 0-1,0 0 1,1 0-1,-1 1 1,0-1-1,0 0 1,0 0-1,0-2 1,-1-42-80,0 27 64,1-2-14,-1-1-1,0 1 0,-2-1 1,0 1-1,-13-41 0,5 25 1,9 25-8,-2 0 0,1 1 0,-2 0 1,1-1-1,-9-13 0,11 23-8,1 1-1,-1 0 1,0-1-1,0 1 1,0 0-1,1 0 1,-1 0-1,0 0 1,-1 0-1,1 0 1,0 0 0,0 1-1,0-1 1,0 1-1,-4-1 1,-43-1-255,29 1 206,-101-3-583,-154 14 0,169-3 469,-106-5 173,-21 1-80,177 5 54,38-4-103,-1-2 1,-27 1 0,33 8-9967,6-5 4180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35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954 88 8040,'2'-5'610,"-1"1"110,1 1 0,-1 0 0,0-1 0,-1 1 0,1 0 0,-1-1 0,1 1 0,-1-1 0,0 1 0,-1-6 0,0 8-580,0-1-1,0 1 1,0 0-1,0-1 1,-1 1-1,1 0 1,0 0-1,-1 0 1,1 0-1,-1 0 0,1 0 1,-1 1-1,1-1 1,-1 0-1,0 1 1,1-1-1,-1 1 1,0 0-1,0-1 1,1 1-1,-1 0 1,0 0-1,-1 0 1,-244-15 1500,139 10-1343,73 3-67,1 2 0,-39 5 0,57-3-207,0 1 0,1 0-1,-1 2 1,1-1 0,0 2-1,-27 14 1,-1 4 35,-76 56-1,106-70-64,0 1 1,1 1-1,0 0 0,1 1 1,0 0-1,1 0 0,1 1 1,0 0-1,-10 24 0,17-31 10,-1 0 0,1 0 1,1 0-1,-1 0 0,1 0 0,1 1 0,-1-1 0,1 0 0,1 1 1,-1-1-1,1 0 0,0 1 0,1-1 0,0 0 0,0 0 0,0 0 1,1 0-1,0-1 0,1 1 0,-1-1 0,1 0 0,0 1 0,1-2 1,-1 1-1,7 5 0,-3-2 12,1-1 1,0 0 0,0-1-1,1 0 1,0 0-1,0-1 1,1 0-1,0-1 1,0-1-1,0 1 1,0-2-1,1 1 1,-1-2 0,22 3-1,33-1 48,0-3 0,-1-4 1,1-2-1,94-19 0,-126 16 68,0-2 0,0 0 0,-1-3 0,-1 0 0,0-3 0,-1 0 0,-1-2 0,0-1 0,-1-1 0,25-25-1,-35 28 91,-4 5-108,-2-1 0,0 0 0,16-20 0,-27 30-17,1 0 0,-1 0 1,0-1-1,0 1 0,0-1 1,-1 1-1,1-1 1,-1 0-1,0 0 0,0 1 1,0-1-1,-1 0 0,1 0 1,-1 0-1,0 0 0,0 0 1,0 0-1,-1 0 0,1 0 1,-1 0-1,-1-5 0,0 6-71,-1-1-1,1 1 0,0 0 0,-1 0 0,0 0 1,0 0-1,0 0 0,0 0 0,0 1 1,0 0-1,-1-1 0,1 1 0,-1 0 0,1 1 1,-1-1-1,0 1 0,-4-2 0,-75-16-169,71 17 127,-33-4-1426,0 2 0,-64 3 0,64 1-2541,0 0-3382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40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1267 137 7655,'0'0'7303,"-2"-8"-6849,1 3-204,0 0 0,0 0 1,0 0-1,-1 0 0,0 0 0,0 0 1,0 1-1,0-1 0,-1 1 1,0-1-1,0 1 0,0 0 0,0 0 1,-1 0-1,1 0 0,-1 1 0,0 0 1,0-1-1,-1 1 0,1 1 0,-1-1 1,1 1-1,-1 0 0,-7-3 1,-27-4-227,-1 2 1,0 1 0,-44 0 0,-123 6-44,172 1 24,-13 0 25,-1 3 0,1 1 0,0 3-1,-84 24 1,90-14-41,2 3 0,0 1 0,2 1 0,-64 53 0,67-50 8,25-17-4,0 0 1,0 1 0,1 0-1,0 1 1,1-1 0,1 2-1,-1-1 1,2 1 0,-1 0 0,2 0-1,0 1 1,0 0 0,1 0-1,1 0 1,0 0 0,1 1-1,0-1 1,1 1 0,0-1-1,2 1 1,2 25 0,-1-36 20,-1 0 1,1 0-1,-1 1 0,1-1 1,0 0-1,0 0 0,1-1 1,-1 1-1,1 0 0,-1-1 1,1 1-1,0-1 0,0 0 1,0 0-1,0 0 0,0-1 1,0 1-1,1-1 0,3 2 1,72 19 367,-71-20-362,90 16 138,189 11 0,101-30-37,-350-1-14,1-1 0,-1-2 0,0-1 0,0-3-1,54-18 1,-73 20 44,-1-1-1,0-1 0,0 0 0,-1-2 1,0 1-1,-1-2 0,0 0 0,-1-1 1,0-1-1,-1 0 0,-1-1 0,17-24 1,-25 31-105,0 0 1,0 0-1,-1 0 0,0-1 1,-1 0-1,0 1 1,4-19-1,-7 24-22,1 0 1,-1 0-1,0 0 0,0 0 0,0 0 0,0 0 1,-1-1-1,1 2 0,-1-1 0,0 0 0,0 0 0,0 0 1,0 0-1,-1 0 0,1 1 0,-1-1 0,1 1 1,-1-1-1,0 1 0,0-1 0,0 1 0,0 0 1,0 0-1,-1 0 0,1 0 0,-1 1 0,1-1 1,-4-1-1,-18-8-532,-1 1 1,-1 2-1,1 0 1,-37-6-1,-27-7-6179,58 11 1584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6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69 10794,'0'0'8627,"11"0"-8371,14-1 5,363-26 1192,-352 21-1513,1-1-164,65-3 1,-120 23 223,-15-9 111,0-1 0,0-2 0,0-1 0,-36-5 0,-36 0-127,-72 14-278,173-9 284,525 7-2232,-519-7 2228,0 0 1,-1 0-1,1 0 1,0 0 0,0 0-1,0-1 1,0 1 0,0-1-1,-1 1 1,1-1 0,0 0-1,-1 0 1,1 0 0,0 0-1,-1 0 1,3-2 0,-5-6 56,-17 2-9,-24 0-54,-1 1 0,1 3 0,0 2-1,-1 1 1,1 3 0,-1 1 0,1 2 0,-54 15 0,89-16-455,21-1 389,27-2 219,622-2-1910,-645-3 2349,-23-5 613,-28-6-236,14 10-827,0 1-1,-1 1 0,0 0 0,1 2 0,-1 1 0,-23 3 1,-114 28-5658,119-23 433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9.1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402 90 8232,'0'0'5162,"-5"-9"-3934,3 4-1009,-1 1 0,1-1 1,-1 0-1,0 1 0,-1 0 1,1 0-1,-1 0 0,0 0 1,0 0-1,0 1 0,0 0 1,-1 0-1,1 0 0,-1 0 1,0 1-1,0 0 0,1 0 1,-2 0-1,1 0 0,0 1 1,0 0-1,0 0 0,-7 0 0,1 1-180,-1 1-1,1 0 1,0 1-1,0 0 0,1 1 1,-1 0-1,0 1 0,1 0 1,0 1-1,0 0 0,0 0 1,1 1-1,0 1 0,0-1 1,0 1-1,1 1 1,0 0-1,0 0 0,1 0 1,-10 15-1,7-8-28,0 0 1,1 1-1,1 0 0,1 1 0,0 0 1,1 0-1,0 0 0,2 1 1,0 0-1,1-1 0,-1 35 0,4-48-5,0 1-1,0-1 1,1 0-1,0 1 1,-1-1-1,1 0 1,1 0-1,-1 0 1,1 0-1,0 0 0,-1 0 1,2 0-1,-1 0 1,0-1-1,1 1 1,5 5-1,-2-4 62,-1-1 0,1 0 0,0 0 0,0 0 0,0-1-1,0 0 1,1 0 0,-1-1 0,12 4 0,8-1 146,0-1-1,1-1 1,-1-2 0,37-1 0,-43-1-112,0-1-1,1-1 1,-1-1-1,-1-1 1,1 0-1,-1-2 1,0 0-1,0-1 1,-1-1-1,0-1 1,0 0-1,20-17 1,-28 20-8,-2 0 0,1-1 0,-1 0 0,0 0 0,-1-1 0,1 0 0,-2 0 0,0 0 0,0-1 0,0 0 0,-1-1 0,-1 1 0,0-1 0,0 0 0,-1 0 0,0 0 0,-1 0 0,-1 0 0,1-1 0,-2 1 0,0 0 0,0-1 0,-2-12 0,0 17-69,0 1 0,0 0 1,0 0-1,0 0 0,-1 1 0,0-1 0,0 0 0,-1 1 0,0 0 1,0 0-1,0 0 0,0 0 0,-1 1 0,0 0 0,1 0 1,-2 0-1,1 0 0,0 1 0,-1 0 0,0 0 0,-9-4 0,-1 2-274,1 0 0,-1 0 0,0 1 0,0 1 0,0 1-1,0 0 1,-22 1 0,36 1 41,-1 0 0,1 0 1,0 1-1,-1-1 0,1 0 1,0 1-1,-1 0 0,1-1 0,0 1 1,0 0-1,-3 2 0,-9 12-5745,8-4-1150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42.1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1 737,'0'0'1601,"5"0"-1248,7 0 63,1 0-288,0 0-96,4 0-32,1 0-2178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43.1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1019 292 3940,'0'0'2690,"5"-10"-1750,10-15-545,1-2 2690,0-1 1,17-45 0,-33 71-2997,0 0 1,0 0 0,0 0-1,0 0 1,0 0 0,-1 0 0,1 0-1,-1 0 1,0 0 0,1 0-1,-1 1 1,0-1 0,0 0 0,0 0-1,0 1 1,0-1 0,0 0-1,-1 1 1,1-1 0,-1 1 0,1 0-1,-1-1 1,1 1 0,-1 0-1,0 0 1,0 0 0,1 0 0,-1 0-1,0 1 1,-2-2 0,-67-24 388,64 24-465,-49-13 63,0 3 1,-1 2-1,-81-3 0,-176 11 466,234 4-524,64-2 75,1 0 1,0 2 0,0 0-1,0 1 1,0 0-1,0 1 1,0 1 0,1 0-1,0 1 1,0 1-1,-21 13 1,28-15-66,-1 1 0,1 0-1,1 1 1,-1-1 0,1 1 0,0 1 0,0-1 0,1 1 0,0 0 0,1 0-1,0 1 1,0-1 0,0 1 0,1 0 0,1 0 0,0 0 0,0 0 0,0 0-1,1 1 1,0 9 0,1-6-17,0 0-1,1 0 1,0 0 0,0 0-1,2 0 1,0-1 0,0 1-1,1-1 1,8 18-1,-7-22-3,0 1-1,0-1 1,1 0-1,0-1 1,1 1 0,0-1-1,0-1 1,0 1-1,1-1 1,-1 0-1,2-1 1,-1 0-1,12 5 1,8 2 15,1-1 1,1-1 0,-1-2-1,2-1 1,30 3 0,157 7 97,74-20 52,-259 0-144,0-1 0,0-2 0,-1-1 0,1-2 0,-2-1 0,53-24 0,-77 31 27,0-1-1,-1 1 1,1-2-1,-1 1 1,0-1-1,0 0 1,0 0 0,-1 0-1,0-1 1,0 0-1,0 0 1,-1-1-1,0 1 1,0-1-1,-1 0 1,0 0-1,0 0 1,3-11-1,-4 9 61,-1 0-1,0-1 0,-1 1 0,0 0 0,0-1 1,-1 1-1,-1 0 0,1 0 0,-1-1 1,-1 1-1,0 0 0,0 1 0,0-1 0,-9-13 1,5 9-44,0 0 0,-1 0 0,-1 1 1,0 1-1,0-1 0,-1 1 0,-20-16 1,22 21-96,0 1 1,-1 0 0,0 0-1,0 1 1,0 0 0,0 0-1,0 1 1,-1 0 0,0 1-1,1 0 1,-1 1 0,-15-1-1,-88 1-4065,48 2-1591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2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5 5221,'0'0'358,"-11"0"63,-12-1-521,-91-3 4956,102 5-4124,0-1 1,0 1-1,0 1 0,1 0 0,-1 0 0,1 2 0,-18 6 0,27-9-713,0 0-1,0 0 1,0 1-1,0-1 1,0 1-1,0-1 1,0 1-1,1-1 1,-1 1-1,1 0 1,-1 0-1,1 0 1,0 0-1,0 0 1,-1 2-1,1-3-11,1 0 0,0 0 0,0 0 0,1 0 0,-1-1 0,0 1 0,0 0 0,0 0 0,0 0 0,1 0 0,-1-1 0,0 1 0,1 0 0,-1 0 0,1-1 0,-1 1 0,0 0 0,1-1 1,0 1-1,-1-1 0,1 1 0,-1 0 0,1-1 0,0 1 0,-1-1 0,1 0 0,0 1 0,0-1 0,-1 1 0,1-1 0,0 0 0,0 0 0,0 1 0,-1-1 0,1 0 0,0 0 0,0 0 0,0 0 0,0 0 0,-1 0 0,1 0 0,2-1 0,270 5 2225,-148-6-1720,-59 2-315,-1 0-106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4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1072 152 5765,'-16'-14'1670,"-1"0"0,-1 1-1,0 1 1,-34-18 0,26 19-767,1 0 0,-1 2 0,-36-8 1,20 9-658,0 2 0,0 2 0,-1 2 0,-82 6 0,93 0-195,0 2 0,0 1 0,1 1 0,0 2 0,1 1 0,0 2 0,1 0 0,0 2 0,1 2 1,0 0-1,2 2 0,0 1 0,-41 41 0,60-53-52,0 0 0,1 0 0,0 1 0,0 0-1,1 0 1,0 0 0,1 1 0,0-1 0,0 1 0,1 0 0,0 0 0,1 0 0,0 1 0,-1 19-1,3-23 3,1 0 0,-1 0-1,1-1 1,0 1 0,1 0-1,-1-1 1,1 1 0,1-1-1,-1 0 1,1 0 0,0 0-1,0 0 1,1 0 0,0 0-1,0-1 1,0 0 0,1 0-1,0 0 1,0 0 0,0-1-1,0 0 1,1 0 0,-1 0-1,8 3 1,1-1 53,1 0 0,0 0-1,-1-2 1,2 0 0,-1-1 0,30 3 0,98-4 822,-94-3-437,91-7 264,-1-7 0,180-42 0,-313 55-697,217-54 260,-201 49-234,-1-1-1,0-1 0,0-1 1,-1-1-1,-1-1 0,0 0 1,34-29-1,-47 34 53,1 1 1,-2-1-1,1 0 0,-1-1 0,0 0 1,0 1-1,5-15 0,-9 20-23,0 0 0,0-1-1,0 1 1,0 0-1,-1 0 1,1-1 0,-1 1-1,0-1 1,1 1-1,-1 0 1,0-1 0,-1 1-1,1 0 1,0-1 0,-1 1-1,1 0 1,-1-1-1,0 1 1,1 0 0,-1 0-1,0-1 1,-1 1-1,1 0 1,0 0 0,-1 0-1,1 1 1,-1-1 0,1 0-1,-1 0 1,0 1-1,0-1 1,-2-1 0,-10-5-66,-2 1 1,1 0-1,-1 0 0,0 2 1,0 0-1,0 1 1,-27-4-1,-123-3-821,142 11 546,-213-2-3498,152 2-1994,41 0-885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02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 11883,'0'0'7938,"9"0"-7201,194 6 2025,-122-1-2658,1-4 1,145-15-1,-267 16 501,-55-3-1,16-1-505,-2 0-6,-79 2 4,141 1-127,-1 1 0,1 1 0,0 1 0,-1 0 1,-32 14-1,36-7-247,29-5 80,34-4 121,-44-2 108,95-4 27,101-18 1,42-4-820,-239 26 709,16 0-178,-13-1 22,-9 1-181,-260 14 2272,79-28-1670,179 15-2894,12 3 527,15 3-2170,5-6-2024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4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5313 420 12812,'-877'-216'1778,"455"140"-1802,-677-34 0,1090 109 19,-591-15-158,1 32 112,422 0 73,-330 74 0,404-63 6,2 4 1,2 5-1,1 4 1,-143 80 0,209-100-4,1 0 1,0 3-1,1 0 1,2 2-1,1 1 1,0 1-1,-29 39 1,41-44-42,1 0 0,1 0 0,1 1-1,0 1 1,2 0 0,1 0 0,1 1 0,1 0 0,1 0 0,2 1 0,-3 36-1,6-34-75,1-1-1,1 0 1,1 1-1,2-1 1,1 0-1,1 0 1,1-1-1,1 0 1,1 0-1,2-1 1,1 0-1,0-1 0,2 0 1,1-1-1,0 0 1,2-2-1,38 39 1,-14-22 84,2-2 0,1-1 0,2-3 0,1-1-1,2-3 1,1-2 0,1-2 0,84 28 0,15-7 77,285 48-1,50-25 86,572 8 1,493-110-53,92-88 47,-935 30-357,-613 71 186,-1-3-1,-1-5 1,-1-3 0,-2-5 0,116-65 0,-176 85 17,-2-1 1,0-1-1,-1-2 1,-1 0-1,-1-2 1,26-31-1,-36 37 1,-2 0 0,0-1 0,0-1 0,-2 0 0,-1-1 1,0 0-1,-1 0 0,-1-1 0,-1 0 0,4-31 0,-6 30 134,-2 0-1,-1 0 1,-1 0-1,-1 0 1,-1 0-1,0 0 1,-2 0-1,-1 1 1,0-1-1,-11-24 1,6 22 145,-2 1-1,0 1 1,-2 0 0,0 0-1,-1 2 1,-1 0 0,-1 1-1,-32-28 1,4 10-60,-2 2 0,-1 2 0,-2 2 1,-1 2-1,-1 3 0,-1 2 0,-60-19 0,1 9-267,-2 4 0,-180-24-1,142 38-1496,-1 6-1,0 6 1,-182 21-1,146 4-3089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03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87 10346,'72'0'9406,"131"13"-8888,-45 0-278,234-11 0,-332-3-208,-40 0-522,9-1 2180,-59-10-23,-11 0-1449,-173-47 65,169 50-325,0 1-1,-86-2 1,86 10 10,-1 1 0,1 3 0,1 2 0,-1 2 0,-82 25 0,110-25 53,28-8 3,12 0-53,661 16-340,-625-21 94,97-19-1,-73 9 277,-82 14-27,-19 2-167,-63 13 217,-24 3 310,-560 14 56,563-27-363,-79 7-1,149-5-29,31-6-46,1 1 0,-1-1 0,0 0 0,0 0 1,0 1-1,0-1 0,0 0 0,1 1 0,-1-1 0,0 1 0,0-1 1,0 1-1,1 0 0,-1-1 0,0 1 0,1-1 0,-1 1 1,1 0-1,-1 0 0,1-1 0,-1 1 0,1 0 0,-1 0 0,1 0 1,0 0-1,0-1 0,-1 1 0,1 2 0,0-3-110,1 1 1,-1 0-1,0-1 0,1 1 0,-1-1 0,1 0 1,-1 1-1,1-1 0,-1 1 0,1-1 0,0 0 1,-1 1-1,1-1 0,-1 0 0,1 0 0,0 1 1,-1-1-1,1 0 0,0 0 0,-1 0 0,1 0 1,0 0-1,-1 0 0,1 0 0,0 0 0,-1 0 1,1 0-1,0 0 0,-1 0 0,2-1 1,2 1-963,20 0-3972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1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2274,'0'0'2242,"47"-11"-2402,-21 5 128,6 1 32,-1 0-32,6 1 32,3 0-32,3 2-673,1 1-512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2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213 1922,'0'0'14301,"-4"-8"-13356,1 3-833,1 1 0,-1-1 1,0 1-1,0 0 0,0 0 0,-1 0 0,1 1 0,-1-1 0,0 1 0,0 0 0,0 0 1,0 0-1,-1 0 0,1 1 0,-10-4 0,-37-16 171,0 3 0,-1 2 0,-1 2 0,-1 2 0,0 3 0,0 3-1,-68-2 1,95 10-282,0 2 0,1 1-1,-1 1 1,1 1 0,0 1-1,0 1 1,1 2 0,1 0-1,-1 2 1,2 1 0,-1 0-1,2 2 1,0 1 0,1 0-1,-24 25 1,31-28-6,1 2-1,0-1 1,1 2 0,1-1-1,0 2 1,1 0 0,1 0-1,1 0 1,0 1 0,1 0-1,1 1 1,1 0 0,1 0-1,0 0 1,1 0 0,2 0-1,0 1 1,0-1 0,4 25-1,-2-39-19,0 1-1,1 0 1,-1-1 0,1 1-1,0-1 1,1 0-1,-1 0 1,1 1 0,0-2-1,0 1 1,1 0-1,-1-1 1,1 1 0,9 6-1,-5-4 4,0-2 1,1 1-1,0-1 0,0 0 1,0-1-1,1 0 1,18 4-1,8 0 60,0-3 0,0-1 0,61 0 0,-94-4-31,110-1 77,0-4 0,119-21-1,-163 13 58,-1-2 0,-1-3 0,0-3 0,102-49 0,-153 63-116,-1-1 0,0-1 0,-1-1 0,0 0 0,0-1 0,13-13 0,-23 20 23,-1 1 1,0-1-1,0 0 1,0 0-1,0 0 1,-1 0-1,1 0 1,-1 0-1,0-1 1,0 1-1,-1-1 0,1 1 1,-1-1-1,0 0 1,0 0-1,-1 1 1,1-1-1,-1 0 1,0 0-1,-1 0 1,1 0-1,-1 1 1,0-1-1,0 0 1,0 0-1,-1 1 0,-2-6 1,-1 1 2,0 1-1,-1 0 1,0 0 0,0 0-1,-1 1 1,0 0 0,0 0-1,-15-10 1,-73-43 26,77 49-66,-79-40 89,58 32-1473,1-2 0,-56-41 0,66 36-3875,14-1-4478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0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1282 138 10570,'0'0'43,"-11"-3"112,-192-65 4937,166 54-4781,0 2-1,0 1 1,-1 2 0,0 1-1,-1 2 1,0 2-1,0 2 1,0 1-1,-70 8 1,83-3-325,0 1 0,0 1 0,0 1 0,1 1 0,0 1 0,0 1 0,1 2 0,0 0 1,1 2-1,1 0 0,0 2 0,1 0 0,1 1 0,0 1 0,-20 26 0,11-8-6,3 1 0,1 1 1,1 1-1,3 1 0,-19 49 0,28-59-22,2 0 0,1 1 0,1 0 0,2 1 0,1-1 0,1 1 1,2 0-1,2 35 0,1-58 30,0 0 0,0 0 1,1-1-1,0 1 0,0-1 0,1 1 1,0-1-1,1 0 0,0 0 1,0 0-1,1 0 0,0-1 1,0 0-1,0 0 0,9 8 1,-4-6 19,0-1 0,1-1 1,-1 0-1,1 0 1,1-1-1,-1 0 0,1-1 1,0-1-1,21 6 1,2-3 30,1-2 1,0-1 0,0-1 0,0-3 0,0-1 0,61-9 0,-25-3 2,0-3 1,79-29 0,135-69 21,4-28 61,-230 107 203,-2-2 1,89-75-1,-132 99-171,-1-1 1,0-1-1,-1 0 0,-1 0 0,0-2 0,-1 1 0,-1-2 0,0 1 0,11-31 0,-19 42-110,1-2 1,-1 1-1,0 0 0,-1 0 0,0-1 1,0 1-1,-1-1 0,0 1 1,0 0-1,0-1 0,-1 1 0,0-1 1,-1 1-1,0 0 0,0 0 0,0 0 1,-1 0-1,0 0 0,0 0 0,-1 1 1,0-1-1,0 1 0,-1 0 0,1 0 1,-1 1-1,0 0 0,-1-1 1,-9-6-1,-3 0-100,-1 1 1,0 0 0,-1 2-1,0 0 1,0 1-1,-1 1 1,0 1-1,0 1 1,-1 1 0,-37-3-1,-18 3-459,-125 10-1,90 6-929,15-1-3015,59-9-363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1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153 7495,'0'0'977,"3"-8"678,2-1-1722,-2 2 771,0 1-1,0-1 1,-1 1 0,0-1-1,2-9 1,-4 14-471,0 0 0,1 0 0,-1 0 0,0 0 0,0 0-1,-1 0 1,1 0 0,0 0 0,-1 0 0,1 0 0,-1 1 0,1-1 0,-1 0 0,0 0 0,0 0 0,0 1 0,0-1-1,0 0 1,0 1 0,-1-1 0,1 1 0,0 0 0,-1-1 0,1 1 0,-1 0 0,1 0 0,-3-2 0,-7-2-40,-1 0 0,0 0 0,0 1 0,0 1 1,0 0-1,-1 0 0,-15 0 0,-97-2-302,76 5 162,-37-1-249,0 3-1,-127 20 1,175-16 181,1 3 1,0 0-1,1 3 0,0 1 1,1 2-1,1 1 1,0 1-1,-35 26 0,55-33 38,1 1 0,0 0 0,0 1 0,1 0 0,1 1 0,0 0 0,1 1 0,1 0 0,0 1 0,0-1 0,2 2 0,0-1 0,-7 24 0,11-28-24,0 0 0,1 0 0,1 0 1,0 0-1,0 1 0,1-1 0,0 0 1,1 0-1,1 0 0,-1 1 0,2-1 0,0-1 1,0 1-1,1 0 0,0-1 0,0 0 1,2 0-1,-1 0 0,1 0 0,0-1 1,9 10-1,-2-5 8,0-1 1,0-1 0,2 0-1,-1-1 1,1 0-1,1-1 1,28 14 0,-16-12-3,0-1 0,1-2 0,1 0 0,32 4 0,18-3 18,1-3 0,126-6 0,-141-4-9,-1-3 1,-1-3 0,0-2 0,93-30-1,-113 27 219,-1-3-1,-1-1 0,0-2 1,-1-1-1,-2-3 0,0-1 1,41-35-1,-67 48-35,0-1 1,-1 0-1,0 0 1,-1-1-1,-1 0 1,0-1-1,-1 0 1,0-1-1,10-28 0,-17 38-177,1-1-1,-1 0 1,-1 0-1,0 0 1,0 1-1,0-1 1,0 0-1,-1 0 1,-1 0-1,1 0 1,-1 0-1,0 0 1,-1 0-1,1 0 1,-1 1-1,-1-1 0,1 0 1,-1 1-1,0 0 1,-1 0-1,1 0 1,-1 0-1,0 0 1,-1 1-1,1 0 1,-1 0-1,-6-5 1,-3-1-30,-1 1-1,-1 0 1,1 1 0,-1 1 0,-1 1 0,1 0-1,-1 1 1,-1 0 0,1 2 0,-1 0-1,-22-2 1,-26 1-1182,-117 4-1,55 3-5028,98-4-163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4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633 121 6054,'0'0'7351,"-10"-7"-5349,-33-23-428,37 27-1386,1 1-1,-1 0 1,0 0-1,0 1 1,0-1-1,0 1 1,-1 1-1,1-1 1,0 1-1,0 0 1,0 0-1,0 1 0,-1 0 1,1 0-1,0 0 1,0 1-1,0 0 1,1 0-1,-7 3 1,-11 3 338,-23 3 627,-70 6-1,74-12-554,-1 1 1,-51 16-1,89-20-609,1-1 0,-1 2 1,0-1-1,1 0 0,0 1 0,-1 0 0,1 0 0,0 0 0,0 0 0,1 1 0,-1-1 0,1 1 0,0 0 0,0 0 0,0 0 0,0 1 0,1-1 1,-1 1-1,1-1 0,0 1 0,1 0 0,-2 7 0,-1 9-53,1-1 1,1 1 0,1 0-1,1 25 1,1-15 39,-1-22 12,1 0 1,0 1-1,0-1 0,1 0 1,0 0-1,1 0 1,0 0-1,0 0 0,1-1 1,0 0-1,1 1 1,6 8-1,-1-5-5,0 0 1,0-1-1,1 0 1,0 0-1,1-1 0,25 16 1,-14-12 3,1-2 0,0 0 0,1-1 0,0-2 0,1 0 0,0-2 0,0-1-1,33 3 1,-28-6 13,0-1-1,1-2 1,-1-2-1,0 0 0,0-2 1,-1-2-1,1 0 1,44-17-1,-27 5 12,1 2-1,1 3 1,0 1 0,1 3-1,63-3 1,-97 11 17,4 1-97,0-1 0,-1-1 0,39-9 0,-54 9 54,1 1 0,-1-2 0,1 1 0,-1 0 0,0-1 0,0 0 0,0 0 0,-1 0 0,1-1 0,-1 0 0,0 0 0,1 0 0,-2 0 0,1 0-1,0-1 1,-1 0 0,0 0 0,4-9 0,2-13 39,-1-1-1,-1-1 0,-2 1 1,0-1-1,-2 0 0,-2 0 1,-2-39-1,1 61-7,0 0 0,-1 1 0,0 0-1,0-1 1,0 1 0,-1-1 0,0 1 0,-1 0-1,1 0 1,-1 0 0,0 0 0,0 1 0,-7-9-1,3 6 2,0 1 1,0-1-1,-1 1 0,0 1 0,0 0 0,-1 0 0,-16-9 0,-6 2-22,1 1-1,-1 2 1,-1 1-1,-44-7 1,16 8-100,0 4 1,0 2-1,0 2 1,-102 15-1,72-6-728,29-7-4751,39-2 16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8:3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67 4260,'0'0'11200,"-5"-5"-10319,-15-15-128,65 28-65,2-2-695,1-2 1,0-3-1,89-8 0,-87 4-174,-6 1 173,536-20 27,-530 25-30,94 18 1,20 3 9,444-18 47,-338-9-38,-83 4-7,717-22 24,-52-24 21,-488 41-2409,-361 2-808,-2-5-2706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8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892 137 11275,'0'0'2263,"1"-8"-1329,0 5-867,-1 1-1,1 0 1,-1 0-1,0-1 1,0 1 0,1 0-1,-2-1 1,1 1-1,0 0 1,0-1-1,-1 1 1,0 0-1,1 0 1,-1 0-1,0-1 1,0 1-1,0 0 1,0 0-1,0 0 1,-1 0-1,1 0 1,0 1-1,-1-1 1,0 0-1,1 1 1,-1-1 0,0 1-1,0-1 1,0 1-1,0 0 1,0 0-1,0 0 1,0 0-1,0 0 1,0 0-1,-1 1 1,1-1-1,-4 0 1,-43-11 409,-1 2-1,0 3 1,-1 1 0,-62 2 0,51 1 369,20 1-486,0 1-1,0 2 0,-60 9 1,91-9-354,-1 2 0,1 0 0,0 0 1,0 1-1,0 0 0,1 1 0,-1 0 0,1 1 0,1 0 1,-1 1-1,1 0 0,0 0 0,0 1 0,1 0 0,0 0 1,1 1-1,-11 15 0,9-8-9,1 0-1,0 0 1,1 1 0,1-1-1,1 2 1,0-1 0,2 0-1,-1 1 1,2 0 0,1-1-1,0 1 1,1 0 0,1 0-1,1 0 1,3 19 0,-2-27 10,0 1 0,0-1 0,1 1 0,0-1 0,1 0 1,0-1-1,1 1 0,0-1 0,0 0 0,1-1 0,0 1 1,0-1-1,1-1 0,0 1 0,16 10 0,-11-10 25,0-1 0,0-1 0,1 0 0,0 0-1,0-1 1,1-1 0,-1-1 0,1 0 0,0 0-1,29 0 1,39-2 64,1-3 0,112-18 0,-161 14 137,0-1 0,0-2 1,-1-1-1,0-2 0,-1-1 1,0-2-1,-1-1 1,33-22-1,-58 32-193,0 1 0,0-1 0,-1 0 0,0-1 0,0 0-1,0 0 1,-1 0 0,0 0 0,0-1 0,-1 0 0,0 0 0,-1 0 0,1 0 0,-2-1 0,1 1 0,-1-1 0,0 0 0,-1 0 0,0 0 0,0-9-1,-2 7-32,1 1 0,-1-1-1,-1 1 1,1 0-1,-2 0 1,0 0 0,0 0-1,-1 0 1,0 0 0,0 1-1,-1-1 1,0 1-1,-1 1 1,0-1 0,-1 1-1,-13-14 1,1 6 23,-1 0 1,-26-14-1,-4-4-1496,5-5-3907,28 18 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8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697 164 8776,'2'-4'373,"-1"0"-1,1 0 1,0 0-1,-1 0 1,0 0 0,0 0-1,0 0 1,0 0-1,-1 0 1,0-1-1,0 1 1,0 0-1,0 0 1,-1-1-1,1 1 1,-1 0-1,-3-8 1,2 8-157,-1 0 1,1 0-1,-1 1 1,0-1-1,0 0 1,-1 1-1,1 0 1,-1 0-1,0 0 1,0 0-1,0 1 1,0-1-1,0 1 1,0 0-1,-9-3 1,-7-2-63,0 1-1,0 1 1,-1 1-1,1 1 1,-1 0 0,0 2-1,0 0 1,1 1-1,-1 2 1,0 0-1,0 1 1,1 1 0,0 1-1,0 0 1,0 2-1,0 0 1,1 1 0,0 2-1,1-1 1,-23 18-1,26-17-166,-1 2 0,2 0 0,0 1-1,0 0 1,1 1 0,1 1-1,0 0 1,2 0 0,-1 1 0,2 1-1,0 0 1,1 0 0,0 0 0,2 1-1,0 0 1,1 1 0,1-1-1,1 1 1,0 0 0,1 0 0,1 0-1,3 27 1,-1-37 9,0 0-1,1 0 1,1-1 0,-1 1-1,2 0 1,-1-1 0,1 1-1,0-1 1,1 0 0,0-1-1,0 1 1,0-1-1,1 0 1,0 0 0,1 0-1,0-1 1,0 0 0,0-1-1,0 0 1,1 0 0,0 0-1,0-1 1,0 0 0,11 3-1,9 3 23,0-1 0,1-2 0,0-1 0,0-1-1,0-1 1,39 0 0,-25-4 89,1-2 0,0-2 0,-1-1 0,0-2 0,78-25 0,-92 22 261,-1-1 0,0-1-1,0-1 1,-2-2 0,0-1-1,0-1 1,-2-1-1,0-1 1,27-28 0,-46 42-287,0-1 1,-1 1 0,1-1-1,-1 0 1,-1 0-1,1 0 1,-1-1 0,0 1-1,0-1 1,-1 0-1,0 0 1,3-14 0,-5 16-78,0 0 0,0 0 0,0-1 0,-1 1 0,0 0 0,0-1 0,0 1 0,-1 0 0,1 0 0,-1 0 0,0 0 0,-1 1 0,1-1 0,-1 0 0,0 1 0,0 0 0,0 0 0,-5-5 0,-26-24-605,-53-41 1,17 16-2350,5-7-5055,38 34-707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06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796 97 7399,'0'0'4938,"9"-6"-3705,27-19 144,-22 9 3773,-23 8-2828,-27 5-1820,30 2-420,-113-15 781,64 8-593,-70-3 1,37 9-235,-124 3 56,202 1-90,1 0 0,-1 0 0,1 1 1,0 0-1,0 0 0,0 1 0,1 1 0,-1-1 0,1 1 0,0 1 0,0-1 0,1 1 0,0 1 0,0-1 0,-10 13 1,10-11-2,1 1 1,0 0 0,0 0 0,1 0 0,0 1-1,0 0 1,1 0 0,0 0 0,1 0 0,1 0-1,-1 1 1,1 0 0,0 17 0,2-19-6,0 0-1,1 0 1,0 0 0,0 0-1,1 0 1,0 0-1,1 0 1,0-1 0,6 14-1,-6-17 8,1 0-1,0 0 0,-1 0 0,2 0 0,-1 0 0,0-1 0,1 0 0,0 0 0,0 0 0,0-1 0,0 0 0,1 1 0,-1-2 0,1 1 0,7 2 0,16 2 40,0-2 0,1 0 0,0-2 0,0-1 0,-1-2 1,1-1-1,31-4 0,-25 0-18,0-1 1,0-1 0,-1-3 0,0-1 0,0-1 0,35-19 0,14-11 48,90-64 0,-173 106-41,0-1 1,0 1-1,0-1 0,0 1 1,0-1-1,-1 0 0,1 0 1,0 1-1,0-1 0,0 0 1,-1 0-1,1 0 1,0 0-1,-1 0 0,1 0 1,-1 0-1,1 0 0,-1 0 1,1 0-1,-1 0 0,0 0 1,0 0-1,1 0 1,-1-1-1,0 1 0,0 0 1,0 0-1,0 0 0,0 0 1,-1 0-1,1 0 0,0-1 1,0 1-1,-1 0 0,1 0 1,-1 0-1,1 0 1,-1 0-1,1 0 0,-1 0 1,0 0-1,1 0 0,-1 1 1,0-1-1,0 0 0,-1-1 1,-7-6 76,0 1 0,0 0 0,-1 0 1,-10-5-1,-2-2-249,-44-43-4867,56 48 2754,-6-6-3689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69 19292,'2'-4'341,"0"1"0,1-1 1,-1 0-1,1 1 0,0 0 0,0-1 0,0 1 1,0 0-1,1 1 0,-1-1 0,1 1 0,0-1 0,-1 1 1,1 0-1,0 0 0,0 1 0,6-2 0,2-1 119,1 0 0,-1 1 0,1 1 0,20-2 0,-27 4-394,0-1 1,0 2 0,0-1-1,9 2 1,-14-2-66,-1 0 0,1 0 1,0 1-1,0-1 0,0 0 0,0 0 1,-1 1-1,1-1 0,0 0 1,0 1-1,-1-1 0,1 1 0,0-1 1,-1 1-1,1-1 0,0 1 0,-1 0 1,1-1-1,-1 1 0,1 0 1,-1-1-1,1 1 0,-1 0 0,0 0 1,1 0-1,-1-1 0,0 1 1,1 0-1,-1 0 0,0 0 0,0-1 1,0 1-1,0 0 0,0 0 0,0 0 1,0 0-1,0 0 0,0-1 1,0 1-1,-1 0 0,0 1 0,-3 8-9,-2-1-1,1 0 1,-2-1-1,1 1 0,-1-1 1,0 0-1,-1-1 1,-10 9-1,-3 4-7,-1 1 10,13-13-17,0 0-1,0 0 1,1 1 0,1 0-1,-1 0 1,-11 21 0,19-30 17,-1 1 1,1 0-1,0-1 1,-1 1-1,1 0 1,0 0-1,0-1 1,-1 1-1,1 0 0,0 0 1,0-1-1,0 1 1,0 0-1,0 0 1,0-1-1,0 1 1,0 0-1,0 0 1,0-1-1,0 1 1,1 0-1,-1 0 1,0-1-1,0 1 1,1 0-1,-1-1 1,0 1-1,1 0 1,-1-1-1,1 1 1,-1 0-1,1-1 1,-1 1-1,1-1 1,0 1-1,-1-1 1,1 0-1,0 1 1,-1-1-1,1 1 1,0-1-1,-1 0 1,1 0-1,0 1 1,0-1-1,-1 0 0,1 0 1,0 0-1,0 0 1,-1 0-1,2 0 1,7 0-51,0 0 0,0-1 1,-1 0-1,10-2 0,3-1-51,-14 4 90,-1 0-1,1 1 1,-1-1-1,1 1 0,-1 0 1,1 1-1,-1 0 0,0 0 1,0 0-1,0 0 0,0 1 1,6 4-1,-8-4 13,-1-1-1,0 1 1,1 0-1,-1 0 1,-1 0 0,1 0-1,0 1 1,-1-1-1,0 1 1,0-1 0,0 1-1,0 0 1,0 0-1,-1 0 1,0 0 0,0 0-1,0 0 1,0 0-1,0 7 1,-1-4 16,-1 1-1,1-1 1,-1 0-1,-1 1 1,1-1-1,-1 0 1,0 1-1,-1-1 1,0-1-1,0 1 1,-1 0-1,1-1 1,-1 1-1,-7 7 1,-8 9 172,-1-1 0,-29 24 1,43-40-137,1-2-20,1-1-1,0 0 1,-1 0 0,0 0-1,0-1 1,0 1 0,0-1-1,0 0 1,0-1 0,-1 1-1,1-1 1,0 0 0,-1 0-1,1-1 1,-1 0 0,1 0-1,-8-1 1,5 1-75,1-2 0,0 1 1,-1-1-1,1 0 0,0-1 0,1 0 0,-1 0 1,0 0-1,1-1 0,-1 0 0,1 0 0,-8-7 1,14 10 3,-1 1 0,1 0 1,0 0-1,-1 0 0,1 0 1,0-1-1,-1 1 0,1 0 1,0 0-1,0-1 0,-1 1 1,1 0-1,0-1 0,0 1 1,-1 0-1,1-1 0,0 1 1,0 0-1,0-1 0,0 1 1,0 0-1,-1-1 0,1 1 1,0-1-1,0 1 0,0 0 1,0-1-1,0 1 0,0-1 1,0 1-1,0 0 0,1-1 1,-1 1-1,0 0 0,0-1 1,0 1-1,0 0 1,0-1-1,1 1 0,-1 0 1,0-1-1,0 1 0,0 0 1,1-1-1,-1 1 0,0 0 1,1 0-1,-1-1 0,21-5-854,0 6 224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 9001,'0'0'4131,"-67"-2"-2337,39 13-1025,0 14-417,1 10 289,3 10 63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07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511 161 8040,'5'-4'780,"0"-1"0,0 0 0,-1 0 0,1-1 0,-1 1 0,-1-1 0,1 0 0,-1 0 0,0 0 0,0-1 0,-1 1 0,0 0 0,0-1 0,-1 0 0,1 0 0,0-11 0,-3 16-709,1 1 1,-1 0-1,1 0 0,-1 0 1,0-1-1,1 1 0,-1 0 1,0 0-1,0 0 0,1 0 1,-1 0-1,0 0 0,0 1 1,0-1-1,0 0 0,0 0 1,-1 1-1,1-1 0,0 0 1,0 1-1,0-1 0,-1 1 1,1 0-1,0-1 0,0 1 1,-3 0-1,-40-7 16,39 7 3,-31-3-12,1 1 0,0 2-1,0 1 1,-1 2-1,-36 8 1,57-8-38,0 0 0,0 2-1,1 0 1,-1 1 0,1 0 0,0 1 0,1 0-1,-1 2 1,2-1 0,-1 2 0,1-1-1,1 2 1,-1-1 0,-9 14 0,18-20-42,-1 0 0,1 1 1,1-1-1,-1 1 0,0-1 1,1 1-1,0 0 0,0 0 1,1 0-1,-1 0 0,1 0 1,0 0-1,1 1 0,-1-1 0,1 0 1,0 0-1,0 1 0,1-1 1,-1 0-1,1 0 0,1 0 1,-1 0-1,0 1 0,1-2 1,3 7-1,0-3 3,0 0 1,0-1-1,0 0 1,1 0-1,0 0 1,0-1-1,1 0 1,0 0-1,0-1 1,1 0-1,-1 0 1,1 0-1,0-1 1,11 4-1,7 1 107,0-1 1,1-2-1,0 0 0,0-2 0,32 2 0,-6-5 406,92-7 0,-113 2-186,-1-1 0,-1-2 1,33-11-1,-47 13-134,-1-1-1,0 0 1,0-1-1,-1-1 1,0-1-1,0 0 1,19-17-1,-30 24-154,0-1 0,0 0 1,0 0-1,0 0 0,-1 0 0,1-1 0,-1 1 0,0-1 1,0 1-1,-1-1 0,1 0 0,-1 0 0,1 0 1,-1 1-1,0-1 0,-1-1 0,1 1 0,-1 0 0,0 0 1,0 0-1,0 0 0,0 0 0,-1 0 0,1 0 0,-1 0 1,0 0-1,0 0 0,-1 0 0,1 0 0,-3-3 0,-1-2-77,-1 0-1,0 1 1,0 0-1,-1 0 1,0 1-1,0 0 0,0 0 1,-1 1-1,0 0 1,-18-10-1,-32-12-960,-1 0-2780,25 5-3572,16 7-2156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21 12716,'0'0'3614,"-10"-5"-3496,4 2-111,5 2-7,0 0 0,-1-1 0,0 1-1,1 0 1,-1 0 0,0 0 0,1 1-1,-1-1 1,0 0 0,0 1 0,0-1 0,0 1-1,0-1 1,0 1 0,0 0 0,1 0 0,-1 0-1,0 0 1,0 0 0,0 0 0,0 1-1,0-1 1,0 1 0,0-1 0,0 1 0,1 0-1,-1 0 1,0-1 0,0 1 0,1 0-1,-1 1 1,1-1 0,-1 0 0,-2 3 0,-6 11 75,0 0 1,1 1 0,1 0 0,1 1-1,0 0 1,1 0 0,-7 33 0,7-17 8,2 1 1,1 0 0,2 42-1,3-61-80,0 1-1,0-1 0,2 0 0,0 0 0,6 16 0,-4-18 27,-2 2 0,0-1 0,0 0-1,-2 1 1,3 23 0,-6-37-13,0-1 1,0 1-1,-1 0 0,1-1 1,0 1-1,0-1 0,0 1 1,0-1-1,0 0 0,-1 1 1,1-1-1,0 0 0,0 0 1,0 0-1,-1 0 0,1 0 0,0 0 1,0 0-1,-2-1 0,-29-2-1169,20-1 44,-1-1 1,1 0 0,0-1-1,1 0 1,-1-1-1,1 0 1,-13-12-1,-24-24-788,7 1 7895,41 42-5875,0-1 0,0 1-1,0 0 1,0-1 0,0 1 0,0 0-1,0-1 1,0 1 0,0-1-1,0 1 1,0 0 0,0-1-1,0 1 1,0 0 0,1-1 0,-1 1-1,0 0 1,0-1 0,0 1-1,1 0 1,-1 0 0,0-1-1,0 1 1,1 0 0,-1 0 0,0-1-1,1 1 1,-1 0 0,0 0-1,1 0 1,-1 0 0,0-1-1,1 1 1,-1 0 0,0 0-1,1 0 1,-1 0 0,0 0 0,1 0-1,-1 0 1,0 0 0,1 0-1,-1 0 1,1 0 0,-1 0-1,1 0 1,24-4-67,-21 3 489,84-9-208,-47 6-344,53-12 0,-80 12-8,-1 0 0,0 0 0,0-1 0,0-1 0,0 0 0,-1-1 0,21-15 0,-26 18 402,-12 15 84,3-7-374,-1 1 0,1-1 1,0 1-1,1-1 0,-1 1 1,-1 8-1,3-12-97,0 0 0,0 0 0,0 1 0,0-1 0,0 0 0,0 1 0,0-1 0,1 0 0,-1 1 0,0-1 0,1 0 0,-1 0 0,1 0 0,-1 1 0,1-1 0,0 0 0,-1 0 0,1 0 0,0 0 0,0 0 0,0 0 0,0 0 0,0 0 0,0-1 0,0 1 0,0 0 1,0 0-1,2 0 0,1 0 15,-1 0 1,1 0 0,-1 0 0,1-1-1,0 1 1,0-1 0,-1 0 0,1 0-1,0-1 1,4 0 0,3-1-29,0-1-1,0 0 1,0 0 0,0-1-1,-1-1 1,13-6 0,-16 6-152,0 1 0,-1-1 0,1 0 1,-1 0-1,-1-1 0,1 0 0,-1 0 0,0 0 0,0-1 0,0 1 1,-1-1-1,4-9 0,-41 43 1413,32-26-1235,0-1 0,0 1 0,1 0 0,-1 0 0,0 0 0,1 0 0,-1 0 0,0 0 0,1 0 0,-1 0 0,1 0 0,-1 0 0,1 0 0,0 0 0,-1 1 0,1-1 0,0 0 0,0 0 0,0 0 0,0 0 0,0 1 0,0-1 0,0 0 0,0 0 0,1 0 0,-1 0 0,0 1 0,1-1 0,-1 0 0,1 0 0,-1 0-1,1 0 1,-1 0 0,1 0 0,0 0 0,0 0 0,-1 0 0,1-1 0,0 1 0,0 0 0,0 0 0,0-1 0,0 1 0,0 0 0,0-1 0,0 1 0,0-1 0,0 0 0,0 1 0,0-1 0,1 0 0,-1 1 0,0-1 0,0 0 0,2 0 0,10 2-246,1-1 0,-1 0-1,26-2 1,-22 0-620,2 0 63,21 0-544,-39 1 1324,0 0 0,0 1-1,1-1 1,-1 0-1,0 1 1,0-1 0,0 0-1,1 1 1,-1-1 0,0 1-1,0 0 1,0-1 0,0 1-1,0 0 1,0 0 0,0 0-1,-1 0 1,1 0-1,0-1 1,0 1 0,-1 1-1,1-1 1,0 0 0,-1 0-1,1 2 1,0-1 44,-1 0-1,1 0 1,0 0 0,0 0-1,0-1 1,0 1 0,0 0 0,0 0-1,0 0 1,0-1 0,4 4-1,-5-5-1,1 0 0,-1 1-1,1-1 1,-1 0-1,1 1 1,0-1 0,-1 0-1,1 0 1,-1 1-1,1-1 1,0 0-1,-1 0 1,1 0 0,0 0-1,-1 0 1,1 0-1,0 0 1,-1 0 0,1 0-1,0 0 1,-1-1-1,1 1 1,0 0-1,0-1 1,1 0 36,1-1-1,-1 0 1,0 0-1,0 0 1,0 0-1,0 0 1,-1 0-1,1-1 1,-1 1-1,1-1 1,-1 1-1,0-1 1,0 1-1,0-1 1,1-3-1,12-69 0,-11 24-5629,-3 34 773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18642,'0'0'832,"75"-13"-2978,-55 6-2690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66 103 13132,'1'-11'3161,"2"-2"-1999,6-33 1818,-6 14 2951,-25 63-4986,12-12-950,1 1-1,1 1 1,0 0 0,2 0-1,1 0 1,0 1 0,1-1-1,2 1 1,0 34 0,1-55 4,1 0 1,1 1-1,-1-1 0,0 1 1,0-1-1,1 0 0,-1 1 1,0-1-1,1 0 1,-1 1-1,1-1 0,0 0 1,-1 0-1,1 1 0,0-1 1,0 0-1,0 0 0,0 0 1,0 0-1,0 0 1,0 0-1,0 0 0,0-1 1,0 1-1,2 1 0,0-1 2,0 0-1,1-1 1,-1 1 0,0-1-1,0 1 1,0-1-1,0 0 1,1 0-1,-1 0 1,6-2-1,1 0 3,0 0 0,0-1 0,0-1 0,0 1 0,-1-2 0,12-6 0,-4-2-52,0 0 0,-1-2 0,-1 0 0,-1 0 0,0-2 0,-1 0 0,0 0 0,-2-1 0,0 0 0,13-31 0,-80 123-1141,51-66 1241,0 0 0,1 0 0,0 0 0,0 1 1,1-1-1,0 1 0,0 0 0,1 0 0,0 0 0,1 0 1,0 11-1,1-19-51,0 0 0,0 0-1,0 0 1,1 1 0,-1-1 0,0 0 0,1 0 0,0 0 0,-1 0 0,1 0-1,-1 0 1,1 0 0,0 0 0,0 0 0,0 0 0,-1 0 0,1 0 0,0 0 0,0-1-1,0 1 1,0 0 0,0-1 0,2 2 0,37 7 136,-28-9-64,0 0 1,0 0 0,0-1 0,18-4-1,-20 1-17,-1 0-1,1 0 1,-1-1 0,0 0-1,15-11 1,-13 9 18,-27 41-522,15-32 465,-1 1 0,1-1 0,-1 1 0,1-1 1,0 1-1,0-1 0,0 1 0,0 0 0,1-1 0,-1 1 0,1 0 0,0 0 0,-1-1 0,1 1 0,1 5 0,0-7-9,-1 1-1,1-1 0,0 0 0,0 1 0,0-1 1,0 0-1,0 0 0,0 0 0,0 0 0,0 0 1,0 0-1,0 0 0,1 0 0,-1-1 0,0 1 1,1 0-1,-1-1 0,0 1 0,1-1 0,-1 1 0,1-1 1,-1 0-1,1 0 0,-1 0 0,1 0 0,-1 0 1,1 0-1,-1 0 0,2 0 0,4 0 43,0-1 0,-1 0 0,1 0 0,-1 0 1,1 0-1,-1-1 0,1 0 0,-1-1 0,0 0 0,0 1 0,10-8 0,12-5 40,-27 18-203,0 1 0,1-1 0,-1 1 0,1-1 0,-1 1 0,1-1 0,0 0 0,0 0 0,1 0 0,3 5 0,-4-6-401,0-1 1,0 0 0,0 0-1,0 0 1,0 0-1,0 0 1,0 0 0,0-1-1,1 1 1,-1 0-1,0-1 1,0 0 0,3 0-1,14 1-8149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9705,'0'0'332,"0"-1"0,0 0-1,0 1 1,0-1 0,0 0-1,0 0 1,0 1 0,0-1 0,-1 0-1,1 0 1,0 1 0,0-1 0,-1 0-1,1 1 1,0-1 0,-1 0-1,1 1 1,0-1 0,-1 0 0,1 1-1,-1-1 1,1 1 0,-1-1-1,1 1 1,-1-1 0,0 1 0,1 0-1,-1-1 1,0 1 0,1 0-1,-2-1 1,0 1-171,0 0 0,0 0 0,0 0-1,0 0 1,0 0 0,0 0 0,0 1-1,0-1 1,0 1 0,0 0 0,-3 1 0,-2 2-287,0 0 1,0 0 0,0 0-1,0 1 1,-8 9 0,14-13 123,-23 28 45,23-29-48,0 1 0,0 0-1,0 0 1,1 0 0,-1 0-1,0 0 1,1 0 0,-1 0 0,1 0-1,-1 0 1,1 0 0,-1 0-1,1 0 1,0 1 0,-1-1 0,1 0-1,0 0 1,0 0 0,0 1-1,0-1 1,0 0 0,0 0 0,1 3-1,0-4 25,1 1 1,-1-1-1,1 1 0,-1-1 0,0 0 0,1 0 1,-1 1-1,1-1 0,-1 0 0,1 0 0,-1-1 0,1 1 1,-1 0-1,1 0 0,-1-1 0,1 1 0,-1-1 1,0 1-1,1-1 0,-1 1 0,0-1 0,1 0 0,0-1 1,31-19 240,19-27 578,-51 47-710,-3 11-106,1 0 0,1-1 1,-1 1-1,2 0 0,-1-1 0,3 13 0,-2-21-60,-1 1 0,1-1-1,0 0 1,-1 0 0,1 0 0,0 0 0,0 0 0,0 0-1,0 0 1,0 0 0,0-1 0,0 1 0,0 0 0,0 0-1,0-1 1,0 1 0,1-1 0,-1 1 0,0-1 0,0 0-1,1 1 1,-1-1 0,0 0 0,1 0 0,-1 0-1,0 0 1,0 0 0,2 0 0,20-3-2557,-8-6-3408,-7-5-2998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16848,'0'0'6347,"-3"9"-5994,-14 25 58,-18 42 705,33-70-1088,0-1 0,0 1 0,0 0 0,1 0 0,0-1 0,0 1 0,0 0 1,1 0-1,0 0 0,1 9 0,0-14-65,-1 1 1,1-1-1,0 0 1,0 1-1,0-1 1,0 0-1,0 0 1,0 0-1,0 0 1,0 0-1,1 0 1,-1 0-1,0 0 0,1 0 1,-1-1-1,1 1 1,-1-1-1,0 1 1,1-1-1,-1 1 1,1-1-1,0 0 1,-1 0-1,1 1 1,2-1-1,50-1-2075,-38 0 1005,-6 1 821,28 1-3677,-32 5 2976,-19 7 2646,2-7-818,0 0 0,0 0 0,0-2 0,-1 1 0,0-1 0,0-1 0,-16 3 0,4-3-582,0-1 1,-43-1-1,66-1-339,-10-2-1252,7-5-4442,4 3 340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14478,'0'0'3971,"-4"8"-3127,-5 9-418,-41 93 3947,44-96-3958,1 1 0,1-1 0,0 1 0,1 0 0,1 0-1,-1 17 1,3-30-413,0 0 0,0 0 0,0-1-1,1 1 1,-1 0 0,0-1 0,1 1 0,-1 0-1,1-1 1,0 1 0,0-1 0,-1 1 0,1-1-1,0 1 1,0-1 0,0 1 0,1-1 0,-1 0-1,0 0 1,0 1 0,1-1 0,-1 0 0,1 0-1,-1-1 1,1 1 0,-1 0 0,1 0 0,-1-1-1,1 1 1,0-1 0,-1 1 0,1-1 0,0 0-1,0 1 1,-1-1 0,1 0 0,0 0 0,0-1-1,3 1 1,3-1-82,0 0 1,0 0-1,1-1 0,-1 0 1,0-1-1,0 1 0,7-5 0,-12 6 25,0-1-21,0 0 0,1 0 1,0 1-1,-1 0 0,1-1 0,0 1 0,7 0 0,-10 45 610,-1-43-559,0 0 0,0-1 0,0 1 0,0 0 0,0 0 0,0 0 0,1-1 0,-1 1 0,0 0 0,1 0 0,-1-1 0,0 1 0,1 0 0,-1-1 0,1 1-1,-1 0 1,1-1 0,-1 1 0,1-1 0,0 1 0,-1-1 0,1 1 0,0-1 0,-1 0 0,1 1 0,0-1 0,-1 0 0,1 1 0,0-1 0,0 0 0,1 0 0,29 3-7955,-24-4 3816,10 1-6695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 14926,'0'0'9358,"-7"-3"-9427,0-1 41,5 2 21,0 0 0,-1 1-1,1 0 1,0 0 0,-1-1-1,1 1 1,-1 1 0,0-1-1,1 0 1,-1 1 0,1-1-1,-5 1 1,-5 2-58,15 2-166,-2-4 231,-1 0 1,1 0-1,-1 0 0,1 0 1,-1 0-1,0 0 0,1 0 0,-1 0 1,1 0-1,-1 0 0,1 0 1,-1 0-1,1 0 0,-1 0 0,1 0 1,-1 0-1,0-1 0,1 1 1,-1 0-1,1 0 0,-1 0 0,0-1 1,1 1-1,-1 0 0,0-1 1,1 1-1,-1 0 0,0-1 0,1 1 1,-1 0-1,0-1 0,0 1 1,1-1-1,-1 1 0,0 0 0,0-1 1,0 1-1,0-1 0,0 1 1,1-1-1,-1 1 0,0-1 0,0 1 1,0 0-1,0-1 0,0 0 198,-9 2-39,1-1-1,-1 2 1,1-1 0,0 1 0,-12 4-1,17-5-128,1-1 0,0 1-1,0 0 1,0 0-1,0 0 1,0 0 0,0 0-1,0 0 1,0 0-1,0 1 1,1-1-1,-1 1 1,0-1 0,1 1-1,-1 0 1,1-1-1,0 1 1,-1 0-1,1 0 1,0 0 0,0 0-1,0 0 1,1 0-1,-2 5 1,5-6-44,0 0-1,0 0 1,1 0-1,-1 0 1,0-1 0,1 0-1,-1 1 1,0-1 0,1 0-1,-1 0 1,5-1 0,-3 1-12,3-1-82,-1 0 0,0 0 0,1 0 0,-1-1 0,0 0-1,0-1 1,13-5 0,13-6-334,-33 18 430,0 1 0,0-1 0,0 0 0,-1 0 0,1 0 0,-1 0 1,0 0-1,-2 4 0,-1 6 165,1 1 1,1 0 0,0 0-1,-1 23 1,-3 30-84,2-47-24,-13 59 64,15-74-96,0-1 0,0 1 0,0-1 0,-1 0 1,0 0-1,0 0 0,0 0 0,-1 0 0,1-1 0,-1 1 0,-6 4 1,10-8-1,-1-1 1,1 1 0,-1-1 0,1 1-1,-1-1 1,1 1 0,-1-1 0,1 0-1,-1 1 1,0-1 0,1 0 0,-1 0-1,0 1 1,1-1 0,-1 0 0,0 0-1,1 0 1,-1 0 0,0 0 0,1 0 0,-1 0-1,0 0 1,1 0 0,-1 0 0,0 0-1,1 0 1,-1 0 0,0-1 0,0 1-1,-8-20 204,9-39-259,1 52-18,0-5-22,1 1 1,1 0-1,0 0 0,0 1 0,1-1 1,0 1-1,1-1 0,0 1 0,0 1 1,2-1-1,-1 1 0,1 0 0,0 0 1,10-9-1,16-13-562,2 1-1,45-31 1,-30 24 314,-54 52 2486,-12 32-1479,15-45-665,1-1 1,-1 1-1,1 0 0,-1-1 0,1 1 0,0 0 0,0 0 0,0 0 0,0-1 0,0 1 0,0 0 0,0 0 0,1-1 0,-1 1 1,1 0-1,-1-1 0,1 1 0,0 0 0,-1-1 0,1 1 0,2 2 0,-2-3-51,0-1-1,0 1 0,0 0 1,0-1-1,0 1 1,0-1-1,0 0 0,0 1 1,0-1-1,0 0 1,0 0-1,0 1 0,0-1 1,0 0-1,1 0 1,-1 0-1,0 0 0,0-1 1,0 1-1,0 0 1,0 0-1,0-1 0,0 1 1,0 0-1,2-2 1,19-17-7655,-13 4-555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9705,'0'0'12876,"48"32"-13100,-25-19-1698,-7-1-1665,3-1-2371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11755,'0'0'4356,"-2"9"-3838,-13 69 26,9-43-49,-1 1 0,-13 38 0,16-65-94,1-1 1,-1 1-1,-1-1 1,0 0-1,0 0 1,0-1-1,-10 11 1,13-16-246,-1 0 0,1 1 0,-1-1 0,1 0 1,-1 0-1,1-1 0,-1 1 0,0-1 0,0 1 0,0-1 0,0 0 0,0 0 0,0 0 0,0 0 0,-1-1 1,1 1-1,0-1 0,0 0 0,0 0 0,-1 0 0,1 0 0,0-1 0,0 1 0,0-1 0,-4-1 1,4 0-119,0 0 1,0 1-1,1-2 1,-1 1 0,1 0-1,-1 0 1,1-1 0,0 1-1,0-1 1,0 0 0,0 0-1,0 0 1,1 0 0,-1 0-1,1 0 1,0 0 0,0 0-1,0 0 1,0-1 0,1 1-1,0 0 1,-1 0-1,1-1 1,0-4 0,0 1-54,0 1 0,0-1-1,0 1 1,1-1 0,0 1 0,1-1 0,-1 1 0,1-1 0,0 1 0,1 0-1,3-8 1,4 3-62,0 0 0,0 1 0,1 0 0,1 0 0,0 2 0,0-1 0,1 1 0,-1 1 0,2 0 0,25-9 0,42-24-5871,-59 24 380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63 17264,'0'-6'169,"-4"-35"1909,4 40-2036,-1 0 0,1 0 0,-1 1 0,1-1 0,0 0 0,-1 0 1,0 0-1,1 1 0,-1-1 0,1 0 0,-1 0 0,0 1 0,1-1 0,-1 1 0,0-1 0,0 1 0,0-1 1,1 1-1,-1-1 0,0 1 0,0 0 0,0-1 0,0 1 0,0 0 0,0 0 0,0 0 0,0 0 0,1 0 1,-1 0-1,0 0 0,0 0 0,0 0 0,0 0 0,0 0 0,0 0 0,0 1 0,0-1 0,0 0 1,0 1-1,1-1 0,-2 1 0,-2 2 6,0 0 0,1 0-1,-1 0 1,1 0 0,0 0 0,0 1 0,0-1 0,0 1 0,0 0 0,1 0 0,0 0-1,0 0 1,0 1 0,-2 5 0,-20 67 456,11-24-379,3 1 0,2 1 0,2-1 0,4 102 0,2-144-123,1 0 0,1-1 0,0 1 1,1-1-1,0 1 0,1-1 0,0 0 0,1-1 0,0 1 1,0-1-1,1 1 0,1-2 0,0 1 0,0-1 0,17 17 1,-18-21 2,0-1 1,0 1 0,0-1-1,0 0 1,1 0-1,0-1 1,-1 0 0,1 0-1,1-1 1,-1 0 0,0 0-1,0 0 1,1-1 0,-1 0-1,1-1 1,-1 1 0,1-1-1,-1-1 1,1 0 0,-1 0-1,1 0 1,-1-1-1,0 0 1,1 0 0,12-7-1,10-9 153,0 0 0,-2-2 0,0-2 0,-2 0 0,44-47 0,25-20 507,-94 88-659,36-31 320,2 1-1,67-40 1,-95 65-323,1-1-1,0 2 1,0 0 0,0 0-1,0 1 1,1 0-1,0 1 1,0 1-1,0 0 1,0 1 0,0 0-1,0 1 1,0 0-1,0 1 1,16 4 0,-14 1-57,-1 0 1,0 1-1,0 1 1,0 0 0,-1 1-1,-1 0 1,1 1-1,-2 0 1,1 1 0,-1 1-1,-1-1 1,13 20 0,-20-26 49,0 1 1,0-1-1,0 0 1,-1 1 0,0-1-1,0 1 1,-1 0 0,0 0-1,1-1 1,-2 1 0,1 0-1,-1 0 1,0 0 0,0 0-1,-1 0 1,0 0 0,0 0-1,-2 8 1,-2 0 64,-1 1 0,-1-1 1,0 0-1,-1-1 1,-15 21-1,47-51-22,1 1 0,48-25 0,-55 32-29,2 0-1,-1 1 1,1 0-1,0 2 0,30-6 1,-44 11-22,1 0 1,-1 1-1,1-1 1,0 1-1,-1 1 1,1-1-1,-1 1 0,1 0 1,-1 1-1,1-1 1,-1 1-1,0 0 1,0 1-1,0 0 1,0 0-1,0 0 1,-1 1-1,1-1 0,-1 1 1,0 1-1,5 4 1,-1 1 21,-1-1-1,1 0 1,1-1 0,19 14 0,-24-19-2,0-1-1,1 1 1,-1-1 0,1-1 0,0 1-1,-1-1 1,1 0 0,0 0-1,0-1 1,0 0 0,0 0 0,11-1-1,1-2 29,0-1 0,0 0-1,-1-2 1,1 0 0,-1-1-1,-1 0 1,1-2 0,-1 0 0,-1 0-1,23-19 1,-9 4 138,-1-1 1,-1-1-1,-1-2 1,25-33-1,-50 59-195,2 28 400,-1-25-542,0 0 0,0 1 0,0-1 0,1 0 0,-1 0 0,0-1 0,0 1 0,1 0 0,-1-1 0,0 1 0,1-1 0,-1 0 0,1 0 0,-1 0 0,0 0 0,1 0 0,-1-1 0,1 1 0,-1-1 0,0 1 0,1-1 0,-1 0 0,0 0 0,0 0 0,0 0 0,0 0 0,0 0 0,0-1 0,0 1 0,0-1 1,2-1-1,8-18-5117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18802,'0'0'2520,"-4"10"-1159,-8 24-874,1 0 0,2 1 0,-5 44 0,-21 50-551,34-107 374,1-21-288,1-1 0,-1 0 0,0 0 0,1 0 0,-1 0 0,1 0 0,-1 1 0,0-1 0,1 0 0,-1 0 0,0 0 0,1 0 0,-1 0 0,1 0 0,-1 0 0,0 0 0,1-1 1,-1 1-1,0 0 0,1 0 0,-1 0 0,0 0 0,1 0 0,-1-1 0,0 1 0,1 0 0,-1 0 0,0 0 0,1-1 0,-1 1 0,0 0 0,1-1 0,34-34 1477,-27 25-1312,49-40-619,-39 35 10,0 0 0,-1-1 0,23-30 0,-36 39-671,-4 2-4593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8360,'0'0'15342,"13"55"-15245,2-45-65,2 2-897,2-1-1666,-3-3-2241,-2-3-3300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14189,'0'0'7560,"9"5"-6455,1-1-775,1 1 0,0-1 0,0-1 0,20 4 1,-27-7-264,-1 1 1,1-1 0,-1 0 0,0 0 0,1 0 0,-1-1 0,0 1-1,1-1 1,-1 1 0,0-1 0,4-2 0,-6 3-55,1-1 1,-1 0-1,0 0 0,0 0 1,1 0-1,-1 0 1,0 0-1,0-1 0,0 1 1,0 0-1,0 0 1,0-1-1,-1 1 0,1-1 1,0 1-1,-1-1 0,1 1 1,-1-1-1,1 1 1,-1-1-1,0 1 0,0-1 1,0 1-1,0-1 1,0-2-1,0 3-40,-1 0-1,1 0 1,-1 0 0,1 0-1,-1 0 1,0 0 0,1 0-1,-1 0 1,0 0 0,0 0-1,0 0 1,0 0 0,0 1-1,0-1 1,0 0-1,0 1 1,0-1 0,0 0-1,0 1 1,0 0 0,0-1-1,-1 1 1,1-1 0,0 1-1,0 0 1,0 0 0,-1 0-1,1 0 1,0 0 0,0 0-1,0 0 1,-1 0 0,1 1-1,-2-1 1,-2 1-84,0-1 1,-1 1-1,1 0 1,0 0-1,0 0 0,0 1 1,-7 2-1,7 0 233,1-1 0,0 1 0,-1 0 1,1 0-1,1 0 0,-1 0 0,1 1 0,-1 0 0,1-1 0,-3 8 0,5-11-110,1 0 0,-1 1 0,0-1 0,1 1 0,-1-1 0,1 0 1,0 1-1,-1-1 0,1 1 0,0-1 0,0 1 0,0-1 0,0 1 0,0-1 0,0 1 0,0-1 0,1 1 0,-1-1 0,0 0 0,1 1 0,0-1 0,-1 1 1,1-1-1,0 0 0,-1 1 0,1-1 0,0 0 0,0 0 0,0 0 0,0 0 0,0 0 0,0 0 0,0 0 0,1 0 0,-1 0 0,0 0 0,0-1 1,1 1-1,-1 0 0,0-1 0,1 1 0,-1-1 0,4 1 0,4 1-23,1 0 0,0 0-1,0-1 1,0 0 0,0-1 0,1 0 0,-1-1 0,0 0-1,0 0 1,0-1 0,-1-1 0,20-6 0,-19 4-434,0 1 1,0-1 0,-1-1 0,0 0-1,0 0 1,0-1 0,10-10 640,-7 19 122,0-2 0,0 0-1,0 0 1,19-4 0,-25 2-368,0 0-1,0 0 1,-1 0 0,1-1-1,-1 0 1,0 0 0,1 0 0,-1-1-1,-1 0 1,10-8 0,-7 5-238,0-1 1,0 0 0,0 0-1,-1 0 1,0-1-1,-1 0 1,0 0-1,-1-1 1,6-13 0,-7 13-528,-1-1 0,0 0 1,0 1-1,-1-1 0,0-14 1,-1 24 841,0 1 1,0-1-1,0 1 1,0-1-1,0 1 1,0-1-1,0 1 1,0-1-1,0 1 1,0-1-1,-1 1 1,1-1-1,0 1 1,0-1 0,-1 1-1,1-1 1,0 1-1,-1-1 1,1 1-1,0-1 1,-1 1-1,1 0 1,-1-1-1,1 1 1,0 0-1,-1 0 1,1-1-1,-1 1 1,1 0-1,-1 0 1,1-1-1,-1 1 1,1 0-1,-1 0 1,0 0-1,1 0 1,-1 0-1,1 0 1,-1 0-1,1 0 1,-1 0 0,1 0-1,-1 0 1,1 0-1,-1 0 1,1 1-1,-1-1 1,1 0-1,-1 1 1,-2-1 127,1 1 1,0 0 0,0 0 0,0 0 0,0 0 0,0 0-1,0 1 1,0-1 0,0 1 0,1-1 0,-3 4-1,-2 3 11,2 2 0,-1-1 0,1 0 0,0 1 0,1 0 0,0 0 0,1 0 0,0 0 0,0 0 0,1 1 0,1-1 0,0 0 0,0 1 0,1-1 0,2 11 0,-1-6-166,1 0 1,1 0-1,0-1 0,0 0 0,2 1 1,0-2-1,1 1 0,0-1 1,15 21-1,-22-33 4,1 0 0,0 0 0,-1 0 0,1 0 1,0 0-1,0 0 0,0 0 0,0-1 0,-1 1 0,1 0 0,1 0 0,-1-1 0,0 1 1,0-1-1,0 1 0,0-1 0,0 1 0,0-1 0,0 0 0,2 1 0,-2-2-4,0 1-1,0 0 0,-1 0 0,1-1 1,0 1-1,-1-1 0,1 1 1,-1-1-1,1 1 0,-1-1 0,1 1 1,-1-1-1,1 1 0,-1-1 0,1 0 1,-1 1-1,0-1 0,1 0 1,-1 1-1,0-1 0,0 0 0,1 0 1,-1-1-1,1-2-198,0-1 1,-1 1-1,1-1 1,-1 1-1,0-1 1,0 1-1,0-1 1,-1 0-1,-1-6 1,-3 1-485,0 0 0,-1 0 1,0 1-1,-1-1 0,0 2 1,0-1-1,-1 1 1,0 0-1,0 0 0,-12-7 1,-9-12 2085,2-1 3912,33 29-2323,20 2-2204,-9 2-686,64 12 1054,-75-17-1757,-1 1 1,1-1 0,0 0-1,0-1 1,0 0 0,-1 0 0,7-1-1,0-5-4171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9961,'0'0'13293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1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75 15727,'0'0'5221,"-2"8"-4618,1 2-464,-1 1 0,1-1 0,1 0 0,0 0 0,3 19 1,-3-26-81,1 0 0,0 0 0,-1 0 0,1 0 0,1 0 0,-1 0 0,0-1 0,1 1 0,-1 0 0,1-1 0,0 1 0,0-1 0,0 0 0,0 1 0,0-1 0,1 0 0,-1 0 0,1-1 0,-1 1 0,1 0 0,0-1 0,-1 0 1,1 1-1,0-1 0,0 0 0,0-1 0,5 2 0,-4-1 69,0-1 0,0 1 0,0-1 1,0 0-1,0 0 0,0 0 0,-1-1 0,1 0 1,0 1-1,0-1 0,0 0 0,-1-1 0,1 1 1,0-1-1,-1 0 0,1 1 0,-1-1 0,0-1 1,0 1-1,0-1 0,0 1 0,0-1 0,0 0 1,-1 0-1,1 0 0,-1 0 0,0 0 0,0-1 1,0 1-1,0-1 0,2-6 0,0-2-27,1-1 1,-2 0-1,0-1 0,-1 1 0,0-1 0,-1 1 0,0-1 0,-2-13 0,1 26-108,0-1-1,0 1 0,0 0 0,0 0 0,0 0 0,0 0 0,-1 0 1,1 0-1,0 0 0,-1-1 0,1 1 0,-1 0 0,1 0 0,-1 0 1,0 1-1,1-1 0,-1 0 0,0 0 0,0 0 0,1 0 0,-1 1 1,0-1-1,0 0 0,0 1 0,0-1 0,0 0 0,0 1 0,0 0 1,0-1-1,0 1 0,0 0 0,-1-1 0,1 1 0,0 0 0,-2 0 1,2 1-79,1 0 1,-1 0 0,1 1 0,0-1 0,-1 0 0,1 1-1,0-1 1,0 0 0,0 1 0,0-1 0,0 0 0,0 1-1,0-1 1,0 0 0,1 1 0,-1-1 0,0 0 0,1 0 0,-1 1-1,2 1 1,1 1-417,0 0 0,1 0 0,0-1 0,0 1 0,0-1 0,0 0 0,0 0 0,9 5 0,22 8-7087,-11-9-1647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130 249 6662,'0'0'16250,"-7"-8"-14851,-22-25-668,27 32-695,1-1 0,-1 1-1,0 0 1,0 0-1,1 0 1,-1 0-1,0 0 1,0 1-1,0-1 1,0 0 0,0 1-1,0 0 1,0-1-1,0 1 1,0 0-1,0 0 1,-1 0 0,1 0-1,0 0 1,0 1-1,0-1 1,0 1-1,0-1 1,0 1 0,0 0-1,1 0 1,-1 0-1,0 0 1,0 0-1,0 0 1,1 0 0,-1 0-1,-2 3 1,2-2-36,1-1 0,-1 1 0,0-1 0,1 1 0,-1 0 0,1 0 0,-1 0 0,1 0 1,0 0-1,0 0 0,0 0 0,0 0 0,0 0 0,0 0 0,1 1 0,-1-1 0,1 0 0,-1 1 0,1-1 1,0 0-1,0 1 0,0-1 0,0 0 0,0 1 0,1-1 0,0 4 0,3-1-87,0-1 0,1 0 0,-1-1 0,1 1 0,0-1 0,0 1 0,0-2 0,0 1 0,0 0 0,1-1 0,-1 0 0,1 0 0,9 1 0,29 14-1279,-38-14 1147,0 1 0,0 1 0,0-1 0,-1 1 0,0 0-1,1 0 1,-2 1 0,1-1 0,-1 1 0,0 0 0,0 0-1,0 1 1,-1-1 0,0 1 0,-1 0 0,1 0 0,-1 0-1,0 0 1,-1 0 0,0 0 0,1 12 0,-2-10 391,0 0 0,-1 0 0,0 0 0,0 0 0,0-1 0,-2 1 0,1 0 0,-1-1 0,0 1 1,0-1-1,-1 0 0,-1 0 0,1 0 0,-1 0 0,0-1 0,-1 0 0,-6 7 0,6-8 213,-55 48 2761,56-51-2979,0 1 0,0-1 0,0 0 0,0-1 0,-1 1 1,1-1-1,-1 0 0,1 0 0,-1-1 0,0 1 0,-7-1 0,12-1-152,1 0 0,-1 0 0,0 0 1,1 0-1,-1 0 0,1 0 0,-1 0 0,1 0 0,-1-1 1,0 1-1,1 0 0,-1 0 0,1-1 0,-1 1 0,1 0 0,-1-1 1,1 1-1,0-1 0,-1 1 0,1 0 0,-1-1 0,1 1 0,0-1 1,-1 1-1,1-1 0,0 1 0,0-1 0,-1 1 0,1-1 1,0 0-1,0 0 0,-1-26-150,14-24-1080,1 25 666,1 1-1,1 1 1,1 0 0,25-26-1,90-82-268,-13 13 769,-106 105 76,7-7-73,31-45 0,-46 59 38,-1 0 1,0 0-1,0-1 1,-1 1-1,0-1 1,0 0-1,-1 0 1,0 0 0,-1 0-1,0 0 1,1-10-1,-2 16 38,0 1-1,-1 0 0,1 0 0,0 0 1,-1 0-1,1 0 0,-1 0 0,1 0 1,-1-1-1,0 1 0,1 1 0,-1-1 1,0 0-1,1 0 0,-1 0 1,0 0-1,0 0 0,0 1 0,0-1 1,0 0-1,0 1 0,0-1 0,0 1 1,0-1-1,0 1 0,-1-1 1,1 1-1,0 0 0,0 0 0,0 0 1,0-1-1,-1 1 0,1 0 0,0 0 1,0 0-1,0 1 0,0-1 0,-1 0 1,-1 1-1,-4 0 34,0 0 0,0 0 0,0 1 0,0 0 0,-10 5-1,5-1 130,0 1 0,1 1 0,0 0 0,1 0 0,0 1 0,0 0 0,1 1 0,0 0 0,-11 16 0,16-20-157,-1 1 0,1 0 0,0 0 0,1 0-1,0 0 1,0 0 0,0 1 0,1-1 0,0 1-1,1 0 1,-1-1 0,2 1 0,-1 0 0,1 0-1,0 0 1,0 0 0,3 11 0,-1-15-37,0 1 0,1 0 0,0-1 0,0 1 0,0-1 0,0 0-1,0 0 1,1 0 0,0-1 0,0 1 0,0-1 0,0 0 0,0 0 0,1 0 0,-1-1 0,1 1 0,6 1 0,3 2-1246,-1-1-1,1 0 1,0-1 0,29 4 0,-5-5-6156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13901,'0'0'10538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16 169 17969,'0'0'6326,"-1"11"-6075,1 8-170,0-3-6,0 0 1,-1 0 0,-1-1-1,-6 27 1,7-92 2934,-1 13-3052,2 36-49,37 19-362,-25-15 458,0-1 0,1 0 0,-1-1 0,1-1 0,-1 0 0,1 0 1,-1-1-1,18-4 0,-21 3 37,-1 0 1,1 0-1,-1-1 1,1 0-1,-1-1 1,0 0-1,-1 0 0,1-1 1,-1 1-1,1-2 1,-1 1-1,10-11 1,-16 14-20,0 1 1,0 0 0,0-1 0,0 1 0,0-1-1,0 1 1,0-1 0,0 1 0,-1-1 0,1 0 0,-1 0-1,1 1 1,-1-3 0,1 3-19,-1 1 0,-1-1 1,1 0-1,0 1 0,0-1 0,0 0 0,0 1 1,0-1-1,-1 1 0,1-1 0,0 0 1,0 1-1,-1-1 0,1 1 0,-1-1 0,1 1 1,0-1-1,-1 1 0,1-1 0,-1 1 0,1-1 1,-1 1-1,0-1 0,-1 0-21,0 1 0,0-1 0,0 1 0,0-1 0,0 1 0,1 0 0,-1 0 0,0 0 0,0 0 0,0 0 0,0 0 0,0 0 0,0 1 0,0-1 0,1 1 0,-1-1 0,0 1 0,0 0 0,1 0 0,-1 0 0,0 0 0,-2 2 0,-6 4-8,1 1 0,0 0-1,0 0 1,0 1 0,-8 13-1,14-18 49,0 0-1,0 0 0,0 0 0,1 0 0,0 1 0,0-1 0,0 1 0,0 0 1,1 0-1,0 0 0,0-1 0,0 1 0,0 0 0,1 0 0,0 10 0,1-13-19,0 0-1,0-1 1,0 1-1,0 0 1,1 0-1,-1-1 0,0 1 1,1-1-1,-1 1 1,1-1-1,-1 0 1,1 1-1,0-1 0,0 0 1,-1 0-1,1 0 1,0 0-1,0-1 0,0 1 1,0 0-1,0-1 1,0 0-1,0 1 1,0-1-1,0 0 0,0 0 1,2 0-1,63 0 173,-62-1-159,5 0 3,0-1 0,-1-1 0,1 0 0,-1 0 1,0 0-1,0-2 0,0 1 0,0-1 0,-1 0 1,0-1-1,0 0 0,0 0 0,-1 0 0,0-1 1,10-12-1,-6 6 13,0-1 0,-1-1 0,0 0 0,-1 0 0,-1 0 0,0-1 0,9-31 0,-15 42-19,-1 0 0,0-1 0,0 1 0,0-1 0,0 0 0,-1 1 0,0-1 0,0 1 0,-2-7 0,2 11-23,-1 0 0,1-1 0,-1 1 0,1 0 1,-1 0-1,0 0 0,1 0 0,-1 0 0,0-1 0,0 1 0,0 1 1,0-1-1,0 0 0,0 0 0,0 0 0,0 0 0,0 1 1,0-1-1,-1 0 0,1 1 0,0-1 0,0 1 0,-1 0 1,1-1-1,0 1 0,-1 0 0,1 0 0,0 0 0,-1 0 1,1 0-1,0 0 0,-1 0 0,1 0 0,0 0 0,-1 1 1,1-1-1,0 0 0,0 1 0,-1 0 0,1-1 0,0 1 1,-2 0-1,-2 2 28,0 0 0,0 0 0,0 0 0,0 1 0,0-1 0,1 1 0,0 1 0,0-1 0,0 0 0,0 1 0,0 0 0,1 0 0,0 0 0,0 0 0,0 0 0,1 1 0,0-1 0,0 1 0,0 0 0,1-1 0,0 1 0,-1 11 0,1-9-184,0 0-1,1 0 1,0 0 0,1 0-1,0-1 1,0 1-1,4 14 1,-4-18-336,1 1-1,-1-1 1,1 0-1,1 0 1,-1 0-1,0 0 1,1 0-1,0 0 1,0 0-1,0-1 1,0 0 0,0 0-1,6 4 1,13 7-5740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16207,'0'0'11916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14382,'0'0'11797,"8"8"-10894,-3-5-808,-1 1 1,1-1-1,0 1 1,0-1-1,0-1 1,1 1-1,-1-1 1,1 0-1,-1 0 1,1 0-1,0-1 1,0 0-1,-1 0 1,1 0-1,0-1 1,0 0-1,0 0 1,0-1-1,0 1 1,0-1-1,-1-1 1,1 1-1,0-1 1,-1 0-1,1 0 1,9-5-1,-11 4-42,0-1 0,0 1 0,-1 0 0,1-1 0,-1 0 0,0 0 0,0 0 0,0 0 0,4-8 0,-6 11-60,-1 0 0,1 0 1,-1 0-1,1 0 0,-1 0 0,1 0 1,-1 0-1,0 0 0,1 0 0,-1 0 1,0 0-1,0 0 0,0 0 0,0 0 1,0-1-1,0 1 0,0 0 0,0 0 1,0 0-1,0 0 0,-1 0 0,1 0 1,0 0-1,-1 0 0,1 0 0,-1 0 1,1 0-1,-1 0 0,0 0 0,1 0 1,-1 0-1,0 1 0,1-1 0,-1 0 1,0 0-1,0 1 0,0-1 0,0 1 1,0-1-1,0 1 0,0-1 0,0 1 1,0-1-1,0 1 0,0 0 0,0-1 1,0 1-1,0 0 0,-1 0 0,-4-1-74,1 1-1,0-1 1,0 1-1,-1 1 1,1-1 0,0 1-1,0-1 1,0 2-1,0-1 1,0 0-1,0 1 1,0 0 0,0 0-1,0 1 1,1-1-1,-1 1 1,-4 3-1,1 2 74,-1 0-1,1 0 0,0 0 1,0 1-1,1 1 0,-10 16 0,16-25 17,-1 1 0,1 0-1,0 0 1,0 0 0,0 0-1,0 0 1,0 0-1,0 0 1,0 0 0,1 0-1,-1 0 1,1 0-1,0 1 1,-1-1 0,1 0-1,0 0 1,0 1-1,1-1 1,-1 0 0,0 0-1,1 0 1,-1 0-1,1 1 1,0-1 0,-1 0-1,3 3 1,-1-3 1,1 0 1,-1 0 0,1 0-1,0 0 1,0 0-1,-1-1 1,1 1 0,0-1-1,0 0 1,0 0-1,1 0 1,-1 0-1,0 0 1,0-1 0,1 1-1,5-1 1,16 1-111,0-1 0,0-1 1,0-2-1,-1 0 0,1-2 1,39-11-1,-43 12 37,-14 16-59,-4-7 278,-2-3-100,1 0 0,-1-1-1,1 1 1,0-1 0,0 0 0,-1 0-1,1 0 1,0 0 0,0 0-1,0 0 1,1 0 0,-1-1 0,0 1-1,0-1 1,0 1 0,0-1 0,1 0-1,-1 0 1,0 0 0,0 0-1,5-1 1,49-5 124,-7-11-818,-42 14-57,1-1-1,1 1 0,-1 1 1,0 0-1,1 0 1,12-1-1,-21 4 758,0 1 0,0-1 0,0 0 0,0 1 0,0-1 0,0 1 0,1-1 0,-1 0-1,0 0 1,1 1 0,-1-1 0,1 0 0,0 0 0,-1 1 0,1-1 0,1 1 0,3 0-2,1 0-1,-1-1 1,1 0 0,-1 0-1,1 0 1,0-1 0,-1 0-1,1 0 1,0 0 0,0-1-1,-1 0 1,10-2 0,66-23-5451,-49 14-4601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11755,'-3'-1'8567,"3"1"-8392,-7 14 1631,-6 20-1912,-118 517 2685,110-447-2505,14-48-796,6-48-2748,1-36-868,0 22 3862,0-35-4990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47 14414,'0'0'6128,"-6"10"-3848,6-10-2258,-4 8 331,0-1 0,0 1-1,1 0 1,0 0 0,0 0 0,1 1-1,0-1 1,0 1 0,0 14 0,1 42 413,0 37-727,5-60 2166,27-133-2264,17-39-7568,-42 115 6633,1 1 0,1-1 0,1 2 1,0-1-1,0 1 0,14-14 0,-20 24 1047,1 0-1,-1 0 0,1 0 0,-1 1 1,1-1-1,0 1 0,0 0 0,0 0 1,8-3-1,-11 5 54,0 0 0,1-1 0,-1 1 0,0 0 0,0 0 0,0 0 0,0 0 0,1 0 0,-1 0 0,0 0 0,0 0 0,0 1 0,1-1 0,-1 0 0,0 1 0,0-1 0,0 1 0,0-1 0,0 1-1,0-1 1,0 1 0,0 0 0,0 0 0,0-1 0,0 1 0,0 0 0,-1 0 0,1 0 0,0 0 0,-1 0 0,1 0 0,0 0 0,-1 0 0,1 0 0,-1 0 0,0 0 0,1 1 0,-1-1 0,0 1 0,2 4 344,-1 0 1,1 0-1,-2 1 1,1-1-1,-1 0 0,0 0 1,0 0-1,0 1 0,-1-1 1,0 0-1,0 0 0,-1 0 1,0 0-1,-4 11 0,4-14-245,-1 1-1,1-1 0,-1 0 1,1 1-1,-1-2 0,0 1 1,0 0-1,-1 0 0,1-1 1,0 0-1,-1 1 0,0-2 1,1 1-1,-1 0 0,0-1 1,0 1-1,0-1 0,0 0 1,0 0-1,0-1 0,0 1 1,0-1-1,-8 0 0,11 0-266,1 0 0,-1 0 0,0 0 0,1 0 0,-1 0 0,0 0-1,1 0 1,-1-1 0,0 1 0,1 0 0,-1 0 0,0-1 0,1 1 0,-1 0 0,1-1-1,-1 1 1,1 0 0,-1-1 0,0 1 0,1-1 0,-1 1 0,0-2 0,-2-15-6421,2 0-3666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19891,'0'0'4249,"-4"9"-3272,3-6-876,-16 42 1002,17-44-1082,-1 0 0,1 1 0,0-1 1,-1 0-1,1 0 0,0 1 1,0-1-1,0 0 0,0 1 0,0-1 1,0 0-1,1 0 0,-1 1 1,0-1-1,1 0 0,-1 0 1,1 1-1,-1-1 0,1 0 0,-1 0 1,1 0-1,0 0 0,0 0 1,0 0-1,-1 0 0,1 0 1,0 0-1,0 0 0,0 0 0,0-1 1,0 1-1,1 0 0,-1-1 1,0 1-1,0-1 0,0 1 0,1-1 1,1 1-1,9 0-20,0 0 0,1-1 0,-1 0 0,0-1 0,0 0 0,0-1 0,0 0 0,0-1 0,0-1-1,0 1 1,-1-2 0,0 0 0,0 0 0,0-1 0,-1 0 0,13-10 0,-23 15-12,0 1 0,1-1 1,-1 1-1,0 0 0,1-1 0,-1 1 0,0 0 1,1 0-1,-1-1 0,0 1 0,1 0 0,-1 0 1,0 0-1,1-1 0,-1 1 0,1 0 0,-1 0 1,0 0-1,1 0 0,-1 0 0,1 0 1,-1 0-1,1 0 0,-1 0 0,0 0 0,1 0 1,-1 0-1,1 0 0,-1 0 0,1 0 0,-1 0 1,0 0-1,1 0 0,-1 1 0,0-1 0,1 0 1,-1 0-1,1 1 0,-1-1 0,0 0 0,1 0 1,-1 1-1,0-1 0,0 0 0,1 1 0,-1-1 1,0 0-1,0 1 0,1-1 0,-1 1 0,0-1 1,0 0-1,0 1 0,0-1 0,0 1 0,0-1 1,0 1-1,0-1 0,0 0 0,0 1 0,0-1 1,0 1-1,0-1 0,0 1 0,0 0 0,0 0 53,0 0-1,0 0 0,0 0 0,0 0 0,1 0 0,-1 0 0,0 0 1,1 0-1,-1 0 0,1 0 0,-1 0 0,1 0 0,-1 0 0,1 0 1,-1 0-1,1 0 0,0 0 0,0-1 0,-1 1 0,1 0 0,0-1 0,0 1 1,0 0-1,0-1 0,0 1 0,0-1 0,0 1 0,2-1 0,8 2 110,0-2 0,0 0 0,0 0 0,0-1 0,0 0 0,0-1 0,0-1 0,-1 1 0,13-6 0,23-5-2671,2 8-5934,-28 9 2443,-1-3-972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116 112 14286,'0'0'3448,"-11"4"-1958,5-3-1502,-55 24 3569,59-24-3376,0 0 0,-1 0 0,1 0 0,0 1 0,0-1-1,0 1 1,0-1 0,0 1 0,0 0 0,0 0 0,1 0 0,-1 0-1,1 0 1,-1 0 0,1 0 0,0 0 0,-1 1 0,1-1-1,1 0 1,-1 1 0,0-1 0,1 1 0,-1-1 0,1 1-1,-1 3 1,2-5-171,-1 0-1,1-1 0,0 1 0,-1 0 0,1 0 0,0-1 1,-1 1-1,1-1 0,0 1 0,0 0 0,0-1 1,-1 1-1,1-1 0,0 0 0,0 1 0,0-1 1,0 0-1,0 1 0,0-1 0,0 0 0,0 0 1,0 0-1,0 0 0,0 0 0,1 0 0,34 0 310,-27 0-204,2-2-235,0 1 0,0-2 0,-1 1 0,1-1 0,0-1 0,-1 0 0,0-1 0,0 0 0,0 0 0,-1-1 0,1 0 0,-1-1 0,-1 0 0,1 0 0,-1-1 0,-1 0 0,1-1 0,-1 1 0,-1-1 0,0-1 0,0 1 0,-1-1 0,0 0 0,7-19 0,-12 27 121,1 1 1,-1 0 0,0 0-1,1-1 1,-1 1 0,0 0-1,0-1 1,0 1 0,0 0-1,0-1 1,0 1 0,0 0-1,0 0 1,-1-1 0,1 1-1,-1 0 1,0-3-1,1 4 13,-1 0 0,1-1-1,-1 1 1,1 0-1,-1-1 1,1 1-1,-1 0 1,1 0-1,-1-1 1,0 1-1,1 0 1,-1 0-1,1 0 1,-1 0-1,0 0 1,1 0 0,-1 0-1,1 0 1,-1 0-1,0 0 1,1 0-1,-1 0 1,1 1-1,-1-1 1,0 0-1,-4 2 36,1 0-1,0 0 0,0 1 1,0-1-1,0 1 0,1 0 1,-1 0-1,-3 4 1,4-4 6,1 0 0,-1 0 1,1 0-1,0 1 1,0-1-1,0 1 0,0-1 1,0 1-1,1 0 0,0 0 1,0-1-1,0 1 1,0 0-1,0 0 0,1 0 1,0 0-1,0 0 1,0 0-1,0 0 0,1 0 1,0 6-1,1-6-206,-1 1 0,1-1 1,0 0-1,0 0 0,0 0 0,1 0 0,4 6 0,-3-5-707,1 0 0,-1-1 1,1 0-1,0 0 0,10 7 0,12 3-7123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16656,'0'0'7692,"0"10"-7334,2 154 3005,-2-163-3347,0-1-1,1 0 1,-1 0 0,0 0-1,1 0 1,-1 0-1,0 0 1,1 0-1,-1 1 1,0-1 0,1 0-1,-1 0 1,0 0-1,1 0 1,-1 0 0,0 0-1,1 0 1,-1-1-1,0 1 1,0 0 0,1 0-1,-1 0 1,0 0-1,1 0 1,-1 0-1,0-1 1,0 1 0,1 0-1,-1 0 1,0 0-1,0-1 1,1 1 0,-1 0-1,0 0 1,0-1-1,0 1 1,1 0-1,-1 0 1,0-1 0,0 1-1,0 0 1,0-1-1,13-12 196,-8-1-523,0 0 1,-1-1-1,0 0 1,-1 0-1,-1 0 0,0 0 1,-1-15-1,70 64-601,-58-30 1156,0-1 0,0 0 1,1-1-1,-1 0 0,1-1 0,-1-1 0,27-2 0,-34 1-135,0 0 0,0 0-1,0 0 1,0 0 0,0-1 0,-1 0-1,1-1 1,-1 1 0,1-1 0,-1 0-1,0 0 1,0-1 0,0 1 0,0-1-1,-1 0 1,0 0 0,0-1 0,0 1-1,6-11 1,-9 14-83,0 0 0,0-1 0,0 1 0,-1 0 0,1-1 0,0 1 0,-1-1 0,1 1 0,-1-1 0,0 1 1,0-1-1,1 1 0,-1-1 0,0 1 0,0-1 0,0 1 0,-1-1 0,1 1 0,0-1 0,0 1 0,-2-4 0,1 4-38,0 0 0,0 0-1,0 0 1,0 0 0,0 0 0,0 1-1,0-1 1,0 0 0,-1 1 0,1-1 0,0 0-1,0 1 1,-1-1 0,1 1 0,0 0 0,-1 0-1,1-1 1,-1 1 0,-1 0 0,-2 0-28,0 0 0,-1 0 0,1 1 0,0 0 1,0-1-1,0 2 0,0-1 0,0 1 1,0 0-1,0 0 0,-8 4 0,8-1 88,-1-1 1,1 2-1,0-1 0,0 0 0,1 1 0,-1 0 0,1 0 1,0 0-1,-5 13 0,8-17-39,0 0-1,0 0 1,0 0-1,0 0 1,1 1-1,-1-1 1,1 0 0,-1 0-1,1 0 1,0 1-1,0-1 1,0 0-1,0 1 1,0-1 0,1 0-1,-1 0 1,1 1-1,-1-1 1,1 0-1,0 0 1,0 0 0,0 0-1,0 0 1,0 0-1,0 0 1,1 0-1,-1 0 1,0-1-1,1 1 1,0 0 0,-1-1-1,1 1 1,0-1-1,4 3 1,6 1 20,0-1 1,1 0 0,-1 0-1,1-1 1,0-1-1,0 0 1,0-1-1,0 0 1,1-1-1,-1-1 1,0 0-1,0 0 1,0-1 0,0-1-1,-1-1 1,1 1-1,-1-2 1,1 0-1,-1 0 1,-1-1-1,1-1 1,15-11 0,-11 5-33,0-1-1,-2 0 1,0-1 0,13-17 0,-21 24-4,-1 0 0,0 0-1,0-1 1,-1 1 0,0-1-1,0 0 1,-1 0 0,-1-1-1,1 1 1,1-18-1,-4 25-13,1 0-1,-1 0 1,0 1-1,0-1 1,0 0-1,-1 0 1,1 0-1,0 0 1,-1 1-1,1-1 1,-1 0-1,1 0 0,-1 1 1,0-1-1,0 0 1,0 1-1,0-1 1,0 1-1,0-1 1,0 1-1,0-1 1,-1 1-1,-1-2 1,1 2-11,-1 0 0,1 0 0,-1 0 0,1 0 1,-1 0-1,0 1 0,1-1 0,-1 1 0,0-1 0,0 1 1,1 0-1,-1 0 0,0 1 0,-3 0 0,-1 0 12,0 0 0,0 1 0,0 0 0,0 1 0,1-1 0,-1 1-1,1 1 1,-1-1 0,1 1 0,0 0 0,-8 8 0,9-7 42,0 1 1,0 0-1,1 0 0,0 0 1,0 0-1,1 1 1,0 0-1,0-1 0,0 1 1,1 1-1,0-1 1,0 0-1,1 0 0,0 1 1,0-1-1,0 1 0,1-1 1,1 0-1,-1 1 1,3 8-1,-1-8-106,0 0-1,1 0 1,0 0-1,1 0 1,-1 0-1,2-1 1,-1 1-1,1-1 1,0 0-1,0-1 1,1 1 0,0-1-1,0 0 1,1-1-1,0 0 1,0 0-1,8 5 1,24 11-3433,-10-10-2392,5-3-4553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2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22774,'0'0'6310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0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30 18417,'0'0'2840,"-1"13"-2017,-18 105 1575,8-66-2046,3 2 0,-1 56-1,9-109-244,7-33 486,-5 18-562,1-5-206,-1-1 0,0 1-1,-1-1 1,-1 0 0,-1 0-1,-6-28 1,7 48 159,1 0 1,-1 0-1,0 0 0,0 1 1,0-1-1,0 0 0,0 0 1,0 0-1,0 0 0,0 0 1,0 0-1,0 1 0,0-1 1,0 0-1,0 0 0,0 0 1,0 0-1,0 0 0,0 0 1,0 1-1,0-1 0,0 0 1,0 0-1,0 0 0,0 0 1,0 0-1,0 1 0,0-1 1,0 0-1,0 0 0,0 0 1,0 0-1,0 0 0,0 0 1,0 0-1,-1 1 0,1-1 1,0 0-1,0 0 0,0 0 1,0 0-1,0 0 0,0 0 1,-1 0-1,1 0 0,0 0 1,0 0-1,0 0 0,0 0 1,0 0-1,0 0 0,-1 0 1,1 0-1,0 0 0,0 0 1,0 0-1,0 0 0,0 0 1,-1 0-1,1 0 0,0 0 1,0 0-1,0 0 0,0 0 1,0 1 11,0 0 1,0 0-1,0 0 1,0 0-1,0 0 1,1 0-1,-1 0 1,0-1 0,1 1-1,-1 0 1,1 0-1,-1 0 1,1 0-1,-1-1 1,1 1-1,-1 0 1,1-1-1,0 1 1,0 0 0,-1-1-1,3 2 1,3 1 58,1 0 1,-1 0-1,1-1 0,0 1 1,0-2-1,1 1 1,-1-1-1,0 0 1,0 0-1,1-1 1,-1 0-1,0 0 1,0-1-1,1 0 0,7-2 1,-3 0 104,0 0 0,0-1 0,-1 0 0,1-1 0,-1 0 0,0-1 0,-1 0 0,13-9 0,-15 8-19,0 0-1,-1 0 0,0-1 1,0 0-1,9-14 1,-13 18-94,-1 0 1,1 0 0,-1 0 0,-1 0 0,1-1-1,0 1 1,-1-1 0,0 1 0,0-1-1,0 1 1,-1-1 0,0 1 0,1-1-1,-1 0 1,-1-4 0,0 8-69,1 0-1,0 0 1,-1 0 0,1 0-1,-1 0 1,0 0 0,1 0-1,-1 0 1,0 0 0,1 0-1,-1 0 1,0 0-1,0 1 1,0-1 0,0 0-1,0 1 1,0-1 0,0 1-1,0-1 1,0 1 0,0-1-1,0 1 1,0-1 0,0 1-1,-1 0 1,1 0 0,0 0-1,0 0 1,0 0 0,0 0-1,0 0 1,-1 0-1,1 0 1,0 0 0,0 1-1,0-1 1,0 0 0,0 1-1,0-1 1,0 1 0,0-1-1,0 1 1,-2 1 0,-4 1-31,-1 1 0,1 0 1,0 0-1,1 0 0,-7 6 1,-4 6 73,0 0 0,-23 31 0,35-41 38,1 1-1,-1-1 0,1 1 1,1 0-1,-1 1 1,1-1-1,0 1 1,1-1-1,0 1 0,0 0 1,0 11-1,2-18-50,0 0 0,0 1 0,0-1-1,0 1 1,0-1 0,1 1 0,-1-1 0,0 0-1,1 1 1,-1-1 0,1 0 0,0 1 0,-1-1-1,1 0 1,0 0 0,0 0 0,0 1 0,0-1-1,0 0 1,0 0 0,2 1 0,0 0 12,1 0 1,0 0-1,-1 0 1,1-1 0,0 1-1,0-1 1,7 2-1,8-1 56,-1 0-1,31-1 0,-38-1-57,12-1 30,-14 0-83,1 1 0,-1 0 0,0 0 0,0 1 0,10 2 0,-17-3 21,0 1 0,0-1 0,0 1 0,-1 0 0,1 0 0,0 0 0,0 0 0,-1 0 0,1 0 0,-1 0 0,1 0 0,-1 1 0,1-1 0,-1 0 0,0 1 0,0-1 0,0 1 0,0 0 0,0-1 0,0 1 0,0 0 0,0 0 1,-1-1-1,1 1 0,-1 0 0,1 0 0,-1 0 0,0 0 0,1 3 0,-2 27 267,0-9-3823,1-33-7850,0-4 2295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10794,'0'0'10741,"9"0"-8088,8 0-1993,-1 0-1,0-1 0,1-1 0,-1 0 1,0-1-1,0-1 0,16-6 1,28-21-206,-57 29-431,0 1 1,0-1-1,-1 0 1,1 0-1,-1 0 1,1 0 0,-1 0-1,0 0 1,0-1-1,0 1 1,0-1 0,0 1-1,0-1 1,-1 0-1,1 0 1,-1 0 0,0 0-1,1-4 1,-2 7-34,-1-1 0,1 0 0,-1 0 1,1 1-1,-1-1 0,1 1 0,-1-1 1,0 0-1,1 1 0,-1-1 0,0 1 1,0-1-1,1 1 0,-1 0 0,0-1 1,0 1-1,0 0 0,1-1 0,-1 1 1,0 0-1,0 0 0,0 0 0,0 0 1,0 0-1,0 0 0,1 0 0,-3 0 1,-33 0-329,28 0 335,-1 1-10,0 1 0,0-1 1,0 1-1,0 1 0,0 0 1,0 0-1,1 1 0,-1 0 0,-8 6 1,14-9 28,-1 1 1,1-1-1,0 1 1,0 0 0,0 0-1,1 1 1,-1-1-1,0 1 1,1-1-1,-1 1 1,1 0 0,0 0-1,0 0 1,0 0-1,1 0 1,-1 0-1,1 0 1,-1 1 0,1-1-1,0 1 1,0-1-1,1 1 1,-1-1-1,1 1 1,-1 0 0,2 4-1,-1-6-1,1-1 0,0 1 0,0-1 0,0 1 0,0-1 0,0 0 0,0 1 0,1-1 0,-1 0 0,0 0 0,1 0 0,-1 1 0,1-2 0,-1 1 0,1 0 0,0 0 0,-1 0 0,1-1 0,0 1 0,3 0 0,41 8 165,-44-8-173,88 5-1474,-29-5-4817,-25-1-1452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24 19410,'0'0'2814,"-12"-1"-690,0 1-1656,0 1 0,0-1-1,0 2 1,1 0 0,-14 3-1,22-4-382,1 0-1,-1-1 1,0 1-1,1 0 1,-1 0-1,1 0 0,0 0 1,-1 1-1,1-1 1,0 0-1,0 1 1,0 0-1,0 0 0,0-1 1,0 1-1,0 0 1,1 1-1,-1-1 1,1 0-1,-1 0 0,1 1 1,0-1-1,0 0 1,0 1-1,0 0 1,1-1-1,-1 1 0,0-1 1,1 1-1,0 0 1,0-1-1,0 1 1,0 0-1,0-1 0,1 6 1,0-6-65,0 0 1,1 0-1,-1 0 0,0 0 1,1-1-1,0 1 0,-1 0 1,1-1-1,0 1 0,-1-1 1,1 1-1,0-1 0,0 0 1,0 0-1,0 0 0,1 0 1,-1 0-1,0-1 0,0 1 1,1 0-1,-1-1 0,0 0 1,3 1-1,57 3 501,-58-4-486,0-1 0,0 1-1,1-1 1,-2 0 0,1-1 0,0 1 0,0-1 0,0 0-1,-1 1 1,1-2 0,-1 1 0,1 0 0,-1-1 0,0 0-1,0 1 1,0-1 0,0 0 0,0-1 0,3-4 0,-5 6-119,0 0 0,0 0 1,1 0-1,-1 0 1,0 0-1,-1 0 1,1 0-1,0 0 1,0 0-1,-1-1 0,0 1 1,1 0-1,-1 0 1,0-1-1,0 1 1,0 0-1,0 0 0,0-1 1,-1 1-1,1 0 1,-1 0-1,0 0 1,1-1-1,-1 1 1,0 0-1,0 0 0,0 0 1,-1 0-1,1 0 1,0 1-1,-1-1 1,1 0-1,-1 1 0,0-1 1,-3-2-1,-15-9-2855,6 7-2268,7 3-1925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1057,'0'0'23681,"-3"12"-23521,3-11-157,-4 20 38,1 1 0,0-1 0,2 0 0,1 27 0,0-46-64,0-1 0,1 0 0,-1 1 0,0-1 0,1 0 0,-1 0 0,1 0-1,0 1 1,-1-1 0,1 0 0,0 0 0,0 0 0,0 0 0,0 0 0,0 0-1,0 0 1,0-1 0,0 1 0,0 0 0,0 0 0,0-1 0,1 1 0,-1-1-1,0 1 1,0-1 0,1 0 0,-1 1 0,0-1 0,1 0 0,-1 0 0,0 0 0,1 0-1,-1 0 1,0 0 0,1 0 0,-1 0 0,0-1 0,1 1 0,-1 0 0,0-1-1,2 0 1,2 0-351,0 0 0,0-1 0,-1 0-1,1 0 1,0 0 0,-1-1-1,1 1 1,-1-1 0,8-6 0,-3-2-427,-1 0 1,0 0 0,-1-1-1,10-22 1,-14 29 823,-1-1 1,0 1-1,0-1 0,0 0 1,-1 1-1,1-10 0,-3 38 327,-1 0-1,-6 23 0,4-27-168,1 1 0,1-1 1,1 1-1,0 21 0,6-29-1779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9513,'0'0'7399,"51"-4"-6854,-20 4-353,3-2-160,3 0-2114,3-4-4068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38 356 9897,'0'0'4132,"-8"0"-1932,-10 1-1626,7-2 3367,30-14-1714,14-10-1611,0-1-1,-2-1 1,41-45-1,70-104-301,-142 175-331,1 0 0,-1 0-1,0 1 1,1-1 0,-1 0 0,1 0-1,-1 1 1,1-1 0,-1 0 0,1 1-1,-1-1 1,1 0 0,0 1 0,-1-1-1,1 1 1,0-1 0,0 1 0,-1-1-1,1 1 1,0 0 0,0-1 0,0 1-1,-1 0 1,1 0 0,0-1 0,0 1-1,0 0 1,0 0 0,0 0 0,0 0-1,-1 0 1,1 0 0,0 0 0,0 1-1,0-1 1,0 0 0,0 0 0,-1 1-1,1-1 1,0 0 0,0 1 0,0-1-1,-1 1 1,1-1 0,0 1 0,-1-1-1,1 1 1,1 1 0,2 4-53,-1 0 0,1 1 0,-1-1 0,-1 1 0,4 9 0,2 5 251,44 82-155,-17-38-1872,-5 1-4363,-14-26-1424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64 13741,'0'0'9609,"-9"-6"-8354,5 3-1182,-2 0-8,1-1-1,-1 0 1,0 1 0,0 0 0,-1 1 0,-8-4-1,13 6-67,-1-1 0,1 1-1,0 0 1,0 0 0,0 0-1,0 0 1,-1 0 0,1 0-1,0 0 1,0 1 0,0-1 0,0 1-1,0 0 1,0 0 0,0-1-1,0 1 1,0 1 0,0-1-1,0 0 1,1 0 0,-1 1-1,0-1 1,1 1 0,-1-1-1,1 1 1,0-1 0,-1 1-1,1 0 1,-2 3 0,1-1 0,-1 0 0,1 0 0,0 1 0,0-1 0,0 1 0,0-1 0,1 1 0,0 0 0,0 0 0,-1 7 0,2-11 1,0-1 0,1 1 0,-1 0 0,0 0 0,0 0 0,0 0 1,1 0-1,-1 0 0,0-1 0,1 1 0,-1 0 0,1 0 0,-1 0 0,1-1 0,0 1 0,-1 0 0,1-1 0,-1 1 0,1 0 0,0-1 0,0 1 1,0 0-1,2 0 6,-1-1 1,0 1 0,1 0-1,-1-1 1,1 1-1,-1-1 1,1 0 0,-1 0-1,0 0 1,1 0 0,4-1-1,-2 0-26,0 0 0,0-1 0,0 0 0,0 0 0,0 0 0,-1-1 0,1 1 0,-1-1 0,0 0-1,1 0 1,-1-1 0,-1 1 0,1-1 0,5-6 0,1-3-377,-1 1 0,0-2 0,10-20 0,-35 89-1533,15-52 1972,0-1 0,0 1 0,0 0 0,0 0 0,1-1 1,-1 1-1,1 0 0,-1 0 0,1 0 0,0 0 0,0-1 0,1 6 1,0-7-21,0 0 0,-1 0 1,1 0-1,0 0 1,0 0-1,0 0 1,0 0-1,0 0 1,0 0-1,0-1 1,0 1-1,0 0 1,0-1-1,0 1 1,0-1-1,1 1 1,-1-1-1,0 0 1,0 1-1,1-1 1,-1 0-1,0 0 1,0 0-1,1 0 1,-1 0-1,0 0 0,0 0 1,2-1-1,6-1-44,-1 0 0,0-1-1,1 0 1,-1 0 0,0-1-1,-1 0 1,1-1 0,-1 1 0,0-1-1,0-1 1,0 1 0,-1-1-1,0-1 1,0 1 0,0-1-1,-1 0 1,8-13 0,-18 90 1524,5-70-1476,0 1 1,1 0 0,-1-1-1,0 0 1,1 1-1,-1-1 1,1 1 0,-1-1-1,1 1 1,-1-1 0,1 0-1,0 1 1,-1-1 0,1 0-1,-1 0 1,1 1-1,0-1 1,-1 0 0,1 0-1,-1 0 1,1 0 0,0 0-1,-1 0 1,1 0-1,0 0 1,-1 0 0,1 0-1,-1 0 1,1 0 0,0-1-1,-1 1 1,1 0-1,0 0 1,0-1 0,25-7 693,-17 2-628,0-1-1,-1 1 1,0-2-1,0 1 1,-1-1 0,11-13-1,9-10-209,-37 99-803,9-66 940,1-1 0,0 1 0,-1 0 0,1-1 0,0 1 1,0 0-1,0-1 0,0 1 0,0 0 0,0 0 0,1-1 1,-1 1-1,1 0 0,-1-1 0,1 1 0,-1 0 0,1-1 1,0 1-1,0-1 0,0 1 0,0-1 0,0 0 0,0 1 1,0-1-1,0 0 0,3 2 0,-2-2-59,0-1-1,0 1 1,0-1-1,0 0 1,1 1-1,-1-1 1,0 0 0,0-1-1,0 1 1,0 0-1,0-1 1,0 1-1,1-1 1,-1 1-1,0-1 1,0 0-1,-1 0 1,1 0 0,0 0-1,0 0 1,0-1-1,-1 1 1,3-2-1,40-38-6710,-21 14 363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12844,'0'0'4597,"-6"12"-2371,-1 2-1798,0 1 0,1 0 0,0 0 1,2 0-1,0 1 0,0 0 0,2 0 1,-2 18-1,-22 287 736,88-532-636,-60 205-620,0 1 0,0-1 0,0 1 1,0 0-1,1-1 0,0 1 0,5-5 0,-7 8 73,0 1 0,0 0 0,1 0 1,-1 0-1,0 0 0,1 0 0,-1 1 0,1-1 0,-1 0 1,1 1-1,-1-1 0,1 1 0,-1-1 0,1 1 1,0 0-1,-1-1 0,1 1 0,0 0 0,-1 0 1,1 0-1,0 1 0,-1-1 0,1 0 0,-1 1 0,1-1 1,0 0-1,-1 1 0,1 0 0,-1-1 0,2 2 1,1 0 73,0 1 1,0-2 0,0 1-1,0 0 1,1-1 0,-1 0-1,0 0 1,1 0-1,-1 0 1,1-1 0,-1 0-1,1 0 1,-1 0 0,1 0-1,-1-1 1,1 0 0,-1 0-1,0 0 1,1 0 0,-1-1-1,0 1 1,0-1 0,0 0-1,0-1 1,0 1 0,0-1-1,-1 1 1,1-1 0,-1 0-1,0 0 1,0-1-1,0 1 1,0-1 0,-1 1-1,1-1 1,-1 0 0,0 0-1,0 0 1,2-7 0,-10 36-163,0 1 0,-2 40 0,7-15 596,1-50-480,0-1 0,0 1 0,1 0-1,-1 0 1,0-1 0,0 1 0,0 0-1,0 0 1,1-1 0,-1 1 0,0 0-1,1-1 1,-1 1 0,0 0 0,1-1-1,-1 1 1,1-1 0,-1 1 0,1 0 0,-1-1-1,1 1 1,-1-1 0,1 0 0,0 1-1,-1-1 1,1 1 0,0-1 0,-1 0-1,1 1 1,0-1 0,0 0 0,-1 0-1,1 0 1,0 0 0,0 0 0,-1 0-1,1 0 1,0 0 0,0 0 0,-1 0-1,1 0 1,0 0 0,0 0 0,-1 0-1,1-1 1,0 1 0,-1 0 0,1-1-1,0 1 1,-1 0 0,1-1 0,0 1-1,-1-1 1,1 1 0,-1-1 0,1 1-1,-1-1 1,1 0 0,0 0 0,2-2-236,0 0 1,0 0-1,0 0 1,-1 0-1,1-1 0,-1 0 1,0 1-1,0-1 1,0 0-1,0 0 1,1-5-1,8-48-7598,-10 30 1099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17553,'0'0'8392,"58"36"-18834,-40-36 4196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9097,'0'0'4954,"-6"11"-2718,2-4-2111,-4 6 724,1 0-1,1 1 1,0-1-1,1 1 1,0 1 0,1-1-1,1 0 1,-3 23-1,13 252-164,-7-286-637,0 0 0,0 1 0,-1-1 0,0 0 0,1 0 0,-1 0 0,-1 0 0,1 0 0,0 0 0,-1 0 0,1-1 0,-1 1 0,0 0 0,0-1 0,0 1 0,0-1 0,-4 4 0,5-5 24,-1 0 1,1 0-1,0-1 0,0 1 0,-1 0 0,1-1 1,0 1-1,-1-1 0,1 1 0,-1-1 0,1 0 1,-1 1-1,1-1 0,-1 0 0,1 0 0,-1 0 1,1 0-1,0 0 0,-1-1 0,1 1 0,-1 0 0,1-1 1,-1 1-1,1-1 0,0 1 0,-1-1 0,1 0 1,0 1-1,-1-1 0,1 0 0,0 0 0,0 0 1,0 0-1,0 0 0,0 0 0,0 0 0,0 0 0,0-1 1,0-1-1,-5-6 21,0-1 1,1 1 0,1-1-1,-1-1 1,2 1-1,0-1 1,0 1-1,-3-22 1,4 14-227,1 1 1,0 0-1,1 0 1,1 0-1,4-19 1,-4 31-50,0 1 1,1-1-1,0 1 0,0 0 0,0-1 1,1 1-1,-1 0 0,1 0 1,0 0-1,0 1 0,0-1 1,1 1-1,-1-1 0,1 1 0,0 0 1,0 1-1,7-5 0,8-3-2991,0 1-1,36-11 0,-30 11-1084,5-3-3316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16335,'0'0'4784,"-5"12"-4421,-44 119 1685,41-108-1454,2 0 0,1 0 0,0 0 0,-1 39 0,6-61-572,0 0 1,0-1 0,0 1 0,0 0 0,0 0-1,1-1 1,-1 1 0,0 0 0,0-1-1,1 1 1,-1 0 0,0-1 0,1 1-1,-1-1 1,1 1 0,-1-1 0,1 1-1,-1-1 1,1 1 0,-1-1 0,1 1-1,-1-1 1,1 1 0,0-1 0,-1 0-1,1 1 1,0-1 0,-1 0 0,1 0 0,0 0-1,-1 1 1,1-1 0,0 0 0,-1 0-1,1 0 1,0 0 0,0 0 0,-1 0-1,1 0 1,0 0 0,-1-1 0,1 1-1,0 0 1,0 0 0,-1-1 0,1 1-1,-1 0 1,2-1 0,34-18 709,-9-3-682,-1-2 1,-2 0 0,29-38-1,-7-1-3658,-31 32-4848,-14 19 203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13837,'0'0'2595,"-20"58"640,16-33-705,4-5-1089,0-4-672,11-3-545,6-6-160,4-3 64,5-4-1377,-6 0-897,-1-10-2050,3-8-3331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6 182 13805,'0'0'8622,"9"6"-7977,0-1-432,1 0 0,-1-1 0,1 0-1,0-1 1,0 0 0,16 3 0,-23-5-145,0-1 1,1 1 0,-1 0-1,0-1 1,0 0 0,1 0-1,-1 0 1,0 0 0,0 0 0,1-1-1,-1 1 1,0-1 0,0 0-1,0 0 1,0 0 0,0-1-1,0 1 1,0-1 0,0 1 0,0-1-1,-1 0 1,1 0 0,-1 0-1,1 0 1,-1-1 0,0 1-1,0-1 1,0 1 0,3-6 0,-5 7-71,1 0 0,-1 0 1,1 0-1,-1 0 0,0 0 1,0 0-1,1 0 0,-1-1 1,0 1-1,0 0 0,0 0 1,0 0-1,0 0 0,0-1 1,0 1-1,-1 0 0,1 0 1,0 0-1,-1 0 0,1 0 1,0 0-1,-1 0 0,0 0 1,1 0-1,-1 0 0,0 0 1,1 0-1,-1 0 0,0 0 1,0 0-1,0 1 0,1-1 1,-1 0-1,0 1 0,0-1 1,0 0-1,0 1 1,-1-1-1,1 1 0,0 0 1,0-1-1,0 1 0,0 0 1,0 0-1,0 0 0,-1 0 1,1-1-1,-2 2 0,-2-2-106,-1 1 0,1 0-1,-1 0 1,1 0 0,0 1 0,-1 0-1,1 0 1,0 0 0,-9 4 0,7-1 128,0 0 1,0 0-1,1 1 1,0 0-1,-1 0 1,1 0-1,1 1 1,-1 0-1,1 0 1,0 1-1,1-1 1,0 1-1,0 0 1,0 0-1,1 1 1,0-1-1,0 1 1,-3 14-1,6-20-13,1-1-1,-1 1 1,1-1-1,-1 1 1,1-1-1,-1 0 0,1 1 1,0-1-1,0 0 1,0 0-1,0 1 0,0-1 1,0 0-1,0 0 1,0 0-1,0 0 0,1 0 1,-1 0-1,0-1 1,1 1-1,-1 0 1,0-1-1,1 1 0,-1-1 1,1 1-1,-1-1 1,1 0-1,-1 1 0,1-1 1,-1 0-1,1 0 1,-1 0-1,1 0 0,2-1 1,59-3-194,-48 1-360,-1-2 1,1 0 0,-1 0-1,0-2 1,-1 0-1,1 0 1,-2-1-1,1-1 1,-1 0 0,0-1-1,-1 0 1,0 0-1,19-25 1,-29 34 1160,-19 36 3267,17-33-3711,0-1 1,0 0-1,0 1 1,0-1-1,0 1 1,0 0-1,1-1 0,-1 1 1,1 0-1,-1-1 1,1 1-1,-1 0 1,1 0-1,0-1 1,0 1-1,0 0 0,0 0 1,0-1-1,1 1 1,-1 0-1,1 3 1,0-5-116,0 1 1,0-1 0,0 1 0,1 0-1,-1-1 1,0 0 0,0 1 0,0-1-1,0 0 1,1 1 0,-1-1 0,0 0-1,0 0 1,0 0 0,1 0 0,-1 0-1,0-1 1,0 1 0,0 0 0,1 0-1,-1-1 1,2 0 0,8-3-12,0 0 0,0-1 0,-1 0 0,0-1 0,10-6 0,7-9-960,46-45 0,-65 58 292,0-1 0,-1 0 0,0 0 0,0-1 0,-1 0 0,0 0 0,-1-1 0,0 1 0,3-13 0,-8 23 568,1-1 1,-1 0-1,0 1 1,1-1-1,-1 0 1,0 0-1,0 1 1,0-1 0,0 0-1,0 0 1,0 0-1,0 1 1,0-1-1,0 0 1,0 0-1,0 1 1,0-1-1,0 0 1,-1 0-1,1 1 1,0-1-1,-1-1 1,-11 8 510,-15 25 585,17-17-635,1 0 1,0 0 0,1 1 0,1 0-1,0 1 1,1-1 0,1 1-1,1 1 1,0-1 0,1 0 0,0 1-1,2 0 1,0-1 0,1 1 0,3 32-1,-2-45-392,1 0 1,-1 0-1,1 0 0,0 0 0,0 0 0,0-1 1,0 1-1,0-1 0,1 1 0,0-1 0,0 0 0,0 0 1,0 0-1,4 2 0,-7-4 6,1-1 1,0 1-1,0-1 0,0 1 0,0-1 1,0 1-1,0-1 0,0 1 1,0-1-1,0 0 0,0 0 0,0 1 1,0-1-1,0 0 0,0 0 1,0 0-1,0 0 0,0 0 1,1-1-1,-1 1 0,0 0 0,1-1 1,-1 0-1,0 0 0,1 0 0,-1 0 0,0 0 1,0-1-1,0 1 0,0 0 0,0-1 0,-1 1 0,1-1 1,0 1-1,-1-1 0,1 1 0,-1-1 0,1 1 1,-1-1-1,0 0 0,1 1 0,-1-4 0,1-60-1562,-2 57 543,0-1 0,0 1 0,-1-1 0,-1 1 0,-5-13 0,-12-19-5694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60 215 12396,'0'0'7591,"52"19"-5637,-22-14-641,0-2-544,6 2-257,-5-5-320,3 0-128,-6 0-1153,-9 0-2018,-8-9-4484</inkml:trace>
  <inkml:trace contextRef="#ctx0" brushRef="#br0" timeOffset="1">0 0 15567,'0'0'8328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2050,'0'0'21006,"1"4"-20077,0-2-850,0-1 0,0 0-1,0 1 1,0-1-1,0 1 1,0-1 0,0 0-1,1 0 1,-1 0 0,1 0-1,-1 0 1,1 0-1,-1 0 1,1 0 0,-1-1-1,1 1 1,0-1 0,0 1-1,-1-1 1,1 0-1,0 1 1,2-1 0,57 5 454,-29-3-440,42 7-63,17 2-3734,-32-8-6582,-31-3-2142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15951,'0'0'5189,"57"0"-4965,-10-3 64,5 0-127,8 1-97,-4 1-96,0 0-2210,-5-2-2627,-5-2-1281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14061,'0'0'2242,"-8"87"-1505,-3-38 416,-4 6-640,6 0-193,-1-2 0,-1-5-128,9-3-159,-3-5 31,5-8-64,0-7-257,0-10-992,0-14-897,0-17-6662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12236,'0'0'8103,"34"52"-6725,-26-32-161,-5 3-32,-3 0 64,0 3 32,-11 3-352,-8 1-448,-1 2-321,-1-3-96,1-7-1185,5-13-3812,4-9-12171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71 6854,'6'-8'3828,"-4"5"-2811,26-35 2091,-17 16 7021,-12 34-10033,-1-1 0,0 0 0,-1 0 0,0 0 1,0 0-1,-9 17 0,7-17-4,1 0 0,0 0 1,0 1-1,1-1 0,1 1 0,-3 21 0,6-32-150,-1 0-1,0 0 1,1 0-1,-1 0 1,1 1-1,-1-1 1,1 0 0,0 0-1,-1 0 1,1 0-1,0 0 1,0 0-1,0 0 1,0-1-1,-1 1 1,1 0-1,0 0 1,0-1 0,1 1-1,-1 0 1,0-1-1,0 1 1,0-1-1,0 0 1,0 1-1,1-1 1,-1 0-1,2 1 1,45 5-2496,-28-4 1011,-13 0 1368,0 1 0,0-1 1,-1 1-1,1 0 0,-1 0 0,0 1 1,0 0-1,0 0 0,5 5 0,-10-8 247,1 0-1,-1 0 1,0-1-1,0 1 0,0 0 1,0 0-1,0 1 1,0-1-1,0 0 0,0 0 1,-1 0-1,1 1 1,0-1-1,-1 0 0,1 1 1,-1-1-1,1 0 1,-1 1-1,0-1 0,1 1 1,-1-1-1,0 1 1,0-1-1,0 1 0,0-1 1,0 1-1,-1-1 1,1 0-1,0 1 0,-1-1 1,1 1-1,-1-1 1,1 0-1,-1 1 0,0-1 1,1 0-1,-1 0 1,0 1-1,0-1 0,0 0 1,0 0-1,0 0 1,0 0-1,0 0 0,0 0 1,-1 0-1,1-1 1,-3 2-1,-7 4 617,-1 0 0,0-1 0,0-1 0,0 0 0,-1 0 0,0-1 0,-17 1 0,3-1-227,-1-1 0,-39-3 0,65 1-536,0 0 0,0-1 0,0 1 1,0-1-1,1 1 0,-1-1 1,0 0-1,0 0 0,0 0 1,0 0-1,1 0 0,-1 0 1,1 0-1,-1 0 0,1-1 1,-1 1-1,1 0 0,-2-3 1,2 3-593,0-1 0,0 0 0,0 1 0,0-1 0,1 0 0,-1 1 0,1-1 0,-1 0 0,1 0 0,-1 0 0,1 1 0,0-4 0,0-2-5659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13293,'0'0'3496,"11"-6"49,8-5-2239,-2 0 1,1-1-1,22-20 1,-35 27-1210,1 1 1,-1-1-1,0-1 0,-1 1 1,1-1-1,-1 1 0,0-1 1,-1 0-1,1-1 0,-1 1 1,0-1-1,-1 1 1,0-1-1,0 0 0,0 0 1,1-10-1,-4 17-100,1-1 1,0 0-1,0 1 0,-1-1 1,1 1-1,0-1 0,-1 1 0,1-1 1,-1 1-1,1-1 0,-1 1 1,1-1-1,-1 1 0,1-1 0,-1 1 1,1 0-1,-1-1 0,0 1 1,1 0-1,-1 0 0,1-1 0,-1 1 1,0 0-1,1 0 0,-1 0 1,0 0-1,1 0 0,-1 0 0,0 0 1,1 0-1,-1 0 0,0 0 1,1 0-1,-1 0 0,0 1 0,0-1 1,-29 9-261,22-4 268,1 0 0,1 1 0,-1 0 1,1 0-1,0 1 0,0-1 0,-8 14 0,11-17 17,1 1 0,-1 0-1,1 0 1,0 0 0,0 0 0,1 0-1,-1 1 1,1-1 0,0 1 0,0-1 0,0 1-1,0-1 1,1 1 0,0-1 0,0 1-1,1 8 1,0-12-15,0 0-1,-1 0 1,1 0 0,0 0-1,0 0 1,0 0 0,0 0-1,0 0 1,0 0 0,0 0-1,0 0 1,0-1 0,0 1-1,0-1 1,0 1 0,1-1-1,-1 1 1,0-1 0,0 1-1,1-1 1,-1 0 0,0 0-1,3 0 1,37 1 186,-29-2-140,-1 0-46,0 0 0,-1-2 0,1 1 0,-1-1 1,0-1-1,0 0 0,0 0 0,0-1 0,-1 0 0,0-1 1,0 0-1,0 0 0,8-8 0,43-27-417,-99 119 426,38-76 56,0 0 1,0 0-1,0 0 0,0 1 0,0-1 0,0 0 0,1 0 1,-1 1-1,1-1 0,-1 0 0,1 1 0,0-1 0,0 0 1,0 1-1,0-1 0,1 1 0,-1-1 0,1 3 1,1-4-39,0 1 0,-1-1 1,1 0-1,0 0 1,-1 0-1,1 0 1,0 0-1,0 0 1,0 0-1,0-1 1,0 1-1,0-1 1,0 0-1,0 1 1,0-1-1,0 0 0,0 0 1,0 0-1,4-1 1,-5 1-96,0 0 0,0 0 0,0 0 0,0 0 0,0 0 0,0 0 0,0 0 0,0 0 0,0-1 0,0 1 0,0 0 0,-1-1 0,1 1 0,0 0 0,0-1 0,0 1 0,0-1 0,0 0 0,-1 1 0,1-1 0,0 0 0,-1 1 0,1-1 0,0 0 0,-1 0 0,1 0 0,-1 1 0,1-3 0,1-28-7266,-2 19 2677,0-6-5018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157 124 5894,'0'0'17162,"5"-8"-14556,16-28-951,-21 35-1622,1 1 0,-1 0 1,0-1-1,0 1 1,0-1-1,1 1 1,-1-1-1,0 1 1,0-1-1,0 1 1,0-1-1,0 1 0,0-1 1,0 1-1,0-1 1,0 1-1,0-1 1,0 1-1,0-1 1,-1 1-1,1-1 1,0 1-1,0-1 1,0 1-1,-1-1 0,1 1 1,0-1-1,0 1 1,-1-1-1,1 1 1,-1 0-1,1-1 1,0 1-1,-1 0 1,1-1-1,-1 1 1,1 0-1,0 0 0,-1-1 1,1 1-1,-1 0 1,1 0-1,-1 0 1,1 0-1,-1-1 1,1 1-1,-1 0 1,1 0-1,-1 0 1,1 0-1,-1 0 0,0 0 1,1 1-1,-1-1 1,1 0-1,-1 0 1,-28 3-340,19 0 287,1 0-1,-1 1 1,1 0 0,0 1-1,1 0 1,-1 1 0,-11 9 0,15-12 22,0 1 1,0 0 0,1 0 0,-1 1-1,1-1 1,0 1 0,0 0 0,1 0 0,0 1-1,0-1 1,0 1 0,0-1 0,-2 8 0,5-12-5,1-1 1,-1 1-1,0 0 1,0 0 0,0-1-1,1 1 1,-1 0-1,0-1 1,1 1-1,-1 0 1,1-1 0,-1 1-1,0-1 1,1 1-1,-1 0 1,1-1 0,0 0-1,-1 1 1,1-1-1,-1 1 1,1-1-1,0 1 1,-1-1 0,1 0-1,0 0 1,-1 1-1,1-1 1,0 0 0,0 0-1,-1 0 1,1 0-1,0 0 1,0 0 0,-1 0-1,1 0 1,0 0-1,0 0 1,0 0-1,35-3 18,-35 3-17,11-2-104,0-2 1,0 1 0,0-2-1,-1 1 1,1-2 0,-1 1 0,0-2-1,-1 1 1,20-17 0,-8 5-176,-2-1 1,0-1 0,23-30 0,-31 30 14,-12 20 258,0 0 0,-1-1 0,1 1 1,0 0-1,0 0 0,0 0 1,0 0-1,0-1 0,0 1 0,0 0 1,0 0-1,0 0 0,0 0 1,0 0-1,0-1 0,-1 1 0,1 0 1,0 0-1,0 0 0,0 0 1,0 0-1,0 0 0,-1 0 0,1 0 1,0-1-1,0 1 0,0 0 1,0 0-1,-1 0 0,1 0 0,0 0 1,0 0-1,0 0 0,0 0 1,-1 0-1,1 0 0,0 0 0,0 0 1,0 0-1,0 0 0,-1 0 1,1 0-1,0 0 0,0 0 1,0 1-1,0-1 0,-1 0 0,1 0 1,0 0-1,0 0 0,0 0 1,0 0-1,-4 2-20,1 0 1,-1 0 0,1 0-1,0 0 1,0 1-1,0-1 1,0 1 0,-5 5-1,0 3 80,0 0 0,1 0 0,0 1 0,1 0 0,1 1 0,-1-1 0,2 1 0,-5 19 0,8-29-37,0 0 0,1 0 0,-1 0 0,1 0 0,-1 0 0,1 0 0,0 0 0,0 0 0,1 0 0,-1 0 0,0 0 0,1-1 0,0 1 0,0 0 0,0 0 0,0 0 0,0 0 0,0-1 0,1 1 0,-1-1 0,1 1 0,0-1 0,0 1 0,0-1 0,0 0 0,0 0 0,0 0 0,1 0 0,-1 0 0,1-1-1,-1 1 1,1-1 0,0 0 0,-1 1 0,1-1 0,0 0 0,0-1 0,0 1 0,0 0 0,0-1 0,0 0 0,0 1 0,5-2 0,-2 1 5,0 0-1,0 0 0,0-1 0,0 0 0,0 0 0,0 0 1,0-1-1,0 0 0,-1 0 0,1-1 0,-1 1 1,1-1-1,-1 0 0,0-1 0,0 1 0,-1-1 1,1 0-1,-1 0 0,1-1 0,-1 1 0,-1-1 1,1 0-1,-1 0 0,0 0 0,0-1 0,0 1 1,-1-1-1,1 1 0,-1-1 0,-1 0 0,1 0 1,-1 0-1,1-6 0,-2 11-30,0 0 1,0 1-1,0-1 0,-1 1 0,1-1 1,0 0-1,0 1 0,0-1 1,0 1-1,0-1 0,-1 1 0,1-1 1,0 1-1,-1-1 0,1 0 1,0 1-1,-1 0 0,1-1 0,-1 1 1,1-1-1,0 1 0,-1-1 1,1 1-1,-1 0 0,1-1 0,-1 1 1,0 0-1,1 0 0,-1-1 1,1 1-1,-2 0 0,-23 1-223,20 1 217,0-1 0,0 1 0,1-1 0,-1 1 0,0 1 0,1-1 0,0 1 0,-6 4 0,8-6 23,1 1 0,-1 0 0,0-1 0,1 1-1,-1 0 1,1 0 0,0 0 0,0 0 0,-1 1 0,1-1 0,1 0-1,-1 0 1,0 1 0,0-1 0,1 1 0,0-1 0,-1 0 0,1 1 0,0-1-1,0 1 1,1 2 0,0-3 3,0 1-1,0-1 1,0 0-1,0 0 1,1 1-1,-1-1 0,1 0 1,0 0-1,-1-1 1,1 1-1,0 0 1,0-1-1,0 1 1,0-1-1,1 1 1,3 1-1,7 2 29,1 1 1,0-2-1,0 0 1,1-1-1,23 3 0,-32-5-42,8 1-518,-1 0-1,1-1 1,-1 0-1,1-1 1,0-1 0,-1 0-1,22-5 1,-22-8-3232,-9-6-1772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15214,'0'0'4228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17873,'0'0'4409,"-9"9"-4270,2-1-144,0-1 1,0 1-1,0 1 0,1-1 0,1 1 0,-1 0 0,1 0 0,1 1 1,0 0-1,-6 19 0,10-29 5,-3 12 24,1-1-1,0 1 1,0 0 0,1 1 0,1 13 0,0-24-16,0 0 1,0 0-1,1 0 0,-1 0 1,1 0-1,-1 0 1,1 0-1,0 0 0,0 0 1,0 0-1,0 0 1,0 0-1,0 0 0,0-1 1,0 1-1,1 0 1,-1-1-1,1 1 0,-1-1 1,1 0-1,0 1 1,0-1-1,-1 0 0,1 0 1,0 0-1,0 0 1,0-1-1,0 1 0,0 0 1,0-1-1,0 1 1,0-1-1,1 0 0,-1 0 1,0 0-1,3 0 1,2 0 70,0-1 1,0 0-1,0 0 1,0 0-1,0-1 1,-1 0-1,1-1 1,0 1-1,-1-1 1,0 0 0,0-1-1,0 0 1,0 0-1,5-5 1,-1 0-14,0-1 0,0 0 0,-1-1 0,0 0 0,-1 0 0,8-15-1,-47 60-214,25-26 113,0-2 187,1 0 1,0 1-1,1-1 1,0 1-1,0 0 0,0 0 1,1 0-1,0 0 1,0 1-1,0-1 1,1 1-1,-1 8 1,4-15-140,-1 0 1,0 0-1,1 0 1,-1 1 0,1-1-1,-1 0 1,1 0 0,0-1-1,-1 1 1,1 0 0,0 0-1,-1 0 1,1 0 0,0-1-1,0 1 1,0 0 0,0-1-1,0 1 1,0 0-1,0-1 1,0 1 0,0-1-1,0 0 1,0 1 0,0-1-1,1 0 1,-1 0 0,0 0-1,0 0 1,0 0 0,2 0-1,48 0 238,-37-1-205,-3 0-124,1 0 1,-1-1-1,19-6 1,-19 5-201,-1 0 0,1 1 0,0 0 0,12 0 1,-23 39 635,-1-30-102,2 3 402,14-14-496,26-19-1578,-5-9-5745,-16 8-306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14253,'0'0'10549,"-4"11"-8931,-9 26-1046,1 1 1,3 1-1,-9 68 1,15-80-1107,3-27 514,0 0 0,0 0 0,0-1 0,0 1 0,0 0 0,0 0 0,0 0 0,0 0 0,0 0 0,0 0 0,0 0 0,0 0 0,0 0 0,0-1 0,0 1 0,0 0 0,0 0 0,0 0 0,0 0 0,0 0 0,0 0 0,-1 0 0,1 0 0,0 0 0,0 0 0,0 0 0,0 0 0,0 0 0,0 0 0,0 0 0,0 0 0,0 0 0,0 0 0,-1 0 0,1 0 0,0 0 0,0 0 0,0 0 0,0 0 0,0 0 0,0 0 0,0 0 0,0 0 0,-1 0 0,-5-49-2188,3 18 971,2 29 1204,1 0 0,-1 0 0,1 0 1,-1 0-1,1 0 0,0 0 0,0 0 0,0 0 1,0 0-1,0 0 0,0 0 0,1 0 1,-1 0-1,1 0 0,1-3 0,-1 4 70,1 1-1,-1 0 0,1 0 0,-1 0 0,1 0 0,-1 0 0,1 0 0,0 0 0,-1 0 0,1 0 0,-1 1 0,1-1 0,-1 1 0,1-1 1,-1 1-1,2 1 0,15 3-51,4 1 228,1-1 0,0-1 0,27 1 0,-42-4-59,1-1 0,-1 0 0,1 0 0,-1-1 0,1 0 1,-1 0-1,0-1 0,0 0 0,0-1 0,0 0 0,15-7 1,-22 10-135,0-1 0,0 1 0,0-1 1,0 0-1,0 1 0,0-1 0,0 0 1,0 1-1,0-1 0,0 0 0,-1 0 1,1 0-1,0 0 0,0 0 0,-1 1 1,1-1-1,-1-1 0,1 1 0,-1 0 1,1 0-1,-1 0 0,0 0 0,1 0 1,-1 0-1,0 0 0,0-1 0,0 1 1,0 0-1,0 0 0,0 0 0,0 0 1,0-1-1,-1 1 0,1 0 0,-1-1 1,0 0-30,0 1 1,-1 0 0,1-1 0,0 1 0,-1 0 0,1 0 0,-1 0-1,1 0 1,-1 0 0,0 0 0,1 1 0,-1-1 0,0 0-1,1 1 1,-1-1 0,0 1 0,0 0 0,0 0 0,-3-1-1,-2 1-11,0 1-1,-1-1 0,1 1 0,0 0 0,0 1 0,-1-1 0,-9 5 1,14-5 11,0 1 1,1-1-1,-1 0 0,1 1 1,-1-1-1,1 1 1,0 0-1,0 0 1,0 0-1,0 0 1,0 0-1,0 0 1,0 1-1,0-1 1,1 0-1,0 1 1,-1-1-1,1 1 0,0 0 1,0 0-1,0-1 1,0 4-1,1-5 6,0 1-1,1-1 1,-1 0-1,0 1 1,1-1-1,-1 0 1,1 1-1,0-1 1,-1 0 0,1 0-1,0 0 1,0 0-1,0 0 1,0 0-1,0 0 1,0 0-1,0 0 1,0 0-1,0 0 1,0-1-1,0 1 1,0 0-1,1-1 1,-1 1-1,0-1 1,1 1-1,-1-1 1,0 0-1,1 1 1,1-1-1,50 9-25,-45-8-36,15 2 5,14 2 113,-1 0 1,-1 3 0,46 14-1,-79-33 4643,-9-41-4710,4 41-290,-5-20-355,6 10-4725,17 21-13370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22 15086,'0'0'7848,"-9"-3"-7320,0-1-505,0 1-1,0 0 1,-1 1 0,0 0-1,-10-1 1,17 2-26,0 1-1,1 0 1,-1 0 0,0 0-1,1 0 1,-1 0 0,0 0-1,0 1 1,1-1 0,-1 1-1,1 0 1,-1 0 0,0 0-1,1 0 1,0 0 0,-1 1-1,1-1 1,0 1 0,-1-1 0,1 1-1,0 0 1,0 0 0,1 0-1,-1 0 1,0 0 0,1 0-1,-3 5 1,3-6-89,1 0-1,0 1 1,0-1-1,0 0 1,0 0 0,0 0-1,1 0 1,-1 1-1,0-1 1,0 0 0,1 0-1,-1 0 1,1 0-1,-1 0 1,1 0 0,-1 0-1,1 0 1,0 0 0,-1 0-1,1 0 1,0-1-1,0 1 1,-1 0 0,1 0-1,0-1 1,0 1-1,0 0 1,0-1 0,0 1-1,0-1 1,0 1 0,1-1-1,-1 0 1,0 1-1,0-1 1,0 0 0,2 0-1,56 14-2632,-44-11 1802,25 9-88,-25 0 1502,-15-11-406,0-1-1,0 1 0,0-1 1,0 1-1,0-1 0,-1 1 1,1 0-1,0-1 0,0 1 1,-1-1-1,1 1 0,0-1 1,0 1-1,-1-1 0,1 1 1,-1-1-1,1 0 0,0 1 1,-1-1-1,1 1 0,-1-1 1,1 0-1,-1 0 0,1 1 1,-1-1-1,1 0 1,-1 0-1,1 1 0,-1-1 1,1 0-1,-1 0 0,0 0 1,-14 7 777,1-1 1,-1-1-1,0-1 1,-1 0-1,1 0 1,-30 1-1,45-6-1252,-1 0-1,1 0 0,-1-1 0,1 1 0,-1 0 1,1 0-1,0-1 0,0 1 0,-1 0 1,1-1-1,0 1 0,0 0 0,0-1 1,1 1-1,-1 0 0,0 0 0,0-1 0,1 1 1,0-2-1,8-14-6255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68 210 14350,'0'0'10949,"-9"1"-10682,-30 7-6,38-8-254,0 0 0,0 0 1,0 0-1,1 1 0,-1-1 0,0 0 0,0 1 0,0-1 0,0 0 1,1 1-1,-1-1 0,0 1 0,0-1 0,1 1 0,-1 0 0,0-1 1,1 1-1,-1 0 0,0-1 0,1 1 0,-1 0 0,1 0 0,0 0 1,-1-1-1,1 1 0,0 0 0,-1 0 0,1 0 0,0 1 0,0-1-4,0 0 0,0-1 0,0 1 0,0-1 0,0 1 0,1 0 0,-1-1 0,0 1 0,1-1-1,-1 1 1,0-1 0,1 1 0,-1-1 0,1 1 0,-1-1 0,1 1 0,-1-1 0,0 0 0,1 1-1,0-1 1,-1 0 0,1 1 0,-1-1 0,1 0 0,-1 0 0,1 1 0,0-1 0,-1 0 0,1 0-1,1 0 1,9 0-11,1-1 1,0-1-1,-1 0 0,1 0 0,-1-1 0,0-1 0,0 1 0,0-2 0,0 0 0,-1 0 1,0-1-1,0 0 0,0-1 0,-1 0 0,0 0 0,0-1 0,-1 0 0,0-1 0,0 0 1,-1 0-1,0-1 0,8-15 0,-13 21-20,0 1 0,0-1 1,-1 1-1,1-1 0,-1 0 0,0 1 0,0-1 1,-1 0-1,1 0 0,-1 0 0,0 0 0,0 0 1,0 1-1,0-1 0,-1 0 0,-1-6 1,1 7-41,0 1 1,0 0 0,-1 0-1,1 0 1,0 0 0,-1 0-1,0 0 1,1 0 0,-1 0-1,0 0 1,0 1 0,0-1-1,0 1 1,0 0 0,0-1-1,-1 1 1,1 0 0,0 0-1,-1 0 1,1 1 0,0-1-1,-1 1 1,1-1 0,-1 1-1,1 0 1,-4 0 0,-2-1 26,0 1 0,0 1-1,-1 0 1,1 0 0,0 0 0,0 1 0,0 1 0,0-1 0,-13 7 0,18-8 46,0 1 1,0 0-1,0-1 1,0 1 0,0 0-1,0 1 1,1-1-1,-1 0 1,1 1-1,0-1 1,-1 1-1,1 0 1,0 0-1,1 0 1,-1 0-1,1 0 1,-1 0-1,1 0 1,0 1-1,0-1 1,0 0-1,0 1 1,1-1 0,-1 1-1,1-1 1,0 4-1,1-5-44,-1 0 1,1 0-1,0 0 0,0-1 0,0 1 0,0 0 1,0-1-1,0 1 0,0-1 0,0 1 0,1-1 1,-1 1-1,1-1 0,-1 0 0,1 0 0,-1 0 1,1 0-1,0 0 0,-1 0 0,1 0 0,3 1 1,48 16-2055,-36-14 886,-2 1 125,1 0 534,-1 0 0,1 1 0,-1 0 0,26 16 0,-39-21 645,0 1 0,0-1-1,0 1 1,0-1 0,0 1 0,0 0 0,0 0 0,0 0 0,-1 0 0,1 0 0,-1 0 0,0 0 0,1 0-1,-1 1 1,0-1 0,0 0 0,-1 1 0,1-1 0,0 1 0,-1-1 0,1 1 0,-1 0 0,0-1 0,0 1-1,0-1 1,0 1 0,-1-1 0,1 1 0,0-1 0,-1 1 0,0-1 0,0 1 0,0-1 0,0 0 0,0 1-1,0-1 1,0 0 0,-3 3 0,-6 4-3166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83 13357,'0'0'5135,"9"1"-2850,-2 0-2015,6 1 539,0 0-1,1-2 1,-1 1 0,18-3-1,-29 2-750,1 0-1,-1 0 1,0 0 0,0-1-1,1 1 1,-1-1-1,0 0 1,0 1-1,0-1 1,0 0 0,0 0-1,0 0 1,0 0-1,0-1 1,0 1-1,-1 0 1,1-1 0,0 1-1,-1-1 1,1 0-1,-1 0 1,0 1-1,1-1 1,-1 0 0,0 0-1,0 0 1,0 0-1,-1 0 1,1 0-1,0-1 1,-1 1 0,1 0-1,-1 0 1,0 0-1,0-1 1,0-3-1,-1 4-76,1 0-1,-1 1 1,0-1-1,0 0 1,0 0-1,0 1 1,-1-1-1,1 0 1,0 1-1,-1-1 1,1 1-1,-1 0 1,1-1-1,-1 1 1,0 0-1,1 0 1,-1 0-1,0 0 1,0 1-1,0-1 1,0 0-1,0 1 1,0-1-1,0 1 1,0 0-1,0-1 1,0 1-1,0 0 1,0 0-1,0 0 1,-3 1-1,0-1-4,0 0 0,-1 0 0,1 1 0,0 0 0,0 0 0,-1 0 0,1 0 0,0 1 0,0 0 0,0 0 0,-6 3 0,7-1 43,0 0 0,0 0 1,0 0-1,0 0 0,1 1 1,0-1-1,-1 1 1,2 0-1,-1 0 0,1 0 1,-1 1-1,-1 6 0,4-10 0,-1 0 1,1 1-1,0-1 0,0 0 0,0 0 0,0 0 0,0 0 0,1 0 0,-1 0 0,1 0 1,-1 0-1,1 0 0,0 0 0,-1 0 0,1 0 0,0 0 0,0 0 0,1 0 0,-1-1 0,0 1 1,1 0-1,-1-1 0,1 1 0,-1-1 0,1 0 0,-1 1 0,1-1 0,0 0 0,0 0 0,0 0 1,0 0-1,0 0 0,0-1 0,0 1 0,2 0 0,11 3 10,-1-1 0,0 0 0,1-1 0,-1-1 0,1 0 0,-1-1 0,1 0 0,23-4 0,-28 2-6,0 1 0,-1-2 0,1 1-1,-1-1 1,1-1 0,-1 0 0,0 0 0,0-1 0,-1 0 0,1 0 0,-1-1 0,0 0 0,11-11 0,-12 6 573,-11 8-64,-14 14-454,15-8-60,1-1-1,1 1 0,-1 0 1,0-1-1,1 1 0,-1 0 0,1 0 1,0 0-1,0 0 0,0 0 1,0 0-1,1 0 0,-1 0 0,1 1 1,0-1-1,0 0 0,0 0 0,0 0 1,0 0-1,1 1 0,0 2 1,1-3-23,-1-1 0,1 1 1,0 0-1,0-1 0,0 0 1,0 1-1,0-1 0,1 0 1,-1 0-1,1 0 0,-1 0 1,1-1-1,0 1 0,-1-1 1,1 0-1,0 1 0,0-1 1,0 0-1,0-1 0,0 1 1,4 0-1,-7-1-33,40 5-3153,-39-5 2606,1 0-1,-1 0 1,1 0-1,0 0 1,-1-1-1,1 1 1,-1 0-1,0-1 1,1 1-1,-1-1 1,1 0-1,-1 1 1,0-1-1,2-1 1,4-10-7460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15214,'0'0'5157,"69"0"-4068,-36-1-192,3-6-224,5-1-449,-2 1-160,2-1 0,0 4-32,-2 2-128,-3-1-609,-10 3-832,2-1-1666,-9-3-256,-10 0-1410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14734,'0'0'11883,"54"64"-35393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99 11787,'-9'-3'4250,"4"1"-4065,-6-1 583,-1-1-1,0 2 1,1-1-1,-18 0 1,27 3-654,0-1 1,0 1-1,0 0 1,1 0-1,-1 0 1,0 0 0,0 0-1,0 1 1,0-1-1,0 0 1,0 1-1,1 0 1,-1-1-1,0 1 1,0 0 0,1 0-1,-1 0 1,1 0-1,-1 0 1,1 0-1,-1 0 1,1 1-1,-1-1 1,1 1 0,0-1-1,0 1 1,0-1-1,0 1 1,0-1-1,0 1 1,0 0 0,1 0-1,-1-1 1,1 1-1,-1 0 1,1 0-1,-1 0 1,1 0-1,0 3 1,0-3-92,1 0 0,-1 0 0,1 0 0,-1 0 1,1 0-1,0 0 0,0 0 0,0 0 0,0-1 0,0 1 0,0 0 0,0-1 1,0 1-1,1-1 0,-1 1 0,1-1 0,-1 0 0,1 1 0,0-1 0,-1 0 1,1 0-1,0 0 0,0 0 0,0-1 0,0 1 0,0 0 0,-1-1 0,1 1 1,0-1-1,3 1 0,9 1 38,0 0 0,0-1-1,16-1 1,-25 0-28,7 0-54,0-1 1,0 0-1,0 0 0,-1-2 1,1 1-1,-1-1 1,1-1-1,-1 0 0,0-1 1,-1 0-1,1-1 0,-1 0 1,0 0-1,0-1 1,-1 0-1,0-1 0,0 0 1,-1 0-1,0-1 0,0 0 1,9-15-1,-16 22 21,0 0-1,0 1 1,-1-1 0,1 0-1,0 1 1,0-1 0,-1 0-1,1 0 1,-1 0-1,0 1 1,1-1 0,-1 0-1,0 0 1,0 0 0,0 0-1,0 0 1,-1-2-1,1 3 0,-1 0 0,1 1 0,-1-1 0,0 1 0,1-1 0,-1 1 0,1-1 0,-1 1 0,0 0 0,1-1 0,-1 1 0,0 0 0,0-1 0,1 1 0,-1 0 0,0 0 0,0 0 0,0-1 0,1 1 0,-1 0 0,0 0 0,0 0 0,1 0 0,-1 1 0,0-1 0,0 0 0,0 0 0,-5 2 31,0-1 0,0 1-1,0 0 1,1 1 0,-1 0-1,1-1 1,0 2-1,0-1 1,-5 4 0,3-1 155,0 0 1,1 0-1,0 0 0,0 1 1,0-1-1,1 1 1,0 1-1,1-1 1,0 1-1,0 0 1,0 0-1,1 0 0,0 0 1,1 1-1,-1-1 1,2 1-1,-1 0 1,1 10-1,1-17-176,0 0-1,1 0 1,-1-1-1,1 1 1,-1 0-1,1 0 1,0-1-1,0 1 1,0-1-1,0 1 1,0-1-1,0 1 1,0-1-1,0 1 1,1-1-1,-1 0 1,0 0-1,1 0 1,-1 0-1,1 0 1,-1 0 0,1 0-1,0 0 1,-1 0-1,1-1 1,0 1-1,0-1 1,-1 1-1,1-1 1,3 0-1,63 5-988,-59-5 490,52-6-5085,-22-6-2159,-14-1-119</inkml:trace>
  <inkml:trace contextRef="#ctx0" brushRef="#br0" timeOffset="1">422 185 8040,'0'0'1665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13741,'44'-18'4111,"41"-18"4717,-79 33-8385,0-1 0,0 0 1,0 0-1,-1 0 0,10-9 1,-15 13-454,1-1 1,-1 1-1,1-1 1,-1 1-1,1-1 1,-1 1-1,0-1 1,1 1-1,-1-1 1,1 1 0,-1-1-1,0 0 1,0 1-1,1-1 1,-1 1-1,0-1 1,0 0-1,0 1 1,0-1-1,1 0 1,-1 1-1,0-1 1,0 0-1,0 1 1,-1-1-1,1 0 1,0 1-1,0-1 1,-1-1-1,-17-5-622,-29 8-357,40 0 971,0 1-1,0 0 1,0 0 0,0 0 0,1 1-1,-1 0 1,1 0 0,-1 1 0,-5 4-1,9-6 43,0 1 0,0-1-1,0 0 1,0 1-1,1-1 1,-1 1-1,1 0 1,0 0-1,0 0 1,0 0-1,0 1 1,0-1-1,1 0 1,-1 1 0,1-1-1,0 1 1,0-1-1,0 1 1,0 4-1,1-6-21,1-1-1,-1 1 0,1-1 1,-1 0-1,1 1 0,-1-1 1,1 0-1,0 0 0,-1 1 1,1-1-1,0 0 0,0 0 1,0 0-1,0 0 0,0 0 1,0 0-1,1 0 0,-1 0 1,0-1-1,0 1 0,0 0 1,1-1-1,-1 1 0,0-1 1,1 1-1,-1-1 0,1 0 1,-1 1-1,0-1 0,2 0 1,52 4-247,-46-4 96,163-3-2376,-171 3 3213,-3 15 1416,2-5-1145,17-7-786,14-5-2109,54-8-1,-19 0-3869,-65 10 5840,-1 0 1,0 0-1,1-1 0,-1 1 1,0 0-1,1 0 0,-1 0 1,0 0-1,0 0 0,1 0 1,-1 0-1,0 0 0,1 0 1,-1 0-1,0 0 0,1 0 1,-1 1-1,0-1 0,1 0 1,-1 0-1,0 0 0,1 0 1,-1 0-1,0 1 0,0-1 1,1 0-1,-1 0 0,0 1 1,0-1-1,1 0 0,-1 0 1,0 1-1,0-1 0,0 0 1,0 0-1,1 1 0,-1-1 0,0 0 1,0 1-1,0-1 0,0 0 1,0 1-1,0-1 0,0 0 1,0 1-1,0-1 0,0 0 1,0 1-1,0-1 0,0 0 1,0 1-1,0-1 0,0 0 1,0 0-1,0 1 0,-1-1 1,1 0-1,0 1 0,0-1 1,0 0-1,0 0 0,-1 1 1,1-1-1,0 0 0,0 0 1,-1 1-1,-19 25-78,13-17-2233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87 5541,'8'-6'9065,"-3"4"-8325,39-27 2439,-42 27-2907,1 1 0,-1-1 1,0 0-1,0 0 0,0 0 0,0 0 0,0 0 1,0 0-1,0-1 0,-1 1 0,1-1 0,-1 1 1,1-1-1,-1 0 0,0 0 0,1-3 1,-4 5-181,1 0 0,-1 0 0,1 0 1,-1 1-1,1-1 0,-1 0 0,1 1 1,-1-1-1,0 1 0,1 0 0,-1-1 1,0 1-1,0 0 0,1 0 0,-1 0 1,0 0-1,1 1 0,-3-1 0,1 0-13,-7 1-75,0-1 1,1 1 0,-1 1 0,1 0-1,0 0 1,-1 0 0,1 2 0,0-1-1,1 1 1,-1 0 0,1 1 0,-1 0-1,1 0 1,1 1 0,-1 0 0,1 0-1,-9 10 1,16-16-35,-1 1-1,1-1 1,0 0-1,-1 1 1,1-1-1,0 0 1,0 1-1,-1-1 1,1 1 0,0-1-1,0 0 1,0 1-1,0-1 1,-1 1-1,1-1 1,0 0-1,0 1 1,0-1 0,0 1-1,0-1 1,0 1-1,0-1 1,0 0-1,0 1 1,0-1-1,1 1 1,-1-1 0,0 1-1,0-1 1,0 0-1,0 1 1,1-1-1,-1 1 1,17 6-734,38-3-96,-36-4 695,-6 1 140,-8-1 43,1 0-1,0 1 0,0-1 0,-1 1 1,1 0-1,0 0 0,-1 1 1,1 0-1,-1 0 0,10 5 1,-15-6-17,1-1 0,-1 1 1,0-1-1,0 0 1,1 1-1,-1-1 0,0 1 1,0-1-1,0 1 1,0-1-1,0 1 0,1-1 1,-1 1-1,0-1 1,0 1-1,0-1 1,-1 1-1,1-1 0,0 1 1,0-1-1,0 1 1,0-1-1,0 1 0,0-1 1,-1 1-1,1-1 1,0 1-1,0-1 0,-1 1 1,1-1-1,0 0 1,-1 1-1,1-1 0,0 0 1,-1 1-1,1-1 1,-1 0-1,1 1 1,-1-1-1,1 0 0,-1 0 1,1 1-1,0-1 1,-1 0-1,1 0 0,-2 0 1,-24 11 252,25-11-211,-79 21 1329,48-14 114,-51 18 1,151-32-1722,-32-2 4,154-41-2958,-164 41 2708,-1 0 1,-1-2-1,0 0 0,0-2 0,26-19 0,-40 22 2098,-16 11 302,-21 14-912,23-10-978,-2 0 251,1-1-1,0 2 1,0-1-1,0 1 1,1-1-1,0 1 0,0 0 1,0 1-1,1-1 1,0 1-1,0-1 1,0 1-1,1 0 1,0 0-1,-1 10 1,4-15-261,-1-1 1,1 0-1,-1 0 0,1 0 1,0 0-1,0 0 1,-1 0-1,1 0 0,0 0 1,0 0-1,0 0 1,0 0-1,0 0 1,0-1-1,1 1 0,-1 0 1,0-1-1,0 1 1,0-1-1,1 1 0,-1-1 1,0 0-1,0 1 1,1-1-1,-1 0 1,0 0-1,1 0 0,-1 0 1,0 0-1,1 0 1,1-1-1,3 1-294,0 0 0,-1-1-1,0 1 1,1-1 0,-1 0 0,1-1 0,4-1 0,-7 1-655,0-1 1,0 1-1,0 0 1,0-1 0,-1 1-1,1-1 1,-1 0 0,0 0-1,0 0 1,3-6 0,10-17-10837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20371,'0'0'6663,"53"53"-17554,-31-31 2659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122 232 12204,'0'0'10559,"-9"-3"-9305,2 0-1099,0 1-1,-1 0 0,1 1 1,-1 0-1,0 0 0,-12 1 1,18 0-101,0 0 0,0 0 0,0 0 1,0 1-1,0-1 0,0 1 0,0-1 0,0 1 1,0 0-1,0-1 0,1 1 0,-1 0 0,0 0 0,1 0 1,-1 1-1,0-1 0,1 0 0,0 1 0,-1-1 1,1 1-1,0-1 0,0 1 0,-1 0 0,1-1 1,1 1-1,-1 0 0,0 0 0,0 0 0,1-1 1,-1 1-1,1 0 0,-1 0 0,1 0 0,0 0 1,0 0-1,0 4 0,0-5-37,0 0 1,0 0-1,0 0 1,1 0-1,-1 1 1,0-1-1,1 0 1,-1 0-1,1 0 1,-1 0-1,1 0 1,-1-1-1,1 1 1,0 0-1,-1 0 0,1 0 1,0 0-1,0-1 1,0 1-1,-1 0 1,1-1-1,0 1 1,0 0-1,0-1 1,1 1-1,36 8 154,-24-9-141,1 0 1,-1-1 0,20-3-1,-21 1-108,1-2-1,-1 1 0,0-2 0,-1 0 0,1 0 0,-1-1 1,0-1-1,-1 0 0,1 0 0,13-14 0,-18 15-10,-1 1 0,1-1 0,-1 0 0,0-1 0,0 1 0,-1-1 0,0 0 0,-1-1 0,0 1 0,0-1 0,0 0 0,-1 0 0,-1 0 0,0 0 0,0-1 0,1-9-1,-3 17 14,0 0-1,-1-1 0,1 1 0,0-1 1,-1 1-1,1-1 0,-1 1 1,0 0-1,1-1 0,-1 1 0,0 0 1,-1 0-1,1-1 0,0 1 0,-1 0 1,1 0-1,-1 0 0,0 1 0,1-1 1,-1 0-1,-3-1 0,1 1 71,1 0-1,-1 0 1,0 0-1,0 1 1,0-1-1,-1 1 0,1 0 1,0 0-1,0 1 1,-1-1-1,-6 1 1,4 0 159,0 1 0,0-1 0,1 1 1,-1 1-1,1-1 0,-1 1 0,1 0 1,-1 0-1,1 1 0,0 0 0,0 0 0,0 0 1,1 1-1,-1 0 0,1 0 0,-6 6 1,9-9-172,1 1 1,0 0-1,0 0 1,0 0-1,0 0 1,0 0-1,0 0 1,1 0-1,-1 0 1,1 1 0,-1-1-1,1 0 1,0 0-1,0 0 1,0 1-1,0-1 1,0 0-1,0 0 1,1 0-1,-1 1 1,1-1-1,-1 0 1,1 0 0,0 0-1,0 0 1,0 0-1,0 0 1,0 0-1,0-1 1,3 4-1,4 4-333,0 0-1,1 0 1,0-1-1,13 10 0,-5-5-55,-15-11 304,12 9-155,-1 1 0,0 1 0,17 21-1,-26-29-164,-1 0-1,0 1 0,0-1 1,0 1-1,-1-1 1,0 1-1,0 0 0,0 0 1,-1 0-1,0 0 1,0 1-1,-1-1 0,1 0 1,-2 7-1,0 5-6014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62 157 18770,'0'0'3326,"-4"9"-3022,-7 15 25,2 0-1,0 1 1,1 0 0,2 0-1,0 0 1,-2 34 0,8-58-14,10-15 662,-7-13-1471,1-44 0,-1 75 507,0 0 0,1-1 0,0 1 0,-1-1 0,1 1 0,1-1 0,-1 0 0,0-1 0,1 1 0,0-1 0,-1 0 0,1 0 0,0 0 1,0 0-1,0-1 0,0 0 0,0 0 0,1-1 0,4 1 0,15 0 829,-1 0 0,39-5 0,-53 3-654,-1-1 0,1 0 0,0-1 1,-1 0-1,1-1 0,-1 0 1,0 0-1,9-7 0,-14 9-180,0 0 1,-1-1-1,1 1 0,-1-1 1,1 0-1,-1 0 0,0 0 0,0 0 1,0 0-1,-1-1 0,1 1 1,-1-1-1,0 0 0,0 0 0,0 0 1,0 0-1,-1 0 0,0 0 1,0 0-1,1-7 0,-2 11-48,0-1 0,-1 1 0,1-1 0,0 1 1,-1-1-1,1 1 0,0 0 0,-1-1 0,1 1 0,-1-1 0,1 1 0,-1 0 0,1 0 0,-1-1 1,1 1-1,-1 0 0,1 0 0,-1-1 0,1 1 0,-1 0 0,1 0 0,-1 0 0,0 0 0,1 0 0,-1 0 1,1 0-1,-1 0 0,1 0 0,-1 0 0,1 0 0,-1 0 0,0 1 0,1-1 0,-1 0 0,1 0 1,-1 1-1,1-1 0,-1 0 0,1 1 0,-1-1 0,1 0 0,-1 1 0,-25 13-321,15-5 344,1 0-1,0 1 1,-15 19-1,21-25 39,1 1 0,0 0 0,0-1 0,0 1 0,1 0 0,0 0 0,0 0 0,0 1 0,1-1 0,-1 0 0,1 1 0,0 7 0,1-12-15,1 1-1,-1-1 0,0 1 0,1-1 1,0 0-1,-1 0 0,1 1 0,0-1 1,0 0-1,0 0 0,0 0 0,0 0 1,0 0-1,0 0 0,0 0 0,0 0 1,0 0-1,0 0 0,1-1 0,-1 1 1,0 0-1,1-1 0,-1 1 0,0-1 1,1 0-1,-1 1 0,1-1 0,-1 0 1,0 0-1,1 0 0,-1 0 1,1 0-1,-1 0 0,1 0 0,1-1 1,7 1 36,0-1 0,-1 0 0,1-1 0,11-3 1,-4-2-3,0 0 0,0-1 1,-1 0-1,0-2 1,0 0-1,-1 0 0,-1-1 1,0-1-1,0-1 1,18-21-1,-23 23-29,0-1 1,0 1-1,-1-1 0,-1-1 1,0 0-1,0 0 1,-2 0-1,1-1 0,-2 1 1,0-1-1,0 0 0,-1-1 1,1-25-1,-4 40-24,0-1 0,0 0 0,0 1 0,-1-1 0,1 0 0,0 1 0,0-1 0,-1 0 0,1 1-1,-1-1 1,1 0 0,0 1 0,-1-1 0,1 1 0,-1-1 0,1 1 0,-1-1 0,0 1 0,1-1 0,-1 1 0,1 0 0,-1-1 0,0 1 0,1 0 0,-1-1 0,0 1 0,1 0 0,-1 0 0,0 0 0,0 0-1,1-1 1,-1 1 0,0 0 0,1 0 0,-1 0 0,0 1 0,0-1 0,1 0 0,-1 0 0,0 0 0,1 0 0,-1 1 0,0-1 0,1 0 0,-1 1 0,0-1 0,0 1 0,-36 17-306,25-8 413,0 0 0,1 1 0,0 1 0,1-1 0,1 2 0,-1-1 0,2 2 0,0-1 0,1 1 0,0 0-1,-7 20 1,12-26-241,0-1-1,0 1 0,0-1 0,1 1 0,0-1 0,1 1 0,0 0 0,0-1 0,0 1 1,1 0-1,2 8 0,-2-11-421,1 0 1,0-1-1,0 1 0,0-1 1,1 1-1,0-1 1,-1 0-1,2 0 0,-1 0 1,0-1-1,1 1 0,-1-1 1,1 1-1,0-1 1,0 0-1,0-1 0,1 1 1,6 2-1,21 6-7625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147 174 16207,'0'0'4015,"-10"-2"-839,3 0-2961,0 1-1,0 0 1,0 0-1,0 1 1,0-1-1,0 2 1,-1-1-1,1 1 1,-13 3-1,17-3-202,1 0 1,-1 0-1,0 1 1,0-1-1,0 0 1,1 1-1,-1 0 1,0 0-1,1 0 1,0 0-1,-1 0 1,1 0-1,0 1 1,0-1-1,0 0 1,1 1-1,-1 0 1,1 0-1,-1-1 1,1 1-1,0 0 1,0 0-1,0 0 1,0 0-1,1 0 1,-1 0-1,1 0 1,0 1-1,0 4 1,0-6-18,0-1 0,0 0 0,0 0 0,1 1 0,-1-1 0,0 0 1,1 0-1,-1 1 0,1-1 0,-1 0 0,1 0 0,-1 0 0,1 0 0,0 0 0,0 0 0,0 0 0,-1 0 1,1 0-1,0 0 0,0 0 0,0-1 0,0 1 0,2 1 0,0-1-9,1 1 0,-1-1 0,1 0 0,-1 0 0,1 0 0,0 0 0,-1 0 0,6-1 0,-2 1-51,0-1-1,0-1 0,0 1 0,0-1 0,0 0 0,0-1 0,0 0 0,0 0 1,6-3-1,48-38-164,-55 39 201,-1-1 0,0 1-1,-1-1 1,1 0-1,-1-1 1,0 1 0,0-1-1,-1 1 1,4-8 0,-7 12 173,-15 21-214,13-17 113,0 0-1,0 0 1,0 1-1,1-1 1,0 0-1,-1 1 1,1-1-1,-1 6 1,2-8-47,0 0 0,0 0 1,1 0-1,-1-1 0,0 1 0,0 0 1,1 0-1,-1 0 0,0 0 0,1-1 0,-1 1 1,1 0-1,-1 0 0,1-1 0,-1 1 1,1 0-1,0-1 0,-1 1 0,1-1 0,0 1 1,-1 0-1,1-1 0,0 0 0,0 1 1,-1-1-1,1 1 0,0-1 0,0 0 1,0 0-1,0 1 0,0-1 0,-1 0 0,1 0 1,0 0-1,0 0 0,0 0 0,0 0 1,0 0-1,0-1 0,0 1 0,0 0 0,13-1-602,-1-1-1,1 0 0,-1-1 0,0 0 0,0-1 0,-1-1 1,1 0-1,-1-1 0,0 0 0,0 0 0,21-17 0,-18 12-623,-1-1-1,0 0 0,0-1 0,-1-1 1,-1 0-1,0-1 0,-1 0 0,10-20 1,-6 1-4274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 3876,'-9'-5'5572,"-4"8"-3407,-9 12-512,11-5-829,1 0 0,0 1 0,0 0 0,1 1 0,1 0 0,0 0 0,0 0 0,1 1 0,1 1 1,0-1-1,-6 21 0,7-15-425,1 0-1,1 1 1,0-1 0,0 34 0,6-48 107,3-11 179,4-11 227,-3-1-1068,-2 0 0,0 0-1,-1 0 1,0 0 0,-2-1-1,1-19 1,-3 37 145,1 3-25,-1 0-1,1 0 0,0 0 1,-1 0-1,0 0 0,1 0 1,-1 0-1,0 0 1,0 0-1,0 0 0,-1 4 1,0-4 34,1 0 1,0-1 0,0 1 0,0 0 0,0-1 0,0 1 0,0 0 0,0-1 0,0 1-1,1 0 1,-1-1 0,0 1 0,1 0 0,0-1 0,-1 1 0,1-1 0,0 1-1,0-1 1,0 0 0,0 1 0,1 0 0,2 2 28,1 0-1,0-1 1,0 0 0,-1 0 0,2 0-1,-1 0 1,0-1 0,1 0 0,-1 0-1,1 0 1,-1-1 0,1 0-1,0 0 1,-1 0 0,1-1 0,0 0-1,0 0 1,0-1 0,-1 1 0,8-3-1,-7 2 25,1 0 0,-1-1 0,0 0 0,0 0 0,0 0 0,0-1 0,0 0 0,0 0 0,0 0 0,-1-1 0,0 0 0,0 0 0,0-1 0,0 1 0,-1-1 0,1 0 0,4-8 0,-8 12-38,-1 1 1,1-1 0,-1 0-1,1 0 1,-1 1 0,1-1 0,-1 0-1,0 0 1,1 0 0,-1 0-1,0 1 1,0-1 0,1 0-1,-1 0 1,0 0 0,0 0-1,0 0 1,0 0 0,0 0 0,0 0-1,-1-1 1,-13 4-137,-20 19-7,26-13 253,1-1 1,0 1-1,1 0 0,-1 1 1,-4 9-1,10-17-96,1 0-1,-1 0 1,0 1 0,1-1-1,-1 0 1,1 1 0,0-1-1,-1 0 1,1 1 0,0-1-1,0 1 1,0-1 0,0 0-1,0 1 1,0-1-1,0 1 1,1-1 0,0 3-1,0-3-17,0 0 1,0 0-1,0 0 0,0 0 0,0 0 0,1 0 0,-1 0 0,0 0 0,0 0 0,1-1 0,-1 1 1,1-1-1,-1 1 0,1-1 0,-1 1 0,1-1 0,-1 0 0,1 0 0,-1 0 0,1 0 0,2 0 0,11 1-101,1-2 0,-1 0 0,0 0 0,0-1-1,0-1 1,0-1 0,0 0 0,-1-1 0,1 0-1,16-10 1,-30 15 70,-1-1 0,0 1-1,1 0 1,-1-1 0,0 1 0,1 0-1,-1 0 1,0-1 0,1 1-1,-1 0 1,1 0 0,-1 0 0,1 0-1,-1-1 1,1 1 0,-1 0-1,0 0 1,1 0 0,-1 0 0,1 0-1,-1 0 1,1 0 0,-1 0 0,1 0-1,-1 1 1,1-1 0,-1 0-1,1 0 1,-1 0 0,0 0 0,1 1-1,-1-1 1,1 0 0,-1 0 0,0 1-1,1-1 1,-1 0 0,0 1-1,1-1 1,-1 0 0,0 1 0,1-1-1,-1 1 1,0-1 0,0 0 0,0 1-1,1-1 1,-1 1 0,0-1-1,0 1 1,0-1 0,0 1 0,0-1-1,0 1 1,0-1 0,0 0-1,0 1 1,0-1 0,0 2 0,-9 41-39,0-3 593,11-39-481,-1 0 1,1-1-1,-1 1 0,0 0 0,1-1 0,-1 1 0,1-1 0,0 1 0,-1-1 0,1 0 0,-1 0 0,1 1 1,0-1-1,-1 0 0,1-1 0,-1 1 0,3 0 0,34-4-303,-28-1 214,-1 0 1,0 0 0,0 0-1,0-1 1,-1-1-1,0 0 1,0 0 0,12-14-1,-15 14 825,-6 9-791,-6 21 107,8-22-77,-1 0-1,0 0 0,0 1 0,0-1 0,1 0 0,-1 0 0,1 1 0,-1-1 0,1 0 1,-1 0-1,1 0 0,0 0 0,0 0 0,-1 0 0,1 0 0,0 0 0,0 0 0,0 0 1,0 0-1,0 0 0,0-1 0,2 2 0,1 0 49,0 0-1,1 0 1,-1-1 0,0 0-1,0 0 1,1 0 0,4 1-1,-4-2 54,0 1-1,0-1 1,-1 0-1,1 0 1,0 0-1,-1-1 1,1 1-1,0-1 1,-1 0-1,1-1 1,-1 1-1,1-1 1,-1 0-1,5-3 1,-5 2-148,-1-2 1,0 1-1,0 0 1,-1 0 0,1-1-1,-1 0 1,0 1-1,0-1 1,0 0 0,-1 0-1,0 0 1,0 0-1,0 0 1,0-7 0,-2-32-3428,-9 5-4196,-5 7-1735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13421,'0'0'13452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13677,'0'0'6918,"49"36"-5412,-6-38 31,7-11-191,6 0-930,0 1-320,-11 3-96,-6 7-737,-13 2-992,-9 2-1218,-13 12-2050,-4 5 33</inkml:trace>
  <inkml:trace contextRef="#ctx0" brushRef="#br0" timeOffset="1">29 360 9225,'0'0'4548,"-28"58"-2722,33-50 64,23-8-513,4 0 64,15-8-160,5-8-544,4-4-320,6 0-289,-8-4-385,-2 0-1793,-11-3-2818,-5-4-3012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64 11050,'0'0'11510,"5"-9"-8627,14-28-775,-19 37-2062,0-1 0,0 1 0,1-1 0,-1 1 0,0-1 0,0 1 0,0-1 0,0 1-1,0-1 1,0 1 0,0-1 0,0 1 0,0-1 0,0 1 0,0-1 0,0 1 0,0-1-1,0 1 1,0-1 0,-1 1 0,1-1 0,0 1 0,0-1 0,-1 1 0,1-1 0,0 1-1,-1 0 1,1-1 0,0 1 0,-1-1 0,1 1 0,0 0 0,-1-1 0,1 1 0,-1 0-1,1 0 1,-1-1 0,1 1 0,-1 0 0,1 0 0,-1 0 0,1 0 0,-1 0 0,1-1 0,-1 1-1,1 0 1,-1 0 0,1 0 0,-1 0 0,0 1 0,-30-1-561,27 0 622,-2 1-221,0 0 0,0 0 0,0 1 0,0 0 0,0 0 0,0 0 0,1 1 0,-1-1 0,1 1 0,0 1 0,-8 5 0,12-8 37,0-1 1,-1 1-1,1 0 0,0 0 1,0 0-1,0 0 1,-1 1-1,1-1 0,0 0 1,1 0-1,-1 1 1,0-1-1,0 0 0,0 1 1,1-1-1,-1 1 1,1-1-1,-1 1 0,1-1 1,0 1-1,-1 0 1,1-1-1,0 1 0,0-1 1,0 1-1,0-1 1,0 1-1,1 0 0,-1-1 1,0 1-1,1-1 1,-1 1-1,1-1 1,0 1-1,-1-1 0,1 1 1,0-1-1,0 0 1,0 0-1,0 1 0,0-1 1,0 0-1,0 0 1,0 0-1,1 0 0,-1 0 1,2 1-1,36 24-110,-26-18 189,0 1-1,0 1 0,-1 0 0,14 14 0,-25-23 24,0-1 1,-1 1 0,1-1 0,-1 1-1,1 0 1,-1 0 0,1-1 0,-1 1-1,1 0 1,-1-1 0,0 1 0,0 0-1,1 0 1,-1 0 0,0 0 0,0-1 0,0 1-1,0 0 1,0 0 0,0 0 0,0 0-1,0-1 1,0 1 0,0 0 0,0 0-1,0 0 1,-1 0 0,1-1 0,0 1-1,-1 1 1,-1-1 46,1 1 1,-1 0-1,1-1 1,-1 0-1,0 1 0,1-1 1,-1 0-1,0 0 0,0 0 1,0 0-1,-3 1 0,-55 12 707,51-12-1159,-39 2 1443,28-9-2736,20 4 1419,-1 1-1,0 0 1,1-1-1,-1 1 1,1-1-1,-1 1 0,1-1 1,-1 1-1,1-1 1,-1 0-1,1 1 1,0-1-1,-1 0 1,1 1-1,0-1 1,-1 0-1,1 1 1,0-1-1,0 0 0,0 1 1,-1-1-1,1-1 1,0-14-6441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4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19635,'0'0'0,"-2"12"315,-5 32 694,-5 19 872,-2 64 1,14 0-1321,5-298 661,-3 171-1516,-1 0 0,1 0 0,-1 1 0,1-1 0,-1 0 0,1 1 0,-1 0 0,0-1 0,1 1 0,-1 0 0,0-1 0,0 1 1,1 0-1,0 1 0,52 32-10522,-34-25 4341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112 117 11275,'0'0'12107,"-9"0"-12005,-30 1 20,38-1-103,1 0 0,-1-1 0,0 1 0,0 0 0,1 0 0,-1 0 0,0 0 0,0 0 0,1 0 0,-1 0 0,0 1 0,0-1 0,1 0 0,-1 0 0,0 1 0,0-1 0,1 0 0,-1 1 0,0-1 0,1 1 0,-1-1 0,1 1 0,-1-1 0,0 1 0,1-1 0,-1 1 0,1-1 0,0 1 0,-1 0 0,0 0 0,2 0-36,-1-1-1,1 0 0,-1 1 1,1-1-1,-1 0 0,1 0 1,0 0-1,-1 0 1,1 1-1,-1-1 0,1 0 1,-1 0-1,1 0 0,0 0 1,-1 0-1,1-1 0,-1 1 1,1 0-1,0 0 1,-1 0-1,1 0 0,-1-1 1,1 1-1,-1 0 0,1 0 1,-1-1-1,1 1 0,-1 0 1,1-1-1,-1 1 1,0-1-1,1 1 0,0-1 1,2-1-28,-1-1 1,1 1 0,-1 0-1,0-1 1,0 1 0,0-1-1,0 0 1,0 0 0,2-4-1,1-19 4172,-5 26-4089,0-1 0,0 1 0,-1-1 0,1 1 0,0 0-1,-1-1 1,1 1 0,-1 0 0,1-1 0,0 1 0,-1 0 0,1-1 0,-1 1 0,1 0 0,-1 0-1,1 0 1,-1 0 0,1-1 0,-1 1 0,1 0 0,-1 0 0,1 0 0,-1 0 0,1 0-1,-1 0 1,1 0 0,-1 0 0,1 0 0,-1 1 0,1-1 0,-1 0 0,1 0 0,-1 0-1,1 1 1,-1-1 0,0 1 0,-19 6-303,14-2 243,0 0-1,0 1 1,1 0-1,0 0 1,-6 8-1,10-12 20,-1 0-1,0 0 1,1 1 0,0-1 0,-1 0-1,1 1 1,0 0 0,0-1-1,0 1 1,1-1 0,-1 1 0,1 0-1,-1-1 1,1 1 0,0 0 0,0 0-1,0-1 1,1 4 0,0-5 7,0 0 0,0 0 0,0 0 0,0 0 1,0-1-1,0 1 0,1 0 0,-1-1 0,0 1 1,0-1-1,1 0 0,-1 1 0,0-1 0,1 0 1,-1 0-1,0 0 0,1 0 0,-1 0 0,3 0 1,32-1 103,-29 0-87,6-1-105,0 0 0,1-1-1,-1-1 1,-1 0 0,1-1-1,0 0 1,-1-1-1,0-1 1,14-9 0,-25 15-103,-6 4-276,0 0 358,0 0 0,0 1 0,1-1 0,-1 1 0,1 0 0,0 0 0,0 1 0,-6 8 0,5-7 205,1 0 355,6-5-183,14-8-102,20-16-127,32-33-1710,-55 44-2126,0 0-1,20-27 1,-16 12-3083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5573,'0'0'11067,"-7"10"-10234,-5 9-324,1-1 1,1 2-1,0 0 1,2 0-1,0 0 1,1 1-1,2 0 1,-6 33-1,7 40 1408,4-94-1870,0 1 1,0 0 0,1 0-1,-1-1 1,0 1 0,1 0-1,-1-1 1,1 1 0,-1-1-1,1 1 1,-1 0 0,1-1-1,0 1 1,-1-1 0,1 1 0,0-1-1,-1 0 1,1 1 0,0-1-1,-1 0 1,1 1 0,0-1-1,0 0 1,0 0 0,-1 0-1,1 1 1,0-1 0,0 0-1,-1 0 1,1 0 0,0 0-1,0-1 1,0 1 0,-1 0-1,1 0 1,0 0 0,0-1-1,-1 1 1,1 0 0,0-1-1,1 0 1,34-12 1057,-22 5-1125,1-1 0,-1-1 0,-1 0 0,0 0 0,0-2 0,-1 0-1,-1 0 1,0-1 0,-1 0 0,0-1 0,16-29 0,-22 21-3881,-6 7-4887,-4 8-1713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6983,'0'0'4644,"-4"49"-1761,4-28 704,4-2-1056,17-1-866,-1 0-672,12-2-737,-8-1-160,1-5-2466,-3-4-4645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3587,'0'0'14425,"20"2"-12925,516 3 3770,-259-11-3995,857 15-791,-585-2-435,-124-7 1329,-422-1-956,-8-1-187,-22-6-246,-38-7-1377,8 1-4351,35 5-790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13068,'0'0'7111,"69"3"-5317,-37-2-513,7 2-480,2-1-161,8-2-351,3 0-193,-3 0-32,3 0-32,-11 0-609,0 0-480,-11 0-1025,-13 0-1409,-15-5-2787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11755,'0'0'3395,"45"0"-2402,-1 0 1538,9-7-994,8-1-832,10 1-257,6-1-256,-2 3-128,-4-2-800,-10-1-2852,-9 0-2690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15727,'0'0'6406,"30"65"-5157,-17-45-448,-2-2-321,-5 5-384,-6-1 33,0 5-129,-21 3 128,0 6-32,-8 1-32,-1 2-801,4-9-1953,5-8-4261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36 198 2146,'13'1'4379,"17"-1"-2427,-25 0-1593,0 0-1,1-1 1,-1 0-1,0 0 1,0 0-1,0-1 1,0 0-1,0 0 1,-1 0-1,1-1 1,-1 1-1,6-5 1,-7 5 302,0 0 1,-1 0 0,1-1 0,-1 1-1,1-1 1,-1 0 0,0 1-1,0-1 1,0 0 0,0 0-1,-1 0 1,1-1 0,-1 1-1,0 0 1,0-1 0,0 1 0,0-1-1,-1 1 1,1-6 0,-1 8-591,-1 0 0,1 0 1,-1 0-1,0 0 0,1 0 1,-1 0-1,0 0 0,0 1 1,0-1-1,0 0 0,0 0 0,0 1 1,0-1-1,0 1 0,0-1 1,0 0-1,0 1 0,0 0 1,0-1-1,0 1 0,0 0 1,-1 0-1,1-1 0,0 1 1,0 0-1,0 0 0,0 0 1,-1 0-1,1 1 0,0-1 1,0 0-1,-2 1 0,-43 9-369,39-6 287,-1 1 0,1 0 0,0 0 0,0 0 0,1 1 0,0 0 0,0 0 0,0 1 0,1 0 0,-1 0 0,2 0 0,-1 1 0,1-1 0,0 1 1,1 0-1,0 0 0,0 1 0,-2 13 0,5-21 9,0 0 1,0 1 0,1-1 0,-1 0-1,1 0 1,-1 0 0,1 0 0,-1 0-1,1 0 1,0 0 0,0 0-1,-1 0 1,1 0 0,0-1 0,0 1-1,0 0 1,0 0 0,0-1 0,0 1-1,0-1 1,0 1 0,0-1 0,0 1-1,0-1 1,0 0 0,1 1-1,-1-1 1,0 0 0,0 0 0,0 0-1,0 0 1,1 0 0,-1 0 0,2 0-1,46-4 25,-36 1-57,-1-1 1,0 0-1,0-1 0,0 0 0,-1-1 0,0 0 0,0-1 0,0 0 0,-1 0 0,0-1 0,13-15 0,3-4 47,-2-1 0,34-51 0,-56 76-7,0 0 0,0 1 0,-1-1 0,1 0 1,-1 0-1,1 0 0,-1 0 0,0 0 0,0 0 0,-1 0 0,1 0 0,-1 0 0,1-4 0,-13 9-673,4 4 610,1 1-1,0 0 0,0 0 1,1 1-1,0-1 1,0 1-1,1 1 0,-7 13 1,9-17 63,0 1-1,1-1 1,-1 1 0,1 0-1,0 0 1,1 0 0,0 0 0,0 0-1,0 0 1,0 0 0,1 0 0,0 1-1,0-1 1,3 12 0,-1-16 4,-1 1 0,1-1 0,0 0 0,0 0 0,1 0 1,-1 0-1,0 0 0,1 0 0,-1-1 0,1 1 0,-1-1 0,1 0 0,0 1 1,-1-1-1,1-1 0,0 1 0,0 0 0,0-1 0,0 1 0,0-1 1,0 0-1,5 0 0,7 1 57,0-1 0,0-1 0,17-3 1,-21 2-42,0-1 0,0-1 1,0 0-1,-1-1 0,1 0 1,-1 0-1,0-1 0,-1 0 1,1-1-1,-1 0 0,-1-1 1,1 0-1,-1 0 1,-1 0-1,10-15 0,-13 10 147,-13 14-326,-14 16-86,22-15 247,-1 1 0,1-1-1,-1 0 1,1 1-1,0-1 1,0 1-1,0-1 1,0 1 0,1 0-1,-1-1 1,1 1-1,0 0 1,-1-1 0,1 1-1,1 5 1,-1-7 1,1 1 1,0-1 0,0 0-1,0 0 1,-1 1 0,1-1-1,0 0 1,1 0-1,-1 0 1,0 0 0,0 0-1,0 0 1,0 0-1,1-1 1,-1 1 0,0 0-1,1-1 1,-1 1 0,1-1-1,-1 1 1,1-1-1,-1 0 1,1 0 0,-1 1-1,1-1 1,-1 0 0,1 0-1,1-1 1,9 2 6,0-1 1,0 0 0,0-1-1,0-1 1,0 0-1,0 0 1,-1-1 0,1-1-1,-1 0 1,0 0-1,0-1 1,0 0 0,0-1-1,-1-1 1,0 1-1,-1-1 1,13-12 0,-21 19-25,-1-1 1,1 1-1,-1 0 1,1-1-1,-1 1 1,1 0-1,-1-1 1,1 1-1,-1-1 1,1 1-1,-1 0 1,1-1-1,-1 1 1,0-1-1,1 0 1,-1 1-1,0-1 1,1 1-1,-1-1 1,0 1-1,0-1 1,0 0-1,0 1 1,1-1-1,-1 0 1,0 1-1,0-1 1,0 1-1,0-1 1,0 0-1,0 1 1,-1-1-1,1 0 1,0 1-1,0-1 1,0 1-1,-1-1 1,1 0-1,0 1 1,0-1-1,-1 0 1,-1 1-20,1-1 0,0 1 1,-1 0-1,1 0 0,-1 0 1,1 0-1,0 0 0,-1 0 0,1 0 1,0 0-1,-1 0 0,1 1 1,0-1-1,-1 1 0,1-1 1,0 1-1,0-1 0,0 1 1,-1 0-1,0 0 0,-3 3 31,0 0-1,0 0 1,0 1 0,0 0-1,1 0 1,0 0-1,0 0 1,0 0-1,-3 7 1,6-9-127,-1 0 0,0 0-1,1 0 1,0 0 0,0 0 0,0 0-1,0 0 1,0 0 0,1 1 0,-1-1 0,1 0-1,0 1 1,0-1 0,0 0 0,0 0 0,1 1-1,-1-1 1,1 0 0,0 0 0,1 4-1,-1-6-204,-1 0 0,1-1 0,-1 1 0,1 0-1,-1 0 1,1-1 0,0 1 0,-1-1 0,1 1-1,0-1 1,-1 1 0,1-1 0,0 1 0,0-1 0,0 0-1,-1 1 1,1-1 0,0 0 0,0 0 0,0 1-1,0-1 1,1 0 0,6 0-6890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16944,'0'0'352,"-12"11"17,-18 15-92,2 2 1,1 1 0,1 1-1,-33 52 1,47-62-184,0-1 0,2 2 1,1-1-1,0 1 0,2 1 1,0-1-1,1 1 0,2 1 0,0-1 1,1 1-1,0 33 0,4-51-110,-1 0-1,1 0 0,0-1 0,0 1 0,1 0 0,-1-1 1,1 1-1,0-1 0,0 1 0,1-1 0,-1 0 1,1 0-1,0 0 0,0 0 0,0-1 0,1 1 0,-1-1 1,1 1-1,0-1 0,0-1 0,0 1 0,0 0 0,0-1 1,1 0-1,-1 0 0,1 0 0,-1-1 0,1 1 1,0-1-1,9 1 0,-2-1-319,0 1 0,0-2 0,1 0 0,-1 0 0,0-1 0,1-1 0,-1 0 0,0 0 0,0-1 0,-1-1 0,18-7 0,26-21-3695,0-8-3661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42 17360,'0'0'10859,"-47"-41"-10827,53 45-7752,1 1-4771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88 17489,'0'0'11178,"-4"14"-10954,-55 198 369,51-159-775,8-53 33,0 0 155,1 0 0,0-1-1,0 1 1,-1-1 0,1 1 0,-1-1 0,1 1-1,0-1 1,-1 0 0,1 1 0,-1-1 0,0 0 0,1 1-1,-1-1 1,1 0 0,-1 1 0,0-1 0,0 0 0,1 0-1,-1 1 1,0-1 0,0 0 0,0 0 0,0 0-1,0-1 1,3-22 101,-3 24-104,0-205-563,1 206 523,0 0 0,0 0 0,0 1 0,1-1 1,-1 0-1,0 0 0,1 0 0,-1-1 0,1 1 0,-1 0 0,1 0 0,-1-1 1,1 1-1,0-1 0,-1 0 0,1 1 0,0-1 0,-1 0 0,1 0 0,0 0 1,-1 0-1,1 0 0,3-1 0,49-1 308,-44 1-240,1-1 0,-1 0 0,0-1 0,-1-1 0,1 1 0,0-1 0,-1-1 0,0 0 0,16-12 0,1-3 309,40-41 0,-63 57-305,-3 4-39,0 1-1,0-1 1,0 0 0,0 0 0,0 0-1,0 0 1,0 0 0,0 0 0,0 0-1,0 0 1,0 1 0,0-1-1,0 0 1,0 0 0,1 0 0,-1 0-1,0 0 1,0 0 0,0 0-1,0 0 1,0 0 0,0 1 0,0-1-1,0 0 1,0 0 0,0 0 0,0 0-1,0 0 1,0 0 0,1 0-1,-1 0 1,0 0 0,0 0 0,0 0-1,0 0 1,0 0 0,0 0-1,0 0 1,0 0 0,0 0 0,1 0-1,-1 0 1,0 0 0,0 0 0,0 0-1,0 0 1,0 0 0,0 0-1,0 0 1,0 0 0,1 0 0,-1 0-1,0 0 1,0 0 0,0 0-1,0 0 1,0 0 0,0 0 0,0 0-1,0 0 1,0 0 0,0-1 0,1 1-1,-1 0 1,0 0 0,0 0-1,0 0 1,0 0 0,0 0 0,-1 14-236,-7 18 106,6-26 129,-10 25 184,2 0 0,1 1 0,1 0-1,2 0 1,-3 46 0,9-77-208,0 0 0,0 0 1,0 0-1,0 0 0,1 0 0,-1 0 0,0 0 0,1 0 0,-1 0 1,1 0-1,-1-1 0,1 1 0,-1 0 0,1 0 0,0 0 1,-1 0-1,1-1 0,0 1 0,0 0 0,-1-1 0,1 1 1,0-1-1,0 1 0,0-1 0,0 1 0,0-1 0,0 1 1,0-1-1,0 0 0,0 0 0,2 1 0,-2-1-473,1 0 0,0 0-1,0 0 1,-1 0 0,1 0 0,0 0-1,-1 0 1,1-1 0,0 1-1,0-1 1,-1 1 0,4-2 0,7-9-7164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16592,'0'0'8429,"10"-3"-6053,0 1-1994,0-2 0,-1 1 0,1-1 1,-1-1-1,11-6 0,-17 9-348,0 0-1,0 0 0,0-1 1,0 1-1,0-1 1,-1 1-1,1-1 0,-1 0 1,1 0-1,-1 0 0,0 0 1,0-1-1,-1 1 1,1-1-1,-1 1 0,1-1 1,-1 1-1,0-1 1,-1 0-1,2-7 0,-2 11-65,-1-1 0,1 1 0,0-1 0,-1 1 0,1 0 0,0-1 0,-1 1-1,1-1 1,0 1 0,-1 0 0,1-1 0,-1 1 0,1 0 0,-1 0-1,1-1 1,0 1 0,-1 0 0,1 0 0,-1 0 0,1-1 0,-1 1 0,0 0-1,1 0 1,-1 0 0,1 0 0,-1 0 0,1 0 0,-1 0 0,1 0 0,-1 0-1,1 0 1,-1 1 0,1-1 0,-1 0 0,1 0 0,-1 0 0,1 1-1,-1-1 1,1 0 0,-1 0 0,1 1 0,0-1 0,-1 1 0,-24 13-402,18-8 427,1 1 0,0 0-1,0 0 1,1 0-1,0 1 1,-5 11 0,9-18-26,0 0 1,0 0 0,1 0 0,-1 1 0,1-1 0,-1 0-1,1 1 1,-1-1 0,1 0 0,0 0 0,0 1 0,0-1-1,0 1 1,0-1 0,0 0 0,0 1 0,0-1 0,0 0-1,1 1 1,-1-1 0,0 0 0,1 1 0,-1-1 0,1 0-1,0 0 1,-1 0 0,1 1 0,0-1 0,0 0 0,-1 0-1,1 0 1,0 0 0,0 0 0,0-1 0,0 1 0,1 0-1,-1 0 1,0-1 0,0 1 0,0 0 0,1-1 0,-1 1-1,0-1 1,1 0 0,-1 1 0,0-1 0,1 0 0,-1 0-1,0 0 1,3 0 0,57 5-2839,-56-5 2749,0 1-1,0-1 1,0-1 0,0 1-1,0-1 1,0 0 0,0 0-1,0 0 1,8-4 0,-12 4 290,0-1 1,-1 1-1,1 0 1,0-1-1,-1 1 1,1-1 0,-1 1-1,1 0 1,-1-1-1,0 1 1,1-1-1,-1 1 1,0-1 0,0 1-1,0-1 1,0 1-1,-1-1 1,1 1-1,0-1 1,-1 1 0,0-3-1,1 2-47,-1 1 1,1-1-1,-1 1 0,1-1 1,0 0-1,0 1 0,0-1 1,-1 1-1,2-1 0,-1 0 1,0 1-1,0-1 0,1 0 1,-1 1-1,0-1 0,1 1 1,0-1-1,-1 1 0,1-1 1,1-1-1,9-3-34,0 0 1,0 0-1,1 1 0,17-5 1,30-13-786,-51 19-335,-1-1 1,1 0 0,-1-1 0,1 0 0,8-9 0,12-15-6057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13100,'0'0'3118,"-7"12"-1004,-8 18-100,0 0-1,2 1 1,2 1-1,-10 41 1,17-54-1701,1 0 1,-2 39-1,5-53-286,0 1-20,0-1 1,0 0-1,0 0 1,1 0-1,-1 0 1,1 0 0,0 0-1,2 5 1,-1-9 19,-1 1 1,0-1 0,0 1 0,0-1-1,1 0 1,-1 0 0,0 0 0,1 0-1,-1 0 1,1 0 0,0 0 0,-1 0 0,1-1-1,0 1 1,-1-1 0,1 1 0,0-1-1,0 1 1,-1-1 0,1 0 0,0 0-1,0 0 1,0 0 0,-1 0 0,4-1 0,3 0 65,-1-1 0,0 0 0,1 0 0,-1-1 0,0 1 0,0-2 0,-1 1 0,1-1 0,-1 0 0,0 0 1,0 0-1,9-9 0,3-4-328,0-1 1,20-27 0,-12 1-3738,-17 12-3555,-7 10-3438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8:59:5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14638,'0'0'9449,"19"55"-7816,-2-49-832,2 1-577,3-2-160,-3 0-576,1-1-1442,-5-1-1217,0-3-2979,-4 0-4132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11787,'0'0'14697,"-4"10"-13923,2-6-641,-1 0-53,1 0 0,-1 0 0,1 0-1,0 1 1,1-1 0,-1 0 0,1 1-1,0-1 1,0 1 0,0-1-1,1 1 1,-1 0 0,1-1 0,0 1-1,1 6 1,0-10-70,1 0 0,-1 0 0,0 0 0,0 0 0,1 0 0,-1 0 0,0 0 0,1-1 0,-1 1 0,1 0 0,-1-1 0,1 1 0,-1-1 0,1 1 0,-1-1 0,1 0 0,0 0 0,-1 0 0,3 0 0,38 1 35,-30-2-124,98-19-2372,-108 32 1974,-3-11 522,1 1 0,0-1 0,0 0 0,0 0 0,0 0 0,0 0 0,0 0 0,0 1 0,0-1 0,0 0 0,0 0 0,1 0-1,-1 0 1,0 0 0,1 0 0,-1 0 0,1 0 0,-1 0 0,1 0 0,0 0 0,-1 0 0,1 0 0,0 0 0,0 0 0,0-1 0,1 2 0,9-1-259,0 0-1,0-1 1,0 0 0,0-1 0,0-1-1,0 0 1,0 0 0,20-7 0,-18 5-851,1 0 1,0 1 0,-1 0 0,22 0-1,-34 8-1169,0 7-4746,7-10 1418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142 187 14318,'0'0'3630,"-11"2"-1527,-1 0-1516,0 1 1,0 0-1,0 1 1,-12 5-1,20-7-321,1-1 0,-1 1 0,1 0 0,-1 0 0,1 0-1,0 0 1,-1 1 0,1-1 0,1 1 0,-1 0 0,0 0-1,1 0 1,-1 0 0,1 0 0,0 1 0,0-1 0,0 1 0,0-1-1,1 1 1,-2 5 0,3-8-251,0 0 0,0 0-1,0 0 1,1 0 0,-1 0 0,0 0-1,0 0 1,1 0 0,-1 0 0,1 0-1,-1 0 1,1 0 0,-1-1 0,1 1 0,0 0-1,-1 0 1,1-1 0,0 1 0,0 0-1,0-1 1,-1 1 0,1-1 0,0 1-1,0-1 1,0 1 0,0-1 0,0 1-1,0-1 1,0 0 0,0 0 0,0 1 0,0-1-1,0 0 1,0 0 0,2 0 0,44 2 140,-39-3-105,4 1-306,-1-2 1,0 1-1,1-1 0,-1-1 1,0 0-1,0-1 0,0 0 1,-1-1-1,1 0 1,-1 0-1,0-1 0,-1-1 1,1 1-1,-1-2 1,-1 1-1,11-12 0,-20 20 342,0 0 0,0 0 0,0 0 0,0 0 0,0 0-1,0 1 1,0-1 0,0 0 0,0 1 0,1-1 0,-1 0-1,0 1 1,1-1 0,-1 1 0,1-1 0,0 1 0,0-1-1,-1 1 1,1 0 0,0-1 0,0 1 0,0-1 0,0 1 0,1-1-1,-1 3 1,2-3-35,-1 0 1,0 1-1,0-1 0,1 0 1,-1 0-1,1 0 0,-1 0 1,1 0-1,-1 0 0,1-1 0,-1 1 1,1 0-1,0-1 0,0 1 1,-1-1-1,1 1 0,0-1 0,2 0 1,8 1 28,1 0 0,-1-1 1,1-1-1,0 0 1,15-4-1,-13 1-185,0 0 0,-1-1-1,1-1 1,-1 0 0,0-1 0,-1-1 0,0 0-1,0-1 1,15-12 0,-22 15 78,0 1 1,-1 0 0,1-1-1,-1 0 1,-1-1-1,1 1 1,-1-1 0,0 1-1,0-1 1,-1-1 0,0 1-1,0 0 1,-1-1-1,0 1 1,0-1 0,-1 0-1,0 0 1,0 0-1,-1-14 1,0 21 9,0 0 1,0 0-1,0 0 0,0-1 0,-1 1 1,1 0-1,0 0 0,-1 0 1,1 0-1,-1 0 0,1 0 1,-1 0-1,1 0 0,-1 0 1,0 0-1,1 0 0,-1 0 1,0 0-1,0 0 0,0 1 0,0-1 1,0 0-1,0 1 0,0-1 1,0 0-1,-1 0 0,0 1-7,-1-1 0,1 1 0,0 0 0,-1 0 0,1 0 0,0 0 0,-1 0 0,1 0 0,0 1 0,-1-1 0,1 1 0,-3 1 0,-4 1 76,1 1 1,0 0-1,0 0 1,0 1-1,-11 9 1,12-8 160,1 0 1,0 1-1,1-1 1,-1 1-1,1 1 1,0-1-1,1 1 1,0 0-1,-4 10 1,7-15-168,0 0-1,0 0 1,0-1-1,0 1 1,1 0-1,-1 0 1,1 0-1,0 0 1,0 0-1,0 0 1,0 0 0,0 0-1,1 0 1,-1 0-1,1 0 1,0 0-1,0 0 1,0 0-1,0 0 1,0-1 0,1 1-1,-1 0 1,1-1-1,0 1 1,0-1-1,0 0 1,0 0-1,0 1 1,4 2 0,10 4-29,0 0 1,1 0 0,-1-1 0,2-2 0,34 10 0,-30-10-2083,0-2 1,29 2 0,-15-5-4967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12556,'0'0'11194,"12"3"-9928,-3-1-983,1-1 1,0 1 0,-1-2 0,1 1 0,0-1 0,-1-1-1,1 0 1,0 0 0,-1-1 0,1 0 0,14-5 0,-4-1 17,0 0-1,-1-1 1,0-1 0,-1-1 0,0 0 0,0-2 0,18-17 0,-35 30-295,0-1 0,-1 1 1,1-1-1,0 0 0,-1 1 0,1-1 0,0 0 0,-1 0 0,1 1 1,-1-1-1,1 0 0,-1 0 0,1 0 0,-1 1 0,0-1 0,0 0 1,1 0-1,-1 0 0,0 0 0,0 0 0,0 0 0,0-1 0,0 1-19,-1 1 0,1-1-1,-1 1 1,1 0-1,-1-1 1,0 1 0,1-1-1,-1 1 1,1 0-1,-1 0 1,0-1 0,1 1-1,-1 0 1,0 0-1,1 0 1,-1 0 0,0 0-1,0 0 1,1 0-1,-1 0 1,0 0 0,0 0-1,-4 1-50,0-1 0,0 1 1,0 0-1,-1 1 0,2-1 0,-10 5 0,8-3 65,0 0 0,0 1 0,1 0 1,-1 1-1,1-1 0,0 1 0,0 0 0,0 0 0,1 1 0,0-1 0,0 1 0,0 0 0,1 0 0,0 0 0,0 1 0,0-1 0,1 1 0,0-1 1,-2 13-1,4-18-5,0 0 0,0 0 0,0 0 0,0 0 0,1 1 0,-1-1 1,0 0-1,1 0 0,-1 0 0,1 0 0,-1 0 0,1 0 0,0 0 0,-1 0 1,1 0-1,0 0 0,0 0 0,-1 0 0,1 0 0,0 0 0,0-1 1,0 1-1,1 0 0,35 13-317,37-8-1262,-28-6-2405,-3-1-3832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 12011,'4'-10'3075,"-2"2"-96,-2 3 3011,0 11-5029,0 15-833,-6 9 32,-1 5 64,-4 3-128,3 2 0,3-4-64,-1-5-480,6-2-769,0-6-1025,0-5-1346,0-5-1056,0-6-4645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14510,'0'0'2573,"2"-10"-160,-2 6-2268,1-1 0,0 1 0,0 0 1,1 0-1,-1-1 0,1 1 0,0 0 0,0 1 1,0-1-1,1 0 0,-1 0 0,1 1 0,0 0 1,0-1-1,0 1 0,0 0 0,1 1 0,-1-1 1,1 0-1,-1 1 0,1 0 0,0 0 0,0 0 1,7-2-1,13-4-15,1 1 0,0 1 0,1 1 0,-1 1 0,1 1 0,0 1 0,0 2 0,0 0 0,0 2 1,29 5-1,-47-5-124,0 0 0,-1 0 0,1 1 0,-1 0 0,0 0 0,0 0 0,0 1 0,0 1 0,0-1 0,6 6 0,-12-9-16,1 1 0,-1-1 0,1 1 0,-1-1 1,0 1-1,0-1 0,1 1 0,-1 0 0,0 0 0,0-1 0,-1 1 0,1 0 0,0 0 1,-1 0-1,1 0 0,-1 0 0,1 0 0,-1 0 0,0 0 0,0 0 0,0 0 1,0 0-1,0 0 0,-1 0 0,1 0 0,-1 0 0,1 0 0,-1 0 0,0 0 1,1 0-1,-1 0 0,0-1 0,0 1 0,0 0 0,-1-1 0,1 1 0,0 0 1,-1-1-1,1 0 0,-1 1 0,1-1 0,-1 0 0,-2 2 0,-18 12 135,-1 0-1,0-1 0,-1-2 1,-1 0-1,0-2 0,-49 14 1,17-5-585,56-19-107,-1 1 203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1 19378,'0'0'3235,"-62"44"-2498,32-12-609,-7 8 160,1 3 33,5 3-225,1 0-96,0-1 0,0-2-192,6-6-193,1-2-479,1-8-674,-1-10-1921,9-8-1698</inkml:trace>
  <inkml:trace contextRef="#ctx0" brushRef="#br0" timeOffset="1">1 103 17008,'0'0'6246,"47"33"-5637,-16-15 127,5-1-127,10 1-385,12-4-96,-2 2-224,6-1-1057,-2-3-769,-12-1-864,-1-3-1891,-10-5-1313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24 15278,'0'0'6284,"-6"10"-3711,-1 1-2134,1-3-180,1 1 0,0-1 0,0 1 0,1 0 0,0 0 0,1 0 0,-1 1 0,2 0 0,0-1 0,-1 12 0,3-21-257,0 0 1,0 0-1,0 1 0,1-1 0,-1 0 1,0 0-1,0 0 0,1 0 0,-1 1 0,0-1 1,1 0-1,-1 0 0,0 0 0,1 0 0,-1 0 1,0 0-1,0 0 0,1 0 0,-1 0 0,0 0 1,1 0-1,-1 0 0,0 0 0,1 0 0,-1 0 1,0 0-1,0-1 0,1 1 0,-1 0 0,0 0 1,1 0-1,-1 0 0,0-1 0,0 1 0,0 0 1,1 0-1,-1 0 0,0-1 0,0 1 0,0 0 1,1 0-1,-1-1 0,0 1 0,0 0 0,0 0 1,0-1-1,0 1 0,0 0 0,1-1 1,-1 1-1,12-13 56,-7 3-146,-1-1-1,0 1 1,0-1 0,-1 1-1,-1-1 1,1 0 0,-2 0-1,0 0 1,0 0 0,-1-12 0,0 23 7,0 0 0,0-1 0,0 1 1,0 0-1,0 0 0,0-1 1,0 1-1,1 0 0,-1 0 0,0-1 1,0 1-1,0 0 0,0 0 1,-1-1-1,1 1 0,0 0 0,0 0 1,0-1-1,0 1 0,0 0 1,0 0-1,0-1 0,0 1 0,0 0 1,-1 0-1,1-1 0,0 1 1,0 0-1,0 0 0,0 0 0,-1 0 1,1-1-1,0 1 0,0 0 1,-1 0-1,1 0 0,0 0 0,0 0 1,0-1-1,-1 1 0,1 0 1,0 0-1,-1 0 0,1 0 0,0 0 1,0 0-1,-1 0 0,1 0 1,0 0-1,0 0 0,-1 0 0,1 0 1,0 0-1,0 0 0,-1 1 1,1-1-1,0 0-102,-1 1 0,1-1-1,0 1 1,0-1 0,-1 1 0,1-1 0,0 1 0,0-1 0,0 1 0,0-1 0,0 1-1,0-1 1,0 1 0,0-1 0,0 1 0,0-1 0,0 1 0,0-1 0,0 1-1,0-1 1,1 1 0,-1-1 0,0 1 0,0-1 0,1 1 0,-1-1 0,0 1 0,0-1-1,1 1 1,-1-1 0,0 0 0,1 1 0,-1-1 0,1 0 0,-1 1 0,1-1-1,16 11-3232,9-1-1527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 11179,'0'0'4382,"-8"-1"-1328,3-1-2902,0 1 0,0 0 0,0 0 0,0 1 0,0-1 0,0 1 0,0 0 0,1 0 0,-1 1 0,0 0 0,0-1 0,0 2 0,0-1 0,0 1 0,1-1 0,-1 1 0,1 0 0,-1 1 0,1-1 1,0 1-1,0 0 0,-7 6 0,6-4 34,1 1 1,0-1 0,-1 1 0,2 0-1,-1 0 1,1 0 0,-5 13-1,7-18-170,1 1 0,-1-1 0,1 0 0,-1 1-1,1-1 1,0 1 0,0-1 0,0 0 0,-1 1-1,1-1 1,0 1 0,1-1 0,-1 1 0,0-1-1,0 0 1,1 1 0,-1-1 0,1 0 0,-1 1-1,1-1 1,-1 0 0,1 1 0,0-1-1,0 0 1,0 0 0,-1 0 0,1 0 0,0 0-1,0 0 1,1 0 0,-1 0 0,0 0 0,0 0-1,0-1 1,1 1 0,-1 0 0,0-1 0,0 1-1,1-1 1,-1 0 0,1 1 0,-1-1 0,3 0-1,2 2 15,-1-1 0,1-1 0,0 1 0,0-1-1,-1 0 1,1 0 0,0-1 0,-1 0 0,1 0-1,0 0 1,-1 0 0,1-1 0,7-3 0,-10 3-11,0 0 0,-1-1 0,1 1 0,0 0 0,-1-1 0,0 1 0,0-1 0,0 0 0,0 0 0,0 0 1,0 0-1,-1 0 0,1 0 0,-1 0 0,0 0 0,0-1 0,0 1 0,0 0 0,-1-1 0,0 1 1,1-1-1,-1 1 0,-1-5 0,1 7-121,0 0 0,0 0-1,0 0 1,0 0 0,0 0 0,-1 0 0,1 0 0,0 0 0,0 0-1,-1 1 1,1-1 0,-1 0 0,1 0 0,-1 0 0,1 1 0,-1-1-1,0 0 1,1 0 0,-1 1 0,0-1 0,0 1 0,1-1 0,-1 1-1,0-1 1,0 1 0,0-1 0,0 1 0,0 0 0,1-1 0,-1 1-1,0 0 1,-1 0 0,-5-1-4492,0 0-3494,20 1 4186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0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101 136 2466,'0'0'15930,"-9"5"-15236,3-2-463,-1 0 0,1 0 1,1 0-1,-1 1 0,0 0 0,1 1 0,0-1 0,0 1 0,0 0 1,1 0-1,0 0 0,0 1 0,0 0 0,0 0 0,1 0 0,0 0 1,0 0-1,1 0 0,-2 9 0,3-14-218,1 0-1,0 0 1,0-1-1,1 1 1,-1 0 0,0 0-1,0-1 1,0 1-1,0 0 1,1 0-1,-1-1 1,0 1-1,1 0 1,-1-1 0,0 1-1,1 0 1,-1-1-1,1 1 1,-1-1-1,1 1 1,-1-1 0,1 1-1,-1-1 1,1 1-1,0-1 1,-1 1-1,1-1 1,0 0 0,1 1-1,31 5 216,-23-6-167,1-1-1,-1 0 1,1 0-1,10-4 1,-11 2-45,-1-2 0,0 1 0,0-1 0,0-1 1,-1 0-1,1 0 0,-1 0 0,-1-1 1,1 0-1,-1-1 0,-1 0 0,1 0 0,7-14 1,-7 11 6,-1 0 1,0 0-1,-1 0 1,0-1-1,-1 0 1,0 0-1,-1-1 1,0 1-1,-1 0 1,0-20-1,-2 31-21,0 1-1,1-1 0,-1 1 0,0 0 0,0-1 0,0 1 0,0-1 0,-1 1 0,1-1 0,0 1 0,0-1 1,0 1-1,0-1 0,0 1 0,-1-1 0,1 1 0,0-1 0,0 1 0,-1 0 0,1-1 0,0 1 1,-1-1-1,1 1 0,0 0 0,-1-1 0,1 1 0,-1 0 0,1 0 0,0-1 0,-1 1 0,1 0 1,-1 0-1,1 0 0,-1-1 0,1 1 0,-2 0 0,-20 7-158,-18 22 108,32-21 266,0 1 0,1 1 1,0-1-1,1 1 0,-9 18 0,13-25-162,1 1 0,0-1 0,0 0 0,0 0-1,0 1 1,1-1 0,-1 0 0,1 1 0,0-1 0,0 0 0,1 4 0,-1-5-48,0 0 1,1-1-1,0 1 1,-1 0-1,1-1 1,0 1-1,0-1 1,0 1 0,0-1-1,0 0 1,0 1-1,0-1 1,0 0-1,1 0 1,-1 1-1,0-1 1,1 0 0,-1-1-1,1 1 1,-1 0-1,1 0 1,2 0-1,3 2 10,1 0-1,0-1 1,0 0-1,0-1 0,-1 1 1,1-2-1,0 1 1,1-1-1,-1 0 0,0-1 1,0 0-1,-1 0 1,1-1-1,0 0 0,0 0 1,-1-1-1,1 0 1,-1 0-1,0 0 0,0-1 1,0-1-1,0 1 1,-1-1-1,1 0 1,-1 0-1,8-10 0,-12 11-10,-17 28-624,12-21 661,1-1 1,0 1 0,0 0 0,0 0 0,0 0 0,1 0-1,-1 0 1,1 0 0,-1 0 0,1 1 0,0-1 0,0 0-1,1 1 1,-1-1 0,1 1 0,0-1 0,0 7 0,1-8-30,0-1 1,1 0-1,-1 0 1,0 0-1,1 0 1,-1 0 0,1 0-1,-1 0 1,1 0-1,0 0 1,-1-1-1,1 1 1,0-1 0,0 1-1,-1-1 1,1 0-1,0 0 1,0 0-1,-1 1 1,1-2-1,3 1 1,43-2 214,-45 2-247,0-1 0,0 0 0,1 0 0,-1 0 0,0 0-1,0-1 1,0 1 0,0-1 0,0 0 0,-1 0 0,1 0 0,0 0-1,-1 0 1,1-1 0,-1 1 0,0-1 0,0 0 0,0 1 0,0-1-1,-1 0 1,1 0 0,-1 0 0,1 0 0,-1-1 0,0 1 0,0 0-1,-1 0 1,1-1 0,0-3 0,-5 5-456,-4 8 419,-4 11 344,12-16-289,0-1-1,0 1 1,0 0 0,0 0 0,0 0 0,0 0 0,0 0 0,0-1 0,0 1 0,0 0-1,0 0 1,1 0 0,-1 0 0,0-1 0,1 1 0,-1 0 0,1 0 0,-1-1 0,1 1-1,-1 0 1,1-1 0,-1 1 0,1 0 0,-1-1 0,1 1 0,0-1 0,1 1 0,28 9-438,34-7-5502,-63-3 5632,39-3-10086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14318,'0'0'4254,"0"9"-2369,-2 21-433,-2 0 1,-1 0-1,-10 34 1,-8 49 611,22-111-2058,1 0 0,-1-1 1,1 1-1,0 0 0,0 0 0,0-1 1,0 1-1,0 0 0,0-1 0,1 1 1,-1 0-1,0-1 0,1 1 0,-1 0 1,1-1-1,0 1 0,-1-1 0,1 1 1,0-1-1,2 3 0,-2-4 5,0 1 0,0-1 0,0 1-1,0-1 1,0 1 0,1-1 0,-1 1-1,0-1 1,0 0 0,1 0 0,-1 0 0,0 0-1,0 0 1,1 0 0,-1 0 0,0 0-1,0 0 1,1-1 0,-1 1 0,2-1 0,4-2 19,0 0 0,0 0 0,-1-1 0,1 0 0,-1 0 0,0 0 0,10-10 0,45-63-208,-43 53-829,-17 23 51,-4 7-6109,-11 16 389,3-6 131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5894,'0'0'4025,"11"-4"-3016,6-4-1072,0 0 0,-1-2 0,0 0 0,-1-1 0,0 0 0,0-1 0,-1-1 0,-1-1 0,13-15 0,-16 16 637,0 0 1,-1 0 0,-1-1-1,0-1 1,-1 1 0,0-1-1,-2 0 1,1-1-1,-2 0 1,0 1 0,-1-1-1,-1 0 1,1-32 0,-18 68-212,1 6 186,1 0 0,2 0 1,1 1-1,1 1 1,1 0-1,1 0 0,2 0 1,1 1-1,1-1 0,2 56 1,10-250-508,-9 165-55,0 1 0,0 0-1,0 0 1,0-1 0,0 1-1,0 0 1,0 0 0,0-1-1,0 1 1,0 0 0,0 0-1,0-1 1,1 1 0,-1 0-1,0 0 1,0 0 0,0-1-1,0 1 1,0 0-1,1 0 1,-1 0 0,0 0-1,0-1 1,0 1 0,0 0-1,1 0 1,-1 0 0,0 0-1,0 0 1,1 0 0,-1-1-1,0 1 1,0 0 0,0 0-1,1 0 1,-1 0 0,0 0-1,0 0 1,1 0-1,-1 0 1,0 0 0,0 0-1,1 0 1,-1 0 0,0 0-1,0 0 1,1 1 0,-1-1-1,0 0 1,0 0 0,0 0-1,1 0 1,-1 0 0,0 0-1,0 1 1,0-1 0,1 0-1,18 13-342,-9-6 429,0-2-43,0-1-1,0 0 1,0 0-1,1-1 0,0 0 1,0-1-1,0 0 0,0-1 1,0 0-1,0-1 0,0 0 1,0-1-1,0 0 1,0-1-1,0 0 0,0-1 1,-1 0-1,1 0 0,-1-1 1,0-1-1,16-8 0,-31 20-34,0 1-1,0 0 0,1 0 0,0 0 0,0 1 0,1 0 1,0-1-1,1 1 0,0 0 0,-2 16 0,10-23-4611,1-4-796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13549,'0'0'8392,"-1"48"-17649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 16720,'0'0'7692,"-10"-2"-6832,5 1-825,0 0 1,-1 1-1,1-1 1,0 1-1,-1 0 1,1 1-1,0-1 1,-1 1-1,1 0 1,0 0-1,0 0 1,0 1-1,0 0 1,0 0-1,0 0 1,0 1-1,0 0 1,1 0-1,-8 6 1,11-8-11,-31 30 791,32-31-805,-1 1 1,1-1-1,0 1 0,-1-1 0,1 1 1,0-1-1,0 1 0,-1-1 0,1 1 0,0-1 1,0 1-1,0-1 0,0 1 0,-1 0 1,1-1-1,0 1 0,0-1 0,0 1 1,0 0-1,1-1 0,-1 1 0,0-1 1,0 1-1,0-1 0,1 2 0,0-2-10,-1 1 0,2 0 0,-1-1 0,0 1 0,0 0 0,0-1 1,0 1-1,0-1 0,0 0 0,0 1 0,1-1 0,-1 0 0,0 0 0,0 0 0,1 0 0,-1 0 0,0 0 0,1 0 0,17-1-381,-1-2 0,0 1 0,0-2 0,-1 0-1,1-2 1,19-7 0,14-5-488,-50 17 868,0 1 0,-1 0 0,1-1 0,-1 1 0,1 0 0,0-1 0,-1 1 0,1 0 0,0 0-1,-1-1 1,1 1 0,0 0 0,-1 0 0,1 0 0,0 0 0,-1 0 0,1 0 0,0 0 0,-1 0 0,1 0 0,0 0-1,-1 1 1,1-1 0,0 0 0,-1 0 0,1 1 0,0-1 0,-1 0 0,1 1 0,-1-1 0,1 1 0,0-1-1,-1 0 1,1 1 0,0 0 0,-6 23 866,4-23-768,0 0 0,1 0 1,-1 1-1,1-1 0,-1 0 0,1 1 1,-1-1-1,1 1 0,0-1 1,0 0-1,-1 1 0,1-1 0,0 1 1,0-1-1,1 1 0,-1-1 1,0 1-1,0-1 0,1 0 0,-1 1 1,1-1-1,0 2 0,3-2-96,0 0-1,0 0 1,1-1-1,-1 1 0,0-1 1,0 0-1,1 0 1,-1 0-1,6-1 0,22-5-3736,-14-2-1518,-1-2-3117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 12043,'0'0'6257,"-9"-1"-3161,0 0-2434,-68-1 3009,73 2-3582,1 0 1,0 1-1,-1-1 0,1 0 1,0 1-1,-1 0 1,1 0-1,0 0 0,0 0 1,0 0-1,0 1 1,0-1-1,0 1 0,0 0 1,0 0-1,1 0 1,-1 0-1,1 1 0,-1-1 1,1 1-1,-2 2 1,4-4-162,0 0 0,-1 0 1,1 1-1,0-1 0,0 0 0,0 0 1,1 1-1,-1-1 0,0 0 1,0 0-1,1 0 0,-1 0 1,0 1-1,1-1 0,0 0 1,-1 0-1,1 0 0,-1 0 1,1 0-1,0 0 0,0 0 1,0-1-1,-1 1 0,1 0 1,0 0-1,0 0 0,0-1 1,0 1-1,0-1 0,2 2 1,42 21-1415,-32-16 1206,-4-3 254,27 17-167,-31-8 1027,-5-13-712,-1 1-1,1 0 1,-1 0-1,0 0 1,1 0-1,-1-1 1,0 1-1,0 0 1,1 0-1,-1-1 1,0 1-1,0-1 1,0 1-1,0-1 1,0 1-1,0-1 1,-2 1-1,-56 14 1834,19-13-6867,31-2-2658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 18514,'0'0'6875,"2"-1"-7997,4-2 5618,-20 6-4494,-1 0 0,1 1 0,0 0 0,1 2 0,-1-1 0,1 1 0,0 1 0,1 1 0,0 0 0,-19 15 0,31-23-8,0 0 0,0 0 0,-1 0 0,1 0 0,0 1 0,0-1 0,0 0 1,0 0-1,0 0 0,0 0 0,-1 0 0,1 1 0,0-1 0,0 0 1,0 0-1,0 0 0,0 0 0,0 1 0,0-1 0,0 0 0,0 0 0,0 0 1,0 0-1,0 1 0,0-1 0,0 0 0,0 0 0,0 0 0,0 1 0,0-1 1,0 0-1,0 0 0,0 0 0,0 0 0,0 1 0,0-1 0,0 0 1,1 0-1,-1 0 0,0 0 0,0 0 0,0 1 0,0-1 0,0 0 0,0 0 1,1 0-1,-1 0 0,14 6-379,28 3-553,-28-7 439,2 2 334,-1 0 1,0 0-1,0 2 0,-1 0 0,1 0 0,-1 1 0,18 13 1,-31-19 163,0-1 1,-1 0 0,1 1-1,0-1 1,-1 1-1,1-1 1,0 1 0,-1-1-1,1 1 1,-1-1-1,1 1 1,-1-1 0,1 1-1,-1 0 1,0-1-1,1 1 1,-1 0 0,0 0-1,1-1 1,-1 1 0,0 0-1,0 0 1,0-1-1,0 1 1,0 0 0,0 0-1,0-1 1,0 1-1,0 0 1,0 0 0,0 0-1,0-1 1,0 1 0,-1 0-1,1 0 1,-1 0-1,0 1 72,-1 0-1,0 0 0,0 0 1,-1-1-1,1 1 0,0-1 1,0 0-1,-1 1 0,1-1 1,-1 0-1,-2 0 0,-9 4 428,0-2-1,-1 0 0,-16 2 0,26-5-583,-30-1-82,22-6-3340,5-10-5323,7 3-4803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99 6502,'0'0'17852,"8"-8"-15391,-6 7-2291,28-28 776,-29 28-927,1-1-1,-1 1 1,0 0-1,0-1 1,0 1-1,0-1 1,0 1 0,0-1-1,0 0 1,0 1-1,-1-1 1,1 0-1,-1 0 1,1 1-1,-1-1 1,0 0-1,0 0 1,0 0 0,0 1-1,0-1 1,0 0-1,0 0 1,0 0-1,-2-2 1,1 2-69,-1 1-1,0-1 1,0 1 0,0 0-1,0-1 1,0 1 0,0 0 0,0 0-1,-1 0 1,1 0 0,0 1 0,0-1-1,-1 1 1,1-1 0,-1 1-1,1 0 1,0 0 0,-3 0 0,-48 4-122,48-2 165,1-1 0,0 0-1,0 1 1,0 0 0,0 0-1,1 1 1,-1-1 0,0 1-1,1-1 1,0 1-1,-1 0 1,1 0 0,0 1-1,1-1 1,-1 1 0,1-1-1,-1 1 1,1 0 0,0 0-1,0 0 1,1 0-1,-1 0 1,1 0 0,0 1-1,0-1 1,1 0 0,-1 1-1,1 4 1,0-8 9,1 1 0,-1 0 1,1-1-1,0 1 0,0 0 0,0-1 0,0 1 0,0-1 1,0 0-1,0 1 0,0-1 0,0 0 0,1 0 1,-1 0-1,1 1 0,-1-1 0,1-1 0,-1 1 1,1 0-1,-1 0 0,1-1 0,0 1 0,-1 0 1,1-1-1,0 0 0,0 1 0,3-1 0,51 4-181,-47-3-326,1-2-1,-1 0 1,0 0-1,0 0 0,0-1 1,10-4-1,-12 4-795,-1-1-1,1 0 0,-1-1 0,0 0 1,7-5-1,11-12-6022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17264,'0'0'5413,"36"49"-4131,-10-19-674,4 5-191,0 5 31,-4 1-256,-4 8-128,-11 6 0,-9 8 0,-2 8-224,-26 8-737,-15 7-768,-11 2-2179,-12-2-2274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23 14926,'0'0'6561,"-7"9"-5632,-4 7-420,1 1 1,1 0 0,1 1-1,1 0 1,0 0-1,1 1 1,1-1-1,1 1 1,0 1 0,-1 26-1,5-45-488,0 0 0,0 0 0,0 0 0,0 0 0,0 0-1,0 0 1,0 0 0,0 0 0,1 0 0,-1 0 0,0 0 0,0 0 0,1 0-1,-1-1 1,1 1 0,-1 0 0,1 0 0,-1 0 0,1-1 0,-1 1-1,1 0 1,0 0 0,-1-1 0,1 1 0,0 0 0,0-1 0,0 1 0,-1-1-1,1 1 1,0-1 0,0 0 0,2 1 0,-1-1 18,0 0-1,0 0 1,0 0 0,0 0-1,0-1 1,0 1 0,0-1 0,0 1-1,0-1 1,0 0 0,0 0-1,0 0 1,0 0 0,-1 0-1,3-2 1,5-4-84,-1 0 1,0-1-1,0 0 0,-1 0 1,0 0-1,-1-1 1,0 0-1,0-1 0,-1 1 1,7-17-1,-14 30-1648,-1 4 1514,0 0 0,0 0 1,1 0-1,0 0 0,0 0 0,1 1 1,0-1-1,1 0 0,0 16 0,1-23 131,-1 0 0,1 0-1,0-1 1,-1 1 0,1 0 0,0 0-1,0-1 1,0 1 0,0-1-1,0 1 1,0 0 0,0-1 0,0 0-1,0 1 1,0-1 0,0 0-1,0 1 1,0-1 0,0 0 0,0 0-1,0 0 1,0 0 0,0 0 0,0 0-1,0 0 1,0 0 0,0 0-1,0-1 1,0 1 0,1 0 0,0-1-1,33-12-2233,-21 5 856,0-2 0,-1 0 0,-1-1 0,0 0-1,0 0 1,-1-2 0,0 1 0,13-23 0,-5 4 1379,19-40-1,-33 56 1019,-2-4 5162,-8 15-1044,-8 18-4197,7-3-627,0-1 1,0 1 0,1 1-1,0-1 1,1 1 0,0 0-1,1 0 1,-3 20 0,2 7-227,2 55 0,2-72-544,-3-59-3501,3 19 3384,-7-24 16,-2-11 3411,9 52-2351,18 10-1574,0 0 1,0-2-1,0 0 0,1-1 1,0-1-1,0-1 1,0-1-1,0 0 0,1-2 1,20 0-1,-28-4 1036,-4-4 4819,-12 0 411,-6 5-4501,5 2-379,0 0 0,0 0 0,0 1 0,0 0 0,0 0-1,0 0 1,1 0 0,-1 1 0,-5 2 0,8-3-198,1 0 0,-1 0 0,1 0 0,-1 1 0,1-1 0,-1 0 0,1 0 0,0 1 0,0-1 0,-1 1 0,1-1 0,0 1 0,0 0 0,1-1 0,-1 1 0,0 0 0,0 0 0,1-1 0,-1 1 0,1 0 0,0 0 0,-1 0 0,1 0 0,0 0 0,0-1 0,1 5 0,0-5-80,0 1 0,-1-1-1,2 0 1,-1 1 0,0-1 0,0 0 0,0 0-1,1 1 1,-1-1 0,0 0 0,1 0 0,-1-1-1,1 1 1,-1 0 0,1 0 0,0-1 0,-1 1-1,1-1 1,-1 1 0,1-1 0,0 0 0,2 0-1,42 6-501,-45-5 471,14 0-112,-3 0 33,0 0 0,0 0 0,0-1 1,0-1-1,20-3 0,-31 4 229,0-1 0,0 0 0,0 0 0,0 1 0,0-1 1,0 0-1,0 0 0,0 0 0,0 0 0,-1-1 0,1 1 0,0 0 1,-1 0-1,1 0 0,-1 0 0,1-1 0,-1 1 0,0 0 0,1 0 1,-1-1-1,0 1 0,0 0 0,0-1 0,0 1 0,0 0 0,0-1 1,0 1-1,0 0 0,-1-1 0,1 1 0,-1 0 0,1 0 0,-1-1 1,0 0-1,-18-45 2111,6 30-1700,11 14-447,-1 0 1,1 0 0,-1 0 0,1 0 0,0 0-1,1-1 1,-1 1 0,-1-4 0,3 6-168,3 1-401,66 11-5957,-33-8-91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14189,'-6'6'705,"-30"41"3171,35-44-3696,-1-1 0,1 0 0,0 1 1,0-1-1,0 0 0,0 1 0,0-1 0,1 1 0,-1 0 1,1-1-1,0 1 0,0-1 0,0 1 0,0 0 0,0-1 1,0 1-1,1 0 0,-1-1 0,2 5 0,-1-6-159,0 0-1,0 0 1,0 0 0,0 0-1,0 0 1,1 0-1,-1 0 1,0 0 0,1 0-1,-1 0 1,0-1-1,1 1 1,-1-1 0,1 1-1,-1-1 1,1 1-1,-1-1 1,1 0-1,-1 0 1,4 0 0,39 0 544,-28-1-276,-5 1-262,1-1 0,0 0 0,0-1 0,0-1 0,-1 0 0,1 0 0,-1-1 0,0 0 0,0-1 0,-1-1 0,1 1 0,-1-2 0,0 1 0,-1-2 0,12-9 0,14 65-513,-27-45 102,-1 1 0,0-1-1,1 0 1,0-1-1,0 0 1,0 0-1,0-1 1,0 0 0,0 0-1,10-1 1,1 0-2623,1-1 0,-1 0 1,20-6-1,-8-2-3992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88 157 4164,'0'0'14051,"-9"-1"-13384,7 1-628,-39 0 1419,39 0-1337,1 0 1,-1 0-1,1 0 1,-1 0 0,1 1-1,-1-1 1,1 0 0,-1 1-1,1 0 1,-1-1 0,1 1-1,0 0 1,-1 0 0,1-1-1,0 1 1,0 0 0,0 0-1,0 0 1,-1 1 0,2-1-1,-1 0 1,0 0 0,0 1-1,0-1 1,0 0-1,1 1 1,-1-1 0,1 1-1,-1 1 1,1-3-113,0 1 0,0-1 1,0 1-1,1 0 0,-1-1 0,0 1 0,1-1 0,-1 1 0,0-1 1,1 1-1,-1-1 0,0 0 0,1 1 0,-1-1 0,1 1 0,-1-1 1,1 0-1,-1 1 0,1-1 0,-1 0 0,1 0 0,-1 0 1,1 1-1,0-1 0,-1 0 0,1 0 0,-1 0 0,1 0 0,-1 0 1,1 0-1,0 0 0,-1 0 0,2 0 0,27 0 202,-22 0-146,15-1-272,-1-1 0,1 0 0,-1-2 0,0 0 0,0-2-1,39-15 1,-48 16 169,0-1 0,0 0-1,-1 0 1,0-1 0,0 0-1,-1-1 1,0-1 0,0 1-1,-1-2 1,0 1-1,0-1 1,12-19 0,-15 6 511,-6 22-454,0 1 0,0-1 0,0 1 0,0-1 0,0 1 0,0-1 0,-1 1 0,1 0 0,0-1 0,0 1 0,-1-1 0,1 1 0,0 0 0,0-1 0,-1 1 0,1 0 0,-1-1 0,1 1 0,0 0 0,-1 0 0,1-1 0,-1 1 0,1 0 0,0 0 1,-1 0-1,1-1 0,-1 1 0,0 0 0,-1 0 19,0 0 1,0 0 0,-1 0-1,1 1 1,0-1-1,0 1 1,0-1 0,0 1-1,0 0 1,0 0 0,0 0-1,0 0 1,0 0-1,0 0 1,0 0 0,-3 3-1,1-1 93,0 1 0,1 0-1,-1-1 1,1 1 0,0 0-1,0 1 1,0-1 0,0 1-1,1-1 1,-1 1 0,1 0-1,1 0 1,-1 0 0,1 0-1,-1 0 1,1 0 0,0 7-1,1-8-94,0 1 1,1-1-1,0 0 0,-1 1 1,1-1-1,1 0 0,-1 0 0,1 0 1,-1 0-1,1 0 0,0 0 0,1-1 1,-1 1-1,1-1 0,-1 1 0,1-1 1,0 0-1,0 0 0,0 0 0,1 0 1,4 2-1,2 2-149,1 0-1,0-1 1,1 0-1,14 4 1,25 2-3617,-2-9-3904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49 17424,'1'-1'215,"0"-1"0,-1 1-1,1 0 1,-1-1-1,0 1 1,1-1-1,-1 1 1,0-1-1,0 1 1,0-1 0,0 1-1,0-1 1,0 1-1,0-1 1,-1 1-1,1-1 1,-1 1-1,1 0 1,-1-1 0,1 1-1,-1-1 1,0 1-1,1 0 1,-1 0-1,0-1 1,0 1-1,0 0 1,0 0 0,0 0-1,-2-1 1,-1 0-72,0 1 0,-1 0 0,1 0 1,0 1-1,0-1 0,-1 1 0,1 0 0,0 0 1,-1 0-1,-4 2 0,0 0-143,0 0 0,0 1 0,0 0 0,0 0 0,1 1 0,-1 0 0,1 1 0,0 0 0,0 0 0,1 1 0,0-1 0,0 2 0,-10 10 0,8-7 86,1-1 0,0 1 0,1 0 0,0 0 0,0 1-1,1 0 1,1 0 0,0 1 0,-6 20 0,10-29-79,1-1-1,-1 0 1,1 0-1,-1 1 0,1-1 1,0 0-1,0 0 1,0 1-1,0-1 0,1 0 1,-1 0-1,1 1 1,-1-1-1,1 0 0,0 0 1,0 0-1,0 0 1,0 0-1,0 0 0,0 0 1,0 0-1,1 0 0,-1 0 1,1-1-1,0 1 1,-1-1-1,1 1 0,0-1 1,0 1-1,0-1 1,0 0-1,0 0 0,0 0 1,3 1-1,3 0 22,-1 0 0,0-1 0,0 0-1,1 0 1,-1 0 0,1-1 0,-1 0 0,1-1-1,10-1 1,-16 1 2,1 1 0,-1 0-1,0 0 1,0-1 0,0 1-1,0-1 1,0 0 0,0 0-1,0 1 1,0-1 0,0-1-1,0 1 1,0 0 0,0 0-1,-1-1 1,1 1 0,-1-1-1,1 1 1,-1-1 0,1 0-1,-1 1 1,0-1 0,0 0-1,0 0 1,0 0 0,0 0-1,0 0 1,-1 0 0,1 0-1,-1 0 1,1 0 0,-1-1-1,0 1 1,0-4 0,0 4-28,-1 0 0,0 0 1,1 0-1,-1-1 1,0 1-1,0 0 0,-1 0 1,1 0-1,0 0 1,-1 1-1,1-1 1,-1 0-1,1 0 0,-1 1 1,0-1-1,0 1 1,0 0-1,0-1 0,0 1 1,0 0-1,0 0 1,0 0-1,0 1 1,0-1-1,-1 0 0,1 1 1,0-1-1,-1 1 1,1 0-1,0 0 1,-5 0-1,29-2-243,-1-1-1,43-11 1,6-2 31,-70 16 200,0 0 1,1 0 0,-1 0 0,0 0-1,0 0 1,1 0 0,-1 0 0,0 0-1,0 0 1,1 0 0,-1 0 0,0 1-1,0-1 1,1 0 0,-1 0-1,0 0 1,0 0 0,0 1 0,1-1-1,-1 0 1,0 0 0,0 0 0,0 1-1,0-1 1,0 0 0,1 0-1,-1 1 1,0-1 0,0 0 0,0 0-1,0 1 1,0-1 0,0 0 0,0 1-1,0-1 1,0 0 0,0 0 0,0 1-1,0-1 1,0 1 0,-2 19-66,-8 17 364,5-24-192,2-7-50,0 0 0,1 0 1,0 0-1,0 1 0,0-1 0,-1 12 0,5-18-762,-1 0 0,0 0-1,0 0 1,0 0 0,0-1-1,0 1 1,0 0 0,1-1-1,-1 1 1,0-1 0,0 1-1,0-1 1,0 0-1,0 1 1,0-1 0,0-1-1,10-13-12912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48 9961,'0'0'10624,"9"7"-8569,-4-3-1767,1 0-1,-1-1 1,1 0 0,0 0-1,0 0 1,0-1-1,1 1 1,-1-2 0,0 1-1,8 0 1,-10-1-172,0-1 0,1 0 1,-1 0-1,0 0 0,0 0 1,0-1-1,0 0 0,0 0 0,0 0 1,0 0-1,0 0 0,0-1 0,0 0 1,0 0-1,-1 0 0,1 0 0,-1-1 1,0 1-1,0-1 0,6-6 0,-8 8-105,1 0-1,-1 0 1,0 0-1,0 0 1,0-1-1,0 1 1,0 0-1,-1-1 1,1 1-1,0-1 0,-1 1 1,1 0-1,0-1 1,-1 0-1,0 1 1,1-1-1,-1 1 1,0-1-1,0 1 1,0-1-1,0-3 1,-1 4-48,0 0 1,1 0 0,-1 0 0,0 0 0,0 0 0,0 0 0,0 0-1,0 0 1,0 0 0,0 0 0,0 1 0,0-1 0,0 0 0,-1 1-1,1-1 1,0 1 0,0-1 0,-1 1 0,1 0 0,-2-1 0,-3 0-61,-1 0-1,1 1 1,-1-1 0,1 1 0,-1 1 0,0-1 0,1 1 0,0 0-1,-12 4 1,1 2 127,1 1-1,-26 16 1,38-22 68,-1 1 1,1 1 0,0-1-1,-1 0 1,2 1-1,-1 0 1,0 0-1,1 0 1,0 0-1,0 1 1,0-1-1,0 1 1,-3 7-1,6-11-104,0 0 0,-1 0 0,1 1 0,0-1 0,0 0 0,0 0 0,0 0 0,0 0 0,0 0 0,1 0 0,-1 0 0,0 0 0,0 0 0,1 0 0,-1 0 0,1 0 0,-1 0 0,1 0 0,-1 0 0,1 0 0,-1 0 0,1 0 0,0-1 0,0 1 0,-1 0 0,3 1 0,0 0-170,0-1 1,0 1-1,0 0 1,1-1-1,-1 1 1,1-1-1,-1 0 1,5 0-1,68 5-6687,-73-6 6153,33 0-5376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 16944,'0'0'3203,"-8"-1"-518,-1 0-2070,-49-3 2419,56 4-2946,-1 0 0,0 0 0,1 0 0,-1 1 0,1-1 0,-1 0 0,0 1 0,1 0 0,-1 0 0,1 0-1,0 0 1,-1 0 0,1 0 0,0 0 0,0 1 0,-1-1 0,1 1 0,0 0 0,-3 3 0,5-4-116,-1 0 1,1 0-1,0 0 0,-1 1 1,1-1-1,0 0 0,0 0 1,0 0-1,0 0 0,0 1 1,0-1-1,0 0 0,0 0 0,0 0 1,1 0-1,-1 0 0,0 0 1,1 0-1,-1 1 0,1-1 1,-1 0-1,1 0 0,0-1 1,-1 1-1,1 0 0,0 0 1,0 0-1,0 0 0,-1 0 1,1-1-1,0 1 0,0 0 0,0-1 1,2 1-1,44 24-1573,-28-16 1171,0 0 105,20 10 159,-38-18 169,1-1 0,-1 1 0,0 0 0,1 0 0,-1 0-1,0 0 1,0 0 0,0 0 0,0 0 0,0 0 0,0 0 0,0 0 0,0 0 0,-1 1 0,1-1 0,0 0 0,-1 1 0,1-1 0,0 3-1,-2-3 64,1 1 0,-1-1 0,0 0 0,0 0 0,0 0 0,0 0 0,0-1 0,0 1 0,0 0 0,0 0 0,-1-1 0,1 1 0,0 0 0,0-1 0,-1 0 0,1 1 0,0-1 0,0 1 0,-1-1 0,1 0 0,-1 0 0,1 0 0,-3 0 0,-37 3 588,39-3-628,-6 0-36,-18-1-588,25 0 400,0 1 0,1 0 0,-1 0 0,1-1-1,-1 1 1,1 0 0,-1-1 0,1 1-1,-1 0 1,1-1 0,0 1 0,-1-1-1,1 1 1,-1-1 0,1 1 0,0-1 0,0 1-1,-1-1 1,1 1 0,0-1 0,0 0-1,-1 1 1,1-2 0,0-8-7062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4 178 13036,'0'0'10042,"-1"9"-9845,-2 26 81,3-34-222,1 0 1,-1 0-1,0 0 0,1 0 0,-1 0 1,1 0-1,-1 0 0,1 0 1,0 0-1,-1 0 0,1 0 0,0 0 1,0-1-1,-1 1 0,1 0 1,0 0-1,0-1 0,0 1 0,0-1 1,0 1-1,0-1 0,0 1 1,0-1-1,0 1 0,0-1 1,0 0-1,0 0 0,1 0 0,-1 0 1,0 1-1,1-2 0,33 1 1204,-34 0-1209,4-1 19,0 0 1,1 0-1,-1-1 0,0 0 0,0 0 0,0-1 1,0 1-1,-1-1 0,1 0 0,-1 0 1,6-6-1,44-45-355,-45 44 165,22-33-122,-30 41 238,0 0 0,0 0 0,0 0 0,0 0 0,0 0 0,-1 0 0,1 0 0,0 0 1,-1 0-1,0 0 0,1 0 0,-1 0 0,0 0 0,0-1 0,0 1 0,-1 0 0,1 0 0,0 0 0,-1 0 0,1 0 0,-1 0 1,0 0-1,-1-2 0,0 2-4,0 1 1,-1 0 0,1 1 0,-1-1 0,1 0-1,-1 1 1,1-1 0,-1 1 0,1 0 0,-5 0-1,6 0 36,0 0-1,0-1 0,0 1 0,0 0 1,0 0-1,0 0 0,0 0 0,-1 0 1,1 0-1,0 1 0,0-1 0,0 0 1,0 0-1,0 1 0,0-1 0,0 1 1,0-1-1,0 1 0,0-1 0,0 1 1,1-1-1,-1 1 0,0 0 1,0 0-1,0-1 0,0 3 1372,34-37-1014,-33 34-388,0-1 0,1 1 0,-1-1-1,0 1 1,0-1 0,0 1 0,1-1 0,-1 1 0,0-1 0,0 1 0,0-1 0,0 1 0,0-1 0,0 1 0,0-1 0,0 1 0,0 0 0,0-1 0,-1 1 0,1-1 0,0 1 0,0-1 0,0 1 0,-1-1 0,1 1 0,0-1 0,0 1 0,-1 0 0,1-1 0,0 1 0,-1 0-1,1-1 1,0 1 0,-1 0 0,1-1 0,-1 1 0,-24-4-130,21 4 112,0 0-1,0 0 1,0 1 0,0 0-1,0 0 1,0 0 0,0 0-1,0 1 1,0-1-1,-6 5 1,6-2 51,0 1-1,0 0 1,0-1-1,1 1 0,0 1 1,0-1-1,1 0 1,-1 1-1,1-1 1,1 1-1,-1 0 1,-1 10-1,1 4 99,0-1 0,3 31 0,0-12-62,-1-33-61,4 17 372,-3-22-371,0 0 0,1 0 1,-1 0-1,0 0 1,1 0-1,-1 0 1,0-1-1,0 1 0,1 0 1,-1-1-1,0 1 1,0-1-1,0 0 1,0 1-1,1-1 1,-1 0-1,0 0 0,0 1 1,0-1-1,-1 0 1,2-2-1,13-9-212,-11 8 47,-1 1 0,1-1 0,0 1 0,0 0 0,0 0 0,0 1 0,1-1-1,-1 1 1,1 0 0,-1 0 0,1 0 0,6-1 0,-9 9 318,-1-1 0,0 1 0,0-1 0,-1 1 0,0-1 0,0 1 0,0-1 0,-1 8 0,-2-5-171,3-6-3355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11563,'0'0'14590,"-8"10"-14419,-1 3 42,-1 0 0,2 1 0,0 1 0,0-1 0,2 1 0,0 1 0,0-1 0,1 1 0,1 0 0,1 0 1,-2 21-1,5-34-257,-1 0 1,1 0-1,0 0 1,1 0-1,-1 0 1,0 0-1,1 0 1,0 0-1,-1 0 1,1 0-1,1 0 1,-1 0-1,0 0 1,1-1-1,-1 1 1,1 0-1,0-1 1,3 4-1,-2-4-503,1 0 0,0 0-1,0 0 1,0-1 0,0 0 0,0 1-1,0-2 1,0 1 0,0 0 0,0-1-1,0 0 1,1 1 0,4-2 0,-5 1-408,0 0 1,0 0-1,-1 0 1,1-1-1,0 0 1,-1 0-1,1 0 1,-1 0-1,4-1 1,9-10-6819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66 9833,'0'0'16304,"4"-2"-14986,9-1-549,39-13 67,-49 16-869,-1-1 0,1 0 0,-1 0 1,0 0-1,0 0 0,1 0 0,-1-1 0,0 1 0,0-1 1,0 1-1,0-1 0,0 0 0,-1 0 0,1 0 0,0 0 0,1-2 1,-3 3 13,0 0 1,0 1-1,0-1 1,-1 0-1,1 1 1,0-1-1,0 0 1,0 1-1,-1-1 1,1 0-1,0 1 1,-1-1 0,1 0-1,0 1 1,-1-1-1,1 1 1,-1-1-1,1 1 1,-1-1-1,1 1 1,-1-1-1,1 1 1,-1 0-1,1-1 1,-1 1-1,0 0 1,1-1 0,-1 1-1,0 0 1,1 0-1,-1-1 1,0 1-1,1 0 1,-1 0-1,0 0 1,1 0-1,-1 0 1,0 0-1,0 0 1,-35-1-207,32 1 201,-3 0 44,0 1-1,1 0 0,-1 0 1,1 1-1,-1 0 1,1 0-1,0 1 1,0-1-1,-11 7 1,15-8-11,0 1-1,0-1 1,0 0 0,-1 1-1,1 0 1,1-1 0,-1 1-1,0 0 1,0 0 0,1 0-1,-1 0 1,1 0 0,-1 0-1,1 0 1,0 1 0,0-1-1,0 0 1,0 1 0,0-1-1,1 1 1,-1-1 0,1 1-1,0-1 1,-1 1 0,1-1-1,0 1 1,1 5 0,0-7-91,0 1 0,0 0 1,1 0-1,-1-1 0,0 1 1,1-1-1,-1 1 0,1-1 1,-1 0-1,1 1 1,0-1-1,0 0 0,-1 0 1,1 0-1,0 0 0,0-1 1,0 1-1,0 0 0,0-1 1,0 1-1,4-1 0,46 6-3558,-48-6 3258,25 1-4396,4-1-1751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123 113 11307,'0'0'3197,"-11"1"-917,0 0-1528,0 0 1,0 1 0,1 0-1,-17 6 1,24-7-672,1-1 1,0 1 0,0 0-1,0-1 1,0 1-1,0 0 1,0 0-1,0 1 1,0-1 0,0 0-1,1 1 1,-1-1-1,1 1 1,-1-1-1,1 1 1,-1 0 0,1 0-1,0 0 1,0 0-1,0 0 1,0 0-1,0 0 1,0 0 0,0 0-1,1 0 1,-1 0-1,1 0 1,0 1 0,-1-1-1,1 0 1,0 0-1,0 1 1,1-1-1,-1 0 1,1 4 0,1-4-72,-1 0 0,0-1 0,0 1 1,1-1-1,-1 0 0,1 1 0,0-1 1,-1 0-1,1 0 0,0 0 0,-1 0 1,1 0-1,0-1 0,0 1 0,0 0 1,0-1-1,0 0 0,0 1 0,0-1 1,0 0-1,0 0 0,0 0 0,0 0 1,0 0-1,3-1 0,4 0 59,-1 1-1,1-2 0,-1 1 1,14-5-1,-10 1-195,-1-1 0,0 0 0,0-1 1,0 0-1,-1 0 0,0-1 0,10-11 0,-15 14 91,0 0 0,0-1 1,0 0-1,-1 0 0,0 0 0,0-1 0,0 0 1,-1 1-1,0-1 0,-1 0 0,1-1 1,-1 1-1,1-8 0,-3 14 16,0 0 0,0 0 0,0-1 0,0 1 0,0 0 1,-1 0-1,1 0 0,0 0 0,0 0 0,-1-1 0,1 1 0,-1 0 0,1 0 0,-1 0 0,1 0 0,-1 0 0,0 0 1,0 0-1,1 1 0,-1-1 0,0 0 0,0 0 0,0 0 0,0 1 0,0-1 0,-1 0 0,-1-1 5,-1 1-1,1 0 0,-1-1 1,1 1-1,-1 0 1,1 1-1,-1-1 0,-7 1 1,7-1 80,0 1 0,0 0 0,0 0 0,0 0 0,0 1 0,0 0-1,1-1 1,-1 1 0,0 1 0,0-1 0,0 0 0,1 1 0,-1 0 0,1 0 0,-1 0 0,1 0 0,-4 4 0,7-5-116,-1-1-1,1 1 0,0 0 1,-1-1-1,1 1 1,0 0-1,0 0 0,0 0 1,0-1-1,-1 1 1,1 0-1,0 0 1,1-1-1,-1 1 0,0 0 1,0 0-1,0 0 1,0-1-1,0 1 0,1 0 1,-1-1-1,0 1 1,1 0-1,-1 0 1,1-1-1,-1 1 0,1-1 1,-1 1-1,1 0 1,-1-1-1,1 1 0,-1-1 1,1 1-1,0-1 1,-1 0-1,1 1 1,0-1-1,0 1 0,38 15-2725,-23-9 1336,-11-5 1351,-1 0-1,0 1 1,0 0-1,0-1 1,-1 2-1,1-1 1,-1 0-1,1 1 1,-1-1-1,0 1 1,0 0-1,-1 0 1,1 0-1,-1 0 1,0 1-1,2 6 1,6 8-2029,-10-18 1990,0-1-1,0 1 1,1-1-1,-1 0 1,0 1-1,1-1 1,-1 0-1,0 1 1,1-1-1,-1 0 1,1 1-1,-1-1 1,0 0-1,1 0 1,-1 1-1,1-1 1,-1 0-1,1 0 1,-1 0-1,1 0 1,-1 1-1,1-1 1,-1 0-1,1 0 1,-1 0-1,1 0 1,1 0-261,9 0-2722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13091,'-1'0'80,"0"1"-1,0 0 1,-1 0 0,1 0-1,0-1 1,-1 1 0,1-1 0,0 1-1,-1-1 1,1 1 0,0-1 0,-1 0-1,1 0 1,-1 1 0,1-1 0,-1 0-1,1 0 1,-3-1 0,3 1-42,17 3 255,41 3-311,0-2 1,79-6 0,116-21-83,-67 5 125,355-2 31,2 26 111,-260-1-53,-91-2-48,667 1 59,715 36 176,-942-23-321,-222-9 27,279 5 204,-610-12-94,144 15 1132,-152-9-516,-58-8-640,-12 0-97,0 0 1,0 1-1,-1-1 1,1 0 0,0 1-1,0-1 1,0 0-1,-1 1 1,1-1-1,0 0 1,0 1-1,-1-1 1,1 1 0,-1-1-1,1 0 1,-1 1-1,1-1 1,-1 1-1,0-1 1,-14-15-97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21661,'-10'18'2464,"5"-8"-1728,6-10-320,3-1 2201,8-3-2249,1-4-760,4-5 392,2-7-112,-2-7-144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17260,'0'-1'80,"0"1"0,0 0 1,0 0-1,0 0 0,1 0 0,-1-1 1,0 1-1,0 0 0,0 0 1,0 0-1,0 0 0,0 0 0,0 0 1,1-1-1,-1 1 0,0 0 1,0 0-1,0 0 0,0 0 0,1 0 1,-1 0-1,0 0 0,0 0 1,0 0-1,0 0 0,1 0 0,-1 0 1,0 0-1,0 0 0,0 0 1,1 0-1,-1 0 0,0 0 0,0 0 1,0 0-1,0 0 0,1 0 1,-1 0-1,0 0 0,0 0 0,0 0 1,0 0-1,1 0 0,-1 1 0,1 10 1828,-6 21-744,3-25-922,-21 153 742,11-70-671,-24 89 0,28-155 290,6-21 104,5-16-196,7-17-211,46-147 414,-38 131-726,39-77-1,-54 118 6,0 0 1,0 0-1,0 0 0,1 1 1,0-1-1,0 1 0,0 0 1,6-5-1,-8 8-1,1 0-1,-1-1 1,0 1-1,1 0 1,-1 0-1,1 1 1,-1-1-1,1 0 1,-1 1-1,1-1 0,0 1 1,-1 0-1,1 0 1,0 0-1,-1 0 1,1 1-1,-1-1 1,1 0-1,-1 1 1,6 2-1,-1-1-2,0 1-1,0 1 1,-1-1-1,1 1 1,-1 0-1,0 1 0,0-1 1,0 1-1,0 0 1,-1 1-1,0-1 1,0 1-1,0 0 1,5 10-1,-10-15 12,1 0-1,-1 1 1,0-1 0,1 0-1,-1 0 1,0 0 0,0 0-1,0 0 1,0 0 0,0 0-1,0 0 1,0 0 0,0 0-1,-1 0 1,1 0 0,0 0-1,-1 1 1,1-1 0,-1-1-1,1 1 1,-2 2 0,0-1 3,1 0-1,-1 0 1,0 0 0,0 0 0,0-1 0,-1 1 0,1-1-1,-5 3 1,-4 1 18,0-1 0,0 0 0,-14 2 0,20-4-12,-1-1 1,-8 3 28,-1 0 0,-1-2 0,1 1 0,-21-1 0,35-2-69,1 0 1,-1 0-1,1 0 0,-1 0 1,1 0-1,-1 0 1,1 0-1,-1 0 0,1 0 1,-1 0-1,1 0 1,-1 0-1,1 0 0,-1 0 1,1-1-1,-1 1 1,1 0-1,-1 0 0,1 0 1,0-1-1,-1 1 1,1 0-1,-1-1 1,1 1-1,0-1 0,-1 1 1,1 0-1,0-1 1,-1 1-1,1-1 0,0 1 1,0-1-1,0 1 1,-1 0-1,1-1 0,0 1 1,0-1-1,0 1 1,0-1-1,0 1 0,0-1 1,0 0-1,0 1 1,0-1-1,0 1 0,0-1 1,0 1-1,0-1 1,0 1-1,1-1 1,-1 1-1,0 0 0,0-1 1,0 1-1,1-1 1,-1 1-1,1-1 0,20-27-1068,6 3 611,4-4-194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14542,'0'0'8584,"-34"50"-8264,34-33-32,0 4-223,0-2 31,0 0-64,6 1-32,5-4 0,-5 0-128,1-6-994,-1-1-543,-4-5-1442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1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71 9993,'0'0'2915,"-28"-57"-609,26 48 1250,2 5-1026,5 4-1217,10 0-1184,8 0-97,7 8 64,5 1-32,6 1 0,2-2-2050,-2-8-6214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9129,'0'0'15737,"-11"2"-14573,-6 3-1143,1 0 0,0 2-1,1-1 1,-1 2 0,1 0 0,1 1 0,0 0 0,0 1-1,-20 19 1,34-29-162,-1 1 0,0-1-1,1 1 1,-1-1 0,1 1 0,-1 0 0,1-1-1,-1 1 1,1 0 0,0-1 0,-1 1-1,1 0 1,0-1 0,-1 1 0,1 0 0,0 0-1,0-1 1,0 1 0,0 0 0,0 0-1,0-1 1,0 1 0,0 0 0,0 0 0,0-1-1,0 1 1,0 0 0,0 0 0,1-1-1,-1 1 1,0 0 0,1 0 0,-1-1 0,0 1-1,1 0 1,-1-1 0,1 1 0,-1-1-1,1 1 1,-1-1 0,1 1 0,-1-1 0,1 1-1,0-1 1,-1 1 0,1-1 0,0 0-1,0 1 1,44 15-5176,-29-12 4972,-5 0 371,-1 0 0,1 1 0,-1 0 0,0 0 0,0 1 0,-1 1 0,0 0 0,10 9 0,-18-15 172,0-1 0,0 1 0,0 0-1,-1 0 1,1 0 0,0 0 0,-1-1-1,1 1 1,-1 0 0,1 0-1,-1 0 1,1 0 0,-1 1 0,0-1-1,0 0 1,1 0 0,-1 0 0,0 0-1,0 0 1,0 0 0,0 0 0,0 0-1,0 0 1,-1 1 0,1-1-1,0 0 1,-1 2 0,-1-2 120,1 1 1,-1 0-1,1 0 1,-1-1-1,1 1 1,-1 0 0,0-1-1,0 0 1,0 1-1,0-1 1,0 0-1,-3 1 1,-9 3 732,1-1 0,-1 0 0,-17 2 0,27-5-925,-5 1 149,4-1-237,-1 1 1,0-1-1,0 0 0,0-1 0,0 0 0,0 1 0,0-2 1,0 1-1,-10-3 0,16 3-147,-1 0 0,1-1 0,-1 1 0,1 0 0,0-1 0,-1 1 0,1-1 1,0 1-1,-1-1 0,1 1 0,0-1 0,-1 1 0,1-1 0,0 1 0,0-1 0,0 1 0,-1-1 0,1 0 0,0 1 0,0-1 0,0 1 1,0-1-1,0 0 0,0 1 0,0-1 0,0 1 0,0-1 0,0 1 0,1-1 0,-1 0 0,0 1 0,0-1 0,1 1 0,-1-1 0,0 1 0,0-1 1,1 0-1,14-19-4827,6 1-1860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17360,'0'0'1837,"-6"8"250,2-2-1741,-26 38 1852,28-41-1975,0 0 1,1 1 0,-1-1-1,1 1 1,-1-1 0,1 1-1,0 0 1,1-1 0,-1 1-1,1 0 1,-1 0 0,1 0-1,1 5 1,0-8-210,-1 0 0,1 0 0,0 0 0,-1-1 0,1 1 0,0 0 0,0-1-1,0 1 1,0 0 0,0-1 0,0 1 0,0-1 0,0 0 0,0 1 0,0-1 0,0 0 0,0 0 0,0 1 0,0-1 0,0 0 0,0 0 0,1 0 0,-1 0 0,2-1 0,32-1 181,-25 0-282,1-1 0,-1-1-1,0 1 1,1-1-1,-2-1 1,12-6 0,-11 5-225,0 1 0,0 0 0,1 1 1,0 0-1,14-4 0,-22 23 551,-3-14-184,-1-1 1,1 1 0,0 0 0,0 0 0,0 0-1,0 0 1,0 0 0,0 0 0,0 0 0,0 0-1,0 0 1,1-1 0,-1 1 0,0 0 0,0 0-1,1 0 1,-1 0 0,1 0 0,-1-1 0,1 1-1,-1 0 1,1 0 0,-1-1 0,2 2 0,14-2-35,0-1 1,0-1-1,0-1 1,0 0 0,17-6-1,-15 4-1256,0 1-1,1 0 0,-1 1 1,20 0-1,-36-3-9633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4484,'0'0'6214,"48"11"-6150,-14-5-2850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217 103 5285,'0'0'7127,"-12"0"-4191,3 0-2664,-83 4 3369,83-3-3094,1 0 0,-1 1 0,0 0 0,1 0 1,0 1-1,0 0 0,0 1 0,0 0 1,-11 6-1,18-9-512,1-1 0,-1 0 1,1 0-1,-1 0 0,1 1 0,-1-1 1,1 0-1,-1 1 0,1-1 0,0 0 1,-1 1-1,1-1 0,-1 0 1,1 1-1,0-1 0,-1 1 0,1-1 1,0 1-1,0-1 0,-1 1 0,1-1 1,0 1-1,0-1 0,0 1 1,-1 0-1,1-1 0,0 1 0,0-1 1,0 1-1,0-1 0,0 1 0,0-1 1,0 1-1,0 0 0,1 0 1,20 5 302,33-8-147,-27-3-394,-1-1 1,0-1 0,-1-2-1,0-1 1,0 0-1,-1-2 1,-1-1-1,0-1 1,0-1 0,-2 0-1,30-28 1,-60 52 227,0 1 1,1 0 0,0 0-1,1 1 1,0 0-1,-5 13 1,11-22-116,-1 1 0,1-1-1,0 1 1,0 0 0,0 0 0,0 0 0,0-1 0,1 1 0,-1 0-1,1 0 1,0 0 0,0 0 0,0 0 0,0 0 0,1 0 0,-1 0-1,1 0 1,-1-1 0,1 1 0,0 0 0,0 0 0,1 0 0,-1-1-1,0 1 1,1-1 0,0 1 0,-1-1 0,1 0 0,0 0 0,0 1-1,0-1 1,1 0 0,-1-1 0,0 1 0,1 0 0,-1-1 0,1 1 0,3 0-1,32 10-6192,10-7-3908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13869,'0'0'10527,"9"-3"-9982,0 1-329,-1 0-1,1 0 1,0 1 0,0 0-1,14 1 1,-21 0-204,0 0 0,0 0 0,0 1 0,0-1 0,0 1 0,0-1-1,0 1 1,0-1 0,0 1 0,0 0 0,0 0 0,-1 0 0,1 0 0,0 0 0,-1 1 0,1-1 0,-1 0 0,1 1-1,-1-1 1,1 1 0,-1-1 0,0 1 0,0 0 0,0 0 0,0-1 0,0 1 0,0 0 0,-1 0 0,1 0-1,-1 0 1,1 0 0,-1 0 0,0 0 0,1 0 0,-1 0 0,-1 3 0,1 2-58,-1-1 0,0 0 0,0 0 1,-1 0-1,1 0 0,-1 0 0,-1 0 0,1 0 1,-1 0-1,-4 6 0,-15 39 0,22-51 43,0 1 0,-1-1 1,1 0-1,0 1 0,0-1 0,0 1 0,0-1 0,0 1 1,1-1-1,-1 0 0,0 1 0,0-1 0,0 1 0,0-1 1,0 0-1,1 1 0,-1-1 0,0 1 0,0-1 0,0 0 1,1 1-1,-1-1 0,0 0 0,1 0 0,-1 1 1,0-1-1,1 0 0,-1 1 0,0-1 0,1 0 0,-1 0 1,1 0-1,-1 0 0,0 1 0,1-1 0,0 0 0,24 2 120,25-9 186,-32 2-266,0-1 1,0-1-1,-1-1 1,0 0-1,31-21 0,-40 23-11,0 0 0,0 0 0,0 0 0,-1-1 0,0 0-1,-1-1 1,1 1 0,-2-1 0,1-1 0,-1 1 0,0-1 0,7-17 0,-12 25-54,1-1 0,-1 1 0,0 0 0,0-1 0,0 1 0,0 0 0,0-1 0,0 1 0,0 0 0,0-1 0,0 1 0,0 0 0,-1-1 0,1 1 0,-1 0 0,1 0 0,-1-1 0,1 1 0,-1 0 0,0 0 0,0 0 0,1 0 0,-1 0 0,0 0 0,0 0 0,0 0 0,0 0 0,0 0 0,0 0 0,-1 1 0,0-2 0,1 2-172,0-1 0,0 1 0,0 0 1,-1 0-1,1 0 0,0-1 0,0 1 0,0 0 0,0 0 1,0 0-1,0 1 0,0-1 0,0 0 0,0 0 1,0 1-1,0-1 0,0 0 0,0 1 0,0-1 0,0 1 1,0-1-1,0 1 0,0 0 0,0-1 0,-1 2 0,2-1-149,-1 0 0,1-1-1,-1 1 1,1 0-1,0 0 1,-1 0-1,1 0 1,0 0-1,0 0 1,0 0-1,0 0 1,0 0-1,0 0 1,0-1-1,0 1 1,0 0-1,0 0 1,0 0-1,0 0 1,1 0 0,-1 0-1,0 0 1,1 0-1,-1 0 1,1-1-1,-1 1 1,1 1-1,14 4-5202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 1441,'0'0'24947,"-9"3"-24745,-29 8-15,25-1 6,23-5-96,21-1 30,-4-6-180,0-1 1,51-11-1,-54 8-319,0 1 0,0 2 0,1 0 0,25 1 0,-49 2 369,-1 0 1,0 0 0,1 1-1,-1-1 1,1 0 0,-1 0-1,1 0 1,-1 1 0,0-1-1,1 0 1,-1 1 0,1-1-1,-1 0 1,0 1 0,1-1-1,-1 0 1,0 1 0,0-1 0,1 1-1,-1-1 1,0 1 0,0-1-1,0 0 1,1 1 0,-1-1-1,0 1 1,0-1 0,0 1-1,0-1 1,0 1 0,0-1-1,0 1 1,0-1 0,0 1-1,0-1 1,0 1 0,0-1-1,-1 1 1,1-1 0,0 1-1,-8 28 211,4-16 497,29-11-412,35-17-58,-53 12-392,0 1 1,0-1-1,0 1 0,0 1 0,1-1 1,-1 1-1,1 0 0,-1 1 1,1 0-1,-1 0 0,1 1 0,-1 0 1,8 2-1,-13-3 159,-1 1 0,0 0 0,1-1 0,-1 1 0,0 0 0,0 0-1,0 0 1,0 0 0,0 0 0,0 0 0,0 0 0,0 0 0,0 1 0,0-1 0,0 0 0,-1 1 0,2 1 0,-2-2 49,0 0 1,1 0 0,-1 0 0,1 0-1,-1 0 1,1 0 0,0 0 0,-1 0-1,1 0 1,0-1 0,0 1 0,-1 0-1,1 0 1,0-1 0,0 1 0,0 0-1,0-1 1,0 1 0,0-1 0,0 1-1,0-1 1,0 0 0,0 1 0,1-1-1,-1 0 1,0 0 0,0 0 0,0 0-1,0 0 1,2 0 0,14-1-7,-1-1 0,0-1-1,0 0 1,0-1 0,18-7 0,-18 5-563,-1 1 0,1 1-1,0 0 1,0 2 0,21-2 0,-36 4 418,0 1 0,0 0-1,-1-1 1,1 1 0,0 0 0,0 0 0,-1-1 0,1 1 0,0 0 0,-1 0-1,1 0 1,-1 0 0,1 0 0,-1 0 0,1 0 0,-1 0 0,0 0 0,1 0-1,-1 0 1,0 0 0,0 0 0,0 0 0,0 0 0,0 0 0,0 0 0,0 0-1,0 0 1,0 0 0,-1 0 0,1 0 0,0 0 0,-1 0 0,1 0-1,-1 0 1,1 0 0,-1 1 0,-7 6-4587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197 150 13997,'0'0'7709,"-10"-7"-5366,7 4-2281,0 0 0,-1 1-1,1-1 1,-1 1-1,0-1 1,1 1-1,-1 1 1,0-1 0,0 0-1,-1 1 1,1 0-1,0 0 1,0 0 0,-1 0-1,1 1 1,0 0-1,-1 0 1,1 0-1,0 0 1,-1 1 0,1-1-1,0 1 1,-1 0-1,1 0 1,0 1 0,0 0-1,-7 3 1,5-1-61,1-1 1,1 1 0,-1 0-1,1 0 1,-1 0 0,1 1 0,0-1-1,1 1 1,-1 0 0,1 0-1,0 1 1,0-1 0,0 0-1,1 1 1,0 0 0,0 0-1,1 0 1,-2 10 0,3-15-2,1 0 1,0 1-1,-1-1 0,1 0 1,0 0-1,0 0 1,0 0-1,0 0 0,0 0 1,0-1-1,0 1 1,0 0-1,0-1 0,1 1 1,-1 0-1,0-1 0,0 1 1,1-1-1,-1 0 1,0 1-1,1-1 0,-1 0 1,0 0-1,1 0 1,-1 0-1,0 0 0,1 0 1,-1 0-1,2-1 1,46-2 56,-30-2-51,-1 0 1,-1-1-1,1-1 0,-1-1 0,0-1 1,28-18-1,-6-1 41,53-48 1,-77 64-17,-10 8-17,0 0 1,0 0 0,0 0-1,-1-1 1,1 1 0,-1-1-1,0 0 1,-1-1 0,1 1-1,4-9 1,-43 46-501,28-23 534,1 1-1,0 0 1,0 0 0,1 0-1,0 1 1,1 0-1,0 0 1,1 0-1,0 0 1,-2 20-1,5-29-36,0 0 0,0-1-1,0 1 1,0 0-1,0-1 1,0 1-1,0-1 1,1 1-1,-1 0 1,1-1 0,-1 1-1,1-1 1,0 1-1,0-1 1,-1 0-1,1 1 1,0-1-1,0 0 1,0 1-1,1-1 1,-1 0 0,0 0-1,0 0 1,3 2-1,1-1 11,-1 0 0,0 0 0,1-1 0,-1 1 0,1-1 0,-1 0-1,1-1 1,0 1 0,4 0 0,4-1 21,0 0 1,0-1-1,0-1 0,0 0 0,25-7 1,-21 2-11,0 0 0,-1-1 0,29-18 0,-41 23-11,0 1 0,0-1 1,0 0-1,0 0 0,-1-1 1,1 1-1,-1-1 1,0 1-1,0-1 0,0 0 1,-1 0-1,1-1 0,-1 1 1,0 0-1,0-1 0,0 1 1,-1-1-1,0 0 0,1-5 1,-2 9-19,0 0 0,0 1 0,0-1 0,0 0 1,0 1-1,-1-1 0,1 1 0,0-1 0,0 0 0,-1 1 1,1-1-1,0 1 0,-1-1 0,1 0 0,-1 1 0,1-1 1,-1 1-1,1 0 0,-1-1 0,1 1 0,-1-1 0,1 1 0,-1 0 1,1-1-1,-1 1 0,0 0 0,1 0 0,-2-1 0,-27-1-114,-25 12-99,45-5 206,0 0 0,0 0 0,1 1 0,-15 12 0,20-17 19,1 1 1,0 0-1,0 0 1,0 0-1,0 0 1,0 0-1,0 1 1,1-1-1,-1 0 1,1 1-1,0-1 1,-1 1-1,1 0 1,0-1-1,1 1 1,-1 0-1,0 0 1,1 0-1,-1-1 0,1 1 1,0 6-1,1-8-52,0 0-1,0 1 0,0-1 1,0 0-1,0 0 0,0 0 0,0 0 1,0 0-1,0 0 0,0 0 1,1 0-1,-1-1 0,0 1 0,1 0 1,-1-1-1,0 1 0,1-1 0,-1 1 1,1-1-1,-1 0 0,1 0 1,-1 1-1,1-1 0,1 0 0,45 0-3069,-37 0 1531,25-1-5033,1-4-3006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17424,'0'0'3230,"-10"0"-1479,4 0-1621,-55 4 1978,59-4-2018,0 0 0,-1 1 1,1-1-1,0 1 0,-1-1 0,1 1 0,0 0 0,0 0 0,-1 0 0,1 0 0,0 1 0,0-1 0,0 0 0,1 1 0,-1-1 0,0 1 0,0 0 0,1 0 0,-1 0 0,1 0 1,0 0-1,-1 0 0,1 0 0,-1 2 0,2-3-137,0 0 0,0 1 0,0-1-1,1 0 1,-1 0 0,0 0 0,0 0 0,1 0 0,-1 0 0,0 1 0,1-1 0,-1 0 0,1 0 0,0 0 0,-1 0-1,1-1 1,0 1 0,-1 0 0,1 0 0,0 0 0,0 0 0,0-1 0,0 1 0,0 0 0,1 0 0,33 18-1178,-21-12 823,3 3 73,-10-7 346,-1 0 1,1 1-1,-1 0 0,0 0 0,0 0 0,0 1 0,-1 0 1,0 0-1,0 1 0,0-1 0,6 10 0,-11-14 49,-1-1-1,1 1 0,0-1 0,-1 1 0,1 0 1,0-1-1,-1 1 0,1-1 0,-1 1 1,1-1-1,-1 1 0,1-1 0,-1 0 1,1 1-1,-1-1 0,1 0 0,-1 1 1,0-1-1,1 0 0,-1 0 0,1 1 1,-1-1-1,0 0 0,1 0 0,-1 0 0,0 0 1,1 0-1,-2 0 0,-23 4 474,25-4-477,-13 2-137,-48 3 870,24-9-5956,27-1-1950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18276,'8'6'2144,"4"-3"-1143,1-2-377,5 2 1056,2 0-304,3-1-335,3 0-281,1 0-576,2-1-288,-5 1-696,-1-2-297,-5 0-455,-5 0 1136,-12 0-360,2-6-280</inkml:trace>
  <inkml:trace contextRef="#ctx0" brushRef="#br0" timeOffset="1">5 172 16588,'-3'13'1904,"8"-6"-864,5-1-328,5-7 1041,4 1-281,5-2-424,2-1-176,3-2-624,-2-2-392,0-2-888,1-3 896,-7-2-192,2-2-184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13965,'0'0'8648,"-5"10"-7975,-19 34-377,-35 71 361,53-101-403,0 1 0,1 0 0,0 0 0,1 0 0,-3 31 0,7-45-242,0 0 1,-1 0-1,1-1 0,1 1 0,-1 0 1,0 0-1,0 0 0,0 0 0,0 0 1,1 0-1,-1 0 0,0-1 0,1 1 1,-1 0-1,0 0 0,1 0 0,-1-1 0,1 1 1,0 0-1,-1-1 0,1 1 0,0 0 1,-1-1-1,1 1 0,0-1 0,-1 1 1,1-1-1,2 1 0,-1 0 31,1 0-1,0-1 1,-1 1-1,1-1 1,0 0-1,0 1 0,-1-2 1,1 1-1,5-1 1,1 0 48,0-2-1,0 1 1,-1-1 0,1 0-1,10-6 1,-1-3-1,-1 0-1,0-1 1,-1-1 0,0-1-1,-1 0 1,-1-1 0,0 0-1,-1-1 1,19-35 0,-31 50-436,-16 4-14832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9673,'0'0'3075,"12"-2"-352,17-6-399,0-1 0,54-24 0,-29 10 1023,-53 23-3278,1 4 97,-2-4-156,0 0 0,0-1 0,0 1 0,0 0 1,0 0-1,0 0 0,0 0 0,0-1 1,0 1-1,0 0 0,0 0 0,0 0 0,1 0 1,-1-1-1,0 1 0,0 0 0,0 0 0,0 0 1,0 0-1,0-1 0,0 1 0,1 0 0,-1 0 1,0 0-1,0 0 0,0 0 0,0 0 1,1 0-1,-1 0 0,0 0 0,0-1 0,0 1 1,0 0-1,1 0 0,-1 0 0,0 0 0,0 0 1,0 0-1,1 0 0,-1 0 0,0 0 1,0 0-1,0 0 0,1 1 0,-1-1 0,0 0 1,0 0-1,0 0 0,0 0 0,1 0 0,-1 0 1,0 0-1,0 0 0,0 0 0,0 1 1,0-1-1,1 0 0,-1 0 0,0 0 0,0 0 1,0 0-1,0 1 0,0-1 0,0 0 0,0 0 1,0 0-1,0 0 0,0 1 0,32-43-20,-30 37-353,1-1 0,0 1 0,1 1 0,-1-1 0,1 0 0,0 1 0,0 0 0,0 0 0,1 0 0,6-4 0,-9 7 294,1 1 0,0 0 1,-1 0-1,1 1 1,-1-1-1,1 0 1,-1 1-1,1-1 1,-1 1-1,0 0 1,1 0-1,-1 0 1,0 0-1,3 2 1,14 4 204,-6-5-18,-1 0 1,1-2-1,-1 1 1,1-1-1,-1-1 1,0-1-1,15-2 1,-20 2-395,-1 1 0,0-1 0,0 0-1,1-1 1,-1 1 0,-1-1 0,1 0 0,0-1 0,-1 1 0,0-1 0,0 0 0,0 0-1,0-1 1,-1 0 0,7-7 0,-5-7-5495,-6 14 1634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7623,'0'0'15946,"-5"50"-16672,8 6 2786,-2-40-2022,1 0 0,-2 0 0,0 0 1,-1 0-1,0-1 0,-2 1 0,-4 19 0,-2-9 140,-6 12 160,2-1-1,2 2 1,2 0 0,1 0 0,-5 80 0,14-124-76,0 1 0,0-1 0,0 1 1,1 0-1,0-1 0,0 1 0,4-6 0,0-1-155,34-69 41,126-247-5650,-165 326 5475,-1 0 0,0 0 0,1 0 0,-1 0 0,1 0 0,-1 0 0,1 0 0,-1 0 0,1 0 0,0 1 0,-1-1 0,1 0 0,0 0 0,0 1 0,-1-1 0,1 0 0,0 1 0,0-1 0,0 1 0,0-1 0,0 1 0,0-1 0,0 1 0,0 0 0,0 0 0,0-1 0,0 1 0,2 0 0,-2 1 29,1 0 0,-1 0 0,0-1 0,0 1 1,0 1-1,1-1 0,-1 0 0,0 0 0,0 0 1,-1 0-1,1 1 0,0-1 0,0 0 0,-1 1 0,1-1 1,-1 1-1,1 1 0,2 3 195,-1 0 0,-1 1 0,1-1 1,-1 1-1,0-1 0,-1 1 0,0 0 0,0 12 0,-2-16-113,0 0-1,1 0 0,-1 0 1,0 0-1,0 0 0,-1-1 1,1 1-1,0-1 0,-1 0 1,0 1-1,1-1 0,-1 0 1,0 0-1,0-1 0,0 1 1,0-1-1,-1 1 0,1-1 1,0 0-1,0 0 0,-1-1 1,-4 1-1,-4 2-66,0-2 0,-1 1 0,1-2 0,-24-1 0,34 1-141,1 0-1,-1 0 1,1 0 0,0-1-1,-1 1 1,1 0 0,0-1-1,-1 1 1,1-1 0,0 0-1,0 1 1,0-1-1,-1 0 1,1 0 0,0 1-1,0-1 1,0 0 0,0 0-1,0 0 1,-1-2 0,-2-18-9036,4 10 1259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 4420,'6'-9'10378,"-3"2"-6855,-3 2 2147,-3 9-5478,-3 10-192,2 4 64,-1 5 0,-1-1-64,2 0 64,4 0 32,0-3-64,0-2 0,0-1-256,0-5-1890,4-4-3075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13933,'0'0'3556,"-4"11"-2750,-103 334 5082,102-324-5743,8-29-467,5-34-553,-8 23 564,0-1 0,-2 0 0,-8-36 0,11 58 313,1 1 0,-1 0 0,1-1 0,-1 1-1,1-1 1,0 0 0,0 0 0,0 0-1,0 1 1,0-2 0,1 1 0,-1 0 0,0 0-1,1-1 1,0 1 0,-1-1 0,1 0 0,0 0-1,-1 0 1,1 0 0,0-1 0,0 1 0,6 0-1,8 2 247,1-1-1,28 0 0,-34-4-138,0 1 0,-1-2 0,1 0 0,-1 0 0,0-1 0,0-1-1,0 0 1,0 0 0,-1-1 0,0 0 0,0-1 0,-1 0 0,0 0 0,17-18 0,-28 27-244,-15 15 96,0 2 0,-15 22 1,25-31 66,4-6 44,1 0-1,-1 0 1,0 0 0,1 0-1,0 0 1,0 0 0,0 1-1,0-1 1,1 1 0,0 0-1,0-1 1,0 1 0,0 0 0,1-1-1,0 1 1,0 0 0,1 9-1,3-13-40,1 1 0,-1-1 1,1 0-1,-1-1 0,1 1 0,0-1 0,-1 0 0,1 0 0,-1-1 0,10-1 0,-5-1-85,-1 0 1,0 0-1,0-1 0,0 0 1,0-1-1,-1 0 0,1 0 1,-1-1-1,-1 1 0,1-1 1,10-13-1,-8 9-151,1 0 1,0 2-1,20-15 0,-27 72-398,-4-29 778,0-17-121,1 1 0,0-1 0,0 0 1,0 1-1,0-1 0,1 1 0,-1-1 1,3 7-1,-2-9-75,0 0 1,0 0-1,0 0 1,0 0-1,0 0 1,0 0-1,0 0 1,0 0-1,0 0 1,1-1-1,-1 1 1,0 0-1,1-1 0,-1 1 1,0-1-1,1 0 1,-1 1-1,1-1 1,-1 0-1,1 0 1,-1 0-1,1 0 1,-1 0-1,3 0 1,9-1-318,-1 1 0,1-1 0,-1-1 1,23-6-1,-31 7 403,1-1 0,-1 1 0,0-1 0,0 0 0,0 0 0,0 0 0,0 0 0,-1-1 0,1 0 0,-1 0 0,1 0 0,-1 0 0,0 0 1,0-1-1,0 1 0,-1-1 0,3-4 0,-2 7 108,0-1 0,0 1 0,0 0 0,1 0 0,-1 0 0,0 1 0,0-1 1,1 1-1,-1 0 0,0-1 0,0 2 0,1-1 0,4 1 0,44-5-93,-51 4-80,41-19-11,-40 19-63,0-1 0,0 0-1,0 0 1,0 0 0,-1 0 0,1 0 0,0-1 0,-1 1-1,1-1 1,-1 1 0,1-1 0,-1 1 0,0-1 0,0 1-1,0-1 1,0 0 0,0 0 0,0 0 0,1-2 0,-5 3-278,0 1 1,0-1 0,-1 1 0,1-1-1,0 1 1,0 0 0,0 0 0,0 1-1,-5 0 1,4 0 335,1 1-1,0 0 1,0 0-1,0 0 1,0 0 0,0 0-1,1 1 1,-1-1 0,1 1-1,-1-1 1,1 1-1,-3 4 1,4-6 33,1 0 1,-1-1-1,1 1 0,-1 0 1,0 0-1,1-1 0,-1 1 1,1 0-1,0 0 0,-1 0 1,1 0-1,0 0 0,-1-1 1,1 1-1,0 0 0,0 0 1,0 0-1,0 0 0,0 0 1,0 0-1,0 0 0,0 0 1,0 0-1,0 0 0,1 0 1,-1 0-1,0-1 0,1 1 1,-1 0-1,0 0 0,1 0 1,-1 0-1,1-1 0,-1 1 1,1 0-1,0 0 1,-1-1-1,1 1 0,0-1 1,0 1-1,-1 0 0,1-1 1,0 1-1,0-1 0,0 0 1,-1 1-1,3 0 0,16 2 34,0 0-1,0-2 1,0 0-1,0 0 1,0-2-1,0-1 1,25-4-1,57-4-1206,-100 11 78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13581,'-2'0'2722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15631,'0'0'9059,"-10"4"-9022,5-2-130,-9 4 190,1 0-1,-26 16 1,37-21-162,-1 1 0,1-1 0,-1 1 1,1 0-1,0 0 0,-1 0 0,1 0 0,0 0 0,0 0 0,1 1 0,-1-1 0,0 0 1,1 1-1,-1 0 0,1-1 0,0 1 0,0 0 0,0 0 0,0-1 0,1 1 1,-1 0-1,1 0 0,0 0 0,0 4 0,1-4-262,0 0-1,1-1 1,-1 1-1,1-1 1,0 1 0,0-1-1,0 0 1,0 1 0,0-1-1,0 0 1,1 0-1,-1-1 1,1 1 0,-1 0-1,1-1 1,3 2-1,52 22-1964,-51-22 2271,2 0 48,27 11-124,-34-13 142,-1-1 0,0 1 1,0 0-1,1-1 1,-1 1-1,0 0 0,0 0 1,0 0-1,0-1 1,0 1-1,0 0 0,0 0 1,0 1-1,-1-1 1,1 0-1,0 0 0,-1 0 1,1 0-1,0 1 1,-1-1-1,1 2 0,-2-2 105,1 0-1,0 0 0,-1 0 0,0 0 0,1 0 0,-1 0 0,0 0 0,1 0 0,-1 0 0,0 0 0,0 0 0,0-1 0,0 1 0,0 0 0,0 0 0,0-1 0,0 1 0,0-1 0,0 1 0,0-1 0,0 0 0,-2 1 0,-33 10 1444,29-9-1489,-15 4 49,0-2 0,-1 0-1,1-2 1,-29 1 0,51-3-219,-1 0 0,1 0 0,0 0 0,-1 0 0,1 0 0,-1 0 0,1 0 0,-1 1 0,1-2-1,-1 1 1,1 0 0,-1 0 0,1 0 0,-1 0 0,1 0 0,0 0 0,-1 0 0,1 0 0,-1-1 0,1 1 0,-1 0 0,1 0 0,0-1 0,-1 1 0,1 0 0,0-1 0,-1 1 0,1 0 0,0-1 0,-1 1 0,1 0 0,0-1 0,0 1 0,-1-1 0,1 1 0,0-1 0,0 1 0,0 0 0,0-1 0,0 1 0,0-1 0,-1 1 0,1-1 0,0 1 0,0-1 0,0 1 0,1-1 0,-1 0 0,-1-17-4718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15310,'0'0'2979,"3"51"-1313,-3-23-1,-5 3-576,-1-3-448,3-1-32,3-1-353,0-3-160,0-3-32,0-2-192,0-4-737,-6-3-544,2-5-865,-5-4-1154,-2-2-1024,-1 0-1025</inkml:trace>
  <inkml:trace contextRef="#ctx0" brushRef="#br0" timeOffset="1">1 170 7495,'0'0'6470,"50"-14"-5477,-29 14-673,5 0-223,4 3-65,0 3-641,2 3-1281,-3-5-1761,1 1-1154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29 1345,'0'0'18914,"-12"-6"-18353,-39-15-337,47 20-184,1 1 1,0 0-1,0-1 0,0 1 1,-1 0-1,1 1 1,0-1-1,0 1 0,0-1 1,0 1-1,0 0 0,0 0 1,0 0-1,0 0 1,0 1-1,0-1 0,0 1 1,1 0-1,-1 0 1,-4 3-1,4-1 151,-1-1 0,0 1 1,1 0-1,0-1 0,0 1 1,0 1-1,0-1 0,1 0 0,-1 1 1,-2 9-1,5-13-183,0 0 1,0 0-1,0 0 0,1 0 0,-1-1 1,0 1-1,0 0 0,1 0 0,-1 0 1,1 0-1,-1 0 0,1-1 0,-1 1 1,1 0-1,-1 0 0,1-1 1,0 1-1,0 0 0,-1-1 0,1 1 1,0 0-1,0-1 0,-1 0 0,1 1 1,0-1-1,0 1 0,0-1 0,0 0 1,0 1-1,0-1 0,0 0 1,0 0-1,0 0 0,0 0 0,0 0 1,0 0-1,1 0 0,45 2 114,-40-2-99,46-3-1407,0-2-1,74-16 1,-120 19 1186,-5 2 116,-1 0-1,0 0 1,1 0-1,-1-1 1,0 2-1,1-1 1,-1 0-1,0 0 1,1 0-1,-1 1 1,0-1-1,1 0 1,-1 1-1,0-1 1,0 1-1,0 0 1,0-1-1,2 2 1,21 7-4484,-7-8 108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112 108 14157,'0'0'1997,"-10"2"-433,7-1-1526,-53 14 1833,53-14-1680,1 1 1,-1-1-1,0 0 0,1 1 0,-1 0 1,1-1-1,0 1 0,0 0 0,-1 0 1,1 0-1,0 1 0,1-1 1,-1 0-1,0 1 0,1-1 0,-1 1 1,1 0-1,0-1 0,0 1 0,-2 5 1,3-7-184,0 0 0,1 0 0,-1 0 0,0 0 0,0 0-1,0-1 1,0 1 0,1 0 0,-1 0 0,1 0 0,-1-1 0,0 1 0,1 0 0,-1 0 0,1-1 0,-1 1 0,1 0 0,0-1 0,-1 1 0,1 0 0,0-1 0,0 1 0,-1-1 0,1 1 0,0-1 0,0 0 0,-1 1 0,1-1 0,0 0 0,0 0 0,0 1 0,0-1-1,0 0 1,0 0 0,-1 0 0,3 0 0,42 1 361,-35-1-221,6-1-328,0 0 0,0-2 0,0 0 0,0 0-1,0-2 1,-1 0 0,0-1 0,19-9 0,-26 11 76,-1 1 0,1-2 1,-1 1-1,-1-1 0,1 1 0,-1-2 1,1 1-1,-2-1 0,1 0 0,-1 0 1,1-1-1,-2 1 0,1-1 0,-1 0 0,0-1 1,0 1-1,-1-1 0,3-9 0,-6 17 101,1-1 1,-1 0-1,1 0 0,-1 0 0,0 0 0,0 0 0,1 0 0,-1 0 0,0 0 0,0 0 0,0 0 0,0 0 0,0 0 0,0 0 1,0 0-1,-1 1 0,1-1 0,0 0 0,0 0 0,-1 0 0,1 0 0,-1 0 0,1 0 0,0 0 0,-1 1 0,0-1 0,1 0 0,-1 0 1,1 1-1,-1-1 0,0 0 0,0 1 0,1-1 0,-1 1 0,0-1 0,0 1 0,0-1 0,0 1 0,1-1 0,-1 1 0,0 0 1,0 0-1,0-1 0,0 1 0,0 0 0,0 0 0,0 0 0,0 0 0,0 0 0,0 0 0,0 0 0,0 0 0,-1 1 0,-3 0 74,0 0 0,1 1-1,-1 0 1,1-1 0,0 2-1,0-1 1,0 0 0,0 1-1,0 0 1,-4 3 0,4-2 10,0-1 1,0 1-1,1 0 1,0 1-1,-1-1 1,1 1-1,1-1 1,-1 1-1,1 0 1,0 0-1,0 0 1,0 0-1,1 0 1,-1 1 0,0 8-1,3-11-241,-1 1 0,0-1 0,1 1 0,0-1 0,0 1 0,0-1 0,0 1 0,0-1 0,1 0 0,0 0 0,-1 0 0,1 0 0,0 0 0,0 0 0,1 0 0,-1-1 0,1 1 0,-1-1 0,1 1 0,0-1 0,0 0 0,0 0 0,0 0 0,5 2 0,26 9-5734,8-3-4788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21181,'5'-9'2280,"-5"8"-1448,0-4-360,-3 5 1105,0 8-393,2 2-416,1 4-256,-2 3-368,1 2-144,-2-1-128,3 1-48,0 0-128,0-5-152,0-2-552,-2-2-353,1-6 993,1-3-232,-6 2-48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2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10122,'0'0'14050,"-2"12"-13772,-26 82 303,14-49-335,1 1 0,-11 78-1,42-159-951,1 0 0,2 2 0,51-61 0,-67 87 714,1 1-1,0-1 0,1 1 0,-1 1 0,1-1 1,1 1-1,-1 1 0,1-1 0,-1 1 1,1 0-1,0 1 0,1 0 0,-1 0 0,0 1 1,1 0-1,13-1 0,-53 30 1632,19-15-1405,-2-1 0,1 0 0,-1-1-1,-22 11 1,36-20-928,12-3-5813,5-5-1277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5830,'0'0'18027,"-9"6"-17354,-29 21-225,36-26-432,1 0 0,0 0-1,0 0 1,-1 1-1,1-1 1,0 0 0,0 0-1,0 1 1,0-1 0,0 0-1,1 1 1,-1-1 0,0 1-1,1-1 1,-1 1 0,0 1-1,1-2-8,0 0-1,0-1 1,0 1-1,1 0 0,-1 0 1,0-1-1,0 1 1,1 0-1,-1 0 1,0-1-1,1 1 1,-1 0-1,0-1 1,1 1-1,-1-1 0,1 1 1,-1 0-1,1-1 1,0 1-1,-1-1 1,1 1-1,1 0 1,1 1-2,0-1 1,1 1-1,0-1 1,-1 0-1,1 0 1,0 0-1,0 0 1,-1 0 0,5-1-1,60-3-1250,-55 0 150,0 1 0,0-2 0,-1 0 0,1 0 0,17-9 0,-23 11-1485,-14 10 2844,4-5 241,1-1-1,0 1 0,-1-1 1,1 1-1,0 0 0,0-1 1,1 1-1,-1 0 1,0 0-1,1 1 0,-2 3 1,7-6-391,-1 0 1,0 0 0,1-1-1,-1 1 1,0-1 0,1 0-1,-1 0 1,6-1 0,-9 1-106,53-12-1288,-3-9-3849,-9 0-1331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 2594,'0'0'7955,"-10"7"-4891,8-5-3063,-11 7 998,1 0 0,0 1 0,-14 14 0,22-20-758,1 1 1,-1-1 0,1 1-1,0-1 1,0 1 0,0 0-1,1 0 1,0 0 0,0 1-1,0-1 1,0 0 0,1 1-1,0-1 1,0 1 0,0 5-1,1-8-300,0 0 0,0 0 0,0 0 0,1 0 0,-1 0-1,1 0 1,0 0 0,-1 0 0,1 0 0,0-1 0,1 1-1,-1 0 1,1 0 0,-1-1 0,1 1 0,0-1 0,-1 0 0,1 1-1,1-1 1,-1 0 0,0 0 0,0 0 0,1-1 0,-1 1-1,1 0 1,-1-1 0,1 0 0,0 0 0,0 1 0,0-1 0,-1-1-1,5 2 1,-2-2 8,1 1 0,0-1-1,0 0 1,0 0 0,-1 0 0,1-1-1,0 0 1,0 0 0,-1 0-1,1-1 1,-1 0 0,1 0-1,-1-1 1,0 1 0,0-1 0,7-5-1,7-5-103,0-1 0,-1-1-1,0-1 1,-1-1-1,-1 0 1,-1-1-1,0 0 1,21-36 0,-29 25 1027,-10 23 94,-9 15-845,4 3 15,-1 1 1,2-1 0,-1 1-1,2 0 1,-9 25-1,12-32 82,1 1 0,0 0-1,1 0 1,0 0-1,0 0 1,0 0 0,1 0-1,0 0 1,0 1 0,0-1-1,1 0 1,1 0-1,-1 0 1,4 8 0,-4-13-124,0 1 1,1-1-1,-1 0 1,1 0 0,-1 0-1,1 0 1,0 0-1,0 0 1,0 0 0,0-1-1,0 1 1,1-1-1,-1 1 1,0-1 0,1 0-1,-1 0 1,1 0-1,-1 0 1,1-1 0,-1 1-1,1-1 1,0 1-1,4-1 1,-5 0-30,0 0 1,-1 0-1,1 0 0,0 0 1,0 0-1,-1-1 0,1 1 1,0-1-1,0 1 0,-1-1 1,1 0-1,-1 1 1,1-1-1,-1 0 0,1 0 1,-1 0-1,1 0 0,-1 0 1,0-1-1,0 1 0,1 0 1,-1-1-1,0 1 0,0-1 1,0 1-1,-1-1 1,1 1-1,0-1 0,0 1 1,-1-1-1,1 0 0,-1 0 1,0 1-1,1-1 0,-1-2 1,0 0-92,0 0 1,0 0-1,-1-1 0,1 1 1,-1 0-1,0 0 1,0 0-1,-2-4 0,2 4-578,-2 0-1,1 0 0,0 0 0,-1 0 0,0 0 0,1 1 1,-1-1-1,-1 1 0,1-1 0,-7-4 0,5 5-96,0 0-1,0 0 0,0 0 1,0 1-1,-1 0 0,1 0 0,-1 0 1,-8-1-1,-26 2 1073,40 1-321,0 0 1,0 0 0,1 1-1,-1-1 1,0 0-1,0 0 1,1 1 0,-1-1-1,0 0 1,0 0 0,0 1-1,0-1 1,0 0-1,1 0 1,-1 1 0,0-1-1,0 0 1,0 1 0,0-1-1,0 0 1,0 1 0,0-1-1,0 0 1,0 1-1,0-1 1,0 0 0,0 0-1,0 1 1,0-1 0,0 0-1,-1 1 1,1-1-1,0 0 1,0 0 0,0 1-1,0-1 1,-1 0 0,1 1-1,0-1 1,0 0 0,0 0-1,-1 0 1,1 1-1,0-1 1,0 0 0,-1 0-1,1 0 1,0 0 0,-1 0-1,1 1 1,0-1 0,0 0-1,-1 0 1,1 0-1,0 0 1,-1 0 0,1 0-1,0 0 1,-1 0 0,1 0-1,0 0 1,-1 0-1,1 0 1,-1 0 0,24 10 1564,-9-8-1043,1-1 0,-1-1 0,1 0 1,-1-1-1,0 0 0,22-6 1,13-9-4371,-31 7-3564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36 19987,'0'0'9187,"-12"-1"-9240,5 0 52,-1 1 0,1 0 0,-1 0 1,0 1-1,1 0 0,-12 2 0,16-2-4,1 0-1,0 0 1,-1 0-1,1 0 1,0 0-1,0 0 1,0 0-1,0 1 1,0-1-1,0 1 1,0-1-1,0 1 1,1 0-1,-1 0 1,0 0-1,1 0 1,0 0-1,-1 0 1,1 0-1,0 0 1,0 0-1,0 1 1,1-1-1,-1 0 1,0 1-1,1-1 1,0 1-1,-1-1 1,1 1-1,0 2 1,0-4-5,0 0 1,1 0 0,-1 0 0,0-1 0,0 1-1,1 0 1,-1 0 0,1 0 0,-1 0 0,1 0-1,-1-1 1,1 1 0,-1 0 0,1 0-1,0-1 1,-1 1 0,1 0 0,0-1 0,0 1-1,-1-1 1,1 1 0,0-1 0,0 1-1,0-1 1,0 1 0,0-1 0,0 0 0,-1 0-1,1 0 1,0 1 0,0-1 0,1 0-1,38 1 50,-30-1-69,10 0-123,0-2-1,0 0 1,0 0-1,0-2 0,-1-1 1,0 0-1,0-2 1,0 0-1,0 0 1,-1-2-1,-1-1 1,0 0-1,28-22 1,-34 19-147,-20 10-500,-23 14 359,-6 26 695,37-35-216,0-1 0,-1 1 0,1-1 0,0 1-1,0 0 1,0-1 0,0 1 0,0 0 0,1 0 0,-1 0 0,0 0 0,1-1 0,-1 1 0,1 0 0,0 0 0,0 0 0,0 0 0,0 0 0,0 0-1,0 0 1,0 0 0,1 0 0,-1 0 0,2 3 0,-1-4-8,0 0 0,1 1 0,-1-1-1,1 0 1,-1 0 0,1-1 0,0 1 0,-1 0 0,1-1-1,0 1 1,-1-1 0,1 1 0,0-1 0,0 0 0,0 1-1,-1-1 1,1 0 0,2-1 0,40 0 308,-36 0-287,7-1-137,1-1-1,0-1 1,-1 0-1,1-1 1,-1-1 0,-1 0-1,1-1 1,-1 0-1,0-2 1,-1 1 0,14-12-1,-22 13-626,-10 6-414,-13 7 295,13-3 922,0 0-1,0 0 1,0 1 0,1-1 0,0 1-1,-1 0 1,1 0 0,1 0 0,-1 1-1,1-1 1,0 1 0,0 0 0,0 0-1,0 0 1,1 0 0,0 1 0,0-1-1,0 1 1,1-1 0,-1 9 0,2-13-61,0 0 1,0 0-1,1 0 0,-1 0 1,1 0-1,-1 0 1,0-1-1,1 1 0,0 0 1,-1 0-1,1-1 1,-1 1-1,1 0 1,0-1-1,0 1 0,-1 0 1,1-1-1,0 1 1,0-1-1,0 1 1,-1-1-1,1 0 0,0 1 1,0-1-1,0 0 1,0 0-1,0 1 0,0-1 1,0 0-1,0 0 1,1 0-1,39 1 866,-32-1-742,8-1-205,0 0 1,0-1-1,0 0 0,-1-1 0,1-2 1,-1 1-1,0-2 0,0 0 1,-1-1-1,1 0 0,-2-1 0,1-1 1,20-17-1,-34 25-32,0 1-1,0-1 1,0 0 0,0 0-1,0 0 1,-1 0 0,1 0 0,0 0-1,-1 0 1,1-1 0,-1 1-1,1 0 1,-1 0 0,1 0 0,-1 0-1,0-1 1,1-1 0,-6-1-3701,-6 11-3110,2 2 1620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 13004,'0'0'6380,"-9"-3"-3679,-23-8-1217,30 10-1310,0 0 0,0 0 1,-1 1-1,1-1 0,0 1 0,-1-1 1,1 1-1,0 0 0,-1 0 1,1 0-1,0 0 0,-1 0 1,1 1-1,-1-1 0,1 1 0,-3 0 1,4 0-190,1 0 0,0 0 0,-1 0 0,1 0 0,0 0 1,0 0-1,-1 0 0,1 0 0,0-1 0,0 1 0,0 0 1,0 0-1,1 0 0,-1 0 0,0 0 0,0 0 0,0 0 0,1 0 1,-1 0-1,1-1 0,-1 1 0,0 0 0,1 0 0,-1 0 0,1-1 1,0 1-1,-1 0 0,1-1 0,0 1 0,-1 0 0,1-1 0,1 1 1,28 27-747,-23-23 506,9 8 114,22 20-41,-37-31 178,1 0 0,0 0 0,0 0 0,-1 0-1,1 0 1,-1 0 0,0 0 0,1 1 0,-1-1 0,0 0 0,0 1 0,-1-1 0,1 1 0,0 3 0,-1-5 15,0 0 0,-1 0 1,1 0-1,-1 0 0,1 0 0,-1 0 0,1 0 0,-1 0 1,0 0-1,1 0 0,-1 0 0,0 0 0,0-1 0,0 1 1,1 0-1,-1-1 0,0 1 0,0 0 0,0-1 0,0 1 1,0-1-1,0 0 0,0 1 0,0-1 0,0 0 1,-1 1-1,0-1 0,-39 7 512,31-6-409,-41 4-768,-51-1 0,79-4-5020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10634,'-2'1'8007,"-1"3"-3944,-20 31-3081,9-11-638,9-16-176,0 1-1,0-1 0,0 1 0,1-1 0,1 1 1,0 0-1,0 1 0,0-1 0,1 1 1,0 9-1,2-18-167,0-1 0,0 1 0,0-1 1,0 1-1,0-1 0,0 1 0,0-1 0,0 1 1,1-1-1,-1 1 0,0-1 0,0 1 0,1-1 1,-1 1-1,0-1 0,1 1 0,-1-1 0,0 0 1,1 1-1,-1-1 0,1 0 0,-1 1 0,0-1 1,1 0-1,-1 1 0,1-1 0,-1 0 1,1 0-1,-1 0 0,1 0 0,-1 1 0,2-1 0,24-1-1,21-16-154,-12-13-223,-9 6 500,-26 24-101,0 37-394,0-34 375,0 0 0,0 0-1,0-1 1,0 1 0,0 0 0,1 0 0,-1-1 0,1 1 0,0 0 0,0-1-1,0 1 1,0-1 0,0 1 0,0-1 0,1 1 0,2 2 0,-2-3 4,0-1 0,1 1 0,0-1 0,-1 0 0,1 0 0,0 1 0,0-2 0,-1 1 0,1 0 0,0-1 0,0 1 0,0-1 0,0 0 0,0 0 0,4 0 0,0 0 41,0-1 0,0 1 0,0-1 0,-1-1 0,1 1 0,-1-1 0,1 0 0,-1-1 1,0 1-1,1-1 0,-1-1 0,-1 1 0,1-1 0,0 0 0,-1 0 0,0-1 0,0 1 0,0-1 0,-1 0 0,0 0 0,1-1 1,-2 0-1,1 1 0,-1-1 0,0 0 0,0-1 0,0 1 0,-1 0 0,0-1 0,-1 1 0,1-1 0,0-8 0,-18 36-570,12-12 548,1 0 0,0 0 0,0 1 0,1-1 0,0 1 0,1 0 0,0-1-1,0 14 1,1-22-23,0 0-1,0 0 0,0 0 1,1 0-1,-1-1 0,0 1 1,0 0-1,1 0 0,-1 0 1,0-1-1,1 1 0,-1 0 1,1-1-1,-1 1 0,1 0 0,-1-1 1,1 1-1,-1 0 0,1-1 1,0 1-1,-1-1 0,1 1 1,0-1-1,-1 0 0,1 1 1,0-1-1,0 0 0,0 1 1,32 1 214,2-10-2008,-12-5-4198,-12-3-1414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10954,'0'0'7047,"15"53"-12588,9-40-3748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137 279 12780,'0'0'11040,"-9"-5"-9327,2 1-1511,1 1 0,-1 0 0,0 0-1,-1 1 1,1 0 0,0 0-1,-12-1 1,17 3-159,-1 0 0,1-1 0,0 1 1,0 1-1,-1-1 0,1 0 0,0 1 0,0-1 0,0 1 0,0-1 0,-1 1 0,1 0 0,0 0 1,0 0-1,1 0 0,-1 0 0,0 1 0,0-1 0,0 1 0,1-1 0,-1 1 0,1-1 0,-1 1 1,1 0-1,0 0 0,-1 0 0,1 0 0,0-1 0,0 2 0,1-1 0,-1 0 0,0 0 0,1 0 1,-1 0-1,1 0 0,-1 4 0,1-5-40,0-1 1,0 1 0,0 0-1,0 0 1,0 0 0,0 0-1,0 0 1,0 0-1,0-1 1,1 1 0,-1 0-1,0 0 1,1 0-1,-1 0 1,0-1 0,1 1-1,-1 0 1,1 0-1,-1-1 1,1 1 0,0 0-1,-1-1 1,1 1-1,-1-1 1,1 1 0,0-1-1,1 1 1,28 8 57,34-10-79,-51-2-11,0 0 1,0-1-1,0 0 0,-1-1 1,1 0-1,-1-1 0,0 0 1,-1-1-1,0 0 0,21-18 0,-14 9-52,-1-1-1,0 0 0,-1-1 0,-1-1 1,16-25-1,-26 34 74,0 1 1,-1-1 0,0 0-1,5-18 1,-9 25 5,1 0 0,0-1 0,-1 1 0,0 0 0,0-1 0,0 1 1,0 0-1,-1-6 0,0 8-5,1 0 1,0 0-1,-1 0 0,1 0 1,-1 0-1,1 0 1,-1 0-1,0 0 0,1 0 1,-1 0-1,0 0 1,1 0-1,-1 1 1,0-1-1,0 0 0,0 0 1,0 1-1,0-1 1,0 1-1,0-1 0,0 1 1,0-1-1,0 1 1,-2-1-1,-5 0-55,0 1-1,0 0 1,0 0-1,0 0 1,1 1-1,-1 0 1,0 1 0,0-1-1,1 1 1,-1 1-1,1 0 1,0 0-1,-1 0 1,-12 9 0,7-3 54,0 0-1,1 0 1,0 1 0,0 1 0,1 0 0,-16 20 0,26-29-4,-1 0 0,1 0 0,-1-1-1,1 1 1,0 0 0,0 0 0,0 0 0,0 0 0,1 1 0,-1-1-1,0 0 1,1 0 0,-1 0 0,1 1 0,0-1 0,0 3 0,0-4-4,1 0 1,-1 0 0,0 0-1,1 0 1,-1 0-1,1 0 1,0 0 0,-1-1-1,1 1 1,0 0 0,0 0-1,-1 0 1,1-1 0,0 1-1,0 0 1,0-1 0,0 1-1,0-1 1,0 1 0,0-1-1,0 1 1,0-1-1,1 1 1,9 1-211,0-1-1,0 0 1,0 0 0,0-1-1,14-2 1,-6 1-366,23-2-169,-29 1 654,1 1 0,-1 1 0,1 0 0,0 0 1,17 4-1,-28-4 120,-1 1 0,1 0 1,-1-1-1,1 1 0,-1 1 1,0-1-1,1 0 1,-1 0-1,0 1 0,0-1 1,0 1-1,0 0 1,0 0-1,0 0 0,0 0 1,0 0-1,-1 0 0,1 0 1,-1 0-1,0 1 1,1-1-1,-1 0 0,0 1 1,-1-1-1,1 1 0,0 0 1,-1-1-1,1 1 1,-1-1-1,0 1 0,0 0 1,0 3-1,0 3 181,-1 0-1,0 0 0,0 0 1,-1-1-1,0 1 1,-1 0-1,-3 9 0,-10 15-2541,13-30-2579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20179,'0'0'2290,"-3"8"-1291,-29 87-352,18-61-23,2 1 1,1 0-1,2 1 0,2 0 1,-6 72-1,12-89-605,0-14-121,1-1-1,-1 1 1,1 0 0,0-1 0,1 1-1,-1 0 1,1-1 0,0 1 0,2 7-1,-4-31-8686,-13-15 3657,6 16 2120,0-4-578,-6-17 862,3-1 3537,8 29 689,1 0 1,0 1-1,1-1 0,0 0 0,2-17 1,-1 27-1332,0 1 0,1-1 1,-1 0-1,1 0 0,-1 0 0,1 0 1,-1 1-1,1-1 0,0 0 1,-1 1-1,1-1 0,0 0 0,0 1 1,0-1-1,-1 1 0,1-1 1,0 1-1,0-1 0,0 1 0,0 0 1,0-1-1,0 1 0,0 0 1,0 0-1,0 0 0,0 0 0,-1 0 1,3 0-1,36-1 1488,-28 2-1168,19-1 58,0 2 0,41 7 1,-52-5-1745,0 1 1,26 10 0,-28-8-4237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13645,'0'0'5221,"109"-1"-2338,-25-15-1666,15-2 0,13-1 384,11 2-255,-6-2-417,1 6-545,-2 4-256,-4 2-96,0 3 0,-11 2-512,-4 2-866,-13 0-704,-11 0-736,-12 0-3428,-12 0-9417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16187,'7'2'2377,"7"0"-1249,9-6-416,6-4 1857,7 1-1281,1 0-200,6 1-287,1-1-241,-3 3-608,-4-2-384,-1 3-817,-5 0-119,-6-2 1008,-1 0-320,-3 3-248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17777,'0'0'8226,"-9"9"-8135,-1 1 7,1 0 0,0 1 0,-8 15 0,14-22 4,0 0 1,1 1-1,0 0 0,-1 0 1,2 0-1,-1 0 0,1 0 1,-1 0-1,1 0 0,1 0 1,-1 0-1,1 0 0,0 1 1,1 9-1,0-14-95,-1 0-1,1 0 0,-1 1 1,1-1-1,0 0 1,0 0-1,0 0 0,-1 0 1,1 0-1,0 0 1,0 0-1,1-1 0,-1 1 1,0 0-1,0 0 1,0-1-1,0 1 0,1-1 1,-1 1-1,0-1 1,0 0-1,1 1 1,-1-1-1,0 0 0,1 0 1,0 0-1,43 1 119,-35-1-103,1-1-148,0-1-1,0 0 1,-1 0-1,1-1 1,-1-1-1,0 0 1,0 0-1,0-1 1,0 0-1,-1 0 1,0-1-1,0 0 1,0-1-1,-1 0 1,0-1-1,0 0 1,-1 0-1,0 0 1,9-16-1,-15 23-65,-22 31-742,19-27 954,-3 3 89,1 0-1,0 0 1,0 0 0,0 0-1,0 1 1,1 0 0,0 0-1,1 0 1,0 0-1,0 0 1,-1 10 0,3-16-83,1 0 0,-1 0 0,1 0 1,0 0-1,-1 0 0,1 0 1,0 0-1,0-1 0,0 1 0,0 0 1,0 0-1,0-1 0,0 1 0,0 0 1,0-1-1,0 1 0,0-1 1,0 1-1,0-1 0,0 0 0,1 1 1,-1-1-1,0 0 0,0 0 0,0 0 1,1 0-1,-1 0 0,0 0 1,2-1-1,47 0 200,-42 0-167,34-4-240,-1-3 0,0-1 1,0-3-1,55-22 0,-35 12 81,-35 18-56,-26 4 155,0 0 0,1 0 1,-1 0-1,1 0 0,-1 0 0,0 0 1,1 0-1,-1 1 0,0-1 0,1 0 1,-1 0-1,0 0 0,1 1 1,-1-1-1,0 0 0,0 0 0,1 1 1,-1-1-1,0 0 0,0 1 0,1-1 1,-1 0-1,0 1 0,0-1 0,0 0 1,0 1-1,1-1 0,-1 0 0,0 1 1,0-1-1,0 1 0,-1 3 73,1 0 0,-1 0 1,0 1-1,-1-2 0,1 1 0,-1 0 0,-3 6 0,-7 25 1490,15-35-1510,0 1-1,0-1 1,0 1 0,0-1-1,0 0 1,0 0-1,0-1 1,0 1 0,0 0-1,0-1 1,3-1-1,44-14-1479,-39 11 865,0 1 0,0 1 0,0 0 0,0 0-1,0 1 1,14 0 0,-24 3 313,0 0 0,0 0 1,0 1-1,-1-1 0,1 0 0,0 1 0,-1-1 0,1 0 0,-1 1 1,1-1-1,-1 1 0,0-1 0,1 1 0,-1-1 0,0 1 1,0-1-1,0 1 0,0-1 0,-1 1 0,1-1 0,0 1 1,-1 1-1,1 4-5567,0-2-1133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9673,'0'0'11771,"-11"1"-10468,-1 1-1043,0 1 1,-1 0-1,1 1 1,-12 5-1,20-8-81,1 1-1,-1-1 1,1 1-1,0 0 1,0-1-1,0 2 1,0-1-1,0 0 1,0 1-1,0-1 1,1 1-1,-1 0 1,1-1-1,0 1 1,0 0-1,0 1 1,0-1-1,1 0 1,-1 1-1,1-1 1,0 0-1,-1 6 1,2-8-171,0 0 0,0 0 1,1 0-1,-1 0 0,0-1 1,1 1-1,-1 0 0,1 0 1,-1 0-1,1 0 0,0-1 1,-1 1-1,1 0 0,0-1 1,-1 1-1,1 0 1,0-1-1,0 1 0,0-1 1,0 1-1,-1-1 0,1 0 1,0 1-1,0-1 0,0 0 1,0 1-1,0-1 0,0 0 1,0 0-1,0 0 0,0 0 1,0 0-1,0 0 0,1 0 1,43-1 94,-40 0-125,11-2-409,0 0 0,0-1-1,0-1 1,-1-1 0,0 0-1,0-1 1,0 0 0,-1-1-1,19-14 1,13-6-706,-55 61 496,-2-13 703,7-15-70,1 0 1,0 0-1,1 1 0,-1-1 1,1 1-1,0-1 1,0 1-1,1 0 1,0-1-1,-1 10 1,2-14-249,1-1 0,0 1 0,-1-1 0,1 1 0,0-1-1,0 1 1,-1-1 0,1 1 0,0-1 0,0 1 0,0-1 0,0 0 0,0 0 0,-1 0 0,1 1 0,0-1 0,0 0 0,0 0 0,0 0 0,0 0 0,0 0-1,0-1 1,0 1 0,0 0 0,-1 0 0,1-1 0,0 1 0,0 0 0,1-1 0,20-10-4324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17232,'0'0'3081,"-12"9"-2430,-6 4 201,1 1 1,1 0-1,-21 24 0,31-32-528,1 1-1,-1 0 1,2 0-1,-1 0 1,1 1-1,0-1 1,0 1-1,1 0 1,0 0-1,1 0 1,-1 0-1,2 1 1,-3 16-1,5-23-315,-1 0 0,1 0-1,0 1 1,0-1 0,0 0 0,0 0-1,0 0 1,0 0 0,0 0-1,1-1 1,-1 1 0,0 0 0,1 0-1,0-1 1,-1 1 0,1-1 0,0 0-1,0 1 1,0-1 0,0 0 0,0 0-1,0 0 1,0 0 0,0-1 0,1 1-1,-1-1 1,0 1 0,0-1 0,0 0-1,4 1 1,12 1-164,1 0 0,29-1-1,-35-1-68,-6 0 154,3 0-19,0 1-1,1-1 1,-1 2-1,18 3 1,-27-4 107,1-1-1,-1 0 1,0 1-1,1-1 1,-1 1 0,0-1-1,1 1 1,-1 0 0,0 0-1,0-1 1,0 1-1,0 0 1,1 0 0,-1 0-1,-1 0 1,1 0 0,0 1-1,0-1 1,0 0-1,-1 0 1,1 1 0,0-1-1,-1 0 1,1 1 0,-1-1-1,0 0 1,1 1-1,-1-1 1,0 1 0,0-1-1,0 0 1,0 1 0,0-1-1,0 1 1,0-1-1,0 0 1,-1 1 0,1-1-1,-1 1 1,1-1 0,-1 0-1,1 1 1,-2 1-1,0 0 87,0 0-1,0 0 0,0 0 1,-1-1-1,1 1 0,-1-1 0,0 1 1,1-1-1,-1 0 0,0 0 1,0 0-1,0 0 0,-1-1 0,1 1 1,-5 0-1,-25 7-410,2-9-3770,12-4-2515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3844,'0'0'1633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94 3748,'0'0'1500,"3"-11"518,5-12-612,4-12 1727,-4 11 3752,-13 36-3034,-7 8-3013,-3 4-749,4 0 166,-49 108 1362,54-116-1100,1 0-1,0 1 1,1 0-1,0 0 0,2 1 1,-1 17-1,3-34-497,0 0 0,0 1 0,0-1 0,0 0-1,0 0 1,0 1 0,1-1 0,-1 0-1,1 0 1,-1 0 0,0 1 0,1-1-1,0 0 1,-1 0 0,1 0 0,0 0 0,0 0-1,-1 0 1,1 0 0,0 0 0,0-1-1,0 1 1,0 0 0,0 0 0,0-1 0,0 1-1,3 0 1,-1 0 12,1 0 0,0 0 0,0 0-1,0-1 1,0 0 0,0 0 0,0 0 0,0 0 0,4-1 0,8-2-34,0-1 0,0 0 0,23-10 0,-17 3-168,-17 7 16,0 2 1,0-1-1,0 0 0,1 1 0,-1 0 0,1 0 0,-1 1 0,7-1 0,-14 32-656,-5-13 741,4-2-4585,4-14 4250,0-1 0,0 1 1,0 0-1,1-1 0,-1 1 0,0-1 1,0 0-1,1 1 0,-1-1 0,0 0 1,0 0-1,1 0 0,-1 0 0,0 0 1,0 0-1,3-1 0,16 0-4309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43 14734,'0'0'5018,"-12"7"-3459,6-3-1382,-52 37 1803,54-38-1720,0 0 1,1 0-1,-1 0 1,1 1-1,0-1 1,0 1-1,0 0 1,1 0-1,-1 0 1,1 0-1,0 0 1,0 0-1,0 1 1,-1 7-1,3-12-250,0 1-1,0 0 1,0-1 0,0 1-1,0 0 1,0-1-1,1 1 1,-1 0-1,0-1 1,0 1-1,1-1 1,-1 1 0,0 0-1,1-1 1,-1 1-1,1-1 1,-1 1-1,1-1 1,-1 1 0,1-1-1,-1 0 1,1 1-1,-1-1 1,1 1-1,-1-1 1,1 0 0,0 0-1,-1 1 1,2-1-1,28 5 111,29-8-255,-37-1-627,-1-1-1,38-14 0,-44 12 432,0 2 1,1 0-1,-1 1 1,1 1-1,0 0 1,1 1-1,15 0 1,25 17 1744,-39-16-1503,0-1-1,0-1 1,0-1-1,0 0 1,-1-1-1,21-9 1,39-10-3160,-76 24 3189,-1 0 0,1 0 1,0 0-1,0 0 0,-1 0 1,1 0-1,0 0 0,0 0 1,-1 0-1,1 1 0,0-1 1,0 0-1,-1 1 0,1-1 1,0 0-1,-1 1 0,1-1 1,0 1-1,-1-1 0,1 1 1,-1-1-1,1 1 0,-1 0 1,1-1-1,-1 1 0,1-1 1,-1 1-1,0 0 0,1 0 1,-1-1-1,0 1 0,0 0 1,0-1-1,1 1 0,-1 0 1,0 0-1,0 0 0,5 43 1199,-2-18-395,17 43 66,-14-54-929,-2 0 1,1 1 0,-2-1 0,4 33 0,-7-43 176,0-1-1,0 1 0,-1 0 1,0 0-1,0 0 1,0-1-1,0 1 1,-1 0-1,0-1 1,0 1-1,0-1 1,0 0-1,-1 0 1,0 0-1,1 0 0,-2 0 1,1 0-1,0-1 1,-1 0-1,-7 6 1,-32 17 1878,41-25-1790,0 0 0,-1 0-1,1 0 1,-1 0 0,1 0-1,-1-1 1,1 1 0,-1-1-1,1 0 1,-1 0 0,0 0 0,1 0-1,-1 0 1,1 0 0,-1-1-1,1 1 1,-4-2 0,5 1-134,0 0 1,0-1 0,0 1-1,0-1 1,0 1 0,0-1-1,1 0 1,-1 1 0,0-1-1,1 1 1,-1-1 0,1 0-1,0 0 1,0 1 0,-1-1-1,1 0 1,0 0 0,1 1-1,-1-1 1,0 0 0,0 0-1,1-1 1,10-42-1116,-2 27 534,0 1 0,1 1 0,0 0-1,2 0 1,0 1 0,25-24 0,98-76-1199,-28 26 1504,-65 49 1663,-77 73 1734,25-20-2580,1 1-1,0 0 0,-9 20 1,15-29-438,1 1 0,0-1 0,0 1 1,0-1-1,1 1 0,-1 0 0,2-1 0,-1 1 1,0 0-1,1 0 0,0 0 0,1-1 0,0 8 1,0-12-108,-1 0 0,1 0 0,0 0 0,0 0 1,-1-1-1,1 1 0,0 0 0,0 0 0,0-1 1,0 1-1,0 0 0,0-1 0,0 1 0,0-1 1,0 1-1,0-1 0,0 0 0,1 1 0,-1-1 1,0 0-1,0 0 0,0 0 0,0 0 0,0 0 1,1 0-1,-1 0 0,0 0 0,0 0 0,0 0 1,0-1-1,0 1 0,1-1 0,-1 1 0,1-1 1,22-9-2143,-9-1-3749,0-10-4383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15855,'0'0'2370,"26"54"-10185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12524,'0'0'1703,"-8"10"267,-1 3-1473,1-1 1,1 2 0,0-1 0,0 1 0,1 0-1,1 0 1,1 1 0,0-1 0,0 1 0,2 0 0,-2 23-1,4 1 74,1-2-18,-8 72 0,6-100-357,0 0 0,-1 0 0,0 0 0,-1-1 0,0 1 0,0-1 0,-1 1 0,0-1 0,-1 0 0,0-1 0,0 1 0,0-1 0,-10 9-1,12-13-33,0 0-1,0-1 1,0 1-1,-1-1 1,1 0-1,-1 0 0,1 0 1,-1 0-1,0-1 1,0 1-1,0-1 1,0 0-1,0-1 0,0 1 1,0 0-1,0-1 1,0 0-1,-1 0 1,-5-1-1,7 0-136,0 0 1,0 0-1,-1 0 0,1-1 0,0 1 1,0-1-1,1 1 0,-1-1 0,0 0 1,0 0-1,1-1 0,-1 1 0,1 0 0,0-1 1,0 0-1,0 1 0,0-1 0,0 0 1,1 0-1,-1 0 0,1 0 0,0 0 1,0 0-1,-1-4 0,-2-5-358,1-1 1,1 1-1,0-1 0,0 0 1,1 1-1,1-1 0,0 0 0,1 0 1,1 1-1,4-21 0,-3 24 236,0 1 0,0-1 1,1 1-1,0 0 0,1 0 0,0 0 0,0 1 0,0-1 0,1 1 0,0 1 0,1-1 0,-1 1 1,1 0-1,1 0 0,12-7 0,9-2 129,0 0 0,55-17 0,10-5-3481,-51 16-2551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3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16624,'0'0'3582,"-4"10"-2050,-15 32-363,19-41-1149,-1 0 1,1 0-1,-1 0 0,1 0 1,0 0-1,0 0 0,-1 0 0,1 0 1,0 0-1,0 0 0,0 0 1,0 0-1,0 0 0,0 0 1,1 0-1,-1 0 0,0 0 0,0 0 1,1 0-1,-1 0 0,1 0 1,-1 0-1,1 0 0,-1 0 1,1 0-1,-1 0 0,1-1 1,0 1-1,0 0 0,-1 0 0,1-1 1,0 1-1,0-1 0,0 1 1,0-1-1,0 1 0,0-1 1,0 1-1,-1-1 0,1 0 0,0 1 1,1-1-1,0 0 0,49 3 171,-43-3-106,6 0-316,-1-1 0,1 0 0,-1-1 0,1-1-1,-1 0 1,0-1 0,0 0 0,0-1 0,23-13 0,-36 18 161,0 0 1,0 0 0,0 0 0,0 0 0,0 0 0,0 0 0,0-1-1,0 1 1,1 0 0,-1 0 0,0 0 0,0 0 0,0 0-1,0 0 1,0 0 0,0 0 0,0 0 0,1 0 0,-1 0 0,0 0-1,0 0 1,0 0 0,0 0 0,0 0 0,0 0 0,0 0-1,1 0 1,-1 0 0,0 0 0,0 0 0,0 0 0,0 0 0,0 0-1,0 0 1,0 0 0,1 0 0,-1 0 0,0 1 0,0-1 0,0 0-1,0 0 1,0 0 0,0 0 0,0 0 0,0 0 0,0 0-1,0 0 1,0 0 0,0 1 0,0-1 0,1 0 0,-1 0 0,0 0-1,0 0 1,0 0 0,0 0 0,0 0 0,0 1 0,0-1-1,0 0 1,0 0 0,0 0 0,0 0 0,0 0 0,-1 1 0,-3 12-1377,-10 12-2330,4-10-3014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0:4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9545,'17'-6'-262,"51"-27"-1566,60-23 5296,-111 50-2528,0 1 0,0 1 1,1 0-1,-1 1 1,35-1-1,-43 5-809,0 0 0,0 1 0,0-1 0,11 5 0,37 5 1381,181-12-876,-141-2-385,162 14-1,-230-5 588,-1 0 0,0 2 0,43 18 0,6 1 722,-60-22-1290,-1-2 1,1 0 0,0-1-1,0-1 1,0 0 0,33-4-1,100-21 13,-132 20-245,39-8 2,127-22-321,-153 31 212,0 0 0,0 2-1,0 2 1,31 3 0,-40 1 37,-1 0-1,26 10 1,-27-8 145,0-1-1,38 7 0,11-10-35,1-2-1,-1-3 0,108-18 1,-95 9-804,153-1 0,-233 12 740,0 1-1,1-1 1,-1 1-1,0-1 0,0 1 1,0 0-1,1 0 0,-1 0 1,0 0-1,0 0 0,0 0 1,0 1-1,-1-1 0,1 1 1,0-1-1,-1 1 0,1 0 1,-1 0-1,1 0 0,-1 0 1,2 3-1,-2-3-53,1 1-1,-1-1 1,1 0-1,0 0 0,-1 0 1,1 0-1,0 0 1,0 0-1,0-1 1,1 1-1,-1-1 1,0 1-1,0-1 0,1 0 1,-1 0-1,1 0 1,-1 0-1,4 1 1,21-3-4518,4-8-6962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 16596,'0'0'169,"0"-1"1,-1 1 0,1-1 0,-1 1 0,1-1 0,0 1-1,-1-1 1,1 1 0,-1 0 0,1-1 0,-1 1 0,1 0-1,-1 0 1,0-1 0,1 1 0,-1 0 0,1 0 0,-1 0-1,0 0 1,1 0 0,-1 0 0,1 0 0,-1 0 0,0 0-1,1 0 1,-1 0 0,1 0 0,-1 0 0,0 0 0,1 0-1,-1 1 1,1-1 0,-1 0 0,-22 6 1561,10 0-1533,0 1 1,1 0-1,0 1 0,1 0 1,0 0-1,-17 18 0,12-10-80,2 0 0,0 1-1,-18 29 1,28-40-63,0 1 0,1-1 0,0 1 0,0 0 0,1 0 0,-3 10 0,5-15-38,0 0 0,-1 0 0,1 0 0,0 0 0,0-1 0,0 1 0,0 0 0,0 0 0,1 0 0,-1 0 0,0 0 0,1 0 0,0-1 0,-1 1 0,1 0 0,0-1 0,0 1 0,0 0 0,0-1 0,0 1 0,0-1 0,0 1 0,1-1 0,-1 0 0,0 1 0,1-1 0,-1 0 0,1 0 0,2 1 0,4 2 45,0-1 0,0-1 0,1 0 0,-1 0 0,1 0 0,-1-1 0,1-1 0,0 1 0,9-2 0,-11 1-7,-1-1 1,1 1-1,-1-1 1,1-1 0,-1 1-1,0-1 1,0 0-1,0-1 1,0 1-1,0-1 1,0 0-1,8-7 1,-12 9-45,-1 0 0,0 1 1,0-1-1,0 0 0,0 0 0,-1 0 1,1 0-1,0-1 0,0 1 0,-1 0 1,1 0-1,0 0 0,-1-1 0,0 1 1,1 0-1,-1 0 0,0-1 1,1 1-1,-1 0 0,0-3 0,0 3-3,-1 0-1,1-1 1,-1 1 0,1 0-1,-1 0 1,1 0-1,-1 0 1,0 0-1,1 0 1,-1 0-1,0 0 1,0 0-1,0 0 1,0 0-1,0 1 1,0-1-1,-2-1 1,-1 0-111,-1-1-1,0 1 1,0 0-1,-1 0 1,1 1-1,0 0 1,0 0-1,-9-1 1,12 2 8,-1 0-1,0 0 1,0 0 0,1 0 0,-1 1-1,0-1 1,1 1 0,-1-1-1,1 1 1,-1 0 0,1 0 0,-1 0-1,1 1 1,-1-1 0,-3 3 0,-2 7-334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02:0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 6919,'-1'0'359,"1"0"1,-1 0 0,1 0 0,-1 0 0,1 0 0,-1-1 0,1 1 0,-1 0 0,1 0-1,-1-1 1,1 1 0,-1 0 0,1-1 0,0 1 0,-1 0 0,1-1 0,-1 1-1,1 0 1,0-1 0,0 1 0,-1-1 0,1 1 0,0-1 0,0 1 0,-1-1 0,1 1-1,0-1 1,0 1 0,0-1 0,0 1 0,0-1 0,0 1 0,0-1 0,0 1 0,0-1-1,0 0 1,0 1 0,0-1 0,8-2 3335,6 14-5101,-9-4 1440,0 0 0,0 0 1,-1 1-1,0 0 0,-1 0 0,1 0 0,-2 0 0,1 0 0,-1 1 0,0-1 0,0 10 0,1 16 257,0 48-1,-3-69-212,-2-3-3,1 0 0,-1 1 0,-1-1 0,1 0 0,-2 0 0,0-1 0,0 1 0,0-1 0,-1 0 0,-1 0 0,-12 16 0,-1 5 18,11-7-3056,8-23 2811,0 0 0,0 1 0,0-1 0,-1 1-1,1-1 1,0 1 0,0 0 0,0-1 0,0 1 0,0-1 0,0 1-1,0-1 1,0 1 0,0-1 0,0 1 0,0-1 0,0 1 0,1-1-1,-1 1 1,0-1 0,0 1 0,0-1 0,1 1 0,-1-1 0,0 1-1,1-1 1,-1 0 0,0 1 0,1-1 0,-1 1 0,0-1 0,1 0-1,0 1 1,5-1-4844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0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12011,'100'-4'10917,"15"-5"-8188,120-5-2233,779 37 95,-686-10-488,-268-10-36,68 10 0,-51 6-7365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41.4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3410 5926,'0'0'11061,"6"1"-10405,61 4-87,1-2 0,114-10-1,-134 4-379,170-9 29,514-18 333,-680 33-532,1 2 0,77 18-1,-78-12-4,0-3-1,80 3 0,-14-12 17,152-23-1,-184 16 25,133 5-1,-126 4-32,-63 0 518,-29-1-587,35-9-1569,-30 4 1600,0 0 0,0 0 1,0-1-1,-1 0 0,0 0 1,-1 0-1,1 0 0,-1-1 0,7-13 1,25-69 1,-24 49 58,-2 0 0,-2 0 0,-1-1 0,1-59 0,-12-166 420,-26-6-340,0 5-96,18 76-843,-14-369 826,19 330 232,-62-398 1,56 548-153,3-1-1,4 0 1,5-108-1,1 181-185,1 0-1,0-1 1,0 1-1,0 0 1,2-1-1,-1 1 1,1 0-1,0 1 1,0-1-1,1 0 1,0 1-1,0 0 1,6-7-1,-36 44-362,2 2 0,0 0 1,3 2-1,-30 59 0,-16 26 453,-435 599 123,390-565-106,-139 179 2,-66 90 6,-368 475-1236,344-459 1474,268-343 254,33-41-66,21-27-326,-1 0-1,-25 24 1,41-43-477,4-8 170,0 1-1,0-1 0,-1 1 0,1-1 0,0 1 0,0-1 0,-1 1 0,1-1 0,0 1 0,0-1 1,-1 1-1,1-1 0,-1 1 0,1-1 0,0 0 0,-1 1 0,1-1 0,-1 0 0,1 1 0,-1-1 1,1 0-1,-1 0 0,1 1 0,-1-1 0,0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47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0 12556,'0'0'1238,"-2"11"-1115,-2 8 168,2-1-1,0 1 1,1-1-1,1 1 1,0-1 0,6 29-1,72 637 2909,-54-392-3163,14 217-1606,-14-155 1768,-9 408 373,-45-391-426,9-170-28,16-154 2563,1-45-938,0-1-2868,0-6-5437,1-5-2475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51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22 7303,'0'0'12011,"-2"-4"-11669,-4-10-70,4 10 465,2 27-385,4 62-67,17 100-1,3 38-185,-4-64-81,-11-111 37,3 91 0,4 382 404,-11-64-27,-7-255-389,-27 218 88,9-204-86,-16 283-29,25-66 1938,9-395-2635,1-32 310,-1 0 0,2 0 0,-1 0 0,1 0 0,0 1 0,0-1 0,1 0 0,0 0 0,0 0 0,0 0 0,1 1 0,0-2 0,0 1 0,5 9 0,-2-12-5053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52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10 280 8168,'-2'-5'735,"1"1"0,-1-1 0,1 0 0,0 0 0,0 0 0,0 0 0,1 0 0,0-9 0,0 12-668,0 1 1,1-1 0,-1 1-1,1-1 1,0 1 0,0-1-1,-1 1 1,1 0 0,0-1-1,0 1 1,0 0 0,1 0-1,-1 0 1,0-1-1,0 1 1,0 0 0,1 1-1,-1-1 1,1 0 0,-1 0-1,1 1 1,-1-1 0,1 1-1,-1-1 1,1 1 0,-1-1-1,1 1 1,0 0 0,-1 0-1,4 0 1,70-5 983,113 8-1,38-2-978,-78-14-14,141-5 12,69 34-130,-20-1 98,157 19-54,-79-3 32,-38-9 109,-154-5 210,295-17 1,-272-27-40,107-5-208,-187 31-14,338-24 151,-370 7 89,512-51 264,-525 58-520,-1-6 1,124-33-1,-101 19-9,-101 24 3,1 3-1,0 2 1,0 2 0,49 6-1,-39-3 74,102-5-1,-119-2-67,-11 0-40,0 1 0,0 1 1,0 1-1,0 2 0,47 6 0,-72-7-15,0 0-1,-1 0 1,1 0-1,0 1 1,0-1 0,0 0-1,0 0 1,0 1-1,0-1 1,0 1-1,-1-1 1,1 0 0,0 1-1,0 0 1,-1-1-1,1 1 1,0-1-1,-1 1 1,1 0 0,0 0-1,-1-1 1,1 1-1,0 1 1,0 10-7481,-1-7 1532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54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7165 3572 10570,'-14'12'902,"13"-10"-484,0-1 1,0 0-1,-1 1 0,1-1 1,-1 0-1,1 0 0,-1 0 0,0 0 1,1 0-1,-1 0 0,0-1 0,-1 2 1,1-3-319,0 1 0,0 0 1,1-1-1,-1 1 0,0-1 1,0 1-1,1-1 0,-1 0 1,1 0-1,-1 0 0,1 0 0,-1 0 1,1 0-1,0 0 0,-1 0 1,-1-3-1,-14-9 26,-2 1-1,1 0 1,-1 1 0,-1 1-1,0 1 1,0 1 0,-1 1-1,-31-7 1,-67-27 147,-106-83 303,26 12 530,-1113-468-220,752 325-484,117 49-335,-522-274 560,497 235-383,-477-270 871,166 58-715,664 391-303,-14-12 294,-90-47 786,183 108-1038,0 1 0,-1 2 0,-1 2 0,-55-11 0,65 18-124,12 3 10,1 0-1,-1-1 1,0-1-1,1-1 1,0 0 0,-19-10-1,32 14-47,0 0 0,1-1 0,-1 1 0,1-1 0,-1 0 0,1 1 1,0-1-1,-1 0 0,1 0 0,0 1 0,0-1 0,0 0 0,1 0 0,-1 0 0,0 0 0,1-1 0,-1 1 0,1-3 0,0 3-687,-1-1 0,1 1 0,0-1 0,1 1-1,-1 0 1,0-1 0,1 1 0,0 0 0,-1 0 0,2-4-1,8-7-9389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16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76 9417,'2'-11'2782,"1"0"1,0 0-1,0 0 0,10-19 1,-13 29-1684,0 30-485,-14 332 1415,14-355-2048,1 30 430,-1-35-381,1 0-1,-1-1 1,1 1-1,-1 0 1,0-1 0,1 1-1,-1 0 1,1-1-1,0 1 1,-1-1-1,1 1 1,0-1-1,-1 1 1,1-1 0,0 1-1,-1-1 1,1 0-1,0 1 1,0-1-1,-1 0 1,1 0-1,0 1 1,0-1 0,0 0-1,-1 0 1,1 0-1,0 0 1,0 0-1,0 0 1,-1 0-1,1 0 1,0-1-1,0 1 1,0 0 0,-1 0-1,1-1 1,0 1-1,0 0 1,-1-1-1,1 1 1,0-1-1,10-6 62,0 0 0,-1 0 0,0-1 0,0-1 0,-1 0 0,-1 0 0,1 0 0,7-12 0,2 0-29,-10 11-59,-5 6-5,0 0 0,0-1 0,0 1 0,1 1-1,-1-1 1,1 0 0,0 1 0,0 0 0,1 0-1,-1 0 1,1 1 0,-1-1 0,1 1 0,0 0-1,7-2 1,-12 5-16,1-1-1,0 0 1,-1 1-1,1-1 1,-1 1-1,1-1 1,-1 1-1,1-1 1,-1 1 0,1-1-1,-1 1 1,0-1-1,1 1 1,-1 0-1,0-1 1,1 1-1,-1-1 1,0 1-1,0 0 1,1-1-1,-1 1 1,0 0-1,0 0 1,0-1-1,0 1 1,0 0-1,0-1 1,0 2-1,-1 28-81,1-21 80,-1 10 22,-1 1-1,-1-1 1,-7 28 0,3-14 226,6-21-62,1-25-14922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16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 13132,'0'0'4453,"10"-5"-1282,0-1-2541,0 1-1,1 0 1,-1 1 0,1 0 0,0 1 0,0 0 0,0 0 0,16 0 0,-19 2-447,-1 1 0,1 1 0,-1-1 0,1 1-1,-1 1 1,0-1 0,0 1 0,1 0 0,10 5 0,-16-5-178,0-1 0,0 1 1,0-1-1,0 1 0,0 0 0,-1 0 1,1 0-1,-1 0 0,1 0 0,-1 0 1,1 0-1,-1 0 0,0 1 0,0-1 1,0 0-1,-1 1 0,1-1 0,0 1 0,-1-1 1,0 0-1,1 1 0,-1-1 0,0 1 1,0 0-1,-1-1 0,1 1 0,0-1 1,-1 0-1,0 1 0,1-1 0,-1 1 1,-2 2-1,-1 5 21,0-1 0,-1 0 0,0 0 0,-1 0 0,0-1 0,0 0 0,-1 0 0,0-1 0,-8 8 0,5-6 6,1 1-1,0 0 0,0 1 0,-9 16 0,17-26-31,1 0 0,-1-1 0,1 1 0,-1 0 0,1 0 0,0-1 0,-1 1 0,1 0-1,0 0 1,0 0 0,0-1 0,0 1 0,-1 0 0,1 0 0,0 0 0,1 0 0,-1-1 0,0 1 0,0 0-1,0 0 1,0 0 0,1 0 0,-1-1 0,0 1 0,1 0 0,-1 0 0,0-1 0,1 1 0,-1 0-1,1-1 1,-1 1 0,1 0 0,0-1 0,-1 1 0,1-1 0,0 1 0,-1-1 0,1 1 0,0-1 0,-1 1-1,1-1 1,1 1 0,39 8 43,-33-8-39,139 14-645,-48-11-6016,-46-4-3080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3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10794,'-27'116'5073,"16"-57"-3395,3 1-1,0 93 1,8-151-1562,0 0 0,0 0 0,0 0 0,0 0-1,0-1 1,0 1 0,1 0 0,-1 0 0,1 0 0,-1 0 0,1 0 0,0 0 0,0-1 0,0 1 0,0 0 0,0-1 0,0 1 0,0-1 0,3 3 0,-3-3-3,0 0 0,1-1 0,-1 1 1,1-1-1,-1 1 0,1-1 1,-1 1-1,1-1 0,-1 0 0,1 0 1,-1 0-1,1 0 0,0 0 0,-1 0 1,1-1-1,-1 1 0,1 0 0,-1-1 1,2 0-1,6-2 204,-1-1-1,0 0 1,-1-1 0,1 0-1,-1 0 1,14-12 0,28-38 200,-38 41-395,0 1 0,1 0 0,0 1-1,17-13 1,-28 25-126,-1 0 0,0 0 0,1 0 0,-1 0 0,1 0 0,-1 0 0,0 0 0,1-1 0,-1 1 0,0 0 0,1 0 0,-1 1-1,1-1 1,-1 0 0,0 0 0,1 0 0,-1 0 0,0 0 0,1 0 0,-1 0 0,0 1 0,1-1 0,-1 0 0,0 0 0,1 0 0,-1 1 0,0-1 0,0 0-1,1 0 1,-1 1 0,0-1 0,0 0 0,0 1 0,1-1 0,-1 0 0,0 1 0,0-1 0,0 0 0,0 1 0,0-1 0,1 0 0,-1 1 0,0-1 0,0 0-1,0 1 1,0-1 0,0 1 0,0-1 0,0 0 0,0 1 0,-1-1 0,1 0 0,0 1 0,0 0 0,0 31-311,0-25 282,-15 163 567,14-155-832,2-23-12222,2-13 135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17724,'0'-3'1328,"0"0"-1256,-8-1-416,-4 4 2184,4 1-1664,-2 1 72,3-1 81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34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14510,'0'0'10506,"12"-6"-8873,38-17-437,-47 22-1143,0 0 0,-1 0-1,1 0 1,0 1 0,0-1 0,0 1-1,0-1 1,0 1 0,0 0 0,0 0-1,0 1 1,0-1 0,0 0 0,0 1-1,0 0 1,0 0 0,0 0 0,-1 0-1,1 0 1,0 0 0,-1 1 0,1-1-1,-1 1 1,1 0 0,-1 0 0,0 0-1,1 0 1,-1 0 0,0 0 0,-1 1-1,1-1 1,0 0 0,1 4 0,0 1-44,0-1 1,0 0-1,-1 1 0,0-1 1,0 1-1,-1-1 1,1 1-1,-2 0 1,1 0-1,-1 0 1,0 0-1,-1 10 0,-2-5 5,-1 0-1,0 0 1,-1-1-1,0 1 1,-1-1-1,0 0 1,-1-1-1,0 0 1,-1 0-1,0 0 1,0-1-1,-11 9 1,-16 20 40,35-38-53,0 0-1,0 1 1,0-1-1,0 0 1,0 0-1,0 0 1,-1 0-1,1 0 1,0 1-1,0-1 1,0 0-1,0 0 1,0 0-1,0 0 1,0 0-1,0 1 1,0-1-1,0 0 1,0 0-1,0 0 1,0 1-1,0-1 1,0 0-1,0 0 1,0 0-1,0 0 1,0 1-1,0-1 1,0 0-1,0 0 1,0 0-1,0 0 1,0 1-1,0-1 1,0 0-1,0 0 1,1 0-1,-1 0 1,0 0-1,0 1 1,0-1-1,0 0 1,0 0-1,0 0 1,1 0-1,-1 0 1,0 0-1,0 0 1,15 3-13,23-3-20,-32 0 40,109-9-1949,-39-3-6506,-19-2-5251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13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27 12844,'0'7'2354,"0"41"-124,2 20-761,-3 1-1,-3 0 0,-4 0 1,-19 87-1,23-149 213,2-9-625,-1-24-271,2-40-682,7 15-263,1 0 0,3 0-1,2 1 1,19-51 0,-29 94 136,1 1 0,-1-1 0,1 1 0,0-1 0,1 1 0,-1 0-1,1 0 1,0 0 0,1 1 0,-1-1 0,1 1 0,0 0 0,1 0 0,-1 1 0,1 0 0,0 0-1,0 0 1,0 1 0,1 0 0,-1 0 0,1 0 0,-1 1 0,1 0 0,0 0 0,0 1 0,0-1-1,0 2 1,0-1 0,0 1 0,0 0 0,0 1 0,1-1 0,-1 1 0,13 4 0,-18-5 1,0 1 1,1 0 0,-1-1-1,0 1 1,1 0 0,-1 0-1,0 0 1,0 0 0,0 1-1,0-1 1,0 1-1,0-1 1,0 1 0,-1 0-1,1-1 1,0 1 0,-1 0-1,0 0 1,1 0 0,-1 0-1,0 0 1,0 1 0,0-1-1,0 0 1,0 1 0,-1-1-1,1 0 1,0 4 0,-1-3 20,-1 0 0,1 0 1,-1 0-1,1 0 1,-1 0-1,0 0 1,0 0-1,0 0 1,0 0-1,-1 0 1,1-1-1,-1 1 1,0 0-1,1-1 1,-1 0-1,0 1 1,-1-1-1,1 0 0,0 0 1,-1 0-1,1 0 1,-5 2-1,-5 3 113,-1 0-1,0-1 0,-1-1 0,0 0 0,0-1 1,0 0-1,0-1 0,0-1 0,-1 0 0,1-1 1,-1 0-1,1-1 0,-22-3 0,33 2-127,1 1 0,0-1 0,0 1 0,-1-1 1,1 0-1,0 0 0,0 0 0,0 0 0,0 0 0,0-1 0,1 1 0,-1 0 0,0-1 0,0 0 0,1 1 0,-1-1 0,1 0 1,0 0-1,-1 0 0,1 0 0,0 0 0,0 0 0,-1-2 0,2 2-212,0 0 1,0 0-1,-1 1 0,1-1 1,1 0-1,-1 0 0,0 1 1,0-1-1,1 0 0,-1 0 1,1 1-1,-1-1 0,1 0 1,0 1-1,-1-1 0,1 1 0,0-1 1,0 1-1,0-1 0,1 1 1,-1 0-1,0-1 0,0 1 1,1 0-1,-1 0 0,1 0 1,-1 0-1,1 0 0,-1 0 1,3 0-1,19-10-4266,2-1-715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13.8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61 8872,'0'0'7079,"11"-9"-4180,39-26-753,-45 33-1849,0-1 0,1 1 0,-1 0 0,1 0 0,-1 1 0,1-1 0,0 1 0,0 0 0,-1 1 0,1 0 0,0 0 0,0 0 0,0 0 0,0 1 0,10 2 0,-15-2-271,0-1-6,0 0 1,1 0 0,-1 0 0,0 0 0,1 1-1,-1-1 1,0 1 0,0-1 0,1 1-1,-1-1 1,0 1 0,0 0 0,0 0-1,0-1 1,0 1 0,0 0 0,0 0-1,0 0 1,0 0 0,0 0 0,-1 0 0,1 1-1,0-1 1,-1 0 0,1 0 0,-1 0-1,1 1 1,-1-1 0,1 0 0,-1 1-1,0-1 1,0 0 0,0 1 0,0-1-1,0 0 1,0 1 0,0-1 0,0 0 0,0 1-1,-1-1 1,1 0 0,0 0 0,-1 1-1,1-1 1,-2 2 0,0 3 16,-1 0 1,0 0-1,-1 0 1,1 0-1,-1 0 0,0-1 1,-7 7-1,-47 35 191,44-37-154,0 0 0,1 1 0,-19 21-1,31-32-70,1 1 0,-1-1 0,1 1 0,-1-1 0,1 1 0,-1-1 0,1 1 0,0 0 0,-1-1 0,1 1-1,0 0 1,-1-1 0,1 1 0,0 0 0,0 0 0,0-1 0,0 1 0,0 0 0,0 0 0,0-1 0,0 1-1,0 0 1,0 0 0,0-1 0,0 1 0,0 0 0,1 0 0,-1-1 0,1 2 0,20 10 109,40-5 59,-52-6-163,63 3-2070,-1-4-4508,-35-2-5233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09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281 103 6887,'1'-17'4172,"-1"11"-2627,0-1 1,0 1 0,0 0 0,-1 0 0,1 0 0,-2-1-1,-1-8 1,2 14-1425,-1-1 0,1 0 0,0 0-1,0 0 1,-1 1 0,1-1 0,-1 1 0,0-1-1,1 1 1,-1 0 0,0-1 0,0 1 0,0 0-1,0 0 1,0 0 0,0 0 0,0 1-1,0-1 1,0 1 0,0-1 0,0 1 0,0 0-1,0-1 1,-1 1 0,1 0 0,-2 1 0,-6-1-129,0 0 1,0 1 0,1 0-1,-1 1 1,0 0 0,1 1-1,-1 0 1,1 0 0,0 1-1,0 0 1,1 0 0,-1 1-1,1 0 1,0 1 0,0 0 0,0 0-1,1 1 1,0 0 0,0 0-1,1 1 1,0-1 0,0 2-1,1-1 1,0 0 0,1 1-1,-7 18 1,10-25 7,0 0-1,0 0 1,0 0 0,0 0-1,1 0 1,-1 1-1,1-1 1,0 0 0,0 1-1,0-1 1,0 0 0,0 0-1,0 1 1,0-1 0,1 0-1,-1 0 1,1 1-1,0-1 1,-1 0 0,1 0-1,0 0 1,0 0 0,1 0-1,-1 0 1,0 0 0,1 0-1,-1-1 1,1 1-1,-1 0 1,1-1 0,0 0-1,0 1 1,0-1 0,0 0-1,0 0 1,0 0-1,0 0 1,0 0 0,0 0-1,0 0 1,0-1 0,1 1-1,-1-1 1,0 0 0,5 0-1,1 1 73,0-1 0,0-1 1,0 0-1,1 0 0,-1 0 0,0-1 0,0 0 0,-1-1 0,1 0 1,0 0-1,12-8 0,-5 2 58,-1-2 0,-1 1 0,1-2-1,-2 0 1,0-1 0,0 0 0,-1 0 0,-1-1 0,0-1 0,-1 0 0,11-25 0,-16 23-23,-10 14-49,4 4-66,1 0 0,-1 0 0,0 0 0,0 1 0,1-1 0,-1 1 0,1-1 0,-1 1 0,1 0 0,0-1 0,-2 4 0,-1 2-5,0 0 0,1 0 0,0 1 0,1-1 0,-1 1 0,2 0 0,-1 0 0,0 11 0,1-16 11,1 0 1,0 0 0,0 1 0,0-1 0,0 0 0,0 0 0,1 1 0,0-1 0,-1 0-1,1 0 1,0 0 0,1 0 0,-1 0 0,0 0 0,1 0 0,0 0 0,-1-1 0,1 1-1,0-1 1,1 1 0,-1-1 0,0 0 0,4 3 0,6 2-146,0 0-1,1-1 1,0-1 0,16 5-1,-1-3-3089,0-5-3936,-6-1-6658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09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79 7303,'0'0'10938,"9"-8"-7655,-1 0-2759,1 1 0,0 0 0,1 0 0,0 1 0,0 1 0,0 0-1,0 0 1,1 1 0,0 0 0,0 1 0,0 0 0,0 1 0,1 0 0,14 0-1,-24 2-518,-1-1 0,0 1 0,1 0 0,-1 0 0,0 0 0,0 1 0,1-1 0,-1 0 0,0 0 0,1 1 0,-1-1 0,0 1 0,0-1 0,0 1 0,1-1 0,-1 1 0,0 0 0,0-1 0,0 1 0,0 0 0,0 0 0,0 0 0,0 0 0,-1 0 0,1 0 0,0 0 0,0 0 0,-1 0 0,1 0 0,0 2 0,-1 0 0,1 0-1,-1 0 1,0 0-1,0 0 1,0 1-1,-1-1 1,1 0-1,-1 0 1,0 0-1,0 0 1,0 0-1,-2 4 1,-6 9-31,0 0 0,-1-1 0,-1 0 0,0-1 1,-1 0-1,-1 0 0,-16 13 0,8-8-33,-34 44-1,54-63 58,1 1 0,0-1 0,-1 1 0,1-1 0,0 0 0,0 1 0,-1-1 0,1 1 0,0-1 0,0 1 0,0 0 0,-1-1 0,1 1 0,0-1 0,0 1 0,0-1 0,0 1 0,0-1 0,0 1 0,0 0 0,0-1 0,1 1 0,-1-1 0,0 1 0,0-1 0,0 1 0,0-1 0,1 1 0,-1-1-1,0 1 1,1-1 0,-1 1 0,0-1 0,1 1 0,-1-1 0,0 0 0,1 1 0,-1-1 0,1 0 0,-1 1 0,1-1 0,-1 0 0,1 0 0,-1 1 0,1-1 0,-1 0 0,1 0 0,-1 0 0,1 0 0,-1 1 0,1-1 0,0 0 0,-1 0 0,1 0 0,-1 0 0,1 0 0,-1-1 0,1 1 0,0 0 0,48 0 20,-35 0-11,139 0-487,-87 0-5147,-32 0-2962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18.7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11339,'8'-7'12950,"10"3"-9270,18 2-4300,-35 2 1159,114-6-244,-67-1-3959,-46 6 2835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19.0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 13357,'0'0'10217,"71"2"-8615,-36-6-513,1 0-192,-1-1-385,1 0-352,-4 1-128,-4 0 0,-6 3-352,-3 0-1281,-6-2-1282,-6-3-3876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19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12684,'0'0'12486,"0"11"-12160,-7 187 774,6-198-1157,1 1 0,0-1 0,0 1-1,0-1 1,0 1 0,0-1 0,-1 1 0,1-1 0,0 1 0,0-1 0,0 1 0,0-1 0,0 1 0,1-1 0,-1 1-1,0 0 1,0-1 0,0 0 0,0 1 0,1-1 0,-1 1 0,0-1 0,0 1 0,1-1 0,-1 1 0,0-1-1,1 0 1,-1 1 0,0-1 0,1 1 0,-1-1 0,1 0 0,-1 0 0,0 1 0,1-1 0,-1 0 0,1 0-1,0 1 1,0-2-383,0 1 0,-1-1-1,1 0 1,-1 0-1,1 1 1,-1-1 0,1 0-1,-1 0 1,1 0-1,-1 0 1,1 0 0,-1 1-1,0-1 1,0 0-1,1 0 1,-1 0 0,0 0-1,0 0 1,0 0-1,0 0 1,0-1 0,0-15-6810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20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11211,'0'0'12523,"48"0"-10409,-9 0-192,6 0-865,2 0-576,3 1-353,-7-1-128,4 0-1025,-6 0-2819,0-9-5573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23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210 103 13485,'0'0'3197,"0"-9"-399,0 2-2283,-1 0 0,0 1-1,0-1 1,0 0 0,0 1 0,-4-9 0,4 12-412,0 1-1,0 0 1,-1-1 0,1 1 0,-1 0-1,1 0 1,-1 0 0,0 0 0,0 0-1,0 0 1,0 1 0,0-1 0,0 1-1,0-1 1,0 1 0,-1 0-1,1 0 1,0 0 0,-1 0 0,1 0-1,-1 0 1,1 1 0,-6-1 0,3 1-87,0 0 1,0 0-1,0 1 1,0-1-1,0 1 1,0 0-1,0 1 1,1-1-1,-1 1 1,0 0-1,1 0 1,-1 0-1,1 1 1,0 0-1,0-1 1,0 2 0,0-1-1,0 0 1,1 1-1,-1 0 1,1-1-1,0 1 1,0 1-1,-4 7 1,2-2 82,-1 0 1,1 1 0,1-1-1,0 1 1,1 0-1,0 1 1,0-1 0,2 1-1,-2 21 1,3-31-95,0 0 1,0 0-1,0 0 0,0-1 1,1 1-1,-1 0 1,1 0-1,-1-1 0,1 1 1,0 0-1,-1-1 1,1 1-1,0 0 0,0-1 1,0 1-1,1-1 1,-1 0-1,0 1 0,0-1 1,1 0-1,-1 0 1,1 0-1,2 2 0,0-1 11,1 0-1,-1-1 0,0 1 1,1-1-1,0 0 1,-1 0-1,1-1 0,-1 1 1,8-1-1,-2 0 85,1-1-1,-1 0 1,1-1 0,-1 0-1,0 0 1,0-1-1,0-1 1,14-6 0,-17 6 31,1-1 0,-1 0 0,0-1 0,0 0 0,-1 0 0,1 0 0,-2-1 0,1 0 0,-1 0 0,9-15 0,-23 41-188,2-4 79,-1 1 1,2-1-1,0 2 0,1-1 1,1 1-1,0 0 0,1-1 1,-1 22-1,4-35-169,4 60 702,6-33-1625,10-5-3879,-14-22-645,-1-3-2579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18164,'-9'16'3125,"2"0"-2631,1 0 0,0 0 0,1 1 0,1 0 0,0 0 0,1 0 0,1 1 0,1 28 0,1-45-474,0 0-1,0-1 1,0 1 0,0 0 0,0-1 0,0 1 0,0 0-1,0-1 1,1 1 0,-1-1 0,0 1 0,0 0-1,1-1 1,-1 1 0,0-1 0,1 1 0,-1-1-1,0 1 1,1-1 0,-1 1 0,1-1 0,-1 1 0,1-1-1,-1 0 1,1 1 0,-1-1 0,1 0 0,0 1-1,-1-1 1,1 0 0,-1 0 0,1 0 0,0 1-1,-1-1 1,1 0 0,0 0 0,-1 0 0,1 0-1,0 0 1,-1 0 0,1 0 0,0-1 0,-1 1 0,1 0-1,-1 0 1,1 0 0,0 0 0,-1-1 0,1 1-1,-1 0 1,1-1 0,-1 1 0,1-1 0,-1 1-1,1-1 1,7-3 144,-1-1-1,0 0 1,8-8-1,-10 8-42,58-57 837,-47 45-784,0 1 1,1 0-1,28-19 0,-44 34-168,-1 0-1,1 1 1,0-1-1,0 1 0,0-1 1,0 1-1,1-1 1,-1 1-1,0 0 0,0-1 1,0 1-1,0 0 1,0 0-1,0 0 1,1 0-1,-1 0 0,0 0 1,1 0-1,-1 0-2,0 1-1,-1-1 1,1 1-1,0-1 1,-1 0 0,1 1-1,-1 0 1,1-1-1,-1 1 1,1-1-1,-1 1 1,1 0 0,-1-1-1,1 1 1,-1 0-1,0-1 1,1 1-1,-1 0 1,0-1 0,1 2-1,0 5 6,0 0-1,-1 0 0,1 0 1,-2 13-1,0-8 5,-1 32 10,1-31-40,0 1-1,1 0 0,1 0 1,2 16-1,-3-29-26,0 0 0,1 0 0,-1 0 0,0 0 0,0 0 0,-1 0 0,1 0 0,0 0 1,0 1-1,0-1 0,-1 0 0,1 0 0,0 0 0,-1 0 0,1 0 0,-1 0 0,1-1 0,-1 1 0,0 0 0,1 0 0,-1 0 0,0 0 0,0-1 0,0 1 1,1 0-1,-1-1 0,0 1 0,0 0 0,0-1 0,0 0 0,0 1 0,0-1 0,0 1 0,0-1 0,-1 0 0,-15 2-316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24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63 6790,'0'0'13336,"9"-9"-10096,-8 9-3239,4-5 385,1 0-1,0 1 1,0-1-1,0 1 0,0 0 1,1 0-1,0 1 1,0 0-1,0 0 1,0 1-1,0 0 0,1 0 1,10-1-1,-1 2 233,45-2 361,-58 3-952,0 0 0,-1 0-1,1 1 1,0-1-1,0 1 1,0 0 0,0 0-1,-1 0 1,1 1 0,-1 0-1,1-1 1,3 3-1,-6-3-24,0 1 0,0-1-1,0 0 1,0 0 0,0 1-1,0-1 1,0 1-1,0-1 1,-1 1 0,1-1-1,0 1 1,-1-1 0,1 1-1,-1 0 1,0-1 0,0 1-1,0-1 1,1 1-1,-2 0 1,1-1 0,0 1-1,0 0 1,0-1 0,-1 1-1,1 0 1,-1-1 0,1 1-1,-1-1 1,0 1-1,1-1 1,-1 1 0,0-1-1,0 0 1,0 1 0,0-1-1,-2 2 1,-6 7 23,0 0 1,0-1-1,-17 13 1,18-16-12,-21 15 39,-25 21 11,51-39-65,1-1-1,0 1 0,-1-1 1,1 1-1,0 0 1,0 0-1,1 0 1,-1 0-1,1 0 0,-1 0 1,1 0-1,0 0 1,0 1-1,0-1 0,1 0 1,-1 4-1,1-5 4,1-1 1,0 1-1,-1-1 0,1 0 0,0 1 0,0-1 0,0 0 0,0 1 1,0-1-1,0 0 0,0 0 0,0 0 0,1 0 0,-1 0 0,0 0 1,1 0-1,-1-1 0,0 1 0,1 0 0,-1-1 0,1 1 0,-1-1 1,1 1-1,-1-1 0,1 0 0,0 0 0,2 1 0,55 4 26,-47-4-57,43 2-1865,-17-2-3862,-8-1-3405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26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 10154,'0'0'11098,"-2"8"-9657,-19 76 1641,10-49-2784,2 0 1,1 0 0,2 1 0,2 1 0,1-1 0,2 39-1,1-74-296,0-1-1,0 1 1,0-1 0,0 0-1,0 1 1,0-1-1,0 1 1,1-1-1,-1 1 1,0-1 0,0 0-1,0 1 1,1-1-1,-1 0 1,0 1-1,0-1 1,1 0 0,-1 1-1,0-1 1,1 0-1,-1 1 1,0-1-1,1 0 1,-1 0 0,1 0-1,-1 1 1,0-1-1,1 0 1,-1 0-1,1 0 1,-1 0-1,1 0 1,0 0 0,19-4 93,15-16 7,-34 19-103,72-48-39,-67 46 23,1-1 1,-1 2-1,1-1 1,0 1-1,0 0 0,0 0 1,0 1-1,0 0 0,0 0 1,9 1-1,-15 0-3,0 0-1,0 0 1,1 1 0,-1-1 0,0 0-1,0 1 1,0-1 0,1 1-1,-1-1 1,0 1 0,0 0-1,0-1 1,0 1 0,0 0-1,0 0 1,0 0 0,0 0-1,-1 0 1,1 0 0,0 0 0,0 0-1,-1 0 1,1 0 0,-1 0-1,1 0 1,-1 1 0,1-1-1,-1 0 1,0 0 0,0 1-1,1-1 1,-1 0 0,0 0-1,0 1 1,0-1 0,0 0 0,-1 0-1,1 1 1,-1 0 0,1 3 11,-1-1 1,1 1 0,-2-1 0,1 0 0,0 0 0,-1 1-1,1-1 1,-1 0 0,0 0 0,-4 4 0,-3 1 197,-2 1 1,1-1-1,-2-1 0,1 0 1,-1-1-1,0 0 0,0-1 1,-1 0-1,0-1 1,0 0-1,0-1 0,0 0 1,-1-2-1,0 1 0,1-2 1,-1 1-1,0-2 1,-17-1-1,27 1-178,1-1 0,-1 1 0,0-1 0,0 0 0,1 0 0,-1-1 0,0 1 0,1-1 0,0 1 0,-1-1 0,1 0 0,0 0 0,0-1 0,0 1 0,0-1 0,0 1 0,1-1 0,-1 0 0,1 0 0,0 0 0,-1 0 0,-1-4 0,3 3-190,-1 1 0,1-1 1,-1 0-1,1 1 0,0-1 0,1 0 0,-1 0 1,0 1-1,1-1 0,0 0 0,0 0 0,0 0 1,1 0-1,0-4 0,1 5-544,0 1 0,0-1 0,1 0 0,-1 1 0,1-1 0,0 1 0,-1 0 0,1 0 0,0 0 0,0 0 0,0 1 1,1-1-1,-1 1 0,0-1 0,0 1 0,7-1 0,0-1-2650,11-6-6401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26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80 10346,'0'0'9620,"-1"-9"-6369,-1-28-801,2 35-2317,0 1 1,1-1-1,-1 0 1,1 1-1,0 0 1,0-1-1,-1 1 1,1-1-1,0 1 1,0 0-1,0-1 1,0 1-1,1 0 1,-1 0-1,0 0 1,0 0-1,1 0 1,-1 0-1,1 0 1,-1 1-1,0-1 1,1 0-1,-1 1 1,1-1-1,0 1 1,-1 0-1,1-1 1,2 1-1,48-4 1142,-47 4-1067,1 0-142,-1 0 0,1 1-1,-1-1 1,0 1-1,1 0 1,-1 1 0,0-1-1,0 1 1,1 0 0,-1 0-1,-1 0 1,1 1-1,6 4 1,-9-5-67,0-1 0,-1 1-1,1 0 1,-1 0 0,1 0 0,-1 1 0,0-1 0,0 0-1,0 0 1,0 1 0,0-1 0,0 0 0,-1 1-1,1-1 1,-1 1 0,0-1 0,1 1 0,-1-1 0,0 1-1,-1-1 1,1 1 0,0-1 0,-1 1 0,1-1-1,-1 1 1,0-1 0,0 0 0,0 1 0,0-1 0,0 0-1,-3 4 1,0 1 24,-1-1 0,0 0 0,0 0-1,-1 0 1,1 0 0,-1-1 0,-9 7 0,-27 27 109,41-39-133,1 1 0,0-1 0,-1 1 0,1-1 0,0 1 0,0-1 0,-1 1 0,1-1 0,0 1 0,0-1 0,0 1-1,-1-1 1,1 1 0,0-1 0,0 1 0,0-1 0,0 1 0,0 0 0,0-1 0,0 1 0,0-1 0,1 1 0,-1-1 0,0 1 0,0-1 0,0 1 0,0-1 0,1 1-1,-1-1 1,0 1 0,1-1 0,-1 1 0,0-1 0,1 1 0,-1-1 0,0 0 0,1 1 0,-1-1 0,1 0 0,-1 1 0,1-1 0,-1 0 0,1 0 0,-1 1 0,1-1-1,-1 0 1,1 0 0,0 0 0,31 8 17,-26-7-1,113 16-669,-36-13-7148,-43-4-2293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29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45 7335,'0'0'19111,"-7"-11"-17680,51 9-214,-6 4-1271,42-1-120,-75-1-467,0-1 0,1 0 1,-1 1-1,0-2 0,0 1 1,0-1-1,0 1 0,0-1 0,0-1 1,0 1-1,6-5 0,-6 1-3485,-4-1-529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30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6406,'0'0'20147,"60"0"-19314,-34-7-449,-1 0-127,-7 2-161,1 5-96,-4 0-161,-2 0-1696,4 8-1795,-10-3-4323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30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13645,'0'0'16821,"3"6"-16725,3 10-133,-2 1 0,0-1 0,-1 1-1,-1-1 1,-1 1 0,0 31 0,-7 17-3787,3-53-247,-6-5-3687,3-7 2110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8:30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59 12844,'0'0'10858,"-5"-50"-8936,21 48-352,1 2-609,7 0-257,6 0-223,0 0-321,6 3-64,-1 2-384,1-5-2018,5 0-3204,-4-14-14573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24888,'0'0'1857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12075,'0'0'4084,"9"-6"-2557,9-3-1065,1 2-1,1 0 0,-1 1 1,1 1-1,0 1 1,0 0-1,0 2 1,22-1-1,-32 2-367,33 1 247,-43 0-341,1 0 1,-1 0-1,1 0 0,-1 0 1,1 0-1,-1 0 0,1 0 1,-1 1-1,1-1 0,0 0 0,-1 0 1,0 0-1,1 1 0,-1-1 1,1 0-1,-1 0 0,1 1 1,-1-1-1,1 1 0,-1-1 1,0 0-1,1 1 0,-1-1 1,0 1-1,1-1 0,-1 1 0,0-1 1,0 1-1,1-1 0,-1 1 1,0-1-1,0 1 0,0-1 1,0 1-1,0-1 0,0 1 1,0-1-1,0 1 0,0-1 1,0 1-1,0-1 0,0 1 0,0 0 1,0-1-1,0 1 0,-1-1 1,1 1-1,0-1 0,0 1 1,-1-1-1,1 0 0,0 1 1,-1-1-1,1 1 0,0-1 1,-1 1-1,1-1 0,0 0 0,-1 1 1,0-1-1,-8 9 111,1-1-1,-1 0 1,-1 0 0,1-1-1,-2-1 1,1 0 0,0 0-1,-19 7 1,17-9 2,1 1 1,0 1 0,1 0-1,-1 0 1,1 1-1,0 1 1,1-1-1,-17 18 1,25-23-117,0-1 0,0 0-1,0 0 1,0 1 0,0-1 0,0 1 0,1-1-1,-1 1 1,0-1 0,1 1 0,-1-1 0,1 1-1,0 0 1,-1-1 0,1 1 0,0 0 0,0-1-1,0 1 1,0 0 0,0-1 0,1 1 0,-1 0-1,0-1 1,2 3 0,-1-2-15,1 1-1,-1-1 1,1 0 0,0 0-1,0 0 1,0-1 0,0 1-1,0 0 1,0-1 0,0 1-1,1-1 1,-1 0 0,5 2-1,9 3-268,1-1 1,0-1-1,29 3 0,-39-6 105,37 4-3026,-2-1-3513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13933,'0'0'12321,"0"12"-12070,2 115 197,-8 215-85,-2-287-191,4-44 268,4-38 235,33-211-450,-14 124-386,-17 97 127,1 0-1,1 0 1,1 0-1,0 1 1,1 0-1,0 0 1,14-23-1,-17 34 19,0 0 0,1 0 0,0 0 1,0 1-1,0 0 0,1 0 0,-1 0 0,1 0 0,0 1 0,0-1 1,0 1-1,0 1 0,1-1 0,-1 1 0,1 0 0,0 0 0,0 0 1,-1 1-1,1 0 0,0 0 0,0 1 0,0-1 0,0 1 0,10 1 0,-15 0-4,1-1-1,0 0 0,-1 0 0,1 1 0,-1-1 1,1 1-1,-1 0 0,0-1 0,1 1 0,-1 0 0,0 0 1,1 0-1,-1-1 0,0 2 0,0-1 0,0 0 0,0 0 1,0 0-1,0 0 0,0 1 0,0-1 0,0 0 1,-1 1-1,1-1 0,0 1 0,-1-1 0,1 1 0,-1-1 1,0 1-1,1-1 0,-1 3 0,0-1 1,0 0-1,0-1 0,0 1 1,0 0-1,0-1 1,-1 1-1,1-1 1,-1 1-1,0-1 1,0 1-1,0-1 0,0 1 1,0-1-1,0 0 1,-1 1-1,1-1 1,-1 0-1,-2 2 0,-7 7 40,-1-2 0,-1 1 0,0-2 0,0 0 0,0 0 0,-1-1 0,0-1 0,-1 0-1,1-1 1,-1-1 0,0 0 0,-17 2 0,31-6-161,0 0-1,1 0 0,-1 0 1,1 0-1,-1 0 1,0 0-1,1 0 1,-1 0-1,1 0 1,-1 0-1,0 0 1,1 0-1,-1-1 0,1 1 1,-1 0-1,0 0 1,1-1-1,-1 1 1,1 0-1,-1-1 1,1 1-1,-1-1 1,1 1-1,0 0 0,-1-1 1,1 1-1,-1-1 1,1 1-1,0-1 1,-1 1-1,1-1 1,0 0-1,0 1 1,-1-1-1,1 1 1,0-1-1,0 1 0,0-1 1,0 0-1,0 1 1,0-1-1,0 0 1,0 1-1,0-1 1,0 1-1,0-1 1,0 0-1,0 1 0,1-2 1,-1-2-621,0-22-6455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20484,'-1'0'323,"-1"1"0,1 0 0,0-1 0,0 1 0,-1 0-1,1 0 1,0-1 0,0 1 0,0 0 0,0 0 0,0 0-1,-1 2 1,5 2 1432,11-1-821,5-4-673,1 0 1,-1-1-1,1-1 1,-1-1-1,0 0 0,32-11 1,11-1-268,-43 12-134,-6 0-584,1 1 1,-1-2 0,24-8-1,-36 12 703,-1-1 0,0 1 1,0 0-1,1 0 0,-1 0 0,0 0 0,0 0 0,1 0 0,-1 0 0,0 0 1,0 0-1,0-1 0,1 1 0,-1 0 0,0 0 0,0 0 0,0-1 0,1 1 0,-1 0 1,0 0-1,0 0 0,0-1 0,0 1 0,0 0 0,0 0 0,1-1 0,-1 1 0,0 0 1,0 0-1,0-1 0,0 1 0,0 0 0,0 0 0,0-1 0,0 1 0,0 0 0,0 0 1,0-1-1,0 1 0,0 0 0,0 0 0,-1-1 0,1 1 0,0 0 0,0 0 0,0-1 1,0 1-1,0 0 0,-1 0 0,1 0 0,0-1 0,0 1 0,0 0 0,0 0 1,-1 0-1,1 0 0,0-1 0,-1 1 0,-14-6-766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17360,'0'0'2093,"11"-3"779,-4 1-2460,4-2 184,1 0 1,0 1 0,-1 1 0,1 0 0,0 1-1,0 0 1,0 0 0,0 1 0,22 3-1,-33-2-592,1 0-1,-1-1 0,1 1 1,-1 0-1,1 0 0,-1 0 1,1 0-1,-1 0 0,0 0 1,0 1-1,0-1 0,1 0 1,-1 1-1,0-1 0,-1 1 0,1-1 1,0 1-1,0-1 0,-1 1 1,1-1-1,0 1 0,-1 0 1,0-1-1,1 1 0,-1 0 1,0 0-1,0-1 0,0 1 0,0 0 1,0-1-1,-1 1 0,1 0 1,0 0-1,-1-1 0,1 1 1,-1-1-1,0 1 0,-1 3 1,-2 4 15,0 1 0,-1-1 1,0 0-1,-1 0 1,-6 9-1,-13 10 19,-17 25 31,39-50-73,1 1 1,0 0 0,-1 0 0,1 1 0,1-1 0,-1 0 0,1 1 0,-1-1 0,1 1 0,1-1 0,-1 7-1,1-10 3,0-1-1,0 1 1,0 0-1,1 0 1,-1 0-1,1 0 0,-1 0 1,1-1-1,-1 1 1,1 0-1,-1 0 0,1-1 1,-1 1-1,1 0 1,0-1-1,0 1 1,-1 0-1,1-1 0,0 1 1,0-1-1,0 0 1,-1 1-1,1-1 0,0 1 1,0-1-1,0 0 1,0 0-1,0 0 0,0 0 1,0 1-1,0-1 1,0-1-1,42 2-83,-31-1 4,15 0-404,57-2-3132,-25-5-3033,-15-1-925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10090,'0'0'13997,"-13"68"-12620,7-40-320,1 2-673,-1 2-287,1 0-33,1 3-32,2-4-289,2 1-671,0-5-450,0-3-448,0-9-1216,0-7-3204</inkml:trace>
  <inkml:trace contextRef="#ctx0" brushRef="#br0" timeOffset="1">1 203 16432,'0'0'8744,"78"-15"-7495,-37 13-769,2 2-383,7 0-65,1-1-801,-1-7-2562,-1-4-5446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65 13389,'0'0'2130,"11"-7"363,-5 3-2210,68-35 3674,-69 36-3632,1 1 0,0 0 0,0 0 0,0 0 1,0 1-1,1 0 0,-1 0 0,0 0 0,0 1 0,1 0 0,-1 0 0,12 3 0,-17-3-320,0 1 0,0 0-1,0-1 1,0 1-1,-1 0 1,1-1-1,0 1 1,0 0 0,-1 0-1,1 0 1,-1 0-1,1 0 1,-1 0-1,1 0 1,-1 0 0,1 0-1,-1 0 1,0 0-1,0 0 1,0 0 0,1 0-1,-1 0 1,0 0-1,0 0 1,0 0-1,0 0 1,-1 0 0,1 0-1,0 0 1,0 0-1,-1 2 1,-13 35 83,-3-14-39,0-1 0,-1-1 0,-2 0 0,-34 29 0,28-28-26,1 2 1,-35 44-1,57-66-26,1 1 0,0-1 0,0 0 0,0 1 0,0-1 0,0 1 0,1 0 0,0-1 0,-1 1 0,1 0 0,1 0 0,-1 0 0,0 0 0,1 0 0,0 0 0,0 0 0,1 4 1,0-5-39,0-1 1,0 1-1,0-1 1,0 0-1,1 1 1,-1-1-1,1 0 1,0 0 0,-1 0-1,1 0 1,0-1-1,0 1 1,0 0-1,1-1 1,-1 1 0,0-1-1,0 0 1,1 0-1,-1 0 1,1 0-1,-1 0 1,1 0 0,-1-1-1,1 1 1,5-1-1,66 4-7710,-30-4-2702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10410,'0'0'10052,"0"12"-8146,-13 157 2172,-2-2-3485,14-127-540,-2-1 1,-2 0-1,-1-1 0,-2 1 1,-23 65-1,24-91 241,3-14-83,2-26 20,11-47-139,60-144-844,-58 191 546,1 0 0,1 1 1,1 1-1,1 0 0,34-41 1,-43 59 194,0 1 0,0 0 1,1 0-1,0 1 0,11-7 0,-16 10 4,1 1-1,1-1 1,-1 1-1,0-1 1,0 1-1,0 0 1,1 0-1,-1 1 1,0-1-1,1 1 1,-1-1-1,1 1 1,-1 0-1,1 0 1,-1 1-1,7 1 1,-9-2 3,0 0 1,-1 1-1,1-1 1,0 1-1,0-1 1,-1 1-1,1 0 1,0-1-1,-1 1 1,1 0-1,0-1 1,-1 1-1,1 0 0,-1 0 1,0-1-1,1 1 1,-1 0-1,0 0 1,1 0-1,-1 0 1,0 0-1,0-1 1,1 1-1,-1 0 1,0 0-1,0 0 1,0 0-1,0 0 1,-1 0-1,1 0 1,0 0-1,0-1 1,0 1-1,-1 0 1,1 0-1,0 0 1,-1 0-1,1-1 1,-1 1-1,1 0 1,-2 1-1,0 2-36,0 0 0,-1 0 0,1 0 0,-1 0 0,0 0 0,-7 6 1,-1-2 60,0 0 0,-1-1 1,0-1-1,-1 0 1,0 0-1,1-1 0,-2-1 1,-18 5-1,-28-3-2637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69 7623,'0'0'14254,"4"-9"-12044,11-29-443,-15 37-1718,0 0 1,0 1-1,0-1 1,1 1-1,-1-1 1,0 0-1,0 1 1,0-1-1,0 0 0,0 1 1,-1-1-1,1 0 1,0 1-1,0-1 1,0 1-1,-1-1 1,1 0-1,0 1 1,0-1-1,-1 1 1,1-1-1,-1 1 1,1-1-1,0 1 0,-1-1 1,1 1-1,-1-1 1,1 1-1,-1 0 1,1-1-1,-1 1 1,1 0-1,-1-1 1,0 1-1,1 0 1,-1 0-1,0-1 1,1 1-1,-2 0 0,-25-2 306,23 2-259,-3 0-93,0 1 1,1 0 0,-1 0-1,0 0 1,1 1 0,-1 0-1,1 0 1,-1 1-1,1 0 1,0 0 0,0 0-1,0 1 1,1-1 0,-1 2-1,1-1 1,0 0 0,0 1-1,-6 7 1,5-4-14,0 0-1,0 0 1,1 1 0,0-1 0,1 1-1,0 0 1,0 0 0,1 1 0,0-1-1,1 1 1,0-1 0,-1 13 0,2-20 9,1-1-1,0 1 1,0 0 0,0-1 0,1 1 0,-1-1 0,0 1 0,1 0 0,-1-1 0,1 1 0,-1-1 0,1 1-1,0-1 1,-1 1 0,1-1 0,0 0 0,0 1 0,0-1 0,0 0 0,0 1 0,1-1 0,-1 0-1,2 1 1,0 0 6,1 0 0,-1-1 0,1 1 0,-1-1 0,1 0 0,0 0 0,-1 0 0,1 0 0,7 0 0,0-1 3,1 0 0,-1-1 0,0 0 0,0-1 1,0 0-1,15-5 0,-11 0-45,1-1 0,-2 0 0,1-1 0,-1-1 1,0 0-1,-1-1 0,0 0 0,-1-1 0,22-26 0,-45 70-165,-13 11 697,-32 74 1,49-99-396,0 0-1,2 1 1,0-1 0,1 1-1,1 0 1,1 1-1,0 22 1,6-15-671,4-18-1869,5-6-4948,1-4-7373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17008,'0'0'9449,"-4"83"-8264,-4-45-512,7 3-289,-5-3-192,6-3-96,0-4-32,0-5-31,0-5-322,6-3-447,-5-5-898,-1-6-1537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4516,'0'0'19603,"64"-5"-18130,-23 5-95,7 3-930,5 1-384,3 0-64,0-4-2018,-2 0-3875,-6-3-7977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99 10250,'0'0'6822,"-2"-9"-2749,1 4-3858,1 1 0,-1 0 0,-1 0 0,1 0-1,-1 0 1,1 0 0,-1 0 0,0 0 0,-1 0 0,1 0-1,-1 1 1,1 0 0,-1-1 0,0 1 0,0 0 0,-1 0-1,1 0 1,0 1 0,-1-1 0,0 1 0,0 0-1,1 0 1,-1 0 0,0 1 0,-1-1 0,1 1 0,0 0-1,-8-1 1,5 1-221,0 0-1,0 0 1,0 1-1,0 0 1,0 1-1,0-1 1,0 1 0,0 0-1,1 1 1,-1 0-1,0 0 1,0 0-1,1 1 1,0 0-1,-1 0 1,1 1-1,0 0 1,1 0-1,-1 0 1,1 1 0,-1-1-1,2 1 1,-1 1-1,0-1 1,1 1-1,0-1 1,0 1-1,1 0 1,-1 1-1,2-1 1,-1 1-1,0-1 1,1 1 0,1 0-1,-1 0 1,1-1-1,-1 9 1,2-12 8,-1 0 1,1 0 0,0 0-1,0 0 1,0 0 0,0 0 0,1 1-1,-1-1 1,1 0 0,-1 0-1,1 0 1,0 0 0,1 0-1,-1-1 1,0 1 0,1 0-1,-1 0 1,1-1 0,0 1 0,0-1-1,4 4 1,-1-3 2,0 0 1,-1-1-1,1 0 0,0 0 0,1 0 1,-1-1-1,0 1 0,0-1 1,1-1-1,-1 1 0,0-1 1,8 0-1,2 0-11,0-1 1,0-1 0,1-1-1,-2 0 1,1 0 0,0-2-1,-1 0 1,0 0 0,23-13-1,-18 7-8,1-1 0,-2-1 0,0-1-1,0 0 1,28-32 0,-61 67-14,0 1 0,1 1-1,1 0 1,2 0 0,0 1 0,-9 31-1,15-42 36,0 1 0,1 0-1,1 1 1,0-1 0,1 1 0,1-1-1,0 1 1,0 0 0,2-1-1,0 1 1,5 22 0,-6-34-155,1-1 1,0 1-1,1-1 1,-1 0-1,0 1 1,1-1-1,-1 0 1,1 0-1,0 0 1,2 2-1,17 5-7438,-7-9-1335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12139,'10'-3'5857,"21"-3"-3203,54-6 1,-78 11-2448,0 0 0,0 1 0,0 0 0,0 0 0,0 0 0,0 1 0,0 0 0,0 1 0,-1-1 0,1 1 0,0 1 0,-1-1 0,1 1 0,-1 0 0,12 8 0,-16-9-203,-1 0 0,0 0 0,1 0 0,-1 0 0,0 0 0,0 0 0,0 0 0,-1 1 0,1-1 1,0 0-1,-1 1 0,0-1 0,1 0 0,-1 1 0,0-1 0,0 0 0,0 1 0,-1-1 0,1 0 0,0 1 0,-1-1 0,0 0 0,1 1 0,-1-1 0,0 0 0,0 0 0,0 0 0,-1 0 0,1 0 0,0 0 0,-1 0 0,1 0 0,-3 1 0,-7 10 148,0-1 0,-1 0 0,-19 14-1,26-22-30,-17 13 224,-26 20 134,46-35-470,0 0-1,0 0 1,0 1-1,0-1 1,0 0-1,1 1 1,-1-1 0,1 1-1,-1 0 1,1-1-1,0 1 1,0 0-1,0 0 1,0 0-1,0 5 1,1-7-10,1 0 0,-1 0 0,0 0 1,1 0-1,-1 0 0,1 0 0,-1 1 0,1-1 0,0 0 0,-1-1 1,1 1-1,0 0 0,0 0 0,0 0 0,-1 0 0,1-1 0,0 1 1,0 0-1,0-1 0,0 1 0,0-1 0,0 1 0,1-1 0,-1 1 1,2-1-1,34 9-16,-30-8-24,90 9-2477,-31-9-2589,-57-1 4062,63 0-10416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15887,'0'0'8456,"80"27"-6630,-35-21-673,17-1-545,-3-1-383,-1 1-161,-2-1 32,-9-1-352,-13-1-1762,-16 0-1506,-12-2-3843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18436,'-8'14'2040,"11"-4"-959,5-6-361,10-4 1120,5 3-344,6-4-399,2-5-177,5 2-432,0 4-232,-2 0-904,-5 0-648,-12 0 1056,-5 0-168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13805,'0'0'6118,"77"23"-3972,-34-21-320,18-2-545,-1 0-448,5 2-641,-1-2-192,-5 0-1826,-3-1-8680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11115,'0'0'12369,"1"9"-11820,6 71-6,-4 1 0,-10 131 0,1-169-481,-1 0 1,-2 0 0,-27 73 0,25-101 216,5-25 100,2-28-93,6-2-819,1 0 0,2 1 0,2-1-1,1 1 1,2 0 0,2 1 0,2 0-1,26-52 1,-34 79 509,0 0 0,1 0 0,0 0 1,1 1-1,0 0 0,1 0 0,0 1 0,0 0 0,20-14 0,-26 21 65,1-1-1,0 1 1,0-1-1,1 1 1,-1 0-1,0 1 1,1-1-1,-1 1 1,1 0-1,-1 0 1,1 0-1,0 1 1,-1 0 0,1 0-1,0 0 1,-1 0-1,1 1 1,0-1-1,-1 1 1,1 0-1,-1 1 1,1-1-1,-1 1 1,0 0-1,0 0 1,1 0 0,-1 1-1,-1-1 1,7 6-1,-7-6-52,0 0 0,-1 1 0,1-1 0,-1 0 0,1 1 0,-1-1 0,0 1 0,0 0 0,-1 0 0,1 0 0,0 0 0,-1 0 0,0 0 0,0 0 0,0 0 0,0 0 0,0 1 0,0-1 0,-1 0 0,0 1 0,0-1 0,0 1 0,0-1 0,-1 6 0,-1-5 1,1 0-1,-1 0 1,0-1 0,0 1-1,0-1 1,-1 0-1,1 0 1,-1 0 0,0 0-1,0 0 1,0 0-1,0 0 1,0-1 0,0 0-1,-1 0 1,1 0 0,-1 0-1,0 0 1,1-1-1,-7 2 1,1 0 57,-1 0 0,0 0 0,0-1 0,-1 0 0,1-1-1,0 0 1,-1-1 0,1 0 0,-13-2 0,21 1-206,1 1-1,0-1 1,0 1 0,0-1-1,0 0 1,0 0 0,0 1-1,0-1 1,0 0-1,0 0 1,0 0 0,0 0-1,1 0 1,-1 0 0,0 0-1,1 0 1,-1 0 0,1 0-1,-1 0 1,1-1 0,-1 1-1,1 0 1,0 0-1,0-1 1,-1-1 0,0-19-5526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15951,'9'0'1938,"0"-1"-1428,11-1 722,-1 1 0,1 1 1,23 3-1,-37-2-972,-1 0 0,1 1-1,-1-1 1,0 1 0,0 0-1,1 0 1,7 5 0,-11-6-229,0 0 1,-1 1 0,1-1 0,0 1-1,-1-1 1,1 1 0,-1 0 0,1 0-1,-1-1 1,0 1 0,0 0 0,0 0-1,0 0 1,0 0 0,0 1 0,0-1-1,-1 0 1,1 0 0,-1 3 0,0-2-24,0 0 0,0 0 1,-1 0-1,0 0 0,0 0 1,1 0-1,-2 0 0,1 0 1,0 0-1,0-1 0,-1 1 0,0 0 1,1-1-1,-1 0 0,0 1 1,0-1-1,-1 0 0,1 0 1,0 0-1,-1 0 0,-2 2 1,-66 37 275,49-30-180,21-10-96,-34 23 93,34-23-104,1-1 1,-1 1-1,0 0 1,1-1 0,-1 1-1,1 0 1,-1-1-1,1 1 1,0 0-1,-1 0 1,1 0 0,0-1-1,-1 1 1,1 0-1,0 0 1,0 0-1,0 0 1,0-1 0,0 1-1,0 0 1,0 0-1,0 0 1,0 0-1,0 0 1,0-1 0,1 1-1,-1 0 1,0 0-1,1 0 1,-1-1-1,0 1 1,1 0 0,-1 0-1,1-1 1,-1 1-1,1 0 1,-1-1-1,1 1 1,0-1 0,-1 1-1,1 0 1,0-1-1,-1 0 1,1 1-1,0-1 1,1 1 0,14 8-151,0-1 0,1 0 1,0-1-1,1-1 1,30 7-1,25 1-3095,-4-4-3812,-63-10 6149,55 8-10358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18001,'0'0'7111,"-15"65"-5798,12-34-512,3-1-449,0-1-224,0 0 0,0-3-96,9-2-416,-4-2-1538,-1-7-1441,-2-6-3203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13965,'0'0'3812,"70"9"-2018,-27-2-673,10-2-609,6 1-384,5-2-128,3-4-2690,2 0-3813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20 14958,'-9'-4'2029,"5"1"-1861,-1 1 0,0 0 1,-1 0-1,1 1 0,0-1 0,-1 1 1,1 0-1,0 0 0,-1 1 0,1-1 1,-1 1-1,1 1 0,-1-1 0,1 1 1,-1 0-1,1 0 0,0 0 1,-1 1-1,1 0 0,0 0 0,0 0 1,0 1-1,1 0 0,-7 4 0,3 0 17,1 0 0,1 0-1,-1 1 1,2 0-1,-1 0 1,1 0 0,0 1-1,0 0 1,1 0-1,-3 11 1,6-17-153,-1 0 0,1 1 0,1-1 0,-1 1 0,0-1 0,1 1 0,0-1 0,-1 1 0,2-1 0,-1 1 0,0 0 0,1-1 0,-1 1 0,1-1 0,0 0-1,0 1 1,1-1 0,-1 0 0,1 1 0,-1-1 0,1 0 0,0 0 0,0 0 0,0-1 0,1 1 0,-1 0 0,1-1 0,-1 1 0,1-1 0,5 3 0,1 0-17,-1-1 1,1 0-1,0-1 1,0 0-1,0 0 1,0-1-1,1-1 1,-1 1-1,1-1 1,-1-1-1,1 0 1,-1 0-1,1-1 1,16-3-1,-12 1 6,0-1-1,0 0 1,0-1-1,-1-1 0,1 0 1,-1-1-1,-1-1 1,23-16-1,-29 22 66,-12 15 135,-23 34 421,8-12-149,12-18-231,2-1 0,0 1 0,0 1 0,2-1 0,-4 20 0,7-27-429,0-1-1,1 1 1,0-1-1,1 1 1,0-1-1,1 1 1,0-1-1,0 0 0,1 1 1,0-1-1,5 14 1,5-4-4195,6-11-4675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13773,'6'-9'1847,"-1"2"-1391,-1 0 0,2 0 0,-1 1 0,1 0 0,0 0 0,0 0 0,1 1 0,-1 0 0,1 0 0,0 1 0,1-1 0,-1 2 0,1-1 0,0 1 0,-1 0-1,15-3 1,-15 5-314,0 0 0,0 1-1,0 0 1,0 0-1,0 0 1,-1 1-1,1 0 1,0 0 0,13 5-1,-18-5-140,1 0 1,-1 0-1,0 1 1,0-1-1,0 1 0,0-1 1,0 1-1,0 0 1,-1 0-1,1 0 0,0 0 1,-1 0-1,0 0 1,1 1-1,-1-1 0,0 0 1,0 1-1,0-1 1,-1 1-1,1-1 0,-1 1 1,1-1-1,-1 1 1,0-1-1,0 1 0,0-1 1,0 1-1,0-1 0,-1 5 1,0-2 3,0-1 1,0 0-1,0 1 1,-1-1-1,1 0 0,-1 0 1,0 0-1,0 0 1,0-1-1,-1 1 1,0 0-1,1-1 0,-1 0 1,-6 5-1,-55 39 146,53-42-135,1 2 1,0 0-1,0 0 0,1 0 1,0 1-1,-9 11 1,16-17-29,1-1 1,0 1-1,-1 0 1,1 0-1,0 0 1,0 0-1,0 0 1,1 0 0,-1 0-1,0 0 1,1 1-1,-1-1 1,1 0-1,0 0 1,0 0-1,0 1 1,0-1-1,0 0 1,0 0-1,1 1 1,-1-1-1,2 3 1,-1-2-56,1 1 0,0-1 0,0 0 0,1 1 1,-1-1-1,1-1 0,0 1 0,-1 0 0,1-1 0,0 1 0,7 3 0,6 3-589,2 0-1,-1-1 0,1-1 0,19 5 0,16 1-5882,4-4-4192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18481,'0'0'5157,"-11"49"-4356,2-22-192,9 2-193,-2 0-192,2 3-192,0-1 32,0 0-32,0 0-96,0-4-704,0-4-930,-2-7-2658,-8-7-5253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15439,'0'0'4676,"76"-2"-2690,-33 2-1185,19 6-257,3 5-288,6 1-224,0 1-160,-3-6-3267,-3-5-3620,-9-2-4740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9449,'9'-2'3865,"8"-2"-2577,0 1-1,0 0 1,0 1 0,0 1 0,0 1 0,32 3-1,-39-2-1041,0 1 0,0 0-1,0 1 1,0-1 0,0 2 0,-1-1-1,0 2 1,1-1 0,-1 1 0,-1 0-1,1 1 1,-1 0 0,12 12-1,-18-17-242,0 1 0,0 0-1,-1 0 1,1 1 0,-1-1 0,1 0-1,-1 1 1,0-1 0,0 0-1,0 1 1,0-1 0,-1 1 0,1 0-1,0-1 1,-1 1 0,0 0-1,0-1 1,0 1 0,0 0-1,0-1 1,0 1 0,-1 0 0,1-1-1,-1 1 1,0-1 0,0 1-1,0-1 1,0 1 0,0-1-1,0 0 1,-1 1 0,1-1 0,-4 4-1,-5 5 12,0-1 0,0 0 0,-1-1 0,-22 16 0,24-19 11,-32 22 72,25-19-24,1 1 1,1 0-1,0 1 0,0 0 1,1 1-1,1 1 0,-22 27 1,33-38-75,0-1 1,0 1 0,0-1 0,0 1 0,0 0 0,1-1 0,-1 1 0,1 0 0,-1 0 0,1 0 0,-1 0 0,1-1 0,0 1 0,0 0-1,0 0 1,0 0 0,0 0 0,1 0 0,-1-1 0,1 1 0,-1 0 0,1 0 0,-1 0 0,1-1 0,2 4 0,-1-2 13,1 0 1,0-1 0,-1 1 0,1-1-1,0 0 1,0 0 0,1 0 0,-1 0-1,0-1 1,1 1 0,-1-1 0,5 1-1,12 3-440,0-1 0,0-1 0,34 1-1,-36-3-1990,0-1 0,0-1 0,33-6-1,0-10-8338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16428,'1'1'85,"-1"-1"0,0 0 0,0 1 0,0-1 0,1 0 1,-1 1-1,0-1 0,1 0 0,-1 1 0,0-1 0,1 0 1,-1 0-1,0 1 0,1-1 0,-1 0 0,0 0 0,1 0 1,-1 1-1,0-1 0,1 0 0,-1 0 0,1 0 0,-1 0 1,1 0-1,-1 0 0,0 0 0,1 0 0,-1 0 0,1 0 1,-1 0-1,0 0 0,1 0 0,-1-1 0,1 1 0,-1 0 1,0 0-1,1 0 0,-1 0 0,0-1 0,1 1 0,-1 0 1,0 0-1,1-1 0,-1 1 0,1-1 0,19-16 978,-17 14-438,83-87 2657,95-137-1124,-191 254-1785,-12 17-496,1 1 1,2 2-1,3 0 0,-17 74 0,32-118-29,1 0-1,-1-1 0,1 1 0,0 0 0,-1-1 0,1 1 0,1 0 0,-1 0 0,0-1 0,1 1 0,-1 0 0,1-1 1,1 4-1,-2-6 87,0 1 1,1-1 0,-1 0 0,0 1-1,1-1 1,-1 1 0,1-1 0,-1 0-1,1 1 1,-1-1 0,1 0-1,-1 0 1,1 0 0,-1 1 0,1-1-1,-1 0 1,1 0 0,-1 0 0,1 0-1,-1 0 1,1 0 0,-1 0 0,1 0-1,0 0 1,2 0-30,-1-1 0,0 1 0,1-1-1,-1 0 1,1 0 0,-1 0 0,0 0 0,3-2-1,19-15-822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16239,'0'0'5227,"-2"11"-3695,2-7-1394,-9 58 1637,-21 78 1,19-108-1319,5-18-152,1 1 0,1 0 0,0 0 1,1 1-1,0-1 0,2 1 0,-1 16 0,3-30-265,-1 0 1,1-1-1,0 1 0,0-1 0,0 1 0,0-1 0,0 1 0,0-1 0,0 1 0,0-1 0,1 0 1,-1 0-1,0 1 0,1-1 0,-1 0 0,1 0 0,0-1 0,-1 1 0,1 0 0,0 0 0,-1-1 1,1 1-1,0-1 0,0 0 0,-1 1 0,1-1 0,0 0 0,0 0 0,0 0 0,-1 0 0,1 0 1,2-1-1,9 1 52,-1-1 0,1 0 0,16-5 1,-11 1-73,-1-1 1,0-1 0,0-1 0,23-14 0,-21 11-99,2 1 1,24-10-1,-45 20 65,1 0 0,0-1 0,0 1-1,-1 0 1,1 0 0,0-1-1,0 1 1,-1 0 0,1 0-1,0 0 1,0 0 0,0 0-1,-1 0 1,1 0 0,0 1 0,0-1-1,0 0 1,-1 0 0,1 1-1,0-1 1,-1 0 0,1 1-1,0-1 1,-1 0 0,1 1-1,0-1 1,-1 1 0,1 0 0,-1-1-1,1 1 1,-1-1 0,1 1-1,-1 0 1,1-1 0,-1 1-1,0 0 1,1-1 0,-1 1-1,0 0 1,0 0 0,1-1 0,-1 1-1,0 0 1,0 0 0,0 0-1,0-1 1,0 1 0,0 0-1,0 0 1,0-1 0,0 1-1,-1 0 1,1 1 0,-11 57 4,6-37 16,3-4 39,1 0 1,1 0 0,1 21 0,5-31-2186,2-11-4920,0-6-3501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12684,'0'0'4847,"6"-10"-2242,-3 4-2315,0 1 0,0 0-1,1 0 1,-1 1 0,1-1-1,0 1 1,1 0 0,-1 0-1,1 0 1,0 0 0,-1 1 0,1 0-1,1 0 1,-1 0 0,0 1-1,1 0 1,0 0 0,7-2-1,2 2 234,-1 0-1,0 1 1,0 0-1,29 3 1,-39-1-478,-1-1 0,1 1 1,-1 0-1,1 0 0,-1 0 1,0 1-1,0-1 0,1 1 1,-1 0-1,0-1 0,4 4 0,-6-3-45,0-1 0,1 1 0,-1-1 0,0 1 0,0 0 0,0-1 0,0 1 0,-1 0 0,1 0 0,0-1 0,-1 1 0,1 0 0,-1 0 0,0 0 0,1 0 0,-1 0 0,0 0 0,0 0-1,0-1 1,0 1 0,-1 0 0,0 3 0,0 0 2,-1-1 0,0 1-1,0-1 1,0 0-1,0 0 1,-1 0 0,1 0-1,-1 0 1,0 0 0,-1-1-1,1 1 1,-6 3 0,-54 40 160,23-19-122,33-23-32,1 1 0,0-1 0,1 1-1,-1 1 1,-6 9 0,11-14-11,0-1 0,0 1 1,0-1-1,0 1 0,0-1 0,1 1 1,-1 0-1,0-1 0,1 1 0,0 0 0,-1 0 1,1-1-1,0 1 0,0 0 0,0 0 0,0-1 1,0 1-1,0 0 0,1 0 0,-1-1 1,0 1-1,1 0 0,0 0 0,-1-1 0,1 1 1,0-1-1,0 1 0,0-1 0,0 1 1,0-1-1,0 1 0,0-1 0,2 1 0,7 6-88,0-1 0,0-1 0,1 1-1,0-2 1,0 0 0,0 0 0,20 5-1,3-1-2668,52 6-1,-29-10-3720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5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1011 1698,'0'0'17707,"-5"1"-16666,-14 4 1144,42-2-1316,-18-4-710,-1-1 1,0 0 0,0 0 0,1 0 0,-1 0 0,-1-1 0,1 1 0,0-1 0,-1 0 0,7-7 0,11-7-110,0 6-14,1 0 0,0 1 0,38-10 0,22-10 7,-24 2 9,-30 14-57,45-16 1,-49 20 16,0-1 1,-1-2 0,-1 0-1,0-1 1,30-25 0,-21 15 23,44-25 1,5 3-10,152-74 203,-229 119-230,408-162 64,-200 67-2,-75 30-28,-114 56 182,-1 0 0,-1-2 0,24-16 1,-28 17-167,1 2 0,0 0 1,1 0-1,29-8 1,28-14 38,-66 29-2411,-9 7-2988,-1-1-242,10-8 1685,-3-4-2133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5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159 242 4740,'59'-97'7926,"32"-48"3484,-101 187-9061,-31 46-1970,-63 96-1,-28 60-222,111-198-2574,20-44 453,1-6-2328,0-7 2657,0 8 283,0-21-4807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5.7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17585,'0'0'3635,"2"10"-1644,-1-1-1605,2 1-1,-1-1 1,1 0-1,0 0 1,1 0-1,0-1 1,0 1-1,1-1 1,0 0-1,1 0 1,0-1-1,0 0 1,8 8-1,10 4-93,1-1 0,0-2 0,32 16 0,43 28-2249,-88-51 49,-1 0-1,1 1 0,10 13 0,-13-13-4032,2-3-2569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6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 15631,'0'0'3907,"0"62"-2241,0-30 32,0 4-737,0 3-257,0 0-223,0-2-353,3-1-64,3-5-32,0-4-32,-3-9-769,7-5-288,-5-9-32,6-4-993,-5-9-1409,2-14-1538</inkml:trace>
  <inkml:trace contextRef="#ctx0" brushRef="#br0" timeOffset="1">146 1 15663,'0'0'2925,"0"9"-629,0 31 189,2 87 2586,-1-111-4983,1 0-1,1 1 0,5 16 1,2-6-374,6 25-1621,-11-19-4207,-12-36-1295,-7-9-316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6.4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1 110 13933,'0'0'11723,"76"-24"-9545,-31 17-1057,2-2-736,1-2-353,5-3-224,-7-4-2275,-3-8-5220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2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1363 181 14862,'-10'-10'561,"0"0"-446,-18-17 202,-59-46 1,76 65-283,0 1 0,-1 0 0,0 1 0,0 0 1,0 1-1,-1 0 0,0 1 0,0 0 0,0 1 0,-18-2 1,-3 4-15,1 2 0,0 1 0,-1 2 0,1 1 1,1 2-1,-1 1 0,1 1 0,0 2 0,-59 29 0,39-12 237,0 2 0,3 2-1,0 2 1,-77 73 0,85-67-78,2 2 0,1 2 0,3 1 1,1 2-1,-43 81 0,61-99-62,2 1 0,1 1 0,2-1 0,1 2 0,1 0 1,2 0-1,1 0 0,1 1 0,2 0 0,2 0 0,2 39 0,1-56-62,1-1 0,0 1 0,1-1 0,0 0 1,2-1-1,-1 1 0,2-1 0,0 0 0,1 0 0,12 16 0,-6-13 19,0 0 0,1-1 0,1 0 0,1-2-1,0 0 1,30 19 0,-3-8 6,1-3 1,1-1-1,1-3 0,0-1 0,87 17 0,18-7-79,2-8 1,0-6-1,0-6 0,157-15 0,-251 3-11,0-2 0,0-2 1,-1-4-1,0-2 0,-1-2 0,92-42 0,-117 44 154,-1-1-1,0-2 1,-1-2-1,-1 0 0,-1-2 1,-1-1-1,-2-2 0,0 0 1,-1-2-1,-1 0 0,-2-2 1,25-42-1,-38 56-8,-2-1-1,0 0 1,-1 0 0,0-1 0,-1 1-1,-1-1 1,-1 0 0,-1-1 0,0 1-1,-1 0 1,0-1 0,-2 1-1,0 0 1,-1-1 0,-1 1 0,-5-17-1,0 7-92,-2 0 1,-1 1-1,-1 1 0,-1 0 0,-1 1 0,-2 0 0,0 1 0,-1 1 1,-24-24-1,-8-2-12,-2 1 0,-1 3 1,-3 2-1,-2 2 0,-72-37 1,47 34-151,-2 4 0,-2 4-1,-122-34 1,137 52-957,-136-16-1,17 23-3106,8 10-2939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2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36 8008,'0'0'10479,"7"-15"-9817,8 9-581,-8 3-154,1 0 0,0 1 0,0 0 1,15-2-1,-22 4-39,-3 3 96,1-1 0,-1 1 0,0-1 0,0 0 0,1 1 1,-2-1-1,1 0 0,0 0 0,0 0 0,-1-1 0,1 1 0,-5 2 0,1 0 4,-145 104 973,200-123-774,159-84-620,-206 98 439,-36 6 20,23-1-74,1 1-1,-1 0 1,1 0 0,0 1-1,1 0 1,-1 1-1,-10 9 1,5-4-1401,1-2-3302,-4-5-4613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4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36 153 7751,'0'0'1073,"0"-10"385,0-40 453,0 21 4853,-2 32-3101,-4 15-3547,6 60 61,-2 14 117,5 1-1,20 138 0,-7-150-302,4 14 557,-5 0-1,5 141 1,-17 157-230,-5 382-241,-2-630-56,-18 406-42,15-452 67,-20 194-695,24-259 721,2 0 0,3 36 0,0-3 897,12-34-815,-9-20-164,-4-9 4,1 0 1,0 0-1,1 0 0,-1 0 1,1-1-1,0 1 1,-1-1-1,1 0 1,1 0-1,-1 0 0,0 0 1,1 0-1,0-1 1,-1 0-1,1 0 1,0 0-1,0 0 0,0 0 1,7 1-1,9 5 22,-19-7-16,32 14-73,1-1 0,0-2 0,1-1 0,0-2 0,57 8 0,-32-12 59,0-2 0,0-3 0,-1-3 0,88-15 1,-79 9-88,1 2 0,93 4 0,-87 3 63,130-16 0,-111 5 43,1 5 1,98 5-1,14 0 5,3-24 0,-162 16-5,1 2 1,0 2-1,0 3 1,87 6 0,42 18 20,-158-21-15,1 0 0,28-3-1,-49 1-11,1 0-1,0 0 0,0 0 0,-1 0 0,1 0 0,0-1 1,-1 1-1,1 0 0,-1 0 0,0 0 0,1-1 1,-1 1-1,0 0 0,0 0 0,1-1 0,-1 1 1,0 0-1,0 0 0,-1-1 0,1-1 0,-3-29-280,-2 19 181,-1 0 1,0 1-1,-1-1 1,-1 1-1,0 1 0,-13-16 1,-6-8 73,-203-307-395,-45-49 432,205 294-20,-267-326-541,17 22 274,-198-265 144,179 288 234,240 272 103,-160-224-1,253 321-161,-41-58 476,20 25-83,-34-38-1,51 69-383,0 1-1,0 0 1,-1 0-1,0 1 1,-1 0-1,0 1 1,-1 0-1,-13-6 1,15 6-927,10-4-3444,1 9 3158,0-8-5826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18204,'-10'11'1960,"11"-9"-1272,8 2-279,8-7 1919,6-4-2040,7-7-160,4 1-80,4-3-128</inkml:trace>
  <inkml:trace contextRef="#ctx0" brushRef="#br0" timeOffset="1">532 82 19556,'10'0'1537,"3"-3"-1754,6-4-247,8-7 992,9-2-271,9 2-321</inkml:trace>
  <inkml:trace contextRef="#ctx0" brushRef="#br0" timeOffset="2">942 12 17268,'-4'13'2064,"-3"0"-1392,0-9-312,5 0 1369,4-7-1281,2-7-8,0-23-224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19988,'4'-1'2141,"-7"10"-1176,-13 21-315,11-20 57,-8 16 42,1 0 1,-14 48-1,22-63-698,1 0 1,1 0-1,0 0 0,1 1 0,0-1 0,1 1 1,0-1-1,1 0 0,3 20 0,-4-28-47,1 0-1,0 0 1,0 0 0,0 0-1,0-1 1,0 1 0,1 0-1,-1-1 1,1 1-1,0-1 1,0 0 0,-1 1-1,2-1 1,-1 0 0,0 0-1,0 0 1,1 0-1,-1-1 1,1 1 0,-1-1-1,1 1 1,0-1 0,-1 0-1,1 0 1,0 0 0,0-1-1,0 1 1,0-1-1,0 1 1,0-1 0,0 0-1,3 0 1,1-1 27,1 0 0,-1 0 1,0-1-1,0 0 0,1-1 0,-1 1 1,0-1-1,-1 0 0,1-1 0,-1 0 1,11-7-1,-6 2 62,-1-1 0,1 0-1,-2-1 1,1 1 0,-2-2 0,1 1 0,9-21 0,-13 23-38,0 0 1,-1 0 0,-1-1 0,0 0 0,0 0-1,-1 0 1,0 0 0,0 0 0,-1 0 0,-1 0-1,-1-14 1,1 21-74,0 1 0,0-1 0,0 1-1,-1-1 1,1 1 0,-1 0 0,0-1 0,0 1-1,0 0 1,0-1 0,0 1 0,0 0 0,0 0-1,-1 0 1,1 0 0,-1 0 0,0 0-1,1 1 1,-1-1 0,0 1 0,0-1 0,0 1-1,0-1 1,0 1 0,-1 0 0,1 0 0,0 0-1,0 0 1,-1 1 0,1-1 0,-4 0 0,-2 0-57,0 1 1,0 0 0,0 1 0,0 0-1,-1 0 1,1 1 0,0 0 0,-9 3-1,-3 1-163,2-3-49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08.4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70 105 2755,'0'0'6710,"-1"-10"-5578,-3-35 149,4 43-907,0 0 1,0-1-1,-1 1 0,1 0 0,-1 0 0,0-1 0,1 1 0,-1 0 0,0 0 0,0 0 0,-3-4 0,4 6-328,0 0 0,-1 0-1,1 0 1,0-1 0,0 1-1,-1 0 1,1 0 0,0 0-1,0 0 1,0 0-1,-1 0 1,1 0 0,0 0-1,0 0 1,-1 0 0,1 1-1,0-1 1,0 0 0,0 0-1,-1 0 1,1 0 0,0 0-1,0 0 1,0 0-1,-1 1 1,1-1 0,0 0-1,0 0 1,0 0 0,0 0-1,-1 1 1,1-1 0,0 0-1,0 0 1,0 0-1,0 0 1,0 1 0,0-1-1,0 0 1,0 0 0,0 1-1,0-1 1,-1 0 0,1 0-1,0 1 1,-4 18 331,3 19-318,-1 10 465,1-29-112,1 1 0,0 0 0,2-1 0,4 23 0,3 7-54,5 51-1,-2-23 160,-7-51-170,-1 0 1,1 36-1,13 227-149,-12-6 586,-6-241-669,5 211 48,1-184-123,4 116 107,-1 11-142,0 376 97,-20-78-102,4 62-289,3-485 2318,11-69-2030,0-1 0,0 1 0,0-2 0,14 1 0,104-3-137,141 5 105,722 20 1,-616-55 69,13-23-5,-74 27 22,-278 23-4,57 1 1,-89 4 248,-16-2-2446,14 2 2155,0 0-1,1 1 1,-1-1-1,0 0 1,0 0 0,1 0-1,-1 0 1,0 0-1,0 0 1,1 0-1,-1 0 1,0 0-1,1 0 1,-1-1-1,0 1 1,0 0-1,1 0 1,-1-1-1,0 1 1,1 0-1,-1-1 1,1 1-1,-1 0 1,0-1-1,1 1 1,-1-1-1,1 1 1,-1-1 0,1 0-1,-1 1 1,0-2-1,-11-19 2,-98-189 334,79 139-307,-3 1 0,-65-100-1,65 122-3,-108-147 48,4 15-73,42 53-8,-42-21 59,-219-335 194,312 417-242,-16-14 23,-87-90 1,23 30-5,77 82-28,-286-328 25,161 176 79,62 70-45,65 86-30,-2 2 1,-63-54-1,59 58 216,3-3 1,-47-61-1,79 92-3,-47-60 595,66 91-6125,1-4-642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0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608 1272 609,'0'0'10383,"-1"3"-10138,-3 8 7405,26-19-4772,-14-8-2485,0 0 1,-1 0 0,-1-1-1,7-26 1,-12 38-478,3-13 355,-1 1 0,0-1-1,-2 0 1,0 0 0,-1 0 0,-1 0-1,0 1 1,-1-1 0,-2 0 0,1 1 0,-2-1-1,0 1 1,-1 1 0,-1-1 0,-1 1-1,0 0 1,-13-19 0,15 26-199,-4-8 12,0 1 1,0 1-1,-2 0 0,0 1 0,-1 0 1,-17-15-1,-204-154 546,174 139-545,-44-36 505,93 71-525,1-1 1,0-1-1,1 0 0,0 0 0,1-1 0,-13-22 1,15 17-16,0 0 1,1 0 0,1 0-1,1 0 1,1-1 0,0 0 0,1 1-1,1-1 1,3-28 0,-1 39-67,1 0 0,0 0 0,0 0 0,1 0 0,0 1 0,0 0 0,0 0 0,1 0 0,0 0 0,0 0 0,11-8 0,-15 14-86,-11-7-16506,5 1 8558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2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1467 1491 2787,'-19'-4'11720,"10"-8"-4696,8-6-4107,6-5-3518,11-20 919,-3 0 0,-2-2 0,-1 1 0,-3-2 0,-2 1 0,0-48 0,-6 66-242,-1 0 0,-1-1 1,-2 1-1,-9-30 1,-40-105 308,36 113-352,-48-95 14,29 69-30,25 54 3,0 0-1,-1 1 0,-1 0 0,-1 1 0,-1 1 1,-1 0-1,-26-21 0,-9-3 62,-82-51-1,79 62 122,-2 3-1,-108-37 0,147 58-100,-9-1-27,0 0-1,0 2 0,0 1 1,-39-2-1,-115 5-58,112 2 20,57 0-17,0-1 0,1 2 0,-1 0 0,0 0 1,1 1-1,-1 0 0,1 1 0,0 0 0,0 1 1,0 0-1,0 1 0,1 0 0,-1 1 1,1 0-1,1 0 0,-10 9 0,10-8-79,5-3-1,0 0 0,0 0-1,0-1 1,-1 1-1,0-1 1,0 0-1,1-1 1,-2 1 0,1-1-1,-7 2 1,18-8-4132,5-11 2221,-7 11 383,15-21-4741,8-6-4570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2:13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2727 3171,'0'0'3700,"-3"8"-3754,-9 22-15,12-30 169,0 1 1,-1 0-1,1-1 0,0 1 1,-1 0-1,1-1 1,-1 1-1,1-1 0,-1 1 1,1-1-1,-1 1 1,1-1-1,-1 1 1,0-1-1,1 1 0,-1-1 1,0 0-1,1 1 1,-1-1-1,0 0 0,0 0 1,1 1-1,-1-1 1,-1 0-1,1 0 148,1 0 0,0 0 0,-1 0 0,1 0 0,0 0 1,0 0-1,-1 0 0,1 0 0,0 0 0,-1-1 0,1 1 0,0 0 0,-1 0 0,1 0 0,0 0 0,0 0 0,-1-1 0,1 1 0,0 0 0,0 0 1,-1-1-1,1 1 0,0 0 0,0 0 0,0-1 0,0 1 0,-1 0 0,1 0 0,0-1 0,0 1 0,0 0 0,0-1 0,0 1 0,0 0 0,0-1 1,0 1-1,0 0 0,0-1 0,0 1 0,11-43 915,2 1 0,19-42 0,6-20-1027,24-82-19,63-210-37,-104 315-50,97-333-41,-76 290 122,74-154-1,198-300 85,-158 303-155,-74 117 916,-79 153-1029,-3 8-924,-4 9-1729,-9-2-2666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6:01.5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50 184 7751,'0'0'7912,"-8"-9"-6684,-23-31-203,29 38-903,1 0 1,0 0 0,0 0-1,0 0 1,0-1-1,0 1 1,0 0 0,1-1-1,-1 1 1,1 0 0,-1-1-1,1 1 1,0-1 0,0 1-1,0 0 1,0-1-1,1 1 1,-1-1 0,1 1-1,-1 0 1,1-1 0,0 1-1,0 0 1,0 0 0,0-1-1,0 1 1,0 0-1,1 0 1,-1 0 0,1 1-1,0-1 1,2-3 0,2 0-72,-1 1 0,1 0-1,0 0 1,0 0 0,0 0 0,0 1 0,1 0 0,10-3 0,11-1-39,1 1-1,0 2 1,1 1-1,-1 2 1,38 1 0,-60 1-71,-1 0 0,1 1 0,-1 0 1,1 0-1,-1 0 0,0 0 0,0 1 1,0 0-1,0 1 0,6 4 1,56 46 145,-40-30-89,4 4 3,-2 0 0,-1 2 0,-1 2 0,39 58 0,74 151 416,-111-183-333,3-1 1,3-2-1,2-2 0,81 88 1,44 41 22,-100-108-11,128 117-1,-102-117 252,181 113 0,-250-176-326,0-2 0,1 0 0,0-1-1,1-1 1,-1-1 0,1-1 0,1-1-1,-1-1 1,0-1 0,1-1-1,-1-1 1,1-1 0,0-1 0,-1-1-1,0 0 1,42-14 0,-38 10 15,0 2 0,1 1 1,-1 1-1,40 1 0,-66 2-27,1 0-1,-1 0 0,0 0 0,0 0 1,1 1-1,-1-1 0,0 0 0,0 0 1,1 1-1,-1-1 0,0 0 0,0 0 1,0 1-1,0-1 0,1 0 1,-1 0-1,0 1 0,0-1 0,0 0 1,0 1-1,0-1 0,0 0 0,0 1 1,0-1-1,0 0 0,0 1 0,0-1 1,0 0-1,0 0 0,0 1 0,0-1 1,0 0-1,0 1 0,-1-1 1,1 0-1,0 0 0,0 1 0,0-1 1,0 0-1,-1 0 0,1 1 0,0-1 1,-1 0-1,-5 13 103,-8 7-137,1 1-1,0 0 0,2 1 1,1 0-1,1 1 0,0 0 1,2 0-1,1 1 0,0 0 1,2 0-1,1 0 0,1 1 0,1-1 1,4 43-1,0-49 23,1-1 0,1 1 0,1-2 0,0 1-1,14 25 1,52 78-31,-47-80 31,347 498-802,-294-440 786,35 48 31,-99-126 1,-1 1 0,-1 0 0,-2 1 1,0 0-1,10 32 0,-16-40 0,-1 0 0,-1 0 0,0 0 1,0 0-1,-1 0 0,-1 1 0,-1-1 0,-2 18 0,1-23-1,0 1 0,-1-1 0,0 0 0,0 0 0,-1 0 0,0-1 0,-1 1-1,0-1 1,0 0 0,-1 0 0,1-1 0,-2 0 0,-8 9 0,-88 64 136,66-54-8,-38 36 1,65-53-124,1 1 1,-1 0 0,2 1 0,0 0-1,0 0 1,1 1 0,0 0-1,-5 15 1,2-4-806,10-23 726,-1 0 1,1 0 0,0 0 0,0 0-1,0 0 1,0-1 0,0 1 0,0 0-1,0 0 1,0 0 0,0 0 0,0 0-1,0 0 1,0 0 0,0 0 0,0 0-1,0 0 1,0 0 0,0 0 0,-1 0-1,1 0 1,0 0 0,0 0 0,0 0-1,0 0 1,0 0 0,0 0 0,0 0 0,0 0-1,0 0 1,0 0 0,0 0 0,9-39-5953,-7 28 4645,7-34-7044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6:02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2638 9673,'0'0'5984,"4"-12"-5311,23-50 288,2 1-1,73-112 1,-61 109-613,587-808 15,-41 175 485,-441 546-118,5 6 0,227-167-1,-358 298-730,-8 3-13,1 2 0,0-1 0,0 2 0,1 0 1,0 1-1,1 0 0,25-8 0,-40 15-40,-1 0 1,1 1-1,0-1 0,0 0 0,0 0 0,0 0 0,0 0 0,0 0 0,0 1 1,0-1-1,0 0 0,0 0 0,0 0 0,0 0 0,0 1 0,0-1 0,0 0 1,0 0-1,0 0 0,0 0 0,0 1 0,0-1 0,0 0 0,0 0 0,0 0 1,0 0-1,0 0 0,0 1 0,0-1 0,1 0 0,-1 0 0,0 0 1,0 0-1,0 0 0,0 0 0,0 0 0,0 1 0,1-1 0,-1 0 0,0 0 1,0 0-1,0 0 0,0 0 0,0 0 0,1 0 0,-1 0 0,0 0 0,0 0 1,0 0-1,0 0 0,1 0 0,-1 0 0,0 0 0,0 0 0,0 0 0,0 0 1,0 0-1,1 0 0,-1 0 0,0 0 0,-11 10-3114,-13 4-2432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6:03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0 12172,'0'0'5818,"2"10"-5471,1 10-355,-2 0 0,0 0 0,-2 0 0,-4 37 0,-23 95-163,10-64 238,5-13-35,-5 144 0,17-217-14,1 1 0,0-1 0,0 1 0,0-1 0,0 1 0,0-1 0,1 1 0,-1-1 0,1 0 0,-1 1 0,1-1 0,0 0 0,0 1 0,0-1 0,0 0 0,0 0 0,1 0 0,-1 0 0,1 0 0,-1 0 0,1 0 0,0 0 0,0-1 0,0 1 0,0-1 0,0 1 0,0-1 0,0 0 0,0 0 0,0 0 0,1 0 0,-1 0 0,0 0 0,1-1 0,-1 1 0,1-1 0,-1 0 0,0 1 0,1-1 0,-1 0 0,1-1 0,-1 1 0,1 0 0,-1-1 0,5-1 0,3 0 204,-1-1 0,0 0 0,1-1-1,-1 0 1,-1 0 0,1-1 0,14-11 0,56-51 1079,-40 33-763,193-139-926,-155 119-4445,-28 17-666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6:45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7 278 3748,'0'0'17915,"-7"11"-13665,13-19-4078,0 0 1,0 1 0,0-1 0,1 1 0,1 1 0,-1-1 0,1 1 0,15-8 0,-12 6-140,-1 1-1,1-1 1,13-14-1,-10 8-29,1 1-1,0 1 0,1 0 0,0 1 0,24-11 1,42-31-6,-41 21 3,-40 32-27,2 0 27,-3 0 59,0-3 177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2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10250,'0'0'13266,"-8"4"-13149,-7 3 10,0 1-1,0 1 1,0 1-1,1 0 1,1 1-1,0 0 1,-19 21 0,-3 8-1696,-39 57 0,66-87-5216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8072,'0'0'14702,"58"8"-14094,-33 4-191,-1 2-225,6 5-128,2 1 32,3 0-192,0 2-1346,1-4-1793,-6-5-2562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16307,'0'1'80,"1"-1"0,-1 0 0,0 1 0,1-1 0,-1 0-1,1 1 1,-1-1 0,0 1 0,1-1 0,-1 1-1,0-1 1,0 1 0,1-1 0,-1 1 0,0-1-1,0 1 1,0-1 0,0 1 0,0-1 0,0 1 0,0 0-1,0-1 1,0 1 0,0-1 0,0 2 0,-4 17 233,2-13 123,-11 54 394,2-1 0,-6 86 0,17-143-789,2 23 631,-2-24-643,0-1 0,0 1 0,0-1 0,0 1-1,1-1 1,-1 1 0,0-1 0,0 1 0,0-1-1,1 1 1,-1-1 0,0 0 0,0 1 0,1-1-1,-1 0 1,0 1 0,1-1 0,-1 0 0,0 1-1,1-1 1,-1 0 0,1 1 0,-1-1 0,1 0-1,-1 0 1,0 0 0,1 0 0,-1 1 0,1-1-1,-1 0 1,1 0 0,-1 0 0,1 0 0,-1 0-1,1 0 1,-1 0 0,1 0 0,-1 0 0,1 0-1,-1 0 1,1-1 0,-1 1 0,0 0 0,1 0-1,-1 0 1,1-1 0,7-4 152,-1 0 0,0-1 0,-1 0 0,1 0-1,-1 0 1,0-1 0,-1 1 0,0-2 0,5-7 0,8-10 184,150-209 1443,-164 227-1887,-2 5-35,-1-1 1,1 1-1,-1 0 1,1 0 0,0 0-1,0 0 1,0 0-1,0 0 1,0 0 0,0 0-1,0 1 1,4-3 0,-5 5-10,-1-1 0,0 0 0,0 1 0,0-1 0,0 0 0,0 1 0,0-1 0,0 0 0,0 1 0,0-1 0,0 0 0,0 1 0,0-1 0,0 1 0,0-1 0,-1 0 0,1 1 0,0-1 0,0 0 0,0 0 0,0 1 0,-1-1 1,1 0-1,0 1 0,0-1 0,0 0 0,-1 0 0,1 1 0,0-1 0,-1 0 0,1 0 0,0 0 0,0 0 0,-1 1 0,-4 0-927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67 7079,'0'0'8856,"8"-7"-6245,25-24-279,-32 30-2083,0 0-1,0 0 0,0 0 0,-1 1 0,1-1 1,0 0-1,0 0 0,-1 0 0,1 0 1,-1 0-1,1-1 0,-1 1 0,1 0 0,-1 0 1,1 0-1,-1-3 0,0 4-193,0-1 1,0 1-1,0-1 0,-1 1 0,1 0 0,0-1 1,-1 1-1,1-1 0,0 1 0,0 0 1,-1-1-1,1 1 0,-1-1 0,1 1 1,0 0-1,-1 0 0,1-1 0,-1 1 1,1 0-1,-1 0 0,1 0 0,-1-1 0,1 1 1,-1 0-1,1 0 0,-1 0 0,-41 0-372,36 0 491,-3 1-192,1 1-1,0-1 0,0 1 0,0 1 1,0-1-1,0 1 0,1 1 0,-1 0 1,-11 7-1,14-8-14,-1 1 0,1 0 1,-1 0-1,1 0 0,0 1 0,1 0 0,-1 0 0,1 0 1,0 0-1,0 1 0,1 0 0,-5 9 0,7-15 16,1 1 0,0 0-1,0-1 1,-1 1 0,1 0-1,0 0 1,0-1 0,0 1-1,0 0 1,-1 0 0,1-1-1,0 1 1,1 0 0,-1 0-1,0-1 1,0 1 0,0 0-1,0 0 1,1-1 0,-1 1-1,0 0 1,0-1 0,1 1-1,-1 0 1,1-1 0,-1 1-1,1 0 1,-1-1 0,1 1-1,-1-1 1,1 1 0,-1-1-1,1 1 1,0 0 0,2-1-3,-1 1 0,0 0 1,1-1-1,-1 1 1,1-1-1,-1 0 1,1 1-1,-1-1 0,1-1 1,4 1-1,3-2 34,-1 0 0,1 0 0,-1-1 0,18-7 0,60-46-180,-87 56 130,0 0 1,0 0-1,1 0 0,-1 0 0,0 0 0,0 0 0,0 0 1,1 0-1,-1 0 0,0 0 0,0 0 0,0 0 0,0 0 1,1 0-1,-1 0 0,0 0 0,0 0 0,0 0 0,0 0 1,1 0-1,-1 0 0,0 0 0,0 0 0,0 0 1,0 0-1,1 1 0,-1-1 0,0 0 0,0 0 0,0 0 1,0 0-1,0 0 0,0 1 0,1-1 0,-1 0 0,0 0 1,0 0-1,0 0 0,0 1 0,0-1 0,0 0 0,0 0 1,0 0-1,0 0 0,0 1 0,0-1 0,0 0 0,0 0 1,2 18-417,-4 18 487,-4 0-91,-13 128 859,19-142-679,-2 1 0,0-1-1,-2 1 1,0-1 0,-11 30 0,14-48-62,-1 0 1,0 0-1,0 0 0,0 0 1,0 0-1,0 0 1,-1 0-1,0-1 0,0 0 1,0 1-1,0-1 0,-1 0 1,1 0-1,-1-1 0,1 1 1,-1-1-1,0 0 0,0 0 1,0 0-1,0 0 0,-1-1 1,1 0-1,0 1 0,-1-2 1,1 1-1,-1 0 1,1-1-1,-1 0 0,1 0 1,-1 0-1,1-1 0,0 1 1,-1-1-1,-6-2 0,6 1-12,1 0-1,-1 0 0,1 0 0,-1 0 0,1-1 0,0 0 1,0 1-1,0-2 0,0 1 0,0 0 0,1-1 1,0 0-1,-1 1 0,1-1 0,1-1 0,-1 1 0,0 0 1,1-1-1,0 1 0,-2-7 0,0-1-52,0 1-1,1-1 0,1 0 1,-1-1-1,2 1 0,0 0 1,0-14-1,2 23-4,-1-1-1,1 1 1,0 0-1,0 0 1,0-1-1,1 1 1,-1 0-1,1 0 1,0 0 0,-1 0-1,1 0 1,1 0-1,-1 1 1,0-1-1,1 1 1,-1 0 0,1-1-1,0 1 1,-1 0-1,1 1 1,0-1-1,0 0 1,1 1 0,4-2-1,12-4-452,-1 0-1,1 2 0,22-4 1,-14 4-1358,11-5-2361,0 0-2722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10922,'0'0'13325,"80"-16"-13069,-37 16-32,4 0-128,-1 0-96,1 0 0,-10 0-1185,-3 0-1505,-12 0-2243,-9 0-4708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7431,'0'0'15086,"80"23"-13612,-29-23-481,1-2-385,2-2-416,0 2-160,0 2-32,-1 0-896,-7 0-1827,7-4-6149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3 196 3011,'0'-64'8095,"0"0"3647,-1 76-9438,0 5-2240,0-1-1,1 1 1,1 0-1,3 20 0,17 57-354,12 124 1,-32-213 339,0-8 81,3-21 267,-1-34 212,-5 13-521,-10-61 1,5 62-111,-1-65 0,8 109 16,0-1-1,0 0 1,1 0-1,-1 0 1,1 0-1,-1 0 1,1 0-1,-1 1 1,1-1-1,-1 0 1,1 0-1,0 1 1,-1-1-1,1 0 1,0 1-1,0-1 1,0 1-1,-1-1 1,1 1-1,0-1 1,0 1-1,0-1 1,0 1-1,0 0 1,0 0-1,0-1 1,0 1-1,0 0 1,0 0-1,1 0 0,38-1-195,-31 1 152,156 12-182,1-1 85,-98-11 128,0-3-1,121-22 1,-159 19 15,268-51 72,-214 45-159,133-2 0,-217 15 76,0-1 0,1 0 0,-1 1 0,0-1 0,1 1 0,-1-1 1,0 0-1,0 1 0,1-1 0,-1 1 0,0-1 0,0 1 0,0-1 0,1 1 0,-1-1 0,0 1 0,0-1 0,0 1 0,0-1 0,0 1 0,0-1 0,0 1 0,0-1 0,0 1 0,0-1 0,-1 1 0,1-1 0,0 1 1,0-1-1,0 1 0,-1-1 0,1 1 0,0-1 0,0 0 0,-1 1 0,1-1 0,0 1 0,-1 0 0,-10 19 497,-1-2-557,2 0 0,0 1 1,1 0-1,-11 34 0,1-4-4238,8-21-2222,10-21 1341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12684,'-4'44'9270,"1"129"-8829,3-59 167,0-113-95,0-28 2129,-4-40-2357,2 45-422,1 0 1,1 0-1,4-44 1,-3 64 117,0-1 0,0 0 0,1 1 0,-1 0 0,0-1 0,1 1 0,0 0 0,-1 0 0,1-1 1,0 1-1,0 1 0,0-1 0,1 0 0,-1 0 0,0 1 0,0-1 0,1 1 0,-1 0 0,1 0 1,0 0-1,-1 0 0,1 0 0,0 1 0,-1-1 0,1 1 0,0-1 0,0 1 0,-1 0 1,6 1-1,-5-2-75,1 1 0,-1 0-1,1 1 1,-1-1 0,1 1 0,-1-1 0,1 1 0,-1 0 0,0 0 0,1 1 0,-1-1 0,0 0 0,0 1 0,0 0 0,0 0 0,0 0 0,0 0 0,-1 1 0,1-1 0,-1 1 0,1-1 0,-1 1 0,2 4 0,-3-6 75,-1 0 1,1 0 0,-1 0 0,0 0 0,1 0 0,-1 0 0,0 0-1,0 0 1,0 0 0,0 1 0,0-1 0,0 0 0,0 0 0,0 0-1,0 0 1,-1 0 0,1 0 0,0 0 0,-1 0 0,1 0 0,-1 0 0,1 0-1,-1 0 1,0 0 0,1 0 0,-1 0 0,0 0 0,-1 1 0,-27 15 96,26-15-26,-16 7 109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11275,'0'0'12940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8456,'0'0'8680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77 7783,'-11'-11'705,"-2"-1"-192,-4-1-353,-4 2-256,1 2-481,-1 0 129,-1 2 384,-1 3-1,3 4 162,-1 0 31,1 0 32,3 0-64,-5 0-416,5 0-2627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126 115 7719,'0'0'8163,"4"-9"-5862,-3 5-2321,16-41 2957,-17 43-2831,1 0 0,-1 1 0,1-1 0,-1 0 0,0 0 0,0 1 0,0-1 0,0 0-1,0 0 1,0 1 0,0-1 0,-1 0 0,1 0 0,0 1 0,-1-1 0,0 0 0,1 1 0,-1-1 0,0 1 0,0-1 0,0 1 0,0-1 0,0 1 0,0 0-1,0-1 1,0 1 0,-1 0 0,-1-2 0,0 2-114,-1-1-1,0 1 0,0 0 1,0 0-1,0 0 1,0 0-1,0 1 1,0 0-1,0 0 0,0 0 1,0 0-1,0 1 1,-1-1-1,1 1 0,1 0 1,-1 0-1,0 0 1,0 1-1,0 0 0,1-1 1,-1 1-1,1 0 1,-1 1-1,1-1 1,0 1-1,0-1 0,0 1 1,0 0-1,0 0 1,1 0-1,-1 1 0,1-1 1,0 1-1,0-1 1,0 1-1,1 0 0,-1-1 1,1 1-1,0 0 1,0 0-1,0 0 1,0 0-1,1 0 0,0 0 1,0 6-1,0-9-1,0 0 0,0 0 0,0-1-1,0 1 1,0 0 0,1 0 0,-1 0-1,0 0 1,0 0 0,1-1 0,-1 1 0,1 0-1,-1 0 1,1-1 0,-1 1 0,1 0 0,-1-1-1,1 1 1,0 0 0,-1-1 0,1 1 0,0-1-1,0 1 1,-1-1 0,1 1 0,0-1-1,1 1 1,30 3 70,-24-5-23,1 0 0,-1 0 0,0-1-1,0 0 1,12-5 0,-12 4-16,-1-1 1,0 0-1,0-1 0,0 0 1,-1 0-1,0 0 0,0-1 1,0 0-1,0 0 0,-1 0 1,0-1-1,0 0 0,-1 0 1,7-14-1,-12 21-47,1-1-1,-1 1 1,0-1 0,1 1 0,-1 0-1,0-1 1,1 1 0,-1 0-1,0 0 1,0-1 0,1 1-1,-1 0 1,0 0 0,0 0-1,0 0 1,1 0 0,-1 0-1,0 0 1,0 0 0,1 1-1,-1-1 1,0 0 0,0 0-1,1 1 1,-2-1 0,1 1 136,1-1-1,-1 0 1,1 0 0,-1 0 0,1 1 0,-1-1 0,0 0 0,1 0-1,-1 1 1,1-1 0,-1 0 0,1 1 0,0-1 0,-1 1 0,1-1-1,-1 1 1,1-1 0,0 1 0,-1-1 0,1 1 0,0-1 0,0 1-1,-1-1 1,1 1 0,0-1 0,0 1 0,-1 1 0,-13 218-489,10-64 587,4-156 160,0-33-2177,3 18-1987,-2-3-2930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0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10890,'0'0'9417,"6"-9"-7511,17-24-422,-19 30-1368,0 1 0,0 0-1,0 0 1,0 0 0,0 0-1,0 1 1,1-1 0,-1 1 0,0 0-1,1 1 1,-1-1 0,1 1 0,-1 0-1,1 0 1,-1 0 0,1 1-1,5 0 1,5 0 166,-7-1-143,7 0-14,0 0 1,0 1-1,17 3 0,-30-4-135,0 1-1,-1-1 0,1 0 1,0 0-1,0 1 0,-1-1 1,1 1-1,0-1 0,0 1 1,-1 0-1,1 0 0,-1 0 1,1 0-1,-1 0 0,1 0 1,-1 0-1,0 0 0,1 0 1,-1 1-1,0-1 0,0 1 1,0-1-1,0 1 0,0-1 1,0 1-1,-1-1 0,1 1 1,0 0-1,-1-1 0,1 1 1,-1 0-1,0 0 0,0-1 1,1 1-1,-1 4 0,-1-4-9,0 0 0,-1 0 1,1 0-1,0 1 0,-1-1 0,1 0 0,-1-1 0,0 1 0,1 0 0,-1 0 0,0-1 1,0 1-1,0-1 0,0 1 0,0-1 0,-3 1 0,-47 23-34,29-15 41,1 1 93,-43 25 2,62-34-101,0-1 0,1 1 0,0 0 1,-1 0-1,1 0 0,0 1 0,0-1 0,0 0 1,0 1-1,1-1 0,-1 1 0,1 0 1,-1-1-1,1 1 0,0 0 0,0 0 0,0 0 1,1 0-1,-2 5 0,3-7 14,-1 0 1,0 0-1,0 0 0,1 0 0,-1 0 1,1 0-1,-1 0 0,1 0 0,-1 0 1,1 0-1,0-1 0,-1 1 0,1 0 1,0 0-1,0 0 0,0-1 1,0 1-1,-1 0 0,1-1 0,0 1 1,0-1-1,0 1 0,0-1 0,0 0 1,0 1-1,0-1 0,0 0 0,2 1 1,38 4 86,-31-4-70,116 7-152,-43-7-7247,-50-1-2254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15595,'1'23'1673,"3"-5"-833,2-3-320,6 3 800,-1 0-111,5-6-321,0 0-168,1 1-560,-1-2-376,-2-2-632,-1-2 784,-5 0-248,0-3-121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9385,'0'0'11066,"9"-2"-9416,6-3-1221,-1 0-1,0-1 1,0 0 0,0-1 0,-1 0-1,0-2 1,15-11 0,10-10 1758,38-42 1,-77 76-2301,1 1 1,-1-1 0,1 0 0,0 1-1,0-1 1,0 1 0,1 5-1,0 2 29,-2 92-576,-2-60-4461,1-34 541,-1-3-1971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10794,'0'0'12300,"53"1"-10635,-24-6-640,5 0-640,1 3-321,1 0-32,-1 0-513,-3 0-672,-4 1-897,-2 1-864,-5-2-1699,-6-2-1953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15054,'0'0'4597,"0"11"-3546,-3 20-447,-4 59 1283,-34 165 0,53-325 1571,-9 43-3587,1-1-1,2 1 1,1-1-1,0 2 1,2-1-1,17-34 0,-23 57 58,1 0-1,-1-1 0,1 2 0,-1-1 0,1 0 0,1 1 0,-1 0 0,0-1 1,1 2-1,-1-1 0,1 0 0,0 1 0,0 0 0,0 0 0,0 1 0,0-1 1,1 1-1,-1 0 0,0 1 0,1-1 0,-1 1 0,6 0 0,-10 1 62,-1 0-1,1-1 1,0 1-1,0 0 1,-1 0-1,1-1 1,-1 1-1,1 0 1,-1 0 0,1 0-1,-1 0 1,0 0-1,1 0 1,-1-1-1,0 1 1,0 0-1,0 0 1,1 0-1,-1 0 1,0 0-1,0 0 1,0 0-1,-1 0 1,1 0 0,0 0-1,-1 2 1,-7 30-267,2-27 270,0-1 1,-1 0-1,1 0 0,-1 0 0,-1-1 1,1 0-1,0 0 0,-1-1 1,0 0-1,0 0 0,0-1 0,0 0 1,0 0-1,0-1 0,0 0 1,-1 0-1,-12-2 0,21 1-360,-1 0-1,1-1 1,0 1-1,-1-1 1,1 1-1,0 0 1,0-1-1,-1 1 1,1-1-1,0 1 1,0-1-1,0 1 0,0-1 1,-1 1-1,1-1 1,0 1-1,0-1 1,0 1-1,0-1 1,0 1-1,1-1 1,-1 0-1,0 1 1,0-1-1,0 1 1,0-1-1,0 1 1,1 0-1,-1-1 1,0 1-1,1-1 1,10-9-9482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17745,'0'0'8488,"-9"54"-8360,3-31-32,1 2-32,5 0-32,-10-1 0,10 1 0,0-4-128,-1-2-833,1-1-832,-4-9-1635,2-5-2882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15022,'0'0'9449,"60"-3"-9097,-29 3-287,3 0-33,2 0-705,5 0-1793,-6 0-4069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9449,'0'0'14360,"11"-7"-12705,50-32-275,108-90 0,-158 116-1262,-3 3-729,-9 21-124,-15 34 888,11-33-72,1 0 0,0 0 1,1 0-1,0 1 0,1-1 0,-2 23 0,4-24-411,1 20-16,7-15-8561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13837,'0'0'10250,"56"1"-8553,-30-1-704,6 0-416,1 0-545,3 0 0,-7 0-320,1 0-1058,-2 0-1024,-3 0-1089,-7 0-1890,5-1-1730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1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137 102 9225,'0'0'9438,"7"-8"-6032,-4 3-2882,21-25 1419,-22 28-1806,-1 0-1,0 0 0,0 0 1,0 0-1,0 0 1,0 0-1,0 0 0,-1 0 1,1-1-1,-1 1 0,0 0 1,1 0-1,-1 0 0,0-1 1,0 1-1,0 0 1,-1-3-1,0 4-145,0-1-1,0 1 1,0 0 0,0 0 0,0-1 0,-1 1-1,1 0 1,0 0 0,-1 0 0,1 1 0,-1-1-1,1 0 1,0 0 0,-1 1 0,0-1 0,1 1-1,-1-1 1,1 1 0,-1 0 0,0-1 0,1 1-1,-1 0 1,-2 0 0,-42 1-586,43 0 562,-3-1 0,1 1 0,0 0 0,0 1 1,0-1-1,0 1 0,0 0 0,1 0 0,-1 1 0,1-1 0,-1 1 1,-4 4-1,6-5 27,0 0 1,1 1 0,0-1-1,-1 1 1,1-1-1,0 1 1,0 0 0,0 0-1,0-1 1,1 1 0,-1 1-1,1-1 1,0 0-1,0 0 1,0 0 0,0 1-1,1-1 1,-1 5 0,1-7 18,1 0 0,0 0 0,-1 0 0,1 1 0,0-1 0,0 0 0,0 0 0,0 0 0,0 0 0,0-1 0,0 1 0,0 0 1,0 0-1,0-1 0,0 1 0,1 0 0,-1-1 0,0 1 0,0-1 0,1 0 0,-1 1 0,0-1 0,1 0 0,-1 0 0,0 0 0,1 0 0,-1 0 1,0 0-1,1 0 0,0-1 0,48-1 409,-42 0-381,0 0 0,0-1 0,0 0-1,0 0 1,0-1 0,-1 1 0,1-2 0,12-9 0,24-13 221,-45 50-534,-23 59 1630,18-68-1398,1 1 0,0 0 0,1 0 0,1 0 0,1 1 0,-2 17 0,4-25-3836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3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5637,'0'0'7693,"15"1"-6770,405-13 2914,-239 1-3408,171-4-234,415-23-41,-6-47-279,-742 82 140,-10 2 21,0 0 1,0-1-1,0 0 1,16-6 0,-36 4-610,-1 5-5752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74 17521,'0'0'688,"-8"-7"332,-1 1-602,1 0 0,-1 1 1,1 0-1,-1 1 0,-19-7 1,23 9-348,0 1 0,0 0 0,0 0 1,0 0-1,0 0 0,-1 1 0,1 0 1,0 0-1,0 1 0,0-1 0,0 1 1,-1 0-1,1 1 0,0-1 0,0 1 0,-6 3 1,5-2-61,0 0 0,1 1 0,-1 0 0,1 0 1,-1 0-1,1 0 0,1 1 0,-1 0 0,1 0 0,-1 0 0,2 1 1,-1-1-1,0 1 0,1 0 0,0 0 0,1 0 0,-1 1 1,1-1-1,0 1 0,1-1 0,-2 14 0,3-20-13,0 1-1,0 0 1,1 0-1,-1 0 1,0-1-1,1 1 0,-1 0 1,0-1-1,1 1 1,-1 0-1,1-1 1,-1 1-1,1 0 1,-1-1-1,1 1 0,-1-1 1,1 1-1,0-1 1,-1 1-1,1-1 1,0 0-1,-1 1 1,1-1-1,0 0 0,0 1 1,0-1-1,31 4-54,28-12 12,35-37-328,-95 45 357,1 0 0,-1 0 1,1 0-1,-1 0 0,1 0 1,-1 1-1,0-1 0,1 0 1,-1 0-1,1 0 0,-1 0 1,1 1-1,-1-1 0,0 0 1,1 1-1,-1-1 0,0 0 1,1 1-1,-1-1 0,0 0 1,1 1-1,-1-1 0,0 0 1,0 1-1,1-1 0,-1 1 1,0-1-1,0 1 0,0-1 1,0 1-1,0-1 0,0 0 1,1 1-1,-1-1 0,0 1 1,0-1-1,0 1 0,-1-1 1,1 1-1,0-1 0,0 1 1,0 30 25,0-22-35,-9 193 822,7-180-682,-2 0-1,0 0 1,-1 0-1,-1-1 1,-2 1 0,0-1-1,-11 19 1,-9-1 86,27-38-184,0 0 1,0 1-1,0-1 1,-1 0-1,1 0 1,0 0-1,-1 0 1,1 0-1,-1 0 1,1 0-1,-1 0 1,1-1 0,-1 1-1,0-1 1,1 1-1,-1-1 1,0 0-1,0 1 1,1-1-1,-1 0 1,0 0-1,1 0 1,-1 0-1,0-1 1,-1 1-1,2-1-3,0 0-1,0 1 1,0-1-1,0 0 1,1 1-1,-1-1 1,0 0-1,0 0 1,1 0-1,-1 0 1,1 0-1,-1 0 0,1 0 1,-1 0-1,1 0 1,0 0-1,-1 0 1,1 0-1,0 0 1,0 0-1,0-2 1,0-30-37,0 22-32,1-1 27,0-1-1,1 1 1,0 0-1,1 0 1,1 0-1,-1 0 1,2 1 0,0-1-1,0 1 1,1 0-1,1 1 1,-1-1-1,2 1 1,-1 1-1,1-1 1,1 1-1,10-9 1,21-15-172,0 2 0,85-49 0,-58 39 138,-48 29 63,62-44 40,-75 51-31,-1 1 1,0-1-1,0 0 0,0-1 0,0 1 0,-1-1 1,0 0-1,0 0 0,0 0 0,4-13 1,-7 18 20,-1 1 1,1-1 0,-1 0 0,0 0 0,0 0-1,0 0 1,0 0 0,1 1 0,-1-1-1,0 0 1,0 0 0,0 0 0,-1 0 0,1 0-1,0 0 1,0 0 0,0 1 0,-1-1-1,1 0 1,0 0 0,-1 0 0,1 1 0,-1-1-1,1 0 1,-1 0 0,1 1 0,-1-1 0,0 0-1,1 1 1,-1-1 0,-1 0 0,0 0 2,0 0-1,-1 0 1,1 0 0,-1 1 0,1-1 0,-1 1 0,1 0 0,-1-1 0,0 1-1,1 0 1,-4 1 0,-2 0-32,-1 0 0,1 1 0,0 0-1,0 0 1,0 1 0,-13 6 0,11-3 8,0 1 1,1 0 0,0 0 0,0 1-1,-11 12 1,18-16-21,-1-1 0,0 0 0,1 1-1,0-1 1,0 1 0,0 0 0,0 0 0,0 0 0,1 0 0,0 0 0,0 0-1,0 0 1,0 1 0,1-1 0,-1 0 0,1 0 0,0 1 0,1 6 0,0-9-118,-1 0 1,1 0-1,0 0 1,0 0-1,0-1 1,0 1-1,0 0 1,1 0-1,-1 0 1,0-1-1,1 1 1,-1-1-1,1 1 1,0-1-1,-1 0 1,1 0-1,0 1 1,0-1-1,0 0 1,2 0-1,42 11-6862,-19-11 1315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17188,'9'3'2112,"5"-3"-1144,-1-3-448,4-1 2057,5 4-1385,-1-2-808,1 4-312,1-2-680,4 2-296,0 3-496,-2-5 2176,-5 0-1168,-3-3-168,-7-4 0</inkml:trace>
  <inkml:trace contextRef="#ctx0" brushRef="#br0" timeOffset="1">36 157 14931,'0'7'1881,"9"-1"-785,4-5-384,8 1 1336,3-2-615,4 0-401,2-2-192,0 2-696,1-3-440,-3 1 1368,-1-1-1048,-6-2-72,-1 1 32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18161,'0'0'1564,"-11"3"566,1 1-1627,-1 0 0,1 0 0,0 1 0,0 0-1,1 1 1,-11 9 0,18-14-476,0 0-1,0 0 1,0 1 0,0-1-1,1 1 1,-1-1 0,1 1-1,-1 0 1,1-1 0,-1 1-1,1 0 1,0 0 0,0 0-1,0 0 1,0 0 0,0 0-1,1 1 1,-1-1 0,0 0-1,1 0 1,0 0-1,0 1 1,-1-1 0,1 0-1,0 1 1,1-1 0,-1 0-1,0 0 1,1 1 0,-1-1-1,1 0 1,0 0 0,0 0-1,0 0 1,0 0 0,0 0-1,0 0 1,0 0 0,1 0-1,-1 0 1,1-1 0,-1 1-1,1-1 1,3 3-1,59 43-1539,-50-38 1143,1 1 0,-2 1 0,1 0 0,-1 0 0,16 19 0,-26-26 366,0 1 0,-1-1 1,1 0-1,-1 1 0,0-1 0,0 1 0,0 0 0,-1-1 0,0 1 0,0 0 0,0 0 0,0 0 0,-1 0 0,0 0 0,0 0 0,0 0 0,-1 0 0,1 0 1,-1 0-1,0 0 0,-1-1 0,1 1 0,-4 7 0,0-3 153,0 0 0,0 0 0,-1-1 0,0 1 0,0-1 0,-1-1 0,0 1 0,0-1 0,-1 0 0,-13 9 0,15-12-85,-1 1 1,0-1 0,0 0 0,0-1 0,0 0-1,0 0 1,-1 0 0,1-1 0,-1 0-1,0-1 1,0 0 0,0 0 0,1 0 0,-11-2-1,16 1-96,-1 0 0,1-1 0,0 0 0,0 1 0,0-1 0,0 0-1,0 0 1,0 0 0,0 0 0,0-1 0,0 1 0,1-1 0,-1 1 0,0-1 0,1 1-1,-1-1 1,1 0 0,0 0 0,0 1 0,-1-1 0,1 0 0,0 0 0,1 0-1,-1-1 1,0 1 0,0 0 0,1 0 0,0 0 0,-1 0 0,1-1 0,0 1-1,0 0 1,0 0 0,0-1 0,0 1 0,2-3 0,-2-2-93,1 0 1,1 0 0,-1 0-1,1 0 1,0 1-1,1-1 1,-1 1 0,2-1-1,-1 1 1,7-10-1,13-8-114,1 2 0,1 1 0,1 0-1,1 2 1,0 1 0,57-27 0,-45 26 269,-2-3 0,0-1 1,39-33-1,-74 55 23,0 0 1,-1-1 0,1 1 0,0-1-1,-1 0 1,1 1 0,-1-1-1,1 0 1,-1 0 0,0 0 0,0 0-1,0 0 1,0 0 0,0 0-1,0-1 1,-1 1 0,1 0 0,-1 0-1,1-1 1,-1 1 0,0-5-1,-1 6 0,0-1 0,0 1 0,0-1 0,0 1 0,0-1 0,0 1 0,0-1 0,-1 1 0,1 0 0,0 0 0,-1 0 0,1 0 0,-1 0-1,0 0 1,1 0 0,-1 0 0,0 1 0,1-1 0,-1 1 0,0-1 0,0 1 0,1-1 0,-1 1 0,0 0 0,0 0 0,0 0 0,-2 1 0,-4-2-39,0 2 0,1-1 1,-1 1-1,1 0 0,-1 0 1,1 1-1,0 0 0,0 1 1,-13 5-1,17-6-2,-1 0 1,0 0-1,1 0 0,-1 1 1,1-1-1,0 1 0,0 0 1,0 0-1,0 0 0,0 1 1,1-1-1,0 0 0,-1 1 0,1 0 1,0-1-1,1 1 0,-1 0 1,1 0-1,-2 6 0,3-9-11,0 0-1,0 0 0,0 0 0,-1 0 0,2 0 1,-1 0-1,0 1 0,0-1 0,0 0 1,0 0-1,1 0 0,-1 0 0,0 0 0,1 0 1,-1 0-1,1 0 0,-1 0 0,1 0 1,-1 0-1,1-1 0,0 1 0,-1 0 0,1 0 1,2 1-1,-1-1-4,1 1 1,0-1-1,-1 1 1,1-1-1,0 0 1,0 0-1,0 0 0,0-1 1,4 1-1,9 1-68,1-2-1,27-1 1,-31 0-17,10-1-201,0-2 0,32-7 0,-35 5-49,1 2 0,0 1 0,29-2 0,-49 5 359,0 0 0,0 0-1,0 0 1,0 0 0,0 1 0,0-1 0,-1 0 0,1 0 0,0 1 0,0-1-1,0 1 1,0-1 0,0 1 0,0-1 0,-1 1 0,1-1 0,0 1-1,0 0 1,-1-1 0,1 1 0,0 0 0,-1 0 0,1-1 0,-1 1-1,1 0 1,-1 0 0,1 0 0,-1 0 0,0 0 0,1 0 0,-1 0-1,0 0 1,0 0 0,0 0 0,0-1 0,0 1 0,0 0 0,0 0-1,0 0 1,0 0 0,0 0 0,0 0 0,-1 2 0,1-2 49,-1 0 0,1 0 0,0 1 0,0-1 0,0 0 0,0 0 0,0 1 1,0-1-1,0 0 0,1 0 0,-1 1 0,0-1 0,1 0 0,-1 0 0,1 0 0,-1 0 0,1 1 0,-1-1 1,1 0-1,0 0 0,0 0 0,-1 0 0,1-1 0,0 1 0,0 0 0,0 0 0,0 0 0,0-1 1,2 2-1,6 0-6,-1 0 1,0-1 0,1 0 0,-1 0-1,1-1 1,-1 0 0,1 0 0,-1-1-1,12-3 1,78-23-685,-78 20 215,1-1-21,-16 6 58,0-1 0,1 1 1,0 0-1,0 0 0,-1 1 0,1 0 0,0 0 0,0 0 0,10 1 0,-33 33 2787,16-12-3342,1-15-2929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46 12844,'0'0'244,"-1"-1"-1,0 1 1,1-1-1,-1 1 1,0-1 0,1 0-1,-1 1 1,1-1-1,-1 0 1,1 1 0,-1-1-1,1 0 1,0 0-1,-1 0 1,1 1 0,0-1-1,0 0 1,0 0-1,-1 0 1,1 0-1,0 1 1,0-1 0,0 0-1,0 0 1,0 0-1,1 0 1,-1 0 0,0 1-1,0-1 1,0 0-1,1 0 1,-1 0-1,0 1 1,1-1 0,-1 0-1,1 0 1,0 0-1,2-1-31,0 0-1,-1 0 0,1 1 0,0 0 0,0-1 1,0 1-1,0 0 0,0 1 0,0-1 0,0 0 1,4 1-1,0-1-171,-1 0 1,1 0-1,0 1 1,0 0-1,0 1 0,0-1 1,0 1-1,0 1 1,-1-1-1,13 6 1,-17-6-39,0 1 1,-1 0 0,1 0-1,-1 0 1,0-1-1,1 1 1,-1 0 0,0 1-1,0-1 1,0 0-1,-1 0 1,1 0 0,0 1-1,-1-1 1,0 0-1,1 1 1,-1-1 0,0 0-1,0 1 1,0-1-1,0 0 1,-1 1 0,1-1-1,-1 0 1,1 0-1,-1 1 1,0-1 0,0 0-1,0 0 1,0 0-1,-2 3 1,-4 8 44,-1-1-1,0 0 1,-16 18 0,21-26-29,-4 4 6,3-4-12,0 1 1,1-1-1,-1 1 0,1 0 1,0 0-1,0 0 0,-4 11 1,7-16-16,1 1 1,-1-1-1,1 1 0,-1-1 1,0 1-1,1-1 0,-1 0 1,1 1-1,-1-1 0,1 0 1,-1 1-1,1-1 1,0 0-1,-1 0 0,1 1 1,-1-1-1,1 0 0,0 0 1,-1 0-1,1 0 1,-1 0-1,1 0 0,0 0 1,-1 0-1,1 0 0,0 0 1,-1 0-1,1 0 1,-1 0-1,1-1 0,0 1 1,0-1-1,25-3 74,-6-4-135,0-1 0,0 0 1,-1-2-1,-1 0 0,1-2 1,18-15-1,21-15-1188,-103 135 2443,44-89-1062,0 0 0,0-1 1,0 1-1,0 0 0,1 0 1,-1 0-1,1 0 0,0 0 1,0 0-1,0 0 0,0 0 1,1 4-1,0-5-77,-1-1 0,1 0-1,0 0 1,0 0 0,0 0-1,0 0 1,-1 0 0,1 0 0,0-1-1,1 1 1,-1 0 0,0 0 0,0-1-1,0 1 1,0-1 0,0 1 0,1-1-1,-1 1 1,0-1 0,1 0-1,-1 0 1,0 1 0,0-1 0,1 0-1,-1 0 1,0 0 0,1 0 0,1-1-1,6 0 109,1 0 0,-1-1 0,1 0 0,-1-1 0,0 0 0,0 0 0,0-1 0,0-1 0,-1 1 0,12-9 0,-5 3-222,-1-1-1,1-1 0,-2 0 1,20-23-1,-23 22-557,-16 18-31,-19 22 390,22-22 305,0-1 0,0 0-1,1 1 1,-1-1 0,1 1 0,0 0 0,1-1 0,-1 1-1,1 0 1,0 0 0,0 0 0,0 0 0,1 8 0,0-11-33,0 0 0,1 0 0,-1 0 0,1 0 1,0 0-1,-1 0 0,1 0 0,0 0 0,0 0 0,0 0 1,1 0-1,-1 0 0,0-1 0,1 1 0,-1 0 0,1-1 1,-1 0-1,1 1 0,0-1 0,0 0 0,0 0 0,0 0 1,0 0-1,0 0 0,0 0 0,0 0 0,0-1 0,0 1 1,0-1-1,0 1 0,0-1 0,3 0 0,5 1-7,0 0 0,-1 0 0,1-1 0,0 0-1,-1-1 1,1 0 0,-1-1 0,1 0 0,-1 0 0,0-1-1,12-5 1,-17 6 45,0 0-1,0-1 0,0 0 1,0 1-1,0-1 0,-1-1 1,0 1-1,0 0 0,0-1 1,0 0-1,0 0 0,-1 1 1,1-2-1,-1 1 0,0 0 1,0 0-1,-1-1 0,1 1 1,-1-1-1,0 1 0,0-1 1,-1 0-1,1 1 0,-1-10 1,-9-30 479,8 42-523,1 0 1,-1 0-1,0 0 0,0 0 1,0 0-1,0 0 1,0 0-1,0 0 0,-1 1 1,1-1-1,-1 1 0,1-1 1,-1 1-1,1-1 0,-1 1 1,0 0-1,0 0 0,0 0 1,-2-2-1,46 40-635,-25-30 621,1-1 1,0 0-1,0-2 0,1 0 0,-1-1 1,1-1-1,0-1 0,0 0 0,-1-2 1,37-4-1,-52 4 24,0 0 0,1 0-1,-1 0 1,0-1 0,0 1 0,0-1 0,0 0-1,0 1 1,0-1 0,0 0 0,0-1 0,-1 1-1,1-1 1,-1 1 0,0-1 0,0 0 0,0 1-1,0-1 1,0 0 0,0 0 0,-1-1 0,0 1 0,1 0-1,-1 0 1,0-1 0,-1 1 0,1-1 0,-1 1-1,1 0 1,-1-7 0,-1 9-26,1 0-1,0 0 0,-1 0 1,1 0-1,0 0 1,-1 0-1,1 0 1,-1 0-1,0 0 1,1 1-1,-1-1 1,0 0-1,0 0 1,1 1-1,-1-1 1,0 0-1,0 1 1,0-1-1,0 1 1,0-1-1,0 1 1,0-1-1,0 1 1,0 0-1,0 0 1,0-1-1,0 1 1,0 0-1,0 0 1,0 0-1,0 0 1,0 0-1,0 0 1,0 0-1,0 1 1,0-1-1,0 0 1,0 0-1,0 1 1,-2 0-1,-1 0-19,0 0 0,0 0-1,0 0 1,0 0 0,0 1-1,0 0 1,0 0 0,0 0 0,-3 3-1,3-1 34,1 0 0,-1 0-1,1 0 1,0 0 0,0 1-1,1-1 1,0 1 0,0 0-1,0 0 1,0 0 0,0 0-1,1 0 1,0 0 0,0 7-1,1-10 6,0 1-1,0-1 0,0 0 0,1 0 1,-1 0-1,1 1 0,0-1 1,-1 0-1,1 0 0,0 0 1,0 0-1,1 0 0,-1 0 1,0-1-1,1 1 0,-1 0 0,1 0 1,-1-1-1,1 1 0,0-1 1,0 0-1,-1 1 0,1-1 1,0 0-1,0 0 0,0 0 0,0 0 1,1-1-1,-1 1 0,0 0 1,0-1-1,0 0 0,1 1 1,1-1-1,12 2 59,0-1 1,1 0 0,-1-1-1,0-1 1,25-4 0,-33 4-103,0-1 1,0 0-1,-1-1 1,1 1-1,0-1 1,-1-1 0,1 1-1,-1-2 1,0 1-1,-1-1 1,1 1-1,10-11 1,-23 21-807,1-1 769,-1 1 0,1 0 0,1 0-1,-9 13 1,9 6-2060,4-24 1778,0 1 0,1-1 0,-1 0 1,1 1-1,0-1 0,-1 0 0,1 0 0,0 1 0,0-1 0,0 0 1,0 0-1,0 0 0,0 0 0,0 0 0,0 0 0,0 0 0,2 1 1,8 2-5779,0-3-3224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 23094,'-7'-1'1281,"3"-1"96,19 2-6630,-10 0-3074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14958,'0'0'5413,"8"-7"-3731,2 1-1319,-1 1 1,1 0 0,0 0-1,0 1 1,0 1-1,19-5 1,-26 7-311,0 0 0,0 0 0,1 0 0,-1 1 0,0 0 0,0-1 1,1 1-1,-1 0 0,0 0 0,0 1 0,1-1 0,-1 1 0,0-1 0,0 1 0,1 0 0,-1 0 0,0 1 1,0-1-1,0 1 0,-1-1 0,1 1 0,0 0 0,-1 0 0,1 0 0,-1 0 0,1 1 0,-1-1 0,0 1 1,0-1-1,0 1 0,1 3 0,-1-2-37,-1-1 1,1 1 0,-1-1-1,0 1 1,0 0-1,-1 0 1,1-1-1,-1 1 1,0 0-1,0 0 1,0 0-1,0-1 1,-1 1-1,1 0 1,-1 0 0,0-1-1,0 1 1,-1-1-1,1 1 1,-1-1-1,0 1 1,0-1-1,-2 4 1,-6 4 46,1-1-1,-2 0 1,1 0 0,-1-1-1,-13 8 1,14-11 66,1 1 1,0 0 0,0 0-1,1 1 1,0 0-1,0 1 1,-9 13 0,17-21-119,-1-1 0,1 1 0,-1 0 0,1 0 1,-1 0-1,1 0 0,0 0 0,-1 0 0,1 0 1,0 1-1,0-1 0,0 0 0,0 0 0,0 0 0,0 0 1,0 0-1,0 0 0,0 0 0,0 0 0,1 0 1,-1 0-1,0 0 0,1 0 0,-1 0 0,2 2 1,-1-2-3,1 1 1,-1-1-1,1 1 1,-1-1-1,1 0 1,0 0-1,0 0 1,0 0 0,0 0-1,0-1 1,0 1-1,3 1 1,8 0 5,0 0 0,1-1 1,17 0-1,-25-1 0,41 2-90,52-1-943,-90-2-175,0 0 0,-1 0 0,1-1 0,15-5 0,-9-2-4994,-8 0-2888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17585,'0'0'6149,"71"-3"-4259,-22-5-512,3 0-898,4 0-416,6 2-480,-8 1-1794,-2 2-1826,-3-2-3523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16784,'-10'0'1479,"5"0"-1104,-11 0 454,1 1-1,0 0 0,-22 5 0,34-5-754,0-1-1,0 1 0,0 0 0,0-1 0,1 1 0,-1 1 1,0-1-1,0 0 0,1 1 0,-1-1 0,1 1 0,-1 0 0,1 0 1,0 0-1,0 0 0,0 0 0,0 0 0,0 1 0,0-1 1,0 1-1,1-1 0,-1 1 0,1 0 0,0-1 0,0 1 0,-2 6 1,4-8-67,-1-1 0,0 1 0,0 0 0,1 0 0,-1 0 0,0 0 0,1 0 0,-1-1 1,1 1-1,-1 0 0,1 0 0,-1-1 0,1 1 0,0 0 0,-1-1 0,1 1 0,0-1 1,-1 1-1,1-1 0,0 1 0,0-1 0,0 1 0,-1-1 0,1 0 0,0 1 0,0-1 0,0 0 1,0 0-1,0 0 0,0 0 0,0 1 0,0-1 0,-1-1 0,2 1 0,41 1 382,-34-1-247,-2-1-172,0 0 1,0 0-1,-1 0 0,1-1 0,0 0 1,-1 0-1,1-1 0,-1 1 0,0-2 1,0 1-1,0-1 0,-1 1 0,1-1 1,-1-1-1,0 1 0,0-1 0,0 0 1,0 0-1,-1-1 0,6-9 0,-18 28-427,4-8 524,0 0 0,0 1-1,0 0 1,1 0-1,0 0 1,0 0 0,1 0-1,0 0 1,0 1-1,0-1 1,1 1 0,0-1-1,0 1 1,1 0-1,0 10 1,0-15-140,1-1-1,0 0 1,0 1-1,0-1 1,0 0-1,0 0 1,0 0-1,0 0 1,0 0 0,1 0-1,-1 0 1,0 0-1,1 0 1,-1-1-1,0 1 1,1 0-1,-1-1 1,1 1-1,-1-1 1,1 0 0,-1 1-1,1-1 1,-1 0-1,1 0 1,0 0-1,1 0 1,1 0-650,1 0 1,-1 0-1,0 0 1,0-1-1,0 0 1,1 1-1,-1-1 0,0-1 1,5-1-1,13-14-5309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7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18674,'0'0'3785,"-9"9"-1693,-1 2-1181,0 0-1,1 0 1,-14 22-1,21-29-818,-1 1-1,1-1 1,0 1-1,0-1 1,0 1 0,0 0-1,1-1 1,0 1-1,0 0 1,0 0-1,0 0 1,1 0-1,0 0 1,0 0-1,1 0 1,-1 0-1,1 0 1,1 5-1,-1-8-94,0 0-1,0 0 0,0 0 0,0 0 1,1-1-1,-1 1 0,0 0 0,1-1 1,-1 1-1,1-1 0,0 1 0,-1-1 1,1 0-1,0 0 0,0 0 0,0 0 1,0 0-1,0 0 0,0 0 0,0-1 1,4 2-1,52 1-1087,-51-4 820,0 1 0,1 0 1,-1 1-1,0-1 1,13 4-1,-19-3 231,0-1-1,1 1 1,-1 0 0,0 0-1,0 0 1,0 0 0,0 0-1,0 0 1,0 0-1,0 0 1,0 0 0,0 0-1,0 1 1,-1-1 0,1 0-1,0 0 1,-1 1 0,1-1-1,-1 1 1,0-1 0,1 0-1,-1 1 1,0-1-1,0 1 1,0-1 0,0 1-1,0-1 1,0 1 0,0-1-1,0 0 1,-1 1 0,0 1-1,-17 53 526,10-35-145,7-19 317,-1 7-3323,2-9 2543,0 0 0,1 0-1,-1 1 1,0-1 0,0 0 0,0 0 0,0 0 0,0 0 0,0 0 0,0 0 0,0 1-1,1-1 1,-1 0 0,0 0 0,0 0 0,0 0 0,0 0 0,0 0 0,0 0 0,1 0 0,-1 0-1,0 0 1,0 0 0,0 0 0,0 0 0,1 0 0,-1 0 0,0 0 0,0 0 0,0 0-1,0 0 1,0 0 0,1 0 0,-1 0 0,0 0 0,0 0 0,0 0 0,0 0 0,1 0-1,-1 0 1,0 0 0,0 0 0,0 0 0,0 0 0,0-1 0,0 1 0,0 0 0,1 0-1,-1 0 1,0 0 0,0 0 0,0 0 0,0-1 0,0 1 0,0 0 0,0 0 0,0 0 0,0 0-1,0-1 1,11-10-7084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20595,'0'0'6246,"-17"62"-4612,6-30-577,4 0-384,1 3-225,-3-3-256,3 3-160,1-3-32,5-1 32,-2 1 0,2-2-288,0-3-609,0-2-1217,5-11-2114,7-9-3843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5733,'0'0'19480,"7"8"-18551,-3-4-847,0 0-1,1 0 0,-1-1 1,0 1-1,1-1 1,0 0-1,0-1 1,0 1-1,0-1 1,0 0-1,0 0 1,1 0-1,-1-1 1,1 0-1,-1 0 0,1 0 1,-1-1-1,1 0 1,-1 0-1,1 0 1,0-1-1,-1 0 1,1 0-1,-1 0 1,1-1-1,5-2 0,-8 3-122,1 0 0,-1 0-1,0 0 1,0 0 0,0-1-1,0 0 1,0 1 0,0-1-1,-1 0 1,1-1-1,-1 1 1,1 0 0,-1-1-1,0 1 1,0-1 0,0 0-1,0 0 1,0 1-1,-1-1 1,1 0 0,-1-1-1,0 1 1,0 0 0,0 0-1,0-1 1,-1 1-1,1 0 1,-1-1 0,0 1-1,0 0 1,-1-7 0,1 9 18,-1 0 1,1 0-1,-1 0 1,0 1-1,0-1 1,0 0-1,1 0 1,-1 0-1,0 1 1,0-1-1,0 0 1,0 1-1,0-1 1,0 1-1,0-1 1,0 1-1,0 0 1,-1-1-1,1 1 1,0 0-1,0 0 1,0 0-1,0 0 1,0 0-1,-1 0 1,1 0-1,0 0 1,0 0-1,-2 1 1,-37 9-88,30-5 242,1 1 1,0 0 0,0 0-1,0 1 1,-9 9 0,15-13-6,-1 1 1,1-1 0,0 0 0,0 1 0,0 0-1,1 0 1,-1 0 0,1 0 0,0 0-1,0 0 1,0 0 0,1 1 0,-1-1-1,1 1 1,0 4 0,1-8-122,0 0 0,1 1 0,-1-1 0,1 0 0,-1 0 1,1 0-1,0 1 0,-1-1 0,1 0 0,0 0 0,0 0 0,0 0 0,0 0 1,0 0-1,0-1 0,0 1 0,0 0 0,0 0 0,0-1 0,1 1 0,-1-1 1,0 1-1,0-1 0,1 1 0,-1-1 0,0 0 0,0 0 0,1 0 0,-1 1 1,2-1-1,49 3 92,-44-4-77,40 0-1338,0-2 0,-1-3 0,79-19-1,-125 25 1222,16-2 1236,-14 16 3160,32-12-3616,7-3-1030,-22 0-1735,1 1 1,29 3-1,-49-3 1970,0 1 0,0-1 0,1 1 1,-1 0-1,0-1 0,0 1 0,0 0 0,0 0 0,0 0 1,0-1-1,0 1 0,0 0 0,0 0 0,0 0 0,0 1 1,-1-1-1,1 0 0,0 0 0,-1 0 0,1 1 0,-1-1 1,1 0-1,-1 0 0,0 1 0,1-1 0,-1 0 0,0 1 1,0-1-1,0 0 0,0 1 0,0-1 0,0 0 0,-1 1 1,1-1-1,-1 2 0,1 3-1654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8840,'0'0'7720,"50"13"-6087,-9-13-480,12 0-352,1 0-224,11 0-321,-11 0-192,4 0 32,-17 0-96,0 0-1281,-14-5-1634,-5-2-1857,-5-5-6407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21221,'8'-7'515,"1"1"1,-1-1 0,1 1 0,0 1 0,0-1 0,1 2 0,16-7-1,-19 9-395,0 0 0,0 0 0,0 1 0,1 0 0,-1 1 0,0 0 0,1 0 0,-1 0 0,0 1 0,1 0 0,13 3 0,-19-3-115,1 0 0,0 0 0,0 0 0,0 0 0,-1 0 0,1 1 0,-1-1 0,1 1 0,-1-1 0,1 1 0,-1 0 0,0 0 0,0 0 0,0 0 0,0 1 0,0-1 0,-1 0 0,1 1 0,2 4 0,-3-4-2,0 1-1,-1-1 1,1 1 0,-1 0-1,1 0 1,-1-1-1,0 1 1,-1 0 0,1-1-1,0 1 1,-1 0-1,0-1 1,-2 6-1,-1 2 12,-1 0-1,0-1 0,-1 1 1,0-1-1,0-1 0,-1 1 1,0-1-1,-16 14 0,12-14 16,-7 7-125,42-9-238,-2 0 117,38 18 0,-52-22 198,0 2 0,0-1-1,-1 1 1,1 1 0,-1-1-1,0 1 1,9 10 0,-15-15 16,-1 0 0,1 0 0,0 0 0,0 0 0,-1 0 0,1 0 0,-1 0 0,1 1 0,-1-1 0,1 0 0,-1 0 0,1 0 0,-1 1 0,0-1 0,0 0 0,0 0 0,0 1 0,0-1 0,0 0 0,0 0 0,0 1 0,0-1 0,-1 2 0,0-2 7,0 1 1,0 0 0,0 0 0,-1 0-1,1-1 1,0 1 0,-1-1-1,1 1 1,-1-1 0,0 0 0,1 1-1,-4 0 1,-6 4 78,1-1 1,-1-1-1,-22 6 0,30-9-51,-2 0 8,-63 15 172,62-15-361,-1 0 0,1-1 0,-1 1 0,1-1 0,0-1 0,-1 1 0,1-1 0,-10-3 0,13 3-133,5-1-110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13068,'0'0'7271,"-8"5"-7255,-95 72 47,-76 51 478,58-60 499,171-62-725,145 28-2384,-134-20-1538,83 7 0,-82-17-8976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12011,'0'0'10389,"10"-3"-10170,-3 1-209,1-2 71,1 2 1,0-1-1,0 1 1,16-1-1,-23 3-77,-1-1-1,1 1 1,-1 0-1,1 0 0,-1 0 1,1 0-1,-1 1 0,1-1 1,-1 0-1,1 1 0,-1-1 1,0 1-1,1-1 0,-1 1 1,0 0-1,1-1 0,-1 1 1,0 0-1,0 0 1,0 0-1,1 0 0,-1 0 1,0 0-1,0 0 0,-1 0 1,1 1-1,0-1 0,0 0 1,-1 1-1,1-1 0,0 0 1,-1 1-1,1-1 0,-1 1 1,0-1-1,1 1 1,-1-1-1,0 1 0,0-1 1,0 3-1,0-1-6,-1 0 1,1 0-1,0 0 0,-1 0 0,0 0 1,1 0-1,-1-1 0,0 1 1,-1 0-1,1 0 0,0-1 0,-1 1 1,1-1-1,-1 1 0,0-1 1,-3 3-1,-40 29 227,37-30-216,1 0 0,0 1 0,1 0 0,-1 0 1,1 1-1,-8 9 0,14-15-15,0 0 0,-1 0 0,1 1 1,0-1-1,-1 0 0,1 1 0,0-1 0,0 0 0,0 1 1,-1-1-1,1 0 0,0 1 0,0-1 0,0 0 1,0 1-1,-1-1 0,1 1 0,0-1 0,0 0 1,0 1-1,0-1 0,0 1 0,0-1 0,0 0 0,0 1 1,0-1-1,1 1 0,-1-1 0,0 0 0,0 1 1,0-1-1,0 1 0,1-1 0,-1 0 0,0 1 1,0-1-1,0 0 0,1 1 0,0-1 0,19 5-15,27-10 146,-23-1-151,-1 0 1,1-2-1,-1 0 0,-1-2 1,0 0-1,0-2 0,-1 0 0,0-1 1,31-28-1,-46 34 858,-14 9-723,-13 12-289,20-13 171,-31 43 63,30-42-41,1-1 0,0 1 0,-1 0 0,1 0-1,0 0 1,0 0 0,1 0 0,-1 0 0,0 0 0,1 0 0,-1 1 0,1-1 0,0 0-1,-1 0 1,1 0 0,0 1 0,1-1 0,-1 0 0,0 0 0,0 0 0,2 3-1,-1-3 2,1-1 0,-1 0 0,1 0 0,0 0 0,-1-1 0,1 1 0,0 0 0,-1 0 0,1-1 0,0 0 1,0 1-1,0-1 0,0 0 0,0 0 0,-1 1 0,4-2 0,38 0 150,-34 0-121,1 0-67,-1 0 0,1-1 0,-1 0 0,1-1 0,13-6 0,8-2-1047,-26 16-3101,-5 20 3283,0-3-1070,2-14-3023,12-3-4647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8904,'0'0'2953,"8"-3"-957,9-2-910,0 0-1,1 2 1,-1 0 0,1 0 0,-1 2-1,1 0 1,29 3 0,-46-2-1069,-1 1 1,1-1-1,-1 0 1,1 1-1,-1-1 1,1 0-1,-1 1 1,1-1-1,-1 1 1,1-1-1,-1 1 1,0-1-1,1 1 1,-1-1-1,0 1 1,1-1-1,-1 1 1,0 0-1,0-1 1,1 1-1,-1 0 1,0-1-1,0 1 1,0-1-1,0 1 1,0 0-1,0-1 1,0 1-1,0 0 1,0-1-1,0 1 1,0 0-1,-1-1 1,1 1-1,0-1 1,0 1 0,-1 0-1,1-1 1,0 1-1,-1-1 1,1 1-1,0-1 1,-1 1-1,1-1 1,-1 1-1,0 0 1,-18 25 557,-19 4-248,30-24-319,1-1 1,-1 1-1,1 1 0,0-1 0,0 1 0,0 1 0,1-1 1,-8 14-1,14-20-11,0 0 1,0 0 0,-1 0 0,1 0-1,0 0 1,0-1 0,0 1 0,0 0 0,1 0-1,-1 0 1,0 0 0,0 0 0,0 0-1,1 0 1,-1 0 0,1 0 0,-1 0-1,1 0 1,-1-1 0,1 1 0,-1 0-1,1 0 1,-1-1 0,1 1 0,0 0-1,0-1 1,-1 1 0,1 0 0,0-1-1,0 1 1,0-1 0,0 0 0,-1 1-1,1-1 1,0 0 0,0 1 0,0-1-1,0 0 1,0 0 0,0 0 0,2 0-1,49 8 88,-46-8-107,84 4-2191,-29-5-4094,-25-1 611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12011,'0'0'11542,"9"1"-10832,5 0-559,0-1 0,0-1 0,0 0 0,21-5 0,-30 6-152,-1-1 1,0 0-1,0 0 1,0 0-1,0 0 0,0-1 1,-1 1-1,1-1 1,0 0-1,-1 0 1,1-1-1,-1 1 1,0-1-1,0 0 1,0 1-1,0-1 1,0-1-1,0 1 1,-1 0-1,0-1 1,0 1-1,0-1 1,2-4-1,-4 7-8,0 1 0,0-1 0,0 1 0,0-1 0,0 1 0,0-1 0,0 1 1,-1-1-1,1 1 0,0-1 0,0 1 0,0-1 0,-1 1 0,1-1 0,0 1 0,-1-1 0,1 1 0,0 0 0,-1-1 0,1 1 0,-1 0 1,1-1-1,0 1 0,-1 0 0,1 0 0,-1-1 0,1 1 0,-1 0 0,1 0 0,-1 0 0,1-1 0,-1 1 0,1 0 0,-1 0 0,0 0 1,1 0-1,-1 0 0,1 0 0,-1 0 0,1 0 0,-1 0 0,1 1 0,-1-1 0,1 0 0,-1 0 0,1 0 0,-2 1 0,-27 8-261,23-6 255,0 1 1,1 0-1,-1 1 1,1-1 0,0 1-1,1 0 1,-1 1-1,1-1 1,0 1 0,0-1-1,1 1 1,0 1-1,0-1 1,0 0-1,1 1 1,0-1 0,0 1-1,0 0 1,0 12-1,2-19 10,0 1 0,0 0 0,0 0 0,0 0 0,1 0 0,-1 0 0,0 0 0,0 0 0,1 0 0,-1 0-1,1 0 1,-1 0 0,1-1 0,-1 1 0,1 0 0,0 0 0,-1-1 0,1 1 0,0 0 0,0-1 0,-1 1 0,1-1-1,0 1 1,1 0 0,30 7 42,40-11 66,-67 3-121,11-3-107,-1-1 0,1 0 0,-1 0 0,0-2 0,0 0 0,0-1 0,-1 0-1,0-1 1,-1-1 0,0 0 0,0 0 0,-1-2 0,19-18 0,-21 17 97,-18 18 153,-18 20 226,23-21-269,-1 0 0,1 0 0,0 0-1,0 1 1,1-1 0,0 1 0,0-1-1,0 1 1,0 0 0,1 0 0,0 0-1,0-1 1,1 1 0,0 0 0,0 11-1,1-16-181,0 0-1,0 0 0,-1 0 1,1 0-1,0 0 0,0 0 0,0 0 1,0 0-1,0 0 0,1 0 1,-1 0-1,0-1 0,0 1 0,0 0 1,1-1-1,-1 1 0,0-1 1,1 1-1,-1-1 0,0 0 0,1 0 1,-1 0-1,1 1 0,-1-1 1,0-1-1,1 1 0,-1 0 0,2 0 1,-1-1-396,14 1-5275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12812,'0'0'5605,"28"60"-7494,-11-45-2532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2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28 8680,'0'0'11360,"-10"-5"-9304,-31-13-888,10 13-636,30 5-530,0 0 0,0 1 1,1-1-1,-1 0 0,0 0 0,0 0 0,0 1 0,0-1 0,0 0 0,1 1 0,-1-1 0,0 1 0,0-1 0,1 1 0,-1-1 0,0 1 0,1-1 0,-1 1 0,0 0 0,1-1 1,-1 1-1,1 0 0,-1 0 0,1-1 0,-1 1 0,1 1 0,-1 0-76,0 0 0,0 0 0,1 0 0,-1 0 0,1 1 0,-1-1 0,1 0 0,0 0 1,0 0-1,0 0 0,0 1 0,0-1 0,0 0 0,1 0 0,-1 0 0,1 0 0,0 0 0,-1 0 0,1 0 0,2 3 0,0-1-302,0-1 0,0 0 0,0-1 0,0 1 0,1-1 0,-1 1 0,9 3 0,-9-5 213,0 1 0,1-1 0,-1 1 0,0 0 0,0 0 0,0 1 0,0-1 0,0 0 0,-1 1 0,1 0 0,-1 0 0,0 0 0,0 0 0,0 0 0,0 0 0,0 0 0,0 0 0,-1 1 0,2 6 0,-1 6 469,-1 0 0,0 1-1,-1-1 1,-1 0 0,-1 0-1,0 0 1,-1 0 0,-1 0-1,0 0 1,-1-1 0,-11 24-1,8-22 182,-1 0 0,0-1 0,-1 0 0,-1-1-1,0 0 1,-1-1 0,-1 0 0,0 0-1,-26 19 1,37-32-439,1 0 0,-1 1 0,0-1 0,0 0 0,1 0 0,-1 0 0,0 0 0,0 0 0,0 0 0,0 0-1,0-1 1,-1 1 0,1-1 0,0 0 0,0 1 0,0-1 0,0 0 0,0 0 0,-1 0 0,-3-1 0,4 0-43,1 0 0,-1-1 0,1 1 0,-1 0 1,1 0-1,0-1 0,-1 1 0,1 0 0,0-1 1,0 1-1,0-1 0,0 0 0,0 1 0,1-1 1,-1 0-1,0 0 0,1 1 0,-1-5 0,-2-7-520,2-1 0,0 1 0,0-1 0,1 1 0,2-16-1,-1 21-53,1-1-1,-1 1 1,1 0-1,1 0 0,-1 0 1,2 0-1,-1 0 1,1 1-1,6-10 1,-3 6 175,1 2 0,0-1 0,1 1 1,0 0-1,16-12 0,9-2 494,0 3-1,1 0 1,38-14-1,-8 3 242,-50 24-100,37-22 1932,-50 28-2055,0 0 0,-1 0-1,1-1 1,-1 1-1,1 0 1,-1-1 0,0 1-1,0-1 1,1 0 0,-1 1-1,0-1 1,0 0-1,-1 1 1,1-1 0,0 0-1,-1 0 1,1 0-1,-1 0 1,1 0 0,-1 0-1,0 0 1,0 0 0,0 0-1,0-3 1,-1 4-92,1 0 1,-1 0-1,0 0 1,0 0-1,0 0 1,1 0-1,-1 0 0,0 0 1,0 1-1,0-1 1,0 0-1,-1 1 1,1-1-1,0 1 1,0-1-1,0 1 0,0-1 1,-1 1-1,1 0 1,0 0-1,0-1 1,-1 1-1,1 0 1,0 0-1,0 0 0,-1 1 1,1-1-1,0 0 1,-3 1-1,-37 10-114,36-8 96,1-1 1,0 1 0,0 0-1,0 0 1,0 0 0,1 1-1,-1-1 1,1 1 0,0 0 0,0 0-1,0 0 1,1 0 0,-1 0-1,1 1 1,0-1 0,0 1 0,1 0-1,-3 8 1,5-12-1,-1 0 1,1 0-1,-1 0 0,1 0 1,-1 0-1,1 0 0,0 0 0,0-1 1,-1 1-1,1 0 0,0-1 1,0 1-1,0 0 0,0-1 1,0 1-1,0-1 0,0 1 0,0-1 1,0 0-1,0 1 0,0-1 1,0 0-1,0 0 0,0 1 1,0-1-1,0 0 0,0 0 0,2-1 1,41 3 260,-35-3-240,29-1-396,0-2 0,-1-1 0,1-3 0,-1 0 0,-1-3 0,0-1 0,45-21 0,-69 32 3701,-16 13-1190,-2 10-739,6-21-1389,0 0-1,0-1 0,0 1 0,0 0 0,0-1 0,1 1 1,-1 0-1,0-1 0,0 1 0,1-1 0,-1 1 0,0 0 1,1-1-1,-1 1 0,1-1 0,-1 1 0,0-1 0,1 1 1,-1-1-1,1 0 0,0 1 0,-1-1 0,1 0 0,-1 1 1,1-1-1,-1 0 0,1 1 0,0-1 0,-1 0 0,1 0 1,0 0-1,-1 0 0,2 0 0,25 4-820,0-3 1,0 0-1,30-3 0,4 0-5633,-60 2 6321,-1 1 0,0-1 1,1 0-1,-1 0 0,0 1 0,0-1 1,1 0-1,-1 1 0,0-1 1,0 0-1,1 1 0,-1-1 0,0 1 1,0-1-1,0 0 0,0 1 0,0-1 1,1 1-1,-1-1 0,0 0 0,0 1 1,0-1-1,0 1 0,0-1 0,0 0 1,-1 1-1,1-1 0,0 1 1,0-1-1,0 1 0,0 1-935,0 4-4959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3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14189,'0'0'1282,"1"15"-225,10 78-96,3-1-1,49 162 1,-51-232 1404,-12-22-2285,1 0-1,-1 0 0,0-1 1,1 1-1,-1 0 1,0 0-1,1-1 0,-1 1 1,0 0-1,1 0 1,-1-1-1,0 1 1,0 0-1,1-1 0,-1 1 1,0-1-1,0 1 1,1 0-1,-1-1 0,0 1 1,0 0-1,0-1 1,0 1-1,0-1 0,0 1 1,0-1-1,0 1 1,0 0-1,0-1 1,0 0-1,4-55 2139,-4 48-2680,-6-344-99,6 349 578,-1-1-1,1 0 1,0 0-1,0 0 1,0 0-1,1 1 1,-1-1-1,1 0 1,0 0 0,0 1-1,1-1 1,-1 1-1,1-1 1,3-5-1,-2 6 3,0 0 0,1 0 0,-1 1 0,1 0 0,0-1 0,0 1-1,-1 1 1,1-1 0,1 1 0,-1-1 0,0 1 0,0 0 0,6 0 0,38-6-1,0 3 0,1 2 1,57 4-1,-12 0-6,-80-2-12,95 2-7,-1-6 0,212-33 0,-207 9 13,43-9-12,-155 37-4,-1 0 0,1-1 1,-1 1-1,0 0 1,1 0-1,-1 0 0,0 0 1,1 0-1,-1 0 1,0 0-1,1 0 0,-1 1 1,1-1-1,-1 0 1,0 0-1,1 0 0,-1 0 1,0 0-1,1 1 0,-1-1 1,0 0-1,0 0 1,1 0-1,-1 1 0,0-1 1,1 0-1,-1 0 1,0 1-1,0-1 0,0 0 1,1 1-1,-1-1 1,0 0-1,0 1 0,0-1 1,0 1-1,-1 19-41,-16 28 288,12-37-217,-1 7 72,1 0-1,0 0 1,2 0 0,0 1-1,-1 28 1,4-46-162,0 0 1,0 0-1,0 0 0,0 0 1,0 0-1,1 0 0,-1 0 1,0 0-1,1 0 0,-1 0 1,1 0-1,-1 0 0,1 0 1,-1-1-1,1 1 0,0 0 1,-1 0-1,1-1 0,0 1 1,-1 0-1,1-1 0,0 1 1,0-1-1,0 1 0,0-1 1,0 1-1,0-1 0,0 0 1,1 1-1,21 2-7518,-8-3-2289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12172,'-1'97'9109,"-15"130"-6479,8-190-878,5-40 586,2-20-1336,4-17-1030,1 0 0,3 1 0,17-60 0,-23 96-9,0-1 0,0 1 0,0 0 0,1 0 0,-1-1 0,1 1 0,0 0 0,0 0 0,0 1 0,0-1 0,0 0 0,1 1 0,-1-1 0,1 1 0,-1 0 0,1-1 0,0 1 0,0 1 0,4-3 0,-4 3-47,-1 0 1,1 1-1,-1-1 0,1 1 1,0 0-1,-1 0 0,1 0 0,0 0 1,-1 0-1,1 1 0,0-1 1,-1 1-1,1-1 0,0 1 1,-1 0-1,1 0 0,-1 0 0,0 1 1,1-1-1,-1 0 0,0 1 1,0 0-1,0-1 0,0 1 1,0 0-1,2 3 0,-3-4 57,1 0-1,-1 0 1,0 0 0,1 0-1,-1 0 1,0 1 0,0-1-1,0 1 1,0-1 0,0 1-1,-1-1 1,1 1 0,0-1-1,-1 1 1,1-1 0,-1 1-1,1 0 1,-1 0 0,0-1-1,0 1 1,0 0-1,0-1 1,0 1 0,0 0-1,0 0 1,0-1 0,-1 3-1,-1-2 60,1 0 0,-1 0-1,0 0 1,0 0 0,0 0-1,0-1 1,0 1 0,-1-1-1,1 1 1,0-1 0,-1 0-1,1 0 1,-1 0 0,1 0-1,-4 1 1,-12 2 88,1 0 0,-1-2 0,1 0 1,-21 0-1,35-2 233,-6-1-3387,9 1 2913,0 0 1,0 0-1,0 0 1,-1 0-1,1 0 1,0 0-1,0 0 1,0 0-1,0 0 0,0 0 1,0 0-1,0 0 1,0 0-1,-1-1 1,1 1-1,0 0 1,0 0-1,0 0 1,0 0-1,0 0 1,0 0-1,0 0 0,0-1 1,0 1-1,0 0 1,0 0-1,0 0 1,0 0-1,0 0 1,0 0-1,0 0 1,0-1-1,0 1 1,0 0-1,0 0 0,0 0 1,0 0-1,0 0 1,0 0-1,0-1 1,0 1-1,0 0 1,0 0-1,0 0 1,0 0-1,0 0 0,0 0 1,1 0-1,-1 0 1,0 0-1,0-1 1,0 1-1,0 0 1,0 0-1,0 0 1,0 0-1,0 0 1,1 0-1,-1 0 0,9-6-6301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4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8136,'0'0'24022,"24"1"-27865,-18-1-257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4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47 9545,'0'0'15124,"-2"-8"-13699,1 6-1380,1-1 0,-1 1 0,0 0 1,0 0-1,0 0 0,0 0 0,0 1 0,0-1 0,0 0 0,0 0 0,-1 1 1,1-1-1,-1 0 0,1 1 0,-1 0 0,0-1 0,1 1 0,-1 0 0,0 0 1,0 0-1,-3-2 0,2 3-45,-1 0 1,1-1-1,0 1 1,0 0-1,0 0 1,0 1 0,0-1-1,0 1 1,0 0-1,0-1 1,0 1-1,0 1 1,0-1-1,0 0 1,1 1-1,-1-1 1,1 1 0,-1 0-1,-3 2 1,-1 3-11,-1-1-1,1 1 1,0 0 0,-10 13 0,15-17 11,0-1 0,0 1-1,0 0 1,1 0 0,-1-1 0,1 1-1,-1 1 1,1-1 0,0 0-1,0 0 1,1 0 0,-1 0 0,1 1-1,-1-1 1,1 0 0,0 1 0,1 5-1,0-8 6,-1 0 1,1-1-1,-1 1 0,1 0 0,0 0 0,0 0 0,-1 0 0,1-1 0,0 1 0,0 0 1,0-1-1,0 1 0,0-1 0,0 1 0,0-1 0,0 1 0,0-1 0,0 0 1,0 1-1,0-1 0,0 0 0,0 0 0,0 0 0,1 0 0,0 0 0,36 0 139,-28-1-118,0 0-9,-1 0-1,0-1 0,1 0 1,-1 0-1,0-1 0,0-1 1,-1 1-1,16-10 0,-5 2 22,0-2 0,27-23 0,-56 68-365,-1-10 612,1 0 1,0 1-1,2-1 1,1 2-1,1-1 1,1 1-1,1 0 1,-2 46-1,5-65-1007,2 25 2093,2-19-4113,5-10-6491,-1-8-2700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19684,'0'0'69,"0"0"-1,0 0 1,0 0-1,0 0 0,0 0 1,0 0-1,0 0 1,0 1-1,0-1 1,0 0-1,0 0 0,0 0 1,0 0-1,0 0 1,0 0-1,0 0 1,0 1-1,0-1 0,0 0 1,0 0-1,1 0 1,-1 0-1,0 0 1,0 0-1,0 0 0,0 0 1,0 0-1,0 0 1,0 0-1,0 0 1,0 1-1,1-1 0,-1 0 1,0 0-1,0 0 1,0 0-1,0 0 1,0 0-1,0 0 0,0 0 1,1 0-1,-1 0 1,0 0-1,0 0 1,0 0-1,0 0 0,0 0 1,0 0-1,0 0 1,1-1-1,-1 1 1,0 0-1,0 0 1,0 0-1,0 0 0,0 0 1,0 0-1,0 0 1,0 0-1,0 0 1,0 0-1,1 0 0,-1 0 1,0-1-1,0 1 1,0 0-1,0 0 1,0 0-1,1 18 1661,-3 34-1963,0-38 599,-3 195-471,5-120-2632,0-71 1694,0-17 791,0-1 179,0 1 0,0-1 0,1 0 1,-1 1-1,0-1 0,0 1 0,0-1 0,0 0 0,0 1 1,0-1-1,0 0 0,0 1 0,0-1 0,0 0 1,0 1-1,0-1 0,0 0 0,0 1 0,0-1 0,-1 0 1,1 1-1,0-1 0,0 0 0,0 1 0,0-1 0,-1 0 1,1 1-1,0-1 0,0 0 0,-1 0 0,1 1 0,0-1 1,0 0-1,-1 0 0,1 0 0,0 1 0,-1-1 1,1 0-1,0 0 0,-1 0 0,1 0 0,0 0 0,-1 0 1,1 0-1,0 0 0,-1 1 0,0-2 0,-5-2-1047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4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14125,'0'0'10987,"74"6"-9258,-27-3-736,2 2-352,8-1-225,-2 0-223,-3 1-129,-5-1-64,-10 0-449,-7-2-1056,-8-1-962,-11-1-1056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4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10602,'0'0'8584,"71"8"-5893,-30-7-962,7-1-287,1 0-289,1 0-609,-1 0-384,-6 0-192,-4 0-1665,-4 0-1506,-5-9-4228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4452,'0'0'6823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29 103 14606,'16'-15'5302,"-16"24"1584,-3 24-6150,1 89 791,-31 206 0,27-300-1336,5-43 524,6-48-89,7 2-1353,2 1 0,3 0-1,3 1 1,46-95 0,-60 140 498,1 0 0,1 0-1,0 1 1,1 1 0,12-15-1,-18 24 157,1-1 0,0 0 0,0 1 0,1-1 0,-1 1 0,1 0 0,-1 1 0,1-1 0,0 1 0,0 0 0,0 0 0,0 0 0,0 1 0,1 0 0,-1 0 0,0 0 0,11 0 0,-14 1 62,0 0 1,-1 1 0,1-1 0,0 0-1,-1 1 1,1-1 0,-1 1-1,1 0 1,0-1 0,-1 1 0,0 0-1,1 0 1,-1 0 0,1 0-1,-1 0 1,0 0 0,0 0-1,0 0 1,0 1 0,2 1 0,-1 1 22,1 1 0,-1-1 0,-1 0 0,1 1 0,-1-1 0,1 1 0,0 6 0,0 2 284,-1-1 0,-1 1 1,0 0-1,-3 23 0,2-29-97,-1-1 0,0 1 1,-1-1-1,1 0 0,-1 0 0,0 0 0,-1 0 0,0-1 1,0 1-1,0-1 0,0 0 0,-1 0 0,0 0 0,0-1 1,0 1-1,0-1 0,-11 5 0,9-5-95,-1 0 0,1 0 0,-1 0 0,0-1 0,0-1-1,0 1 1,-1-1 0,1-1 0,0 0 0,-1 0 0,1 0 0,-1-1 0,-13-2-1,21 2-257,0 0-1,0 0 0,0-1 1,0 1-1,0-1 0,0 1 1,0-1-1,1 1 0,-1-1 1,0 1-1,0-1 0,1 0 1,-1 1-1,0-1 0,1 0 1,-1 0-1,1 0 0,-1 1 1,1-1-1,-1 0 0,1 0 1,-1-1-1,1 1-259,0 0-1,0 0 0,-1 1 1,1-1-1,0 0 0,0 1 1,0-1-1,0 0 1,0 0-1,1 1 0,-1-1 1,0 0-1,0 1 1,0-1-1,1 0 0,-1 1 1,0-1-1,1 0 1,-1 1-1,0-1 0,1 0 1,12-8-8496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361 127 5894,'0'0'13009,"2"-10"-9790,4-32-592,-5 40-2491,-1-1 0,-1 1-1,1-1 1,0 1 0,0-1 0,-1 1 0,0 0 0,1-1 0,-1 1 0,0 0 0,0-1-1,0 1 1,-1 0 0,1 0 0,0 0 0,-1 0 0,1 0 0,-1 0 0,0 1 0,0-1-1,0 0 1,1 1 0,-1-1 0,-1 1 0,1 0 0,0 0 0,-4-2 0,-2 0-99,0 0 1,-1 0-1,1 1 1,0 0-1,-1 0 1,-8 0 0,1 2-67,0 0 0,0 0 1,0 2-1,1-1 0,-1 2 1,1 0-1,-1 1 0,-15 7 1,25-9 45,-1 1 0,0 0 0,1 0 0,0 1 0,0 0 0,0 0 0,0 0 1,1 1-1,-1 0 0,1 0 0,0 0 0,1 0 0,-1 1 0,1 0 0,0 0 0,1 0 1,-1 0-1,1 1 0,0-1 0,-2 10 0,5-15-11,-1 1 0,1-1-1,0 1 1,-1 0 0,1-1 0,0 1 0,0-1 0,0 1-1,1 0 1,-1-1 0,0 1 0,0-1 0,1 1-1,-1-1 1,1 1 0,-1-1 0,1 1 0,0-1-1,0 1 1,0-1 0,0 0 0,-1 1 0,2-1 0,0 2-1,1-1 5,0 0 0,0 0-1,1 0 1,-1-1 0,0 1-1,1-1 1,-1 0-1,1 0 1,-1 0 0,7 1-1,10 0 27,0-1-1,0-1 1,24-3 0,-34 2-19,13-2-69,0-1 0,0-1 0,-1-2-1,0 0 1,0-1 0,-1-1 0,0-1 0,-1-1 0,0-1 0,0 0-1,-2-2 1,29-25 0,-47 39 38,0 0-1,0 0 1,0 0 0,0 0-1,0 0 1,1 0 0,-1 0-1,0 0 1,0 0 0,0 0-1,0 1 1,0-1 0,0 0-1,0 0 1,1 0 0,-1 0-1,0 0 1,0 0 0,0 0-1,-17 24 105,-23 35 481,28-36 0,1 0 0,1 1 1,1 1-1,-11 43 0,19-57-567,-1-1 1,1 0-1,1 1 0,0-1 1,0 1-1,3 13 0,-2-18-373,1 0-1,0 1 1,0-1-1,0 0 1,1 0-1,-1-1 0,2 1 1,-1 0-1,0-1 1,1 0-1,6 6 1,3 0-7505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1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 8872,'0'0'5285,"-58"-2"-3811,43 4-417,-2 7-96,6 4-96,0 1-193,5 3-352,4 1-127,2 0-129,0 4-32,13 1 0,4-1-769,2 0-2402,-1-4-2082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10410,'0'0'10346,"14"1"-10106,55 5-109,12 1-406,0 2 0,81 22 0,-160-31 186,0 1 0,0-1 0,0 1 1,0-1-1,0 1 0,0 0 0,0 0 0,0 0 1,-1 0-1,1 0 0,0 0 0,-1 0 0,1 1 1,-1-1-1,1 1 0,-1-1 0,0 1 0,1-1 1,-1 1-1,0 0 0,1 3 0,-2-4 56,0 1 0,0-1 0,0 1-1,0 0 1,-1-1 0,1 1 0,-1-1-1,1 1 1,-1-1 0,0 1 0,1-1 0,-1 1-1,0-1 1,0 0 0,0 0 0,0 1-1,0-1 1,0 0 0,0 0 0,-1 0 0,1 0-1,0 0 1,-1 0 0,1 0 0,0-1-1,-4 2 1,-25 13 174,0-1-1,-1-2 0,-36 9 1,34-11 453,0 2 0,-47 23 0,73-30-862,11-2-1500,14-2-2280,-16-1 3678,13 0-4387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1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11819,'0'0'3908,"-10"1"-2616,5-1-1229,1 1 0,-1-1 0,1 1 0,-1 0 0,1 1 0,0-1 0,0 1 0,-1-1 0,1 1 0,0 1 0,0-1 0,1 0 1,-1 1-1,0 0 0,1 0 0,0 0 0,0 0 0,0 1 0,0-1 0,0 1 0,1 0 0,-1-1 0,1 1 0,0 0 0,0 1 0,0-1 0,1 0 0,0 0 1,0 1-1,0-1 0,-1 9 0,2-10-55,0 0 1,0 0 0,0 0 0,0 0 0,1 0-1,-1 0 1,1 0 0,0 0 0,-1 0 0,1 0-1,1 0 1,-1 0 0,0 0 0,1-1 0,0 1-1,-1 0 1,1-1 0,0 0 0,0 1 0,3 1-1,0 0 2,0 0 0,1-1-1,-1 0 1,1 0-1,-1 0 1,1-1 0,0 0-1,0 0 1,9 2 0,11-1 35,0 0 1,0-1 0,44-3 0,-60 0 14,0 0 0,-1-1-1,1 0 1,-1 0 0,1-1 0,-1-1-1,0 1 1,0-1 0,14-9-1,-19 11 95,0-1 0,-1 1 0,1-1 0,-1 0 0,1 0 0,-1 0 0,0 0 0,0-1 0,-1 1 0,1-1 0,-1 0 0,1 0 0,-1 0 0,0 0 0,-1 0 0,1 0 0,-1 0-1,0 0 1,0-1 0,0 1 0,0-1 0,-1 1 0,1-6 0,-2 7-102,0 0-1,0 0 1,0 0-1,0 0 1,-1 1-1,1-1 1,-1 0-1,0 1 1,1-1-1,-1 1 1,0 0-1,-1-1 1,1 1-1,0 0 1,0 0-1,-1 1 1,1-1-1,-1 0 1,0 1-1,0 0 1,1-1-1,-1 1 1,-5-1-1,-7-3-126,-1 0-1,-30-4 0,-44 5-4197,77 4 1473,9 0-3270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4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11883,'0'0'11851,"-24"49"-10794,18-21-160,0 1-512,6 3-257,0-1-32,0 4-256,0 2-1186,0 1-1120,0 1-1730,0-1-1249,6-3-3748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4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18962,'0'0'8872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15563,'2'-7'380,"-1"-1"0,1 1-1,1 0 1,0-1 0,0 1-1,0 0 1,0 1 0,1-1-1,1 1 1,-1-1 0,1 1-1,0 0 1,0 1-1,1-1 1,6-4 0,-1 1-85,0 0 0,1 1 1,0 0-1,0 2 0,1-1 0,0 1 1,20-6-1,-22 9-226,1 1 1,0 0-1,0 1 0,0 0 1,0 1-1,0 1 0,0 0 1,0 0-1,0 1 0,-1 1 1,1 0-1,17 6 1,-21-6-70,0 1 0,-1-1 0,1 1 0,-1 0 0,0 1 0,0 0 0,0 0 0,0 1 0,-1-1 0,0 1 0,0 1 0,-1-1 0,0 1 0,0 0 0,-1 0 1,1 0-1,-1 1 0,4 11 0,-7-16-1,-1-1 1,1 1-1,0 0 1,-1-1 0,0 1-1,1 0 1,-1-1-1,0 1 1,0-1 0,-1 1-1,1 0 1,-1-1-1,1 1 1,-1 0 0,0-1-1,0 1 1,0-1-1,-2 4 1,0-2 14,1-1 0,-1 0 0,0 0 0,0 0 0,0 0 0,0-1 0,0 0 0,-1 1 0,1-1 1,-8 3-1,-5 1-155,0-1 1,0 0 0,0-1 0,-29 2 0,39-5-105,-35 2-858,39-3 1020,-1 0 1,0 0-1,1 0 1,-1 0 0,0-1-1,1 1 1,-1-1-1,1 0 1,-1 0-1,1 0 1,-5-2-1,2-4-515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5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50 6790,'62'-50'11868,"-68"62"-6988,-4 5-4625,-16 17 333,1 1 1,1 2-1,-20 43 0,34-60-526,2 1-1,0 0 1,2 1-1,0-1 1,1 1-1,2 1 1,-3 40 0,7-43-42,0 0 0,1 0 0,1-1 0,1 0 0,0 1 0,2-1 0,0-1 1,1 1-1,1-1 0,0 0 0,2-1 0,14 21 0,-8-9-352,5 7-4920,-11-26-1170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5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 10634,'2'-16'7549,"4"16"-2121,2 10-2795,0 5-3469,-7-14 785,15 32 133,-1 1 0,-1 0 0,-2 1 0,-1 1 0,-2 0 0,-2 0 0,-1 1 0,-1 0 0,-3 0 0,-3 67 1,0-91 65,-1 0 0,0 0 1,-1 0-1,0 0 1,-1-1-1,-11 24 0,11-27-95,0-1-1,-1 0 0,0 0 0,0 0 0,0 0 0,-1-1 0,-1 0 0,1 0 0,-1-1 1,-11 9-1,-8-4 393,17-14-1745,5-9-3931,4 2-1661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53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5701,'0'0'24423,"9"-2"-24230,46-5 2,21-2-4155,-32-4-7810,-21 3-802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5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7 174 9321,'0'0'273,"-1"0"-1,1 0 1,0 0 0,0 0-1,0 0 1,-1 0 0,1 0-1,0 0 1,0 0 0,-1 0-1,1 0 1,0 0 0,0 0-1,0 0 1,-1-1 0,1 1-1,0 0 1,0 0 0,0 0 0,-1 0-1,1 0 1,0-1 0,0 1-1,0 0 1,0 0 0,0 0-1,-1 0 1,1-1 0,0 1-1,0 0 1,0 0 0,0 0-1,0-1 1,0 1 0,0 0-1,0 0 1,0-1 0,0 1 0,0 0-1,0 0 1,0 0 0,0-1-1,0 1 1,0 0 0,0-1-1,11-12 5407,35-22-5260,-14 11 366,-14 8-671,-1-1-1,-1-1 1,18-25-1,-34 43-198,0 23-1111,-11 152-566,17-150-3143,-2-12-2308,1-5-2343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5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12524,'0'0'11531,"11"-6"-11190,-10 5-347,10-5 178,0 0 0,0 1 0,17-6 0,-26 10-154,1 0 1,0 0 0,0 0-1,0 1 1,0-1-1,0 1 1,0-1-1,1 1 1,-1 0-1,0 0 1,0 1-1,0-1 1,0 0-1,0 1 1,0 0 0,0 0-1,0 0 1,0 0-1,-1 0 1,1 1-1,0-1 1,-1 1-1,5 2 1,-6-3-19,0 1 0,0-1 0,0 0-1,0 0 1,0 0 0,0 1 0,0-1 0,-1 0 0,1 1 0,0-1 0,-1 1 0,1-1 0,-1 1-1,1-1 1,-1 1 0,0-1 0,0 1 0,1-1 0,-1 1 0,0 0 0,-1-1 0,1 1 0,0-1-1,0 1 1,-1-1 0,1 1 0,0-1 0,-1 1 0,0-1 0,1 1 0,-1-1 0,0 0 0,0 1-1,0-1 1,0 0 0,0 0 0,-2 2 0,-5 5 75,0-1 0,-1 0 1,0-1-1,-17 9 0,-12 11-4,65-22-445,104-4-19,-43 0-3426,-36 0-1898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4420,'138'1'12773,"4"0"-6383,-6 1-4417,251 9-4196,-223-4 3681,1426-25-1746,-1512 10 296,76-3 38,-174 19-3471,7-3-1863,6-4-2933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17 157 4965,'0'0'4778,"-3"-9"-3577,0 2-723,1 0 1,-1 0-1,2-1 1,-1 1 0,1 0-1,0-1 1,1-8-1,0 13-200,0 0 1,1 0-1,-1 0 0,1 0 0,0 1 0,0-1 0,0 0 1,0 0-1,0 0 0,0 1 0,1-1 0,0 1 1,-1-1-1,1 1 0,0 0 0,0 0 0,0-1 0,0 1 1,1 1-1,-1-1 0,1 0 0,-1 0 0,1 1 0,-1 0 1,4-2-1,4-1-142,0 1 0,0 0 0,0 1 0,0 0 0,1 1 1,10-1-1,-17 1-111,-1 1 1,0 0-1,0 0 0,1 0 1,-1 0-1,0 0 1,0 1-1,1 0 0,-1-1 1,0 1-1,0 0 1,0 1-1,0-1 1,0 0-1,0 1 0,0 0 1,-1 0-1,1 0 1,-1 0-1,1 0 0,-1 0 1,4 5-1,-5-5-18,0 0-1,-1 1 1,1-1-1,-1 0 1,1 0-1,-1 1 1,0-1-1,0 0 1,0 0-1,0 1 1,-1-1-1,1 0 1,-1 0-1,1 1 1,-1-1-1,0 0 1,1 0-1,-1 0 1,0 0-1,-1 0 1,1 0-1,0 0 1,0 0-1,-3 2 1,-46 46 238,33-36-204,16-13-19,-1 1-42,-1 0 0,1 0 0,-1 1 0,1-1 1,0 1-1,0-1 0,0 1 0,0 0 0,1-1 0,-3 5 0,4-6 6,0-1-1,0 1 0,0-1 0,1 0 0,-1 1 0,0-1 0,0 1 0,0-1 0,0 1 0,0-1 1,1 1-1,-1-1 0,0 0 0,0 1 0,1-1 0,-1 1 0,0-1 0,0 0 0,1 1 0,-1-1 1,1 0-1,-1 0 0,0 1 0,1-1 0,-1 0 0,1 1 0,26 7-176,10-4 28,71 1 1,-45-5-2433,-4-1-4457,-48 1 517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12684,'0'0'9417,"10"1"-8232,155 11 432,185-10 0,-154-5-1525,33-13-957,-78-8-6961,-136 21 3481,-9 0-2152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12396,'0'0'12417,"11"-2"-11398,8-3-873,1 0-1,-1-2 0,0 0 1,-1-1-1,0-1 0,0-1 0,-1-1 1,0 0-1,-1-1 0,-1-1 1,0 0-1,0-1 0,17-21 0,-32 34-123,-9 31-615,3-9 654,0 1-1,2 0 1,-2 26-1,4-23-3350,2-1-3586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 7655,'-27'-2'6760,"39"5"-1268,18 1-2335,-4-2-3399,37 2 959,85-7 1,-120 1-1717,-1-2-1,0-1 1,28-9-1,-47 10-2988,-4 1-1521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 20212,'6'-7'1677,"-8"4"-380,1 2-1184,0 1 1,-1 0 0,1 1 0,0-1 0,-1 0 0,1 0-1,0 1 1,-1-1 0,1 0 0,0 1 0,0-1-1,-2 2 1,-9 5-25,0 1-1,1 0 0,0 1 0,0 0 0,1 1 1,0 0-1,0 0 0,2 1 0,-1 0 1,1 1-1,-10 21 0,11-20-38,0 2 0,1-1 0,1 1-1,0-1 1,2 2 0,-1-1 0,2 0 0,0 1 0,1-1-1,0 22 1,2-27-93,0 0 0,1-1-1,0 1 1,0 0 0,1-1 0,1 0-1,-1 1 1,9 14 0,-8-19-31,-1 0 1,1 0 0,-1 0-1,1-1 1,1 1-1,-1-1 1,0 0-1,1 0 1,0-1 0,0 1-1,0-1 1,1 0-1,-1-1 1,1 1-1,6 1 1,18 2-246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7976,'0'0'12107,"-3"12"-11685,-45 249 3646,48-268-1472,0-3-2472,1 0-1,0 0 0,0 0 1,4-15-1,8-10-270,-9 21 37,1 0 0,0 0 1,1 0-1,1 0 1,0 1-1,1 0 0,0 1 1,1 0-1,12-13 0,-19 23 91,0 1-1,0-1 1,1 1-1,-1 0 1,1-1-1,-1 1 1,1 1-1,0-1 1,-1 0-1,1 1 1,0-1-1,-1 1 1,1 0-1,0 0 1,-1 0-1,1 0 0,0 0 1,0 1-1,-1-1 1,1 1-1,-1-1 1,4 2-1,-5-1 10,1-1 1,-1 1-1,1 0 0,-1-1 0,0 1 0,1 0 0,-1 0 0,0 0 1,0 0-1,1 0 0,-1 0 0,0 0 0,0 0 0,0 0 0,0 1 1,-1-1-1,1 0 0,0 1 0,0-1 0,-1 1 0,1-1 0,-1 0 1,1 1-1,-1-1 0,0 1 0,1 0 0,-1-1 0,0 1 0,0-1 1,0 1-1,0-1 0,-1 1 0,1-1 0,0 1 0,-1-1 0,1 1 1,-1-1-1,1 1 0,-2 1 0,0 0 22,0 0 0,0-1 1,0 1-1,0-1 0,0 1 0,-1-1 1,1 0-1,-1 0 0,0 0 0,1 0 1,-1 0-1,0-1 0,0 1 0,0-1 0,0 0 1,0 0-1,-1 0 0,1 0 0,0-1 1,-4 1-1,-73 3 6,64-5-234,10 0-2872,13-4-777,15-2-3292,1 3-1256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13229,'0'0'7340,"0"10"-6011,-1 18-764,-2 75 969,6-38-3772,-2-61 257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11787,'0'0'10442,"52"-13"-9257,-31 12-448,5 1-481,0 0-224,-2 0-128,2 0-1377,-1 1-2179,-5-1-2017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11371,'0'0'16170,"7"-4"-16021,10-5-128,0-1 0,-1-1 0,0-1-1,0 0 1,-1-1 0,-1 0 0,-1-1 0,1-1 0,19-30-1,-39 58-898,1-1-1,0 2 1,1-1-1,0 0 0,-2 18 1,5-25 433,0 0 0,0-1 0,0 1 0,1 0 1,0 0-1,0 0 0,1-1 0,0 1 0,0 0 1,0 0-1,0-1 0,1 1 0,0-1 0,0 1 1,1-1-1,5 9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12236,'0'0'9481,"71"-1"-8264,-41-2-96,1-1-417,5 0-415,-6 3-161,0 1-96,-4 0-513,-2 0-1633,-7-1-1633,-4-1-2659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89 6278,'0'0'12332,"3"-10"-9578,1 0-1964,-2 7-575,-1 0-1,1-1 1,-1 1 0,0-1 0,0 0 0,0 1 0,-1-1 0,1 0 0,-1 0 0,0 1 0,0-6 0,-1 8-197,1-1 0,-1 1 0,0 0 1,1 0-1,-1 0 0,0 0 0,0 0 1,0 0-1,0 0 0,0 0 0,0 0 0,0 0 1,0 0-1,0 0 0,0 1 0,0-1 1,-1 1-1,1-1 0,0 1 0,0-1 0,-1 1 1,1-1-1,0 1 0,-1 0 0,1 0 1,0 0-1,-1 0 0,1 0 0,0 0 0,-1 0 1,1 0-1,0 1 0,-2-1 0,-2 1-66,0-1 0,0 1 0,1 0 0,-1 0 0,0 0 0,1 1 0,-1-1 0,-5 4 0,6-1 27,0 0 1,-1 0 0,1 0 0,1 1 0,-1-1 0,1 1 0,-1 0 0,2 0 0,-1 0 0,0 0 0,1 1 0,0-1 0,0 1-1,1-1 1,-1 1 0,1 0 0,0-1 0,1 1 0,0 0 0,0 6 0,1-10 23,0-1 0,0 1 0,0-1-1,0 1 1,0-1 0,1 0 0,-1 1 0,1-1 0,-1 0 0,1 0 0,-1 0-1,1 0 1,0 0 0,-1 0 0,1 0 0,0-1 0,0 1 0,0-1 0,-1 1 0,1-1-1,0 0 1,0 0 0,0 1 0,0-1 0,0 0 0,2-1 0,53-3 175,-47 0-154,-1 1 1,1-1-1,-1-1 1,1 0-1,-1 0 0,-1-1 1,1 0-1,-1-1 0,13-13 1,36-25 67,-55 44-38,-9 28-1,-4 3 74,1 1 0,2-1 0,1 2-1,1-1 1,2 1 0,1-1 0,1 38-1,2-69-238,0 0-1,0 0 0,0 0 0,0 0 0,0 0 0,0 0 0,0 1 1,0-1-1,0 0 0,0 0 0,0 0 0,0 0 0,0 0 0,0 1 0,0-1 1,0 0-1,0 0 0,0 0 0,0 0 0,0 0 0,0 0 0,0 1 0,0-1 1,0 0-1,0 0 0,0 0 0,0 0 0,0 0 0,0 0 0,0 0 1,1 1-1,-1-1 0,0 0 0,0 0 0,0 0 0,0 0 0,0 0 0,0 0 1,0 0-1,1 0 0,-1 0 0,0 0 0,0 0 0,0 0 0,0 0 0,0 0 1,1 0-1,-1 0 0,0 0 0,0 0 0,0 0 0,0 0 0,0 0 1,0 0-1,1 0 0,-1 0 0,0 0 0,0 0 0,0 0 0,0 0 0,0 0 1,1 0-1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12748,'0'0'10410,"-9"1"-9631,3 0-643,0 0-1,0 0 0,0 0 0,0 1 0,0 0 1,-10 4-1,14-5-84,0 1-1,0-1 1,0 0 0,0 1 0,0-1-1,0 1 1,0 0 0,0 0 0,1 0-1,-1 0 1,1 0 0,-1 0 0,1 0-1,0 0 1,0 0 0,0 1 0,0-1-1,0 0 1,1 1 0,-1-1 0,1 1-1,-1-1 1,1 1 0,0 2 0,1-3-14,-1-1 1,1 0-1,0 0 0,0 0 1,0 0-1,-1 0 0,1 0 1,0-1-1,0 1 1,1 0-1,-1 0 0,0-1 1,0 1-1,0 0 1,0-1-1,1 0 0,-1 1 1,0-1-1,0 0 1,1 1-1,-1-1 0,0 0 1,1 0-1,-1 0 0,0 0 1,1 0-1,-1 0 1,2-1-1,-1 1 1,0 1-1,0-1 1,0 0-1,0 0 1,0-1 0,0 1-1,0 0 1,0-1-1,0 1 1,0-1 0,0 0-1,0 1 1,-1-1 0,1 0-1,0 0 1,0 0-1,-1-1 1,1 1 0,1-2-1,-2 1-10,0 0 0,0-1 0,0 1 0,0 0 0,-1-1 0,1 1 0,-1 0 0,0-1 0,1 1 0,-1-1 0,0 1 0,-1-1 0,1 1 0,-1-4 0,1 5-33,-1 0-1,1 0 1,-1 0-1,0 0 1,1 0-1,-1 0 1,0 0-1,0 0 1,1 0-1,-1 1 1,0-1-1,0 0 1,0 1 0,0-1-1,0 0 1,0 1-1,0-1 1,0 1-1,0 0 1,0-1-1,0 1 1,-1 0-1,1 0 1,0-1-1,0 1 1,0 0-1,0 0 1,0 0-1,-1 0 1,1 1-1,-1-1 1,-2 2 174,10 1-49,11 1 10,10-4-304,-20 0-2782,-18 0-4417,-2 0-537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12 7399,'1'0'329,"-1"0"-1,0 0 1,0 0-1,1 0 1,-1 0-1,0-1 1,0 1-1,1 0 1,-1 0 0,0 0-1,0 0 1,1 0-1,-1 0 1,0-1-1,0 1 1,0 0-1,1 0 1,-1 0-1,0-1 1,0 1 0,0 0-1,1 0 1,-1-1-1,0 1 1,0 0-1,0 0 1,0-1-1,0 1 1,0 0 0,0 0-1,0-1 1,0 1-1,0 0 1,0 0-1,0-1 1,0 1-1,0 0 1,0-1-1,0 1 1,0 0 0,0 0-1,0-1 1,0 1-1,0 0 1,0 0-1,0-1 1,0 1-1,-1 0 1,1 0 0,0-1-1,0 1 1,0 0-1,-1 0 1,-7 0 4203,-3 4-5714,-18 14 1286,1 1 1,1 2-1,1 1 0,-34 35 0,3-3-38,37-33-393,-23 19 951,41-37-1158,-1-1 1,0 0 0,1 0 0,-1 0 0,0-1-1,0 1 1,0-1 0,0 0 0,-1 1-1,1-1 1,0-1 0,-6 2 0,3-3-6237,-3-6-4098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14894,'0'0'13645,"52"32"-13421,-30-7-128,10-1-32,2-2-32,7 3-1025,2-5-1313,0-2-737,-4-5-2562,-7-4-2723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13196,'0'0'13902,"-9"12"-13838,-134 160-1997,143-179-7750,5-1 7268,-2 2 233,8-14-4091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20332,'0'1'98,"0"-1"0,1 1-1,-1 0 1,0-1 0,0 1-1,0 0 1,0-1-1,0 1 1,0-1 0,-1 1-1,1 0 1,0-1 0,0 1-1,0 0 1,0-1 0,-1 1-1,1-1 1,0 1-1,-1 0 1,1-1 0,0 1-1,-1-1 1,1 1 0,-1-1-1,1 0 1,-1 1 0,0 0-1,-14 20 595,-224 301 1034,233-311-1950,5-9 73,0 1-1,0-1 0,-1 1 0,1-1 1,0 0-1,-1 0 0,0 0 0,1 1 1,-1-2-1,0 1 0,0 0 0,-3 2 1,5-5 52,-1 0 1,1 0 0,-1 0 0,1-1-1,-1 1 1,1 0 0,-1 0 0,1 0-1,0 0 1,0 0 0,0 0 0,-1-1-1,1 1 1,0 0 0,1-2 0,-2 1-92,0-24-512,-2-7-134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2594,'0'0'17259,"3"4"-16388,-1 4-490,0 1 1,0-1-1,-1 1 1,0-1 0,0 1-1,-1-1 1,0 1-1,-3 13 1,2-5-142,1-1 0,2 29 0,-2-42-364,1 1-1,-1-1 1,1 0 0,0 0 0,0 0-1,0 0 1,1 0 0,-1 0 0,1 0-1,-1 0 1,1 0 0,0 0 0,0-1-1,0 1 1,1-1 0,-1 0 0,0 1 0,5 2-1,11 0-2817,-8-8-3330,-8-7-209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13453,'0'0'9160,"52"0"-7846,-20 0-738,2 0-448,3 0-64,-1 0-928,3 0-1763,-9-3-3715</inkml:trace>
  <inkml:trace contextRef="#ctx0" brushRef="#br0" timeOffset="1">525 13 3171,'0'0'20467,"65"-12"-19666,-35 11-449,5 1-287,1 0-98,-4 0-639,1 1-1442,-10 6-1538,-10-3-1537,-8 0-3747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0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15022,'0'0'5381,"48"3"-3843,-11-3 63,8-4-416,2 1-512,0 1-545,1 2-192,1-2-1986,1-3-2979,-1-1-8551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3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8456,'0'0'16143,"0"-9"-15491,1 3-582,0-1 0,0 0 0,0 1 0,1-1 0,0 1 0,0 0 0,1-1-1,0 1 1,0 0 0,0 0 0,1 1 0,0-1 0,0 1 0,0 0 0,1 0 0,-1 0 0,7-4 0,34-33 50,-11 11-81,40-47 0,-89 139-947,13-54 728,-16 56-196,18-59-57,-1 0-1,1 0 1,0 0-1,0-1 1,0 1-1,1 0 1,-1 0-1,3 7 1,-3-11 120,0 1-1,1-1 1,-1 1 0,0-1 0,0 1 0,1-1 0,-1 1-1,1-1 1,-1 1 0,1-1 0,-1 1 0,1-1-1,-1 0 1,1 1 0,-1-1 0,1 0 0,-1 1 0,1-1-1,-1 0 1,1 0 0,0 0 0,-1 1 0,2-1-1,3 0-6433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3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10794,'0'0'4228,"52"12"-2626,-20-10-545,4 1-641,3-2-320,-4 3 0,3-1-64,-3-1-128,-5-2-1089,-4 0-1505,-2 0-1635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3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45 11659,'0'0'4164,"9"-3"-2669,21-7-538,-1 2 1,1 0 0,0 2 0,38-3-1,-67 9-967,0 0 0,0 0 1,0 0-1,-1 0 0,1 0 0,0 0 0,0 0 0,0 0 0,0 0 0,-1 0 1,1 0-1,0 1 0,0-1 0,0 0 0,-1 1 0,1-1 0,0 1 0,-1-1 0,1 1 1,0-1-1,-1 1 0,1-1 0,0 1 0,-1-1 0,1 1 0,-1 0 0,1-1 1,-1 1-1,1 1 0,-1-1 7,0 1-1,0 0 1,0-1 0,0 1 0,0-1 0,0 1 0,0 0 0,-1-1-1,1 1 1,-1-1 0,1 1 0,-1-1 0,-1 3 0,-2 4 63,0-1 1,-1 0 0,0 0-1,-10 10 1,-10 5 144,-1-1 0,-45 27 1,9-6-96,60-41-120,0 0 1,1 0-1,-1 0 0,1 1 1,-1-1-1,1 0 1,0 1-1,-1-1 0,1 1 1,0-1-1,0 1 1,0 0-1,0 0 0,0 2 1,1-4-4,-1 1 0,1 0 0,0-1 0,0 1 0,0 0 0,1 0 0,-1-1 0,0 1 0,0 0 0,0-1 0,0 1 0,1 0 0,-1-1 0,0 1 0,1 0 0,-1-1 0,0 1 1,1-1-1,-1 1 0,1-1 0,-1 1 0,1-1 0,-1 1 0,1-1 0,0 1 0,3 1-2,0 0 0,0 0 0,0 0 0,0-1 0,0 0 0,0 0 0,0 0 0,0 0 0,0-1 0,7 1 0,9-1-566,-1 0 0,0-2 0,38-7 0,-44 6-740,-1-1 1,0-1-1,0 0 1,0 0-1,-1-1 0,22-15 1,1-5-4649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3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14350,'0'0'1153,"-9"2"907,2 0-1801,-1 1 0,1 0 0,1 0 0,-1 0 0,0 1 0,1 0 0,-1 0 0,1 1-1,1-1 1,-1 1 0,0 1 0,1-1 0,0 1 0,1 0 0,-9 13 0,7-8-158,0 0 0,1 0 0,0 0 0,1 1 0,0 0 0,1 0 0,0 0 0,1 0 0,0 1 0,1-1 0,1 0 0,0 1 0,0-1 0,4 20-1,-3-23-209,1 0-1,1 1 1,-1-1-1,1-1 0,1 1 1,0 0-1,0-1 0,1 0 1,-1 1-1,2-2 1,-1 1-1,1-1 0,1 0 1,-1 0-1,1-1 0,0 1 1,1-2-1,-1 1 1,16 7-1,9-2-3477,1-9-2643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 5830,'0'0'18246,"0"11"-18497,-1 50 359,-4 1 0,-20 105 0,8-68-47,16-80 165,10-48 275,-1-1-454,12-29 18,32-85-145,-46 129 62,1 1-1,1 0 1,0 0 0,1 1 0,0 0 0,1 0 0,14-13-1,-17 21-33,0 1 0,-1-1 0,2 1 0,-1 0 0,0 1 0,1 0 0,-1 0-1,1 0 1,0 1 0,0 1 0,0-1 0,0 1 0,1 0 0,-1 1 0,0 0-1,13 2 1,-20-2 35,0 0 0,0 0 0,-1 0 0,1 0 0,0 0-1,0 0 1,0 1 0,0-1 0,0 0 0,-1 0 0,1 1 0,0-1-1,0 1 1,0-1 0,-1 1 0,1-1 0,0 1 0,-1 0 0,1-1-1,-1 1 1,1 0 0,0-1 0,-1 1 0,1 0 0,-1 0-1,0-1 1,1 1 0,-1 0 0,0 0 0,1 0 0,-1 0 0,0 0-1,0-1 1,0 1 0,0 0 0,0 0 0,0 0 0,0 0 0,0 0-1,0 0 1,0 0 0,0-1 0,-1 1 0,1 0 0,0 0 0,-1 0-1,1 0 1,0-1 0,-1 1 0,1 0 0,-1 0 0,0-1-1,0 2 1,-2 4 0,-1 0 0,0-1-1,0 1 1,0-1-1,-9 8 1,-4 0 118,0-1 1,-2 0-1,1-1 1,-1-1-1,-1-1 1,0 0-1,0-2 0,-22 6 1,38-11-1772,16 2-11512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15727,'0'0'4612,"-6"64"-4580,0-39 0,1 3-32,3-1 64,-4-2-64,1-1 32,5-5-384,-4-3-673,4-5-608,-2-3-1538,-2-8-2146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13229,'0'0'7783,"71"-27"-7559,-36 23-160,4 4-64,2 0-160,1 0-1570,-1 0-2241,-4 0-1539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16980,'10'6'2384,"0"1"-1304,6 6-391,1-2 1727,5 7-1144,1 0-127,2 4-401,-2-1-176,0 2-416,2-1-248,-7 1-784,-2 0-417,-5-8 1065,1-3-280,-3-8-144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38 9961,'0'0'5168,"-12"-5"-3486,0-1-1406,0 1 0,-1 0 1,0 1-1,0 0 1,-26-3-1,34 7-240,1-1 0,-1 1-1,0 0 1,0 0 0,1 0-1,-1 1 1,0 0 0,0 0-1,1 0 1,-1 0-1,1 1 1,-1-1 0,1 1-1,0 0 1,0 1 0,-1-1-1,2 1 1,-1 0 0,0 0-1,0 0 1,1 0 0,0 1-1,-6 7 1,6-7 61,0 0 0,1 1 0,-1-1 0,1 1 0,0 0 0,0 0 0,1 0 0,-1 0 0,0 7 1,2-11-85,0 1 1,0-1 0,0 1-1,1-1 1,-1 1 0,0-1 0,1 1-1,-1-1 1,1 1 0,-1-1 0,1 0-1,0 1 1,0-1 0,0 0 0,-1 1-1,1-1 1,0 0 0,1 0-1,-1 0 1,0 0 0,0 0 0,0 0-1,1 0 1,-1 0 0,0-1 0,1 1-1,-1 0 1,0-1 0,1 1 0,-1-1-1,1 0 1,-1 1 0,1-1 0,-1 0-1,1 0 1,2 0 0,8 2-29,0-1 0,0 0 0,0-1 0,0-1 0,0 0 0,0 0 0,0-1 0,0-1 0,0 0 0,0-1 0,-1 0 0,0 0 0,0-1 0,0-1 0,0 0 0,-1 0 0,0-1 0,0-1 0,-1 1 0,12-13 0,-35 34 115,1 0 0,1 2 0,0-1 0,1 1 0,-12 24 0,18-29 186,0 0 0,0 1 0,1-1 0,1 1 0,0 0 0,0 0-1,2 0 1,-1 1 0,1 19 0,1-31-285,0 1 0,0-1 0,0 1 0,1-1 1,-1 1-1,0-1 0,1 1 0,-1-1 0,1 1 0,0-1 0,-1 0 0,1 1 0,0-1 1,0 0-1,0 1 0,0-1 0,0 0 0,0 0 0,0 0 0,0 0 0,0 0 0,1 0 1,1 1-1,24 4-3877,-14-6-1873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8:4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13933,'0'0'1527,"11"9"-1249,7 6-230,74 68 943,-84-74-792,1 1 1,-1 0-1,-1 0 1,1 0-1,-2 1 1,1 0-1,-2 1 1,7 16-1,-9-18-74,0 1-1,0 0 1,-1 0-1,0 1 1,-1-1-1,0 0 1,-1 1-1,0-1 1,-1 0-1,-1 0 1,1 1-1,-2-1 1,1 0-1,-2 0 1,1-1-1,-2 1 1,1-1-1,-1 0 1,-1 0-1,0 0 1,0-1-1,-1 0 1,0 0-1,-9 9 1,3-5-451,0 0 0,-1-1 1,0 0-1,-1-1 0,0-1 1,-20 10-1,-4-4-4633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42 7271,'0'0'934,"-9"-4"1036,-4 1-1311,8 2-385,0-1 0,-1 1 0,1-1 0,0 0 0,0-1 0,1 1 0,-7-5 0,11 7-117,0 0 1,-1 0 0,1 0 0,0 0-1,0 0 1,-1 0 0,1 0-1,0 0 1,0 0 0,-1-1 0,1 1-1,0 0 1,0 0 0,-1 0-1,1 0 1,0-1 0,0 1 0,0 0-1,-1 0 1,1 0 0,0-1 0,0 1-1,0 0 1,0 0 0,0 0-1,0-1 1,-1 1 0,1 0 0,0 0-1,0-1 1,0 1 0,0 0-1,0-1 1,0 1 0,0 0 0,0 0-1,0-1 1,0 1 0,0 0 0,0 0-1,0-1 1,0 1 0,1 0-1,-1 0 1,0-1 0,15-2 1249,24 5-1421,72 17 996,196 7 0,518-39-749,-105 0-946,570 31 339,-1274-22 617,-20-5-1175,-23-8-4139,3 6-1960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15087 1 10346,'0'0'5050,"-6"11"-5141,-5 6 101,0 0 0,-1-1-1,0 0 1,-2-1 0,0 0-1,0-1 1,-2-1 0,1 0 0,-2-1-1,-25 14 1,0-7-6,-1-3 0,0-1 0,-1-2 0,-60 9 0,-189 13 12,211-28-15,-1060 89-369,84-9-433,-1089 130 790,277-27 60,-316 5-144,-7-78-67,-242-76 691,2191-45 795,-381-56 0,584 52-1013,-81-29 1,30 7 629,88 28-727,1 0 1,0 0 0,0 0 0,0-1-1,0 0 1,0 1 0,0-1-1,1 0 1,-1 0 0,-2-7-1,-15-14 169,7 14-675,-9-10 693,16 5-7103,6 8 1582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96 218 6758,'-32'16'2941,"24"-11"-1107,-1-1 1,1 0-1,-1 0 1,-17 4-1,23-13 3588,6-9-4001,8-13-1730,-11 26 587,66-179 688,-65 178-974,1-1-1,0 1 1,0 0 0,1-1-1,-1 1 1,0 0 0,1 0-1,-1 1 1,1-1-1,0 0 1,-1 1 0,1 0-1,0-1 1,0 1 0,0 0-1,0 1 1,0-1-1,0 0 1,0 1 0,0 0-1,0 0 1,0 0-1,1 0 1,2 0 0,12 1-70,-1 0 0,34 7 0,0 3-3,0 2 0,85 35 0,-113-38-753,0 2 1,24 16-1,-32-20-1575,-5-6-3035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9865,'0'0'13517,"1"11"-13485,1 39 170,-3 0 0,-11 78 1,5-71-95,8-57-148,-1 0 0,0 1 0,0-1 0,0 0 0,0 1 0,0-1 0,0 0 0,0 1 0,0-1-1,0 1 1,0-1 0,0 0 0,0 1 0,0-1 0,0 0 0,0 1 0,0-1 0,0 0 0,-1 1-1,1-1 1,0 0 0,0 1 0,0-1 0,-1 0 0,1 0 0,0 1 0,0-1 0,0 0 0,-1 0-1,1 1 1,0-1 0,-1 0 0,1 0 0,0 0 0,-1 1 0,1-1 0,0 0 0,-1 0 0,0 0-1,-8-13-6592,0-3-771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11755,'0'0'7527,"3"9"-5893,4 9-1043,1 0 0,0-1 0,1 0 1,2-1-1,22 30 0,-29-42-449,0 0 1,0 0-1,0 0 0,0 0 1,1-1-1,-1 1 1,1-1-1,0-1 0,0 1 1,1-1-1,7 3 1,-10-4 14,1-1 1,-1 1 0,1-1-1,-1 0 1,1 0 0,-1 0 0,0-1-1,1 1 1,-1-1 0,1 0 0,-1 0-1,0 0 1,1 0 0,-1-1 0,0 1-1,0-1 1,0 0 0,0 0-1,0 0 1,4-4 0,13-14-273,0 0 0,20-28 0,-19 23-4182,-1 1-4743,-4 7-6410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8520,'0'0'17537,"8"-7"-16464,29-25-553,-6 6-123,-1 0 1,40-48 0,-60 51-279,-9 16-345,-6 15 29,-4 11 313,0-1-1,1 1 1,1 1-1,-7 30 1,11-38-539,1 1 1,1 0-1,0 0 1,1 17 0,11 22-6495,-9-46 1440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10410,'0'0'14157,"75"3"-12747,-38-3-610,6 0-415,2 0-225,-4 0-128,0 0 0,-11 1-160,-4 1-865,-6 3-897,-8-3-993,-5-2-2818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 3908,'0'0'16079,"9"-1"-14488,-2 0-1432,25-3 1149,0 1 0,42 2 1,-73 1-1307,0 0 1,0 0 0,0 0 0,0 0 0,0 0-1,0 0 1,0 1 0,0-1 0,0 0 0,0 1-1,0-1 1,0 0 0,0 1 0,0-1 0,0 1-1,0-1 1,0 1 0,-1 0 0,1-1 0,0 1-1,0 0 1,-1 0 0,1-1 0,0 1 0,-1 0-1,1 0 1,-1 0 0,1 0 0,-1 0 0,0 0 0,1 0-1,-1 0 1,0 0 0,1 0 0,-1 0 0,0 0-1,0 0 1,0 0 0,0 0 0,0 0 0,0 0-1,0 0 1,-1 0 0,1 0 0,0 0 0,-1 0-1,1 0 1,-1 2 0,-1 1 24,0 1 0,-1-1-1,1 0 1,-1 1 0,0-1 0,0 0 0,0-1 0,-7 8 0,-11 3 80,0 0-1,-1-1 1,-29 13 0,-18 10-27,68-36-88,0 1 1,1-1-1,-1 0 1,0 1-1,1-1 1,-1 0 0,0 1-1,1-1 1,-1 0-1,1 1 1,-1-1-1,1 1 1,-1-1-1,1 1 1,-1-1-1,1 1 1,0 0 0,-1-1-1,1 1 1,0-1-1,-1 1 1,1 0-1,0-1 1,0 1-1,0 1 1,13 4-13,31-3 160,-41-3-130,57 0 40,22 0-680,-29-1-2762,-19 1-2817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 21965,'0'2'280,"0"-1"-221,0-1 0,0 0 0,0 0 0,1 1 0,-1-1 0,0 0 1,0 1-1,0-1 0,0 0 0,0 1 0,0-1 0,0 0 0,0 1 0,0-1 0,0 0 0,0 1 0,0-1 0,0 0 0,-1 1 0,1-1 0,0 0 0,0 1 0,0-1 0,0 0 0,0 0 0,-1 1 0,1-1 0,0 0 0,0 0 0,-1 1 0,1-1 0,0 0 0,0 0 0,-1 0 0,1 1 0,0-1 0,0 0 0,-1 0 0,1 0 0,0 0 0,-1 0 0,1 0 0,0 0 0,-1 0 0,1 1 0,9-6 2656,-7 4-2716,-1 0-1,0 0 0,0 0 0,0 0 0,0 0 1,0 0-1,0-1 0,0 1 0,0 0 1,0-1-1,-1 1 0,1 0 0,0-1 0,-1 1 1,1-1-1,-1 1 0,0-1 0,1 0 0,-1 1 1,0-3-1,0 4 1,0-1 0,0 1 0,-1-1 0,1 1-1,0 0 1,0-1 0,-1 1 0,1 0 0,0-1 0,0 1 0,-1 0 0,1 0 0,0-1 0,-1 1-1,1 0 1,0 0 0,-1 0 0,1-1 0,-1 1 0,1 0 0,0 0 0,-1 0 0,1 0 0,-1 0-1,1 0 1,0 0 0,-1 0 0,1 0 0,-1 0 0,1 0 0,0 0 0,-1 0 0,1 0 0,-1 0-1,1 0 1,0 0 0,-1 0 0,0 1 0,-19 14-13,14-9-1,0 0 0,1 1 0,0-1 0,-5 9 0,8-10-134,1-1 0,-1 1-1,1-1 1,0 1 0,0 0 0,0 7 0,1-11 110,0-1-1,0 1 1,-1-1 0,1 1 0,1 0 0,-1-1 0,0 1 0,0-1 0,0 1 0,0-1-1,0 1 1,0-1 0,1 1 0,-1-1 0,0 1 0,0-1 0,1 1 0,-1-1 0,0 0-1,1 1 1,-1-1 0,0 1 0,1-1 0,-1 0 0,1 1 0,0-1 12,1 0 0,-1 0 0,0 0 0,0 0 0,0 0 0,0-1 0,0 1 0,0 0 0,0-1 1,0 1-1,0-1 0,0 1 0,0-1 0,0 1 0,0-1 0,0 0 0,0 1 0,1-2 0,21-20-429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21629,'8'5'1904,"6"-5"-1360,2 0-216,6 0 776,5 0-231,3 0-617,2-2-328,-1-1-536,-4 1-385,-4-3 961,0 1-240,-7 0-160,-5-1-248</inkml:trace>
  <inkml:trace contextRef="#ctx0" brushRef="#br0" timeOffset="1">18 204 17620,'23'4'2496,"4"-4"-1407,3-8-481,3 0 1840,6 3-1280,-3-5-263,-5 0-889,-2 4-641,-3-1 577,-8-2-224,1-1-96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15983,'0'0'6161,"-9"8"-5825,-14 14 178,0 2 0,2 1 1,1 0-1,1 2 0,-17 29 1,28-41-455,1 1 1,0 0-1,1 1 1,1 0-1,0-1 1,2 2-1,0-1 1,0 0-1,2 1 1,0-1-1,2 22 1,0-35-128,0 1 1,0-1 0,0 1 0,0-1 0,1 0 0,0 0 0,0 1 0,0-1 0,0 0 0,0-1 0,1 1 0,0 0 0,0-1 0,0 0 0,0 1 0,1-1 0,-1 0 0,8 4 0,18 7-3514,2-9-3720,-2-5-2149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17232,'0'0'6497,"-4"9"-6118,-7 24 55,2 0 0,2 1-1,0 0 1,-2 61 0,5-43 131,-17 76 0,31-270 1042,-6 120-1671,2-15-728,17-53 0,-20 80 691,1 1 1,0 0-1,0 0 0,1 0 1,0 0-1,0 1 1,1-1-1,0 1 1,1 1-1,12-12 1,-18 17 83,1 1 0,-1-1 0,1 1 0,0 0 0,0-1 0,-1 1 0,1 0 1,0 0-1,0 0 0,0 1 0,0-1 0,0 0 0,0 1 0,1-1 0,-1 1 1,0 0-1,0 0 0,0 0 0,0 0 0,1 0 0,-1 0 0,0 0 0,0 1 1,0-1-1,0 1 0,0 0 0,0 0 0,3 1 0,-4-1-2,1 1 1,0 0-1,-1-1 0,1 1 0,-1 0 0,1 0 0,-1 0 0,0 0 0,0 1 1,0-1-1,0 0 0,0 0 0,0 1 0,-1-1 0,1 0 0,-1 1 1,0-1-1,0 0 0,1 1 0,-2-1 0,1 1 0,0-1 0,0 0 0,-2 5 1,0-2 26,0-1 0,0 1 0,0-1 0,-1 0 0,1 0 0,-1 0 0,0-1 0,0 1 0,0-1 0,-1 0 0,1 1 0,-1-1 1,0-1-1,0 1 0,0-1 0,-6 3 0,-2 2 133,-1-1 0,0 0 1,0-1-1,-20 4 0,33-8 82,-16 1-1522,16-2 1123,0 0 0,0 0-1,0 0 1,0-1-1,0 1 1,0 0 0,1 0-1,-1 0 1,0 0-1,0 0 1,0 0 0,0-1-1,0 1 1,0 0-1,0 0 1,0 0 0,0 0-1,0-1 1,0 1-1,0 0 1,0 0 0,0 0-1,0 0 1,0-1-1,0 1 1,0 0 0,0 0-1,0 0 1,0 0-1,0-1 1,0 1 0,0 0-1,0 0 1,0 0-1,0 0 1,0-1 0,0 1-1,-1 0 1,1 0-1,0 0 1,0 0 0,0 0-1,0 0 1,0-1-1,-1 1 1,1 0 0,0 0-1,0 0 1,0 0-1,0 0 1,0 0 0,-1 0-1,1 0 1,0 0-1,0 0 1,-1 0 0,16-9-7085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17777,'0'0'9417,"-12"50"-8969,10-31-288,-1 3-64,3 2-32,0-1-32,0-1 1,0-2-386,0-2-768,0-2-480,0-7-1218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13325,'0'0'7623,"55"-11"-6470,-35 11-705,14 0-384,-1 0-32,-3 0-1409,0 2-2499,0 2-3074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1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 14382,'0'0'6352,"-9"-3"-5642,4 1-626,3 1-59,1 0 0,-1 0 0,1 1 1,-1-1-1,1 0 0,-1 1 0,0 0 0,1-1 0,-1 1 0,0 0 1,1-1-1,-1 1 0,0 0 0,1 0 0,-1 1 0,0-1 0,1 0 0,-1 0 1,0 1-1,1-1 0,-1 1 0,1-1 0,-1 1 0,0 0 0,1 0 0,0 0 1,-1 0-1,1 0 0,0 0 0,-1 0 0,1 0 0,0 0 0,0 1 1,0-1-1,0 0 0,0 1 0,0-1 0,0 1 0,-1 2 0,-1 1 141,1 1-1,-1-1 0,1 1 0,0 0 1,0 0-1,1-1 0,0 1 0,0 0 1,0 0-1,1 0 0,0 11 1,0-14-100,1-1 0,-1 0 1,1 0-1,-1 1 1,1-1-1,0 0 1,0 0-1,0 0 1,0 0-1,0 0 1,0 0-1,1 0 1,-1 0-1,0-1 1,1 1-1,0 0 1,-1-1-1,1 1 1,0-1-1,0 0 1,0 1-1,0-1 1,0 0-1,0 0 1,0 0-1,0-1 1,0 1-1,1 0 1,-1-1-1,0 0 1,0 1-1,1-1 1,3 0-1,0 0-2,1 0-1,-1 0 0,1 0 1,-1-1-1,0 0 0,1 0 1,-1-1-1,0 0 0,0 0 0,0 0 1,11-7-1,-7 2-53,0 0-1,0-1 1,-1-1-1,0 1 1,9-13-1,-29 67-593,-8 77-1,19-92-10,2 45-6001,6-49-2613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2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13293,'0'0'8680,"65"67"-8104,-40-43-255,8 4-97,3 1-128,-5 1-32,3-2-32,1-1-384,1-5-1378,-6-3-1281,-4-8-1986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2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15599,'0'0'7591,"62"11"-7047,-21 5-31,9 7-193,10 4-224,6 3-32,1 3-1089,2-2-2850,-4 0-4133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2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9673,'-6'0'11755,"12"0"-10602,10 0-640,7 0-33,7 0-31,5 0-225,8 0-128,2 0-32,-2 0-32,-2 0 0,-4 0-192,-5 0-833,-8-1-1281,-11-1-2659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2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7335,'0'0'16431,"56"-7"-15213,-26 2-354,7 0-287,4 3-385,1 2-192,-1 0 0,-6 0-1121,1 2-2274,-8-2-5510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2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32 9257,'1'-2'714,"10"-20"9173,-12 15-5717,-11 11-3786,1 6-314,1 0 0,0 0 0,0 1-1,1 0 1,1 1 0,-10 16-1,14-22-33,-16 27 67,0 1 0,2 0 0,2 1 0,1 1 1,2 1-1,1 0 0,2 0 0,2 1 0,1 1 1,2-1-1,0 48 0,6-75-66,1 1 0,0-1 1,0 0-1,1 0 0,0-1 0,1 1 0,0-1 0,1 1 1,0-1-1,0 0 0,1-1 0,12 15 0,-12-17 65,0 1-1,1-1 1,0 0 0,1 0-1,-1-1 1,1 0-1,1 0 1,-1-1 0,1 0-1,0-1 1,0 0-1,0 0 1,1-1 0,14 4-1,-8-8 2471,-16-6-1592,-26-18-3995,13 12-2641,4 0-2800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21261,'15'-1'1161,"0"1"1,0 1 0,1 0 0,24 6 0,-30-5-899,0 1 0,1 0 0,-1 0 0,0 1 0,-1 1 0,1 0 0,12 8 0,-21-12-260,1 0 1,-1 0-1,0 0 0,0 0 0,0 0 0,0 0 0,0 0 0,0 0 1,0 0-1,0 1 0,0-1 0,-1 0 0,1 0 0,0 1 0,-1-1 1,1 1-1,-1-1 0,1 1 0,-1-1 0,0 0 0,0 1 0,0 2 1,0-2-9,-1 0 1,1 0 0,-1 0 0,0 0 0,0 0-1,0 0 1,0-1 0,0 1 0,0 0 0,0 0-1,-1-1 1,1 1 0,0-1 0,-4 3 0,0 0-82,-1 0 1,-1 0 0,1 0 0,0 0 0,-1-1-1,0 0 1,0-1 0,-9 3 0,16-3-559,5 0 368,9 3-23,11 1 3,-1 2-1,27 11 1,-42-15 247,0 1 0,0 0 0,-1 0-1,0 0 1,0 1 0,0 0 0,-1 1 0,12 12 0,-17-17 52,0 0 0,-1 1 1,0-1-1,1 0 0,-1 1 0,0-1 1,0 1-1,0-1 0,0 1 0,-1 0 0,1-1 1,-1 1-1,1 0 0,-1 0 0,0-1 1,0 1-1,0 0 0,0-1 0,-1 1 1,1 0-1,-1-1 0,0 1 0,0 0 1,0-1-1,0 1 0,0-1 0,0 1 1,-1-1-1,1 0 0,-1 0 0,1 1 0,-1-1 1,0 0-1,-4 3 0,-3 3 188,0-1-1,0 0 0,0 0 1,-1-1-1,0-1 0,-21 9 0,17-8 107,-1-1 0,1-1 0,-17 3 0,25-6-276,0 0 0,0-1 0,0 1 1,0-1-1,0-1 0,0 1 0,0-1 0,0 0 0,0 0 1,-10-4-1,15 4-123,-1 0 1,1 1-1,0-1 1,0 0-1,-1 0 0,1 0 1,0 0-1,0 0 1,0 0-1,0 0 0,0 0 1,0 0-1,1 0 1,-1-1-1,0 1 1,1 0-1,-1-1 0,0 1 1,1 0-1,0-1 1,-1 1-1,1-1 1,0-2-1,-1 0-40,1-1 0,1 1 1,-1-1-1,1 1 0,-1-1 0,3-4 1,5-16-693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3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9225,'17'-12'13039,"12"-10"-6603,5-5-4653,71-65-4667,-69 54 4491,-29 30-1571,13-14-130,-14 23-58,-7 16-70,-22 97 169,17-19 410,6-54-3281,0-28 617,-1-8-2156,-3-3-1981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10250,'0'0'10687,"9"-1"-9763,112-18 534,0 7 0,126 2 0,-49 3-1151,359-50-84,-249 21 115,-279 37 120,-24 0-3950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3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120 6054,'-88'-29'1955,"-2"4"0,-1 4-1,0 5 1,-167-10 0,229 24-1823,1 1 0,-1 2-1,0 1 1,1 1 0,-1 1-1,1 1 1,0 2 0,1 1-1,0 1 1,0 2 0,0 0-1,2 2 1,-1 0 0,-25 20 0,31-17-132,1 0 1,0 1 0,2 1 0,0 1 0,1 0 0,1 1-1,0 1 1,2 0 0,0 1 0,2 0 0,0 1 0,2 0-1,0 1 1,2 0 0,1 0 0,0 1 0,2 0 0,-2 39 0,5-39-23,0-1 1,2 1 0,0-1 0,7 32 0,-5-45 30,0 1 1,1-1 0,0 0-1,1 0 1,0 0-1,1 0 1,0-1 0,1 0-1,0-1 1,16 18 0,-3-8 52,2-1 1,0-1 0,1 0-1,1-2 1,0-1 0,1-1 0,0-1-1,1-1 1,1-1 0,0-1 0,0-2-1,38 6 1,15-2 154,0-4-1,1-2 1,84-8-1,-84-2 61,0-4 1,155-36-1,-178 29 220,1-3-1,-2-2 1,-1-3 0,84-48-1,-122 61-356,-2-1 0,1 0 0,-2-1-1,1-1 1,-2 0 0,0-1 0,-1 0 0,0-1-1,16-28 1,-25 37-70,0 0 1,0-1-1,-1 0 0,0 1 0,-1-1 1,1 0-1,-1 0 0,-1-1 0,0 1 1,0 0-1,0 0 0,-1-1 0,0 1 1,-1 0-1,0-1 0,0 1 0,-1 0 1,0 0-1,0 0 0,-1 0 0,0 0 1,0 1-1,-1-1 0,0 1 0,-9-12 1,-3 0-109,0 2 0,-1 0 1,-1 1-1,-1 1 1,0 0-1,-1 2 0,0 0 1,-1 1-1,-30-12 1,-16-3-2810,-126-33 0,102 39-1573,-2 4-1426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63 12364,'2'-4'1385,"0"0"0,0 0 0,0 0 1,0 0-1,-1 0 0,0 0 0,2-8 0,-2-6 63,-1 17-1444,-1 1-1,0-1 1,1 1 0,-1 0 0,0-1 0,1 1-1,-1-1 1,0 1 0,0 0 0,0 0 0,1-1-1,-1 1 1,0 0 0,0 0 0,0 0 0,0 0-1,1 0 1,-1 0 0,0 0 0,0 0 0,0 1-1,1-1 1,-1 0 0,0 0 0,0 1 0,0-1-1,-1 1 1,-25 9-185,17-3 153,0 1 0,1 0 1,-16 17-1,22-21 18,0-1 1,0 1-1,1 0 0,-1 0 1,1 0-1,0 0 1,0 0-1,0 0 1,1 1-1,-1-1 0,1 1 1,0-1-1,0 7 1,1-10 10,1 0 1,0-1 0,-1 1 0,1 0 0,0-1 0,0 1 0,0-1 0,-1 1 0,1-1 0,0 1 0,0-1 0,0 0 0,0 1 0,0-1-1,0 0 1,0 0 0,0 0 0,0 0 0,0 0 0,0 0 0,0 0 0,0 0 0,1 0 0,28-1 96,-24 0-85,0-1 1,-1 1-1,1-1 0,0 0 1,-1 0-1,1 0 1,-1-1-1,0 0 1,0 0-1,0 0 1,0-1-1,7-6 0,-3 1 56,-1 0 0,1-1-1,-2 0 1,14-20 0,-36 113-374,11-65 495,1 0 0,1 0 0,0 20 0,2-17-3315,0-1-3580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15631,'0'0'7207,"-1"9"-7021,-6 124 332,5-74-4708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8360,'0'0'14574,"62"-2"-12973,-38-3-768,2 2-256,0-1-321,-2 3-224,2 1-32,-5 0-545,1 0-1344,1 0-2436,-8-1-2209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53 13741,'0'0'7276,"-2"-3"-7495,-5-4 1110,6 7-738,0-1 1,1 1 0,-1-1-1,0 1 1,1-1 0,-1 1 0,0-1-1,1 1 1,-1-1 0,1 1 0,-1-1-1,1 0 1,-1 0 0,1 1-1,-1-1 1,1 0 0,0 1 0,-1-1-1,1 0 1,0 0 0,0 0 0,0 0-1,0 1 1,0-1 0,0 0-1,0 0 1,0 0 0,0 0 0,0 1-1,0-1 1,0 0 0,0 0 0,1 0-1,-1 1 1,0-1 0,1 0-1,-1 0 1,0 1 0,1-1 0,-1 0-1,1 1 1,-1-1 0,1 0 0,-1 1-1,1-1 1,0 1 0,0-1 0,-8 68 401,2 5-580,4-44 45,0-1 0,-2 0 0,-1-1 1,-1 1-1,-12 36 0,22-170 946,1 86-990,1-8-188,1 1 0,14-33 0,-19 53 175,1 1-1,-1 0 1,2-1-1,-1 2 1,1-1-1,0 1 1,0-1-1,1 1 1,-1 1-1,1-1 0,1 1 1,-1 0-1,8-4 1,-11 7 0,0 1-1,0 0 1,-1 0 0,1 0-1,0 0 1,0 1 0,0-1-1,0 1 1,0-1 0,0 1-1,0 0 1,0 0 0,0 0-1,0 1 1,0-1 0,0 1-1,5 1 1,-7-1-13,1 0 0,0 0 0,0 0 0,-1 0 0,1 0 0,-1 0 0,1 0-1,-1 1 1,1-1 0,-1 1 0,0-1 0,1 1 0,-1-1 0,0 1 0,0 0 0,0 0 0,-1-1 0,1 1 0,0 0 0,-1 0 0,1 0 0,-1 0 0,1 0 0,-1 0 0,0 0 0,0 3 0,0-3 46,-1 1 0,1 0 0,-1-1 0,0 1 0,0 0 0,0-1 0,0 1 0,0-1 0,0 0 0,-1 1 1,1-1-1,-1 0 0,0 0 0,0 0 0,0 0 0,0 0 0,0 0 0,0 0 0,0-1 0,0 1 0,-1-1 0,1 0 1,-1 0-1,1 1 0,-1-1 0,1-1 0,-4 2 0,-13 3 18,-1 0 1,-36 4 0,17-3-1711,38-5 1174,-4 0-393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11915,'0'0'3626,"10"-7"-1705,6 0-757,0 1 1,1 0-1,0 0 1,0 2-1,20-3 1,94-7 860,-105 12-1599,403-13 546,84-7-844,-409 7-107,-43 5-58,92-2-1,-152 12-309,-34 3-10778,23-3 4997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12588,'2'9'4915,"-4"27"-3883,-2-11-301,-8 51 2323,-3 122 453,15-221-1542,6-25-2182,1 1 1,2-1 0,19-52 0,-27 97 196,0 0 0,0 0 0,0 1 1,0-1-1,1 1 0,0-1 0,-1 1 1,1-1-1,0 1 0,0 0 0,0 0 1,0 0-1,0 0 0,1 0 0,-1 1 0,1-1 1,-1 1-1,1-1 0,-1 1 0,1 0 1,0 0-1,0 0 0,-1 0 0,1 1 1,0-1-1,0 1 0,0 0 0,0-1 0,0 1 1,5 1-1,0 0-65,-1 1 1,1-1-1,0 2 1,0-1-1,-1 1 1,0 0-1,1 0 1,-1 1-1,-1 0 1,9 6-1,-14-9 81,0-1-1,-1 0 1,1 0-1,-1 1 1,1-1 0,0 1-1,-1-1 1,1 1-1,-1-1 1,1 1 0,-1-1-1,1 1 1,-1-1-1,0 1 1,1 0 0,-1-1-1,1 1 1,-1-1-1,0 1 1,0 0 0,1-1-1,-1 1 1,0 0-1,0 0 1,0-1 0,0 1-1,0 0 1,0-1-1,0 1 1,0 0 0,0 0-1,0-1 1,-1 1-1,1 0 1,0-1 0,0 1-1,0 0 1,-1-1-1,1 1 1,-1 0 0,1-1-1,0 1 1,-1-1-1,1 1 1,-1-1 0,1 1-1,-1-1 1,1 1-1,-1-1 1,0 1 0,1-1-1,-1 0 1,1 1-1,-1-1 1,0 0-1,1 0 1,-1 1 0,0-1-1,-1 0 1,-44 14 258,45-14-223,-19 3 81,0-1 0,0-1 0,-21-1 0,12-1-303,28 1-701,9 0-3774,12 0 2079,-18 0 1571,20 0-3863,7-1-2451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18706,'0'0'10730,"0"14"-22197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15507,'3'6'1002,"-1"0"-1,1 0 1,0-1-1,0 1 0,1-1 1,7 9-1,3 4 528,-6-6-1315,-1 1 0,0 0-1,0 0 1,-2 1-1,0 0 1,0 0 0,-1 0-1,-1 0 1,-1 1-1,0-1 1,0 1-1,-2 28 1,-2-25-300,0 1 1,-2-1-1,0 0 1,0-1-1,-2 1 0,0-1 1,-1 0-1,-1 0 0,-19 30 1,18-34-83,1 0 0,-1-1 0,-1 0 0,0 0 1,-1-1-1,0 0 0,-23 16 0,31-26 114,0 1 0,0-1 0,0 0-1,-1 0 1,1 0 0,-6 1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68 12812,'0'0'9999,"1"-10"-8590,0-27-475,-1 36-915,0 0 0,-1-1 0,1 1-1,-1 0 1,1 0 0,-1 0-1,1 0 1,-1 1 0,0-1-1,1 0 1,-1 0 0,0 0-1,0 0 1,0 1 0,0-1-1,1 0 1,-1 1 0,0-1-1,0 1 1,0-1 0,0 1-1,-1-1 1,1 1 0,0 0-1,0-1 1,0 1 0,0 0 0,-2 0-1,-36-1-123,30 2 128,3-1-44,-1 1 0,1 0 0,0 1 1,0-1-1,0 1 0,0 1 1,0-1-1,1 1 0,-1 0 1,1 0-1,0 0 0,-8 6 1,10-6 9,1-1 0,-1 0 0,0 0 0,1 1 1,-1 0-1,1-1 0,0 1 0,0 0 0,0 0 0,0 0 1,0 0-1,1 1 0,-1-1 0,1 0 0,0 1 1,0-1-1,0 1 0,1-1 0,-1 1 0,1-1 1,0 1-1,0-1 0,0 5 0,1-6 14,-1-1 0,1 0 0,0 0 0,-1 0 0,1 0 0,0 0 0,0 0 0,0 0 0,0 0 0,0 0 0,0 0 0,0 0 0,0 0 0,0-1 0,0 1 0,1 0 0,-1-1 0,0 1 0,0-1 0,1 0 0,-1 1 0,0-1 0,1 0 0,-1 0 0,2 0 0,39 2 176,-35-2-137,8-1-6,0-1 0,0-1 0,0-1-1,0 0 1,-1-1 0,0 0 0,0-1 0,0-1 0,-1 0-1,1-1 1,-2 0 0,1-1 0,14-14 0,-59 103 759,23-50 463,-7 49 0,11-47-3247,4-26-1912,1-24-2270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4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3844,'3'1'12839,"4"0"-6208,34 0-2431,-2-5-2551,-38 4-1633,0 0-1,0 1 1,0-1 0,0-1 0,0 1 0,0 0-1,0 0 1,-1 0 0,1 0 0,0-1-1,0 1 1,0 0 0,0-1 0,-1 1-1,1-1 1,0 1 0,0-1 0,-1 1 0,1-1-1,0 1 1,-1-1 0,1 0 0,-1 1-1,1-1 1,-1 0 0,1 1 0,-1-1-1,1 0 1,-1 0 0,0 0 0,1 0 0,-1 1-1,0-1 1,0 0 0,1 0 0,-1 0-1,0 0 1,0 0 0,0 0 0,0 0 0,-2 0-37,1 0 0,0 0 1,0 1-1,-1-1 1,1 1-1,0-1 1,-1 1-1,1 0 1,-1 0-1,1-1 1,0 1-1,-1 0 1,1 0-1,-1 0 1,1 0-1,0 1 1,-1-1-1,-1 1 1,-26 5-71,6 11 46,24-11 160,15-3 29,-14-3-137,-1 1 5,1-1 0,-1 0 0,0 0 0,1 1 0,-1-1 0,1 0 0,-1 0-1,1 0 1,-1 0 0,0-1 0,1 1 0,-1 0 0,1 0 0,-1-1 0,0 1 0,1-1 0,-1 0 0,0 1 0,0-1 0,1 0 0,-1 1 0,0-1 0,0 0 0,0 0 0,0 0 0,0 0 0,0 0 0,0-1 0,0 1 0,-1 0 0,1 0 0,0 0 0,-1-1-1,1 1 1,0-3 0,-55 3-540,34 8 419,16 3 395,14 0-1456,10-4-3309,-2-6-3486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12043,'0'0'4687,"-7"6"-4313,-246 233 3395,249-236-3951,-27 23 184,5-18-6484,15-8-746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2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3908,'0'0'18807,"8"3"-18156,24 14-80,-1 1 1,-1 1-1,46 38 0,-5 2-2384,-28-23-1574,-24-24-691,-2-4-1533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2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14446,'0'0'8135,"0"67"-8071,-6-44 0,6-1 33,-2-1-65,2 0-545,0-5-928,0-3-801,0-2-961,2-8-801,4-3-2979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2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12588,'0'0'3683,"-36"62"-2786,31-36-160,-1 0 160,0-2 0,6 1-257,0-5-255,0 2-225,6-4-64,2-1-32,1-4-288,-4-7-1538,-1-3-2018,0-3-2497</inkml:trace>
  <inkml:trace contextRef="#ctx0" brushRef="#br0" timeOffset="1">0 126 7623,'0'0'11627,"56"4"-9705,-24-4-609,9-4-512,4-1-481,5 3-192,1-1-160,-3-1-1537,5-1-2595,-7-3-3715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2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14478,'0'0'6822,"56"-8"-5989,-24 6-224,7 0-97,-2 2-448,5 0-32,-3 2-705,-9 4-2017,-4-2-3492,-11-3-6086</inkml:trace>
  <inkml:trace contextRef="#ctx0" brushRef="#br0" timeOffset="1">0 113 6887,'0'0'7270,"73"1"-4835,-26-1-481,9 0-577,0 0-801,7 0-512,1-7-1441,1-2-5349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17 139 7751,'0'0'13891,"-5"4"-13117,-6 11 317,32-29 100,41-35-217,-59 46-956,14-11 108,-1-1 1,0-1-1,21-27 0,-36 40-110,-11 106 290,3-40-2472,5-22-5289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12908,'0'0'9769,"54"3"-8327,-30-3-738,6 0-447,0 0-193,0 2-32,-2-2 0,-2 1-320,0-1-641,-7 0-769,0 0-1409,-6-4-2050,2-6-4804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 13901,'0'0'10341,"10"-2"-9733,-4 1-543,2-1-58,-1 1-1,0 0 1,1 0 0,-1 0-1,12 1 1,-17 1-9,-1-1 0,0 0 1,0 0-1,1 0 0,-1 1 1,0-1-1,0 1 0,0-1 1,0 1-1,0-1 0,1 1 0,-1-1 1,0 1-1,0 0 0,-1 0 1,1 0-1,0 0 0,0-1 1,0 1-1,0 0 0,-1 0 1,1 1-1,0-1 0,-1 0 0,1 0 1,-1 0-1,1 0 0,-1 0 1,0 1-1,0-1 0,1 0 1,-1 0-1,0 1 0,0-1 0,0 0 1,0 0-1,0 1 0,0-1 1,-1 0-1,1 0 0,0 0 1,-1 1-1,1-1 0,-1 0 1,0 2-1,-3 4 26,0 0 0,-1 0 1,0 0-1,0-1 0,0 1 0,-1-1 1,0-1-1,0 1 0,-1-1 1,1 0-1,-1 0 0,-14 6 0,-28 25 88,49-36-112,0 0 0,-1 0 1,1 0-1,0 1 0,0-1 0,-1 0 0,1 0 1,0 0-1,0 0 0,0 1 0,-1-1 0,1 0 1,0 0-1,0 1 0,0-1 0,0 0 0,-1 0 1,1 1-1,0-1 0,0 0 0,0 1 0,0-1 1,0 0-1,0 0 0,0 1 0,0-1 0,0 0 1,0 1-1,0-1 0,0 0 0,0 1 0,0-1 1,0 0-1,0 0 0,0 1 0,0-1 0,0 0 1,1 1-1,-1-1 0,0 0 0,0 1 0,16 3 20,25-5 19,-39 1-37,13-1-229,0-1-1,-1-1 1,18-5-1,15-11-4616,-23 6-778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22325,'0'8'1992,"11"-8"-1304,6-7-256,14 3 913,9-2-321,9 0-440,4-1-328,0 3-512,-3-3-376,-7 7-944,-7 0 887,-21 1 273,-10 3-320,-13-1-224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8168,'0'0'10623,"8"6"-9918,-3-2-638,-1-1 0,0 1 0,0 0 1,0 0-1,0 0 0,-1 0 0,0 0 0,0 1 1,0 0-1,0 0 0,-1 0 0,0 0 1,0 0-1,0 0 0,0 0 0,-1 1 0,0-1 1,0 0-1,0 1 0,-1-1 0,0 8 1,0 3-19,0 0 0,-1 1 1,-1-1-1,-1 0 0,0 0 1,-1 0-1,-1-1 1,0 1-1,-1-1 0,-1 0 1,0-1-1,-1 1 0,-1-2 1,0 1-1,-18 20 1,14-19-437,0-1 0,-1 0 0,-28 21 0,35-30-947,-1 0 0,0 0 1,-1 0-1,1-2 0,-18 7 0,1-5-7709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8872,'0'0'5675,"-10"8"-4714,-5 4-346,1 0 0,0 1 0,0 1 0,-21 29 0,16-13 248,0 2 0,-21 48 0,34-63-691,0 0-1,0 1 1,2-1-1,0 1 1,1 0 0,-1 36-1,4-40-114,0 0 1,1 0-1,0-1 0,1 1 1,1 0-1,0-1 0,7 18 1,-7-25-152,0 0 0,0-1 1,1 1-1,-1-1 0,1 0 1,1 0-1,-1 0 0,1 0 0,-1-1 1,1 1-1,1-1 0,-1-1 1,0 1-1,1-1 0,0 0 1,0 0-1,12 4 0,-9-5-835,0 0 1,0 0-1,0-1 0,0 0 0,0-1 0,11-1 0,23 0-5899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13613,'0'0'12011,"47"-13"-11979,-23 13-32,-4 0-448,7 0-1442,-3 0-1665,-4 0-1666,1 0-2242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11883,'0'0'11814,"8"-3"-11403,21-9-363,-1-1 0,0-1 0,30-21 0,-58 35-79,0 0 0,0 0-1,0-1 1,0 1-1,0 0 1,0 0 0,0 0-1,1 0 1,-1 0-1,0 0 1,0-1-1,0 1 1,0 0 0,0 0-1,1 0 1,-1 0-1,0 0 1,0 0 0,0 0-1,1 0 1,-1 0-1,0 0 1,0 0 0,0 0-1,0 0 1,1 0-1,-1 0 1,0 0 0,0 0-1,0 0 1,1 0-1,-1 0 1,0 0 0,0 0-1,0 0 1,0 0-1,1 0 1,-1 0 0,0 0-1,0 0 1,0 0-1,0 1 1,0-1 0,1 0-1,-1 0 1,0 0-1,0 0 1,0 0 0,0 1-1,0-1 1,0 0-1,-2 13-452,-11 15 503,3-11-10,7-13 5,0 1 1,0-1 0,0 1 0,1 0 0,-1 0 0,1 0-1,1 0 1,-1 0 0,1 1 0,-1-1 0,2 0 0,-1 1-1,1-1 1,-1 1 0,2 5 0,-1-10-98,0-1 0,1 1 0,-1-1 0,0 1-1,0-1 1,1 1 0,-1-1 0,1 1 0,-1-1 0,0 1 0,1-1 0,-1 0 0,1 1 0,-1-1 0,1 0 0,-1 1-1,1-1 1,-1 0 0,1 0 0,0 0 0,-1 1 0,1-1 0,-1 0 0,1 0 0,0 0 0,-1 0 0,1 0 0,-1 0-1,1 0 1,0 0 0,-1 0 0,2-1 0,0 1-704,14 1-4487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12204,'0'0'8765,"-11"10"-8759,-3 3 103,0 1 0,1 0 0,1 0 0,0 2 0,1-1 0,-12 22 0,11-11 148,1 0 1,-8 31-1,16-47-218,0 0 1,1 0-1,1 0 0,0 1 0,0-1 0,1 0 0,0 0 0,1 1 1,3 13-1,-3-20-108,1 0 0,-1 0 0,1 0 0,1 0 0,-1 0 0,0 0 0,1-1 0,0 1 0,0-1 0,0 0 0,0 0 0,4 4 0,48 28-5691,-26-23-972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12236,'0'0'8680,"7"9"-7410,5 7-834,-1-1 0,-1 2 0,10 20-1,-16-29-387,-1 0 0,0 0 0,-1 0 0,1 0-1,-2 0 1,1 1 0,-1-1 0,0 0 0,-1 1 0,0-1-1,-2 16 1,0-14 59,-2 0 0,1 0-1,-1 0 1,0-1 0,-1 0 0,0 0 0,-1 0-1,0 0 1,0-1 0,-9 9 0,9-11-435,0 0 0,0 0 0,-1-1 0,0 0 0,1 0 0,-2-1 0,-9 6 0,13-9-658,0 1 1,-1-1-1,1 0 1,0 0-1,0 0 1,-1 0-1,1-1 1,-8 0-1,6-1-7144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10218,'0'0'16383,"10"-8"-15865,115-99 454,-125 119-1312,-1 0 0,-1 1 0,0-1 1,-4 16-1,4-20 277,-1 9-2961,2 10-6727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26 7783,'-14'-1'9429,"20"-3"-2454,9 1-3378,-1 2-4305,15 1 884,30 0-1875,-23-8-5437,-19 0-903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4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1089,'0'23'15026,"0"12"-7477,0 8-4612,-8 121-6429,-2-101 5468,5-51-1574,0-19 647,1-23-279,5 11-823,1 0 1,1 1 0,0-1-1,2 1 1,0 0-1,1 0 1,1 0 0,1 1-1,0 0 1,15-23-1,-21 37 7,0 1 0,0 0 1,0 0-1,1 0 0,-1 0 0,0 1 0,1-1 0,-1 1 0,1-1 0,0 1 0,-1 0 0,1 0 0,0 0 0,0 0 0,-1 0 0,1 1 1,0-1-1,0 1 0,6 0 0,-8 0 5,0 0 1,1 0 0,-1 0-1,0 1 1,1-1 0,-1 0-1,0 1 1,0-1 0,1 1-1,-1-1 1,0 1 0,0 0 0,0-1-1,0 1 1,0 0 0,0 0-1,0 0 1,0 0 0,0 0-1,0 0 1,0 0 0,0 0-1,-1 0 1,1 0 0,0 0-1,-1 0 1,1 1 0,-1-1-1,1 0 1,-1 0 0,0 1-1,0-1 1,1 0 0,-1 1-1,0-1 1,0 0 0,0 1-1,0-1 1,-1 0 0,1 1-1,0-1 1,0 0 0,-1 0-1,0 2 1,0-1 42,-1 1 0,1-1 0,-1 0 0,1 0 0,-1 1 0,0-1 0,0 0 0,0-1-1,0 1 1,0 0 0,-1-1 0,1 1 0,0-1 0,-1 0 0,1 1 0,-5 0 0,-44 14 798,45-14-954,-31 3 1280,36-5-1217,0 0 0,1 0 0,-1 0 0,1 0 0,-1-1 0,0 1 0,1 0 0,-1 0 0,0 0 0,1 0 0,-1-1 0,1 1 0,-1 0 0,1-1 0,-1 1 0,1 0 0,-1-1 0,1 1 0,-1-1 0,1 1 0,-1-1 0,1 1 0,-1-1 0,1 1 0,0-1 0,-1 1 0,1-1 0,0 1 0,0-1 0,-1 0 0,1 1 0,0-1 1,0 0-1,0 1 0,0-1 0,0 1 0,0-1 0,0 0 0,0 1 0,0-1 0,0 0 0,0 1 0,0-1 0,1 1 0,-1-1 0,0 0 0,0 1 0,1-2 0,0 1-411,0 0-1,-1-1 1,1 1 0,0 0-1,0 0 1,0 0 0,0 0-1,0 0 1,0 0 0,0 0-1,1 0 1,-1 1 0,0-1-1,0 0 1,1 1-1,-1-1 1,3 0 0,-4 1 351,18-7-7995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22 6470,'0'0'210,"-1"0"0,1 0-1,0 1 1,0-1 0,0 0-1,-1 0 1,1 0 0,0 0-1,0 0 1,-1-1 0,1 1 0,0 0-1,0 0 1,-1 0 0,1 0-1,0 0 1,0 0 0,0 0 0,-1 0-1,1 0 1,0-1 0,0 1-1,0 0 1,0 0 0,-1 0-1,1 0 1,0-1 0,0 1 0,0 0-1,0 0 1,0 0 0,-1-1-1,1 1 1,0 0 0,3-6 10392,24 5-9822,18 0-2633,-19-5-7056,-19 2 1141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17892,'-10'13'2304,"2"-3"-1423,8-7-257,3 1 1320,16-1-528,1-3-223,13-3-345,3 2-152,1-8-208,2 2-144,-2 1-616,-1 3-568,-10 3 744,-8 0-152,-8-10-128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9513,'0'0'14211,"23"-10"-12594,63-66-1510,-91 127-1628,-8-2 1597,11-27-3900,3-18-1792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9641,'0'0'17713,"1"4"-17820,2 20 126,-1-1 0,-1 1 0,-2 33 0,-1-1-3453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10250,'0'0'14734,"8"-5"-14414,3 5 0,4 0-192,0 0-64,0 0-32,0 0-352,5 0-769,-5 0-897,0 0-1569,2 0-2275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16 865,'0'0'22533,"-11"-3"-22191,4 0-288,1 1-1,0 0 1,-1 1 0,0-1 0,1 1 0,-1 0 0,0 1-1,0 0 1,1 0 0,-1 0 0,0 1 0,0 0 0,1 0-1,-1 1 1,1 0 0,-1 0 0,1 1 0,0-1 0,-1 1-1,2 1 1,-1-1 0,0 1 0,-5 4 0,9-6-53,-1 0 1,1 1-1,0-1 1,0 0-1,0 1 1,0-1-1,0 1 1,1 0-1,-1-1 1,1 1-1,0 0 0,0 0 1,0 0-1,0 0 1,0 0-1,1 0 1,-1 5-1,2-7 6,0 0-1,-1 0 1,1-1-1,0 1 1,0-1-1,0 1 1,0-1-1,0 1 1,0-1-1,1 0 0,-1 1 1,0-1-1,0 0 1,0 0-1,0 0 1,0 0-1,0 0 1,0 0-1,1 0 1,-1 0-1,0-1 0,0 1 1,0 0-1,2-1 1,30-7 178,-30 6-169,0 1 0,1-1 0,-1 0 0,0 0 0,0-1 0,0 1 0,0-1 0,-1 1 0,1-1 1,-1 0-1,0 0 0,0 0 0,0 0 0,0 0 0,0-1 0,1-3 0,-3 6-43,-3 15-245,-8 19 826,0 1 0,2-1 1,2 1-1,1 1 0,-3 66 0,9-101-292,2-31-289,-1 13-1538,0-6-2561,2 1-3518,1 8-785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14670,'0'0'15086,"61"-6"-16143,-46 6-961,2 0-1409,-4 0-2114,-2-3-2018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19:5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4805,'0'0'22624,"14"-10"-21525,-7 6-965,-1-1-1,0-1 1,0 1-1,-1-1 1,0 0-1,0-1 1,6-9-1,-12 66-2178,-6-2 1734,6-16-6846,1-26-562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0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13645,'0'0'14446,"67"0"-13806,-31 1-191,-1 1-33,3-1-352,-5 2-32,-1-1-448,-10 1-1026,1-1-1504,-10-2-1699,-6 0-1985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0:0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16111,'0'0'8200,"71"-4"-6855,-36-1-832,1-2-417,-5 4-160,-1 2-1314,-7 1-1568,-5-2-3813,-5-2-5668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11 12075,'0'0'212,"0"0"0,0-1 0,0 1-1,1 0 1,-1 0 0,0-1-1,0 1 1,0 0 0,0-1 0,0 1-1,0 0 1,0-1 0,0 1-1,0 0 1,-1-1 0,1 1 0,0 0-1,0-1 1,0 1 0,0 0 0,0-1-1,0 1 1,-1 0 0,1 0-1,0-1 1,0 1 0,-1 0 0,1 0-1,0-1 1,0 1 0,-1 0-1,1 0 1,0 0 0,0-1 0,-1 1-1,1 0 1,0 0 0,-1 0-1,1 0 1,0 0 0,-1 0 0,1 0-1,0 0 1,-1 0 0,1 0-1,-18 12 1576,-16 28-2230,21-22 500,0 1 0,1 0 0,1 1 0,1 0 0,1 1 0,0 0 0,2 0 1,0 1-1,2 0 0,0 0 0,2 0 0,-2 34 0,5-53-91,0 0 0,1 0 1,0 0-1,-1 0 0,1 1 0,0-1 1,0-1-1,1 1 0,-1 0 0,0 0 0,1 0 1,0-1-1,0 1 0,0-1 0,0 1 1,4 3-1,26 14-5569,-18-15 19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13837,'0'0'4874,"-2"11"-3683,-20 233 1937,8-153-2806,11-77 2740,5-38-3086,1-1-1,2 1 0,1 0 0,0 0 1,2 1-1,0 0 0,2 0 0,1 1 1,0 1-1,25-34 0,-35 52 2,1 1-1,0 0 1,0 0-1,0 0 1,0 0-1,0 1 1,0-1 0,1 1-1,-1-1 1,1 1-1,-1 0 1,1 0-1,-1 0 1,1 0 0,-1 0-1,1 0 1,0 1-1,0-1 1,-1 1-1,1 0 1,0 0 0,0 0-1,3 1 1,-5-1 1,0 0 1,0 1 0,1-1 0,-1 0 0,0 1 0,0-1-1,0 1 1,0 0 0,0-1 0,-1 1 0,1 0-1,0-1 1,0 1 0,0 0 0,-1 0 0,1 0 0,0 0-1,-1 0 1,1 0 0,0 0 0,0 2 0,-1-1 4,1 0 1,-1 0 0,0 0 0,0 0 0,0 0 0,0 0 0,0 1 0,-1-1-1,1 0 1,0 0 0,-1 0 0,0 0 0,1 0 0,-1 0 0,-2 4 0,-1-1 10,0 0 1,0-1 0,0 1 0,0-1-1,-1 1 1,0-1 0,0-1 0,0 1-1,0-1 1,-1 0 0,-7 4 0,-66 24-883,75-30 547,-24 6-1450,19-10-1531,10-8-3470,8-3 418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17892,'0'0'76,"0"0"1,0 1-1,1-1 1,-1 0-1,0 1 1,0-1-1,0 1 0,0-1 1,0 0-1,0 1 1,0-1-1,1 0 1,-1 1-1,0-1 1,0 0-1,0 0 0,1 1 1,-1-1-1,0 0 1,0 0-1,1 1 1,-1-1-1,0 0 1,1 0-1,-1 0 0,0 1 1,1-1-1,-1 0 1,0 0-1,1 0 1,-1 0-1,0 0 1,1 0-1,-1 0 1,0 0-1,1 0 0,-1 0 1,0 0-1,1 0 1,-1 0-1,1 0 1,-1 0-1,0 0 1,1 0-1,-1 0 0,0 0 1,1-1-1,-1 1 1,0 0-1,0 0 1,1 0-1,-1-1 1,25-12 876,-19 10-256,54-33 1173,69-52 0,-108 72-1697,74-62 318,-77 62-422,-2-1 1,0 0-1,15-20 0,-27 30 19,-6 8-55,-9 12-18,-6 14-74,1 1-1,1 1 1,2 1-1,1 0 1,-13 48-1,24-74-77,0 1 0,0-1 0,1 1-1,-1 0 1,1-1 0,0 1 0,1 7 0,0-11 48,-1 1-1,0-1 1,1 0 0,-1 0 0,0 1-1,1-1 1,0 0 0,-1 0 0,1 0 0,0 0-1,-1 0 1,1 0 0,0 0 0,0 0-1,0 0 1,0 0 0,0 0 0,0-1-1,0 1 1,0 0 0,0-1 0,0 1-1,0-1 1,1 1 0,-1-1 0,0 1-1,0-1 1,1 0 0,-1 0 0,0 1-1,3-1 1,2-1-121,1 0-1,-1 0 1,1 0 0,-1 0-1,0-1 1,8-4 0,21-8-782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7079,'0'0'13741,"-10"50"-12684,5-28-449,1 3-159,-2-1-225,6 2-128,0-1-32,0-1 0,0-2 0,0-3-96,0-3-833,0-6-896,0-4-1410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5990,'0'0'15759,"58"-7"-15567,-33 7-160,1 0 0,5 0-224,-4 7-1410,1-1-2113,-4-3-1378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60 11018,'7'-6'2254,"-3"3"-1375,0 0 0,-1 1 0,0-1 0,1-1 0,-1 1 0,0 0 0,-1-1 0,1 0 0,-1 1 0,1-1 0,2-8 0,-8 11-860,1 0 0,-1 0 1,0 0-1,0 1 0,0-1 1,0 1-1,0 0 0,0 0 1,0 0-1,0 0 0,0 1 0,-4 0 1,0 0-26,0 1 1,0 1-1,0-1 0,0 1 1,0 0-1,0 1 1,1 0-1,0 0 0,-1 0 1,2 1-1,-1 0 0,-9 10 1,11-11-6,0 0-1,0 0 1,1 1 0,0-1-1,-1 1 1,2 0 0,-1 0-1,1 0 1,-1 0 0,2 0-1,-1 0 1,0 1 0,1-1-1,0 0 1,0 1 0,1-1-1,-1 1 1,2 5 0,-1-10 16,1 1 0,-1-1 1,1 0-1,0 0 0,-1 0 1,1 0-1,0-1 0,0 1 1,0 0-1,0 0 0,0 0 1,0-1-1,0 1 0,0 0 1,0-1-1,0 1 0,0-1 1,0 1-1,0-1 0,1 0 1,-1 1-1,0-1 0,0 0 1,0 0-1,1 0 0,1 0 1,42 1 177,-35-2-115,0 0-6,-1 0 0,1-1-1,-1 0 1,0 0 0,0-1 0,0 0 0,0-1 0,-1 0 0,1 0 0,15-11 0,-8 3 309,0-1 0,-1 0 0,0-1-1,14-17 1,-26 29 758,-11 16-909,-23 40-255,6 25 407,23-72-460,1 0 0,0 0 0,0 0 0,0 0 0,1 0 0,1 0 0,-1 0 0,1 1 0,2 10 0,5-13-2846,-5-8-2203,1-9 7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12075,'0'0'6220,"9"8"-4224,0 2-1593,1 1-1,-2-1 1,0 2 0,0-1-1,-1 1 1,0 0-1,-1 0 1,0 1 0,-1 0-1,0 0 1,3 18-1,-5-19-334,-1-1 0,-1 1-1,0 0 1,0-1 0,-1 1-1,0 0 1,-1-1-1,0 1 1,-1 0 0,-1-1-1,0 0 1,0 1-1,-1-1 1,0 0 0,-1-1-1,0 1 1,-1-1 0,0 0-1,-1 0 1,-11 12-1,-45 42-255,40-46-2487,-2-2-3804,18-12-3386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4388,'0'0'16197,"10"3"-15621,-7-3-552,1 1 7,0 0 1,0 0-1,0 0 0,-1 0 0,1 1 0,0 0 0,-1-1 0,1 1 0,-1 0 0,1 1 0,-1-1 1,0 1-1,0-1 0,0 1 0,0 0 0,0 0 0,-1 0 0,0 1 0,4 5 0,13 34 73,-2 1-1,-2 1 1,-1 0 0,-3 1-1,-2 1 1,-1-1-1,-3 1 1,-2 1-1,-4 64 1,-2-84 18,0-1 1,-2 0-1,-1 0 0,-2 0 1,0-1-1,-2 0 0,-1-1 0,-23 41 1,17-38-129,-2 0 1,0-1-1,-2-1 1,-1-1-1,-1-1 1,-48 39-1,69-62-441,-1 1 0,1 0 0,-1-1 0,0 1-1,1-1 1,-1 0 0,0 0 0,0 0 0,0 0-1,0 0 1,0-1 0,-4 1 0,-6-1-5345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9289,'0'0'16570,"7"-9"-15956,51-61-1,-36 46-184,0-2-1,-2 0 1,19-31 0,-39 81-1293,-8 20 799,3-25 206,1 1-1,1-1 1,-2 28 0,5-38-389,1 0 1,-1 0 0,1-1-1,1 1 1,2 10-1,14 18-4665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8840,'0'0'16400,"82"4"-15311,-41-4-288,4 0-289,0 0-320,-2 0-96,2-4-96,-10 1-448,-5 0-1154,-6-2-1248,-7 1-2467,-6-1-1570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12620,'0'0'7826,"8"0"-6550,2 0-862,2-1-93,-1 1 0,0 1 0,0 0-1,0 0 1,0 1 0,11 3 0,-19-4-303,-1 0 1,0 0 0,0 0-1,0 0 1,1 0 0,-1 1-1,0-1 1,-1 1 0,1-1-1,0 1 1,0 0 0,-1-1-1,1 1 1,-1 0 0,1 0-1,-1 0 1,0 0-1,0 1 1,0-1 0,0 0-1,0 0 1,0 1 0,0-1-1,-1 1 1,0-1 0,1 0-1,-1 1 1,0-1 0,0 1-1,0-1 1,0 0 0,-1 1-1,1-1 1,-1 1-1,1-1 1,-1 0 0,-1 4-1,-2 2 41,-1 0-1,0 0 1,0 0-1,0 0 0,-1-1 1,0 0-1,-1 0 1,1-1-1,-1 0 0,0 0 1,-1 0-1,-16 8 1,-13 14 190,71-22-227,110 3 12,-48-7-4061,-31-2-4840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48 666 6983,'-20'12'1442,"-4"3"4226,20-9 538,13 0-4508,13 0-1034,0-7-206,0-2 0,0-1-1,0 0 1,-1-2-1,0 0 1,0-1 0,0-2-1,19-10 1,2 1-183,153-63 172,308-134-117,-17-36-162,-429 214-129,24-12-852,-141 70-6479,30-10 2482,0 1-2915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1:5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6182,'0'0'15817,"10"-2"-15069,201-52 1898,-87 19-2142,80-18-284,839-251 13,-1041 303-1080,9-4 2106,-9 4-3833,-14-2-14727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 16716,'-12'9'1089,"0"1"0,1-1 1,0 2-1,-15 18 0,22-25-957,1 1 1,0-1-1,0 0 0,0 1 0,0 0 0,1 0 0,0 0 0,0 0 0,0 0 0,1 0 0,0 0 0,0 0 1,0 1-1,0-1 0,1 0 0,0 7 0,1-10-99,-1 0 0,0 0-1,1 0 1,-1-1 0,1 1 0,0 0 0,0 0 0,0 0 0,0 0-1,0-1 1,0 1 0,0 0 0,0-1 0,1 1 0,-1-1 0,1 1-1,-1-1 1,4 2 0,-2-1 50,0-1 0,0 0 0,0 0 0,0 0 0,0 0 0,0 0 0,0-1 0,1 1 0,-1-1 0,6 0-1,1 0 211,0-1-1,0-1 1,0 0-1,0 0 1,0-1-1,13-6 0,-16 6-91,0-1 0,0 0 0,0 0 0,0 0 0,-1-1 0,0 0 0,0 0 0,0 0 0,-1-1 0,9-11-1,-13 15-163,1-1-1,0 1 0,-1-1 0,0 0 1,1 0-1,-1 1 0,0-1 0,-1 0 1,1 0-1,0 0 0,-1 0 0,0 0 1,1 0-1,-1 0 0,-1 0 1,1 0-1,0 0 0,-1 0 0,1 0 1,-1 0-1,0 0 0,0 0 0,0 0 1,0 0-1,-1 0 0,1 1 0,-1-1 1,1 1-1,-1-1 0,-3-2 0,1 1-53,1 0 0,-1 0-1,0 1 1,-1-1-1,1 1 1,0 0 0,-1 1-1,0-1 1,0 1-1,1-1 1,-1 2 0,-1-1-1,1 0 1,0 1 0,0 0-1,-1 0 1,-5 0-1,8 1-177,-1 1 0,0-1 0,0 0 0,0 1 0,0 0-1,0 0 1,0 0 0,1 0 0,-1 1 0,0 0-1,1-1 1,-1 1 0,1 0 0,0 1 0,0-1 0,0 1-1,0-1 1,0 1 0,0 0 0,1 0 0,-1 0 0,1 0-1,-4 7 1,3-5-93,0 1-1,0 0 0,1 1 0,0-1 1,-1 7-1,1 12-790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0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13741,'0'0'4965,"64"-42"-2435,-30 30-1185,-3 3-480,10 0-352,-1 5-353,1-1-128,-2 5 0,0 0-96,-3 0-481,-7 0-704,-1 0-1730,-9 1-576,-8 1-897,-5-2-3236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8616,'0'0'6214,"84"8"-4644,-37-8-578,5 0-511,8-5-321,0-3-160,3-3-1345,-7-6-2819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8936,'0'0'11051,"6"12"-10944,46 115 53,66 250 0,-115-362-113,4 15-176,-7-30 163,0 1 0,0 0 0,1 0 0,-1-1 0,0 1 0,1 0 1,-1 0-1,0-1 0,1 1 0,-1 0 0,1-1 0,-1 1 0,1-1 0,0 1 0,-1 0 0,1-1 0,0 1 0,-1-1 0,1 0 1,0 1-1,-1-1 0,1 1 0,0-1 0,0 0 0,-1 0 0,2 1 0,-1-2 115,0 1-1,1-1 1,-1 1-1,0-1 1,0 1-1,0-1 0,-1 1 1,1-1-1,0 0 1,0 0-1,0 0 1,0 1-1,-1-1 1,1 0-1,0 0 1,-1 0-1,1 0 1,-1 0-1,1 0 1,-1 0-1,0 0 1,1-3-1,10-33 315,-8 25-246,4-23-131,-2-1 0,-1 0 0,-1 0 0,-5-71 0,0 29-132,-9-249-386,15 326 425,0 0 0,1 0 0,-1 0 0,0 1 0,1-1 0,-1 1 0,0 1 0,5-1 0,-2 1-5,188 3 205,140-4-23,-199-12-139,200-46 0,127-60-14,-389 98 5,-73 20-31,0 0 1,0-1-1,0 1 0,0 0 0,0-1 0,0 1 0,0 0 0,0 0 0,1 0 0,-1 0 1,0 0-1,0 0 0,0 0 0,0 1 0,0-1 0,0 0 0,0 1 0,0-1 1,2 1-1,-3 0 4,1-1 1,-1 1 0,0 0-1,1-1 1,-1 1 0,0 0-1,0-1 1,1 1 0,-1 0-1,0-1 1,0 1 0,0 0-1,0 0 1,0-1 0,0 1-1,0 0 1,0-1 0,0 1-1,0 0 1,0 0 0,0-1-1,-1 2 1,-24 49-35,14-31 62,-13 39-11,2 1 0,2 1 0,-20 119 0,37-147-658,3-19-4476,0-9 1398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10602,'2'3'6181,"-1"5"-3608,1 23-2546,-2-28 726,2 349 3054,12-503-1114,-5 65-2696,-8 69-26,1 1-1,1 0 1,0 0-1,8-23 0,-10 36 17,0 0-1,0 0 0,0 0 0,1 0 1,0 0-1,0 0 0,-1 0 0,1 0 0,1 1 1,-1-1-1,0 1 0,1 0 0,-1-1 0,1 1 1,0 0-1,0 1 0,0-1 0,0 0 0,0 1 1,0-1-1,0 1 0,0 0 0,1 0 1,-1 1-1,0-1 0,1 1 0,4-1 0,0 1-35,-1 0 0,0 1 0,1 0 0,-1 0 0,0 1 0,10 3 0,-15-5 29,-1 1 0,1-1-1,-1 1 1,0-1 0,0 1 0,1 0-1,-1 0 1,0 0 0,0 0 0,0 0-1,0 0 1,0 0 0,0 0 0,0 0-1,0 0 1,0 1 0,0-1 0,0 0-1,-1 0 1,1 1 0,-1-1 0,1 1-1,-1-1 1,0 1 0,1-1 0,-1 0-1,0 1 1,0-1 0,0 1 0,0-1-1,0 1 1,0-1 0,0 1 0,-1-1-1,1 1 1,0-1 0,-1 1 0,0-1 0,0 2-1,-1 0 15,0-1-1,0 0 0,0 0 1,0 0-1,0 1 0,0-2 1,-1 1-1,1 0 0,-1 0 1,1-1-1,-1 0 0,0 1 0,0-1 1,1 0-1,-1 0 0,-5 0 1,-47 10 151,43-10-407,-34 3-797,22-8-6524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8584,'0'0'18738,"15"21"-25689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83 13581,'0'0'3833,"0"-8"-27,1-1-3165,0-30 2667,-1 37-3248,0 1 0,0 0-1,-1 0 1,1 0 0,0-1 0,-1 1 0,1 0 0,-1 0 0,1 0 0,-1 0 0,0 0 0,1 0 0,-1 0-1,0 0 1,0 0 0,0 0 0,0 0 0,0 1 0,0-1 0,0 0 0,0 1 0,0-1 0,0 0-1,0 1 1,0-1 0,0 1 0,0 0 0,0-1 0,-1 1 0,1 0 0,0 0 0,-2 0 0,-1 0-83,0 0 0,0 1-1,0-1 1,0 1 0,0 0 0,0 0 0,0 1 0,1-1 0,-1 1 0,0 0 0,1 0 0,-1 0 0,1 0 0,0 1 0,-1-1 0,1 1 0,0 0 0,1 0 0,-1 0-1,0 0 1,1 0 0,-3 6 0,1-3 24,1-1-1,0 1 1,0 0-1,1 0 1,0 1-1,0-1 1,0 0-1,1 1 1,0-1-1,0 1 1,1-1-1,0 1 1,1 12 0,0-17 31,-1 0 0,1 0 1,0 0-1,1 0 0,-1 0 1,0 0-1,0-1 0,1 1 1,-1 0-1,1-1 0,0 1 1,-1-1-1,1 0 0,0 1 1,0-1-1,0 0 0,0 0 1,0 0-1,0 0 0,0-1 1,0 1-1,0 0 0,0-1 1,0 0-1,1 1 0,-1-1 1,0 0-1,0 0 0,5-1 1,2 1 148,1 0-1,-1-1 1,1 0 0,-1 0 0,17-6 0,-5-2-74,0-2 1,-1 0-1,0-1 1,-1-1-1,0 0 1,32-33 0,-72 91-674,12-30 635,2 1 0,0 0 0,1 1 1,0 0-1,-6 33 0,2 21-1051,6-2-4494,3-48-1907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90 12236,'0'0'7217,"3"-8"-4158,9-24-1203,-11 30-1637,0-1 0,0 1-1,0 0 1,0 0 0,-1-1-1,1 1 1,-1 0-1,0-1 1,0 1 0,0-1-1,0 1 1,0 0 0,0-1-1,-1 1 1,1 0 0,-2-4-1,1 5-218,-1 0 1,1 0-1,-1 0 0,1 1 0,-1-1 0,0 1 0,1-1 1,-1 1-1,1 0 0,-1-1 0,0 1 0,1 0 1,-1 0-1,0 0 0,1 1 0,-1-1 0,1 0 0,-1 0 1,0 1-1,1-1 0,-1 1 0,1 0 0,-4 1 1,-31 21-283,29-17 277,1 1 1,1-1 0,-1 1-1,1 0 1,0 1 0,1 0-1,0-1 1,0 1 0,0 0-1,1 1 1,1-1 0,-1 1-1,1-1 1,1 1 0,-2 13-1,3-21 11,1 0 0,-1 0-1,0 0 1,1-1 0,-1 1-1,0 0 1,1 0 0,-1 0-1,1 0 1,0-1 0,-1 1-1,1 0 1,-1 0 0,1-1-1,0 1 1,0-1 0,-1 1 0,1 0-1,0-1 1,0 1 0,0-1-1,0 0 1,0 1 0,0-1-1,-1 0 1,1 0 0,0 1-1,0-1 1,0 0 0,0 0-1,0 0 1,0 0 0,0 0-1,0 0 1,0 0 0,0-1 0,0 1-1,2-1 1,2 1 46,0-1-1,0 0 1,-1 0 0,1-1-1,0 0 1,0 0 0,4-2 0,2-3 59,-1-2 0,1 1 0,-2-1 0,1 0 0,-1-1 0,-1 0 0,0-1 1,0 1-1,-1-2 0,11-21 0,-18 32-175,1 5-41,-1 0-1,1 0 1,-1 0 0,0 0 0,0 0-1,-1 0 1,1 0 0,-3 6 0,3-7-21,-2 10-435,-5 32-2723,5-14-3158,2-16 762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12684,'0'0'12428,"11"49"-12332,-5-38-352,-2-4-1410,-1-5-2178,5-2-2434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65 14157,'0'0'12524,"7"1"-12091,0-1-311,1 1 1,0-1 0,0 0-1,0-1 1,-1 0 0,12-3-1,-17 4-107,0-1-1,0 1 1,0-1 0,0 0-1,-1 0 1,1 1-1,0-1 1,-1 0 0,1-1-1,0 1 1,-1 0-1,1 0 1,-1-1 0,0 1-1,1-1 1,-1 1-1,0-1 1,0 0 0,0 1-1,0-1 1,0 0-1,-1 0 1,1 1 0,0-1-1,-1 0 1,1 0-1,-1 0 1,0 0 0,0 0-1,0 0 1,0 0-1,0 0 1,0 0-1,0 0 1,-1 0 0,0-2-1,-1 3-76,-1 0 0,0 1 0,1-1 0,-1 1 0,0 0 0,0-1-1,1 1 1,-1 1 0,0-1 0,-5 1 0,3 1 39,-1-1 0,0 2 1,1-1-1,-1 0 0,1 1 0,0 0 0,0 0 1,0 1-1,0 0 0,0 0 0,1 0 0,0 0 1,-8 9-1,5-4 19,0 0 0,1 1 0,0-1 0,0 1 0,1 1 0,-6 15 0,10-24 10,0 1 1,0 0-1,1 0 1,-1 0-1,0 0 1,1 0-1,0 0 0,0 0 1,0 0-1,0 0 1,0 0-1,1 0 0,-1 0 1,1 0-1,0 0 1,0 0-1,0 0 1,0 0-1,0 0 0,0-1 1,1 1-1,0-1 1,-1 1-1,1-1 0,0 1 1,4 2-1,-3-2-214,1-1 0,-1 1 0,1-1 0,0 0-1,0 0 1,0 0 0,6 2 0,35 4-5939,-20-8-1524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17104,'0'0'13549,"25"1"-27034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19492,'0'-2'248,"-1"0"0,1 0 0,0 0 0,-1 0-1,1 0 1,0 0 0,1 0 0,-1 0 0,0 0 0,0 0 0,1 0 0,-1 0-1,1 0 1,0 0 0,0 0 0,-1 0 0,1 0 0,0 1 0,0-1-1,1 0 1,-1 1 0,0-1 0,1 1 0,-1-1 0,1 1 0,-1 0-1,1-1 1,2 0 0,1-2 26,1 0-1,0 0 0,-1 1 1,1 0-1,1 0 1,-1 1-1,10-3 1,-15 5-270,0-1 1,0 1 0,1 0 0,-1-1 0,0 1 0,0 0 0,1 0 0,-1 0 0,0 0 0,0 0-1,1 0 1,-1 1 0,0-1 0,0 0 0,1 1 0,-1-1 0,0 1 0,0-1 0,0 1 0,0-1-1,0 1 1,0 0 0,0 0 0,0-1 0,0 1 0,0 0 0,0 0 0,0 0 0,0 0 0,-1 0 0,1 0-1,0 0 1,-1 0 0,1 1 0,-1-1 0,1 0 0,-1 0 0,0 0 0,1 1 0,-1-1 0,0 0-1,0 0 1,0 1 0,0-1 0,0 0 0,0 0 0,-1 2 0,1 4-10,-1 0-1,0-1 1,0 1 0,0 0 0,-1-1-1,0 1 1,-5 10 0,3-10-5,2-3 12,0 1 0,0-1 0,0 1 0,-1-1 0,1 0 0,-1 0 0,0 0 0,-1-1 0,1 1 0,-1-1-1,1 1 1,-1-1 0,-7 4 0,25-3-383,0 0 0,-1 1 1,1 1-1,23 13 0,-33-16 257,1 0 0,-1 0 1,0 1-1,0-1 0,-1 1 0,1 0 1,-1 0-1,0 0 0,0 0 0,5 9 1,-7-10 138,-1-1 1,1 0 0,0 1 0,-1-1 0,0 1 0,1-1 0,-1 0 0,0 1 0,0-1 0,0 1 0,0-1 0,-1 1 0,1-1 0,-1 1 0,0-1 0,1 0 0,-1 1-1,0-1 1,0 0 0,0 0 0,-1 0 0,1 0 0,-1 0 0,1 0 0,-3 2 0,-2 3 201,0-1 0,-1-1 1,0 1-1,0-1 0,0 0 0,-1-1 0,0 0 0,0 0 1,0 0-1,0-1 0,0-1 0,-1 1 0,-8 1 1,16-4-251,0 0 0,0 0 0,0 1 0,1-1 0,-1 0 0,0 0 0,0 0 1,0 0-1,1 0 0,-1 0 0,0 0 0,0 0 0,0 0 0,0 0 1,1 0-1,-1-1 0,0 1 0,0 0 0,1-1 0,-1 1 0,0 0 0,0-1 1,1 1-1,-1-1 0,0 1 0,1-1 0,-1 0 0,1 1 0,-1-1 0,1 1 1,-1-1-1,1 0 0,-1 0 0,1 1 0,-1-1 0,1 0 0,0 0 0,0 1 1,-1-1-1,1-1 0,0-1-48,0 0-1,1 0 1,-1 0 0,1 0 0,-1 0 0,1 0 0,0 0 0,0 0-1,0 0 1,3-4 0,12-21-436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73 16656,'0'0'9951,"-9"-3"-10032,6 2 76,0 0-1,1 0 1,-1 0-1,0 1 1,0-1-1,0 1 1,0-1-1,0 1 1,1 0-1,-1 0 1,0 0-1,0 1 1,0-1-1,0 1 1,0-1-1,0 1 1,1 0 0,-1 0-1,0 0 1,1 0-1,-1 1 1,1-1-1,-1 1 1,1 0-1,0-1 1,-1 1-1,1 0 1,0 0-1,0 1 1,1-1-1,-1 0 1,0 1-1,-1 2 1,-3 3 1,0 0 1,1-1 0,0 2-1,1-1 1,-1 1 0,2-1 0,-1 1-1,1 0 1,0 1 0,1-1-1,0 0 1,0 17 0,1-25 8,1 0 0,0 0 1,0 0-1,1 0 0,-1 0 0,0 0 0,0 0 1,0 0-1,1 0 0,-1 0 0,0 0 0,1 0 1,-1 0-1,1 0 0,-1 0 0,1 0 1,0 0-1,-1 0 0,1-1 0,0 1 0,0 0 1,-1 0-1,1-1 0,0 1 0,0-1 0,0 1 1,1 0-1,1 0 12,0 0 1,-1-1 0,1 0-1,0 1 1,0-1-1,-1 0 1,1 0 0,0 0-1,-1-1 1,6 0-1,0-1 59,0-1 0,0 1 0,0-2 0,0 1-1,-1-1 1,13-7 0,7-11 384,-1-1 1,26-30-1,-42 43-372,-2-1 0,1 0 0,-1 0 0,-1-1 0,0 0 0,-1 0 0,0-1 0,6-18 0,-14 26-479,-7 14 174,-9 13 93,10-6-116,0 0-1,1 1 0,1 0 0,1 0 1,1 0-1,0 1 0,1-1 0,1 1 1,0 26-1,-3 12-5690,3-35-53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10762,'0'0'11093,"-2"8"-10084,-11 91 1065,-2 110 0,16-76-1291,0-116-5772,6-32-17785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1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15118,'0'0'11521,"1"4"-11473,-1-3-20,0 0 1,0 0-1,0-1 1,1 1-1,-1 0 1,0 0-1,0-1 1,1 1 0,-1 0-1,0 0 1,1-1-1,-1 1 1,1 0-1,-1-1 1,1 1-1,-1-1 1,1 1 0,0-1-1,-1 1 1,1-1-1,0 1 1,-1-1-1,1 1 1,0-1-1,-1 0 1,1 1 0,0-1-1,0 0 1,0 0-1,-1 0 1,1 0-1,2 1 1,-2-2 29,0 1 0,0-1 0,0 0 1,1 1-1,-1-1 0,0 0 0,0 1 0,0-1 1,0 0-1,0 0 0,0 0 0,0 0 1,-1 0-1,1 0 0,0 0 0,0 0 0,-1-1 1,1 1-1,-1 0 0,1 0 0,-1-1 0,0 1 1,1 0-1,-1 0 0,0-2 0,0-11 223,-9 15-383,-11 19-7,18-16 66,0 1 1,1 0-1,-1-1 1,1 1-1,0 0 1,0 0-1,1 0 0,-1 9 1,8 5-5250,5-11-3831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5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4151 3716,'0'0'8338,"0"-44"-2807,7-58-1757,4 29-3528,26-90-1,4 34-183,86-182 0,-116 285-58,218-426 1041,-206 410-979,140-208-26,-107 171-16,390-477-19,-434 542-5,624-664 32,-516 573-32,191-130 0,-196 160 0,154-76 0,134-37 0,-217 103 0,-5 9 92,3 8 0,3 8 1,3 8-1,2 8 0,1 9 1,198-10-1,459 32-7,-701 20-85,0 6 0,0 6 0,-1 7 0,193 60 0,-43 30 42,-158-59-14,-43-12-50,168 105-1,-142-76 126,-28-12-49,-3 3-1,153 142 1,-229-193-52,66 59-30,-2 3 1,119 150 0,-92-82 131,189 275-32,68 148 264,-67-20-155,-185-347-145,13 30 25,-57-94 78,116 269 368,-139-286-54,-14-38-186,25 96 0,-52-164-337,2 10-193,-10-19-2297,-9-12-3158,-5-8-7964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5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23 125 256,'-23'4'13253,"41"3"-10395,39 5-2511,368 15 1573,-236-22-1256,593 9 96,-179-8-100,-327 3-537,998 16 117,427-39 711,-40-46-398,-1417 47-402,172-9-90,609-23 81,67-3 1235,-944 26-485,-147 17-5601,-1 0-864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5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 3876,'-12'-20'5034,"9"15"1516,6 11-6410,1 0-1,0-1 1,-1 0 0,2 0-1,-1 0 1,1-1 0,-1 1 0,1-1-1,0 0 1,11 6 0,10 10-27,27 23 3,22 22-8,108 98 426,-114-102-35,92 108 0,-7 16 68,-48-54-13,115 168 429,-25-30-530,52 54 449,-133-178-738,-63-83-40,65 103-1,101 165-2,-61-98-12,-36-50-62,88 143 39,-36-67 3,-134-204-23,27 51 671,-65-101 670,4 15 1115,-6-14-10076,-7-8-1441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2:5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14478,'0'122'4563,"0"160"-1391,0-288-2732,1 1 1,0-1-1,1 1 1,-1-1-1,1 1 0,3-8 1,6-19-97,-1-32-177,-4-1 0,-2 0 0,-8-112 0,2 159-392,2 20-276,0-1 480,1 1 0,-1 0 0,1 0 0,0-1 0,0 1 0,0 0 0,-1-1 0,2 1 0,-1-1 0,0 1-1,0-1 1,0 0 0,1 1 0,-1-1 0,3 2 0,1-1 13,1 1 0,-1-1 0,1 0 0,-1-1-1,1 1 1,0-1 0,0 0 0,0 0 0,-1-1 0,1 0 0,0 0-1,0 0 1,0-1 0,0 0 0,0 0 0,-1 0 0,7-3-1,4-1 60,0-1 0,0-1 0,0 0-1,23-16 1,-31 16-36,18-8 50,-25 62-551,-3-11 1168,-12 69 0,8-80-398,2 0 0,1 0 0,1 0 0,1 1 0,1-1 1,5 34-1,4-37-903,-2-7-6759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3619,'0'0'6791,"2"0"-7304,2 0-1601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7207,'11'13'2530,"-11"-9"-1088,0-1-449,0 4-321,0 1-159,-3 5-129,3 0-224,-2 2-128,2 2 32,0 1-32,0 0-256,2 0-449,3 0-896,-1 1-1698,3-3-5029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4773,'0'0'2786</inkml:trace>
  <inkml:trace contextRef="#ctx0" brushRef="#br0" timeOffset="1">0 439 4388,'0'0'64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15963,'0'0'42,"0"0"-1,0 0 0,0 0 1,0 0-1,0 0 0,0 0 1,0 0-1,0 0 1,0 0-1,0 1 0,0-1 1,0 0-1,0 0 0,0 0 1,-1 0-1,1 0 0,0 0 1,0 0-1,0 0 0,0 0 1,0 0-1,0 0 0,0 0 1,0 0-1,0 0 0,0 0 1,0 0-1,-1 0 1,1 0-1,0 0 0,0 0 1,0 0-1,0 0 0,0 0 1,0 0-1,0 0 0,0 0 1,0 0-1,0 0 0,-1 0 1,1 0-1,0 0 0,0 0 1,0 0-1,0 0 0,0 0 1,0 0-1,0 0 0,0 0 1,0 0-1,0 0 1,0-1-1,0 1 0,0 0 1,0 0-1,-1 0 0,1 0 1,0 0-1,0 0 0,0 0 1,0 0-1,2 13 2122,6 22-120,-7-31-2140,13 53 363,-3 0 0,-2 0 1,-3 1-1,-2 0 0,-3 0 1,-10 95-1,6-135-339,0-1 0,-1 1 0,-1-1 0,-1 1 0,0-1 0,-1-1 0,-13 22 0,14-28-110,-1 1 1,-1-1-1,1-1 1,-2 0-1,1 0 1,-1-1-1,-1 1 1,1-2-1,-1 0 1,-1 0-1,-17 9 1,-20 4-318,0-4-178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2691,'0'0'704</inkml:trace>
  <inkml:trace contextRef="#ctx0" brushRef="#br0" timeOffset="1">27 93 1954,'0'0'3523,"0"50"-2562,-6-36-448,6-5-385,-3-5-1217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1505,'0'0'13111,"-1"0"-13055,0 0 0,1 1-1,0-1 1,-1 0-1,1 0 1,-1 0-1,1 1 1,-1-1 0,1 0-1,-1 1 1,1-1-1,0 0 1,-1 1-1,1-1 1,0 1-1,-1-1 1,1 0 0,0 1-1,-1-1 1,1 1-1,0-1 1,0 1-1,0-1 1,0 1-1,-1-1 1,1 2 0,14 321 4831,0 2-2354,7 99-1471,-12 57-165,10-115-813,-2-89-29,-17 322 84,-7-429-144,-5 227-12,-5-239 49,11-133-5525,6-41-2691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12876,'0'125'9313,"0"169"-3871,30-321-4224,-8-4-1089,-14 18-113,1 1-1,1 0 1,10-11 0,-18 21-37,-1 0-1,1 0 1,0 0-1,0 1 1,0-1 0,1 1-1,-1-1 1,0 1 0,0 0-1,1 0 1,-1 0 0,1 0-1,-1 0 1,1 1 0,-1-1-1,1 1 1,-1 0-1,1-1 1,0 1 0,-1 0-1,1 1 1,-1-1 0,4 1-1,-4 0 1,0 1-1,0-1 1,-1 0-1,1 1 0,0 0 1,-1-1-1,0 1 0,1 0 1,-1 0-1,0-1 1,0 1-1,0 0 0,0 0 1,0 1-1,0-1 1,-1 0-1,2 4 0,5 39 32,-10 42 1086,2-78-4831,1-30-20430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0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3450 6502,'0'0'13885,"6"-4"-13111,47-34-284,-2-3 0,-2-2 0,56-61 0,137-184-361,-21 23-56,-146 183-75,97-83-1,-52 52 10,140-173 0,-54 56 6,-57 57-33,130-197 0,-269 356 6,79-107-597,176-271-224,-193 277-2193,94-116 0,-85 122 3446,112-149 431,-189 253-530,-2 2-141,-2 10-3429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1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3203,'0'0'12545,"-3"5"-12321,22-3 374,0 0 0,-1 1 0,1 1 0,22 8 0,29 7-571,-50-15 133,-1 2 1,0 1-1,0 0 1,20 12-1,-21-10-139,1 0 0,0-2 0,0 0 0,24 5 0,-14-5 19,1 2 0,47 20 0,20 7 27,-47-18 19,93 46 0,-57-22-34,45 25 146,-82-39-41,98 38 1,-60-35-71,177 55 18,-150-52-73,-1 6 0,-2 5 0,108 60 0,-131-61-16,137 77 59,295 199 69,-279-189-112,-149-85-8,86 59 0,110 61 24,-80-52-21,233 137 63,-65-51 299,-142-80-201,53 19 198,-91-45 23,-56-27-377,-44-23 45,-2 4-1,111 76 1,-162-97-48,1-1 0,75 31 0,-14-6 71,-25-3-45,-56-32-18,1-1 0,40 17-1,205 101 564,-79-34-330,-160-82-76,-25-13-117,0-1 0,0 1-1,0-1 1,0 0 0,1-1 0,-1 0-1,1 0 1,0 0 0,12 1-1,-18-3 538,1 2 1573,2 4-3941,-16-4-7316,4-6-2643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1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14 7399,'-1'-13'8184,"-3"18"-2397,0 9-2998,2 2-3598,0 55 1637,-27 355 132,20-369-283,6-51 90,1-7 59,0-32 636,3-8-1507,1-1 1,2 1-1,2-1 0,2 1 0,1 1 1,3 0-1,26-63 0,-35 95-67,1 1 1,1-1-1,-1 1 0,1 0 0,0 0 0,1 1 0,0-1 0,0 1 0,0 1 1,1-1-1,-1 1 0,1 0 0,1 0 0,-1 1 0,11-4 0,-3 2-102,-1 1 0,2 1 0,-1 1 0,0 0 0,1 1 0,-1 0 0,22 1 0,-35 1 205,-1 0 0,0-1 0,1 1-1,-1 0 1,1 0 0,-1 0 0,1 1-1,-1-1 1,1 0 0,-1 0 0,1 1-1,-1-1 1,0 1 0,1-1 0,-1 1-1,0 0 1,1-1 0,-1 1 0,0 0-1,0 0 1,0 0 0,0 0 0,0 0-1,0 0 1,0 0 0,0 0 0,0 1 0,0-1-1,-1 0 1,1 1 0,0-1 0,-1 0-1,1 1 1,-1-1 0,1 0 0,-1 1-1,0-1 1,0 1 0,0-1 0,0 1-1,0-1 1,0 3 0,-1 0 44,1-1 0,-1 1 1,-1-1-1,1 1 0,0-1 1,-1 1-1,0-1 0,0 0 1,0 0-1,0 0 0,0 0 1,0 0-1,-1 0 0,0 0 1,1-1-1,-5 3 0,-14 8 255,-1-2-1,0-1 0,0-1 1,-1-1-1,0-1 0,0 0 1,-1-2-1,0-1 0,-40 2 1,74-2-14336,10-4 2515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1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 4484,'-6'-16'10228,"2"19"-6853,4 0-3370,0 0-1,0 0 0,0 0 1,1 0-1,-1-1 0,1 1 0,-1 0 1,1 0-1,0-1 0,3 6 0,2 3 64,1 0-1,0 0 1,0-1-1,1 0 0,1-1 1,0 0-1,0 0 0,1-1 1,0 0-1,0 0 0,1-1 1,0-1-1,0 0 1,0 0-1,17 5 0,0-3 29,0-1 1,1-2-1,-1-1 0,1-1 0,50-1 0,-26-3-10,0-3-1,0-3 1,0-1-1,-1-3 0,65-22 1,-89 24-51,-14 3-43,0 1 0,1 1 1,-1 1-1,1 0 0,0 0 1,0 1-1,28 1 0,-42 2 35,0 0 0,1-1 0,-1 1 0,1 0 0,-1 0 0,0 0 1,0 0-1,0 0 0,0 1 0,0-1 0,0 0 0,0 0 0,0 1 0,0-1 0,0 1 0,-1-1 0,1 0 0,-1 1 0,1-1 0,-1 1 0,1 0 0,-1-1 0,0 1 0,0-1 0,0 3 1,3 46 1000,-3-48-1030,-7 2-6511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1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8840,'0'0'12225,"10"-5"-11621,20-10-375,1 2 0,1 1 1,55-12-1,-72 21-238,0 0 0,-1 1 0,1 1 1,0 1-1,1 0 0,-1 1 0,-1 0 0,1 1 0,0 1 1,0 0-1,22 9 0,28 16 69,-15-6 593,72 22 1,-102-40-291,0-1 1,0 0 0,1-1 0,-1-1 0,1-2 0,-1 0 0,0 0 0,1-2 0,-1-1 0,0 0-1,26-11 1,-28 11-500,6-3-3285,-11-2-5989,-6 0-1063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1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6951,'0'0'8461,"5"8"-7554,3 2-682,0-1-1,0 0 0,1 0 0,0 0 1,1-1-1,-1 0 0,2-1 0,-1 0 0,1-1 1,0 0-1,22 8 0,-2-5-139,0 0 1,1-2 0,-1-2-1,49 3 1,133-7 498,-106-3-64,225 7 1092,96 0-540,-1-34-532,-113 2-464,-170 17 110,250-13 172,-240 14 465,81 0-472,-167 8-335,-26-1 31,-1 2 0,1 2 0,-1 1 0,69 15 0,-108-17-49,0 0 0,-1 0 0,1 0 0,0 0 0,-1 0 0,1 1 0,-1-1 0,1 0 0,-1 1 0,1-1 0,-1 1 0,0 0 0,0-1-1,0 1 1,0 0 0,0-1 0,0 1 0,-1 0 0,1 0 0,0 0 0,-1 0 0,0 0 0,1 0 0,-1 0 0,0 3 0,0-3 44,0 1 0,1-1 1,-1 1-1,1-1 0,-1 0 1,1 1-1,0-1 0,0 1 0,0-1 1,0 0-1,0 0 0,1 0 0,-1 1 1,1-1-1,-1-1 0,1 1 1,0 0-1,0 0 0,0-1 0,0 1 1,0-1-1,0 1 0,0-1 0,3 1 1,64 16 560,-55-22-14073,-8 2 13974,0 0 0,0 0 0,-1-1 1,8-3-1,17-7 622,138-32 295,177-24 0,-81 20-899,-127 22 433,1 7 1,261-6-1,-285 26-1082,836 22 2176,-470-11-842,-454-13-1078,0-2 1,0-1-1,-1-1 1,1-1-1,-1-2 1,-1 0 0,0-2-1,0 0 1,-1-2-1,43-30 1,-66 43-138,1 0 0,-1 0 0,1 0 1,-1 0-1,1-1 0,-1 1 0,0 0 0,1 0 1,-1 0-1,1-1 0,-1 1 0,1 0 0,-1-1 1,0 1-1,1 0 0,-1-1 0,0 1 0,1 0 0,-1-1 1,0 1-1,0-1 0,0 1 0,1 0 0,-1-1 1,0 1-1,0-1 0,0 1 0,0-1 0,0 1 1,1-1-1,-1 1 0,0-1 0,0 1 0,0-1 1,0 1-1,-1-1 0,1 1 0,0-1 0,0 1 1,0 0-1,0-1 0,0 1 0,-1-1 0,1 1 0,0-1 1,0 1-1,-1 0 0,1-1 0,0 1 0,-1-1 1,1 1-1,-1-1 0,-26-7-3160,16 5 584,-8-4-3774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1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94 6854,'3'-1'493,"0"0"0,0 0 0,-1 0 0,1-1 0,0 1 0,-1-1 0,1 0-1,-1 1 1,1-1 0,-1 0 0,0-1 0,0 1 0,0 0 0,0 0 0,0-1-1,-1 0 1,1 1 0,-1-1 0,1 0 0,-1 1 0,0-1 0,1-4 0,-2 5-188,0 1 0,0 0 0,1-1 0,-1 1 0,-1-1 0,1 1 0,0 0 0,0-1 0,0 1 0,-1-1 0,1 1 0,-1 0 0,1 0 1,-1-1-1,0 1 0,1 0 0,-1 0 0,0 0 0,-1-2 0,0 1-139,0 1 0,0-1 0,0 1 0,0 0 0,0 0 0,0 0 0,-1 0 0,1 0 0,0 0 0,0 0 0,-1 1 0,1-1 0,-1 1 0,1 0 0,-3 0 0,-3 0-170,0 1 0,0 0 0,-1 1 0,1 0 0,1 0 0,-1 1 0,0-1 0,1 2 0,-1-1 0,1 1 0,0 1 0,0-1 0,0 1 0,1 0 0,0 0 0,0 1 0,0 0 0,1 0 0,0 0 0,0 1 0,0 0 0,1 0 0,0 0 0,0 0 0,1 1 0,0 0 0,0-1 0,1 1 0,0 0 0,0 0 0,0 13 0,2-19 12,0-1-1,0 0 1,0 1 0,1-1-1,-1 1 1,0-1 0,1 0-1,-1 1 1,1-1 0,0 0-1,0 0 1,-1 0 0,1 1-1,0-1 1,0 0 0,0 0-1,0 0 1,0 0 0,0 0-1,0 0 1,0-1 0,1 1-1,-1 0 1,0-1 0,0 1-1,1 0 1,-1-1 0,1 0-1,-1 1 1,0-1 0,1 0-1,1 1 1,52 1 209,-46-3-190,6 0-9,0-1 1,-1 0 0,1-1-1,-1-1 1,0 0 0,0-1 0,0 0-1,-1-1 1,20-12 0,-7 1 34,-2 0 0,0-2 1,35-34-1,-91 117-539,23-48 559,1 0 0,1 0 0,0 0 0,1 1 0,1 0 0,0 0 0,1 0 0,1 1 0,1-1 0,1 1 0,1 29 0,0-43-107,1 0 0,0 0 1,0-1-1,0 1 1,0 0-1,1-1 0,-1 1 1,1-1-1,0 1 1,2 2-1,19 15-4620,-8-15-5104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23 18700,'5'-21'2236,"-5"21"-2209,0 0-1,0 0 0,0 0 1,0 0-1,0 0 1,0 0-1,0 0 0,0 0 1,0 1-1,0-1 0,0 0 1,-1 0-1,1 0 0,0 0 1,0 0-1,0 0 0,0 0 1,0 0-1,0 0 0,0 0 1,0 0-1,0 0 0,-1 0 1,1 0-1,0 0 0,0 0 1,0 0-1,0 0 0,0 0 1,0 0-1,0 0 0,0 0 1,0 0-1,-1 0 1,1 0-1,0 0 0,0 0 1,0 0-1,0 0 0,0 0 1,0 0-1,0 0 0,0 0 1,0-1-1,0 1 0,0 0 1,0 0-1,-1 0 0,1 0 1,0 0-1,0 0 0,0 0 1,0 0-1,0 0 0,0 0 1,0-1-1,0 1 0,0 0 1,0 0-1,0 0 0,0 0 1,0 0-1,0 0 1,0 0-1,-24 34 2113,-26 48-1562,4 2 1,-41 105-1,72-152-561,2 2 0,2 0 0,1 0 0,2 1-1,2 0 1,1 1 0,2 75 0,4-97-109,1 1 1,1-1-1,1 1 0,1-1 1,1 0-1,0-1 1,15 32-1,-15-40-21,0 0 0,1 0 0,-1-1 0,2 1-1,-1-1 1,2-1 0,-1 0 0,1 0 0,0 0 0,0-1 0,1-1 0,0 0 0,0 0 0,13 5-1,24 5-346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2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1 599 6278,'0'0'8248,"0"8"-7928,0-8-319,0 2 36,0 0 1,0 0-1,0 0 1,0 0-1,1 0 1,-1 0-1,0 0 1,1 0-1,-1 0 1,1 0-1,0-1 1,0 1-1,-1 0 1,1 0-1,0-1 1,1 1-1,-1 0 1,0-1-1,0 1 1,1-1-1,-1 0 1,1 1-1,-1-1 1,1 0-1,-1 0 1,1 0-1,0 0 1,0 0-1,-1 0 1,1-1-1,0 1 1,0 0-1,0-1 1,0 0-1,0 1 1,4-1-1,52 5 772,1-2 0,0-3 0,-1-3 1,1-2-1,-1-2 0,76-21 0,-58 10-425,-1-3 1,-2-3-1,108-52 1,-147 59 33,0-2 0,-2-1 0,0-1 0,-1-2 0,-1-1 0,-2-1 0,0-2 0,-2 0-1,28-39 1,-43 50-69,0-1 0,-2 0 0,10-23 0,-16 33-287,0 1-1,-1 0 0,0-1 0,-1 1 0,1-1 1,-1 0-1,-1 0 0,1 1 0,-1-1 0,0 0 1,-1 0-1,1 0 0,-3-7 0,2 13-78,0-1-1,0 0 1,-1 1-1,1-1 1,0 1 0,-1-1-1,1 1 1,-1 0-1,0-1 1,0 1-1,1 0 1,-1 0-1,0 0 1,0 0-1,0 1 1,0-1-1,0 0 1,0 1 0,0 0-1,0-1 1,0 1-1,0 0 1,0 0-1,0 0 1,0 0-1,0 0 1,0 1-1,0-1 1,-3 1 0,-1 0-188,1 0 1,-1 0-1,1 0 1,-1 1 0,1 0-1,0 0 1,0 0-1,0 0 1,-9 7 0,11-7-376,1 1 1,-1 0-1,1 1 1,-1-1-1,1 0 1,0 1-1,1-1 1,-1 1-1,0 0 1,0 4-1,-8 16-9039,3-12 10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2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45 8808,'0'0'15092,"-16"9"-15444,16-8 362,0 0 0,0 0 0,0 0 0,0 0 0,0 0 0,1 0 1,-1 0-1,0 0 0,1 0 0,-1 0 0,1-1 0,-1 1 0,1 0 1,-1 0-1,1 0 0,-1-1 0,1 1 0,0 0 0,0-1 0,-1 1 1,1-1-1,0 1 0,0-1 0,0 1 0,-1-1 0,1 1 0,0-1 1,0 0-1,0 1 0,0-1 0,0 0 0,0 0 0,0 0 0,0 0 1,0 0-1,0 0 0,0 0 0,0 0 0,0 0 0,-1 0 0,3-1 1,-2 1 58,0 0 1,1 0 0,-1-1 0,0 1 0,1-1 0,-1 1 0,0-1 0,0 1 0,1-1 0,-1 0 0,0 1 0,0-1 0,0 0 0,0 0 0,0 0 0,0 0 0,0 0 0,0 0 0,0 0 0,0 0 0,-1 0-1,1-1 1,0 1 0,-1 0 0,1 0 0,-1-1 0,0 1 0,1 0 0,-1-1 0,0 0 0,1 0-24,-1 0-1,0 0 1,0 0 0,0 1-1,0-1 1,0 0-1,-1 0 1,1 0 0,0 1-1,-1-1 1,0 0-1,1 1 1,-1-1 0,0 0-1,0 1 1,-1-3-1,0 3-6,0 0 0,0 0 0,0 0 0,0 0-1,0 1 1,-1-1 0,1 1 0,0-1 0,0 1-1,0 0 1,-1 0 0,1 0 0,-4 0 0,33-7 906,-32 7-1728,-11 2 2098,13 2-3747,2 4-3617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3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4292,'0'0'13020,"0"9"-12342,-13 181 4186,0-19-3313,2-43 3757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3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 7911,'0'0'12642,"-4"-4"-12082,-10-5-520,8 15 93,4 33 344,2-12-150,-1 236 679,2-204 1549,1-151-1350,0 37-1212,-8-91-1,-7 88-90,13 56 79,-1 0-1,1 1 1,-1-1 0,1 1 0,-1-1 0,1 1 0,-1-1-1,0 1 1,0-1 0,0 1 0,1-1 0,-2 1 0,1 0-1,0 0 1,0 0 0,0-1 0,0 1 0,-1 0-1,1 1 1,0-1 0,-1 0 0,1 0 0,-1 0 0,1 1-1,-1-1 1,0 1 0,1-1 0,-1 1 0,1 0 0,-1 0-1,0-1 1,-1 1 0,1 1 5,1 0 0,0-1 0,0 1 0,0 0-1,-1 0 1,1 0 0,0 0 0,0 0 0,0 0 0,1 0 0,-1 0 0,0 0-1,0 0 1,1 1 0,-1-1 0,0 0 0,1 0 0,-1 1 0,1-1 0,0 0-1,-1 1 1,1-1 0,0 0 0,0 2 0,-2 40-114,2-36 91,0 18-36,-1-10 64,0 1 0,2-1 0,0 1 0,0-1 0,2 1 0,0-1 0,0 0-1,9 22 1,-11-36 35,-1 0-1,1 0 0,-1 0 0,1 0 1,0 0-1,-1 0 0,1 0 1,0 0-1,0 0 0,-1-1 0,1 1 1,0 0-1,0-1 0,0 1 0,0 0 1,0-1-1,0 1 0,0-1 0,0 0 1,0 1-1,0-1 0,1 0 1,-1 0-1,0 1 0,0-1 0,0 0 1,0 0-1,0 0 0,0 0 0,1-1 1,-1 1-1,0 0 0,0 0 0,0-1 1,0 1-1,0 0 0,0-1 1,0 1-1,0-1 0,0 0 0,0 1 1,0-1-1,0 0 0,0 1 0,-1-1 1,1 0-1,0 0 0,1-2 0,5-3 261,-1-1-1,0 0 0,0-1 0,6-9 0,-7 8-241,0 0 1,-1 0-1,1 0 0,-2 0 0,1-1 1,-2 0-1,1 0 0,-1 0 0,-1 0 1,0 0-1,0 0 0,-1 0 0,-1-16 1,1 25-61,0 1 1,0 0 0,0 0 0,0-1 0,0 1 0,0 0 0,-1-1 0,1 1-1,0 0 1,0 0 0,0-1 0,0 1 0,0 0 0,-1 0 0,1 0 0,0-1 0,0 1-1,0 0 1,-1 0 0,1 0 0,0-1 0,0 1 0,-1 0 0,1 0 0,0 0 0,0 0-1,-1 0 1,1 0 0,0 0 0,-1-1 0,1 1 0,0 0 0,0 0 0,-1 0-1,1 0 1,0 0 0,-1 0 0,1 0 0,0 1 0,0-1 0,-1 0 0,1 0 0,-14 11-546,-6 16-86,14-13 246,0 1 0,1-1 0,0 1 0,1 0 0,-3 25 1,6-31-695,0 0 0,1 0 0,0 1 1,1-1-1,0 0 0,2 12 1,11 10-7117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3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9513,'0'0'5680,"2"-8"-3155,0-2-2392,2-13 3821,-1 42-2057,-5 70-1802,-1-48 79,2 0 0,3 0 0,9 70 0,-10-110-170,-1 1 0,0 0 0,0-1 1,1 1-1,-1 0 0,1-1 1,-1 1-1,1-1 0,0 1 0,0-1 1,0 1-1,-1-1 0,1 1 1,1-1-1,-1 0 0,0 0 0,0 1 1,0-1-1,1 0 0,1 1 1,-2-2 38,1 0 1,-1 1-1,0-1 0,0 0 1,0 0-1,1-1 1,-1 1-1,0 0 1,0 0-1,0-1 1,0 1-1,1 0 1,-1-1-1,0 1 1,0-1-1,0 0 1,0 1-1,0-1 1,0 0-1,0 1 1,1-3-1,3-2 129,0 0-1,-1 0 0,0-1 1,0 1-1,0-1 1,0 0-1,-1-1 0,4-9 1,-3 1-41,0 0 0,-1 0 0,-1 0 0,1-29 0,-2 38-176,-1-1 1,-1 0 0,1 0 0,-1 0 0,0 0 0,-1 0 0,1 1 0,-1-1 0,-1 1-1,1-1 1,-1 1 0,-1 0 0,-3-6 0,7 11 17,-1-1 1,0 1-1,1 0 1,-1 0-1,0 1 1,1-1-1,-1 0 1,0 0-1,0 0 1,0 0-1,0 1 1,0-1-1,0 0 1,0 1-1,0-1 1,0 1-1,0-1 1,0 1-1,0-1 1,0 1-1,-1 0 1,1 0-1,0 0 1,0-1-1,0 1 1,0 0-1,-1 1 1,1-1-1,0 0 1,0 0-1,0 0 1,-1 1-1,1-1 1,0 0-1,0 1 1,0-1-1,0 1 1,0-1-1,0 1 1,0 0-1,0 0 1,0-1-1,0 1 1,0 0-1,1 0 1,-1 0-1,0 0 1,1 0-1,-1 0 1,0 0-1,0 2 1,-2 2-2,0 1 1,0 0 0,1 0 0,0 0 0,0 0 0,0 0-1,1 0 1,-1 9 0,1-8 0,1 1 0,1-1 0,-1 0 0,1 1 1,1-1-1,-1 0 0,1 0 0,1 0 0,-1 0 0,6 10 0,-4-7 62,1 2-123,-1 0 0,0 0 1,-1 1-1,3 19 0,-3 24-7748,-3-28-3423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74 12620,'0'0'1719,"0"-9"315,0 6-2132,-4-38 3771,3 39-3582,1 1 0,0 0 0,-1 0 0,1 0 0,-1 0 0,1 0 0,-1 0 0,1 0 0,-1 0 1,0 1-1,0-1 0,1 0 0,-1 0 0,0 0 0,0 1 0,0-1 0,0 0 0,0 1 0,0-1 0,0 1 0,0-1 0,0 1 0,0 0 0,0-1 0,0 1 0,0 0 0,0 0 0,0 0 0,-1-1 0,1 1 0,0 0 0,0 1 0,0-1 0,0 0 0,0 0 0,0 0 0,0 1 0,0-1 0,-1 0 1,1 1-1,0-1 0,-1 2 0,-6 2-100,1 0-1,1 1 1,-1 0 0,1 0 0,0 1 0,0 0 0,0 0 0,1 0 0,0 0 0,0 1 0,0 0 0,-3 8 0,-4 6 18,2 2 0,-15 39 0,23-56-7,1 0-1,-1 0 1,1 0 0,0 0-1,0 0 1,1 0 0,0 0-1,0 0 1,1 9 0,0-14 5,-1 0 0,0 1 0,1-1 0,-1 0 0,0 0 0,1 0 0,0 0 0,-1 0 0,1 0 0,0 0 0,-1 0 0,1 0 0,0 0 0,0 0 0,0 0 0,0 0 0,0 0 0,0-1 0,2 2 0,-1-1 23,0-1 0,0 0 1,0 1-1,0-1 0,1 0 0,-1 0 0,0 0 1,0 0-1,0-1 0,0 1 0,0 0 1,0-1-1,0 1 0,0-1 0,4-2 0,3-2 179,1 0-1,-1-1 0,-1-1 0,1 0 0,-1 0 0,0 0 0,0-1 1,-1 0-1,0-1 0,-1 1 0,9-16 0,-8 13 30,-1 0 0,0-1 0,0 1 0,-1-1 0,-1 0 0,5-21 0,-9 40-263,-1 0 0,1 0 0,1-1-1,-1 1 1,1 0 0,0 0-1,1-1 1,-1 1 0,1-1 0,1 1-1,-1-1 1,7 10 0,-6-12-190,0 0 1,0 0-1,1-1 1,-1 1-1,1-1 1,0 0-1,0 0 1,0-1-1,1 1 1,-1-1-1,1 0 1,-1 0-1,1 0 1,0-1-1,0 1 1,0-1-1,-1 0 1,8 0-1,25 0-5550,2-4-5211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14189,'0'0'6337,"1"14"-5905,0 331 3246,-3-158-1782,2-187-1870,0 1 0,0-1 0,0 1 0,0-1 0,0 1 0,0-1 0,0 1 0,1-1 0,-1 1 0,0-1 1,0 1-1,0-1 0,0 1 0,1-1 0,-1 0 0,0 1 0,1-1 0,-1 1 0,0-1 0,1 0 0,-1 1 0,0-1 0,1 0 1,-1 1-1,1-1 0,-1 0 0,0 0 0,1 1 0,-1-1 0,1 0 0,-1 0 0,1 0 0,-1 0 0,1 0 0,-1 1 0,1-1 0,-1 0 1,1 0-1,-1 0 0,1 0 0,-1-1 0,1 1 0,-1 0 0,1 0 0,-1 0 0,1 0 0,-1 0 0,1-1 0,-1 1 0,0 0 0,1 0 1,-1-1-1,1 1 0,26-18 1230,21-36-396,-37 40-837,0 0 0,1 1 0,0 1 0,0 0 0,2 0 0,-1 1 0,2 1 0,15-9 0,-27 17-65,1 1 0,-1 0 1,0 0-1,1 0 0,-1 0 0,1 0 0,-1 1 0,1-1 0,-1 1 0,1 0 0,0 0 0,-1 0 1,1 1-1,-1-1 0,1 1 0,-1 0 0,0 0 0,1 0 0,-1 0 0,0 1 0,0 0 0,1-1 1,-1 1-1,0 0 0,-1 0 0,1 1 0,0-1 0,-1 0 0,1 1 0,-1 0 0,0-1 0,0 1 0,2 4 1,-1-3 29,0 1 1,-1 0 0,0 0 0,0 0 0,0 1-1,-1-1 1,0 0 0,0 1 0,0-1-1,0 1 1,-1-1 0,0 1 0,0-1 0,-1 1-1,1-1 1,-1 1 0,-1-1 0,1 0 0,-1 1-1,-3 8 1,-2-2 192,-1 0-1,0 0 1,0 0-1,-1-1 1,-1-1-1,0 1 1,0-1-1,-19 12 1,23-17-52,-1 0 1,-1 0-1,1-1 0,0 0 1,-1-1-1,0 1 0,0-2 1,0 1-1,0-1 0,-1 0 1,1-1-1,0 0 0,-1 0 1,1-1-1,-15-1 0,21 1-153,0-1-1,-1 0 1,1 0-1,0 0 1,0 0-1,0 0 1,1 0-1,-1-1 1,0 1-1,0-1 1,1 1-1,-1-1 1,1 0-1,-1 1 1,1-1-1,0 0 0,0 0 1,-1 0-1,1 0 1,1 0-1,-1 0 1,0 0-1,0 0 1,1-1-1,-1 1 1,1 0-1,0 0 1,0-1-1,0 1 1,0 0-1,0 0 1,0-1-1,1-2 1,0-4-1062,0 0-1,0 0 1,1 0 0,0 0-1,1 0 1,0 0 0,4-9 0,13-17-8459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3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8200,'0'0'1153,"0"10"165,1 4-810,-1 0 0,2 0 0,-1 0-1,2 0 1,0 0 0,1-1 0,0 1-1,7 13 1,-1-8-276,1-1 0,0 0 0,2-1 1,0 0-1,0-1 0,2 0 0,0-1 0,1-1 0,0 0 0,1-1 0,1-1 0,0-1 0,0 0 1,1-2-1,0 0 0,1-1 0,0-1 0,0 0 0,1-2 0,0-1 0,0 0 0,31 1 0,16-4 179,-1-2-1,121-18 0,132-46-2,-62 12-205,-93 24 328,1 8 1,1 8-1,275 12 0,-372 6 594,98 20-1,-148-21-1035,0 1-1,0 1 0,-1 0 1,0 2-1,0 0 1,-1 1-1,0 1 1,-1 1-1,27 21 1,-39-28-50,1 1 1,-1 1 0,-1-1 0,1 1 0,-1-1 0,0 1 0,0 0 0,0 1 0,-1-1-1,0 1 1,0-1 0,-1 1 0,0 0 0,0 0 0,0 0 0,-1 0 0,0 1 0,-1 8 0,-5-12 102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3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13677,'0'0'7260,"4"-10"-6149,0 0-939,1 1 1,0 1-1,0-1 1,1 0 0,0 1-1,1 0 1,-1 1-1,2 0 1,-1 0 0,1 0-1,15-10 1,9-4-101,0 2 0,0 2-1,2 1 1,0 1 0,1 2 0,0 2 0,1 1 0,0 1 0,1 3-1,0 0 1,0 3 0,53 1 0,-81 2-89,0 2 0,0-1-1,0 1 1,0 1 0,-1 0 0,1 0 0,0 0-1,11 8 1,61 45-1,-61-41 51,0 0 0,34 17-1,-11-13 215,0-3-1,1-2 1,1-1 0,0-2-1,89 8 1,233-6 767,-350-13-908,-8 0-16,217-9 1997,-198 6-1861,0-2 0,-1-1 0,1-1 1,-1-1-1,51-24 0,-77 31-227,80-43 157,-73 39-221,0 0 0,0-1 1,-1 0-1,1 0 0,-1-1 0,-1 0 1,9-11-1,-15 18-30,1-1-1,-1 1 1,1-1 0,-1 0-1,0 1 1,1-1-1,-1 1 1,0-1 0,0 1-1,1-1 1,-1 0 0,0 1-1,0-1 1,0 0-1,0 1 1,0-1 0,0 1-1,0-1 1,0 0-1,0 1 1,0-1 0,0 0-1,0 1 1,0-1 0,0 0-1,-1 1 1,1-1-1,0 1 1,0-1 0,-1 0-1,1 1 1,0-1 0,-1 1-1,1-1 1,-1 0-1,-22-8-6026,14 6 3186,-11-5-5616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2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748 94 5285,'0'0'5456,"2"-9"-4191,1 0-912,7-32 1956,-7 9 4030,-11 31-6248,-1 0 1,0 1 0,1 0 0,-17 2 0,11 3-53,1 0 1,0 1-1,0 0 1,1 1-1,0 1 1,0 0 0,1 0-1,0 1 1,0 0-1,1 1 1,0 0-1,1 1 1,0 0-1,1 1 1,0 0-1,1 0 1,0 0 0,1 1-1,0 0 1,1 0-1,-7 28 1,4-6 30,1 0 0,1 0 0,2 0 0,2 1 0,1 0 0,2-1 0,8 54 0,5 53 145,-10-80-79,3-1 1,16 64 0,-15-82 11,-2 0 0,-2 0 0,-2 0-1,-4 51 1,1-23-92,1-57 16,-1 1 0,-1-1 0,0 0 0,0 0 0,-2 0 0,0 0-1,0 0 1,-1-1 0,-1 0 0,0 0 0,-1 0 0,-10 14 0,3-9 9,-1-1 0,0 0 1,-1-1-1,-1 0 1,0-2-1,-1 0 0,-20 11 1,17-12-69,9-6-15,1 0 0,0 1 0,-13 11 0,25-18 26,0-1 0,0 1 0,0 0 0,0-1 0,0 1 0,0-1 0,0 1 0,0-1 0,0 1 0,0-1 0,0 1 0,0-1 0,1 0 0,-1 0 0,0 0 0,0 0 0,0 0 0,0 0 0,0 0 0,1 0 0,-1 0 0,1-1 0,37 2 11,-5-7-31,-28 4-5,0 0 0,0 1 1,0 0-1,0 0 0,0 0 0,0 1 1,0 0-1,1 0 0,-1 1 1,0-1-1,11 4 0,-16-4 6,0 1-1,0 0 1,-1 0-1,1-1 1,0 1-1,0 0 1,0 0-1,-1 0 0,1 0 1,0 0-1,-1 0 1,1 0-1,-1 0 1,1 0-1,-1 0 1,1 0-1,-1 0 1,0 0-1,0 1 1,0-1-1,1 0 1,-1 0-1,0 0 1,-1 0-1,1 1 1,0-1-1,0 0 1,0 0-1,-1 0 1,1 0-1,0 0 1,-1 0-1,1 0 1,-1 0-1,1 0 1,-1 0-1,0 0 1,1 0-1,-1 0 1,-1 2-1,-33 36 196,-94 64-130,118-95-78,0 0-1,0 1 1,0 0 0,1 1-1,1 0 1,-1 1 0,2 0-1,-11 17 1,-32 60-14,36-64 13,0 1 1,1 1 0,2 0-1,-18 54 1,19-30-16,3 0 0,2 1 0,0 86 0,9-109-9,1-1 1,1 0-1,1 0 1,2 0-1,13 32 1,-16-45-61,0-2 35,1 0 0,1 0 0,0-1 0,0 0 0,12 13 0,-11-14 43,0 1 0,-1 0 0,0 0 0,-1 0 0,8 18 0,-7-8-80,1 0-1,2 0 1,0-1 0,1-1 0,0 0-1,2 0 1,0-1 0,18 18 0,-19-24 119,0-1 1,1-1 0,0 0 0,0-1-1,1 0 1,0-1 0,1-1-1,0 0 1,0-1 0,0 0 0,30 6-1,-26-7-8,0 1 0,-1 0 0,22 12 0,-25-11 12,0 0-1,1-1 1,-1 0 0,1-2-1,23 5 1,7-2-53,2 0-1831,-15-6-3358,-21-1 207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18964,'-3'4'957,"-1"0"1,1 1-1,1-1 0,-1 1 0,-3 8 0,1-2-892,0 1 0,2 0-1,-1 0 1,1 1-1,1-1 1,0 1-1,1-1 1,0 21-1,1-30-56,0-1-1,1 1 1,-1-1-1,1 1 1,-1-1-1,1 1 1,0-1 0,0 0-1,0 1 1,0-1-1,0 0 1,1 0-1,-1 0 1,1 0 0,0 0-1,-1 0 1,1 0-1,0 0 1,2 1-1,-1-1 5,0-1 0,0 1 0,0-1 0,1 0 0,-1 0 0,0 0 0,0-1 0,1 1-1,-1-1 1,0 0 0,1 0 0,5 0 0,5-2 42,0-1 0,0 0 0,0-1 1,-1 0-1,21-10 0,21-14 381,54-36 1,-107 63-406,0-1 0,0 1 0,0 0 0,1 0 0,-1 0 0,0 0 0,1 0 0,-1 0 1,1 1-1,4-1 0,-7 1-24,1 0 0,-1 0 1,0 0-1,1 0 0,-1 0 1,0 0-1,1 0 0,-1 0 1,0 1-1,0-1 0,1 0 1,-1 0-1,0 0 0,0 0 1,1 1-1,-1-1 0,0 0 1,0 0-1,0 1 0,1-1 1,-1 0-1,0 0 0,0 1 1,0-1-1,0 0 0,0 1 1,1-1-1,-1 0 0,0 1 1,0-1-1,-3 19 122,-4 0-212,2 0 0,1 0 0,0 0 0,1 1 0,1-1 1,1 24-1,1-40-23,1 0 0,-1 0 0,0 0 0,1 0 1,0 0-1,-1 0 0,1 0 0,2 3 0,-3-6 90,1 1 0,-1 0 1,1-1-1,-1 1 0,1 0 0,-1-1 0,1 1 0,0-1 0,-1 1 0,1-1 1,0 1-1,-1-1 0,1 1 0,0-1 0,0 0 0,-1 1 0,1-1 0,0 0 0,0 0 1,0 1-1,-1-1 0,1 0 0,0 0 0,0 0 0,0 0 0,0 0 0,-1 0 1,1 0-1,0-1 0,0 1 0,0 0 0,-1 0 0,1-1 0,1 0 0,18-11-411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24565,'14'-2'2273,"-4"-5"-1769,-3-7-544,3 5 752,0-7-416,-6-1-120,-6-6-336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3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33 12236,'4'-10'209,"7"-11"7672,-11 19-4375,-6 12-3027,-199 279 1560,108-159-1510,85-118-2682,14-27-4736,0 4 4677,0-8-3323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3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13741,'0'0'13031,"23"6"-12385,22 21-581,30 22 507,-32-9-6782,-36-33 60,0-4-2562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3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71 6887,'12'-17'4780,"-9"13"-3346,1 0 0,-1-1 0,0 1 0,0-1 1,-1 1-1,1-1 0,-1 0 0,0 0 0,2-7 679,-9 12-2057,0 1 0,1 1 1,-1-1-1,1 1 0,0-1 1,-1 1-1,1 0 0,0 1 1,0-1-1,0 1 0,1 0 1,-1 0-1,0 0 1,1 0-1,0 1 0,-4 4 1,-45 64 242,51-71-275,-3 6 29,0 0 0,0 0 0,1 0 0,0 1 0,0-1 0,1 1-1,0-1 1,0 1 0,1 0 0,0 0 0,0 11 0,1-17-47,0 1 1,0 0-1,1-1 0,-1 1 0,1 0 1,0-1-1,-1 1 0,1-1 0,1 1 0,-1-1 1,0 1-1,0-1 0,1 0 0,-1 0 1,1 0-1,0 0 0,0 0 0,0 0 0,0 0 1,0 0-1,0-1 0,0 1 0,1-1 1,-1 0-1,0 1 0,1-1 0,-1 0 0,1 0 1,-1-1-1,1 1 0,0 0 0,-1-1 1,1 0-1,0 0 0,3 0 0,1 1 16,0-1 1,0 0-1,0 0 0,0-1 0,0 0 1,0 0-1,7-3 0,-12 4 21,0-1 1,0 0-1,-1 0 0,1 1 1,0-1-1,0-1 1,-1 1-1,1 0 0,0 0 1,-1 0-1,1-1 1,-1 1-1,0-1 0,1 0 1,-1 1-1,0-1 1,0 0-1,0 1 0,0-1 1,0 0-1,-1 0 1,1 0-1,0 0 0,-1 0 1,0 0-1,1 0 1,-1 0-1,0-3 0,0 4-31,-1 0-1,1 0 0,0 0 0,-1 0 1,1 0-1,-1 0 0,1 1 1,-1-1-1,0 0 0,1 0 0,-1 0 1,0 1-1,1-1 0,-1 0 0,0 1 1,0-1-1,0 1 0,0-1 1,0 1-1,0-1 0,1 1 0,-1 0 1,0-1-1,0 1 0,0 0 1,0 0-1,0 0 0,0 0 0,0 0 1,0 0-1,0 0 0,-2 0 0,-40 1-197,31 0-10,27-7 57,91-46 230,-106 53-98,1-1 0,0 0 0,-1 1 0,1-1 0,-1 1 0,1-1 1,-1 1-1,1-1 0,-1 1 0,1-1 0,-1 1 0,0-1 0,1 1 0,-1 0 1,0-1-1,1 1 0,-1 0 0,0-1 0,0 1 0,0 0 0,1-1 1,-1 1-1,0 0 0,0-1 0,0 1 0,0 0 0,0 0 0,0-1 1,-1 1-1,1 1 0,0 35 77,0-29-24,-3 55 919,1-32-2479,1 0-7300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1 4612,'0'0'17516,"-8"10"-15397,-231 273 2821,24-31-7515,202-235 1891,-25 28-820,35-43 893,1 0 0,0 0 1,-1 0-1,1-1 0,-1 1 0,1 0 0,-1-1 1,0 0-1,-3 1 0,1-3-5347,1-12-4126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18065,'0'0'6492,"11"10"-4266,162 134 1160,-27-27-3244,-136-107-281,29 20-1496,-9-21-4315,-13-8-718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33 7111,'0'0'17083,"-9"-7"-16614,4 3-422,4 2-40,-1 0 0,0 0 0,0 0 0,0 1 0,0-1 0,-1 1 0,1-1 0,0 1 0,-1 0 0,1 0 0,-1 0 0,1 0 0,-1 0 0,1 1 0,-1-1 0,1 1 0,-1-1 1,0 1-1,1 0 0,-1 0 0,0 0 0,1 1 0,-1-1 0,0 1 0,-4 1 0,-9 6 86,1 0-1,-1 1 1,1 1-1,1 1 1,0 0 0,1 1-1,0 0 1,0 1-1,-14 20 1,19-22 24,-1 1 0,2 0-1,0 1 1,0 0 0,1 0 0,1 0 0,0 1-1,1 0 1,1 0 0,0 0 0,-2 29-1,5-40-110,0 1-1,0-1 0,0 0 1,1 1-1,-1-1 0,1 0 1,0 1-1,0-1 0,0 0 1,1 0-1,-1 0 0,1 0 1,0 0-1,0 0 0,-1 0 1,2 0-1,-1-1 0,0 1 1,1-1-1,3 4 0,-1-3 7,-1-1-1,1 1 1,0-1 0,0 1-1,0-1 1,0-1-1,0 1 1,0-1 0,0 0-1,1 0 1,-1 0 0,8-1-1,-8 0 34,1 0 0,-1 0 1,1-1-1,-1 0 0,0 0 0,0 0 0,1-1 0,-1 0 0,0 0 1,0 0-1,-1-1 0,7-3 0,-8 4 23,0 0-1,-1-1 1,1 1-1,-1 0 1,0-1 0,0 0-1,0 1 1,0-1-1,0 0 1,0 0-1,-1 0 1,1 0 0,-1-1-1,0 1 1,0 0-1,0-1 1,-1 1-1,1 0 1,-1-1 0,1-4-1,-1 6-38,0 0-1,0 0 1,-1 1-1,1-1 1,0 0-1,-1 0 1,1 0 0,-1 1-1,1-1 1,-1 0-1,0 1 1,0-1-1,0 0 1,0 1-1,0-1 1,0 1-1,0-1 1,0 1-1,-1 0 1,1-1 0,0 1-1,-1 0 1,1 0-1,-1 0 1,0 0-1,1 0 1,-1 1-1,0-1 1,1 0-1,-3 0 1,-3 0-40,0-1 1,-1 2 0,1-1-1,0 1 1,0 0-1,-14 2 1,8 2-94,16 4-19,22 2 3,-2-10-178,0 0 1,0-2 0,0-1 0,0 0 0,43-14 0,-64 16 289,0 1-1,-1-1 1,1 1 0,0-1 0,0 1 0,0 0 0,0 0 0,0 0-1,0 0 1,0 0 0,0 0 0,0 1 0,0-1 0,3 2 0,-4-2 13,-1 0 0,1 1 0,0 0 0,-1-1 0,1 1 0,0-1 0,-1 1 0,1 0 0,-1 0 1,1-1-1,-1 1 0,1 0 0,-1 0 0,1-1 0,-1 1 0,0 0 0,0 0 0,1 0 0,-1 0 0,0 0 0,0 0 1,0 1-1,0 4 112,-1 1 0,0-1 1,0 1-1,-1-1 1,0 0-1,0 0 0,-3 8 1,-3 4 174,3-8-218,0 0 0,1 0-1,1 0 1,0 0 0,0 1 0,1 0 0,0-1 0,1 1-1,-1 20 1,3-31-339,-1 1 0,0-1 0,1 1 0,-1-1 0,1 1 0,-1-1 0,1 1 0,-1-1 0,1 1 0,-1-1 0,1 1 0,-1-1 0,1 0 0,-1 1 0,1-1-1,0 0 1,-1 1 0,1-1 0,0 0 0,-1 0 0,1 0 0,0 0 0,-1 0 0,1 0 0,0 1 0,-1-2 0,1 1 0,0 0 0,-1 0 0,1 0 0,0 0 0,-1 0 0,1 0 0,0-1 0,-1 1 0,2-1 0,11-7-8373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19218,'0'0'10730,"71"33"-9865,-36-32-448,6-1-257,4 0-128,-4 0 0,-5 0-128,-6 0-833,-8 1-1249,-15 2-1057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12300,'0'0'10666,"54"14"-8488,-21-13-128,3-1-673,7 0-544,-4 0-513,2 1-256,-5 3-352,-1-2-1986,-9 0-2819,0-2-5829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14414,'0'0'10602,"4"75"-10090,-14-32-352,3 4-96,1 3 0,4-2-32,-3-4-128,5-4-993,0-12-1025,2-8-1153,5-13-160,10-7 32,2-9-1826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52 5381,'0'0'7976,"14"-52"-2179,-24 64-4804,-7 13-320,1 5-97,4 8-31,1 1-1,6 0-287,5 1-161,0-3-96,0 2-96,5-6-929,1-4-737,-2-6-608,-4-5-1634,0-10-5573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16203,'0'1'88,"0"-1"0,0 0 0,-1 1-1,1-1 1,0 0 0,0 1-1,0-1 1,0 0 0,0 1-1,0-1 1,0 0 0,0 1-1,0-1 1,0 0 0,1 1-1,-1-1 1,0 0 0,0 1-1,0-1 1,0 0 0,0 1-1,1-1 1,-1 0 0,0 1 0,0-1-1,1 0 1,-1 0 0,0 1-1,0-1 1,1 0 0,-1 0-1,0 0 1,1 1 0,14-4 1755,21-18 222,-29 16-1424,157-109 3305,-133 89-3675,-1-2 1,-2 0 0,26-33-1,-39 36-239,-14 23-66,-2 2-8,-5 14-43,-1 6-27,-5 8-182,2 0 1,2 1-1,0 0 0,-6 55 0,13-2-5128,0-73 4408,-5-5-130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9833,'0'0'14798,"56"-6"-14381,-23 14-289,6 1-64,1-2-577,4 2-1248,-3-3-1410,1 0-1730,-1-1 641,-6-4-929</inkml:trace>
  <inkml:trace contextRef="#ctx0" brushRef="#br0" timeOffset="1">449 102 2434,'0'0'8953,"5"-9"-5766,-2 4-2869,-2 3-58,1 0 0,-1 0-1,0 0 1,0 0 0,0 0 0,0-1 0,0 1-1,0 0 1,-1-1 0,1-3 0,-1 5-180,-1 0-1,1 0 1,-1 0 0,1 1 0,-1-1-1,0 0 1,1 0 0,-1 0 0,0 0 0,1 1-1,-1-1 1,0 0 0,0 1 0,0-1-1,0 1 1,0-1 0,0 1 0,0-1-1,0 1 1,0 0 0,0-1 0,0 1 0,0 0-1,0 0 1,0 0 0,0 0 0,0 0-1,0 0 1,0 0 0,0 0 0,0 0-1,-1 0 1,0 1 0,-5 0 1,0-1 0,0 1 0,1 1 0,-1-1 0,0 1 0,1 0 0,-1 1 0,1 0 0,0 0 0,0 0 0,0 0 0,0 1 0,-10 9 0,12-10-5,1 0-1,0 1 1,-1-1-1,1 1 1,0 0 0,1 0-1,-1 0 1,1 0-1,-1 0 1,1 0 0,0 1-1,1-1 1,-1 1-1,1-1 1,0 1 0,0 0-1,1-1 1,-1 1 0,1 0-1,0 0 1,0 5-1,1-8-50,0 0 0,0 0-1,1 1 1,-1-1 0,0 0-1,1 0 1,-1-1 0,1 1-1,0 0 1,-1 0 0,1-1 0,0 1-1,0-1 1,0 0 0,0 1-1,0-1 1,0 0 0,1 0-1,-1 0 1,0-1 0,1 1-1,-1 0 1,0-1 0,1 0-1,-1 1 1,1-1 0,-1 0-1,4-1 1,2 2 150,1-1 0,-1 0-1,0-1 1,1 0 0,-1 0 0,0-1 0,10-2-1,-11 0-6,-1 0 0,1 0 0,-1 0 0,0-1 0,-1 0 0,1 0 0,-1 0-1,0-1 1,0 0 0,-1 0 0,0 0 0,0 0 0,0-1 0,5-12 0,-7 15-253,-1 1 0,1 0 1,-1-1-1,0 1 0,0-1 0,0 1 1,0-1-1,-1 0 0,1 1 1,-1-1-1,0 1 0,0-1 0,0 0 1,-1 1-1,1-1 0,-1 0 1,0 1-1,0-1 0,0 1 1,-1-1-1,1 1 0,-1 0 0,1 0 1,-1-1-1,0 1 0,-1 0 1,1 1-1,0-1 0,-1 0 1,0 1-1,-5-5 0,-12 0-2862,6 6-4580,8 1-1222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2274,'0'0'19656,"-7"13"-18247,0 1-974,0 1 1,1 0-1,1 0 0,1 0 0,0 1 0,1-1 0,-2 18 0,2 3 267,-3 57 220,6-84-890,1 0 0,-1-1 0,1 1-1,1 0 1,0 0 0,0-1 0,6 15 0,-7-21-28,0 1-1,0-1 1,0-1 0,1 1-1,-1 0 1,0 0 0,1 0 0,-1-1-1,1 1 1,0 0 0,0-1-1,-1 0 1,1 1 0,0-1-1,0 0 1,0 0 0,0 0-1,0 0 1,1 0 0,-1-1-1,0 1 1,0-1 0,1 1-1,-1-1 1,0 0 0,0 0-1,1 0 1,-1 0 0,0 0-1,0 0 1,1-1 0,-1 1-1,0-1 1,0 0 0,0 1-1,1-1 1,-1 0 0,0 0-1,0-1 1,3-1 0,8-6-37,1 0 0,-1 0 1,-1-1-1,16-17 1,-25 24 17,5-6 27,-6 6-13,0 1 0,0-1 0,0 1 0,0-1 0,0 1 0,1 0 0,-1 0 0,0 0 0,1 0 0,0 1 0,5-4 0,-8 41-105,-3-12-403,-6 40 1806,8-42-3752,0 1-3293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14638,'0'0'12171,"54"-22"-13836,-37 25-1218,-4-2-3235,0-1-6438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19410,'0'0'8136,"46"3"-17201,-40-2 4069,0-1 63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13677,'0'0'7484,"10"6"-5695,-3-2-1550,0-1 1,1 0 0,-1 0-1,1 0 1,0-1 0,0 0-1,0 0 1,0-1-1,0 0 1,0-1 0,0 1-1,0-2 1,1 1 0,-1-1-1,0 0 1,0-1-1,9-2 1,0-3 74,0 0 0,0-1 0,27-18 0,-40 24-270,0-1 1,0 0 0,0 0 0,0 0 0,0 0-1,-1 0 1,0-1 0,0 0 0,0 0 0,0 0-1,0 0 1,-1 0 0,1 0 0,-1 0 0,0-1-1,-1 1 1,1-1 0,-1 0 0,1-7-1,-2 11-43,0-1 0,-1 1-1,1-1 1,-1 1 0,0-1-1,0 1 1,1 0-1,-1-1 1,0 1 0,0 0-1,0 0 1,0-1-1,0 1 1,-1 0 0,1 0-1,0 0 1,0 0-1,-1 1 1,1-1 0,-1 0-1,1 1 1,-1-1 0,1 1-1,-1-1 1,1 1-1,-1-1 1,1 1 0,-1 0-1,1 0 1,-1 0-1,1 0 1,-3 0 0,-3 0-74,0-1 1,-1 2 0,1-1 0,0 1-1,-1 0 1,-6 2 0,5 0 50,0 1 0,0 0 1,0 1-1,1 0 1,0 1-1,0-1 0,0 1 1,1 1-1,0-1 0,0 1 1,1 1-1,-1-1 0,-7 14 1,8-11 18,0 0 1,1 0-1,0 1 1,0 0-1,1-1 0,1 2 1,0-1-1,0 0 1,1 1-1,-1 22 1,3-30-4,1 1 0,-1-1 1,1 1-1,0-1 1,0 0-1,1 1 0,-1-1 1,1 0-1,0 0 0,0 0 1,0 0-1,1 0 1,-1 0-1,1-1 0,0 1 1,0-1-1,0 0 0,1 0 1,-1 0-1,1 0 0,0-1 1,-1 1-1,1-1 1,0 0-1,1 0 0,4 2 1,3 0-437,1 0 1,-1 0 0,18 2 0,35 1-5159,-10-6-4911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178 197 9257,'0'0'5263,"2"-9"-2124,6-28-208,-8 37-2841,0-1 0,0 0-1,0 0 1,0 1 0,0-1-1,0 0 1,0 0 0,-1 1 0,1-1-1,0 0 1,-1 1 0,1-1-1,0 0 1,-1 1 0,1-1-1,-1 0 1,1 1 0,-1-1 0,1 1-1,-1-1 1,1 1 0,-1-1-1,0 1 1,1-1 0,-1 1 0,0 0-1,1-1 1,-1 1 0,0 0-1,1 0 1,-1-1 0,0 1-1,0 0 1,1 0 0,-1 0 0,0 0-1,0 0 1,1 0 0,-1 0-1,0 0 1,0 0 0,1 1 0,-1-1-1,-1 0 1,-31 7 128,23-2-213,2 0 0,-1 1-1,0 0 1,1 0 0,0 1 0,1 0 0,-1 0-1,1 1 1,1 0 0,-1 0 0,1 0 0,1 1 0,0 0-1,0 0 1,1 1 0,0-1 0,0 1 0,1 0 0,0 0-1,-1 15 1,3-24-6,1 0 0,0 1-1,0-1 1,1 0 0,-1 0-1,0 1 1,0-1 0,1 0-1,-1 0 1,0 0 0,1 1-1,-1-1 1,1 0 0,0 0-1,-1 0 1,1 0 0,0 0-1,0 0 1,-1 0 0,1 0 0,0 0-1,0-1 1,0 1 0,0 0-1,0-1 1,0 1 0,0 0-1,2 0 1,1 0 5,-1-1 1,1 1-1,-1-1 0,1 1 1,-1-1-1,1 0 1,-1 0-1,1-1 0,-1 1 1,5-2-1,3 0 12,0-2 0,0 1 1,0-2-1,-1 1 0,16-10 0,-9 2 37,0-2 0,0-1 1,-2 0-1,0 0 0,0-2 0,13-21 0,3-8 778,27-60 0,-56 103-793,0 0-1,0-1 1,-1 1-1,0-1 1,0 1 0,0-1-1,0 0 1,1-6-1,-2 10-28,0 0 0,0-1-1,0 1 1,0 0-1,0 0 1,0 0 0,0 0-1,-1-1 1,1 1 0,0 0-1,0 0 1,0 0 0,0 0-1,0-1 1,0 1-1,0 0 1,0 0 0,0 0-1,-1 0 1,1 0 0,0 0-1,0-1 1,0 1-1,0 0 1,0 0 0,-1 0-1,1 0 1,0 0 0,0 0-1,0 0 1,0 0 0,-1 0-1,1 0 1,0 0-1,0 0 1,0 0 0,0 0-1,-1 0 1,1 0 0,0 0-1,0 0 1,0 0-1,0 0 1,-1 0 0,1 0-1,0 0 1,0 0 0,0 0-1,-1 0 1,-16 15 187,4 0-88,0 1 0,1 0 0,1 1 0,0 0 0,-13 32 0,19-39-62,1 0-1,1 0 0,0 0 1,0 0-1,1 1 1,0 0-1,1-1 1,0 1-1,1 0 0,0-1 1,0 1-1,4 16 1,-3-24-136,0-1 1,0 1 0,0 0-1,0 0 1,1-1 0,-1 1 0,1-1-1,-1 1 1,1-1 0,0 1-1,0-1 1,0 0 0,1 0-1,-1 0 1,4 2 0,-4-3-428,1 1 0,-1-1 0,1 0 0,0 0 0,-1 0 0,1 0 0,0 0 0,0-1 0,0 1 0,3-1 0,13 0-6220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60 15567,'0'0'10159,"12"6"-8985,1-1-1003,1 0 1,0-1-1,0 0 0,0-2 0,24 3 0,-34-5-119,0 0-1,0 0 1,-1 0 0,1 0-1,0-1 1,0 1-1,0-1 1,0 0-1,-1-1 1,1 1-1,0-1 1,-1 1-1,5-4 1,-6 4 18,0-1 1,0 0-1,-1 0 0,1 0 1,-1 0-1,0 0 1,1 0-1,-1-1 0,0 1 1,0 0-1,0-1 0,-1 1 1,1 0-1,0-1 1,-1 1-1,0-1 0,1 1 1,-1-1-1,0 1 1,-1-1-1,1 1 0,0-1 1,-2-4-1,2 6-68,-1 0-1,1 0 1,-1 0 0,1 0-1,-1 0 1,0 0-1,0 0 1,0 0 0,1 0-1,-1 0 1,0 1 0,0-1-1,0 0 1,0 1 0,0-1-1,0 0 1,0 1-1,-1-1 1,1 1 0,0 0-1,0-1 1,0 1 0,0 0-1,-1 0 1,1 0 0,0 0-1,0 0 1,-2 0-1,-39 4-267,31 0 261,1 0-1,-1 1 0,1 1 1,0-1-1,1 2 1,-1-1-1,1 1 1,1 1-1,-1-1 0,-9 13 1,11-13 6,1 1 1,-1 0-1,1 0 1,1 1 0,-1-1-1,1 1 1,1 1-1,0-1 1,0 1-1,1-1 1,-4 20-1,7-26-157,0 0-1,0 1 0,0-1 1,0 1-1,1-1 0,0 0 0,-1 1 1,1-1-1,1 0 0,-1 0 0,0 0 1,1 1-1,-1-1 0,1-1 0,0 1 1,0 0-1,0 0 0,1-1 0,-1 1 1,0-1-1,1 0 0,0 0 1,0 0-1,-1 0 0,1 0 0,0 0 1,0-1-1,1 0 0,-1 1 0,0-1 1,0 0-1,1-1 0,5 2 0,3 0-797,1 0 0,-1-1 0,1 0-1,0-1 1,-1 0 0,1-1 0,-1 0 0,14-4-1,17-12-6043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13741,'0'0'2578,"-9"4"-36,1-1-2050,1 0 1,0 1 0,0 0 0,1 1 0,-1 0 0,1 0 0,-8 7 0,11-9-472,1 0 1,-1-1-1,1 1 0,0 0 0,0 0 0,0 1 0,0-1 1,1 0-1,0 1 0,-1-1 0,1 1 0,0-1 1,0 1-1,1-1 0,-1 1 0,1 0 0,0-1 0,0 1 1,0 0-1,0-1 0,1 1 0,0 4 0,0-6-51,0 1 0,1-1-1,-1 0 1,0 0 0,1 0-1,-1 1 1,1-2 0,-1 1 0,1 0-1,0 0 1,0 0 0,0-1-1,0 1 1,0-1 0,4 2-1,42 19-419,-15-7 158,-32-15 329,0 1 1,0-1 0,0 0 0,0 1-1,0-1 1,0 1 0,-1-1 0,1 1 0,0 0-1,0-1 1,0 1 0,-1 0 0,1-1 0,0 1-1,0 0 1,-1 0 0,1 0 0,-1 0-1,1 0 1,-1 0 0,1 0 0,-1 0 0,0 0-1,1 0 1,-1 0 0,0 0 0,0 0 0,0 1-1,-1-1 76,0 1-1,0-1 0,0 0 1,0 0-1,0 0 0,0 0 1,0 0-1,0 0 0,-1-1 1,1 1-1,0 0 0,-1 0 1,1-1-1,0 1 0,-1-1 1,-2 1-1,-69 11 2146,70-12-2359,-35 2 101,12-1-3737,13-1-3320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12684,'0'0'11200,"-1"11"-10362,-17 222 2915,18-233-3747,0 1-1,0-1 1,0 0-1,0 1 1,0-1-1,0 1 1,0-1 0,0 0-1,0 1 1,0-1-1,0 0 1,0 1-1,0-1 1,0 0 0,0 1-1,0-1 1,0 0-1,0 1 1,1-1-1,-1 0 1,0 1 0,0-1-1,0 0 1,1 1-1,-1-1 1,0 0 0,1 0-1,-1 1 1,0-1-1,0 0 1,1 0-1,-1 0 1,0 1 0,1-1-1,11-7 163,9-18-19,-13 8-151,-1 0-1,-1-1 1,0 1-1,-1-1 0,3-24 1,9-29-1488,-17 71 1464,0-1-1,0 1 1,1-1-1,-1 1 1,0 0 0,0-1-1,1 1 1,-1 0 0,0-1-1,0 1 1,1 0-1,-1 0 1,0-1 0,1 1-1,-1 0 1,0 0-1,1-1 1,-1 1 0,0 0-1,1 0 1,-1 0-1,1 0 1,-1-1 0,0 1-1,1 0 1,-1 0 0,1 0-1,-1 0 1,0 0-1,1 0 1,-1 0 0,1 0-1,-1 0 1,1 1-1,-1-1 1,0 0 0,1 0-1,-1 0 1,1 0-1,-1 0 1,0 1 0,1-1-1,-1 0 1,0 0 0,1 1-1,-1-1 1,0 0-1,1 1 1,21 18-92,-17-13 61,6 2 133,1-1-1,-1-1 1,1 1 0,0-2 0,0 0-1,1 0 1,-1-1 0,1-1 0,0 0-1,0 0 1,1-2 0,-1 0 0,0 0-1,0-1 1,26-3 0,-36 2-42,0 0 1,0 0-1,0-1 1,-1 1-1,1-1 1,0 1-1,-1-1 1,0 0-1,1 0 1,-1 0-1,0 0 1,0-1-1,0 1 1,0-1-1,0 1 1,-1-1 0,1 1-1,-1-1 1,2-4-1,-2 6-32,-1 0-1,1-1 1,-1 1-1,1 0 1,-1 0-1,0 0 1,1-1 0,-1 1-1,0 0 1,0-1-1,0 1 1,0 0-1,0 0 1,0-1-1,-1 1 1,1 0-1,0 0 1,-1-1 0,1 1-1,-1 0 1,1 0-1,-1 0 1,1 0-1,-1 0 1,0 0-1,0 0 1,1 0 0,-1 0-1,0 0 1,0 0-1,0 0 1,0 0-1,0 1 1,0-1-1,0 0 1,0 1 0,-1-1-1,1 1 1,0-1-1,0 1 1,0 0-1,-1-1 1,1 1-1,0 0 1,0 0 0,-3 0-1,-3-1-22,1 1 0,-1 0 0,1 1 0,-1 0 1,1 0-1,-1 0 0,1 0 0,0 1 0,0 0 0,0 1 0,0-1 0,0 1 0,0 0 0,1 1 0,-7 4 0,8-5-65,0 0 1,1 0-1,-1 1 0,1-1 0,0 1 0,0-1 0,0 1 0,1 0 0,-1 0 0,1 1 0,0-1 0,0 0 0,1 1 0,-1-1 0,1 1 0,0 0 0,0-1 0,1 1 0,-1 0 0,1 0 0,0 8 0,1-10-344,-1-1 0,0 1 0,1-1 0,0 0-1,-1 1 1,1-1 0,0 0 0,0 1 0,0-1 0,1 0 0,-1 0 0,0 0-1,1 0 1,-1 0 0,1 0 0,0 0 0,0-1 0,0 1 0,0-1 0,2 3-1,29 12-7074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144 274 6598,'0'0'5590,"-12"-1"-3263,5 1-1965,0-1 0,-1 2 0,1-1 0,0 1 0,0 0-1,0 0 1,0 1 0,-11 4 0,14-4-224,1 0 0,-1-1 0,1 2 0,0-1 0,0 0 0,0 1 0,0-1 0,0 1 1,0 0-1,1 0 0,-1 0 0,1 0 0,0 0 0,0 1 0,0-1 0,0 1 0,1-1 0,-1 1 0,1-1 0,0 1 0,-1 7 0,1-8-142,1 0 0,-1 0 0,1 1 0,-1-1 0,1 1 0,0-1 1,1 0-1,-1 1 0,1-1 0,-1 0 0,1 1 0,0-1 0,0 0 0,0 0 0,1 0 0,-1 0 0,1 0 0,-1 0 0,1 0 1,0 0-1,0-1 0,1 1 0,3 3 0,-2-4-1,0 1 0,0-1 0,0 0 1,0 0-1,1 0 0,-1 0 0,1-1 0,0 0 0,-1 0 1,1 0-1,0-1 0,0 1 0,-1-1 0,1 0 1,0-1-1,8-1 0,-2 0 48,-1-2 1,1 1-1,-1-1 0,0-1 1,-1 0-1,1 0 1,-1-1-1,0 0 0,0-1 1,-1 0-1,0 0 1,0-1-1,-1 0 0,1 0 1,9-16-1,-7 9-29,0 0 1,0-1-1,-2 0 0,0-1 0,-1 0 0,-1 0 1,0 0-1,5-32 0,-9 38-43,-1-1 0,0 1 0,-1-1 0,0 1 1,-1-1-1,-3-15 0,4 24 25,-1-1 1,0 1-1,0 0 1,-1 0-1,1 0 1,-1 0-1,1 0 1,-1 0-1,0 0 1,0 0-1,0 1 1,-1-1-1,1 1 1,-1-1-1,1 1 1,-1 0-1,0 0 0,0 0 1,0 1-1,0-1 1,0 0-1,0 1 1,0 0-1,0 0 1,-6-1-1,2 1 91,0 0 0,0 0 0,1 0 0,-1 1 0,0 0 0,0 1 0,0 0 0,0 0 0,0 0 0,1 1-1,-1 0 1,1 0 0,-10 4 0,13-4-105,0 0-1,0 0 0,0 0 1,1 0-1,-1 0 0,0 1 0,1-1 1,0 1-1,-1-1 0,1 1 1,0 0-1,0 0 0,1 0 1,-1 0-1,1 1 0,-1-1 1,1 0-1,0 1 0,0-1 1,1 0-1,-1 1 0,1-1 1,-1 1-1,1-1 0,0 1 1,0-1-1,2 8 0,-1-8-249,0 0-1,0 0 1,0 1-1,1-1 1,-1 0-1,1 0 1,0 0-1,0-1 1,0 1-1,0 0 1,1-1-1,-1 1 1,0-1-1,1 0 1,0 0-1,5 4 1,56 28-3898,-40-23 2465,21 19-2341,-39-25 4279,0 0 0,0 1 0,0 0 0,8 13 0,-12-16 10,0 0-1,0 0 0,0 1 1,-1-1-1,1 0 1,-1 1-1,0 0 0,1-1 1,-2 1-1,1 0 1,0 0-1,-1-1 0,0 1 1,0 0-1,0 0 0,0 0 1,-1 0-1,1-1 1,-1 1-1,0 0 0,0-1 1,0 1-1,-1 0 1,1-1-1,-1 0 0,-3 5 1,-2 3 128,5-9-563,0 0 0,0 1 0,0-1 0,1 1 0,0-1 0,-1 1 0,1 0 0,0 0-1,-1 4 1,2-3-5422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19732,'7'10'2041,"6"-12"-1113,3 0-336,12-1 984,5-1-335,6-2-369,4 1-216,1-6-632,-1 3-400,-2 2-832,-3-1-289,-9-3 1105,-6 0-304,1-2-320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16015,'0'0'5216,"-4"13"-4773,-14 58-7,3 0 0,3 2 0,-3 89 1,5-54-3357,1-129 491,-29-127 5638,35 133-3135,1 2 197,-1-1-1,2 1 0,0-1 0,0 0 1,1 1-1,1-1 0,3-14 1,-3 27-240,0 0 0,0 0 1,0 0-1,0 0 1,0 0-1,1 1 1,-1-1-1,0 0 0,1 1 1,-1-1-1,0 1 1,1 0-1,-1-1 1,1 1-1,-1 0 0,0 0 1,1 0-1,-1 0 1,1 0-1,-1 0 1,1 0-1,2 1 1,34 5-1666,-38-6 1589,32 7-4386,7 0-3224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13741,'0'0'6262,"8"-5"-4143,0 0-1917,1 1 1,0 0-1,0 1 0,0 0 0,0 0 0,0 1 1,1 0-1,-1 1 0,0 0 0,1 1 0,0 0 1,-1 0-1,1 1 0,-1 0 0,16 4 0,-23-5-221,-1 1-1,1 0 0,0 0 0,0 0 1,-1 1-1,1-1 0,-1 0 0,1 0 1,-1 1-1,1-1 0,-1 1 0,0 0 1,0-1-1,1 1 0,-1 0 0,0 0 1,-1-1-1,1 1 0,0 0 0,-1 0 1,1 0-1,-1 0 0,1 0 0,-1 0 1,0 0-1,0 0 0,0 0 0,0 0 1,0 0-1,0 0 0,-1 0 0,1 0 1,-1 0-1,1 0 0,-1 0 0,0 0 1,0 0-1,0 0 0,0-1 1,-2 4-1,-3 6-81,0-1 0,-1 0 0,0-1 0,-1 1 0,-12 11 1,-11 5-221,24-22 241,0 1 1,1 0-1,-1 0 1,1 1-1,0 0 0,1 0 1,-1 0-1,1 1 1,1-1-1,-1 1 0,-4 10 1,10-17 68,-1 1 0,0 0 0,0-1 0,0 1 0,0 0 0,1-1 0,-1 1 0,0 0 0,0-1-1,1 1 1,-1-1 0,1 1 0,-1-1 0,1 1 0,-1-1 0,0 1 0,1-1 0,0 1 0,-1-1 0,1 1 0,-1-1 0,1 0 0,0 1 0,-1-1 0,1 0 0,-1 1 0,1-1 0,0 0 0,-1 0 0,1 0 0,0 0 0,0 0 0,-1 0 0,1 0 0,0 0 0,-1 0 0,1 0 0,0 0 0,-1 0 0,2-1 0,32-2 142,-19 0-112,0-1 0,-1-1 0,0-1-1,0 0 1,0 0 0,-1-2-1,21-14 1,-13 7-46,-1-1 1,0 0-1,29-35 0,-43 45-133,-4 3-4,1 1 1,-1 0-1,0-1 0,0 1 0,0-1 1,0 0-1,-1 0 0,1 0 1,-1 0-1,1 0 0,0-5 1,-14 10-798,7 1 1035,0 1 0,0 0-1,0 0 1,1 1 0,0-1 0,0 1 0,0 0 0,0 0 0,1 0 0,0 0 0,-5 12 0,6-13 2,0 0-1,0 0 1,1 0-1,-1 1 1,1-1-1,0 0 1,0 0-1,1 1 1,-1-1-1,1 1 1,0-1-1,0 0 1,1 1-1,-1-1 1,1 0-1,0 1 1,0-1-1,2 5 1,-1-6 31,0-1 1,0 0 0,0 1 0,1-1-1,-1 0 1,1 0 0,-1 0-1,1-1 1,0 1 0,-1-1 0,1 1-1,0-1 1,0 0 0,0 0-1,0 0 1,0-1 0,1 1 0,-1-1-1,0 0 1,0 1 0,0-1-1,0-1 1,0 1 0,1 0 0,-1-1-1,5-1 1,0 0 33,-1 1 1,0-2-1,1 1 0,-1-1 1,-1 0-1,1 0 0,0-1 1,-1 0-1,1 0 0,6-7 1,-6 5-131,-1-1 1,-1 0-1,1-1 1,-1 1-1,0-1 1,-1 0-1,0 0 1,0-1-1,-1 1 1,0-1-1,0 0 1,-1 0-1,0 0 1,-1 0-1,0 0 1,0 0 0,-1 0-1,-2-17 1,2 25-12,-1 0 0,0 0 0,1 0 1,-1 0-1,0 0 0,0 0 1,0 0-1,0 0 0,0 0 1,0 0-1,0 0 0,0 1 1,0-1-1,0 0 0,0 1 1,0-1-1,-1 1 0,1 0 1,0-1-1,0 1 0,-1 0 0,1 0 1,0-1-1,-1 1 0,1 0 1,0 0-1,-1 1 0,1-1 1,0 0-1,0 0 0,-1 1 1,1-1-1,0 0 0,0 1 1,0-1-1,-1 1 0,1 0 1,0-1-1,0 1 0,0 0 0,0 0 1,0 0-1,0-1 0,0 1 1,0 0-1,1 0 0,-1 0 1,0 1-1,1-1 0,-2 2 1,1-1 4,1 0 1,-1 0 0,1 1 0,-1-1 0,1 0 0,0 0 0,0 0 0,0 1 0,0-1 0,0 0 0,1 0 0,-1 0-1,0 0 1,1 1 0,0-1 0,0 0 0,-1 0 0,1 0 0,0 0 0,1-1 0,-1 1 0,0 0 0,0 0 0,2 1-1,1 0-32,0 0 0,0 0 0,0-1 0,0 0 0,0 1-1,1-1 1,-1-1 0,1 1 0,-1-1 0,9 2 0,3 0-251,1-2 1,-1 1 0,1-2-1,-1 0 1,28-5 0,20-21-204,-76 66 919,12-38-422,0 0-1,1-1 1,-1 1 0,0 0 0,1-1 0,-1 1-1,1 0 1,-1-1 0,1 1 0,0 0 0,0-1-1,-1 1 1,1-1 0,0 0 0,1 1 0,-1-1-1,0 0 1,0 1 0,0-1 0,1 0 0,-1 0-1,1 0 1,-1 0 0,1-1 0,-1 1 0,1 0-1,-1 0 1,1-1 0,0 1 0,-1-1 0,1 0-1,0 1 1,0-1 0,2 0 0,11 2-32,0-1 1,1-1-1,17-1 1,-11 0-289,94-4-2595,-79 3-4233,-46 2-539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4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20211,'0'0'4260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12236,'0'0'10917,"-1"14"-10784,-14 63 581,-26 84-1,-19 98 2141,60-255-2786,-2 1 25,2 1-1,-1 0 1,1 0 0,-1 0 0,2 0-1,-1 0 1,2 6 0,-2-11-66,0 0 1,0 0-1,1-1 1,-1 1-1,1 0 1,-1 0-1,1 0 1,-1-1-1,1 1 1,-1 0-1,1-1 1,0 1-1,-1 0 0,1-1 1,0 1-1,-1-1 1,1 1-1,0-1 1,0 1-1,1 0 1,0-1 54,0 0 1,0 0 0,0 1-1,1-1 1,-1 0 0,0-1-1,0 1 1,0 0 0,0-1-1,0 1 1,0-1 0,3-1-1,8-3 87,-1-1 0,0-1 0,0 0 0,0 0-1,-1-1 1,18-17 0,56-63-32,-84 86-173,76-92-826,-46 41-2847,-12-2-5724,-15 30-891</inkml:trace>
  <inkml:trace contextRef="#ctx0" brushRef="#br0" timeOffset="1">131 466 14382,'0'0'5861,"17"51"-3715,5-40-1633,4-5-417,10-2-1570,-3-4-3618,6 0-4421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13261,'-4'8'3058,"-14"36"33,1 0-1,-16 68 0,27-82-2880,0-1-1,2 1 1,1 1-1,2-1 0,2 39 1,-1-66-207,0-1-1,0 0 1,0 0 0,0 1 0,1-1 0,-1 0 0,1 0 0,-1 0 0,1 1-1,0-1 1,0 0 0,0 0 0,0 0 0,0 0 0,0 0 0,0 0 0,1-1-1,-1 1 1,1 0 0,0-1 0,-1 1 0,1-1 0,0 1 0,0-1 0,0 0-1,0 0 1,0 0 0,0 0 0,0 0 0,0 0 0,0-1 0,0 1-1,0-1 1,1 1 0,-1-1 0,0 0 0,0 0 0,1 0 0,3 0 0,1-2 23,-1 1 1,1-1 0,0 0 0,-1-1 0,1 0 0,-1 0 0,0 0 0,0 0 0,0-1 0,-1 0 0,11-10-1,5-8 7,-2-1 0,18-25 0,19-23 568,-77 134 34,17-53-697,1 1-1,0 1 1,1-1-1,0 0 1,0 1-1,1-1 1,1 1-1,0-1 1,3 20-1,5-26-5161,-2-7-2177,0-8-1722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11851,'0'0'14382,"31"52"-17585,-17-32-1506,2-1-2081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81 17136,'0'0'7442,"-8"-4"-7084,8 4-358,-4-2-6,-1 1 0,1-1 0,0 1-1,-1 0 1,1 0 0,-1 0 0,-8 0-1,11 2-1,-1-1 0,1 1 0,0-1 0,0 1 0,0 0-1,0-1 1,0 1 0,0 0 0,0 0 0,0 1-1,0-1 1,0 0 0,1 1 0,-1-1 0,1 1-1,-1-1 1,1 1 0,-1 0 0,1 0 0,0 0 0,0-1-1,0 1 1,-2 4 0,1 0-3,-1-1 0,1 1 0,1 0 0,-1 0 0,1 0 0,0 0 0,0 0 0,0 0 0,1 0 0,0 0 0,0 0 0,1 0 0,1 8 0,3 2-21,0 0 0,0 0 0,11 20 0,-2-6-60,-11-23 98,-1-1 0,1 0 0,-1 1 0,0-1-1,-1 1 1,0 0 0,0-1 0,0 1 0,-1 0-1,0 0 1,0-1 0,-1 1 0,0 0 0,0 0-1,0-1 1,-1 1 0,0-1 0,0 1 0,-1-1 0,0 0-1,0 0 1,0 0 0,-1 0 0,0-1 0,0 1-1,0-1 1,-1 0 0,0 0 0,0 0 0,0-1-1,0 0 1,-1 0 0,-7 4 0,3-2 168,-1 0 0,0 0 1,-21 6-1,-3-7 476,34-5-635,0 0 1,0-1-1,0 1 0,0 0 0,0 0 1,0-1-1,0 1 0,1-1 0,-1 1 0,0 0 1,0-1-1,1 0 0,-1 1 0,0-1 1,1 1-1,-1-1 0,0 0 0,1 1 1,-1-1-1,1 0 0,-1 0 0,1 1 1,-1-1-1,1 0 0,0 0 0,-1 0 1,1 0-1,0 0 0,0 0 0,-1-7-125,1 0 1,-1 0-1,2 1 0,-1-1 0,1 0 0,1 1 1,-1-1-1,1 1 0,1-1 0,-1 1 0,1 0 1,0 0-1,1 0 0,0 0 0,0 1 1,9-12-1,9-9-290,2 1 1,40-34 0,-30 29 463,35-32-54,-23 22-1000,76-87 0,-112 111 2503,-25 25-897,-24 28-12,34-30-469,0 1-1,1-1 1,-1 1-1,2 0 1,-1 0 0,1 1-1,0-1 1,0 1-1,-2 10 1,5-16-123,-1 1 0,1-1 0,0 0 0,0 0 0,0 1 0,0-1 0,0 0 1,0 1-1,1-1 0,-1 0 0,1 0 0,0 0 0,-1 0 0,1 1 0,0-1 1,0 0-1,1 0 0,-1 0 0,0-1 0,1 1 0,-1 0 0,1 0 0,-1-1 1,1 1-1,0-1 0,0 0 0,-1 1 0,1-1 0,0 0 0,0 0 0,1 0 1,-1 0-1,0 0 0,0-1 0,0 1 0,4 0 0,9 1 33,0 0-1,0-1 1,0-1-1,0 0 1,0-1-1,0-1 1,0 0 0,0-1-1,0-1 1,-1 0-1,21-9 1,8-1-9,-42 15-13,0-1 0,-1 1 0,1 0 0,-1-1-1,1 1 1,0 0 0,-1 0 0,0 0 0,1 0 0,-1-1-1,1 1 1,-1 0 0,0 0 0,0 0 0,1 0-1,-1 0 1,0 0 0,0 0 0,0 0 0,0 0 0,0 0-1,0 0 1,-1 1 0,1 0 34,0 1-1,0-1 0,1 0 1,-1 1-1,1-1 1,-1 0-1,1 1 1,0-1-1,-1 0 1,3 4-1,2-4-21,-1 1 0,0-1 0,1 0 0,-1-1 0,1 1-1,0-1 1,-1 0 0,1 0 0,0-1 0,0 1-1,8-1 1,54-3 279,-53 0-695,0 1 1,0-2-1,0 0 1,-1 0-1,0-2 1,0 1-1,0-2 1,-1 0-1,1 0 1,18-16 0,-43 28-9929,-2 6 4079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0 13453,'0'0'12636,"-11"13"-12524,-215 219 1166,123-130-837,87-86-1342,1 1 1,-17 22 0,32-39 763,1 0 1,-1 0 0,0 0 0,0 0 0,0 0 0,0-1 0,1 1 0,-1 0 0,0 0 0,0 0 0,0 0 0,1 0 0,-1 0 0,0 0-1,0 0 1,0 0 0,1 0 0,-1 0 0,0 0 0,0 0 0,0 0 0,1 1 0,-1-1 0,0 0 0,0 0 0,0 0 0,0 0 0,1 0-1,-1 0 1,0 0 0,0 1 0,0-1 0,0 0 0,0 0 0,0 0 0,1 0 0,-1 0 0,0 1 0,0-1 0,0 0 0,0 0 0,0 0 0,0 1-1,0-1 1,0 0 0,0 0 0,0 0 0,0 0 0,0 1 0,0-1 0,0 0 0,0 0 0,0 0 0,0 1 0,0-1 0,0 0 0,18-8-2951,8-16-1445,7-10-1020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2114,'36'-54'1307,"18"-26"2894,6 6 4230,-59 73-8159,0 1 1,-1-1-1,1 0 1,0 0 0,0 0-1,0 0 1,0 1 0,0-1-1,0 0 1,0 1-1,0-1 1,0 1 0,1 0-1,-1-1 1,0 1 0,1-1-1,-1 1-183,-1 1 0,1-1 0,-1 0 0,1 0 0,-1 0 0,1 0 0,-1 1 0,1-1 0,-1 0 0,1 1-1,-1-1 1,0 0 0,1 1 0,-1-1 0,1 0 0,-1 1 0,0-1 0,0 1 0,1-1 0,-1 1 0,0-1 0,0 1 0,1-1 0,-1 0 0,0 2-1,5 42 1160,-5-30-736,4 27-75,1 0 0,3 0 0,1 0 0,2-2 0,18 46 0,-18-60-546,12 33-877,-17-19-3845,-7-33-91,-3-5-2771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9801,'0'0'12332,"67"23"-10474,-9-19-289,13-1-512,6-1-640,5 1-225,0-3-192,-5 0-2306,-4-3-6727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16652,'-23'12'1911,"1"1"0,-35 28 0,30-18-1270,1 1 1,0 1-1,-23 32 1,43-50-582,1 1 0,0 0 1,0 0-1,1 0 0,0 0 1,0 1-1,1 0 0,0 0 1,0 0-1,-2 17 0,5-22-50,0-1 0,0 1 1,0-1-1,0 1 0,0-1 0,1 0 0,-1 1 0,1-1 1,0 0-1,0 1 0,0-1 0,1 0 0,-1 0 0,1 0 0,0 0 1,-1 0-1,1 0 0,1 0 0,-1-1 0,0 1 0,1-1 0,-1 0 1,1 1-1,0-1 0,0 0 0,-1-1 0,1 1 0,1 0 0,-1-1 1,0 0-1,5 2 0,1-1 92,-1 0 1,1 0 0,-1-1-1,1 0 1,-1-1 0,1 0-1,0 0 1,-1-1 0,1 0-1,0 0 1,-1-1-1,0-1 1,1 1 0,-1-1-1,0 0 1,0-1 0,-1 0-1,1 0 1,-1-1 0,0 0-1,0 0 1,0-1-1,11-11 1,-17 15-68,0 1 0,1-1 0,-1 1 0,0-1-1,0 1 1,0-1 0,0 0 0,0 0 0,0 1 0,0-1 0,-1 0 0,1 0-1,-1 0 1,1 0 0,-1 0 0,0 0 0,0 0 0,0 0 0,0 0 0,0 0-1,0 0 1,0 0 0,-1 0 0,1 0 0,-1 0 0,1 1 0,-1-1-1,0 0 1,0 0 0,0 0 0,0 1 0,0-1 0,0 0 0,0 1 0,-1-1-1,1 1 1,0-1 0,-1 1 0,1 0 0,-1 0 0,0 0 0,1 0 0,-3-1-1,-1-1-307,-1 0-1,1 1 0,-1 0 0,0 0 0,0 0 0,0 1 0,0 0 0,0 0 0,0 1 0,0-1 0,0 1 0,0 0 1,-8 2-1,-4 3-468,0 2-205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15535,'0'0'11146,"49"-18"-9768,-8 14-289,9 2-417,12-1-384,3 3-223,1-1-33,3 0-705,-6-1-1057,-9-3-1184,-7 0-1667,-15-4-3042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15086,'0'0'3011,"77"3"-737,-27-8-672,6-4-1026,11 1-480,-5 2-352,-2-3-2178,-8-3-4292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3075,'0'0'18161,"-8"52"-18033,-3-11-64,0 4 0,-2 2-32,3 1-544,-3-3-609,4-6-289,5-6-479,4-9-33,0-7 1281,0-11-256,13-6-2274,6-10-2338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8488,'0'0'5990,"-26"74"-5670,15-36 160,5 0 161,2 1 128,2-3-449,2-3-224,0-4-64,0-4-1217,2-6-1089,-2-6-1986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8360,'0'0'13453,"62"27"-13165,-32-22-192,2-1-224,7 0-1313,-2-1-2019,2-3-1344,-1 0-6471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40 12844,'0'0'1778,"-8"-2"-38,8 2-1732,-9-1 274,1 0 0,-1 0 1,1 1-1,-18 1 0,23-1-250,-1 1 0,1 0-1,0 0 1,0 0 0,0 0 0,0 0 0,0 1 0,0-1-1,0 1 1,0 0 0,0 0 0,1 0 0,-1 0-1,1 0 1,0 1 0,-1-1 0,1 1 0,0-1 0,-1 4-1,-1 1 79,0-1-1,1 1 1,0 0-1,0 0 1,0 0-1,1 0 0,0 0 1,-1 11-1,3-16-69,0 0 0,0 0 0,0-1 1,0 1-1,1 0 0,-1 0 0,0-1 0,1 1 0,-1 0 0,1-1 0,-1 1 0,1-1 0,0 1 0,0-1 0,0 1 0,0-1 0,0 1 0,0-1 0,0 0 0,0 0 0,1 1 0,-1-1 0,0 0 0,1 0 0,-1 0 0,1 0 0,-1-1 0,1 1 0,-1 0 0,1-1 1,0 1-1,-1-1 0,1 1 0,0-1 0,-1 0 0,1 0 0,0 0 0,0 0 0,-1 0 0,4 0 0,-1 0 242,0 0 0,0 0 0,0-1 0,-1 1-1,1-1 1,0 0 0,0 0 0,0 0 0,-1 0 0,1-1 0,0 1 0,-1-1 0,1 0 0,-1 0-1,0 0 1,0-1 0,0 1 0,4-5 0,-3 2-89,-1 1-1,0-1 1,1-1-1,-2 1 0,1 0 1,-1-1-1,1 0 1,-1 1-1,-1-1 1,1 0-1,0-11 1,-1 14-189,-1-1-1,1 0 1,-1 1 0,0-1-1,0 0 1,0 1 0,-1-1 0,1 0-1,-1 1 1,0-1 0,0 1 0,0-1-1,-1 1 1,1 0 0,-4-6-1,3 7-313,1 0-1,-1 1 1,1-1-1,-1 0 0,0 1 1,0 0-1,0 0 1,1-1-1,-1 1 0,-4-1 1,-30-3-10480,27 6 3498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10474,'0'0'10527,"-3"13"-9876,2-4-543,-13 53 666,2 2 0,-3 74-1,15-137-768,0 0 0,0-1 0,0 1-1,0 0 1,1 0 0,-1 0-1,0-1 1,0 1 0,0 0-1,1 0 1,-1-1 0,0 1-1,1 0 1,-1-1 0,0 1 0,1 0-1,-1-1 1,1 1 0,-1 0-1,1-1 1,-1 1 0,1-1-1,0 1 1,-1-1 0,1 1-1,0-1 1,-1 0 0,1 1-1,0-1 1,1 1 0,28-3 124,-21 0-99,-1-1-1,1-1 0,-1 1 1,15-10-1,-16 9 14,14-8-78,-20 12 28,0 1 0,-1 0 0,1-1 0,0 1 0,-1-1 0,1 1 1,-1 0-1,1-1 0,-1 1 0,1 0 0,-1 0 0,0 0 0,1-1 0,-1 1 0,0 0 1,0 0-1,1 0 0,-1 0 0,0-1 0,0 1 0,0 0 0,0 0 0,0 0 0,0 0 1,0 0-1,0-1 0,-1 1 0,1 1 0,-1 6 21,0-1-1,0 0 1,-1 1 0,0-1 0,-5 13-1,5-14-324,-1 0-1,1 1 0,0-1 0,1 1 0,-1 11 1,8-16-7329,1-2 2110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13645,'0'0'8611,"8"4"-6823,6 1-1353,-1 0-1,1-1 1,25 4-1,-33-8-358,0 1-1,-1-1 0,1 0 0,0 0 0,0-1 0,9-1 1,-14 2-64,1-1 0,0 1 0,0-1 1,0 0-1,0 0 0,0 0 0,-1 0 0,1 0 1,0 0-1,-1 0 0,1 0 0,-1-1 1,1 1-1,-1-1 0,0 1 0,1-1 0,-1 1 1,0-1-1,1-3 0,-1 5-14,-1-1 0,1 1 0,-1-1 0,1 0 0,-1 1 0,0-1 0,1 0 0,-1 0 0,0 1 1,1-1-1,-1 0 0,0 0 0,0 0 0,0 1 0,0-1 0,0 0 0,0 0 0,0 0 0,0 0 0,0 1 0,0-1 0,0 0 0,0 0 0,0 0 0,-1 1 0,1-1 0,0 0 0,-1 0 0,1 1 0,-1-1 0,1 0 0,-1 1 0,1-1 0,-1 0 1,1 1-1,-1-1 0,1 1 0,-1-1 0,0 1 0,1-1 0,-1 1 0,0-1 0,0 1 0,1 0 0,-1-1 0,0 1 0,0 0 0,0 0 0,1 0 0,-1-1 0,0 1 0,0 0 0,0 0 0,1 0 0,-2 1 0,-2-1-53,0 0 0,0 0 0,1 1 0,-1 0 0,0 0 0,1 0 0,-1 0 0,0 1 0,1-1 0,-6 4 0,4-1 40,-1 0 1,1 1-1,0 0 0,0 0 1,1 0-1,-1 0 1,1 1-1,1 0 0,-1-1 1,1 1-1,0 1 0,0-1 1,0 0-1,1 1 1,0 0-1,1-1 0,-1 1 1,0 10-1,3-15 20,0-1-1,0 1 0,0-1 1,0 0-1,0 1 0,0-1 1,1 0-1,-1 0 0,0 0 1,1 0-1,-1 0 0,0 0 0,1-1 1,-1 1-1,1 0 0,0-1 1,-1 1-1,1-1 0,-1 1 1,1-1-1,0 0 0,-1 0 1,1 0-1,0 1 0,-1-2 1,1 1-1,3 0 0,49-3 302,13-18-132,-58 17-346,1 0 1,1 1 0,-1 0 0,0 0 0,1 1-1,13-1 1,-23 4 141,0-1-1,0 0 0,-1 0 1,1 1-1,0-1 0,-1 1 1,1-1-1,0 0 1,-1 1-1,1-1 0,0 1 1,-1 0-1,1-1 0,-1 1 1,1-1-1,-1 1 1,1 0-1,-1-1 0,0 1 1,1 0-1,-1 0 0,0-1 1,0 1-1,1 0 0,-1 0 1,0-1-1,0 1 1,0 0-1,0 0 0,0 0 1,0-1-1,0 1 0,0 0 1,0 1-1,-4 38 257,3-24 353,1-15-554,1-1-1,0 1 0,0 0 0,-1-1 0,1 1 1,0-1-1,0 1 0,0-1 0,0 1 0,0-1 1,0 1-1,0-1 0,0 0 0,0 1 0,0-1 1,0 0-1,0 0 0,0 0 0,0 0 0,0 0 1,0 0-1,2-1 0,33 1 125,-29 0-289,25-1-4221,-18-2-2157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15983,'0'0'5990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37 17296,'0'0'8179,"-10"-7"-7411,4 3-709,3 1-60,0 1-1,0-1 1,-1 1-1,1 0 1,-1 0-1,0 0 1,1 0-1,-1 1 0,0-1 1,0 1-1,0 0 1,0 0-1,0 0 1,0 1-1,0 0 1,-1 0-1,1 0 1,0 0-1,0 0 1,-7 2-1,3 2-6,-1 0 0,1 0-1,0 1 1,1 0 0,-10 8-1,14-12-17,1 1-1,0 0 0,0 0 0,0 0 0,0 0 0,1 0 0,-1 0 1,0 0-1,1 1 0,0-1 0,-1 1 0,1-1 0,0 1 1,0-1-1,0 1 0,1 0 0,-1-1 0,1 1 0,-1 0 0,1-1 1,0 1-1,0 3 0,1-5-33,0 0 1,-1 1 0,1-1-1,0 0 1,0 0-1,0 0 1,0 0-1,0 0 1,0 0-1,0 0 1,0 0 0,0-1-1,1 1 1,-1 0-1,0-1 1,1 1-1,-1-1 1,0 1-1,1-1 1,1 1 0,34 7-761,-30-7 544,42 5-929,-35-5 982,1 1 1,-1 0 0,1 1 0,16 6-1,-30-8 246,-1-1 0,0 0 0,1 0 0,-1 0 0,1 0 0,-1 0 0,0 0-1,1 1 1,-1-1 0,1 0 0,-1 0 0,0 0 0,1 1 0,-1-1 0,0 0-1,0 1 1,1-1 0,-1 0 0,0 0 0,0 1 0,1-1 0,-1 1-1,0-1 1,0 0 0,0 1 0,0-1 0,1 0 0,-1 1 0,0-1 0,0 1-1,0-1 1,0 1 0,0-1 0,0 0 0,0 1 0,0-1 0,0 1 0,-13 12 1113,-21 5 280,15-11-1004,0-1 0,-1 0 0,0-2-1,0 0 1,0-1 0,0-2-1,-23 0 1,29-7-3147,13 6 2524,1-1 0,0 1 0,0-1 0,0 1 0,0-1 0,0 1 1,0-1-1,-1 1 0,1-1 0,0 1 0,0-1 0,0 1 0,1-1 0,-1 1 0,0-1 0,0 1 0,0-1 0,0 1 0,0-1 0,1 1 0,-1-1 0,0 1 0,0 0 0,1-1 0,-1 1 0,0-1 0,1 1 0,-1 0 0,0-1 0,1 1 0,-1 0 0,0-1 0,1 1 0,17-11-5528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18004,'55'80'5661,"-43"-58"-4921,18 42 0,-24-49-735,-1 0-1,0 0 1,-2 1-1,1 0 1,-2-1-1,0 1 1,-1 0-1,-1 0 1,-1 0-1,-2 18 1,-2-6 11,-1 1 0,-2 0 1,-1-1-1,-1-1 0,-24 47 1,15-40-460,-1-1 0,-2-2 1,-50 58-1,60-77 258,0-1 0,-1 0 0,0-1 0,-1 0 0,-20 11-1,12-10-372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11691,'0'0'6913,"-12"1"-5349,3 1-1363,0 0-1,0 0 0,0 1 0,0 0 0,1 1 0,-1 0 1,1 0-1,-10 7 0,15-9-157,0 0 0,0 0 0,0 1 1,1-1-1,-1 1 0,0-1 0,1 1 0,0 0 0,-1 0 1,1 0-1,0 0 0,1 0 0,-1 1 0,0-1 1,1 0-1,0 1 0,0-1 0,0 1 0,0 0 0,1-1 1,-1 1-1,1 0 0,0-1 0,0 1 0,0 0 0,1-1 1,-1 1-1,2 5 0,-1-7-34,1 0 0,-1 0-1,1 0 1,0 0 0,0-1 0,-1 1 0,1 0 0,0-1-1,0 0 1,0 1 0,1-1 0,-1 0 0,0 0-1,0 0 1,1 0 0,-1 0 0,1-1 0,-1 1 0,0-1-1,1 1 1,-1-1 0,1 0 0,-1 0 0,1 0 0,-1 0-1,4-1 1,2 1 29,0-1-1,1 0 1,-1 0 0,0-1-1,0 0 1,14-5 0,-11 1-27,-1 0 1,-1-1-1,1 0 1,-1 0 0,-1-1-1,1 0 1,-1-1-1,-1 0 1,0 0-1,0 0 1,10-19 0,-17 23-910,-6 9 479,-7 9 262,5-3 52,1 0 0,0 0 0,1 1 0,0 0-1,-5 14 1,2 12-4447,8-21-643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11819,'0'0'7212,"-8"6"-6705,-1 1-263,1 0 0,0 0-1,0 1 1,1 0-1,0 0 1,0 1-1,1 0 1,0 0-1,1 1 1,0 0-1,0-1 1,-3 14-1,4-12-221,0 2 0,0-1 0,1 0 0,1 1 0,0-1-1,1 1 1,1 0 0,-1 0 0,3 16 0,-1-27-54,0 0 0,0 0 0,0-1-1,0 1 1,0-1 0,0 1 0,0-1 0,0 1 0,1-1 0,-1 1-1,0-1 1,1 0 0,0 0 0,-1 0 0,1 0 0,-1 0 0,1 0-1,0 0 1,0-1 0,0 1 0,-1 0 0,1-1 0,0 0 0,0 1-1,2-1 1,55 2-2050,-42-3 986,-7 1 798,-7 0 204,-1 0 0,1-1 1,0 2-1,-1-1 0,1 0 1,-1 0-1,1 1 0,0-1 0,-1 1 1,3 1-1,-4-1 80,0 0-1,0 0 1,0 0 0,-1 0-1,1 0 1,0 0 0,-1 0-1,1 0 1,-1 1 0,1-1-1,-1 0 1,0 0 0,1 1-1,-1-1 1,0 0 0,0 0-1,0 1 1,0-1 0,0 0-1,0 1 1,0-1 0,0 0-1,-1 0 1,0 2 0,-1 4 279,0-1 1,-1 0-1,0-1 1,0 1 0,0 0-1,-1-1 1,0 0-1,0 0 1,0 0-1,-1 0 1,-7 6 0,12-11 262,41-22 796,-29 18-1304,1 1-1,-1 0 1,0 1 0,1 0-1,0 1 1,12 1 0,21-3-1632,-1-6-3491,-29 1-11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0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13933,'0'0'2370,"56"-1"833,-11 1-992,2 0-1219,7 0-831,-2 1-738,-3 3-4131,-1-3-12877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19538,'3'2'12108,"-3"-1"-11820,0 4-288,6 3-352,-4 2-1538,2 3-2050,-4 1-3427,0 2-7495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18321,'0'0'12556,"10"0"-14638,-7 0-2402,3 0-4324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14606,'0'0'4991,"-3"14"-3790,-38 132 1910,23-92-2423,2 1 0,3 1 0,2 0 0,-5 90 0,16-145-674,0 1 1,0-1 0,0 1 0,0-1 0,0 1 0,0-1 0,0 1 0,1-1 0,-1 1 0,1-1 0,-1 0 0,1 1 0,-1-1 0,1 0 0,0 1-1,0-1 1,-1 0 0,1 0 0,0 1 0,0-1 0,0 0 0,1 0 0,-1 0 0,0 0 0,0-1 0,0 1 0,1 0 0,-1 0 0,0-1-1,1 1 1,-1-1 0,1 1 0,-1-1 0,1 1 0,-1-1 0,1 0 0,-1 0 0,1 0 0,-1 0 0,1 0 0,-1 0 0,1 0 0,-1 0 0,1-1-1,-1 1 1,0-1 0,3 0 0,4-1 93,-1-1 0,1 0 0,-1 0-1,0 0 1,0-1 0,0 0 0,-1 0 0,8-6-1,17-20 212,38-48-1,-33 35-202,-36 43-118,0 0 0,0-1 0,0 1 0,0 0 0,0 0-1,0 0 1,1-1 0,-1 1 0,0 0 0,0 0 0,0-1 0,0 1-1,0 0 1,1 0 0,-1 0 0,0 0 0,0-1 0,0 1 0,1 0 0,-1 0-1,0 0 1,0 0 0,1 0 0,-1 0 0,0 0 0,0 0 0,1-1-1,-1 1 1,0 0 0,0 0 0,1 0 0,-1 0 0,0 0 0,0 0 0,1 0-1,-1 0 1,0 1 0,0-1 0,1 0 0,-1 0 0,0 0 0,0 0-1,0 0 1,1 0 0,-1 0 0,0 1 0,0-1 0,0 0 0,1 0 0,-1 0-1,0 0 1,0 1 0,0-1 0,0 0 0,1 0 0,-1 0 0,0 1-1,0-1 1,0 0 0,0 1 0,2 25-284,-9 30-131,3-42 415,0 0 0,1 0 0,1 1 0,0-1 0,1 0 0,1 1 0,1 16 0,-1-30-113,0-1 0,0 1-1,1 0 1,-1-1 0,0 1-1,1-1 1,-1 1 0,0-1-1,1 1 1,-1-1 0,1 1-1,-1-1 1,1 1 0,-1-1-1,1 1 1,-1-1 0,1 0-1,-1 1 1,1-1 0,-1 0-1,1 1 1,0-1 0,-1 0-1,1 0 1,0 0 0,-1 0-1,1 0 1,0 1 0,-1-1-1,1 0 1,-1 0 0,2-1-1,15 0-6503,-16 1 5925,12-2-7036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13901,'0'0'14542,"51"0"-13389,-25 0-416,2-1-193,4 0-256,5 1-223,-5 0-1,-4 0-32,-4 0-64,-5 0-769,-6 5-1377,-9 1-2146,-4-1-3203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16656,'0'0'8039,"71"3"-5764,-34-3-802,2 0-544,4 0-609,-2 0-288,2 1-448,-3 1-1987,-5-2-3010,-3 0-6630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69 5061,'0'0'12342,"-1"-8"-8867,1 7-3447,-1-2 270,1 0 0,0 0 0,0 1 0,-1-1 0,2 0 0,-1 0 0,0 0 0,1 0-1,-1 0 1,1 0 0,1-2 0,-1 3-156,0 1 0,1-1 0,-1 0 0,1 1-1,-1 0 1,1-1 0,-1 1 0,1 0 0,0 0 0,0 0-1,0 0 1,0 0 0,0 0 0,0 1 0,0-1 0,0 1-1,0-1 1,0 1 0,0 0 0,0-1 0,0 1 0,4 1 0,-1-2-35,15 0 352,0 1 0,25 2 0,-40-1-418,1 0-1,-1 0 0,0 0 0,0 0 0,0 1 0,0 0 1,0 0-1,0 0 0,0 1 0,-1-1 0,1 1 0,-1 0 1,0 1-1,4 3 0,-6-6-45,-1 1 1,0-1-1,1 1 1,-1 0-1,0 0 1,0-1-1,0 1 0,0 0 1,-1 0-1,1 0 1,0 0-1,-1 0 1,1 0-1,-1 0 1,0 0-1,1 0 1,-1 0-1,0 0 0,0 0 1,-1 0-1,0 3 1,0-1-5,0 0 0,-1-1 0,1 1 0,-1 0 1,0-1-1,-1 0 0,1 1 0,0-1 0,-1 0 0,-4 4 0,-4 3 33,-1-1-1,-1 0 1,1 0-1,-25 11 1,5-7 61,24-10-71,0 0-1,0 1 1,0 0 0,0 0 0,0 0 0,-10 10-1,17-14-20,1 0 1,0 0-1,0 0 0,0 0 0,0 1 0,0-1 0,0 0 0,0 0 0,0 0 0,-1 0 1,1 1-1,0-1 0,0 0 0,0 0 0,0 0 0,0 1 0,0-1 0,0 0 0,0 0 0,0 0 1,0 1-1,1-1 0,-1 0 0,0 0 0,0 0 0,0 1 0,0-1 0,0 0 0,0 0 1,0 0-1,0 1 0,0-1 0,1 0 0,-1 0 0,0 0 0,0 0 0,0 0 0,0 0 1,1 1-1,-1-1 0,0 0 0,0 0 0,0 0 0,0 0 0,1 0 0,-1 0 0,0 0 0,0 0 1,0 0-1,1 0 0,-1 0 0,0 0 0,0 0 0,1 0 0,-1 0 0,0 0 1,16 3-123,-14-3 122,55 8 49,33 5-1102,-32-8-2940,-7-2-3634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13421,'0'0'12374,"0"9"-12363,2 12 135,-1 0 1,-2 0 0,0 0-1,-8 39 1,-28 85 1050,-4 15 337,40-134-1134,1-26-384,0 0-1,0 0 1,0 0-1,0 1 1,0-1-1,0 0 1,0 0-1,0 0 1,0 0-1,0 1 1,0-1-1,1 0 1,-1 0-1,0 0 1,0 0-1,0 1 1,0-1-1,0 0 1,1 0-1,-1 0 1,0 0-1,0 0 1,0 0-1,0 0 1,1 0 0,-1 1-1,0-1 1,0 0-1,0 0 1,1 0-1,-1 0 1,0 0-1,0 0 1,0 0-1,1 0 1,-1 0-1,0 0 1,0 0-1,0 0 1,1-1-1,-1 1 1,0 0-1,0 0 1,0 0-1,1 0 1,-1 0-1,0 0 1,0-1-1,31-32 1094,93-159-743,1 0-1538,-119 184 1103,1 1 0,0 0 1,0 0-1,0 1 0,10-8 0,-15 13 41,0 0 0,0 0 0,0 0 0,0 0-1,0 0 1,0 0 0,1 0 0,-1 1 0,0-1 0,0 1 0,0 0-1,4-1 1,-5 2 3,0-1 1,1 0-1,-1 0 0,0 1 0,0-1 0,0 1 0,0-1 0,0 1 1,0 0-1,0-1 0,0 1 0,0 0 0,0-1 0,0 1 0,-1 0 0,1 0 1,0 0-1,0 0 0,-1 0 0,1 0 0,-1 0 0,1 0 0,-1 0 0,1 0 1,0 2-1,0 0-20,0 0 1,0 0 0,0 0-1,0 1 1,0-1 0,-1 0-1,1 0 1,-1 1-1,0-1 1,0 0 0,0 1-1,-1-1 1,1 0 0,-1 1-1,0-1 1,0 0 0,0 0-1,0 0 1,0 0-1,-3 5 1,1-4 73,0-1-1,-1 1 1,1 0-1,-1-1 1,0 0-1,0 0 1,0 0 0,0 0-1,0-1 1,-1 0-1,1 0 1,-7 2-1,-3 1-288,-1-1 0,0-1-1,1 0 1,-21 1-1,-17-3-3636,48-3 122,4-4-2129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 13923,'11'-24'6359,"-16"38"-4970,-39 103 896,-23 73-613,47-116-1058,-17 127 0,33-160-678,1 0 0,3 1-1,0-1 1,13 73 0,-12-104-122,1 0 1,1 0-1,0-1 1,1 1-1,6 12 1,-9-19 169,1 0 0,0 0-1,-1-1 1,1 1 0,0-1 0,1 1 0,-1-1 0,0 0 0,1 0-1,-1 0 1,1 0 0,0 0 0,0 0 0,0-1 0,0 1-1,0-1 1,0 0 0,0 0 0,0 0 0,5 0 0,18-1-310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22645,'0'0'9706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79 15022,'0'0'4618,"2"-9"-1271,7-29-502,-9 37-2772,0 0 0,0 0 0,0 0 0,0 0 0,0 0 0,0 0-1,0 0 1,0-1 0,0 1 0,0 0 0,-1 0 0,1 0 0,0 0-1,-1 0 1,1 0 0,-1 0 0,1 0 0,-1 0 0,1 1 0,-1-1-1,0 0 1,1 0 0,-1 0 0,0 1 0,0-1 0,0 0-1,1 1 1,-1-1 0,0 0 0,0 1 0,0-1 0,0 1 0,0 0-1,0-1 1,0 1 0,0 0 0,0 0 0,-1-1 0,0 1 0,-47 0-444,42 1 459,-3 0-101,-1 1-1,0 1 0,1 0 1,-1 0-1,1 1 1,0 0-1,0 1 0,1 0 1,-17 12-1,21-14 8,-1 1 1,1 0-1,0 1 0,0-1 0,0 1 0,1 0 1,-1 0-1,1 1 0,1-1 0,-1 1 1,1 0-1,0 0 0,0 0 0,0 0 0,1 0 1,0 1-1,-1 7 0,3-12 9,0 0-1,0-1 1,0 1-1,0 0 1,1 0-1,-1-1 1,1 1-1,-1 0 1,1-1-1,0 1 1,-1-1 0,1 1-1,0-1 1,0 1-1,0-1 1,0 0-1,1 1 1,-1-1-1,0 0 1,0 0-1,1 0 1,-1 0-1,1 0 1,-1 0 0,1 0-1,-1 0 1,1 0-1,-1-1 1,1 1-1,0-1 1,-1 1-1,1-1 1,0 0-1,2 0 1,9 2 44,0 0 0,0-1 0,20-2 0,-25 1-20,8-1 21,0-1-1,-1-1 0,1 0 0,-1-1 0,0 0 1,0-1-1,27-14 0,-11 2 179,-2-1 1,44-33-1,-86 62-156,1 1 0,0 1 0,1 0 0,0 1 0,1 0 0,1 0 0,0 1 1,1 0-1,1 1 0,0 0 0,1 0 0,1 0 0,0 1 0,2-1 0,0 1 0,-2 24 0,12 12-798,6-20-4027,-3-18-3466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2190 1 5669,'0'0'3972,"9"1"-3347,-7 0-606,13 1 632,1 1 0,-1 0 1,31 12-1,-42-14-589,1 1 0,-1 1 0,0-1 0,1 0 0,-1 1 0,0 0 0,0 0 0,-1 0 0,1 1 0,-1-1 0,0 1 0,1 0 0,-2 0 0,1 0 1,0 0-1,-1 0 0,0 0 0,0 1 0,3 8 0,10 43 655,-9-40-405,-1-1 0,-1 1-1,0 0 1,-1 0 0,-1 1 0,-1-1 0,0 1 0,-1-1 0,0 0 0,-4 20 0,1-27-173,-1-1 0,1 0 0,-1 0 1,0 0-1,-1-1 0,0 1 0,0-1 1,-1 0-1,0-1 0,0 1 0,-1-1 1,1 0-1,-1-1 0,0 0 0,-1 0 1,0 0-1,-14 6 0,-12 4-57,-1-2 1,-67 17-1,88-26-86,-649 131 362,442-118-109,-4 0-258,-93 15 108,-154 25 2322,450-53-2281,1 1 1,0 1 0,0 0 0,0 2 0,1 1-1,0 0 1,-22 16 0,41-25-140,0 0 1,1 1-1,-1-1 1,0 1-1,1-1 1,-1 1 0,0-1-1,1 1 1,-1-1-1,1 1 1,-1 0-1,1-1 1,-1 1-1,1 0 1,-1-1-1,1 1 1,0 0-1,-1 0 1,1 0-1,0-1 1,0 1-1,0 0 1,-1 0-1,1 0 1,0-1-1,0 1 1,0 0-1,0 0 1,1 0-1,-1 0 1,0-1-1,0 1 1,0 0 0,1 0-1,-1 0 1,0-1-1,1 1 1,-1 0-1,0 0 1,1-1-1,-1 1 1,1 0-1,-1-1 1,1 1-1,0-1 1,-1 1-1,1-1 1,1 2-1,35 19 85,-15-15-289,0 0 0,0-1-1,0-2 1,36 2 0,40-9-6143,-62-4 896,-7-5-3262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1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4708,'-7'-18'3576,"0"-2"9598,13 16-8464,9 6-4544,48 12 278,-46-11-399,0 0-1,0 1 1,-1 1 0,0 0 0,0 1 0,26 14 0,-40-19-45,0 0 0,0 0 0,0 1 0,0-1 0,0 0 0,-1 1 0,1-1-1,0 1 1,-1-1 0,1 1 0,-1 0 0,0 0 0,0-1 0,1 1 0,-1 0 0,0 0-1,-1 0 1,1 1 0,0-1 0,-1 0 0,1 0 0,-1 0 0,1 0 0,-1 1 0,0-1-1,0 0 1,0 0 0,0 1 0,-1-1 0,1 0 0,0 0 0,-1 0 0,0 0 0,1 0-1,-1 1 1,0-1 0,-3 3 0,0 1 30,-1 0 0,0 0-1,0 0 1,0-1 0,-1 0 0,0 0 0,0-1-1,0 1 1,-11 4 0,-20 8 118,0-1 0,-43 11 0,-49 19-186,113-33-1909,16-13 1804,0 0 1,0 0-1,-1 1 0,1-1 1,0 0-1,0 0 1,0 1-1,0-1 0,0 0 1,0 1-1,0-1 0,0 0 1,0 0-1,0 1 1,0-1-1,0 0 0,0 1 1,0-1-1,0 0 1,0 0-1,0 1 0,0-1 1,0 0-1,0 1 1,0-1-1,1 0 0,-1 0 1,0 1-1,0-1 0,0 0 1,0 0-1,1 1 1,-1-1-1,0 0 0,0 0 1,0 0-1,1 0 1,-1 1-1,0-1 0,0 0 1,1 0-1,-1 0 0,0 0 1,1 0-1,-1 0 1,0 0-1,0 0 0,1 0 1,-1 1-1,0-1 1,1 0-1,-1 0 0,0-1 1,1 1-1,-1 0 0,0 0 1,0 0-1,1 0 1,-1 0-1,0 0 0,1-1 1,15 2-6067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2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9 140 12011,'-7'-26'4884,"5"30"-860,7 43-1704,-4-42-2748,40 234 2629,-6-48-975,-34-183-1066,-1-6-57,0 0 0,0 0-1,0 0 1,0 1-1,1-1 1,-1 0 0,0 0-1,1 0 1,0 1-1,0-1 1,-1 0 0,1 0-1,0 0 1,1 0 0,-1-1-1,0 1 1,3 3-1,-3-7-25,0 0 0,0 1 0,0-1 0,0 0-1,0 0 1,-1 0 0,1 0 0,-1-1 0,0 1-1,1 0 1,-1 0 0,0 0 0,0 0 0,-1-2 0,1 1-7,4-161-1047,-22-205 0,17 368 981,1 0 0,0 0-1,0 0 1,0-1 0,0 1 0,0 0-1,0 0 1,0 0 0,1 0 0,-1 0-1,0 0 1,1 0 0,-1 0 0,0 0-1,1 0 1,-1 0 0,1 1 0,0-1-1,-1 0 1,1 0 0,0 0 0,-1 0-1,1 1 1,0-1 0,0 0 0,0 1-1,-1-1 1,1 1 0,0-1 0,0 1 0,0-1-1,0 1 1,0 0 0,0-1 0,0 1-1,0 0 1,0 0 0,0 0 0,0 0-1,0 0 1,0 0 0,1 0 0,-1 0-1,0 0 1,0 0 0,0 0 0,1 1-1,12 2 53,-1 0 0,0 1-1,16 6 1,-1 0 64,30 3 167,1-2-1,120 6 1,122-19-165,-195-8-92,188-40 0,-176 25-12,125-9 1,-163 33-25,-80 1 0,0 0 1,1 0-1,-1 1 0,0-1 0,1 0 0,-1 1 0,0-1 1,0 0-1,0 1 0,1-1 0,-1 0 0,0 1 0,0-1 1,0 1-1,0-1 0,0 0 0,0 1 0,0-1 1,0 0-1,0 1 0,0-1 0,0 1 0,0-1 0,0 0 1,0 1-1,0-1 0,0 1 0,0-1 0,0 0 0,-1 1 1,1-1-1,0 0 0,0 1 0,0-1 0,-1 0 0,1 1 1,0-1-1,0 0 0,-1 0 0,1 1 0,-1-1 0,-10 18-53,4-8 127,-1 0 1,1 0-1,1 1 1,0 0-1,0 0 1,1 0-1,-6 21 1,5 22-2219,7-48-3257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2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 12172,'-2'24'12123,"4"23"-8379,-3 87-3452,-33 128 1464,55-339-982,53-129-1,-45 129-900,-27 73 116,3-10-27,0 0 0,1 1 0,1 0 0,14-22 0,-19 31 19,1 1 0,0 0-1,0 0 1,1 0-1,-1 0 1,0 0-1,1 1 1,0-1 0,0 1-1,0 0 1,0 0-1,0 1 1,0-1 0,0 1-1,0 0 1,1 0-1,-1 0 1,0 0-1,1 1 1,5 0 0,-8 0-8,0 0 0,0 0 0,0 0 0,0 0 0,0 1 0,0-1 0,0 1 1,0-1-1,0 1 0,0 0 0,0 0 0,0 0 0,0 0 0,0 0 0,-1 0 0,1 0 1,0 1-1,1 1 0,-2-2 9,0 1 1,-1-1-1,1 0 0,-1 1 1,1-1-1,-1 0 0,0 1 1,1-1-1,-1 0 1,0 1-1,0-1 0,0 1 1,0-1-1,0 0 1,0 1-1,-1-1 0,1 0 1,0 1-1,-1-1 0,1 0 1,-1 1-1,1-1 1,-1 0-1,0 0 0,0 1 1,1-1-1,-1 0 0,0 0 1,0 0-1,-1 1 1,-14 12 1,1 0 0,-2-1 1,0-1-1,-1 0 0,0-2 1,0 0-1,-21 8 0,6-2 19,10-5-5,-20 12-813,42-22-685,39-11-8542,-11 2 4213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2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14414,'0'0'18097,"17"-3"-23190,-10 3-7143,1 0-287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5:2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49 18097,'0'0'8926,"-7"-9"-7666,6 6-1236,-1 1 1,0-1-1,0 0 1,0 1-1,-1-1 1,1 1-1,-1-1 1,1 1-1,-1 0 1,0 0-1,1 0 1,-1 1-1,0-1 1,0 1-1,-1 0 1,1-1-1,0 1 1,0 1-1,-1-1 1,1 0-1,0 1 1,-1 0-1,1-1 1,0 1-1,-1 1 1,1-1-1,-1 0 1,1 1-1,0 0 1,0 0-1,-1 0 1,1 0-1,-6 3 1,2 0-27,0 1 0,0 0 0,1 0 1,-1 0-1,1 1 0,-9 11 1,13-15 4,-1 1 1,2 0-1,-1-1 1,0 1 0,0 0-1,1 0 1,0 0 0,0 0-1,-1 0 1,2 0-1,-1 0 1,0 0 0,1 0-1,-1 1 1,1-1 0,0 0-1,0 0 1,0 1-1,1-1 1,0 5 0,0-6-1,1 0 1,-1 0 0,1 0 0,0 0 0,0-1 0,-1 1 0,1-1-1,0 1 1,0-1 0,0 0 0,1 1 0,-1-1 0,0 0-1,0-1 1,1 1 0,-1 0 0,0-1 0,1 1 0,-1-1 0,0 0-1,1 1 1,-1-1 0,1 0 0,4-1 0,5 1 20,0-1 0,-1 0 0,23-6 0,-20 2-4,0-1 0,-1 0 0,1-1 1,-2 0-1,1-1 0,-1 0 0,0-1 0,-1-1 1,0 0-1,0 0 0,-1-1 0,-1 0 1,10-15-1,-70 88-159,39-44 354,1 1 1,1 1-1,0 0 0,-10 34 1,16-41-154,1-1 1,1 0-1,-1 1 1,2 0 0,0-1-1,1 1 1,0 0 0,0 0-1,5 20 1,7 0-1439,0-14-6745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3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 14798,'0'0'12390,"-8"9"-12320,-200 197 180,28-32-223,164-161-406,9-14-2125,4-27-5168,3 14 5196,0-20-5077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14798,'0'0'8440,"11"5"-6128,147 60 1730,-8-5-3332,-127-49-2340,0 1 1,-1 1-1,-1 1 1,26 21-1,-18-13-8240,-15-16 2038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18508,'0'0'100,"0"0"0,-1-1 0,1 1-1,0 0 1,-1 0 0,1 0 0,0 0 0,-1 0 0,1 0 0,0-1-1,0 1 1,-1 0 0,1 0 0,0 0 0,0-1 0,-1 1 0,1 0 0,0 0-1,0-1 1,-1 1 0,1 0 0,0 0 0,0-1 0,0 1 0,0 0-1,0-1 1,0 1 0,-1 0 0,1-1 0,0 1 0,0 0 0,0-1-1,0 1 1,0 0 0,0-1 0,12-6 2063,19 0 210,-31 7-2316,15-3 647,1 2-1,19 0 0,-29 1-605,-1 0 0,1 1-1,0 0 1,-1 0 0,1 0 0,-1 1-1,1-1 1,-1 1 0,7 4 0,-11-6-92,0 1 0,-1-1 0,1 1 0,0-1 0,0 1 0,-1-1 0,1 1 0,0-1 0,-1 1 0,1 0 0,-1-1 0,1 1 0,-1 0 0,1-1 0,-1 1 0,0 0 0,1 0 0,-1 0 0,0-1 0,1 1 0,-1 0 1,0 0-1,0 0 0,0 0 0,0 0 0,0-1 0,0 1 0,0 0 0,0 0 0,0 0 0,0 0 0,0 0 0,-1-1 0,1 1 0,0 0 0,-1 0 0,1 0 0,0-1 0,-1 1 0,1 0 0,-1-1 0,1 1 0,-1 0 0,0-1 0,0 2 0,-4 3 0,-1 0-1,0 0 0,1 0 1,-10 5-1,6-4 24,-2 3-10,3-4-11,0 0-1,1 1 1,0 0 0,0 0-1,1 1 1,-1 0-1,-9 13 1,16-19-11,0 0 0,0 0 0,-1 0 0,1 0-1,0 0 1,0 0 0,0 0 0,0 0 0,0 0 0,0 0 0,0 0 0,1 0-1,-1 0 1,0 0 0,1 0 0,-1 0 0,0 0 0,1-1 0,-1 1 0,1 0-1,-1 0 1,1 0 0,0-1 0,-1 1 0,1 0 0,0 0 0,-1-1 0,1 1-1,0-1 1,1 2 0,35 18-51,-20-11 32,-8-3 16,-1 0 1,0 0-1,0 1 0,0 0 1,-1 1-1,7 8 1,-12-13 4,1 0-1,-1 0 1,0 0 0,0 0 0,0 1 0,-1-1-1,1 0 1,-1 1 0,0-1 0,0 1 0,0-1-1,0 1 1,0 0 0,-1-1 0,0 1 0,0 0 0,0-1-1,0 1 1,0 0 0,-2 5 0,1-7 31,-1 0 0,1 0 0,-1 0 1,0 0-1,0 0 0,0 0 0,0 0 0,0 0 1,0-1-1,0 1 0,0-1 0,-1 0 0,1 1 0,-1-1 1,1 0-1,-1 0 0,1-1 0,-1 1 0,-4 0 1,-6 2 216,0-1 1,-21 0 0,8-2-572,-45-8 1,75 6-2875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9001,'0'0'16047,"-54"66"-15727,24-34-192,-2 4-64,2 0 0,1 2-32,2-4 0,5-1-32,3-7 0,2-3-416,10-8-833,1-7-1794</inkml:trace>
  <inkml:trace contextRef="#ctx0" brushRef="#br0" timeOffset="1">292 16 12876,'0'0'10885,"-8"11"-10538,0 0-242,1 1-1,0-1 1,1 1-1,0 1 1,1-1-1,1 1 1,-1 0-1,2 0 1,0 1 0,1-1-1,-1 27 1,2-16 220,7 46 0,-5-62-594,1-1 1,0 0-1,0 1 0,1-1 0,-1 0 0,2 0 1,-1-1-1,1 1 0,0-1 0,6 8 0,-7-12-3868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13229,'0'0'13132,"71"-3"-12748,-30 3-159,8 7-193,3 2-32,-3-3-1762,-1-6-3555,-1 0-13741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8360,'0'0'1180,"-2"13"-972,0 1-182,1 1 0,0 0 0,1 0 0,0 0 0,2 0-1,5 29 1,7 2 365,1-2-1,3 1 1,1-2-1,2 0 1,50 73-1,-57-98-169,0 0-1,1 0 1,1-1 0,1-1 0,0-1-1,1-1 1,1 0 0,0-1-1,1-1 1,0-1 0,1-1 0,0 0-1,1-2 1,25 7 0,36 3 602,1-4 1,123 6-1,176-16-250,-237-5-499,766-43 67,2-1 1907,-430 66 112,-421-13-1953,-1 2 1,-1 3 0,0 3 0,0 2-1,95 44 1,-135-51-143,0 1 1,-1 2-1,-1-1 0,0 2 0,-1 1 1,-1 0-1,0 1 0,-1 1 1,-1 1-1,0 0 0,-2 1 1,21 40-1,-27-46-58,-4-9-17,-1 1 0,1 0 0,1-1 0,-1 1 0,1-1 0,-1 0 0,2 0 0,-1-1 1,0 1-1,1-1 0,9 7 0,-13-11-332,0 0 1,0 1-1,0-1 1,0 0 0,-1 0-1,1 0 1,0 0-1,0 0 1,0 0 0,0 0-1,0 0 1,0 0-1,0-1 1,0 1-1,0 0 1,0-1 0,0 1-1,0 0 1,-1-1-1,1 1 1,1-2 0,3-9-5297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1 906 13773,'0'0'5050,"8"-9"-3897,5-4-804,1 2-1,0 0 0,1 1 1,0 0-1,0 1 0,1 1 1,23-9-1,843-356 319,-378 168-1208,-345 149 390,203-43 0,-302 88 219,1 2 1,-1 4-1,1 2 1,0 2-1,0 3 1,0 3-1,0 3 1,-1 2-1,-1 3 1,1 2-1,69 29 1,392 123 1334,-382-133-935,261 29-1,-229-48-326,0-7-1,224-19 1,-318 2-66,144-37 0,-177 33-41,0-1 0,-1-3 0,0-2 0,59-35 0,-93 48-15,0 0-1,0 0 1,-1-1 0,0 0-1,0 0 1,-1-1-1,8-10 1,-11 12 2,-1 0 0,0 0 0,0 0 0,0 0 0,-1 0 0,1 0 0,-2-1 0,1 1 0,-1-1 0,0 0 0,0 1 0,0-10 0,-1-28-683,0 29-2519,0 0-4059,0-2-7531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3:4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33 17008,'2'0'283,"0"-1"-1,-1 1 1,0-1-1,1 0 1,-1 0 0,1 1-1,-1-1 1,0 0-1,0 0 1,1 0-1,-1 0 1,0-1-1,0 1 1,0 0 0,0 0-1,0-1 1,-1 1-1,1-1 1,0 1-1,0-3 1,-1 3-180,-1 0 0,0 0 0,0 1 0,0-1 1,0 0-1,0 1 0,0-1 0,0 1 0,0-1 0,0 1 0,0 0 0,0-1 0,0 1 0,0 0 1,0 0-1,0-1 0,0 1 0,-1 0 0,1 0 0,0 0 0,-1 1 0,-15-1-157,1 1 0,-32 6 0,19 0 11,-1 2 1,1 1 0,0 2 0,1 0 0,1 2-1,-34 22 1,49-28 129,1 0 0,0 0 0,0 1 1,0 1-1,1 0 0,1 0 0,0 1 0,0 0 0,1 0 0,1 1 0,0 0 0,0 0 0,1 1 1,1 0-1,0 0 0,-4 16 0,9-26-69,-1 0 1,0 0-1,1 1 1,0-1-1,-1 0 0,1 0 1,0 0-1,1 0 1,-1 0-1,0 0 1,1 0-1,0 0 1,0 0-1,0 0 0,0 0 1,0 0-1,1 0 1,-1 0-1,1-1 1,0 1-1,-1-1 1,1 1-1,0-1 0,1 0 1,-1 0-1,0 0 1,1 0-1,-1 0 1,1 0-1,-1-1 1,1 1-1,0-1 1,0 1-1,0-1 0,0 0 1,4 0-1,10 3 51,1-1-1,0-1 1,0-1-1,0-1 1,21-2-1,-15 1 61,26-1 145,83-15 0,-108 13-956,0-2 0,0-1 0,0-2 0,-1 0 0,25-13 0,-9-7-6605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1 12396,'0'0'9214,"-4"9"-9054,-37 80-97,-3-3 0,-79 114 0,-136 153-119,254-345 110,-10 11-223,13-19 0,6-11 5,12-15-1533,1-2-3690,-9 9-848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13869,'-7'51'6108,"-19"33"-5959,9-31 160,-18 58-199,-13 46-27,47-155-97,1 0 1,-1-1-1,1 1 1,-1 0 0,1 0-1,0-1 1,0 1-1,0 0 1,0 0-1,0 0 1,0 0 0,0-1-1,0 1 1,1 0-1,-1 0 1,1-1 0,-1 1-1,1 0 1,0-1-1,0 1 1,0 1 0,1-2 31,-1 0 1,0-1-1,0 1 0,1-1 1,-1 1-1,0-1 1,1 1-1,-1-1 1,1 0-1,-1 0 0,0 1 1,1-1-1,-1 0 1,1 0-1,-1 0 1,0-1-1,1 1 0,-1 0 1,1-1-1,1 0 1,13-5 367,-1 0 1,0-1-1,24-15 0,-22 12-32,310-173 430,-326 183-861,19-13-2614,-11 4-2788,-7-1-5257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15951,'0'0'4420,"54"2"-3523,-24-7-513,7 4-191,3-2-129,-3 3 0,-2 0-32,-1 0-513,-12 0-1472,-8 0-1955,-9 0-801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11979,'0'0'5830,"54"6"-3972,-24-8-449,3-6-704,7 0-545,-3-2-128,0 3-481,4 2-2594,-5 1-2850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11018,'0'0'12652,"5"-10"-12118,10-12-424,0 1-1,2 0 1,0 1-1,2 1 0,28-23 1,-17 15-79,4-2 0,-1-2-1,51-61 1,-97 114-28,1 1 0,2 0 0,0 1 0,1 0 0,1 0 0,2 1 0,0 0 0,-3 39 0,7-44-774,1 1 0,1-1 0,1 0 0,3 25 0,-2-32-2680,-2-5-2029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 16956,'18'-16'2574,"-18"15"-1398,-12 10 151,-12 13-905,1 0 1,1 2-1,1 1 0,1 1 1,1 0-1,1 1 1,-20 44-1,18-28-296,1 1 0,3 0 0,2 1 0,-13 73 0,22-87-18,-2 39 1,7-61-113,0 1-1,0-1 1,1 1-1,0-1 1,1 0-1,0 0 1,0 0-1,6 13 1,-7-18-64,1-1 1,0 0-1,0 0 0,1 0 1,-1 0-1,1 0 0,-1 0 1,1-1-1,0 1 0,0-1 1,0 0-1,0 0 0,0 0 1,1 0-1,-1 0 0,0-1 1,1 1-1,-1-1 0,1 0 1,0 0-1,4 0 0,4 0-60,-1 0 1,1-1-1,0 0 0,-1-1 1,19-4-1,2-2-303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14862,'0'0'6566,"60"10"-4804,-19-14-321,2-5-704,7-3-321,-5 3-287,0 0-65,-4 3-96,-5 2-897,-7 4-705,-10 0-1793,-6 0-2659,-3 0-6918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60 9417,'-4'-2'1143,"0"0"1,1 0 0,-1 0-1,1-1 1,0 0-1,0 1 1,0-1-1,-5-6 1,8 9-1005,0 0 1,-1-1-1,1 1 1,0-1-1,0 1 1,0-1-1,0 1 1,0-1-1,0 1 1,0 0-1,0-1 0,-1 1 1,2-1-1,-1 1 1,0-1-1,0 1 1,0-1-1,0 1 1,0-1-1,0 1 1,0 0-1,1-1 0,-1 1 1,0-1-1,0 1 1,1 0-1,-1-1 1,0 1-1,1-1 1,24-10 385,-20 9-433,1 0-1,-1 1 1,1 0 0,0 1 0,0-1 0,-1 1 0,1 0-1,0 0 1,0 1 0,6 1 0,-10-1-87,0-1 1,0 1 0,0 0-1,-1 0 1,1 1 0,0-1-1,0 0 1,-1 0 0,1 1-1,-1-1 1,1 1 0,-1 0-1,0-1 1,1 1 0,-1 0-1,0 0 1,0-1 0,0 1-1,0 0 1,-1 0 0,1 0-1,-1 0 1,1 0 0,-1 1-1,1-1 1,-1 0 0,0 0-1,0 0 1,-1 4 0,1 1 19,-1-1 0,-1 0-1,1 1 1,-1-1 0,0 0 0,0 0 0,-1 0 0,0 0 0,0 0 0,0-1 0,-1 1 0,0-1 0,-7 8 0,-10 9 80,-37 32-1,37-36-59,-82 74 67,104-86-594,12-4 328,18-1 235,-28-1-81,21-1-156,0-1 1,0-1-1,45-11 1,22-16-7637,-56 16 1851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11531,'0'0'14013,"-8"1"-13842,-3 2-148,0 0 1,0 0-1,1 1 1,0 1-1,-1-1 0,2 2 1,-1-1-1,-17 14 1,11-7 14,1 1 0,0 1 0,1 0-1,-21 27 1,32-37-20,1 0 0,-1-1 0,1 1 0,0 0 0,0 0 0,0 0 0,1 0 0,-1 0 0,1 0 0,0 1 0,0-1 0,1 1 0,-1-1 0,1 8 0,0-9-10,1-1 0,0 0 0,-1 1 0,1-1 0,0 0 0,0 0 0,1 1 1,-1-1-1,0 0 0,1 0 0,-1-1 0,1 1 0,0 0 0,-1 0 0,1-1 0,0 1 1,0-1-1,0 0 0,0 1 0,0-1 0,1 0 0,-1 0 0,0 0 0,0 0 1,1-1-1,-1 1 0,3 0 0,17 3-85,-1 0 0,37 2 0,9-10-5116,-34-6-1261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14318,'0'0'8520,"47"0"-7624,-17 0-447,-1 0-321,1 0-96,-5 0 0,3 0-96,-10 0-833,1 0-1121,-8 0-1665,-5 0-1442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11243,'0'0'6181,"52"21"-4995,-22-21 31,7 0-577,4-2-479,4-2-33,-4-3-609,-5 1-2658,-7-3-3587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13645,'0'0'6838,"9"-7"-5183,31-22-427,70-68-1,-94 81-1114,-1 0 1,-1-1 0,0-1-1,-1 0 1,-1-1-1,-1-1 1,11-25-1,-19 29-154,-13 27-103,-12 25-82,13-16-658,2 0 0,0 1-1,1 0 1,2 0-1,-4 32 1,2 109-7021,6-148 7504,0 1-5023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12075,'0'0'10250,"69"25"-9449,-39-25-449,6 0-224,-1 0-32,-5 0-64,-2 0-384,-2 0-1794,-3 0-2178,-7-8-1570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13196,'0'0'7885,"10"-1"-6353,-5 0-1363,19-1 601,1 0-1,28 2 0,-52 0-769,0 0 0,0 0 0,0 0 0,0 0 0,0 0 0,0 1 0,0-1 0,0 0 0,0 1-1,0-1 1,0 0 0,-1 1 0,1-1 0,0 1 0,0 0 0,0-1 0,-1 1 0,1 0 0,0-1 0,-1 1-1,1 0 1,0 0 0,-1-1 0,1 1 0,-1 0 0,0 0 0,1 1 0,0 1 7,-1-1 0,0 0 0,0 1 0,0-1 0,0 0 0,0 1 0,0-1 0,-1 0 1,1 1-1,-1-1 0,-1 3 0,-1 4 45,-1-1-1,0 0 1,0 0 0,-11 15 0,-21 18 119,21-25-156,1 0-1,1 0 1,-17 29 0,29-44-28,1-1 1,0 1-1,0-1 1,0 1-1,0 0 1,0-1-1,0 1 1,0-1-1,0 1 1,0 0-1,0-1 0,0 1 1,0-1-1,0 1 1,1-1-1,-1 1 1,0-1-1,0 1 1,0 0-1,1-1 1,-1 1-1,0-1 1,1 0-1,-1 1 1,1-1-1,-1 1 1,0-1-1,1 1 1,-1-1-1,1 0 1,-1 1-1,1-1 1,-1 0-1,1 0 1,0 1-1,-1-1 1,1 0-1,-1 0 1,1 0-1,-1 0 1,1 0-1,0 0 1,-1 0-1,1 0 1,-1 0-1,1 0 1,0 0-1,-1 0 1,1 0-1,-1 0 1,1-1-1,42 0-105,-38 1 32,10-2-1117,0-1-1,-1-1 0,1 0 0,-1 0 0,23-12 1,3-4-5332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1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17553,'0'0'2525,"-9"10"-1938,-14 19-299,1 1 0,2 0 0,1 2-1,2 0 1,0 1 0,3 1 0,1 0 0,1 1 0,2 1 0,1 0 0,2 0 0,2 0-1,-2 57 1,7-88-430,0 0 0,0 0 1,1 0-1,0 0 0,0 0 0,0-1 0,0 1 0,1 0 0,0-1 0,-1 1 0,5 5 0,-4-7-290,0-1-1,0 1 1,0-1-1,0 0 1,0 0 0,1 0-1,-1 0 1,1-1 0,-1 1-1,1-1 1,0 1-1,-1-1 1,1 0 0,0 0-1,0 0 1,0 0-1,0-1 1,0 1 0,5 0-1,17-1-4943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1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26 12908,'0'0'3401,"-3"10"-1944,-12 38-111,3 1-1,2 0 1,-5 75-1,-6 26-1250,13-113-171,6-35 198,3-23 35,6-15-203,2 2-1,0-1 1,3 1-1,20-43 1,-10 24-197,-8 13-53,-9 24 237,0 1 0,1-1 0,1 2 0,0-1 0,1 1 0,1 0 0,0 0 0,15-17 0,-22 30 68,-1-1 0,1 1 0,-1 0 1,1-1-1,0 1 0,0 0 0,-1 0 1,1 0-1,0 0 0,0 0 1,0 1-1,0-1 0,0 1 0,0-1 1,0 1-1,0 0 0,0 0 0,1-1 1,-1 2-1,0-1 0,0 0 0,0 0 1,0 1-1,0-1 0,0 1 1,0-1-1,0 1 0,0 0 0,0 0 1,0 0-1,-1 0 0,1 0 0,0 0 1,-1 1-1,1-1 0,-1 0 0,1 1 1,1 2-1,-1-3-9,-1 1 0,1 0 0,-1 1 0,0-1-1,0 0 1,1 0 0,-1 0 0,-1 1 0,1-1 0,0 0 0,-1 1 0,1-1-1,-1 1 1,0-1 0,1 1 0,-1-1 0,0 1 0,-1-1 0,1 1 0,0-1 0,-1 1-1,0-1 1,1 0 0,-1 1 0,0-1 0,0 0 0,0 1 0,0-1 0,-1 0 0,1 0-1,-1 0 1,-1 2 0,-6 5 78,0-1 0,0 1-1,-1-2 1,-1 1 0,1-1-1,-1-1 1,0 0 0,0 0-1,-1-1 1,-18 5-1,20-8-916,-1 1 0,0-2 0,0 1 0,-12-1-1,8-1-4578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15219,'1'5'6022,"15"-16"-3298,28-26-1152,-37 30-901,39-36 510,-2-2-1,-3-2 0,51-74 0,-81 110-1146,-10 20-78,-12 31-127,7-26 122,-8 33-205,-16 72-81,25-102-153,1-1 1,1 1 0,0 0-1,2-1 1,2 22 0,-4-37 405,1 0 0,0 0 0,0 0 0,0 0 0,1 0-1,-1 0 1,0 0 0,0 0 0,1 0 0,-1 0 0,0 0 0,1 0 0,-1 0 0,1 0 0,-1 0 0,1-1 0,0 1 0,-1 0 0,1 0 0,0 0 0,-1-1 0,1 1 0,0 0-1,0-1 1,0 1 0,0-1 0,0 1 0,-1-1 0,1 1 0,0-1 0,0 0 0,0 1 0,2-1 0,9-3-757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1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12844,'0'0'9449,"0"56"-9065,-11-21 97,-4 2-161,4-2-192,0-4-96,3-1-32,3-6-64,5-5-544,0-3-353,-4-6-961,4-7-704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1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13068,'0'0'8905,"75"-1"-7912,-45 1-769,5 0-160,1 0 0,-1 0-1153,-5-8-2723,0-2-4323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1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103 111 9321,'0'0'2231,"9"-10"209,41-45 1055,-5 9 1658,-50 46-2439,-20 4-2567,9 2-135,1 2-1,1 0 0,-1 1 1,1 0-1,0 1 0,-15 15 0,24-21-25,0 0-1,0 1 1,0 0-1,1 0 1,0 1-1,0-1 1,0 1-1,1 0 0,-1 0 1,2 0-1,-1 0 1,0 1-1,1-1 1,1 1-1,-1-1 1,1 1-1,0 0 1,0 8-1,2-14 15,-1 0 1,1 1 0,0-1-1,0 0 1,0 0-1,0 0 1,1 0-1,-1 0 1,0 0-1,0 0 1,1 0-1,-1 0 1,0 0 0,1-1-1,-1 1 1,1-1-1,-1 1 1,1-1-1,-1 1 1,1-1-1,-1 0 1,1 0-1,-1 0 1,1 0 0,-1 0-1,1 0 1,0 0-1,2-1 1,50-7 266,-34-2-228,-1 0 0,0-1 0,-1-1 0,0-1 0,-1 0 0,0-1 0,-1-1 0,-1-1 0,23-30 0,-28 29 92,-10 17-126,0-1 0,0 1 0,0 0 0,0 0 0,0 0 0,0 0 0,0-1 0,0 1 0,0 0 0,0 0 0,0 0 0,-1 0 0,1 0 0,0-1 0,0 1 0,0 0 0,0 0 0,0 0 0,0 0 0,-1 0 0,1 0 0,0 0 0,0 0 0,0 0 0,0-1 0,0 1 0,-1 0 0,1 0 0,0 0 0,0 0 0,0 0 0,0 0 0,-1 0 0,1 0 0,0 0 0,0 0 0,0 0 0,0 0 0,-1 0 0,1 0 0,0 0 0,0 0 0,0 1 0,0-1 0,0 0 0,-1 0 0,1 0 0,0 0 0,0 0 0,-3 2-4,-1-1 1,1 1-1,0 0 1,0 0 0,1 0-1,-1 0 1,0 0-1,-3 5 1,-7 9 62,1 0 1,1 1 0,1 0 0,1 1 0,0 0 0,1 1 0,1 0-1,1 0 1,-6 28 0,4-2-475,1 1 0,0 92 0,7-137-1181,1-13-4949,4-9 727,2-8-4079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4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8072,'0'0'10372,"4"8"-9171,7 14-804,-2 1 0,0 0 0,-2 1-1,0 0 1,-2 0 0,0 1 0,-2-1-1,0 38 1,-3-31-327,-1-1-1,-1 0 1,-2 1-1,-1-2 0,-1 1 1,-19 54-1,0-26-4,-2-3-1,-40 64 1,-32 23-4428,49-79-1717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16207,'0'0'7207,"56"-30"-6598,-11 19-97,9 0-384,4 1-96,3 4 0,-3 3-32,-9 3-352,-4 0-641,-10 0-769,-18 7-992,-12-2-1634,-5-1-833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13100,'0'0'7111,"52"17"-5798,-11-15-384,15-1-640,8-1-225,12 0-257,1 0-2017,-1 0-2818,-5-12-2083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16207,'0'0'1538,"0"10"-161,-2 45 284,-3 0 1,-20 90-1,-41 114-1285,49-203 6,12-40 6,12-40-26,17-50-1510,4 0 0,53-97 0,-68 145 874,1 0-1,1 1 1,1 1-1,23-26 1,-32 43 324,-1 1-1,0 0 1,1 0 0,0 1 0,1-1-1,-1 2 1,17-9 0,-19 11-13,-1 1 1,1-1-1,0 1 1,0 0 0,0 1-1,0-1 1,0 1-1,0 0 1,0 0-1,0 0 1,0 1-1,0-1 1,0 1 0,0 0-1,6 3 1,-8-3-39,-1 0 0,0 0 1,1 0-1,-1 0 0,0 0 0,1 0 1,-1 1-1,0-1 0,0 1 1,0 0-1,0-1 0,0 1 1,-1 0-1,1 0 0,0 0 0,-1 0 1,0 1-1,1-1 0,-1 0 1,0 1-1,0-1 0,0 1 1,0-1-1,-1 1 0,1-1 0,-1 1 1,0-1-1,1 1 0,-1-1 1,-1 6-1,1-4 13,-1 0 1,0 0-1,-1 0 0,1-1 1,-1 1-1,1 0 1,-1 0-1,0-1 0,0 1 1,-1-1-1,1 0 1,-1 0-1,0 0 0,1 0 1,-2 0-1,1 0 0,0-1 1,-6 4-1,-11 5 97,-1-1 0,0-1 1,0 0-1,-1-2 0,0-1 0,0 0 0,0-2 0,-45 3 0,67-10-5486,11-12 1108,10-4-2351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7431,'0'0'9065,"3"53"-6823,-3-24 352,-11 5-800,2 1-897,1 2-385,3-2-416,3-4-32,2-2-64,0-2-384,0-6-641,0-4-1473,0-9-1666</inkml:trace>
  <inkml:trace contextRef="#ctx0" brushRef="#br0" timeOffset="1">0 127 2787,'0'0'15342,"68"-40"-14125,-27 40-384,9 3-449,10 7-255,3 2-193,5-1-1250,1-2-2209,2-3-1218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61 11819,'0'0'2803,"-7"-9"32,3 5-2637,0-1 0,0 1 1,0 0-1,0 0 0,-1 1 1,1-1-1,-1 1 0,0 0 1,0 0-1,0 1 0,0-1 1,-1 1-1,1 0 0,-1 1 1,1-1-1,-1 1 0,0 0 1,0 1-1,1-1 0,-1 1 1,0 0-1,0 1 0,1-1 1,-1 1-1,-9 3 0,8-2-50,0 1-1,0 0 1,1 1 0,-1-1-1,1 1 1,0 1-1,0-1 1,0 1-1,1 0 1,-9 10-1,11-12-107,1-1 0,-1 1 0,1 0 0,0 0 0,0 0 0,0 0 0,0 0 0,1 0 0,-1 0 0,1 1 0,0-1-1,0 1 1,0-1 0,1 1 0,-1-1 0,1 1 0,0-1 0,0 1 0,0 0 0,0-1 0,0 1 0,1-1 0,0 1 0,1 3 0,0-4-33,1 1 1,0-1-1,0 0 1,0-1-1,0 1 1,0 0-1,0-1 1,1 0 0,0 1-1,-1-1 1,1-1-1,0 1 1,0-1-1,0 1 1,0-1 0,0 0-1,0 0 1,0-1-1,0 1 1,7-1-1,10 1-92,0-1 0,33-3 0,-35 0-80,-1-2-1,1 0 1,-1-1 0,0 0-1,0-2 1,-1 0-1,32-20 1,14-7-129,-62 34 291,0 1 0,0-1 0,0 1 0,-1-1 0,1 1 0,0-1 0,0 1 0,0 0 0,0-1-1,0 1 1,0 0 0,0 0 0,0 0 0,0 0 0,0 0 0,1 0 0,-1 0 0,0 0 0,0 0 0,1 1 0,-2-1 14,1 1 0,-1-1 0,0 1 1,0 0-1,1-1 0,-1 1 0,0 0 0,0-1 0,0 1 0,0 0 0,0-1 1,0 1-1,0 0 0,0-1 0,0 1 0,0 0 0,0-1 0,-1 1 0,1 0 1,0-1-1,0 1 0,-1-1 0,1 2 0,-31 54 882,19-37-601,-2 9 73,1 1 1,1 0-1,1 1 1,-9 42 0,15-45-2107,0 1 0,0 52 0,5-36-6512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7:4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66 6182,'0'0'5050,"8"-6"-3096,2 0-1294,-7 4-370,1 0-1,-1 0 1,0 0 0,0-1 0,0 1 0,0-1-1,0 0 1,0 1 0,-1-1 0,1 0-1,2-6 1,-5 9-254,1 0 0,-1-1 0,0 1 0,1 0 1,-1-1-1,0 1 0,0 0 0,0-1 0,1 1 0,-1-1 0,0 1 0,0 0 0,0-1 1,0 1-1,0-1 0,1 1 0,-1-1 0,0 1 0,0 0 0,0-1 0,0 1 0,0-1 1,-1 1-1,1-1 0,0 1 0,0 0 0,0-1 0,0 1 0,0-1 0,0 1 0,-1 0 1,1-1-1,0 1 0,0 0 0,-1-1 0,1 1 0,0 0 0,-1-1 0,1 1 0,0 0 0,-1-1 1,1 1-1,0 0 0,-1 0 0,-26-1 2133,-31 16 545,37-5-2701,-1 1 1,2 1-1,0 0 1,0 2-1,-28 25 1,40-32-5,0 1 0,0 0 0,1 1 1,0-1-1,1 1 0,0 0 0,0 1 0,1 0 0,0-1 1,1 2-1,0-1 0,0 0 0,1 1 0,-2 14 0,4-21-4,1-1 0,0 1 0,0-1 0,1 1 0,-1-1 0,0 0 0,1 1 0,0-1 0,0 0 0,0 1 0,0-1 0,1 0 0,-1 0 0,1 0 0,0 0 0,0 0-1,0-1 1,4 5 0,-1-2 45,0-1 1,1 1-1,0-2 0,-1 1 0,1 0 0,1-1 0,-1 0 0,13 3 0,2 0-754,1-1-1,0-1 0,0-1 0,41 0 1,-22-6-5003,-5-10-4020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18284,'11'4'2152,"6"0"-1119,3-1-417,3-6 1096,5 3-208,-1-8-871,3-2-617,0-2-2065,-3-2 1937,2-8-440,-3 2-240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7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12844,'0'0'2915,"8"-10"176,-3 3-2624,0 0 0,1 1 1,0-1-1,1 1 0,-1 0 1,1 1-1,0 0 0,1 0 0,-1 0 1,1 1-1,0 0 0,0 1 1,0 0-1,16-4 0,-17 5-352,0 1-1,0 1 1,0-1 0,0 1 0,-1 0-1,1 1 1,0 0 0,0 0-1,10 3 1,-16-4-116,1 1-1,-1-1 1,1 1 0,-1 0-1,0 0 1,0 0 0,1 0-1,-1 0 1,0 0-1,0 0 1,0 0 0,0 0-1,0 0 1,0 1 0,0-1-1,-1 0 1,1 1 0,0-1-1,0 2 1,-1 0 5,1-1-1,-1 1 1,0 0 0,0 0-1,0-1 1,0 1-1,-1 0 1,1 0 0,-1-1-1,1 1 1,-1 0 0,0-1-1,0 1 1,-2 2 0,-4 8 22,-1-1-1,0 0 1,-1-1 0,0 0 0,-21 18 0,22-22 18,-1 1-1,1 0 1,1 1 0,0-1-1,0 2 1,0-1-1,1 1 1,1-1 0,0 2-1,-7 16 1,12-26-35,0 1 0,0-1 0,0 1 0,0-1 0,0 1 0,0-1 0,0 1 0,0-1 0,1 1 0,-1-1 0,1 1 0,-1-1 0,1 0 0,-1 1 0,1-1 0,0 0 0,0 1 0,0-1 0,0 0 0,0 0 0,0 0 0,0 0 0,0 0 0,0 0 0,0 0 0,0 0 0,1 0 0,-1-1 0,0 1 0,1 0 0,-1-1 0,0 1 0,1-1 1,-1 1-1,1-1 0,-1 0 0,2 0 0,10 3-5,0-1 0,0 0 1,17-1-1,-17-1-60,86 1-4690,-50-5-2978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3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10698,'0'0'150,"0"9"36,0 5-96,5 76 1638,-4-81-1624,1-1 0,0 1 0,0-1-1,1 0 1,0 0 0,1 0 0,-1 0 0,2-1 0,7 12-1,2-3-79,0-2-1,1 1 0,1-2 0,0 0 0,0-1 0,1-1 0,35 17 0,136 48 1196,-117-54-994,0-3-1,0-3 1,2-3-1,0-4 1,0-2-1,117-6 1,441-71-235,-257 19 103,647-1 826,-980 53-623,0 3 1,0 2 0,-1 1 0,1 2 0,-2 1-1,1 3 1,-2 1 0,0 2 0,66 38 0,-99-52-164,-1 1 1,-1 0-1,1 0 0,0 0 1,-1 0-1,1 1 1,-1 0-1,0-1 0,0 1 1,0 0-1,-1 1 1,0-1-1,1 0 0,-1 1 1,-1-1-1,1 1 1,-1 0-1,0-1 0,2 10 1,6 24 187,-8-37-366,0 0 0,-1 0 0,1 0 0,0-1 0,0 1 0,-1 0 0,1 0 0,0-1 0,0 1 0,0 0 0,0-1 0,0 1 0,0-1 0,0 1 0,0-1 0,0 0 0,0 1 0,0-1-1,0 0 1,1 0 0,-1 0 0,0 0 0,2 0 0,27-3-4041,-11-8-1183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1 690 12139,'0'0'6956,"2"-8"-5642,-1 4-1219,0 1-1,1 0 1,-1-1 0,0 1 0,1 0 0,0 0 0,0 0 0,0 0-1,0 1 1,0-1 0,0 0 0,5-3 0,-1 2-12,0 0-1,0 1 1,1-1 0,-1 1 0,1 1-1,0-1 1,7-1 0,193-46 389,216-24 0,-276 51-429,1148-129-1505,-1150 144 1471,1 7 0,0 6 1,269 44-1,-244-18 274,2-6 0,254 3 0,-282-32 18,215-34 0,137-62 410,-465 92-668,121-33 353,-132 35-343,-1-2 1,0-1-1,0 0 0,-1-1 0,20-15 0,-35 22-74,0-1-1,0 1 1,0-1-1,-1 0 1,1 0 0,-1 0-1,0 0 1,-1-1-1,1 1 1,-1-1-1,0 1 1,0-1-1,0 0 1,0 0 0,-1 0-1,0 0 1,0 0-1,0 0 1,-1-8-1,0 9-439,0 0 0,-1 0 0,1-1 0,-1 1 0,0 0 0,0 0 0,-1 0 0,1 0 0,-1 0 0,0 0 0,0 0 0,0 0 0,-1 1 0,1-1 0,-4-2 0,-14-16-6206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13068,'0'0'8360,"0"57"-6534,0-25-1057,0 2-481,0 2-192,-4 0-64,4-1 0,0-2 0,0-4-320,0-5-321,4-2-63,-4-8 223,0-2-1024,0-6-1410,-4-6-1217,-5 0-3907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13933,'0'0'9833,"70"10"-7815,-29-6 64,9-2-1281,8-2-641,2 0-96,3 0-576,-1-2-2307,1-15-3106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15407,'0'0'7206,"65"0"-5860,-27-4-289,8 2-385,5 1-512,-3 1-128,-5 0-96,-2 0-1089,-5 0-961,-14 1-1793,-11 2-1827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8360,'0'0'15983,"73"18"-15214,-34-18-577,2 0-128,2 0-993,-2 0-1153,-5-4-1185,-4-5-2082,-6-3-7623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11851,'0'0'1410,"9"0"634,7 0-1057,-6-1-576,0 1 1,0 0-1,0 1 0,0 0 1,0 1-1,10 2 0,-17-3-387,-1 0-1,1 0 1,-1 0-1,1 0 1,-1 1-1,0-1 0,0 1 1,1-1-1,-1 1 1,0 0-1,0 0 1,-1 0-1,1 0 1,0 0-1,-1 0 0,1 1 1,-1-1-1,0 1 1,0-1-1,1 1 1,-2-1-1,1 1 1,0-1-1,-1 1 1,1 0-1,-1-1 0,0 1 1,1 0-1,-2 4 1,1 1 117,-1 0 0,0 0-1,-1 0 1,0 0 0,0 0 0,-1 0 0,0 0 0,0-1 0,-8 13 0,-46 62-606,46-67-122,0-4-3101,4-6-4272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219 135 8648,'0'0'3080,"6"-8"-373,-5 6-2729,5-6 1196,-1-1 0,0 0 0,0 0 0,-1 0 0,4-13 0,-7 20-936,-1 0 0,1 0 0,-1 0 0,0 0 0,0 0 0,1 0 0,-1 0 0,0 0 0,-1 0 1,1 0-1,0 0 0,-1 0 0,1 0 0,-1 0 0,1 1 0,-1-1 0,0 0 0,0 0 0,0 0 0,-1-2 0,0 3-207,0-1-1,0 1 0,1 0 1,-1-1-1,0 1 0,0 0 0,0 0 1,0 0-1,-1 0 0,1 1 1,0-1-1,0 1 0,0-1 0,-4 0 1,-2 1-40,-1-1 0,1 1 1,-1 1-1,1-1 1,-1 1-1,1 1 0,0 0 1,-1 0-1,1 0 0,0 1 1,0 0-1,0 1 0,1 0 1,-1 0-1,1 1 0,0-1 1,0 2-1,1-1 0,-1 1 1,1 0-1,0 0 0,1 1 1,0-1-1,0 1 0,0 0 1,1 1-1,0-1 0,0 1 1,1 0-1,0 0 0,0 0 1,1 0-1,0 1 0,0-1 1,1 1-1,0 12 0,1-19 9,0 0 0,0 0 0,0 0 0,0 0 0,1-1 0,-1 1-1,0 0 1,1 0 0,0 0 0,-1-1 0,1 1 0,0 0-1,0-1 1,0 1 0,0-1 0,0 1 0,0-1 0,1 1-1,-1-1 1,0 0 0,1 1 0,-1-1 0,1 0 0,1 1-1,1 0 5,0-1-1,0 1 0,0-1 0,0 0 1,1 0-1,-1-1 0,0 1 0,0-1 1,1 0-1,5-1 0,3 0 9,0-1 1,0-1-1,-1 0 0,1 0 0,-1-1 1,19-10-1,-14 3 0,0-1 0,-1 0 0,0-1-1,-1-1 1,-1 0 0,0-1 0,-1-1 0,20-30 0,-31 62-203,-3 18 152,0-27 28,1-2-168,0-1 0,0 1 0,0 0 0,1-1 0,0 1 0,0 0 0,0-1 0,0 1 0,0-1 0,1 1 0,0-1 0,0 0 0,4 6-1,-3-7-316,-1 0-1,1 0 1,0-1-1,-1 1 1,1-1-1,0 0 0,1 0 1,-1 0-1,0 0 1,1-1-1,-1 1 0,1-1 1,-1 0-1,1 0 1,-1 0-1,1 0 1,5 0-1,11 0-5055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4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12908,'0'0'10090,"8"-5"-8991,3 0-767,-1 1 0,1 0-1,0 1 1,14-3 0,-23 5-291,0 1 0,0 0 0,0-1 0,0 1 0,0 0 0,0 0 0,1 1 0,-1-1 0,0 0 0,0 1 0,0-1 0,0 1 0,0-1 0,0 1 0,3 2 0,-4-2-44,0 0 1,-1 0-1,1 0 0,0 0 1,0 1-1,-1-1 1,1 0-1,-1 1 1,1-1-1,-1 0 0,0 1 1,1-1-1,-1 1 1,0-1-1,0 0 0,0 1 1,0-1-1,0 1 1,0-1-1,0 1 1,-1-1-1,1 0 0,0 1 1,-1-1-1,0 0 1,1 1-1,-2 0 1,-1 5 14,0-1 0,-1-1 1,1 1-1,-1 0 1,-1-1-1,1 0 1,-1 0-1,0 0 1,-10 7-1,11-9 6,-1 0 0,1 0 0,0 1 0,0 0 0,0 0 0,0 0-1,1 0 1,0 1 0,0-1 0,0 1 0,0 0 0,1 0 0,-1 0 0,1 0 0,-2 9 0,4-13 3,1 0 0,-1 0 0,0 0 0,0 0 1,1 0-1,-1 0 0,1 0 0,-1 0 0,1 0 1,-1 0-1,1 0 0,-1 0 0,1 0 0,0-1 1,0 1-1,-1 0 0,1 0 0,0-1 1,0 1-1,0 0 0,0-1 0,0 1 0,0-1 1,0 1-1,0-1 0,0 0 0,0 1 0,0-1 1,0 0-1,0 0 0,0 0 0,1 0 0,46 5 178,-35-5-126,115 2-1735,-81-3-1662,0 1-3173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13107,'-2'7'170,"-1"-1"0,1 1 0,1-1 0,-1 1 0,1 0 1,0 0-1,0 0 0,1 0 0,0 0 0,0 0 0,1 0 0,0 0 0,0 0 1,1-1-1,0 1 0,0 0 0,0-1 0,1 1 0,0-1 0,0 0 0,0 0 1,7 8-1,-3-4-78,1-1 0,0 1 0,1-1 0,0-1 0,0 0 0,1 0 0,0-1 0,1 0 0,-1-1 0,1 0 0,1 0 0,-1-1 0,1-1 0,0 0 0,17 3 0,3 0 49,1-2-1,0-2 1,0-1 0,56-3 0,-20-6 145,128-28 0,63-36 173,70-15-147,-245 69-290,1 5 0,0 3-1,1 3 1,0 5 0,116 12 0,-117-1 52,168 25 510,-208-25-362,0 1 1,0 2-1,59 27 1,-87-31-127,0 1 1,0 1-1,-2 1 0,1 0 0,-1 1 0,18 20 1,-27-28-919,-9-9 629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22069,'6'-13'2184,"-2"7"-1424,-1 6-368,-2 5 1121,-1 2-417,0 8-552,-1 3-224,-2 5-232,2 1-136,-1 2-160,-1 1-32,2-3-240,0 2-152,-1-4-616,2 1-289,-1-6 1057,-1-3-248,2-4-104</inkml:trace>
  <inkml:trace contextRef="#ctx0" brushRef="#br0" timeOffset="1">0 445 19100,'7'5'2393,"6"-3"-1449,12-7-344,6-2 1392,12-3-831,6 2-209,8-5-464,2 1-312,1 2-904,-5 0-608,-11 0 1079,-8 2-207,-17-1-176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12908,'0'0'3935,"-2"11"-1960,-9 154 1468,10-113-3009,-1 0 0,-19 93 1,18-120-145,-1 2 149,2-44 102,3-11-956,2 0 0,0 0-1,2 0 1,1 0 0,1 1-1,15-36 1,-15 45 20,1-1 0,1 1-1,0 1 1,1 0 0,1 0-1,1 1 1,0 1 0,1 0 0,28-25-1,-34 35 458,1 0 0,0 0 0,-1 1 0,2 0 0,12-4 0,-18 6 19,1 1 1,0 0 0,0 0-1,0 0 1,0 1 0,0-1-1,0 1 1,0 0 0,0 0-1,0 0 1,0 1 0,0-1-1,0 1 1,5 2 0,-8-3-72,-1 1 0,1-1 1,0 1-1,-1 0 1,1-1-1,0 1 1,-1 0-1,1-1 1,-1 1-1,1 0 1,-1 0-1,1-1 1,-1 1-1,0 0 0,1 0 1,-1 0-1,0 0 1,1 0-1,-1 0 1,0-1-1,0 1 1,0 0-1,0 0 1,0 0-1,0 0 0,0 0 1,0 0-1,-1 0 1,1 0-1,0-1 1,-1 1-1,1 0 1,0 0-1,-1 0 1,1 0-1,-1 1 1,-21 27 1331,10-21-1082,0-1 1,0-1-1,0 0 0,-1-1 0,0 0 1,0-1-1,-1 0 0,1-1 0,-1-1 1,1 0-1,-21 0 0,33-2-414,1 0-1,-1 0 1,0 0-1,1 0 1,-1 0-1,1 0 1,-1 0-1,1 0 1,-1 0-1,1-1 1,-1 1-1,1 0 1,-1 0-1,1 0 1,-1-1-1,1 1 1,-1 0-1,1-1 1,0 1-1,-1 0 1,1-1-1,0 1 0,-1-1 1,1 1-1,0 0 1,-1-1-1,1 1 1,0-1-1,0 1 1,-1-1-1,1 1 1,0-1-1,0 1 1,0-1-1,0 1 1,0-1-1,0 1 1,0-1-1,0 1 1,0-1-1,0 0 1,0 1-1,0-1 1,0 1-1,0-1 1,0 1-1,0-1 1,1 1-1,-1-1 1,0 1-1,1-1 1,4-15-4896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14446,'0'0'5055,"12"-3"-2610,-5 1-2135,0 0-60,1 0 0,-1 0 0,1 0 0,0 1-1,-1 0 1,1 0 0,0 1 0,-1 0 0,1 0 0,15 4 0,-22-4-247,0 1 0,0 0 0,0 0 1,0 0-1,0-1 0,0 1 0,0 0 0,0 0 0,0 0 1,-1 1-1,1-1 0,0 0 0,-1 0 0,1 0 0,-1 0 0,1 1 1,-1-1-1,1 0 0,-1 0 0,0 1 0,0-1 0,0 0 1,0 1-1,0-1 0,0 0 0,0 1 0,0-1 0,0 0 1,0 1-1,-1-1 0,1 0 0,-1 0 0,0 3 0,-1 1 18,0 0 0,0-1-1,0 1 1,-1 0-1,1-1 1,-1 1 0,-6 5-1,-3 2 86,0-2 0,-28 19-1,28-22 61,1 1-1,0 0 0,0 0 0,1 1 0,-12 15 0,21-24-157,1 1-1,-1-1 1,1 1-1,0-1 0,-1 1 1,1-1-1,0 1 1,-1 0-1,1-1 1,0 1-1,0-1 1,-1 1-1,1 0 0,0-1 1,0 1-1,0 0 1,0-1-1,0 1 1,0 0-1,0-1 1,0 1-1,0 0 1,0-1-1,0 1 0,0 0 1,1-1-1,-1 1 1,0 0-1,0-1 1,1 1-1,20 11 99,39-4-65,-51-8-29,169 5-3253,-139-5-1915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13357,'0'0'14194,"7"10"-14108,0 4-73,0-1 1,-1 1-1,-1 0 0,0 0 1,0 1-1,-2-1 0,4 21 1,-6-21-539,4 33-1407,-6-17-8167,-1-24 2022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6790,'0'0'15759,"59"-19"-14253,-26 14-353,11 1-513,5 1-511,0 1-97,3 0-865,-3 0-1730,-6 2-2946,1-2-2819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40 12716,'0'0'8798,"-11"-6"-7565,-36-21-667,44 26-546,-1-1 0,1 1 1,-1 1-1,1-1 0,-1 0 1,1 1-1,-1 0 0,1 0 0,-1 0 1,1 0-1,-1 1 0,1-1 1,-1 1-1,1 0 0,-1 0 0,1 0 1,0 0-1,-1 1 0,1-1 1,0 1-1,0 0 0,0 0 1,0 0-1,1 0 0,-6 5 0,1 0 133,0 0 0,0 1-1,1 0 1,0 0 0,1 0-1,-10 19 1,14-25-121,-1 0-1,1 0 1,0 0 0,0 0-1,0 1 1,1-1 0,-1 0-1,0 1 1,1-1 0,-1 0 0,1 1-1,0-1 1,0 1 0,0-1-1,0 1 1,1-1 0,-1 1-1,0-1 1,1 0 0,0 1-1,0-1 1,-1 0 0,1 1 0,2 1-1,-1-2-13,0 0 0,1 0 0,-1 0-1,1-1 1,-1 1 0,1-1 0,0 0 0,-1 0-1,1 0 1,0 0 0,0 0 0,0-1 0,0 1-1,0-1 1,0 0 0,5 0 0,6 0 10,1-1 1,-1-1 0,0 0-1,0-1 1,0-1 0,-1 0-1,17-7 1,-15 4 11,0-1 1,-1 0 0,0-1-1,0-1 1,-1 0-1,-1-1 1,0 0-1,0-1 1,15-20 0,-44 58 224,1 1 0,2 0 1,-17 45-1,26-60-139,1 0 0,1 0-1,0 0 1,0 0 0,1 0-1,1 1 1,0-1 0,1 1 0,0-1-1,1 1 1,0-1 0,7 24-1,11-2 141,-4-20-2524,-15-13 2005,0-1 1,1 0-1,-1 0 1,1 1-1,-1-1 0,0 0 1,1 0-1,-1 0 1,1 0-1,-1 0 0,1 0 1,-1 0-1,0 0 1,1 0-1,-1 0 0,1 0 1,-1 0-1,1 0 1,-1 0-1,0 0 0,1 0 1,-1-1-1,1 1 1,-1 0-1,0 0 0,1 0 1,-1-1-1,1 1 1,-1 0-1,0-1 1,1 1-1,-1 0 0,1-1 1,4-11-8573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35 8296,'0'0'11952,"10"-6"-9715,0 1-1716,0 1-1,0 0 0,0 0 0,0 1 1,14-3-1,-20 6-392,-1-1 0,1 0 0,0 1 0,0 0 0,0 0 0,0 0 0,0 0-1,0 1 1,0-1 0,0 1 0,0 0 0,-1 0 0,1 0 0,0 1 0,-1-1 0,1 1 0,-1 0 0,1 0 0,-1 0 0,0 1 0,4 3 0,-6-5-120,0 0 0,-1 0 0,1 1 0,0-1 0,-1 0 0,1 0 0,-1 1 0,1-1 0,-1 0 0,0 1 1,0-1-1,1 0 0,-1 1 0,0-1 0,0 1 0,0-1 0,0 0 0,-1 1 0,1-1 0,0 0 0,-1 1 0,1-1 1,0 0-1,-1 1 0,0-1 0,1 0 0,-1 0 0,0 1 0,0-1 0,1 0 0,-1 0 0,0 0 0,0 0 0,0 0 1,0 0-1,0 0 0,-1-1 0,-1 2 0,-52 33 186,48-31-143,-21 10 34,18-9-63,-1 0-1,1 0 0,0 1 1,-15 13-1,24-19-22,0 1 0,1-1 0,-1 1-1,0-1 1,1 1 0,-1 0 0,0-1 0,1 1 0,-1 0-1,1 0 1,-1-1 0,1 1 0,-1 0 0,1 0-1,0 0 1,-1 0 0,1 0 0,0-1 0,0 1-1,0 0 1,-1 0 0,1 0 0,0 0 0,0 0-1,0 0 1,1 0 0,-1 0 0,0 0 0,0 0 0,0-1-1,1 3 1,1-2 4,-1 1-1,1-1 0,-1 1 1,1-1-1,0 1 1,0-1-1,0 0 1,-1 0-1,1 0 0,0 0 1,0 0-1,4 1 1,65 10 74,-70-12-78,108 7-961,-37-6-4723,-33-1-2915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15214,'-1'32'8072,"-1"1"-4664,0-14-3565,0 1-1,2 0 1,0 0 0,4 24-1,2-24-551,-2-2-1464,-2-4-3844,-2-12 540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14221,'0'0'12396,"50"-15"-10986,-23 11-610,4 0-511,1 1-225,1 2-32,-4-1-545,0 1-2049,-3-2-2531,-4-4-5926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10218,'0'0'14237,"2"10"-13479,1 3-405,-1-1 0,0 1 0,-1 0 1,-1 0-1,1-1 0,-4 24 0,1-25-118,0-2-84,0 1-1,1 0 1,0 0 0,0-1-1,1 15 1,0-22-142,0 0-1,1 0 1,-1-1 0,0 1 0,1 0 0,0 0 0,-1-1-1,1 1 1,0 0 0,0-1 0,-1 1 0,1-1 0,0 1 0,1-1-1,-1 0 1,0 1 0,0-1 0,0 0 0,1 0 0,-1 0-1,1 0 1,-1 0 0,0 0 0,1 0 0,0 0 0,-1-1 0,1 1-1,-1-1 1,1 1 0,0-1 0,-1 0 0,1 0 0,0 0 0,-1 0-1,3 0 1,9 0-63,1-2 0,-1 1 0,18-6 0,-18 3-305,1 2 1,24-2-1,-36 3 317,-1 1-1,0 0 0,0 0 1,1 1-1,-1-1 0,0 0 1,0 0-1,1 1 0,-1-1 1,0 1-1,0-1 0,0 1 1,0-1-1,0 1 0,1 0 1,-1 0-1,0-1 0,-1 1 1,1 0-1,0 0 0,0 0 1,0 0-1,0 0 0,0 2 1,0-1 17,0 0 0,-1 1 1,1-1-1,0 0 1,-1 1-1,0-1 1,1 1-1,-1-1 1,0 0-1,0 1 1,-1-1-1,1 5 0,-1-2 75,-1 1-1,1-1 0,0 1 0,-1-1 0,0 0 1,0 0-1,-1 0 0,1 0 0,-1 0 1,0 0-1,-5 5 0,2-5 121,-1-1 0,0 1 1,0-1-1,0-1 0,-1 1 0,1-1 0,-1-1 1,1 1-1,-1-1 0,0-1 0,0 0 0,0 0 1,0 0-1,0-1 0,0-1 0,-14-2 0,19 3-146,1-1-1,-1 0 0,1-1 1,0 1-1,0 0 0,-1-1 1,1 1-1,0-1 0,0 0 1,0 0-1,1 0 0,-1 0 1,0 0-1,1 0 0,-1 0 1,1 0-1,0-1 0,-3-4 1,4 5-282,-1 1 1,1-1 0,-1 0 0,1 0 0,0 0-1,-1 0 1,1 1 0,0-1 0,0 0-1,0 0 1,0 0 0,1-2 0,-1 2-374,1 1 0,-1-1 1,1 1-1,-1 0 0,1-1 0,0 1 1,0 0-1,-1 0 0,1 0 1,0 0-1,0-1 0,0 1 0,0 0 1,0 1-1,0-1 0,0 0 1,2-1-1,10-5-8786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8584,'0'0'16191,"9"-7"-14979,-4 3-1046,0 0-1,1 1 1,-1-1-1,1 1 1,0 0-1,0 1 1,0 0-1,0 0 1,0 0-1,1 1 1,-1 0-1,12 0 1,-18 1-156,9-1 142,0 2 0,0-1 0,0 1 0,10 4 0,-18-5-152,0 0 0,0 1 0,1-1 0,-1 0 0,0 1 0,0 0 0,0-1 0,0 1 0,0 0 0,0-1 0,-1 1 0,1 0 0,0 0 0,0 0 0,0 0 0,-1 0 0,2 2 0,-2-2-11,1 0-1,-1 1 1,0-1 0,0 0 0,0 0 0,0 1-1,-1-1 1,1 0 0,0 0 0,0 1 0,-1-1-1,1 0 1,0 0 0,-1 0 0,1 0 0,-1 1-1,0-1 1,1 0 0,-1 0 0,0 0 0,1 0-1,-2 1 1,-4 4-55,-1 1 0,1-1 0,-1 0 0,0-1-1,0 1 1,-10 3 0,10-5 49,0 1 0,1-1 1,-1 1-1,1 0 0,-1 1 0,2 0 0,-10 11 0,14-16 13,1-1 1,-1 1-1,1-1 0,0 1 0,-1-1 1,1 1-1,0 0 0,0-1 0,-1 1 1,1-1-1,0 1 0,0 0 0,0-1 0,0 1 1,0 0-1,0-1 0,0 1 0,0 0 1,0-1-1,0 1 0,0 0 0,0-1 1,0 1-1,0 0 0,1-1 0,-1 1 0,0 0 1,0-1-1,1 1 0,-1-1 0,0 1 1,1-1-1,-1 1 0,0-1 0,1 1 1,-1-1-1,1 1 0,-1-1 0,1 1 1,-1-1-1,1 0 0,-1 1 0,1-1 0,0 0 1,-1 0-1,1 1 0,-1-1 0,2 0 1,32 7 70,-32-7-57,86 6-762,-28-5-4234,-16-1-3257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19508,'0'0'64,"0"0"-1,0 0 1,0 0 0,0 0-1,0 0 1,0-1 0,0 1-1,0 0 1,0 0 0,0 0-1,0 0 1,0 0 0,0 0-1,0 0 1,0-1 0,0 1-1,0 0 1,0 0 0,0 0-1,0 0 1,0 0 0,0 0-1,0-1 1,0 1 0,0 0-1,0 0 1,0 0 0,0 0-1,0 0 1,0 0 0,0 0-1,0 0 1,0-1 0,1 1-1,-1 0 1,0 0 0,0 0-1,0 0 1,0 0 0,0 0-1,0 0 1,0 0 0,1 0-1,-1 0 1,0 0 0,0 0-1,0 0 1,0 0 0,-12-5 1222,7 6-1103,-1-1 0,1 1 0,0 0 0,0 1 0,0-1 0,1 1 0,-1 0 0,0 0 0,1 0 0,-7 5 0,-41 32-158,52-38-17,-17 13 24,2 0-1,0 2 1,0 0-1,-17 25 1,26-31 2,0 0-1,0-1 1,1 2 0,1-1-1,-1 1 1,2-1 0,-1 1-1,2 0 1,-1 0 0,0 14-1,3-22-20,-1-1-1,1 0 0,0 1 1,1-1-1,-1 1 0,0-1 0,1 1 1,-1-1-1,1 0 0,0 1 1,0-1-1,0 0 0,0 1 1,0-1-1,0 0 0,0 0 1,1 0-1,-1 0 0,1 0 0,0-1 1,-1 1-1,1 0 0,0-1 1,0 1-1,0-1 0,0 0 1,0 1-1,1-1 0,-1 0 1,0 0-1,0-1 0,1 1 0,-1 0 1,1-1-1,-1 1 0,1-1 1,-1 0-1,4 0 0,2 0 68,0 0 0,0-1-1,-1 1 1,1-2 0,-1 1-1,1-1 1,-1 0 0,1-1 0,-1 1-1,0-2 1,9-4 0,-12 5 29,0 1 0,-1-1 0,1 0 0,-1 0 0,0-1 0,0 1 0,0-1 0,0 1 1,-1-1-1,5-8 0,-6 11-73,-1-1 0,1 1 0,-1 0 0,1-1 0,-1 1 1,0-1-1,0 1 0,0-1 0,0 1 0,0-1 0,0 1 1,0-1-1,0 1 0,0-1 0,-1 1 0,1-1 0,0 1 1,-1 0-1,1-1 0,-1 1 0,0 0 0,0-1 0,1 1 0,-1 0 1,0 0-1,0-1 0,0 1 0,0 0 0,0 0 0,0 0 1,-1 0-1,1 1 0,0-1 0,0 0 0,-1 0 0,-1 0 1,-4-2-108,0 0 1,0 1 0,0 0 0,0 0 0,0 1-1,-1 0 1,1 0 0,-11 1 0,13 0-536,0 0 0,0 1-1,0-1 1,0 1 0,0 0 0,0 1 0,-8 3-1,21-5-1272,7-1 774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12908,'9'40'6266,"-10"30"-3428,-1-32-1863,0 49-400,-1-35-419,8 77-1,-5-128-147,0 0-1,0-1 0,0 1 1,-1 0-1,1-1 1,0 1-1,0-1 0,0 1 1,0 0-1,1-1 1,-1 1-1,0-1 0,0 1 1,0 0-1,0-1 0,1 1 1,-1-1-1,0 1 1,0-1-1,1 1 0,-1-1 1,0 1-1,1-1 1,-1 1-1,1-1 0,-1 1 1,1-1-1,-1 1 0,1-1 1,-1 0-1,1 1 1,-1-1-1,1 0 0,-1 0 1,1 1-1,-1-1 1,1 0-1,0 0 0,-1 0 1,1 0-1,-1 0 0,1 0 1,0 0-1,-1 0 1,1 0-1,0 0 0,-1 0 1,1 0-1,-1 0 1,1 0-1,0 0 0,-1-1 1,1 1-1,-1 0 1,1-1-1,-1 1 0,1 0 1,-1-1-1,1 1 0,-1 0 1,1-1-1,-1 1 1,0-1-1,1 1 0,-1-1 1,1 0-1,28-35 574,-28 35-584,31-51 405,-23 34-201,1 2 0,1-1 0,17-19 1,-28 36-206,0 0 0,1-1 0,-1 1 0,0 0 0,1-1 0,-1 1 0,0 0 0,1-1 0,-1 1 0,0 0 0,1 0 0,-1 0 0,0-1 0,1 1 0,-1 0 0,1 0 0,-1 0 0,0 0 0,1 0 0,-1 0 0,1 0 0,-1 0 0,1 0 0,-1 0-1,1 0 1,-1 0 0,0 0 0,1 0 0,-1 0 0,1 0 0,-1 0 0,1 0 0,-1 1 0,0-1 0,1 0 0,0 1 0,9 16-69,1 24 49,-5 30 295,-6-66-489,0-1 0,0 1 1,0-1-1,0 1 1,-1-1-1,0 1 0,0-1 1,0 1-1,0-1 1,-1 0-1,0 0 0,1 0 1,-4 5-1,0-7-4250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11851,'0'0'7218,"10"-9"-4421,33-27-1073,-40 34-1668,0 0-1,0 0 0,0 0 0,0 1 1,0-1-1,0 1 0,1 0 1,-1 0-1,0 0 0,1 0 0,-1 1 1,1-1-1,-1 1 0,1 0 1,-1 0-1,1 0 0,-1 1 0,1-1 1,-1 1-1,0-1 0,1 1 1,-1 0-1,0 1 0,0-1 0,1 1 1,-1-1-1,0 1 0,0 0 0,-1 0 1,1 0-1,0 0 0,-1 1 1,1-1-1,-1 1 0,0-1 0,0 1 1,0 0-1,0 0 0,0 0 1,0 0-1,-1 0 0,0 1 0,0-1 1,2 4-1,-3-1-50,0 0 0,0 0 1,0 0-1,-1-1 0,0 1 0,0 0 1,0 0-1,-1-1 0,0 1 0,0-1 0,-5 9 1,-1-1 24,0 0 1,-2-1-1,-9 12 1,7-12-18,1 2 0,-15 24 0,25-37-17,1 0-1,-1 0 1,0 1-1,0-1 1,1 1-1,-1-1 1,1 0-1,-1 1 1,1-1-1,0 1 1,-1-1-1,1 1 1,0-1 0,0 1-1,0 0 1,0-1-1,0 1 1,1-1-1,-1 1 1,0-1-1,1 1 1,-1-1-1,1 0 1,-1 1-1,1-1 1,0 1-1,0-1 1,0 0-1,-1 0 1,1 1-1,0-1 1,0 0-1,1 0 1,-1 0-1,0 0 1,0 0 0,0 0-1,1-1 1,-1 1-1,0 0 1,1-1-1,-1 1 1,1-1-1,1 1 1,10 3-111,-1 0 0,1-1 1,1 0-1,16 0 1,-10 0-649,21 1-2376,1-2-3112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6:5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15983,'0'0'6919,"5"70"-6855,-5-42 0,0 3-32,0-3-32,0 0-64,0-4-417,0-3-640,0-4-416,0-5-353,-2-8-2306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7:0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14061,'0'0'5766,"56"-5"-2884,-20 3-1216,5 0-577,2-1-865,4 2-192,-1 0-929,1-2-2145,-4-1-3781,-6-6-6085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7:0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10922,'0'0'3326,"-5"11"-763,-4 16-595,0 1 1,1 0 0,-5 43 0,9-35-969,-1 44 1,5-68-910,0-1-67,-1 0 0,2 0 0,0 0-1,2 14 1,-3-24-15,1 0-1,-1 1 1,0-1-1,0 0 1,1 0-1,-1 0 1,0 0-1,1 0 1,0 0-1,-1 1 1,1-1-1,-1 0 1,1-1-1,0 1 1,0 0-1,-1 0 1,1 0-1,0 0 1,0-1-1,0 1 0,0 0 1,0-1-1,0 1 1,0 0-1,0-1 1,0 0-1,1 1 1,-1-1-1,0 0 1,0 1-1,0-1 1,0 0-1,1 0 1,-1 0-1,0 0 1,0 0-1,0 0 1,1 0-1,-1-1 1,0 1-1,0 0 1,0-1-1,0 1 1,0-1-1,0 1 1,0-1-1,0 1 1,0-1-1,2-1 1,11-9 7,0 0 0,-1-1 0,0 0 0,-1-1 0,0-1 0,14-21 1,3-2-125,-18 20 50,-9 13 20,0 1 1,0 0-1,1 0 1,-1 0 0,1 0-1,-1 0 1,1 0 0,5-3-1,-8 39-661,0-12 885,-1-1 0,-1 0 0,-8 35 0,9-48-248,-1-1 0,0 1 1,-1-1-1,1 1 0,-1-1 1,0 0-1,-1 0 0,0 0 1,0 0-1,0-1 0,0 1 0,-1-1 1,0 0-1,-9 7 0,3-7-2576,4-3-2518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7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77 13677,'0'0'2936,"6"-10"-11,-2 4-2509,-3 2-127,1 0 0,0 1 0,0-1 0,0 0 0,1 1 0,-1 0 0,1-1 0,0 1 0,0 0 0,0 0 0,0 1 0,0-1 0,1 1 0,-1-1 1,1 1-1,0 0 0,0 0 0,-1 1 0,1-1 0,0 1 0,7-1 0,-8 1-246,-1 1 0,1 0-1,0 1 1,0-1 0,-1 0 0,1 1 0,0-1 0,-1 1 0,1 0 0,0 0-1,-1 0 1,1 0 0,-1 1 0,0-1 0,1 1 0,-1-1 0,0 1-1,0 0 1,2 2 0,-1-1-40,-1 1-1,0 0 1,0 0 0,-1 0-1,1 0 1,-1 0 0,1 0-1,-1 0 1,-1 0-1,1 1 1,-1-1 0,1 5-1,-1-1 33,-1 0 0,1-1 0,-1 1 0,0-1 0,-1 1 0,0-1 0,0 1 0,-1-1 0,0 0 0,0 0 0,-1 0 0,1 0-1,-10 11 1,-5 5 107,-2 0-1,-28 25 0,9-10-45,39-38-103,0 0 0,0 1 0,-1-1 0,1 0 0,0 0 0,0 0 0,0 0-1,0 0 1,0 0 0,0 1 0,0-1 0,0 0 0,0 0 0,0 0 0,0 0 0,-1 0-1,1 1 1,0-1 0,0 0 0,0 0 0,0 0 0,0 0 0,0 1 0,0-1 0,0 0-1,0 0 1,1 0 0,-1 0 0,0 0 0,0 1 0,0-1 0,0 0 0,0 0 0,0 0-1,0 0 1,0 0 0,0 1 0,0-1 0,0 0 0,1 0 0,-1 0 0,0 0-1,0 0 1,0 0 0,0 0 0,0 0 0,0 1 0,1-1 0,-1 0 0,0 0 0,0 0-1,0 0 1,0 0 0,1 0 0,15 3-111,31-2 168,-35-1-103,30 2-111,53 11 0,39 2-4329,-65-15-3237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3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12107,'0'0'16181,"5"16"-15866,-4-6-264,-2 0 0,1 0-1,-1 0 1,-1 0 0,0-1 0,-3 12 0,-5 27-23,9-40-405,-1 48 1266,11-34-2000,-8-21 857,0 0 0,0 0 0,0 0-1,0 0 1,0-1 0,0 1 0,0-1 0,0 1-1,1-1 1,-1 1 0,0-1 0,0 1 0,0-1-1,0 0 1,1 0 0,-1 0 0,0 1 0,2-1-1,-3-10-6588,0-1 762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3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15695,'0'0'11307,"79"-3"-10122,-40-3-417,2 0-127,0-2-257,-2 3-223,1 2-97,-12 3-161,-4 0-1088,-13 0-1729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12748,'0'0'16090,"6"2"-15578,9 2-339,1 0 0,-1-1 0,1 0 0,0-2 0,0 0 0,32-2 0,0-3-501,53-11 1,-77 8-105,-13 2-2625,-25-2-19709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3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11563,'0'0'12812,"82"19"-10474,-30-23-448,2-6-673,6-2-800,-2 1-321,0-3-256,-11-3-2307,-4-5-4387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16588,'2'0'403,"0"0"1,0 0 0,0 0 0,0 1 0,0-1 0,0 0 0,0 1 0,-1-1-1,1 1 1,0-1 0,0 1 0,0 0 0,0 0 0,-1 0 0,1 0 0,0 0-1,-1 1 1,3 1 0,26 33 1351,-22-27-1249,4 8-269,0 1 1,-2 0 0,0 1 0,0 0 0,-2 0-1,0 1 1,-2 0 0,6 26 0,-7-19-141,-1 0 1,-2 0-1,0 0 0,-2 1 1,-7 54-1,2-52-308,-1 0 0,-1 0 0,-2-1 0,-1 0 0,-1 0 0,-1-1 0,-2-1 0,-1 0 0,-1-1 0,-1-1 0,-1 0 0,-27 28 0,-1-12-217,2-10-170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4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146 260 11371,'0'0'8627,"-5"6"-7933,-6 10-433,1 1 0,1 0 0,1 1 0,0 0 0,1 0 0,-6 28 0,-20 47-135,-8 10 56,41-103-182,0 1-1,1-1 1,-1 1-1,0-1 1,0 0 0,1 1-1,-1-1 1,0 1 0,1-1-1,-1 0 1,1 1-1,-1-1 1,0 0 0,1 1-1,-1-1 1,1 0 0,-1 0-1,1 0 1,-1 1 0,1-1-1,-1 0 1,1 0-1,-1 0 1,1 0 0,-1 0-1,1 0 1,-1 0 0,1 0-1,-1 0 1,1 0-1,0 0 1,-1 0 0,1 0-1,-1 0 1,1-1 0,25-2 34,93-26 334,85-16-175,32 12-161,277-45 37,-72 13-293,-404 58 193,-1-1 0,-1-2 0,0-2 0,0-1 0,-1-1 0,-1-2 0,0-2 0,-2-1 0,38-29 0,-55 38 231,-1 0 0,0-1-1,-1 0 1,19-25 0,-27 32 40,-1 0-1,0 0 1,0-1 0,0 1-1,-1-1 1,0 0-1,0 0 1,0 0 0,0 0-1,-1 0 1,0 0 0,0-1-1,0 1 1,0 0 0,-1-1-1,0 1 1,0 0 0,-2-10-1,1 14-192,1 0 0,-1 0 1,1 0-1,-1 0 0,0 0 0,1 0 0,-1 0 0,0 0 0,0 0 0,0 0 0,0 0 0,0 1 0,0-1 0,0 0 0,0 1 0,0-1 1,0 0-1,0 1 0,-1-1 0,1 1 0,0 0 0,0-1 0,0 1 0,-2 0 0,-11 3-1272,7 9-4481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4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83 12780,'10'-19'1377,"-3"-1"1154,-1 5-65,5 2-448,-5 3-448,-4 5-385,1 5-577,-1 0-320,-2 6 33,0 13-97,0 10 256,-2 4-191,-7 10-129,-4 3-32,2 2-96,-2 1 0,0-3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4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13261,'0'0'1756,"0"10"-1612,13 256 107,-13-263-183,0 1-1,1 0 1,-1 0-1,1 0 1,0-1-1,1 1 1,-1 0 0,0-1-1,1 1 1,0-1-1,0 0 1,0 1 0,0-1-1,1 0 1,-1 0-1,1 0 1,-1-1 0,1 1-1,0-1 1,0 1-1,0-1 1,1 0 0,-1 0-1,1 0 1,-1-1-1,7 3 1,-5-3 179,0-1-1,1 1 1,-1-1 0,0 0-1,1-1 1,-1 1 0,0-1-1,0 0 1,0 0 0,0 0-1,0-1 1,0 0 0,0 0-1,0 0 1,0-1 0,-1 0-1,1 1 1,-1-2 0,5-3-1,39-39 728,-1-2 0,-3-2-1,-2-2 1,44-72 0,-83 120-1342,-1 1 1,1 0-1,0 0 0,0 0 1,0 1-1,0-1 1,0 1-1,1-1 0,6-2 1,4-4-5481,-2 1-3115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5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15086,'0'0'7015,"62"-4"-6342,-6-4 191,9-2-255,12 1-513,3-1-32,-4 2-32,-10 2 0,-8 1-32,-14 2-833,-10 3-1024,-11 0-1859,-18 0-1153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29:5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14414,'0'0'7527,"50"5"-6182,-3-5-32,13-4-608,1-1-417,4-3-160,5 1-96,-7 0-32,-7-2-1057,-5-3-2018,-9 0-5349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17200,'0'0'5616,"1"8"-5269,4 464 3125,-5-438-2358,0-33-655,0-16 854,1-27-1283,2-1 0,2 1-1,2 0 1,2 0 0,1 1-1,2 0 1,2 1 0,31-61-1,-41 92-35,1 1 0,0 1-1,0-1 1,1 1 0,0 0-1,0 0 1,1 0 0,0 1-1,0 0 1,13-8 0,-15 11-57,1 0 1,-1 1-1,1 0 1,0 0-1,0 0 1,-1 1-1,1-1 1,0 1-1,0 1 1,1-1-1,-1 1 1,0 0-1,0 1 1,0-1-1,0 1 1,11 3-1,-15-3 38,0-1 0,-1 0 0,1 1 0,0 0 0,-1-1 0,1 1 0,0 0 0,-1-1 0,1 1-1,-1 0 1,0 0 0,1 1 0,-1-1 0,0 0 0,1 0 0,-1 0 0,0 1 0,0-1-1,0 1 1,0-1 0,0 1 0,-1-1 0,1 1 0,0 0 0,-1-1 0,1 1 0,-1 0 0,1-1-1,-1 1 1,0 0 0,0 0 0,0-1 0,0 1 0,0 0 0,0 0 0,-1 2 0,0 0 27,0 0 1,-1 1-1,0-1 0,0 0 1,0 0-1,0 0 1,0 0-1,-1-1 1,0 1-1,0 0 1,0-1-1,-6 5 1,0 0 49,0-1 0,-1 0 0,0 0 0,-1-1 0,1-1 1,-1 0-1,0 0 0,-1-1 0,1 0 0,-1-1 0,1-1 0,-23 3 1,34-5-165,-1 0 1,1 0-1,-1 0 1,1 0-1,-1 0 1,0 0 0,1 0-1,-1-1 1,1 1-1,-1 0 1,1 0-1,-1 0 1,1-1 0,-1 1-1,1 0 1,-1 0-1,1-1 1,-1 1-1,1-1 1,0 1 0,-1 0-1,1-1 1,-1 1-1,1-1 1,-1-22-9999,1 19 8240,3-16-11097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15407,'0'0'2824,"12"-9"-64,-5 4-2350,-1 0-67,1 0 0,0 0-1,0 0 1,0 1 0,1 0 0,-1 0 0,1 1 0,0 0 0,0 1 0,0 0 0,0 0 0,12-1 0,-16 3-257,0-1 1,1 2-1,-1-1 0,0 0 0,0 1 1,0 0-1,1 0 0,-1 0 0,0 1 1,0-1-1,0 1 0,-1 0 0,1 0 1,5 3-1,-7-3-82,0 1 0,-1-1 0,1 0 0,0 0 0,-1 1 0,1-1 1,-1 1-1,0 0 0,1-1 0,-1 1 0,-1 0 0,1-1 0,0 1 0,-1 0 0,1 0 0,-1 0 1,0 0-1,0 0 0,0 0 0,0-1 0,-1 1 0,0 5 0,-1-1 9,0 0-1,-1 0 0,1 0 1,-1 0-1,-1-1 0,1 1 1,-1-1-1,0 0 1,-1 0-1,-7 8 0,-61 55 165,30-30 7,42-39-181,1 0 0,-1 1 0,1-1 0,-1 0 0,1 1 0,-1-1 0,1 1 0,-1-1 0,1 1 0,0-1 0,-1 1 0,1-1 0,-1 1 0,1-1 0,0 1 0,0 0 0,-1-1 0,1 1 0,0-1 0,0 1 0,0 0 0,0-1 0,0 1 0,0 0 0,0-1 0,0 1 1,0 0-1,0-1 0,0 1 0,0 0 0,0-1 0,0 1 0,0-1 0,1 1 0,-1 0 0,0-1 0,1 1 0,-1-1 0,0 1 0,1-1 0,-1 1 0,1-1 0,-1 1 0,0-1 0,1 1 0,-1-1 0,1 0 0,0 1 0,-1-1 0,1 0 0,-1 1 0,1-1 0,-1 0 0,1 0 1,0 1-1,-1-1 0,1 0 0,0 0 0,-1 0 0,2 0 0,49 7-268,-39-6-45,50 7-3429,-20-3-2905,-6-2-3088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18738,'0'0'9321,"-7"67"-8841,3-36-352,2-1-96,2 2 32,0 0-224,0 0-481,0-1-255,6-3-290,-6-3-127,1-7-769,-1-2-1569,0-9-930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12684,'0'0'11979,"62"-44"-11883,-29 44-96,3 0-352,5 0-1442,0 4-2017,0-4-2115,0 0-6309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9 13613,'0'0'4554,"-9"-2"-3033,2 0-1414,1 1 0,-1-1 0,1 2 0,-1-1 0,0 1 0,1 0 1,-1 0-1,0 0 0,1 1 0,-1 0 0,0 1 0,1 0 0,-1 0 0,1 0 0,0 0 0,-11 7 0,9-3 220,0-1-1,1 1 1,0 1-1,-11 13 1,16-18-241,0 0 0,0 1 1,0-1-1,0 1 0,1 0 1,-1-1-1,1 1 0,0 0 1,0 0-1,0 0 0,0 0 1,0 0-1,1 0 0,-1 0 1,1 0-1,0 0 0,0 1 0,0 2 1,1-4-79,0-1 0,1 1-1,-1-1 1,0 0 0,0 0 0,1 1 0,-1-1 0,1 0 0,-1 0-1,1-1 1,-1 1 0,1 0 0,0 0 0,-1-1 0,1 1 0,0-1-1,0 1 1,-1-1 0,1 0 0,0 0 0,0 0 0,-1 0 0,1 0-1,0 0 1,0 0 0,3-2 0,49-8 127,-41 2-130,0 0 0,0 0 0,-1-1 1,-1-1-1,1 0 0,-1-1 0,12-15 0,-22 25-4,-6 10 122,0 1 0,1-1-1,0 1 1,-4 17-1,0-4 216,2-5 162,1 0-1,1 0 1,1 0 0,0 1 0,0 36-1,3-47-517,1 0 0,0 1-1,0-1 1,0 0 0,2 0-1,-1 0 1,4 8 0,-4-12-258,0 0 0,0 0 0,1 0 1,-1 0-1,1-1 0,0 1 0,0-1 0,0 0 1,0 0-1,1 0 0,-1 0 0,1 0 1,7 3-1,0-4-4006,-1-1-2647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10 208 13859,'-10'4'10348,"26"-18"-8812,100-125 2781,-83 98-3926,-18 25-451,-9 15-114,-6 10 19,-14 46-191,8-37 83,1 1 0,1 0 0,1 0 1,-2 26-1,5-44 123,0 0-1,0 1 1,0-1 0,0 0-1,0 1 1,0-1 0,0 0 0,0 0-1,0 1 1,1-1 0,-1 0-1,1 1 1,-1-1 0,1 0-1,-1 0 1,1 0 0,-1 0-1,1 1 1,0-1 0,0 0-1,0 0 1,0 0 0,0-1-1,0 1 1,0 0 0,0 0-1,0 0 1,0-1 0,0 1-1,0 0 1,0-1 0,1 1 0,-1-1-1,2 1 1,0-1-149,1 0 0,-1 0 0,0-1-1,1 1 1,-1-1 0,1 0 0,-1 0 0,0 0 0,0 0 0,0 0 0,6-4 0,18-11-1353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19923,'9'-5'2044,"6"-4"-1241,1 1 0,0 1-1,1 1 1,-1 0-1,1 1 1,0 1-1,1 0 1,32-2-1,-46 6-765,3 0-6,-1 0-1,1 0 1,0 0 0,-1 1 0,1 0 0,9 3-1,-14-3-38,-1 0 0,1-1 0,-1 1-1,0 0 1,1 0 0,-1 0-1,0 0 1,0 0 0,0 0 0,0 0-1,0 0 1,0 1 0,0-1 0,0 0-1,0 1 1,-1-1 0,1 1-1,0-1 1,-1 1 0,1-1 0,-1 1-1,0-1 1,1 1 0,-1-1 0,0 1-1,0-1 1,0 1 0,0 0 0,0-1-1,-1 1 1,1-1 0,0 1-1,-1-1 1,0 3 0,-1 4-18,-1-1 0,0 1-1,-1-1 1,0 1 0,0-1 0,0 0 0,-1 0 0,0-1-1,0 0 1,-7 7 0,-69 59 92,50-47-42,27-22-18,0 0 2,0 0 0,0 0 0,0 1 0,0-1 0,1 1 0,0 0 0,-1 0 0,2 0 0,-1 0 0,0 0 0,1 1 0,-1-1 0,1 1 0,1-1 0,-3 6 0,5-9-4,-1 0 0,1 0 1,-1 0-1,1 0 0,-1 0 0,1 0 0,-1 0 1,1-1-1,0 1 0,0 0 0,-1-1 1,1 1-1,0 0 0,0-1 0,0 1 0,0-1 1,-1 1-1,1-1 0,0 1 0,0-1 1,0 0-1,0 1 0,0-1 0,0 0 0,0 0 1,0 0-1,1 0 0,37 5 33,-29-5-32,74 7-1286,-27-5-5131,-21-2-2940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19218,'0'0'3620,"0"56"-2627,-4-32-577,2 2-160,2 2-192,0-3-64,0-2-576,0-1-161,6-5-672,-1-5-353,1-2-32,-6-5-960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13805,'0'0'13197,"67"-16"-12845,-39 16-224,4 0-96,-2 0-64,3 0-1826,-3 0-1857,0-5-4805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19314,'9'-3'2024,"10"-3"-857,0 1 0,0 1 0,1 1 0,20-1 0,-33 3-1085,0 1 0,0-1 0,0 2 0,0-1 0,0 1 0,0 0 0,0 0-1,0 1 1,0 0 0,0 0 0,-1 1 0,1 0 0,-1 0 0,0 0 0,1 1 0,4 5 0,-9-7-86,1 0 1,-2 0-1,1 1 1,0-1-1,0 1 1,-1 0 0,0-1-1,1 1 1,-1 0-1,0 0 1,0 0-1,-1 0 1,1 0-1,-1 0 1,1 0 0,-1 0-1,0 0 1,0 0-1,0 0 1,0 0-1,-1 0 1,1 0-1,-1 0 1,0 0 0,0 0-1,0-1 1,0 1-1,-1 0 1,1 0-1,-1-1 1,1 1-1,-4 4 1,-7 8 3,-1 0 1,0 0-1,-30 25 0,24-22 70,-8 4-55,-24 26-11,48-46-4,1 1 0,0 0 0,-1 0 0,1 0-1,0 0 1,0 1 0,1-1 0,-1 0-1,1 1 1,0-1 0,-1 1 0,1 0-1,1-1 1,-1 5 0,1-7 1,0 1-1,1-1 1,-1 0 0,0-1 0,1 1-1,0 0 1,-1 0 0,1 0-1,-1 0 1,1 0 0,0 0-1,0-1 1,-1 1 0,1 0 0,0-1-1,0 1 1,0-1 0,0 1-1,0-1 1,0 1 0,0-1-1,0 1 1,0-1 0,0 0 0,0 0-1,0 1 1,0-1 0,0 0-1,2 0 1,39 3 32,-35-3-28,1 0-55,25 1-1436,54-5 0,-75 2-841,0 0 1,0-1 0,0 0-1,18-8 1,11-9-11618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9705,'0'0'12044,"-3"10"-10181,-7 49-474,3 1 0,3-1 1,3 69-1,1-117-1416,0-9 34,0 1 0,0-1 0,0 0 0,0 0 1,1 0-1,-1 1 0,0-1 0,1 0 0,0 0 0,-1 0 0,1 0 0,0 0 0,0 0 0,0 0 0,0 0 0,1 0 0,-1 0 0,0-1 0,1 1 0,-1 0 1,1-1-1,0 1 0,1 1 0,1-2 7,-1 0 1,0 0-1,0 0 0,0 0 1,1 0-1,-1-1 1,0 1-1,1-1 0,-1 0 1,0 0-1,1 0 1,-1-1-1,6 0 1,5-3 7,0 0 0,-1 0 1,1-2-1,-1 1 1,0-2-1,12-8 1,-2-3 5,-20 15-29,0-1-1,0 1 1,1 0-1,-1 1 1,1-1-1,0 0 1,0 1-1,0 0 1,0 0-1,0 0 1,5-1-1,-9 35-329,-7 11 582,1-5-1097,5-11-5595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13261,'8'-8'3977,"1"0"-3253,0 0 0,1 1 0,-1 0 1,2 0-1,-1 1 0,1 0 0,0 1 1,0 1-1,0-1 0,1 2 0,-1 0 1,1 0-1,0 1 0,19-1 0,-25 2-608,0 1-1,0 0 1,0 1-1,-1-1 1,1 1-1,0 0 0,0 1 1,-1-1-1,1 1 1,-1 0-1,7 4 1,-10-5-106,0 1-1,-1 0 1,1 0 0,0 0 0,0 0 0,-1 0-1,1 0 1,-1 0 0,0 1 0,0-1 0,0 0-1,0 1 1,0-1 0,0 1 0,0-1 0,-1 1 0,0-1-1,1 1 1,-1 0 0,0-1 0,0 1 0,0-1-1,0 1 1,-1 0 0,1-1 0,-1 1 0,-1 4-1,-2 2 29,0-1 0,0 1 0,0-1 0,-1 0 0,0 0 0,-1-1-1,1 1 1,-1-1 0,-1-1 0,0 1 0,-13 10 0,11-10 42,1 0 1,0 1 0,0 0-1,1 0 1,0 1 0,0 0 0,-9 17-1,16-24-77,-1-1 0,1 0 0,0 1 0,0-1 0,0 0 0,0 1 1,0-1-1,0 0 0,0 1 0,0-1 0,0 1 0,1-1 0,-1 0 0,1 0 0,-1 1 0,1-1 0,-1 0 0,1 0 0,0 1 0,-1-1 0,1 0 0,0 0 0,0 0 0,0 0 0,0 0 0,0 0 0,0 0 0,0-1 1,0 1-1,1 0 0,-1-1 0,0 1 0,0 0 0,0-1 0,1 1 0,-1-1 0,0 0 0,3 1 0,61 14 20,-57-14-31,76 6-1346,-25-6-4654,-10-1-5421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14157,'0'0'5574,"0"52"-3588,-6-26-385,1 3-576,1 3-609,-2-3-319,6 0-33,0-3-64,0-3-513,0-1-704,4-4-769,2 0-512,-6-5 95,0-4-255,0-4-513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0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3587,'0'0'9092,"-3"8"-6215,0 3-2438,0 0 1,1 1-1,0-1 1,0 1-1,1-1 1,1 1-1,0-1 1,1 1-1,0-1 0,1 1 1,0-1-1,0 0 1,2 0-1,-1 0 1,1 0-1,1 0 0,0-1 1,8 14-1,-6-13-263,-1-1 122,0 1 0,0-2 0,1 1 0,0-1 0,10 10 0,-15-17-184,1 0 1,-1 0-1,0 0 1,1-1-1,-1 1 1,1-1-1,-1 0 1,1 0-1,0 0 1,0 0-1,-1 0 1,1 0-1,0-1 1,0 0-1,0 1 1,0-1-1,-1 0 1,1 0 0,0 0-1,0-1 1,0 1-1,0-1 1,0 0-1,-1 1 1,1-1-1,4-2 1,10-7-103,-1-1 0,0 0 0,0-2 0,-1 1 0,0-2 1,-1 0-1,-1 0 0,0-2 0,-1 1 0,13-24 0,-9 4-2814,-8 0-3055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13004,'0'0'12962,"-10"0"-12727,6 0-233,-1 1-1,0 0 1,1-1 0,-1 1 0,1 1 0,0-1 0,-1 1-1,1 0 1,0 0 0,0 0 0,-6 4 0,2 0 4,0 1 0,0 0 0,0 1 0,1 0 0,-7 10 0,-8 12 5,1 0-1,-28 56 0,43-74-9,1-1-1,0 1 1,1 0-1,1 0 1,0 0 0,0 0-1,1 1 1,1-1-1,0 1 1,0-1-1,3 23 1,-1-31-154,1 0 1,0 1-1,-1-1 1,1 0-1,0 0 1,1 0-1,-1-1 1,1 1-1,0 0 1,0-1-1,0 0 1,0 1-1,0-1 1,1-1-1,0 1 1,-1 0-1,1-1 1,0 0-1,0 0 1,0 0-1,1 0 1,-1-1-1,0 1 0,9 0 1,7 3-1435,0-2-1,1 0 1,0-1-1,21-1 1,10-1-8444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8808,'0'0'9999,"-9"9"-7655,4-4-2018,0 0-105,0 1-1,0 0 1,0-1 0,1 2 0,0-1-1,0 0 1,1 1 0,0 0 0,0 0 0,-2 7-1,-14 70 284,5 1 0,-5 97 0,15-140-398,-9 17 113,10-56 556,1-13-252,-1-13-129,5-12-545,2-1 1,1 2-1,1-1 0,2 0 1,2 1-1,1 1 0,1 0 1,31-57-1,-39 84 80,0 0-1,0 1 1,0 0 0,1 0 0,0 0-1,0 0 1,0 1 0,0 0 0,1 0-1,-1 0 1,1 1 0,11-5 0,-14 7 63,-1 0 0,0 0 1,1 0-1,-1 0 0,1 0 1,0 1-1,-1-1 0,1 1 0,-1 0 1,1 0-1,0 0 0,-1 0 1,1 0-1,0 1 0,-1-1 1,1 1-1,-1 0 0,1-1 0,-1 1 1,1 0-1,-1 1 0,1-1 1,-1 0-1,0 1 0,0-1 1,0 1-1,0 0 0,0-1 0,0 1 1,0 0-1,-1 0 0,1 0 1,-1 1-1,3 2 0,-3-3-30,0-1-1,-1 1 0,1-1 0,0 1 1,-1-1-1,1 1 0,-1-1 1,1 1-1,-1-1 0,0 1 0,1 0 1,-1-1-1,0 1 0,0 0 1,0-1-1,0 1 0,-1 0 1,1-1-1,0 1 0,-1 0 0,1-1 1,-1 1-1,0-1 0,1 1 1,-1-1-1,-1 2 0,-1 0 34,1 0-1,-1-1 1,0 0-1,0 0 1,0 0-1,0 0 1,0 0-1,0-1 1,-1 1-1,1-1 1,-6 2-1,-8 0 156,0 1-1,0-2 1,-33 1 0,47-3-149,0 0 0,0-1 0,0 1 1,0-1-1,1 1 0,-1-1 0,0 0 0,0 0 1,1 0-1,-5-3 0,0-8-2861,17-5-5579,2 8 320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18068,'-9'4'475,"1"-1"-1,-1 2 1,1-1 0,0 1 0,0 0 0,0 1 0,0 0-1,1 0 1,0 0 0,-8 10 0,9-8-365,0 0 0,0 0 0,1 0 0,0 0 0,0 1 0,1 0 0,0 0 0,1 1 0,0-1 1,0 1-1,1-1 0,0 1 0,1 0 0,0 0 0,0 16 0,1-23-89,0-1 1,0 0-1,1 1 0,-1-1 1,1 0-1,-1 0 1,1 1-1,0-1 0,-1 0 1,1 0-1,0 0 0,1 0 1,-1 0-1,0 0 0,1 0 1,-1 0-1,1 0 1,-1-1-1,1 1 0,2 1 1,-2-2 36,0 0 1,1 0-1,-1 0 1,0-1 0,1 1-1,-1-1 1,0 1 0,1-1-1,-1 0 1,1 0-1,-1 0 1,1 0 0,-1 0-1,0-1 1,1 1 0,2-2-1,3 0 142,-1-1-1,1 0 1,0-1 0,-1 0-1,0 0 1,0-1-1,0 1 1,-1-1 0,1-1-1,6-7 1,-7 6-54,-1 0 0,0 0 0,-1 0 0,0 0 0,0-1 0,0 0 0,-1 0 0,0 0 0,-1 0 0,2-9 0,-3 14-163,-1 1 0,1-1 0,-1 0 0,0 1 0,0-1 0,0 1 0,0-1 0,-1 0 0,1 1 0,-1-1 0,1 1 0,-1-1-1,0 1 1,0-1 0,0 1 0,0 0 0,-1-1 0,1 1 0,-1 0 0,1 0 0,-1 0 0,0 0 0,1 0 0,-1 0 0,0 1 0,0-1 0,-1 0 0,1 1-1,0 0 1,0 0 0,-1-1 0,1 1 0,-1 0 0,1 1 0,-5-2 0,-27-1-2127,32 3 1916,0 0 1,1 0-1,-1 1 1,0-1-1,1 0 0,-1 1 1,1-1-1,-1 1 1,1-1-1,-1 1 1,1 0-1,-1 0 1,1 0-1,-1 0 1,1 0-1,0 0 1,-2 2-1,2 0-787,8 1-58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12268,'0'0'8520,"-30"58"-6631,24-36-703,3 5-514,3 3-416,-4 0-191,4 3-33,0-4 0,0-1-64,0-4-673,0-6-512,0-2-1025,0-8-1890</inkml:trace>
  <inkml:trace contextRef="#ctx0" brushRef="#br0" timeOffset="1">0 208 10602,'0'0'11979,"49"-32"-11722,-19 32-161,5 5-64,5 3-1185,1-1-2915,0-2-3331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10 15150,'0'0'2024,"-12"-2"15,11 2-1988,-5-2 82,1 1 0,-1-1 1,0 1-1,0 1 0,0-1 0,0 1 0,0 0 0,0 0 0,0 1 0,0 0 0,0 0 0,1 0 0,-1 1 0,0-1 0,1 1 1,-1 1-1,1-1 0,-1 1 0,1 0 0,0 0 0,0 1 0,-7 7 0,7-6-41,0 0-1,1 0 1,0 1-1,0 0 1,0 0 0,1 0-1,0 0 1,0 1-1,1-1 1,-4 12-1,6-16-85,0 0 0,0 0 0,0 0 0,0 0 0,0 0 0,0 0 0,0 0 0,0 0 0,1 0 0,-1 0-1,1 0 1,0 0 0,-1 0 0,1 0 0,0-1 0,0 1 0,0 0 0,1 0 0,-1-1 0,0 1 0,0-1 0,1 1-1,-1-1 1,1 1 0,0-1 0,-1 0 0,1 0 0,0 0 0,0 0 0,0 0 0,-1 0 0,1 0 0,0-1-1,0 1 1,0-1 0,0 1 0,0-1 0,0 0 0,4 0 0,6 1-43,-1 0 0,1-1 0,0 0 1,0-1-1,-1 0 0,1 0 0,0-2 0,-1 0 0,0 0 1,0-1-1,0 0 0,0 0 0,0-2 0,-1 1 0,0-1 1,0-1-1,0 0 0,-1 0 0,14-15 0,-14 18-779,-13 19 509,-19 31 387,18-36-78,-11 22 783,-17 53 0,29-74-828,1 1 0,0-1-1,1 1 1,1 0 0,0 0-1,1 0 1,0 0-1,2 19 1,-2-30-402,4 11-362,2-8-4283,2-3-2763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10570,'0'0'3320,"6"8"-1617,6 10-1016,0 0 0,-2 0 0,0 1 0,-1 0 0,-1 1 0,-1 0 0,-1 0 0,0 1 0,2 22-1,-2-7-529,-2 0-1,-2 0 0,-1 0 0,-7 68 0,3-82-146,-2-1 0,-1 0 1,0-1-1,-2 1 0,0-1 0,-1-1 0,-1 0 0,-21 30 0,11-22-1141,0 0 1,-2-2-1,-1-1 0,-49 41 1,29-34-3290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17681,'0'0'10442,"70"-9"-9642,-22 9-319,16 0-385,7 5 0,1 0-96,-3-1-480,-3 1-1058,-20-1-1249,-14-4-1633,-17 0-4324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1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14542,'0'0'768,"82"9"2948,-26-6-737,15 1-1698,6 1-256,-2-1-705,1-1-288,-5-3-1185,-7-1-5125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13933,'0'0'12321,"0"12"-12070,2 115 197,-8 215-85,-2-287-191,4-44 268,4-38 235,33-211-450,-14 124-386,-17 97 127,1 0-1,1 0 1,1 0-1,0 1 1,1 0-1,0 0 1,14-23-1,-17 34 19,0 0 0,1 0 0,0 0 1,0 1-1,0 0 0,1 0 0,-1 0 0,1 0 0,0 1 0,0-1 1,0 1-1,0 1 0,1-1 0,-1 1 0,1 0 0,0 0 0,0 0 1,-1 1-1,1 0 0,0 0 0,0 1 0,0-1 0,0 1 0,10 1 0,-15 0-4,1-1-1,0 0 0,-1 0 0,1 1 0,-1-1 1,1 1-1,-1 0 0,0-1 0,1 1 0,-1 0 0,0 0 1,1 0-1,-1-1 0,0 2 0,0-1 0,0 0 0,0 0 1,0 0-1,0 0 0,0 1 0,0-1 0,0 0 1,-1 1-1,1-1 0,0 1 0,-1-1 0,1 1 0,-1-1 1,0 1-1,1-1 0,-1 3 0,0-1 1,0 0-1,0-1 0,0 1 1,0 0-1,0-1 1,-1 1-1,1-1 1,-1 1-1,0-1 1,0 1-1,0-1 0,0 1 1,0-1-1,0 0 1,-1 1-1,1-1 1,-1 0-1,-2 2 0,-7 7 40,-1-2 0,-1 1 0,0-2 0,0 0 0,0 0 0,-1-1 0,0-1 0,-1 0-1,1-1 1,-1-1 0,0 0 0,-17 2 0,31-6-161,0 0-1,1 0 0,-1 0 1,1 0-1,-1 0 1,0 0-1,1 0 1,-1 0-1,1 0 1,-1 0-1,0 0 1,1 0-1,-1-1 0,1 1 1,-1 0-1,0 0 1,1-1-1,-1 1 1,1 0-1,-1-1 1,1 1-1,-1-1 1,1 1-1,0 0 0,-1-1 1,1 1-1,-1-1 1,1 1-1,0-1 1,-1 1-1,1-1 1,0 0-1,0 1 1,-1-1-1,1 1 1,0-1-1,0 1 0,0-1 1,0 0-1,0 1 1,0-1-1,0 0 1,0 1-1,0-1 1,0 1-1,0-1 1,0 0-1,0 1 0,1-2 1,-1-2-621,0-22-6455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17360,'0'0'2093,"11"-3"779,-4 1-2460,4-2 184,1 0 1,0 1 0,-1 1 0,1 0 0,0 1-1,0 0 1,0 0 0,0 1 0,22 3-1,-33-2-592,1 0-1,-1-1 0,1 1 1,-1 0-1,1 0 0,-1 0 1,1 0-1,-1 0 0,0 0 1,0 1-1,0-1 0,1 0 1,-1 1-1,0-1 0,-1 1 0,1-1 1,0 1-1,0-1 0,-1 1 1,1-1-1,0 1 0,-1 0 1,0-1-1,1 1 0,-1 0 1,0 0-1,0-1 0,0 1 0,0 0 1,0-1-1,-1 1 0,1 0 1,0 0-1,-1-1 0,1 1 1,-1-1-1,0 1 0,-1 3 1,-2 4 15,0 1 0,-1-1 1,0 0-1,-1 0 1,-6 9-1,-13 10 19,-17 25 31,39-50-73,1 1 1,0 0 0,-1 0 0,1 1 0,1-1 0,-1 0 0,1 1 0,-1-1 0,1 1 0,1-1 0,-1 7-1,1-10 3,0-1-1,0 1 1,0 0-1,1 0 1,-1 0-1,1 0 0,-1 0 1,1-1-1,-1 1 1,1 0-1,-1 0 0,1-1 1,-1 1-1,1 0 1,0-1-1,0 1 1,-1 0-1,1-1 0,0 1 1,0-1-1,0 0 1,-1 1-1,1-1 0,0 1 1,0-1-1,0 0 1,0 0-1,0 0 0,0 0 1,0 1-1,0-1 1,0-1-1,42 2-83,-31-1 4,15 0-404,57-2-3132,-25-5-3033,-15-1-925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10090,'0'0'13997,"-13"68"-12620,7-40-320,1 2-673,-1 2-287,1 0-33,1 3-32,2-4-289,2 1-671,0-5-450,0-3-448,0-9-1216,0-7-3204</inkml:trace>
  <inkml:trace contextRef="#ctx0" brushRef="#br0" timeOffset="1">1 203 16432,'0'0'8744,"78"-15"-7495,-37 13-769,2 2-383,7 0-65,1-1-801,-1-7-2562,-1-4-5446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65 13389,'0'0'2130,"11"-7"363,-5 3-2210,68-35 3674,-69 36-3632,1 1 0,0 0 0,0 0 0,0 0 1,0 1-1,1 0 0,-1 0 0,0 0 0,0 1 0,1 0 0,-1 0 0,12 3 0,-17-3-320,0 1 0,0 0-1,0-1 1,0 1-1,-1 0 1,1-1-1,0 1 1,0 0 0,-1 0-1,1 0 1,-1 0-1,1 0 1,-1 0-1,1 0 1,-1 0 0,1 0-1,-1 0 1,0 0-1,0 0 1,0 0 0,1 0-1,-1 0 1,0 0-1,0 0 1,0 0-1,0 0 1,-1 0 0,1 0-1,0 0 1,0 0-1,-1 2 1,-13 35 83,-3-14-39,0-1 0,-1-1 0,-2 0 0,-34 29 0,28-28-26,1 2 1,-35 44-1,57-66-26,1 1 0,0-1 0,0 0 0,0 1 0,0-1 0,0 1 0,1 0 0,0-1 0,-1 1 0,1 0 0,1 0 0,-1 0 0,0 0 0,1 0 0,0 0 0,0 0 0,1 4 1,0-5-39,0-1 1,0 1-1,0-1 1,0 0-1,1 1 1,-1-1-1,1 0 1,0 0 0,-1 0-1,1 0 1,0-1-1,0 1 1,0 0-1,1-1 1,-1 1 0,0-1-1,0 0 1,1 0-1,-1 0 1,1 0-1,-1 0 1,1 0 0,-1-1-1,1 1 1,5-1-1,66 4-7710,-30-4-2702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10410,'0'0'10052,"0"12"-8146,-13 157 2172,-2-2-3485,14-127-540,-2-1 1,-2 0-1,-1-1 0,-2 1 1,-23 65-1,24-91 241,3-14-83,2-26 20,11-47-139,60-144-844,-58 191 546,1 0 0,1 1 1,1 1-1,1 0 0,34-41 1,-43 59 194,0 1 0,0 0 1,1 0-1,0 1 0,11-7 0,-16 10 4,1 1-1,1-1 1,-1 1-1,0-1 1,0 1-1,0 0 1,1 0-1,-1 1 1,0-1-1,1 1 1,-1-1-1,1 1 1,-1 0-1,1 0 1,-1 1-1,7 1 1,-9-2 3,0 0 1,-1 1-1,1-1 1,0 1-1,0-1 1,-1 1-1,1 0 1,0-1-1,-1 1 1,1 0-1,0-1 1,-1 1-1,1 0 0,-1 0 1,0-1-1,1 1 1,-1 0-1,0 0 1,1 0-1,-1 0 1,0 0-1,0-1 1,1 1-1,-1 0 1,0 0-1,0 0 1,0 0-1,0 0 1,-1 0-1,1 0 1,0 0-1,0-1 1,0 1-1,-1 0 1,1 0-1,0 0 1,-1 0-1,1-1 1,-1 1-1,1 0 1,-2 1-1,0 2-36,0 0 0,-1 0 0,1 0 0,-1 0 0,0 0 0,-7 6 1,-1-2 60,0 0 0,-1-1 1,0-1-1,-1 0 1,0 0-1,1-1 0,-2-1 1,-18 5-1,-28-3-2637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17996,'-6'2'2264,"6"-1"-1231,2-1-385,8-1 1464,5-2-528,5 0-591,5 0-385,3-1-800,4-2-384,-2-3 1160,-1 1-648,-8 2-104,-2 0-72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69 7623,'0'0'14254,"4"-9"-12044,11-29-443,-15 37-1718,0 0 1,0 1-1,0-1 1,1 1-1,-1-1 1,0 0-1,0 1 1,0-1-1,0 0 0,0 1 1,-1-1-1,1 0 1,0 1-1,0-1 1,0 1-1,-1-1 1,1 0-1,0 1 1,0-1-1,-1 1 1,1-1-1,-1 1 1,1-1-1,0 1 0,-1-1 1,1 1-1,-1-1 1,1 1-1,-1 0 1,1-1-1,-1 1 1,1 0-1,-1-1 1,0 1-1,1 0 1,-1 0-1,0-1 1,1 1-1,-2 0 0,-25-2 306,23 2-259,-3 0-93,0 1 1,1 0 0,-1 0-1,0 0 1,1 1 0,-1 0-1,1 0 1,-1 1-1,1 0 1,0 0 0,0 0-1,0 1 1,1-1 0,-1 2-1,1-1 1,0 0 0,0 1-1,-6 7 1,5-4-14,0 0-1,0 0 1,1 1 0,0-1 0,1 1-1,0 0 1,0 0 0,1 1 0,0-1-1,1 1 1,0-1 0,-1 13 0,2-20 9,1-1-1,0 1 1,0 0 0,0-1 0,1 1 0,-1-1 0,0 1 0,1 0 0,-1-1 0,1 1 0,-1-1 0,1 1-1,0-1 1,-1 1 0,1-1 0,0 0 0,0 1 0,0-1 0,0 0 0,0 1 0,1-1 0,-1 0-1,2 1 1,0 0 6,1 0 0,-1-1 0,1 1 0,-1-1 0,1 0 0,0 0 0,-1 0 0,1 0 0,7 0 0,0-1 3,1 0 0,-1-1 0,0 0 0,0-1 1,0 0-1,15-5 0,-11 0-45,1-1 0,-2 0 0,1-1 0,-1-1 1,0 0-1,-1-1 0,0 0 0,-1-1 0,22-26 0,-45 70-165,-13 11 697,-32 74 1,49-99-396,0 0-1,2 1 1,0-1 0,1 1-1,1 0 1,1 1-1,0 22 1,6-15-671,4-18-1869,5-6-4948,1-4-7373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17008,'0'0'9449,"-4"83"-8264,-4-45-512,7 3-289,-5-3-192,6-3-96,0-4-32,0-5-31,0-5-322,6-3-447,-5-5-898,-1-6-1537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4516,'0'0'19603,"64"-5"-18130,-23 5-95,7 3-930,5 1-384,3 0-64,0-4-2018,-2 0-3875,-6-3-7977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99 10250,'0'0'6822,"-2"-9"-2749,1 4-3858,1 1 0,-1 0 0,-1 0 0,1 0-1,-1 0 1,1 0 0,-1 0 0,0 0 0,-1 0 0,1 0-1,-1 1 1,1 0 0,-1-1 0,0 1 0,0 0 0,-1 0-1,1 0 1,0 1 0,-1-1 0,0 1 0,0 0-1,1 0 1,-1 0 0,0 1 0,-1-1 0,1 1 0,0 0-1,-8-1 1,5 1-221,0 0-1,0 0 1,0 1-1,0 0 1,0 1-1,0-1 1,0 1 0,0 0-1,1 1 1,-1 0-1,0 0 1,0 0-1,1 1 1,0 0-1,-1 0 1,1 1-1,0 0 1,1 0-1,-1 0 1,1 1 0,-1-1-1,2 1 1,-1 1-1,0-1 1,1 1-1,0-1 1,0 1-1,1 0 1,-1 1-1,2-1 1,-1 1-1,0-1 1,1 1 0,1 0-1,-1 0 1,1-1-1,-1 9 1,2-12 8,-1 0 1,1 0 0,0 0-1,0 0 1,0 0 0,0 0 0,1 1-1,-1-1 1,1 0 0,-1 0-1,1 0 1,0 0 0,1 0-1,-1-1 1,0 1 0,1 0-1,-1 0 1,1-1 0,0 1 0,0-1-1,4 4 1,-1-3 2,0 0 1,-1-1-1,1 0 0,0 0 0,1 0 1,-1-1-1,0 1 0,0-1 1,1-1-1,-1 1 0,0-1 1,8 0-1,2 0-11,0-1 1,0-1 0,1-1-1,-2 0 1,1 0 0,0-2-1,-1 0 1,0 0 0,23-13-1,-18 7-8,1-1 0,-2-1 0,0-1-1,0 0 1,28-32 0,-61 67-14,0 1 0,1 1-1,1 0 1,2 0 0,0 1 0,-9 31-1,15-42 36,0 1 0,1 0-1,1 1 1,0-1 0,1 1 0,1-1-1,0 1 1,0 0 0,2-1-1,0 1 1,5 22 0,-6-34-155,1-1 1,0 1-1,1-1 1,-1 0-1,0 1 1,1-1-1,-1 0 1,1 0-1,0 0 1,2 2-1,17 5-7438,-7-9-1335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12139,'10'-3'5857,"21"-3"-3203,54-6 1,-78 11-2448,0 0 0,0 1 0,0 0 0,0 0 0,0 0 0,0 1 0,0 0 0,0 1 0,-1-1 0,1 1 0,0 1 0,-1-1 0,1 1 0,-1 0 0,12 8 0,-16-9-203,-1 0 0,0 0 0,1 0 0,-1 0 0,0 0 0,0 0 0,0 0 0,-1 1 0,1-1 1,0 0-1,-1 1 0,0-1 0,1 0 0,-1 1 0,0-1 0,0 0 0,0 1 0,-1-1 0,1 0 0,0 1 0,-1-1 0,0 0 0,1 1 0,-1-1 0,0 0 0,0 0 0,0 0 0,-1 0 0,1 0 0,0 0 0,-1 0 0,1 0 0,-3 1 0,-7 10 148,0-1 0,-1 0 0,-19 14-1,26-22-30,-17 13 224,-26 20 134,46-35-470,0 0-1,0 0 1,0 1-1,0-1 1,0 0-1,1 1 1,-1-1 0,1 1-1,-1 0 1,1-1-1,0 1 1,0 0-1,0 0 1,0 0-1,0 5 1,1-7-10,1 0 0,-1 0 0,0 0 1,1 0-1,-1 0 0,1 0 0,-1 1 0,1-1 0,0 0 0,-1-1 1,1 1-1,0 0 0,0 0 0,0 0 0,-1 0 0,1-1 0,0 1 1,0 0-1,0-1 0,0 1 0,0-1 0,0 1 0,1-1 0,-1 1 1,2-1-1,34 9-16,-30-8-24,90 9-2477,-31-9-2589,-57-1 4062,63 0-10416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15887,'0'0'8456,"80"27"-6630,-35-21-673,17-1-545,-3-1-383,-1 1-161,-2-1 32,-9-1-352,-13-1-1762,-16 0-1506,-12-2-3843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13805,'0'0'6118,"77"23"-3972,-34-21-320,18-2-545,-1 0-448,5 2-641,-1-2-192,-5 0-1826,-3-1-8680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11115,'0'0'12369,"1"9"-11820,6 71-6,-4 1 0,-10 131 0,1-169-481,-1 0 1,-2 0 0,-27 73 0,25-101 216,5-25 100,2-28-93,6-2-819,1 0 0,2 1 0,2-1-1,1 1 1,2 0 0,2 1 0,2 0-1,26-52 1,-34 79 509,0 0 0,1 0 0,0 0 1,1 1-1,0 0 0,1 0 0,0 1 0,0 0 0,20-14 0,-26 21 65,1-1-1,0 1 1,0-1-1,1 1 1,-1 0-1,0 1 1,1-1-1,-1 1 1,1 0-1,-1 0 1,1 0-1,0 1 1,-1 0 0,1 0-1,0 0 1,-1 0-1,1 1 1,0-1-1,-1 1 1,1 0-1,-1 1 1,1-1-1,-1 1 1,0 0-1,0 0 1,1 0 0,-1 1-1,-1-1 1,7 6-1,-7-6-52,0 0 0,-1 1 0,1-1 0,-1 0 0,1 1 0,-1-1 0,0 1 0,0 0 0,-1 0 0,1 0 0,0 0 0,-1 0 0,0 0 0,0 0 0,0 0 0,0 0 0,0 1 0,0-1 0,-1 0 0,0 1 0,0-1 0,0 1 0,0-1 0,-1 6 0,-1-5 1,1 0-1,-1 0 1,0-1 0,0 1-1,0-1 1,-1 0-1,1 0 1,-1 0 0,0 0-1,0 0 1,0 0-1,0 0 1,0-1 0,0 0-1,-1 0 1,1 0 0,-1 0-1,0 0 1,1-1-1,-7 2 1,1 0 57,-1 0 0,0 0 0,0-1 0,-1 0 0,1-1-1,0 0 1,-1-1 0,1 0 0,-13-2 0,21 1-206,1 1-1,0-1 1,0 1 0,0-1-1,0 0 1,0 0 0,0 1-1,0-1 1,0 0-1,0 0 1,0 0 0,0 0-1,1 0 1,-1 0 0,0 0-1,1 0 1,-1 0 0,1 0-1,-1 0 1,1-1 0,-1 1-1,1 0 1,0 0-1,0-1 1,-1-1 0,0-19-5526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15951,'9'0'1938,"0"-1"-1428,11-1 722,-1 1 0,1 1 1,23 3-1,-37-2-972,-1 0 0,1 1-1,-1-1 1,0 1 0,0 0-1,1 0 1,7 5 0,-11-6-229,0 0 1,-1 1 0,1-1 0,0 1-1,-1-1 1,1 1 0,-1 0 0,1 0-1,-1-1 1,0 1 0,0 0 0,0 0-1,0 0 1,0 0 0,0 1 0,0-1-1,-1 0 1,1 0 0,-1 3 0,0-2-24,0 0 0,0 0 1,-1 0-1,0 0 0,0 0 1,1 0-1,-2 0 0,1 0 1,0 0-1,0-1 0,-1 1 0,0 0 1,1-1-1,-1 0 0,0 1 1,0-1-1,-1 0 0,1 0 1,0 0-1,-1 0 0,-2 2 1,-66 37 275,49-30-180,21-10-96,-34 23 93,34-23-104,1-1 1,-1 1-1,0 0 1,1-1 0,-1 1-1,1 0 1,-1-1-1,1 1 1,0 0-1,-1 0 1,1 0 0,0-1-1,-1 1 1,1 0-1,0 0 1,0 0-1,0 0 1,0-1 0,0 1-1,0 0 1,0 0-1,0 0 1,0 0-1,0 0 1,0-1 0,1 1-1,-1 0 1,0 0-1,1 0 1,-1-1-1,0 1 1,1 0 0,-1 0-1,1-1 1,-1 1-1,1 0 1,-1-1-1,1 1 1,0-1 0,-1 1-1,1 0 1,0-1-1,-1 0 1,1 1-1,0-1 1,1 1 0,14 8-151,0-1 0,1 0 1,0-1-1,1-1 1,30 7-1,25 1-3095,-4-4-3812,-63-10 6149,55 8-10358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18001,'0'0'7111,"-15"65"-5798,12-34-512,3-1-449,0-1-224,0 0 0,0-3-96,9-2-416,-4-2-1538,-1-7-1441,-2-6-3203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19180,'2'0'2025,"8"0"-1241,3 0-296,7-2 1160,9-3-528,5 2-423,5 0-129,2 1-400,2 0-168,-4-1-440,-5 0-289,-9-1-615,-7 1-152,-12-1 1024,-6 1-368,-14 3-169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13965,'0'0'3812,"70"9"-2018,-27-2-673,10-2-609,6 1-384,5-2-128,3-4-2690,2 0-3813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3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20 14958,'-9'-4'2029,"5"1"-1861,-1 1 0,0 0 1,-1 0-1,1 1 0,0-1 0,-1 1 1,1 0-1,0 0 0,-1 1 0,1-1 1,-1 1-1,1 1 0,-1-1 0,1 1 1,-1 0-1,1 0 0,0 0 1,-1 1-1,1 0 0,0 0 0,0 0 1,0 1-1,1 0 0,-7 4 0,3 0 17,1 0 0,1 0-1,-1 1 1,2 0-1,-1 0 1,1 0 0,0 1-1,0 0 1,1 0-1,-3 11 1,6-17-153,-1 0 0,1 1 0,1-1 0,-1 1 0,0-1 0,1 1 0,0-1 0,-1 1 0,2-1 0,-1 1 0,0 0 0,1-1 0,-1 1 0,1-1 0,0 0-1,0 1 1,1-1 0,-1 0 0,1 1 0,-1-1 0,1 0 0,0 0 0,0 0 0,0-1 0,1 1 0,-1 0 0,1-1 0,-1 1 0,1-1 0,5 3 0,1 0-17,-1-1 1,1 0-1,0-1 1,0 0-1,0 0 1,0-1-1,1-1 1,-1 1-1,1-1 1,-1-1-1,1 0 1,-1 0-1,1-1 1,16-3-1,-12 1 6,0-1-1,0 0 1,0-1-1,-1-1 0,1 0 1,-1-1-1,-1-1 1,23-16-1,-29 22 66,-12 15 135,-23 34 421,8-12-149,12-18-231,2-1 0,0 1 0,0 1 0,2-1 0,-4 20 0,7-27-429,0-1-1,1 1 1,0-1-1,1 1 1,0-1-1,1 1 1,0-1-1,0 0 0,1 1 1,0-1-1,5 14 1,5-4-4195,6-11-4675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13773,'6'-9'1847,"-1"2"-1391,-1 0 0,2 0 0,-1 1 0,1 0 0,0 0 0,0 0 0,1 1 0,-1 0 0,1 0 0,0 1 0,1-1 0,-1 2 0,1-1 0,0 1 0,-1 0-1,15-3 1,-15 5-314,0 0 0,0 1-1,0 0 1,0 0-1,0 0 1,-1 1-1,1 0 1,0 0 0,13 5-1,-18-5-140,1 0 1,-1 0-1,0 1 1,0-1-1,0 1 0,0-1 1,0 1-1,0 0 1,-1 0-1,1 0 0,0 0 1,-1 0-1,0 0 1,1 1-1,-1-1 0,0 0 1,0 1-1,0-1 1,-1 1-1,1-1 0,-1 1 1,1-1-1,-1 1 1,0-1-1,0 1 0,0-1 1,0 1-1,0-1 0,-1 5 1,0-2 3,0-1 1,0 0-1,0 1 1,-1-1-1,1 0 0,-1 0 1,0 0-1,0 0 1,0-1-1,-1 1 1,0 0-1,1-1 0,-1 0 1,-6 5-1,-55 39 146,53-42-135,1 2 1,0 0-1,0 0 0,1 0 1,0 1-1,-9 11 1,16-17-29,1-1 1,0 1-1,-1 0 1,1 0-1,0 0 1,0 0-1,0 0 1,1 0 0,-1 0-1,0 0 1,1 1-1,-1-1 1,1 0-1,0 0 1,0 0-1,0 1 1,0-1-1,0 0 1,0 0-1,1 1 1,-1-1-1,2 3 1,-1-2-56,1 1 0,0-1 0,0 0 0,1 1 1,-1-1-1,1-1 0,0 1 0,-1 0 0,1-1 0,0 1 0,7 3 0,6 3-589,2 0-1,-1-1 0,1-1 0,19 5 0,16 1-5882,4-4-4192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18481,'0'0'5157,"-11"49"-4356,2-22-192,9 2-193,-2 0-192,2 3-192,0-1 32,0 0-32,0 0-96,0-4-704,0-4-930,-2-7-2658,-8-7-5253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15439,'0'0'4676,"76"-2"-2690,-33 2-1185,19 6-257,3 5-288,6 1-224,0 1-160,-3-6-3267,-3-5-3620,-9-2-4740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9449,'9'-2'3865,"8"-2"-2577,0 1-1,0 0 1,0 1 0,0 1 0,0 1 0,32 3-1,-39-2-1041,0 1 0,0 0-1,0 1 1,0-1 0,0 2 0,-1-1-1,0 2 1,1-1 0,-1 1 0,-1 0-1,1 1 1,-1 0 0,12 12-1,-18-17-242,0 1 0,0 0-1,-1 0 1,1 1 0,-1-1 0,1 0-1,-1 1 1,0-1 0,0 0-1,0 1 1,0-1 0,-1 1 0,1 0-1,0-1 1,-1 1 0,0 0-1,0-1 1,0 1 0,0 0-1,0-1 1,0 1 0,-1 0 0,1-1-1,-1 1 1,0-1 0,0 1-1,0-1 1,0 1 0,0-1-1,0 0 1,-1 1 0,1-1 0,-4 4-1,-5 5 12,0-1 0,0 0 0,-1-1 0,-22 16 0,24-19 11,-32 22 72,25-19-24,1 1 1,1 0-1,0 1 0,0 0 1,1 1-1,1 1 0,-22 27 1,33-38-75,0-1 1,0 1 0,0-1 0,0 1 0,0 0 0,1-1 0,-1 1 0,1 0 0,-1 0 0,1 0 0,-1 0 0,1-1 0,0 1 0,0 0-1,0 0 1,0 0 0,0 0 0,1 0 0,-1-1 0,1 1 0,-1 0 0,1 0 0,-1 0 0,1-1 0,2 4 0,-1-2 13,1 0 1,0-1 0,-1 1 0,1-1-1,0 0 1,0 0 0,1 0 0,-1 0-1,0-1 1,1 1 0,-1-1 0,5 1-1,12 3-440,0-1 0,0-1 0,34 1-1,-36-3-1990,0-1 0,0-1 0,33-6-1,0-10-8338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16239,'0'0'5227,"-2"11"-3695,2-7-1394,-9 58 1637,-21 78 1,19-108-1319,5-18-152,1 1 0,1 0 0,0 0 1,1 1-1,0-1 0,2 1 0,-1 16 0,3-30-265,-1 0 1,1-1-1,0 1 0,0-1 0,0 1 0,0-1 0,0 1 0,0-1 0,0 1 0,0-1 0,1 0 1,-1 0-1,0 1 0,1-1 0,-1 0 0,1 0 0,0-1 0,-1 1 0,1 0 0,0 0 0,-1-1 1,1 1-1,0-1 0,0 0 0,-1 1 0,1-1 0,0 0 0,0 0 0,0 0 0,-1 0 0,1 0 1,2-1-1,9 1 52,-1-1 0,1 0 0,16-5 1,-11 1-73,-1-1 1,0-1 0,0-1 0,23-14 0,-21 11-99,2 1 1,24-10-1,-45 20 65,1 0 0,0-1 0,0 1-1,-1 0 1,1 0 0,0-1-1,0 1 1,-1 0 0,1 0-1,0 0 1,0 0 0,0 0-1,-1 0 1,1 0 0,0 1 0,0-1-1,0 0 1,-1 0 0,1 1-1,0-1 1,-1 0 0,1 1-1,0-1 1,-1 0 0,1 1-1,0-1 1,-1 1 0,1 0 0,-1-1-1,1 1 1,-1-1 0,1 1-1,-1 0 1,1-1 0,-1 1-1,0 0 1,1-1 0,-1 1-1,0 0 1,0 0 0,1-1 0,-1 1-1,0 0 1,0 0 0,0 0-1,0-1 1,0 1 0,0 0-1,0 0 1,0-1 0,0 1-1,-1 0 1,1 1 0,-11 57 4,6-37 16,3-4 39,1 0 1,1 0 0,1 21 0,5-31-2186,2-11-4920,0-6-3501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12684,'0'0'4847,"6"-10"-2242,-3 4-2315,0 1 0,0 0-1,1 0 1,-1 1 0,1-1-1,0 1 1,1 0 0,-1 0-1,1 0 1,0 0 0,-1 1 0,1 0-1,1 0 1,-1 0 0,0 1-1,1 0 1,0 0 0,7-2-1,2 2 234,-1 0-1,0 1 1,0 0-1,29 3 1,-39-1-478,-1-1 0,1 1 1,-1 0-1,1 0 0,-1 0 1,0 1-1,0-1 0,1 1 1,-1 0-1,0-1 0,4 4 0,-6-3-45,0-1 0,1 1 0,-1-1 0,0 1 0,0 0 0,0-1 0,0 1 0,-1 0 0,1 0 0,0-1 0,-1 1 0,1 0 0,-1 0 0,0 0 0,1 0 0,-1 0 0,0 0 0,0 0-1,0-1 1,0 1 0,-1 0 0,0 3 0,0 0 2,-1-1 0,0 1-1,0-1 1,0 0-1,0 0 1,-1 0 0,1 0-1,-1 0 1,0 0 0,-1-1-1,1 1 1,-6 3 0,-54 40 160,23-19-122,33-23-32,1 1 0,0-1 0,1 1-1,-1 1 1,-6 9 0,11-14-11,0-1 0,0 1 1,0-1-1,0 1 0,0-1 0,1 1 1,-1 0-1,0-1 0,1 1 0,0 0 0,-1 0 1,1-1-1,0 1 0,0 0 0,0 0 0,0-1 1,0 1-1,0 0 0,1 0 0,-1-1 1,0 1-1,1 0 0,0 0 0,-1-1 0,1 1 1,0-1-1,0 1 0,0-1 0,0 1 1,0-1-1,0 1 0,0-1 0,2 1 0,7 6-88,0-1 0,0-1 0,1 1-1,0-2 1,0 0 0,0 0 0,20 5-1,3-1-2668,52 6-1,-29-10-3720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119 720 9513,'-12'0'859,"-3"1"-332,4 0 219,0 0 0,1 0 0,-1-1 0,0-1 0,-20-2 0,31 2-703,-1 1 1,1 0 0,0 0 0,-1-1 0,1 1 0,0 0-1,-1 0 1,1-1 0,0 1 0,-1 0 0,1-1-1,0 1 1,-1 0 0,1-1 0,0 1 0,0-1 0,0 1-1,-1 0 1,1-1 0,0 1 0,0-1 0,0 1 0,0-1-1,0 1 1,0 0 0,0-1 0,0 1 0,0-1 0,0 1-1,0-1 1,0 1 0,0-1 0,0 1 0,0 0 0,0-1-1,0 1 1,1-1 0,-1 1 0,0 0 0,0-1 0,1 1-1,-1-1 1,0 1 0,0 0 0,1-1 0,-1 1 0,1-1-1,14-17 128,24-14-36,0 2 1,87-49 0,-49 32-68,7-5-42,1 4 1,3 3-1,106-38 1,-145 67-32,0 1 1,0 2-1,1 3 1,1 2-1,-1 2 0,1 2 1,97 6-1,-97 6 3,-2 2-1,1 3 0,-2 1 1,77 35-1,85 24 6,-156-60 61,1-4 1,-1-1 0,1-3 0,0-2 0,0-3-1,103-13 1,-81 0 32,0-3 1,-2-4-1,0-3 0,88-40 0,89-56 59,-64 28-883,-168 82 345,0 0 0,0 2 0,24-6 0,3 8-5735,-36 5-1266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13036,'0'0'4832,"10"-8"-4683,-1 3-124,1 0 0,-1 0 0,1 1 0,0 0 0,0 1 0,0 0-1,0 0 1,1 1 0,-1 1 0,1-1 0,-1 2 0,1 0 0,0 0 0,11 2 0,54 9 199,0 3 0,130 43 1,-61-15 79,-33-16 235,0-4 0,1-5 0,1-5 0,114-2 1,-120-9 4,140-5-565,-219-3-2045,-28 7 1858,0 0 0,-1 0-1,1 0 1,-1-1 0,1 1 0,-1 0 0,1 0-1,-1-1 1,1 1 0,-1 0 0,1-1 0,-1 1-1,1 0 1,-1-1 0,0 1 0,1-1 0,-1 1-1,0-1 1,1 1 0,-1-1 0,0 1 0,0-1-1,1 1 1,-1-1 0,0 1 0,0-1 0,0 0-1,0 1 1,0-1 0,0 1 0,0-1 0,0 1-1,0-1 1,0 0 0,0 1 0,0-1 0,0 1-1,0-1 1,0 1 0,-1-1 0,1 0-1,0 1 1,-1-1 0,-13-17-10832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17996,'-3'18'1872,"4"-8"-1008,8-1-223,9-9 959,10 0-168,8-9-376,4 6-175,3-7-249,-2 2-208,1 1-952,-5-2-160,-5-2 584,-7-2-200,-3 0-121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4476 189 7655,'0'0'3337,"-13"2"-2617,-62 6 193,-1-3 0,-1-3 0,-105-11 0,-240-50-598,201 18-131,-151-24 302,250 49-348,-131 0-1,-22 22-102,2 11 0,0 13 0,1 11 1,-296 86-1,424-88 350,1 7 1,3 7-1,2 5 1,-229 134-1,360-188-281,0 0 0,0 1 0,1 0 0,0 0-1,0 0 1,-8 10 0,12-12-280,0 1 0,0 0 1,0-1-1,0 1 0,1 0 0,-1 0 0,1 0 0,0 0 0,1 0 1,-1 0-1,0 1 0,1-1 0,0 5 0,9-6-5232,-3-4 1671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0:4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4668 594 1185,'0'0'14403,"-7"-1"-10115,-10 3-3440,-23 37-543,1 3 1,2 1-1,-61 94 1,-53 105-247,134-215 29,-1 0 1,-24 29 0,34-47-57,-1 1 1,1-1 0,-1-1 0,-1 0-1,0 0 1,0-1 0,0 0 0,-18 8-1,11-9 37,1-2 0,-1 0-1,0-2 1,-25 3 0,-38 6 116,-4 9-180,-41 11 19,-133 16 0,-229 32-2,14-1-1,327-61-21,-585 60 5,-2-48-31,665-31-33,0-3 0,-96-19 0,124 15 35,1-2 0,0-1 0,1-2 0,0-2 0,-48-27 0,-30-14 19,-6-4 0,118 59 0,0 0 0,1 0 0,-1-1 1,1 1-1,-1-1 0,1 0 1,0 0-1,0-1 0,0 1 1,1 0-1,-1-1 0,1 0 0,0 0 1,0 1-1,0-1 0,0 0 1,1-1-1,0 1 0,-1 0 0,1 0 1,1-1-1,-1 1 0,1 0 1,0-1-1,0 1 0,0 0 0,0-1 1,1 1-1,0 0 0,0-1 1,0 1-1,0 0 0,1 0 1,-1 0-1,4-5 0,5-11-40,1 1-1,1 1 0,1 0 1,1 1-1,26-27 1,16-11-387,2 4 1,123-84 0,146-63-1046,731-305 692,-921 453 785,1 7 0,3 5 0,1 6 0,1 7 0,1 5 0,275 1 0,-174 24-125,433 67-1,-652-67 136,0 0-1,0 2 0,-1 0 1,0 2-1,0 1 0,-1 1 0,27 16 1,-35-17 45,-1 2 0,0 0 1,-1 0-1,0 1 0,0 1 1,-2 0-1,0 1 1,-1 0-1,0 1 0,13 26 1,-7-10 22,2-2-1,0 0 1,2-2 0,26 27 0,-45-52-67,1 0 0,-1 0 0,0 0 0,1 0 1,-1 0-1,-1 1 0,1-1 0,0 1 0,-1-1 0,0 1 0,0-1 0,0 1 0,0 0 0,0 0 0,-1-1 0,0 1 0,0 0 0,0 0 0,0-1 0,0 1 0,-1 0 0,0 0 0,0-1 0,0 1 0,0 0 0,0-1 1,-1 1-1,1-1 0,-1 1 0,0-1 0,-3 3 0,-6 9 111,-2 0 1,0-1-1,-1 0 0,-30 23 1,26-22-117,-204 149 649,179-137-783,-1-3 0,-1-1 1,-68 24-1,57-32-3438,8-10-3523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173 904 14318,'-12'7'774,"-148"92"5221,203-122-3529,210-154-1283,196-147-36,-349 244-2933,-4-4 1,112-128-1,-119 103-4967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1 854 13004,'0'0'7143,"45"-51"-5862,3 5 0,21-14-95,17-16-610,17-12-288,5-4-127,8 0-129,-6 1-32,0 3-801,-14 2-2755,-14 2-4835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105 804 10698,'0'0'1441,"-59"22"225,40-14-353,4-3 129,4-5 2081,11-6-1825,15-18-770,15-12-319,16-15 256,14-16 128,22-12-224,10-10-449,7-9-256,5-1-96,-1 0-1281,-10 2-2371,-16 4-4163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107 950 9417,'0'0'1810,"-10"5"-668,-29 15-140,10-5 1375,1 0 3826,55-31-5328,-1-1 0,-1 0-1,35-33 1,-6 5-114,57-42-314,346-281-372,-169 107-8476,-147 117-2948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66 871 7335,'0'0'7239,"-56"36"-5542,50-33-287,3-3 1857,3-15-1762,13-14-960,13-17-97,15-16 417,15-17 0,19-15-513,9-9-288,11-13-352,0-4-1954,2-4-4196,-11 2-8873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0 928 16528,'0'0'7014,"19"-56"-6053,29 2 64,21-17 96,23-12-576,20-16-417,11-6-64,6-6-64,-11-1-1506,-16-4-3843,-16-4-11242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4933,'0'0'19282,"61"-20"-18962,-10 11-128,3 0-192,4 4-320,-4 0-2402,-2 1-1827,-14 0-1440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19731,'0'0'1793,"92"-14"-1216,-38-1-225,9 0-320,3-2-160,-5 0-2562,-5-3-3236,-7 0-4964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17 419 10626,'-3'5'1597,"0"0"0,0 0 0,1 0 0,-4 11 0,6-15-1536,0-1 1,0 0 0,0 0-1,0 0 1,0 0-1,0 0 1,1 1 0,-1-1-1,0 0 1,0 0-1,0 0 1,0 0 0,0 0-1,0 0 1,0 0 0,0 0-1,1 1 1,-1-1-1,0 0 1,0 0 0,0 0-1,0 0 1,0 0 0,0 0-1,1 0 1,-1 0-1,0 0 1,0 0 0,0 0-1,0 0 1,0 0-1,1 0 1,-1 0 0,0 0-1,0 0 1,0 0 0,0 0-1,0 0 1,1 0-1,-1 0 1,0 0 0,0 0-1,0 0 1,0-1 0,0 1-1,0 0 1,0 0-1,1 0 1,-1 0 0,0 0-1,10-6 1340,8-10-340,0-1 0,-1-2-1,22-29 1,39-68-21,-46 67-679,69-119-57,-88 151-305,-13 17 1,0 0-1,1-1 0,-1 1 1,0 0-1,0 0 0,0 0 0,0 0 1,1 0-1,-1 0 0,0 0 1,0 0-1,0 0 0,0 0 1,0 0-1,1 0 0,-1 1 1,0-1-1,0 0 0,0 0 1,0 0-1,0 0 0,1 0 1,-1 0-1,0 0 0,0 0 1,0 0-1,0 0 0,0 1 1,0-1-1,1 0 0,-1 0 1,0 0-1,0 0 0,0 0 0,0 1 1,0-1-1,0 0 0,0 0 1,0 0-1,0 0 0,0 0 1,0 1-1,0-1 0,0 0 1,0 0-1,0 0 0,0 0 1,0 1-1,0-1 0,0 0 1,0 0-1,0 0 0,-5 40-76,-13 36-80,-22 129-1407,40-202 1287,-1-1 15,1 0 0,0 0-1,-1 1 1,1-1 0,0 0 0,0 0 0,0 0 0,0 1 0,1-1 0,-1 0 0,1 0 0,-1 0-1,1 0 1,1 3 0,3-3-751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30 17553,'9'-2'806,"27"-7"-179,0 2 0,1 2 0,0 1 1,1 2-1,62 4 0,-92-2-648,-1 1 1,0 0-1,0 0 0,0 1 0,0 0 1,0 0-1,0 1 0,-1-1 0,1 1 0,-1 1 1,8 5-1,-12-8-22,0 1-1,0 0 1,0 0 0,-1 0 0,1 0-1,0 1 1,-1-1 0,0 0 0,1 1-1,-1-1 1,0 1 0,0-1 0,0 1-1,-1-1 1,1 1 0,-1 0 0,1-1 0,-1 1-1,0 0 1,0 0 0,0-1 0,0 1-1,-1 0 1,1-1 0,-1 1 0,0 0-1,1-1 1,-1 1 0,0-1 0,-1 1-1,1-1 1,-2 4 0,-7 9 85,1 0 1,-2-1-1,0 0 0,0 0 1,-2-1-1,1-1 0,-18 13 1,-106 72 855,133-95-864,-3 2-78,-126 80 950,40-36-4971,52-31-4904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14414,'0'0'4356,"-3"9"-3443,-59 229 2260,54-196-2923,1 0-1,2 0 0,2 0 0,3 43 1,0-84-232,1-1 0,-1 1 0,0-1 0,1 1 1,-1 0-1,0-1 0,1 1 0,-1-1 0,1 1 0,-1-1 1,1 1-1,-1-1 0,1 0 0,-1 1 0,1-1 0,0 0 1,-1 1-1,1-1 0,-1 0 0,1 0 0,0 1 0,-1-1 1,1 0-1,0 0 0,-1 0 0,1 0 0,0 0 0,-1 0 1,1 0-1,0 0 0,-1 0 0,1 0 0,0 0 0,-1 0 1,1-1-1,0 1 0,28-8 794,-8-3-475,-1-2 0,0 0 0,0-1 1,-1 0-1,18-21 0,-17 17-224,0 1 0,0 1 1,2 1-1,24-14 0,-46 29-115,1-1 0,0 1 0,-1-1-1,1 1 1,-1-1 0,1 1 0,0-1 0,0 1 0,-1 0 0,1-1-1,0 1 1,0 0 0,-1 0 0,1 0 0,0-1 0,0 1-1,0 0 1,-1 0 0,1 0 0,0 0 0,0 0 0,0 1 0,-1-1-1,1 0 1,0 0 0,0 0 0,-1 1 0,1-1 0,0 0 0,0 1-1,-1-1 1,1 1 0,0-1 0,-1 1 0,1-1 0,-1 1 0,2 0-1,1 32-64,-4-20 99,-19 114-1976,20-124 1390,1 5-1337,5-5-2817,7-3-3172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16752,'0'0'2925,"8"-9"-389,-1 2-2043,0 1 0,1-1 0,0 2 0,0-1 0,0 1 0,17-8 0,-23 12-447,1 0 0,-1 0 0,0 0 0,0 0 1,1 1-1,-1-1 0,0 1 0,1-1 1,-1 1-1,0 0 0,1 0 0,-1 0 0,0 0 1,1 1-1,-1-1 0,0 0 0,1 1 1,-1 0-1,0 0 0,0-1 0,0 1 0,1 1 1,-1-1-1,0 0 0,0 0 0,-1 1 0,1-1 1,0 1-1,0 0 0,-1-1 0,1 1 1,-1 0-1,1 0 0,-1 0 0,0 0 0,0 0 1,0 0-1,0 0 0,0 1 0,0-1 1,0 3-1,1 2-58,0 1 1,0-1-1,-1 0 0,0 1 1,0-1-1,-1 1 1,0-1-1,0 1 1,-1-1-1,0 1 0,0-1 1,-1 0-1,0 1 1,0-1-1,-1 0 1,-4 9-1,-6 6-77,0 0 1,-2 0-1,-23 27 1,-12 17-7,49-65 71,0 0 0,0 0 0,0 0 0,0 0 0,0 1 0,1-1 0,-1 0 0,0 0 0,1 0 0,-1 1 0,1-1 0,0 0 0,-1 0 1,1 1-1,0-1 0,0 0 0,0 1 0,0-1 0,0 0 0,0 1 0,0-1 0,0 0 0,0 1 0,1-1 0,-1 0 0,0 1 0,1-1 0,-1 0 0,1 0 0,0 0 0,-1 1 0,1-1 0,0 0 0,0 0 1,0 0-1,0 0 0,0 0 0,0 0 0,0-1 0,0 1 0,0 0 0,0 0 0,0-1 0,0 1 0,0 0 0,1-1 0,-1 0 0,0 1 0,1-1 0,-1 0 0,0 1 0,2-1 0,12 3-619,0-1 1,0-1-1,29 0 0,-24-1-123,28 1-2955,2 0-2226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2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19122,'0'0'2530,"86"-17"-448,-43 7-993,5 2-704,3 5-353,-8 1-96,-2-1-1794,-8 3-2850,-12-5-3973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15086,'0'0'609,"71"0"928,-21-6 321,10-3-1506,7-2-288,-7-2-1024,0-1-5094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33 12908,'-4'8'4452,"-8"19"-3124,2 0-1,0 0 1,-5 29-1,-15 96 666,13-61-2089,14-73 315,-1 0 0,-1 0 0,0 0 0,-1 0 0,-1-1-1,-1 0 1,-17 28 0,24-47-141,0 0-1,1 1 1,-1-1 0,1 0-1,0 0 1,-1 0 0,1 1-1,0-1 1,0 0-1,0 0 1,0 0 0,1-3-1,9-29-153,2 0-1,23-49 0,-9 22-803,-14 33 487,53-123-4070,-52 126 3777,0 0-1,2 1 1,30-39-1,-41 60 755,-1-1-1,1 0 1,0 1 0,-1 0 0,2 0-1,-1 0 1,0 0 0,9-4 0,-12 7-58,0 0 1,0-1 0,0 1-1,0 0 1,0 0 0,0 0-1,0 0 1,0 0 0,0 0-1,0 0 1,0 0 0,0 0-1,0 0 1,0 0 0,0 1-1,0-1 1,0 0-1,-1 1 1,1-1 0,0 1-1,0-1 1,0 1 0,0-1-1,-1 1 1,1 0 0,0-1-1,0 1 1,-1 0 0,1 0-1,-1-1 1,1 1 0,-1 0-1,1 0 1,-1 0 0,1 0-1,-1 0 1,0 0 0,1 0-1,-1 0 1,0 0 0,0 0-1,0 0 1,0 0-1,0 0 1,0 0 0,0 0-1,0 0 1,0-1 0,0 3-1,-1 3-32,1 0-1,-1 1 1,0-1-1,-1 0 0,1 0 1,-1 0-1,0 0 1,-1 0-1,1 0 0,-1 0 1,-1-1-1,1 0 1,-1 1-1,1-1 0,-2 0 1,1-1-1,0 1 1,-1-1-1,0 0 1,0 0-1,0 0 0,-8 3 1,-6 5 206,-2 0 0,0-1 0,0-2 0,-40 13 0,53-19-350,-1-1 1,1 0-1,-1-1 1,0 0-1,-10 0 1,14-3-4581,4-9-4644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15278,'0'0'2819,"-9"-3"-956,4 1-1746,0 0-1,0 0 1,0 0 0,0 1-1,0 0 1,-1 0-1,1 1 1,0-1 0,0 1-1,-1 0 1,1 1-1,0-1 1,0 1-1,0 0 1,-1 0 0,1 1-1,0 0 1,1-1-1,-1 2 1,0-1 0,0 0-1,1 1 1,0 0-1,-8 7 1,6-6-45,1 1 0,0 0-1,0 0 1,0 0 0,1 1 0,0 0 0,0 0-1,0 0 1,1 0 0,0 1 0,0-1 0,1 1-1,0-1 1,0 1 0,0 0 0,1 0 0,0 0-1,0 0 1,1 8 0,1-12-67,-1-1-1,1 0 1,0 0 0,0 0 0,0 0-1,1-1 1,-1 1 0,0 0 0,1 0-1,-1-1 1,1 1 0,-1-1-1,1 1 1,0-1 0,0 0 0,0 1-1,0-1 1,-1 0 0,2 0 0,-1-1-1,0 1 1,0 0 0,0-1 0,0 1-1,0-1 1,0 0 0,1 1-1,2-1 1,6 1 18,0-1 0,0 0-1,0 0 1,17-4 0,-15 1 11,0-2 0,0 0 0,-1-1 1,0 0-1,0 0 0,0-2 0,0 1 0,-1-2 0,-1 1 1,1-1-1,-2-1 0,1 0 0,-1 0 0,9-15 0,-35 51 343,1 0-1,1 1 1,-12 31-1,23-47-331,0 0-1,1 0 1,0 1-1,0-1 0,1 1 1,1-1-1,0 1 1,1 0-1,0 0 1,0-1-1,4 20 1,-2-26-640,0-1 1,0 1 0,0-1-1,0 1 1,1-1 0,-1 0-1,1 0 1,4 5 0,4 3-7206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32 428 15375,'-2'0'115,"0"-1"1,0 0 0,0 0 0,0 0 0,1 0 0,-1 0-1,0 0 1,1-1 0,-1 1 0,1-1 0,0 1 0,-1-1 0,1 1-1,0-1 1,0 0 0,0 0 0,0 1 0,0-1 0,0 0-1,1 0 1,-1 0 0,1 0 0,-1 0 0,1 0 0,0 0 0,-1 0-1,1 0 1,0 0 0,0 0 0,1 0 0,-1 0 0,0 0-1,1 0 1,-1 0 0,1 0 0,0 0 0,0 0 0,-1 0 0,1 1-1,0-1 1,0 0 0,1 0 0,-1 1 0,2-2 0,7-8-43,0 0 0,0 1-1,1 0 1,23-15 0,-30 23-56,74-53 13,2 4-1,3 3 0,145-60 1,-218 104-43,1 0 0,-1 1 0,1 0 0,0 1 1,1 0-1,21-1 0,-30 3-23,1 1-1,0-1 1,-1 1 0,1-1-1,0 1 1,-1 0 0,1 0-1,-1 1 1,1-1 0,-1 1 0,1-1-1,-1 1 1,0 0 0,0 1-1,0-1 1,0 0 0,-1 1-1,1 0 1,0-1 0,-1 1 0,0 0-1,0 0 1,3 5 0,7 17-55,16 52 0,-23-61 94,0 0 0,0 0 0,2-1 1,0 0-1,1 0 0,0 0 0,1-1 1,1 0-1,12 12 0,-8-14 24,0 0 0,1-1 0,1-1 0,0 0 0,0-1 0,1-1 0,0-1-1,0 0 1,1-1 0,-1-1 0,1-1 0,30 4 0,-3-4 89,-1-1 0,1-2-1,-1-3 1,51-7 0,-57 3-48,0-2 0,-1-2 0,-1-1 1,49-21-1,-21 2 258,87-56 0,-146 83-321,0-1 0,0 1 1,0 1-1,0-1 0,1 1 0,-1 0 1,1 0-1,-1 0 0,10-1 0,-10 3 40,0 1-1,0-1 1,-1 1-1,1 0 0,0 1 1,-1-1-1,1 1 1,-1 0-1,0 0 1,1 0-1,-1 0 1,4 4-1,17 8 168,1-1 1,0-2-1,0-1 1,1-1-1,0-1 0,1-1 1,52 6-1,203-2 291,-264-11-500,42 2-141,57-2 326,-106-1-730,0 0 0,0-1 0,0 0-1,0-1 1,0 0 0,-1-1 0,12-5 0,10-14-7028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17008,'0'0'5221,"12"90"-4516,-12-37-161,0 5-223,0-3-193,0-4-64,0-11-417,0-6-672,18-14-800,7-14-1539,8-6-928,3-13-800,-1-16 287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219 145 6822,'10'-56'3748,"-7"11"-1826,-3 13-929,0 20 832,-7 12 97,-6 22-1537,-4 18 127,4 9 97,-8 8-417,12-2-64,-6-2-32,9-4-64,6-9-32,0-8-608,0-8-1058,0-9-1025,0-10-2658</inkml:trace>
  <inkml:trace contextRef="#ctx0" brushRef="#br0" timeOffset="1">1 259 6470,'0'0'13645,"59"30"-13485,-25-22-32,2-6-96,1-2-608,2 0-1282,-2 0-1505,-3 0-1057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 18108,'-32'21'3775,"13"1"-3589,0 0 0,1 1 0,1 1 0,2 0 1,0 2-1,2 0 0,-15 38 0,26-58-159,0 1 0,0 0 0,0-1 0,1 1-1,0 0 1,0 0 0,0 9 0,1-14-4,0-1-1,1 0 1,-1 1-1,0-1 0,0 0 1,1 1-1,-1-1 0,1 0 1,-1 0-1,1 0 1,0 1-1,-1-1 0,1 0 1,0 0-1,0 0 1,0 0-1,0 0 0,1 1 1,0-1 19,-1-1 0,1 1 0,0 0 0,0-1 1,-1 1-1,1-1 0,0 1 0,0-1 0,0 0 1,0 0-1,0 0 0,-1 0 0,1 0 0,0-1 0,0 1 1,0 0-1,2-1 0,5-2 141,0-1 0,0 1 1,0-1-1,0-1 0,-1 0 0,0 0 0,0-1 1,0 0-1,0 0 0,-1 0 0,0-1 0,-1-1 0,10-12 1,-7 8 49,0-2 1,0 1-1,-2-1 1,0-1-1,0 1 1,-2-1-1,7-25 1,-10 30-152,0 0 0,-1 0 0,0 0 0,-1-1 0,0 1 0,-2-12 0,2 20-119,0-1 0,-1 1 1,1 0-1,0-1 0,-1 1 1,0 0-1,0-1 0,1 1 1,-1 0-1,-1 0 0,1 0 1,0 0-1,0 0 0,-1 0 0,1 0 1,-1 0-1,0 1 0,1-1 1,-1 0-1,0 1 0,0 0 1,0-1-1,0 1 0,0 0 1,0 0-1,-1 0 0,1 0 1,0 1-1,0-1 0,-1 0 0,-3 0 1,3 2-251,0-1 0,0 1 0,0 0 0,0 0 0,0 0 0,0 0 0,0 0 0,0 1 0,1-1 0,-1 1 0,0 0 0,1 0 0,-1 0 0,1 0 0,0 0 0,0 0 0,0 0 0,-2 4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83 8488,'0'0'4570,"-10"1"-3278,0 1-912,0 1 1,1 0 0,-1 0 0,1 1 0,0 0 0,0 0 0,-10 7 0,16-9-258,0 0 0,0 0 0,0 0 0,0 0 0,1 0 0,-1 1 0,1-1 0,-1 1 0,1 0 0,0 0 0,0 0 0,0 0 0,0 0 0,1 0 0,-1 0 0,1 1 0,0-1 0,0 1 0,0-1 0,0 0 0,1 1 0,-1 0 0,1-1 0,0 1 0,0-1 0,0 1 0,2 4 0,-1-6-109,0-1 0,0 0 1,0 1-1,0-1 0,1 0 0,-1 0 0,1 0 0,-1 0 0,0 0 1,1-1-1,0 1 0,-1 0 0,1-1 0,-1 1 0,1-1 1,0 1-1,-1-1 0,1 0 0,0 0 0,0 0 0,-1 0 0,1 0 1,3 0-1,42-4 1098,-40 3-953,0-1-1,0-1 1,-1 1-1,1-1 1,-1 0-1,0-1 1,1 1-1,-1-1 1,-1 0-1,1-1 1,-1 1-1,0-1 1,0 0-1,0-1 1,-1 1-1,8-13 1,-7 9-163,0 0-1,0-1 1,-1 1 0,0-1 0,-1 0-1,0-1 1,-1 1 0,0 0-1,0-1 1,-1-16 0,0 26-81,-1 1 0,0-1 0,0 1-1,0-1 1,0 1 0,-1-1 0,1 1 0,0-1 0,0 1 0,0-1 0,0 0-1,0 1 1,-1-1 0,1 1 0,0-1 0,0 1 0,-1 0 0,1-1 0,0 1 0,-1-1-1,1 1 1,-1-1 0,1 1 0,-1 0 0,1-1 0,0 1 0,-1 0 0,1 0-1,-1-1 1,1 1 0,-1 0 0,1 0 0,-1 0 0,0 0 0,1-1 0,-1 1-1,1 0 1,-1 0 0,1 0 0,-1 0 0,1 0 0,-1 0 0,0 1 0,1-1 0,-1 0-1,0 0-229,0 1 0,1-1 0,-1 0 0,1 0 0,-1 1 0,1-1 0,-1 1 0,1-1 0,-1 0 0,1 1 0,0-1 0,-1 1-1,1-1 1,-1 1 0,1-1 0,0 1 0,0 0 0,-1-1 0,1 1 0,0-1 0,0 1 0,0-1 0,-1 1 0,1 0 0,0-1 0,0 2 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14574,'0'0'3998,"-9"11"-2343,0 0-1196,0 0-1,1 1 1,1 0 0,0 0-1,0 1 1,2 0 0,-1 0-1,1 1 1,1-1 0,1 1-1,-3 16 1,5-20-335,0 0 0,1 0 0,0 1-1,0-1 1,1 0 0,0 0 0,4 14 0,-4-21-111,0 0-1,1-1 1,-1 0 0,0 1 0,1-1 0,-1 0 0,1 1 0,0-1-1,0 0 1,-1 0 0,1 0 0,1-1 0,-1 1 0,0 0-1,0-1 1,1 1 0,-1-1 0,1 0 0,-1 0 0,1 0 0,-1 0-1,1 0 1,0-1 0,-1 1 0,1-1 0,0 0 0,0 1-1,-1-1 1,1-1 0,0 1 0,0 0 0,2-1 0,1 0 23,0-1 1,-1 0-1,1 0 0,-1 0 1,0-1-1,0 1 1,0-1-1,0 0 1,0-1-1,-1 1 0,1-1 1,-1 0-1,0 0 1,6-8-1,-5 7-142,0-1-1,0 1 1,0 0 0,1 1-1,0-1 1,0 1-1,0 0 1,10-4 0,-14 14 36,-1-1-1,0 1 1,0-1 0,-1 1 0,0 0 0,0-1 0,-1 9 0,-11 100 1079,12-113-1040,0 0 0,0 0 0,0-1 0,0 1-1,0 0 1,1 0 0,-1 0 0,0-1 0,0 1 0,1 0 0,-1 0-1,1-1 1,-1 1 0,1 0 0,-1-1 0,1 1 0,-1 0 0,1-1 0,-1 1-1,1-1 1,0 1 0,-1-1 0,1 1 0,0-1 0,0 1 0,-1-1 0,1 0-1,0 1 1,0-1 0,-1 0 0,1 0 0,0 0 0,0 0 0,0 1 0,0-1-1,-1 0 1,1 0 0,0-1 0,0 1 0,0 0 0,0 0 0,-1 0-1,1 0 1,0-1 0,0 1 0,-1 0 0,1-1 0,0 1 0,0-1 0,0 0-1,3 0-866,-1-1 0,1 1 0,-1-1 0,0 0 0,0 0 0,0 0 0,0 0 0,0 0 0,-1-1 0,1 1 0,2-4 0,5-19-11166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11787,'0'0'4629,"0"9"-1005,1 29-666,-1-36-2848,0 0 1,1-1-1,-1 1 1,1 0 0,0-1-1,-1 1 1,1-1-1,0 1 1,0-1-1,0 0 1,0 1 0,0-1-1,0 0 1,0 1-1,1-1 1,-1 0-1,0 0 1,1 0 0,-1 0-1,1-1 1,-1 1-1,1 0 1,-1 0 0,1-1-1,-1 1 1,1-1-1,0 0 1,-1 1-1,1-1 1,0 0 0,-1 0-1,1 0 1,0 0-1,0 0 1,-1 0-1,3-1 1,1 1 35,1-1 0,-1 0 0,0 0 0,1 0 0,-1 0 0,0-1 0,0 0 1,0 0-1,6-4 0,-7 3-127,0-1 0,0 1 0,0-1 0,-1 0 0,1 0 0,-1-1 0,0 1 0,0 0 0,-1-1 0,0 0 0,1 0 0,-1 0 0,-1 1 0,1-2 0,-1 1 0,0 0 0,0 0 0,0 0 0,-1-1 0,0 1 0,0 0 0,0 0 0,-1-1 0,-1-6 0,2 11-47,0 0 1,0 0 0,-1 0-1,1 0 1,0 0 0,-1-1-1,1 1 1,0 0 0,-1 0-1,1 0 1,-1 1-1,0-1 1,1 0 0,-1 0-1,0 0 1,1 0 0,-1 0-1,0 1 1,0-1 0,0 0-1,0 1 1,1-1-1,-1 1 1,0-1 0,0 1-1,0-1 1,0 1 0,0-1-1,-1 1 1,1 0 0,0 0-1,0 0 1,0 0-1,0 0 1,0 0 0,0 0-1,0 0 1,0 0 0,0 0-1,-1 0 1,0 1 0,-2 0-18,1 0 1,-1 0-1,1 1 1,0-1 0,-1 1-1,1 0 1,0 0 0,0 0-1,0 0 1,0 1 0,-3 2-1,1 1 58,0 0-1,0 1 0,0-1 1,1 1-1,0 0 0,1 0 1,-1 0-1,1 0 0,1 1 1,-1-1-1,1 1 0,0 0 1,1 0-1,0 0 0,0 12 1,2-18-10,-1 0 0,1 0 0,-1 0 0,1 0 0,0-1 1,0 1-1,0 0 0,0 0 0,0-1 0,1 1 0,-1-1 0,0 1 1,1-1-1,-1 0 0,1 0 0,-1 1 0,1-1 0,0 0 0,-1 0 0,1 0 1,0-1-1,0 1 0,0 0 0,0-1 0,-1 1 0,1-1 0,0 0 1,0 1-1,0-1 0,3 0 0,70 1 87,-64-1-58,6-2-26,-1 0 0,1-1 0,-1-1 0,0-1 0,0 0 0,-1-1 0,20-10 0,24-8-316,-59 23 298,0 1 1,1 0-1,-1-1 0,1 1 0,-1 0 1,0 0-1,1-1 0,-1 1 0,1 0 1,-1 0-1,1 0 0,-1 0 0,1-1 0,-1 1 1,1 0-1,-1 0 0,1 0 0,-1 0 1,1 0-1,-1 0 0,1 0 0,-1 1 1,1-1-1,-1 0 0,1 0 0,-1 0 1,0 0-1,1 0 0,-1 1 0,1-1 1,-1 0-1,1 1 0,-1-1 0,0 0 1,1 0-1,-1 1 0,0-1 0,1 1 1,-1-1-1,0 0 0,1 1 0,-1-1 1,0 1-1,0-1 0,0 1 0,1-1 1,-1 1-1,0-1 0,0 1 0,0 0 1,-6 34 534,-1 0 329,7-34-834,0 0 1,0-1-1,-1 1 1,1 0-1,0 0 0,0-1 1,1 1-1,-1 0 1,0-1-1,0 1 1,0 0-1,0-1 1,0 1-1,1 0 1,-1-1-1,0 1 1,1 0-1,-1-1 1,0 1-1,1-1 1,-1 1-1,1 0 1,-1-1-1,1 1 1,-1-1-1,1 0 1,-1 1-1,1-1 1,0 1-1,-1-1 1,1 0-1,0 1 1,0-1-1,8 1 28,-1 0 0,0-1-1,0 0 1,0 0 0,1-1 0,-1 0 0,0-1-1,0 0 1,0 0 0,0 0 0,0-1 0,10-6-1,26-15-6347,-41 20 1658,-2 0-1191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17200,'0'0'7559,"53"-12"-7687,-35 20-1249,3 0-1858,1-3-3011,-3-2-4100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18866,'0'0'10314,"26"-1"-17169,-18 1-960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13741,'0'0'13495,"-9"0"-13377,-1 0-123,0 1-1,1 1 1,-1-1 0,0 1-1,1 1 1,0 0 0,-1 0-1,1 1 1,0 0 0,1 1-1,-1 0 1,-10 8-1,18-13-34,0 1 0,0-1-1,0 1 1,0 0-1,1-1 1,-1 1-1,0 0 1,0 0-1,1 0 1,-1 0-1,0 0 1,1 0-1,-1-1 1,1 1-1,-1 1 1,1-1-1,-1 0 1,1 0 0,0 0-1,0 0 1,0 0-1,-1 0 1,1 0-1,0 0 1,0 0-1,0 1 1,1-1-1,-1 0 1,0 0-1,0 0 1,0 0-1,1 0 1,-1 0 0,1 0-1,-1 0 1,1 0-1,-1 0 1,1 0-1,0 0 1,-1 0-1,1 0 1,0-1-1,0 1 1,-1 0-1,3 1 1,3 3-319,1 0 0,1 0 0,-1 0 0,13 5 0,-12-6 231,41 19-1100,-36-18 1030,-1 0 0,0 1-1,0 0 1,0 1 0,-1 0 0,0 1-1,19 18 1,-29-25 204,0 0 0,0 0 0,0-1 0,-1 1 0,1 0 0,0 0 0,-1 0 0,1 0 0,-1 1 0,1-1 0,-1 0 0,1 0 0,-1 0 0,0 0 0,0 0 0,1 0 0,-1 1 0,0-1 0,0 0 0,0 0 0,0 0 0,0 1 0,-1-1 0,1 0 0,0 0 0,-1 2 0,-1-1 73,1 0 1,0 0-1,-1 0 0,0 0 0,0 0 0,1-1 0,-1 1 0,0-1 0,0 1 1,0-1-1,0 0 0,-4 2 0,-5 2 375,-1-1-1,0 0 1,-25 5 0,12-5 80,1-1-1,0-2 1,-40-1 0,63 0-571,0 0 0,0 0 0,0 0 0,0 0 0,0 0-1,0 0 1,0 0 0,0 0 0,0 0 0,0-1 0,0 1 0,0 0 0,1-1 0,-1 1-1,0-1 1,0 1 0,0-1 0,1 1 0,-1-1 0,0 0 0,0 1 0,1-1 0,-1 0 0,0 0-1,1 0-95,0 0 0,0 0-1,0 0 1,0 0 0,1 1-1,-1-1 1,0 0 0,0 0-1,1 0 1,-1 0 0,1 1-1,-1-1 1,0 0 0,1 1-1,-1-1 1,1 0 0,0 1 0,-1-1-1,1 0 1,0 0-1,39-27-8272,-5 11 478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14510,'0'0'9240,"-13"1"-8332,4 0-820,-1 0 1,1 0-1,0 1 0,0 0 0,0 1 1,0 0-1,0 1 0,0 0 0,1 0 1,0 0-1,0 1 0,0 1 0,0-1 1,-6 8-1,-29 35 719,40-45-787,1 0 0,0 0 0,0 0 1,1 1-1,-1-1 0,1 1 0,0-1 1,0 1-1,0 0 0,0-1 0,1 1 1,-1 0-1,1 0 0,0 4 0,1-6-22,-1 0-1,1 0 0,0 0 1,0-1-1,0 1 0,0 0 0,0-1 1,0 1-1,1-1 0,-1 1 1,1-1-1,-1 0 0,1 1 1,-1-1-1,1 0 0,0 0 1,-1 0-1,1 0 0,0 0 1,0-1-1,0 1 0,0 0 0,-1-1 1,1 0-1,0 1 0,0-1 1,0 0-1,0 0 0,0 0 1,2 0-1,5 0-32,0 0 0,0 0 0,0-1 0,-1 0 0,16-4 0,-13 1-36,-1-1 0,0 0 1,0-1-1,-1 0 0,0 0 0,0-1 1,0 0-1,-1-1 0,0 0 1,11-14-1,10-9-1415,-47 59-3179,-13 44 4500,24-45-2334,7-15-1580,3-6-3283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17681,'0'0'4548,"-9"4"-3112,-2 3-1198,1 0 0,0 0 0,1 1 0,0 0 0,0 1 0,0 0 0,1 0 0,1 1 0,0 0-1,0 0 1,1 1 0,0 0 0,-7 18 0,5-11-124,1 1-1,1-1 1,1 1-1,0 1 0,1-1 1,1 1-1,0 29 1,3-48-107,0 1 0,0 0 0,0-1 0,0 1 0,1 0 0,-1-1 1,0 1-1,1 0 0,0-1 0,-1 1 0,1-1 0,0 1 0,0-1 1,0 1-1,0-1 0,0 0 0,0 1 0,0-1 0,0 0 0,1 0 0,-1 0 1,2 1-1,1 0-26,0 0 1,0 0 0,0-1 0,0 1-1,0-1 1,0 0 0,0 0 0,9 0-1,8-1-377,0-1-1,41-6 1,-45 5-26,11 2-523,-27 1 911,-1-1 0,1 0 0,-1 0 0,1 0 0,-1 1 0,1-1 0,-1 0 0,1 0 0,-1 1 0,1-1 0,-1 0 0,1 1 0,-1-1 0,0 1 0,1-1 0,-1 0 0,0 1 0,1-1 0,-1 1 0,0-1 0,0 1 0,1-1 0,-1 1 0,0-1 0,0 2 0,0 1 9,-1 0 1,0 0 0,1 0 0,-1 0 0,0-1 0,-1 1-1,1 0 1,0-1 0,-1 1 0,0-1 0,1 1-1,-1-1 1,-4 4 0,-26 28 67,23-25 183,0 1-1,1 0 1,-14 19-1,22-29-215,0 0 0,0 0 0,0 1 0,-1-1 0,1 0-1,0 0 1,0 1 0,0-1 0,0 0 0,0 0 0,0 1 0,0-1 0,0 0 0,0 0 0,0 1-1,0-1 1,0 0 0,0 0 0,0 1 0,0-1 0,0 0 0,0 0 0,0 0 0,0 1 0,1-1-1,-1 0 1,0 0 0,0 1 0,0-1 0,0 0 0,0 0 0,1 0 0,-1 0 0,0 1-1,0-1 1,0 0 0,1 0 0,-1 0 0,0 1 0,16 2 175,24-2-65,-32-1-52,25 1-108,32 1 135,-61-2-410,1-1 1,-1 1-1,0-1 0,1 1 1,-1-2-1,0 1 0,0 0 1,0-1-1,0 1 1,8-6-1,1-9-3849,-9-6-2061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12011,'0'0'8200,"90"0"-6951,-21 0-192,4 1-288,5 7-577,-7 0-416,-4-1-4388,-11 1-9001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1:3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52 255 14029,'-8'3'2098,"-26"9"507,25-5-238,20-4-1621,77-2 227,0-3 0,150-24-1,-158 16-634,1159-125 963,4 48-6622,-1069 78 3949,-27-3-2098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17860,'14'-11'497,"-1"1"1,1 0 0,0 1-1,1 0 1,0 1-1,1 1 1,19-6-1,0-1-123,46-22 97,36-16 44,134-39 1,88 6-164,-271 72-326,1 3 1,139-1 0,-176 13-7,-1 0 0,0 2 0,60 16 0,-10 4 234,-35-9 62,1-2 0,66 9-1,-60-17-117,0-3 0,0-2-1,0-2 1,68-13 0,-82 9-104,-4 2 66,67-20 0,-66 14-83,-26 8-34,0 0 0,-1-1 0,1-1 0,-1 1 0,0-1 0,15-10 0,-23 13-69,1 0 0,-1-1 0,0 1 0,1-1 0,-1 1 1,0-1-1,0 0 0,0 0 0,0 1 0,-1-1 0,1 0 0,0 0 0,-1 0 0,1 0 1,-1 0-1,1 0 0,-1-3 0,-3-39-857,2 30 884,-2-11-258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18676,'8'-3'2449,"-1"2"-1513,-5 5-392,-2 3 1640,-6 5-879,0 3-281,-2 5-416,-2 2-144,-2 5-160,-1 0-64,2 2-8,-1 0-56,2-3-400,3 1-360,1-6-768,2-4 1144,-2-8-232,1-5-104</inkml:trace>
  <inkml:trace contextRef="#ctx0" brushRef="#br0" timeOffset="1">5 522 17604,'-2'18'2176,"2"-13"-1248,0 0 1689,0-3-1521,0 0-840,0 1-368,0-5-784,0-6-248,0 3 760,0-5-248,-3-8-257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14542,'0'0'6982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93 3235,'0'0'8253,"-5"-10"-4788,-18-34-823,22 42-2442,0 0 0,0 0 0,0 1-1,0-1 1,0 0 0,0 1-1,0-1 1,-1 1 0,1 0 0,0-1-1,-1 1 1,0 0 0,1 0 0,-1 0-1,0 0 1,1 0 0,-1 0 0,0 0-1,0 0 1,0 1 0,1-1 0,-1 1-1,-3-1 1,3 2-92,-1-1-1,1 0 0,-1 1 1,1 0-1,-1 0 1,1 0-1,-1 0 1,1 0-1,0 0 0,-1 1 1,1-1-1,0 1 1,0-1-1,-3 5 1,-4 4 120,0 0 1,0 1 0,2 0-1,-13 22 1,17-27-65,0 1 1,0-1 0,0 1-1,1 0 1,0 0-1,0 0 1,1 0 0,-1 1-1,1 13 1,1-19-155,0 0 1,1 1 0,-1-1-1,1 0 1,-1 0-1,1 1 1,0-1 0,-1 0-1,1 0 1,0 0 0,1 0-1,-1 0 1,0 0-1,1 0 1,-1-1 0,1 1-1,-1 0 1,1-1 0,0 1-1,-1-1 1,1 1 0,0-1-1,0 0 1,0 0-1,0 0 1,0 0 0,1 0-1,-1-1 1,0 1 0,0 0-1,1-1 1,-1 0-1,4 1 1,9 0 48,1-1-1,-1-1 1,1 0-1,-1-1 1,1 0-1,-1-1 1,0-1-1,0 0 1,0-2-1,-1 1 1,0-2-1,0 0 1,0 0-1,-1-1 1,0-1-1,-1 0 1,0-1-1,0 0 1,-1-1-1,0-1 1,-1 1-1,0-2 1,14-23-1,-13 0-217,-16 27-281,-11 18 131,6 0 306,1 1 0,0-1 0,0 2-1,-11 17 1,16-22 58,1 0-1,0 0 0,0-1 0,0 2 1,1-1-1,0 0 0,0 0 1,1 1-1,-1-1 0,1 1 0,0 9 1,2-15-46,-1 1 0,1 0 0,0-1 1,0 1-1,0 0 0,0-1 0,0 1 1,0-1-1,0 0 0,0 1 0,0-1 0,1 0 1,-1 0-1,0 0 0,1 0 0,-1 0 1,1 0-1,0 0 0,-1 0 0,1 0 1,-1-1-1,1 1 0,0-1 0,0 1 0,-1-1 1,1 0-1,0 0 0,0 0 0,0 0 1,-1 0-1,1 0 0,2 0 0,6 0 55,0-1 0,0 0 0,0 0 0,18-5 0,-16 2-31,-1-1-1,0 0 0,0-1 0,-1 0 1,0 0-1,0-1 0,0-1 0,13-13 1,-16 15-298,0-1 0,-1 0 0,0-1 0,0 0 0,-1 0 0,0 0 1,0 0-1,-1-1 0,0 1 0,-1-1 0,4-13 0,-10 21-465,-6 9 547,-8 9 253,12-10 92,1 0-1,-1 1 1,1-1 0,1 1 0,-1 0-1,-2 12 1,5-19-134,0 1 0,1 0-1,-1-1 1,1 1 0,0 0 0,-1 0-1,1 0 1,0-1 0,0 1 0,0 0-1,0 0 1,0 0 0,0 0 0,1-1-1,-1 1 1,1 0 0,-1 0 0,1-1-1,0 1 1,-1 0 0,1-1-1,0 1 1,0-1 0,0 1 0,0-1-1,1 1 1,-1-1 0,0 0 0,0 0-1,1 1 1,-1-1 0,1 0 0,-1 0-1,4 1 1,5 0 57,0 1 0,0-2 0,0 0 0,0 0 0,0 0 0,0-2 0,0 1 0,1-1 0,-1 0 0,0-1 0,0-1 0,-1 1 0,1-2 0,0 1 0,16-10 0,-17 9-115,0-1 0,0 0 1,0-1-1,-1 0 0,0 0 0,0-1 0,-1 0 0,0 0 0,0-1 0,-1 0 0,0 0 0,0 0 0,-1-1 0,0 0 0,7-18 0,-11 12-369,-11 20 189,-12 21 216,17-19 105,0 2 0,0-1 0,1 0 0,0 1 1,1 0-1,0 0 0,0 0 0,1 0 0,-1 15 0,2-21-184,1-1 0,0 1 0,1 0 0,-1 0 0,0-1 0,1 1 0,0 0 0,-1-1 0,1 1 0,0-1 0,0 1 0,1-1 0,-1 1 0,0-1 0,3 3 0,-2-3-254,1 1 0,-1-1 0,1-1 0,-1 1 0,1 0 0,0-1 0,0 1 0,-1-1 0,1 0 0,0 0 0,0 0 0,1 0 0,-1 0 0,0-1 0,0 1 0,4-1 0,19 0-5663,1-1-2530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14414,'0'0'7351,"-10"1"-5307,1 0-1623,1 1 0,-1-1 0,0 1 0,1 1 0,-1 0 0,-7 4 0,13-6-444,1 0-1,-1 0 0,1 1 0,-1-1 0,1 1 0,0 0 0,0-1 1,-1 1-1,1 0 0,1 0 0,-1 0 0,0 1 0,0-1 1,1 0-1,-1 1 0,1-1 0,0 1 0,0 0 0,0-1 0,0 1 1,0 0-1,1-1 0,-1 1 0,1 0 0,0 0 0,-1 0 1,2 4-1,-1-5-133,1 0-1,0-1 1,0 1 0,0 0 0,0 0 0,0-1 0,0 1 0,1 0 0,-1-1 0,1 1 0,-1-1 0,1 0 0,-1 1-1,1-1 1,0 0 0,-1 0 0,1 0 0,2 1 0,44 19-2029,-29-14 812,-12-4 817,35 20-2042,-40-21 2615,0-1 0,-1 0 1,1 1-1,0-1 1,-1 1-1,1 0 0,-1-1 1,1 1-1,-1 0 0,0 0 1,0 0-1,0 0 1,0 0-1,0 0 0,0 0 1,0 0-1,0 4 0,-1-5 114,0 1 0,-1-1 0,1 0 0,-1 0 0,1 1 0,-1-1 0,1 0 0,-1 0 0,0 0 0,1 0 0,-1 0 0,0 0 0,0 0 0,0 0 0,0 0 0,0 0 0,0 0 0,0-1 0,0 1 0,0 0 0,0-1 0,0 1 0,-1-1 0,1 1 0,0-1 0,0 1 0,-1-1 0,1 0-1,0 0 1,0 0 0,-1 0 0,-1 0 0,-50 3 962,47-3-1006,-5 0-71,5 1-323,1-1 0,-1 0 0,1-1 0,-1 1 0,1-1 0,-7-2 0,-9-9-5447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204 204 10794,'0'0'13693,"-9"-3"-13469,5 2-219,0 0 0,0 1 0,-1-1 0,1 1 0,0 0 0,0 0 0,-1 0 0,1 0 0,0 1-1,0 0 1,0 0 0,-1 0 0,-6 3 0,1 1-3,0 0 0,0 1 0,1 0 0,0 0 0,-11 10-1,18-14-1,-3 1-5,0 1 1,0 0-1,1 0 1,-1 0-1,1 1 0,0 0 1,0 0-1,0 0 1,1 0-1,0 0 0,0 0 1,0 1-1,1 0 1,-2 6-1,4-11 4,0 0 0,1 0 0,-1 0 0,1 0 0,0 0 0,-1 0 1,1-1-1,0 1 0,-1 0 0,1 0 0,0 0 0,0-1 0,0 1 0,0 0 0,0-1 0,0 1 0,0-1 0,0 1 0,0-1 0,0 1 1,0-1-1,0 0 0,0 1 0,0-1 0,0 0 0,0 0 0,0 0 0,1 0 0,-1 0 0,0 0 0,0 0 0,0 0 0,0 0 0,1-1 1,44-4 11,-29-1 2,1 0 0,-1 0 0,-1-2 0,0 0 0,0-1 0,0 0 0,26-23 0,-15 9 140,-1-1 0,-1-2-1,23-30 1,-42 50-164,-1-1 0,1-1 0,-1 1 0,-1-1 0,0 0 0,0 0-1,0 0 1,-1 0 0,0-1 0,-1 0 0,0 1 0,2-14 0,-4 22 0,0-1 0,0 1 1,0-1-1,0 1 0,0 0 0,0-1 1,0 1-1,0-1 0,0 1 0,0 0 1,0-1-1,0 1 0,-1-1 0,1 1 1,0 0-1,0-1 0,0 1 0,0 0 1,-1-1-1,1 1 0,0 0 0,-1-1 1,1 1-1,0 0 0,0-1 0,-1 1 1,1 0-1,0 0 0,-1 0 0,1-1 0,-1 1 1,1 0-1,0 0 0,-1 0 0,0 0 1,-16 5-205,-12 16 64,20-12 159,1 1-1,1-1 1,0 1 0,0 1-1,1 0 1,0 0-1,1 0 1,0 0-1,0 1 1,2 0 0,-1 0-1,2 0 1,-1 0-1,2 0 1,0 0 0,0 1-1,1-1 1,2 14-1,-1-22-4,0-1 0,1 1 0,0 0 0,0-1 1,0 1-1,0-1 0,1 0 0,-1 1 0,1-1 0,0 0 0,0-1 0,0 1 0,0 0 0,1-1 0,-1 0 0,1 0 0,-1 0 0,1 0 0,0 0 0,-1-1 0,1 0 0,0 0 0,0 0 0,0 0 0,0 0 0,7-1 0,2 2 7,0-1 0,0-1 0,0 0-1,0 0 1,-1-2 0,1 1 0,17-6-1,-18 3-30,1-1 0,-1 0 0,0-1 0,0-1 0,-1 0 0,0 0 0,0-1 0,-1-1 0,0 0 0,-1 0 0,1-1 0,-2 0 0,1 0 0,-2-1 0,1 0 0,5-13 0,-9 6-301,-12 17-93,-19 20 228,23-16 234,1 1 0,-1 0 1,1 0-1,0 0 0,0 1 0,0-1 0,0 1 0,1-1 0,0 1 0,0 0 0,0 0 0,0 0 0,1 0 0,0 1 0,0-1 0,0 0 1,1 0-1,0 1 0,0-1 0,0 0 0,2 8 0,-1-12-36,0 1 1,0 0-1,0-1 1,0 1-1,0-1 0,1 1 1,-1-1-1,0 0 1,1 1-1,-1-1 1,1 0-1,0 0 0,-1 0 1,1 0-1,0-1 1,-1 1-1,1 0 0,0-1 1,0 1-1,0-1 1,0 1-1,2-1 1,49 3 371,-44-4-330,205-7-1980,-213 8 1927,0 0-1,0 0 1,0 0 0,0 0-1,0 0 1,0 0 0,0 1-1,0-1 1,0 0 0,0 0-1,0 1 1,0-1 0,0 1-1,0-1 1,0 1 0,0-1-1,-1 1 1,1 0 0,0-1-1,0 1 1,-1 0 0,1-1-1,0 1 1,-1 0 0,1 0-1,-1 0 1,1 0 0,-1 0-1,1 0 1,0 1 0,0 34 1392,-1-21-591,4-14-636,1 0-1,-1-1 1,1 0-1,-1 0 1,1 0-1,-1 0 0,1-1 1,-1 1-1,7-3 1,55-24-87,-55 21-600,1 1 0,0 0 0,0 0 0,1 1 0,23-4 0,-35 8 523,-1 0-1,1 1 1,-1-1-1,1 0 1,-1 1-1,0-1 1,1 0 0,-1 1-1,1-1 1,-1 0-1,0 1 1,1-1-1,-1 1 1,0-1-1,1 1 1,-1-1-1,0 1 1,0-1 0,1 1-1,-1-1 1,0 1-1,0-1 1,0 1-1,0 0 1,0-1-1,0 1 1,0-1 0,0 1-1,0-1 1,0 1-1,0-1 1,0 1-1,0 0 1,0-1-1,0 1 1,-1-1-1,1 1 1,-1 0 0,1 0 28,0 0 0,-1 0 0,1 0 1,0-1-1,-1 1 0,1 0 0,0 0 0,0 0 1,0 0-1,0 0 0,0 0 0,0 0 1,0 0-1,0 0 0,1 0 0,-1 0 1,0 0-1,0 0 0,1 0 0,-1-1 0,1 1 1,-1 0-1,1 0 0,-1 0 0,1 0 1,-1-1-1,1 1 0,0 0 0,-1-1 1,1 1-1,0 0 0,0-1 0,-1 1 0,1-1 1,0 1-1,0-1 0,0 0 0,0 1 1,0-1-1,-1 0 0,3 1 0,11-2 51,0-1 0,0-1 0,0 1 0,0-2 0,22-9 0,-23 8-779,1 0-1,0 1 1,0 1 0,0 0 0,26-1 0,-40 4 688,0-1 0,0 1 0,0 0 0,0 0 1,1 0-1,-1 0 0,0 0 0,0 0 0,0 1 0,1-1 0,-1 0 1,0 0-1,0 0 0,0 0 0,1 0 0,-1 0 0,0 0 1,0 0-1,0 0 0,0 0 0,0 1 0,1-1 0,-1 0 0,0 0 1,0 0-1,0 0 0,0 0 0,0 1 0,0-1 0,1 0 1,-1 0-1,0 0 0,0 0 0,0 1 0,0-1 0,0 0 0,0 0 1,0 0-1,0 1 0,0-1 0,0 0 0,0 0 0,0 0 0,0 0 1,0 1-1,-6 11 738,-5 3-2134,5-10-3126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12780,'0'0'5850,"0"6"-4071,0 7-745,-2 104 3630,1-77-4524,-3 0 0,-11 55-1,38-290 2386,-23 194-2528,0 1 0,0 0 0,0-1-1,0 1 1,0 0 0,0 0-1,0-1 1,1 1 0,-1 0-1,0 0 1,0-1 0,0 1 0,0 0-1,0 0 1,0-1 0,1 1-1,-1 0 1,0 0 0,0 0 0,0-1-1,0 1 1,1 0 0,-1 0-1,0 0 1,0 0 0,1-1-1,-1 1 1,0 0 0,0 0 0,1 0-1,-1 0 1,0 0 0,0 0-1,1 0 1,-1 0 0,0 0-1,1 0 1,-1 0 0,0 0 0,0 0-1,1 0 1,-1 0 0,0 0-1,0 0 1,1 0 0,-1 0-1,0 0 1,0 0 0,1 0 0,-1 1-1,0-1 1,0 0 0,1 0-1,-1 0 1,0 0 0,0 1-1,0-1 1,1 0 0,-1 0 0,0 0-1,0 1 1,0-1 0,0 1-1,25 21-415,-1 0 105,-16-18 303,-1-1 1,1 0 0,0 0-1,0-1 1,0 0 0,0 0-1,0-1 1,0 0 0,1-1-1,-1 1 1,0-2 0,1 1-1,-1-1 1,0 0 0,0-1-1,10-3 1,-13 4 31,-1 0-1,1-1 1,-1 0-1,1 0 1,-1 0 0,1-1-1,-1 0 1,0 1-1,0-1 1,-1-1 0,1 1-1,-1 0 1,1-1-1,-1 0 1,0 0 0,0 0-1,-1 0 1,1 0-1,-1-1 1,0 1 0,0-1-1,0 1 1,-1-1-1,1 0 1,-1 1 0,-1-1-1,1 0 1,0-7-1,-1 12-20,0-1 0,0 0 0,0 1 0,0-1 0,-1 0 0,1 1 0,0-1 0,0 0 0,0 1 0,-1-1 0,1 0-1,0 1 1,-1-1 0,1 1 0,-1-1 0,1 1 0,0-1 0,-1 1 0,1-1 0,-1 1 0,1-1 0,-1 1 0,1 0 0,-1-1 0,0 1-1,1 0 1,-1-1 0,0 1 0,1 0 0,-1 0 0,1 0 0,-1-1 0,0 1 0,1 0 0,-1 0 0,0 0 0,1 0 0,-1 0 0,0 0 0,1 1-1,-1-1 1,0 0 0,1 0 0,-1 0 0,0 0 0,1 1 0,-2 0 0,-29 15-135,22-8 147,1 2 0,0-1 0,-14 22 0,20-26 7,-1-1 0,1 1 1,0-1-1,0 1 0,0 0 1,0 0-1,1-1 0,0 1 0,0 0 1,1 0-1,-1 1 0,1 7 0,0-12-74,1 1-1,-1-1 0,1 1 0,-1-1 1,1 0-1,0 1 0,0-1 0,-1 0 0,1 0 1,0 0-1,0 1 0,0-1 0,0 0 0,0 0 1,1 0-1,-1 0 0,0-1 0,0 1 1,1 0-1,-1 0 0,0-1 0,1 1 0,-1-1 1,1 1-1,-1-1 0,1 0 0,-1 1 0,3-1 1,49 2-3436,-38-3 1910,-8 1 338,1 0-1,-1-1 0,1 0 0,-1 0 0,0 0 0,0-1 1,8-3-1,15-10-7154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127 279 10890,'0'0'6972,"-8"1"-5125,2 0-1682,-1 1 0,1 0-1,0 0 1,1 0-1,-1 1 1,0 0 0,1 0-1,-1 0 1,1 1-1,0 0 1,0 0 0,0 0-1,1 0 1,-1 1-1,1 0 1,0 0 0,1 0-1,-1 0 1,1 1-1,0-1 1,0 1 0,1 0-1,-4 11 1,5-15-152,0 0-1,1 0 1,-1 1 0,0-1 0,1 0 0,0 1-1,-1-1 1,1 1 0,0-1 0,0 1 0,1-1-1,-1 0 1,0 1 0,1-1 0,-1 0-1,1 1 1,0-1 0,0 0 0,0 0 0,0 1-1,0-1 1,0 0 0,1 0 0,-1 0 0,1 0-1,-1-1 1,1 1 0,0 0 0,0-1 0,-1 1-1,1-1 1,4 3 0,-1-2 22,1-1 0,-1 1 0,0-1-1,1 0 1,-1 0 0,0-1 0,1 1 0,-1-1 0,1-1-1,-1 1 1,1-1 0,-1 0 0,1 0 0,4-2 0,2-1 76,-1-1 0,0-1 0,0 0 0,-1 0 0,0-1 0,0 0 0,-1-1 0,1 0 0,-2 0 0,1-1 0,-1 0 0,-1-1 0,11-16 0,-6 9-37,-2-2 0,0 1 0,-1-1 0,-1 0 0,-1-1 0,0 0 0,4-23 0,-9 33-119,-1 0 0,0 1 0,0-2 0,0 1 0,-2 0 0,1 0 0,-1 0 0,-3-14 0,2 20 18,1 1-1,0 0 1,-1-1-1,1 1 1,-1 0-1,0 0 1,0 0-1,-1 0 1,1 1-1,0-1 1,-1 0-1,0 1 0,1 0 1,-1 0-1,0 0 1,0 0-1,0 0 1,-1 0-1,1 1 1,0 0-1,-1-1 1,1 1-1,0 0 1,-1 1-1,0-1 0,-5 0 1,-3 0-13,-1 0 0,1 1-1,0 0 1,-13 2 0,22-2 32,1 0 0,-1 0-1,1 1 1,-1-1 0,1 1 0,-1-1 0,1 1 0,0 0-1,-1 0 1,1 0 0,0 1 0,0-1 0,0 0-1,0 1 1,0 0 0,0-1 0,0 1 0,0 0 0,1 0-1,-1 0 1,1 0 0,-1 0 0,1 0 0,0 0 0,0 1-1,-2 3 1,3-5-22,0 1-1,0-1 1,0 1-1,0 0 1,0-1 0,0 1-1,1-1 1,-1 1-1,1-1 1,-1 1-1,1-1 1,-1 0 0,1 1-1,0-1 1,0 0-1,-1 1 1,1-1 0,0 0-1,0 0 1,1 0-1,-1 1 1,2 0-1,35 23-524,-21-14 262,3 2-212,-1 1-1,0 1 1,-1 1-1,16 19 1,-28-28 298,-1 0 1,0 0 0,0 0-1,-1 1 1,0-1 0,0 1 0,-1 0-1,0 0 1,-1 1 0,0-1 0,0 0-1,0 1 1,-1 0 0,0 12 0,-1-11-38,0 11-1157,-5-10-3905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9737,'0'0'10250,"2"65"-8905,-2-36-288,0 5-256,6-1-385,-1 4-223,-1 0-129,0-1-32,-1 1-96,-1-6-961,-2-1-1186,0-9-1120,0-6-1729,-7-7-6920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8904,'0'0'3225,"0"-8"-476,0 5-2502,0 1 1,1 0-1,-1-1 0,0 1 1,1-1-1,-1 1 0,1 0 0,0 0 1,-1-1-1,1 1 0,0 0 1,1 0-1,-1 0 0,0 0 0,3-2 1,-2 2-21,1 0 1,0 1 0,0-1 0,0 1-1,0 0 1,0 0 0,0 0-1,0 0 1,0 1 0,0-1 0,0 1-1,0 0 1,1 0 0,4 0-1,37 3-825,1 2-1,62 14 0,-16-2-5505,-91-17 6123,0 0 1,1 0 0,-1 1 0,0-1 0,0 0 0,1 1 0,-1-1 0,0 1-1,0 0 1,1-1 0,-1 1 0,0 0 0,0 0 0,0-1 0,0 1-1,0 0 1,0 0 0,0 0 0,0 0 0,-1 0 0,1 1 0,0-1 0,-1 0-1,2 2 1,-2-1 37,1 1-1,-1-1 0,1 1 1,-1 0-1,0 0 0,0-1 1,0 1-1,-1 0 0,1-1 0,0 1 1,-2 3-1,-1 4 275,-1 1 1,0-1-1,-1-1 1,-10 17-1,4-14 567,10-11-677,-1 0 0,1 1-1,-1-1 1,1 1 0,0-1 0,0 1 0,-1-1 0,1 1-1,0 0 1,0-1 0,1 1 0,-2 3 0,5-5-98,1-1-1,-1 0 1,1 0 0,-1 0 0,0 0 0,1-1-1,-1 1 1,5-4 0,35-20-104,-1-2-1,-2-1 1,55-51 0,-84 75-461,-12 17 315,-15 34 477,10-31-46,3-8-125,1 0 0,0 0 0,1 0 0,-1 1 0,2-1 0,-1 1 1,1-1-1,1 1 0,-1-1 0,4 14 0,-3-21-116,0 0-1,-1 0 1,1 0 0,0 0 0,0 0-1,0 0 1,1 0 0,-1 0 0,0 0-1,0-1 1,0 1 0,0-1 0,1 1-1,-1-1 1,0 1 0,1-1 0,-1 0-1,0 1 1,1-1 0,-1 0 0,0 0 0,1 0-1,-1 0 1,1 0 0,-1 0 0,0-1-1,1 1 1,-1 0 0,2-1 0,1 0 31,-1 0 0,1-1 0,-1 1 0,1 0 0,-1-1 0,0 0 1,1 0-1,-1 0 0,4-4 0,2-5-206,-1 0 0,-1 0 0,0-1 1,0-1-1,-1 1 0,-1-1 0,0 0 0,0 0 1,-2 0-1,0-1 0,0 1 0,-1-1 0,-1 0 1,0 1-1,-1-1 0,0 0 0,-3-15 0,3 29 108,0 0 0,-1 0-1,1 1 1,0-1 0,0 0-1,0 0 1,-1 0 0,1 0-1,0 1 1,0-1-1,-1 0 1,1 0 0,0 0-1,0 0 1,-1 0 0,1 0-1,0 0 1,0 0 0,-1 0-1,1 0 1,0 0 0,-1 0-1,1 0 1,0 0 0,0 0-1,-1 0 1,1 0 0,0 0-1,0 0 1,-1 0 0,1 0-1,0 0 1,-1 0 0,1-1-1,0 1 1,0 0-1,0 0 1,-1 0 0,1 0-1,0-1 1,0 1 0,0 0-1,-1 0 1,1 0 0,0-1-1,0 1 1,0 0 0,0 0-1,0-1 1,0 1 0,-1 0-1,1-1 1,0 1 0,0 0-1,0 0 1,0-1 0,0 1-1,0 0 1,0 0-1,0-1 1,0 1 0,0 0-1,0-1 1,1 1 0,-2 1 15,0 0 1,1 0-1,-1 1 1,1-1-1,-1 0 1,1 0-1,0 1 1,-1-1-1,1 0 1,0 1-1,0-1 1,0 0-1,0 1 1,0-1-1,0 0 1,0 1-1,1-1 1,0 2-1,1 0 8,0 0 0,0-1 0,0 1 0,0-1-1,1 0 1,-1 0 0,1 0 0,0 0 0,0 0-1,0-1 1,-1 1 0,2-1 0,-1 1 0,0-1-1,0 0 1,0 0 0,0-1 0,1 1 0,-1-1-1,0 0 1,6 0 0,1 1 66,0-1 0,0 0 0,0-1 0,0 0 0,0 0 0,10-4 0,-13 3-61,-1-1 0,0-1 1,1 1-1,-2-1 0,1 0 0,0 0 0,-1-1 0,0 1 0,0-1 1,8-10-1,7-7 116,-28 56-220,5-26 215,0 0-1,0 0 1,1 1-1,0-1 1,1 1 0,0 0-1,0-1 1,1 12 0,0-17-121,1 0 0,-1 0 1,1 0-1,0-1 0,0 1 1,0 0-1,0-1 0,1 1 0,-1 0 1,1-1-1,-1 0 0,1 1 1,0-1-1,0 0 0,0 0 1,0 0-1,0 0 0,1 0 0,-1-1 1,0 1-1,1-1 0,0 1 1,-1-1-1,1 0 0,0 0 0,-1 0 1,5 0-1,-1 1-450,41 9-1162,-31-11-2747,-2-2-4271,-9-1-967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12716,'0'0'2466,"-6"50"-2241,15-29-257,-1 1-1122,5-3-735,2 0-3044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122 191 7527,'0'0'6476,"-8"0"-4037,3 0-2206,0 1 0,0-1 0,0 1 0,0 0 0,1 0-1,-1 1 1,0 0 0,1-1 0,-1 2 0,1-1 0,-1 0 0,1 1-1,0 0 1,0 0 0,0 0 0,1 0 0,-1 1 0,1-1 0,0 1 0,0 0-1,0 0 1,0 0 0,1 1 0,-1-1 0,1 1 0,0-1 0,1 1-1,-3 8 1,3-10-185,0 0 0,0 0-1,1 0 1,-1 0 0,1 0 0,-1 0-1,1 0 1,0 0 0,0 0-1,1 0 1,-1 0 0,1 0 0,-1 0-1,1 0 1,0 0 0,0 0 0,0 0-1,1 0 1,-1-1 0,1 1-1,-1 0 1,1-1 0,0 1 0,0-1-1,0 0 1,3 3 0,-1-3-43,0 1 1,1-1-1,0 0 1,-1 0-1,1-1 1,0 1 0,0-1-1,0 0 1,0 0-1,0-1 1,0 1-1,0-1 1,0-1-1,0 1 1,9-2 0,-3-1 11,0 0 1,-1 0-1,1-1 1,-1-1-1,0 0 1,0 0-1,-1-1 1,0 0-1,0-1 1,0 1-1,-1-2 1,0 1-1,0-1 1,-1-1-1,9-11 1,-8 9-82,0 0 0,-1 0 0,0-1 0,-1 0 1,0 0-1,-1 0 0,0-1 0,-1 0 0,-1 0 0,0 0 0,-1-1 1,2-15-1,-4 25-41,-1 0 1,1 1 0,0-1-1,-1 0 1,0 0 0,0 0-1,0 0 1,-1 1 0,1-1-1,-1 0 1,0 1 0,0-1-1,0 1 1,0 0 0,0 0 0,-1 0-1,0 0 1,1 0 0,-1 0-1,0 1 1,0-1 0,-1 1-1,1 0 1,0 0 0,-1 0-1,0 1 1,1-1 0,-1 1-1,0 0 1,0 0 0,-4-1-1,4 1 112,-1 1 0,0-1 0,1 1 0,-1 0 0,0 0 0,1 0 0,-1 1 0,0-1 0,1 1 0,-1 1 0,1-1 0,-1 0 0,1 1 0,0 0 0,0 0 0,-1 1 0,1-1 0,1 1 0,-1-1 0,0 1 0,1 1 0,-1-1 0,1 0 0,0 1 0,0-1 0,-2 6 0,3-7-38,1 1-1,-1 0 0,1 0 1,0 0-1,0 0 1,1 0-1,-1 0 1,1 0-1,-1 0 1,1 1-1,0-1 0,0 0 1,0 0-1,1 0 1,-1 0-1,1 0 1,0 0-1,-1 0 1,1 0-1,1 0 1,-1 0-1,0 0 0,1 0 1,2 3-1,5 7-341,1 0 1,0-1-1,22 20 0,10 13-166,-35-33 659,0 0-1,-1 0 1,0 1-1,-1 0 0,-1 0 1,0 0-1,4 23 0,-3-11-102,-4-24-213,-1-1 0,0 1 0,1-1 0,-1 1 1,0-1-1,1 1 0,-1-1 0,1 0 0,-1 1 0,1-1 0,-1 0 0,1 1 1,-1-1-1,1 0 0,-1 0 0,1 1 0,-1-1 0,1 0 0,-1 0 0,1 0 1,0 0-1,-1 0 0,1 0 0,-1 0 0,1 0 0,-1 0 0,1 0 0,0 0 1,-1 0-1,1 0 0,-1 0 0,1 0 0,-1-1 0,1 1 0,-1 0 0,1 0 1,-1-1-1,2 0 0,9-9-6643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17276,'19'-2'1656,"33"-10"0,1 1-213,25 1 291,148 1-1,80 25-1055,142-3-695,-342-19-61,0-5-1,0-4 1,121-35 0,-218 45-795,-13-1 69,-13-2-80,9 5 412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5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13453,'0'0'2066,"-1"9"101,-10 43 1726,5-31-2995,1 1 0,1-1 0,1 1 0,0 25 0,3-42-881,0-1 1,0 1-1,0 0 1,1-1-1,0 1 0,0-1 1,0 1-1,0-1 1,1 0-1,0 1 0,0-1 1,0 0-1,0 0 0,1 0 1,0 0-1,-1-1 1,1 1-1,0-1 0,1 0 1,-1 0-1,1 0 1,-1 0-1,1 0 0,0-1 1,7 4-1,-8-5-17,1 1-1,0-1 1,0-1-1,0 1 1,0 0-1,0-1 1,0 0-1,0 0 0,0 0 1,0 0-1,0 0 1,-1-1-1,1 0 1,0 0-1,0 0 1,0 0-1,-1-1 1,1 1-1,0-1 1,-1 0-1,0 0 1,1-1-1,-1 1 1,0 0-1,5-6 1,-4 3-30,1 1 0,-1-1 0,0 0 0,0 0 0,-1 0 1,0 0-1,0-1 0,0 0 0,-1 1 0,1-1 0,-1 0 0,-1 0 1,1 0-1,-1 0 0,1-11 0,-3 17 24,0 0 0,1-1-1,-1 1 1,0 0 0,0 0 0,0 0 0,1 1 0,-1-1 0,0 0-1,0 0 1,1 0 0,-1 1 0,0-1 0,0 0 0,1 1-1,-1-1 1,0 0 0,1 1 0,-1-1 0,0 1 0,1-1-1,-1 1 1,1-1 0,-1 1 0,0 1 0,-2 2 60,1 1 1,-1-1-1,1 1 0,0 0 1,0 0-1,0 0 1,1 0-1,0 0 1,0 0-1,0 0 0,1 1 1,0-1-1,0 0 1,0 0-1,0 1 0,3 8 1,-2-11-15,-1 0 0,1 0 0,1 0 0,-1-1 0,0 1 0,1 0 0,-1-1 0,1 1 1,0-1-1,0 0 0,0 1 0,0-1 0,0 0 0,0 0 0,0 0 0,1-1 0,-1 1 0,1 0 0,0-1 0,-1 0 0,1 1 1,0-1-1,0 0 0,0-1 0,0 1 0,0 0 0,-1-1 0,1 0 0,0 0 0,4 0 0,-3 1-38,-1-1-1,0-1 1,1 1-1,-1 0 1,1-1-1,-1 0 1,0 0-1,1 0 1,-1 0-1,0 0 1,0 0-1,0-1 1,0 0-1,0 0 1,0 0-1,-1 0 1,1 0-1,4-4 1,4-14-3615,-4-6-5268,-6 14-2079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5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15983,'0'0'3427,"4"11"-6688,4 7 2234,0 0 1,1-1-1,0 0 1,19 24-1,-24-35 644,1 0 1,1-1-1,-1 1 0,1-1 0,0 0 1,0-1-1,11 7 0,-14-9 429,0-1-1,0 1 0,1-1 1,-1 0-1,1 0 1,-1 0-1,1-1 0,-1 1 1,1-1-1,-1 0 0,1 0 1,0 0-1,-1 0 0,1-1 1,-1 1-1,1-1 1,4-2-1,-7 3 267,1-1 1,-1 0-1,0 0 0,0 0 1,0 0-1,1 0 0,-1 0 1,0 0-1,0 0 0,-1 0 1,1 0-1,0-1 0,0 1 1,-1 0-1,1-1 0,0 1 1,-1 0-1,0-1 0,1 1 1,-1-1-1,0 1 1,1-1-1,-1-1 0,0 2-190,0 0 0,0 0 0,0 0 0,0-1 0,0 1 0,0 0 0,0 0 0,0 0 0,-1 0 0,1 0 0,0 0 0,-1 0 0,1 0 0,0 0 0,-1 0 0,1 0 0,-1 1 0,0-1 0,1 0-1,-1 0 1,0 0 0,1 1 0,-1-1 0,0 0 0,0 1 0,0-1 0,0 0 0,0 1 0,0-1 0,1 1 0,-1 0 0,0-1 0,-2 1 0,1-1-110,0 1 0,-1-1 1,1 1-1,0 0 0,-1 0 0,1 0 0,0 1 1,-1-1-1,1 0 0,0 1 0,0-1 0,-1 1 1,1 0-1,0 0 0,0 0 0,0 0 0,0 0 1,0 0-1,0 1 0,0-1 0,-2 3 0,1 0 16,1-1 0,0 0 0,0 1 0,0-1-1,0 1 1,1 0 0,-1-1 0,1 1 0,0 0-1,0 0 1,0 7 0,0 1 80,0-1 0,1 1 0,1-1 0,0 1 0,1-1 1,0 1-1,0-1 0,6 16 0,9 11 313,-10-24-371,0 1 1,-1 1-1,0-1 0,-1 1 0,-1 0 0,-1 0 1,0 1-1,-1-1 0,0 23 0,-3-37-3,0 1-1,0-1 0,0 1 1,0-1-1,-1 0 0,1 0 1,-1 1-1,1-1 0,-1 0 1,0 0-1,0 0 0,0-1 1,0 1-1,0 0 0,0-1 0,0 1 1,-1-1-1,1 0 0,0 0 1,-1 0-1,1 0 0,-1 0 1,0 0-1,-4 0 0,5 0 14,-1 0 0,1-1-1,-1 1 1,1-1-1,-1 1 1,0-1 0,1 0-1,-1 0 1,0 0-1,1 0 1,-1-1-1,1 1 1,-1-1 0,1 0-1,-1 1 1,1-1-1,-1 0 1,1 0 0,-1-1-1,1 1 1,0 0-1,0-1 1,0 1 0,-4-4-1,3-2-190,0 1-1,0 0 0,1-1 1,0 1-1,0-1 0,1 0 1,-1 1-1,1-1 0,1 0 1,-1 0-1,1 0 0,1 0 1,-1 0-1,1 1 0,0-1 1,0 0-1,1 0 0,0 1 1,1-1-1,-1 1 0,5-8 1,2-4-167,2-1 1,0 2-1,1-1 0,1 2 1,24-26-1,-34 39 293,78-75-1588,-72 70 1355,0 1 0,1 0 0,-1 1 0,1 0 0,0 0 0,1 1 0,15-5 0,-25 10 307,0 0-1,-1 1 1,1-1-1,-1 0 1,1 1-1,-1-1 1,1 0-1,-1 1 1,1-1-1,-1 1 0,1-1 1,-1 1-1,1-1 1,-1 1-1,0-1 1,1 1-1,-1 0 1,0-1-1,0 1 1,1-1-1,-1 1 0,0 0 1,0-1-1,0 1 1,0 0-1,0-1 1,0 1-1,0 0 1,0-1-1,0 1 0,0 0 1,0-1-1,0 1 1,-1 0-1,1-1 1,0 1-1,0-1 1,-1 1-1,1 0 1,-7 38 1666,6-33-1212,0-4-445,0 0 0,0 0 0,1 1 0,-1-1 0,1 0 1,0 0-1,0 1 0,0-1 0,0 0 0,0 0 0,0 0 0,1 1 0,-1-1 0,1 0 0,-1 0 0,1 0 0,0 0 0,0 0 0,0 0 0,0 0 1,0 0-1,0 0 0,0 0 0,1 0 0,-1-1 0,1 1 0,3 2 0,0-2-70,1 0 1,0 0-1,0 0 0,-1-1 1,1 0-1,0 0 0,0-1 0,0 1 1,10-2-1,0 0-375,1 0 0,-1-2 0,0 0 0,0 0 0,22-9 1,16-3 213,-54 18 566,1 1 1,0-1 0,1 1 0,-1-1-1,1 0 1,-1 0 0,1 1 0,0-1-1,4 4 1,-2-5-579,1-1 0,0 1 0,0-1 0,0 0 0,0 0 0,0 0-1,0-1 1,7 0 0,23-4-6650,-1-6-6472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5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14830,'-6'16'5110,"-16"13"-5305,13-17 560,-98 116-168,-148 140 1,236-247-993,29-25-2821,33-32-2394,-12 1 795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5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2594,'0'0'20804,"3"10"-20233,21 101 971,-16-64-789,19 61 1,-18-82-750,1-1 0,2 0 0,0 0 0,27 39 0,12-4-9756,-48-56 3869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5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13389,'0'0'10954,"53"10"-9128,-12-10 64,13-6-545,11-3-480,6 0-193,2 1-223,4 3-289,-3 1-160,-8 4-961,-3-2-1922,-12-4-5124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13261,'0'0'11002,"10"-1"-9438,14-4-712,1 2-1,-1 1 1,48 2-1,-70 0-861,-1 0 0,1 0 0,-1 0 0,1 0 0,0 0 0,-1 1 0,1-1 0,-1 1 0,1-1 0,-1 1 0,0 0 0,1-1 0,-1 1 0,0 0 0,1 0 0,-1 0 0,0 0 0,0 0 0,0 0 0,0 0 0,0 0 0,0 1 0,0-1 0,0 0 0,0 1 0,-1-1 0,1 1 0,0-1 0,-1 1 0,1-1 0,-1 1 0,0-1 0,1 1 0,-1-1 0,0 1 0,0-1 0,0 1 0,0-1 0,0 1 0,-1 0 0,1-1 0,0 1 0,-1-1 0,1 1 0,-1-1 0,0 3 0,-3 5-260,0 1 1,-1-1-1,0 0 1,0 0-1,-10 11 1,-59 67-2801,74-87 3066,0 0 0,0 0 0,1 0 0,-1 0 0,0 0 0,1 0 0,-1 0 0,0 0 0,0 0-1,1 0 1,-1 0 0,0 0 0,0 0 0,1 0 0,-1 0 0,0 0 0,0 0 0,1 0 0,-1 0 0,0 1 0,0-1 0,0 0 0,1 0 0,-1 0 0,0 0-1,0 1 1,0-1 0,1 0 0,-1 0 0,0 0 0,0 1 0,0-1 0,0 0 0,0 0 0,1 1 0,-1-1 0,0 0 0,0 0 0,0 1 0,0-1 0,0 0-1,0 0 1,0 1 0,0-1 0,0 0 0,0 0 0,0 1 0,0-1 0,0 0 0,0 0 0,0 1 0,0-1 0,0 0 0,-1 0 0,1 1 0,0-1 0,0 0-1,0 0 1,0 1 0,0-1 0,-1 0 0,1 0 0,0 0 0,0 0 0,0 1 0,-1-1 0,1 0 0,0 0 0,-1 0 0,21-5 5,10-12 175,0-1 1,-2-1-1,0-1 0,-2-1 0,33-34 0,-8 8-699,-50 68-491,-10 17 1073,7-31 51,0 0 0,0 0 0,1 0 0,-1 1 0,2-1 0,-1 0 0,1 10 0,1-15-56,0 0 1,-1 0-1,1 0 1,0 0-1,0 0 1,0-1-1,0 1 1,0 0-1,0-1 1,0 1 0,1-1-1,-1 1 1,1-1-1,-1 0 1,1 1-1,-1-1 1,1 0-1,0 0 1,0 0-1,-1 0 1,1-1-1,0 1 1,0 0-1,0-1 1,0 1 0,0-1-1,0 0 1,0 1-1,0-1 1,0 0-1,0 0 1,2-1-1,3 1 84,0 0-1,0-1 1,0 0-1,-1 0 1,1 0-1,0-1 1,-1 0-1,1 0 1,-1-1-1,0 0 1,0 0-1,0 0 1,0-1-1,0 0 1,-1 0-1,0 0 1,0-1-1,0 0 1,7-9-1,-6 6-211,0 1-1,-1-2 0,0 1 0,0 0 0,-1-1 1,0 0-1,0 0 0,-1 0 0,-1-1 0,1 1 1,-2-1-1,1 1 0,0-14 0,-2 22 61,0 1 0,0 0 1,0-1-1,0 1 0,0 0 0,0-1 0,0 1 0,0 0 0,0-1 0,0 1 0,0 0 0,0-1 0,-1 1 0,1 0 1,0 0-1,0-1 0,0 1 0,0 0 0,0-1 0,-1 1 0,1 0 0,0 0 0,0-1 0,-1 1 0,1 0 0,0 0 1,0-1-1,-1 1 0,1 0 0,0 0 0,0 0 0,-1 0 0,1 0 0,0-1 0,-1 1 0,1 0 0,0 0 0,-1 0 1,-14 6-218,-10 17 433,24-22-184,0 1 1,0-1-1,0 0 0,0 1 0,0-1 1,0 1-1,1-1 0,-1 1 0,0-1 1,1 1-1,0-1 0,-1 1 0,1 0 1,0-1-1,0 1 0,-1 0 0,1-1 1,1 1-1,-1 0 0,0-1 0,0 1 1,1 0-1,-1-1 0,0 1 0,1 0 1,0-1-1,-1 1 0,1-1 1,0 1-1,0-1 0,0 0 0,0 1 1,0-1-1,0 0 0,0 0 0,1 1 1,-1-1-1,0 0 0,1 0 0,-1-1 1,0 1-1,1 0 0,-1 0 0,1-1 1,0 1-1,-1 0 0,1-1 0,-1 0 1,1 1-1,0-1 0,2 0 0,5 2-2,-1-1 0,0 0-1,1-1 1,-1 0-1,1 0 1,-1-1-1,0 0 1,1 0 0,12-5-1,-15 3-172,1 0 0,-1 0 0,1-1-1,-1 0 1,0-1 0,-1 0 0,1 1 0,7-11-1,-15 18 4,0-1-1,1 0 0,-1 1 0,0-1 0,1 1 1,-1-1-1,1 1 0,0 0 0,-1 0 0,1 0 1,1 0-1,-1-1 0,0 1 0,1 0 0,0 0 1,-1 0-1,1 0 0,1 5 0,-1-6 163,1 0-1,0 0 1,0 0-1,0 0 1,0 0 0,0-1-1,0 1 1,0 0-1,1-1 1,-1 1-1,1-1 1,-1 1-1,1-1 1,0 0-1,-1 1 1,1-1-1,0 0 1,0 0-1,0 0 1,0-1 0,0 1-1,0 0 1,0-1-1,0 1 1,0-1-1,0 0 1,0 1-1,2-1 1,33 2-181,1 0 1,44-6-1,-82 5 179,1-1 0,0 0 0,-1 0-1,1 0 1,0 0 0,-1 0 0,1 0 0,-1 0 0,1 0-1,0 0 1,-1 0 0,1-1 0,0 1 0,-1 0 0,1 0-1,-1 0 1,1-1 0,-1 1 0,1 0 0,0-1 0,-1 1-1,1-1 1,-1 1 0,1 0 0,-1-1 0,0 1 0,1-1-1,-1 1 1,0-1 0,1 1 0,-1-1 0,0 0 0,1 1-1,-1-1 1,0 0 0,-9-19 1414,8 19-1330,0 0 1,1 1 0,-1-1 0,1 0-1,-1 1 1,1-1 0,-1 0-1,1 0 1,-1 1 0,1-1-1,0 0 1,-1 0 0,1 0-1,0 0 1,0 0 0,-1 1 0,1-1-1,0 0 1,0 0 0,0 0-1,0 0 1,0 0 0,0 0-1,1-1 1,43-3-1725,-26-2-2001,0-5-3988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17360,'0'0'1864,"-1"12"-1005,-22 270 1978,3-70-2759,14-172 198,-1-21-3043,7-19 2489,0 1 1,0-1 0,0 0 0,0 1-1,-1-1 1,1 0 0,0 0 0,0 1-1,0-1 1,-1 0 0,1 0 0,0 0 0,0 1-1,-1-1 1,1 0 0,0 0 0,0 0-1,-1 0 1,1 0 0,0 0 0,-1 0-1,1 1 1,0-1 0,-1 0 0,1 0-1,0 0 1,-1 0 0,1 0 0,0 0-1,0 0 1,-1 0 0,1-1 0,0 1-1,-1 0 1,1 0 0,0 0 0,-1 0-1,1 0 1,-1-1 0,-4-5-8948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12716,'0'0'9545,"77"-26"-8040,-34 22-191,7 0-257,10 3-577,-6 1-320,4 0-64,-9 0-96,-3 0-224,-4 0-865,-7 0-224,-11 1-1217,-7-1-1795,-6 0-1440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13677,'0'0'5541,"58"11"-2466,-17-11-865,7 0-416,1 0-545,1 0-801,-1-3-351,-6 3-129,-2 0-1474,-7 0-1793,-5-4-3363,-6-3-9001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22 14125,'0'0'7987,"-5"12"-7806,-1 5 60,0 1 0,1 1 0,1-1 1,1 1-1,-2 31 0,5-33 18,-1-3-169,1 0-1,1 0 1,0 0-1,1-1 1,4 19-1,-5-30-82,-1 1 1,1-1-1,0 1 0,0-1 0,1 0 0,-1 1 0,0-1 0,1 0 1,-1 0-1,1 0 0,0 0 0,0 0 0,0 0 0,0 0 0,0 0 1,0-1-1,0 1 0,1-1 0,-1 0 0,1 0 0,-1 0 0,1 0 0,-1 0 1,1 0-1,-1-1 0,1 1 0,0-1 0,-1 0 0,1 1 0,0-1 1,-1-1-1,1 1 0,0 0 0,2-1 0,-1 0 47,0-1 0,0 0 0,0 1 0,0-1 0,0-1 0,-1 1 0,1-1 0,-1 1 0,1-1 0,-1 0 0,0 0 0,0 0 0,0-1 0,-1 1 0,1-1 0,-1 1 0,0-1-1,3-5 1,2-6 117,0 0 0,0-1 0,5-24-1,-8 26-130,-1 0-1,-1-1 1,0 1-1,-1-16 1,-21 66-270,16-25 228,0-4 5,1 0 0,0 1-1,1-1 1,0 1-1,0-1 1,0 1 0,1-1-1,0 1 1,1 0-1,0 14 1,1-20-1,0-1-1,0 1 1,0-1-1,0 0 1,0 0-1,1 0 1,-1 1-1,0-1 1,1 0-1,-1-1 1,0 1 0,1 0-1,-1 0 1,1 0-1,-1-1 1,1 1-1,0-1 1,-1 1-1,1-1 1,-1 0-1,1 0 1,0 1 0,-1-1-1,1 0 1,3-1-1,44-3 55,-43 2-43,0-1-1,0 0 1,0 0-1,-1 0 1,12-8 0,-14 7-6,1 1 0,0 1 0,0-1 0,0 1 0,0-1 0,1 1 0,-1 0 0,1 1 0,-1-1 0,1 1 0,7-2 0,-10 5-11,0 0 0,-1 0 0,1 0 0,-1 0 0,0 1 0,0-1 0,0 0 0,0 0 0,0 1 0,0-1 0,-1 1 0,1-1 0,-1 1 0,1-1 0,-1 1 0,0 3 0,7 20 46,-7-25-20,0-1 1,0 0-1,1 0 0,-1 0 1,0 0-1,1 1 1,-1-1-1,0 0 1,1 0-1,-1 0 1,0 0-1,0 0 1,1 0-1,-1 0 1,0 0-1,1 0 1,-1 0-1,0 0 0,1 0 1,-1 0-1,0 0 1,1 0-1,-1 0 1,0-1-1,1 1 1,-1 0-1,0 0 1,1 0-1,-1 0 1,0-1-1,0 1 1,1 0-1,-1 0 0,0-1 1,0 1-1,0 0 1,1 0-1,-1-1 1,0 1-1,0 0 1,0-1-1,0 1 1,1 0-1,-1-1 1,0 1-1,0 0 1,0-1-1,0 1 0,0 0 1,0-1-1,0 1 1,0 0-1,0-1 1,7-18 381,-1-8-109,-2 0-1,3-41 1,-5 38-358,11-52 0,-13 81 6,0 0-1,0 0 0,1 0 1,-1 0-1,0 0 0,1 0 1,-1 0-1,1 0 0,0 0 1,-1 0-1,1 0 0,0 0 1,0 0-1,-1 0 0,1 0 1,0 1-1,0-1 0,0 0 1,0 1-1,0-1 0,0 1 1,0-1-1,0 1 0,0-1 1,0 1-1,2-1 0,20 0-5829,-15 1 2083,-3 0-2799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18916,'0'0'130,"0"0"-1,0-1 1,0 1-1,0 0 1,0 0-1,0-1 1,1 1-1,-1 0 1,0 0 0,0 0-1,0-1 1,0 1-1,0 0 1,0 0-1,0 0 1,0-1-1,0 1 1,1 0 0,-1 0-1,0 0 1,0 0-1,0-1 1,0 1-1,1 0 1,-1 0-1,0 0 1,0 0-1,0 0 1,0 0 0,1-1-1,-1 1 1,0 0-1,0 0 1,1 0-1,-1 0 1,0 0-1,0 0 1,0 0 0,1 0-1,-1 0 1,0 0-1,0 0 1,0 0-1,1 0 1,-1 0-1,0 0 1,0 0-1,1 1 1,-1-1 0,0 0-1,0 0 1,0 0-1,1 0 1,-1 0-1,0 1 1,0-1-68,1 0 0,-1 0 0,1 1 0,-1-1 0,1 0 0,-1 0 0,1 0 0,-1 1 0,1-1 0,-1 0 0,1 0 0,-1 0 0,1 0 0,-1 0 0,1 0 0,-1 0 0,1 0 0,-1 0 0,1 0-1,-1 0 1,0-1 0,1 1 0,-1 0 0,1 0 0,-1 0 0,1-1 0,-1 1 0,1 0 0,-1 0 0,0-1 0,1 1 0,-1 0 0,1-1 0,-1 1 0,0-1 0,0 1 0,1 0 0,-1-1 0,1 0 0,0-1 74,1 0 1,0 1-1,-1-2 0,1 1 0,-1 0 1,1 0-1,-1 0 0,0-1 1,0 1-1,1-4 0,-3 6-144,-1 1 1,0-1-1,1 1 0,-1 0 0,1 0 1,-1-1-1,1 1 0,-1 0 0,1 0 1,-2 2-1,3-3-42,-1 1-1,1-1 1,0 1 0,0-1 0,-1 0-1,1 1 1,0-1 0,0 0 0,-1 1-1,1-1 1,0 1 0,0-1 0,0 1-1,0-1 1,0 1 0,0-1 0,0 1-1,0-1 1,0 0 0,0 1 0,0-1-1,0 1 1,0-1 0,0 1 0,0-1-1,0 1 1,1 0 0,-1-1 8,0 0 1,0 0-1,1 0 1,-1 1-1,0-1 0,0 0 1,1 0-1,-1 0 1,0 0-1,1 0 1,-1 0-1,0 0 0,0 0 1,1 0-1,-1 0 1,0 0-1,1 0 1,-1 0-1,0 0 1,0 0-1,1 0 0,-1 0 1,0 0-1,1 0 1,-1 0-1,0-1 1,0 1-1,1 0 0,-1 0 1,0 0-1,0 0 1,1-1-1,-1 1 1,0 0-1,0 0 0,0-1 1,0 1-1,1 0 1,-1 0-1,0-1 1,0 1-1,3-6-527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16239,'0'0'9641,"69"-8"-9256,-44 8-321,-1 3-801,0-1-3074,2-2-6247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76 15086,'0'0'5493,"-5"-8"-3459,3 4-1848,-20-24 722,20 27-885,1 0 1,0 0 0,0 1 0,0-1 0,-1 1-1,1-1 1,0 1 0,-1-1 0,1 1 0,0 0-1,-1 0 1,1-1 0,-1 1 0,1 0 0,0 0-1,-1 0 1,1 1 0,0-1 0,-1 0 0,1 0-1,0 1 1,-1-1 0,1 1 0,0-1 0,-1 1-1,1 0 1,0-1 0,0 1 0,0 0 0,-2 1-1,-4 5 8,0 1-1,0-1 0,1 1 0,0 1 0,0-1 0,1 1 1,0 0-1,1 0 0,-1 0 0,2 1 0,0-1 0,0 1 1,0 0-1,1 0 0,1 0 0,0 0 0,0 0 0,1 1 1,2 17-1,-2-27-29,1 1 1,0-1 0,-1 1 0,1-1-1,0 0 1,0 0 0,0 1 0,0-1-1,0 0 1,0 0 0,0 0 0,0 0-1,0 0 1,1 0 0,-1 0 0,0-1-1,1 1 1,-1 0 0,0-1 0,1 1-1,-1-1 1,1 1 0,-1-1 0,1 0-1,-1 0 1,1 1 0,-1-1 0,1 0 0,-1 0-1,1-1 1,-1 1 0,1 0 0,-1 0-1,1-1 1,-1 1 0,1-1 0,-1 1-1,2-2 1,5 0 6,-1-1 0,1 1-1,-1-2 1,0 1 0,0-1 0,7-5-1,1-5 33,-2 0 0,0-1-1,0 0 1,-2-1-1,0 0 1,0-1 0,-2-1-1,0 1 1,-1-1-1,-1-1 1,9-32 0,-24 71-31,-5 13 458,1 1 1,2 0-1,-8 47 1,17-72-442,0 0 0,1 0 0,0 0 0,1 0 1,0 0-1,0 0 0,1 0 0,0-1 0,1 1 0,3 9 1,-4-15-177,0 0 0,0 0 1,0 0-1,0-1 0,0 1 1,0-1-1,1 1 0,-1-1 1,1 0-1,0 0 1,-1 0-1,1 0 0,0 0 1,0-1-1,0 1 0,1-1 1,-1 0-1,0 0 0,0 0 1,1 0-1,-1-1 0,0 1 1,1-1-1,-1 0 1,1 0-1,-1 0 0,0 0 1,1-1-1,4-1 0,-5 2-220,0-1-1,0 0 0,-1 0 0,1 0 0,0 0 0,-1 0 0,1-1 1,0 1-1,-1-1 0,0 0 0,1 0 0,-1 0 0,0 0 0,0 0 1,0 0-1,2-4 0,15-21-4637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10762,'0'0'2675,"-6"12"373,5-12-3013,-5 12 717,0 1-1,1-1 1,0 1 0,1 0 0,-3 16 0,6-27-720,1 1 1,-1-1-1,1 0 0,0 1 1,-1-1-1,1 1 0,0-1 1,0 0-1,1 1 0,-1-1 0,1 0 1,-1 1-1,1-1 0,0 0 1,-1 1-1,1-1 0,0 0 1,1 0-1,-1 0 0,0 0 1,1 0-1,-1 0 0,1 0 1,-1 0-1,1-1 0,0 1 1,0-1-1,0 1 0,0-1 1,0 1-1,0-1 0,0 0 0,0 0 1,0 0-1,1-1 0,-1 1 1,0 0-1,1-1 0,-1 1 1,1-1-1,-1 0 0,0 0 1,1 0-1,2-1 0,-1 2-3,0-2 0,0 1-1,-1 0 1,1-1-1,-1 0 1,1 0 0,0 0-1,-1 0 1,1 0-1,-1-1 1,0 1 0,1-1-1,-1 0 1,0 0 0,0-1-1,0 1 1,-1 0-1,1-1 1,0 0 0,-1 1-1,0-1 1,4-6-1,-2 2 87,-1 1-1,0-1 1,0 0-1,-1 0 0,1 0 1,-2-1-1,1 1 1,-1 0-1,0-1 0,0-11 1,-1 19-95,0-1 1,0 1-1,0-1 0,-1 1 1,1-1-1,0 1 1,0-1-1,0 1 1,-1-1-1,1 1 0,0 0 1,0-1-1,-1 1 1,1-1-1,0 1 1,-1 0-1,1-1 0,0 1 1,-1 0-1,1 0 1,-1-1-1,1 1 1,0 0-1,-1 0 0,1-1 1,-1 1-1,1 0 1,-1 0-1,1 0 1,-1 0-1,1 0 0,-1 0 1,1 0-1,-1 0 1,1 0-1,-1 0 0,1 0 1,-1 0-1,1 0 1,-1 0-1,1 0 1,-1 1-1,1-1 0,0 0 1,-1 0-1,-24 14 124,20-9-72,0 1-1,0 1 0,0-1 0,1 1 0,0-1 0,1 1 0,-1 0 0,1 1 0,1-1 0,-1 1 0,1-1 0,0 1 1,1-1-1,0 1 0,0 0 0,1 0 0,0 0 0,1 10 0,0-15-141,0-1 0,0 1 1,0 0-1,0 0 0,0-1 0,1 1 0,-1 0 0,1-1 1,-1 0-1,1 1 0,0-1 0,0 0 0,0 0 0,0 0 1,1 0-1,-1 0 0,0 0 0,1-1 0,-1 1 0,1-1 1,5 2-1,28 8-3465,-2-9-3720,-8-5 16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13677,'0'0'7655,"-9"6"-6224,-29 21-652,37-26-767,0 1 1,0-1-1,0 0 0,0 0 0,0 1 0,0-1 1,0 1-1,0-1 0,0 1 0,1-1 0,-1 1 0,1-1 1,-1 1-1,1 0 0,-1-1 0,1 1 0,0 0 0,0-1 1,0 1-1,0 0 0,0-1 0,0 1 0,1 0 1,-1-1-1,0 1 0,1-1 0,-1 1 0,1 0 0,0-1 1,0 1-1,-1-1 0,1 0 0,1 2 0,2 2-51,-1 0-1,1-1 0,0 0 0,0 0 1,0 0-1,1 0 0,5 3 0,1 0-147,2-2 0,-1 1 0,1-2-1,-1 1 1,1-2 0,1 0 0,14 2-1,46 13-1303,-74-18 1525,0 0 1,0 0-1,1 0 0,-1 0 1,0 0-1,0 0 0,1 0 1,-1 0-1,0 0 0,0 0 1,1 0-1,-1 1 0,0-1 1,0 0-1,1 0 0,-1 0 1,0 0-1,0 0 0,0 0 1,1 1-1,-1-1 0,0 0 1,0 0-1,0 0 0,0 1 1,0-1-1,1 0 0,-1 0 1,0 1-1,0-1 0,0 0 1,0 0-1,0 1 1,0-1-1,0 0 0,0 0 1,0 0-1,0 1 0,0-1 1,0 0-1,0 0 0,0 1 1,0-1-1,-12 8 1196,-17 1 364,-47 6 8,25-12-6071,33-3-1761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12844,'0'0'8590,"-4"14"-8062,-11 40 445,3-1-1,3 1 1,2 1-1,2-1 0,4 91 1,1-143-966,0 0-1,0 0 1,0 0 0,1 0-1,-1 0 1,1 0 0,0 0-1,-1 0 1,1 0 0,0-1-1,0 1 1,0 0-1,0 0 1,0-1 0,1 1-1,-1-1 1,1 1 0,-1-1-1,1 1 1,-1-1 0,1 0-1,-1 0 1,1 0 0,0 0-1,0 0 1,0 0 0,0 0-1,0-1 1,0 1 0,-1-1-1,5 1 1,-2 0 5,0-1 1,0 0-1,-1 0 0,1-1 0,0 1 1,-1-1-1,1 1 0,-1-1 0,1 0 1,-1-1-1,1 1 0,-1-1 1,0 1-1,1-1 0,-1 0 0,5-4 1,2-4 23,-1-1-1,0 1 1,9-16 0,-12 17-23,1-1-1,0 1 1,0 1-1,1-1 1,10-8 0,-16 23-120,-1 1 0,0-1 0,0 0 1,0 1-1,-1-1 0,0 0 0,-1 9 0,-2 8-525,-1 15-1564,3-13-3432,1-13-623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15983,'0'0'2408,"-9"6"346,2-1-2481,-1 1-1,1-1 1,0 2-1,0-1 1,0 1 0,1 0-1,0 0 1,1 1-1,0 0 1,0 0-1,0 0 1,1 0-1,0 1 1,1 0-1,0 0 1,0 0-1,1 0 1,-2 16 0,4-21-270,0 0 0,0 0 1,1 0-1,-1 0 1,1 0-1,0 0 0,0-1 1,0 1-1,0 0 0,1 0 1,0-1-1,0 1 1,2 3-1,-2-5 0,-1-1 1,1 1-1,0-1 0,-1 0 0,1 0 1,0 0-1,0 0 0,-1 0 0,1 0 1,0 0-1,0 0 0,0-1 0,0 1 1,0-1-1,0 0 0,0 1 0,0-1 1,0 0-1,0 0 0,1 0 1,-1-1-1,0 1 0,0 0 0,0-1 1,0 0-1,0 1 0,3-3 0,1 0 21,-1 0 0,1-1 0,-1 1 0,0-1 0,0-1 0,-1 1 0,1-1 0,-1 0 0,0 0 0,0 0 0,0 0 0,3-9 0,0 3 23,-1 0-1,-1 0 1,0-1 0,-1 0 0,5-19 0,-9 31-47,0-1 0,1 1 1,-1-1-1,0 1 0,0-1 0,0 1 0,1-1 1,-1 1-1,0-1 0,0 1 0,0-1 0,0 0 1,0 1-1,0-1 0,0 1 0,0-1 1,0 1-1,-1-1 0,1 1 0,0-1 0,0 0 1,0 1-1,-1-1 0,1 1 0,0-1 0,0 1 1,-1-1-1,1 1 0,0 0 0,-1-1 0,1 1 1,-1-1-1,0 1 0,-16 9-57,-15 29 224,31-35-155,-1-1 0,1 0 0,0 1-1,0-1 1,0 0 0,0 1 0,0 0-1,0-1 1,1 1 0,-1-1 0,1 1-1,0 0 1,0-1 0,0 1 0,0 0-1,0-1 1,0 1 0,1 0 0,1 3-1,-1-4-4,1 0-1,-1-1 0,1 1 1,0-1-1,0 0 0,0 1 0,0-1 1,0 0-1,0 0 0,0 0 1,0 0-1,0-1 0,1 1 1,-1-1-1,0 1 0,0-1 1,1 0-1,-1 1 0,0-1 0,0-1 1,5 1-1,2-1-32,1 0 0,-1-1 1,0 0-1,0 0 0,0-1 0,0 0 0,0-1 1,16-8-1,-15 7-5,0 0 0,0 1 1,0 0-1,1 0 0,15-2 1,-21 6 31,0-1 0,0 1 0,0 1 0,1-1 0,-1 1 1,0 0-1,0 0 0,8 3 0,-8-2 16,0 0 0,1-1 1,-1 0-1,1 0 0,-1 0 0,1-1 1,-1 1-1,7-2 0,-2-1-5,-1 0 1,1-1-1,-1-1 0,0 1 1,0-2-1,9-4 0,-11 5-17,-1 0 0,1 1 1,0 0-1,0 0 0,0 0 0,0 1 0,1 0 0,-1 1 0,0-1 0,1 2 0,8-1 0,-15 3 5,0 1 1,-1 0 0,1 0-1,0 0 1,-1-1-1,0 1 1,0 0-1,0 0 1,0 4-1,0 1 91,0-6-81,0 0 0,1 0 0,-1 0 0,0 0 0,1 0-1,0 0 1,-1-1 0,1 1 0,0 0 0,0 0 0,0-1 0,0 1 0,0-1 0,0 1 0,0-1 0,1 1 0,-1-1 0,1 1 0,-1-1-1,1 0 1,-1 0 0,1 0 0,0 0 0,-1 0 0,1 0 0,0-1 0,0 1 0,0-1 0,0 1 0,-1-1 0,1 1 0,0-1-1,0 0 1,0 0 0,0 0 0,0 0 0,0 0 0,0-1 0,0 1 0,0 0 0,3-2 0,11-3-56,-1 0-1,0-1 1,0 0 0,17-10 0,-4 2-631,-6 7-96,-14 19 896,-3-1 351,-4-10-462,0 0 1,0 0 0,0 0-1,1 0 1,-1 0 0,0 0-1,1-1 1,-1 1 0,0 0 0,1-1-1,-1 1 1,1-1 0,-1 1-1,1-1 1,-1 0 0,1 1-1,-1-1 1,1 0 0,3 0 0,36-1-12,-33 0-21,43-10-895,-45 8 612,1 1 0,0 0 0,1 1 0,-1 0-1,8-1 1,-15 4 154,0 0-1,1 0 0,-2 0 1,1 0-1,0 0 1,0 0-1,0 0 0,-1 0 1,1 0-1,-1 0 1,0 0-1,0 0 0,1 0 1,-3 2-1,2-1-1684,1 5-2928,0-3-2546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14478,'0'0'10100,"-10"3"-9150,4-1-735,0-1-1,0 2 0,0-1 1,1 1-1,-1 0 0,1 0 1,0 0-1,-9 8 0,12-9-178,0 0-1,0 0 0,0 0 1,0 0-1,0 1 0,1-1 1,-1 1-1,1-1 0,0 1 1,-1-1-1,1 1 0,0 0 0,1 0 1,-1-1-1,0 1 0,1 0 1,0 0-1,-1 0 0,1 0 1,0 0-1,1 0 0,-1-1 1,0 1-1,1 0 0,0 0 1,0 3-1,0-5-32,0 1 0,0-1 0,0 0 0,0 1 0,1-1 0,-1 0 0,0 0 0,1 0 0,-1 0 0,0 0 0,1 0 0,-1 0-1,1 0 1,-1-1 0,1 1 0,0-1 0,-1 1 0,1-1 0,0 1 0,-1-1 0,1 0 0,0 0 0,1 0 0,47 0-5,-41-1-56,1 0-46,-1-1 0,1 0 0,-1 0 0,0-1 0,15-7 0,-16 7 24,1-1 0,-1 1-1,1 1 1,-1 0 0,1 0 0,15-1-1,-24 4 130,1 1 1,-1-1-1,0 1 0,0 0 0,1-1 0,-1 1 0,1-1 0,0 1 0,-1-1 0,1 0 0,0 1 0,0-1 0,0 0 0,0 1 0,2 1 0,1-1-44,0-1-1,1 0 0,-1 0 1,1 0-1,-1 0 1,1-1-1,0 0 1,-1 0-1,1 0 0,-1 0 1,1-1-1,-1 0 1,1 0-1,-1 0 0,1-1 1,-1 1-1,0-1 1,0 0-1,0 0 0,5-3 1,5-4-492,0 0-1,-1-1 1,0-1 0,13-13 0,-26 25 533,-1 0 1,1 0 0,0 0-1,-1 0 1,1 0 0,0 0-1,0 0 1,0 0 0,0 0-1,0-1 1,0 1 0,0 0-1,0 0 1,1 0 0,-1 0-1,0 0 1,1 0 0,-1 0 0,0 0-1,1-1 1,-1 1 0,1 0-1,-1 0 1,1-1 0,-1 1-1,1 0 1,0 0 0,-1-1-1,1 1 1,0-1 0,0 1-1,0 0 1,28 19 532,-21-18-608,1 0 0,-1-1 0,1 0 0,-1 0 1,1-1-1,-1 0 0,1-1 0,-1 0 0,1 0 0,-1 0 0,1-1 0,-1-1 1,0 0-1,0 0 0,0 0 0,0-1 0,-1 0 0,0 0 0,1-1 0,-1 0 1,10-10-1,-17 14-14,-7 27 417,6-22-280,-1 1 1,1-1-1,0 1 1,1 0 0,-1-1-1,1 1 1,0 0-1,0-1 1,1 1-1,-1 0 1,1-1 0,1 5-1,-1-7-325,0 0-1,-1 0 1,1 0-1,0 0 0,0 0 1,0 0-1,0-1 1,1 1-1,-1 0 1,0-1-1,1 1 0,2 2 1,-3-3-464,1-1 1,-1 1 0,1 0-1,-1-1 1,1 1 0,-1-1-1,1 1 1,-1-1-1,1 1 1,-1-1 0,1 0-1,0 0 1,-1 0-1,1 0 1,-1 0 0,1-1-1,-1 1 1,4-1 0,8-4-11537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12620,'0'0'7463,"51"14"-9257,-25 3-1281,0-2-512,4 0-3876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9 14253,'0'0'9460,"-11"-1"-8729,2-1-555,0 0-102,0 1 1,0-1 0,0 2 0,1-1 0,-1 1 0,0 1 0,0-1-1,-15 4 1,23-3-137,0-1 1,0 0-1,0 1 0,0 0 0,0-1 1,0 1-1,0 0 0,1-1 0,-1 1 1,0 0-1,0 0 0,0 0 0,1-1 0,-1 1 1,0 0-1,1 0 0,-1 0 0,1 0 1,-1 0-1,1 0 0,0 1 0,-1-1 0,1 0 1,0 0-1,0 0 0,0 0 0,0 0 1,0 0-1,0 1 0,0-1 0,0 0 1,0 0-1,0 0 0,1 2 0,0-1-86,0 0 0,-1 0 0,1 0 1,0 0-1,0 0 0,1 0 0,-1 0 0,0 0 0,1-1 0,-1 1 0,1-1 0,-1 1 0,1-1 1,0 1-1,-1-1 0,4 1 0,36 13-884,-32-13 1000,-1 1 0,0-1 0,-1 1 0,1 1 1,0-1-1,-1 1 0,0 1 0,0-1 0,10 9 0,-16-12 116,0 0-1,0 1 1,0-1 0,0 0-1,0 0 1,0 1-1,-1-1 1,1 0 0,0 1-1,-1-1 1,1 0-1,-1 1 1,1-1 0,-1 1-1,1-1 1,-1 1-1,0 0 1,0-1 0,0 1-1,0-1 1,0 1-1,0-1 1,-1 1 0,1-1-1,-1 4 1,-1-3 177,1 0 1,-1 1-1,0-1 1,1 0 0,-1 0-1,0 0 1,0 0-1,-1 0 1,1 0-1,0-1 1,-1 1-1,-4 1 1,-3 2 354,1-1 0,-1-1 0,0 0 0,0 0 1,-1-1-1,-13 1 0,-5-7-1853,28 3 882,0 1 1,0-1-1,0 0 1,1 0-1,-1 0 0,0 0 1,0 1-1,1-1 1,-1 0-1,1 0 1,-1-1-1,1 1 0,-1 0 1,1 0-1,-1 0 1,1 0-1,0 0 0,0 0 1,0 0-1,-1-1 1,1-1-1,0-12-6531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154 317 5894,'0'0'14040,"-9"1"-12103,-1 1-1631,1 0 0,0 0 0,0 1-1,0 0 1,1 1 0,-1 0 0,1 0-1,0 1 1,-9 6 0,13-8-234,0 0 0,0 1 0,1-1-1,-1 1 1,1 0 0,0-1 0,0 2 0,0-1 0,1 0 0,-1 0 0,1 1 0,0 0-1,0-1 1,1 1 0,-1 0 0,1 0 0,0 0 0,1 0 0,-1 0 0,1 0 0,0 5-1,0-9-69,0 1-1,0-1 0,0 1 0,1-1 1,-1 1-1,0-1 0,1 0 1,-1 1-1,1-1 0,0 0 0,-1 1 1,1-1-1,0 0 0,0 0 0,0 0 1,0 1-1,0-1 0,0 0 1,0 0-1,0-1 0,0 1 0,3 2 1,-1-2-15,0 0 1,1 0 0,-1 0 0,0 0 0,1 0-1,-1-1 1,1 1 0,-1-1 0,6 0-1,0-1-27,0 0-1,0 0 0,0-1 0,0 0 0,0-1 0,14-5 0,-4-2 36,0-2-1,0 0 0,-1-1 0,-1 0 0,0-2 0,-1 0 0,0-1 0,-1 0 1,12-20-1,-18 24 33,0-1 0,-1 0 0,-1-1 0,0 0 0,-1 0 0,-1 0 0,0-1 0,-1 0 0,0 0 0,-1 0 0,-1 0 1,0-1-1,-1-24 0,-1 36-24,-1 0 1,1 0-1,-1 0 0,0 0 1,0 0-1,0 0 1,-1 0-1,1 0 1,-1 0-1,0 0 1,0 1-1,-1-1 0,1 1 1,-1-1-1,1 1 1,-1 0-1,0 0 1,0 0-1,0 0 1,-1 1-1,1 0 0,-1-1 1,1 1-1,-1 0 1,0 1-1,0-1 1,0 1-1,0-1 1,0 1-1,0 0 0,0 1 1,0-1-1,-1 1 1,1 0-1,0 0 1,0 0-1,-5 1 1,3-1 19,1 1 1,-1 0 0,1 0 0,-1 0 0,1 1 0,-1-1-1,1 1 1,0 1 0,0-1 0,0 1 0,0 0 0,0 0-1,1 0 1,-1 1 0,1 0 0,0-1 0,0 1 0,0 1-1,1-1 1,0 1 0,-1-1 0,1 1 0,1 0 0,-1 0-1,1 0 1,0 1 0,0-1 0,-1 6 0,2-6-28,0-1 0,1 0 0,-1 0 0,1 1 0,0-1 0,1 0 0,-1 1 0,1-1 0,-1 0 1,1 0-1,0 1 0,1-1 0,-1 0 0,1 0 0,0 0 0,0-1 0,0 1 0,0 0 0,1-1 0,-1 1 0,1-1 0,0 0 1,0 0-1,6 4 0,5 2-252,0 0 0,1-1 1,0-1-1,0 0 0,20 5 0,-21-8 41,0 1 0,-1 0 0,0 1-1,0 0 1,0 1 0,16 13 0,-27-18 285,0 1 0,0-1 0,0 0 1,0 1-1,0 0 0,-1-1 0,0 1 0,1 0 0,-1 0 1,0 0-1,0-1 0,-1 1 0,1 0 0,0 0 0,-1 1 1,0-1-1,0 0 0,0 5 0,-12 51-1629,12-58 1481,-1 7-4252,1-4-2551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7 350 12435,'-2'4'981,"-2"3"2091,4-7-3021,0 0 1,0-1-1,0 1 1,0 0-1,0 0 1,0 0-1,0 0 1,0 0-1,0 0 0,0 0 1,2 1 1286,-2-1-1287,0 0 1,0 0-1,0 0 1,0 0-1,0 0 1,0 1-1,0-1 0,0 0 1,0 0-1,0 0 1,0 0-1,0 0 1,0 0-1,0 0 1,0 0-1,0 0 1,0 0-1,0 0 0,22-19 3464,-10 6-2581,16-11 113,-2-1-1,-2-2 0,36-47 0,51-98 343,-103 164-1329,-7 16-63,-5 21-50,4-26 54,-48 289-1215,48-291 1038,-1 0-1,1 0 0,0 0 0,0 1 1,0-1-1,0 0 0,1 0 0,-1 0 0,0 1 1,0-1-1,1 0 0,-1 0 0,0 0 1,1 0-1,0 1 0,-1-2 106,1 1-1,-1-1 1,0 0-1,1 0 0,-1 0 1,0 1-1,1-1 1,-1 0-1,0 0 1,1 0-1,-1 0 1,0 0-1,1 0 1,-1 0-1,0 0 1,1 0-1,-1 0 1,0 0-1,1 0 1,-1 0-1,0 0 0,1 0 1,-1 0-1,1 0 1,-1 0-1,0 0 1,0-1-1,1 1 1,-1 0-1,0 0 1,1 0-1,-1-1 1,0 1-1,0 0 1,1 0-1,-1-1 1,0 1-1,0 0 0,1-1 1,-1 1-1,0 0 1,0-1-1,0 1 1,0 0-1,1-1 1,6-8-921,3-2-101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59 17617,'0'0'6470,"12"7"-4495,0 0-1724,1 0 0,1-1 0,-1-1 0,1 0 0,0 0-1,0-2 1,0 0 0,0 0 0,23 0 0,-34-3-235,0 0 0,0 0-1,-1-1 1,1 1 0,0-1-1,0 0 1,-1 1 0,1-1 0,-1-1-1,1 1 1,-1 0 0,1-1 0,-1 1-1,0-1 1,0 0 0,0 1 0,0-1-1,0 0 1,2-3 0,-3 3-4,0 1 0,0-1 0,0 1 0,-1 0 0,1-1 0,-1 0 0,1 1 0,-1-1 0,0 1 0,1-1 0,-1 1 0,0-1 0,0 0 0,0 1 0,0-1 0,-1 1 0,1-1 0,0 0 0,-1 1 0,1-1 0,-1 1 0,1-1 0,-1 1 0,0-1 0,1 1 0,-1 0 0,0-1 0,0 1 0,0 0 0,0 0 0,0 0 0,-1-1 0,1 1 0,0 0 0,-2-1 0,-4-2-20,0 0 0,0 0-1,0 0 1,0 1-1,-1 0 1,1 0 0,-1 1-1,0 0 1,1 0-1,-1 1 1,0 0 0,0 0-1,0 1 1,-1 0-1,1 0 1,0 1 0,-8 2-1,12-3 40,-1 1-1,1 0 1,0 0-1,0 0 0,0 1 1,0-1-1,0 1 1,0 0-1,0 0 1,1 0-1,-1 1 1,1 0-1,-1-1 1,1 1-1,0 0 1,0 0-1,0 1 1,0-1-1,1 1 0,0-1 1,-1 1-1,1 0 1,1 0-1,-1 0 1,0 0-1,1 0 1,0 0-1,0 0 1,0 1-1,1-1 1,-1 0-1,1 7 1,1-6-15,0 1 0,0-1 1,1 0-1,0 0 1,0 0-1,0-1 1,1 1-1,-1 0 0,1-1 1,0 0-1,1 1 1,-1-1-1,1-1 1,-1 1-1,1 0 0,0-1 1,1 0-1,-1 0 1,0 0-1,1 0 1,6 2-1,7 4-561,1 0-1,0-1 1,1-1 0,23 5 0,9-5-4105,-3-5-4255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3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12492,'0'0'6075,"8"-8"-3593,-8 8-2465,7-8 452,1 1 0,-1 0 0,1 0 0,9-5 0,-14 10-403,0 0-1,0 0 0,0 0 0,1 1 1,-1 0-1,0-1 0,1 1 0,-1 0 1,1 1-1,-1-1 0,1 1 1,0-1-1,-1 1 0,1 0 0,-1 0 1,1 1-1,-1-1 0,1 1 0,4 1 1,-6-1-73,-1 0 0,1 1 0,-1-1 0,1 1 0,-1-1 0,0 1 0,1-1 0,-1 1 0,0 0 0,0 0 0,0-1 0,0 1 0,-1 0 1,1 0-1,0 0 0,-1 0 0,1 0 0,-1 0 0,0 0 0,0 0 0,0 0 0,0 0 0,0 0 0,0 2 0,-7 52-113,-11-15 217,16-37-96,-1 0-1,1 0 1,0 0 0,0 0 0,0 1 0,0-1 0,1 0 0,0 1 0,0-1 0,0 1 0,0 0 0,1-1 0,-1 1-1,1 0 1,1-1 0,0 6 0,1-9 47,1-1-1,0 1 0,0-1 1,0 1-1,0-1 0,-1 0 1,1 0-1,0 0 0,0 0 1,0-1-1,0 1 0,0-1 1,-1 1-1,4-2 0,5-3 123,-1 0 0,0 0 0,0-1 0,0-1 1,0 1-1,-1-1 0,0-1 0,-1 0 0,0 0 0,0-1 0,-1 0 0,0 0 0,0-1 0,-1 0 0,0 0 0,-1 0 0,0-1 0,-1 1 0,0-1 1,3-13-1,-6 16-420,-1 8 62,-1 3 179,1 1-1,0 0 1,0 0-1,0 0 0,0 0 1,1 0-1,0 0 1,0 0-1,0 0 1,0-1-1,0 1 1,1 0-1,3 5 0,0-5-186,1-1-1,-1 0 0,1 0 0,0-1 0,0 0 0,0 0 1,0 0-1,0 0 0,1-1 0,11 1 0,35-5-8047,-33-4 626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27 243 9513,'0'0'17424,"10"0"-16505,-4 0-871,0 0 1,1 0 0,-1-1-1,0 0 1,1 0 0,-1 0-1,0-1 1,0 0-1,0 0 1,0 0 0,-1-1-1,1 0 1,0 0 0,-1 0-1,0-1 1,0 0 0,7-6-1,-6 4 5,-1 1 0,0-1-1,0 0 1,-1 0 0,1 0-1,-1-1 1,-1 1 0,1-1 0,-1 0-1,0 0 1,-1-1 0,0 1 0,0 0-1,0-1 1,0-10 0,-2 17-56,0 1 1,0-1 0,0 1-1,0-1 1,0 1 0,0-1-1,0 1 1,-1-1-1,1 1 1,0-1 0,0 1-1,0-1 1,0 1 0,-1-1-1,1 1 1,0-1 0,-1 1-1,1 0 1,0-1 0,-1 1-1,1 0 1,0-1 0,-1 1-1,1 0 1,-1-1 0,1 1-1,-1 0 1,1 0-1,0-1 1,-1 1 0,1 0-1,-1 0 1,1 0 0,-1 0-1,0 0 1,-24 4-168,-19 19 3,27-8 164,0 1 0,1 0 0,-16 22 0,27-31 1,0 0 0,0-1 0,1 1 0,0 1 0,0-1 0,1 0 0,0 1 0,0 0 0,1 0 0,0 0 0,1 0 1,-2 10-1,4-17 1,0 0 0,-1 0 1,1 0-1,0 1 1,0-1-1,0 0 1,0 0-1,0 0 1,0 0-1,0-1 1,0 1-1,0 0 1,0 0-1,1-1 0,-1 1 1,0 0-1,0-1 1,1 0-1,-1 1 1,0-1-1,1 0 1,-1 1-1,0-1 1,1 0-1,-1 0 1,1 0-1,-1 0 0,0 0 1,3-1-1,48-2 39,-24-2-263,51-17 0,-59 15-324,0 1-1,1 1 0,0 0 1,42-2-1,-62 7 523,0 0 1,0 0-1,0 0 0,0 0 0,0 0 0,0 1 0,0-1 0,1 0 1,-1 1-1,0-1 0,0 1 0,0-1 0,0 1 0,0-1 0,0 1 1,-1-1-1,1 1 0,0 0 0,0 0 0,0-1 0,0 1 0,-1 0 1,1 0-1,-1 0 0,1 0 0,0 0 0,-1 0 0,1 0 1,-1 0-1,0 0 0,1 0 0,-1 0 0,0 0 0,0 0 0,1 2 1,-5 44 787,2-24 934,2-23-1306,1-1-293,0 1 0,0-1 0,0 0 0,0 1 0,0-1 0,0 0 0,0 0-1,0 0 1,0 0 0,0 0 0,-1 0 0,1 0 0,0 0 0,0 0 0,-1 0-1,1 0 1,-1-1 0,1 1 0,-1-2 0,10-27 250,-2-28-202,2-70 1,-9 108-381,-1 19 200,0-1-1,0 1 1,0 0 0,0 0-1,1 0 1,-1 0 0,0 0-1,1 0 1,-1 0 0,1 1-1,-1-1 1,1 0 0,-1 0-1,1 0 1,-1 0 0,1 0-1,0 1 1,0-1 0,-1 0-1,1 1 1,0-1 0,0 0-1,0 1 1,2-1 0,30-4-730,42 21-443,-61-13 921,-3 0 30,0-1 0,0 1 0,-1 1 0,0 0 0,1 0 0,-2 1 0,18 11 0,-25-14 256,1 0-1,-1 0 1,0 0 0,-1 1-1,1-1 1,0 1 0,-1-1-1,1 1 1,-1 0 0,0 0-1,0-1 1,0 1 0,0 0-1,0 0 1,0 0 0,-1 0 0,0 0-1,0 0 1,0 0 0,0 0-1,0 0 1,0 0 0,-1 0-1,1 0 1,-1 0 0,0 0-1,0 0 1,0 0 0,0-1-1,-1 1 1,1 0 0,-4 4-1,2-3 146,1 1-1,-1 0 0,1 0 0,0 0 0,0 0 0,1 1 0,0-1 0,-2 8 0,3-12-126,0-1 0,1 1-1,-1-1 1,0 1 0,0 0 0,0-1-1,0 1 1,1-1 0,-1 1 0,0-1 0,0 1-1,1-1 1,-1 1 0,0-1 0,1 1-1,-1-1 1,1 1 0,-1-1 0,0 0-1,1 1 1,-1-1 0,1 0 0,-1 1 0,1-1-1,-1 0 1,1 0 0,0 1 0,-1-1-1,2 0 1,1 0-6,0 1 0,0-1 0,1 0 0,-1-1 1,0 1-1,0-1 0,0 1 0,1-1 0,2-1 0,9-4-31,0 0 1,0-1-1,-1-1 0,0 0 1,-1-1-1,0-1 0,0 0 1,-1 0-1,-1-1 0,1-1 1,-2 0-1,1 0 1,-2-1-1,16-27 0,-34 55-63,0-1 257,1 1 0,1-1 0,0 1 0,1 1 0,-4 17 0,9-31-156,0 1 0,1-1 0,0 0 0,-1 1 0,1-1 0,0 1 0,0-1 0,0 1 0,0-1 0,1 0 0,-1 1 0,1-1 0,-1 0 0,1 1 0,0-1 0,0 0 0,0 0 0,0 1 0,0-1 0,1 0 0,-1 0 0,0 0 0,1-1 0,0 1 0,-1 0 0,1 0 0,0-1 0,0 1 0,0-1 0,0 0 0,0 0 0,0 1 0,1-1 0,-1-1 0,0 1 0,0 0 0,1 0 0,-1-1 0,0 1 0,1-1 0,-1 0 0,1 0 0,-1 0 0,3 0 0,0 0 11,-1 0 1,1 0-1,-1-1 0,1 1 0,0-1 1,-1 0-1,1 0 0,-1-1 0,0 1 1,1-1-1,-1 0 0,0 0 0,0-1 1,0 1-1,0-1 0,-1 0 0,1 0 1,-1 0-1,0 0 0,0 0 0,0-1 1,0 0-1,0 1 0,-1-1 0,1 0 1,-1 0-1,0-1 0,1-4 0,2-2-101,-2 0 0,0 1 0,0-1 0,-1 0 0,0 0 0,-1 0 0,0-1 0,0 1 0,-2 0 0,-2-22 0,3 32 68,0 1 0,0 0 0,0-1 0,0 1 0,-1 0 0,1-1 0,0 1-1,0 0 1,0-1 0,0 1 0,-1 0 0,1-1 0,0 1 0,0 0 0,-1 0 0,1-1 0,0 1 0,0 0-1,-1 0 1,1 0 0,0-1 0,-1 1 0,1 0 0,0 0 0,-1 0 0,1 0 0,0 0 0,-1 0-1,1-1 1,0 1 0,-1 0 0,1 0 0,0 0 0,-1 0 0,1 0 0,0 0 0,-1 1 0,1-1-1,-1 0 1,1 0 0,0 0 0,-1 0 0,1 0 0,0 0 0,-1 1 0,1-1 0,0 0 0,0 0-1,-1 0 1,1 1 0,0-1 0,0 0 0,-1 1 0,0-1 12,1 1 0,-1 0 1,1-1-1,-1 1 0,1-1 0,-1 1 0,1 0 1,0 0-1,-1-1 0,1 1 0,0 0 1,0 0-1,-1-1 0,1 1 0,0 0 0,0 0 1,0-1-1,0 1 0,0 0 0,0 0 0,0 0 1,0-1-1,0 1 0,1 0 0,-1 0 0,0-1 1,0 1-1,1 0 0,-1 0 0,0-1 0,1 1 1,0 0-1,1 3 3,1-2 1,0 1-1,0 0 0,0-1 1,1 1-1,-1-1 1,0 0-1,1 0 0,0 0 1,-1 0-1,1-1 0,0 0 1,0 0-1,0 0 1,0 0-1,6 0 0,71 3 57,-64-4-54,-12 0-7,0 0 0,0 0 0,0-1 0,0 1 0,0-1 0,1-1 0,-1 1-1,-1-1 1,1 1 0,0-1 0,0-1 0,-1 1 0,1-1 0,-1 1 0,0-1 0,1-1 0,-2 1 0,1-1 0,0 1-1,-1-1 1,1 0 0,-1 0 0,0 0 0,-1-1 0,1 1 0,-1-1 0,1 0 0,-1 1 0,-1-1 0,1 0 0,-1 0-1,0 0 1,0-1 0,0 1 0,-1 0 0,0-6 0,0 11-8,0-1 0,0 1 0,1-1 0,-1 1 0,0-1 0,0 1 0,-1-1 0,1 1 0,0-1 0,0 1 0,0-1 0,0 1-1,0-1 1,-1 1 0,1 0 0,0-1 0,0 1 0,-1-1 0,1 1 0,0-1 0,0 1 0,-1 0 0,1-1 0,-1 1 0,1 0 0,0-1 0,-1 1 0,1 0 0,-1 0 0,1-1 0,-1 1 0,1 0 0,-1 0 0,1 0 0,-1 0 0,0-1 0,-22 8-166,-17 22-91,1 28 447,37-53-157,0 1 0,0-1 0,0 1 0,0-1 0,1 1 0,-1-1 0,1 1 0,0 0 0,1 0 1,-1 0-1,1 9 0,1-12-30,-1-1 1,1 1 0,0-1-1,-1 1 1,1-1-1,0 1 1,0-1-1,0 1 1,0-1 0,0 0-1,0 1 1,1-1-1,-1 0 1,0 0 0,1 0-1,-1 0 1,0 0-1,1 0 1,0 0 0,-1-1-1,1 1 1,-1-1-1,1 1 1,0-1 0,-1 1-1,1-1 1,2 0-1,52 2-214,-43-2 56,-2-1-104,-1 0 0,0-1 0,0 0 1,16-6-1,-19 6 103,0-1 0,0 1 0,0 1 0,1-1 1,-1 1-1,1 1 0,-1-1 0,1 1 0,7 1 0,-15-1 186,1 1-1,-1-1 0,1 1 1,-1-1-1,1 1 0,-1-1 1,1 1-1,-1-1 0,1 1 1,-1-1-1,0 1 0,1-1 1,-1 1-1,0 0 0,1-1 1,-1 1-1,0 0 0,0-1 1,0 1-1,0 0 0,0-1 1,1 1-1,-2 1 0,1-1 13,0 0 0,0 0-1,1 1 1,-1-1 0,0 0-1,0 0 1,0 0 0,1 0-1,-1 0 1,1 0 0,-1 0-1,1 0 1,-1 0 0,1 0 0,-1 0-1,1 0 1,0 0 0,0-1-1,-1 1 1,1 0 0,0 0-1,0-1 1,0 1 0,0 0-1,0-1 1,0 1 0,0-1-1,0 1 1,0-1 0,0 0-1,0 1 1,0-1 0,0 0-1,2 0 1,6 0-27,1-1 0,-1 0 0,1-1 0,-1 0-1,0-1 1,0 0 0,0 0 0,0-1 0,15-9 0,-14 8-675,0 0 0,0 1 0,0 0 0,0 0 0,1 1-1,15-2 1,-26 5 613,1 0-1,-1 0 0,0 0 0,1 0 0,-1 0 0,0 0 0,1 0 1,-1 0-1,0 0 0,1 0 0,-1 1 0,0-1 0,1 0 0,-1 0 1,0 0-1,1 1 0,-1-1 0,0 0 0,0 0 0,1 1 0,-1-1 1,0 0-1,0 0 0,0 1 0,1-1 0,-1 0 0,0 1 1,0-1-1,0 0 0,0 1 0,0-1 0,0 0 0,0 1 0,1-1 1,-1 1-1,0-1 0,0 0 0,0 1 0,-1-1 0,1 0 0,0 1 1,0-1-1,0 0 0,0 1 0,0-1 0,0 0 0,0 1 0,-1-1 1,1 0-1,0 1 0,-9 17-3509,3-12-1225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3:4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189 192 11819,'0'-1'415,"1"0"0,-1 0 0,0 0 0,0 0 0,0 0 0,1 0 0,-1 0-1,0 0 1,0 1 0,0-1 0,0 0 0,-1 0 0,1 0 0,0 0 0,0 0 0,-1 0 0,1 0-1,0 1 1,-1-1 0,1 0 0,-1 0 0,1 0 0,-1 1 0,1-1 0,-1 0 0,1 0 0,-1 1 0,0-1-1,1 1 1,-3-2 0,1 1-187,0 1 0,-1-1 0,1 1-1,0 0 1,0-1 0,-1 1 0,1 0-1,0 0 1,-1 1 0,1-1 0,0 0-1,-3 2 1,-6 0-304,1 2 1,0-1-1,0 1 1,1 1-1,-10 5 0,-31 32 79,47-40-13,0 1 0,1 0 1,-1 0-1,1 0 0,0 0 0,0 1 1,0-1-1,0 1 0,1-1 0,-1 1 0,1-1 1,0 1-1,0 0 0,-1 5 0,3-8 11,-1-1-1,0 0 1,1 1-1,-1-1 0,1 1 1,-1-1-1,0 1 1,1-1-1,-1 0 1,1 1-1,-1-1 0,1 0 1,-1 0-1,1 1 1,0-1-1,-1 0 1,1 0-1,-1 0 1,1 1-1,-1-1 0,1 0 1,0 0-1,-1 0 1,1 0-1,-1 0 1,1 0-1,-1-1 0,1 1 1,0 0-1,22-3 14,-9-4-12,-1 1 1,1-2-1,-1 0 0,-1 0 1,0-1-1,0-1 1,13-12-1,70-84 9,-92 104-9,10-14-7,1 1-98,-1-1 0,-1 0 0,16-28 1,-55 87-703,17-29 845,1 0 1,-13 28-1,19-34-3,0-1 0,0 1 0,1 0 1,0 0-1,1 0 0,-1 0 0,2 0 0,-1 0 0,1 1 0,0-1 0,1 0 0,1 8 0,-1-12-23,1-1 0,-1 1 0,1-1 1,-1 1-1,1-1 0,0 0 0,0 0 0,0 0 0,1 0 0,-1-1 0,1 1 1,0 0-1,-1-1 0,1 0 0,0 0 0,0 0 0,1 0 0,-1 0 1,0 0-1,1-1 0,-1 0 0,1 0 0,-1 0 0,1 0 0,-1 0 0,1-1 1,0 1-1,3-1 0,4 1-74,-1-1 0,1-1 0,-1 0 0,1 0 0,-1-1 1,0 0-1,0 0 0,0-1 0,0-1 0,0 0 0,-1 0 0,1-1 1,10-7-1,-15 9 22,1-1 0,-1 0 0,0 0 0,0-1 0,-1 1 1,1-1-1,-1 0 0,0 0 0,0-1 0,-1 1 0,0-1 1,0 1-1,0-1 0,0 0 0,-1-1 0,0 1 0,-1 0 1,1 0-1,-1-1 0,0 1 0,-1-1 0,1-9 0,-2 15 28,1 0 0,0 0 0,-1 0 0,1 0 0,-1 1 0,1-1 0,-1 0 0,1 0 0,-1 0 0,0 1 0,1-1 0,-1 0 0,0 1 0,0-1 0,1 1 0,-1-1 0,0 0 0,0 1 0,0 0 0,0-1 0,0 1 0,0 0 0,0-1 0,0 1 0,0 0 0,1 0 0,-1 0 0,0 0 0,0 0 0,0 0 0,0 0 0,0 0 0,0 0 0,0 0 0,0 0 0,-1 1 0,-39 10-121,34-7 291,-1 1 0,1 0 0,0 0 0,0 0 0,-12 13 0,16-15-96,0 0-1,1 0 1,-1 1 0,1-1 0,-1 1-1,1-1 1,0 1 0,1 0 0,-1 0-1,1 0 1,-1 0 0,1 0 0,0 0-1,0 5 1,1-8-61,1 0-1,-1 1 1,0-1 0,1 0-1,-1 0 1,1 0 0,0 0-1,-1 0 1,1 0 0,0 0-1,-1 0 1,1 0-1,0 0 1,0 0 0,0 0-1,0 0 1,0-1 0,0 1-1,0 0 1,0-1-1,1 1 1,-1-1 0,0 1-1,0-1 1,0 0 0,1 1-1,-1-1 1,0 0 0,0 0-1,2 0 1,47 3 88,-44-3-88,197-9-3190,-201 9 3190,0 0-1,0 0 0,0 0 0,-1 1 0,1-1 0,0 1 1,-1-1-1,1 1 0,0 0 0,-1-1 0,1 1 1,-1 0-1,1 0 0,-1 0 0,1 0 0,-1 1 1,0-1-1,1 0 0,-1 0 0,0 1 0,0-1 0,0 1 1,0-1-1,0 1 0,0-1 0,0 4 0,0-4 67,0 1-1,0 0 0,0 0 1,0 0-1,0-1 0,0 1 1,0-1-1,1 1 0,-1-1 1,1 1-1,-1-1 0,1 0 1,-1 1-1,1-1 0,0 0 0,-1 0 1,1 0-1,0-1 0,0 1 1,0 0-1,0-1 0,0 1 1,0-1-1,3 1 0,1-1-21,1 0 0,-1 0 0,0-1 0,0 1 0,0-2 0,0 1 0,0 0 0,0-1 0,0 0 0,0-1 0,0 1 0,8-7-1,19-14-5140,-21 12-3063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13389,'0'0'10175,"1"8"-9551,1 36-145,-2 0 0,-2-1 0,-9 57 0,1-11-2457,5 1-5236,6-95 1406,4-10-4687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10858,'0'0'15343,"-2"13"-15306,-5 58-32,3 0 1,3 1-1,9 73 1,-8-141-486,2 24-1432,-4-15-5807,-2-12 2652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10890,'0'0'13357,"67"3"-12460,-39-1-513,8 0-288,-7-1-32,7-1-544,-1 0-1154,-3 0-1825,4 0-2338,-5-7-3300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11627,'0'0'9844,"-6"10"-8766,4-5-1005,-2 2 160,0 0-1,1 1 1,0-1 0,0 1-1,-3 12 1,6-19-211,0 1 0,-1-1 1,1 1-1,0-1 0,0 1 0,0 0 0,0-1 1,0 1-1,0-1 0,1 1 0,-1-1 0,0 1 1,1-1-1,-1 1 0,1-1 0,0 0 0,-1 1 1,1-1-1,0 1 0,0-1 0,0 0 1,0 0-1,0 0 0,0 0 0,0 0 0,0 0 1,0 0-1,1 0 0,-1 0 0,0 0 0,1 0 1,-1-1-1,1 1 0,-1-1 0,0 1 0,1-1 1,-1 1-1,1-1 0,-1 0 0,1 0 1,0 0-1,1 0 0,5 1-14,0-1-1,0-1 1,-1 1-1,1-1 1,0-1 0,0 1-1,-1-1 1,1-1 0,-1 1-1,0-1 1,0-1-1,0 1 1,0-1 0,0-1-1,-1 1 1,0-1 0,0 0-1,0 0 1,0-1-1,6-7 1,-12 13-20,0-1 0,0 1-1,0 0 1,0 0 0,0 0-1,0 0 1,0 0 0,0 0-1,0-1 1,0 1 0,1 0 0,-1 0-1,0 0 1,0 0 0,0 0-1,0 0 1,0 0 0,0 0-1,0 0 1,1 0 0,-1 0 0,0 0-1,0 0 1,0-1 0,0 1-1,0 0 1,1 0 0,-1 0-1,0 0 1,0 0 0,0 0 0,0 0-1,0 1 1,1-1 0,-1 0-1,0 0 1,0 0 0,0 0-1,0 0 1,0 0 0,0 0 0,0 0-1,1 0 1,-1 0 0,0 0-1,0 0 1,0 0 0,0 1-1,0-1 1,0 0 0,0 0 0,0 0-1,0 0 1,1 0 0,-1 0-1,0 0 1,0 1 0,0-1 0,0 0-1,0 0 1,2 15-177,-5 20 253,-2 1 128,-3 18 1311,-2 80-1,11-95-1415,0-25-72,0-1 0,-1 1 1,0-1-1,-1 1 1,0-1-1,-2 1 1,1-1-1,-1 0 1,-1 0-1,-6 13 1,10-24 6,-1-1 0,0 1 0,1-1 0,-1 0 0,0 1 0,0-1 0,0 0 0,0 0 0,0 0 0,0 0 0,0 0 0,0 0 0,-1 0 0,1 0 0,0 0 0,-1 0 0,1-1 0,0 1 0,-1 0 0,1-1 0,-1 0 0,1 1 0,-1-1 0,1 0 0,-3 1 0,2-2 32,0 0 1,0 1-1,1-1 1,-1 0 0,0 0-1,0 0 1,1 0 0,-1 0-1,0-1 1,1 1 0,-1-1-1,1 1 1,0-1 0,-1 1-1,1-1 1,-1-2-1,-5-6 36,2 0 0,-1-1 0,2 0-1,-1 0 1,-2-15 0,3 13-140,-1-2-193,2-1 0,-1 1-1,2-1 1,0 1-1,0-1 1,2 0 0,2-27-1,-1 39-346,1 0 0,0 0-1,0 1 1,0-1 0,1 0 0,-1 1-1,1-1 1,0 1 0,0 0 0,0 0-1,0 0 1,0 0 0,7-3-1,-4 1-1224,19-15-6731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38 18706,'0'0'3336,"0"10"-1772,0 389 1458,-1-384-3646,-2-25-135,-1-28 140,4-11-492,11-88 1,-9 123 1047,1 0 1,0 0 0,1 1 0,0-1-1,1 1 1,1 0 0,0 0 0,1 1 0,0 0-1,1 0 1,11-13 0,-13 18 135,1 2 0,0-1 1,1 1-1,-1 0 0,1 1 0,0-1 1,0 2-1,0-1 0,0 1 0,1 0 1,-1 1-1,1 0 0,0 0 0,0 1 1,-1 0-1,1 1 0,11 0 0,-20 0-66,1 0 0,-1 0-1,1 1 1,-1-1 0,1 0-1,-1 0 1,1 1-1,-1-1 1,1 0 0,-1 0-1,1 1 1,-1-1 0,1 1-1,-1-1 1,1 0 0,-1 1-1,0-1 1,1 1-1,-1-1 1,0 1 0,0-1-1,1 1 1,-1-1 0,0 1-1,0-1 1,0 1-1,1 0 1,-1-1 0,0 1-1,0-1 1,0 1 0,0-1-1,0 1 1,0 0 0,0-1-1,0 1 1,0-1-1,-1 1 1,1 0 0,-8 25 496,1-18-378,-1 0-1,1 0 1,-1-1-1,-1 0 1,1 0 0,-1-1-1,0 0 1,-1 0-1,-14 5 1,19-8-684,-1-1-1,1-1 1,0 1 0,-1-1-1,1 0 1,-11 1 0,15-15-11388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12 13741,'0'0'10800,"-8"5"-10683,-1 0-114,1 1 0,1 0 0,-1 0 0,1 1 0,0 0 0,1 0 0,-9 13 0,11-15-4,1 0 0,-1 1 0,1 0 0,1-1 1,-1 1-1,1 0 0,0 0 0,0 1 0,1-1 0,-1 0 0,2 0 0,-1 1 0,1-1 1,0 11-1,1-15 8,-1-1 0,1 1 0,0-1 0,0 1 0,0-1 0,0 0 0,0 1 0,0-1 0,0 0 0,0 0 0,1 1 0,-1-1 0,0 0 0,1 0 0,-1 0 0,1-1 0,-1 1 0,1 0 0,-1-1 0,1 1 0,-1 0 0,1-1 0,0 0 0,-1 1 0,1-1 0,0 0 0,-1 0 0,1 0 0,0 0 0,0 0 0,2-1 0,1 1 20,0 0 0,1-1 1,-1 0-1,1 0 0,-1 0 0,0 0 0,1-1 1,-1 0-1,5-2 0,-4-1 36,1-1-1,-1 1 1,0-1 0,-1 0-1,1 0 1,-1-1-1,0 0 1,-1 0 0,7-12-1,-9 14 1,0 1 0,1-1-1,-2 0 1,1 0 0,-1 0 0,1 0-1,-1 0 1,-1 0 0,1 0-1,-1 0 1,0 0 0,0-1 0,0 1-1,-1 0 1,1 0 0,-4-9-1,3 12-65,0 0-1,1 1 1,-1 0-1,0-1 1,0 1-1,-1-1 0,1 1 1,0 0-1,0 0 1,-1 0-1,1 0 1,0 0-1,-1 0 1,1 0-1,-1 0 0,0 0 1,1 1-1,-1-1 1,1 0-1,-1 1 1,0 0-1,0-1 0,1 1 1,-1 0-1,0 0 1,0 0-1,1 0 1,-1 0-1,0 0 0,1 1 1,-1-1-1,0 1 1,1-1-1,-4 2 1,4-2-120,0 1 1,0-1 0,0 1-1,-1 0 1,1-1 0,0 1-1,1 0 1,-1 0 0,0-1-1,0 1 1,0 0-1,0 0 1,1 0 0,-1 0-1,0 0 1,1 0 0,-1 0-1,1 1 1,-2 1 0,2-2-214,0 0 1,0 1 0,0-1 0,1 1 0,-1-1-1,0 0 1,0 1 0,1-1 0,-1 0 0,1 0-1,-1 1 1,1-1 0,-1 0 0,1 0-1,0 0 1,-1 0 0,1 0 0,0 0 0,0 0-1,0 0 1,0 0 0,2 1 0,14 10-6023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18540,'3'4'1760,"6"-1"-935,4 0-273,14-3 1000,3-2-312,14-1-360,2-1-103,6-2-177,1 1-72,-2-1-256,-5 0-200,-8 2-368,-6 1-280,-13 0-673,-2 0-295,-8-1 1112,-3 2-328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68 128 16976,'0'0'5798,"-9"13"-4693,2-2-831,0 0 1,1 0-1,0 1 1,0 0-1,1 0 0,1 0 1,0 1-1,1-1 1,0 1-1,1 0 1,-1 20-1,3 83 404,0-68-522,0-38 59,0-14 162,0-47-928,-2-92-1616,5 148 2209,0 0 0,1 0 0,0 0-1,0-1 1,0 1 0,0-1-1,1 0 1,0 0 0,0-1-1,0 1 1,0-1 0,0 0-1,1-1 1,0 1 0,-1-1-1,1 0 1,0-1 0,0 1-1,0-1 1,0 0 0,0-1-1,0 1 1,0-1 0,0 0-1,10-2 1,-14 1-22,0 0 0,-1 1 0,1-1 0,0-1 0,0 1 0,-1 0 0,1 0 0,0-1 0,-1 1-1,1 0 1,-1-1 0,0 0 0,0 1 0,1-1 0,-1 0 0,1-2 0,16-39 366,-16 37-346,0-1 0,0 1 1,1 0-1,0-1 0,5-6 0,3-1-7,0-1 0,-1 0 0,-1 0 0,-1-1 0,0 0 0,-1-1-1,-1 1 1,0-1 0,-2-1 0,1 1 0,-2-1 0,1-24-1,-17 47-539,5 2 488,0 1 0,1-1-1,0 1 1,0 1 0,1-1 0,0 1-1,0 0 1,-6 15 0,-1 5 404,-15 49 1,11-6 242,16-66-583,0 1 0,0-1 0,1 1 0,-1 0 0,2-1 0,-1 1 0,1-1 0,0 1 1,2 7-1,-2-13-44,0 1 1,0-1-1,0 1 1,1-1-1,-1 0 1,0 0-1,1 1 1,-1-1-1,0 0 1,1 0-1,0 0 1,-1 0-1,1-1 1,-1 1-1,1 0 1,0-1-1,0 1 1,-1-1-1,1 0 1,0 1-1,0-1 1,0 0-1,-1 0 1,1 0-1,0 0 1,0-1-1,-1 1 1,1 0-1,2-1 1,5-1-263,-1 0 0,0 0 0,0 0 0,15-8 0,-12 4-176,-8 4 389,-1 0 0,1 0-1,0 0 1,0 1 0,0-1 0,0 1 0,1 0 0,-1 0 0,0 0 0,0 0 0,1 0 0,5 1-1,-8 3 90,0 0 0,-1 1-1,1-1 1,-1 1-1,0-1 1,0 1-1,0-1 1,0 1 0,-1 4-1,-2 3 148,0-1 1,0 1-1,-1 0 0,0-1 0,-9 16 0,1-4-89,26-45-20929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13196,'0'0'11147,"10"3"-9145,-4-1-1794,3 0 68,-1 1 0,0-2 1,1 1-1,-1-1 0,12 0 1,-18-1-252,0 0 1,0 0-1,0-1 1,0 1-1,1 0 0,-1-1 1,0 1-1,0-1 1,-1 0-1,1 1 1,0-1-1,0 0 1,0 0-1,0-1 0,-1 1 1,1 0-1,0-1 1,-1 1-1,1 0 1,-1-1-1,0 0 0,1 1 1,-1-1-1,0 0 1,0 0-1,0 0 1,0 1-1,-1-1 1,1 0-1,0 0 0,0-4 1,-1 6-26,0-1 0,0 1 0,1-1-1,-1 1 1,0-1 0,0 1 0,0-1 0,0 1 0,0-1 0,0 1 0,0-1 0,0 1 0,0-1 0,0 1 0,-1-1 0,1 1-1,0-1 1,0 1 0,0-1 0,0 1 0,-1-1 0,1 1 0,0 0 0,-1-1 0,1 1 0,0-1 0,-1 1 0,1 0 0,0-1 0,-1 1-1,1 0 1,-1-1 0,1 1 0,-1 0 0,0 0 0,-21 1-186,17 1 156,0 0 1,0 0-1,0 0 1,0 1 0,0-1-1,-6 6 1,6-4 43,1 0 0,0 1 0,0-1 0,1 1 0,-1 0 1,1 0-1,0 0 0,0 0 0,1 1 0,-1-1 0,1 1 0,0-1 0,1 1 1,0 0-1,-1 0 0,1 10 0,1-15-5,0 0 1,0 0-1,1 0 0,-1 0 1,0 0-1,1-1 1,-1 1-1,0 0 0,1 0 1,-1 0-1,1-1 1,-1 1-1,1 0 0,0 0 1,-1-1-1,1 1 0,0-1 1,0 1-1,-1 0 1,1-1-1,0 1 0,0-1 1,0 0-1,-1 1 0,1-1 1,0 0-1,0 1 1,0-1-1,0 0 0,0 0 1,0 0-1,0 0 0,1 0 1,37 0 100,-30-1-85,2 0-272,1-1 1,-1-1-1,0 0 1,0-1-1,0 0 1,0 0-1,-1-1 1,0-1-1,15-9 1,-10 5-146,0 2 0,29-12 0,-44 20 390,1 0 0,-1 0 0,1 0 0,-1 0 1,0 0-1,1 0 0,-1 0 0,1 0 0,-1 0 0,1 0 0,-1 0 1,0 0-1,1 0 0,-1 0 0,1 1 0,-1-1 0,0 0 0,1 0 0,-1 1 1,1-1-1,-1 0 0,0 0 0,1 1 0,-1-1 0,0 0 0,0 1 0,1-1 1,-1 0-1,0 1 0,0-1 0,1 1 0,-1-1 0,0 0 0,0 1 0,0-1 1,0 1-1,0-1 0,0 0 0,0 1 0,0-1 0,0 1 0,0-1 1,0 1-1,0-1 0,0 1 0,0-1 0,0 0 0,0 1 0,-3 37 1073,2-2 1004,4-35-2037,0 0 1,1 0 0,-1 0 0,0-1 0,0 1 0,1-1 0,-1 0 0,1 1 0,-1-2 0,0 1 0,1 0 0,-1-1 0,0 1 0,1-1 0,-1 0 0,5-2-1,5-4-529,-1 0 0,1-1 0,-1-1 0,-1 0 0,1 0 0,-1-1 0,-1-1-1,0 0 1,12-16 0,-26 34 768,1 1-1,1 1 0,-1-1 1,1 0-1,1 0 1,-1 1-1,1-1 0,1 14 1,1-21-245,0 1 0,0-1-1,0 0 1,0 1 0,0-1 0,0 0 0,0 0 0,1 0-1,-1 0 1,0 0 0,1 0 0,-1 0 0,1 0 0,-1 0-1,1-1 1,0 1 0,-1 0 0,1-1 0,0 0 0,-1 1-1,1-1 1,0 0 0,-1 0 0,1 0 0,0 0 0,-1 0-1,1 0 1,2-1 0,50-6 38,-39 1-459,-1-1 1,0-1-1,0 0 0,-1-1 1,0 0-1,0-1 0,-1 0 1,0-1-1,14-17 0,-15 16 354,-17 18 477,-19 22 273,20-20-404,1-1 1,0 1-1,0-1 1,1 1-1,0 0 1,-3 12-1,6-18-313,-1-1-1,1 0 0,-1 1 1,1-1-1,0 1 1,0-1-1,0 1 0,0-1 1,0 1-1,0-1 1,0 1-1,0-1 0,0 1 1,1-1-1,-1 0 1,1 1-1,-1-1 0,1 1 1,-1-1-1,1 0 0,0 1 1,0-1-1,-1 0 1,1 0-1,0 0 0,0 0 1,0 0-1,1 0 1,-1 0-1,0 0 0,0 0 1,0 0-1,1 0 1,-1-1-1,0 1 0,1-1 1,-1 1-1,1-1 1,-1 1-1,0-1 0,1 0 1,-1 0-1,2 1 0,49-3-5116,-23-9-1912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17232,'0'0'8584,"-9"3"-6817,4-2-1654,-39 14 1343,42-15-1480,0 1 0,1 0 0,-1 0-1,0 0 1,0 1 0,1-1 0,-1 0 0,1 1-1,-1-1 1,1 1 0,0-1 0,-1 1-1,1 0 1,0 0 0,0-1 0,0 1 0,0 0-1,1 0 1,-1 0 0,0 0 0,1 0-1,-1 0 1,1 4 0,0-5-64,0 0 0,1 0 0,-1 0 0,1 0-1,-1 0 1,1 0 0,0 0 0,-1 0 0,1-1 0,0 1 0,0 0 0,-1 0-1,1-1 1,0 1 0,0 0 0,0-1 0,0 1 0,0-1 0,0 1 0,0-1-1,0 0 1,0 1 0,0-1 0,0 0 0,2 0 0,36 7-884,-30-5 632,17 1-383,-15-2 292,0 0-1,0 0 0,0 1 0,0 1 0,-1 0 1,1 0-1,-1 1 0,1 0 0,-1 1 1,17 11-1,-26-16 499,0 1 1,0 0 0,-1 0 0,1 0-1,0-1 1,0 1 0,0 0-1,0 0 1,-1 0 0,1 1-1,-1-1 1,1 0 0,-1 0 0,1 0-1,-1 0 1,1 0 0,-1 1-1,0-1 1,0 0 0,0 0-1,0 1 1,0-1 0,0 0-1,0 0 1,0 3 0,-1-2 110,0 0 0,0 0 0,-1 0 0,1 0 0,0-1 0,-1 1 0,1 0 0,-1-1 0,1 1 0,-1-1 0,0 1 1,0-1-1,-2 2 0,-6 2 566,0 0 1,0 0-1,-1-1 1,-16 5-1,18-7-587,0 0-1,1 0 0,-1-1 1,0 0-1,0 0 0,-17-2 1,25 1-321,0-1 1,0 1 0,1-1-1,-1 1 1,0-1-1,1 0 1,-1 1 0,1-1-1,-1 0 1,1 1-1,-1-1 1,1 0 0,-1 0-1,1 1 1,0-1 0,0 0-1,-1 0 1,1 0-1,0 0 1,0 1 0,0-1-1,0 0 1,0 0-1,0 0 1,0 0 0,0-1-1,3-24-8071,8 10 131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11915,'0'0'3972,"8"0"-27,3 1-2824,49 0 3772,-58 0-4795,1-1 0,-1 0 0,0-1 0,0 1 0,1 0 0,-1 0 0,0-1-1,0 0 1,1 1 0,-1-1 0,0 0 0,0 0 0,0 0 0,0 0 0,0 0 0,0-1-1,0 1 1,-1-1 0,1 1 0,0-1 0,1-1 0,-3 2-91,1 0 1,-1 1-1,0-1 1,0 1-1,0-1 1,0 0-1,1 1 1,-1-1-1,0 0 1,0 1-1,0-1 1,0 1-1,0-1 1,-1 0-1,1 1 1,0-1-1,0 0 1,0 1-1,0-1 1,-1 1-1,1-1 0,0 1 1,-1-1-1,1 0 1,0 1-1,-1-1 1,1 1-1,-1 0 1,1-1-1,-1 0 1,-22-7-23,18 7-1,0 1-1,0 0 1,0 0-1,0 0 1,0 1-1,0-1 1,-8 3-1,9 0 29,0-1 1,0 1-1,1 0 0,0 0 0,-1 1 1,1-1-1,0 0 0,1 1 0,-1 0 0,1 0 1,-3 5-1,4-8 0,0 0 0,0 0 1,1 0-1,-1 0 0,1 0 0,-1 0 1,1 0-1,-1 0 0,1 0 0,-1 0 1,1 1-1,0-1 0,0 0 0,-1 0 1,1 0-1,0 0 0,0 1 0,0-1 1,1 0-1,-1 0 0,0 0 0,0 0 1,0 1-1,1-1 0,-1 0 0,1 0 1,-1 0-1,1 0 0,-1 0 0,1 0 1,0 0-1,-1 0 0,1 0 0,0 0 1,0-1-1,0 1 0,0 0 0,0 0 1,-1-1-1,1 1 0,1-1 0,-1 1 1,0-1-1,0 1 0,2 0 0,11 1-341,0-1 1,0 0-1,0-1 0,0-1 0,1 0 0,-1-1 0,0 0 0,-1-1 1,1-1-1,25-10 0,-15 6-784,0 1 0,30-4 0,-53 11 1189,-1-1-1,0 1 0,1 0 0,-1 0 0,0 0 1,1 0-1,-1 0 0,1 0 0,-1 0 0,0 0 1,1 0-1,-1 0 0,0 0 0,1 0 0,-1 0 1,1 0-1,-1 0 0,0 0 0,1 0 0,-1 1 1,0-1-1,1 0 0,-1 0 0,0 0 0,1 1 1,-1-1-1,0 0 0,1 0 0,-1 1 1,0-1-1,0 0 0,1 1 0,-1-1 0,0 0 1,0 1-1,0-1 0,0 0 0,1 1 0,-1-1 1,0 0-1,0 1 0,0-1 0,0 1 0,0-1 1,0 0-1,0 1 0,0 0 0,-8 23 2061,7-22-2014,1-1 0,-1 0 0,0 1 1,0-1-1,1 1 0,-1-1 0,1 1 0,-1-1 0,1 1 1,0-1-1,0 1 0,-1-1 0,1 1 0,0-1 1,0 1-1,1 0 0,-1-1 0,0 1 0,1 2 0,5-3-142,1 0-1,-1 0 0,0-1 0,1 0 0,-1 0 0,1-1 1,-1 1-1,0-1 0,8-3 0,3 0-686,14-3-1317,-15 1-2217,-10 0-6435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 13004,'0'-1'137,"1"1"0,-1-1-1,0 0 1,0 0 0,1 1 0,-1-1-1,0 0 1,0 0 0,0 0-1,0 0 1,0 1 0,0-1-1,0 0 1,0 0 0,0 0 0,0 0-1,0 1 1,-1-1 0,1 0-1,0 0 1,-1 0 0,1 1 0,0-1-1,-1 0 1,1 1 0,-1-1-1,1 0 1,-1 1 0,1-1 0,-1 0-1,0 1 1,1-1 0,-1 1-1,0-1 1,1 1 0,-1 0-1,0-1 1,0 1 0,0 0 0,1-1-1,-1 1 1,0 0 0,0 0-1,0 0 1,1 0 0,-1 0 0,0 0-1,0 0 1,0 0 0,0 0-1,1 0 1,-1 0 0,0 0-1,0 1 1,0-1 0,1 0 0,-1 0-1,0 1 1,-1 0 0,-4 1 730,0 1 1,-1 0-1,1 0 1,0 1-1,1 0 1,-8 5-1,0 3-868,1 0 0,0 1 0,1 0 0,-16 24 0,24-31 0,-1 0 1,0 0 0,1 0-1,0 0 1,1 1 0,0-1-1,0 1 1,0 0 0,1-1-1,-1 1 1,2 0 0,-1 0-1,1 0 1,1 10-1,-1-16 3,1 1-1,0 0 0,0-1 0,0 1 1,0-1-1,1 1 0,-1-1 0,0 0 1,0 1-1,1-1 0,-1 0 0,1 0 1,-1 0-1,1 0 0,0 0 0,-1 0 1,1-1-1,0 1 0,0 0 0,-1-1 1,1 1-1,0-1 0,0 0 0,0 0 1,0 0-1,0 0 0,-1 0 0,1 0 1,2-1-1,5 1 5,0 0 0,0-1 1,0 0-1,0-1 0,8-3 0,-6 1-9,0-1 0,-1 0 0,0-1-1,-1 0 1,1-1 0,-1 0 0,11-10 0,53-62-25,-69 74 28,-4 17-382,-7 10-16,-22 42 71,20-27-2316,9-34 1679,0 0 0,0 0 0,0 0 0,0-1 0,0 1 1,1 0-1,-1 0 0,1-1 0,1 5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10826,'0'0'11029,"-11"9"-10201,-5 6-340,1 1 0,0 0 1,1 1-1,-18 30 0,26-38-302,1 0 1,-1 1-1,2 0 0,-1 0 1,1 0-1,1 0 0,0 1 1,1 0-1,0-1 1,0 1-1,1 0 0,0 0 1,1 11-1,1-20-177,-1-1 0,0 1 0,1 0 0,-1-1 0,1 1 0,0 0 0,-1-1 0,1 1 0,0-1 0,0 1-1,0-1 1,0 0 0,0 1 0,1-1 0,-1 0 0,0 0 0,0 1 0,1-1 0,-1 0 0,1 0 0,1 0 0,1 1-27,0 0-1,1-1 0,-1 1 1,1-1-1,-1 0 1,1-1-1,8 1 0,1-1-256,0 0-1,0-1 1,0-1-1,19-5 1,-14 2-183,-13 2 363,1 1-1,-1 0 0,1 1 1,0 0-1,0 0 0,0 0 0,0 1 1,7 0-1,-14 2 171,0-1 0,0 1-1,0-1 1,0 0 0,-1 1-1,1-1 1,-1 1 0,1-1 0,-1 1-1,1-1 1,-1 0 0,0 0 0,0 1-1,1-1 1,-1 0 0,0 0 0,0 0-1,-2 2 1,-6 5 100,0 0 1,-1 0-1,0-1 1,0-1-1,-1 0 1,0 0-1,0-1 0,0 0 1,-1-1-1,1 0 1,-1-1-1,0 0 0,-24 2 1,36-5-364,0 0 1,-1 0-1,1 0 1,0-1-1,-1 1 1,1 0-1,0 0 1,-1 0-1,1 0 0,0 0 1,-1-1-1,1 1 1,0 0-1,0 0 1,-1 0-1,1-1 1,0 1-1,0 0 1,-1 0-1,1-1 1,0 1-1,0 0 1,0-1-1,0 1 1,-1 0-1,1-1 0,0 1 1,0 0-1,0-1 1,0 1-1,0 0 1,0-1-1,0 1 1,0 0-1,0-1 1,0 1-1,0 0 1,0-1-1,0 1 1,0 0-1,0-1 1,0 1-1,0 0 1,1-1-1,-1 0 0,0-1-1387,2-10-6710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32 7591,'0'0'20857,"-8"-6"-19917,4 3-917,1 0 1,0 1 0,-1 0-1,0-1 1,1 1-1,-1 0 1,0 1-1,0-1 1,0 1 0,0 0-1,0 0 1,-1 0-1,1 0 1,0 1-1,0-1 1,-1 1 0,1 1-1,0-1 1,0 0-1,-1 1 1,1 0 0,0 0-1,-7 2 1,-58 33-43,64-34 8,1 0 0,1 1 0,-1-1-1,0 1 1,1 0 0,-1 0 0,1 1-1,0-1 1,0 0 0,0 1 0,0 0 0,1 0-1,0 0 1,-3 6 0,5-10-39,0 1 0,0 0 0,0-1 0,1 1 1,-1 0-1,0-1 0,0 1 0,1 0 0,-1-1 0,0 1 0,1-1 1,-1 1-1,1-1 0,-1 1 0,1-1 0,-1 1 0,1-1 0,-1 1 1,1-1-1,-1 1 0,1-1 0,-1 0 0,1 1 0,0-1 0,-1 0 1,1 0-1,0 1 0,-1-1 0,1 0 0,0 0 0,-1 0 1,1 0-1,0 0 0,0 0 0,-1 0 0,1 0 0,0 0 0,37 0-934,-30 0 638,31-2-502,41 2 393,-73 0 437,-1 1-1,0 0 0,0 0 1,1 0-1,-1 1 1,0 0-1,0 0 0,0 1 1,8 4-1,-13-6 38,0-1 1,-1 0-1,1 1 0,-1-1 1,1 1-1,0-1 0,-1 1 1,1-1-1,-1 1 0,1 0 1,-1-1-1,1 1 1,-1 0-1,0-1 0,1 1 1,-1 0-1,0-1 0,1 1 1,-1 0-1,0 0 0,0-1 1,0 1-1,0 0 0,0 0 1,0 0-1,0-1 0,0 1 1,0 0-1,0 0 0,0-1 1,0 1-1,0 0 0,-1 0 1,1-1-1,0 1 0,-1 0 1,1 0-1,0-1 0,-1 1 1,1 0-1,-1-1 0,1 1 1,-1-1-1,1 1 1,-1-1-1,0 1 0,1-1 1,-1 1-1,0-1 0,1 0 1,-1 1-1,0-1 0,1 0 1,-2 1-1,-42 19 2073,43-19-2050,-17 5 436,0-1 0,0-1 0,0 0 0,-1-1 1,1-1-1,-34-1 0,52-1-564,-1 0 1,0 0-1,0 0 1,0 0-1,1 0 1,-1 0-1,0 0 1,0-1-1,1 1 1,-1 0-1,0 0 1,1-1-1,-1 1 1,0 0-1,1-1 1,-1 1-1,0-1 1,1 1-1,-1-1 1,1 1-1,-1-1 1,0 1-1,1-1 1,0 1-1,-1-1 1,1 0-1,-1 1 1,1-1-1,0 0 1,-1 1-1,1-2 1,0-17-6852,3 6-1055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13 8552,'0'0'17830,"-8"-4"-17493,5 3-338,0 0 1,0-1-1,0 1 1,0 0-1,0 0 1,0 1-1,0-1 0,0 1 1,0-1-1,0 1 1,-1 0-1,1 0 1,0 1-1,0-1 1,0 1-1,0-1 1,0 1-1,0 0 1,0 0-1,0 0 1,0 0-1,0 1 1,0-1-1,1 1 1,-1 0-1,1 0 1,-1 0-1,1 0 1,0 0-1,-4 4 1,-2 2-8,1 0 0,-1 0 0,1 1 0,1-1 0,0 1 1,0 1-1,1-1 0,0 1 0,0 0 0,1 0 0,1 1 1,-1-1-1,2 1 0,-4 21 0,6-31 8,0 1 1,0-1-1,1 0 0,-1 0 1,0 0-1,0 0 0,0 1 1,1-1-1,-1 0 0,1 0 1,-1 0-1,1 0 0,-1 0 1,1 0-1,0 0 0,-1 0 1,1 0-1,0 0 0,0 0 1,-1-1-1,1 1 0,0 0 1,0-1-1,0 1 0,0 0 0,1 0 1,2 0-1,-1 0 0,0 0 0,0-1 0,0 1 0,0-1 0,1 1 0,-1-1 0,0 0 0,6-1 0,1 0-29,0-1 0,0 0 0,-1-1 0,1 0 0,15-7 0,-6 0-377,-1-1 1,-1-1 0,25-20 0,-33 23-775,0 0 0,0 0-1,-1-1 1,7-11 0,3-8-4810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6342,'0'0'16725,"-8"14"-16389,-17 31 560,-38 94 0,52-113-484,2 1 1,1 1-1,1-1 0,2 1 1,-4 53-1,8-80-403,1 0 0,0 0 1,0 0-1,0 1 0,0-1 0,0 0 1,0 0-1,1 0 0,-1 0 0,0 1 1,0-1-1,1 0 0,-1 0 0,1 0 1,-1 0-1,1 0 0,-1 0 0,1 0 1,0 0-1,0 0 0,-1 0 0,1 0 1,0 0-1,0-1 0,0 1 0,0 0 1,0-1-1,1 2 0,0-2 9,0 0 0,0 0-1,0 0 1,0 0 0,1 0 0,-1 0-1,0 0 1,0-1 0,0 1 0,0-1-1,0 1 1,0-1 0,0 0 0,2-2-1,6-2 8,-1 0 0,0-1 0,0-1 0,-1 0-1,9-9 1,16-27-28,-28 34-38,1 0-1,0 1 0,1 0 1,-1 0-1,2 1 0,-1 0 1,13-9-1,-20 16 27,0-1 1,0 1-1,0 0 0,1 0 1,-1 0-1,0 0 0,0 0 1,0 0-1,0 0 0,1 0 1,-1 0-1,0-1 0,0 1 1,1 0-1,-1 0 0,0 0 1,0 0-1,0 0 0,1 0 1,-1 0-1,0 1 0,0-1 1,0 0-1,1 0 0,-1 0 1,0 0-1,0 0 0,0 0 1,1 0-1,-1 0 0,0 0 1,0 1-1,0-1 0,0 0 1,1 0-1,-1 0 1,0 0-1,0 1 0,0-1 1,0 0-1,0 0 0,0 0 1,1 0-1,-1 1 0,0-1 1,1 16-155,-7 16 222,-6-8 130,8-17-292,0 1-1,1-1 0,0 1 0,0 0 0,0 0 0,1 0 0,0 1 0,-1 10 0,4-13-4471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58 865,'0'0'12209,"9"-7"-9572,0-2-1476,22-18 1098,-6 13 4709,-24 14-6886,-1 0 0,1 0 0,-1 1 0,1-1 0,-1 0 0,1 0 0,-1 1 0,1-1 0,-1 0 0,1 1 0,-1-1 0,0 1 0,1-1 0,-1 0 0,0 1 0,1-1 0,-1 1 0,0-1 0,1 1 0,-1-1 0,0 1 1,0-1-1,0 1 0,0 0 0,1-1 0,-1 1 0,0-1 0,0 1 0,0-1 0,0 1 0,0-1 0,0 1 0,-1 0 0,1-1 0,0 1 0,0-1 0,0 1 0,0-1 0,-1 1 0,1 0 0,-5 29-210,0-14 184,-1 1 1,0-2-1,-12 21 0,-15 38 50,33-73-99,-1-1-1,1 0 0,0 1 1,0-1-1,-1 1 0,1-1 0,0 1 1,0-1-1,0 1 0,0-1 0,0 1 1,-1-1-1,1 1 0,0-1 1,0 1-1,0-1 0,1 1 0,-1-1 1,0 1-1,0-1 0,0 1 1,0-1-1,0 1 0,0-1 0,1 1 1,-1-1-1,0 1 0,1-1 0,-1 1 1,0-1-1,0 0 0,1 1 1,-1-1-1,1 0 0,-1 1 0,0-1 1,1 0-1,-1 1 0,1-1 0,-1 0 1,2 1-1,25-7 100,26-23-342,-17 1 63,-26 19-87,0 1-1,0 1 1,1 0 0,0 0-1,15-7 1,-25 17 162,0 0 1,0-1-1,-1 1 1,0 0-1,1 0 1,-1 0-1,0 0 1,0-1-1,0 1 0,-1 4 1,-19 40 181,17-42-174,0 1 1,0-1-1,0 0 1,1 1-1,0 0 1,0-1-1,1 1 0,0 0 1,-1 8-1,2-9-3892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47 18788,'2'-1'251,"-1"-1"-1,1 1 1,-1-1 0,1 1-1,-1-1 1,0 1 0,0-1-1,0 0 1,0 0 0,0 0-1,0 0 1,0 0 0,0 1-1,-1-1 1,1-1 0,-1 1-1,0 0 1,1 0-1,-1 0 1,0-3 0,-1 5-172,1-1 0,0 1 0,-1-1 0,1 1 0,-1 0 0,1-1 0,-1 1 0,1 0 0,-1-1 1,1 1-1,-1 0 0,1 0 0,-1 0 0,1-1 0,-1 1 0,1 0 0,-1 0 0,0 0 0,1 0 0,-1 0 0,1 0 0,-1 0 0,0 0 1,1 0-1,-1 0 0,1 0 0,-1 0 0,1 1 0,-1-1 0,1 0 0,-1 0 0,1 0 0,-1 1 0,1-1 0,-2 1 0,-20 9 163,9-3-203,0 1-1,0 1 0,1 0 0,-19 19 0,-39 49-86,37-39 57,20-24 15,1 1 0,-18 28 0,27-38-19,0 0 0,1 0 0,0 0 0,-1 0 0,1 0 0,1 1 0,-1-1 0,1 1 0,0-1 0,0 1 0,1-1 0,0 1 0,0 9 0,1-12-1,0-1 0,0 1 1,0-1-1,0 1 0,1-1 0,-1 0 1,1 0-1,-1 0 0,1 0 1,0 0-1,0 0 0,-1 0 0,1 0 1,1-1-1,-1 1 0,0-1 0,0 0 1,1 1-1,-1-1 0,0 0 0,1 0 1,-1-1-1,1 1 0,0 0 0,-1-1 1,4 1-1,4 0 36,0 0 0,0 0 0,0-1 0,1 0 0,12-2 0,-11 0 64,-1-1 1,0 0 0,1-1 0,-2 0 0,1-1 0,18-10 0,-26 13-44,1 0 0,0 0-1,-1-1 1,1 1 0,-1-1 0,0 0 0,0 0 0,0 0 0,0 0 0,-1 0 0,1-1-1,-1 1 1,0-1 0,0 1 0,0-1 0,0 0 0,-1 0 0,0 0 0,1 0 0,-1 0-1,0-7 1,-1 8-35,-1 0-1,1 0 0,-1 0 0,0 1 1,0-1-1,0 0 0,-1 1 0,1-1 0,-1 1 1,1-1-1,-1 1 0,0 0 0,0-1 1,0 1-1,0 0 0,0 0 0,0 1 0,-1-1 1,1 0-1,-1 1 0,1-1 0,-1 1 1,1 0-1,-1 0 0,0 0 0,0 0 0,1 1 1,-7-2-1,5 1-226,0 0-1,0 1 1,-1-1 0,1 1-1,0 0 1,-1 0 0,1 0 0,0 1-1,0-1 1,-1 1 0,1 0 0,0 0-1,0 1 1,0-1 0,0 1-1,0 0 1,1 0 0,-1 0 0,-3 3-1,6-5 161,1 1 0,-1-1 1,1 0-1,-1 1 0,1-1 0,0 1 0,-1-1 0,1 0 0,0 1 0,-1-1 0,1 1 0,0-1 0,0 1 0,-1-1 0,1 1 0,0 0 0,0-1 0,0 1 0,0-1 0,0 1 0,0-1 1,0 1-1,0-1 0,0 1 0,0 0 0,0-1 0,0 1 0,0-1 0,0 1 0,0-1 0,1 1 0,-1-1 0,0 1 0,0-1 0,1 1 0,-1 0 0,14 9-895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0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18065,'0'0'5381,"-15"57"-5189,8-38 1,-1 0-129,-1 1-32,-2-1-225,7-4-575,-2-3-1410,6 1-2146,0-8-1730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10314,'2'1'7977,"-1"5"-3842,-6 41-2351,-40 91 465,-6 23-2390,51-148-793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9321,'0'0'4676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5477,'0'0'17371,"10"2"-16068,3 0-1579,131 18 4080,-92-17-6939,-2-5-6195,-41 1 1803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10570,'0'0'12551,"1"11"-12050,-3 21-253,-2-1 0,0 0-1,-2 0 1,-16 48 0,4-24-236,-18 67-1439,24-154-11011,-9-52 7393,6 30 8383,5 0 6029,10 53-9191,0 1 0,0 0 0,0 0-1,0-1 1,1 1 0,-1 0 0,0-1 0,0 1-1,0 0 1,0 0 0,0-1 0,1 1 0,-1 0-1,0 0 1,0 0 0,0-1 0,1 1 0,-1 0-1,0 0 1,0 0 0,0 0 0,1-1-1,-1 1 1,0 0 0,1 0 0,-1 0 0,0 0-1,0 0 1,1 0 0,-1 0 0,0 0 0,1 0-1,-1 0 1,0 0 0,0 0 0,1 0-1,19 0 1463,20 8-1751,-38-7 546,33 6-165,49 4-1,-2-7-6312,-41-4-3403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162 176 6438,'2'-3'1039,"0"0"-1,-1 0 1,1-1 0,-1 1-1,0 0 1,0-1 0,0 1-1,0-1 1,-1 1-1,0-1 1,1 0 0,-1 1-1,-1-6 1,1 8-786,0 0-1,0 0 1,-1 0 0,1 1-1,0-1 1,-1 0 0,1 0-1,-1 0 1,1 0-1,-1 1 1,1-1 0,-1 0-1,0 0 1,1 1 0,-1-1-1,0 0 1,0 1 0,1-1-1,-1 1 1,-1-1 0,0 0-216,0 1 0,0-1 0,1 1 0,-1 0 0,0 0 0,0 0 0,0 0 1,0 0-1,1 0 0,-1 0 0,0 0 0,0 1 0,0-1 0,-2 2 0,-5 3-35,-1 0 0,1 1-1,0 0 1,1 0 0,0 1 0,0 0-1,0 1 1,1-1 0,0 2-1,0-1 1,1 1 0,0 0-1,1 0 1,0 0 0,0 1-1,1 0 1,1 0 0,-4 13-1,7-22-2,-1 0 0,1 0 0,0 0 0,0-1 0,0 1 0,0 0 0,0 0 0,0 0 0,1 0 0,-1 0 0,0 0 0,0 0 0,1 0 0,-1 0 0,0 0 0,1 0 0,-1-1 0,1 1-1,-1 0 1,1 0 0,-1 0 0,1-1 0,0 1 0,0 0 0,-1-1 0,1 1 0,1 0 0,0 0-5,1 0 0,-1 0 0,0 0 0,1-1 0,-1 1 0,1-1 0,-1 0 1,1 0-1,-1 1 0,5-2 0,3 0-15,0 0 1,0-1-1,-1 0 0,17-7 1,-5 0 19,0-2-1,-1 0 1,0-1 0,-1-1-1,0-1 1,-1-1 0,17-17-1,-9 4 245,-1 0 0,-1-2 0,30-49 0,-53 77-551,-4 5 119,-13 17 64,-19 32 144,29-40-18,0 1 0,1-1 1,1 1-1,0 0 0,1 0 0,0 1 1,1-1-1,-1 22 0,3-32-6,0 0 0,0 1 0,1-1 0,-1 0 0,1 1 0,-1-1 0,1 0 0,0 0 0,0 1-1,0-1 1,1 0 0,-1 0 0,1 0 0,0 0 0,0-1 0,0 1 0,0 0 0,0-1 0,0 0 0,1 1-1,-1-1 1,1 0 0,0 0 0,0 0 0,-1 0 0,1-1 0,0 1 0,1-1 0,-1 0 0,0 0-1,0 0 1,0 0 0,1-1 0,-1 1 0,0-1 0,1 0 0,-1 0 0,6 0 0,-3-1 20,-1 0 1,1 0 0,-1 0-1,1-1 1,-1 0 0,0 0-1,1 0 1,-1-1 0,0 0-1,0 0 1,-1 0 0,1 0-1,-1-1 1,1 1 0,-1-1-1,6-8 1,-7 8-25,1 0-1,-1 1 0,-1-1 1,1 0-1,0-1 0,-1 1 1,0 0-1,0-1 0,-1 1 1,1-1-1,-1 0 1,0 1-1,0-1 0,0 0 1,-1 0-1,1 1 0,-1-1 1,0 0-1,-1 0 0,-1-7 1,2 12-6,0-1 0,-1 0-1,1 1 1,-1-1 0,1 1 0,-1-1 0,1 1 0,-1-1 0,1 1 0,-1-1-1,0 1 1,1-1 0,-1 1 0,0 0 0,1-1 0,-1 1 0,0 0 0,1 0-1,-1 0 1,0-1 0,1 1 0,-1 0 0,0 0 0,0 0 0,1 0 0,-1 0-1,0 0 1,0 1 0,1-1 0,-1 0 0,0 0 0,1 0 0,-1 1 0,0-1 0,1 0-1,-1 1 1,0-1 0,0 1 0,-25 14-153,24-12 187,-1-1 0,1 1 0,0-1 0,0 1 0,0 0 0,0 0 1,1 0-1,-1 0 0,1 0 0,-1 0 0,1 0 0,0 0 0,0 1 0,1-1 0,-1 0 0,1 1 1,-1-1-1,1 1 0,1 4 0,-1-5-11,1-1 1,0 1-1,0-1 1,1 1-1,-1-1 1,0 0-1,1 0 1,-1 0-1,1 1 1,0-1-1,0-1 1,0 1-1,0 0 1,0 0-1,0-1 1,0 1-1,0-1 1,1 0-1,-1 0 1,1 0-1,-1 0 1,1 0-1,-1 0 1,1-1-1,4 1 1,31 5 46,0-2-1,0-2 1,68-4 0,-105 2-3,1 0 0,-1-1-1,0 1 1,0 0 0,1-1 0,-1 1 0,0-1 0,0 0 0,0 1-1,0-1 1,0 0 0,0 0 0,0 1 0,0-1 0,0 0 0,0 0-1,0 0 1,0 0 0,-1 0 0,1 0 0,0-1 0,-1 1 0,1 0-1,-1 0 1,1 0 0,-1-1 0,0 1 0,1 0 0,-1 0 0,0-1 0,0 1-1,0 0 1,0-1 0,0 1 0,0 0 0,0 0 0,-1-2 0,-10-67 1590,3 29-1710,8 40 46,1 0 0,-1 0 1,1 0-1,-1 1 1,1-1-1,-1 0 1,1 0-1,0 1 1,-1-1-1,1 1 1,0-1-1,0 1 1,-1-1-1,1 1 1,0-1-1,0 1 0,0-1 1,0 1-1,0 0 1,-1 0-1,1-1 1,0 1-1,0 0 1,0 0-1,0 0 1,0 0-1,0 0 1,1 0-1,38 1-2336,-29-1 942,24 0-4019,5-1-4361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26 10858,'3'13'9605,"-2"23"-8139,-2-29-499,0 10-718,-1 0 0,-1-1 0,0 1 1,-2-1-1,-6 17 0,6-17-13,-1 0 1,2 1 0,1-1 0,0 1-1,-1 18 1,4-34-216,0-1 0,0 1 1,0-1-1,0 1 0,0-1 0,0 1 0,0-1 1,0 1-1,0 0 0,0-1 0,1 1 0,-1-1 1,0 1-1,0-1 0,0 1 0,1-1 0,-1 1 0,0-1 1,1 0-1,-1 1 0,0-1 0,1 1 0,-1-1 1,1 0-1,-1 1 0,1-1 0,-1 0 0,1 0 1,-1 1-1,1-1 0,-1 0 0,1 0 0,-1 0 0,1 1 1,0-1-1,24-6 881,22-20 188,-11-3-493,-1-1-1,-2-2 1,56-69 0,-20 8-2130,-63 81-301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13677,'0'0'8872,"46"54"-8551,-29-45-129,2-1-1121,5-5-3972,-1-2-4740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21 15567,'0'0'11349,"-9"-5"-10249,6 3-1088,0 0 1,-1 1-1,1-1 0,0 0 1,-1 1-1,1 0 0,-1 0 1,0 0-1,1 0 0,-1 1 1,0-1-1,0 1 0,1 0 1,-1 0-1,0 0 0,1 1 1,-1-1-1,0 1 0,0 0 1,1 0-1,-1 0 0,1 1 1,-1-1-1,1 1 0,0 0 1,0 0-1,-1 0 1,1 0-1,0 0 0,1 1 1,-5 4-1,2-3-14,0 1 0,1 1-1,-1-1 1,1 1 0,1-1 0,-1 1 0,1 1-1,0-1 1,0 0 0,-2 8 0,5-13 1,0 1 1,-1-1-1,1 1 0,0 0 1,0-1-1,0 1 1,0-1-1,0 1 0,0 0 1,0-1-1,1 1 1,-1-1-1,1 1 0,-1-1 1,1 1-1,-1-1 1,1 1-1,0-1 0,1 2 1,-1-2 0,1 1 0,0-1 1,-1 0-1,1 1 0,0-1 0,0 0 0,0 0 1,0 0-1,0-1 0,0 1 0,1 0 1,-1-1-1,0 1 0,0-1 0,0 0 0,1 0 1,3 0-1,0 0 8,0 0 0,1-1 0,-1 0-1,0 0 1,1 0 0,-1-1 0,0 1 0,0-2 0,0 1 0,-1-1 0,10-5 0,-1-2-28,0 0 0,22-24 0,4-2-223,-39 39-146,0 1 1,-1 0 0,1 0 0,-1 0-1,1-1 1,-1 1 0,-1 0-1,1 0 1,0 0 0,-2 5 0,1-2-819,1-3 482,-1 10-2693,3-6-1621,4-3-5653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20 14894,'0'0'9321,"-5"12"-8739,-4 17-180,0 0 1,2 0-1,2 1 1,-5 60-1,10 39-535,0-128-241,0-10-218,-2-17 175,-2 0 0,-1 0 0,0 1 0,-11-28 0,7 24 681,9 28 99,15 9-26,0-1-170,0 0 1,1-1 0,0-1 0,0-1 0,1 0 0,-1-1 0,1-1 0,0 0 0,0-2-1,-1 0 1,33-4 0,-40 4-98,1-2-1,0 1 1,-1-1-1,1-1 1,-1 0 0,0 0-1,0-1 1,0 0-1,0-1 1,-1 1-1,0-2 1,0 1-1,0-1 1,0 0-1,-1-1 1,0 0 0,-1 0-1,1-1 1,-1 1-1,-1-1 1,9-16-1,-13 22-63,1-1 0,-1 0-1,0 0 1,0 0-1,0 0 1,-1 0 0,1 0-1,-1 0 1,0 0 0,0-1-1,0 1 1,0 0-1,0 0 1,0 0 0,-1 0-1,0 0 1,0 0 0,0 0-1,0 0 1,0 0-1,0 0 1,-1 0 0,1 1-1,-3-3 1,2 3-28,0 0-1,-1 0 1,1 0-1,0 0 1,-1 1 0,0 0-1,1-1 1,-1 1-1,0 0 1,0 0-1,1 0 1,-1 1 0,0-1-1,0 1 1,0-1-1,0 1 1,0 0 0,0 0-1,0 1 1,0-1-1,0 0 1,0 1 0,0 0-1,1 0 1,-1 0-1,-3 1 1,0 1 9,1 0 1,0 1-1,-1-1 1,1 1-1,0 0 0,1 0 1,-1 1-1,1 0 1,0-1-1,0 1 1,0 1-1,0-1 0,-4 10 1,6-11 27,0 0-1,-1 1 1,1-1-1,1 1 1,-1-1 0,1 1-1,0 0 1,0 0-1,0-1 1,0 1-1,1 0 1,0 0 0,0 0-1,0 0 1,1 0-1,0-1 1,0 1 0,2 7-1,-2-9-7,1-1-1,0 1 0,0-1 0,0 1 0,0-1 1,0 0-1,1 0 0,-1 0 0,0 0 1,1 0-1,0-1 0,-1 1 0,1-1 1,0 0-1,5 2 0,53 11 16,-51-12-49,0 0 1,0 0 0,0 1-1,13 5 1,-20-7-7,-1 0 0,0 1 0,1-1 0,-1 1 0,0-1 0,0 1-1,0 0 1,0 0 0,0 0 0,-1 0 0,1 0 0,0 0 0,-1 1 0,0-1 0,1 0 0,-1 1 0,0-1 0,0 1 0,0 2 0,0 3-130,0-1-1,-1 1 0,0-1 0,0 0 0,-2 11 1,0 13-3287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 12699,'0'-11'5690,"2"31"-3469,31 119-127,-20-96-1821,-3 1-1,-1 0 0,-2 1 0,2 73 0,-10-83-184,-2 0 0,-1-1 0,-2 0 0,-1 0 0,-2 0 0,-1-1 0,-1 0 0,-2-1 0,-22 39 0,21-46-107,0 0 1,-2-1-1,-33 38 0,43-54-202,-1-2 0,0 1 0,0-1 0,-1 0 0,0 0 1,0-1-1,0 0 0,-1-1 0,1 0 0,-1 0 0,0-1 0,0 0 0,-1 0 0,-18 2 1,14-4-493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82 9097,'0'0'6731,"8"5"-3725,-1-1-2501,-1-1 0,0 0 0,1 0 0,0 0 0,0-1 0,0 0 0,0 0 0,0-1-1,0 0 1,0 0 0,0-1 0,1 0 0,-1 0 0,0-1 0,0 0 0,0 0 0,1 0 0,-1-1 0,-1 0 0,1-1 0,9-3 0,-11 3-389,0 0 0,0-1 1,-1 1-1,1-1 0,-1 0 0,1 0 0,-1 0 0,5-8 1,-8 11-122,-1 0 0,1 0 0,-1 0 0,1 0 0,-1 0 0,1 0 1,-1 0-1,0 0 0,1 0 0,-1 0 0,0 0 0,0-1 0,0 1 0,0 0 1,0 0-1,0 0 0,0 0 0,0 0 0,-1-2 0,0 1-20,0 1-1,0-1 0,0 1 1,0-1-1,0 1 0,-1 0 0,1 0 1,0 0-1,-1 0 0,1 0 1,-1 0-1,1 0 0,-1 0 1,1 0-1,-1 1 0,0-1 0,-1 0 1,-8-2-99,1 1 0,-1 0 0,0 0 0,1 1 0,-1 1 0,0 0 0,1 0 0,-1 1 1,0 0-1,1 1 0,-1 0 0,1 1 0,-12 4 0,17-5 164,0 0 0,0 0 0,0 0 0,0 0 0,0 1 0,0 0-1,1 0 1,-1 1 0,1-1 0,0 1 0,0 0 0,0 0 0,1 0 0,-1 0 0,1 1 0,0-1 0,0 1 0,1 0 0,-1 0 0,1 0 0,0 0-1,1 0 1,-1 1 0,1-1 0,0 1 0,-1 8 0,2-11-25,1 0-1,-1-1 1,0 1-1,1-1 1,0 1 0,-1-1-1,1 1 1,0-1-1,0 0 1,1 0-1,-1 1 1,0-1-1,1 0 1,-1 0 0,1 0-1,0 0 1,3 3-1,1-1 22,-1 0-1,1 0 1,0 0-1,0-1 1,0 0 0,11 4-1,2-2-341,-1 0 0,1-1 0,1-1 0,19 1 0,8-3-3672,-1-1-4077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15855,'-3'95'9117,"-2"1"-7483,-4 95-2247,9-137 705,-1-44-3409,-3-34 852,-2 0 0,-10-25 0,10 32 2301,-1-1 1,-2 1-1,-10-19 3542,27 43-2289,0 0-1,1-1 0,-1 0 1,17 7-1,-5-5-613,2-2-1,-1-1 0,1 0 0,-1-2 1,1 0-1,0-2 0,0 0 0,1-2 0,-1 0 1,-1-1-1,34-8 0,-48 8-398,-1 0-1,1-1 1,-1 0-1,1 0 1,-1 0-1,0-1 1,0 0 0,0 0-1,-1 0 1,1-1-1,4-6 1,-7 8-70,0-1 0,-1 0 0,1 0 0,-1 0 0,0 0-1,0 0 1,-1 0 0,1 0 0,-1-1 0,0 1 0,0 0 0,0-1 0,-1 1 0,1-1 0,-1 1 0,0-1 0,-1 1 0,0-7 0,0 9-23,1 1 1,-1-1-1,1 0 1,-1 1-1,0-1 1,0 0-1,0 1 1,0-1-1,0 1 1,0-1-1,0 1 0,0 0 1,-1-1-1,1 1 1,-1 0-1,1 0 1,-1 0-1,1 0 1,-1 0-1,1 0 1,-1 1-1,0-1 1,0 0-1,1 1 1,-1-1-1,0 1 1,0 0-1,0 0 0,1-1 1,-1 1-1,0 0 1,0 1-1,0-1 1,1 0-1,-3 1 1,-2 0-19,0-1 0,0 1 1,1 1-1,-1-1 0,1 1 0,-1 0 1,1 1-1,0-1 0,0 1 1,-7 4-1,7-2 35,-1 0 1,1 0 0,0 1-1,1 0 1,-1 0 0,1 0-1,1 0 1,-1 1 0,1 0-1,0-1 1,0 1-1,-3 14 1,5-16 15,0-1-1,0 1 0,1-1 1,0 1-1,0 0 0,0-1 1,0 1-1,1-1 1,-1 1-1,1 0 0,0-1 1,1 1-1,-1-1 1,1 0-1,0 0 0,0 1 1,0-1-1,0 0 1,1-1-1,0 1 0,6 6 1,-2-3-39,1 0 0,0-1 0,1 0 0,-1-1-1,1 0 1,0 0 0,19 6 0,-16-7-1184,-1-1 0,0 0 0,23 1 0,12-3-7163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 13196,'8'-5'13319,"-16"18"-10600,-17 21-2982,-31 26 656,-111 89-1,165-148-925,-8 5-344,8-7-2509,1-4-3760,1-11-290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1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17040,'0'0'11883,"60"41"-10313,-39-23-577,1 1-385,-3 2-319,7 0-193,-2 1-64,-3 0-673,1-2-1729,0-3-3107,-3-7-8809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9545,'0'0'6038,"0"14"-4266,-26 168 4202,15-121-4741,-8 123 0,19-183-1252,1-1 0,-1 1-1,0-1 1,0 1 0,0-1 0,0 1-1,0-1 1,1 1 0,-1-1 0,0 1 0,1-1-1,-1 0 1,0 1 0,0-1 0,1 0-1,-1 1 1,1-1 0,-1 0 0,0 1 0,1-1-1,-1 0 1,1 1 0,-1-1 0,1 0-1,-1 0 1,1 0 0,-1 1 0,1-1-1,-1 0 1,1 0 0,-1 0 0,1 0 0,-1 0-1,1 0 1,-1 0 0,1 0 0,-1 0-1,1 0 1,-1 0 0,1-1 0,-1 1 0,1 0-1,-1 0 1,0 0 0,1-1 0,-1 1-1,1 0 1,-1-1 0,1 1 0,-1 0-1,0-1 1,1 0 0,25-15-1626,-14 2 381,0-1-1,-1 0 1,-1-1 0,0 0-1,-1 0 1,-1-1 0,0 0-1,5-19 1,-3 2 1016,-1-1 1,-2 0 0,4-44-1,-10 32 4193,-1 46-2349,-1 16 417,-3 8-1547,2 0 1,1 1-1,0-1 0,2 1 1,5 35-1,0-25-1801,16 47 0,-16-50-2984,-6-24 123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13741,'0'0'10634,"63"21"-10474,-33-15-64,4 1-160,1-3-801,3 2-928,-5-2-1699,-1-2-1857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6854,'0'0'9642,"-5"8"-7726,1-2-1587,1 1 1,0 0-1,0 0 1,0 0-1,1 1 0,0-1 1,-2 11-1,4-16-272,0 1 0,0-1 0,0 0 0,0 1 0,0-1 0,0 1 0,0-1 0,1 1 0,-1-1 0,1 0 0,0 1 0,0-1 0,0 0 0,0 0 0,0 0 0,0 0 0,0 0 0,1 0 0,-1 0 0,1 0 0,-1 0 0,1 0 0,0-1 0,0 1 0,0-1 0,0 1 0,0-1 0,0 0 0,0 0 0,0 0 0,1 0 0,2 1 0,2 0-30,1-1-1,0 1 0,0-1 1,-1 0-1,1-1 1,0 0-1,0 0 0,0-1 1,0 0-1,-1 0 0,1-1 1,0 0-1,-1 0 1,1-1-1,-1 0 0,0 0 1,0-1-1,0 0 0,-1 0 1,1 0-1,-1-1 0,0 0 1,0 0-1,0-1 1,-1 0-1,0 0 0,0 0 1,-1 0-1,1-1 0,-2 0 1,1 0-1,4-11 1,-6 2-3,-2 12-49,-1 8-71,-13 47 866,12-45-569,-1 1-1,1-1 1,0 0-1,1 1 0,-1-1 1,1 1-1,1 0 1,-1-1-1,1 1 1,0 0-1,1-1 0,-1 1 1,1 0-1,1-1 1,-1 1-1,1-1 0,4 9 1,0-3-21,0-2-401,-1 0-1,1 1 1,-2 0-1,1 0 1,-2 0 0,1 0-1,-2 1 1,1 0-1,0 19 1,-42-27 920,43-23 1043,-3 10-3687,0 4-3596,-1-2 993,1-3-951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14446,'0'0'3027,"0"10"-833,-7 222 3656,-20 9-3367,14-189-2274,12-50-207,1 0 0,-1 0 0,0 0 0,0 0 1,0 0-1,0 0 0,0 0 0,0-1 0,-1 1 0,1 0 0,0-1 1,-1 1-1,0-1 0,1 1 0,-1-1 0,0 0 0,1 0 0,-1 1 1,0-1-1,0 0 0,-3 0 0,5-1-13,-1 0 0,0 0 1,1 0-1,-1 0 0,1 0 0,-1 0 0,1 0 0,-1 0 0,1-1 1,-1 1-1,1 0 0,-1 0 0,1-1 0,-1 1 0,1 0 0,0-1 1,-1 1-1,1 0 0,-1-1 0,1 1 0,0-1 0,-1 1 0,1 0 1,0-1-1,0 1 0,-1-1 0,1 1 0,0-1 0,0 1 0,0-1 1,0 1-1,-1-1 0,1 0 0,0 0 0,-2-23-229,1 18 145,-1-31-523,0 0 0,3 1 0,8-61 0,-6 78 553,1 0 0,1 0 0,1 1-1,0 0 1,1 0 0,1 0-1,1 1 1,19-29 0,-23 41 72,1-1 1,0 0-1,0 1 0,0 0 1,1 1-1,-1-1 0,1 1 1,0 0-1,1 1 1,-1 0-1,0 0 0,1 1 1,0 0-1,0 0 0,-1 0 1,1 1-1,0 0 1,0 1-1,0 0 0,10 1 1,-17-1-13,0 0 1,0 0 0,0 0-1,0 0 1,0 0-1,0 0 1,0 0 0,0 1-1,0-1 1,0 0 0,0 0-1,0 1 1,-1-1 0,1 1-1,0-1 1,0 1-1,0-1 1,-1 1 0,1-1-1,0 1 1,0 0 0,-1-1-1,1 1 1,-1 0-1,1 0 1,-1-1 0,1 1-1,-1 0 1,1 0 0,-1 0-1,0 0 1,1 0 0,-1 0-1,0 0 1,0 0-1,0-1 1,0 1 0,1 0-1,-1 0 1,-1 0 0,1 0-1,0 0 1,0 0-1,0 0 1,0 0 0,-1 0-1,1 0 1,-1 1 0,0 2 2,0 0 1,-1-1-1,1 1 1,-1-1 0,0 1-1,0-1 1,0 1-1,-1-1 1,1 0 0,-4 4-1,-47 25 630,50-31-826,0 1 0,0-1 0,0 0 0,0 0 0,0 0 0,0 0 0,0 0 0,0-1 0,0 1 0,0-1 0,0 0 0,-1 0 0,1 0 0,0 0 0,0-1 0,-6-1 0,9 2-333,-1-1 1,1 0 0,0 0 0,0 1 0,0-1 0,-1 0 0,1 0 0,0 1 0,0-1-1,0 0 1,0 0 0,0 0 0,0 1 0,0-1 0,1 0 0,-1 0 0,0 0 0,0 1 0,1-2-1,7-12-9190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 12011,'0'0'8077,"-11"5"-7105,0 2-741,-1 0 0,1 1 0,1 0 0,-1 1 0,2 0 0,-11 13 0,17-20-152,0 1 1,0 1-1,0-1 0,1 0 0,0 1 0,-1-1 0,2 1 1,-1 0-1,0 0 0,1 0 0,-1 0 0,1 0 0,0 0 1,0 0-1,1 0 0,-1 0 0,1 0 0,0 0 0,0 1 1,1-1-1,-1 0 0,1 0 0,0 0 0,0 0 0,0 0 0,0 0 1,1 0-1,2 6 0,-1-7 2,-1-1 1,1 1-1,0 0 1,-1-1-1,1 1 1,1-1-1,-1 0 1,0 0-1,0 0 1,1 0-1,-1-1 1,1 1-1,-1-1 1,1 0-1,0 0 1,-1 0-1,1-1 1,0 1-1,0-1 1,0 0-1,-1 0 1,1 0-1,0-1 1,0 1-1,5-2 1,-2 0 44,0 1 0,-1-1 1,1 0-1,-1 0 0,1-1 0,-1 0 1,0 0-1,0-1 0,0 1 0,-1-1 1,1-1-1,-1 1 0,6-6 0,-7 3-62,0 1 0,0-1 0,0 1 1,-1-1-1,0 0 0,0 0 0,-1-1 0,0 1 0,0 0 0,-1-1 0,0 0 0,0 1 0,-1-14 0,0 18-118,0 0-1,0 0 1,-1 0-1,1 0 1,-1 0 0,0 0-1,1 1 1,-1-1 0,-1 0-1,1 0 1,0 1-1,-1-1 1,1 0 0,-1 1-1,0-1 1,0 1-1,0 0 1,0 0 0,0 0-1,0 0 1,-1 0-1,1 0 1,-1 0 0,1 1-1,-1-1 1,0 1-1,1 0 1,-1 0 0,0 0-1,0 0 1,0 0 0,0 1-1,0 0 1,0-1-1,0 1 1,-4 0 0,6 0-59,-1 0 1,1 1 0,0-1 0,0 0 0,0 0 0,0 1 0,0-1-1,0 0 1,0 1 0,0-1 0,0 1 0,0 0 0,0-1-1,0 1 1,0 0 0,0 0 0,0-1 0,0 1 0,1 0 0,-1 0-1,0 0 1,1 0 0,-1 0 0,1 0 0,-1 0 0,1 0-1,-1 0 1,1 0 0,0 0 0,-1 1 0,1-1 0,0 0 0,0 0-1,0 0 1,0 0 0,0 0 0,0 1 0,0 0 0,0 1-308,1-1 0,-1 1 1,0 0-1,1 0 1,-1 0-1,1-1 0,0 1 1,0-1-1,0 1 0,0 0 1,1-1-1,-1 0 1,0 1-1,1-1 0,2 2 1,15 10-3526,2-4-2296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13325,'0'0'12331,"3"8"-11824,1 6-357,0 1-1,-1 0 0,-1 0 1,0 0-1,-1 1 0,-1 14 0,-11 104 809,0 7 808,21-211-1056,0 6-1153,-11 20-69,0-3-495,2 41 331,1 22-108,-2-13 787,0 0 0,1-1-1,-1 1 1,1 0-1,0-1 1,0 1 0,0-1-1,0 1 1,0-1-1,1 0 1,-1 1 0,1-1-1,0 0 1,-1 0 0,1 0-1,0 0 1,0 0-1,0-1 1,0 1 0,3 1-1,0 0 49,0-1 0,0 0 0,0 0 0,0 0-1,1-1 1,-1 0 0,0 0 0,1 0 0,9-1 0,-5 0 29,0 0-1,1-1 1,-1-1 0,0 1 0,0-2 0,0 1-1,0-2 1,0 1 0,0-1 0,11-7 0,-11 4-61,0 0 1,0-1-1,-1-1 1,0 1-1,-1-2 1,0 1-1,11-18 1,-15 22-38,-1-1 0,0-1 1,0 1-1,-1 0 0,1-1 0,-1 1 1,-1-1-1,1 0 0,-1 1 0,0-1 1,-1 0-1,1 0 0,-1 0 0,-1 0 0,0-7 1,0 12-28,1 0 1,-1 0-1,0 0 1,1 0-1,-1 0 1,0 0-1,0 0 0,0 0 1,0 0-1,-1 1 1,1-1-1,0 0 1,-1 1-1,1-1 1,-1 1-1,1-1 1,-1 1-1,0 0 1,0 0-1,0-1 1,0 1-1,0 1 1,0-1-1,0 0 1,0 0-1,0 1 1,0-1-1,0 1 1,0 0-1,0-1 0,-1 1 1,1 0-1,0 0 1,0 1-1,-3-1 1,-1 1-6,0 0 1,1 0-1,-1 1 0,1-1 1,-1 1-1,1 1 1,-1-1-1,1 1 1,0-1-1,0 2 0,1-1 1,-6 5-1,2-1 77,1 1 0,1 1-1,-1-1 1,1 1 0,1 0 0,-1 1 0,2-1-1,-6 15 1,8-17 41,-1 0 0,1 0 1,1 0-1,0 0 0,0 0 0,0 0 1,1 0-1,0 0 0,0 1 0,0-1 0,1 0 1,1 0-1,2 11 0,0-11-21,0-1 0,0 1 1,1-1-1,-1 0 0,2 0 0,-1-1 0,0 0 1,1 0-1,12 8 0,-10-6-63,1 0-1,-1 0 1,0 1-1,8 10 1,-13-14-128,-1 0 1,1 1-1,-1-1 1,0 1-1,0-1 1,0 1-1,-1 0 1,2 6-1,0 24-5974,-4-31 742,-4-3-2535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 15771,'2'-9'2036,"-8"10"-1220,-11 16 476,-13 29-607,1 2 1,3 2-1,1 0 0,-31 98 1,34-76-510,4 1 1,3 1-1,-6 82 1,17-117-164,1 0 0,3 1 1,1-1-1,10 71 0,-10-106-83,0 1 0,0-1-1,1 1 1,-1-1 0,1 1-1,0-1 1,0 0 0,0 0-1,1 0 1,-1 0 0,1-1-1,0 1 1,0-1 0,0 1-1,1-1 1,-1 0 0,1 0-1,4 2 1,-2-2-45,-1-1 1,1 0-1,-1-1 0,1 0 1,-1 0-1,1 0 0,0 0 1,-1-1-1,1 0 0,0 0 1,0 0-1,-1-1 0,11-2 1,20-6-455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99 117 15150,'0'0'8488,"9"-4"-5434,-2 2-2688,0-2-1,0 1 1,-1-1-1,1 0 1,10-8 0,-15 10-344,0 0 0,0 0 0,0 0 1,-1 0-1,1 0 0,0 0 0,-1-1 1,0 1-1,1 0 0,-1-1 0,0 1 1,0-1-1,0 0 0,-1 1 0,1-1 1,-1 0-1,1 1 0,-1-1 1,0 0-1,0 0 0,0 0 0,0 1 1,-2-5-1,2 5-39,-1 1 0,0 0 0,1-1 0,-1 1 0,0 0 0,0 0 0,0 0 0,0 0 0,0 0 0,0 0 0,-1 0 0,1 0 0,0 0 0,0 0 0,-1 1 0,1-1 0,0 1 0,-1-1 0,1 1 0,-1-1 0,1 1 0,-1 0 0,1-1 0,0 1 0,-1 0 0,1 0 0,-1 0 0,1 0 0,-1 1 0,1-1 0,-1 0 0,1 1 0,-3 0 0,-1 0-16,-1 0 1,0 0-1,1 1 1,0 0-1,-1 0 1,1 0-1,-8 5 1,5 0 27,0 1-1,1-1 1,0 1 0,0 0 0,1 0 0,0 1 0,0 0 0,-8 19 0,11-22 23,1 0 1,-1-1 0,2 1-1,-1 0 1,0 0 0,1 0 0,0 0-1,1 0 1,-1 1 0,1-1 0,0 0-1,1 0 1,-1 0 0,1 0-1,1 1 1,2 9 0,-1-13-14,-1 1-1,1-1 1,0 1 0,0-1 0,0 0-1,0 0 1,1 0 0,-1-1-1,1 1 1,0-1 0,0 0-1,0 0 1,0 0 0,0 0 0,0-1-1,0 0 1,1 1 0,-1-2-1,0 1 1,1 0 0,-1-1 0,1 0-1,7-1 1,-2 1-752,0 0 0,0-1 0,0-1 1,12-3-1,-16 4-811,0-1 0,0 0 0,0-1 1,0 1-1,-1-1 0,9-6 0,10-10-9087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 8136,'0'0'17755,"-7"9"-17456,2-2-257,1 0 0,0 1 0,0-1-1,0 1 1,1 0 0,0 0 0,1 0 0,0 1-1,0-1 1,0 0 0,1 12 0,0-16-9,1 0 0,0 0 0,0-1 0,0 1 0,1 0 0,-1 0 0,1 0 0,0-1 0,0 1 0,0 0 0,0-1 0,1 1 0,0-1 0,2 5 0,-1-6 28,0 0 0,0 0-1,0 0 1,0-1 0,0 1-1,0-1 1,0 0 0,0 0-1,0 0 1,1-1 0,-1 1-1,0-1 1,1 1 0,-1-1-1,0 0 1,6-1 0,-2 0-20,1 0 0,-1 0 0,0-1 0,1 0 0,-1 0 0,0-1 0,-1 0 0,1 0 0,0-1 0,-1 0 1,0 0-1,0 0 0,0-1 0,0 0 0,-1 0 0,0 0 0,7-9 0,0-1-501,0-1-1,-1 0 1,-1-1-1,0 0 1,9-26-1,-20 47 386,0 0-1,1 0 0,-1 0 0,1 1 1,0-1-1,0 0 0,0 0 0,0 0 1,1 0-1,1 7 0,-1-8 150,0 0-1,-1-1 1,1 1 0,0-1 0,0 1-1,0-1 1,1 1 0,-1-1-1,1 0 1,-1 0 0,1 1-1,0-1 1,0 0 0,-1-1 0,1 1-1,1 0 1,-1-1 0,0 1-1,4 1 1,2 0-8,0-2 0,0 1 0,0-1 0,1-1 0,-1 1 0,0-1 0,0-1 0,1 1 0,-1-1 0,0-1 0,0 0 0,0 0 0,0 0 0,0-1 0,-1 0 0,10-6 0,-5 3-118,-1 0-1,1-1 1,-1 0-1,-1-1 1,1-1 0,-2 1-1,1-2 1,-1 1-1,11-16 1,-19 23-151,-15 31-374,3-9 679,10-18-65,0 0-1,0 1 1,0-1 0,0 1-1,0-1 1,1 1 0,-1-1 0,1 1-1,0-1 1,0 1 0,0 0-1,0-1 1,0 1 0,0-1-1,1 1 1,-1-1 0,1 1 0,0-1-1,0 1 1,0-1 0,0 0-1,0 1 1,0-1 0,1 0-1,-1 0 1,1 0 0,-1 0-1,1 0 1,0 0 0,0 0 0,0-1-1,0 1 1,3 1 0,0-1 22,0 0 1,1 0-1,-1 0 1,1-1-1,-1 0 1,1 0-1,-1-1 1,1 0-1,-1 0 1,1 0 0,0 0-1,-1-1 1,1 0-1,10-4 1,-7 2-217,0-1 0,-1 0 0,0-1 0,1 0 0,-2 0 0,1-1 1,-1 0-1,1 0 0,-2-1 0,1 0 0,-1 0 0,8-11 0,-14 17-131,-1 1 273,-1 1 0,1 0 0,0-1 0,-1 1 0,1 0 0,0 0 0,0 0 0,-1 0 0,1 0 1,0 0-1,0 1 0,0-1 0,0 0 0,0 0 0,0 1 0,1-1 0,-1 1 0,-1 2 0,-11 27-133,13-30-42,-1 0 0,1 0 0,-1 0 0,1 0 0,-1 1 0,1-1 1,0 0-1,0 0 0,-1 0 0,1 0 0,0 0 0,0 1 0,0-1 0,0 0 1,1 0-1,-1 0 0,0 0 0,0 1 0,1-1 0,-1 0 0,1 2 0,1-2-407,0 0 1,0-1-1,0 1 0,-1 0 0,1-1 0,0 1 0,0-1 0,0 0 0,0 0 0,0 0 0,0 0 0,0 0 0,2 0 0,20 0-9386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 19795,'0'0'5899,"-11"-2"-4458,11 2-1438,-11-2 272,0 1 0,0 1 0,0-1 0,0 2 0,-14 1 0,23-2-285,0 0 1,0 1 0,0-1-1,0 1 1,0-1-1,0 1 1,0 0 0,0-1-1,0 1 1,0 0 0,0 1-1,1-1 1,-1 0 0,0 0-1,1 1 1,-1-1 0,1 1-1,-1-1 1,1 1 0,0 0-1,-1-1 1,1 1-1,0 0 1,0 0 0,1 0-1,-1 0 1,0 0 0,1 0-1,-1 0 1,1 0 0,-1 0-1,1 0 1,0 0 0,0 0-1,0 1 1,0-1 0,0 0-1,1 0 1,-1 0 0,1 0-1,0 4 1,1-4-90,-1 0 0,0 1 1,0-1-1,1 0 0,0 0 1,-1 0-1,1 0 0,0-1 1,0 1-1,0 0 0,0-1 1,0 1-1,0-1 0,4 2 0,41 19-1341,-34-16 902,31 10-214,-33-12 745,1-1-1,-1 1 0,0 1 0,-1 0 0,1 1 0,-1 0 0,0 1 0,11 8 0,-21-14 51,1-1-1,-1 0 0,0 0 0,0 1 1,1-1-1,-1 0 0,0 0 0,0 1 0,0-1 1,1 0-1,-1 1 0,0-1 0,0 0 0,0 1 1,0-1-1,0 0 0,0 1 0,1-1 0,-1 0 1,0 1-1,0-1 0,0 0 0,0 1 0,0-1 1,0 0-1,-1 1 0,1-1 0,0 0 1,0 1-1,0-1 0,0 0 0,0 1 0,0-1 1,-1 0-1,1 1 0,0-1 0,-1 1 0,-15 6 983,-27-4 421,40-2-1228,-18 0-54,-47-2 1907,64 1-2807,1-1 1,-1 0-1,1 0 1,-1 0-1,1 0 1,0 0-1,0-1 1,-1 0-1,-4-3 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82 12748,'0'0'10629,"-2"8"-8350,-6 27-538,7-34-1662,1 0 1,0 0 0,0 1 0,0-1-1,0 0 1,0 1 0,0-1 0,1 0 0,-1 0-1,0 1 1,1-1 0,-1 0 0,1 0-1,-1 0 1,1 1 0,-1-1 0,1 0 0,0 0-1,0 0 1,-1 0 0,1 0 0,0 0-1,0-1 1,0 1 0,0 0 0,0 0 0,0 0-1,0-1 1,1 1 0,-1-1 0,0 1-1,0-1 1,0 1 0,1-1 0,-1 0-1,2 1 1,50 2 698,-45-3-600,3-1-125,-1 0 0,1 0 1,0-1-1,-1-1 0,1 0 0,-1 0 0,0-1 0,0 0 0,12-8 0,-18 11-54,-1-1 0,1 0 0,-1 0 0,1-1 0,-1 1 0,0-1 0,0 1 0,0-1 0,-1 0 0,1 0 0,-1 0 0,1-1 0,-1 1 0,0-1 0,0 1 0,-1-1 0,1 1 0,-1-1 0,1 0 0,-1 0 0,0 0 0,-1 0 0,1 0 0,-1 0 0,0 0 0,0 0 0,0 0 0,-1-4 0,0 6-43,0 0 0,0 0 0,-1 0 0,1 0 0,-1 0 0,1 0-1,-1 0 1,0 1 0,1-1 0,-1 1 0,0 0 0,0-1 0,0 1 0,0 0 0,0 0 0,-1 0-1,1 0 1,0 1 0,0-1 0,-1 0 0,1 1 0,0 0 0,-1-1 0,1 1 0,0 0 0,-5 1-1,-3-1-130,1 0 0,0 0 0,-1 1-1,1 1 1,-15 3 0,13 0 156,0 0-1,0 1 1,0 0-1,1 0 1,0 2-1,1-1 1,-1 1-1,1 0 1,-8 10-1,14-14 46,-1-1-1,1 1 0,0 0 0,0 0 0,0 0 0,0 0 0,1 1 0,0-1 0,0 1 0,0-1 0,0 1 0,1 0 0,0-1 1,0 1-1,0 0 0,0 0 0,1 0 0,0 0 0,0 0 0,0 0 0,1 0 0,-1 0 0,1 0 0,3 8 0,-1-9-52,-1 0-1,2 0 1,-1-1 0,0 1-1,1-1 1,-1 0-1,1 0 1,0 0-1,0-1 1,0 1-1,0-1 1,0 0 0,1 0-1,-1 0 1,1-1-1,6 2 1,7 1-1106,1 0 0,34 2 0,9-4-4878,6-2-6037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12844,'0'0'13197,"61"23"-11628,-5-19-352,10-3-608,7-1-289,3 0-224,-5 0-64,-2 0-288,-17-5-1185,-9-3-1474,-9-2-1185,-21-1-2754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2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13229,'0'0'10025,"82"29"-7911,-18-29-641,12 0-576,5 0-192,10-3-353,-1-1-320,0-1-1089,-8-7-5829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 10762,'0'0'15108,"-1"15"-14681,1-15-422,-12 334 540,12-332-510,0-1 0,0 1 0,0-1 0,0 0 0,0 1-1,0-1 1,0 1 0,0-1 0,1 0 0,-1 1 0,1-1 0,-1 0 0,1 0 0,-1 1 0,1-1 0,0 0 0,0 0 0,-1 0 0,1 0 0,0 1 0,0-1 0,0-1 0,0 1 0,0 0 0,0 0 0,1 0 0,-1 0 0,0-1 0,0 1-1,1-1 1,-1 1 0,0-1 0,1 1 0,-1-1 0,0 0 0,1 0 0,-1 1 0,0-1 0,3 0 0,1-1 166,0 0-1,0 0 0,-1 0 1,1-1-1,0 1 1,-1-1-1,1 0 1,-1-1-1,0 1 1,7-5-1,24-21-64,0-3-1,-2 0 1,-2-2-1,-1-1 0,-1-2 1,-2 0-1,43-79 1,-63 97-2014,-6 12-1325,-13 2-16652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16015,'0'0'8520,"35"53"-7911,-20-36-481,0-2-96,2 0-865,2-4-1377,1-7-2178,1-4-1858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 11050,'0'0'3689,"-9"-3"-1046,3 2-2354,3-1-185,0 1 0,-1 0 1,0 0-1,1 0 1,-1 0-1,0 1 1,0 0-1,1-1 0,-1 1 1,0 0-1,0 1 1,1-1-1,-1 1 0,0 0 1,1 0-1,-1 0 1,1 0-1,-1 0 1,1 1-1,-1 0 0,1 0 1,-4 2-1,2 0 23,0 0-1,1 0 1,0 1-1,0-1 1,0 1-1,0 0 1,1 0-1,0 0 1,0 1 0,0-1-1,0 1 1,1-1-1,0 1 1,1 0-1,-1 0 1,1 0-1,0 0 1,0 0-1,1 7 1,1-11-98,-1 0 0,2 0 0,-1 0 0,0-1 0,0 1 0,0 0 0,1-1 0,-1 1 0,1-1 0,-1 0 0,1 1 0,0-1 0,-1 0 0,1 0 0,0 0 0,0 0 0,0 0 1,0 0-1,0-1 0,0 1 0,0-1 0,0 1 0,0-1 0,0 0 0,0 0 0,0 0 0,0 0 0,4-1 0,7 2 162,-1-1 0,1-1 0,19-3 1,-21 0-40,-1 1 0,0-1 0,0 0-1,0-1 1,0 0 0,-1-1 0,11-7 0,-15 9-75,1-1 0,-1 1 0,0-1 0,0 0 0,0 0 0,0 0 0,-1 0 0,0-1-1,0 0 1,-1 0 0,0 0 0,4-8 0,-11 20-235,-4 4-230,1 0 1,1 1-1,-9 19 1,5 15-548,8-19-1254,7-8-4200,7-11-1480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 12684,'0'0'4180,"-3"9"-1810,-7 34 786,-9 74 1,17-95-2846,1 0 0,1 1 0,1-1 0,1 0 0,8 39 0,6 16-214,-13-62-337,-10-52-306,1 8 308,-2 1-1,-19-47 1,37 79 340,0-1 1,0 0 0,1-1 0,-1 0-1,1 0 1,-1-1 0,13 0 0,-12-3-65,0 1 1,1-2-1,-1 1 1,-1-1-1,1-1 0,0 0 1,-1-1-1,0 0 1,0 0-1,0-1 1,-1 0-1,0-1 1,0 0-1,-1 0 0,12-13 1,-13 14-61,-2 0-1,1-1 1,-1 1-1,1-1 1,-2 0 0,1 0-1,-1-1 1,0 1-1,-1-1 1,0 0 0,0 0-1,0 0 1,-1 0 0,-1-1-1,1 1 1,-1-1-1,-1 1 1,1-1 0,-1 1-1,-1-1 1,-1-8-1,1 15 1,1 1 0,0-1-1,-1 1 1,0 0 0,1-1-1,-1 1 1,0 0 0,0-1-1,1 1 1,-1 0 0,0 0-1,0 0 1,0 0-1,-1 0 1,1 0 0,0 0-1,0 0 1,0 1 0,-1-1-1,1 0 1,0 1 0,-1-1-1,1 1 1,-1-1-1,1 1 1,0 0 0,-1-1-1,1 1 1,-1 0 0,1 0-1,-1 0 1,1 0 0,-1 0-1,1 1 1,-1-1-1,1 0 1,-3 2 0,-1-1-13,1 0 1,-1 1 0,1 0-1,-1 0 1,1 0 0,0 1-1,0 0 1,0-1-1,0 2 1,-4 2 0,-1 3 102,1 0 0,0 1 1,0 0-1,0 0 0,2 1 1,-1-1-1,1 2 0,1-1 1,0 1-1,0-1 0,2 1 1,-1 0-1,1 1 0,-2 24 1,5-35-59,0 0-1,1 0 1,-1 0 0,1 0 0,-1 0 0,1 0 0,0 0 0,-1 0 0,1 0 0,0 0 0,0 0-1,1-1 1,-1 1 0,0 0 0,1-1 0,-1 1 0,1-1 0,-1 1 0,1-1 0,-1 0 0,1 0-1,0 1 1,0-1 0,0-1 0,0 1 0,4 1 0,7 3 39,1-1-1,1-1 1,17 2 0,-21-3-130,-1-1 0,1 2 0,19 6 0,-28-8 16,1 0 0,0 1-1,0 0 1,-1-1-1,1 1 1,-1 0 0,1 1-1,-1-1 1,0 0-1,0 1 1,0-1-1,0 1 1,0-1 0,-1 1-1,1 0 1,-1 0-1,0 0 1,2 3-1,2 32-1774,-4-11-2255,-1-25 3479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14811,'1'-3'461,"-1"-1"0,1 0 0,0 1 0,0-1 0,1 1 0,-1-1 0,1 1-1,0 0 1,0-1 0,0 1 0,0 0 0,0 0 0,1 0 0,-1 1 0,1-1 0,0 1 0,0-1 0,0 1-1,6-4 1,-1 1 62,0 1 1,0 0-1,1 0 0,-1 0 0,1 1 0,0 0 0,10-1 0,-17 3-483,-1 1 0,1 0 1,0-1-1,0 1 0,0 0 0,0 0 1,-1 0-1,1 1 0,0-1 0,0 0 0,0 1 1,0-1-1,-1 1 0,1 0 0,0-1 1,-1 1-1,1 0 0,2 1 0,-3-1-27,0 0 1,0 1-1,-1-1 0,1 0 0,0 0 0,0 0 1,-1 1-1,1-1 0,-1 0 0,1 1 0,-1-1 1,0 1-1,1-1 0,-1 0 0,0 1 1,0-1-1,0 1 0,0 1 0,-1 2-11,1-1 0,-1 0 0,0 1 0,-1-1 0,1 0 0,-1 0 0,1 0 0,-1 0 0,0-1 0,-1 1 0,1 0 1,-1-1-1,0 1 0,-4 3 0,-32 21-38,39-27 30,0-1 1,0 1 0,0-1 0,0 1 0,-1-1-1,1 0 1,0 1 0,0-1 0,0 1 0,0-1 0,0 1-1,0-1 1,0 0 0,0 1 0,0-1 0,1 1-1,-1-1 1,0 1 0,0-1 0,0 0 0,0 1 0,1-1-1,-1 1 1,0-1 0,0 0 0,1 1 0,-1-1-1,0 0 1,0 1 0,1-1 0,-1 0 0,0 0 0,1 1-1,-1-1 1,1 0 0,0 1 0,18 12-86,-14-10 60,6 5 11,-1 1 1,0 0-1,13 13 0,-21-19 18,0-1 0,0 0 0,0 1 0,0-1 0,0 1 0,-1 0 0,1-1 0,-1 1-1,0 0 1,0 0 0,0 0 0,0 0 0,0 0 0,0 0 0,-1 0 0,0 0 0,1 0 0,-1 1 0,0-1 0,-1 5-1,-1-5 32,1 0 0,-1-1-1,0 1 1,0 0 0,0-1-1,0 0 1,0 1 0,0-1-1,-1 0 1,1 0-1,-1 0 1,0 0 0,1-1-1,-1 1 1,0-1 0,0 1-1,0-1 1,0 0 0,0 0-1,-5 0 1,1 1 68,-1 0 0,0-1 0,1 0 1,-1-1-1,0 1 0,1-2 0,-13-1 0,9-1-553,9-1-974,19-6-22,-1 4 758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56 11883,'0'0'2952,"9"4"582,-5-3-3226,7 4 886,0-1 1,0 0-1,0-1 0,20 4 0,-29-7-1124,0 1-1,-1-1 0,1 0 0,0 0 1,0 0-1,0 0 0,0 0 0,-1 0 1,1 0-1,0 0 0,0-1 0,-1 1 1,1-1-1,0 1 0,0-1 0,-1 0 1,1 0-1,-1 0 0,1 1 0,0-2 1,-1 1-1,0 0 0,1 0 0,-1 0 1,0-1-1,0 1 0,1 0 0,-1-1 1,0 1-1,0-1 0,-1 0 0,1 1 1,0-1-1,0 0 0,-1 1 1,1-1-1,-1 0 0,0 0 0,1 0 1,-1 1-1,0-1 0,0 0 0,0-2 1,-1 2-73,1 0 1,-1 0-1,1 1 1,-1-1-1,0 0 1,0 0-1,1 1 1,-1-1-1,0 0 1,-1 1-1,1-1 1,0 1 0,0-1-1,-1 1 1,1 0-1,-1-1 1,1 1-1,-1 0 1,1 0-1,-1 0 1,0 0-1,1 0 1,-1 1-1,0-1 1,0 0-1,0 1 1,0-1 0,0 1-1,0 0 1,1 0-1,-1-1 1,-3 2-1,-1-2-44,-1 1-1,1-1 1,0 1 0,-1 1-1,1 0 1,0-1 0,0 2-1,-1-1 1,-5 3-1,6-1 38,1 1-1,-1 0 0,1 0 0,0 0 0,0 1 0,0-1 1,0 1-1,1 0 0,0 1 0,0-1 0,0 1 0,1 0 1,0 0-1,-5 12 0,6-15 25,1 0 1,0 0 0,0 0-1,0 1 1,1-1-1,-1 0 1,1 0 0,-1 1-1,1-1 1,0 0-1,0 1 1,1-1-1,-1 0 1,1 0 0,-1 1-1,1-1 1,0 0-1,0 0 1,1 0 0,-1 0-1,1 0 1,-1 0-1,1 0 1,0-1 0,0 1-1,0-1 1,0 1-1,1-1 1,-1 0-1,1 1 1,3 1 0,3 1-444,1-1 1,-1 0 0,1 0 0,0-1-1,0 0 1,0-1 0,0 0 0,18 0-1,14-1-5672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3331,'0'0'15332,"0"10"-13245,3 358 5179,-3-363-7169,0 0-35,0 1 1,0-1-1,0 0 1,0 1-1,1-1 1,0 0-1,0 0 1,0 0 0,1 0-1,4 10 1,-6-15-53,0 0 0,1 0 0,-1 1 0,0-1 0,1 0 0,-1 0 0,0 1 0,1-1 0,-1 0 0,0 0 0,1 0 0,-1 0 0,1 0 0,-1 0 0,0 0 0,1 1 0,-1-1 0,1 0 0,-1 0 0,0 0 0,1-1 0,-1 1 0,1 0 0,-1 0 0,0 0 0,1 0 0,-1 0 1,1 0-1,-1-1 0,0 1 0,1 0 0,-1 0 0,0 0 0,1-1 0,-1 1 0,0 0 0,1-1 0,-1 1 0,0 0 0,0-1 0,1 1 0,-1 0 0,0-1 0,0 1 0,0 0 0,1-1 0,-1 1 0,0-1 0,0 1 0,0 0 0,0-1 0,8-21 120,-4 3-600,0 0 0,-1 0 1,-1 0-1,-1 0 0,-1 0 0,-4-38 0,4 76-1268,0-15 1743,1-1-1,0 1 1,-1-1 0,1 0-1,0 0 1,1 1 0,-1-1-1,1 0 1,-1 0 0,4 4-1,0-2 68,-1-1-1,1-1 0,0 1 0,0-1 0,1 1 0,-1-1 0,1-1 0,-1 1 0,1-1 0,0 0 0,0-1 0,0 1 1,0-1-1,0 0 0,0 0 0,1-1 0,9-1 0,-12 2-4,0-1 0,0-1 0,1 1 1,-1-1-1,0 1 0,0-1 0,0 0 0,0-1 0,-1 1 1,1-1-1,0 1 0,0-1 0,-1 0 0,1 0 1,-1-1-1,0 1 0,0-1 0,0 0 0,0 0 0,0 0 1,0 0-1,-1 0 0,0-1 0,1 1 0,-1-1 0,-1 1 1,3-6-1,-2-11-162,-3 19 81,1 1 0,0 0-1,0 0 1,0 0 0,0-1 0,-1 1 0,1 0-1,0 0 1,0 0 0,-1-1 0,1 1-1,0 0 1,0 0 0,-1 0 0,1 0 0,0 0-1,0 0 1,-1 0 0,1 0 0,0-1 0,0 1-1,-1 0 1,1 0 0,0 0 0,-1 0-1,1 0 1,0 1 0,0-1 0,-1 0 0,1 0-1,0 0 1,0 0 0,-1 0 0,1 0 0,0 0-1,-1 1 1,-1 0-16,0 0-1,0 0 1,1 1 0,-1-1-1,0 1 1,1 0-1,-1-1 1,1 1 0,-1 0-1,1 0 1,0 0-1,-1 0 1,0 4-1,1-4 54,0 0-1,0 0 1,0 1-1,0-1 1,1 0-1,-1 1 0,1-1 1,0 1-1,-1-1 1,1 1-1,0-1 0,1 1 1,-1-1-1,0 0 1,1 1-1,1 4 1,-1-6 31,0 0 1,0 1-1,0-1 1,0 1 0,1-1-1,-1 0 1,1 0 0,-1 0-1,1 0 1,-1 0-1,1 0 1,0 0 0,-1-1-1,1 1 1,0-1 0,-1 1-1,1-1 1,0 1 0,0-1-1,0 0 1,0 0-1,-1 0 1,3 0 0,26-1 309,-1 0 0,45-10 0,-42 6-721,56-3 1,-87 8 336,0 0-1,0 0 1,1 0 0,-1 0-1,0 1 1,0-1 0,0 0 0,0 0-1,1 1 1,-1-1 0,0 1 0,0-1-1,0 1 1,0-1 0,0 1 0,0 0-1,0-1 1,0 1 0,0 0-1,-1 0 1,1 0 0,0 0 0,0 0-1,-1 0 1,1 0 0,-1 0 0,2 2-1,3 34-99,-1-9-516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63 14029,'0'0'10805,"-1"-8"-9486,0 6-1247,1-1-1,0 1 1,-1-1 0,0 1 0,0-1 0,1 1 0,-1-1-1,-1 1 1,1 0 0,0 0 0,-1 0 0,1 0 0,-1 0-1,1 0 1,-1 0 0,0 0 0,0 0 0,-3-1 0,1 1-37,0 0 1,0 0 0,0 1 0,0 0 0,0 0 0,-1 0 0,1 1-1,0-1 1,-1 1 0,1 0 0,0 0 0,-9 2 0,7-1-48,1 0 1,0 1 0,-1 0-1,1 0 1,0 0-1,0 1 1,0 0 0,1 0-1,-1 0 1,1 0 0,0 1-1,-8 8 1,9-10 18,1 1 0,-1-1 0,1 1 1,0 0-1,0 0 0,0 0 0,0 0 0,0 0 1,1 1-1,0-1 0,-1 0 0,1 1 1,0-1-1,1 1 0,-1-1 0,1 1 0,-1 0 1,1-1-1,0 1 0,0-1 0,2 6 0,-2-8-4,1 0-1,0 1 1,1-1 0,-1 0-1,0 0 1,0 0-1,0 0 1,1 0-1,-1 0 1,0 0-1,1-1 1,-1 1-1,1 0 1,-1-1-1,1 1 1,-1-1-1,1 0 1,-1 1-1,1-1 1,0 0-1,-1 0 1,1 0-1,3 0 1,40-4-106,-30-1-85,0-1 1,0 0 0,-1-1-1,1-1 1,-2 0 0,1-1-1,-1 0 1,-1-1 0,1-1-1,11-13 1,-35 53-1094,-57 93 1985,-40 82 2654,105-197-3386,1-4-57,0 1-1,0 0 0,0-1 1,1 1-1,-1 0 0,1 0 1,0 0-1,1 0 0,-1 0 1,0 0-1,1 0 0,0 0 1,0 0-1,1 5 0,-1-9-51,0 1-1,1-1 0,-1 0 0,0 0 1,1 1-1,-1-1 0,0 0 1,1 0-1,-1 0 0,0 0 0,1 0 1,-1 0-1,0 0 0,1 1 1,-1-1-1,0 0 0,1 0 1,-1 0-1,0 0 0,1 0 0,-1-1 1,0 1-1,1 0 0,-1 0 1,0 0-1,1 0 0,-1 0 0,0 0 1,1-1-1,-1 1 0,0 0 1,1 0-1,-1 0 0,0-1 0,0 1 1,1 0-1,-1 0 0,0-1 1,0 1-1,0 0 0,1 0 1,-1-1-1,0 1 0,0 0 0,0-1 1,1 0-1,9-15-4771,5-10-2901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30 17296,'0'0'8093,"-4"11"-8103,3-9 10,-8 19 23,2-1 0,0 1 0,1 0 0,1 1 0,-3 34 0,8-55-19,0 0 0,0 0-1,0 0 1,1-1 0,-1 1-1,0 0 1,0 0 0,1 0-1,-1 0 1,0-1 0,1 1-1,-1 0 1,0 0-1,1-1 1,-1 1 0,1 0-1,0-1 1,-1 1 0,1-1-1,-1 1 1,1-1 0,0 1-1,0-1 1,-1 1 0,1-1-1,0 1 1,1-1-1,29 4 369,-22-5-257,0-1-1,0 1 0,0-1 0,-1-1 0,10-3 0,-1-3-73,0-1 0,-1-1 0,0 0-1,-1-1 1,18-16 0,-24 18-132,1 1 0,-1-1-1,-1-1 1,0 1 0,-1-2-1,0 1 1,0-1 0,6-17-1,-10 12-483,-10 21-134,-13 25 333,-19 62 834,36-83-379,0 0 0,1 0 1,1 1-1,-1-1 0,1 1 0,1-1 0,-1 1 0,1-1 0,3 15 0,-3-21-153,1-1-1,0 1 1,0-1-1,0 1 1,0-1-1,0 1 1,0-1-1,0 0 1,0 1-1,0-1 1,1 0-1,-1 0 0,0 0 1,1 0-1,-1 0 1,1 0-1,-1 0 1,1-1-1,0 1 1,-1-1-1,1 1 1,0-1-1,-1 1 1,1-1-1,0 0 1,0 0-1,-1 0 1,1 0-1,3 0 0,1-1-906,0 1 0,1 0 0,-1-1 0,0-1 0,0 1 0,0-1 0,8-2 0,14-14-6359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11018,'0'0'2835,"-11"6"-86,8-4-2627,-17 8 1211,2 1 0,0 1-1,-18 15 1,32-24-1140,0 0-1,0 0 1,0 1-1,1-1 1,-1 1 0,1 0-1,0 0 1,0 0-1,0 1 1,1-1-1,-1 1 1,1-1-1,0 1 1,0 0 0,1 0-1,0 0 1,0 0-1,0 0 1,0 0-1,1 0 1,0 10 0,0-13-182,1-1 0,0 1 1,0 0-1,0-1 0,0 1 1,1 0-1,-1-1 1,0 0-1,1 1 0,-1-1 1,1 0-1,-1 1 1,1-1-1,-1 0 0,1 0 1,0 0-1,0-1 0,0 1 1,-1 0-1,1-1 1,0 1-1,0-1 0,0 1 1,0-1-1,0 0 1,0 0-1,0 0 0,0 0 1,0 0-1,3-1 1,2 1 2,-1-1 1,1 0-1,0 0 1,-1 0 0,1-1-1,0 0 1,9-4-1,-6 0-261,-1 0 0,1-1-1,-2 0 1,1 0 0,-1-1-1,0 0 1,-1 0 0,0-1-1,0 0 1,-1 0 0,0-1-1,0 0 1,-1 0-1,6-17 1,-15 39 127,0 0 0,0-1 0,-2 0-1,-7 14 1,8-17 312,1 0-1,-1 0 1,2 1-1,-1 0 0,1 0 1,0 0-1,1 0 1,0 0-1,-1 15 0,3-23-227,0 0 0,0 0 0,0-1 0,0 1 0,1 0 0,-1 0 0,0 0 0,1 0 0,-1 0-1,0-1 1,1 1 0,-1 0 0,1 0 0,-1-1 0,1 1 0,0 0 0,-1-1 0,1 1 0,0 0 0,-1-1 0,1 1-1,0-1 1,0 1 0,-1-1 0,1 1 0,0-1 0,0 0 0,0 0 0,0 1 0,0-1 0,0 0 0,1 0-1,35 1-3454,-31-1 2605,22-3-4041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161 139 13132,'0'0'2152,"-10"0"448,6-1-2436,0 1 0,0-1 0,-1 1 0,1 0 1,0 1-1,0-1 0,0 1 0,0 0 0,0 0 1,0 0-1,0 1 0,0-1 0,0 1 1,0 0-1,0 0 0,1 0 0,-1 1 0,1-1 1,0 1-1,0 0 0,0 0 0,0 0 0,0 0 1,-3 5-1,0 0 154,-1 1 0,2 1 1,-1-1-1,1 1 0,0 0 0,1 0 1,1 0-1,-1 1 0,2-1 0,-1 1 1,1 0-1,0 19 0,2-29-309,0 1 1,0-1-1,0 0 0,0 1 0,0-1 1,0 0-1,1 0 0,-1 0 0,1 1 1,-1-1-1,1 0 0,-1 0 1,1 0-1,0 0 0,-1 0 0,1 0 1,0 0-1,0 0 0,0 0 0,0 0 1,0-1-1,0 1 0,0 0 0,0 0 1,0-1-1,2 2 0,0-1 19,1 0 0,0 0 0,0 0 0,0-1 0,-1 1 0,1-1 0,0 0 0,8-1-1,-2 0 29,0 0 0,-1-1 0,1 0-1,0-1 1,-1 0 0,15-7 0,-4-4-36,0-1 0,0 0 0,-1-2 0,-1 0 0,-1-1 0,-1-1 0,0-1 1,-1 0-1,-1-1 0,-2 0 0,0-1 0,13-31 0,-23 49-31,0-1 0,0 0 0,0 1 0,-1-1 0,1 0-1,-1 0 1,0 0 0,0 0 0,-1 0 0,0 0 0,0-10 0,-2 15-15,1 0 0,-1 0 1,0 0-1,0 1 1,1-1-1,-1 1 0,1-1 1,-1 1-1,0-1 0,1 1 1,-1 0-1,1 0 1,-1 0-1,-1 1 0,-10 9 110,0 1 0,1 0 0,0 0-1,1 1 1,0 1 0,1 0 0,1 0-1,0 1 1,1 0 0,0 0 0,2 1 0,-6 18-1,11-32-69,0 0-1,1 0 0,-1 0 1,1 0-1,0 0 1,-1 0-1,1 0 0,0 1 1,0-1-1,0 0 1,0 0-1,1 0 0,-1 0 1,1 0-1,-1 0 0,1 0 1,0 0-1,0 0 1,0 0-1,0 0 0,0 0 1,0 0-1,0 0 1,1-1-1,-1 1 0,0 0 1,1-1-1,0 1 0,-1-1 1,1 0-1,0 0 1,0 1-1,0-1 0,-1 0 1,5 1-1,4 0 9,0 0 0,0-1 0,0 0 0,1-1 0,-1 0 0,14-2 0,31-7-484,11 0 96,-66 9 362,1 0 0,-1 0 0,0 0 0,1 1 0,-1-1 0,1 0 0,-1 0 0,0 0 0,1 1 0,-1-1 0,0 0 0,1 0 0,-1 1-1,0-1 1,0 0 0,1 1 0,-1-1 0,0 0 0,0 1 0,1-1 0,-1 0 0,0 1 0,0-1 0,0 0 0,0 1 0,0-1 0,0 1 0,1-1 0,-1 0 0,0 1 0,0-1 0,0 1 0,0-1 0,-1 1-1,0 20 571,0-11 985,1-45 1071,2 8-2948,0-1 0,2 1 1,1 0-1,12-36 0,-17 62 182,1 0-1,-1 0 1,1 0-1,-1 0 0,1 0 1,0 0-1,-1 0 1,1 1-1,0-1 1,0 0-1,0 0 1,0 1-1,0-1 0,-1 0 1,1 1-1,0-1 1,0 1-1,1-1 1,-1 1-1,0 0 0,0-1 1,0 1-1,0 0 1,0 0-1,0 0 1,0 0-1,1 0 0,-1 0 1,0 0-1,0 0 1,0 0-1,0 0 1,0 1-1,0-1 1,0 0-1,0 1 0,0-1 1,2 1-1,43 25-7433,-37-20 5228,21 12-4350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3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185 351 12876,'0'0'6049,"-11"-7"-4346,-38-20-518,46 25-1090,-1 1 0,1 0 0,-1 0 0,1 1 0,-1-1 0,0 1 0,1 0 0,-1 0 0,0 0 0,1 0 0,-1 0 0,0 1 0,1 0 0,-1 0 0,1 0 0,-1 0 0,1 0 0,-1 1 0,1-1 0,0 1 0,0 0 0,0 0 0,0 0 0,0 1 0,0-1 0,1 1 0,-5 4 0,5-5-33,-1 1 0,1 0 0,-1 0 0,1 0-1,0 0 1,0 0 0,0 1 0,1-1 0,-1 1 0,1-1-1,0 1 1,0-1 0,0 1 0,0 0 0,1-1 0,-1 1 0,1 0-1,0 0 1,0 0 0,0-1 0,1 1 0,-1 0 0,1-1-1,2 6 1,-2-7-58,1 0 0,0-1 0,0 1-1,0 0 1,0-1 0,0 0 0,0 1-1,0-1 1,0 0 0,1 0 0,-1 0-1,0 0 1,1-1 0,-1 1 0,1-1 0,-1 1-1,0-1 1,1 0 0,4 0 0,52-2-262,-57 1 232,8 0-147,0-1-1,-1-1 1,1 1-1,0-2 1,-1 1-1,1-1 1,-1-1 0,0 0-1,-1 0 1,1-1-1,11-10 1,40-42-2245,-25 18-2470,-26 30 2958,-24 26 4406,11-13-2037,1 0 0,-1 1 0,1-1 0,0 1 1,0 0-1,0 0 0,1 0 0,0 0 0,-1 0 0,1 1 0,1-1 1,-1 1-1,1-1 0,-1 1 0,0 6 0,3-11-411,-1 1-1,0 0 0,1 0 1,-1 0-1,1 0 1,0-1-1,-1 1 1,1 0-1,-1-1 1,1 1-1,0 0 1,-1-1-1,1 1 1,0-1-1,0 1 1,0-1-1,0 1 0,-1-1 1,1 1-1,0-1 1,0 0-1,0 0 1,0 1-1,0-1 1,0 0-1,0 0 1,0 0-1,0 0 1,0 0-1,-1 0 1,1 0-1,2-1 1,36-3 362,-26 0-363,-1 0 0,1-1 0,-1-1 0,0 0 0,0-1 0,0 0 0,20-17-1,-15 10-74,0-2 0,-1 1-1,27-37 1,-32 35-73,0 0 1,-1 0-1,13-35 1,-20 44-50,0 0 0,0 0 0,-1 0 0,0 0 1,-1 0-1,0 0 0,0 0 0,-1-1 0,0 1 1,0 0-1,-3-15 0,3 22 179,-1 1 0,1 0-1,0-1 1,0 1 0,0-1 0,0 1 0,0 0-1,-1-1 1,1 1 0,0 0 0,0 0 0,0-1 0,-1 1-1,1 0 1,0-1 0,-1 1 0,1 0 0,0 0 0,-1 0-1,1-1 1,0 1 0,-1 0 0,1 0 0,0 0-1,-1 0 1,1 0 0,0 0 0,-1-1 0,1 1 0,0 0-1,-1 0 1,1 0 0,-1 0 0,1 0 0,0 0-1,-1 1 1,1-1 0,0 0 0,-1 0 0,1 0 0,0 0-1,-1 0 1,1 0 0,0 1 0,-1-1 0,1 0 0,0 0-1,-1 1 1,1-1 0,0 0 0,0 0 0,-1 1-1,1-1 1,0 0 0,0 1 0,-1-1 0,-13 18 465,7-4-142,1 0 0,0 0 0,1 0-1,1 1 1,0 0 0,1 0 0,0 0 0,2 1 0,-1-1 0,2 0 0,0 1 0,4 26 0,-2-30-301,0-1 0,1 0 0,0 0 0,1 0 0,0-1 0,1 1 0,0-1 0,0 0 0,1 0 0,1-1 0,-1 1 0,2-2 0,-1 1 1,1-1-1,0 0 0,1 0 0,16 10 0,-17-16-2360,-17-15 862,-17-17-860,-11-7 248,-60-63 341,75 75 4098,-38-56-1,60 80-2262,-1 1 0,1-1 0,-1 1 0,1-1 0,-1 0-1,1 1 1,0-1 0,-1 1 0,1-1 0,0 0 0,0 1 0,0-1 0,-1 0 0,1 1 0,0-1 0,0 0 0,0 0 0,0 1 0,0-1 0,0 0 0,0 1-1,1-1 1,-1 0 0,0 1 0,0-1 0,0 0 0,1 1 0,-1-1 0,0 0 0,1 1 0,-1-1 0,0 1 0,1-1 0,0 0 0,1 0 27,0 0 1,0 0 0,0 0-1,0 0 1,1 0 0,-1 1 0,0-1-1,0 1 1,1-1 0,-1 1-1,3 0 1,72 5 616,-68-4-510,76 10 231,88 7-3203,-99-18-2934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54 8552,'15'-37'7444,"-13"21"-1152,-5 18-3580,-10 12-2371,-202 357 1922,93-148-2572,19-50 34,-69 122 289,172-295-7,0 0 0,0 0 1,0 0-1,0 0 0,0 0 1,0 0-1,0 0 1,0 0-1,0 0 0,-1 0 1,1-1-1,0 1 0,0 0 1,0 0-1,0 0 1,0 0-1,0 0 0,0 0 1,0 0-1,0 0 0,0 0 1,0 0-1,-1 0 1,1 0-1,0 0 0,0 0 1,0 0-1,0 0 0,0 0 1,0 0-1,0 0 1,0 0-1,0 0 0,0 0 1,-1 0-1,1 0 0,0 0 1,0 0-1,0 0 0,0 0 1,0 0-1,0 0 1,0 0-1,0 0 0,0 0 1,0 1-1,0-1 0,-1 0 1,1 0-1,0 0 1,0 0-1,0 0 0,0 0 1,0 0-1,0-16 100,7-23-753,17-26-5947,-7 23-1671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4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7399,'0'0'17510,"9"8"-16464,17 12-510,1-2 0,1-2 0,1 0 0,38 15 0,514 222-178,-55-35-171,-486-197-169,50 32 0,-63-35 7,1-1 0,0-1-1,1-2 1,35 12 0,-5-13 208,-50-12-3496,-5 0-3535,-19-1-3169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4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83 241 6951,'0'0'3902,"-10"0"-1745,-25 0-551,34 0-1347,-1-1 0,1 1 0,-1 0 0,0 0 0,1 0 0,-1 0 0,1 0 0,-1 1 0,1-1 0,-1 0 0,1 1-1,-1-1 1,1 1 0,-1 0 0,1-1 0,0 1 0,-1 0 0,1 0 0,0 0 0,-1 0 0,1 0 0,0 0-1,0 0 1,0 0 0,-1 3 0,2-3-184,0-1-1,1 1 1,-1 0-1,1 0 1,-1-1 0,1 1-1,-1 0 1,1-1-1,-1 1 1,1 0-1,0-1 1,-1 1 0,1-1-1,0 1 1,-1-1-1,1 1 1,0-1-1,0 1 1,0-1 0,-1 0-1,1 0 1,0 1-1,0-1 1,0 0-1,0 0 1,1 0-1,29 4 637,-25-3-435,49 3 811,0-3 0,106-10 0,112-34-586,-65 8-419,414-12 49,-417 37 90,-90-1-78,0-5 0,0-5 0,119-38 0,-214 54 21,-1 2 1,32-2 0,-28 3-3383,0 0-4239,-21-1 3443,-2-5-1202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19228,'0'0'784,"0"-3"-752,0-6-8,2-1-56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4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9865,'0'0'17697,"0"8"-17478,6 121 352,30 162-1,0 0-505,-34-268-56,-1-5 23,1 0 1,0 1 0,8 27-1,-3-88-1783,-7-8-6945,0 22-1463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4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15471,'0'0'11947,"-8"2"-11851,5-1-91,-1 0 1,1 1-1,0-1 0,0 1 1,0-1-1,1 1 0,-1 0 1,0 0-1,1 0 0,-1 0 1,1 0-1,-1 1 0,1-1 1,0 1-1,0-1 0,0 1 1,1 0-1,-1 0 0,1 0 1,-1 0-1,1 0 0,0 0 1,0 1-1,0-1 0,1 0 1,-1 0-1,1 1 0,0-1 1,0 5-1,-1 0 23,0 3-4,0 0-1,0 0 1,1-1-1,1 1 1,3 20 0,-3-29-9,-1 0 0,1 0 0,0 0 0,0 0 1,0 0-1,0 0 0,0-1 0,0 1 0,0 0 1,1-1-1,-1 1 0,0-1 0,1 1 0,0-1 0,-1 0 1,1 1-1,0-1 0,-1 0 0,1 0 0,0 0 1,0 0-1,0-1 0,0 1 0,0-1 0,0 1 0,0-1 1,0 1-1,0-1 0,0 0 0,1 0 0,-1 0 1,0 0-1,0-1 0,0 1 0,0 0 0,3-2 1,0 1 39,0-1 1,-1 0 0,1 0-1,-1 0 1,1 0 0,-1 0-1,0-1 1,0 0 0,0 0-1,0 0 1,-1-1 0,1 1-1,-1-1 1,0 0 0,0 0-1,0 0 1,0 0 0,-1 0-1,0 0 1,0-1 0,0 1-1,2-9 1,1-3 49,-1 0 0,-1 0 0,0 0 1,-1-1-1,0-23 0,-16 57-799,11-7 701,0 1 0,1 0 0,1 0 1,0 0-1,0 0 0,1 0 0,0 0 0,1 0 1,1 0-1,-1 0 0,2 0 0,4 16 1,-4-21-140,-1 0 0,1-1 0,0 1 0,1-1 1,-1 1-1,1-1 0,0 0 0,1 0 1,8 7-1,-8-8-339,0-1 1,0 1-1,0-1 1,0-1-1,1 1 0,-1-1 1,1 0-1,0 0 1,0 0-1,0-1 1,10 1-1,25-2-5534,3-5-3247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5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14862,'0'0'12011,"3"9"-11626,1 8-7,-1 2 0,-1-1 0,0 35 0,-2-37-222,0-1-1,1 1 0,0 0 0,1 0 0,1-1 1,0 1-1,2-1 0,10 27 0,-13-40-139,0 0 0,-1 0 0,1 0 0,0 0 0,0 0 0,0-1 0,1 1-1,-1-1 1,0 1 0,0-1 0,1 0 0,-1 0 0,1 0 0,-1 0 0,1-1 0,-1 1 0,1-1 0,0 1 0,-1-1-1,1 0 1,0 0 0,-1 0 0,1-1 0,0 1 0,-1 0 0,1-1 0,-1 0 0,5-1 0,8-2-62,0-2 0,-1 1 1,19-11-1,-33 16 34,22-13-313,-15 9 219,0 0-1,0 0 1,0 1 0,0-1-1,0 2 1,1-1 0,0 1-1,-1 0 1,1 0 0,11 0-1,-18 3 93,0-1 0,0 1 0,0-1 0,0 1 0,-1 0 0,1 0 0,0-1 0,0 1 0,-1 0 0,1 0 0,0 0 0,-1 0 0,1 0 0,-1 0 0,1 0-1,-1 0 1,1 0 0,-1 0 0,0 0 0,1 0 0,-1 0 0,0 0 0,0 0 0,0 1 0,0-1 0,0 0 0,0 0 0,0 0 0,0 0 0,-1 0 0,0 2 0,-6 37 148,4-33-35,-1-1 0,0 1 0,-1-1-1,1 0 1,-1 0 0,0 0 0,-1-1 0,0 1-1,1-1 1,-1-1 0,-1 1 0,1-1-1,-1 0 1,0-1 0,0 1 0,0-1-1,0-1 1,0 1 0,-1-1 0,1-1-1,-1 1 1,1-1 0,-9 0 0,14-2-154,0 1 1,0 0-1,0-1 1,0 1 0,0-1-1,0 0 1,0 1-1,0-1 1,1 0 0,-1 0-1,0 0 1,1-1-1,-1 1 1,1 0 0,-1-1-1,1 1 1,-1 0-1,1-1 1,0 0 0,-1-1-1,-11-18-2878,5 0-3316,7 15-424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36 9897,'16'-15'5375,"-9"-4"3482,-35 18-7084,22 2-1767,-1 1 1,1 0-1,0 0 1,0 1-1,1-1 1,-1 1-1,1 1 1,-1-1-1,1 1 1,0 0-1,0 0 1,-6 7 0,-1 2-1,0 0 1,1 0 0,-12 21 0,21-30 10,-1-1 1,1 1-1,0 0 0,1 0 0,-1 0 1,1 0-1,0 0 0,0 0 1,0 1-1,0-1 0,1 0 1,-1 8-1,2-10-9,-1 0 0,0-1 0,1 1 0,0 0 0,-1-1 0,1 1 0,0 0 0,0-1 0,0 1 0,0-1 0,0 1 0,0-1 0,0 1 0,0-1 0,1 0 0,-1 0 0,0 1 0,1-1 0,-1 0 0,1 0 0,0-1 0,-1 1 0,1 0 0,0 0 0,-1-1 0,1 1-1,0-1 1,0 0 0,-1 1 0,1-1 0,2 0 0,7 1 15,0 0 0,1 0 0,-1-1-1,0-1 1,0 0 0,0-1-1,0 0 1,0 0 0,0-1-1,0-1 1,-1 0 0,17-8 0,-20 7-675,0 1 1,0-1-1,0 0 1,0-1-1,-1 0 1,7-8-1,6-11-6651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11018,'0'0'8926,"2"9"-7009,14 100 677,2 125 1,-29-439-2152,11 201-470,-1-4-19,1-1 0,0 0 0,1 1 1,0-1-1,0 1 0,5-15 0,-5 21 35,1 0 0,-1-1 0,0 1 1,1 0-1,-1 0 0,1 0 0,0 1 0,-1-1 0,1 0 1,0 0-1,0 1 0,0 0 0,1-1 0,-1 1 0,0 0 1,0 0-1,1 0 0,-1 0 0,0 0 0,1 1 0,-1-1 0,1 1 1,-1-1-1,1 1 0,-1 0 0,1 0 0,3 1 0,0-1-16,62 4-82,-63-3 100,-1 0 1,0 0 0,1 0 0,-1 1 0,0 0 0,0-1 0,0 2-1,0-1 1,0 0 0,-1 1 0,1-1 0,0 1 0,2 4 0,-5-7 8,0 1 1,-1-1-1,1 1 1,-1-1-1,1 1 1,-1 0-1,0-1 1,1 1 0,-1-1-1,0 1 1,1 0-1,-1-1 1,0 1-1,0 0 1,1-1 0,-1 1-1,0 0 1,0-1-1,0 1 1,0 0-1,0 0 1,0-1 0,0 1-1,0 0 1,0-1-1,-1 1 1,1 0-1,0-1 1,0 1 0,0 0-1,-1 1 1,-22 11 78,-35-1 48,58-12-127,-90 2 193,79-2-3412,25 0-9071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4:5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88 11723,'0'0'11344,"1"-10"-8861,3-28-722,-4 37-1704,0 0 0,0 0 0,-1-1 0,1 1-1,-1 0 1,1 0 0,-1 0 0,1 0 0,-1 0 0,1 0 0,-1 0-1,0 1 1,1-1 0,-1 0 0,0 0 0,0 0 0,0 1 0,0-1-1,0 0 1,0 1 0,0-1 0,0 1 0,0-1 0,0 1 0,0 0-1,0-1 1,0 1 0,0 0 0,0 0 0,0 0 0,-1-1-1,1 1 1,0 0 0,0 1 0,-2-1 0,-36 4-102,33-1 43,0-1 1,1 2-1,-1-1 0,1 1 1,0-1-1,0 1 0,0 1 0,1-1 1,-1 1-1,1 0 0,0 0 1,0 0-1,1 0 0,0 1 1,0-1-1,0 1 0,0 0 1,1 0-1,0 0 0,0 0 0,-1 13 1,3-19 2,1 1 1,-1 0-1,0 0 1,1 0 0,-1-1-1,1 1 1,-1 0-1,1-1 1,-1 1-1,1 0 1,0-1-1,-1 1 1,1-1 0,0 1-1,0-1 1,-1 1-1,1-1 1,0 1-1,0-1 1,0 0 0,0 1-1,-1-1 1,1 0-1,0 0 1,0 0-1,0 0 1,0 0 0,0 0-1,0 0 1,0 0-1,-1 0 1,2 0-1,34-5 108,-23 0-94,0-1 0,0-1 0,0-1 0,-1 1 0,-1-2 0,1 0 0,-1 0 0,-1-1 0,0 0 0,14-18 0,12-11 1,-36 39-20,1 0-1,-1 0 1,0 0-1,0 0 1,1 0-1,-1 1 1,0-1-1,0 0 0,1 0 1,-1 0-1,0 0 1,0 1-1,1-1 1,-1 0-1,0 0 1,0 0-1,0 1 1,1-1-1,-1 0 0,0 0 1,0 1-1,0-1 1,0 0-1,0 0 1,0 1-1,0-1 1,1 0-1,-1 1 1,0-1-1,0 0 1,0 0-1,0 1 0,0-1 1,0 0-1,0 1 1,0-1-1,0 0 1,-1 0-1,1 1 1,0-1-1,0 0 1,0 1-1,0-1 0,0 0 1,0 0-1,-1 1 1,0 19-210,-11 51 284,7-47-110,0 1 0,2 0 0,1 1 0,1-1 0,2 31-1,7-27-1971,2-14-2205,2-6-4255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12684,'0'0'7591,"1"13"-6432,1 88 859,-17 160-1,5-142-436,-5-210 1499,14 46-3002,2-1 1,7-53 0,-6 85-150,1 0 0,0 1 0,1-1 0,0 1 1,1-1-1,1 1 0,0 1 0,0-1 0,2 1 1,-1 0-1,14-15 0,-17 23 70,0 0 0,1 1 0,-1 0-1,1 0 1,0 0 0,0 0 0,0 1 0,0 0 0,0 0 0,0 0 0,1 0-1,-1 1 1,1 0 0,-1 0 0,1 1 0,-1-1 0,1 1 0,-1 1-1,1-1 1,0 1 0,6 1 0,-2 0 9,-1 0 0,0 1 0,0 0 0,0 0-1,-1 1 1,1 0 0,-1 1 0,0 0 0,0 0 0,0 0-1,12 13 1,-18-16-15,0 0-1,-1-1 0,1 1 0,-1 0 0,0 0 0,1 0 1,-1 0-1,0 0 0,0 0 0,0 0 0,0 0 0,0 0 1,-1 1-1,1-1 0,-1 0 0,1 0 0,-1 1 0,0-1 1,0 0-1,0 1 0,0-1 0,0 0 0,-2 5 0,1-4 32,-1 1 1,0 0-1,0 0 0,-1-1 0,1 1 0,-1-1 0,1 0 0,-1 0 0,0 0 0,0 0 1,-1-1-1,-3 4 0,-10 4 99,0 0 0,-1-1 1,0 0-1,-28 8 0,32-13-356,0 0-1,0 0 0,-1-2 0,-26 3 0,40-5-15,1 0 148,0 0 1,-1 0-1,1 0 0,0 0 0,0 0 1,0 0-1,0 0 0,-1 0 1,1 0-1,0 0 0,0 0 0,0 0 1,-1 0-1,1 0 0,0 0 1,0 0-1,0 0 0,0 0 0,-1 0 1,1 0-1,0 0 0,0 0 1,0 0-1,0 0 0,-1 0 0,1-1 1,0 1-1,0 0 0,0 0 1,0 0-1,0 0 0,-1 0 0,1 0 1,0-1-1,0 1 0,0 0 1,0 0-1,0 0 0,0 0 0,0 0 1,0-1-1,0 1 0,0 0 1,-1 0-1,1 0 0,0-1 0,0 1 1,0 0-1,0 0 0,0 0 0,0 0 1,0-1-1,1 1 0,-1 0 1,0 0-1,0 0 0,0-1 0,0 1 1,0 0-1,0 0 0,0 0 1,0 0-1,0 0 0,1-1 0,3-12-7591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23 9161,'0'0'19560,"-5"9"-19299,-14 29-10,18-37-234,1 0 0,-1 0 0,1 1 0,0-1 1,0 0-1,-1 1 0,1-1 0,0 0 0,0 1 0,1-1 0,-1 0 0,0 1 0,0-1 1,1 0-1,-1 0 0,0 1 0,1-1 0,-1 0 0,1 0 0,0 1 0,-1-1 0,1 0 0,0 0 1,0 0-1,0 0 0,0 0 0,0 0 0,0 0 0,0-1 0,0 1 0,0 0 0,0 0 1,0-1-1,0 1 0,1-1 0,-1 1 0,0-1 0,0 0 0,1 1 0,-1-1 0,0 0 1,2 0-1,55 8 1158,-55-8-1107,1 0 0,0 0 0,-1 0 0,1 0 0,0-1 0,-1 0 0,1 1 0,0-1 0,-1-1 0,0 1 0,1 0 0,-1-1 0,4-2 0,-5 2-48,0 0-1,-1 0 1,1 0-1,-1 0 1,0 0-1,1 0 1,-1 0-1,0 0 1,0-1-1,0 1 1,0-1-1,-1 1 1,1 0-1,-1-1 1,1 1-1,-1-1 0,0 1 1,0-1-1,0 1 1,-1-6-1,0 6-26,0-1-1,0 1 0,-1 0 1,1-1-1,-1 1 0,1 0 0,-1 0 1,0 0-1,1 0 0,-1 0 1,0 1-1,-1-1 0,1 0 1,0 1-1,0 0 0,-1-1 0,1 1 1,0 0-1,-1 0 0,1 0 1,-1 1-1,0-1 0,1 0 1,-1 1-1,1 0 0,-6 0 0,5-1-4,0 1 1,0 0-1,0 0 0,0 0 0,0 1 0,0-1 0,0 1 0,0-1 0,0 1 0,1 0 0,-5 2 0,6-3 12,0 1 0,0 0 0,0-1 0,0 1 0,0 0 0,0 0 0,0 0 0,1 0 0,-1 0 0,0 0 0,1 0 0,-1 0 0,0 0 0,1 0 0,-1 0 0,1 0 0,-1 0 0,1 0-1,0 1 1,0-1 0,-1 0 0,1 0 0,0 0 0,0 1 0,0-1 0,1 2 0,-1-1 5,1-1-1,0 1 1,0-1-1,1 0 1,-1 1-1,0-1 1,0 0 0,1 0-1,-1 0 1,0 0-1,1 0 1,-1 0-1,1 0 1,0-1-1,-1 1 1,1 0 0,-1-1-1,1 1 1,0-1-1,0 0 1,-1 1-1,1-1 1,0 0-1,2 0 1,-2 0 4,0 1 1,1-1-1,-1 0 1,0 0-1,1 0 0,-1 0 1,0 0-1,0 0 1,1-1-1,-1 1 0,0-1 1,1 0-1,-1 1 0,0-1 1,0 0-1,0 0 1,3-3-1,-4 3-12,0 0-1,0 0 1,0 0-1,0 0 1,-1-1-1,1 1 1,0 0 0,-1 0-1,1-1 1,-1 1-1,1 0 1,-1-1-1,0 1 1,0 0 0,1-1-1,-1 1 1,0-1-1,0 1 1,0-1 0,-1 1-1,1 0 1,0-1-1,0 1 1,-1 0-1,1-1 1,-1 1 0,1 0-1,-1-1 1,0 1-1,1 0 1,-1 0-1,0 0 1,0 0 0,0 0-1,0 0 1,0 0-1,0 0 1,0 0-1,0 0 1,0 0 0,-2 0-1,-1-1-23,0 0-1,1 1 1,-1 0-1,0 0 1,0 0-1,0 0 1,0 1-1,0 0 1,0-1-1,0 2 1,0-1-1,0 0 1,-8 2 0,12-2 27,-1 0-1,1 0 1,-1 0 0,1 0 0,-1 0 0,1 0 0,-1 0 0,0 0 0,1 0 0,-1 1 0,1-1 0,-1 0 0,1 0 0,-1 0 0,1 1 0,-1-1 0,1 0 0,-1 1 0,1-1 0,-1 0 0,1 1 0,0-1 0,-1 1 0,1-1 0,0 0 0,-1 1 0,1-1 0,0 1 0,-1-1 0,1 1 0,0-1 0,0 1 0,0-1 0,-1 1 0,1 0 0,0-1 0,0 1 0,0-1 0,0 1 0,0-1 0,0 1 0,0-1 0,0 1 0,0 0 0,1-1 0,-1 1 0,0-1 0,0 1 0,0-1 0,1 1 0,-1-1 0,0 1 0,0-1 0,1 1 0,-1-1 0,0 1 0,1 0 0,1 1 0,0 0-1,0 0 1,1-1-1,-1 1 1,0 0-1,1-1 1,-1 1 0,1-1-1,-1 0 1,5 1-1,20 1-1896,-12-10-5900,-8-8-2368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32 10922,'1'0'439,"0"-1"-1,0 0 1,-1 0-1,1 1 0,0-1 1,0 0-1,0 0 1,-1 0-1,1 0 1,0 0-1,-1 0 1,1 0-1,-1 0 0,1 0 1,-1 0-1,0 0 1,1-1-1,-1 1 1,0 0-1,0 0 0,0-2 1,0 2-236,-1 0 0,1 1 0,-1-1 0,1 1 0,-1-1 1,0 0-1,1 1 0,-1 0 0,0-1 0,0 1 0,1-1 0,-1 1 1,0 0-1,0-1 0,1 1 0,-1 0 0,0 0 0,0 0 0,0-1 1,1 1-1,-1 0 0,-1 0 0,-6 0 23,1 0 0,-1 1 0,0 0 0,1 0 0,-12 3 0,3 2-3,1 0 0,0 1 0,1 0 1,0 1-1,0 1 0,0 0 0,-15 14 0,24-18-140,-1-1-1,1 1 0,0 0 0,1 1 0,-1-1 1,1 1-1,0 0 0,0 0 0,1 0 0,-1 0 0,2 1 1,-1-1-1,1 1 0,0 0 0,0 0 0,0 0 1,1 0-1,0 13 0,1-17-63,1 0 1,0 0-1,1 0 1,-1 0-1,0 0 1,1 0-1,-1-1 1,1 1-1,0 0 1,0-1-1,0 1 1,1-1-1,-1 0 1,0 0-1,1 0 1,-1 0-1,1 0 0,0 0 1,0-1-1,0 1 1,-1-1-1,1 0 1,1 0-1,-1 0 1,0 0-1,5 0 1,11 3 99,-1 0 1,1-2-1,21 0 1,-7-1-681,64-5 0,-83 2-873,0-1 0,0 0 1,-1-1-1,16-6 0,22-15-9243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12396,'0'0'10762,"50"7"-8552,-14-7-32,9 0-576,3 0-706,1 0-671,1-5-193,-3-1-32,-4-2-257,-6 1-896,-1-1-640,-10 1-353,-11 1-353,-4 2-448,-11 0-1024,0 0-770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5 380 15475,'-4'60'3370,"4"-60"-3310,0 0-1,0 1 0,0-1 0,0 0 1,0 1-1,0-1 0,0 0 0,0 1 1,0-1-1,0 0 0,0 1 0,0-1 1,0 0-1,0 1 0,0-1 0,0 0 1,0 1-1,1-1 0,-1 0 0,0 0 1,0 1-1,0-1 0,0 0 0,1 0 1,-1 1-1,0-1 0,0 0 0,1 0 1,-1 1-1,0-1 0,1 0 0,-1 0 1,0 0-1,0 0 0,1 1 0,-1-1 1,13-7 1225,13-23-151,-23 27-987,110-147 2123,48-56-945,-154 197-1286,22-21 47,-28 29-83,1-1-1,0 1 1,-1 0-1,1-1 1,0 1-1,0 0 1,-1 0-1,1 0 1,0 0-1,0 1 1,0-1-1,0 0 1,0 1-1,4-1 1,-5 1-4,-1 0 0,1 1 0,-1-1 0,1 0 0,0 0 0,-1 1 0,1-1 0,-1 1 0,1-1 0,-1 0 0,1 1 0,-1-1 0,1 1 0,-1-1-1,1 1 1,-1-1 0,0 1 0,1 0 0,-1-1 0,0 1 0,1-1 0,-1 1 0,0 0 0,0-1 0,0 1 0,0 0 0,0-1 0,1 1 0,-1 1 0,0 25-3,0-19 4,-3 47-51,-3 0-1,-23 95 0,18-96-453,8-33-446,4-15 566,3-11 49,4-13-62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 14227,'7'-4'5262,"33"-4"-2933,-12 3-1843,1 0 0,0 2 0,1 1 0,42 3 0,-70-1-483,-1 1 1,1-1-1,0 0 1,0 0-1,-1 1 1,1-1-1,0 1 1,-1 0-1,1-1 1,0 1-1,-1 0 1,1 0 0,-1 0-1,1 0 1,-1 0-1,0 0 1,2 3-1,-2-4-2,-1 1-1,0-1 1,0 1 0,0-1-1,0 1 1,1-1 0,-1 1-1,0-1 1,0 1 0,0-1 0,0 1-1,0-1 1,0 1 0,0-1-1,0 1 1,0-1 0,-1 1-1,1-1 1,0 1 0,0-1-1,0 1 1,-1 0 0,-14 13 7,-97 42 122,112-56-129,-1 0-1,1 0 0,0 0 0,-1 0 1,1 0-1,0 1 0,0-1 1,-1 0-1,1 0 0,0 0 0,0 1 1,-1-1-1,1 0 0,0 0 1,0 0-1,-1 1 0,1-1 0,0 0 1,0 0-1,0 1 0,0-1 1,0 0-1,0 1 0,-1-1 1,1 0-1,0 1 0,0-1 0,0 0 1,0 0-1,0 1 0,0-1 1,0 0-1,0 1 0,0-1 0,0 0 1,0 1-1,0-1 0,1 0 1,-1 0-1,0 1 0,0-1 0,0 0 1,0 1-1,0-1 0,1 0 1,-1 0-1,0 1 0,0-1 0,0 0 1,1 0-1,-1 0 0,0 1 1,0-1-1,1 0 0,-1 0 1,0 0-1,0 0 0,1 0 0,-1 1 1,0-1-1,1 0 0,-1 0 1,0 0-1,1 0 0,-1 0 0,0 0 1,0 0-1,1 0 0,-1 0 1,30 7 20,-23-6-19,0 0-4,0 1-1,-1 0 1,1 1-1,-1-1 1,1 1-1,-1 0 1,0 1-1,0-1 1,8 8 0,-12-9 1,0 0 0,0 0 0,0 1 0,0-1 0,-1 1 1,1-1-1,-1 1 0,1 0 0,-1-1 0,0 1 0,0 0 1,0 0-1,-1 0 0,1 0 0,-1 0 0,1 0 1,-1 0-1,0 0 0,0 0 0,0 0 0,-1 0 0,1 0 1,-1 0-1,-1 5 0,0-3 23,1-1 0,-1 1 1,0 0-1,0 0 0,-1-1 1,0 0-1,1 1 0,-1-1 1,-1 0-1,1 0 0,-1-1 0,1 1 1,-1-1-1,0 1 0,-7 3 1,-3 0 211,0 1 0,0-2 1,-27 8-1,23-8-40,-96 23 847,71-19-1068,43-10 4,-1 0 0,1 0 0,0 0 0,0 1 0,0-1 0,-1 0 0,1 0 0,0 0 0,0 0 0,-1 0 0,1 0 0,0 0 0,0 0 0,0 0 0,-1 0 0,1 0 0,0 0 0,0 0 1,-1 0-1,1 0 0,0 0 0,0 0 0,-1 0 0,1 0 0,0 0 0,0 0 0,0 0 0,-1-1 0,1 1 0,0 0 0,0 0 0,0 0 0,-1 0 0,1 0 0,0-1 0,0 1 0,0 0 0,0 0 0,0 0 0,-1-1 0,1 1 0,0 0 0,0 0 1,0 0-1,0-1 0,0 1 0,0 0 0,0 0 0,0-1 0,0 1 0,0 0 0,0 0 0,0-1 0,0 1 0,0 0 0,0 0 0,0-1 0,0 1 0,0 0 0,0 0 0,0 0 0,0-1 0,0 1 0,1 0 0,-1 0 0,0 0 0,0-1 0,0 1 1,0 0-1,13-21-490,-8 15 391,7-14-349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12908,'0'0'12364,"48"29"-10506,-8-26-353,3-2-448,7-1-512,4 0-417,-2 0-128,4 0-1089,0 0-2274,-1-6-3396,2-9-7879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74 11787,'0'0'6481,"3"-9"-4218,9-31-613,-12 39-1609,0 1 1,0-1-1,0 0 1,0 0-1,-1 0 1,1 0-1,0 0 1,0 0-1,-1 0 1,1 0-1,0 0 1,-1 0-1,1 1 1,-1-1-1,1 0 1,-1 0-1,1 0 1,-1 1-1,0-1 1,1 0-1,-1 1 0,0-1 1,0 0-1,1 1 1,-1-1-1,0 1 1,0-1-1,0 1 1,0 0-1,1-1 1,-1 1-1,0 0 1,0 0-1,0 0 1,0-1-1,0 1 1,-1 0-1,-37-1-100,37 1 85,-4 1-16,0 1 0,0-1 0,0 1-1,0 0 1,0 0 0,0 1 0,0 0 0,1 0 0,0 0 0,-1 1 0,1 0 0,1-1 0,-1 2 0,0-1-1,1 1 1,0-1 0,0 1 0,0 1 0,1-1 0,-5 9 0,3-4 12,0 0 0,0 0-1,1 0 1,0 1 0,1-1 0,0 1 0,0 0 0,2 0 0,-1 1-1,1 19 1,1-29-13,0 0-1,1 0 1,-1 0-1,1 0 1,-1 1-1,1-1 1,0 0 0,0 0-1,0 0 1,0 0-1,0 0 1,1-1-1,-1 1 1,0 0-1,1-1 1,-1 1-1,1-1 1,0 1-1,2 1 1,1 0 44,0 0 0,0-1 0,1 1 0,-1-1-1,0 0 1,1-1 0,8 2 0,2-1 160,1 0 1,-1-1-1,1-1 0,25-3 0,-32 1 16,0 0-1,0-1 1,0 0-1,-1 0 0,1-1 1,-1-1-1,0 0 0,0 0 1,-1 0-1,1-1 1,13-13-1,-11 9-125,-1-1 0,1-1 1,-2 0-1,0 0 0,0-1 0,-1 0 0,7-17 0,-14 29-111,0-1 0,0 0-1,0 1 1,-1-1 0,1 0-1,-1 0 1,0 0-1,1 0 1,-1 0 0,0 0-1,0 1 1,0-1-1,0 0 1,-1 0 0,1 0-1,-1-3 1,-6 4-351,-4 17 134,9-10 10,1-1 0,-1 1 0,1-1-1,0 1 1,0-1 0,0 1-1,1-1 1,0 1 0,0 0 0,0-1-1,1 1 1,-1 0 0,2-1 0,-1 1-1,0-1 1,4 8 0,-2-8-502,-1 0 1,1-1-1,0 1 1,0 0-1,0-1 1,1 0-1,-1 0 0,1 0 1,0 0-1,8 5 1,13 6-5108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16239,'0'0'4399,"11"-4"-891,1 1-2847,-1 0 1,1 0 0,-1 1-1,1 1 1,0 0 0,21 1-1,-30 0-615,1 0-1,0 0 1,-1 0-1,1 1 1,0 0-1,-1-1 1,1 2-1,-1-1 1,1 0-1,-1 1 1,1-1 0,-1 1-1,0 0 1,0 0-1,0 0 1,0 0-1,0 1 1,-1-1-1,1 1 1,-1 0-1,1 0 1,-1 0-1,0 0 1,0 0-1,-1 0 1,1 1-1,0-1 1,-1 0-1,0 1 1,1 6 0,-1-7-60,-1 1 1,0-1 0,0 1 0,0-1 0,-1 0-1,1 1 1,-1-1 0,0 1 0,0-1 0,0 0 0,0 1-1,-1-1 1,1 0 0,-1 0 0,0 0 0,0 0-1,0-1 1,0 1 0,0 0 0,-1-1 0,1 1 0,-1-1-1,0 0 1,-3 2 0,-11 7 46,0 0 0,-1-1 0,-22 9 0,-13 8-118,52-27 65,0 0-1,0 1 1,0-1 0,0 1 0,0 0 0,0-1 0,0 1 0,0 0 0,0-1 0,1 1 0,-1 0-1,0 0 1,1 0 0,-1 0 0,0 0 0,1 0 0,-1 0 0,1 0 0,-1 0 0,1 0 0,0 0-1,-1 0 1,1 0 0,0 2 0,0-2 12,1 0-1,-1 0 1,1 0-1,0 0 1,-1 0-1,1 0 1,0 0-1,0 0 1,-1 0-1,1-1 1,0 1-1,0 0 1,0 0-1,0-1 1,0 1 0,0-1-1,0 1 1,2 0-1,62 17 103,-59-17-90,157 24-841,-108-20-2696,1-3-4082,5-2-9420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67 8488,'0'0'15353,"3"-8"-13661,7-27-501,-10 34-1165,0 0 0,0 0 0,0 0 0,0 0 0,0 1 0,0-1 1,-1 0-1,1 0 0,0 0 0,0 1 0,-1-1 0,1 0 0,-1 0 0,1 0 0,0 1 0,-1-1 0,1 0 0,-1 1 1,0-1-1,1 1 0,-1-1 0,0 0 0,1 1 0,-1 0 0,0-1 0,1 1 0,-1-1 0,0 1 0,0 0 0,0-1 1,1 1-1,-1 0 0,0 0 0,0 0 0,0 0 0,0-1 0,-1 1 0,-35-1-177,32 1 202,-4 0-57,0 1 0,0 0-1,0 1 1,1 0-1,-1 1 1,0-1-1,1 2 1,-1-1 0,1 1-1,0 1 1,0-1-1,1 1 1,-1 0 0,1 1-1,-7 7 1,8-8 1,1 0 0,0 1 0,1-1 1,0 1-1,0 0 0,0 0 1,0 1-1,1-1 0,0 1 0,0-1 1,1 1-1,0 0 0,0 0 0,0 0 1,1 0-1,0 0 0,1 0 0,0 1 1,1 11-1,-1-16 16,2 0 0,-1 0 1,0 0-1,1 0 0,-1 0 0,1 0 1,0 0-1,0 0 0,0-1 0,0 1 1,0-1-1,1 0 0,-1 1 1,1-1-1,-1 0 0,1 0 0,0-1 1,0 1-1,0-1 0,0 1 0,0-1 1,0 0-1,1 0 0,-1 0 0,0-1 1,0 1-1,1-1 0,-1 0 0,4 0 1,1 1 32,1 0 1,-1-1-1,1 0 1,-1-1-1,0 0 1,1 0-1,-1-1 1,0 0-1,0-1 1,12-4-1,-6-2 83,-1 0 0,-1 0 0,0-1 0,0 0-1,-1-1 1,0-1 0,-1 0 0,0 0-1,-1-1 1,0 0 0,10-22 0,-24 58 134,2 1 1,0 0 0,2 44-1,0-48-258,2 0 0,0-1-1,1 1 1,1-1 0,1 0-1,1 0 1,12 31 0,-6-32 384,-1-2-2883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13997,'-5'-3'11624,"-4"9"-8712,-5 8-2917,8-3 238,10-16 485,-5 5-705,1 0 1,0 0 0,0 0-1,-1 0 1,1 0 0,0 0 0,0 0-1,-1 0 1,1 0 0,0 0-1,0 0 1,-1 0 0,1 0-1,0 0 1,-1 0 0,1 0 0,0 0-1,0 0 1,0 0 0,-1 0-1,1 0 1,0-1 0,0 1-1,-1 0 1,1 0 0,0 0 0,0 0-1,0-1 1,0 1 0,-1 0-1,1 0 1,0 0 0,0-1-1,0 1 1,0 0 0,0 0 0,0-1-1,-1 1 1,1 0 0,0 0-1,0-1 1,0 1 0,0 0-1,0 0 1,0-1 0,0 1 0,0 0-1,0 0 1,0-1 0,0 1-1,0 0 1,1 0 0,-1-1-1,0 1 1,0 0 0,0 0 0,0-1-1,0 1 1,1 0 0,0-1 1,-1 1 0,1 0 0,0 0 0,0 0 0,0 0-1,0 0 1,0 0 0,0 0 0,0 0 0,0 0 0,0 1 0,0-1 0,0 0 0,0 1 0,0-1 0,0 1 0,0-1 0,-1 1 0,1-1 0,0 1 0,0-1 0,-1 1 0,1 0 0,0-1 0,0 1 0,-1 0 0,1 0 0,-1-1 0,1 1 0,-1 0 0,1 0 0,-1 0 0,0 0 0,1 0 0,-1 0 0,0 0 0,0 0-1,0 0 1,1 0 0,-1 0 0,0 0 0,0-1 0,0 1 0,-1 0 0,1 0 0,0 0 0,0 0 0,0 0 0,-1 0 0,0 2 0,14-28 191,-11 13-224,-2 12 3,-1-1 0,1 1 1,0 0-1,0 0 0,-1 0 1,1-1-1,0 1 0,0 0 1,-1 0-1,1 0 0,0 0 0,0 0 1,-1-1-1,1 1 0,0 0 1,-1 0-1,1 0 0,0 0 0,-1 0 1,1 0-1,0 0 0,-1 0 1,1 0-1,0 0 0,0 0 0,-1 1 1,1-1-1,0 0 0,-1 0 1,1 0-1,0 0 0,0 0 1,-1 1-1,1-1 0,-1 0 0,0 1-174,0 0 0,0 0-1,1 0 1,-1-1 0,0 1-1,0 0 1,0 0 0,1 1-1,-1-1 1,0 0 0,1 0-1,-1 0 1,1 0 0,-1 0 0,1 1-1,0-1 1,-1 2 0,4 11-10481,8-9-3092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8 13965,'0'0'13325,"-11"-2"-13154,10 1-169,-4 0 3,0 0 0,0 0 0,0 0 1,-1 1-1,1-1 0,0 1 0,0 1 0,-1-1 1,1 1-1,0 0 0,0 0 0,0 0 0,0 1 1,0 0-1,-8 4 0,-39 20 19,-60 34 292,99-52-102,0 1 0,1 0 0,0 1-1,0 0 1,-19 23 0,29-32-181,1 1 0,-1 0 0,0 0 0,1 1 0,-1-1 0,1 0 0,0 0-1,0 1 1,0-1 0,0 1 0,0-1 0,0 1 0,1-1 0,-1 1 0,1-1 0,0 1 0,0 0 0,0-1 0,0 1 0,0 0 0,0-1 0,1 1 0,0 3 0,1-3 0,0 0 1,0 0-1,0 0 1,1 0 0,-1-1-1,1 1 1,-1-1-1,1 0 1,0 1 0,0-1-1,0 0 1,0-1 0,0 1-1,1-1 1,2 2-1,12 3 57,0-1 0,1-1 0,-1 0 0,1-1 0,24 0 0,-17-1-572,-6-1 893,1-1-1,26-2 0,-5-9-2130,-38 9 955,0 0 0,0 0 1,0 0-1,0-1 0,0 0 0,0 0 1,3-4-1,13-14-8769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9385,'22'7'3523,"12"0"129,7-2 31,15-2-672,6 1-769,3-3-384,0 0-993,-9-1-737,0 0-96,-13 0-769,-9 0-416,-8 0-224,-11-6-769,-6-2-833,-9-3-1089,0 1-1089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13325,'0'0'10409,"78"5"-8070,-29-5-450,3 0-607,2 0-706,4 0-544,-4 0-288,4 0-2018,-4-5-3011,8-8-6759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0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14253,'0'0'11350,"1"10"-10661,-2 46-209,-2 0 0,-2 0 1,-15 57-1,19-104-472,-1-3 4,1-1 1,0 0-1,1 1 0,-1-1 0,1 1 0,0-1 1,1 7-1,0-10-2,-1-1 0,1 0 0,-1 1 0,1-1 0,0 0 0,-1 0 0,1 0 0,0 0 0,0 1 0,0-1 0,0 0 0,0 0 0,0-1 0,1 1 1,-1 0-1,0 0 0,0-1 0,0 1 0,1 0 0,-1-1 0,0 1 0,1-1 0,-1 0 0,1 1 0,-1-1 0,0 0 0,1 0 0,-1 0 0,1 0 0,-1 0 0,3-1 0,6 1 29,0-2 0,-1 0 0,1 0 0,0 0 0,-1-1 0,0-1 0,0 1 0,0-2 0,14-8 0,-14 8-160,0 0 0,0 1 0,0 0 0,1 0 0,-1 1 0,1 0 0,0 0 0,13-1 0,-21 4 60,-1 0 1,1 0-1,0 0 0,0 1 0,0-1 0,0 0 1,0 1-1,0-1 0,0 1 0,0 0 0,0 0 1,-1-1-1,1 1 0,0 0 0,-1 1 0,1-1 1,-1 0-1,1 0 0,-1 1 0,1-1 1,-1 1-1,0-1 0,0 1 0,0-1 0,0 1 1,0 0-1,0 0 0,0-1 0,0 1 0,-1 0 1,2 4-1,-2-4 49,1 1 1,-1 0-1,0-1 1,1 1-1,-1 0 1,-1 0-1,1-1 1,0 1-1,-1 0 1,1-1-1,-1 1 1,0 0-1,1-1 1,-1 1-1,-1-1 1,1 0-1,0 1 1,-1-1-1,1 0 1,-1 1-1,1-1 1,-4 2-1,-3 2 186,1-1-1,-2 0 1,1 0-1,0-1 1,-1 0 0,0-1-1,0 0 1,0 0-1,-13 1 1,4-1 62,1-1-1,-1 0 1,0-2 0,-19-1 0,34 0-254,-1 1 0,1-1 0,0 1 0,0-1 1,0 0-1,0 0 0,0-1 0,1 1 0,-1 0 1,0-1-1,0 0 0,1 0 0,-1 0 0,1 0 0,0 0 1,0 0-1,-1-1 0,2 1 0,-1-1 0,0 1 1,0-1-1,1 0 0,-1 1 0,-1-6 0,-6-35-3130,10 0-4405,6 22 1489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1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4740,'0'0'11398,"8"-5"-5835,0 1-4658,-1 0 0,1 1 0,1 0 1,-1 0-1,0 1 0,18-3 0,-23 4-768,0 1 0,0 0 0,1 0 0,-1 0 0,0 0-1,1 1 1,-1-1 0,0 1 0,0 0 0,1 0 0,-1 0 0,0 0 0,0 0-1,0 1 1,0 0 0,-1-1 0,1 1 0,0 0 0,-1 0 0,1 1 0,-1-1-1,0 0 1,1 1 0,2 5 0,-2-5-134,-1 0-1,0 1 1,0-1-1,-1 1 1,1 0-1,-1-1 1,1 1-1,-1 0 1,0 0-1,-1 0 1,1 0-1,-1 0 1,1 0-1,-1 0 1,0 0 0,-1 0-1,1 0 1,-1 0-1,0 0 1,0-1-1,0 1 1,-2 5-1,-1-3-7,1 0 0,-1-1-1,-1 1 1,1-1 0,-1 0-1,0 0 1,0 0 0,0-1 0,-1 0-1,0 0 1,-9 5 0,-3 0 67,1-1-1,-36 11 1,46-16-50,23-3 7,0 1-1,30 6 1,-35-5-11,73 14-70,41 5-136,-41-18-3236,-82-3 2878,0 0-1,0-1 0,0 1 1,0 0-1,0-1 1,0 1-1,0-1 0,0 0 1,-1 1-1,1-1 1,0 0-1,0 0 0,-1 0 1,1 0-1,0-1 1,-1 1-1,1 0 0,1-3 1,12-15-10708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21637,'5'-3'2376,"3"-1"-1608,-3 0 3393,-2 4-4321,3-3-1896,-9 1 1408,-1-1 23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9929,'0'0'7330,"13"11"-6791,208 217 833,-164-161-1119,-4 4 0,-2 1 0,-4 2 0,-3 3 0,-4 1 0,-3 2-1,47 148 1,-17-29-807,-34-116-2415,-18-25-5514,-15-50 3620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14125,'0'0'764,"0"11"127,1-2-745,0 0-1,0 0 1,0 0 0,1-1-1,1 1 1,-1-1-1,2 1 1,-1-1-1,1 0 1,0 0-1,0 0 1,1-1 0,0 0-1,11 13 1,-10-14-1,0-1 1,0 1 0,1-1-1,-1 0 1,1 0-1,0-1 1,1 0 0,-1 0-1,1 0 1,12 3 0,-16-6-72,-1 0 0,0-1 1,1 1-1,-1-1 0,0 0 1,1 0-1,-1 0 1,0 0-1,0 0 0,1-1 1,-1 0-1,0 1 0,0-1 1,1 0-1,-1-1 1,0 1-1,0 0 0,0-1 1,-1 0-1,1 0 0,0 0 1,-1 0-1,1 0 0,-1 0 1,1-1-1,-1 1 1,0-1-1,0 0 0,2-3 1,6-11 489,-1-2 1,-1 1 0,0-1 0,-2 0-1,9-40 1,9-104-1718,-23 151 759,4-45-3428,-4 5-2830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7015,'0'0'16767,"3"8"-16318,82 193 914,-15-41-2513,-50-89-1108,-19-67 1570,0 0 0,-1 0 0,0 1 0,0-1 0,0 0 0,0 0 0,-1 1 0,-2 6 0,-3-6-2958,-9-4-2008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13613,'0'0'7399,"41"-61"-6278,-13 34-384,2-1-353,2-2-64,3 6-95,1 3-161,-3 6-32,3 4-673,-6 3-1217,-2-3-1761,-8-3-2947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14542,'0'11'2140,"2"17"-690,1 0 0,1 0 0,11 40 0,-8-43-1325,1 0-1,2-1 1,0-1-1,2 1 1,1-2-1,0 0 1,24 30-1,-30-44-95,-4-3-31,1-1-1,-1 1 0,2-1 0,-1 1 0,0-1 0,1-1 1,6 6-1,-10-9 4,0 1 1,0-1 0,0 0-1,0 0 1,0 1 0,0-1-1,0 0 1,0 0 0,0 0-1,-1 0 1,1 0 0,0 0-1,0 0 1,0 0 0,0 0-1,0 0 1,0-1 0,0 1-1,0 0 1,1-1 0,0-1 14,0 1 1,0-1-1,-1 1 1,1-1-1,0 0 1,-1 1 0,1-1-1,-1 0 1,0 0-1,1 0 1,0-4-1,17-36 314,-14 28-283,1 1 0,0 0 1,1 0-1,11-16 0,-18 28-50,1 1 0,-1-1 0,0 1 0,1-1-1,-1 1 1,0-1 0,1 1 0,-1-1 0,1 1-1,-1-1 1,1 1 0,-1 0 0,1-1 0,-1 1-1,1-1 1,-1 1 0,1 0 0,-1 0 0,1-1 0,0 1-1,-1 0 1,1 0 0,-1 0 0,1 0 0,0 0-1,-1 0 1,1 0 0,0 0 0,-1 0 0,1 0-1,0 0 1,-1 0 0,1 0 0,-1 0 0,1 1 0,0-1-1,-1 0 1,1 0 0,-1 1 0,1-1 0,-1 1-1,1-1 1,-1 0 0,1 1 0,-1-1 0,1 1-1,-1-1 1,0 1 0,1-1 0,-1 1 0,0-1 0,1 1-1,-1-1 1,0 1 0,0 0 0,1-1 0,-1 2-1,13 42 51,-11-36 22,-1-1-97,10 32-19,-11-38-35,0 0 0,0 0 0,0 0 0,1 0 0,-1 0 0,0-1 0,0 1 0,1 0 0,-1 0 0,1 0-1,-1-1 1,1 1 0,-1 0 0,1 0 0,-1-1 0,1 1 0,-1-1 0,1 1 0,0 0 0,0-1 0,-1 1 0,1-1 0,0 0 0,0 1 0,-1-1 0,1 0 0,0 1-1,0-1 1,0 0 0,0 0 0,0 0 0,-1 1 0,1-1 0,2 0 0,-2-1-166,-1 0 0,1 1 0,0-1 0,0 0 0,0 0 0,0 0 0,-1 0 0,1 0 0,0 0 0,-1 1 0,1-2 0,-1 1 0,1 0 0,-1 0 0,0 0 0,1 0 0,-1 0 1,0-1-1,1-2-833,5-19-5427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7 393 16560,'0'0'3587,"-1"10"-2039,-1-1-1225,1 0-165,0 0 1,0 0-1,1 0 1,0 1 0,1-1-1,1 10 1,-1-17-162,-1 1 0,1-1 0,0 1 1,0-1-1,0 1 0,0-1 1,0 0-1,1 0 0,-1 1 0,1-1 1,0 0-1,-1 0 0,1-1 0,0 1 1,0 0-1,0-1 0,0 1 1,1-1-1,-1 1 0,0-1 0,0 0 1,1 0-1,-1 0 0,1 0 0,-1-1 1,1 1-1,-1-1 0,1 1 1,3-1-1,-4 0 7,0 0 1,0 0-1,0-1 0,-1 1 1,1 0-1,0-1 0,0 1 1,0-1-1,0 0 0,-1 0 1,1 0-1,0 0 0,-1 0 1,1 0-1,-1 0 0,1 0 1,-1-1-1,0 1 0,1 0 1,-1-1-1,0 1 0,0-1 1,0 0-1,0 1 0,1-4 1,1 0-43,-1 0 0,0 0 0,-1 0 0,1 0-1,-1 0 1,0-1 0,0 1 0,0-8 0,-1 12-79,0 18-91,0-1 444,-1-10-190,1 1-1,0-1 1,0 1 0,1-1 0,0 0 0,2 10-1,-3-15-48,1 0-1,-1 0 1,1 1-1,0-1 0,0 0 1,-1 0-1,1 0 1,0 0-1,0-1 0,0 1 1,0 0-1,0 0 1,0 0-1,0-1 0,0 1 1,0 0-1,0-1 1,1 1-1,-1-1 0,0 0 1,0 1-1,1-1 1,-1 0-1,0 0 0,0 1 1,1-1-1,-1 0 1,0 0-1,1-1 0,-1 1 1,0 0-1,0 0 1,1-1-1,-1 1 0,0 0 1,0-1-1,0 0 1,2 0-1,2-2 32,-1 1 1,1-1-1,-1 0 0,0 0 1,0 0-1,0-1 0,0 1 1,-1-1-1,0 0 0,1 0 1,-2 0-1,1-1 0,0 1 1,-1-1-1,3-5 0,2-7 131,0 0-1,8-35 1,-9 23-212,-1 0 0,-2 0 0,-1 0 0,-1-1 0,-2 1 0,-1 0 0,-1 0 0,-1 0 0,-2 0 0,-1 0 1,-13-34-1,20 62 82,-1 0 0,1 0 0,0 1 1,0-1-1,-1 0 0,1 0 0,-1 0 1,1 0-1,0 0 0,-1 0 0,0 1 1,1-1-1,-1 0 0,1 1 0,-1-1 1,0 0-1,0 1 0,1-1 0,-1 0 1,0 1-1,0 0 0,0-1 0,0 1 1,-1-1-1,1 1-10,1 1 1,-1-1-1,0 1 0,0-1 1,1 1-1,-1-1 1,0 1-1,1 0 0,-1-1 1,1 1-1,-1 0 1,1 0-1,-1 0 0,1-1 1,-1 1-1,1 0 1,0 0-1,0 0 0,-1 1 1,-8 49 104,9-24-133,2-1 0,0 1 0,2-1 0,1 0 0,10 30 0,-12-45 6,1 0 0,0-1-1,1 0 1,0 0 0,0 0 0,1 0 0,1-1 0,-1 0 0,1 0 0,1-1 0,0 0-1,0 0 1,1-1 0,16 12 0,-22-17 44,0 0 0,0 0 0,0-1 0,0 1 0,1-1 0,-1 0-1,0 1 1,1-1 0,-1-1 0,1 1 0,-1 0 0,1-1 0,0 0 0,-1 0 0,1 0 0,-1 0 0,1-1 0,0 1-1,-1-1 1,1 0 0,-1 0 0,0 0 0,1 0 0,-1-1 0,0 1 0,0-1 0,0 0 0,0 0 0,0 0-1,0-1 1,0 1 0,-1 0 0,1-1 0,-1 0 0,0 0 0,1 0 0,2-5 0,-1 0 67,0-1 0,0 0 0,0 0 1,-1 0-1,-1 0 0,0 0 0,0 0 0,0-1 1,-1 1-1,-1-1 0,0 1 0,0-1 0,-2-14 1,2 23-117,0 0 0,0 0 1,0 1-1,-1-1 1,1 0-1,0 0 1,0 0-1,0 0 1,-1 0-1,1 1 0,0-1 1,-1 0-1,1 0 1,-1 0-1,1 1 1,-1-1-1,1 0 1,-1 1-1,1-1 0,-1 0 1,0 1-1,1-1 1,-1 1-1,0-1 1,0 1-1,1-1 1,-1 1-1,0 0 0,0-1 1,0 1-1,1 0 1,-1-1-1,0 1 1,0 0-1,0 0 1,0 0-1,0 0 0,0 0 1,1 0-1,-1 0 1,0 0-1,0 0 1,0 1-1,0-1 1,0 0-1,1 1 0,-1-1 1,0 0-1,-1 1 1,-1 1-28,1-1 1,-1 1-1,1 0 0,-1 0 1,1 0-1,-1 0 1,1 0-1,0 1 0,0-1 1,0 1-1,0-1 1,-2 6-1,2-2 21,0 0-1,0 1 0,1 0 1,0-1-1,0 1 1,1-1-1,0 1 1,0 0-1,1 7 0,-1-12-51,0-1 0,0 1 0,1-1 0,-1 1 0,0-1 0,1 1 0,-1-1 0,0 1 0,1-1 0,0 1 0,-1-1 0,1 1 0,0-1 0,0 0 0,0 1 0,0-1 0,0 0 0,0 0 0,0 0 0,0 0 0,0 0 0,1 0 0,-1 0 0,0 0 0,1 0 0,-1-1 0,0 1 0,1 0 0,-1-1 0,1 1 0,-1-1 0,1 0 0,-1 0 0,1 1 0,0-1 0,-1 0 0,1 0 0,-1 0 0,1 0 0,-1-1 0,1 1 0,2-1 0,1-2-656,-1 1 0,0-1-1,0 0 1,0 0 0,-1-1 0,1 1 0,-1-1-1,0 0 1,0 0 0,0 0 0,0 0 0,0 0-1,2-8 1,10-21-5113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5637,'0'0'13800,"-4"8"-12284,0-1-1151,0 0-45,1 0 0,-1 1 0,1-1 0,1 0 0,-2 9 0,3-14-309,1 0-1,0-1 1,-1 1-1,1 0 0,0 0 1,0 0-1,0 0 1,1 0-1,-1 0 1,0 0-1,1 0 1,-1 0-1,1 0 1,0-1-1,-1 1 1,1 0-1,0 0 1,0-1-1,0 1 1,0-1-1,1 1 1,-1-1-1,0 1 1,1-1-1,-1 0 1,1 1-1,-1-1 1,3 1-1,8 4-74,0 0 0,0-2 0,0 1 0,1-1 0,0-1 0,0 0 0,0-1 0,0-1 0,0 0 0,26-1 0,-51 23 811,-12 4-88,-2-1-1,-39 29 1,13-14-3373,52-41 2662,-1 0-530,-4 4-1098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18001,'0'0'12011,"3"10"-12059,11 39 65,0 8-26,4 0 0,2-2 1,2 0-1,32 57 1,-53-109-6,1-1 0,-1 0 0,1 1 0,0-1 0,0 0 1,0 0-1,0 0 0,0 0 0,0 0 0,0 0 0,1-1 1,-1 1-1,1-1 0,-1 1 0,1-1 0,-1 0 0,1 0 0,0 0 1,0-1-1,3 1 0,-4-1 12,0 0 1,0 0-1,0-1 1,1 1-1,-1-1 1,0 0-1,0 0 1,0 0-1,0 0 0,0 0 1,0 0-1,0 0 1,-1 0-1,1-1 1,0 1-1,-1-1 1,1 0-1,-1 1 0,1-1 1,-1 0-1,0 0 1,0 0-1,0 0 1,0 0-1,1-3 1,5-14-18,0 0 1,-2 0 0,-1-1 0,0 1-1,-1-1 1,-1 0 0,-2-30 0,4-25-2772,-1 67 965,0 0-5805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7015,'0'0'16741,"8"3"-16666,-2-2-56,-1 1 1,0 0 0,0 0 0,0 0 0,0 1 0,-1 0 0,1 0 0,-1 0-1,1 0 1,-1 1 0,0-1 0,0 1 0,-1 0 0,1 1 0,-1-1-1,0 1 1,3 6 0,1 0 65,-6-8-82,0 0-1,0-1 1,0 1 0,0-1-1,1 1 1,-1-1-1,1 0 1,0 0-1,-1 1 1,1-1 0,0 0-1,0-1 1,0 1-1,1 0 1,-1-1 0,0 1-1,1-1 1,-1 1-1,1-1 1,-1 0-1,1 0 1,-1 0 0,1-1-1,4 2 1,-6-5-495,0 1 1,0 0 0,0 0 0,-1-1-1,1 1 1,0-1 0,-1 1 0,0-1-1,1 1 1,-1 0 0,0-1-1,0 1 1,-1-1 0,1 1 0,-1-3-1,1-2-2265,0-8-3948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16624,'0'0'6769,"2"11"-6572,69 237 198,-73-287-514,3 22 158,-1-1 0,-1 1 1,-6-32-1,5 40-32,1 3-6,0 1-1,-1-1 1,1 1 0,-1 0 0,0 0 0,0-1-1,-1 1 1,1 1 0,-1-1 0,-5-6 0,8 12-3,0-1 1,-1 0-1,1 1 0,-1-1 1,1 0-1,0 1 1,0-1-1,-1 0 1,1 1-1,0-1 0,0 0 1,-1 1-1,1-1 1,0 1-1,0-1 1,0 1-1,0-1 0,-1 0 1,1 1-1,0-1 1,0 1-1,0-1 1,0 1-1,0-1 0,0 1 1,0-1-1,0 1 1,1-1-1,-1 1 1,0-1-1,0 0 0,0 1 1,0-1-1,1 1 1,-1-1-1,0 0 1,1 2-1,7 21 88,-5-20-57,0-1-1,0 1 1,0-1-1,0 1 0,1-1 1,-1 0-1,0 0 0,1-1 1,0 1-1,-1-1 0,1 0 1,0 0-1,0 0 0,0 0 1,0 0-1,-1-1 1,1 0-1,0 0 0,0 0 1,0 0-1,0-1 0,0 1 1,0-1-1,0 0 0,-1 0 1,1-1-1,0 1 1,-1-1-1,1 0 0,-1 0 1,1 0-1,-1 0 0,0 0 1,0-1-1,0 1 0,0-1 1,0 0-1,-1 0 0,1 0 1,-1 0-1,0-1 1,0 1-1,0-1 0,-1 1 1,1-1-1,-1 1 0,2-6 1,2-47 580,-6 40-59,-3 41-140,3-18-373,0 0-1,0 0 1,1 0 0,0 0-1,1 1 1,0-1-1,0 0 1,0 0-1,1 0 1,0 0 0,0 0-1,5 9 1,-5-13-34,0 0 0,0 0 0,1 0 0,-1-1 0,0 1 0,1-1 0,0 1 0,-1-1 0,1 0 0,0 0 0,0-1 0,0 1 0,0-1 0,1 1 0,-1-1 0,0 0 0,1 0 0,-1 0 0,0-1 0,1 1 1,-1-1-1,1 0 0,-1 0 0,1 0 0,-1 0 0,1 0 0,5-2 0,-6 1 12,0 0 1,-1 0 0,1 0 0,0 0-1,-1 0 1,1-1 0,-1 1 0,1-1-1,-1 0 1,0 0 0,0 0 0,0 0-1,0 0 1,0 0 0,0 0 0,0-1-1,-1 1 1,1-1 0,-1 1 0,0-1-1,0 1 1,0-1 0,0 0 0,0 0-1,0 1 1,0-5 0,2-9-13,-1 0 0,-1 0 0,-1-24 0,0 29-163,0 11 159,1-1-1,-1 1 0,0 0 0,0 0 1,0 0-1,0-1 0,0 1 1,0 0-1,1 0 0,-1-1 0,0 1 1,0 0-1,0 0 0,0-1 1,0 1-1,0 0 0,0 0 0,0-1 1,0 1-1,0 0 0,0 0 1,0-1-1,0 1 0,0 0 0,0 0 1,-1-1-1,1 1 0,0 0 1,0 0-1,0-1 0,0 1 0,0 0 1,0 0-1,-1 0 0,1-1 1,0 1-1,0 0 0,0 0 0,-1 0 1,1-1-1,0 1 0,0 0 1,-1 0-1,1 0 0,0 0 0,0 0 1,-1 0-1,1 0 0,0 0 1,0 0-1,-1 0 0,1 0 0,0 0 1,0 0-1,-1 0 0,1 0 1,0 0-1,0 0 0,-1 0 0,1 0 1,0 0-1,0 0 0,-1 0 1,1 0-1,0 0 0,0 1 0,-1-1 1,1 0-1,0 0 0,-10 18 160,11 28 287,-1-44-591,0-1-1,1 1 0,-1-1 0,0 0 0,0 1 1,1-1-1,-1 0 0,0 1 0,1-1 0,0 0 1,-1 1-1,1-1 0,0 0 0,-1 0 0,1 0 1,0 0-1,0 1 0,0-1 0,0-1 0,0 1 1,0 0-1,0 0 0,1 0 0,-1 0 0,0-1 1,0 1-1,1-1 0,-1 1 0,0-1 0,2 1 0,-1-9-11063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17956,'27'-22'3166,"67"-65"-291,17-16-1523,51-76 55,-159 175-1347,1 0-2,-1 1 1,0-1-1,-1 0 0,1 0 0,-1 0 0,1 0 0,-1-1 1,-1 1-1,3-6 0,-44 71 222,24-22-297,1 1 1,3 0-1,-11 57 0,14-56-200,4-11-133,4-23-65,1-1-1,-1 1 1,-1 0 0,1-1 0,-1 1 0,0-1 0,-1 0 0,-5 12 0,4-13-290,-7 5-93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20692,'0'0'7142,"50"22"-8423,-29-14-577,-2 1-448,-6 0-1281,0-3-801,2 2 160,-8-6-577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3395,'0'0'9374,"3"8"-8204,2 2-543,3 11-292,-6 3 5952,34-24-3351,-28 0-2839,-2-1-137,0 0-1,0 1 0,0 0 1,0 1-1,0-1 0,0 1 1,0 0-1,0 1 1,0-1-1,-1 1 0,1 0 1,-1 1-1,1-1 0,8 7 1,-13-7 124,0-1 1,0 1-1,0 0 1,-1-1-1,1 1 1,-1 0-1,1 0 1,-1-1-1,0 1 1,1 0-1,-1 0 1,0 0-1,0 0 1,-1-1-1,1 1 1,0 0-1,0 0 1,-1 0-1,1-1 1,-1 1-1,0 0 1,0 0-1,1-1 1,-1 1-1,0-1 1,-2 3-1,-29 42 1558,-66 57-1017,97-102-1939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0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1543 12844,'0'0'3806,"13"-5"-3624,120-57 1247,200-129 0,-220 123-903,976-614 716,-887 552-423,-194 125-804,304-187 251,-221 141-300,144-58 1,-206 98-232,1 2 1,52-10 0,12 11-5563,-70 8 334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2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1693 335 16111,'-12'-4'315,"-165"-62"511,75 25-468,-173-44 1,230 77-342,-1 2 0,0 2 0,0 2 0,-1 3 0,1 1 0,0 2 0,1 2 0,-1 3 0,1 1 0,-70 26 0,61-19 6,1 3 0,1 3 0,-59 34 1,92-46-94,1 1 0,1 1 0,0 1 0,1 0 0,1 2 0,0-1 0,1 2 0,0 0 0,2 0 0,0 1-1,-16 34 1,12-15 137,1 0-1,2 2 1,2 0-1,1 0 1,2 1-1,2 0 1,1 0-1,2 65 0,5-93-66,0 0-1,1 0 1,1-1-1,0 1 1,0-1-1,1 0 1,0 0-1,1-1 1,0 0-1,1 0 1,0 0-1,1-1 0,0 0 1,0 0-1,19 15 1,1-2-1,1-1 1,0-1 0,2-1-1,36 16 1,-21-15-2,1-2-1,1-2 1,0-2 0,1-2 0,76 9 0,-27-13-5,183-8 0,-197-7-22,0-3-1,-1-4 1,-1-4 0,88-31-1,-49 5-41,228-117 1,-319 145 38,-1-2 0,0-1 0,-1-1 1,-1-1-1,30-32 0,-45 41 30,-1 0 0,-1-1 0,0 0 0,-1-1 0,-1 0 0,0 0 0,-1-1 0,0 0 0,-1-1 0,-1 1 0,0-1 0,-1 0 0,2-18 0,-5 16 46,0-1 1,-1 1 0,-1-1-1,-1 1 1,0-1 0,-2 1-1,0 0 1,-1 0-1,0 0 1,-2 1 0,-15-31-1,7 24-6,0-1 0,-2 2 0,0 0 0,-2 1 0,0 1 0,-45-37 0,30 32 5,-1 0 0,-1 3 0,-2 1 1,0 1-1,-1 2 0,0 2 0,-70-19 1,56 23 16,0 2 1,-1 3 0,0 2 0,-1 2 0,-81 6 0,45 7-267,1 4 0,0 4 1,1 4-1,1 3 0,1 5 1,2 3-1,-89 48 0,-112 72-3707,142-71-630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18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474 246 4100,'6'-12'1948,"-3"6"-1770,35-78 3752,-35 75-3034,0 0 0,0 0 0,-1 0 0,0-1 0,0 1 0,-1-1 0,-1 1 0,0-19 0,-1 26-747,0-1 0,0 1-1,0 0 1,-1-1 0,1 1 0,0 0 0,-1 0-1,1 0 1,-1 0 0,0 0 0,0 0 0,0 1 0,0-1-1,0 0 1,0 1 0,0 0 0,0-1 0,-1 1-1,1 0 1,0 0 0,-1 0 0,1 0 0,-1 1 0,1-1-1,-1 1 1,1 0 0,-1-1 0,0 1 0,-4 1-1,-1-2-165,0 1-1,-1 0 0,1 1 0,0 0 0,0 1 0,-1-1 0,1 1 0,-11 5 0,2 2-77,1 1 0,0 1 0,0 0 0,1 1 0,0 1 0,1 1 0,1 0 0,0 0 0,1 1 0,0 1 0,1 0 0,-15 32 0,-4 15-648,3 2-1,-22 78 1,28-81 520,4 1-1,2 1 1,3 0-1,2 1 1,4 0-1,1 77 1,5-138 211,1 0 1,-1 0 0,1 0-1,0 0 1,0 0-1,0 0 1,0-1-1,1 1 1,-1 0 0,1-1-1,0 1 1,0-1-1,0 0 1,1 1 0,-1-1-1,1 0 1,5 4-1,-3-3 23,0-1 0,0 0 0,0 0 0,0-1 0,1 0 0,-1 1-1,1-2 1,0 1 0,-1-1 0,13 2 0,-2-2 42,-1-1 1,1-1-1,0 0 1,-1-1-1,1 0 1,0-2-1,-1 1 0,19-9 1,-1-2-105,0-1 0,34-22 0,-52 27-557,0 0 0,0-1 0,-1 0 0,-1-1 0,0-1 0,13-16-1,-25 28-1515,-7 3-1709,-15 12 1463,7 0 69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18.8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6983,'0'0'4804,"8"7"-3539,38 34-432,-2 1-1,-1 2 0,45 63 0,-74-87-803,-1 0-1,-1 0 1,0 1-1,-2 0 1,0 1-1,-2 0 1,0 1-1,-2 0 1,-1 0-1,0 0 1,-2 1-1,1 23 1,-5-20 130,-1-1 0,-1 0 0,-2-1 0,0 1 0,-2-1 0,-1 0-1,0 0 1,-2-1 0,-1 0 0,-1-1 0,-21 30 0,13-23-418,-1-2 0,-2 0-1,-52 49 1,50-56-1572,-1-1 0,-33 21 0,16-17-7832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6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69 12460,'0'0'10639,"10"-2"-9384,16-4-1470,223-42 4691,-163 39-8693,1 5-7646,-97 4 3268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6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 12556,'0'0'12940,"65"34"-11691,-12-34-672,1-9-417,6-2-128,-1-1-160,-3-2-1281,-7 1-1891,-2-1-2721,-12-3-2243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7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1 15278,'0'0'2088,"8"0"79,5 0-1119,67 3 2407,-74-2-3384,-1 0 0,1 0 0,-1 1-1,1-1 1,-1 1 0,0 0 0,0 1 0,1-1 0,-2 1-1,1 0 1,0 0 0,6 6 0,-9-7-66,-1-1 1,0 1-1,1 0 1,-1 0-1,0 0 1,0 0-1,0 0 1,-1 1-1,1-1 1,0 0-1,-1 0 0,0 0 1,1 1-1,-1-1 1,0 0-1,0 0 1,0 1-1,0-1 1,-1 0-1,1 0 1,0 1-1,-2 2 0,0 1 12,0 0-1,0-1 0,-1 1 1,0-1-1,0 0 1,0 1-1,-5 4 0,-35 40 46,-3-2 0,-65 54 0,17-29-8186,71-56-2393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7.5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1 6342,'0'0'18764,"1"13"-18187,-1 16-394,-1-1 0,-2 1-1,-5 27 1,6-48-168,0 1 1,0-1 0,1 0 1,0 1-1,0-1 0,1 0 0,0 1 0,0-1 0,2 10 0,0-17-14,0 1-1,0-1 1,0 0-1,1 0 0,-1 0 1,0 0-1,0 0 0,0 0 1,1-1-1,-1 1 1,0-1-1,1 0 0,-1 0 1,1 1-1,-1-2 0,0 1 1,1 0-1,-1 0 0,4-2 1,5 2-8,66-5-424,-57 2 284,1 1-1,-1 1 0,0 1 0,37 5 0,-55-5 130,-1 0 0,1 1 0,-1-1-1,0 0 1,1 1 0,-1-1 0,1 1 0,-1-1 0,0 1-1,1 0 1,-1-1 0,0 1 0,0 0 0,0 0-1,0 0 1,0 0 0,0 0 0,0 0 0,0 0 0,0 1-1,0-1 1,0 0 0,-1 0 0,1 1 0,0-1 0,-1 0-1,1 1 1,-1-1 0,0 1 0,1-1 0,-1 1 0,0-1-1,0 1 1,0-1 0,0 0 0,0 1 0,0-1 0,-1 1-1,1 1 1,-1 0 45,0 0 1,0 0-1,-1 0 0,1 1 0,-1-2 1,1 1-1,-1 0 0,0 0 0,0 0 1,0-1-1,-1 1 0,1-1 0,-1 0 1,1 0-1,-5 3 0,-15 7 516,0-1 0,-1-1 0,-1-1 0,0-1 0,0-1 0,0-1 0,-1-1 0,0-1 0,-40 0 0,63-3-574,0-1 1,0 0-1,0 0 0,0 0 0,0 0 1,0 0-1,0-1 0,0 1 1,0-1-1,-1 1 0,1-1 1,1 0-1,-1 1 0,0-1 0,0 0 1,0-1-1,0 1 0,1 0 1,-1 0-1,0-1 0,1 1 0,-1-1 1,1 1-1,0-1 0,-1 0 1,1 1-1,0-1 0,0 0 1,0 0-1,0 0 0,0 0 0,1 0 1,-1 0-1,1 0 0,-1 0 1,1 0-1,0 0 0,0-3 1,0 4-92,0 0 1,0 0-1,1 0 1,-1 1-1,1-1 1,-1 0-1,1 0 1,-1 1-1,1-1 1,-1 1 0,1-1-1,-1 0 1,1 1-1,0-1 1,0 1-1,-1-1 1,1 1-1,0 0 1,0-1-1,-1 1 1,1 0 0,0-1-1,0 1 1,0 0-1,-1 0 1,1 0-1,0 0 1,0 0-1,0 0 1,1 0-1,35-1-4380,-28 1 2658,21 0-3752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14523,'3'-3'2225,"10"3"-969,3-3-472,5-1 2433,3 1-1737,5-3-616,6 2-96,-3 1-416,4 2-264,-4-1-600,-3 2-328,-2 0-432,-1-3 944,-6 1-200,-6 0-264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8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25 129 6758,'0'0'18188,"-1"9"-17467,-5 30-238,-2 5 10,-1 55-1,9-99-488,0 0 1,0 1-1,0-1 1,-1 0-1,1 1 1,0-1-1,0 0 1,0 1-1,0-1 0,1 0 1,-1 0-1,0 1 1,0-1-1,0 0 1,0 0-1,0 1 0,0-1 1,0 0-1,0 1 1,1-1-1,-1 0 1,0 0-1,0 0 1,0 1-1,1-1 0,-1 0 1,0 0-1,0 0 1,0 1-1,1-1 1,-1 0-1,0 0 1,0 0-1,1 0 0,-1 0 1,0 0-1,1 1 1,-1-1-1,0 0 1,0 0-1,1 0 0,-1 0 1,16-8 125,11-18 13,-14 9-110,-1-1 0,0-1 0,-1 0 0,-2-1 0,13-33 0,-19 64-315,-3-4 288,1-1 1,0 0 0,0 0 0,0 0 0,1 0 0,0 0 0,0 0 0,1-1 0,6 11-1,-7-14 35,0 0-1,1 0 0,-1 0 0,1-1 1,0 1-1,-1-1 0,1 0 0,0 1 1,0-1-1,0-1 0,-1 1 0,1 0 1,0-1-1,0 1 0,0-1 0,0 0 1,0 0-1,0 0 0,0-1 0,0 1 1,0-1-1,0 1 0,0-1 1,0 0-1,0 0 0,0 0 0,-1-1 1,1 1-1,-1-1 0,1 1 0,2-3 1,1-1-7,0 0 0,0 0 0,0 0 0,-1-1 0,0 0 0,0 0 0,-1 0 1,0 0-1,0-1 0,0 0 0,3-8 0,-2-1-135,-1-1-1,0 0 1,-1 0-1,0 0 1,-2 0-1,0-27 1,-1 44 96,0 0-1,0-1 1,0 1 0,0 0 0,0-1-1,0 1 1,0 0 0,0-1-1,-1 1 1,1 0 0,0-1 0,0 1-1,0 0 1,0 0 0,0-1-1,0 1 1,-1 0 0,1-1 0,0 1-1,0 0 1,0 0 0,-1-1-1,1 1 1,0 0 0,0 0-1,-1 0 1,1-1 0,0 1 0,-1 0-1,1 0 1,0 0 0,0 0-1,-1 0 1,1 0 0,0 0 0,-1 0-1,1-1 1,0 1 0,-1 0-1,1 0 1,0 0 0,-1 1 0,1-1-1,0 0 1,-1 0 0,1 0-1,0 0 1,-1 0 0,1 0-1,0 0 1,0 0 0,-1 1 0,1-1-1,0 0 1,-1 0 0,1 0-1,0 1 1,0-1 0,0 0 0,-1 0-1,1 1 1,0-1 0,0 0-1,0 0 1,-1 1 0,1 0-1,-17 18-189,11 8-1647,6-9-3340,0-9-29,0-5-646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9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5 224 10025,'-1'0'343,"1"1"-1,-1-1 1,1 1-1,0-1 1,-1 1-1,1-1 1,0 1-1,0-1 1,0 1-1,-1 0 1,1-1-1,0 1 1,0-1-1,0 1 1,0-1-1,0 1 1,0 0-1,0-1 1,0 1-1,0-1 1,0 1-1,0 0 0,0-1 1,1 1-1,-1-1 1,0 1-1,0-1 1,1 1-1,-1-1 1,0 1-1,1-1 1,-1 1-1,0-1 1,2 2-1,22 4 3615,33-12-2289,-38 1-1283,0-1 1,-1-1-1,0-1 1,-1 0-1,31-20 1,-36 21-289,0-1 0,-1-1 0,0 0 0,-1-1 0,0 0 1,0 0-1,-1-1 0,13-20 0,-20 28-85,0 1 0,-1-1 0,0 1 1,0-1-1,0 0 0,0 0 0,0 1 0,0-1 1,-1 0-1,1 0 0,-1 0 0,0 0 0,0 0 1,0 0-1,0 1 0,0-1 0,-1 0 0,1 0 1,-2-3-1,1 5-17,0-1 0,-1 1 0,1-1 0,0 1 0,0 0 0,-1 0 0,1 0 0,-1 0 0,1 0 0,-1 0 0,0 0 0,1 0 1,-1 1-1,0-1 0,1 1 0,-1-1 0,0 1 0,0 0 0,1-1 0,-1 1 0,0 0 0,0 0 0,0 0 0,1 0 0,-1 1 0,0-1 0,0 1 0,0-1 0,1 1 1,-4 0-1,-5 3-12,1 0 0,-1 0 0,1 1 0,0 0 0,0 1 0,0 0 0,1 0 1,0 1-1,-12 12 0,5-3-60,0 0 1,2 1-1,-19 31 0,28-43 94,2 0-1,-1 0 0,1 0 1,-1 1-1,1-1 0,1 1 1,-1-1-1,1 1 0,0 0 1,0 0-1,1 0 0,0-1 1,0 7-1,1-9-13,-1 0 0,1-1 0,0 1 0,0 0 0,0-1 1,0 1-1,0-1 0,1 1 0,-1-1 0,1 0 0,0 0 0,-1 1 0,1-1 0,0 0 0,0-1 0,0 1 0,1 0 1,-1-1-1,0 1 0,1-1 0,-1 1 0,1-1 0,-1 0 0,1 0 0,0 0 0,-1-1 0,6 2 0,13 2 22,0-1-1,0-1 0,40-2 0,3-10-2313,-57 8 1237,0 0 0,-1 0 0,1-1 0,-1 0 1,1-1-1,6-4 0,7-10-6566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39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0 13389,'0'0'11942,"-3"13"-10912,-22 90 830,-19 185 1,43-288-1857,1 1 1,0 0 0,0-1 0,0 1-1,0 0 1,0-1 0,0 1-1,0 0 1,0-1 0,0 1 0,0 0-1,0-1 1,0 1 0,1 0-1,-1-1 1,0 1 0,0-1-1,1 1 1,-1 0 0,0-1 0,1 1-1,-1-1 1,1 1 0,-1-1-1,1 1 1,-1-1 0,1 1 0,-1-1-1,1 1 1,19-6 95,24-31-5,-36 29-90,-1 1-24,-5 3-5,1 0 0,0 0 1,0 0-1,0 1 0,1-1 0,-1 1 0,1 0 0,-1 0 1,1 0-1,0 0 0,0 1 0,0-1 0,0 1 0,0 0 1,0 0-1,0 1 0,5-1 0,-8 2-5,0-1 0,0 1 0,0 0-1,0 0 1,0 0 0,0 0 0,-1 0 0,1 0 0,0 0-1,-1 0 1,1 1 0,0-1 0,-1 0 0,0 0 0,1 0-1,-1 1 1,0-1 0,1 0 0,-1 0 0,0 1 0,0-1-1,0 0 1,0 3 0,-1 42-56,0-32 80,9-35 1282,6-18-1136,10-48 0,-24 86-156,0 0 1,0 0-1,0 0 0,0-1 1,0 1-1,0 0 0,1 0 1,-1 0-1,0 0 1,0 0-1,1 0 0,-1 0 1,1 0-1,-1 0 1,1 1-1,-1-1 0,1 0 1,0 0-1,-1 0 0,1 0 1,0 1-1,0-1 1,0 0-1,1 0 0,21 11-2149,-15-5 1560,43 20-5523,4-9-4103,-24-10 1764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0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 3 11755,'0'0'6075,"-11"-2"-3657,4 2-2118,0 0-1,0 0 1,1 1-1,-1 0 1,0 0-1,1 0 0,-1 1 1,1 0-1,-1 0 1,-9 5-1,12-5-153,1 0 1,-1 0-1,1 0 0,0 1 1,0-1-1,0 1 0,0-1 0,1 1 1,-1 0-1,1 0 0,-1 0 0,1 0 1,0 1-1,0-1 0,0 1 1,1-1-1,-1 1 0,1 0 0,0-1 1,0 1-1,0 0 0,1 0 1,-1 0-1,1 4 0,0-7-139,0 0 0,0 0 0,0 0 0,0-1 0,1 1 0,-1 0 0,0 0 0,0-1 0,1 1 0,-1 0 0,0 0 0,1-1 0,-1 1 0,1 0 1,-1-1-1,1 1 0,-1 0 0,1-1 0,-1 1 0,1-1 0,0 1 0,-1-1 0,1 1 0,0-1 0,-1 0 0,1 1 0,1-1 0,27 4 158,-22-5-144,0 1 1,0-1-1,0-1 1,0 0-1,-1 0 1,10-3 0,-6-1-14,-1 0 0,0-1 0,0 0 0,0-1 0,-1 1 0,0-1 0,-1-1 0,1 0 0,7-13 0,-39 55-834,-13 20 1238,35-50-769,1 1 1,0-1-1,-1 0 1,1 1-1,0 0 1,0-1-1,1 1 1,-1-1-1,1 1 1,0 0-1,0 0 1,0-1-1,0 1 1,1 0-1,1 4 1,5 2-4246,9-4-1035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0.6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109 271 13901,'-9'8'1965,"4"-4"-1649,-9 9 1114,0 0 0,1 1 0,-13 16-1,23-27-1296,0 1-1,0-1 1,1 1 0,0 0-1,0 0 1,0 0-1,0 0 1,0 0 0,1 0-1,-1 1 1,1-1-1,1 0 1,-1 1-1,0-1 1,1 1 0,0-1-1,0 1 1,0-1-1,1 1 1,0-1 0,1 6-1,-1-7-134,0-1-1,1 1 1,-1-1-1,1 0 0,-1 1 1,1-1-1,0 0 1,0 0-1,0 0 1,0-1-1,0 1 1,1 0-1,-1-1 1,0 1-1,1-1 0,-1 0 1,1 0-1,-1 0 1,1 0-1,0 0 1,-1 0-1,1-1 1,0 0-1,0 1 1,-1-1-1,1 0 1,0 0-1,0 0 0,0-1 1,-1 1-1,1-1 1,0 0-1,-1 1 1,1-1-1,3-2 1,4 0 33,0-1 1,0-1-1,0 1 0,-1-2 1,1 1-1,-1-1 1,14-13-1,-8 4-113,-1-1 0,0-1-1,-1 0 1,-1-1 0,-1 0 0,0-1-1,-1 0 1,-2 0 0,0-1 0,0 0-1,-2-1 1,-1 0 0,0 0-1,-2 0 1,0 0 0,-1-25 0,-2 43 95,1 0 1,-1 0 0,0 0-1,0 0 1,0 0-1,-1 0 1,1 0 0,-1 0-1,0 0 1,0 0 0,0 0-1,0 1 1,0-1-1,-1 0 1,1 0 0,-1 1-1,1-1 1,-1 1 0,0 0-1,0-1 1,0 1 0,-1 0-1,1 0 1,0 0-1,-1 1 1,1-1 0,-1 0-1,0 1 1,0 0 0,1 0-1,-1 0 1,0 0-1,0 0 1,0 0 0,0 1-1,0-1 1,0 1 0,0 0-1,0 0 1,0 0-1,0 0 1,0 1 0,0-1-1,0 1 1,0 0 0,-3 1-1,1-1 22,0 1 0,0 1 0,1-1 0,-1 1-1,1-1 1,-1 1 0,1 0 0,0 1 0,0-1 0,1 1-1,-1 0 1,1 0 0,0 0 0,0 0 0,0 1 0,0-1-1,1 1 1,-1-1 0,1 1 0,1 0 0,-1 0 0,1 0-1,-1 0 1,1 0 0,1 0 0,-1 6 0,0 0-172,0 0 0,1 0 0,1 0-1,-1 0 1,2 0 0,-1 0 0,2-1 0,-1 1 0,2-1 0,-1 1 0,8 14 0,-5-14-219,-1 1 1,0 0-1,-1 0 1,-1 0 0,0 0-1,0 0 1,-1 1 0,-1-1-1,0 1 1,-1 0-1,-1 17 1,1-6-1979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1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 17905,'0'0'2941,"-5"12"-1382,-9 33-172,2 0-1,2 1 1,-4 50 0,12-65-1053,-1-10-227,2-1 0,0 1 0,1 0 1,4 25-1,-4-46-106,0 0 0,0 0 0,0 0 1,0 1-1,0-1 0,0 0 0,0 0 0,0 0 0,0 1 0,0-1 1,0 0-1,0 0 0,0 1 0,0-1 0,0 0 0,0 0 1,0 1-1,0-1 0,1 0 0,-1 0 0,0 0 0,0 1 0,0-1 1,0 0-1,0 0 0,0 0 0,1 0 0,-1 1 0,0-1 1,0 0-1,0 0 0,1 0 0,-1 0 0,0 0 0,0 0 0,0 0 1,1 1-1,-1-1 0,0 0 0,0 0 0,0 0 0,1 0 1,-1 0-1,0 0 0,0 0 0,1 0 0,-1 0 0,0 0 0,0 0 1,0 0-1,1 0 0,-1 0 0,0-1 0,0 1 0,1 0 1,-1 0-1,0 0 0,0 0 0,0 0 0,0 0 0,1-1 0,-1 1 1,0 0-1,0 0 0,0 0 0,1-1 0,6-13-14,-4-21-566,-1-56 0,-2 63 237,20 41-42,-9-3 460,1 0 1,0-2-1,1 1 1,0-1-1,0-1 1,0-1-1,1 0 1,26 8 0,-16-8-29,1-1 0,0-1-1,0-1 1,37 0 0,-63-3-39,0-1-1,0 1 0,0-1 1,-1 1-1,1-1 0,0 1 1,0-1-1,0 0 0,0 1 1,0-1-1,0 0 0,0 0 1,0 0-1,1 0 0,-1 0 1,0 0-1,0 0 0,1 0 1,-1 0-1,1 0 0,-1 0 1,1-1-1,-1 1 0,1 0 1,0 0-1,0 0 0,-1-1 1,1 1-1,0 0 0,0 0 1,0-1-1,0 1 0,1 0 1,-1 0-1,0-1 0,0 1 1,1 0-1,-1 0 0,1 0 1,-1-1-1,1 1 0,-1 0 1,1 0-1,0 0 0,0 0 1,-1 0-1,1 0 0,0 0 1,0 0-1,0 1 0,0-1 1,0 0-1,0 0 0,0 1 1,0-1-1,0 1 0,1-1 1,-1 1-1,0-1 0,0 1 1,0 0-1,1 0 0,-1-1 1,0 1-1,2 0 0,-7-1-15,0 0-1,-1 0 1,1 1-1,-1-1 1,1 1-1,-1 0 1,1 0-1,-1 1 1,1-1-1,0 1 1,-1 0-1,1 0 1,0 1-1,-1-1 1,-4 4-1,7-4 12,0 0-1,1 0 0,-1 0 0,1 0 1,0 1-1,-1-1 0,1 0 0,0 1 0,0-1 1,0 1-1,0 0 0,0-1 0,0 1 0,0 0 1,0 0-1,1-1 0,-1 1 0,1 0 0,-1 0 1,1 0-1,0 0 0,0 0 0,0 0 0,0-1 1,0 1-1,0 0 0,0 0 0,1 0 1,-1 0-1,1 0 0,-1 0 0,1-1 0,0 1 1,0 0-1,-1 0 0,1-1 0,0 1 0,2 1 1,1 3-195,0-1 1,0 0-1,1 0 1,0 0-1,-1-1 1,1 1-1,1-1 1,-1-1-1,1 1 0,7 3 1,38 13-8055,-6-13-4807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1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84 251 4452,'0'0'5275,"8"-7"-2820,-4 3-2107,2-1 288,0 0 0,-1 0 0,0-1 0,0 1 0,5-9 0,-8 12-43,-1-1 0,0 1 0,0-1 0,0 1 0,0-1 0,0 1 0,0-1 0,-1 1 0,1-1 0,-1 0 0,0 1-1,1-1 1,-2-4 0,1 6-504,-1 1 0,1-1 0,-1 0 0,0 1 0,1-1 0,-1 1 0,0-1 0,1 1 0,-1-1 0,0 1 0,0-1 0,0 1 0,1 0 0,-1-1 0,0 1 0,0 0 0,0 0 0,0-1 0,0 1 0,0 0 0,1 0 0,-1 0 0,0 0 0,0 0 0,0 1 0,0-1 0,0 0 0,0 0 0,1 1 0,-1-1 0,0 0 0,0 1 0,0-1 0,1 0 0,-2 2 0,-31 13-15,22-6-70,0 1 1,1 0-1,-13 17 0,20-24 1,1 0 0,-1 1-1,1-1 1,0 0 0,0 1-1,0 0 1,0-1-1,1 1 1,-1 0 0,1 0-1,0 0 1,0 0 0,0 0-1,1 0 1,0 0 0,0 8-1,1-11 1,-1 0-1,1 0 1,0 0-1,0 0 1,0 0 0,1 0-1,-1 0 1,0 0-1,0 0 1,0-1-1,1 1 1,-1 0-1,0-1 1,1 1 0,-1-1-1,1 0 1,-1 1-1,0-1 1,1 0-1,-1 0 1,1 0-1,-1 0 1,1 0 0,-1 0-1,2 0 1,41-5 164,-33 1-143,-1 0-1,1-1 0,-1 0 0,0-1 1,0 0-1,0-1 0,-1 0 0,0 0 1,-1-1-1,1 0 0,13-19 0,-4 5 263,-2-2-1,0 0 0,19-43 0,-33 64-263,1-3 11,0 0-1,-1 0 1,1 0-1,-1 0 0,0 0 1,-1 0-1,1-1 1,-1 1-1,0-10 1,-2 16-22,0-1-1,1 1 1,-1 0 0,0 0 0,0 0-1,0 0 1,1 0 0,-1 0 0,0 0-1,0 0 1,0 0 0,1 0 0,-1 1 0,0-1-1,0 0 1,0 1 0,1-1 0,-1 0-1,0 1 1,1-1 0,-1 1 0,-1 0-1,-6 6-15,1 0-1,0 1 0,0 0 0,0 0 1,1 1-1,0 0 0,0 0 0,1 0 1,-5 14-1,4-7 36,0-1 0,1 1 0,1 1 0,0-1 0,-1 23 0,4-34-157,1 0-1,-1 0 0,1 1 1,1-1-1,-1 0 1,1 0-1,-1 0 0,2 0 1,-1 1-1,0-2 1,1 1-1,0 0 0,0 0 1,1 0-1,-1-1 1,1 1-1,0-1 1,0 0-1,1 0 0,-1 0 1,1 0-1,5 4 1,28 9-5047,10-13-4214,-17-5-255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2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0 16560,'0'0'2920,"-8"1"-102,4-1-2653,0 0-1,1 0 0,-1 0 0,1 1 0,-1 0 0,1-1 1,-1 1-1,1 0 0,-1 1 0,1-1 0,0 1 0,0-1 0,-1 1 1,1 0-1,0 0 0,1 1 0,-1-1 0,0 0 0,1 1 1,-1 0-1,1-1 0,0 1 0,0 0 0,0 0 0,0 0 0,1 1 1,-1-1-1,1 0 0,0 1 0,-1-1 0,2 1 0,-1-1 1,0 1-1,1-1 0,-1 7 0,2-8-158,-1 0 1,1 0-1,0 0 0,-1 0 1,1 0-1,0 0 0,0 0 1,0 0-1,0-1 0,1 1 1,-1 0-1,0-1 0,1 1 1,-1-1-1,1 0 0,-1 1 1,1-1-1,0 0 0,0 0 1,0 0-1,-1 0 0,1 0 1,0 0-1,0-1 0,0 1 1,0-1-1,0 1 0,0-1 1,0 0-1,3 0 0,2 1 10,0 0-1,-1 0 1,1-1 0,0 0-1,-1 0 1,1-1-1,0 0 1,11-3-1,-13 2-15,0 0 0,0-1 0,0 1 0,0-1 0,0 0 0,-1 0 0,1-1 0,-1 1 0,0-1 0,0 0 0,0 0 0,0 0 0,-1-1 0,0 1 0,0-1 0,0 0 0,0 0 0,-1 0 0,4-10 0,-6 15-2,0 0-1,0-1 0,0 1 0,-1 0 1,1 0-1,0-1 0,0 1 1,0 0-1,0 0 0,0 0 0,0-1 1,-1 1-1,1 0 0,0 0 1,0 0-1,0 0 0,-1 0 0,1-1 1,0 1-1,0 0 0,0 0 0,-1 0 1,1 0-1,0 0 0,0 0 1,0 0-1,-1 0 0,1 0 0,0 0 1,0 0-1,-1 0 0,1 0 1,0 0-1,0 0 0,-1 0 0,1 0 1,0 0-1,0 0 0,-1 0 1,1 0-1,0 0 0,0 0 0,0 0 1,-1 1-1,1-1 0,0 0 0,0 0 1,0 0-1,-13 6-83,9-3 90,0 1-1,0 0 1,0-1-1,1 2 1,-1-1-1,1 0 1,0 1-1,0-1 1,1 1-1,-1 0 1,1 0-1,-2 7 1,3-9-103,0-1 0,1 0 0,-1 0 0,1 0 0,-1 0 1,1 1-1,0-1 0,0 0 0,0 0 0,0 1 0,0-1 1,1 0-1,-1 0 0,1 0 0,-1 1 0,1-1 0,0 0 1,0 0-1,0 0 0,0 0 0,0 0 0,0 0 0,0 0 1,1-1-1,-1 1 0,1 0 0,-1-1 0,1 1 0,0-1 1,0 0-1,3 3 0,0-2-625,1 0 0,-1 1 0,1-2 0,-1 1 0,1-1 0,10 2 0,19-2-5787,2-1-2602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2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12 14606,'0'0'5893,"-8"-4"-3613,3 3-2091,1-1-1,-1 1 1,1 0 0,-1 0 0,1 0-1,-1 1 1,1 0 0,-1 0 0,0 0-1,1 0 1,-1 1 0,-5 1-1,8-1-146,-1-1-1,0 1 1,1 0-1,-1 1 0,0-1 1,1 0-1,0 1 0,-1 0 1,1-1-1,0 1 0,0 0 1,0 0-1,0 0 0,0 0 1,0 0-1,1 1 0,-1-1 1,1 1-1,-1-1 0,1 1 1,0-1-1,0 1 1,0 0-1,0 0 0,0 5 1,0-6-147,1 1 0,0 0 0,0 0 0,0-1 0,0 1 0,0 0 0,1-1 0,-1 1 0,1 0 0,-1-1 1,1 1-1,0-1 0,0 1 0,0-1 0,1 1 0,-1-1 0,1 0 0,-1 0 0,1 0 0,0 0 0,-1 0 1,1 0-1,0 0 0,0 0 0,1-1 0,-1 1 0,4 2 0,8 3-211,0-1 0,0 0-1,0-1 1,17 3 0,31 14 89,-62-22 250,-1 0 0,1 0 0,-1 0-1,1 0 1,-1 0 0,1 0 0,-1 0 0,1 1 0,-1-1 0,1 0 0,-1 0 0,1 1 0,-1-1 0,1 0 0,0 1 0,-1-1 0,1 0 0,-1 1 0,1-1 0,0 1-1,0-1 1,-1 0 0,1 1 0,0-1 0,0 1 0,-1-1 0,1 1 0,0-1 0,0 1 0,0-1 0,0 1 0,0-1 0,0 1 0,-1-1 0,1 1 0,1-1 0,-1 1-1,0-1 1,0 1 0,0-1 0,0 1 0,0-1 0,0 1 0,0-1 0,1 1 0,-1-1 0,0 1 0,0-1 0,1 1 0,-1-1 0,0 0 0,1 1 0,-1-1 0,0 1-1,1-1 1,-1 0 0,1 0 0,-1 1 0,1-1 0,-1 0 0,1 1 0,-1-1 0,1 0 0,-1 0 0,1 0 0,-1 0 0,1 0 0,-1 0 0,1 1 0,-40 8 793,38-9-820,-6 1-183,-75 8 1391,29-12-7031,37-2-5047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3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1 16367,'0'0'5264,"-2"9"-4186,-26 108 1209,16-75-1055,2 1 1,-9 86 0,19-127-1225,0 0 1,-1 0-1,2 0 1,-1 0-1,0 0 1,0 0-1,0 0 1,1 0-1,-1 0 1,1 0-1,0 0 1,0 0-1,-1 0 1,1-1-1,0 1 1,1 0-1,-1 0 1,0-1-1,0 1 1,1-1-1,-1 1 1,1-1-1,-1 0 1,3 2-1,0-1 5,-1-1-1,1 0 1,0 1-1,0-1 0,0-1 1,0 1-1,0 0 1,0-1-1,0 0 1,0 0-1,7-1 1,11-3-82,0-1 0,-1 0 0,33-14 0,-47 17-17,3-2-114,0 0-1,0 1 1,0 0 0,0 1 0,0 0 0,1 0-1,12 1 1,-22 1 199,-1 0-1,1 0 0,-1 0 1,1 1-1,-1-1 0,1 0 1,-1 0-1,1 0 0,-1 1 1,0-1-1,1 0 1,-1 1-1,1-1 0,-1 0 1,0 1-1,1-1 0,-1 0 1,0 1-1,0-1 0,1 1 1,-1-1-1,0 1 0,0-1 1,0 1-1,1-1 1,-1 1-1,0-1 0,0 1 1,0-1-1,0 1 0,0-1 1,0 1-1,0-1 0,0 1 1,0-1-1,0 1 0,0-1 1,0 0-1,-1 1 1,1-1-1,0 1 0,0-1 1,0 1-1,-1-1 0,1 1 1,0-1-1,-1 0 0,1 1 1,0-1-1,-1 1 0,1-1 1,0 0-1,-1 1 0,1-1 1,-1 0-1,-19 23 212,-1-9 284,0-1 1,-1 0-1,-40 16 0,48-24-274,0 0-1,-1-1 0,1 0 0,-1-1 1,0-1-1,0 0 0,-21-1 0,35-1-249,0 0 0,0 0-1,0 0 1,0 0 0,1 0-1,-1 0 1,0-1 0,0 1 0,0 0-1,1-1 1,-1 1 0,0 0-1,0-1 1,1 1 0,-1-1-1,0 1 1,1-1 0,-1 0 0,0 1-1,1-1 1,-1 0 0,1 1-1,-1-1 1,1 0 0,0 1 0,-1-1-1,1 0 1,-1-1 0,2-28-3186,1 23 1605,0 0 1,0 0-1,1 0 1,0 0 0,8-12-1,9-7-4234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 19292,'-1'0'172,"-1"-1"-1,0 1 1,0 0-1,0 0 1,1 0 0,-1 0-1,0 0 1,0 0-1,1 1 1,-1-1 0,-3 2-1,-8 3 1,1 1 0,-1 0 0,1 1 0,1 1 0,0 0 0,0 0 0,-20 20 0,10-6-170,0 2 0,-25 37 0,34-42 40,1 0 0,-14 31 0,21-41-10,0 1 0,1 0 0,0 0 0,1 0 0,0 0 0,1 0 1,-1 16-1,2-24-15,0 0 1,0 0 0,0 0 0,0-1 0,0 1-1,0 0 1,1 0 0,-1 0 0,1-1 0,0 1 0,-1 0-1,1-1 1,0 1 0,0 0 0,0-1 0,0 1-1,0-1 1,0 1 0,1-1 0,-1 0 0,0 0 0,3 2-1,-2-2 30,0 0-1,0-1 0,0 1 1,0 0-1,0-1 1,1 0-1,-1 1 0,0-1 1,0 0-1,1 0 0,-1 0 1,0-1-1,0 1 0,1 0 1,2-2-1,2 0 110,-1 0 0,1-1-1,-1 0 1,0 0 0,0 0 0,0-1-1,-1 0 1,1 0 0,-1-1-1,9-9 1,-11 10-57,0-1-1,0 0 0,-1 1 0,0-1 1,0 0-1,0 0 0,-1 0 1,1 0-1,-1-1 0,-1 1 0,1 0 1,-1 0-1,0-1 0,0 1 1,-1-7-1,1 9-144,0 1-1,-1-1 1,1 0 0,-1 0-1,0 0 1,0 1 0,0-1-1,0 1 1,-1-1 0,1 1-1,-1-1 1,1 1 0,-1-1-1,0 1 1,0 0 0,0 0-1,0 0 1,0 0 0,0 1-1,-1-1 1,1 0 0,-1 1-1,1 0 1,-1 0 0,1-1-1,-1 1 1,0 1 0,0-1-1,-3 0 1,-4-2-768,16-5 378,-6 7 402,11-10-464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3.5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1 20948,'0'0'3299,"-25"52"-1569,12-19-417,-3 4-64,3 1-160,3 1-320,5-3-385,-1-1-192,6 0-192,0-2 64,0-5-96,0-3-800,0-3-1186,4-8-1666,1-8-2306,7-6-4035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4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19282,'0'0'3935,"-11"4"-2515,0 1-1127,1 0 1,-1 0-1,1 1 1,1 0-1,-1 1 0,-11 10 1,17-13-185,0 0 0,0 0 0,0 0 1,0 1-1,1 0 0,0 0 0,0 0 0,0 0 1,0 0-1,1 0 0,0 1 0,0-1 0,0 1 1,1 0-1,0-1 0,0 1 0,0 6 0,1-10-103,0-1-1,0 0 1,1 1-1,-1-1 1,1 0-1,-1 0 1,1 1-1,-1-1 0,1 0 1,0 0-1,-1 0 1,1 0-1,0 0 1,0 0-1,0 0 1,0 0-1,0 0 0,0 0 1,0 0-1,0-1 1,0 1-1,0 0 1,1-1-1,-1 1 0,0-1 1,0 1-1,1-1 1,-1 0-1,0 1 1,1-1-1,-1 0 1,0 0-1,1 0 0,-1 0 1,0 0-1,1 0 1,-1 0-1,2-1 1,2 1 21,0-1 0,0 1 1,0-1-1,0 0 0,0-1 1,0 1-1,0-1 1,-1 0-1,6-3 0,0-3-5,-1 0 0,0 0-1,0-1 1,-1 0 0,12-17 0,-16 21-86,0-1 0,0 0 0,-1-1 1,1 1-1,-1-1 0,-1 1 0,1-1 0,-1 0 1,0 0-1,1-13 0,-3 19 58,0 1 0,0 0 0,-1 0 0,1-1 0,0 1-1,0 0 1,-1 0 0,1-1 0,0 1 0,-1 0 0,1 0 0,0 0 0,0 0 0,-1-1 0,1 1-1,0 0 1,-1 0 0,1 0 0,0 0 0,-1 0 0,1 0 0,0 0 0,-1 0 0,1 0 0,-1 0-1,1 0 1,0 0 0,-1 0 0,1 0 0,0 0 0,-1 1 0,1-1 0,0 0 0,0 0 0,-1 0-1,1 0 1,0 1 0,-1-1 0,1 0 0,0 0 0,0 0 0,-1 1 0,1-1 0,0 0 0,0 1-1,0-1 1,-1 0 0,1 0 0,0 1 0,0-1 0,-16 14 13,10-7 90,0 1 1,1-1 0,0 1-1,0 1 1,1-1 0,0 0-1,0 1 1,1 0-1,0 0 1,-2 11 0,5-17-77,-1-1 1,1 1-1,0-1 1,0 1-1,-1-1 0,2 1 1,-1-1-1,0 0 1,0 1-1,1-1 1,0 1-1,-1-1 1,1 0-1,0 1 1,0-1-1,0 0 0,0 0 1,1 0-1,-1 1 1,0-1-1,1-1 1,0 1-1,-1 0 1,1 0-1,0-1 1,0 1-1,0-1 0,0 1 1,0-1-1,0 0 1,1 0-1,-1 0 1,0 0-1,0 0 1,1 0-1,-1-1 1,1 1-1,-1-1 1,1 0-1,-1 0 0,0 0 1,5 0-1,4-1-20,-1 0 0,1 0-1,-1-1 1,1-1 0,-1 0-1,0 0 1,0-1 0,-1 0 0,1 0-1,-1-1 1,0-1 0,0 0-1,0 0 1,-1 0 0,0-1-1,0-1 1,-1 1 0,0-1 0,0 0-1,-1-1 1,0 0 0,9-18-1,-10 9-601,-15 18 221,-16 23 534,25-21-100,0 0 1,0 0 0,0 0-1,0 0 1,0 0 0,0 0-1,0 0 1,0 0-1,1 0 1,-1 0 0,1 1-1,0-1 1,0 0-1,0 0 1,0 4 0,0-4-40,1-1 1,-1 0-1,1 0 0,-1 0 1,1 0-1,0 0 1,-1 0-1,1 0 1,0-1-1,0 1 0,-1 0 1,1 0-1,0 0 1,0-1-1,0 1 1,0 0-1,0-1 1,0 1-1,0-1 0,0 0 1,2 1-1,5 1 7,-1-1 0,0 0 0,0-1-1,1 0 1,-1 0 0,1 0 0,-1-1-1,9-2 1,-3 0-84,0-1 0,0 0-1,-1-1 1,0 0 0,1-1 0,-2 0-1,1-1 1,-1 0 0,0-1-1,0-1 1,-1 0 0,0 0 0,-1 0-1,11-15 1,-25 33 48,0 1 1,0 0-1,1 1 0,0-1 0,1 1 1,-3 16-1,5-23-63,1 0 1,0-1-1,0 1 0,0-1 0,0 1 1,1-1-1,-1 1 0,1-1 1,0 1-1,0-1 0,0 1 0,0-1 1,1 0-1,-1 0 0,3 4 1,-2-5-330,1 1 0,-1 0 0,1-1 1,-1 0-1,1 1 0,0-1 0,0 0 1,0 0-1,0-1 0,0 1 0,6 1 0,19 3-6640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4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1 144 13581,'0'0'12951,"12"4"-11659,-2-1-1159,0 0 1,0-1-1,1 0 0,-1 0 1,0-1-1,1 0 1,-1-1-1,1 0 1,-1-1-1,0 0 1,21-5-1,-14-1-7,0 0 0,0 0-1,-1-2 1,16-10 0,-29 17-98,1 0 0,-1 0 0,0 0 1,0-1-1,0 1 0,0-1 0,0 0 1,0 0-1,-1 0 0,1 0 0,-1 0 1,0 0-1,0-1 0,0 1 0,0-1 1,-1 0-1,0 1 0,1-1 0,-1 0 1,-1 0-1,1 0 0,0 0 0,-1 0 1,0-6-1,-1 9-44,1 0 0,-1 0-1,0-1 1,0 1 0,0 0 0,0 0 0,0 0 0,0 0 0,0 0-1,0 0 1,0 0 0,-1 0 0,1 1 0,0-1 0,-1 0 0,1 1 0,0-1-1,-1 1 1,1-1 0,-1 1 0,1 0 0,-1-1 0,1 1 0,-1 0 0,1 0-1,-1 0 1,-1 1 0,-46 3-477,40-1 474,-1 1 1,1 0-1,-1 0 1,1 1-1,1 0 1,-1 1-1,1 0 0,0 0 1,0 1-1,0 0 1,-9 11-1,12-13 33,1 1 0,0 0 0,0-1 0,0 1 0,0 1-1,1-1 1,0 0 0,0 1 0,1 0 0,0 0 0,0-1-1,0 1 1,1 0 0,0 0 0,1 1 0,-1-1 0,2 10 0,0-13-12,1 1 0,0-1 1,0 1-1,0-1 0,0 0 1,1 0-1,0 0 0,0 0 1,0 0-1,0-1 1,0 0-1,1 1 0,-1-1 1,1 0-1,0 0 0,0-1 1,0 1-1,1-1 0,-1 0 1,0 0-1,6 1 1,5 3-855,1-1 0,0 0 0,1-2 1,29 4-1,10-5-5148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6.0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263 111 2594,'16'-15'2109,"49"-45"5151,-59 56-6041,-1 0 1,0 0 0,1 0 0,0 1 0,0 0 0,0 0 0,0 0 0,1 1 0,10-3 0,-17 5-1122,0 0 0,1 1 0,-1-1 0,0 0 1,0 1-1,1-1 0,-1 0 0,0 1 0,0-1 1,0 1-1,0-1 0,1 0 0,-1 1 0,0-1 1,0 0-1,0 1 0,0-1 0,0 1 0,0-1 0,0 1 1,0-1-1,0 0 0,0 1 0,-1-1 0,1 0 1,0 1-1,0-1 0,0 1 0,-1 0 156,-2 9-50,-1 0 0,0 0-1,-1 0 1,-1-1 0,1 1 0,-1-1-1,-1-1 1,1 1 0,-2-1 0,1 0-1,-11 8 1,-3 6-76,-106 99 220,80-80-1215,3 2 0,-52 64 0,112-119-3825,4-4 3400,148-183-7085,-40 40 7145,-116 149 5662,-16 22 2938,-3 8-7000,4-4 18,1-1 1,0 1-1,1-1 0,0 1 0,1 0 1,1-1-1,1 1 0,0 0 0,1-1 0,1 0 1,0 0-1,9 20 0,1-3-1233,1-1 0,2 0-1,1-1 1,31 39 0,-40-53-2548,-7-10-1906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5:46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16944,'0'0'8136,"58"17"-5862,-9-17-448,20 0-353,7 0-640,8 0-481,-2 0-256,1 0-448,-11 0-1762,-8-3-4420,-2-11-11563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6:38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10 8232,'0'0'12700,"-5"-3"-11969,-9-4-344,9 10 635,14 25 1119,2 1-2226,-5-15 138,0-1 1,1 0-1,1-1 1,0 0-1,0 0 0,1 0 1,1-1-1,0-1 1,21 17-1,-16-12 63,0-1 0,0 2 0,21 30 0,-33-41-86,1-1-1,0 1 1,0-1 0,0 1 0,1-1-1,0-1 1,-1 1 0,1-1 0,0 1-1,1-1 1,-1-1 0,0 1-1,1-1 1,9 3 0,22 10 677,-29-9-643,-1-1 1,-1 1-1,1 0 0,-1 0 0,0 1 0,0 0 1,8 13-1,18 19-23,-14-19 217,30 43 0,-34-42-225,1-2-1,34 35 1,-33-39-10,1 0 0,1-1-1,34 21 1,-33-18-9,-17-16-11,-1 1-1,0 0 1,1-1-1,-1 0 0,1 1 1,-1-1-1,1 0 0,-1 1 1,1-1-1,0 0 0,0 0 1,0 0-1,-1-1 1,1 1-1,0 0 0,0-1 1,0 1-1,0-1 0,0 0 1,3 1-1,-114 10-418,-117 2 256,-51-11-1422,109-5-56,177-3-5910,-1-6 122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6:39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54 3748,'-2'-29'4293,"0"8"1184,0 18-1398,0 9 1226,-3 18-5000,0 1 0,2 0 0,0 29 0,-1 6 7,1 217 1196,6-143-774,8 7-126,-3-108-589,-1-25 2504,-3-24-7801,-4 15 4454,0-13-7269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37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41 6054,'-20'5'18446,"31"-10"-17455,-2 1-689,0-2-124,0 1 0,1 1 0,-1 0 0,1 0 0,-1 1 0,1 0 1,0 1-1,0 0 0,0 0 0,1 1 0,18 1 0,-26 0-171,-1 0 0,1 1-1,-1 0 1,1-1-1,-1 1 1,1 0-1,-1 0 1,0 0-1,1 0 1,-1 1-1,0-1 1,0 1-1,0-1 1,0 1 0,0 0-1,0 0 1,0 0-1,-1 0 1,1 0-1,-1 0 1,1 0-1,-1 0 1,0 1-1,0-1 1,0 0 0,0 1-1,0 3 1,3 8 29,-2 0 1,0 1-1,1 28 1,1 7 28,-2-38-57,1 0 0,0-1 0,1 0 0,0 0-1,1 0 1,1 0 0,11 18 0,-12-23 7,-1-1 0,1 0 0,0-1 0,0 1 0,0-1 1,0 0-1,1 0 0,0 0 0,0-1 0,0 0 0,0 0 0,0 0 0,1-1 1,-1 0-1,8 1 0,8 2 63,14 3-30,0-2-1,1-1 0,36 0 0,-60-6-38,0 0 1,-1-1-1,1 0 1,0-1-1,-1-1 1,12-4 0,6-2 35,-30 10-45,1-1 0,-1 1 0,1 0 0,-1 0 1,1 0-1,0-1 0,-1 1 0,1 0 0,-1 0 0,1 0 1,-1 0-1,1 0 0,-1 0 0,1 0 0,-1 0 0,1 0 0,-1 0 1,1 1-1,-1-1 0,1 0 0,0 0 0,-1 0 0,0 1 1,1-1-1,-1 0 0,1 0 0,-1 1 0,1-1 0,-1 0 0,1 1 1,-1-1-1,1 1 0,-1 20 7,-21 37 26,14-42-9,1-1-37,2 1-1,-1-1 0,2 1 1,0 0-1,1 0 0,1 0 1,0 0-1,2 23 0,2-35 11,-1 1 0,1-1-1,0 0 1,0 1 0,0-1-1,1-1 1,-1 1 0,1-1-1,0 1 1,0-1 0,0 0 0,1 0-1,5 2 1,19 17 23,-24-17-8,-1 1-1,0-1 1,0 1 0,0 0 0,0 0 0,-1 1 0,0-1-1,0 1 1,-1-1 0,0 1 0,0 0 0,0 0 0,-1 0 0,0 0-1,-1 0 1,1 0 0,-1 0 0,-1 0 0,1 0 0,-1 0-1,-1 0 1,1 0 0,-1-1 0,0 1 0,-1 0 0,1-1 0,-1 1-1,-1-1 1,1 0 0,-1 0 0,-7 9 0,-9 3 945,8-11-2381,12-7 1221,-1 0 1,1 0-1,0 0 1,0 0-1,0 0 0,-1 0 1,1 0-1,0-1 1,0 1-1,-1 0 1,1 0-1,0 0 0,0 0 1,0 0-1,0 0 1,-1 0-1,1 0 1,0 0-1,0-1 0,0 1 1,0 0-1,-1 0 1,1 0-1,0 0 1,0 0-1,0-1 0,0 1 1,0 0-1,0 0 1,0 0-1,-1-1 1,1 1-1,0 0 0,0 0 1,0 0-1,0 0 1,0-1-1,0 1 1,0 0-1,0 0 0,0-1 1,0 1-1,0 0 1,0 0-1,0-1 0,0-9-8429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37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81 8776,'8'-14'3008,"-1"1"457,1 1 1,0 0-1,15-18 1,-23 35-275,-4 20-3046,-44 81 89,31-73-246,2 1 0,-22 70 0,37-100-735,-2 5-497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38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14029,'0'0'11067,"9"1"-10379,46 7-351,97 29-1,-119-32-2722,-12-10-6145,-13-4 70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9 15843,'0'0'68,"0"0"-1,-1 0 0,1-1 0,0 1 1,0 0-1,0 0 0,0 0 0,0 0 1,0-1-1,-1 1 0,1 0 0,0 0 1,0 0-1,0-1 0,0 1 0,0 0 1,0 0-1,0 0 0,0-1 0,0 1 0,0 0 1,0 0-1,0 0 0,0-1 0,0 1 1,0 0-1,0 0 0,0 0 0,0-1 1,1 1-1,-1 0 0,0 0 0,0 0 1,0 0-1,0-1 0,0 1 0,0 0 1,0 0-1,1 0 0,-1 0 0,0 0 1,0-1-1,0 1 0,0 0 0,1 0 1,-1 0-1,0 0 0,0 0 0,0 0 0,1 0 1,-1 0-1,0 0 0,1 0 14,-1 0-1,1 0 0,-1 0 1,1 0-1,-1 0 0,1 1 1,-1-1-1,1 0 1,-1 0-1,1 1 0,-1-1 1,0 0-1,1 0 0,-1 1 1,1-1-1,-1 1 1,0-1-1,1 0 0,-1 1 1,0-1-1,0 1 0,1-1 1,-1 1-1,0-1 0,0 0 1,0 1-1,0-1 1,1 2-1,6 31 508,-1 1 0,-1 0 1,0 55-1,-3-37-428,1 0-93,-3 1 0,-2-1 0,-12 71 0,8-90-88,-2-1 0,-1 1 0,-1-1 0,-2-1 0,-2 0 0,-22 39 0,14-34-747,-1-1 1,-2-1 0,-2-1-1,-1-1 1,-1-1-1,-54 43 1,36-39-261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38.9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0 7399,'0'0'20953,"-2"6"-20841,-6 26-561,-1-1-1,-2-1 0,-26 51 0,42-90-6990,4-10 3766,0-3 262,3-6-2897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39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67 10474,'25'-55'3465,"-20"44"-220,-5 18 681,0 24-2674,0-23-1060,1 0-1,0 0 1,0 0-1,1 0 1,0 0-1,0 0 1,1 0-1,0 0 0,1-1 1,5 10-1,29 39-4907,-37-55 4008,0 2-540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39.5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11115,'0'0'13612,"32"-14"-13259,-16 15-257,3-1-64,0 0-929,1 0-2466,-5-7-4228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42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206 79 3908,'0'0'5829,"-3"-8"-3822,-5-29 47,6 4 6777,2 65-7944,5 102-580,1 31-232,-7-139-57,-1 0 1,-1 0 0,-1-1-1,-9 31 1,3-30-36,-1 0 0,-2 0 0,0-1-1,-2-1 1,-21 27 0,14-19-233,-33 63-1,54-93 268,0 1 0,0 0 0,0 0 0,1 0 0,-1 0 0,1 0-1,0 0 1,0 0 0,0 6 0,6 1 511,10-20-269,-8-2-2584,-5 3-6897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43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9321,'0'0'15684,"9"-4"-15524,-3 1-146,1 1 0,-1-1 0,1 1 0,-1 0 0,1 1-1,0-1 1,0 1 0,0 1 0,-1-1 0,1 1 0,0 1 0,0-1 0,0 1-1,11 3 1,-15-4-12,1 1-1,-1 1 1,1-1-1,-1 0 0,1 1 1,-1-1-1,0 1 1,1 0-1,-1 0 0,0 1 1,-1-1-1,1 0 1,0 1-1,-1 0 0,1 0 1,-1 0-1,0 0 1,0 0-1,0 0 0,0 0 1,0 1-1,1 5 1,-1 0 40,-1 0 1,-1 0 0,1 0-1,-1-1 1,-1 1 0,1 0-1,-2 0 1,-2 11 0,4-18 8,-1-1 0,1 1 0,0-1 1,-1 1-1,1-1 0,0 1 0,0-1 0,0 1 1,0-1-1,0 1 0,1 0 0,-1-1 1,0 1-1,1-1 0,-1 0 0,1 1 0,-1-1 1,1 1-1,0-1 0,0 0 0,0 1 1,-1-1-1,1 0 0,0 0 0,1 0 0,-1 0 1,0 0-1,0 0 0,0 0 0,1 0 1,-1 0-1,0 0 0,1-1 0,-1 1 0,3 0 1,1 0 12,-1 0 1,1 0 0,0-1 0,-1 0-1,1 0 1,0 0 0,-1-1 0,1 1 0,0-1-1,-1 0 1,6-2 0,-3-1-30,-5 3-29,-1 0 1,1 0-1,-1 0 1,0 1 0,1-1-1,-1 0 1,1 1-1,-1-1 1,1 1-1,0 0 1,-1 0 0,1-1-1,-1 1 1,3 0-1,-4 0 261,-13 32-384,13-28 111,0-1 0,0 1 0,0-1-1,0 0 1,0 1 0,1-1 0,0 1 0,0-1 0,0 0 0,0 1 0,0-1 0,1 0 0,-1 0 0,4 4-1,-2-3 16,1-1 0,0-1 0,0 1 0,-1-1-1,2 1 1,-1-1 0,0 0 0,0-1 0,1 1-1,7 1 1,-6-1-1,1 0 0,-1 1 0,0-1 0,-1 1 0,1 1 0,0-1-1,-1 1 1,0 0 0,0 0 0,0 1 0,0-1 0,-1 1 0,0 0 0,0 0 0,0 1 0,0-1-1,-1 1 1,0 0 0,0 0 0,-1 0 0,1 0 0,-1 0 0,-1 0 0,3 14 0,-5-20 24,0 1 0,0 0 0,-1 0 1,1-1-1,0 1 0,0 0 0,-1-1 1,1 0-1,0 1 0,0-1 0,-1 0 1,1 1-1,0-1 0,-1 0 0,1 0 1,-1 0-1,1 0 0,0 0 0,-1 0 1,0-1-1,-31-5-1329,28-9-5157,5 4-795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45.2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122 102 9737,'0'0'4047,"8"-10"-1976,-1 1-1547,36-43 2414,-5 22 3311,-37 30-5203,-1 2-945,0 1 0,0-1 0,0 0 0,0 1 0,0-1 0,-1 1 0,1-1 0,-1 0 0,0 0 0,1 1 0,-1-1 0,-2 4 0,-22 38 167,-54 75 0,51-80-1130,2 1 0,-27 52 0,52-111-18831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7:45.5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8616,'0'0'17030,"1"0"-16973,-1 0 1,1-1 0,0 1 0,0 0-1,0 0 1,0 0 0,0 0 0,0 1-1,-1-1 1,1 0 0,0 0 0,0 0-1,0 1 1,0-1 0,-1 0 0,1 1-1,0-1 1,0 1 0,-1-1 0,1 1-1,1 1 1,21 17 282,1 0-1,1-2 1,38 21-1,-49-30-1309,0-2 0,1 0 1,0 0-1,26 5 0,-18-8-4299,1-3-3374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00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1 107 3523,'0'0'7159,"2"-9"-5835,1-4-1123,7-27 2861,-5-4 5377,-5 106-3508,0 118-4615,0-179-284,4-39-4089,-2 31 1893,2-11-8436,-4 10 1861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00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 8200,'0'0'16394,"0"0"-16368,0 0 0,0 0-1,1 0 1,-1 0 0,0-1 0,0 1 0,0 0-1,1 0 1,-1 0 0,0 0 0,0 0 0,1 0-1,-1 0 1,0 0 0,0 0 0,0 0 0,1 0-1,-1 0 1,0 0 0,0 0 0,1 0 0,-1 0-1,0 0 1,0 0 0,0 0 0,1 0 0,-1 0-1,0 0 1,0 0 0,1 0 0,-1 0 0,0 0-1,0 1 1,0-1 0,1 0 0,-1 0 0,0 0-1,0 0 1,0 1 0,0-1 0,0 0 0,1 0-1,-1 0 1,0 1 0,0-1 0,0 0 0,0 0-1,0 0 1,0 1 0,0-1 0,0 0 0,0 0-1,0 1 1,-5 230 2328,6-245-3656,-1-14-3050,-4 13-4637,-1 8 1953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00.9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18 10826,'0'0'13928,"-4"-2"-10581,38 3-1715,14 1-1802,-20-6-4447,-20-1-406,3-5-2440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30 13427,'50'-30'4162,"-50"31"-4110,0-1 0,1 0-1,-1 0 1,0 0 0,0 1 0,0-1 0,0 0-1,0 0 1,1 0 0,-1 1 0,0-1 0,0 0-1,0 0 1,0 1 0,0-1 0,0 0 0,0 0-1,0 1 1,0-1 0,0 0 0,0 0 0,0 1-1,0-1 1,0 0 0,0 0 0,0 0 0,0 1-1,0-1 1,0 0 0,0 0 0,-1 1 0,1-1-1,0 0 1,0 0 0,0 0 0,0 1 0,0-1-1,-1 0 1,1 0 0,0 0 0,-6 16 437,-153 377 1846,126-301-2011,-43 143 126,64-188-421,2 1 0,3-1 0,-3 53 1,10-85-91,0 0 0,1-1 0,1 1 0,0-1 0,1 1 0,1-1-1,0 0 1,1 0 0,7 15 0,-9-22 58,1 0 0,0 0 0,1 0 0,-1-1 0,1 1 0,1-1 0,-1-1 0,1 1 0,0-1 0,0 0 0,0 0 0,1 0 0,0-1 0,0 0 0,0-1 0,0 0 0,0 0 0,10 3 0,18 1-107,0-4 49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07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25 8520,'-14'-25'8671,"10"29"-3982,3 15-3603,17 55 1973,-10 2-2173,-3 110 0,-4-107-726,7 1 203,-6-36-294,2-15-45,-3 0 1,0 0-1,-10 50 0,8-60 12,0 1 0,1 0 0,0 33 0,-12-182 140,12 311-374,0-175 340,-2-14-25,-2-12-66,-1-48-78,1 214-186,1-113-4596,-1-29 943,0-23 930,-2-18-5947,5 15 4575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07.5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17 2947,'0'-1'437,"-1"0"0,1 0 0,0 0 0,0 0 0,-1 1 0,1-1 0,-1 0 0,1 0 0,-1 1 0,1-1 0,-1 0 0,1 1 0,-1-1 0,0 1 0,1-1 0,-1 0 0,0 1 0,0 0 0,1-1 0,-1 1 0,0-1 0,0 1 0,0 0 0,1 0 0,-1-1 0,0 1 0,-1 0 0,1 1-136,0 0 0,1 0 0,-1-1 0,0 1 0,1 0 0,-1 0 0,1 0 0,-1 1 0,1-1 0,-1 0 0,1 0 0,0 0 0,0 0 0,-1 0 0,1 0 0,0 3 0,0 60 2240,0-61-1941,1 7-420,0-1 1,0 1-1,1-1 1,0 1-1,1-1 0,0 0 1,0 0-1,1-1 1,8 15-1,-11-22-129,-1-1 1,1 1-1,-1-1 0,1 1 0,-1-1 1,1 1-1,0-1 0,-1 0 0,1 1 0,0-1 1,-1 0-1,1 0 0,0 0 0,-1 1 1,1-1-1,0 0 0,-1 0 0,1 0 1,0 0-1,0 0 0,-1 0 0,1 0 0,0 0 1,-1 0-1,1-1 0,0 1 0,0 0 1,-1 0-1,1-1 0,0 1 0,-1 0 0,1-1 1,-1 1-1,1-1 0,-1 1 0,1 0 1,0-1-1,-1 1 0,1-1 0,-1 0 1,0 1-1,1-1 0,-1 1 0,0-1 0,1 0 1,-1 1-1,1-2 0,23-39 803,-20 31-820,3 0-268,0 0 0,0 0 0,1 1-1,10-11 1,-5 10-3639,0 0-3324,-9 8 3082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14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80 4644,'0'0'18274,"-6"0"-17490,-7 0-709,3 0 1230,29-8-448,41-15-344,-40 14-436,1 1-1,0 1 0,0 1 0,1 1 0,0 0 0,43-2 1,-45 6-210,-18 0-3754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14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7335,'0'0'13944,"-1"0"-13883,1 0 0,0 0 0,0 1-1,-1-1 1,1 0 0,0 0 0,0 1 0,0-1 0,-1 0 0,1 1 0,0-1 0,0 0 0,0 1 0,0-1-1,0 0 1,0 1 0,0-1 0,0 0 0,0 1 0,0-1 0,0 0 0,0 1 0,0-1 0,0 0 0,0 1 0,0-1-1,0 0 1,0 1 0,0-1 0,0 0 0,0 0 0,1 1 0,-1-1 0,0 0 0,0 1 0,0-1 0,1 0-1,-1 1 1,11 4 63,0 1-1,0-1 1,1-1-1,-1 0 0,1-1 1,0 0-1,0-1 1,0 0-1,0-1 0,1 0 1,16-1-1,29 3 3,-58-3-128,1 1 0,0-1 0,0 0 0,-1 1-1,1-1 1,0 1 0,-1-1 0,1 1 0,-1-1 0,1 1-1,-1 0 1,1-1 0,-1 1 0,1 0 0,-1-1 0,1 1-1,-1 0 1,0 0 0,1-1 0,-1 1 0,0 0 0,0 0-1,0 0 1,1-1 0,-1 1 0,0 0 0,0 0 0,0 0-1,0-1 1,-1 1 0,1 0 0,0 0 0,0 0 0,0 0-1,-1-1 1,1 1 0,0 0 0,-1 0 0,1 0 0,-15 40 83,12-35-54,1-1-241,-42 92 554,20-59-5874,20-33-216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16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206 17 9225,'0'0'12492,"-4"-4"-12226,3 3-239,0-1 0,-1 1-1,1 0 1,0 0-1,-1 0 1,1 0-1,-1 1 1,1-1 0,-1 0-1,1 1 1,-1-1-1,0 1 1,1-1-1,-1 1 1,0 0-1,1 0 1,-1-1 0,-2 2-1,-1 0 67,-1 0-1,1 1 1,1 0 0,-1 0-1,0 0 1,-8 5 0,-1 2-36,1-1 1,-1 2-1,1 0 1,1 1 0,-12 12-1,21-20-67,-1 1 0,1 0-1,0 0 1,0 0-1,0 0 1,0 0 0,1 1-1,0-1 1,-1 1 0,2-1-1,-1 1 1,1 0-1,-1 0 1,1 0 0,1 0-1,-1 0 1,1 0 0,-1 0-1,2 0 1,-1 0-1,1 6 1,1-9 13,-1 1 1,0 0-1,1 0 0,0-1 1,-1 1-1,1-1 0,0 1 1,1-1-1,-1 0 1,0 0-1,1 0 0,-1 0 1,1 0-1,3 1 0,47 24 167,-22-12-102,-28-13-65,0-1-1,-1 1 0,1 0 0,0 0 1,-1 0-1,0 1 0,0-1 0,1 0 1,-1 1-1,-1-1 0,1 1 0,0 0 1,-1 0-1,1 0 0,-1-1 0,0 1 1,0 1-1,2 5 0,-2 1 34,-1 0 0,0 0 0,0 0 0,-3 17 0,0 17 254,6-17 40,-2-23-311,0 0 0,0 1 0,-1-1 0,0 0 0,1 0 0,-2 1 0,1-1 0,0 0 0,-1 0 0,-2 8 0,1-6-267,-6 12 469,2 0 0,0 0 0,-4 21 0,10 8-1354,1-43 550,-1 0 1,2 0 0,-1 0-1,0-1 1,1 1 0,0 0-1,0-1 1,0 1 0,4 5-1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25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255 0 13325,'0'0'10057,"-8"7"-9640,-33 33 534,2 2 1,-64 89 0,62-77-1507,28-42-1939,3-9-3297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25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14125,'0'0'10464,"7"7"-9423,2 0-844,25 25 444,1-2-1,2-2 1,50 29 0,-77-54-3385,-1-2-7175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26.4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40 8840,'0'0'16960,"-6"-7"-16677,-20-21-176,25 28-105,-1-1-1,1 0 1,0 1-1,0-1 1,0 1-1,-1-1 1,1 1-1,0 0 1,-1-1 0,1 1-1,0 0 1,-1 0-1,1 0 1,0 0-1,-1 0 1,1 0-1,0 1 1,-1-1-1,1 0 1,0 0 0,-1 1-1,1-1 1,0 1-1,0 0 1,0-1-1,0 1 1,-1 0-1,0 1 1,-31 27-1,27-22 12,-2 2 33,0 0 0,0 1 1,1 0-1,0 0 0,1 0 0,-7 17 1,10-22-41,1 0 0,0 1 1,0-1-1,1 1 1,-1-1-1,1 1 1,0 0-1,1 0 1,0-1-1,0 1 1,0 0-1,0 0 1,1-1-1,0 1 0,3 11 1,-3-15 7,0 0 0,0 0 0,0 0 0,1 0 1,-1-1-1,0 1 0,1 0 0,0-1 0,-1 1 0,1-1 0,0 1 0,0-1 0,-1 0 1,1 0-1,0 0 0,0 0 0,0 0 0,1 0 0,-1 0 0,0-1 0,0 1 1,0-1-1,1 0 0,-1 1 0,0-1 0,0 0 0,1 0 0,-1-1 0,0 1 0,0 0 1,0-1-1,1 1 0,-1-1 0,0 0 0,3-1 0,1 0 62,0 0-1,0-1 1,0 0-1,-1 0 1,1-1-1,-1 1 1,0-1-1,1 0 1,-2 0 0,1-1-1,4-5 1,10-21 103,-19 29-170,1 1 1,0-1 0,-1 1 0,1-1-1,-1 1 1,1-1 0,-1 0 0,0 1-1,0-1 1,1 0 0,-1 1-1,-1-1 1,1 0 0,0 1 0,0-1-1,0 0 1,-1 1 0,1-1 0,-2-2-1,1 3-12,1 1-1,-1-1 0,0 0 1,1 1-1,-1-1 0,0 1 0,0-1 1,1 1-1,-1 0 0,0-1 1,0 1-1,0 0 0,0-1 1,0 1-1,0 0 0,0 0 1,1 0-1,-1 0 0,0 0 1,0 0-1,0 0 0,0 0 1,0 0-1,0 0 0,0 0 1,0 1-1,1-1 0,-1 0 1,0 1-1,0-1 0,0 1 1,0-1-1,1 1 0,-2 0 0,-24 21-91,24-20 88,1 0-1,0 0 1,0 0 0,-1 0-1,2 0 1,-1 0-1,0 0 1,0 1 0,1-1-1,-1 0 1,1 1 0,-1-1-1,1 0 1,0 1-1,0-1 1,1 5 0,-1-6 3,1 0 0,0 1 0,-1-1 0,1 0 0,0 0 0,0 0 0,0 0 0,0 0 0,0 0 1,0 0-1,0 0 0,0 0 0,0 0 0,0 0 0,0-1 0,1 1 0,-1 0 0,0-1 0,0 1 0,1-1 1,-1 1-1,0-1 0,1 0 0,-1 0 0,1 0 0,-1 1 0,3-2 0,8 2 19,-1-2 0,1 1 1,-1-2-1,1 1 0,-1-2 0,0 1 0,0-2 0,0 1 0,0-1 0,-1-1 1,19-10-1,-29 14-15,0 1 0,0 0 0,0 0 1,0 0-1,1 0 0,-1 0 0,0 0 0,0-1 1,0 1-1,1 0 0,-1 0 0,0 0 0,0 0 1,0 0-1,1 0 0,-1 0 0,0 0 0,0 0 1,0 0-1,1 0 0,-1 0 0,0 0 1,0 0-1,1 0 0,-1 0 0,0 0 0,0 0 1,0 0-1,1 0 0,-1 0 0,0 0 0,0 1 1,0-1-1,1 0 0,-1 0 0,0 0 0,0 0 1,0 0-1,0 1 0,0-1 0,1 0 1,-1 0-1,0 0 0,0 0 0,0 1 0,0-1 1,0 0-1,0 0 0,0 0 0,0 1 0,0-1 1,1 0-1,-1 0 0,0 1 0,0-1 0,-3 20 199,-12 21 327,8-25-319,0 0 1,2 0-1,-6 24 0,1 21-6363,9-47-752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0.8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12107,'0'0'9444,"12"0"-8579,62-2 453,73-12-1,-32 2-3053,-58 8-2573,-1 2-3305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1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32 11082,'0'0'1250,"-54"21"1280,39-15-96,13-2-672,2-3-609,17-1-224,13 0 416,11 0-576,9-1-321,6-6-159,0-1-129,0 1-160,-5-1 32,-7 1-256,-3 1-1378,-9-3-1985,-2-2-1987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66 15579,'-1'0'161,"1"0"0,0 0 0,0 0 0,0 0 0,-1 0 0,1 0 0,0 0 0,0 0-1,-1 0 1,1 0 0,0 0 0,0 0 0,-1 0 0,1 0 0,0 0 0,0 0 0,-1-1 0,1 1 0,0 0-1,-1-1 967,1 1-966,-1 0 0,1 0 0,0-1-1,0 1 1,0 0 0,0 0 0,0-1 0,0 1 0,0 0 0,0 0 0,-1 0 0,1-1 0,0 1 0,0 0-1,0-1 1,13-2 1998,20 2-1540,1 0-408,0 0 1,0-3-1,-1 0 0,1-2 0,-1-2 1,33-12-1,-61 18-200,1 0-1,0 0 0,0 0 1,0 1-1,0 0 1,9 0-1,-15 1-9,1 0 0,-1 1 0,0-1-1,1 0 1,-1 0 0,0 1-1,1-1 1,-1 1 0,0-1 0,1 0-1,-1 1 1,0-1 0,1 1 0,-1-1-1,0 0 1,0 1 0,0-1-1,1 1 1,-1-1 0,0 1 0,0-1-1,0 1 1,0-1 0,0 1 0,0-1-1,0 1 1,0-1 0,0 1-1,0-1 1,0 1 0,-1-1 0,1 1-1,0-1 1,0 1 0,0-1 0,-1 1-1,1 0 1,-7 20-5,-13 16-24,-40 58 0,51-81 32,-19 24 10,18-27-12,1 1 0,1 0 0,0 1 1,0 0-1,-10 27 0,16-30 193,5-14-3275,-3 3 2784,0-1 0,0 1 0,1-1 0,-1 1-1,0 0 1,0-1 0,0 1 0,-1-1 0,1-1-1,-3-6-543,-1 0-144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1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0 13196,'0'0'5414,"11"4"-3818,23 8-1085,-7-4-256,0 2 1,-1 0-1,0 2 1,46 29-1,-70-40-252,-1 1-1,1-1 1,-1 1-1,1 0 1,-1 0-1,0-1 1,1 1 0,-1 0-1,0 0 1,0 0-1,0 1 1,-1-1-1,1 0 1,0 0-1,-1 0 1,0 1 0,1-1-1,-1 0 1,0 0-1,0 1 1,0-1-1,0 0 1,-1 0-1,1 1 1,-1-1-1,1 0 1,-1 0 0,0 0-1,0 0 1,0 0-1,0 0 1,0 0-1,-3 4 1,-3 4 25,0 0 1,-1-1 0,0 1-1,-16 13 1,-115 98 434,74-65-2494,1 1-5135,35-32-2448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2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0 4901,'0'0'17173,"0"8"-16927,-2 36 253,-11 56 0,7-64-313,1 1-1,2-1 1,3 63-1,0-98-159,0-1 1,1 1-1,-1-1 0,0 1 0,1-1 1,-1 1-1,0-1 0,1 0 0,-1 1 1,1-1-1,-1 0 0,0 1 0,1-1 1,-1 0-1,1 0 0,-1 1 0,1-1 1,-1 0-1,1 0 0,0 0 0,-1 0 1,1 1-1,-1-1 0,1 0 1,-1 0-1,1 0 0,-1 0 0,1 0 1,-1-1-1,1 1 0,0 0 0,0 0 1,21-6 793,-11-1-543,0 0 0,0-1 0,-1 0 0,1-1 0,-2 0-1,12-13 1,49-70 319,-48 62-514,-9 13-180,38-55-206,-23 23-3164,-25 37 740,-14 10-14264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2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8552,'0'0'2530,"0"54"417,0-29 481,2-1-514,6-2-736,7-2-1089,-4-3-768,2-3-193,4-3-128,-4-2-897,4-5-1505,0-4-2595,-4 0-3587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3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10602,'0'0'7388,"0"8"-7313,-3 9-1,-3 43 5041,12-92-1464,-13 38-7861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3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124 114 4644,'0'0'8163,"2"-8"-3428,0-2-3587,-1 0 1,1 0 0,-2 0-1,1-1 1,-2-10-1,1 20-1009,-1-1 0,1 0 0,0 0-1,0 1 1,-1-1 0,0 0 0,1 1 0,-1-1-1,0 0 1,1 1 0,-1-1 0,0 1 0,0-1 0,0 1-1,-1 0 1,1-1 0,0 1 0,-2-1 0,1 1-152,0 0 1,0 1-1,1 0 1,-1-1 0,0 1-1,0 0 1,0 0 0,0 0-1,0 0 1,0 0 0,0 0-1,0 1 1,0-1 0,0 1-1,1-1 1,-1 1-1,0 0 1,0-1 0,0 1-1,1 0 1,-4 2 0,0 2 48,-1 0 0,0 0 0,1 0 1,0 0-1,0 1 0,0 0 0,1 0 1,0 0-1,0 1 0,1-1 1,-1 1-1,1 0 0,1 0 0,-1 0 1,1 1-1,1-1 0,-1 0 0,1 1 1,1-1-1,-1 1 0,1-1 0,1 1 1,0 9-1,1-15-17,-1 0 0,0 0 0,1 0 0,-1 0 0,1 0 0,-1 0 0,1 0 0,0 0 0,0-1 0,0 1 0,0-1 0,0 1 0,0-1 0,1 0 0,-1 0 0,0 0 0,1 0 0,-1 0 0,0 0 0,1-1 0,-1 1 0,1-1 0,-1 0 0,1 0 0,-1 0 0,1 0 0,0 0 0,4-1 0,0 0 120,1 0 1,-1 0-1,1 0 0,-1-1 0,0 0 1,0-1-1,0 0 0,12-6 0,-9 2 51,0-1 1,0-1-1,-1 0 0,0 0 0,13-18 0,-18 21-160,1 0-1,-2 0 1,1 0-1,-1-1 1,0 1-1,0-1 1,0 1-1,-1-1 1,0 0-1,-1 0 0,2-13 1,-18 54-361,13-26 119,1 1-1,-1 0 1,1 0 0,1 1-1,0-1 1,2 14 0,-2-21 20,0 0 1,0 0 0,1 0 0,-1-1 0,1 1 0,0 0 0,-1 0 0,1 0 0,0 0 0,0 0 0,0-1 0,0 1 0,0 0-1,1-1 1,-1 1 0,0-1 0,1 1 0,-1-1 0,1 0 0,0 0 0,-1 0 0,1 0 0,0 0 0,0 0 0,0 0 0,-1 0-1,1-1 1,0 1 0,0-1 0,0 1 0,0-1 0,0 0 0,0 0 0,0 0 0,4 0 0,-4-1-273,0 1 1,1-1 0,-1 0-1,0 0 1,0-1-1,1 1 1,-1 0-1,0-1 1,0 1 0,0-1-1,-1 1 1,1-1-1,0 0 1,-1 0 0,1 0-1,-1 0 1,0 0-1,1 0 1,-1-1 0,0 1-1,0 0 1,1-5-1,0 2-419,13-28-6035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4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10 14510,'0'0'5925,"-7"9"-3747,2-3-1964,1-1-1,0 1 1,0 1 0,1-1-1,0 0 1,0 1-1,0 0 1,1 0-1,0 0 1,0 0-1,1 0 1,0 0-1,0 8 1,3 21-2,1-1 0,9 40 1,-5-40-449,-2 0 1,1 41-1,-18-104-640,3 12 797,2 0 166,1 1 0,1-1 0,0-1 0,1 1 0,1-1 0,-2-21-1,30 46 528,-11-1-550,1 0 0,0 0 0,0-2-1,0 0 1,1-1 0,0 0 0,0-1-1,0-1 1,27 1 0,-36-4-39,0 1 0,-1-1 0,1 0 0,-1-1 0,1 1 0,-1-1 0,1-1 0,-1 1 0,0-1 0,0 0 0,0 0 0,0-1 0,-1 0 0,0 0 0,1 0 0,-1-1 0,-1 0 0,1 1 0,-1-2 0,0 1 0,0 0 0,0-1 1,-1 0-1,0 0 0,0 0 0,2-6 0,-1 0 53,0 0 1,-1 0 0,0 0-1,-1 0 1,0-1 0,-1-23 0,-1 32-85,0 0 1,-1-1-1,1 1 1,-1 0-1,0 0 1,-1 0-1,1-1 1,-1 1-1,1 0 1,-4-4-1,4 6 0,-1 0 0,1 1-1,-1-1 1,1 0 0,-1 1-1,0-1 1,1 1 0,-1 0-1,0-1 1,0 1 0,0 0-1,0 0 1,0 0 0,0 1-1,-1-1 1,1 0 0,0 1-1,0-1 1,0 1 0,-4 0-1,4 0 9,0 0-1,0 0 0,0 0 0,0 0 0,0 1 0,0-1 1,0 1-1,0-1 0,0 1 0,0 0 0,1 0 0,-1-1 1,0 1-1,0 1 0,1-1 0,-1 0 0,0 0 0,1 1 1,-1-1-1,-1 3 0,1-1 12,-1 1 0,1 0 0,-1 0 0,1 1 0,0-1 0,1 0 0,-1 1 0,-1 7 0,1-2 10,1 1 1,0-1 0,0 0 0,1 0-1,0 1 1,1-1 0,4 18-1,-2-18-64,1 1-1,1-1 1,0-1-1,10 16 1,-11-19 9,1 1 0,-1-1 1,-1 1-1,1 0 1,-1 0-1,0 0 0,-1 1 1,0-1-1,0 0 0,-1 1 1,2 9-1,-2 37-2808,6-58-6144,-2-9 3907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4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77 9801,'0'0'6641,"9"4"-3561,-1 0-2501,0-1-1,0-1 1,1 0-1,-1 0 0,1 0 1,0-1-1,9 0 0,-15-1-464,-1 0-1,0 0 1,0 0-1,0 0 1,1 0-1,-1-1 1,0 1-1,0-1 1,0 0-1,0 1 1,0-1-1,0 0 1,0 0-1,0 0 1,0-1 0,0 1-1,0 0 1,-1-1-1,1 1 1,0-1-1,-1 0 1,1 1-1,-1-1 1,0 0-1,0 0 1,0 0-1,0 0 1,0 0-1,0 0 1,0 0-1,0 0 1,-1 0-1,1 0 1,-1-1-1,0 1 1,0 0-1,0 0 1,0-5-1,0 6-105,0-1-1,0 0 0,0 1 0,0-1 1,0 1-1,0-1 0,-1 0 1,1 1-1,-1-1 0,1 1 0,-1-1 1,0 1-1,1-1 0,-1 1 1,0 0-1,0-1 0,0 1 0,0 0 1,0 0-1,0-1 0,-1 1 1,1 0-1,0 0 0,0 0 0,-1 0 1,1 1-1,-1-1 0,1 0 1,-1 1-1,1-1 0,-1 1 0,1-1 1,-1 1-1,1 0 0,-1-1 1,0 1-1,1 0 0,-1 0 0,0 0 1,1 0-1,-1 1 0,-1-1 1,-1 1-21,0-1 0,0 1 1,0 0-1,1 1 0,-1-1 1,0 0-1,1 1 0,-1 0 1,1 0-1,-1 0 0,1 0 1,0 1-1,0-1 0,0 1 1,0 0-1,1-1 0,-3 5 1,1-2 3,1 1 1,0 0-1,1-1 1,-1 1-1,1 0 1,1 0-1,-1 1 1,1-1-1,0 0 1,0 0-1,1 1 1,0-1-1,0 0 1,0 1-1,1-1 1,1 8-1,-1-11-142,0 0 0,0 0 0,1 0-1,-1-1 1,1 1 0,-1 0-1,1-1 1,0 1 0,0-1-1,0 0 1,0 0 0,0 0 0,1 0-1,-1 0 1,1 0 0,-1 0-1,1-1 1,0 1 0,-1-1-1,1 0 1,0 0 0,0 0 0,0 0-1,0 0 1,0-1 0,0 1-1,0-1 1,0 0 0,0 0-1,0 0 1,0 0 0,1-1 0,-1 1-1,4-2 1,-3 1-531,0-1 1,0 1-1,-1-1 1,1 0-1,0 0 1,-1 0-1,1-1 1,-1 1-1,0-1 1,0 0-1,0 0 1,0 0-1,0 0 1,-1 0-1,0-1 0,3-4 1,-1 3-139,16-24-5640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5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12844,'0'0'11131,"-3"12"-10048,-4 33-566,2 0 0,2 0 0,2 0-1,9 77 1,-8-122-515,0 0 0,0 0 0,0 0 0,0-1 0,1 1-1,-1 0 1,0 0 0,0 0 0,0 0 0,0 0 0,0 0 0,1-1 0,-1 1-1,0 0 1,0 0 0,0 0 0,0 0 0,1 0 0,-1 0 0,0 0 0,0 0-1,0 0 1,1 0 0,-1 0 0,0 0 0,0 0 0,0 0 0,1 0 0,-1 0-1,0 0 1,0 0 0,0 0 0,1 0 0,-1 0 0,0 0 0,0 0 0,0 0-1,0 1 1,1-1 0,-1 0 0,0 0 0,0 0 0,0 0 0,0 0 0,0 0-1,1 1 1,-1-1 0,0 0 0,0 0 0,0 0 0,0 0 0,0 1 0,0-1 0,0 0-1,0 0 1,0 0 0,0 1 0,0-1 0,0 0 0,0 0 0,0 0 0,0 1-1,0-1 1,0 0 0,0 0 0,0 1 0,8-14 107,-4-5-320,-2 1 0,0 0 0,0-1 0,-2-21 0,0 31 113,-3 1 23,8 21 102,2-7-2,1 0 0,0-1 0,0 0 0,1 0 0,-1 0 0,2-1 0,-1-1 0,0 1 1,1-2-1,0 1 0,0-1 0,0-1 0,0 0 0,0 0 0,16 0 0,-19-1-3,-1 0 0,1-1 0,-1 0 0,0 0 1,1-1-1,-1 0 0,1 0 0,-1 0 0,0-1 0,0 0 0,0 0 0,0-1 0,0 1 1,0-1-1,-1 0 0,1-1 0,-1 0 0,0 0 0,0 0 0,0 0 0,-1-1 1,1 1-1,-1-1 0,0 0 0,0-1 0,2-5 0,-5 9-33,0 1 0,0-1-1,0 0 1,-1 0 0,1 0 0,-1-1-1,1 1 1,-1 0 0,0 0-1,0 0 1,0 0 0,0 0 0,0 0-1,0 0 1,-1-1 0,1 1 0,-1 0-1,1 0 1,-1 0 0,0 0-1,0 0 1,0 0 0,0 1 0,0-1-1,0 0 1,0 0 0,-1 1-1,1-1 1,-1 1 0,1-1 0,-1 1-1,1 0 1,-1-1 0,0 1 0,-3-2-1,2 2 7,1 0 0,0 0 0,-1 0 0,1 0 0,-1 1-1,1-1 1,-1 1 0,1 0 0,-1-1 0,0 1 0,1 0 0,-1 1-1,1-1 1,-1 0 0,1 1 0,-1-1 0,1 1 0,-1 0-1,1 0 1,-1 0 0,1 0 0,0 0 0,0 0 0,0 1 0,-1-1-1,1 1 1,0 0 0,-2 2 0,0 1 88,1 1 1,-1-1-1,1 1 0,0-1 1,1 1-1,-1 0 1,1 0-1,0 0 0,1 0 1,0 0-1,0 1 0,0-1 1,0 0-1,1 1 1,0-1-1,1 0 0,-1 1 1,1-1-1,0 0 0,4 10 1,-4-12-171,1 1 1,0-1 0,0 0-1,0 0 1,0 0-1,1-1 1,-1 1 0,1 0-1,0-1 1,0 0-1,1 0 1,6 5-1,-7-5-464,1-1 0,0 0-1,0 0 1,0-1 0,0 1-1,0-1 1,1 0 0,-1 0-1,0 0 1,1-1-1,-1 1 1,0-1 0,1 0-1,-1-1 1,5 0 0,1-1-10943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7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301 1 13741,'1'0'136,"-1"0"0,0 0 0,0 0 0,0 0 0,0 0 1,1-1-1,-1 1 0,0 0 0,0 0 0,0 0 0,1 0 0,-1 0 0,0 0 0,0 0 0,1 0 0,-1 0 0,0 0 1,0 0-1,0 0 0,1 0 0,-1 0 0,0 0 0,0 0 0,0 1 0,0-1 0,1 0 0,-1 0 0,0 0 1,0 0-1,0 0 0,1 0 0,-1 0 0,0 1 0,0-1 0,0 0 0,0 0 0,0 0 0,0 0 0,1 1 0,-1-1 1,0 0-1,0 0 0,0 0 0,0 1 0,0-1 0,0 0 0,0 0 0,0 0 0,0 1 0,0-1 0,0 0 0,0 0 1,0 0-1,0 1 0,0-1 0,0 0 0,0 0 0,0 0 0,0 1 0,0-1 0,0 0 0,-1 0 0,1 0 1,0 1-1,0-1 0,0 0 0,0 0 0,0 0 0,-1 1 0,-14 25 2639,-31 31-2321,43-53 153,-24 29-161,-80 88 678,93-107-1801,0-2 0,-1 0 1,-23 15-1,21-21-2364,8-8-3661,8-9 1497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7.5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9897,'0'0'16976,"7"10"-15705,29 31-842,2-1 0,54 44 0,-66-61-1189,21 17-3351,-14-25-5720,-17-13-286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14803,'0'3'1769,"2"-1"-993,4 0-112,3 1 992,4-3-376,4 3-95,4-1-217,7-1-48,-1 0-208,3 1-152,0-2-256,-4 0-192,-2 0-760,-2-3-400,-2 0 864,-4-3-176,-1-4-136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7.8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189 3 18257,'0'0'2920,"-10"-1"-1195,6 1-1646,-1-1 1,1 1-1,-1 0 1,1 0-1,-1 0 1,1 1-1,-1 0 1,1 0-1,0 0 1,-1 0-1,1 0 1,0 1-1,0 0 1,0 0-1,0 0 1,0 1-1,0-1 1,-6 7-1,-1 2 64,1 0-1,1 0 0,0 1 0,1 1 1,0 0-1,-6 14 0,10-20-25,1 1-1,0-1 0,0 1 1,1 0-1,0 0 1,0 1-1,1-1 0,0 0 1,0 0-1,1 1 1,0-1-1,2 12 0,-1-18-83,-1-1-1,0 0 0,1 1 0,0-1 0,-1 0 0,1 0 0,0 0 0,0 0 0,-1 0 0,1 0 0,0 0 0,0 0 1,0 0-1,0 0 0,1 0 0,-1 0 0,0 0 0,0-1 0,0 1 0,1-1 0,-1 1 0,0-1 0,0 1 0,1-1 1,-1 0-1,1 0 0,-1 1 0,0-1 0,1 0 0,-1 0 0,0 0 0,1-1 0,-1 1 0,0 0 0,2-1 0,1 1 6,-1-1 0,1 0 0,-1 0 0,0 0 0,0 0 0,0 0 0,0-1 0,0 1 0,0-1 0,0 0 0,0 0 0,0 0 0,3-3 0,-4 2-36,0 0-1,0 0 1,0 0-1,-1 0 0,1 0 1,-1-1-1,0 1 0,1-1 1,-1 1-1,-1 0 1,1-1-1,-1 0 0,1 1 1,-1-1-1,0 1 0,0-1 1,0 1-1,-1-1 1,1 1-1,-2-5 0,1 6-10,0 0-1,0 0 0,0 0 0,0 1 0,0-1 0,0 0 0,0 1 1,-1-1-1,1 1 0,0-1 0,-1 1 0,0 0 0,1-1 0,-1 1 1,0 0-1,1 0 0,-1 0 0,0 0 0,0 0 0,0 1 1,0-1-1,0 1 0,0-1 0,0 1 0,0 0 0,0 0 0,0-1 1,0 2-1,0-1 0,0 0 0,0 0 0,0 0 0,0 1 0,0-1 1,-3 2-1,4-1 8,0-1 0,0 0 0,0 1 0,0-1 0,0 1 0,0-1 0,0 1 0,0 0 0,0-1 0,1 1 0,-1 0 0,0-1 0,0 1 0,1 0 0,-1 0 0,0 0 0,1 0 0,-1 0 0,1 0 0,-1 0 0,1 0 0,0 0 0,-1 0 0,1 0 0,0 0 0,0 0 0,0 0 0,0 0 0,0 0 1,0 0-1,0 0 0,0 0 0,0 0 0,1 2 0,-1-1 3,0 0 1,1 0 0,0 0 0,-1 0 0,1 0 0,0 0 0,0 0 0,0 0-1,0 0 1,1 0 0,-1-1 0,0 1 0,1 0 0,-1-1 0,1 1 0,2 1-1,8 2 17,0 0 0,1 0-1,0-2 1,0 1 0,0-2-1,0 0 1,1 0 0,-1-1-1,1-1 1,-1 0 0,0-1-1,18-3 1,-2-5 51,-52 49-15,20-35-124,1 0 0,0 1-1,0-1 1,1 0 0,-1 1 0,1-1 0,0 7 0,1 6-2654,4-5-3403,5-6-2649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1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13 123 7527,'-2'-3'860,"0"0"0,1 0 1,-1 0-1,1 0 0,0 0 0,0-1 0,0 1 1,1 0-1,-1 0 0,1-1 0,-1 1 0,1 0 1,1-7-1,-1 7-400,1 0 1,0 0 0,0 0-1,0 0 1,0 0 0,0 0 0,1 1-1,-1-1 1,1 0 0,0 1-1,-1 0 1,1-1 0,3-2-1,-1 2-253,1 0 0,-1-1 0,0 1 0,1 1 0,0-1 0,0 1 0,0 0 0,0 0 0,0 0 0,0 1 0,0 0 0,1 0 0,-1 0 0,0 0 0,1 1 0,-1 0 0,8 1 0,-10-1-199,0 1-1,0 0 0,0-1 0,0 1 0,0 0 1,-1 0-1,1 1 0,0-1 0,-1 1 0,1-1 0,-1 1 1,1 0-1,-1 0 0,0 0 0,0 0 0,0 0 0,0 0 1,0 1-1,0-1 0,-1 1 0,1-1 0,-1 1 1,0-1-1,0 1 0,0 0 0,0 0 0,0 0 0,0 0 1,-1 0-1,1 0 0,-1 5 0,0-2-9,0 0 0,0 1 0,0-1 0,-1 0-1,0 0 1,0 0 0,0 0 0,-1 0 0,0 0 0,0 0 0,-1-1-1,0 1 1,0-1 0,-6 9 0,0-4 9,0 1 1,-1-2-1,0 1 1,-1-1-1,0-1 1,-1 0-1,0 0 1,0-2-1,-19 9 1,47-16-22,-1-1 1,0 2-1,1 1 1,21 2-1,-29-2-9,54 10-1842,-15-1-4000,-12-6-3007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55.4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8870 397 11883,'0'0'3641,"2"-10"-2301,0-1-1109,2-1 196,-2 0 1,0-1-1,0 1 0,0-15 0,-2 24-391,0-1 1,-1 0-1,1 1 0,-1-1 0,1 0 1,-1 1-1,0-1 0,-1 1 0,1-1 1,0 1-1,-1 0 0,0-1 0,0 1 1,0 0-1,0 0 0,0 0 0,-1 1 1,1-1-1,-1 0 0,-5-3 0,-10-5-31,-2 0 0,1 2 0,-1 0 0,-1 1-1,0 1 1,-30-6 0,-137-16 47,112 19-42,-992-60 172,675 56-182,-1074-22 59,424 60-143,-5 0 114,451-29-30,-355 3 0,757 8-9,-323 52 0,419-39 1,0 5 0,2 3 1,1 5-1,1 4 1,-93 50-1,150-65-12,1 1-1,1 2 1,2 1-1,0 2 1,2 1 0,1 2-1,1 1 1,-27 38-1,41-47-3,0 1 1,2 0-1,0 2 0,2-1 0,1 1 0,1 1 0,1 0 0,1 1 1,2-1-1,0 1 0,2 1 0,1-1 0,1 45 0,3-57 14,1 0-1,1-1 0,0 1 0,1 0 1,1-1-1,0 0 0,1 0 0,1 0 1,0-1-1,1 0 0,0 0 0,1-1 1,0 0-1,1-1 0,0 0 0,1 0 1,0-1-1,17 12 0,10 4-22,1-1 0,1-1 1,0-3-1,77 29 0,5-8 41,2-5 0,1-6 0,176 22 0,392 0 24,553-40 30,-791-15-49,1091-13 1,-4-76 9,-627-12 128,-12-65-8,-749 128-32,261-108-1,-321 106-34,-3-3-1,-1-5 0,151-112 1,-213 140 8,-2-1-1,0-1 1,-1-1 0,-1-1-1,34-49 1,-52 65-51,1-1 0,-1 1 0,-1-1 0,0 0 0,0-1 0,-1 1 1,-1-1-1,1 1 0,-2-1 0,0 0 0,-1-1 0,0 1 0,0 0 0,-1 0 0,-1 0 0,0 0 0,-1 0 0,0 0 1,-7-22-1,3 23-30,0-1 0,-1 1 0,0 0 0,0 1 0,-1 0 1,0 0-1,-1 1 0,0 0 0,-1 0 0,0 1 0,0 0 1,-1 1-1,0 0 0,-14-6 0,-11-5-164,0 2-1,-2 2 1,-51-14 0,-203-31-4735,118 32-1803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8.4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11979,'0'0'13229,"71"9"-11019,-32-7-865,2-2-352,4 0-641,0 2-287,-2 0-418,-4-1-1120,-7 1-2211,-8-2-1505,-4 0-3427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38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 14606,'0'0'7495,"53"19"-5733,-10-19-353,9 0-256,2 0-801,4-2-288,-4-3-384,-5-2-1986,-3-5-2467,-5-5-8551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1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1 13933,'0'0'6182,"-10"54"-5413,5-20-257,3 3-191,-8 2-193,9-2-64,-3 2 0,4-6-96,0-3-705,0-11-576,0-7-257,15-12-223,-2 0-417,4-17-833,-1-10-2627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2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 4452,'0'0'15471,"-22"65"-14766,16-30-33,6-2-95,0 1-129,0-2-352,10 0-32,1-3-608,-5-1-930,-5-4-479,-1-2-322,0-4 386,0-9-1,-7-4-3171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2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1 100 8616,'0'0'13570,"8"1"-12539,20 1-315,45 10 1,-41-5-2312,63 4 0,-90-11 1309,5 0-1159,0 1 1,0-2-1,1 0 1,-1 0-1,19-5 1,-27 5 1159,1 0 0,-1 0 0,1 0 0,-1-1 0,0 1 0,1-1 0,-1 1 0,0-1 0,0 0 0,0 0 0,0 0 0,0 0 0,2-4 0,7-28 560,-9-19 4311,-2 42-1757,-1 15 482,1 5-2701,15-4-906,-13-5 308,-1 1 1,0 0-1,1 0 0,-1-1 0,0 1 1,0 0-1,0 0 0,0 0 0,0 1 1,0-1-1,0 0 0,0 0 0,0 0 1,0 1-1,-1-1 0,1 0 0,0 1 1,0 2-1,13 32 672,-12-30-362,8 22 861,-2 1 1,7 37 0,-8-18-974,0 93 0,-7-138-175,0 1 0,0-1 0,0 1 0,-1-1 0,0 1 0,0-1 0,0 0 0,0 0 0,0 1 0,-1-1 0,1 0 0,-1 0 0,0 0 0,0-1 0,0 1 0,0 0 0,-1-1 0,-4 5 0,5-6 11,1 0-1,-1 0 1,1 0 0,-1-1 0,0 1 0,1-1-1,-1 1 1,0-1 0,1 0 0,-1 0 0,0 1-1,0-1 1,1 0 0,-1 0 0,0-1 0,1 1-1,-1 0 1,0-1 0,0 1 0,1-1-1,-1 1 1,1-1 0,-1 0 0,1 1 0,-1-1-1,1 0 1,-1 0 0,1 0 0,0 0 0,-1-1-1,1 1 1,0 0 0,0-1 0,0 1 0,0 0-1,0-1 1,0 1 0,-1-3 0,-7-12-43,1 1 0,1-1-1,0 0 1,1-1 0,0 0 0,2 1 0,0-2 0,1 1 0,1 0 0,-1-30 0,3 44-49,1 1 0,-1-1 0,1 1 1,-1 0-1,1-1 0,0 1 0,0 0 0,0 0 1,0 0-1,1-1 0,-1 1 0,0 0 1,1 0-1,-1 1 0,1-1 0,0 0 0,0 1 1,0-1-1,0 1 0,0-1 0,0 1 0,3-2 1,58-23-2518,-38 17 1049,6-5-4033,0 0-2909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3.0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0 8840,'0'0'5899,"-2"12"-2685,-17 170 4293,15-50-6296,5-96-1204,-3 0 0,-11 67 0,13-103-16,0 0 1,0 0-1,-1 0 1,1 0-1,0 0 1,0 0-1,0 0 0,0 0 1,0 0-1,0 0 1,0 0-1,-1 0 1,1 0-1,0 0 0,0 0 1,0 0-1,0 0 1,0 0-1,0 0 1,0 0-1,-1 0 1,1 0-1,0 0 0,0 0 1,0 0-1,0 0 1,0 0-1,0 0 1,0 0-1,0 0 0,0 0 1,-1 0-1,1 1 1,0-1-1,0 0 1,0 0-1,0 0 1,0 0-1,0 0 0,0 0 1,0 0-1,0 0 1,0 0-1,0 1 1,0-1-1,0 0 0,0 0 1,0 0-1,0 0 1,0 0-1,-4-18 38,-1-30 342,4-8-438,9-83 0,-6 119-42,1 1-1,1 0 0,1 0 0,0 1 1,2 0-1,0 0 0,1 0 0,11-18 1,-18 34 68,1 0 1,-1 0-1,1 0 1,0 0-1,-1 0 1,1 1-1,0-1 1,0 0-1,0 1 1,0 0-1,1-1 1,-1 1-1,0 0 1,0 0-1,1 1 1,-1-1-1,1 0 1,-1 1-1,1-1 1,-1 1-1,1 0 1,-1 0 0,1 0-1,-1 0 1,1 0-1,-1 0 1,0 1-1,1-1 1,-1 1-1,1 0 1,-1 0-1,0 0 1,1 0-1,-1 0 1,0 0-1,0 1 1,0-1-1,0 1 1,0-1-1,0 1 1,0 0-1,-1 0 1,1-1 0,-1 1-1,1 1 1,-1-1-1,0 0 1,0 0-1,1 0 1,-2 1-1,1-1 1,0 0-1,0 1 1,-1-1-1,1 1 1,-1-1-1,0 1 1,0-1-1,0 1 1,0-1-1,0 1 1,-1-1-1,1 1 1,-1-1-1,1 1 1,-2 1 0,0 0 7,-1-1-1,0 1 1,1-1 0,-1 0 0,-1 0 0,1-1 0,0 1 0,-1 0 0,1-1 0,-1 0 0,0 0 0,1 0 0,-1 0 0,-7 1 0,-59 17-53,58-18-1913,6-2-3604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3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48 3299,'0'0'16576,"-10"4"-16267,6-2-287,-1 0 0,1 1 0,0-1 0,0 1 0,0 0 0,0 0 0,1 0 0,-1 1 0,1-1 0,0 1 0,0 0 0,0 0-1,0 0 1,1 0 0,-1 0 0,1 1 0,0-1 0,1 1 0,-1-1 0,1 1 0,0 0 0,0-1 0,0 1 0,1 0 0,-1 0-1,1 0 1,1 8 0,0-11 25,-1 0-1,1 0 0,-1 0 0,1 0 0,-1-1 0,1 1 1,0 0-1,0 0 0,0-1 0,0 1 0,0-1 1,0 1-1,1-1 0,-1 1 0,0-1 0,1 1 0,-1-1 1,1 0-1,0 0 0,-1 0 0,1 0 0,0 0 1,0 0-1,-1-1 0,1 1 0,0-1 0,0 1 0,0-1 1,0 1-1,0-1 0,0 0 0,0 0 0,0 0 1,3-1-1,0 2 72,0-2 0,0 1 0,0 0-1,0-1 1,0 0 0,0 0 0,0-1 0,-1 1 0,1-1 0,0 0 0,-1 0 0,8-6 0,-7 3 9,0 0 0,0-1 1,0 1-1,-1-1 0,0-1 0,0 1 0,-1 0 1,0-1-1,0 0 0,0 1 0,-1-1 0,0 0 0,0-1 1,-1 1-1,0 0 0,0 0 0,-1-1 0,0 1 1,0 0-1,-1 0 0,0-1 0,-1-6 0,2 12-118,-1 1 0,1 0 1,0 0-1,0-1 0,-1 1 0,1 0 0,-1 0 0,1 0 0,-1 0 0,1 0 0,-1 0 0,0 0 0,1 0 0,-1 0 0,0 0 0,0 0 0,0 0 0,0 0 0,0 1 0,0-1 0,0 0 0,0 1 0,0-1 0,0 0 0,0 1 0,0 0 0,0-1 0,0 1 0,-1 0 0,-1-1 0,2 1-5,0 1-1,0-1 0,0 0 1,0 1-1,0-1 0,0 1 0,0-1 1,0 1-1,0-1 0,0 1 1,0 0-1,1-1 0,-1 1 0,0 0 1,0 0-1,1 0 0,-1 0 1,0 0-1,1-1 0,-1 1 0,1 0 1,-1 0-1,1 0 0,0 0 1,-1 1-1,1-1 0,0 0 0,0 0 1,0 0-1,0 0 0,0 0 1,0 0-1,0 0 0,0 2 0,0 0-104,0 0-1,1 1 1,-1-1-1,1 1 1,0-1-1,0 0 1,0 1-1,0-1 1,0 0-1,1 0 1,-1 0-1,1 0 0,0 0 1,0 0-1,0-1 1,3 4-1,30 19-5378,-18-18-296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17580,'0'1'289,"0"0"1,-1 0-1,2 0 0,-1 0 1,0 0-1,0 0 1,0 0-1,0-1 0,0 1 1,1 0-1,-1 0 1,0 0-1,1 0 1,-1-1-1,1 1 0,-1 0 1,2 1-1,-2-2-207,1 0 0,0 1 1,-1-1-1,1 0 0,0 0 0,-1 0 0,1 1 0,0-1 0,-1 0 0,1 0 0,0 0 1,-1 0-1,1 0 0,0 0 0,0-1 0,-1 1 0,1 0 0,0 0 0,-1 0 1,1-1-1,0 1 0,-1 0 0,1-1 0,-1 1 0,1 0 0,0-1 0,1 0-19,-1 0-1,1 0 1,-1 0-1,0 0 0,1 0 1,-1 0-1,0-1 0,0 1 1,0 0-1,0-1 1,0 1-1,0 0 0,0-1 1,-1 0-1,1 1 0,0-1 1,-1 1-1,1-1 1,-1 1-1,1-4 0,-1 5-46,-1-1-1,1 1 0,0 0 0,0 0 0,0 0 1,-1 0-1,1-1 0,0 1 0,0 0 1,-1 0-1,1 0 0,0 0 0,-1 0 1,1 0-1,0 0 0,0 0 0,-1 0 1,1 0-1,0 0 0,-1 0 0,1 0 0,0 0 1,0 0-1,-1 0 0,1 0 0,0 0 1,0 0-1,-1 0 0,1 1 0,0-1 1,0 0-1,-1 0 0,1 0 0,0 0 1,0 1-1,0-1 0,-1 0 0,1 0 0,0 0 1,0 1-1,0-1 0,-1 1 0,-9 8 122,-18 33-79,28-42-64,0 0 0,0 0 0,0 0 0,0 0 0,0 0 0,0 0 0,0 0 1,0 0-1,1 0 0,-1 0 0,0 0 0,0 0 0,0 0 0,0 0 0,0 0 0,0 0 0,0 0 1,0 0-1,0 0 0,0 0 0,0 0 0,0 0 0,0 0 0,1 0 0,-1 0 0,0 0 0,0 0 1,0 0-1,0 0 0,0 1 0,0-1 0,0 0 0,0 0 0,0 0 0,0 0 0,0 0 0,0 0 1,0 0-1,0 0 0,0 0 0,0 0 0,0 0 0,0 0 0,0 0 0,0 0 0,0 1 0,0-1 0,0 0 1,0 0-1,0 0 0,0 0 0,0 0 0,0 0 0,0 0 0,0 0 0,0 0 0,0 0 0,0 0 1,0 0-1,7-2-552,29-30-949,-19 20 1085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4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 14382,'0'0'6843,"-3"11"-4681,-6 37-857,2 1-1,0 78 0,-3 111-599,8-286-1045,-9-48-1,5 48-672,-1-49 1,7 96 1011,0 1 0,1-1 1,-1 1-1,0-1 0,0 0 1,1 1-1,-1-1 0,0 1 1,0-1-1,1 1 0,-1-1 1,1 1-1,-1-1 0,0 1 0,1-1 1,-1 1-1,1 0 0,-1-1 1,1 1-1,-1 0 0,1-1 1,0 1-1,-1 0 0,1 0 1,-1 0-1,1-1 0,-1 1 1,1 0-1,0 0 0,-1 0 1,1 0-1,0 0 0,-1 0 1,1 0-1,-1 0 0,1 0 1,0 0-1,-1 1 0,1-1 1,-1 0-1,1 0 0,-1 1 1,1-1-1,0 0 0,-1 0 1,1 1-1,0 0 0,37 16 77,-30-13-61,0-1-11,0 1 0,0-1-1,1 0 1,-1-1 0,1 0 0,0-1-1,-1 1 1,1-2 0,0 1 0,0-1-1,0 0 1,14-3 0,-18 1 0,-1 1 0,1-1 1,-1 0-1,0 0 0,0 0 0,0 0 1,0-1-1,0 0 0,0 1 1,-1-1-1,1-1 0,-1 1 1,0-1-1,0 1 0,0-1 0,-1 0 1,1 0-1,-1 0 0,0 0 1,0 0-1,0-1 0,-1 1 1,1-1-1,-1 1 0,1-8 0,0 6-6,-1-1 0,0 0 0,0 1 0,-1-1 0,0 0 0,0 1 0,0-1 0,-2-8 0,1 14 1,0-1 0,1 0 0,-1 0 1,0 1-1,0-1 0,0 0 0,0 1 0,0-1 0,0 1 0,0-1 1,0 1-1,-1 0 0,1 0 0,-1-1 0,1 1 0,-1 0 0,1 0 0,-1 0 1,1 0-1,-1 1 0,0-1 0,0 0 0,1 1 0,-1-1 0,0 1 0,0 0 1,0-1-1,0 1 0,1 0 0,-1 0 0,0 0 0,0 0 0,-2 1 0,0 0 48,0 0-1,0 0 0,0 1 0,0-1 0,0 1 0,1 0 1,-1 0-1,0 0 0,1 0 0,0 1 0,0-1 0,-1 1 1,1 0-1,1 0 0,-1 0 0,0 0 0,1 1 0,0-1 1,0 1-1,0-1 0,0 1 0,0 0 0,1 0 0,-2 5 0,-1 3 63,0 0 0,1 0 0,1 1 0,0-1 0,0 1 0,1 24 0,1-33-104,1 0 0,-1 0 0,1 0 0,0 0 0,0 0 0,0-1 1,0 1-1,1 0 0,0-1 0,-1 1 0,1-1 0,1 1 0,-1-1 0,0 0 0,1 0 0,0 0 1,-1 0-1,1 0 0,0-1 0,4 4 0,5 0-326,-1 0 0,1-1 1,-1 0-1,25 6 0,31 14-2052,-65-24 2430,-1 0 0,1 1 1,-1-1-1,1 0 0,-1 1 0,0-1 1,0 1-1,0-1 0,0 1 1,0-1-1,0 1 0,0 0 1,0 0-1,0-1 0,-1 1 1,1 0-1,-1 0 0,1 2 1,-1-2-48,0-1 0,0 1 1,0-1-1,1 0 0,-1 1 1,0-1-1,1 0 1,-1 1-1,1-1 0,0 0 1,-1 1-1,1-1 1,0 0-1,0 0 0,0 0 1,0 0-1,0 0 1,0 0-1,0 0 0,0 0 1,0 0-1,0 0 1,1-1-1,-1 1 0,0 0 1,0-1-1,1 1 0,-1-1 1,0 0-1,1 1 1,-1-1-1,1 0 0,-1 0 1,0 0-1,1 0 1,1 0-1,3 0-1,-1-1 1,1 1-1,0-1 0,-1 0 1,0-1-1,1 1 0,-1-1 1,0 0-1,0-1 0,0 1 1,0-1-1,0 0 0,0 0 1,-1-1-1,1 1 0,-1-1 1,0 0-1,0 0 0,-1 0 0,1-1 1,-1 1-1,5-9 0,-3 2 47,0 0-1,0 0 1,-1 0-1,0 0 1,-1-1-1,0 1 0,-1-1 1,0 0-1,0-21 1,-2 33-37,0-1 1,0 0-1,0 0 1,0 0-1,0 0 1,0 0-1,0 0 0,0 1 1,-1-1-1,1 0 1,0 0-1,0 0 1,-1 1-1,1-1 1,0 0-1,-1 0 1,1 0-1,-1 1 1,1-1-1,-1 0 1,1 1-1,-1-1 1,0 1-1,1-1 1,-1 1-1,0-1 0,0 1 1,1-1-1,-1 1 1,0-1-1,0 1 1,1 0-1,-1 0 1,0-1-1,0 1 1,0 0-1,0 0 1,0 0-1,1 0 1,-1 0-1,0 0 1,-1 0-1,0 0 29,0 1-1,0-1 1,0 1-1,0-1 1,0 1-1,0 0 1,1 0-1,-1 0 1,0 0-1,0 0 0,1 0 1,-1 1-1,1-1 1,-1 0-1,1 1 1,0-1-1,-2 3 1,-1 2 45,1 1-1,0-1 1,0 1 0,1-1-1,0 1 1,0 0 0,1 0-1,0-1 1,0 1-1,0 0 1,1 0 0,0 0-1,0 0 1,2 8 0,-1-12-89,-1 0 1,1 1 0,0-1 0,0 0 0,1 0-1,-1 0 1,1 0 0,-1 0 0,1 0-1,0 0 1,0 0 0,1-1 0,-1 1-1,0-1 1,1 1 0,-1-1 0,1 0-1,0 0 1,0 0 0,0-1 0,0 1 0,0-1-1,0 1 1,0-1 0,0 0 0,1 0-1,-1-1 1,0 1 0,1 0 0,4-1-1,-1 1 8,0-1-1,0 0 1,0-1 0,0 1-1,0-1 1,0-1-1,0 1 1,0-1-1,-1 0 1,1-1-1,0 0 1,8-5-1,-6 2 3,-1 0-1,0-1 0,0 0 0,-1 0 1,0 0-1,0-1 0,11-17 1,-18 29 54,0 1 0,0 0 1,0 0-1,1-1 0,-1 1 1,1 0-1,0-1 0,1 1 1,2 6-1,-2-8-76,1 0-1,0 0 1,0 0 0,0 0-1,0-1 1,0 1-1,0-1 1,1 0 0,-1 0-1,1-1 1,-1 1 0,1-1-1,0 1 1,0-1 0,0 0-1,0 0 1,0-1 0,-1 1-1,1-1 1,0 0-1,0 0 1,0 0 0,0-1-1,5-1 1,-1 1-75,1-1 0,-1 0 0,0 0 0,0-1 0,0 0 1,-1 0-1,1-1 0,-1 0 0,1-1 0,8-6 0,41-58-2058,-57 68 2381,0 1-194,-1 1 0,0 0-1,0-1 1,0 1-1,1-1 1,-1 1 0,0 0-1,1 0 1,-1-1-1,1 1 1,-1 0 0,1 0-1,-1 0 1,1 0-1,-1-1 1,1 1-1,0 0 1,0 0 0,-1 0-1,1 0 1,0 2-1,-5 20 543,4-21-573,1 0 0,0 1 0,0-1 0,0 0 0,0 0 0,0 0 0,0 0 0,0 0-1,1 0 1,-1 0 0,1 1 0,-1-1 0,1 0 0,0-1 0,0 1 0,0 0 0,0 0 0,0 0 0,0 0-1,1-1 1,-1 1 0,1-1 0,1 3 0,1-2-14,0-1 0,1 1 0,-1-1 0,0 0 0,1 0 0,-1 0 0,1-1 0,-1 1 0,1-1 0,6-1 0,-7 1-29,1 0 0,-1-1 0,1 0 0,0 0 0,-1 0 0,1 0 1,-1-1-1,0 0 0,0 1 0,1-2 0,-1 1 0,0 0 0,-1-1 1,5-3-1,0-1-14,0-1 1,0 0 0,-1-1-1,11-15 1,-18 23 164,-10 23 101,8-18-348,1 0 0,0 1 0,-1-1 0,2 1 0,-1-1 0,0 1 1,1 0-1,0-1 0,0 1 0,0 0 0,1-1 0,1 6 0,-1-8-319,0 0 0,0 0 0,0-1 0,1 1 0,-1 0 0,1-1 0,-1 1 1,1-1-1,0 1 0,-1-1 0,1 0 0,0 0 0,0 0 0,0 0 0,0 0 0,0 0 0,0 0 0,0-1 0,0 1 0,1-1 0,-1 0 0,0 1 0,0-1 1,0 0-1,0 0 0,1 0 0,2-1 0,22 1-6123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5.1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31 7143,'0'-1'556,"1"0"1,-1 0-1,1 0 1,-1 0-1,1 0 1,-1-1-1,0 1 1,0 0-1,1 0 1,-1-1-1,0 1 1,0 0-1,0-1 1,0 1-1,0 0 1,-1 0-1,1-1 1,0 1-1,-1 0 0,1 0 1,-1 0-1,1-1 1,-2 0-1,1 1-357,0 1-1,0 0 1,0 0-1,0 0 1,0 0-1,0 0 0,0 0 1,0 0-1,-1 1 1,1-1-1,0 0 0,0 1 1,0-1-1,0 0 1,0 1-1,0-1 0,0 1 1,1 0-1,-1-1 1,-1 2-1,-50 44 1236,47-41-1448,0 1 0,0 0 0,1 0 1,-1 1-1,2-1 0,-1 1 0,1 0 0,0 0 0,0 0 0,1 0 0,-1 0 0,-1 15 0,5-21-43,-1 0 1,0 0 0,1 0-1,-1 0 1,1 0-1,-1 0 1,1 0 0,0 0-1,-1 0 1,1 0 0,0 0-1,0-1 1,0 1-1,0 0 1,0 0 0,-1-1-1,1 1 1,0 0-1,0-1 1,1 1 0,-1-1-1,0 0 1,0 1-1,0-1 1,0 0 0,0 0-1,0 1 1,0-1-1,3 0 1,41 2-681,-35-1 390,27-2-260,-23 1 830,0 0-1,0 0 0,28 5 1,-42-5-176,0 0 1,0 0 0,1 0-1,-1 0 1,0 1 0,1-1-1,-1 0 1,0 0 0,1 0-1,-1 0 1,0 0 0,0 1-1,1-1 1,-1 0-1,0 0 1,0 0 0,1 1-1,-1-1 1,0 0 0,0 0-1,0 1 1,1-1 0,-1 0-1,0 0 1,0 1 0,0-1-1,0 0 1,0 1-1,0-1 1,0 0 0,0 1-1,0-1 1,1 0 0,-1 1-1,0-1 1,-1 0 0,1 0-1,0 1 1,0-1 0,0 0-1,0 1 1,0-1-1,0 0 1,0 1 0,0-1-1,0 0 1,-1 0 0,1 1-1,0-1 1,0 0 0,0 0-1,-1 1 1,1-1 0,0 0-1,0 0 1,-1 1-1,1-1 1,0 0 0,0 0-1,-1 0 1,1 0 0,0 0-1,-1 1 1,-16 10 987,-14 2 576,-55 15 0,45-18-4002,0 0-4868,36-10 458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5.5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92 20083,'0'0'7516,"7"6"-6539,0 0-899,-1-1-1,1 1 1,0-1-1,0-1 0,0 0 1,1 0-1,0 0 1,-1-1-1,1 0 0,0 0 1,1-1-1,-1 0 1,10 0-1,-9-1-46,0-1 0,0 0 0,0-1 0,0 0 0,0 0 1,0-1-1,0 0 0,0-1 0,13-5 0,-18 6-38,-1 0 1,0 0 0,1 0-1,-1-1 1,0 1-1,0-1 1,0 0-1,-1 1 1,1-1-1,-1-1 1,1 1-1,-1 0 1,0-1 0,0 1-1,-1-1 1,1 1-1,-1-1 1,0 0-1,0 0 1,0 1-1,0-1 1,0 0-1,-1 0 1,0-8 0,0 11-25,0-1 0,0 0 0,0 0 0,-1 1 0,1-1 0,-1 0 0,1 1 0,-1-1 0,1 1 0,-1-1 0,0 0 0,0 1 1,1-1-1,-1 1 0,0 0 0,-1-1 0,1 1 0,0 0 0,0 0 0,0 0 0,-4-2 0,2 1-18,0 0 0,-1 1 0,0-1 0,1 1 0,-1 0 0,0 0 0,1 0 0,-1 0 0,-7 0 0,5 1 23,-1 0 1,1 0 0,-1 1-1,1 0 1,-1 0 0,1 0-1,0 1 1,-1-1 0,1 2-1,0-1 1,0 1 0,-5 3-1,6-2 48,0 1-1,0-1 1,1 1-1,0 0 0,0 1 1,0-1-1,1 0 1,0 1-1,0 0 0,0 0 1,1 0-1,-1 0 1,2 0-1,-1 1 0,1-1 1,0 1-1,0-1 0,0 1 1,1 8-1,1-5-473,-1 0 0,1-1 1,1 1-1,0 0 0,4 11 0,-3-12-1137,0-1 1,1 0 0,0 0-1,0 0 1,10 12 0,10 6-10616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6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305 23 14221,'0'0'1698,"9"-4"501,30-12-74,-39 16-2088,0 0 0,1-1 0,-1 1 0,0 0 0,1 0 0,-1-1 0,0 1 0,1 0 0,-1 0 0,1 0 0,-1 0 0,1 0 0,-1 0 0,0 0 0,1 0 0,-1 0 0,1 0 0,-1 0 0,0 0 0,1 0 0,-1 0 0,1 0 0,-1 0 0,1 0 0,-1 1 0,0-1 0,1 0 0,-1 0 0,0 0 0,1 1 0,-1-1 0,0 0 0,1 0 0,-1 1 0,0-1 0,1 0 0,-1 1 0,0-1 0,0 0 0,1 1 0,-1-1 0,0 1 0,0-1 0,0 0 0,0 1 0,0-1 0,0 1 0,1-1 0,-1 0 0,0 1 0,0-1 0,0 1 0,0-1 0,0 1 0,0-1 0,-1 0 0,1 1 0,0-1 0,0 1 0,0-1 0,-1 1 0,-8 27 291,9-28-270,-17 37 71,-3-1 0,0-1 0,-37 46 1,-86 91-67,127-155-34,-9 15-46,17-21-629,-1 0 0,-1 0 1,-20 17-1,28-26-2931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6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11563,'0'0'10698,"36"57"-8776,-12-36-353,4 1-448,-2 1-800,2 3-257,-2 0-64,2 3-385,-4-3-1216,-5-5-1474,2-2-4388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6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0 18289,'0'0'6823,"15"47"-6567,-27-15-160,-6 2 0,-8 1-352,-4 0-257,4-5 289,-2-4 128,5-4-416,10-7-673,6-8-673,12-17-15246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47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1 17232,'0'0'5702,"-6"78"-3780,3-45-641,3 3-384,0 0-353,0 0-352,3-3-128,3-2-32,1-4 0,3-2-224,-3-6-416,1-3-321,1-3-320,-3-6-737,-1-5-2338</inkml:trace>
  <inkml:trace contextRef="#ctx0" brushRef="#br0" timeOffset="1">1 223 15407,'0'0'11082,"50"-12"-9961,-11 13-480,3 6-481,-1 0-128,0 0-929,-4-5-2498,-1-2-5221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3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210 15 9833,'16'-14'8437,"-24"20"-2346,-10 11-3121,2-3-3897,-53 50 1543,34-33-108,-37 43 1,65-68-3029,11-14-4537,4-9 1761,1-4-2423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4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11115,'0'0'16431,"8"45"-15502,20-30-160,5-1-193,-1 3-288,2 1-255,1 2 31,-5 0-161,-4 2-1088,-5-3-2370,-6-3-3235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7.1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5221,'3'-13'5426,"-3"11"-4619,1-1 1,-1 1-1,0 0 1,1 0-1,0 0 1,-1-1-1,1 1 1,0 0-1,0 0 1,1 0-1,-1 0 1,0 1-1,2-3 0,0 39 992,6 80-1065,-5-42-586,16 80 1,-9-129-568,-10-23 386,-1-1 0,1 0 1,-1 1-1,0-1 0,1 0 0,-1 0 1,1 0-1,-1 1 0,1-1 1,-1 0-1,0 0 0,1 0 0,-1 0 1,1 0-1,-1 0 0,1 0 0,-1 0 1,1 0-1,-1 0 0,1 0 0,-1 0 1,1 0-1,-1 0 0,1 0 1,-1-1-1,1 1 0,-1 0 0,0 0 1,1-1-1,2-1-166,-1 0 1,0 0-1,0 0 1,0-1-1,0 1 1,-1-1-1,1 1 1,-1-1-1,1 1 1,-1-1-1,0 0 1,0 0-1,1-3 1,10-47-5471,10-79 1,-17 70 4188,-3-1 3412,-2 61 363,-1 24 6,0 8-1600,-1-1-132,1 2 0,1-1-1,1 0 1,2 0 0,1-1-1,10 38 1,-14-66-606,16 55-1587,-14-32-4226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 16347,'1'-1'168,"-1"0"0,0 0-1,0-1 1,0 1-1,0 0 1,0 0-1,0-1 1,0 1-1,0 0 1,0 0-1,-1 0 1,1-1-1,0 1 1,-1 0-1,1 0 1,-1 0-1,0 0 1,0-2-1,0 3-47,1-1 0,-1 1 0,0 0-1,1-1 1,-1 1 0,0 0 0,0 0-1,1-1 1,-1 1 0,0 0 0,0 0-1,1 0 1,-1 0 0,0 0 0,0 0-1,1 0 1,-1 0 0,0 0 0,0 0-1,1 0 1,-2 1 0,-2 0 129,0 1 1,0 0-1,1 0 1,-1 0-1,1 0 1,-1 0-1,1 1 1,0 0-1,-5 4 1,1 2-204,0 0 1,1 1-1,0 0 1,0 0-1,1 0 0,1 1 1,-1-1-1,2 1 0,-1 0 1,2 0-1,0 1 1,0-1-1,1 0 0,0 1 1,1-1-1,0 1 1,1-1-1,4 23 0,-5-31-36,1 0-1,0-1 1,-1 1-1,1 0 0,0-1 1,1 1-1,-1-1 0,0 1 1,1-1-1,0 1 1,-1-1-1,1 0 0,0 0 1,0 0-1,0 0 0,0 0 1,1-1-1,-1 1 0,0 0 1,1-1-1,-1 0 1,1 1-1,-1-1 0,1 0 1,0-1-1,0 1 0,-1 0 1,1-1-1,0 1 1,0-1-1,0 0 0,-1 0 1,1 0-1,0 0 0,0-1 1,0 1-1,-1-1 0,6-1 1,4-3 79,0 1-1,0-2 1,-1 0 0,0 0-1,0-1 1,-1 0 0,1 0 0,13-15-1,-12 10 106,0-1-1,-1 0 0,-1 0 0,0-1 0,15-30 1,-23 41-141,0-1-1,-1 1 1,0-1 0,0 0 0,0 0 0,0 0 0,0 0 0,-1 0 0,0 0 0,0 0 0,0-5 0,0 8-43,0 0 1,-1 1 0,1-1-1,0 0 1,-1 0 0,1 0 0,0 0-1,-1 0 1,1 0 0,-1 1-1,1-1 1,-1 0 0,0 0 0,1 1-1,-1-1 1,0 0 0,1 1 0,-1-1-1,0 1 1,-1-1 0,1 0-19,-1 1 0,1-1 0,-1 1 0,0 0 0,1 0 0,-1 0 0,0 0 0,1 0 0,-1 0 0,0 0 0,1 0 0,-1 1 0,1-1 0,-1 1 0,-2 0 0,-2 2-148,0 0 1,0 0-1,1 0 1,-1 1-1,1 0 1,0 0 0,0 0-1,1 1 1,-1 0-1,-4 6 1,1 0-115,0 0 0,1 1 0,-11 21 0,15-22-188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17164,'-38'66'4213,"24"-42"-3243,0 0 1,-12 32 0,20-40-747,3-9-147,0 0 0,0 0 1,1 0-1,0 0 0,-1 9 0,3-15-74,0 1-1,0-1 1,0 1-1,0-1 1,0 1-1,0-1 1,0 1-1,1-1 1,-1 0-1,1 1 1,-1-1-1,1 0 1,-1 1-1,1-1 1,0 0-1,-1 0 1,1 1-1,0-1 1,0 0-1,0 0 1,0 0-1,0 0 1,0 0-1,0 0 1,1 0-1,-1-1 1,0 1-1,0 0 1,1-1-1,-1 1 1,0-1-1,2 1 1,9 3-10,6 1 9,0 2 1,-1 0 0,1 1-1,27 17 1,-41-23-2,-1 1 0,0-1 1,0 1-1,0 0 0,0 0 1,0 0-1,-1 1 0,1-1 1,-1 1-1,0-1 0,3 8 1,-4-8-3,0 0 0,0 0 1,-1 0-1,1 1 0,-1-1 1,0 0-1,0 1 1,0-1-1,-1 0 0,1 0 1,-1 1-1,0-1 0,1 0 1,-2 0-1,1 0 1,0 0-1,-2 3 0,-3 5 70,0-1 0,-1 0 0,0 0 0,-1-1 0,1 0 0,-2 0 0,1-1 0,-1 0 0,-19 12 0,21-15 0,0-1 0,0 1 0,-1-2 0,0 1 0,1-1 0,-1-1 0,-1 1 0,1-1 1,0-1-1,0 1 0,-1-1 0,1-1 0,-1 0 0,-14-1 0,20 1-133,1-1 0,-1 1 0,0-1 0,1 0 1,-1 0-1,1 0 0,0 0 0,-1 0 0,1 0 0,0-1 0,0 1 0,0-1 0,-1 1 0,2-1 0,-1 0 1,0 0-1,0 0 0,1 0 0,-1 0 0,1 0 0,-1-1 0,1 1 0,-1-4 0,1 3-38,0 0 0,0-1 0,1 0-1,-1 1 1,1-1 0,0 1 0,0-1 0,0 1-1,1-1 1,-1 0 0,1 1 0,0-1 0,0 1-1,0 0 1,0-1 0,4-5 0,14-22-545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7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11050,'0'0'12076,"56"48"-11948,-30-34-128,-2-2-897,-3-4-1825,5-6-2019,-6-2-576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7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10122,'0'0'6854,"-5"11"-5493,2-7-1202,-15 37 742,17-38-840,0-1 1,0 1-1,0 0 0,1-1 1,-1 1-1,1 0 1,0-1-1,0 1 0,0 0 1,0-1-1,0 1 1,0 0-1,1 0 0,-1-1 1,1 1-1,2 4 1,-2-5-28,0-1 0,-1 0 0,1 0 0,0 0 0,0 0 0,0 0 0,0 0 0,1 0 0,-1-1 0,0 1 0,0 0 0,0-1 0,1 1 0,-1 0 0,0-1 0,1 0 0,-1 1 0,0-1 0,1 0 0,-1 1 0,0-1 0,1 0 0,-1 0 0,1 0 0,-1 0 0,0-1 0,1 1 0,-1 0 0,0-1 0,1 1 0,-1 0 0,0-1 0,1 0 0,-1 1 0,0-1 0,2-1 0,3-2 101,0 0-1,0 0 1,0 0 0,-1-1-1,8-8 1,-13 13-161,0 0-1,0-1 1,0 1 0,0 0 0,0-1 0,0 1 0,1-1 0,-1 1 0,0 0 0,0 0 0,0-1 0,1 1-1,-1 0 1,0-1 0,0 1 0,1 0 0,-1 0 0,0-1 0,1 1 0,-1 0 0,0 0 0,0 0 0,1-1-1,-1 1 1,0 0 0,1 0 0,-1 0 0,1 0 0,-1 0 0,0 0 0,1 0 0,-1 0 0,0 0 0,1 0-1,-1 0 1,1 0 0,-1 0 0,0 0 0,1 0 0,-1 0 0,0 0 0,1 1 0,-1-1 0,0 0 0,1 0-1,-1 0 1,0 0 0,1 1 0,-1-1 0,0 0 0,0 0 0,1 1 0,-1-1 0,0 0 0,1 1 0,0 30-297,-13 41 526,-3 14 967,9-50-960,-1 1-1,-1-1 0,-15 38 1,23-74-188,0 1 1,0 0-1,0 0 1,0-1-1,0 1 1,0 0-1,-1-1 1,1 1-1,0 0 1,-1-1-1,1 1 1,0 0-1,-1-1 1,1 1-1,-1 0 1,1-1-1,-1 1 1,1-1 0,-1 1-1,1-1 1,-1 1-1,1-1 1,-1 1-1,0-1 1,1 0-1,-1 1 1,0-1-1,1 0 1,-1 0-1,0 0 1,0 1-1,1-1 1,-1 0-1,0 0 1,-1 0-1,1-1 42,0-1 0,-1 1 0,1-1 0,0 1 0,0-1 0,0 1-1,0-1 1,0 1 0,0-1 0,0 0 0,1 0 0,-1 0 0,0-1-1,-14-65 646,13 51-928,-2-9 18,1 0 0,0-30 0,12 4-3580,-8 47 2636,1-1-1,0 1 0,1 1 1,-1-1-1,1 0 0,0 1 1,5-7-1,9-6-6429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8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40 13357,'0'0'7046,"0"11"-5562,-13 379 1554,73-690-4527,-56 286 1298,13-50-153,-15 59 332,0 0 0,0 1 0,0-1-1,0 1 1,0-1 0,1 1 0,0 0-1,0 0 1,7-7 0,-10 10 4,1 0-1,0 0 1,0 1 0,0-1 0,0 0 0,0 0-1,0 1 1,0-1 0,0 0 0,0 1 0,0-1-1,0 1 1,0-1 0,0 1 0,0 0 0,1-1-1,-1 1 1,0 0 0,0 0 0,0 0 0,1 0-1,-1 0 1,0 0 0,0 0 0,0 0-1,1 0 1,-1 1 0,0-1 0,0 0 0,0 1-1,0-1 1,0 1 0,0 0 0,0-1 0,0 1-1,0 0 1,0-1 0,0 1 0,0 0 0,0 0-1,0 0 1,-1 0 0,1 0 0,0 0-1,-1 0 1,1 0 0,-1 0 0,1 0 0,-1 0-1,1 0 1,-1 1 0,0-1 0,1 0 0,-1 0-1,0 0 1,0 1 0,0 1 0,1 2-9,0 0 1,-1 0 0,0 0-1,0-1 1,0 1 0,0 0 0,-1 0-1,1 0 1,-1 0 0,-1 0-1,1-1 1,-1 1 0,-2 6-1,-1-5 69,0-1-1,1-1 1,-1 1-1,-1-1 1,1 1-1,-1-1 1,-7 3-1,11-5-246,-1-1-1,0 1 0,1-1 0,-1 0 1,0 0-1,0 0 0,0 0 1,1 0-1,-1-1 0,0 1 1,0-1-1,0 0 0,0 0 0,0 0 1,0 0-1,0-1 0,0 1 1,0-1-1,-4-1 0,0-6-4614,3-5-2546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8:58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32 13421,'0'0'9507,"-9"6"-9571,-2 1 188,0 0-1,1 1 0,0 0 0,0 1 1,1 0-1,0 0 0,1 1 0,0 0 1,0 0-1,-10 22 0,17-31-116,1 0-1,0 0 1,-1-1-1,1 1 1,0 0-1,0 0 1,-1 0 0,1 0-1,0 0 1,0 0-1,0 0 1,0 0-1,1 0 1,-1 0-1,0 0 1,0 0-1,0 0 1,1 0-1,-1-1 1,1 1-1,-1 0 1,0 0-1,1 0 1,0 0 0,-1-1-1,1 1 1,-1 0-1,2 0 1,0 1 12,0-1 1,0 0-1,0 0 0,0 0 1,1 0-1,-1 0 1,0-1-1,1 1 1,-1-1-1,0 1 0,4-1 1,-1 1 27,0-1-1,0 0 1,-1 0 0,1-1 0,0 0-1,-1 1 1,1-1 0,-1-1 0,1 1-1,-1-1 1,1 0 0,5-3 0,-5 0 63,-1 0 1,0 0 0,0 0-1,0-1 1,-1 0 0,1 0 0,-2 0-1,1 0 1,0 0 0,-1 0-1,-1-1 1,1 1 0,-1-1 0,0 0-1,0-8 1,0 12-79,-1 0 1,0 0-1,1 1 0,-1-1 1,-1 0-1,1 1 0,0-1 1,-1 0-1,1 1 0,-1-1 1,0 0-1,0 1 0,0-1 1,0 1-1,-1-1 0,1 1 0,0 0 1,-1 0-1,0-1 0,1 1 1,-1 0-1,0 0 0,0 1 1,0-1-1,-1 0 0,1 1 1,0-1-1,-1 1 0,1 0 1,0 0-1,-1 0 0,0 0 1,1 0-1,-1 0 0,1 1 0,-1-1 1,0 1-1,0 0 0,-2 0 1,3 4-380,1-1 0,1 1-1,-1 0 1,1 0 0,-1 0 0,1 0 0,0 0 0,1 5 0,-1-5-384,0-1 101,0-1-1,0 1 0,1-1 0,-1 1 0,0-1 1,1 1-1,-1-1 0,1 0 0,0 1 0,0-1 0,2 4 1,6 6-6236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0.1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14 10570,'0'0'7944,"0"10"-6674,-3 95 1263,-10 211 1351,13-270-3729,0-45 112,0-13 928,-1-29-845,0-1-292,2 0 0,11-73-1,-12 114-67,1 1-1,-1-1 0,1 0 0,-1 1 0,0-1 1,1 0-1,-1 1 0,1-1 0,0 1 0,-1-1 1,1 0-1,-1 1 0,1 0 0,0-1 0,-1 1 0,1-1 1,0 1-1,0 0 0,-1-1 0,1 1 0,0 0 1,0 0-1,-1 0 0,1 0 0,0-1 0,0 1 1,0 0-1,-1 0 0,1 1 0,0-1 0,0 0 0,0 0 1,-1 0-1,1 0 0,1 1 0,35 10-159,-25-7 158,-6-2 10,-1-1 0,1 0 0,-1 0 0,1 0 0,0-1 0,-1 0-1,1 0 1,0-1 0,-1 1 0,1-1 0,-1 0 0,1-1 0,-1 1 0,1-1-1,-1 0 1,0-1 0,0 1 0,0-1 0,0 0 0,8-7 0,-8 5 12,0-1 1,-1 1-1,1-1 1,-1 0-1,0-1 0,-1 1 1,1-1-1,-1 1 1,-1-1-1,1 0 1,-1 0-1,0 0 1,-1 0-1,0-1 1,1-12-1,-2 13-8,1-1 0,-1 0 1,-1 0-1,1 0 0,-1 0 0,-1 0 0,-3-13 0,4 20-15,1-1 0,-1 0 0,0 1-1,0-1 1,0 1 0,0-1 0,0 1-1,-1 0 1,1-1 0,0 1 0,-1 0-1,1 0 1,-1 0 0,1 0 0,-1 0-1,1 0 1,-1 0 0,0 0 0,1 1 0,-1-1-1,0 1 1,0-1 0,1 1 0,-1 0-1,0 0 1,0-1 0,0 1 0,0 0-1,1 1 1,-1-1 0,0 0 0,0 1-1,0-1 1,1 1 0,-1-1 0,0 1-1,1 0 1,-1-1 0,-2 3 0,-1 0 3,0 0 1,-1 1-1,1-1 1,1 1-1,-1 1 1,0-1 0,1 1-1,0-1 1,0 1-1,1 0 1,-1 1-1,1-1 1,0 1 0,0-1-1,1 1 1,-3 9-1,2-7-4,1 0-1,-1 0 0,2 0 0,-1 0 0,1 0 1,0 0-1,1 0 0,0 0 0,0 1 1,1-1-1,0 0 0,3 11 0,-2-13-139,1-1-1,0 0 0,0 0 1,1 0-1,-1-1 0,1 1 1,0-1-1,0 0 1,1 0-1,-1-1 0,1 1 1,8 4-1,-8-5-99,0 0 0,0 1 0,0-1 0,-1 1 0,1 0 1,-1 0-1,0 0 0,0 1 0,0-1 0,-1 1 0,0 0 0,0 0 0,0 0 0,3 9 0,-4-2 533,0 0 1,-1 0-1,0-1 0,-2 23 0,0-6 1619,16-34-174,15-40-1587,-3 2-572,-1 21 119,-23 22 331,-1-1 0,1 1 0,-1-1 0,0 0 0,1 0 0,-1 0 0,0 0 0,0 0 0,-1 0 0,1-1 0,0 1 0,-1-1 0,0 1 0,1-1 0,-1 0 0,0 1 0,0-1 0,0 0 0,0-5 0,2-23 769,-3 30-783,0 1 0,0 0 0,1 0 0,-1 0 0,0-1 0,0 1-1,-1 0 1,1 0 0,0-1 0,0 1 0,0 0 0,0 0 0,0 0 0,0-1 0,0 1 0,0 0-1,0 0 1,0 0 0,0-1 0,-1 1 0,1 0 0,0 0 0,0 0 0,0 0 0,0-1-1,-1 1 1,1 0 0,0 0 0,0 0 0,0 0 0,-1 0 0,1 0 0,0 0 0,0-1-1,0 1 1,-1 0 0,1 0 0,0 0 0,0 0 0,0 0 0,-1 0 0,1 0 0,0 0-1,0 0 1,-1 0 0,1 0 0,0 0 0,0 1 0,0-1 0,-1 0 0,1 0 0,0 0-1,0 0 1,0 0 0,-1 0 0,1 0 0,0 1 0,0-1 0,0 0 0,0 0 0,-1 0-1,-9 8-87,2 2 178,1 0-1,-1 0 1,2 1 0,-7 11-1,11-17-42,0-1 0,0 0-1,0 1 1,1-1 0,-1 1 0,1-1-1,0 1 1,1 0 0,-1-1 0,1 1-1,0 0 1,0 0 0,0-1 0,2 6-1,-2-9-37,1 1 0,0-1-1,0 0 1,0-1 0,0 1 0,0 0-1,0 0 1,0 0 0,0 0-1,0-1 1,0 1 0,0 0 0,0-1-1,1 1 1,-1-1 0,0 0-1,0 1 1,1-1 0,-1 0-1,0 0 1,1 1 0,-1-1 0,0 0-1,1-1 1,-1 1 0,0 0-1,0 0 1,1 0 0,0-1 0,3 0 9,-1 1 1,0-1 0,0 0 0,0 0 0,0-1 0,0 1-1,-1-1 1,6-2 0,64-66-137,-72 69 5,1 45-283,-1-42 400,0 0 0,-1 0 0,1 0 0,0 0 0,0 0 0,0-1 0,0 1 0,0 0 0,1-1 0,-1 1 0,0 0 1,1-1-1,-1 0 0,1 1 0,0-1 0,-1 0 0,1 0 0,0 0 0,0 0 0,0 0 0,0 0 0,0-1 0,0 1 1,0 0-1,0-1 0,0 0 0,0 1 0,0-1 0,0 0 0,0 0 0,0 0 0,0-1 0,0 1 0,4-1 0,-2 0 6,0 0 0,0 0-1,0 0 1,0-1-1,0 1 1,0-1-1,-1 0 1,1 0 0,0 0-1,-1-1 1,0 1-1,1-1 1,-1 0-1,0 0 1,4-6 0,-4 3-38,-1 1 0,0-1 0,0 0 1,0 1-1,1-11 0,-2 12-458,-2 5 494,0 0 1,1 1 0,-1-1 0,1 0 0,-1 1-1,1-1 1,0 1 0,-1-1 0,1 1 0,0-1 0,0 1-1,0-1 1,0 1 0,1-1 0,-1 1 0,0-1 0,0 0-1,1 1 1,-1-1 0,1 1 0,-1-1 0,1 0-1,0 1 1,0-1 0,-1 0 0,1 0 0,0 0 0,0 0-1,0 1 1,0-1 0,0 0 0,0-1 0,1 1-1,-1 0 1,0 0 0,0 0 0,1-1 0,-1 1 0,0-1-1,1 1 1,-1-1 0,1 1 0,-1-1 0,1 0-1,-1 0 1,1 0 0,1 0 0,1 0-17,0 0 0,-1 0 0,1-1 1,0 1-1,-1-1 0,1 0 0,-1 0 0,1 0 0,-1-1 1,0 1-1,1-1 0,-1 0 0,0 0 0,0 0 1,0 0-1,0-1 0,-1 1 0,5-6 0,2-5-513,-11 18 2,-12 25 451,12-25 55,0 0 0,1 1-1,0-1 1,0 0 0,1 1 0,0-1-1,-1 0 1,2 1 0,0 7 0,-1-11-240,1-1 0,-1 1 0,1 0 0,0-1 0,-1 1 1,1-1-1,0 1 0,0-1 0,0 1 0,0-1 0,0 0 0,0 1 0,3 1 1,-3-2-402,1 0 0,-1 0 0,1 0 0,0-1 0,0 1 0,0 0 0,-1-1 0,1 1 1,0-1-1,0 1 0,0-1 0,0 0 0,0 0 0,3 0 0,16-2-8070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0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18 11179,'1'0'199,"-1"-1"0,0 0 0,0 0 0,0 1 1,-1-1-1,1 0 0,0 1 0,0-1 0,0 0 1,0 1-1,-1-1 0,1 0 0,0 1 0,-1-1 1,1 0-1,0 1 0,-1-1 0,1 1 0,-1-1 1,1 1-1,-1-1 0,1 1 0,-1-1 0,0 1 1,1-1-1,-1 1 0,1 0 0,-1-1 0,0 1 1,1 0-1,-1 0 0,0 0 0,1-1 0,-1 1 1,0 0-1,0 0 0,1 0 0,-1 0 0,0 0 1,1 0-1,-1 0 0,0 0 0,0 0 0,1 1 1,-1-1-1,0 0 0,1 0 0,-2 1 0,-1 0 54,1 0-1,-1 0 0,1 0 1,-1 0-1,1 1 1,0-1-1,-1 1 0,1-1 1,0 1-1,0 0 0,0 0 1,-2 3-1,1-1-269,1 1 0,0 0-1,0-1 1,0 1 0,1 0-1,-1 0 1,1 0 0,0 0-1,1 0 1,-1 9 0,1-12-131,0 0 0,0 0 0,0 1 1,1-1-1,-1 0 0,0 0 0,1 0 0,0 0 0,-1 0 1,1 0-1,0 0 0,0-1 0,0 1 0,0 0 1,0 0-1,1-1 0,-1 1 0,0 0 0,1-1 0,0 1 1,-1-1-1,1 0 0,0 0 0,-1 0 0,1 1 0,0-2 1,2 2-1,8 2-382,-1-2 296,0 2 0,-1-1-1,19 10 1,-28-13 313,0 1 1,-1-1-1,1 0 1,0 1-1,0-1 1,0 1-1,-1-1 0,1 1 1,0-1-1,-1 1 1,1 0-1,0-1 0,-1 1 1,1 0-1,-1-1 1,1 1-1,-1 0 1,1 0-1,-1 0 0,0-1 1,1 1-1,-1 0 1,0 0-1,0 0 1,0 0-1,1 0 0,-1 0 1,0-1-1,0 1 1,0 0-1,0 0 1,-1 0-1,1 0 0,0 0 1,0 0-1,0 0 1,-1-1-1,1 1 0,0 0 1,-1 0-1,1 0 1,-1-1-1,1 1 1,-1 0-1,0 0 0,1-1 1,-1 1-1,1-1 1,-1 1-1,0 0 1,0-1-1,1 1 0,-1-1 1,0 0-1,0 1 1,0-1-1,1 0 0,-3 1 1,-7 6 476,-1-1 0,0 0 0,0-1 0,-1 0 0,0-1 1,-13 3-1,3-3-3333,1-2-3277,14-2-2157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1.0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 12940,'0'0'14211,"11"4"-13731,-2 0-432,-1-1 0,1-1 0,0 0 0,0 0 0,1 0 0,9-1 0,-17-1-37,1 1-1,0-1 1,-1 0-1,1-1 0,-1 1 1,1 0-1,-1-1 0,0 1 1,1-1-1,-1 0 1,1 0-1,-1 0 0,0 0 1,0 0-1,1 0 0,-1-1 1,0 1-1,0-1 1,0 1-1,-1-1 0,1 0 1,0 0-1,-1 0 0,1 0 1,-1 0-1,1 0 1,-1 0-1,0-1 0,0 1 1,0 0-1,0-1 0,-1 1 1,2-5-1,-11 16-1337,-7 23 1225,15-30 145,0 1-1,0 0 0,1 0 0,-1 0 0,1 0 0,-1 0 1,1 0-1,0 0 0,0 0 0,1 5 0,-1-7-28,1 0 0,-1 1 0,1-1 1,-1 0-1,1 0 0,0 0 0,-1 0 0,1 1 0,0-1 0,0 0 0,0 0 1,0 0-1,0-1 0,0 1 0,0 0 0,0 0 0,0 0 0,0-1 0,1 1 1,-1-1-1,0 1 0,0-1 0,1 1 0,-1-1 0,3 1 0,4 1-44,0-1-1,0 1 1,0-2 0,0 1-1,0-1 1,0 0-1,0 0 1,0-1-1,0 0 1,0-1 0,-1 0-1,1 0 1,0-1-1,-1 1 1,1-2-1,-1 1 1,0-1 0,0 0-1,7-6 1,-34 50-9451,16-30 4222,2-1-2503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1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0 5285,'0'0'11494,"-12"5"-10096,3-2-1059,0 1 1,1 1-1,-1-1 0,1 1 0,0 1 0,0-1 0,-9 10 1,13-11-122,0 0 0,0 1 0,1-1 0,-1 1 0,1 0 1,0 0-1,1 0 0,-1 0 0,1 0 0,0 1 0,0-1 1,1 1-1,0-1 0,0 1 0,0 0 0,0 9 0,1-14-213,0 0 1,0-1-1,0 1 0,0 0 0,0 0 0,0-1 0,0 1 1,1 0-1,-1 0 0,0 0 0,0-1 0,1 1 1,-1 0-1,1-1 0,-1 1 0,0 0 0,1-1 0,-1 1 1,1-1-1,0 1 0,-1 0 0,1-1 0,-1 1 0,1-1 1,0 0-1,-1 1 0,1-1 0,0 1 0,0-1 0,0 0 1,29-1 242,-22-1-209,-1 0 1,0-1-1,0 0 1,0 0 0,13-8-1,31-42-259,-38 37-393,-21 25-345,2-2 1074,0 0-1,0 0 0,0 1 0,1 0 1,-5 10-1,4 4-2490,6 1-3787,4-20 2233,5-3-897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1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0 6118,'0'0'14483,"-9"9"-12876,4-6-1448,1 1-64,-1 0 1,1 0-1,-1 0 1,1 1-1,0-1 1,1 1-1,-1 0 1,1 0-1,0 0 1,0 0-1,1 1 1,-1-1-1,1 1 1,1 0-1,-3 11 1,3-11-155,0 0 0,1 1 0,0-1 0,0 0 0,1 1 0,-1-1 0,1 0 0,1 1 0,1 5 0,-1-9-105,0 0-1,-1-1 0,1 1 1,0-1-1,1 1 1,-1-1-1,0 0 1,1 0-1,-1 0 1,1 0-1,-1 0 1,1-1-1,0 1 1,0-1-1,0 1 1,0-1-1,0 0 1,6 1-1,-7-2 116,-1 0-1,1 1 1,-1-1-1,1 1 1,-1-1-1,1 1 1,-1-1-1,0 1 1,1 0-1,-1 0 1,0-1-1,0 1 1,1 0-1,-1 0 1,0 0-1,0 1 1,0-1-1,0 0 1,0 0-1,1 3 1,-2-3 153,0 0-1,0 0 1,0 0 0,0 0 0,0 0 0,0 0 0,-1 1-1,1-1 1,0 0 0,0 0 0,-1 0 0,1 0-1,-1 0 1,1 0 0,-1 0 0,0 0 0,1 0-1,-1-1 1,0 1 0,-1 2 0,-3 1 407,0 1 1,0-1-1,-1 0 0,1 0 1,-1-1-1,0 0 0,-9 4 1,-49 9 1852,22-18-4333,41 2 1654,1 0 1,-1-1 0,1 1 0,-1 0-1,1-1 1,-1 1 0,0 0-1,1-1 1,0 1 0,-1-1-1,1 1 1,-1-1 0,1 1 0,0-1-1,-1 1 1,1-1 0,0 1-1,-1-1 1,1 1 0,0-1 0,0 0-1,0 1 1,-1-2 0,1-7-6194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2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162 4 16111,'0'0'4565,"-9"0"-2846,1-2-1553,0 2 1,0-1 0,0 1 0,0 0 0,0 1 0,0 0 0,0 0 0,0 0 0,0 1 0,1 1 0,-1-1 0,1 1 0,-1 0 0,1 1 0,0 0 0,0 0 0,-10 8 0,17-12-179,-1 1 1,1-1-1,0 0 0,0 0 1,-1 0-1,1 0 0,0 1 1,0-1-1,0 0 0,-1 0 1,1 0-1,0 1 0,0-1 0,0 0 1,0 0-1,0 1 0,-1-1 1,1 0-1,0 0 0,0 1 1,0-1-1,0 0 0,0 1 1,0-1-1,0 0 0,0 0 1,0 1-1,0-1 0,0 0 1,0 1-1,0-1 0,0 0 0,0 0 1,0 1-1,0-1 0,1 0 1,-1 0-1,0 1 0,0-1 1,0 1-1,15 3-1142,29-2-1486,-35-3 2119,-2 2 31,0-1 0,0 1 0,0 0 1,0 0-1,9 3 0,-15-3 508,0-1 1,0 0-1,0 1 1,0-1-1,0 0 1,0 1-1,0-1 1,0 1-1,-1 0 1,1-1-1,0 1 1,0-1-1,-1 1 1,1 0-1,0 0 1,-1-1-1,1 1 1,0 0-1,-1 0 1,0 0-1,1 0 1,-1 0-1,1 0 0,-1 0 1,0 0-1,0 0 1,1 0-1,-1 0 1,0 0-1,0 0 1,0 0-1,0 0 1,0 0-1,0 0 1,-1 0-1,1 0 1,0-1-1,0 1 1,-1 0-1,1 0 1,-1 0-1,1 0 1,-1 0-1,1 0 1,-1 0-1,1-1 1,-1 1-1,0 0 1,1 0-1,-2 0 1,-3 5 601,-1-1 0,1 1 0,-1-1 1,0-1-1,0 1 0,-1-1 1,1 0-1,-12 5 0,13-7-618,0 0-1,-1 0 1,1 0-1,-1-1 1,1 1-1,-1-2 1,-7 2-1,13-2-140,0 0 0,0 0-1,-1 0 1,1 0 0,0 0-1,0 0 1,0 0 0,-1 0-1,1 0 1,0 0 0,0 0-1,-1 0 1,1 0 0,0 0-1,0-1 1,0 1 0,-1 0-1,1 0 1,0 0 0,0 0-1,0 0 1,0 0 0,-1-1 0,1 1-1,0 0 1,0 0 0,0 0-1,0 0 1,0-1 0,-1 1-1,1 0 1,0 0 0,0 0-1,0-1 1,0 1 0,0 0-1,0 0 1,0 0 0,0-1-1,0 1 1,0 0 0,0 0-1,0-1 1,0 1 0,0 0-1,0 0 1,0 0 0,0-1-1,0 1 1,0 0 0,0-10-7159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20740,'2'3'1985,"5"-6"-1353,5-3-264,2 2 968,3-3-375,6-1-465,1-2-144,2 3-304,4 2-192,-1 0-712,1-2-353,-6-2 977,-2 1-224,-1-5-112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2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165 254 12236,'0'0'5231,"-10"3"-4489,-2 0-322,0 0 1,0 1-1,0 1 0,0 0 0,1 1 1,-12 7-1,19-10-229,-1 0 0,1 0 0,0 0 0,0 0 1,0 1-1,1-1 0,-1 1 0,1 0 0,0 0 0,0 0 1,0 1-1,1-1 0,-1 1 0,1-1 0,0 1 0,1 0 1,-1 0-1,1 0 0,0 0 0,-1 9 0,2-12-184,0-1 0,0 0 0,0 1 0,0-1 0,0 1 1,0-1-1,0 0 0,1 1 0,-1-1 0,0 0 0,1 1 0,-1-1 0,1 0 0,0 0 0,-1 1 0,1-1 0,0 0 0,0 0 0,0 0 0,0 0 1,0 0-1,0 0 0,0 0 0,0 0 0,2 1 0,-1-2-2,1 1 0,-1 0 1,1-1-1,-1 0 0,0 1 1,1-1-1,-1 0 0,1 0 0,-1 0 1,1-1-1,-1 1 0,1-1 0,2 0 1,4-2 1,0 0 0,0-1 0,-1 0 0,0 0 1,0-1-1,0 0 0,9-8 0,5-7-80,-1-2 0,-2 0 0,0-2 0,25-40 0,-35 50 11,0-1 0,-2-1-1,0 1 1,0-1 0,-1 0 0,-1-1-1,-1 1 1,0-1 0,1-23 0,-5 38 56,0 1 0,1-1 1,-1 0-1,0 0 1,-1 0-1,1 0 1,0 0-1,0 1 1,-1-1-1,1 0 1,-1 0-1,0 0 1,1 1-1,-1-1 0,0 0 1,0 1-1,0-1 1,0 1-1,0-1 1,-1 1-1,1-1 1,0 1-1,-1 0 1,1 0-1,-1 0 1,1-1-1,-1 1 1,-2-1-1,1 2 15,0-1 0,0 1 0,0-1 1,0 1-1,0 0 0,-1 0 0,1 0 0,0 1 0,0-1 0,0 1 0,0 0 1,0 0-1,0 0 0,0 0 0,0 0 0,-5 4 0,-1 1 51,0 0 1,0 0-1,1 1 0,0 1 0,1-1 0,-1 1 1,2 1-1,-1-1 0,1 1 0,-10 19 0,12-20-53,0-1 0,1 1 0,-1 0-1,2 0 1,-1 0 0,1 1 0,1-1-1,-1 1 1,1-1 0,1 1 0,0-1-1,0 1 1,0-1 0,3 13 0,-2-19-5,-1 0 1,1 0 0,0-1 0,-1 1 0,1 0-1,0 0 1,0 0 0,0-1 0,1 1 0,-1 0-1,0-1 1,1 1 0,-1-1 0,1 0 0,-1 1-1,1-1 1,-1 0 0,1 0 0,0 0 0,0 0-1,-1 0 1,1 0 0,0-1 0,0 1 0,2 0-1,4 0-133,1 0-1,-1-1 1,0 0-1,0 0 1,9-2-1,-11 1-5,0 0 0,1 1 0,-1 0 0,0 0 0,0 0-1,10 3 1,-15-2 146,0 0-1,-1 0 1,1 0 0,0 0-1,-1 0 1,0 0-1,1 0 1,-1 1-1,0-1 1,1 0-1,-1 0 1,0 0-1,0 1 1,0-1 0,0 0-1,0 0 1,0 0-1,-1 1 1,1-1-1,0 0 1,-1 1-1,-5 27 669,1-15-373,3-11-199,1 0 1,-1 1-1,1-1 0,0 1 0,0 0 1,0-1-1,0 1 0,1 0 0,0 0 1,-1 0-1,1-1 0,1 1 1,0 5-1,0-8-92,0 0 1,0-1-1,1 1 1,-1-1-1,0 1 0,1-1 1,-1 1-1,0-1 1,1 0-1,-1 0 1,1 0-1,-1 0 1,0 0-1,1 0 0,-1 0 1,1 0-1,-1 0 1,3-1-1,26-6-177,-21 3-42,-1-1 1,0 0 0,-1 0 0,1 0 0,-1-1-1,0 0 1,0 0 0,-1-1 0,0 0 0,0 0-1,-1 0 1,0-1 0,0 0 0,0 0 0,5-15-1,-34 40 1739,20-11-1142,0 0 0,0 0 0,0 0 0,1 1 0,0 0 1,1-1-1,-4 15 0,5-19-379,1-1 0,-1 0 0,1 1 1,0-1-1,0 1 0,0-1 0,0 1 0,0-1 1,0 1-1,0-1 0,0 0 0,0 1 0,1-1 1,-1 1-1,1-1 0,-1 0 0,1 1 0,0-1 1,-1 0-1,1 1 0,0-1 0,0 0 0,0 0 1,0 0-1,0 0 0,0 0 0,0 0 0,0 0 1,0 0-1,0 0 0,1-1 0,-1 1 0,0 0 1,0-1-1,1 1 0,-1-1 0,1 1 0,-1-1 1,0 0-1,1 1 0,-1-1 0,1 0 0,-1 0 1,3 0-1,6-1-678,2 0-1026,-6 3-8351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3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12268,'0'0'12604,"-3"9"-11873,-25 71 1039,-26 90-238,48-146-1470,2 0 0,0 0-1,1 0 1,2 0 0,1 35 0,1-59-57,-1 1 0,0-1 0,0 1 0,1 0 0,-1-1 0,0 1-1,1-1 1,-1 1 0,0-1 0,1 1 0,-1-1 0,1 1 0,-1-1 0,1 1 0,-1-1 0,1 1 0,0-1 0,-1 0 0,1 0 0,-1 1 0,1-1 0,0 0 0,-1 0 0,1 1 0,0-1 0,-1 0 0,1 0 0,0 0 0,-1 0 0,1 0 0,0 0 0,-1 0 0,1 0 0,0-1 0,-1 1 0,1 0 0,0 0 0,-1 0 0,1-1 0,-1 1-1,1 0 1,0-1 0,-1 1 0,1 0 0,-1-1 0,1 0 0,29-17 146,-13-2-246,-2-1-1,0 0 1,-1-1 0,-1 0-1,-1-1 1,-2 0-1,0-1 1,-1-1 0,-1 1-1,-2-1 1,0 0 0,-2-1-1,-1 1 1,1-35-1,-19 78-427,8 17 570,2 0-1,1 1 0,2 0 1,4 65-1,-1-64-70,4 32 50,-4-63-21,0 0 1,0 1-1,0-1 1,1 0-1,0 0 1,0 0-1,1 0 1,5 9-1,-2-13-153,-3-13 117,-3-20 76,0 25-60,0-8-306,-1-1 1,-1 1-1,-1 0 1,0-1-1,0 1 1,-9-21-1,7 24-1589,0 0 1,-1 0-1,0 1 0,-14-19 0,-5 3-4015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3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49 13485,'0'0'16335,"77"-42"-15502,-36 37-192,4 3-225,5 2-288,3 0-128,1 0-640,-2 4-1539,-2 2-3074,1-3-5477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39:04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14253,'0'0'12332,"2"79"-12236,-4-46-768,-4-5-1827,1-6-3843,-1-9-5765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36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3075,'0'-2'128,"2"1"-64,2 0 64,-2 0-128,1-1-352,-1 2-801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37.0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325 170 8776,'0'0'13037,"-4"-4"-12818,3 2-210,-1 1 0,0-1 1,0 1-1,1-1 0,-1 1 1,0 0-1,0 0 1,0 0-1,0 0 0,0 0 1,-1 0-1,1 0 1,0 1-1,0-1 0,-1 1 1,-1-1-1,-2 1-3,0 0-1,0 1 0,0 0 1,0 0-1,1 0 1,-10 4-1,-20 6 208,-55 28 0,79-34-40,0 1 1,1 1-1,-1-1 0,2 2 1,-1-1-1,1 2 0,0-1 1,-15 20-1,24-28-171,-1 0 1,1 1-1,-1-1 1,1 1-1,0 0 0,-1-1 1,1 1-1,0-1 1,-1 1-1,1 0 0,0-1 1,-1 1-1,1-1 1,0 1-1,0 0 1,0-1-1,0 1 0,0 0 1,0 0-1,0-1 1,0 1-1,0 0 0,0-1 1,0 1-1,0 0 1,0-1-1,0 1 0,1 0 1,-1-1-1,0 1 1,1-1-1,-1 1 1,0 0-1,1-1 0,-1 1 1,1-1-1,-1 1 1,1 0-1,2 0 8,-1 0-1,1 0 1,-1 0-1,1 0 1,-1 0-1,1-1 1,0 1-1,0-1 1,-1 1-1,5-1 1,5 0 20,-1-1 1,1 0 0,0 0-1,13-4 1,-6-2-12,0-1 0,-1-2-1,0 1 1,0-2 0,-1 0 0,0-1-1,-1-1 1,16-17 0,8-10 33,56-76 0,-92 111-11,-2 3-5,1-1 0,-1 0-1,0 1 1,0-1 0,-1 0-1,1 0 1,0 0 0,-1-1-1,0 1 1,0 0 0,1-7-1,-3 10-31,-1 1 0,1-1 1,-1 0-1,1 1 0,-1 0 0,1-1 0,-1 1 0,1 0 0,0 0 0,-1-1 0,1 1 0,0 0 0,0 0 0,-1 1 1,1-1-1,-1 1 0,-7 13-6,1 1 1,0-1-1,1 1 1,0 1 0,2-1-1,0 1 1,1 0-1,0 0 1,1 1-1,1-1 1,1 1 0,1-1-1,0 1 1,4 23-1,-4-40-95,1 1 0,-1-1 0,1 1-1,-1-1 1,1 1 0,-1-1 0,1 0 0,0 1-1,0-1 1,0 0 0,0 1 0,0-1-1,0 0 1,0 0 0,0 0 0,0 0 0,0 0-1,2 1 1,-1-1-651,-1-1 1,1 1-1,0 0 0,-1-1 1,1 1-1,0-1 0,-1 0 1,1 1-1,0-1 0,0 0 1,-1 0-1,1 0 0,0 0 1,-1-1-1,1 1 0,2-1 1,3-3-5313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37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 8392,'0'0'12727,"7"3"-12145,-4-2-510,0 0 0,0 0 0,1-1 0,-1 1 0,0-1 0,1 1 0,-1-1-1,1 0 1,-1-1 0,0 1 0,1 0 0,-1-1 0,0 0 0,1 0 0,-1 0 0,0 0 0,0 0 0,0-1 0,0 1 0,0-1 0,0 0 0,0 0 0,-1 0 0,1 0 0,0 0 0,-1-1 0,0 1 0,0-1 0,0 0 0,0 1 0,0-1 0,0 0 0,-1 0 0,1 0 0,-1 0 0,1-5 0,-1 8-62,-1 0-1,0-1 0,0 1 0,0 0 0,1-1 0,-1 1 0,0 0 0,0-1 0,0 1 1,0 0-1,0-1 0,0 1 0,0-1 0,0 1 0,0 0 0,0-1 0,0 1 0,0-1 1,0 1-1,0 0 0,0-1 0,0 1 0,0 0 0,-1-1 0,1 1 0,0-1 0,0 1 1,0 0-1,-1-1 0,1 1 0,0 0 0,0 0 0,-1-1 0,1 1 0,-14 4-5,-13 20-102,24-19 88,1 0 0,-1 0 1,1 0-1,0 0 1,0 1-1,0-1 1,1 1-1,0-1 1,0 1-1,1 0 0,-1-1 1,1 1-1,1 11 1,0-15 9,-1 1 1,1-1 0,0 1-1,0-1 1,0 0 0,0 1-1,0-1 1,0 0 0,1 0-1,-1 0 1,1 0 0,0 0-1,-1 0 1,1 0 0,0 0-1,0-1 1,0 1 0,0-1-1,0 1 1,1-1 0,-1 0-1,0 0 1,1 0 0,-1 0-1,1 0 1,-1-1 0,1 1-1,-1-1 1,1 0 0,-1 1-1,1-1 1,4-1-1,1 1 46,-1 0-1,0 0 0,0-1 0,0 0 0,0-1 0,0 1 0,0-1 0,0-1 0,-1 1 0,11-6 0,-14 6 40,0-1-1,0 1 0,0 0 0,-1-1 1,1 0-1,-1 1 0,1-1 1,-1 0-1,0 0 0,0 0 0,0-1 1,-1 1-1,1 0 0,-1-1 1,0 1-1,0-1 0,0 0 0,0 1 1,0-1-1,-1 0 0,0 1 1,0-6-1,-5-40 1117,32 48-1281,45 6-24,15 1-3297,-31-14-5682,-33-1 2640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37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5926,'0'0'19154,"2"8"-18861,4 41-166,-2 0-1,-3 54 0,-1-103-119,0 1 0,0 0 0,1 0 0,-1 0 0,0 0 0,0-1 0,1 1 0,-1 0 0,0 0 0,1-1 0,-1 1 0,1 0 0,-1-1 0,1 1 0,0-1 0,-1 1 0,1 0 0,-1-1 0,1 1 0,0-1 0,-1 0 0,1 1 0,0-1 0,0 1 0,-1-1 0,1 0 0,0 0 0,0 1 0,0-1 0,-1 0 0,1 0 0,0 0 0,0 0 0,0 0 0,0 0 0,-1 0 0,1 0 0,0 0 0,0-1 0,0 1 0,-1 0 0,1 0 0,0-1 0,1 0 0,37-14 944,-19 4-843,0 0-1,-1-2 1,-1-1 0,0 0 0,0-1 0,-2-1 0,0 0 0,15-22 0,-20 15-1823,-14 14-2365,-8 6-4149,0 3 2368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38.2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10218,'0'0'11595,"6"49"-10218,1-37-736,6 3-481,4 0-96,0 5 0,0-3-769,-2-3-1505,2-3-1890,-4-4-1986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39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93 1890,'15'-29'6318,"-13"27"-5587,0-1 0,0 0 0,-1 1 0,1-1 0,-1 0 0,0 0 0,1 0-1,-1 0 1,0 0 0,-1 0 0,1 0 0,-1 0 0,1-1 0,-1 1 0,0 0-1,0 0 1,-1-6 0,1 9-704,-1-1 0,1 1 0,0 0 0,-1-1 0,1 1 0,0 0-1,-1 0 1,1-1 0,-1 1 0,1 0 0,-1 0 0,1 0 0,-1-1 0,1 1 0,-1 0 0,1 0-1,-1 0 1,1 0 0,-1 0 0,1 0 0,-1 0 0,1 0 0,-1 0 0,1 0 0,-1 0 0,1 0-1,0 0 1,-1 1 0,1-1 0,-1 0 0,1 0 0,-1 0 0,1 1 0,-1-1 0,1 0 0,0 1-1,-1-1 1,0 1 0,-16 11 430,10-4-447,1 0 0,0 1 0,0 0 1,1 0-1,-6 16 0,9-22-7,1-1 0,0 1 0,0 0 0,0 0 1,0 0-1,0-1 0,1 1 0,-1 0 0,1 0 0,0 0 0,0 0 0,0 0 0,0 0 0,0 0 0,1 0 1,-1 0-1,1 0 0,0 0 0,0 0 0,0 0 0,0 0 0,1-1 0,-1 1 0,3 3 0,-3-6 7,1 1-1,-1 0 0,0 0 0,1-1 0,-1 1 1,1 0-1,-1-1 0,1 1 0,0-1 0,-1 0 1,1 0-1,-1 0 0,1 0 0,0 0 1,-1 0-1,1 0 0,2-1 0,12 1 188,-5 9-131,-11-9-79,1 1-1,-1-1 1,0 1 0,0-1 0,1 1 0,-1-1 0,0 0 0,1 1 0,-1-1 0,0 1 0,1-1 0,-1 0 0,0 1-1,1-1 1,-1 0 0,1 1 0,-1-1 0,1 0 0,-1 0 0,1 1 0,-1-1 0,1 0 0,-1 0 0,1 0 0,-1 0 0,1 0-1,-1 0 1,1 0 0,0 0 0,-1 0 0,1 0 0,-1 0 0,1 0 0,-1 0 0,1 0 0,-1 0 0,1-1 0,-1 1 0,1 0-1,-1 0 1,1-1 0,-1 1 0,1 0 0,-1-1 0,0 1 0,1 0 0,-1-1 0,1 1 0,-1 0 0,0-1 0,0 1-1,1-1 1,-1 1 0,0-1 0,1 0 0,25-27-2579,13-15-2750,-38 41 5278,1 0 0,-1 0-1,0-1 1,0 1-1,0-1 1,0 1-1,0-1 1,-1 1 0,1-1-1,-1 1 1,0-4-1,-15 3 3834,-2 1-2338,12-1-8275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17220,'58'-6'5720,"3"-9"-3676,63-29-2469,-73 25 973,-32 12-514,-4 1-4,-1 1 1,1 0-1,26-4 1,-40 9-30,-1 0-1,0 0 1,0 0 0,0 0 0,0 0 0,0 0 0,0 0 0,0 0 0,1 0-1,-1 0 1,0 0 0,0 0 0,0 0 0,0 0 0,0 0 0,0 0-1,0 0 1,1 0 0,-1 0 0,0 0 0,0 0 0,0 0 0,0 0 0,0 0-1,0 0 1,0 0 0,0 0 0,0 1 0,0-1 0,1 0 0,-1 0-1,0 0 1,0 0 0,0 0 0,0 0 0,0 0 0,0 0 0,0 1 0,0-1-1,0 0 1,0 0 0,0 0 0,0 0 0,0 0 0,0 0 0,0 0-1,0 1 1,0-1 0,-4 8 24,-8 8 9,-87 87 83,59-65-34,3 2 0,1 2 0,-39 57 1,71-93-139,0 1 1,1 0 0,0 0 0,0 0 0,1 0-1,0 1 1,0-1 0,0 1 0,1-1 0,0 10-1,9-36-1698,-6 4 1361,-1 0-107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40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6790,'0'4'9404,"-1"9"-3188,0 6-3462,-4 91-3089,16-107-1125,-6-3-2211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41.4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35 9993,'0'0'12567,"1"12"-12038,-3 50 169,-1 48-360,5-79 648,0-28-94,2-13 341,10-56-1125,-11 46-439,0 0 0,13-35-1,-15 54 305,1 1 0,-1-1-1,0 0 1,0 0-1,0 1 1,1-1 0,-1 0-1,0 1 1,1-1 0,-1 1-1,0 0 1,1-1 0,-1 1-1,0 0 1,1 0-1,-1 0 1,1 0 0,1 0-1,36 2-44,-30-1 56,-2-1-37,0 0 0,0 0 1,1-1-1,-1 0 1,0 0-1,0-1 0,-1 1 1,10-5-1,-14 5 39,1 0-1,-1 0 1,0-1-1,0 1 1,0-1-1,0 1 1,0-1 0,0 0-1,0 0 1,-1 0-1,1 0 1,-1 0-1,1 0 1,-1 0 0,0 0-1,0-1 1,0 1-1,0 0 1,0-1-1,0 1 1,-1-1 0,1 1-1,-1-1 1,0 1-1,0-6 1,0 7 13,-1 0 0,0 1 0,1-1 1,-1 1-1,0-1 0,0 1 0,0-1 1,0 1-1,1-1 0,-1 1 0,0 0 0,0 0 1,0-1-1,0 1 0,0 0 0,0 0 0,0 0 1,0 0-1,0 0 0,0 0 0,0 0 0,0 0 1,0 0-1,0 1 0,0-1 0,0 1 0,-29 5-52,27-3 45,-1 0 0,1 0 0,0 0 0,0 0 0,0 1 1,0 0-1,0-1 0,1 1 0,0 0 0,0 0 0,0 1 0,0-1 0,0 0 0,1 0 0,0 1 0,0-1 0,0 1 0,1-1 0,-1 1 0,1 0 1,0-1-1,0 1 0,1-1 0,-1 1 0,1-1 0,0 1 0,1-1 0,-1 1 0,1-1 0,-1 0 0,1 0 0,1 0 0,-1 0 0,0 0 0,1 0 0,3 4 1,11 8-82,-14-14 92,1 1-1,-1-1 1,0 1-1,0 0 1,0 0-1,-1 1 1,1-1-1,-1 1 1,0-1-1,1 1 1,-2 0 0,1-1-1,0 1 1,-1 0-1,0 0 1,0 0-1,1 6 1,-2-9 72,-1-2-387,1 1 1,-1-1-1,0 1 1,0-1 0,1 1-1,-1-1 1,0 0-1,1 1 1,-1-1 0,0 0-1,1 0 1,-1 1-1,1-1 1,-1 0-1,1 0 1,0 0 0,-1 0-1,1 1 1,0-1-1,0 0 1,-1 0 0,1 0-1,0-1 1,-1-11-5081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42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0 225 7335,'0'0'3977,"9"0"-1863,2 0-1165,-1-1 0,0-1-1,1 0 1,15-5 0,-23 7-873,-1-1 1,1 1-1,0-1 1,-1 0-1,1 0 1,-1-1 0,1 1-1,-1 0 1,0-1-1,1 1 1,-1-1-1,0 0 1,0 0-1,0 0 1,0 0-1,-1 0 1,1 0-1,0-1 1,-1 1-1,0 0 1,1-1-1,-1 1 1,0-1-1,0 1 1,0-1-1,-1 0 1,1-2 0,-1 4-55,0 0 0,-1 0 0,1 0 0,0 0 1,-1 0-1,1 1 0,-1-1 0,1 0 0,-1 0 1,1 1-1,-1-1 0,0 0 0,1 1 1,-1-1-1,0 1 0,0-1 0,1 1 0,-1-1 1,0 1-1,0-1 0,0 1 0,0 0 0,1-1 1,-1 1-1,0 0 0,0 0 0,0 0 0,0 0 1,0 0-1,0 0 0,0 0 0,0 0 1,0 0-1,1 0 0,-1 0 0,0 1 0,0-1 1,0 0-1,0 1 0,0-1 0,-1 1 0,-2 0 47,0 0-1,1 0 1,-1 1-1,0-1 1,1 1-1,-1 0 1,1 0-1,-1 0 1,-3 3-1,5-2 41,0 0 0,-1 0 0,1 0-1,0 0 1,1 1 0,-1-1 0,1 0 0,-1 1 0,1-1-1,0 1 1,0 0 0,1-1 0,-1 1 0,1 0-1,0 0 1,0-1 0,0 1 0,1 4 0,-1-5-99,1-1 0,-1 0 1,1 0-1,0 0 0,0 0 0,0 0 1,0 0-1,1 0 0,-1 0 0,0 0 1,1 0-1,-1 0 0,1-1 0,0 1 1,-1-1-1,1 1 0,0-1 1,0 0-1,0 0 0,0 1 0,0-1 1,0-1-1,1 1 0,-1 0 0,0 0 1,0-1-1,1 0 0,-1 1 0,4-1 1,3 1 131,-1-1 0,1 0 0,0-1 0,0 0 0,-1 0 0,1-1 0,12-3 1,-13 2-550,0-1 0,-1 1 0,1-1 0,-1-1 0,0 1 0,0-1 0,-1 0 0,1-1 0,-1 1 0,0-1 0,7-10 0,-5 5-248,-1-1-1,0 1 1,-1-1-1,-1 0 1,0-1-1,0 1 1,-1-1-1,-1 0 1,0 0 0,-1 0-1,0-1 1,0-23-1,-2 37 783,0-1 0,0 1 0,1-1 0,-1 1 0,0-1 0,0 1 0,0-1 0,0 1 0,0-1 0,0 1 0,0-1 0,0 1 0,0-1 0,0 1 0,0-1 0,0 1 0,0-1 0,-1 1 0,1-1 0,0 1 0,0-1-1,0 1 1,-1-1 0,1 1 0,0-1 0,-1 1 0,1 0 0,0-1 0,-1 1 0,1-1 0,-1 1 0,1 0 0,0-1 0,-1 1 0,1 0 0,-1 0 0,1-1 0,-1 1 0,1 0 0,-1 0 0,1 0 0,-1 0 0,1 0 0,-1 0 0,1 0 0,-1 0 0,1 0 0,-1 0 0,0 0 0,1 0 0,-1 0 0,1 0 0,-1 0 0,0 1 0,0-1 59,-1 1 1,1 0-1,-1 0 0,1 1 1,-1-1-1,1 0 1,0 0-1,0 1 1,0-1-1,0 0 1,0 1-1,0-1 0,0 1 1,0 0-1,0 2 1,-4 23-55,1 1 0,1-1 0,2 1 1,3 40-1,-1-13 600,4-13 403,-5-41-1071,0 0-1,0 0 1,1 0-1,-1 0 0,1 0 1,-1 0-1,0 0 0,1 0 1,0-1-1,-1 1 1,1 0-1,-1 0 0,1 0 1,0-1-1,0 1 1,-1 0-1,1-1 0,0 1 1,0 0-1,0-1 1,0 1-1,0-1 0,0 0 1,0 1-1,0-1 0,0 0 1,0 1-1,0-1 1,0 0-1,0 0 0,0 0 1,0 0-1,0 0 1,0 0-1,0 0 0,2-1 1,-2 0 11,0 0 1,0 0 0,1 0 0,-1 0-1,0 0 1,0-1 0,0 1-1,0 0 1,-1-1 0,1 1-1,0-1 1,-1 1 0,1-1 0,0 1-1,-1-1 1,0 1 0,1-1-1,-1-2 1,5-33 218,-5 36-281,1-97 116,-1 98-183,5 0 34,0 1-1,0 0 1,-1 0-1,1 0 1,0 1-1,-1 0 1,1 0-1,-1 0 1,6 3-1,-5-2 26,0 0 0,1 0 0,0-1-1,0 0 1,11 3 0,-10-4-6,0-1 1,1 1-1,-1-1 1,0-1-1,0 0 1,0 0-1,0 0 1,0 0-1,-1-1 1,1-1-1,0 1 1,7-5-1,-11 6 3,0-1 1,0 0-1,0 0 0,-1 0 0,1 0 1,0 0-1,-1-1 0,0 1 0,1-1 0,-1 0 1,0 1-1,0-1 0,-1 0 0,1 0 1,-1 0-1,1-1 0,-1 1 0,0 0 1,0 0-1,0-1 0,-1 1 0,1-1 0,-1 1 1,0-1-1,0 1 0,0-7 0,-1 9-2,1 0-1,0 1 0,0-1 0,-1 0 0,1 0 0,-1 1 1,1-1-1,-1 0 0,1 1 0,-1-1 0,1 0 0,-1 1 1,1-1-1,-1 1 0,0-1 0,1 1 0,-1-1 0,0 1 1,1 0-1,-1-1 0,0 1 0,0 0 0,1-1 1,-1 1-1,0 0 0,0 0 0,0 0 0,0 0 0,1 0 1,-1 0-1,0 0 0,0 0 0,0 0 0,1 0 0,-1 0 1,0 0-1,0 1 0,0-1 0,1 0 0,-1 1 0,0-1 1,0 0-1,1 1 0,-1-1 0,0 1 0,0 0 1,-34 20-74,32-18 102,0 1 0,0-1 0,0 0 0,1 1-1,-1 0 1,1-1 0,0 1 0,0 0 0,0 0-1,1 1 1,-1-1 0,1 0 0,0 0 0,0 1 0,0-1-1,1 1 1,0-1 0,0 0 0,0 1 0,0-1 0,1 1-1,-1-1 1,1 0 0,0 1 0,0-1 0,1 0-1,0 0 1,-1 0 0,5 6 0,-3-4-214,1-1 1,0 1-1,0-1 0,1-1 1,-1 1-1,1-1 0,0 1 1,9 5-1,-8-7-709,1 1 1,-1-1-1,1 0 0,0 0 1,0-1-1,0 0 0,0 0 1,7 1-1,16-1-6926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44.4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6726,'3'-8'2339,"4"-5"5497,2 6-195,-3 11-5651,-6-3-1970,1 0 1,0 0-1,0 0 1,0 0-1,0 0 1,0-1-1,0 1 1,0 0-1,1-1 1,-1 1-1,0 0 1,0-1-1,0 0 1,1 1-1,-1-1 1,3 1-1,-4-1-13,1 0-1,-1 0 1,0 0-1,1 0 1,-1 0-1,1 0 1,-1 0-1,0 0 1,1-1-1,-1 1 1,1 0-1,-1 0 1,0 0 0,1 0-1,-1-1 1,0 1-1,1 0 1,-1 0-1,0 0 1,1-1-1,-1 1 1,0 0-1,1-1 1,-1 1-1,0 0 1,0-1-1,1 1 1,-1 0 0,0-1-1,0 1 1,0-1-1,0 1 1,1 0-1,-1-1 1,0 1-1,0-1 1,0 1-1,0 0 1,0-1-1,0 1 1,0-1-1,0 1 1,0 0 0,0-1-1,0 1 1,-1-1-1,1 1 1,0 0-1,0-1 1,0 1-1,0-1 1,-1 1-1,1 0 1,0-1-1,0 1 1,-1-1-1,0 1-7,1-1 0,0 1 0,-1 0 0,1-1 0,0 1-1,-1 0 1,1-1 0,-1 1 0,1 0 0,-1 0 0,1-1-1,-1 1 1,1 0 0,-1 0 0,1 0 0,-1 0 0,1 0-1,-1 0 1,1-1 0,-1 1 0,1 0 0,-1 1 0,1-1-1,-1 0 1,1 0 0,-1 0 0,1 0 0,-1 0 0,1 0-1,-1 1 1,1-1 0,-1 0 0,1 0 0,-1 1 0,1-1-1,0 0 1,-2 1 0,-14 13-173,16-13 172,-1 0-1,1 0 1,-1-1 0,1 1 0,0 0 0,-1 0 0,1 0 0,0 0 0,0 0 0,0 0 0,0 0 0,0 0 0,0 0 0,0 0 0,0 0 0,0 0-1,0 0 1,0 0 0,1 0 0,-1 0 0,0 0 0,1 0 0,-1 0 0,1 0 0,-1-1 0,1 1 0,-1 0 0,1 0 0,-1 0 0,1-1 0,0 1-1,0 0 1,-1-1 0,1 1 0,0-1 0,0 1 0,0-1 0,0 1 0,-1-1 0,1 1 0,0-1 0,0 0 0,2 1 0,-1-1 11,0 0 1,-1 1 0,1-1 0,0 0 0,0 0 0,-1 0-1,1 0 1,0-1 0,0 1 0,-1 0 0,1-1 0,0 1-1,-1-1 1,1 0 0,0 1 0,-1-1 0,1 0 0,-1 0-1,1 0 1,-1 0 0,1 0 0,-1-1 0,0 1 0,2-2-1,7-19 135,-10 22-143,0-1-1,0 1 1,0 0 0,0-1-1,0 1 1,0 0 0,0-1-1,0 1 1,0 0 0,0 0-1,0-1 1,-1 1 0,1 0-1,0-1 1,0 1 0,0 0 0,0-1-1,0 1 1,-1 0 0,1 0-1,0-1 1,0 1 0,0 0-1,-1 0 1,1 0 0,0-1-1,0 1 1,-1 0 0,1 0-1,0 0 1,0 0 0,-1-1 0,1 1-1,-1 0 1,-1 0-12,0 0 0,0 1 1,0-1-1,0 1 0,0-1 0,0 1 0,0-1 1,0 1-1,0 0 0,0 0 0,0 0 0,1 0 1,-1 1-1,0-1 0,1 0 0,-3 3 0,-29 36-26,32-38 37,-1 0-1,1 0 1,0 1 0,-1-1 0,1 1-1,0-1 1,0 1 0,1-1-1,-1 1 1,1-1 0,-1 1-1,1 0 1,0-1 0,0 1 0,0 0-1,0-1 1,1 4 0,0-4-19,1-1-1,0 0 1,0 0 0,0 0 0,0 0 0,-1 0 0,1 0 0,0 0 0,1-1-1,-1 1 1,0-1 0,0 1 0,0-1 0,0 0 0,0 0 0,0 0-1,4 0 1,41-3-757,-46 3 652,-1-1 1,1 1-1,0 0 1,0 0 0,0-1-1,0 1 1,0-1 0,-1 1-1,1-1 1,0 1-1,0-1 1,-1 1 0,1-1-1,0 0 1,-1 1 0,1-1-1,-1 0 1,2-1-1,0-10-5806,-2-1-4982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47.8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426 21 13100,'7'-21'6597,"-21"29"-2830,-23 29-2653,19-17-867,-263 276 1508,215-228-3090,66-68 1188,-1 0 0,1 1 0,0-1 0,0 0 0,0 0 0,0 1 0,0-1 0,-1 0 0,1 0 0,0 0 0,0 1 0,0-1 0,-1 0 0,1 0 0,0 0 0,0 0 0,-1 0 1,1 1-1,0-1 0,0 0 0,-1 0 0,1 0 0,0 0 0,-1 0 0,1 0 0,0 0 0,0 0 0,-1 0 0,1 0 0,0 0 0,-1 0 0,1 0 0,0 0 0,0 0 0,-1 0 0,1 0 0,0 0 0,-1-1 0,1 1 0,0 0 0,0 0 0,0 0 0,-1 0 0,1-1 0,0 1 0,0 0 0,-1 0 0,1 0 0,0-1 0,0 1 0,0 0 0,0 0 0,0-1 0,-1 1 0,1 0 0,0 0 0,0-1 0,0 1 0,0 0 0,0 0 0,0-1 0,-4-18-6397,4-2-257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0:48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9321,'0'0'14510,"3"-4"-13710,-3 4-753,1-1 0,0 1 0,0-1 0,0 0 0,0 1-1,-1 0 1,1-1 0,0 1 0,0-1 0,0 1 0,0 0-1,0 0 1,0 0 0,0-1 0,0 1 0,0 0 0,0 0 0,0 0-1,0 0 1,0 1 0,0-1 0,0 0 0,0 0 0,-1 1-1,1-1 1,0 0 0,0 1 0,0-1 0,0 1 0,0-1 0,-1 1-1,1-1 1,0 1 0,0 0 0,0 0 0,41 36 908,-17-13-559,20 8-229,1-1 1,2-3 0,1-1-1,78 30 1,-105-45-731,9 4-2858,-13-11-7724,-13-5 2860</inkml:trace>
  <inkml:trace contextRef="#ctx0" brushRef="#br0" timeOffset="1">680 39 15471,'0'0'9144,"2"10"-8530,14 155 937,-4-28-1207,-4-111-81,6-11-3475,-13-14 2917,1-1 0,-1 0-1,0 0 1,1 0 0,-1 0-1,0 0 1,0 0 0,1 0-1,-1 0 1,0-1 0,0 1-1,1 0 1,-1-1 0,0 1-1,0-1 1,0 1 0,0-1-1,0 0 1,0 1 0,0-1-1,0 0 1,0 0 0,0 0-1,0 0 1,0 0 0,0 0-1,-1 0 1,1 0 0,0 0-1,-1 0 1,1 0 0,-1 0-1,1-1 1,-1 1 0,1-2-1,12-25-5432</inkml:trace>
  <inkml:trace contextRef="#ctx0" brushRef="#br0" timeOffset="2">880 59 1634,'0'0'20237,"0"10"-19345,3 50-38,12 68 0,0-24-1257,-13-60-7175,-30-49 2101,-18-18-779,2-4 3791,-42-34 6179,17 12 4843,77 45-732,21 1-5780,36 3-1318,10 6-267,65 2-3691,-94-8-3239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1:05.1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 15238 8840,'-13'6'351,"6"-3"81,0 1 0,0-2 0,0 1 0,0-1 0,0 0 0,-1 0 0,-9 1 0,15-6-326,1 1 0,-1-1 1,1 0-1,0 0 0,0 1 1,0-1-1,0 0 1,0 0-1,1 0 0,-1 0 1,1 0-1,0-6 0,-1-1 145,-1-6-163,0-1-1,2 1 0,0-1 1,0 1-1,2-1 0,0 1 1,6-22-1,39-114-32,-38 126-35,41-104-19,127-234 0,105-104 292,-270 449-262,576-816 550,-372 543-527,172-220 287,80-110 882,-407 536-1166,541-795 297,-295 406 725,286-466-663,-81-43-330,-402 711 226,142-546 0,-48-315-2,-173 886-294,114-1117 32,-62 424-7,-43 669-62,106-380 1,138-277-952,-241 796 950,7 2-1,5 3 0,75-128 0,-88 191 4,3 2-1,3 1 0,2 3 0,75-67 1,251-192 2,-79 74 68,-232 192 174,-64 51 386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9:41:05.5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132 107 897,'-40'0'10427,"-23"0"-7745,35 0 1745,31 0-4154,117-6-5,0-5 1,190-43 0,-255 42-248,-28 5-2,0 1-1,0 1 1,33 0 0,-60 5-13,0 0 1,0 0-1,1 1 0,-1-1 1,0 0-1,1 0 0,-1 1 0,0-1 1,0 0-1,0 1 0,1-1 1,-1 0-1,0 1 0,0-1 1,0 1-1,0-1 0,0 0 1,0 1-1,0-1 0,1 0 1,-1 1-1,0-1 0,0 1 1,-1-1-1,1 0 0,0 1 1,0-1-1,0 0 0,0 1 1,0-1-1,0 1 0,0-1 1,-1 0-1,1 1 0,0-1 1,0 0-1,0 1 0,-1-1 1,1 0-1,-1 1 0,-8 17 221,-24 22-23,-1-2 0,-54 46 0,-42 48-197,108-105-1339,-32 54 0,31-41-3360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4:4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73 3716,'0'0'3843,"-9"-4"-2519,-45-25 1441,53 28-2699,0 1-1,1 0 1,-1 0-1,1 0 0,-1 0 1,0 0-1,1 0 1,-1 0-1,1 0 0,-1 0 1,0 1-1,1-1 1,-1 0-1,1 0 0,-1 0 1,0 1-1,1-1 1,-1 0-1,1 1 0,-1-1 1,1 0-1,-1 1 1,1-1-1,0 1 0,-1 0 1,1-1-38,-1 0 0,1 1-1,0-1 1,0 0 0,-1 1 0,1-1 0,0 0 0,0 1 0,-1-1 0,1 0-1,0 0 1,-1 1 0,1-1 0,0 0 0,-1 0 0,1 0 0,-1 0 0,1 1 0,0-1-1,-1 0 1,1 0 0,-1 0 0,1 0 0,0 0 0,-1 0 0,1 0 0,-1 0-1,1 0 1,0 0 0,-1 0 0,1 0 0,-1 0 0,1-1 0,0 1 0,-1 0-1,1 0 1,-1 0 0,1-1 0,0 1 0,-1 0 0,1 0 0,0-1 0,-1 1 0,1 0-1,0 0 1,0-1 0,-1 1 0,1 0 0,0-1 0,0 1 0,0-1 0,-1 1-1,1 0 1,0-1 0,0 0 0,-2-6 194,-9-19 427,11 25-606,-1 1-1,1-1 1,-1 0-1,1 1 1,-1-1-1,0 1 1,1-1-1,-1 1 1,0-1-1,0 1 1,1-1-1,-1 1 1,0 0-1,0-1 1,0 1-1,0 0 1,1 0-1,-1-1 1,0 1-1,0 0 1,0 0-1,0 0 1,0 0-1,0 0 1,1 0 0,-1 1-1,0-1 1,0 0-1,0 0 1,0 1-1,-1 0 1,-13 3 718,13-4-652,0 0 0,0 0 1,0 0-1,0 1 0,0-1 1,0 1-1,0-1 0,0 1 0,0 0 1,0 0-1,0 0 0,1 0 1,-1 0-1,0 0 0,1 0 1,-1 1-1,1-1 0,-1 0 1,1 1-1,-1-1 0,1 1 0,0 0 1,-1 1-1,35 0 1210,167 3-727,10 1-570,-180-4 12,1-2 1,0 0 0,0-2-1,-1-1 1,59-13 0,-103 17 147,0-2 0,0 0 0,0 0 0,0-1 0,-24-5 0,-19-2-148,-188 7-114,118 3 235,255-1-953,229-6-2120,-353 4 2906,35 2-999,-38-1 889,0 1 0,-1-1 0,1 0 1,0 0-1,0 1 0,-1-1 1,1 0-1,-1 1 0,1-1 1,0 1-1,-1-1 0,1 1 0,-1-1 1,1 1-1,-1 0 0,0-1 1,1 1-1,-1-1 0,1 1 1,-1 0-1,0-1 0,0 1 1,1 0-1,-1 0 0,0-1 0,0 1 1,0 0-1,0-1 0,0 1 1,0 0-1,0 0 0,0-1 1,0 1-1,0 0 0,0 0 1,0-1-1,-1 1 0,1 0 0,0-1 1,0 1-1,-1 0 0,1-1 1,-1 1-1,1 0 0,0-1 1,-1 1-1,0 0 0,-8 10-3940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2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9801,'0'0'13763,"-3"-7"-13555,3 6-207,-1 0 0,1 1 0,-1-1 0,1 0 0,-1 0 0,1 1 0,0-1 0,-1 0 0,1 0 0,0 0 0,-1 1 0,1-1 0,0 0 0,0 0 0,0 0 0,0 0 0,0 0 0,0 0 0,0 0 0,0 1 0,0-1 0,0 0 0,1 0 0,-1 0 0,0 0 0,1 0 0,-1 1 0,0-1 0,1 0 0,-1 0 0,1 1 0,-1-1 0,1 0 0,0 1 1,-1-1-1,1 0 0,0 1 0,-1-1 0,1 1 0,1-1 0,5-1-4,-1 1 1,1 1-1,-1-1 1,1 1 0,12 2-1,-9-2 3,91 6-14,-36 0-133,-1-3 1,0-3-1,1-2 0,71-13 0,-122 10-2332,-8-9-4752,-5 4 2442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16492,'2'2'2144,"5"-2"-1232,4 0-240,4 0 1225,6 0-537,8 0-256,5 1-344,6-1-111,5 0-257,3 0-208,6 0-720,0-4-521,-1-2 897,-6 0-168,1-2-112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2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10250,'0'0'9299,"11"-6"-8888,-10 6-406,5-4 37,0 1-1,0 0 1,0 1-1,0 0 1,0 0-1,1 0 1,-1 0-1,1 1 1,-1 0-1,1 1 0,0-1 1,-1 1-1,1 0 1,-1 1-1,1 0 1,8 2-1,-3 0-25,13 4 42,0 1-1,39 18 0,-60-25-70,0 1 0,0 0 0,0 0 0,0 0 0,0 1 0,-1-1 1,1 1-1,-1 0 0,0 0 0,1 0 0,-1 1 0,-1-1 0,1 1 0,0-1 0,-1 1 0,0 0 0,0 0 0,0 0 0,0 0 0,-1 0 0,1 1 0,-1-1 0,0 5 0,-1-5 60,-1 0 0,0 0-1,0 0 1,0 0 0,-1 0-1,1 0 1,-1 0-1,0-1 1,0 1 0,-1-1-1,1 0 1,-1 1-1,1-1 1,-1 0 0,0 0-1,-6 4 1,-63 44 1210,46-34-947,-9 10 108,19-10-1274,9 0-3527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98 9513,'0'0'7826,"-1"-9"-5643,1 6-2045,-9-35 1695,8 37-1784,0-1 0,1 1 0,-1-1 1,0 1-1,-1-1 0,1 1 0,0 0 1,0-1-1,-1 1 0,1 0 1,0 0-1,-1 0 0,1 0 0,-1 0 1,1 0-1,-1 0 0,0 1 0,1-1 1,-1 1-1,0-1 0,1 1 0,-1 0 1,0-1-1,0 1 0,-2 0 1,0 0-63,1 0 1,0 1 0,-1-1 0,1 1 0,0 0 0,0 0 0,-1 0 0,1 0-1,0 0 1,0 1 0,0-1 0,0 1 0,1 0 0,-1 0 0,0 0 0,1 0 0,-1 0-1,1 1 1,0-1 0,0 1 0,0-1 0,0 1 0,0 0 0,0 0 0,1 0-1,-1 0 1,1 0 0,0 0 0,0 0 0,0 1 0,1-1 0,-1 0 0,1 1 0,-1-1-1,1 0 1,1 4 0,-1-6 4,1 0 0,-1 0-1,1-1 1,0 1 0,0 0 0,-1-1-1,1 1 1,0-1 0,0 1 0,0-1-1,-1 1 1,1-1 0,0 1 0,0-1-1,0 0 1,0 0 0,0 1 0,0-1-1,0 0 1,0 0 0,0 0 0,0 0-1,0 0 1,0 0 0,0 0 0,0-1-1,0 1 1,1-1 0,33-4 172,-19-1-116,-1-1 0,0-1 0,0 0 0,-1-1 0,21-17-1,32-19 152,-67 45-209,0 0-1,0 0 1,1 0-1,-1 0 1,0-1-1,0 1 1,0 0 0,1 0-1,-1 0 1,0 0-1,0 0 1,1 0-1,-1 1 1,0-1-1,0 0 1,0 0-1,1 0 1,-1 0-1,0 0 1,0 0 0,0 0-1,1 0 1,-1 0-1,0 0 1,0 1-1,0-1 1,0 0-1,1 0 1,-1 0-1,0 0 1,0 1 0,0-1-1,0 0 1,0 0-1,0 0 1,0 1-1,1-1 1,-1 0-1,0 0 1,0 0-1,0 1 1,0-1 0,0 0-1,3 18-189,-2 27 187,-2-36 19,1 0-36,4 33-1345,-3-40 1151,-1 0-1,1-1 1,0 1-1,-1-1 1,1 1 0,0-1-1,0 1 1,0-1-1,0 1 1,1-1 0,-1 0-1,0 0 1,1 0-1,-1 1 1,0-1 0,1 0-1,-1-1 1,1 1-1,0 0 1,-1 0-1,1-1 1,2 1 0,23 3-4100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8712,'0'0'6497,"3"10"-5381,1 0-870,0 0 0,-1 1 0,0-1 0,-1 1 0,0 0-1,-1-1 1,0 1 0,-1 0 0,0 0 0,-1 0 0,0-1 0,-1 1 0,-2 11 0,-7 2-122,-1 0 0,-1 0 0,0-1 0,-28 34 0,-33 33-2847,47-62-1479,5-8-3239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35 3683,'0'0'16208,"-6"9"-16112,-3 4-84,1 1-1,0 0 1,1 0 0,1 1-1,0 0 1,1 0-1,1 0 1,0 1 0,1-1-1,-1 23 1,4-37-13,0 0 0,0 0 1,1 0-1,-1 0 0,0 0 0,1 1 1,-1-1-1,1 0 0,-1 0 0,1 0 0,0 0 1,-1 0-1,1 0 0,0-1 0,0 1 0,-1 0 1,1 0-1,0 0 0,0-1 0,0 1 1,0 0-1,0-1 0,0 1 0,0-1 0,0 0 1,0 1-1,1-1 0,-1 0 0,0 1 0,0-1 1,0 0-1,0 0 0,0 0 0,1 0 1,-1 0-1,0 0 0,0 0 0,0 0 0,0-1 1,0 1-1,3-1 0,3 0 40,0-1 1,0 0-1,0 0 0,0-1 1,12-5-1,4-8 307,-1 0 1,0-2-1,-1 0 0,-1-2 1,-1 0-1,-1-1 0,28-42 1,-53 79-489,0 1 1,2-1 0,0 1 0,0 0 0,2 0 0,-3 26 0,6-40 108,0-1 1,0 1 0,-1 0-1,1-1 1,1 1-1,-1-1 1,0 1-1,1 0 1,-1-1 0,1 1-1,0-1 1,0 1-1,0-1 1,0 0-1,0 1 1,3 2 0,-2-3 34,0-1 0,-1 0-1,2 1 1,-1-1 0,0 0 0,0 0 0,0-1 0,0 1 0,1 0 0,-1-1 0,0 1 0,1-1 0,-1 0 0,0 0 0,1 0 0,-1 0 0,0 0 0,1 0-1,3-2 1,1 1 117,0-1 0,0 0 0,-1-1 0,1 0-1,-1 0 1,0 0 0,0-1 0,0 0 0,0 0-1,-1 0 1,1-1 0,-1 0 0,0 0 0,-1 0-1,1-1 1,-1 1 0,0-1 0,5-10 0,-3 5 31,0 0 1,-1-1 0,0 0-1,-1 0 1,0 0-1,-1 0 1,0-1 0,-1 1-1,1-20 1,-3 32-202,0-1 0,0 1 0,0-1 0,0 0 0,0 1 0,0-1 0,-1 1 0,1-1 0,0 1 0,0-1 0,0 1 0,-1-1 0,1 1 0,0-1 0,-1 1 0,1-1 0,0 1 0,-1 0 0,1-1 0,-1 1 0,1-1 0,0 1 0,-1 0 0,1 0 0,-1-1 0,1 1 0,-1 0 1,1 0-1,-1-1 0,1 1 0,-1 0 0,0 0 0,1 0 0,-1 0 0,1 0 0,-2 0 0,-20 6-8094,11 4 3042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8392,'0'0'10864,"11"1"-10224,-6 0-575,1 0-1,-1-1 0,1 1 1,0-2-1,-1 1 0,1 0 1,0-1-1,-1 0 0,1 0 1,-1-1-1,0 0 0,1 1 1,-1-2-1,0 1 0,0-1 1,0 0-1,0 0 0,7-6 1,-4 2 53,22-22 405,-29 28-444,0 0 0,0 0 0,0 0 0,0 0 0,-1 0 1,1 0-1,0 0 0,0 0 0,-1-1 0,1 1 1,-1 0-1,1 0 0,-1-1 0,0 1 0,0 0 0,1-1 1,-1 1-1,0-1 0,0 1 0,0 0 0,0-1 0,0 1 1,-1-3-1,-3 4-106,1-1 0,-1 1 1,1 0-1,0 0 0,-1 0 1,1 0-1,-1 1 0,1-1 0,-1 1 1,-5 2-1,0 2 10,0-1 1,1 1-1,-1 0 0,1 1 0,0 0 1,1 0-1,0 1 0,0 0 0,-9 12 1,12-15-10,0 1 0,1-1 0,0 1 0,0 0 0,0 0 0,1 0 0,0 1 0,0-1 0,0 0 0,0 1 0,1-1 0,0 1 0,0 0 0,0-1 0,1 1 0,0 0 0,1 10 0,-1-15 15,1 0 0,-1 0 0,1 0 1,-1 0-1,0 0 0,1 0 0,0 0 0,-1 0 1,1 0-1,0-1 0,-1 1 0,1 0 0,0 0 0,0-1 1,-1 1-1,1 0 0,0-1 0,0 1 0,0-1 1,0 1-1,0-1 0,0 1 0,0-1 0,1 0 1,33 2 28,-25-4 10,-1 0 0,-1 0-1,1 0 1,0-1 0,10-5-1,12-11 121,-1 0-1,-1-2 0,-1-2 1,-1 0-1,-1-2 0,-1 0 1,-1-2-1,-1-1 0,27-44 1,-48 70-107,-1 0 1,0 0-1,1 0 0,-1 0 1,0-1-1,0 1 0,-1 0 1,1 0-1,0-1 1,-1 1-1,0-1 0,1 1 1,-1-5-1,0 6-33,-1 1 0,1-1 0,0 1 0,0-1-1,-1 1 1,1 0 0,0-1 0,-1 1 0,1-1 0,-1 1-1,1 0 1,-1-1 0,1 1 0,-1 0 0,1-1 0,-1 1 0,1 0-1,-1 0 1,1-1 0,-1 1 0,1 0 0,-1 0 0,1 0 0,-1 0-1,1 0 1,-1 0 0,0 0 0,1 0 0,-1 0 0,1 0-1,-1 0 1,1 0 0,-1 0 0,0 1 0,-4 0-15,0 1 1,0-1-1,1 1 0,-1 1 1,0-1-1,1 1 0,0-1 1,-1 1-1,1 1 0,0-1 1,-4 6-1,-5 5 7,1 2 0,1 0 0,0 0 0,-12 27 0,18-34-146,2 0 1,-1 0-1,1 0 1,0 1-1,1-1 0,0 1 1,1 0-1,0 0 1,1-1-1,1 19 0,-1-26-180,1 1-1,-1-1 0,1 1 1,0-1-1,0 1 0,1-1 1,-1 0-1,0 0 0,1 0 1,-1 1-1,1-1 0,0-1 1,-1 1-1,1 0 0,0 0 1,0-1-1,0 1 0,0-1 1,1 1-1,-1-1 0,0 0 1,1 0-1,-1 0 0,1 0 0,-1-1 1,1 1-1,-1 0 0,1-1 1,-1 0-1,4 0 0,17 1-4861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88 231 12107,'0'0'5136,"-8"0"-4762,5 0-374,-1-1 1,1 1-1,0 0 1,0 1-1,0-1 1,0 0-1,0 1 1,0 0-1,1 0 1,-1 0-1,0 0 1,0 0-1,0 0 1,1 1-1,-1-1 1,1 1 0,-1 0-1,1 0 1,-1 0-1,1 0 1,0 0-1,0 0 1,0 0-1,0 1 1,1-1-1,-1 1 1,1 0-1,-1-1 1,1 1-1,0 0 1,0 0-1,0 0 1,0 0-1,1 0 1,-1 0-1,1 0 1,0 0-1,0 0 1,0 0 0,1 5-1,-1-7-1,0 0 0,0 0 0,0 0 0,0 1 0,0-1 0,0 0 0,0 0 0,1 0 0,-1 0 0,0 0 0,1 0 0,-1-1 0,1 1 0,-1 0 0,1 0 0,-1 0 0,1 0 0,0 0 0,-1-1 0,1 1 0,0 0 0,0-1 0,-1 1 0,1 0 1,0-1-1,0 1 0,0-1 0,2 1 0,0 0 36,0 0 1,0-1-1,0 1 1,0-1-1,0 0 1,0 0-1,1 0 1,-1-1-1,5-1 1,3 0 219,-1-1 0,0 0 0,-1-1 1,1 0-1,10-7 0,-3 0 76,-1-2-1,0 0 1,0 0 0,-2-2 0,0 0 0,21-28 0,-29 35-231,-1 0 0,0-1 0,0 1 0,-1-1 0,0-1 1,0 1-1,-1 0 0,0-1 0,-1 0 0,0 1 0,-1-1 1,1 0-1,-2 0 0,0 0 0,-1-17 0,1 26-103,-1 0 1,1 0-1,0 0 0,0 0 1,0 0-1,-1 1 0,1-1 1,0 0-1,-1 0 0,1 0 1,-1 1-1,1-1 0,-1 0 1,1 1-1,-1-1 0,1 0 1,-1 1-1,0-1 0,1 1 0,-1-1 1,0 1-1,0-1 0,1 1 1,-1-1-1,0 1 0,0 0 1,0-1-1,-1 1 0,0 0-11,0 0-1,-1 0 1,1 0-1,0 0 0,0 0 1,-1 1-1,1-1 1,0 1-1,0 0 1,-4 1-1,-1 1-5,0 1 0,0 0 0,0 0 0,1 0 0,-10 10 0,-28 40-20,41-50 24,1 0 1,0 0-1,0 0 1,0 0 0,0 0-1,1 1 1,0-1 0,0 1-1,0-1 1,0 1-1,1-1 1,0 1 0,0 6-1,0-9-5,1 0 0,0 0 0,0 0-1,0 0 1,0 0 0,0 0 0,0 0-1,0-1 1,1 1 0,-1 0 0,1-1-1,-1 1 1,1-1 0,0 1 0,-1-1-1,1 0 1,0 0 0,0 1 0,0-1-1,0-1 1,0 1 0,0 0 0,0 0-1,3 0 1,65 12-1081,-41-9-308,-27-3 1366,0-1-1,0 1 0,0-1 0,0 1 1,0 0-1,0-1 0,-1 1 1,1 0-1,0 0 0,-1 0 0,1 1 1,-1-1-1,1 0 0,-1 1 1,1-1-1,-1 1 0,0-1 0,0 1 1,0 0-1,0-1 0,0 1 1,0 0-1,0 0 0,-1 0 0,1-1 1,0 1-1,-1 0 0,0 0 0,1 3 1,-1 5 36,0 0 0,-1 0 0,0 0 0,-5 19 0,-1 16-2310,15-44-8039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 2723,'0'0'13031,"11"5"-11216,-9-4-1773,55 21 1613,-55-21-1513,0 0-1,0 0 1,0 0-1,1-1 1,-1 1-1,0-1 1,0 1-1,1-1 1,-1 0-1,0 0 1,1 0-1,-1 0 0,0-1 1,0 1-1,1-1 1,-1 1-1,0-1 1,0 0-1,0 1 1,0-1-1,0 0 1,0-1-1,0 1 0,0 0 1,0-1-1,0 1 1,3-4-1,-5 4-111,1 1 0,-1-1-1,1 0 1,-1 0 0,1 0-1,-1 1 1,0-1 0,1 0-1,-1 0 1,0 0-1,0 0 1,0 0 0,0 0-1,0 0 1,0 0 0,0 0-1,0 0 1,0 0 0,0 1-1,0-1 1,0 0 0,-1 0-1,1 0 1,0 0 0,-1 0-1,1 0 1,-1 1-1,1-1 1,-2-1 0,1 0-41,-1 1 0,0 0 0,0 0 0,0 0 0,0 0 0,0 0 0,0 0 0,0 0 0,0 1 0,0-1 0,0 1 0,-4-1 0,0 0-95,0 1 0,0-1 1,0 1-1,0 1 1,0-1-1,0 1 0,0 0 1,0 0-1,-6 3 1,9-2 39,0 0 1,0 0-1,0 0 1,0 0-1,0 0 1,1 1-1,-1-1 1,1 1-1,-1 0 1,1 0-1,0 0 1,0 0-1,1 0 1,-1 0-1,1 1 1,-1-1 0,1 0-1,0 1 1,0-1-1,0 1 1,1-1-1,-1 1 1,1 0-1,0-1 1,0 1-1,0-1 1,1 1-1,-1 0 1,1-1-1,1 5 1,-1-5-166,0 0 1,1 1-1,-1-1 1,1 0-1,0 1 0,0-1 1,0 0-1,0 0 1,0-1-1,1 1 1,0 0-1,-1-1 1,1 0-1,0 1 1,0-1-1,0 0 0,0 0 1,0-1-1,6 3 1,33 5-4671,4-7-6475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7783,'0'0'13923,"-1"12"-14067,-11 60 282,5-38-39,-5 67 0,12-100-90,0 0 0,0 0 0,1 0 0,-1 0 0,0-1 0,1 1 1,-1 0-1,1 0 0,-1 0 0,1-1 0,-1 1 0,1 0 0,-1-1 0,1 1 0,0 0 0,-1-1 0,1 1 0,0-1 0,0 1 0,-1-1 0,1 1 1,0-1-1,0 0 0,0 1 0,0-1 0,-1 0 0,1 0 0,0 0 0,0 1 0,0-1 0,0 0 0,0 0 0,0 0 0,0 0 0,-1-1 1,1 1-1,0 0 0,1 0 0,39-9 881,-19-1-481,-1 0 0,0-2-1,0 0 1,-2-1 0,0-1 0,0-1 0,-1-1 0,-1 0-1,-1-1 1,0-1 0,13-20 0,-29 47-12388,-8 4 3950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12876,'0'0'11259,"5"-10"-10640,3-3-416,14-35 955,-33 95-4435,17-53 3463,0 0 1,1 0 0,-1 1 0,1 0 0,0 0 0,0 1 0,0 0-1,1 0 1,0 0 0,0 1 0,11-3 0,-18 6-142,1-1 1,-1 1 0,1-1-1,-1 0 1,1 0-1,-1 0 1,1 0 0,-1 0-1,0 0 1,0 0 0,1 0-1,-1 0 1,0-1-1,0 1 1,0 0 0,0-1-1,-1 1 1,1-1-1,0 1 1,-1-1 0,2-2-1,-2 3-22,0 0-1,0 0 0,0 0 1,-1 0-1,1 1 1,0-1-1,0 0 0,-1 0 1,1 0-1,0 1 0,-1-1 1,1 0-1,-1 0 1,1 1-1,-1-1 0,1 0 1,-1 1-1,1-1 0,-1 0 1,0 1-1,1-1 0,-1 1 1,0-1-1,0 1 1,1 0-1,-1-1 0,0 1 1,0 0-1,0-1 0,1 1 1,-1 0-1,0 0 1,0 0-1,0 0 0,0 0 1,1 0-1,-1 0 0,0 0 1,0 0-1,0 0 1,-1 0-1,-3 1-79,0 0 1,0 0-1,-1 0 1,1 1-1,0-1 1,0 1-1,0 0 1,1 1-1,-1-1 1,0 1-1,1 0 1,-6 5-1,8-7 16,-1 1-1,1 0 0,0 0 1,0 0-1,0 0 1,0 0-1,1 0 1,-1 0-1,1 1 1,-1-1-1,1 0 1,0 1-1,-1-1 0,1 1 1,1 0-1,-1-1 1,0 1-1,1 0 1,-1 0-1,1-1 1,0 1-1,0 0 1,0 0-1,0 0 0,1 4 1,0-6 28,0 0 1,-1-1-1,1 1 1,0 0-1,0 0 1,0 0-1,-1-1 1,1 1-1,0-1 1,0 1-1,0 0 1,0-1-1,0 0 1,1 1-1,-1-1 1,0 0-1,0 1 1,0-1-1,0 0 1,0 0-1,0 0 1,3 0-1,32 0 64,-27-1-65,3 0 25,0 0 1,0-1-1,0-1 1,12-3-1,-12 2-16,0 1 0,1 1 0,0 0 0,19-1 0,-31 3 389,1-1-299,0 1-1,0-1 1,0 0-1,-1 0 1,1 1-1,0-1 0,-1-1 1,1 1-1,-1 0 1,1 0-1,-1 0 1,0-1-1,1 1 1,0-2-1,0 0-59,2 1-391,0 0 0,0 0 0,0 0 0,0 1-1,0-1 1,0 1 0,7-2 0,16-5-6159,-10 0 621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10218,'0'0'8792,"-5"12"-8173,-3 7-304,2 1 0,0 1 0,1-1 0,1 1 0,1 0 0,-1 22 0,-2 136 192,6-179-347,0-25 748,0-65-492,0 90-424,1-1 0,-1 1 1,0 0-1,0-1 0,1 1 0,-1 0 0,1-1 0,-1 1 0,0 0 0,1-1 0,-1 1 0,1 0 1,-1 0-1,1-1 0,-1 1 0,1 0 0,-1 0 0,1 0 0,-1 0 0,1 0 0,-1-1 1,1 1-1,-1 0 0,1 0 0,-1 0 0,1 1 0,-1-1 0,1 0 0,-1 0 0,1 0 0,-1 0 1,1 0-1,-1 1 0,1-1 0,-1 0 0,1 1 0,21 6-164,-11-3 181,0 0 0,1-1 1,-1 0-1,1-1 0,-1 0 1,19 0-1,-26-2 69,1 0 0,0 0 0,0 0 0,0 0 0,0-1 0,0 0-1,0 0 1,0 0 0,-1 0 0,1-1 0,0 0 0,-1 0 0,0 0 0,1-1 0,-1 1 0,0-1 0,7-7 0,-10 10-57,-1 0 1,1-1-1,0 1 0,-1-1 1,1 1-1,-1-1 0,1 1 1,-1-1-1,1 0 0,-1 1 1,1-1-1,-1 1 0,1-1 1,-1 0-1,0 0 0,0 1 1,1-1-1,-1 0 0,0 0 1,0 1-1,0-1 0,0 0 1,0 0-1,0 1 0,0-1 1,0 0-1,0 0 0,0 1 1,0-1-1,0 0 1,0 0-1,-1 1 0,1-1 1,0 0-1,-1 0 0,1 1 1,0-1-1,-1 1 0,1-1 1,-1 0-1,1 1 0,-1-1 1,1 1-1,-1-1 0,0 1 1,1-1-1,-1 1 0,0-1 1,1 1-1,-1 0 0,0-1 1,1 1-1,-2 0 0,0-1-40,0 1 0,-1-1 0,1 1 0,0 0-1,0 0 1,0 0 0,0 0 0,0 0 0,0 1 0,0-1-1,0 1 1,0-1 0,0 1 0,0 0 0,0 0-1,0 0 1,0 0 0,0 0 0,-2 2 0,2-2 10,0 1 0,0 0 0,0 0 0,0 0 1,0 1-1,1-1 0,-1 0 0,1 0 0,-1 1 1,1-1-1,0 1 0,0 0 0,0-1 0,1 1 0,-1 0 1,0-1-1,1 1 0,0 0 0,0 3 0,0-5 16,0 1-1,1-1 0,0 1 0,-1-1 0,1 1 0,0-1 0,-1 0 1,1 1-1,0-1 0,0 0 0,0 0 0,0 0 0,1 0 0,-1 0 1,0 0-1,0 0 0,1 0 0,-1 0 0,0 0 0,1-1 1,-1 1-1,1 0 0,-1-1 0,1 1 0,-1-1 0,1 0 0,-1 0 1,1 1-1,-1-1 0,1 0 0,0 0 0,1-1 0,9 2 52,0-1 0,0 0 1,0-1-1,0 0 0,0-1 0,0 0 0,-1-1 0,1 0 0,-1-1 1,0-1-1,0 1 0,0-2 0,-1 0 0,1 0 0,-1 0 0,-1-1 0,16-15 1,-16 11-77,-14 11-229,-16 16-76,18-12 337,-1 1 0,2 0 0,-1 0 0,1 0-1,-1 0 1,1 0 0,1 0 0,-1 0 0,1 1-1,0-1 1,0 1 0,0 8 0,1-12-88,0 0 0,0 0 0,0-1 0,0 1 0,0 0 0,0 0 0,0-1 1,1 1-1,-1 0 0,1 0 0,0-1 0,-1 1 0,1-1 0,0 1 0,0 0 0,0-1 0,0 0 0,0 1 1,0-1-1,0 0 0,1 1 0,-1-1 0,0 0 0,1 0 0,-1 0 0,1 0 0,-1 0 0,1 0 1,-1-1-1,1 1 0,0 0 0,-1-1 0,1 1 0,0-1 0,0 0 0,-1 0 0,1 1 0,0-1 0,0 0 1,3-1-1,6-3-4320,-1-11-2626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14827,'16'-16'3763,"-11"14"-1048,-11 11-903,-3 4-1377,0 1 0,1 0 0,1 1 0,0 0 0,1 0-1,0 0 1,-5 27 0,11-40-432,0-1 0,0 1-1,-1-1 1,1 1 0,1-1 0,-1 0-1,0 1 1,0-1 0,1 1-1,-1-1 1,0 1 0,1-1 0,-1 0-1,1 1 1,0-1 0,0 0-1,-1 0 1,1 1 0,0-1 0,0 0-1,0 0 1,0 0 0,0 0-1,0 0 1,0 0 0,1-1-1,-1 1 1,0 0 0,1 0 0,-1-1-1,0 1 1,1-1 0,-1 1-1,3-1 1,5 3 8,1-2 0,0 1 0,0-1 0,11-1-1,-4 1-5,-5 0-13,0 0 0,0 1 0,-1 0 0,1 1 1,-1 0-1,0 1 0,0 0 0,0 1 0,15 8 0,-22-10 5,0 0 1,-1-1-1,1 1 0,-1 0 0,1 1 0,-1-1 0,0 1 0,0-1 1,-1 1-1,1 0 0,-1 0 0,0 0 0,0 0 0,0 1 0,-1-1 0,1 0 1,-1 1-1,0-1 0,0 1 0,0-1 0,-1 1 0,0 0 0,0-1 1,0 1-1,0 0 0,-1-1 0,-1 5 0,1-4 17,-1 0 0,0 0 0,0 0 0,-1-1 0,1 1 0,-1-1 0,0 0 0,0 0 0,-1 0 0,1 0 0,-1 0 0,0-1 0,0 0 0,0 0 0,0 0 0,0 0 0,-9 4 0,-7 2 137,0 0 1,-37 11 0,41-15-32,0 0 0,-1-2 0,1 0-1,-24 1 1,35-4-140,0 0 0,0 0 1,1-1-1,-1 0 0,0 1 0,0-2 0,0 1 0,-8-4 0,11 4-68,0-1 0,-1 1 0,1-1 0,0 1 0,0-1 0,0 0 0,0 0 0,0 0 0,1 0 0,-1 0 0,0-1 0,1 1 0,0 0 0,-1-1 0,1 1 0,0-1 0,-1-2 0,0-6-59,0-1 0,0 1 0,1-1 0,1-13 0,2-19-359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13869,'0'0'4677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50 7207,'0'0'11531,"2"-8"-9209,4-25-971,-4 24-535,-10 20-351,-11 18-495,2 1 1,0 1 0,2 0-1,2 1 1,-16 53 0,28-82 23,0 0 0,0 1 0,0-1 0,0 0 1,1 0-1,0 0 0,0 1 0,0-1 0,0 0 1,0 0-1,0 0 0,1 1 0,-1-1 0,1 0 1,2 4-1,-2-6 5,1 1 0,-1 0 1,1-1-1,0 1 1,-1-1-1,1 0 0,0 1 1,0-1-1,0 0 0,0 0 1,0 0-1,0-1 0,0 1 1,1 0-1,-1-1 1,0 1-1,0-1 0,1 0 1,-1 0-1,0 0 0,3 0 1,10 0 20,0-1 1,0-1-1,-1-1 1,1 1 0,-1-2-1,1 0 1,-1-1-1,18-9 1,19-5 18,-50 18-42,-1 1-1,1-1 1,0 1 0,0 0-1,0-1 1,0 1 0,0 0-1,-1 0 1,1 0 0,0-1-1,0 1 1,0 0 0,0 0-1,0 1 1,0-1 0,0 0-1,0 0 1,0 0 0,-1 0-1,1 1 1,0-1 0,0 0-1,0 1 1,0-1-1,-1 1 1,2 0 0,4 21-49,-6-21 51,0 1 0,0 0 0,0 0 0,0 0-1,0-1 1,1 1 0,-1 0 0,0 0 0,1 0 0,0-1-1,-1 1 1,1 0 0,0-1 0,0 1 0,0-1-1,0 1 1,0-1 0,0 1 0,0-1 0,1 0-1,-1 0 1,1 1 0,-1-1 0,0 0 0,1 0-1,0 0 1,-1-1 0,4 2 0,3 0 15,0 0 0,1-1 0,-1 0 0,0 0 0,1-1 0,-1 0 0,0-1 0,1 0 0,-1 0 0,10-3 0,6-3 29,47-22 0,-3 2-475,-66 26 346,-3 27-33,0-22 123,1 0-1,0-1 1,-1 1-1,1 0 1,1-1 0,-1 1-1,0 0 1,1-1-1,0 1 1,0-1-1,0 1 1,0-1-1,1 1 1,-1-1-1,1 0 1,0 1 0,0-1-1,0 0 1,0 0-1,1-1 1,-1 1-1,4 3 1,5 5-303,0 0 1,-1 1-1,0 0 0,12 21 1,-20-28 270,1 0 0,-1 0 1,0 0-1,-1 0 0,1 1 0,-1-1 1,0 0-1,0 1 0,-1-1 0,0 0 1,0 1-1,0-1 0,0 1 1,-1-1-1,0 0 0,-3 11 0,2-11 67,-1 1 0,1-1 0,-1 0 0,0 0 0,-1 0 0,1 0 0,-1-1 0,0 0 0,0 1 0,-1-1 0,1-1 0,-1 1 0,0-1 0,0 1 0,0-2 0,-7 4 0,4-2 35,-1 0 1,0-1-1,0 0 0,0 0 0,0-1 0,-1 0 0,1-1 0,-1 0 0,-12-1 0,19 0-83,-1-1 0,1 0-1,0 0 1,0 0-1,0 0 1,0-1-1,0 1 1,0-1 0,0 0-1,0 0 1,1 0-1,-1 0 1,0 0-1,1-1 1,0 1 0,0-1-1,0 1 1,0-1-1,0 0 1,0 0 0,1 0-1,-1 0 1,1 0-1,0 0 1,0 0-1,0 0 1,0-1 0,1 1-1,-1-5 1,0 4-5,0-1 0,0 0 0,1 0 0,0 0 0,0 0 0,0 0 0,1 0 1,-1 0-1,1 0 0,0 0 0,1 0 0,-1 0 0,1 0 0,0 1 0,0-1 0,1 1 1,-1 0-1,1-1 0,4-4 0,1 3 57,0-1 1,1 1-1,0 0 1,0 1-1,1 0 1,0 0-1,16-4 1,78-18-324,-31 10-2650,-12-1-3865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14926,'0'0'7912,"8"61"-7816,-2-39-128,-3-1-1858,-3-4-2306,0-5-2146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13261,'0'0'9000,"45"-32"-9000,-22 32-1121,5 0-3459,2 0-5446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14221,'0'0'4794,"-10"2"-3096,-3-2-1315,8 0-271,0 1 0,0-1 1,0 1-1,0 0 0,0 0 1,-8 3-1,13-4-137,0 0-1,1 0 1,-1 0-1,0 0 1,0 0-1,0 0 1,0 0-1,0 0 1,0 0-1,0 0 1,1 0-1,-1 0 1,0 0-1,0 0 1,0 0-1,0 0 1,0 0-1,0 0 1,0 0-1,1 0 1,-1 0-1,0 0 1,0 0 0,0 0-1,0 1 1,0-1-1,0 0 1,0 0-1,0 0 1,0 0-1,0 0 1,1 0-1,-1 0 1,0 0-1,0 1 1,0-1-1,0 0 1,0 0-1,0 0 1,0 0-1,0 0 1,0 0-1,0 0 1,0 1-1,0-1 1,0 0-1,0 0 1,0 0 0,0 0-1,0 0 1,0 0-1,0 0 1,0 1-1,0-1 1,0 0-1,0 0 1,-1 0-1,1 0 1,0 0-1,0 0 1,0 0-1,0 0 1,0 1-1,0-1 1,0 0-1,0 0 1,-1 0-1,20 6-741,23 4 352,-34-8 604,6 0-659,-1 0 0,1 2 0,20 7 0,-32-10 404,-1-1-1,1 1 0,0 0 1,-1 0-1,1 0 0,-1 0 0,1 0 1,-1 1-1,1-1 0,-1 0 1,0 1-1,0-1 0,0 1 1,0-1-1,2 3 0,-3-3 77,0 0-1,0 1 1,0-1 0,0 0-1,0 0 1,0 1-1,0-1 1,0 0 0,0 0-1,-1 1 1,1-1-1,-1 0 1,1 0-1,-1 1 1,1-1 0,-1 0-1,1 0 1,-1 0-1,0 0 1,0 0-1,0 0 1,1 0 0,-1 0-1,0 0 1,-2 0-1,-10 11 408,-1-1-1,0-1 0,-1 0 1,-1-1-1,1-1 1,-1 0-1,0-1 0,-1-1 1,0-1-1,-17 4 1,33-9-511,1 1 1,-1-1 0,1 0 0,-1 0 0,1 1 0,-1-1 0,1 0 0,-1 0 0,0 0-1,1 0 1,-1 0 0,1 0 0,-1 0 0,1 0 0,-1 0 0,0 0 0,1 0 0,-1 0-1,1 0 1,-1 0 0,1 0 0,-1-1 0,1 1 0,-1 0 0,1 0 0,-1-1 0,1 1-1,-1 0 1,1-1 0,-1 1 0,1 0 0,-1-1 0,1 1 0,0-1 0,-1 1 0,1-1-1,0 1 1,-1-1 0,1 1 0,0-1 0,0 1 0,-1-1 0,1 1 0,0-1 0,0 1-1,0-1 1,0 0 0,0 1 0,0-1 0,0 1 0,0-1 0,0 1 0,0-1 0,0 0-1,0 1 1,0-1 0,1 1 0,-1-1 0,0 1 0,0-1 0,1 1 0,-1-1 0,1 0-1,24-34-6460,0 11 1616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10602,'0'0'5926,"-6"10"-5174,0 0-629,0 0 0,1 0 0,0 0-1,1 1 1,0 0 0,1 0 0,0 0 0,1 0-1,0 0 1,-1 17 0,3-12-109,1 1-1,0-1 1,6 27 0,-5-35-815,0-1 1,1 0 0,0 0 0,0 0 0,0 0 0,5 6-1,-33-47 1653,-23-36 3599,44 63-4023,1 1 1,0-1-1,0 0 1,1 1-1,0-1 1,0-1 0,0 1-1,1 0 1,-1-12-1,3 19-408,0-1 0,-1 0 0,1 1-1,0-1 1,0 1 0,0-1 0,-1 1-1,1-1 1,0 1 0,0 0 0,0-1 0,0 1-1,0 0 1,0 0 0,0 0 0,0-1 0,0 1-1,0 0 1,0 0 0,0 0 0,0 1 0,0-1-1,1 0 1,28 2-228,47 10-3187,-28-7-1767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52 13453,'0'0'10148,"-10"-4"-10031,-28-16-117,36 20-5,1 0-1,-1-1 1,1 1-1,-1 0 1,0 0-1,1 0 1,-1 0-1,1 0 1,-1 0-1,1 0 0,-1 0 1,1 1-1,-1-1 1,1 0-1,-1 1 1,1 0-1,-1-1 1,1 1-1,0 0 1,-1 0-1,1-1 0,0 1 1,0 0-1,0 0 1,-1 1-1,1-1 1,0 0-1,0 0 1,1 0-1,-1 1 0,-1 2 1,-1-1-17,1 1 0,0 0 1,1 0-1,-1-1 0,1 1 0,-1 1 1,1-1-1,0 0 0,0 5 0,2-8 17,0 0-1,0 0 1,0 0-1,0 0 0,0 0 1,0 0-1,0 0 1,0-1-1,1 1 1,-1 0-1,0-1 0,0 1 1,1-1-1,-1 0 1,0 1-1,1-1 0,-1 0 1,0 0-1,1 0 1,-1 0-1,1 0 1,-1 0-1,0 0 0,1 0 1,0-1-1,42-2 71,-33-1-59,1 0 1,-1 0-1,0-1 0,0 0 0,0-1 0,-1 0 0,0-1 1,0 0-1,-1-1 0,1 0 0,-2 0 0,12-14 0,-18 16-273,-9 10 11,-11 13 21,14-11 208,-1 0-1,1 0 0,1 1 0,-1-1 0,1 1 0,0 0 0,1 0 1,0 0-1,0 0 0,0 0 0,1 0 0,0 0 0,0 11 1,1-17-35,0 0 1,1 0 0,-1 0-1,0 0 1,1-1 0,-1 1-1,1 0 1,-1 0-1,1 0 1,0-1 0,-1 1-1,1 0 1,0-1 0,0 1-1,-1-1 1,1 1 0,0-1-1,0 1 1,0-1 0,-1 0-1,1 1 1,0-1 0,0 0-1,0 1 1,0-1-1,0 0 1,0 0 0,0 0-1,0 0 1,0 0 0,0 0-1,1-1 1,36-6-3263,-11-9-659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13485,'0'0'1580,"-1"8"-2119,1 5 102,-1 6-46,1 5-2991,2-23 1595,1 1-448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10314,'0'0'9737,"-1"11"-9273,-26 97 968,18-78-1714,0 1 0,2 0 0,2 0 0,-3 37 0,18-66-6797,-1-5 59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55 8712,'0'0'15151,"-10"-7"-15066,-29-22-117,37 28 25,0 1 1,1-1-1,-1 1 1,0 0-1,1-1 1,-1 1-1,0 0 1,0 0-1,1 0 1,-1 0-1,0 0 1,0 1-1,1-1 1,-1 0-1,0 1 1,1-1-1,-1 1 1,0 0-1,1-1 1,-1 1-1,1 0 1,-1 0-1,-1 2 1,-26 25-132,27-26 128,-2 3-15,0 0 0,0 1 0,0 0 0,1 0 0,0 0 0,-4 11-1,6-16 23,1 0-1,0 0 1,-1 0-1,1 0 1,-1 1-1,1-1 0,0 0 1,0 0-1,0 0 1,0 0-1,0 0 1,0 0-1,0 0 0,0 0 1,0 1-1,0-1 1,0 0-1,1 0 0,-1 0 1,0 0-1,1 0 1,-1 0-1,1 0 1,-1 0-1,1 0 0,0 0 1,-1 0-1,1-1 1,0 1-1,0 0 0,0 0 1,-1-1-1,1 1 1,0 0-1,0-1 1,0 1-1,0-1 0,0 1 1,0-1-1,0 0 1,0 1-1,0-1 1,0 0-1,1 0 0,-1 1 1,0-1-1,2 0 1,7 0 16,1-1 1,-1 0 0,0 0 0,0-1 0,1-1-1,-1 1 1,-1-2 0,1 1 0,0-1 0,-1-1-1,15-8 1,-17 8-2,1 0 0,-1 0 0,0-1-1,0 0 1,-1 0 0,1 0 0,-2-1 0,1 0 0,-1 0-1,0 0 1,0-1 0,-1 0 0,7-15 0,-12 23-42,-1-1 1,1 1 0,0 0 0,-1 0 0,1 0 0,0 0-1,-1 1 1,1-1 0,0 0 0,-1 0 0,1 1-1,0-1 1,0 1 0,-2 0 0,-2 3-68,1-1 0,0 0 0,0 1 0,0 0 1,0 0-1,1 0 0,-1 0 0,1 1 0,0-1 0,1 1 1,-1 0-1,1 0 0,0 0 0,0 0 0,0 0 0,1 0 0,0 1 1,0-1-1,0 0 0,0 11 0,2-16-180,-1 1 0,1 0 1,-1 0-1,1 0 0,-1-1 0,1 1 1,-1 0-1,1 0 0,0-1 0,-1 1 1,1-1-1,0 1 0,0-1 0,-1 1 1,1-1-1,0 1 0,0-1 0,0 1 1,0-1-1,-1 0 0,1 0 0,0 0 1,0 1-1,0-1 0,0 0 0,0 0 1,0 0-1,0 0 0,0 0 0,0 0 1,0-1-1,0 1 0,-1 0 0,1 0 1,0-1-1,0 1 0,1-1 0,14-5-9497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18836,'6'-3'2449,"1"0"-1521,0-1-384,3 1 1688,7-2-1103,0 0-273,6 2-512,0-1-256,3 1-720,1 2-425,-2-4 857,0 3-184,3 2-136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7335,'0'0'12583,"-8"5"-12007,2-1-468,1 0-1,-1 0 1,1 0 0,0 1-1,0 0 1,0 0-1,1 0 1,0 1 0,0-1-1,0 1 1,1 0 0,0 0-1,0 0 1,0 1-1,1-1 1,0 1 0,0-1-1,1 1 1,0 0-1,0-1 1,0 1 0,1 0-1,0 0 1,2 11 0,-2-16-112,1 0 1,0-1 0,0 1-1,0 0 1,0 0 0,1-1-1,-1 1 1,0 0 0,1-1-1,-1 0 1,1 1 0,-1-1-1,1 0 1,0 0 0,0 1-1,-1-1 1,1-1 0,0 1-1,0 0 1,0 0 0,0-1-1,0 1 1,0-1 0,0 1-1,0-1 1,3 0 0,64 1-1083,-48-2 142,-1 4 378,-16 5 374,-6-5 268,1-1-1,-1 1 0,0-1 0,0 1 1,0-1-1,0 0 0,-1 0 0,1 0 1,-3 2-1,-8 7 541,7-6-529,0 1 1,0-1-1,-1 0 1,1-1-1,-1 0 1,0 0-1,0 0 0,-1-1 1,1 0-1,-1 0 1,-15 3 0,22-6-335,-6-1-2902,4-4-2242,2-6-6114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51 10698,'0'0'11312,"8"-5"-10933,22-13-149,-29 18-207,-1 0 1,1-1-1,0 1 0,-1-1 1,1 1-1,0-1 1,-1 1-1,1-1 0,-1 0 1,1 1-1,-1-1 1,1 0-1,-1 1 0,1-1 1,-1 0-1,1 1 1,-1-1-1,0 0 0,0 0 1,1 0-1,-1 0 1,-10-8 209,-19 5-421,27 4 176,-1 1 0,1 0 0,-1 0 0,1 0 0,0 0 0,0 0 0,0 0 0,0 1 0,0-1 0,0 1 1,0-1-1,0 1 0,0 0 0,1 0 0,-1 0 0,0 0 0,1 0 0,0 0 0,0 0 0,-1 0 0,1 0 0,0 4 0,-1-2-13,0 1 0,1 0 0,0 0 1,0 0-1,0 0 0,0 0 0,1 0 1,0 0-1,1 10 0,-1-14 23,1 1 0,0 0 1,0-1-1,0 1 0,-1 0 0,2-1 0,-1 0 1,0 1-1,0-1 0,0 1 0,1-1 0,-1 0 1,1 0-1,-1 0 0,1 0 0,-1 0 0,1 0 1,-1 0-1,1 0 0,0-1 0,0 1 0,-1-1 0,1 1 1,0-1-1,3 1 0,52 2 116,-51-3-95,14 0 17,0-1 0,0-1 0,0-1 1,23-6-1,-36 7-18,0 0 0,1-1 1,-1 1-1,-1-1 0,1-1 0,0 1 0,-1-1 0,1-1 0,-1 1 1,0-1-1,-1 0 0,1 0 0,-1 0 0,6-9 0,-10 13-2,0 0 0,-1 0 0,1 0 0,0 0-1,-1 0 1,1 0 0,-1 0 0,1 0 0,-1 0 0,0 0 0,0 0-1,1 0 1,-1-1 0,0 1 0,0 0 0,0 0 0,0 0-1,0 0 1,0-1 0,0 1 0,-1-1 0,1 1-1,-1 0 0,1 1 0,-1-1 0,0 0 0,1 1 1,-1-1-1,0 1 0,1-1 0,-1 1 0,0-1 0,0 1 0,0-1 1,1 1-1,-1-1 0,0 1 0,0 0 0,0 0 0,0 0 0,0-1 0,-1 1 1,-1 0 5,0 0 0,-1 0 0,1 0 0,0 0 0,0 1 0,0-1 0,-1 1 0,1 0 0,0 0 0,0 0 0,0 0 0,0 1 0,-5 2 0,6-2-6,0-1-1,1 0 1,-1 0 0,0 1-1,1-1 1,-1 1 0,1-1-1,-1 1 1,1 0 0,0 0-1,0-1 1,0 1 0,0 0-1,0 0 1,0 0 0,0 0-1,1 0 1,-1 0 0,1 0-1,-1 1 1,1-1 0,0 0-1,0 0 1,0 0 0,0 0-1,0 0 1,1 4 0,1-3-3,-1-1-1,1 0 1,0 0 0,0 0 0,0 0 0,0 0 0,0 0 0,0 0 0,0-1 0,0 1 0,1-1 0,-1 0 0,1 1-1,-1-1 1,1 0 0,-1-1 0,1 1 0,0 0 0,-1-1 0,1 1 0,3-1 0,47 5-316,-17-6-3380,-25-4-576,-1-8-2328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14990,'0'0'7559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10890,'0'0'10271,"10"-1"-9561,34-5-368,-43 5-342,0 1 0,0 0 1,1-1-1,-1 1 0,0 0 0,0 0 1,0 0-1,0 0 0,0 0 0,0 0 0,0 0 1,0 1-1,0-1 0,1 0 0,-1 0 1,0 1-1,0-1 0,0 1 0,0-1 0,0 1 1,-1-1-1,1 1 0,0 0 0,0-1 1,0 1-1,0 0 0,-1 0 0,1 0 0,0-1 1,-1 1-1,1 0 0,0 0 0,-1 0 1,0 0-1,1 0 0,-1 0 0,1 0 0,-1 0 1,0 0-1,0 1 0,0-1 0,1 0 1,-1 0-1,0 0 0,-1 0 0,1 0 0,0 0 1,0 0-1,0 0 0,-1 0 0,1 0 1,0 0-1,-1 2 0,-1 2 8,0 1-1,-1 0 0,1-1 1,-1 1-1,0-1 1,-8 10-1,-17 10-145,23-22 60,0 1 1,0 0-1,1 0 0,-1 0 0,1 1 1,0-1-1,1 1 0,-1 0 1,1 0-1,-3 5 0,6-9 69,0-1 0,0 1 0,0-1 0,0 0 0,0 1-1,0-1 1,0 1 0,1-1 0,-1 0 0,0 1 0,0-1 0,0 0 0,0 1 0,1-1-1,-1 0 1,0 1 0,1-1 0,-1 0 0,0 1 0,0-1 0,1 0 0,-1 0 0,0 1-1,1-1 1,-1 0 0,0 0 0,1 0 0,-1 1 0,1-1 0,-1 0 0,0 0 0,1 0-1,-1 0 1,1 0 0,-1 0 0,0 0 0,1 0 0,-1 0 0,1 0 0,-1 0 0,1 0-1,-1 0 1,26-1 87,-20 1-90,15-2 56,-1-2-1,1 0 0,-1-1 0,0-1 0,0-1 0,-1-1 1,0-1-1,0 0 0,-1-2 0,0 0 0,19-15 0,-32 19 600,-12 9-459,-15 11-247,19-10 57,-22 23 150,24-25-136,1 0 1,-1 0 0,0 0 0,0 0-1,1 0 1,-1-1 0,1 1 0,-1 1-1,1-1 1,-1 0 0,1 0-1,-1 0 1,1 0 0,0 0 0,0 0-1,0 0 1,-1 0 0,1 1 0,0-1-1,1 0 1,-1 0 0,0 0-1,0 0 1,0 0 0,1 1 0,-1 0-1,4-1 108,0 0-1,0 0 0,0-1 0,0 1 0,0-1 1,-1 0-1,1 0 0,0 0 0,0-1 1,0 1-1,5-2 0,10-4-94,-1-1 1,1-1-1,-1 0 0,0-1 1,-1-1-1,0-1 1,-1 0-1,20-19 0,-42 36-110,0-1 0,1 1-1,-1 1 1,1-1-1,0 1 1,-5 9 0,9-13 4,-1-1 0,1 1 0,-1 0 0,1 0 0,0 0 1,0 0-1,1 0 0,-1 0 0,0 0 0,1 0 0,0 0 0,0 0 1,0 0-1,0 0 0,0 0 0,1 0 0,-1 0 0,1 0 0,0 0 0,1 5 1,0-6-340,0-1 0,0 1 0,0 0 0,0-1 0,0 0 0,0 1 0,0-1 0,0 0 0,0 0 0,1 0 0,-1 0 0,0-1 0,1 1 0,-1-1 0,0 1 0,1-1 0,-1 0 0,5 0 0,27 1-8368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9865,'0'0'8013,"-3"10"-7345,-6 14-75,3-11-81,0 1 1,2 0-1,0 0 0,0 1 1,-2 19-1,7-33-508,-1 0-1,0 0 1,1 0-1,-1 0 1,0 0-1,1 0 1,-1-1-1,1 1 1,0 0-1,-1 0 1,1-1-1,-1 1 1,1 0-1,0-1 1,0 1-1,-1-1 1,1 1-1,0-1 1,0 1-1,0-1 1,0 0-1,-1 1 1,1-1-1,0 0 1,0 1-1,0-1 1,0 0-1,0 0 1,0 0-1,1 0 1,38 1 113,-32-1-81,26-2-99,-24 1-359,0 0 0,-1 1 0,1-1 0,0 2 0,-1 0 0,1 0 1,18 5-1,-27-6 369,0 1 0,1-1 0,-1 1 0,0 0 0,0-1 0,0 1 0,0 0 0,-1 0 0,1 0 0,0 0 0,0-1 0,0 1 0,-1 0 0,1 1 0,0-1 0,-1 0 0,1 0 0,-1 0 0,1 0 0,-1 0 0,0 1 0,1-1 0,-1 0 0,0 0 0,0 0 0,0 1 0,0-1 0,0 0 0,0 0 0,0 1 0,0-1 0,-1 0 1,1 0-1,0 0 0,-1 1 0,1-1 0,-1 0 0,0 0 0,1 0 0,-1 0 0,0 0 0,1 0 0,-1 0 0,-1 1 0,-2 4 358,-1 0-1,0-1 1,0 1 0,0-1 0,-11 8-1,6-6 183,1 0-1,-1-1 0,-1 0 0,1-1 1,-1 0-1,0 0 0,0-2 0,0 1 1,0-1-1,-1-1 0,-14 2 0,25-4-513,1 0-1,-1 0 1,0 0-1,1 0 1,-1 0-1,0 0 1,1 0-1,-1 0 1,1-1-1,-1 1 1,0 0-1,1 0 1,-1-1-1,0 1 1,1 0-1,-1-1 1,1 1-1,-1-1 1,1 1-1,-1-1 1,1 1-1,-1-1 1,1 1-1,0-1 1,-1 1-1,1-1 1,0 1-1,-1-1 1,1 0-1,0 1 1,-1-2-1,1-22-4093,0 17 2476,2-12-3918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89 11307,'0'0'6187,"9"-1"-3785,-6 1-2294,6-1 267,-1 0 0,1-1-1,-1 0 1,15-5 0,-21 6-290,0 0 0,0 0 0,0 0 0,0 0 0,0-1 0,0 1 0,0 0 0,0-1 0,0 0 0,0 1 0,-1-1 0,1 0 0,-1 0 0,1 0 0,-1 0 0,0 0 0,0 0 0,0 0 0,0 0 0,0 0-1,0-1 1,-1 1 0,1 0 0,-1-1 0,1 1 0,-1-3 0,0 3-64,-1 1 0,1 0 0,-1 0 1,1 0-1,-1 0 0,1-1 0,-1 1 0,1 0 0,-1 0 0,0 0 0,0 0 0,0 0 0,0 0 0,0 1 0,1-1 0,-1 0 0,-1 0 1,1 1-1,0-1 0,0 0 0,0 1 0,0-1 0,0 1 0,-1 0 0,1-1 0,0 1 0,0 0 0,-1 0 0,1 0 0,0 0 0,0 0 1,-1 0-1,1 0 0,-2 0 0,0 0-52,-1 0 1,0 0 0,0 1-1,1-1 1,-1 1 0,0 0 0,1 0-1,-1 0 1,1 0 0,-1 1-1,-4 2 1,2 1 5,1 0-1,-1 0 1,2 0 0,-1 1-1,0 0 1,1 0 0,-5 9 0,7-12-5,1 0 0,-1 1 0,1-1 0,-1 1 0,1 0 0,0-1 1,1 1-1,-1 0 0,0 0 0,1-1 0,0 1 0,0 0 0,0 0 0,1 0 1,-1-1-1,2 5 0,-1-6 16,0 0-1,1 0 1,-1 0 0,1-1 0,-1 1 0,1-1-1,0 1 1,-1-1 0,1 0 0,0 0-1,0 0 1,0 0 0,0 0 0,0 0-1,0 0 1,0 0 0,1-1 0,-1 1 0,0-1-1,4 0 1,50 5-1434,-53-5 1193,73 0-7155,-40 0 833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13132,'0'0'3412,"1"8"-2670,-2 15-118,-1-1 0,-1 0 0,0 0 0,-2 0 0,0 0 0,-12 27 1,-4 19 237,13-20-630,8-46-227,0-1-1,-1 0 1,1 0-1,0 0 1,0 0-1,0 1 1,0-1-1,0 0 1,0 0-1,1 0 1,-1 0-1,0 1 1,1-1-1,-1 0 1,0 0-1,1 0 1,0 0-1,-1 0 1,1 0-1,-1 0 1,1 0-1,0 0 1,0 0-1,0 0 1,-1-1-1,1 1 1,0 0-1,0 0 1,0-1-1,0 1 1,0-1-1,0 1 1,0-1 0,2 1-1,5-1 108,0 0 0,0-1 0,0 0 0,0-1 0,0 0 0,0 0 0,-1 0 0,1-1 0,-1 0 0,0-1 0,0 1 0,9-8 0,-8 7-103,-1-1-1,1 1 1,0 0 0,0 1 0,0 0 0,1 0 0,-1 0 0,1 1 0,0 1 0,10-2-1,-18 4-18,1-1 0,-1 1 0,0-1 0,0 1-1,0 0 1,0 0 0,0-1 0,0 1 0,0 0-1,0 0 1,0 0 0,0 0 0,0 0 0,0 0-1,-1 0 1,1 0 0,0 0 0,-1 1 0,1-1-1,-1 0 1,1 0 0,-1 0 0,0 1-1,1-1 1,-1 0 0,0 1 0,0-1 0,0 0-1,0 1 1,0-1 0,0 0 0,0 1 0,-1 0-1,1 0 33,0-1 0,0 1-1,0-1 1,0 1 0,0-1 0,0 1-1,0-1 1,-1 0 0,1 1-1,0-1 1,-1 1 0,1-1-1,-1 0 1,0 1 0,1-1 0,-1 0-1,0 0 1,0 0 0,0 1-1,0-1 1,0 0 0,0 0-1,0 0 1,0-1 0,0 1 0,-1 0-1,1 0 1,0-1 0,0 1-1,-3 0 1,3-39 1190,1 35-1212,0 0 0,1 1 0,-1-1 0,1 1 0,-1-1 0,1 1 0,0-1 0,0 1 0,0 0 0,0-1 0,0 1 0,1 0 0,-1 0 0,0 0 1,1 0-1,0 0 0,0 0 0,-1 0 0,1 1 0,0-1 0,0 0 0,1 1 0,-1 0 0,0-1 0,0 1 0,1 0 0,-1 0 0,0 1 0,1-1 0,-1 0 0,4 0 0,10-2-90,0 1-1,0 1 1,33 0-1,-16 1-493,-26-3-1398,-9-4-3793,-6-2-951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9417,'0'0'4997,"68"-6"-3556,-34 6-1281,-2 2-128,8 7-2114,-3 3-4868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11851,'0'0'3374,"-9"2"-2530,0 1-680,0 0 1,0 1 0,0 0 0,1 0 0,-1 1-1,-9 6 1,15-8-75,-1-1 0,1 1 1,0 0-1,0-1 0,0 1 0,0 1 0,0-1 1,0 0-1,1 1 0,0-1 0,0 1 0,0 0 1,0-1-1,0 1 0,1 0 0,0 0 0,-1 0 1,2 1-1,-2 5 0,2-9-53,1 0 1,-1 0-1,1 0 1,0 0-1,-1-1 0,1 1 1,0 0-1,-1 0 1,1-1-1,0 1 1,0 0-1,0-1 0,-1 1 1,1 0-1,0-1 1,0 0-1,0 1 0,0-1 1,0 1-1,0-1 1,0 0-1,0 0 0,0 0 1,0 1-1,0-1 1,0 0-1,0 0 1,1-1-1,-1 1 0,0 0 1,0 0-1,0 0 1,1-1-1,41-9 1131,-34 6-1101,0-1 0,-1-1 1,1 0-1,-2 0 1,10-9-1,-14 12-88,0 0 1,0 0-1,0 0 1,0 0-1,-1-1 1,1 0-1,-1 1 1,0-1-1,0 0 0,0 0 1,0 0-1,-1 0 1,0 0-1,2-7 1,-4 11-5,0 0-1,0 0 1,0 0 0,0 0 0,0 0 0,0 0 0,0 1-1,0-1 1,0 0 0,0 1 0,0-1 0,1 1 0,-1-1-1,0 1 1,0-1 0,0 1 0,1 0 0,-1-1 0,0 1-1,0 1 1,-2 1 50,1 1 1,-1-1-1,1 1 0,0 0 0,0 0 1,0 0-1,1 0 0,-1 1 0,1-1 1,0 0-1,0 1 0,0 4 0,1-7-111,0-1 0,0 1-1,0 0 1,0-1 0,1 1-1,-1-1 1,0 1 0,1-1-1,-1 1 1,1-1 0,0 1-1,-1-1 1,1 0 0,0 1-1,0-1 1,0 0-1,0 1 1,0-1 0,0 0-1,0 0 1,0 0 0,1 0-1,-1 0 1,0 0 0,1 0-1,-1-1 1,1 1 0,-1 0-1,0-1 1,1 1 0,0-1-1,-1 0 1,1 1 0,-1-1-1,1 0 1,1 0 0,27 1-4142,1-1-2921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100 157 8040,'0'0'2631,"-11"8"-63,4-4-2296,-44 34 2455,48-36-2574,1 1 0,-1-1-1,1 1 1,-1-1-1,1 1 1,0 0 0,0 0-1,0 0 1,1 1 0,-1-1-1,1 0 1,0 0-1,0 1 1,0-1 0,0 1-1,0-1 1,1 1-1,-1 4 1,2-7-105,-1 0 0,1 0 0,-1-1 0,1 1 0,-1 0 0,1 0 0,0 0 0,-1 0-1,1-1 1,0 1 0,0 0 0,-1 0 0,1-1 0,0 1 0,0-1 0,0 1 0,0-1 0,0 1 0,0-1 0,0 1 0,0-1 0,0 0-1,0 0 1,0 0 0,0 1 0,0-1 0,0 0 0,0 0 0,0 0 0,2-1 0,36-1 1295,-28-1-1286,0 1-1,-1-2 0,0 0 0,0 0 0,0-1 0,0 0 0,0 0 0,-1-1 0,0 0 0,-1-1 0,1 0 1,-1-1-1,12-13 0,-13 13-72,0 0 0,-1-1 1,0 0-1,0 0 0,0 0 1,-2-1-1,1 0 0,-1 1 1,0-2-1,-1 1 0,0 0 1,-1-1-1,2-20 0,-4 29 5,0 1-1,0-1 0,0 0 1,0 1-1,0-1 0,-1 1 1,1-1-1,0 1 0,-1-1 0,1 0 1,-1 1-1,0 0 0,1-1 1,-1 1-1,0-1 0,0 1 1,0 0-1,0-1 0,0 1 1,0 0-1,0 0 0,-1 0 1,-1-1-1,1 0-9,-1 2-1,0-1 1,1 0 0,-1 0 0,0 1-1,1-1 1,-1 1 0,0 0 0,1 0-1,-1 0 1,0 0 0,-5 1 0,-1 1 67,-1 1 0,1 0 0,-1 0 0,1 1-1,0 0 1,-15 9 0,-10 18 155,34-30-202,-1-1 1,0 1 0,0 0 0,1-1-1,-1 1 1,0 0 0,1-1-1,-1 1 1,1 0 0,-1 0 0,1-1-1,-1 1 1,1 0 0,0 0-1,-1 0 1,1 0 0,0 0 0,0 0-1,0 0 1,0 0 0,0-1-1,0 1 1,0 0 0,0 0 0,0 0-1,0 0 1,0 0 0,0 0-1,1 0 1,-1 0 0,0 0 0,1-1-1,-1 1 1,0 0 0,1 0-1,-1 0 1,1-1 0,0 1 0,-1 0-1,1-1 1,0 1 0,-1 0-1,1-1 1,0 1 0,0-1 0,0 1-1,18 6-243,-1-1 0,1-1 0,0-1 1,0-1-1,21 1 0,53 12-3108,-84-14 3181,0 0 0,-1 1 0,0 0 0,0 0 1,0 1-1,0 0 0,0 1 0,7 5 0,-13-8 228,-1-1 1,1 1-1,0 0 1,-1 0-1,0 0 1,1 0-1,-1 0 1,0 1-1,0-1 0,0 0 1,0 0-1,-1 1 1,1-1-1,-1 1 1,1-1-1,-1 1 1,0-1-1,0 0 0,0 1 1,0-1-1,0 1 1,0-1-1,-1 1 1,0-1-1,1 0 1,-1 1-1,0-1 0,0 0 1,0 1-1,0-1 1,0 0-1,-2 2 1,-2 3-61,-1 4-87,5-4-2956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17428,'1'-3'431,"-1"-1"-1,0 1 1,1 0 0,-1-1 0,1 1 0,0 0 0,0-1 0,0 1 0,0 0 0,1 0-1,0 0 1,-1 0 0,1 0 0,3-4 0,-1 3-158,0 0-1,0 1 1,0-1 0,1 1 0,-1 0 0,1 0-1,0 0 1,7-2 0,-2 0-200,1 2-1,0-1 1,1 2 0,-1 0-1,0 0 1,1 1-1,21 0 1,-32 1-73,0 0 0,0 0 0,0 0 0,0 0 1,0 0-1,0 0 0,0 1 0,0-1 0,0 0 0,0 1 0,0-1 0,-1 0 0,1 1 0,0-1 0,0 1 1,0 0-1,-1-1 0,1 1 0,0 0 0,0-1 0,-1 1 0,1 0 0,-1 0 0,1-1 0,-1 1 1,1 0-1,-1 0 0,1 0 0,-1 0 0,0 0 0,1 0 0,-1 0 0,0 0 0,0 0 0,0 0 0,0 0 1,0 0-1,0 0 0,0 0 0,0 0 0,0-1 0,0 1 0,-1 0 0,1 0 0,0 0 0,-1 2 0,-2 5-1,0 0 0,0 0 0,-1 0 0,-4 7 0,7-14 1,-38 68 32,-55 100 125,91-164-207,1 0 0,-1 0 1,1 1-1,0-1 0,1 1 0,-1-1 0,-1 12 0,9-38-6799,-8 5 5691,0-2-267</inkml:trace>
  <inkml:trace contextRef="#ctx0" brushRef="#br0" timeOffset="1">2 227 15403,'-1'-3'2057,"2"-1"-921,2 1-400,6-1 1473,4 1-489,7-2-512,1 3-208,6 0-439,3-1-257,2 2-840,-2 1-377,-3 1 729,-2 4-136,-8-4-168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13837,'0'0'3732,"-10"12"-2665,-1 2-753,0 1 0,1 1-1,0 0 1,2 0-1,0 0 1,0 1 0,-8 33-1,10-20-339,1 1-1,0 38 0,23-91-1072,-14 10 1031,1 1 1,-2-1 0,0 0 0,-1 0 0,0 0 0,1-18 0,-3 29 90,0 1 1,0 0 0,1-1-1,-1 1 1,0 0 0,0 0-1,1-1 1,-1 1 0,0 0-1,0 0 1,1-1 0,-1 1-1,0 0 1,0 0 0,1 0-1,-1 0 1,0 0 0,1-1-1,-1 1 1,0 0 0,1 0-1,-1 0 1,0 0 0,1 0 0,-1 0-1,0 0 1,1 0 0,-1 0-1,0 0 1,1 0 0,-1 0-1,0 0 1,1 1 0,-1-1-1,0 0 1,1 0 0,-1 0-1,0 0 1,1 0 0,-1 1-1,0-1 1,0 0 0,1 0-1,-1 1 1,0-1 0,0 0-1,1 0 1,-1 1 0,0-1-1,24 17-171,-18-13 362,2 0-113,0-1 0,0 1 1,0-2-1,0 1 0,0-1 0,1 0 0,-1-1 0,10 1 1,-13-1-28,0-1 1,0 0 0,1 0 0,-1 0 0,0-1 0,0 0 0,0 0 0,1 0 0,-1 0-1,0-1 1,-1 0 0,1 0 0,0 0 0,5-4 0,-9 6-59,-1 0-1,0 0 1,1 0 0,-1-1 0,1 1-1,-1 0 1,0 0 0,1 0-1,-1 0 1,0-1 0,1 1 0,-1 0-1,0 0 1,1-1 0,-1 1-1,0 0 1,0-1 0,1 1 0,-1 0-1,0-1 1,0 1 0,0 0 0,1-1-1,-1 1 1,0 0 0,0-1-1,0 1 1,0-1 0,0 1 0,0 0-1,0-1 1,0 1 0,0-1 0,0 1-1,0 0 1,0-1 0,0 1-1,0-1 1,0 1 0,0 0 0,0-1-1,0 1 1,-1 0 0,1-1-1,0 1 1,0 0 0,0-1 0,-1 1-1,1-1 1,-1 1-13,0 0-1,-1-1 0,1 1 1,0 0-1,0 0 1,0 0-1,0 0 1,0 0-1,0 1 1,0-1-1,0 0 1,0 0-1,0 1 0,0-1 1,0 0-1,0 1 1,0-1-1,-2 2 1,1 0 23,-1-1 1,1 1 0,0 0-1,-1 1 1,1-1 0,0 0-1,0 0 1,1 1 0,-1 0-1,0-1 1,1 1 0,-1 0-1,1-1 1,0 1-1,-1 6 1,1-8-8,1 0 0,0 1-1,0-1 1,0 0 0,0 0 0,0 1-1,0-1 1,0 0 0,1 0 0,-1 0 0,0 1-1,1-1 1,-1 0 0,1 0 0,-1 0-1,1 0 1,-1 0 0,1 0 0,0 0-1,0 0 1,-1 0 0,1 0 0,0 0-1,0 0 1,0 0 0,0-1 0,0 1 0,0 0-1,0-1 1,0 1 0,1-1 0,-1 1-1,0-1 1,0 1 0,0-1 0,1 0-1,-1 0 1,0 0 0,0 1 0,2-2-1,23 5-186,0-2 0,1-2 0,-1 0 0,1-1 0,-1-2 0,0-1-1,0-1 1,0-1 0,36-14 0,-66 23 322,0-1 0,0 1 0,1 0 1,-1 0-1,1 0 0,-1 0 0,1 0 0,0 1 1,0 0-1,0 0 0,1-1 0,-1 2 0,1-1 0,0 0 1,0 0-1,-1 6 0,4-10-143,0 1 0,0 0 0,-1 0 0,1-1 0,0 1 0,0-1 0,0 1 0,0-1 0,0 1 0,0-1 0,0 0 0,0 1 0,0-1 0,0 0 0,0 0 0,1 0 0,-1 0 0,0 0 0,0 0 0,0 0 0,1 0 0,36 0-139,-31 0-135,24-1-1955,1-4-3764,1-7-5458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6726,'0'0'6748,"7"-9"-2381,23-28-1447,-29 36-2838,1-1 0,-1 1 0,0 0-1,1 0 1,-1 0 0,0 0 0,1 0 0,0 0 0,-1 0-1,1 1 1,-1-1 0,1 0 0,0 1 0,-1 0 0,1-1 0,0 1-1,0 0 1,-1 0 0,1 0 0,0 0 0,0 0 0,0 0 0,-1 0-1,1 0 1,0 1 0,-1-1 0,1 1 0,0 0 0,-1-1 0,1 1-1,-1 0 1,1 0 0,-1 0 0,1 0 0,-1 0 0,1 0-1,1 3 1,1 0-77,0 0 0,-1 0 0,0 0 0,0 0 0,0 1 0,0 0 0,-1-1 0,1 1 0,2 9 0,-4-9-2,0-1 1,0 1-1,-1-1 0,1 1 0,-1-1 0,0 1 0,0 0 0,0-1 0,-1 1 1,0-1-1,0 1 0,0-1 0,0 0 0,-1 1 0,-2 4 0,-1-1 112,-1 0-1,0 0 0,0 0 1,0-1-1,-10 8 0,-15 18 928,30-32-1046,0 0 0,0 0 1,1-1-1,-1 1 0,0 0 0,1 0 1,-1 0-1,1 1 0,-1-1 0,1 0 1,0 0-1,-1 0 0,1 0 0,0 0 1,0 0-1,0 0 0,0 1 0,0-1 1,0 0-1,0 0 0,0 0 0,0 0 1,1 0-1,-1 0 0,0 1 0,1-1 1,-1 0-1,1 0 0,-1 0 0,1 0 0,0 0 1,-1 0-1,1-1 0,0 1 0,0 0 1,-1 0-1,1 0 0,0-1 0,0 1 1,0 0-1,0-1 0,0 1 0,2 0 1,3 3-1014,0-1 0,1 0 0,-1 0 0,1-1 0,11 3 0,4 0-5122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4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16464,'0'0'10570,"68"15"-21012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17809,'0'0'5957,"71"-48"-5957,-44 42 33,7 1-33,-2 2 0,5 3 0,-1 0-161,0 0-896,2 0-1217,-1 0-2050,-1-9-3683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13997,'0'0'3636,"13"0"-2937,41-2-422,88 1 268,-130 1-516,0 1-1,1 1 1,-1 0-1,0 0 0,0 1 1,0 1-1,-1 0 1,22 11-1,-31-14-6,0 0-1,0 0 0,0 1 0,0-1 1,-1 1-1,1-1 0,0 1 1,-1 0-1,1-1 0,-1 1 0,0 0 1,1 0-1,-1 0 0,0 0 1,0 0-1,0 1 0,-1-1 0,1 0 1,0 0-1,-1 0 0,0 1 1,1 2-1,-2-1 69,1 0 0,-1 0 1,0 0-1,0 0 1,0 0-1,0 0 0,-1-1 1,0 1-1,0 0 0,0-1 1,-4 6-1,-6 6 239,-1-1 0,0 0 0,-1-1 0,-17 12 0,-48 35-580,52-40-3234,16-11-3012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16688,'0'-4'7911,"0"10"-7654,0 10-161,0 6 32,0 2-32,0 7-32,-4-2-577,4 1-960,-2-7-1506,2-2-864,0-10-1026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13004,'0'0'3641,"12"-6"-2103,0-1-1080,1 0 1,0 2-1,1 0 1,-1 0-1,1 1 1,0 1-1,0 0 1,22-1-1,-29 4-246,16-1 129,0 1 0,42 5 0,-60-4-346,0-1 0,-1 1-1,1 1 1,0-1-1,0 0 1,-1 1-1,1 0 1,-1 0-1,0 1 1,1-1 0,-1 1-1,0 0 1,-1 0-1,1 0 1,0 0-1,-1 1 1,0 0-1,0 0 1,5 7 0,-7-9 7,0 0 0,0 0 0,0 1 0,0-1 0,0 0 0,-1 0 0,1 1 0,-1-1 0,0 0 1,1 1-1,-1-1 0,0 1 0,-1-1 0,1 0 0,0 1 0,-1-1 0,1 0 0,-1 1 1,0-1-1,1 0 0,-1 0 0,0 0 0,-1 0 0,1 1 0,0-1 0,-1-1 0,-2 5 0,-4 1 78,-1 1 0,0-2 0,0 1 0,0-1-1,-11 5 1,12-7-89,0 0-1,1 1 0,-1 0 0,1 0 1,1 0-1,-9 9 0,14-12-66,0-1-1,0 0 1,1 1-1,-1-1 1,1 0 0,-1 1-1,1-1 1,0 1-1,0-1 1,-1 1-1,1-1 1,0 1-1,0-1 1,0 1 0,1-1-1,-1 1 1,0-1-1,0 1 1,1-1-1,-1 0 1,1 1-1,-1-1 1,1 1-1,0-1 1,0 0 0,-1 0-1,1 1 1,0-1-1,0 0 1,0 0-1,0 0 1,0 0-1,1 0 1,-1 0 0,0 0-1,0-1 1,1 1-1,2 1 1,9 6-198,1 0 1,29 11-1,-24-10-77,-2-2 44,25 14-974,-40-20 1198,0 0-1,0 0 1,0 1-1,0-1 0,0 0 1,0 1-1,-1 0 0,1-1 1,0 1-1,-1 0 1,0 0-1,1 0 0,-1 0 1,0 0-1,1 3 1,-2-4 148,-1 0 0,1 0 0,-1 1 0,1-1 0,-1 0 0,0 0 0,0 0 0,1 0 0,-1 0 1,0 0-1,0 0 0,0-1 0,0 1 0,0 0 0,0 0 0,0-1 0,0 1 0,0-1 0,-1 1 1,1-1-1,0 1 0,0-1 0,0 0 0,-1 1 0,0-1 0,-42 12 1630,40-11-1511,-43 6 1294,0-1 0,-1-2 0,-54-3 0,98-1-1470,-22-4 235,25 4-323,1 1-1,0-1 1,-1 0-1,1 0 1,-1 0 0,1 0-1,-1 0 1,1 0-1,-1 0 1,1 0-1,-1 0 1,1 0-1,-1-1 1,1 1-1,-1 0 1,1 0-1,-1 0 1,1-1 0,-1 1-1,1 0 1,-1 0-1,1-1 1,0 1-1,-1 0 1,1-1-1,0 1 1,-1 0-1,1-1 1,0 1-1,-1-1 1,1 1 0,0-1-1,0 1 1,0 0-1,-1-1 1,1 1-1,0-1 1,0 1-1,0-1 1,0 1-1,0-1 1,0 1-1,0-1 1,0 1 0,0-1-1,0 1 1,0-1-1,0 0 1,8-4-3956,8 1-1318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14478,'0'0'8456,"0"65"-7848,0-42-351,-2-4-193,2 0 0,-4-6-609,2 0-1249,2-8-1056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17809,'0'0'8104,"13"16"-25113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 7847,'0'0'12898,"-8"-3"-11072,7 3-1790,-2-1-10,1 0-1,0 0 1,-1 0 0,1 0 0,-1 0 0,1 1-1,-1-1 1,1 1 0,-1 0 0,0 0 0,1 0 0,-1 0-1,1 0 1,-1 0 0,1 1 0,-1-1 0,1 1-1,-1 0 1,1 0 0,-1 0 0,1 0 0,0 0 0,-1 0-1,1 1 1,0-1 0,0 1 0,0-1 0,-2 4-1,3-4-23,-4 3 4,1 0 0,0 0 0,0 0 0,0 1 0,0 0 0,1 0 0,0 0 0,0 0 0,0 1 0,0-1 0,1 1 0,0 0 0,-2 11 0,5-16-13,1 0-1,-1 0 1,1 0 0,0-1-1,-1 1 1,1-1 0,0 1-1,0-1 1,-1 1 0,1-1-1,0 0 1,0 0 0,0 0 0,-1 0-1,1 0 1,0 0 0,0-1-1,3 0 1,-3 1 23,15-4-145,0 0 1,-1-1-1,0-1 0,0 0 0,0-1 1,-1-1-1,0 0 0,23-18 0,2 1 749,-41 26-550,1-1 1,0 0-1,0 1 1,0-1-1,0 0 0,0 1 1,-1-1-1,1 0 1,0 1-1,0-1 0,0 0 1,0 1-1,0-1 1,0 1-1,0-1 1,0 0-1,0 1 0,1-1 1,-1 0-1,0 1 1,0-1-1,0 0 1,0 1-1,0-1 0,1 0 1,-1 1-1,0-1 1,0 0-1,0 1 0,1-1 1,-1 0-1,0 0 1,0 1-1,1-1 1,-1 0-1,0 0 0,1 0 1,0 1-1,15 9 280,23-3-691,-9-2-2079,0 3-3739,-13-7 100,-9-1-1154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16772,'1'0'53,"-1"0"0,0 0 0,0 0 0,0 0 0,0 0 0,0 0 0,0 0 1,0 0-1,0 0 0,1 0 0,-1 0 0,0 0 0,0 0 0,0 0 0,0 1 1,0-1-1,0 0 0,0 0 0,0 0 0,0 0 0,0 0 0,0 0 0,0 0 1,0 0-1,0 1 0,0-1 0,0 0 0,0 0 0,0 0 0,0 0 0,0 0 1,0 0-1,0 0 0,0 1 0,0-1 0,0 0 0,0 0 0,0 0 0,0 0 1,0 0-1,0 0 0,0 0 0,0 0 0,0 1 0,0-1 0,0 0 0,0 0 1,0 0-1,0 0 0,0 0 0,0 0 0,-1 0 0,1 0 0,0 0 0,0 0 1,0 0-1,0 1 0,0-1 0,0 0 0,0 0 0,0 0 0,-1 0 0,19 2 1398,22-1-364,191-22 1660,25 0-1672,72 21-2505,-327 1 1271,0-1 147,0 0-1,-1 0 0,1 0 1,0 0-1,0 1 1,-1-1-1,1 0 0,0 0 1,0 0-1,-1-1 1,1 1-1,0 0 0,0 0 1,-1 0-1,1 0 1,0-1-1,-1 1 0,1 0 1,0-1-1,-1 1 1,1-1-1,0 1 0,-1 0 1,1-1-1,-1 1 1,1-1-1,-1 0 1,1 0-1,-2-1-295,-4 2-31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37 6118,'2'-1'776,"-1"-1"1,0 1-1,1-1 1,-1 0-1,0 0 1,0 0 0,0 0-1,-1 0 1,1 0-1,0 0 1,-1 0-1,1-3 1,-1 5-563,0-1 1,0 1-1,0-1 1,0 1-1,0 0 1,-1-1-1,1 1 1,0-1-1,0 1 1,0 0-1,-1-1 0,1 1 1,0-1-1,0 1 1,-1 0-1,1 0 1,0-1-1,-1 1 1,1 0-1,0-1 1,-1 1-1,1 0 1,-1 0-1,1 0 1,0-1-1,-1 1 1,1 0-1,-1 0 0,1 0 1,-1 0-1,1 0 1,0 0-1,-2 0 1,-21 4 3291,-2 10-4770,-27 33 1313,48-44-64,1 0 0,0 0 0,1 1 0,-1-1 0,1 1 1,0-1-1,-1 1 0,2 0 0,-1 0 0,0 0 0,1 0 0,0 1 0,-2 6 0,4-10-1,-1 0 1,1 0-1,0 0 1,0-1-1,-1 1 0,1 0 1,0 0-1,0 0 1,0-1-1,0 1 0,0-1 1,0 1-1,0-1 1,0 1-1,0-1 1,0 1-1,0-1 0,0 0 1,0 0-1,0 1 1,0-1-1,0 0 1,0 0-1,0 0 0,1 0 1,-1 0-1,0 0 1,0-1-1,0 1 0,0 0 1,0-1-1,2 0 1,42-9 27,-11-9-324,-27 15 286,-1 0 1,1 0 0,0 0 0,0 1 0,0 0-1,0 1 1,1 0 0,7-2 0,-8 41-397,-6-36 455,-1 1 0,1-1 0,0 0 0,0 0-1,-1 0 1,1 0 0,0 0 0,0 0 0,0 0 0,0 0 0,0-1-1,0 1 1,1 0 0,-1-1 0,0 1 0,0-1 0,1 1 0,-1-1 0,0 1-1,0-1 1,1 0 0,-1 0 0,0 0 0,1 1 0,-1-1 0,0-1-1,1 1 1,-1 0 0,0 0 0,1 0 0,-1-1 0,0 1 0,3-2-1,41-15 501,-31 7-482,-12 8-145,0 1 1,0-1 0,0 1 0,0-1 0,0 1-1,0 0 1,1 0 0,-1 0 0,0 0-1,1 0 1,2-1 0,-5 6-41,0 0 0,1 0 0,-1 0 0,1 0-1,-1 0 1,1 0 0,3 6 0,-2-8 142,0-1 0,0 1 0,0-1 0,0 1-1,0-1 1,1 0 0,-1 0 0,0 0 0,1 0 0,-1 0 0,1 0 0,0-1 0,-1 1-1,1-1 1,-1 0 0,1 0 0,0 0 0,-1 0 0,1 0 0,-1-1 0,1 1-1,3-2 1,3 1 28,-1-2 0,0 1-1,-1-1 1,1 0-1,13-8 1,46-34-207,-67 47 233,0-1-1,0 1 0,0-1 1,0 1-1,0-1 1,1 1-1,-1-1 0,0 1 1,1-1-1,-1 1 1,1-1-1,0 1 0,-1-1 1,1 0-1,0 1 0,0-1 1,0 0-1,0 0 1,1 2-1,4-2-139,-1 0 0,0 0 0,1-1 0,-1 0 0,1 0 0,-1 0 0,1 0 1,-1-1-1,0 0 0,1 0 0,-1-1 0,0 1 0,0-1 0,0 0 0,0-1 0,0 1 0,-1-1 0,1 0 0,7-6 0,-24 27-1851,10-11 2135,-1-1 0,1 1-1,0-1 1,1 1 0,0 0 0,0 0 0,0 9-1,7-17-4385,1-6-1654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17200,'0'0'2371,"-4"54"-3909,16-39-2882,5 1-6567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155 198 5733,'0'0'15386,"0"-1"-14992,0 0 0,1 0 0,-1 0 0,0-1 0,0 1 1,0 0-1,0 0 0,0 0 0,0 0 0,-1 0 0,1 0 0,0 0 1,-1 0-1,1 0 0,0 0 0,-1 0 0,0-1 0,-5 3-451,0 0-1,0 1 0,0-1 0,0 1 0,0 1 1,1-1-1,-1 1 0,1 0 0,-1 0 1,-8 8-1,-47 41-33,43-28 42,18-24 49,0 1-1,0-1 1,0 1 0,0-1-1,0 1 1,-1-1-1,1 1 1,0-1 0,0 1-1,0-1 1,0 1 0,0-1-1,0 1 1,1-1-1,-1 1 1,0-1 0,0 1-1,0-1 1,0 1 0,1-1-1,-1 1 1,0-1-1,0 0 1,1 1 0,-1-1-1,0 1 1,1-1-1,-1 0 1,0 1 0,1-1-1,-1 0 1,0 0 0,1 1-1,-1-1 1,1 0-1,-1 0 1,1 1 0,-1-1-1,1 0 1,-1 0 0,1 0-1,-1 0 1,1 0-1,-1 0 1,1 0 0,-1 0-1,1 0 1,-1 0-1,1 0 1,-1 0 0,1 0-1,0-1 1,11 1 33,0-1 0,-1-1 0,1 0 0,0 0 0,-1-1 0,1-1 1,-1 0-1,0-1 0,15-8 0,-5 2-492,-1-2 0,0-1 0,32-29 0,-54 46 253,-41 42-187,41-43 438,0 1-1,0 0 1,0 0 0,0-1-1,1 1 1,-1 0 0,1 0 0,0 1-1,0-1 1,0 0 0,0 0-1,0 1 1,1-1 0,0 0 0,-1 1-1,1-1 1,0 0 0,1 5-1,0-7-35,0 0 0,0-1 0,0 1 0,0 0 0,0-1 0,0 1 0,1-1 0,-1 0 0,0 1 0,0-1 0,0 0 0,0 0 0,1 1 0,-1-1-1,0 0 1,0 0 0,1 0 0,-1 0 0,0-1 0,1 1 0,28-4 284,-16-1-316,0-1-1,-1 0 1,0-1 0,0 0 0,0-1-1,-1 0 1,0-1 0,11-11-1,-2 0-308,-1 0 0,-1-1 0,20-30 0,-38 49 297,5-5-137,-1 0 1,0 0 0,0-1-1,-1 0 1,1 0-1,-2 0 1,1 0-1,-1-1 1,-1 1-1,3-16 1,-5 23 188,-1 1 1,1 0-1,-1-1 1,1 1 0,-1-1-1,1 1 1,-1 0-1,1-1 1,-1 1-1,1 0 1,-1 0 0,0 0-1,1-1 1,-1 1-1,1 0 1,-1 0 0,0 0-1,1 0 1,-1 0-1,0 0 1,1 0 0,-1 0-1,1 0 1,-1 0-1,0 1 1,1-1-1,-1 0 1,1 0 0,-1 1-1,0-1 1,0 1-1,-22 6 200,14-2 9,1 0 0,-1 1 0,1 0 0,0 0 0,1 1 0,-1 0 0,1 0 0,1 1 0,0-1 0,0 1 0,0 1 0,1-1 0,0 1 0,-5 14 0,7-17-372,1 1 1,0-1 0,1 1-1,0-1 1,0 1-1,0-1 1,1 1-1,0 0 1,1 12-1,0-13-504,1-1 0,-1 0 0,1 1 0,0-1 0,0 0 1,1 0-1,-1 0 0,1 0 0,0-1 0,0 1 0,1-1 0,-1 0 0,5 5 0,6 1-7662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5:5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13132,'0'0'15375,"-4"11"-15412,-1 4 27,0 1 0,1-1 0,1 1 0,1 0 1,-2 17-1,5-32 4,-1 0 0,0 0 0,0 0 0,0 0 0,1-1 0,-1 1 0,1 0 1,-1 0-1,0 0 0,1 0 0,0 0 0,-1 0 0,1-1 0,-1 1 0,1 0 0,0 0 0,0-1 0,-1 1 0,1 0 0,0-1 1,0 1-1,0-1 0,0 1 0,0-1 0,0 0 0,0 1 0,0-1 0,-1 0 0,1 0 0,0 1 0,0-1 0,0 0 0,1 0 1,-1 0-1,0 0 0,0 0 0,0-1 0,0 1 0,0 0 0,-1 0 0,1-1 0,0 1 0,2-1 0,2 0 21,1-1 1,-1 1-1,1-1 0,-1-1 0,0 1 0,9-6 0,-3-1-244,-2-1 0,1 0 1,-2-1-1,1 1 0,-1-2 0,12-22 1,-21 35 191,1 1 0,0-1 1,0 1-1,0 0 0,0-1 1,0 1-1,0-1 0,0 1 1,0-1-1,1 1 0,-1-1 1,1 1-1,-1-1 0,1 1 1,0-1-1,-1 1 0,1-1 1,0 0-1,0 1 1,0-1-1,0 0 0,0 0 1,0 0-1,0 0 0,1 0 1,0 1-1,2 2 75,-1-1-1,1 0 1,-1-1-1,1 1 1,0-1-1,0 1 1,0-1 0,6 2-1,-6-3 3,1 0 0,-1-1-1,1 0 1,-1 0 0,1 0-1,0 0 1,-1-1 0,1 1-1,-1-1 1,1 0 0,-1-1-1,0 1 1,7-4 0,-9 4-52,0 0 0,0 0 1,0 0-1,0 0 0,-1-1 1,1 1-1,-1 0 0,1-1 1,-1 1-1,1-1 0,-1 0 0,0 1 1,0-1-1,0 0 0,0 0 1,0 0-1,0 0 0,0 0 1,-1 0-1,1 0 0,-1 0 1,1 0-1,-1 0 0,0 0 1,0 0-1,0 0 0,0 0 0,0 0 1,0-1-1,-1 1 0,0-2 1,0 3-13,1 0-1,-1 1 1,1-1 0,-1 1 0,0-1-1,1 1 1,-1-1 0,0 1 0,1-1 0,-1 1-1,0 0 1,0-1 0,1 1 0,-1 0 0,0 0-1,0-1 1,0 1 0,0 0 0,1 0-1,-1 0 1,0 0 0,0 0 0,0 0 0,0 0-1,1 1 1,-1-1 0,0 0 0,-1 1 0,-24 8-305,20-6 309,1 1 0,1 0-1,-1 1 1,0-1 0,1 1-1,0 0 1,0 0 0,0 0-1,1 1 1,0 0 0,0-1-1,0 1 1,1 0 0,0 0-1,-3 10 1,6-15-45,-1 0 0,0 0 0,1-1-1,-1 1 1,1 0 0,-1-1 0,1 1 0,-1 0 0,1-1 0,0 1 0,-1-1 0,1 1 0,0-1 0,-1 1 0,1-1-1,0 0 1,-1 1 0,1-1 0,0 0 0,0 0 0,-1 1 0,1-1 0,0 0 0,0 0 0,0 0 0,-1 0 0,1 0-1,0 0 1,0 0 0,0 0 0,0 0 0,-1 0 0,1-1 0,0 1 0,0 0 0,-1 0 0,2-1 0,32-9-340,3-18 282,-34 24 338,0 1 0,1 0 0,-1-1 1,1 2-1,0-1 0,-1 0 1,1 1-1,1 0 0,-1 0 0,0 0 1,0 0-1,1 1 0,-1-1 0,1 1 1,5 0-1,17 3-16,18-1 543,-43-1-968,0-1 0,-1 1 0,1-1 0,0 1-1,-1-1 1,1 0 0,-1 0 0,1 0 0,-1 1 0,1-1 0,-1-1 0,1 1 0,-1 0 0,0 0 0,0 0 0,0-1 0,1 1 0,-1-1 0,-1 1 0,1-1 0,0 1 0,0-1 0,0-1 0,5-19-7013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6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13453,'0'0'5973,"1"10"-3293,2 160 340,-4-147-3101,-2 1-1,0-1 0,-1 0 1,-1-1-1,-14 39 1,30-150 2115,-5-17-2002,-6 106-53,0-1 0,0 1 1,1 0-1,-1 0 0,0-1 1,1 1-1,-1 0 1,0 0-1,1 0 0,-1 0 1,0-1-1,1 1 1,-1 0-1,0 0 0,1 0 1,-1 0-1,0 0 0,1 0 1,-1 0-1,0 0 1,1 0-1,-1 0 0,1 0 1,-1 0-1,0 0 0,1 0 1,-1 1-1,0-1 1,1 0-1,-1 0 0,0 0 1,1 0-1,-1 1 0,0-1 1,0 0-1,1 0 1,-1 1-1,0-1 0,0 0 1,1 0-1,-1 1 0,0-1 1,0 0-1,0 1 1,1-1-1,-1 1 0,21 18-103,-16-14 81,3 1 11,1 0 1,-1 0 0,1-1 0,0-1-1,0 1 1,12 3 0,-15-6 4,-1 0 1,0-1 0,1 0-1,-1 0 1,1 0 0,-1-1 0,1 0-1,-1 0 1,1 0 0,-1 0-1,1-1 1,-1 0 0,8-2-1,-10 1 51,0 0-1,0-1 1,-1 1-1,1-1 1,-1 1-1,0-1 1,1 0 0,-1 1-1,0-1 1,-1 0-1,1 0 1,0-1-1,-1 1 1,0 0-1,0 0 1,0-1-1,0 1 1,0-1-1,-1 1 1,1-1-1,-1 1 1,0-1-1,0 1 1,-1-1 0,1 1-1,-2-5 1,2 7-37,-1 0 0,0 0-1,0 0 1,1 1 0,-1-1 0,0 0 0,0 1 0,0-1 0,0 0 0,0 1 0,0-1 0,0 1 0,0 0 0,-1-1 0,1 1 0,0 0 0,0 0 0,0-1 0,0 1 0,0 0 0,0 0 0,-1 0 0,1 1 0,0-1 0,0 0 0,0 0 0,0 0 0,0 1 0,0-1 0,0 1 0,0-1 0,0 1 0,0-1 0,0 1 0,0 0 0,-1 0 0,-3 2 11,1-1 1,0 1 0,0 0 0,0 0 0,1 1 0,-1-1 0,-2 4-1,2-1 74,1-1 0,0 1 0,1 0 0,-1 0 0,1 0 0,0 0 0,1 1 0,-1-1 0,0 8 0,2-12-69,0 0 0,-1-1 0,1 1 0,0 0 0,0 0 0,0-1-1,0 1 1,1 0 0,-1 0 0,0-1 0,1 1 0,-1 0 0,1-1 0,0 1 0,-1-1 0,1 1 0,0-1 0,0 1-1,0-1 1,0 1 0,0-1 0,1 0 0,-1 1 0,0-1 0,0 0 0,1 0 0,-1 0 0,1 0 0,-1 0-1,1 0 1,-1-1 0,1 1 0,0 0 0,-1-1 0,1 0 0,2 1 0,4 0 6,1-1-1,-1-1 1,0 0 0,0 0 0,0 0 0,1-1-1,-2 0 1,1-1 0,0 0 0,0 0-1,-1 0 1,0-1 0,1 0 0,-2-1-1,1 1 1,0-1 0,-1-1 0,0 1 0,0-1-1,-1 0 1,1-1 0,-1 1 0,-1-1-1,1 0 1,-1 0 0,0-1 0,3-9-1,-7 17-12,0 0-1,0 0 0,0 0 1,-1 0-1,1 0 0,0 0 1,0 0-1,0 0 0,-1 0 1,1 0-1,0 0 0,0 0 1,-1 0-1,1 0 0,0 0 1,0 0-1,0 0 0,-1 0 1,1 0-1,0 0 0,0 0 1,0 0-1,-1 0 0,1 0 0,0 0 1,0 0-1,0-1 0,-1 1 1,1 0-1,0 0 0,0 0 1,0 0-1,0 0 0,0-1 1,-1 1-1,1 0 0,0 0 1,0 0-1,0-1 0,0 1 1,0 0-1,0 0 0,0 0 1,0-1-1,0 1 0,0 0 1,0 0-1,0 0 0,0-1 0,0 1 1,0 0-1,0 0 0,0-1 1,0 1-1,0 0 0,0 0 1,0 0-1,0-1 0,-13 14-103,8-7 141,1 1-1,0 0 1,1 0 0,-1 1 0,1-1-1,1 1 1,-1 0 0,1-1-1,1 1 1,0 0 0,0 0-1,0 0 1,1 0 0,0 0 0,2 10-1,-2-16-148,0-1 0,0 0-1,1 0 1,-1 0-1,1 0 1,-1 0 0,1 0-1,0 0 1,-1 0 0,1 0-1,0 0 1,0-1 0,-1 1-1,1 0 1,0 0 0,0-1-1,0 1 1,0 0 0,0-1-1,0 1 1,0-1-1,2 1 1,-2-1-353,0 1 0,-1-1 1,1 0-1,0 0 0,0 0 0,0 0 0,0 0 0,0 0 0,0 0 1,0 0-1,0-1 0,0 1 0,0 0 0,0 0 0,0-1 1,0 1-1,0-1 0,1 0 0,12-14-10021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6:0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18481,'0'0'8873,"-2"52"-28380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6:0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18193,'0'0'1063,"-9"11"362,-5 5-768,1 1-1,0 1 1,1 0-1,2 1 1,-1 0 0,2 0-1,1 1 1,-11 35-1,16-40-696,0 0 0,0 1 0,1-1 0,1 1 0,1-1 0,0 1 0,4 19 0,-4-34 13,1 0-1,0 1 1,0-1-1,0 0 1,0 0-1,0 0 1,0 0-1,0 0 1,0 0 0,0 0-1,0 0 1,0-1-1,1 1 1,-1 0-1,0-1 1,1 1-1,-1-1 1,1 1-1,-1-1 1,0 0-1,1 0 1,-1 1 0,1-1-1,-1 0 1,1 0-1,-1 0 1,0-1-1,1 1 1,-1 0-1,1 0 1,-1-1-1,1 1 1,-1-1-1,2 0 1,3-1-36,0 1 1,-1-1-1,1-1 1,-1 1 0,1-1-1,9-6 1,35-41-806,-47 47 901,0 0 0,0-1 0,0 0 0,-1 0 0,1 0 0,-1 0 0,0 0 0,0 0 0,-1 0 1,1-1-1,-1 1 0,2-9 0,-20 30 1462,13-12-1422,1-1 1,0 2 0,1-1 0,-1 0-1,1 1 1,0-1 0,0 1 0,1-1 0,0 1-1,0 0 1,0 0 0,1-1 0,0 9-1,0-12-64,1 1-1,-1-1 0,1 1 0,0-1 0,0 0 1,0 1-1,0-1 0,0 0 0,0 0 0,1 0 0,-1 0 1,1 0-1,-1 0 0,1-1 0,0 1 0,0 0 0,0-1 1,0 1-1,0-1 0,0 0 0,0 1 0,0-1 0,0 0 1,1-1-1,-1 1 0,1 0 0,-1-1 0,0 1 0,1-1 1,-1 1-1,1-1 0,3-1 0,4 2-115,-1-1 0,0 0 0,0-1 0,0 0 0,0-1 0,0 0 0,0 0 0,-1-1 0,1 0 0,-1 0 0,1-1 0,-1 0 0,0-1 0,0 0 0,-1 0 0,0 0 0,0-1 0,0 0 0,0-1 0,-1 1 0,0-1 1,-1 0-1,1-1 0,4-9 0,-10 22 176,0 0 0,1 0 1,0-1-1,0 1 1,0 0-1,0-1 0,1 1 1,-1-1-1,1 1 1,1-1-1,-1 0 0,0 0 1,1 0-1,0 0 1,0 0-1,0-1 0,5 5 1,45 24-391,-45-29 265,-1 0-1,0 1 0,0 0 0,0 0 1,0 0-1,-1 1 0,0 0 0,0 1 1,0-1-1,-1 1 0,0 0 0,0 0 1,0 1-1,-1 0 0,0 0 0,0 0 1,-1 0-1,4 9 0,-5-7 87,0 0 0,-1 0-1,0 1 1,-1-1 0,1 0 0,-2 1 0,1-1-1,-2 0 1,1 1 0,-1-1 0,0 0-1,-1 0 1,0 0 0,-1-1 0,-5 11 0,1-3 36,-1-1 1,-1 0-1,0-1 1,-1 0-1,-1 0 1,0-1-1,-17 14 1,25-23-37,-1 0 0,0-1-1,0 1 1,0-1 0,-1 0 0,1-1-1,-1 1 1,0-1 0,1 0 0,-1-1 0,0 1-1,0-1 1,0 0 0,0 0 0,0-1-1,-12 0 1,14-1-16,0 0 0,1 0 0,-1 0 0,1 0-1,-1-1 1,1 0 0,0 1 0,-1-1 0,1 0 0,0 0-1,0-1 1,0 1 0,1-1 0,-1 1 0,1-1 0,-1 0 0,1 0-1,0 0 1,0 0 0,0-1 0,0 1 0,1 0 0,-1-1-1,1 1 1,0-1 0,0 0 0,0 1 0,0-6 0,-1-2-100,1 0 0,0 0 0,0-1 0,1 1 0,0 0-1,1-1 1,1 1 0,0 0 0,0 0 0,1 0 0,1 0 0,-1 1 0,2-1 0,0 1 0,6-11 0,-2 8-30,0 0 0,1 1 0,0 1 0,1-1 0,0 2 0,1-1 0,0 2 0,1 0 0,-1 0-1,25-11 1,-8 6 48,55-16 1,-7 7-2957,-75 23 2858,71-21-7687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15695,'0'0'7895,"11"-5"-7025,11-2-618,0 0 0,-1 2-1,2 0 1,-1 2 0,0 0-1,37 1 1,22 0-446,70 1 592,-134 3-1831,1 0 1,-1 1 0,23 6 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3908,'0'0'17616,"81"10"-17199,-30-19-353,5-1-96,1-1-2146,0-3-1762,-7-4-1249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14189,'0'0'8120,"13"-2"-7517,-8 1-550,5 0 21,1-1 1,-1 2 0,0-1 0,1 1 0,-1 1 0,0 0 0,1 0-1,-1 1 1,16 5 0,-15-2-79,1 0 1,-1 1-1,0 0 0,-1 1 0,1 0 1,-1 0-1,-1 1 0,15 16 1,-21-21 20,-1-1 1,0 1-1,0 0 1,0 0 0,0 1-1,0-1 1,-1 0 0,1 1-1,-1-1 1,0 1-1,0-1 1,0 1 0,-1-1-1,1 1 1,-1 0 0,0-1-1,0 1 1,0 0 0,-1-1-1,1 1 1,-1 0-1,0-1 1,0 1 0,0-1-1,0 1 1,-1-1 0,1 0-1,-1 0 1,0 1-1,0-1 1,0 0 0,0-1-1,-6 6 1,-40 42 615,6-8-1912,17-12-5052,19-22-1138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 17988,'0'0'75,"0"-1"-1,0 1 1,0 0 0,0-1 0,0 1-1,1 0 1,-1-1 0,0 1 0,0 0-1,0-1 1,0 1 0,0-1 0,-1 1-1,1 0 1,0-1 0,0 1 0,0 0-1,0-1 1,0 1 0,0 0 0,-1-1-1,1 1 1,0 0 0,0-1-1,0 1 1,-1 0 0,1 0 0,0-1-1,0 1 1,-1 0 0,1 0 0,-1-1-1,-12 2 1179,-15 13 146,6 2-1041,1 2 0,0 0 0,2 1 0,0 1-1,-21 29 1,32-38-279,0 1 0,1-1 0,1 1 0,0 0 0,0 1 0,1 0 0,1-1 0,0 1 0,1 1 0,0-1 0,1 0 0,0 23 0,2-33-64,0 1 0,0-1 0,0 1 0,1-1 0,-1 1 0,1-1 0,0 0 0,0 1 0,0-1 0,0 0 0,1 1 0,0-1 0,-1 0 0,1 0 0,0 0 0,0-1 0,1 1 0,-1 0 0,1-1 0,-1 1 0,1-1 0,0 0 0,0 0-1,5 3 1,-4-4 13,0 1 0,0-1-1,0 0 1,1 0-1,-1-1 1,0 0-1,1 1 1,-1-1 0,0-1-1,0 1 1,1 0-1,-1-1 1,0 0-1,0 0 1,0-1 0,0 1-1,0-1 1,0 1-1,7-5 1,-3 1 82,-1-1 1,1 0-1,-1 0 0,0 0 1,-1-1-1,1 0 1,-1 0-1,-1 0 0,10-16 1,-14 21-84,1 0 0,-1 0-1,0-1 1,0 1 0,0 0 0,0 0 0,-1-1 0,1 1-1,-1-1 1,1 1 0,-1-1 0,0 1 0,0 0 0,0-1-1,0 1 1,0-1 0,0 1 0,-1-1 0,0 1 0,1 0-1,-1-1 1,0 1 0,0 0 0,0 0 0,0-1 0,0 1-1,-1 0 1,1 0 0,-1 0 0,1 0 0,-1 1 0,0-1-1,0 0 1,0 1 0,0-1 0,0 1 0,0 0 0,0-1-1,0 1 1,0 0 0,-5-1 0,1 0-12,0 0-1,0 0 1,0 1 0,-1 0 0,1 0-1,0 1 1,-8 0 0,12-1-135,0 1-1,0 0 1,0 1 0,0-1-1,0 0 1,0 0 0,0 1 0,0-1-1,0 1 1,0 0 0,0-1-1,0 1 1,0 0 0,1 0-1,-1 0 1,0 0 0,1 1-1,-1-1 1,1 0 0,-1 1 0,1-1-1,-1 1 1,1-1 0,0 1-1,-2 3 1,3-5 86,0 0 0,0 1-1,0-1 1,0 0 0,0 0 0,0 1-1,0-1 1,0 0 0,0 1 0,0-1 0,0 0-1,0 0 1,0 1 0,0-1 0,0 0 0,0 1-1,0-1 1,0 0 0,0 0 0,0 1-1,0-1 1,0 0 0,1 0 0,-1 1 0,0-1-1,0 0 1,0 0 0,1 0 0,-1 1 0,0-1-1,0 0 1,0 0 0,1 0 0,-1 1-1,8 1-773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15310,'0'0'7843,"0"9"-7310,-4 27 167,2-23-435,0-1 0,0 1 0,2 0 0,-1 0 0,4 24 1,-2-36-240,0 1 1,1-1 0,-1 0-1,0 0 1,1 0 0,-1 0-1,1 0 1,-1-1 0,1 1 0,0 0-1,-1-1 1,1 1 0,0-1-1,-1 1 1,1-1 0,0 0-1,0 0 1,-1 0 0,1 0 0,0 0-1,3-1 1,41-2 576,-27-2-530,0-1 1,0 0-1,-1-2 0,0 0 0,0-1 1,26-18-1,22-10 17,-65 37-91,-1-1 0,0 1-1,0 0 1,0 0 0,1 0-1,-1 0 1,0 0 0,0-1-1,1 1 1,-1 0 0,0 0-1,1 0 1,-1 0 0,0 0-1,0 0 1,1 0 0,-1 0-1,0 0 1,0 0 0,1 0-1,-1 0 1,0 0 0,1 0-1,-1 0 1,0 0 0,0 0-1,1 0 1,-1 1 0,0-1-1,0 0 1,1 0 0,-1 0-1,0 0 1,0 0 0,1 1-1,-1-1 1,0 0 0,0 0-1,0 0 1,1 1 0,-2 14-125,-10 22-111,9-32 222,-1 1 45,1 0-1,1 0 1,-1 0-1,1 0 1,0 1 0,1-1-1,-1 0 1,1 0 0,0 1-1,2 8 1,-2-13-119,1-1-1,-1 1 1,1 0-1,0-1 1,0 1 0,0-1-1,-1 1 1,1-1-1,1 1 1,-1-1-1,0 0 1,0 0 0,0 1-1,1-1 1,2 2-1,-1-2-408,0 0-1,-1 0 0,1 0 0,0 0 1,0 0-1,0 0 0,0-1 0,0 0 1,1 1-1,-1-1 0,5-1 0,18-1-7225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14734,'0'0'11563,"58"21"-11083,-26-20-287,4 0-161,0 1 32,1-2-225,-10 3-607,-3-2-834,-7-1-1120,-5 0-1378</inkml:trace>
  <inkml:trace contextRef="#ctx0" brushRef="#br0" timeOffset="1">0 106 14286,'0'0'8039,"57"17"-6213,-18-15-769,3-2-481,-4 0-447,7 0-97,-4 0-961,-3 0-3812,0 0-6726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19987,'0'0'5797,"0"65"-5829,-6-31 160,2 5-63,2 0-33,2-4-32,-3-2 32,3-5-417,0-6-416,0-4-480,3-9-1025,5-4-1922,-1-5-1345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16528,'9'-6'2658,"9"-3"-1681,0 0 0,0 1 0,0 1 0,1 1 0,0 0 0,0 2 0,27-4 0,-31 7-680,-3-1-201,0 0 0,0 1 1,1 1-1,-1 0 0,0 1 1,0 0-1,1 1 0,21 6 0,-32-8-105,-1 1-1,0-1 1,1 1 0,-1 0-1,0 0 1,0-1-1,1 1 1,-1 0-1,0 0 1,0 0-1,0 0 1,0 0-1,0 0 1,0 1 0,-1-1-1,1 0 1,0 0-1,0 1 1,-1-1-1,1 0 1,-1 1-1,1-1 1,-1 1-1,0-1 1,1 3 0,-2-1 2,1 0 0,-1 0 1,0 0-1,1-1 0,-1 1 1,-1 0-1,1-1 0,0 1 1,-1 0-1,1-1 0,-1 0 1,-2 4-1,-7 6 67,0-1 0,-1 0-1,-20 15 1,29-24-25,-37 27 222,25-20-160,1 1 1,0 0-1,0 1 0,2 1 0,-1 0 1,1 1-1,-14 20 0,24-31-92,1-1 0,0 1 1,0 0-1,0-1 0,0 1 0,0 0 0,1 0 0,-1 0 0,0 0 1,1 0-1,0 0 0,-1 0 0,1 0 0,0 0 0,0 0 0,0 0 0,0 0 1,0 0-1,1 0 0,-1 0 0,1 0 0,-1 0 0,1 0 0,0 0 0,-1 0 1,1 0-1,0-1 0,0 1 0,1 0 0,-1 0 0,0-1 0,0 1 0,1-1 1,-1 1-1,1-1 0,0 0 0,-1 0 0,1 0 0,0 0 0,-1 0 1,1 0-1,0 0 0,0 0 0,0 0 0,4 0 0,8 3-77,1 0 1,0-1-1,0-1 0,27 1 0,38-1-2729,-27-5-1925,17-9-7830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8616,'0'0'20099,"3"12"-20323,2 20 240,-1 0 0,1 42 0,-5-73 3,0 0 0,0 1 0,0-1 0,0 1 0,0-1 0,0 0 0,0 1 0,1-1 0,-1 0 0,1 0 0,-1 1 0,1-1 0,-1 0 0,1 0 0,0 1 0,-1-1 0,1 0 0,0 0 0,0 0 0,0 0-1,0 0 1,0 0 0,0-1 0,0 1 0,0 0 0,1 0 0,1 0 0,0 0 90,1 0 0,-1 0 0,1-1-1,-1 0 1,1 1 0,-1-1 0,1 0 0,0-1-1,-1 1 1,6-2 0,9-2 392,0-2 0,-1 0 0,18-9 0,-35 15-496,4-2 40,122-61 459,-113 56-543,-1-1 0,1 0 1,-1-1-1,-1-1 1,0 0-1,0 0 1,11-15-1,-16 8-3197,-15 8-6052,-10 8-4458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11755,'0'0'15215,"66"20"-13870,-46-18-1121,3 5-224,0 1 32,-7 3-1569,0-1-2531,-7 2-4420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17457,'0'0'9641,"70"-5"-8552,-42 5-929,3 0-128,1 0 0,-2 0-929,-2 5-961,-5 0-1441,-8-2-3203,-6-2-4516</inkml:trace>
  <inkml:trace contextRef="#ctx0" brushRef="#br0" timeOffset="1">0 120 15407,'0'0'8167,"51"4"-5732,-21-4-1442,6 0-833,6 0-160,-5 0-449,-1 0-2145,0 0-3780,-2-3-3588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0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14606,'0'0'5141,"9"-3"-3049,4-2-1449,0 1-1,1 0 1,0 1-1,0 0 1,25 0-1,-29 2-469,0 1 0,-1 0 1,1 1-1,-1 0 0,1 0 0,-1 1 1,0 1-1,0-1 0,1 1 0,14 8 0,-23-11-173,0 1-1,0-1 0,0 0 0,0 1 0,0-1 1,0 0-1,-1 1 0,1-1 0,0 1 0,0 0 0,0-1 1,-1 1-1,1 0 0,0-1 0,-1 1 0,1 0 1,-1 0-1,1-1 0,-1 1 0,1 0 0,-1 0 1,0 0-1,1 0 0,-1 0 0,0 0 0,1 0 0,-1 0 1,0 0-1,0-1 0,0 1 0,0 0 0,0 0 1,0 0-1,0 0 0,0 0 0,-1 0 0,1 0 0,0 0 1,-1 0-1,1 0 0,0 0 0,-1 0 0,1-1 1,-1 1-1,1 0 0,-1 0 0,0-1 0,1 1 1,-1 0-1,0 0 0,1-1 0,-1 1 0,0-1 0,-1 1 1,-8 6 231,0-1 1,-1 0 0,-21 7 0,4 0 252,28-13-492,0 0 0,-1 1 0,1-1 0,0 0 0,0 0-1,-1 0 1,1 1 0,0-1 0,-1 0 0,1 0 0,0 0 0,0 1 0,0-1 0,-1 0-1,1 1 1,0-1 0,0 0 0,0 1 0,0-1 0,-1 0 0,1 1 0,0-1 0,0 0-1,0 1 1,0-1 0,0 0 0,0 1 0,0-1 0,0 0 0,0 1 0,0-1 0,0 0-1,0 1 1,0-1 0,0 0 0,0 1 0,1-1 0,-1 0 0,0 1 0,16 9-232,30 3-390,-41-12 441,30 6-788,-18-4 582,-1 1 0,1 0 0,-1 1 0,0 0 0,0 2 0,25 13 0,-40-20 369,0 1-1,0-1 1,-1 0-1,1 1 1,0-1 0,0 1-1,-1 0 1,1-1-1,-1 1 1,1 0-1,0-1 1,-1 1 0,1 0-1,-1 0 1,0-1-1,1 1 1,-1 0-1,0 0 1,1 0-1,-1-1 1,0 1 0,0 0-1,0 0 1,0 0-1,1 0 1,-1 0-1,0 0 1,-1 0-1,1 1 1,-1 0 77,0 0 0,0 0-1,0-1 1,-1 1 0,1 0 0,0 0-1,-1-1 1,1 1 0,-1-1 0,0 0-1,1 1 1,-3 0 0,-59 28 2871,58-28-2604,-6 2 77,-79 28 3273,30-23-7448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5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2518 73 8776,'0'0'539,"-12"-2"-74,-69-23 473,51 14-825,1 2-1,-1 0 0,-60-7 1,-132 18-6378,-1 15 5026,-93 3 4947,160-19-1735,-179 11 157,285-7-2062,1 3-1,0 2 1,0 2 0,-81 31 0,63-15-63,1 3 1,-112 71-1,150-83-15,2 2 0,0 0 0,2 2 0,0 1 0,1 0-1,2 2 1,1 1 0,-25 42 0,23-31 91,3 1-1,1 2 1,-16 54-1,27-72-76,1 1 0,2 0 0,0 0-1,2 0 1,0 0 0,2 1 0,3 37-1,1-45 1,1 0 0,0 0-1,1 0 1,0-1-1,2 1 1,0-2-1,0 1 1,2-1-1,0 0 1,1-1 0,0 0-1,19 17 1,9 6-18,1-2 0,83 55 1,-16-21 28,4-4-1,1-5 1,126 46 0,-153-75 78,0-3 1,2-5-1,0-3 0,2-4 1,104 5-1,-109-17-43,-1-3 1,0-5-1,0-2 0,0-5 1,88-22-1,-126 21-34,-1-2 1,0-1-1,-1-3 0,-1-1 0,0-3 0,-2-1 1,-1-1-1,-1-3 0,-1-1 0,56-55 0,-64 52 81,-2-2 0,-2 0 0,0-1-1,-3-2 1,-1 0 0,-1-2 0,-3 0-1,-1-1 1,-1 0 0,-3-1-1,-1-1 1,-2 0 0,-1 0 0,-3-1-1,-1 0 1,-4-76 0,-3 96-44,0 1 1,-2 0-1,0 0 0,-2 0 1,0 1-1,-1 0 1,-1 0-1,-1 1 1,-1 0-1,-1 1 1,0 0-1,-1 0 0,-1 2 1,0 0-1,-2 0 1,-29-22-1,-21-11-450,-2 3 0,-2 3 0,-85-38 1,31 17-1381,36 13-1730,6-1-4186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11627,'0'0'12540,"-1"11"-12102,-4 33 554,-21 82 1,13-74-659,-9 80 0,22-130-328,0 0 0,0-1 1,0 1-1,0 0 0,0-1 1,0 1-1,0 0 0,1-1 1,-1 1-1,1-1 0,0 1 0,-1-1 1,1 1-1,0-1 0,0 1 1,0-1-1,0 0 0,0 1 1,0-1-1,0 0 0,0 0 0,0 0 1,1 0-1,-1 0 0,0 0 1,1 0-1,-1 0 0,1 0 1,-1-1-1,1 1 0,-1-1 0,1 1 1,0-1-1,-1 1 0,1-1 1,-1 0-1,1 0 0,0 0 1,-1 0-1,1 0 0,0 0 0,-1-1 1,3 1-1,13-2 37,-1-1 1,0 0-1,24-8 1,-20 5-228,-4 2 35,-6 0 54,1 2 0,0-1 1,0 1-1,0 1 0,0 0 0,0 0 0,12 2 0,-22-1 86,1 1 0,-1-1 1,1 1-1,-1 0 0,0-1 0,1 1 0,-1 0 0,0 0 1,0 0-1,1 0 0,-1 0 0,0 0 0,0 0 0,0 1 1,0-1-1,-1 0 0,1 0 0,0 1 0,0-1 0,-1 1 0,1-1 1,-1 0-1,1 1 0,-1-1 0,0 1 0,1-1 0,-1 1 1,0 0-1,0-1 0,0 1 0,0-1 0,0 1 0,-1-1 1,1 1-1,-1 2 0,0 1 47,0 1-1,0-1 1,0 1 0,-1-1 0,0 0-1,0 0 1,0 0 0,-6 9 0,-2-3 193,-1 1 1,0-2 0,-1 1 0,0-2 0,0 0 0,-1 0 0,0-1 0,-1 0 0,1-2 0,-1 1 0,-1-2 0,1 0 0,-1 0-1,0-2 1,0 1 0,-1-2 0,-25 1 0,37-3-245,0-1 1,0 1-1,0-1 0,0 0 0,0 0 0,0-1 0,1 1 1,-1-1-1,1 1 0,-1-1 0,1-1 0,-1 1 1,1 0-1,0-1 0,0 1 0,0-1 0,1 0 0,-1 0 1,-4-7-1,5 7-366,-1-1 1,1 0-1,1 0 1,-1 0-1,0 0 0,1 0 1,0-1-1,0 1 1,0 0-1,1-1 1,-1-5-1,1 9 134,0 1-1,0-1 1,0 0 0,0 0-1,0 1 1,1-1-1,-1 0 1,0 0 0,0 1-1,1-1 1,-1 0 0,0 1-1,1-1 1,-1 0 0,1 1-1,-1-1 1,1 0 0,-1 1-1,1-1 1,-1 1-1,1-1 1,-1 1 0,1-1-1,0 1 1,-1 0 0,1-1-1,0 1 1,0 0 0,-1-1-1,2 1 1,1-2-867,14-6-5582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17 238 17228,'-10'8'1930,"3"-2"234,17-11 340,13-11-1561,-1 0 0,0-2-1,32-32 1,49-72 39,-97 113-952,7-6 261,-19 36-129,-22 47-92,13-33-198,1 0-1,-12 53 1,24-72-677,6-11-884,-2-6 1531,0 0 0,-1 0-1,1 0 1,-1 0 0,1 0-1,-1 0 1,1 0 0,-1 0-1,0-1 1,0 1 0,2-3-1,11-10-765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15 7783,'0'0'4853,"9"-3"-2232,-4 1-2356,-2 1-83,0-1-1,1 1 1,-1 0 0,0 0-1,0 0 1,1 0-1,-1 0 1,1 1-1,-1 0 1,0 0 0,1 0-1,-1 0 1,1 0-1,-1 1 1,1-1 0,-1 1-1,0 0 1,0 0-1,1 0 1,-1 0-1,0 1 1,3 1 0,6 8 72,0-1 0,-1 2 0,0-1 0,-1 1 0,-1 1 0,0 0 1,-1 0-1,0 1 0,-1 0 0,0 0 0,-1 1 0,-1 0 0,0 0 1,-1 0-1,-1 1 0,-1-1 0,0 1 0,0 0 0,-2-1 0,-2 31 1,-2-7-32,-2 0 0,-2-1 0,-1 0 0,-2 0 0,-1-1 0,-3 0 0,-23 44 0,-10 11-214,-95 134 0,44-107-5846,46-68-4146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5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13004,'0'0'705,"-9"0"181,-53 0 903,83 23-2147,-2-13 287,0-2 0,1 0 0,0-1 0,0 0 0,1-2 0,28 4 0,132 7-197,-129-13 248,159 9-86,409 41 153,508 70 978,235-129-854,-1343 5-130,333-2 1573,-311 15-1487,-38-10-216,0 0-1,0-1 1,0 0-1,0 1 1,0-2 0,0 1-1,0 0 1,9 0-1,0-9-3001,-4-17-4030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4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79 3651,'-147'-11'11980,"181"13"-10277,59 0-508,-1-5 1,124-18-1,54-2-1087,237 41-7,-461-13-72,1-2-1,83-6 1,-114-5 127,-16 7-159,0 1 0,0 0 0,0 0 0,1-1 0,-1 1 0,0 0 0,0 0 0,0-1 0,0 1 0,0 0 1,0-1-1,0 1 0,0 0 0,0 0 0,0-1 0,0 1 0,0 0 0,-1 0 0,1-1 0,0 1 0,0 0 1,0 0-1,0-1 0,0 1 0,0 0 0,-1 0 0,1-1 0,0 1 0,0 0 0,0 0 0,-1 0 0,1-1 0,0 1 1,0 0-1,-1 0 0,1 0 0,0 0 0,0 0 0,-1 0 0,1-1 0,0 1 0,0 0 0,-1 0 0,1 0 0,0 0 1,0 0-1,-1 0 0,1 0 0,0 0 0,-1 0 0,1 0 0,0 0 0,0 0 0,-1 1 0,1-1 0,0 0 1,0 0-1,-1 0 0,-98-6-638,-154 8 1,-102 30 155,-34 2-269,144-24 727,244-10 134,4-1-106,-1 0 1,1 0-1,0 0 1,0 1-1,0-1 1,0 1-1,0 0 0,0 0 1,0 0-1,5 1 1,-2-1-2,191 1 13,520-22-37,-681 18 2,268-18-105,-303 21-65,-29 12-2846,-7-8 2835,-1-2 1,1-2-1,0-1 0,-67-11 1,-4 0 212,-644 0 854,720 14-870,-1 1 0,1 1-1,0 1 1,-54 17-1,67-11-102,30-5-144,42-5-233,-48-1 454,724-24-7271,-672 18 6958,370-43-1531,-370 39 173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2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15631,'0'0'5541,"88"7"-4196,-37-6-352,6-1-448,5 2-353,0-2-96,-7 0-64,-8 0 32,-11 1-32,-6-1-192,-15 1-865,-10 1-1185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2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11499,'0'0'6854,"61"36"-5348,-18-34-545,8-2-641,0 0-224,5 0-32,-3 0-64,-9 0-833,-3 0-2017,-11 0-2179,-2 0-1858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2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15695,'0'0'6417,"13"0"-5910,3 0-441,-1 1 1,0 0 0,0 1 0,0 1-1,0 1 1,0 0 0,25 10 0,-34-12-80,0 1 0,0 0 0,-1 0 0,1 0 0,-1 0 0,0 1 0,0 0-1,0 0 1,0 1 0,-1-1 0,0 1 0,1 0 0,-2 0 0,1 0 0,-1 1 0,0-1 0,0 1 0,0 0 0,-1-1 0,0 2 0,0-1 0,0 0 0,-1 0 0,1 7 0,-2-3-7,-2 1 0,1-1-1,-1 0 1,0 0 0,-1 0 0,0 0 0,-1 0-1,0-1 1,-1 1 0,1-1 0,-2 0 0,1 0 0,-1-1-1,-12 13 1,-12 13 45,-67 56 1,90-84-46,-60 51-4667,42-37-2099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12075,'0'0'12620,"-2"10"-12315,-7 31-155,3 1 0,1 1 1,2-1-1,3 47 1,1-62-1909,2 0 0,7 30 0,-4-37-1398,-1-9-1840,-3-6-2910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3 111 10634,'0'0'3192,"0"-8"-464,-1 5-2553,0 0-1,1 0 0,0 0 1,-1 0-1,1 1 0,1-1 1,-1 0-1,0 0 0,1 0 1,-1 0-1,1 0 0,0 1 1,0-1-1,0 0 0,0 0 1,0 1-1,1-1 0,-1 1 1,1 0-1,0-1 0,0 1 1,-1 0-1,2 0 0,-1 0 1,0 0-1,0 0 0,0 0 1,1 1-1,-1-1 0,1 1 1,0 0-1,-1 0 0,1 0 1,4-2-1,13-2-115,1 0 0,0 1-1,0 1 1,0 1 0,0 1-1,0 1 1,0 1 0,0 0 0,0 2-1,0 0 1,-1 2 0,1 0-1,22 10 1,-35-12-94,-1 2 0,1-1 0,-1 1 0,-1 0 0,1 0 0,-1 1 0,0 0 1,8 9-1,-13-13 49,0-1 1,1 0-1,-1 1 1,0-1 0,0 1-1,0 0 1,0-1-1,-1 1 1,1 0-1,0 0 1,-1-1 0,1 1-1,-1 0 1,0 0-1,0 0 1,1 0 0,-1-1-1,0 1 1,-1 0-1,1 0 1,0 0-1,0 0 1,-1 0 0,1-1-1,-1 1 1,0 0-1,1 0 1,-1-1 0,0 1-1,0-1 1,0 1-1,0 0 1,0-1-1,-1 0 1,1 1 0,0-1-1,-1 0 1,1 1-1,-1-1 1,1 0 0,-1 0-1,1 0 1,-1-1-1,-3 2 1,-14 7 683,0-1 0,-1-1 0,-36 8 0,-28 10-5588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11819,'0'0'10068,"-9"8"-9662,-9 10-303,1 1 0,1 0 0,1 1-1,1 1 1,0 0 0,2 1 0,1 0 0,0 1 0,2 1-1,0-1 1,2 1 0,0 1 0,2-1 0,1 1 0,1 0-1,1 0 1,1 0 0,3 33 0,-1-51-81,1 0 1,0 0-1,0 0 1,1-1 0,0 1-1,0-1 1,1 1-1,0-1 1,0 0-1,0 0 1,1-1-1,-1 1 1,2-1-1,-1 0 1,0 0-1,1-1 1,8 6-1,-4-4-384,1 0 0,0 0 1,1-1-1,-1 0 0,1-1 0,0 0 0,0-1 0,0 0 0,16 1 0,18-3-5008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11755,'0'0'10714,"-1"12"-10580,-3 11-59,-2-1 0,0 1 0,-1-2 1,-1 1-1,-1-1 0,-17 30 1,-7 4-1194,-49 66 0,59-95-1871,3-20-3166,13-6-662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13419,'-6'30'1928,"6"6"-855,-3-1-465,-2 1 2184,0 0-1640,1-3-391,-3-7-217,7-2-760,0-8 1544,0-15-1240,7-2 64,4-19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18380,'2'0'4058,"-10"9"-2056,-14 18-488,14-13-1222,1-1 1,-11 28 0,16-37-284,1-1 0,0 1-1,0-1 1,0 1 0,1 0-1,-1-1 1,1 1 0,0 0 0,0 0-1,0-1 1,0 1 0,1 0-1,-1-1 1,1 1 0,0-1 0,0 1-1,0 0 1,3 3 0,-3-6-2,0 1 1,0-1 0,0 1-1,0-1 1,1 0 0,-1 1-1,1-1 1,-1 0-1,1 0 1,-1 0 0,1 0-1,0 0 1,-1-1 0,1 1-1,0 0 1,0-1-1,-1 1 1,3-1 0,0 1 14,1-1 0,-1 0 0,0 0 0,0 0 0,1-1 0,-1 0 0,7-1 0,0-2 61,0 0 0,0-1 0,0 0 0,18-12 0,-20 11-11,-1 0 0,-1 0 0,1-1 0,-1 0 0,0 0 0,-1-1 0,8-12 0,-10 15-25,-1 0 0,-1 0 0,1 0 0,-1-1 0,0 1 0,0-1 0,0 0 0,-1 1 0,0-1 0,0 0 0,-1 0 0,1 0 0,-2-11 0,1 15-67,0 0 0,-1 0 0,0 0 1,1-1-1,-1 1 0,0 0 0,0 0 1,0 0-1,0 1 0,0-1 1,0 0-1,-1 0 0,1 1 0,0-1 1,-1 0-1,0 1 0,1 0 0,-1-1 1,0 1-1,0 0 0,0 0 1,0 0-1,0 0 0,0 0 0,0 0 1,0 1-1,0-1 0,0 1 1,0-1-1,0 1 0,0 0 0,-4 0 1,-7-1-368,0 2 1,-1 0 0,1 0-1,-16 5 1,15-3 311,-18 4-494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10122,'0'0'9320,"41"58"-7974,-16-31-225,1 4-385,6 2-127,-2 1-257,6-1-159,-6 3-161,2-4-321,-3 4-1408,-1-6-1314,-4-3-1441,-3-7-2691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13869,'0'0'8488,"59"-16"-7079,-23 11-191,-1-1-225,12 1-545,-3 3-416,3 2-32,-6 0-320,-3 4-1090,-4 6-1184,-13-2-2371,-6-3-2690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8392,'0'0'7815,"55"2"-4451,-13-2-1379,3 0-799,2 0-834,4 0-288,-4 0-737,-6 0-2594,-7-2-5093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3491,'0'0'18396,"9"-1"-17670,6 0-512,0 0 1,0 1-1,23 2 0,-32-1-196,0-1 1,0 1-1,-1 1 1,1-1-1,0 1 1,0 0-1,-1 0 1,1 0-1,-1 1 1,0 0 0,0 0-1,0 0 1,9 8-1,-13-9-20,0-1 1,0 1-1,0-1 0,0 1 1,0-1-1,-1 1 0,1-1 0,0 1 1,-1 0-1,1 0 0,-1-1 1,0 1-1,1 0 0,-1 0 0,0-1 1,0 1-1,0 0 0,0 0 1,-1 0-1,1-1 0,0 1 0,-1 0 1,1-1-1,-1 1 0,0 0 1,1-1-1,-1 1 0,0 0 0,0-1 1,0 1-1,0-1 0,0 0 1,-1 1-1,1-1 0,0 0 0,-3 2 1,-7 6 164,0 0-1,0-1 1,-22 12 0,16-11 258,16-8-401,0-1 0,0 0 0,1 0 1,-1 1-1,0-1 0,0 0 0,1 1 0,-1-1 0,0 0 0,1 1 0,-1-1 0,1 1 1,-1-1-1,1 1 0,-1 0 0,1-1 0,-1 1 0,1 0 0,-1-1 0,1 1 1,0 0-1,-1-1 0,1 1 0,0 0 0,0 0 0,-1-1 0,1 3 0,18 3 53,0-2-90,-8 0-14,0 0-1,1 0 0,-1 1 0,-1 0 1,1 1-1,13 11 0,-20-15 38,0 1 0,0-1 0,0 1 0,-1 0 0,1-1 0,-1 1 0,0 0 0,0 1-1,0-1 1,0 0 0,-1 0 0,1 1 0,-1-1 0,0 1 0,0 0 0,0-1 0,-1 1 0,1 0 0,-1-1 0,0 1 0,0 0-1,0-1 1,-1 7 0,0-7 137,0-1-1,0 0 0,-1 0 1,1 0-1,0 0 0,-1 0 0,0 0 1,1-1-1,-1 1 0,0 0 1,0-1-1,0 1 0,0-1 1,0 0-1,0 0 0,0 0 1,-1 0-1,1 0 0,0 0 0,-1-1 1,1 1-1,0-1 0,-4 1 1,-59 6 2324,58-7-2391,-39 0 806,45 0-943,0 0 1,0 0 0,-1 0-1,1 0 1,0 0 0,0-1-1,0 1 1,0 0 0,0 0-1,0-1 1,-1 1 0,1 0-1,0-1 1,0 1 0,0-1-1,0 0 1,0 1 0,1-1-1,-1 0 1,0 0 0,0 1-1,0-1 1,1 0 0,-1 0-1,0 0 1,1 0 0,-1 0-1,0 0 1,1 0 0,-1-2-1,1 3-122,0 0 0,1-1-1,-1 1 1,0 0 0,0 0-1,0-1 1,1 1-1,-1 0 1,0 0 0,1-1-1,-1 1 1,0 0 0,0 0-1,1 0 1,-1 0 0,0-1-1,1 1 1,-1 0 0,0 0-1,1 0 1,-1 0 0,0 0-1,1 0 1,-1 0-1,1 0 1,-1 0 0,0 0-1,1 0 1,-1 0 0,0 0-1,1 0 1,2 0-1178,14 0-6155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2883,'0'0'14958,"10"-7"-13191,-6 4-1576,1 0-1,-1 0 1,0 0 0,1 1-1,0-1 1,0 1 0,0 0 0,0 1-1,0-1 1,0 1 0,0 0-1,0 0 1,0 1 0,1-1 0,-1 1-1,0 1 1,0-1 0,0 0-1,1 1 1,-1 0 0,0 1-1,0-1 1,0 1 0,0 0 0,0 0-1,-1 0 1,1 1 0,5 3-1,1 4-130,0 0-1,-1 1 1,0 0-1,0 0 0,-1 1 1,-1 1-1,0-1 1,-1 1-1,0 1 0,-1-1 1,0 1-1,-1 0 1,-1 0-1,0 1 0,-1-1 1,-1 1-1,0 0 0,-1 0 1,-1-1-1,0 1 1,-1 0-1,0 0 0,-5 18 1,2-21-37,-1 1 1,-1-2-1,0 1 1,-1-1-1,0 1 1,-1-2-1,0 1 1,-1-1-1,0-1 1,0 1-1,-16 11 1,16-14-1383,-1-1 0,1 0 0,-1 0 0,-15 6 0,6-6-5239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13645,'-6'4'2722,"6"-2"-511,0 2-386,21-3-511,3-1 223,12 0-128,5 0-448,8 0-640,4 0-257,0 0-32,-6 0-32,-9 0-641,-4 0-928,-15 5-1218,-8 2-2306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13869,'0'0'5669,"60"0"-2978,-24-1-1057,5-1-674,4-2-607,6 3-257,-4 1-96,1 0-1249,-9 0-2243,3 0-4099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12908,'0'0'6257,"6"-11"-3802,14-18-1751,1 2 0,2 0-1,1 2 1,44-38-1,-33 28-539,-27 26 27,0 0 0,1 1 1,19-15-1,-26 51-426,-11 67 291,5-76-158,1 0 0,2 1 0,0 0 1,3 38-1,-2-57-101,0 0-1,0 0 1,1-1 0,-1 1 0,0 0 0,1 0 0,-1-1-1,0 1 1,1-1 0,-1 1 0,1 0 0,-1-1 0,1 1-1,-1-1 1,1 1 0,0-1 0,-1 1 0,1-1 0,0 1 0,-1-1-1,1 0 1,0 1 0,-1-1 0,1 0 0,0 0 0,0 1-1,-1-1 1,1 0 0,0 0 0,0 0 0,-1 0 0,1 0 0,0 0-1,0 0 1,0 0 0,9 0-4826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8488,'0'0'8584,"9"-2"-6150,-2 0-1960,1 0-1,-1 0 0,0 1 1,1 0-1,-1 1 0,14 0 0,-19 1-396,0-1-1,-1 0 0,1 1 0,0-1 0,-1 1 0,1-1 0,-1 1 1,1 0-1,-1 0 0,1 0 0,-1 0 0,0 0 0,1 0 0,-1 0 1,0 0-1,0 0 0,1 2 0,0-1-71,-1 1-1,0-1 1,-1 1-1,1-1 1,0 0-1,-1 1 1,1-1 0,-1 1-1,0-1 1,0 1-1,0 0 1,0-1-1,0 1 1,0-1-1,-2 4 1,-1 3 70,-1-1 1,0 1-1,0-1 1,-1 0-1,0-1 1,-1 1-1,0-1 1,0 0-1,0 0 1,-1-1-1,0 0 1,-11 8-1,-22 23 444,40-37-517,0 0 0,-1 0 0,1 1 0,0-1 0,-1 0 0,1 1 0,0-1 0,0 0 0,-1 1 0,1-1 0,0 0 0,0 1 0,-1-1-1,1 0 1,0 1 0,0-1 0,0 1 0,0-1 0,0 0 0,0 1 0,0-1 0,0 1 0,0-1 0,0 1 0,0-1 0,0 0 0,0 1 0,0-1 0,0 1 0,0-1 0,0 0 0,1 1 0,-1-1 0,0 1 0,0-1 0,0 0 0,1 1-1,-1-1 1,0 0 0,0 1 0,1-1 0,-1 0 0,0 0 0,1 1 0,-1-1 0,0 0 0,1 0 0,-1 1 0,0-1 0,1 0 0,-1 0 0,1 0 0,-1 0 0,0 0 0,1 0 0,-1 0 0,1 0 0,-1 0 0,1 0 0,-1 0 0,0 0-1,1 0 1,-1 0 0,1 0 0,35 1 249,-30-1-207,166 10-724,-99 1-7977,-42-5-3835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13196,'0'0'11286,"12"-3"-10283,11-2-586,1 0-1,0 2 1,0 0-1,0 2 0,37 2 1,-59-1-417,-1 0 1,0 0-1,0 1 1,1-1-1,-1 0 1,0 1-1,0-1 1,0 1-1,0-1 0,1 1 1,-1 0-1,0-1 1,0 1-1,0 0 1,0 0-1,-1 0 1,1 0-1,0 0 1,0 0-1,0 0 1,-1 0-1,1 0 1,-1 0-1,1 0 0,0 0 1,-1 0-1,0 1 1,1-1-1,-1 0 1,0 0-1,0 1 1,0-1-1,0 0 1,0 0-1,0 1 1,0-1-1,0 0 1,0 0-1,-1 2 0,1 0 14,-1 0-1,0-1 1,0 1-1,0 0 0,0-1 1,0 1-1,-1 0 0,1-1 1,-1 0-1,0 1 0,1-1 1,-1 0-1,0 0 0,0 0 1,-1 0-1,-2 2 0,-45 12-274,50-15 181,0-1 0,0 0 1,0 1-1,0-1 0,-1 1 0,1-1 1,0 0-1,0 1 0,0-1 0,0 0 1,0 1-1,0-1 0,0 1 0,0-1 1,0 0-1,1 1 0,-1-1 0,0 0 1,0 1-1,0-1 0,0 0 0,0 1 1,1-1-1,-1 0 0,0 1 1,0-1-1,1 0 0,-1 1 0,0-1 1,0 0-1,1 0 0,-1 1 0,0-1 1,1 0-1,-1 0 0,0 0 0,1 1 1,-1-1-1,0 0 0,1 0 0,-1 0 1,0 0-1,1 0 0,0 0 0,19 13 291,-19-13-367,4 4 123,-1-1 0,1 0 0,0 1 0,-1 0 0,0 0 0,0 1 0,0-1 0,0 1 0,-1-1 0,6 11 0,-8-13 94,0 0-1,-1 0 1,1 0 0,-1 0 0,1 0-1,-1 0 1,0 0 0,0 0-1,0 0 1,0 0 0,0-1 0,0 1-1,-1 0 1,1 0 0,-1 0 0,1 0-1,-1 0 1,0 0 0,0-1 0,0 1-1,0 0 1,0 0 0,0-1 0,0 1-1,0-1 1,-1 1 0,1-1 0,0 0-1,-1 1 1,1-1 0,-1 0 0,0 0-1,1 0 1,-1 0 0,0 0-1,-2 0 1,-6 4 270,0 0 0,0-1 0,-1-1 0,1 0 0,-1 0 0,-16 2 0,-34-4-2829,59-13-5376,2-3-940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18820,'6'13'9698,"-6"-18"-9298,6 3-984,-4-4-720,0 0 1048,-2-1-200,-2 1-201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7175,'0'0'8189,"8"10"-6769,8 14-874,0 0-1,-2 1 1,-1 1 0,-1 0-1,-1 1 1,-1 0 0,-1 1-1,-2 0 1,5 33 0,-10-45-567,0-1-1,-1 1 1,-1 0 0,-1-1 0,0 1 0,-1 0 0,0-1 0,-2 0-1,1 1 1,-2-1 0,0 0 0,-1-1 0,-1 0 0,0 0 0,0 0 0,-2-1-1,0 0 1,0 0 0,-14 14 0,11-16-1333,0 0 0,0-1-1,-1 0 1,0-1 0,-17 8 0,-20 5-7599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13068,'0'0'4912,"-10"9"-4720,-10 13-97,1 0 0,1 2 0,1 0 0,0 1 0,2 1 0,2 0 0,0 1 1,1 0-1,2 1 0,1 1 0,1-1 0,2 1 0,0 0 0,2 1 0,0 37 0,3-41-58,1 1-1,1 0 1,1-1-1,2 1 1,1-1-1,7 26 1,-7-37-50,1-1 1,0 1 0,1-1-1,1-1 1,0 1-1,1-1 1,0 0 0,1-1-1,0 0 1,1-1-1,20 16 1,-20-18-569,0-1 0,0 0 0,1 0 0,1-1 0,14 6 0,21 1-3626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56 11147,'0'0'8034,"-7"-9"-6289,4 5-1643,2 1-25,-1 0 0,-1 0 1,1 0-1,0 1 0,-1-1 0,1 0 0,-1 1 0,0 0 1,0-1-1,0 1 0,0 0 0,0 1 0,-1-1 1,1 0-1,0 1 0,-1 0 0,1 0 0,-1 0 0,1 0 1,-1 1-1,0-1 0,1 1 0,-5 0 0,1 0-70,0 1 0,0 1-1,0-1 1,0 1-1,0 0 1,1 1-1,-1-1 1,1 1 0,-1 1-1,1-1 1,0 1-1,1 0 1,-1 0 0,1 1-1,-1 0 1,1 0-1,1 0 1,-8 10 0,6-7 10,1 0 0,0 1 1,0-1-1,0 1 0,1 0 1,1 0-1,0 0 0,0 1 1,0-1-1,1 1 1,1 0-1,0-1 0,0 11 1,1-17-15,0-1 1,0 0-1,1 0 1,-1 1-1,1-1 1,-1 0-1,1 0 1,0 1-1,0-1 1,0 0-1,0 0 1,0 0-1,0 0 1,1-1-1,-1 1 1,1 0-1,-1 0 1,1-1-1,0 1 1,1 1-1,2-1 32,-1 1-1,0-1 1,1 0-1,-1-1 1,1 1 0,-1-1-1,1 1 1,0-1-1,5 0 1,4 0 128,0 0 0,-1-2-1,1 1 1,0-2 0,-1 0 0,14-3-1,-16 1 20,0 1 0,-1-1-1,0-1 1,0 0 0,0-1-1,-1 0 1,1 0 0,10-10-1,-16 12-181,1 0 0,-1 0-1,0 0 1,0-1 0,-1 1-1,0-1 1,1 0-1,-2 0 1,1 0 0,0 0-1,-1 0 1,0-1 0,0 1-1,-1-1 1,1 0-1,-1 1 1,0-8 0,-1 13-144,0 0 0,0-1 0,0 1 0,0 0 0,-1-1 0,1 1 0,0 0 0,0-1 0,0 1 0,0 0 0,-1 0 0,1-1 0,0 1 0,0 0 0,-1 0 0,1-1 0,0 1 0,0 0 0,-1 0 0,1 0 0,0-1 0,-1 1 0,1 0 0,0 0 0,-1 0 0,1 0 0,0 0 0,-1 0 0,1 0 1,0 0-1,-1 0 0,1 0 0,0 0 0,-1 0 0,1 0 0,0 0 0,-1 0 0,1 0 0,0 0 0,-1 0 0,1 0 0,0 0 0,-1 0 0,1 1 0,0-1 0,-1 0 0,1 0 0,0 0 0,-1 1 0,-16 11-8016,7 3 606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11371,'0'0'4644,"15"54"-3267,-13-36-896,4-2-321,-1-3-512,7-7-3011,-1-6-3108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14926,'0'0'8905,"9"-3"-8211,4-1-574,160-45 849,-172 49-973,0 0 1,1 0-1,-1 1 1,0-1 0,0 0-1,1 0 1,-1 1-1,0-1 1,0 1 0,1-1-1,-1 1 1,0-1-1,0 1 1,0 0 0,0 0-1,0-1 1,0 1-1,0 0 1,0 0-1,0 0 1,0 0 0,-1 0-1,1 0 1,0 1-1,-1-1 1,1 0 0,0 0-1,-1 0 1,0 1-1,1-1 1,-1 0 0,0 0-1,1 1 1,-1-1-1,0 0 1,0 1 0,0-1-1,0 0 1,-1 2-1,-1 64 79,1-57-19,-4 31 144,-2 0 0,-1 0-1,-2-1 1,-19 50 0,19-83-3908,-3-8-3347,0-4-1870</inkml:trace>
  <inkml:trace contextRef="#ctx0" brushRef="#br0" timeOffset="1">12 202 11115,'0'0'8808,"51"0"-6790,-25 0-417,4 1-704,2 5-673,8 0-160,-4-1-576,-1-2-2307,-4-3-3202,-1 0-4710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15791,'0'0'8819,"-6"11"-8525,4-7-277,-26 46 227,28-48-244,-1-1 0,0 1-1,0 0 1,1 0 0,-1-1-1,1 1 1,-1 0 0,1 0-1,0 0 1,0 0 0,0 0-1,0 0 1,0 0 0,0-1-1,0 1 1,1 0 0,-1 0-1,1 0 1,-1 0 0,1-1-1,0 1 1,-1 0 0,1 0-1,0-1 1,0 1 0,0-1-1,1 1 1,-1-1-1,0 1 1,1-1 0,1 1-1,6 3-240,1-1-1,0 0 0,0-1 0,0 0 0,1 0 0,18 1 1,-21-3-24,0-1 1,0 1 0,-1 1 0,1 0 0,0 0-1,-1 1 1,1-1 0,-1 2 0,0-1 0,0 1-1,0 0 1,0 0 0,6 7 0,-11-10 263,-1 0 0,0 1 0,1-1 0,-1 1 1,0-1-1,0 1 0,0 0 0,-1-1 0,1 1 1,0 0-1,-1 0 0,1-1 0,-1 1 0,1 0 0,-1 0 1,0 0-1,0 0 0,0 0 0,0 0 0,0-1 1,0 1-1,0 0 0,-1 0 0,0 2 0,-1 0 136,0 0 0,0 0 0,0 0 0,0-1-1,-1 1 1,0-1 0,1 0 0,-1 1 0,-1-1-1,-4 3 1,-2 2 245,0-1 0,0-1-1,-1 0 1,0-1 0,0 0-1,0 0 1,-14 3 0,21-7-429,0 0 1,0 0-1,0-1 0,0 0 0,0 0 1,0 0-1,0 0 0,-6-1 1,8 0-259,0 1 0,1-1 0,-1 0 0,1 1 1,-1-1-1,1 0 0,0 0 0,-1 0 0,1 0 0,0-1 1,0 1-1,-1 0 0,1 0 0,0-1 0,0 1 1,0 0-1,1-1 0,-1 1 0,0-1 0,0 0 0,1 1 1,-1-3-1,-7-27-8838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2947,'0'0'10794,"60"0"-7975,-37 4-1474,2 4-1217,1 0-672,-3-2-3588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11819,'0'0'7976,"44"62"-6183,-25-35-607,-3 9-514,-2 3-255,-5 6-257,-7 6-32,-2 8 32,-17 0-96,-13 4-32,-6 0-128,-9-4-801,-6-7-416,-6-10-865,-1-11-1858,-2-9-3331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12812,'0'0'3588,"-8"8"-2313,-13 13-1066,1 0-1,0 2 1,2 1-1,1 0 1,1 1-1,1 1 1,1 1-1,2-1 1,0 2-1,2 0 1,1 0-1,1 1 1,2 0-1,1 0 1,1 1-1,1 0 1,2 45-1,2-65-180,1 0 0,0 0 0,1 0 0,0 0 0,0 0 0,1-1 0,0 0 0,1 1 0,0-1 0,1-1 0,-1 1 0,2-1 0,-1 0 0,1-1 0,0 1 0,1-1 0,0-1 0,11 9 0,-4-5-223,1-1 0,-1 0 0,33 12 0,-26-13-1340,0-1 0,35 6 1,11-4-7419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11018,'0'0'9241,"12"-5"-7591,1-1-1249,0 1 0,0 1 0,1 0 0,-1 0 0,1 2 0,0 0 0,17-1 0,-24 3-316,0 0-1,0 0 1,0 1-1,0 0 1,0 0-1,0 1 1,10 4-1,-15-5-82,-1-1 0,1 1 1,-1 0-1,0 0 0,0 0 0,1 0 0,-1 0 1,0 0-1,0 0 0,0 1 0,0-1 1,0 0-1,0 1 0,-1-1 0,1 0 0,0 1 1,-1-1-1,1 1 0,-1-1 0,1 1 0,-1-1 1,0 1-1,0 0 0,1-1 0,-1 1 0,0-1 1,-1 1-1,1 0 0,0-1 0,0 1 1,-1-1-1,1 1 0,-1-1 0,1 1 0,-1-1 1,1 1-1,-1-1 0,0 0 0,0 1 0,0-1 1,-1 2-1,-2 2 30,1 0 0,-2 0 0,1-1 0,0 1 0,-1-1 0,0 0 0,0 0 0,0 0 0,0-1 0,-1 0 0,1 0 0,-1 0 0,-9 2 0,53 10-1409,-15-9 1266,41 15-165,-60-20 265,-1 1 0,1-1 0,-1 1 1,0 0-1,0 0 0,0 0 0,0 0 0,0 1 0,0-1 0,0 1 1,-1-1-1,1 1 0,-1 0 0,2 3 0,-3-5 38,-1 0-1,0 0 1,1 0-1,-1 0 1,0 0-1,1 0 1,-1 0-1,0 0 1,0 0-1,0 0 1,0 0-1,0-1 1,0 1-1,0 0 1,0 0-1,0 0 1,-1 0-1,1 0 1,0 0-1,-1 0 1,1 0-1,0 0 1,-1 0-1,1-1 1,-1 1 0,0 0-1,0 1 1,-1 0 85,0-1-1,0 1 1,-1 0 0,1-1 0,-1 1 0,1-1 0,-1 0 0,1 0 0,-6 1 0,-64 10 1751,65-12-1766,-100 4-508,119 1-14018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55 11883,'-3'-1'1036,"-1"-1"0,0 1 0,1 0 0,-1-1 0,1 0 0,0 0 0,0 0 0,-4-3 0,7 5-775,-1-1 1,1 1-1,-1-1 0,0 1 0,1-1 1,-1 1-1,1-1 0,0 1 0,-1-1 1,1 1-1,-1-1 0,1 0 0,0 1 1,0-1-1,-1 0 0,1 1 0,0-1 1,0 0-1,0 1 0,-1-1 1,1 0-1,0 1 0,0-1 0,1-1 1,-1 1-211,0 0 0,1 1 1,-1-1-1,1 1 0,-1-1 1,1 1-1,0-1 1,-1 0-1,1 1 0,-1 0 1,1-1-1,0 1 1,-1-1-1,1 1 0,0 0 1,0 0-1,1-1 0,8-2 19,1 0 0,-1 1-1,1 1 1,-1-1-1,1 2 1,0-1-1,0 2 1,-1-1-1,1 2 1,0-1 0,-1 1-1,16 5 1,-24-6-69,0 0 0,0-1 0,0 1 0,-1 0 0,1 0 0,0 0 0,0 0 0,-1 0 0,1 0-1,-1 1 1,1-1 0,-1 0 0,0 1 0,1-1 0,-1 1 0,0 0 0,1 1 0,-2-2-2,1 1-1,-1-1 0,0 0 1,0 1-1,0-1 0,0 0 0,0 1 1,0-1-1,0 0 0,0 1 1,0-1-1,-1 0 0,1 1 0,0-1 1,-1 0-1,1 0 0,-1 0 1,0 1-1,0 0 0,-3 3-8,0 0 0,0 0 1,-1 0-1,0 0 0,1-1 0,-2 0 0,1 0 0,-10 5 0,-5 2-25,-1-2-1,-24 8 1,23-9 0,21-8 30,1 0 0,0 1-1,0-1 1,-1 0 0,1 0 0,0 0 0,0 0 0,-1 0-1,1 1 1,0-1 0,0 0 0,-1 0 0,1 0 0,0 1-1,0-1 1,-1 0 0,1 0 0,0 1 0,0-1 0,0 0-1,0 0 1,0 1 0,0-1 0,-1 0 0,1 1 0,0-1 0,0 0-1,0 0 1,0 1 0,0-1 0,0 0 0,0 1 0,0-1-1,0 0 1,0 1 0,0-1 0,0 0 0,1 0 0,-1 1-1,0-1 1,0 0 0,0 1 0,0-1 0,0 0 0,1 0-1,-1 1 1,0-1 0,0 0 0,0 0 0,1 0 0,-1 1-1,0-1 1,0 0 0,1 0 0,15 14-234,-13-12 180,16 12-276,0 1-1,30 35 0,-43-44 280,-1 0 0,0 1 0,0 0 0,0 0 0,-1 1 0,0-1 0,-1 1 0,1 0 0,-2 0 0,1 0 0,2 14 0,-5-19 65,0-1 0,0 1-1,0 0 1,0 0-1,-1-1 1,1 1 0,-1 0-1,1-1 1,-1 1-1,0-1 1,0 1 0,0-1-1,0 1 1,-1-1 0,1 0-1,-3 4 1,0-3 58,1 1 0,-1-1 0,0 1 0,0-1 1,0 0-1,0 0 0,0-1 0,-7 3 0,1 0 134,0-2 0,-1 1 0,1-1 0,0-1 0,-1 0 1,0-1-1,-18 1 0,18-2 13,-1-1 0,1-1 1,0 0-1,-16-4 1,24 5-233,-1 0 0,1 0 1,0 0-1,0-1 1,0 1-1,0-1 0,0 0 1,1 1-1,-1-1 1,0-1-1,1 1 0,-1 0 1,1 0-1,0-1 1,0 0-1,0 1 1,0-1-1,0 0 0,-1-4 1,3 6-160,0 0 1,0-1 0,0 1 0,0 0-1,0-1 1,1 1 0,-1 0-1,0-1 1,1 1 0,-1 0-1,1-1 1,-1 1 0,1 0-1,0 0 1,-1 0 0,1 0 0,0 0-1,0-1 1,0 2 0,0-1-1,0 0 1,0 0 0,0 0-1,0 0 1,0 0 0,1 1-1,-1-1 1,2 0 0,6-5-80,9-7-806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9033,'0'0'14376,"-9"10"-14232,-11 15-75,2 1-1,0 1 1,1 1 0,2 0-1,-15 39 1,22-47-47,1 0 1,1 1-1,0 0 0,2 0 1,1 0-1,0 0 0,1 0 1,2 1-1,2 33 0,-1-50-110,0 0 0,0 0 0,1 0 0,0 0 0,0 0 0,0-1 0,0 1 0,1-1 0,0 1 0,0-1 0,0 0 0,0 0 0,1 0 0,-1-1 1,8 6-1,-6-5-637,0 0 1,1-1 0,0 0 0,0 0-1,0 0 1,0 0 0,7 1 0,27 3-6398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4676,'0'0'18519,"10"-8"-17563,84-62-380,96-93 1,-192 207-999,-11 1 369,8-31-30,0 1 0,1 0 0,1 0 0,0 0 0,1 0 0,1 0 0,0 1 0,3 19-1,2-26-3188,4-3-3155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12844,'0'0'11819,"55"19"-11274,-27-18-353,2 3-160,2-3-897,2-1-1921,-2 0-4133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70 13677,'0'0'6123,"-10"-3"-4399,1 1-1542,0-1-1,-1 2 1,1-1-1,-1 1 1,1 1-1,-1 0 1,0 0-1,1 1 1,-1 0-1,1 1 1,-1 0-1,1 0 1,0 1-1,0 0 1,-13 7-1,19-9-70,0 1 0,0 0 0,0 0-1,0 0 1,0 0 0,0 0-1,1 1 1,-1-1 0,1 1 0,-1 0-1,1-1 1,0 1 0,0 0 0,1 0-1,-1 1 1,0-1 0,1 0-1,0 1 1,0-1 0,0 0 0,0 1-1,1-1 1,-1 1 0,1 0-1,0-1 1,0 6 0,-1 5-108,0-4 8,0-1 1,0 1-1,1-1 1,1 0-1,1 15 1,-1-22-9,0 0 0,-1 0 1,1 0-1,0 0 1,0 0-1,0 0 1,0 0-1,0 0 0,0 0 1,1-1-1,-1 1 1,1 0-1,-1-1 0,1 1 1,0-1-1,-1 0 1,1 1-1,0-1 1,0 0-1,0 0 0,0 0 1,0 0-1,0-1 1,0 1-1,0 0 1,0-1-1,0 0 0,5 1 1,2-1 78,0 0-1,1 0 1,-1-1 0,0 0 0,1-1-1,-1 0 1,0 0 0,0-1 0,-1 0-1,1-1 1,0 0 0,-1 0 0,0-1-1,0 0 1,0 0 0,-1-1 0,0 0-1,0 0 1,0-1 0,-1 0 0,0 0-1,0 0 1,-1-1 0,0 0 0,0 0-1,-1 0 1,0-1 0,0 0 0,-1 1-1,0-1 1,-1 0 0,0 0 0,0-1-1,0-15 1,-2 22-89,-1 0 0,1-1 0,-1 1 0,0 0 0,0-1-1,0 1 1,0 0 0,-1 0 0,1 0 0,-1 0 0,0 0 0,0 0 0,0 1-1,0-1 1,-1 0 0,1 1 0,0 0 0,-1 0 0,0 0 0,0 0 0,1 0-1,-5-2 1,-33-10-3326,36 13 2091,0 0 0,0 1 1,0 0-1,0 0 0,-1 0 0,1 1 1,-7 1-1,-3 4-5207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4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15150,'0'0'6246,"0"59"-5317,0-33-480,0 2-321,0-1-64,0 0-385,-1-1-1761,1-8-2530,0-7-2883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14638,'0'0'6070,"11"4"-5611,10 2 285,1-1 0,-1-1 0,2 0 0,32 0 1,-54 26-1098,-6 0 455,-2 1 0,-16 48-1,6-21 229,15-51-853,-6 21 949,-1-19-8945,3-9-1213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13805,'0'0'6438,"62"0"-5797,-35 0-513,7 0-64,-2 0-1057,-2 0-2658,0-1-3364</inkml:trace>
  <inkml:trace contextRef="#ctx0" brushRef="#br0" timeOffset="1">375 0 12908,'0'0'3331,"-9"3"-192,6-2-2818,-43 16 2757,44-16-2965,0-1 1,0 1-1,0 0 1,0 0 0,0 0-1,0 1 1,0-1-1,1 0 1,-1 1 0,1-1-1,-1 1 1,1 0-1,-1-1 1,1 1 0,0 0-1,0 0 1,0 0-1,0 0 1,0 0 0,0 0-1,0 0 1,0 3-1,4-2-97,1-1 0,0 0 0,-1 0 0,1 0 0,0-1 0,0 1 0,0-1-1,0 0 1,0 0 0,8 0 0,-6 1-79,30 5-579,-19-4 74,0 1 1,-1 0 0,0 1-1,0 0 1,18 10 0,-33-14 577,0-1 1,0 1-1,0-1 1,-1 1-1,1-1 1,0 1-1,0-1 1,-1 1-1,1 0 1,0 0-1,-1-1 1,1 1-1,-1 0 1,1 0-1,-1-1 1,1 1-1,-1 0 1,0 0-1,1 0 1,-1 0-1,0 0 1,0 0-1,1 0 0,-1 0 1,0 0-1,0 0 1,0 0-1,0 0 1,-1 0-1,1 0 1,0-1-1,0 1 1,0 0-1,-1 0 1,1 0-1,0 0 1,-1 0-1,1 0 1,-1-1-1,1 1 1,-1 0-1,0 0 1,1 0-1,-1-1 1,0 1-1,0 0 1,-40 34 2027,35-32-1788,-5 6 76,0-1 1,-1-1-1,0 0 0,-1 0 0,1-1 0,-1-1 0,0 0 1,-1-1-1,-14 3 0,27-7-524,0 0-1,0 0 1,0 0-1,0 0 1,0-1-1,0 1 1,0 0-1,0-1 1,0 1 0,0-1-1,0 1 1,0-1-1,1 1 1,-1-1-1,0 1 1,0-1-1,0 0 1,1 1 0,-1-1-1,0 0 1,1 0-1,-1 0 1,1 0-1,-1 1 1,1-1-1,-1 0 1,1 0 0,0 0-1,-1 0 1,1 0-1,0 0 1,0 0-1,0 0 1,0 0-1,0 0 1,0 0 0,0 0-1,0-2 1,0 1-337,-4-24-8119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11179,'0'0'9384,"72"-9"-7750,-44 9-705,8 2-609,-6 7-256,2 1-672,-4-2-3620,3-4-5766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11403,'0'0'6342,"0"65"-3748,0-36-1024,7 7-289,1 3-384,-3 6-353,-5 4-319,0 5-97,-5 4-32,-16 2-32,-13 0-481,-9-1-960,-6-6-961,-4-9-1057,0-13-1378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7623,'15'-6'11293,"6"-7"-4732,28-28-3194,22-26-6081,-47 42 4226,-10 12-1477,-8 15-599,-12 31-271,5-31 865,-4 19-189,0-5-36,1 0 0,1 1 0,0-1 0,1 1 0,0 0 0,2 0 0,1 19 0,-1-35 73,0-1 1,0 1 0,0 0-1,1-1 1,-1 1 0,0-1-1,0 1 1,1 0 0,-1-1-1,0 1 1,1-1 0,-1 1-1,0-1 1,1 1 0,-1-1-1,1 1 1,-1-1 0,1 0-1,-1 1 1,1-1 0,-1 0 0,1 1-1,0-1 1,-1 0 0,1 0-1,0 1 1,13 0-5599,2-1-1705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21077,'0'-4'2344,"-2"1"-1648,4 6 1529,1 7-1337,-1 1-272,1 6-480,0 2-136,0 4-168,0 3-136,-3-3-560,0 0-329,-3-5 905,2 0-192,2-4-192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14958,'0'0'4538,"9"0"-2937,-1 0-1369,-1 1-1,0 0 0,0 0 0,0 1 1,0-1-1,-1 2 0,1-1 1,0 1-1,10 5 0,-13-5-197,0-1 0,0 1 0,-1 0-1,1 0 1,-1 0 0,0 0 0,1 0 0,-1 1 0,-1 0-1,1-1 1,-1 1 0,1 0 0,-1 0 0,0 1 0,0-1-1,-1 0 1,1 1 0,-1-1 0,1 5 0,-2-6-23,0 1 1,1-1-1,-1 0 1,0 0 0,-1 0-1,1 0 1,-1 0-1,1 0 1,-1 0-1,0 0 1,0 0 0,0 0-1,0 0 1,-1 0-1,1 0 1,-1-1-1,0 1 1,0 0 0,0-1-1,-2 3 1,-5 2 53,1 0 0,-1 0 0,0-1 0,-15 8 0,-14 9 34,39-23-112,-1 0 0,0 0 1,1 0-1,-1 0 0,0 0 0,1 0 0,-1 0 1,0 0-1,1 0 0,-1 0 0,0 0 0,1 0 1,-1 0-1,0 0 0,0 0 0,1 1 0,-1-1 1,0 0-1,1 0 0,-1 0 0,0 0 0,0 1 1,1-1-1,-1 0 0,0 0 0,0 0 0,0 1 1,1-1-1,-1 0 0,0 1 0,0-1 0,0 0 1,0 0-1,1 1 0,-1-1 0,0 0 0,0 1 1,0-1-1,0 0 0,0 1 0,0-1 0,0 0 1,0 1-1,0-1 0,0 0 0,0 0 0,0 1 0,0-1 1,0 0-1,0 1 0,-1-1 0,1 0 0,0 1 1,0-1-1,0 0 0,0 0 0,0 1 0,-1-1 1,1 0-1,0 0 0,0 1 0,-1-1 0,1 0 1,0 0-1,0 0 0,-1 1 0,1-1 0,32 3-987,-27-3 634,66 0-5453,-31 0 236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12492,'0'0'12556,"59"0"-12076,-33 0-352,2 0-160,3 0-1409,-3 0-2755,2 0-5445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 11531,'0'0'12582,"10"-3"-11839,35-10-263,-42 13-460,0 0 1,0 0-1,0 0 1,0 0-1,-1 0 0,1 1 1,0-1-1,0 1 1,-1 0-1,1 0 0,0 0 1,-1 0-1,1 0 1,-1 0-1,1 1 0,-1-1 1,0 1-1,0 0 1,1 0-1,-1 0 0,0 0 1,-1 0-1,1 0 1,0 0-1,1 3 0,-2-3-9,1-1 0,-1 1 0,0 0 0,0 0-1,0 0 1,-1 0 0,1 0 0,0 0 0,-1 0-1,1 0 1,-1 0 0,0 0 0,1 0-1,-1 0 1,0 0 0,0 0 0,0 0 0,-1 0-1,1 0 1,0 0 0,-1 0 0,0 0 0,1 0-1,-1 0 1,0 0 0,0 0 0,0 0 0,0 0-1,-2 2 1,-58 35 1366,61-39-1377,0 0-1,0 1 0,0-1 1,0 1-1,0-1 0,0 0 1,0 1-1,0-1 0,0 0 1,0 1-1,0-1 0,0 0 0,0 1 1,0-1-1,0 0 0,0 1 1,1-1-1,-1 0 0,0 1 1,0-1-1,0 0 0,0 0 1,1 1-1,-1-1 0,0 0 1,0 1-1,1-1 0,-1 0 0,0 0 1,1 0-1,-1 1 0,0-1 1,0 0-1,1 0 0,-1 0 1,0 0-1,1 0 0,-1 0 1,0 1-1,1-1 0,-1 0 1,1 0-1,-1 0 0,1 0 1,21 8-34,-19-7 29,7 2-80,-1 1-1,-1 1 1,1-1 0,-1 2 0,1-1-1,-1 1 1,11 10 0,-18-14 60,0-1-1,1 0 1,-1 1 0,0-1-1,0 1 1,0-1 0,0 1-1,-1 0 1,1-1 0,0 1-1,-1 0 1,1 0 0,-1-1-1,0 1 1,1 0 0,-1 0-1,0 0 1,0 3 0,-1-3 42,0 1-1,0-1 1,0 0 0,0 0 0,0 0 0,-1 0 0,1 0-1,-1 0 1,1 0 0,-1 0 0,0 0 0,1-1 0,-1 1-1,0-1 1,0 1 0,0-1 0,-1 0 0,-2 2 0,-6 3 356,-1-1 1,0 0-1,-1-1 1,1 0 0,-1 0-1,0-2 1,-19 3-1,-22-2-2481,49-4-2184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5317,'0'0'17675,"14"7"-16735,-3-2-760,-3 0-63,1 0-1,1-1 0,-1 0 1,0 0-1,1-1 1,0-1-1,0 0 0,17 2 1,-1-2-203,93 0 504,-105-2-1209,0-1 0,0-1 0,0 0 0,-1-1 0,1-1 0,16-6 0,-29 9 471,0 1-1,0 0 1,-1 0 0,1-1-1,0 1 1,0-1 0,-1 1-1,1-1 1,0 1 0,0-1 0,-1 1-1,1-1 1,-1 0 0,1 1-1,-1-1 1,1 0 0,-1 1-1,1-1 1,-1 0 0,0 0 0,1 1-1,-1-1 1,1-2 0,-1-3-6183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10314,'0'0'11883,"79"14"-9673,-38-14-801,4 0-416,3 0-640,-1 0-225,-4 0-160,-1 0-1506,-7 0-1473,-8 0-4388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12107,'0'0'15252,"13"-6"-14248,25-15-868,0-1 0,-2-2 0,-1-2 0,-1-1 0,36-36 1,-70 63-144,0-1 0,0 1-1,0 0 1,0 0 0,0 0 0,0-1 0,0 1 0,0 0 0,0 0 0,0 0 0,1 0 0,-1-1 0,0 1 0,0 0 0,0 0 0,0 0 0,0 0 0,1 0 0,-1-1 0,0 1 0,0 0 0,0 0 0,1 0-1,-1 0 1,0 0 0,0 0 0,0 0 0,0 0 0,1 0 0,-1 0 0,0 0 0,0 0 0,1 0 0,-1 0 0,0 0 0,0 0 0,0 0 0,1 0 0,-1 0 0,0 0 0,0 0 0,0 0 0,0 0 0,1 0 0,-1 0-1,0 1 1,0-1 0,0 0 0,0 0 0,1 0 0,-1 0 0,0 0 0,0 0 0,0 1 0,0-1 0,0 0 0,0 0 0,1 1 0,-1 18-347,-9 23 104,2-17 75,0 0 0,1 0 0,2 0 0,-2 48-1,5-72 45,1 0-1,0-1 0,0 1 1,0 0-1,0 0 0,0 0 1,0 0-1,1 0 0,-1 0 0,0 0 1,0-1-1,1 1 0,-1 0 1,0 0-1,1 0 0,-1-1 0,1 1 1,-1 0-1,1 0 0,-1-1 1,1 1-1,0 0 0,-1-1 1,2 1-1,23 2-10690,-11-3 727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14318,'0'0'6310,"9"-2"-4063,28-6-1009,-36 8-1217,0 0-1,0 0 0,0 0 0,0 0 0,0 0 0,0 0 0,0 0 1,-1 0-1,1 0 0,0 0 0,0 0 0,0 0 0,0 1 0,0-1 0,0 0 1,0 1-1,0-1 0,-1 1 0,1-1 0,0 1 0,0-1 0,-1 1 1,1 0-1,0-1 0,-1 1 0,1 0 0,0-1 0,-1 1 0,1 0 1,-1 0-1,1 0 0,-1-1 0,0 1 0,1 0 0,-1 0 0,0 0 0,0 0 1,1 0-1,-1 0 0,0 0 0,0 0 0,0 0 0,0 1 0,0 2-12,0 0-1,-1 1 1,1-1-1,-1 0 0,0 0 1,0 0-1,-2 7 0,-3-2 41,-1 1 0,0 0 0,0-1 0,-1 0 0,0-1-1,0 0 1,-1 0 0,-14 9 0,-26 26 151,48-43-193,0 1-1,0 0 1,0 0-1,0 0 1,0 0 0,1 0-1,-1 0 1,0 0-1,1 0 1,-1 0-1,0 0 1,1 0-1,-1 0 1,1 1-1,-1-1 1,1 0-1,0 0 1,0 0-1,0 1 1,-1-1 0,1 0-1,0 0 1,0 1-1,1 1 1,0-2 3,0 0 0,-1 1 0,1-1 0,0 0 0,0 0 0,1 0 0,-1 0 0,0-1 0,0 1 0,0 0 0,1 0 0,-1-1 0,0 1 0,1-1 0,-1 1 0,0-1 0,3 1 0,9 1-163,0 0 1,1-1-1,18 0 0,-27-1-66,71-3-6490,-35-8-363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2787,'0'0'24567,"-2"67"-24503,2-45 0,-4 4-1249,4-2-993,0-2-2274,0-3-3236</inkml:trace>
  <inkml:trace contextRef="#ctx0" brushRef="#br0" timeOffset="1">1 306 13100,'0'0'13261,"5"44"-18450,1-38-1409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8840,'0'0'7757,"8"0"-6001,154 3 3748,8-8-3555,47 0-1357,74 7-799,324-5-1475,-322-18-400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 9289,'0'0'14002,"9"0"-12747,9-2-708,63-2 897,-76 4-1416,0 0 0,0 1 0,0-1 0,0 1-1,0 0 1,0 0 0,0 0 0,0 1 0,-1 0 0,1 0 0,0 0 0,7 5 0,-10-6-31,-1 0-1,0 1 0,0-1 1,0 0-1,0 1 1,0-1-1,0 1 1,0-1-1,0 1 0,0-1 1,-1 1-1,1-1 1,-1 1-1,1 0 0,-1-1 1,0 1-1,1 0 1,-1-1-1,0 1 1,0 0-1,0 0 0,0-1 1,-1 3-1,0-1 14,0 1 0,-1-1 0,1 1 0,-1-1 0,0 0-1,0 0 1,0 0 0,0 0 0,0 0 0,-4 4 0,-1-1 16,1 0 1,-1 0-1,0-1 1,-1 0 0,1 0-1,-1-1 1,0 0-1,-11 5 1,19-9-48,-1 0 0,1 0 0,0 0 0,0 0 0,0 0 0,-1 0 1,1 0-1,0 0 0,0 1 0,0-1 0,-1 0 0,1 0 0,0 0 0,0 0 0,0 1 1,0-1-1,-1 0 0,1 0 0,0 0 0,0 1 0,0-1 0,0 0 0,0 0 1,0 0-1,0 1 0,0-1 0,0 0 0,0 0 0,0 1 0,0-1 0,0 0 1,0 0-1,0 1 0,0-1 0,0 0 0,0 0 0,0 1 0,0-1 0,0 0 0,0 0 1,0 0-1,0 1 0,0-1 0,1 0 0,-1 0 0,0 0 0,0 1 0,0-1 1,0 0-1,0 0 0,1 0 0,-1 0 0,0 1 0,0-1 0,0 0 0,1 0 1,-1 0-1,0 0 0,0 0 0,1 0 0,-1 0 0,0 0 0,0 0 0,0 0 0,1 0 1,19 12-272,-16-10 184,3 2 50,-1 1-1,0-1 1,0 1-1,0 0 1,0 1 0,-1 0-1,0-1 1,0 1-1,-1 1 1,5 6-1,-8-10 131,1 1 0,-1-1 0,0 0-1,0 0 1,0 1 0,0-1 0,-1 0-1,1 1 1,-1-1 0,0 1 0,0-1-1,0 1 1,-1-1 0,1 0-1,-1 1 1,1-1 0,-1 1 0,0-1-1,-1 0 1,1 0 0,0 0 0,-1 0-1,0 0 1,0 0 0,-2 3 0,-3 3 348,-1-1 0,1 0 0,-2-1 0,1 1 0,-1-1 0,0-1 0,0 0 0,-14 7 0,20-11-383,0-1 0,0 1 0,-1 0 1,1-1-1,-1 0 0,1 0 0,-1 0 0,1 0 0,-1-1 1,0 1-1,1-1 0,-1 0 0,0 0 0,0 0 0,1 0 0,-1-1 1,0 0-1,1 0 0,-1 0 0,1 0 0,-1 0 0,1-1 1,0 1-1,-1-1 0,1 0 0,0 0 0,0 0 0,-4-4 0,4 2-448,1 0 0,-1 1 0,1-1-1,0 0 1,1 0 0,-1 0-1,0 0 1,1-1 0,0 1 0,0-6-1,0 5-978,0 0-1,1 1 0,-1-1 1,1 0-1,0 0 0,1 0 1,0 0-1,2-9 0,9-6-6787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20556,'0'9'2385,"2"-3"-1625,-1-2 2881,-1-3-3865,6 5-376,-6-9-769,3-7 929,3-6-168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16367,'0'0'11852,"11"50"-13646,-11-27-288,0-2-1986,0-3-3491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13549,'0'0'16463,"-4"18"-16687,4-17-609,0 2-992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12684,'0'0'19378,"53"-15"-43496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3171,'-2'0'1345,"-2"4"-960,2-3-257,2 3-417,-5-1-1216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9 202 5285,'-8'26'7829,"11"-19"-1857,10-14-2284,16-24-2152,-2 0 1,33-51-1,3-2-732,-61 133-1189,-11 52 246,6-74-688,0-1-1,2 1 1,2 35 0,-1-62 695,0 1 0,0-1 1,0 0-1,0 1 1,0-1-1,0 0 0,0 1 1,0-1-1,1 0 1,-1 1-1,0-1 0,0 0 1,0 1-1,1-1 0,-1 0 1,0 1-1,0-1 1,0 0-1,1 0 0,-1 1 1,0-1-1,1 0 0,-1 0 1,0 0-1,1 1 1,-1-1-1,0 0 0,1 0 1,-1 0-1,0 0 1,1 0-1,-1 0 0,1 1 1,7-1-6221,0 0-1602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12940,'0'0'6524,"8"-1"-4763,-3 1-1552,0-1 0,1 1 0,-1 0 0,1 1 0,-1 0 0,0 0-1,1 0 1,-1 0 0,0 1 0,9 3 0,-11-3-183,-1-1 1,1 1-1,-1 0 1,1 0-1,-1 0 0,0 0 1,0 0-1,0 0 1,0 1-1,0-1 0,0 1 1,-1-1-1,1 1 1,-1 0-1,0-1 0,1 1 1,-1 0-1,-1 0 0,1 0 1,0 0-1,-1 0 1,1 0-1,-1 0 0,0 5 1,0-5-14,0 1 0,-1-1 1,1 1-1,-1-1 0,0 1 1,0-1-1,0 1 0,0-1 0,-1 0 1,1 0-1,-1 1 0,0-1 0,0 0 1,-4 5-1,-39 30 186,37-33-184,0 1 0,0 0 1,1 0-1,-12 14 1,19-20-20,0 0 1,-1 1-1,1-1 1,0 0-1,0 1 1,-1-1-1,1 0 1,0 1-1,0-1 1,-1 1-1,1-1 1,0 0-1,0 1 0,0-1 1,0 1-1,0-1 1,0 0-1,0 1 1,0-1-1,0 1 1,0-1-1,0 0 1,0 1-1,0-1 0,0 1 1,0-1-1,0 0 1,0 1-1,1-1 1,-1 1-1,0-1 1,0 0-1,0 1 1,1-1-1,-1 0 1,1 1-1,18 6 106,33-5-1164,-46-2 226,27 0-3670,-3-1-2829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15182,'0'0'9417,"47"7"-9353,-24-3-96,1-2-993,-5-1-2018,4-1-3106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0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 12332,'0'0'7094,"9"-1"-4622,-4 0-2254,2 0 249,-1 0 0,1 0-1,0 1 1,-1 0 0,14 1 0,-19-1-429,1 0 1,-1 1-1,1-1 1,-1 0-1,0 1 1,1-1-1,-1 1 1,0 0-1,0-1 1,1 1 0,-1 0-1,0 0 1,0 0-1,0 0 1,0 0-1,0 0 1,0 0-1,0 0 1,-1 0-1,1 0 1,0 1-1,0-1 1,-1 0 0,1 0-1,-1 1 1,1-1-1,-1 1 1,0-1-1,0 0 1,1 1-1,-1-1 1,0 1-1,0-1 1,0 0 0,0 1-1,-1-1 1,1 1-1,-1 2 1,-1-1-3,0 1 0,0 0 0,-1 0 0,1-1 0,-1 0-1,0 1 1,0-1 0,0 0 0,0 0 0,-1-1 0,1 1 0,-1-1 0,1 0 0,-1 0 0,0 0 0,-8 3 0,-3 3 41,20-8-193,0 1 0,0-1 0,0 1 0,0 1 0,0-1 0,-1 1 0,1 0 0,-1 0 0,1 0 0,-1 0 0,0 1 0,1 0 0,-1 0 0,3 3 0,-6-3 147,0 0 1,0-1-1,0 1 1,0 0-1,0 0 0,-1-1 1,0 1-1,1 0 1,-1 0-1,0 0 0,-1 0 1,1-1-1,0 1 1,-1 0-1,1 0 0,-1 0 1,0-1-1,0 1 1,0 0-1,0-1 0,-1 1 1,1-1-1,-1 0 1,1 1-1,-1-1 0,0 0 1,0 0-1,0 0 1,0 0-1,0 0 0,-5 3 1,2-1-44,-1 0 1,1 0-1,-1 0 0,0-1 1,-1 1-1,1-1 1,0-1-1,-1 1 1,0-1-1,1-1 0,-1 1 1,-10 0-1,16-5-4715,1-5 1818,0 7 1566,0-15-8341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11755,'0'0'9444,"9"8"-7437,-3-3-1776,1 2 1,-1-1-1,0 1 0,0-1 1,-1 2-1,0-1 0,0 1 1,-1-1-1,0 1 0,0 1 1,-1-1-1,0 0 0,0 1 1,-1 0-1,0-1 0,-1 1 1,1 12-1,-2-10-227,-1 0 1,0-1-1,-1 1 1,0-1-1,0 1 0,-1-1 1,-1 0-1,1 0 1,-2 0-1,1-1 0,-2 1 1,1-1-1,-1 0 1,0-1-1,-1 1 0,-13 12 1,9-12-519,1 0 1,-2 0-1,1-1 0,-1 0 1,-14 6-1,11-7-1300,0-1 1,0 0-1,-1-1 0,-20 3 0,-6-2-5953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5157,'0'0'16181,"-4"11"-16128,-12 32 0,-46 138 42,54-152-84,2 0 0,1 0 0,1 1 0,0 50 0,4-75-25,1 0 1,0 1-1,0-1 1,0 0-1,1 0 0,-1 1 1,1-1-1,1 0 1,-1 0-1,1-1 1,-1 1-1,1-1 1,1 1-1,-1-1 0,6 6 1,-1-3-563,-1-1 1,1 0 0,-1 0-1,2-1 1,-1 0-1,0 0 1,17 5-1,17 4-4025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19100,'11'3'9304,"56"5"-8191,82-4-760,-95-5-297,-53 1-56,-1 0 0,0 0 0,1 0 0,-1 0-1,0 0 1,1 0 0,-1 0 0,0 0-1,1 0 1,-1 0 0,0 0 0,1 0 0,-1 1-1,0-1 1,1 0 0,-1 0 0,0 0-1,0 0 1,1 1 0,-1-1 0,0 0 0,0 0-1,1 1 1,-1-1 0,0 0 0,0 0 0,0 1-1,1-1 1,-1 0 0,0 1 0,-2 11-17,-15 18-20,13-24 29,-23 36-16,-1-2 27,3 2 0,1 1-1,-30 76 1,49-94 11,5-22-57,-1 1 0,0 0-1,0 0 1,0 0 0,-3 6 0,4-13-357,-1 1-1,1-1 1,-1 0 0,1 0 0,-1 0 0,0 1 0,0-1 0,-2-3 0,0-3-594,-1-3 83,0-1 0,-1 1 0,-10-22 0,1 10-222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11755,'0'0'14926,"0"56"-14894,0-30 0,0 5-1281,0-2-1441,0 2-2980,0-1-4195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10826,'0'0'10378,"-6"16"-10250,8-14-704,2-2-5254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12748,'0'0'3812,"3"0"-705,16 0-1025,9 0-801,8-1-256,6-3-481,3-1-191,0 1-257,2 3-96,-9 1-353,-4 0-1152,-10 0-1954,-7 0-1538,-7 0-2498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12300,'0'0'8007,"74"1"-5861,-37-1-704,7 0-930,3-5-384,0 3-128,-2-1-1345,-5-2-3524,1-7-7046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9641,'7'0'6461,"15"0"390,22 2-4828,-39-2-2037,0 0-1,0 1 0,-1 0 1,1 0-1,0 0 0,-1 1 1,1-1-1,0 1 1,-1 0-1,0 1 0,0-1 1,6 5-1,-9-6 17,0-1-1,0 1 1,0 0-1,0-1 1,-1 1-1,1 0 1,0 0-1,-1-1 1,1 1-1,0 0 1,-1 0-1,1 0 1,-1 0-1,1 0 1,-1 0-1,0 0 1,1 0-1,-1 0 1,0 0-1,0 0 1,0 0-1,0 0 1,0 0-1,0 0 1,0 0-1,0 1 1,0-1-1,0 0 1,-1 0-1,1 0 1,0 0-1,-1 0 1,1 0-1,-1 0 1,1-1-1,-1 1 1,1 0 0,-1 0-1,0 0 1,1 0-1,-1-1 1,0 1-1,0 0 1,-1 0-1,-4 3 58,-1 0 0,0-1 0,1 0 0,-1 0 0,-10 2 0,-4 2 154,67 15-277,-40-18 18,0 0-1,0 0 1,0 0-1,-1 1 1,0 0-1,0 0 1,0 0-1,0 1 1,7 11-1,-11-15 54,0-1 0,-1 1 0,1-1 0,0 1 0,-1 0 0,1-1 0,-1 1 0,1 0 0,-1 0 0,0-1 0,0 1 0,0 0 0,0 0 0,0-1 0,0 1 0,0 0 0,-1 0 0,0 2 0,0-3 72,0 1-1,0 0 0,0-1 0,-1 1 1,1 0-1,-1-1 0,1 0 0,-1 1 1,0-1-1,1 0 0,-1 0 0,0 0 1,0 0-1,0 0 0,0 0 0,0 0 1,0-1-1,0 1 0,-3 0 0,-7 1 396,1 1 0,-1-2-1,1 1 1,-1-2-1,0 1 1,0-2-1,1 0 1,-1 0-1,-20-5 1,22-4-2345,9-1-4373,1 3-1657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9929,'0'0'13939,"11"-1"-13528,-8 1-376,9-2 38,1 2-1,-1 0 0,21 2 1,-30-2-73,-1 0 0,0 0 0,0 1 1,0-1-1,0 0 0,1 1 0,-1 0 0,0-1 0,0 1 1,0 0-1,0 0 0,0 0 0,-1 0 0,1 1 1,0-1-1,0 0 0,-1 1 0,1-1 0,-1 1 1,1 0-1,-1-1 0,0 1 0,1 0 0,-1 0 0,0 0 1,0 0-1,0 0 0,-1 0 0,1 0 0,0 0 1,-1 0-1,1 4 0,-1-5 7,0 1 1,-1-1-1,1 1 1,-1-1-1,1 1 1,-1-1-1,1 1 1,-1-1-1,1 0 0,-1 1 1,0-1-1,0 0 1,0 0-1,0 1 1,0-1-1,0 0 1,0 0-1,0 0 1,-1 0-1,0 0 0,-34 18 186,7-3 211,64-8-250,-23-7-216,0 0 0,0 0 0,0 2 0,0-1 0,-1 2 0,1-1 0,18 10 0,-29-13 70,0 0 1,-1 1-1,1-1 0,-1 0 1,1 0-1,0 1 0,-1-1 1,1 0-1,-1 0 1,1 1-1,-1-1 0,1 1 1,-1-1-1,1 1 0,-1-1 1,0 1-1,1-1 0,-1 1 1,0-1-1,1 1 0,-1-1 1,0 1-1,0-1 0,1 1 1,-1 0-1,0-1 0,0 1 1,0-1-1,0 1 1,0 0-1,0-1 0,0 1 1,0-1-1,0 1 0,0 0 1,0-1-1,0 1 0,0 0 1,-1-1-1,1 1 0,0-1 1,0 1-1,-1-1 0,1 1 1,0-1-1,-1 1 1,1-1-1,-1 1 0,1-1 1,-1 1-1,1-1 0,0 1 1,-1-1-1,1 0 0,-1 1 1,0-1-1,1 0 0,-1 0 1,1 1-1,-1-1 0,1 0 1,-1 0-1,0 0 0,1 0 1,-1 0-1,-1 0 1,-40 12 2396,42-12-2391,-90 14 2516,90-14-2687,-1 0 1,1 0-1,0 0 0,0 0 0,0 0 0,0 1 1,0-1-1,0 0 0,-1 0 0,1 0 0,0 0 1,0 1-1,0-1 0,0 0 0,0 0 0,0 0 1,0 0-1,0 1 0,0-1 0,0 0 0,0 0 0,0 0 1,0 1-1,0-1 0,0 0 0,0 0 0,0 0 1,0 0-1,0 1 0,0-1 0,0 0 0,0 0 1,0 0-1,0 1 0,0-1 0,0 0 0,0 0 1,0 0-1,1 0 0,-1 0 0,0 1 0,0-1 1,0 0-1,0 0 0,0 0 0,1 0 0,-1 0 1,0 0-1,0 0 0,0 1 0,0-1 0,1 0 1,-1 0-1,0 0 0,0 0 0,0 0 0,1 0 0,-1 0 1,0 0-1,0 0 0,0 0 0,0 0 0,1 0 1,-1 0-1,0 0 0,1 0 0,7 0-6767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12748,'-1'0'9292,"1"4"-5692,0-4-3595,0 0-1,1 0 1,-1 1-1,0-1 1,0 0-1,0 0 1,0 0-1,0 1 0,1-1 1,-1 0-1,0 0 1,0 0-1,0 0 1,1 1-1,-1-1 1,0 0-1,0 0 0,1 0 1,-1 0-1,0 0 1,0 0-1,1 0 1,-1 0-1,0 0 1,0 0-1,1 0 0,-1 0 1,0 0-1,0 0 1,1 0-1,-1 0 1,0 0-1,0 0 1,1 0-1,-1 0 0,0 0 1,0 0-1,1 0 1,-1-1-1,0 1 1,0 0-1,0 0 1,1 0-1,-1 0 1,0-1-1,0 1 0,0 0 1,1 0-1,-1 0 1,0-1-1,0 1 1,0 0-1,0-1 0,1 1-2,-1 0-1,0 0 0,0-1 1,1 1-1,-1 0 0,0 0 0,0-1 1,1 1-1,-1 0 0,0 0 1,0-1-1,0 1 0,0 0 0,1-1 1,-1 1-1,0 0 0,0-1 1,0 1-1,0 0 0,0-1 0,0 1 1,0 0-1,0-1 0,0 1 1,0 0-1,0-1 0,0 1 0,0-1 1,0 1-1,0 0 0,0-1 1,-1 1-1,1 0 0,0 0 0,0-1 1,0 1-1,0 0 0,-1-1 1,1 1-1,0 0 0,0 0 0,-1-1 1,1 1-1,0 0 0,0 0 1,-1-1-1,1 1 0,0 0 0,-1 0 1,1 0-1,0 0 0,-1 0 1,1 0-1,0-1 0,-1 1 0,1 0 1,0 0-1,-1 0 0,1 0 0,0 0 1,-1 0-1,1 0 0,0 0 1,-1 1-1,1-1 0,-1 0 0,-27-1-188,9 18 92,18-16 95,1-1-1,-1 0 0,1 1 0,-1-1 1,1 1-1,-1-1 0,1 1 0,0-1 1,-1 1-1,1-1 0,-1 1 1,1-1-1,0 1 0,0-1 0,-1 1 1,1-1-1,0 1 0,0 0 0,0-1 1,-1 1-1,1 0 0,0-1 0,0 1 1,0 0-1,0-1 0,0 1 0,0-1 1,0 1-1,1 0 0,-1-1 0,0 1 1,0 0-1,0-1 0,1 1 0,-1-1 1,0 1-1,1 0 0,1-1 0,0 1 1,1-1-1,-1 0 0,0 0 0,1 0 0,-1 0 0,0-1 1,0 1-1,0 0 0,1-1 0,-1 0 0,0 1 0,0-1 1,0 0-1,0 0 0,0 0 0,0-1 0,0 1 0,0 0 1,0-1-1,-1 1 0,1-1 0,-1 0 0,1 1 0,-1-1 1,1 0-1,-1 0 0,0 0 0,0 0 0,0 0 0,1-3 1,-11 8-7613,7 1 1832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10858,'0'0'15135,"9"-5"-13892,22-17-742,-1-1-1,0-2 0,-2-1 0,26-30 0,14-14-289,-67 70-211,-1-1-1,0 0 0,1 1 0,-1-1 0,0 1 0,1-1 1,-1 1-1,0-1 0,1 1 0,-1 0 0,1-1 1,-1 1-1,1 0 0,-1-1 0,1 1 0,-1 0 1,1-1-1,-1 1 0,1 0 0,0 0 0,-1 0 0,1-1 1,-1 1-1,1 0 0,0 0 0,-1 0 0,1 0 1,-1 0-1,1 0 0,0 0 0,-1 0 0,1 1 1,-1-1-1,1 0 0,0 0 0,0 1 0,1 23-65,-17 35-30,11-43 166,1 0-1,0 0 0,1 0 1,1 27-1,5-41-2664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156 140 10474,'0'0'7495,"3"-10"-4356,1-12-618,0-1 1,2-40-1,-6 62-2471,-1 0-1,1 0 1,-1-1-1,1 1 0,-1 0 1,1 0-1,-1 0 0,0 0 1,0 0-1,1 0 0,-1 0 1,0 0-1,0 1 0,0-1 1,0 0-1,0 0 0,0 1 1,0-1-1,0 1 0,0-1 1,0 1-1,-1-1 0,1 1 1,0-1-1,0 1 1,0 0-1,-1 0 0,1 0 1,0 0-1,0 0 0,-1 0 1,1 0-1,0 0 0,-2 1 1,-3-1-60,0 0 1,0 1-1,0 0 0,0 0 1,1 0-1,-10 4 1,7-1-8,0 1-1,1 0 1,-1 0 0,1 0 0,0 1 0,-9 10 0,13-13 11,1 0 1,-1 0-1,1 0 1,0 0-1,0 0 1,0 0-1,0 0 1,1 1-1,-1-1 1,1 1-1,0-1 1,0 1-1,0 0 1,0 0-1,1-1 1,-1 1-1,1 0 1,0 4-1,1-6 7,0-1 0,0 0 0,0 0 0,0 1 0,0-1 0,0 0 0,1 0 0,-1 0 0,0 0 0,0 0 0,1-1 0,-1 1 0,1 0 0,-1-1 0,1 1 0,-1-1 0,1 1 0,-1-1 0,1 0 0,-1 1-1,1-1 1,0 0 0,-1 0 0,1 0 0,-1 0 0,1-1 0,1 1 0,47-6 26,-41 3-55,-1 1 0,1-2 0,-1 1 1,0-1-1,0 0 0,0-1 0,-1 0 0,0 0 0,0-1 1,0 0-1,0 0 0,-1 0 0,6-8 0,-16 21 1,1 0 1,1 1-1,-1 0 0,1-1 1,0 1-1,1 0 0,0 0 1,0 0-1,1 0 0,0 0 1,1 0-1,-1 0 0,1 0 0,1 0 1,0 0-1,0-1 0,5 15 1,-6-20 64,0-1 0,0 1 0,0 0-1,-1 1 1,1-1 0,-1 0 0,1 0 0,-1 0 0,0 0 0,0 0 0,0 0 0,0 0 0,0 1 0,0-1 0,-1 0 0,1 0 0,-1 0 0,1 0 0,-1 0 0,0 0 0,0 0-1,0 0 1,0 0 0,0-1 0,-1 1 0,1 0 0,0 0 0,-1-1 0,1 1 0,-1-1 0,1 0 0,-1 1 0,0-1 0,0 0 0,0 0 0,0 0 0,1 0 0,-1 0-1,-1-1 1,1 1 0,0 0 0,-3 0 0,-10 2 325,0 0 0,-1-1 0,1-1-1,-25-1 1,31 0-333,9 0-130,-1 0-1,1 0 1,0 0 0,-1 0 0,1 0-1,0 0 1,0-1 0,-1 1 0,1 0-1,0 0 1,0 0 0,-1 0 0,1-1-1,0 1 1,0 0 0,0 0-1,-1 0 1,1-1 0,0 1 0,0 0-1,0 0 1,0-1 0,0 1 0,-1 0-1,1 0 1,0-1 0,0 1 0,0 0-1,0-1 1,0 1 0,0 0-1,0 0 1,0-1 0,0 1 0,0 0-1,0-1 1,0 1 0,0 0 0,0-1-1,1 1 1,-1 0 0,0 0-1,0-1 1,0 1 0,0 0 0,0 0-1,1-1 1,-1 1 0,0 0 0,0 0-1,0 0 1,1-1 0,-1 1 0,0 0-1,0 0 1,1 0 0,-1 0-1,0 0 1,0-1 0,1 1 0,-1 0-1,0 0 1,0 0 0,1 0 0,-1 0-1,0 0 1,1 0 0,-1 0-1,18-6-7458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40 4869,'-7'-1'2622,"-19"1"2587,25 0-4952,0 0 0,1 0-1,-1 0 1,1 0 0,-1 0 0,0 0 0,1 0 0,-1 1 0,1-1 0,-1 0 0,0 0 0,1 0 0,-1 1 0,1-1 0,-1 0-1,1 0 1,-1 1 0,1-1 0,-1 0 0,1 1 0,-1-1 0,1 1 0,0-1 0,-1 1 0,1-1 0,0 1 0,-1-1-1,1 1 1,0-1 0,0 1 0,-1 0 0,5 1 58,0 0 0,-1-1 0,1 1 0,0-1-1,0 0 1,0 0 0,0 0 0,0-1 0,1 1 0,7-1 0,-11 0-170,710 22 3634,0-40-4061,-307 5 629,-129 11 2306,-275 2-2434,-26-18-342,11 5-3788,8 3-3229,2 1-4412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18148,'0'1'2048,"7"1"-1007,0-2-337,8 0 1240,3-3-232,11-1-471,0-1-193,3 0-296,3-1-168,-2 0-384,0 2-272,-7 1-784,-5 0-472,-9 0 1048,-1 0-232,-2-1-225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14189,'0'0'15279,"6"10"-15039,-2-3-198,-1-4-31,-1 0 0,0 0 0,-1 0 0,1 0 0,0 0 0,-1 0 0,0 1 0,0-1 0,0 0 0,0 1 0,0-1 0,-1 1 0,1-1 0,-1 1-1,0-1 1,0 1 0,0-1 0,-1 1 0,1-1 0,-2 6 0,-38 72 165,31-64-139,0 0 1,0 0-1,2 1 1,-7 21-1,14-38-26,1-1 0,-1 1 0,0-1-1,0 1 1,0-1 0,0 1 0,0-1-1,1 1 1,-1-1 0,0 1 0,0-1 0,1 1-1,-1-1 1,0 0 0,1 1 0,-1-1-1,0 1 1,1-1 0,-1 0 0,1 1-1,-1-1 1,0 0 0,1 0 0,-1 1-1,1-1 1,-1 0 0,1 0 0,-1 0-1,1 1 1,-1-1 0,1 0 0,-1 0-1,1 0 1,0 0 0,-1 0 0,1 0 0,-1 0-1,1 0 1,29 0 408,-23 0-206,20-1 92,1-1-1,-1-1 1,0-2-1,30-8 1,-36 7-1089,-1-1 0,0-1 1,22-12-1,-23 3-4888,-15-1-3652,-3 5-274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10890,'0'0'14329,"-4"9"-13534,-7 33 214,1 0 0,2 0 1,-5 68-1,8 56-3711,9-168-5151,5-11 593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8776,'0'0'20831,"0"8"-20586,1 109 842,-2-83-4452,1-4-4900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13293,'0'0'12342,"9"-4"-10383,1 0-1446,0 1 0,1 0 0,-1 0 0,1 1 0,0 0 0,0 1 0,-1 0 0,1 1 0,19 1 0,-29-1-512,0 0 0,0 1 0,-1-1 0,1 0 0,0 0 0,0 0 0,0 1 0,0-1 0,0 1 0,0-1 0,0 0 0,-1 1 0,1 0 0,0-1 0,0 1 0,-1-1 0,1 1 0,0 0 0,-1 0 0,1-1 0,-1 1 0,1 0 0,-1 0 0,1 0 0,-1-1 0,1 1 1,-1 0-1,0 0 0,1 0 0,-1 0 0,0 0 0,0 0 0,0 0 0,0 0 0,0 0 0,0 0 0,0 0 0,0 0 0,0 0 0,0 0 0,-1 0 0,1-1 0,0 1 0,-1 0 0,1 0 0,-1 0 0,1 0 0,-1 0 0,1-1 0,-1 1 0,1 0 0,-2 0 0,-1 5-3,-1 0 0,0 0 0,0-1 1,-1 0-1,-8 8 0,-7-1 2,17-10 0,0-1 0,0 0 0,0 1 0,1 0 0,-1 0 0,0-1 0,1 2 0,-1-1 0,1 0 0,0 0 0,0 1 0,0-1 0,0 1 0,0 0 0,-2 5 0,4-7-1,0-1-1,0 1 1,0 0 0,0-1 0,0 1-1,0-1 1,1 1 0,-1 0 0,0-1-1,1 1 1,-1-1 0,0 1-1,1-1 1,-1 1 0,0-1 0,1 1-1,-1-1 1,1 0 0,-1 1-1,1-1 1,-1 0 0,1 1 0,0-1-1,-1 0 1,1 1 0,-1-1 0,1 0-1,-1 0 1,1 0 0,0 0-1,-1 0 1,1 0 0,1 1 0,26 1-55,-22-2 54,54 5-30,36 1-1592,-33-2-4589,-32-3-2184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8:2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38 10346,'0'0'14184,"-5"9"-13987,1-2-176,0 0 0,0 1 0,1-1 0,0 1 0,1-1 0,0 1-1,-2 10 1,4-16 15,0 0-1,-1 0 0,1 0 1,0 0-1,0 0 0,1 0 1,-1 0-1,0 1 0,1-1 1,-1 0-1,1 0 0,0 0 1,0-1-1,-1 1 0,1 0 1,0 0-1,1 0 0,-1 0 1,0-1-1,0 1 0,1-1 1,-1 1-1,1-1 0,0 1 1,-1-1-1,1 0 0,0 0 1,0 0-1,-1 0 0,1 0 1,0 0-1,0 0 0,0-1 1,0 1-1,0-1 0,0 1 1,0-1-1,1 0 0,2 0 1,-1 0 100,-1 0-1,0 0 1,1 0 0,-1-1 0,1 0 0,-1 1 0,0-1 0,1 0 0,-1-1 0,0 1 0,0 0 0,0-1 0,0 0 0,0 0 0,0 0 0,-1 0 0,1 0 0,-1 0 0,1-1 0,-1 1 0,0-1 0,0 0 0,0 0 0,3-5 0,-3 4-60,1 0 0,-1-1 1,0 1-1,-1-1 0,1 0 1,-1 1-1,0-1 0,0 0 0,0 0 1,-1 0-1,1 0 0,-1 0 1,-1 1-1,1-1 0,-1 0 0,1 0 1,-3-6-1,2 9-82,1 1 0,-1-1 0,0 1-1,0-1 1,0 1 0,0 0 0,0-1 0,0 1 0,0 0-1,0 0 1,-1 0 0,1 0 0,0 0 0,-1 0 0,1 0 0,-1 0-1,1 0 1,-1 1 0,1-1 0,-1 1 0,0-1 0,1 1-1,-1 0 1,1-1 0,-1 1 0,0 0 0,1 0 0,-1 0-1,0 0 1,1 0 0,-1 1 0,0-1 0,1 0 0,-1 1-1,-1 0 1,-2 1-14,0-1-1,0 1 1,0 0-1,0 1 1,0-1-1,1 1 1,-1 0-1,1 0 1,-7 6-1,5-3 17,2-2 1,1-1-1,-1 1 1,1-1-1,-1 1 1,1 0-1,0 0 0,1 1 1,-1-1-1,1 1 1,0-1-1,0 1 1,0 0-1,-1 6 1,3-10 7,1 1 0,-1-2 0,1 1 1,-1 0-1,1 0 0,0 0 0,-1 0 1,1 0-1,0 0 0,0 0 0,0-1 1,-1 1-1,1 0 0,0-1 1,0 1-1,0-1 0,0 1 0,0-1 1,0 1-1,0-1 0,0 0 0,0 1 1,0-1-1,0 0 0,1 0 0,-1 0 1,0 0-1,0 0 0,0 0 0,0 0 1,0 0-1,0 0 0,0 0 0,2-1 1,41-8 161,-39 7-133,-1 0 1,0-1-1,1 1 0,-1-1 1,0 0-1,0 0 1,-1 0-1,1-1 1,-1 1-1,1-1 1,-1 0-1,0 0 1,-1 0-1,1 0 1,-1-1-1,0 1 1,0-1-1,0 1 0,0-1 1,-1 0-1,0 1 1,0-1-1,0 0 1,0 0-1,-1-7 1,0 12-37,0-1 1,0 1 0,0-1-1,0 1 1,0-1 0,0 1-1,0 0 1,0-1 0,-1 1-1,1 0 1,0-1 0,0 1-1,0-1 1,0 1 0,-1 0-1,1-1 1,0 1 0,0 0-1,-1-1 1,1 1 0,0 0-1,-1 0 1,1-1 0,0 1-1,-1 0 1,1 0 0,0 0-1,-1-1 1,1 1 0,-1 0-1,1 0 1,0 0 0,-1 0-1,0 0 1,-19 2-178,-18 15-81,32-12 262,0-1 0,-1 1-1,1 1 1,1-1 0,-1 1 0,1 0 0,0 0 0,0 0 0,1 1 0,-7 13 0,11-19 6,1 0 0,-1-1 0,1 1 0,-1 0 0,1 0 0,-1-1 0,1 1 0,0-1 0,-1 1 0,1 0 0,0-1 0,0 1 0,-1-1 0,1 1 0,0-1 0,0 0 0,0 1 0,-1-1-1,1 0 1,0 0 0,0 1 0,0-1 0,0 0 0,0 0 0,0 0 0,-1 0 0,1 0 0,0 0 0,0 0 0,0-1 0,1 1 0,34-2 187,-32 0-182,1 1 1,-1-1 0,1 1-1,-1-1 1,0-1 0,0 1-1,0-1 1,0 1 0,4-5-1,-7 7-5,0-1-1,0 0 0,0 0 0,1 0 0,-1 0 0,0 0 1,0 0-1,0 0 0,-1-1 0,1 1 0,0 0 1,0 0-1,-1-1 0,1 1 0,0-1 0,-1 1 1,1 0-1,-1-1 0,0 1 0,0-1 0,1 1 1,-1-1-1,0 1 0,0-1 0,0 1 0,-1-1 0,1 1 1,0-1-1,0 1 0,-1 0 0,1-1 0,-2-1 1,0 1-37,0 1 0,0-1 0,0 1 1,0 0-1,0 0 0,0 0 0,-1 0 1,1 0-1,0 1 0,-1-1 1,1 1-1,0-1 0,-1 1 0,1 0 1,-1 0-1,1 0 0,-1 0 0,-4 1 1,-45 9-458,2 12 322,47-20 160,1-1 0,-1 1 1,0 0-1,1 0 0,-1 0 1,1 0-1,-1 0 1,1 1-1,0-1 0,0 1 1,0-1-1,1 1 0,-1 0 1,-2 5-1,4-8 4,0 1 0,0-1 0,0 1 1,0-1-1,1 1 0,-1-1 0,0 0 0,0 1 0,0-1 0,1 1 1,-1-1-1,0 0 0,1 1 0,-1-1 0,0 0 0,0 1 0,1-1 1,-1 0-1,1 1 0,-1-1 0,0 0 0,1 0 0,-1 1 0,1-1 0,-1 0 1,1 0-1,-1 0 0,0 0 0,1 0 0,-1 0 0,1 0 0,-1 1 1,1-1-1,-1-1 0,1 1 0,-1 0 0,1 0 0,25 0 102,-20 0-94,5 0 6,1-1-1,-1-1 1,0 1 0,20-7-1,-28 7-5,-1 1 0,1-1 0,-1 0 0,1 1 0,-1-1 0,0-1 0,1 1 0,-1 0 0,0 0 0,0-1 0,0 1 0,0-1 0,0 0 0,0 0-1,0 0 1,-1 0 0,1 0 0,0 0 0,-1 0 0,0 0 0,0-1 0,1 1 0,-1 0 0,-1-1 0,1 1 0,1-5 0,-3 6-13,1-1 1,-1 1-1,0 0 1,1 0-1,-1 0 1,0 1-1,0-1 1,0 0-1,0 0 1,0 0-1,0 1 1,0-1-1,0 0 1,0 1-1,0-1 1,0 1-1,0-1 1,0 1-1,0-1 1,-1 1-1,1 0 1,0 0-1,0 0 1,-1 0-1,1 0 1,0 0-1,0 0 1,0 0-1,-2 0 1,-44 2-149,43-2 147,-7 1 0,0 1 0,0 1-1,0 0 1,-14 5 0,23-7 1,-1 0 0,1 0 0,-1 0 0,1 0 1,-1 0-1,1 0 0,0 1 0,-1-1 0,1 1 0,0-1 0,0 1 1,0 0-1,0 0 0,0 0 0,1 0 0,-1 0 0,1 1 1,-1-1-1,1 0 0,0 1 0,-1-1 0,0 6 0,2-7 5,1 0 1,-1 0-1,1-1 0,0 1 0,-1 0 1,1 0-1,0 0 0,0 0 0,-1 0 1,1-1-1,0 1 0,0 0 0,0-1 1,0 1-1,0-1 0,0 1 0,0-1 0,0 1 1,0-1-1,0 0 0,0 1 0,0-1 1,0 0-1,0 0 0,1 0 0,-1 0 1,0 0-1,2 0 0,44 0 65,-37 0-68,-3 0 22,1 1-8,0-1 0,-1 0-1,1 0 1,0-1 0,0 0 0,-1 0-1,1 0 1,-1-1 0,1-1-1,-1 1 1,1-1 0,-1 0 0,12-8-1,-20 11-5,1 0-1,0 0 0,-1 0 0,1 0 0,0 0 0,0 0 0,-1 0 0,1 0 1,0 0-1,-1 0 0,1 0 0,0-1 0,0 1 0,-1 0 0,1 0 0,0 0 0,-1 0 1,1-1-1,0 1 0,0 0 0,0 0 0,-1-1 0,1 1 0,0 0 0,0 0 1,0-1-1,0 1 0,-1 0 0,1 0 0,0-1 0,0 1 0,0 0 0,0-1 1,0 1-1,0 0 0,0-1 0,0 1 0,0 0 0,0 0 0,0-1 0,0 1 1,0 0-1,0-1 0,0 1 0,0 0 0,0-1 0,0 1 0,1 0 0,-1 0 0,0-1 1,0 1-1,0 0 0,0 0 0,1-1 0,-1 1 0,0 0 0,0 0 0,1-1 1,-1 1-1,0 0 0,0 0 0,1 0 0,-1 0 0,0-1 0,0 1 0,1 0 1,-31-1-152,26 2 129,-16-1 11,0 1 0,0 1 0,-32 7 0,52-10-12,0 1-1,0 0 1,0 0-1,0 0 1,0 0-1,-1 0 1,1 0 0,0 0-1,0 0 1,0 0-1,0 0 1,-1 1-1,1-1 1,0 0-1,0 0 1,0 0-1,0 0 1,0 0 0,-1 0-1,1 0 1,0 0-1,0 0 1,0 0-1,0 1 1,0-1-1,0 0 1,0 0 0,-1 0-1,1 0 1,0 0-1,0 0 1,0 1-1,0-1 1,0 0-1,0 0 1,0 0 0,0 0-1,0 0 1,0 1-1,0-1 1,0 0-1,0 0 1,0 0-1,0 0 1,0 1-1,0-1 1,0 0 0,0 0-1,0 0 1,0 0-1,0 1 1,0-1-1,0 0 1,11 7-630,14 4-84,-21-9 446,0-1 0,0 0 0,1 1 0,-1-1 0,0-1 0,1 1 0,-1-1 0,1 0 0,-1 0 0,1 0 0,-1 0 0,0-1 0,1 0 0,-1 0 0,0 0 0,1-1 0,-1 1 0,6-4 0,-7 3 325,0-1 0,0 0 1,-1 0-1,1 0 1,-1 0-1,1 0 0,-1 0 1,0-1-1,0 1 1,-1-1-1,1 1 1,-1-1-1,0 0 0,1 0 1,-2 0-1,1 1 1,0-1-1,-1 0 0,0 0 1,0 0-1,0-5 1,0 9-15,0-1 0,0 0 1,0 0-1,0 0 0,0 1 0,0-1 1,0 0-1,0 0 0,-1 0 0,1 1 1,0-1-1,0 0 0,-1 0 1,1 1-1,-1-1 0,1 0 0,0 1 1,-1-1-1,1 0 0,-1 1 1,1-1-1,-1 1 0,0-1 0,1 1 1,-1-1-1,0 1 0,1-1 1,-1 1-1,0 0 0,0-1 0,1 1 1,-1 0-1,0-1 0,0 1 0,1 0 1,-1 0-1,0 0 0,0 0 1,0 0-1,1 0 0,-1 0 0,0 0 1,0 0-1,0 0 0,1 1 1,-2-1-1,-1 1-32,1-1 0,-1 1-1,1 0 1,-1 0 0,1 0 0,0 1 0,0-1 0,-1 0 0,1 1-1,0 0 1,0-1 0,0 1 0,-2 2 0,-1 5-17,0 0-1,0-1 1,0 1 0,1 1 0,1-1-1,0 1 1,0-1 0,1 1-1,0 0 1,0 0 0,1 0 0,1 19-1,0-28 54,1 1 0,-1-1 0,1 1 0,0-1 0,-1 1 0,1-1 0,0 1 0,0-1 0,0 0 0,0 0 0,0 1 0,1-1 0,-1 0 0,0 0-1,1 0 1,-1 0 0,0 0 0,1-1 0,-1 1 0,1 0 0,-1-1 0,1 1 0,0-1 0,-1 1 0,1-1 0,0 0 0,-1 1 0,1-1 0,-1 0 0,1 0 0,0 0 0,2-1-1,2 1 226,0 0 0,-1-1 0,1 0-1,0 0 1,-1 0 0,1-1 0,-1 0-1,10-4 1,-7 1-92,0-1 0,0 0 0,0-1 0,-1 1-1,0-2 1,7-8 0,-12 14-132,0 0-1,0-1 1,0 1 0,-1-1-1,1 1 1,-1-1 0,1 0 0,-1 0-1,0 0 1,0 0 0,0 0-1,0 0 1,-1 0 0,1 0-1,-1 0 1,0 0 0,0 0-1,0 0 1,0 0 0,-1 0-1,1 0 1,-1 0 0,-1-6-1,1 8-41,-1-1-1,1 1 0,-1 0 1,1 0-1,-1 0 0,1 0 0,-1 0 1,0 0-1,1 0 0,-1 0 1,0 1-1,0-1 0,0 1 1,0-1-1,1 1 0,-1 0 1,0 0-1,0 0 0,0 0 1,-4 0-1,-39 7-590,36-2-138,-1 1-1,1 0 1,0 0-1,0 1 1,0 0-1,-14 16 0,9-6-4807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21364,'0'0'2856,"-1"11"-2957,-10 65 109,-35 130 1,12-72 2024,46-152 2241,33-63-3405,-1 1-914,-29 54 41,-3 2-344,2 0 0,0 0 0,2 1 0,0 1 0,2 1 0,30-29 0,-46 48 314,1 0 0,-1 0 0,1 0 0,-1 1-1,1-1 1,0 1 0,0 0 0,0 0 0,0 0-1,0 0 1,0 0 0,0 0 0,0 1 0,0 0-1,0-1 1,0 1 0,0 1 0,1-1 0,-1 0-1,0 1 1,0-1 0,0 1 0,0 0 0,0 0 0,0 0-1,-1 0 1,1 1 0,0-1 0,0 1 0,-1 0-1,1 0 1,-1 0 0,5 4 0,-4-2 45,1 0 1,-1 0-1,0 0 0,0 1 1,0-1-1,-1 1 1,1 0-1,-1 0 1,0 0-1,0 0 0,-1 0 1,0 0-1,0 1 1,0-1-1,0 0 0,-1 1 1,0-1-1,0 0 1,-1 7-1,0-10 79,0 1 0,-1 0 0,1-1 1,-1 1-1,1-1 0,-1 1 0,0-1 0,0 0 0,0 0 0,0 0 0,0 0 0,0 0 1,-1 0-1,1-1 0,-1 1 0,1-1 0,-1 1 0,1-1 0,-1 0 0,0 0 0,0 0 0,0 0 1,1-1-1,-1 1 0,-4-1 0,-12 3 234,1-1 0,-31-1 1,44-1-272,-2 0-106,-37-2 406,42 2-444,0 0 1,1 0-1,-1-1 0,0 1 1,1 0-1,-1-1 1,0 1-1,1-1 1,-1 0-1,1 0 1,-1 1-1,1-1 1,-1 0-1,1 0 0,0-1 1,-1 1-1,1 0 1,0 0-1,0 0 1,-2-3-1,3 4-138,0-1 1,0 1-1,0 0 0,0-1 1,0 1-1,0 0 0,0-1 1,0 1-1,0-1 0,0 1 1,0 0-1,0-1 0,0 1 1,0 0-1,0-1 0,0 1 0,0 0 1,0-1-1,0 1 0,1 0 1,-1-1-1,0 1 0,0 0 1,0 0-1,1-1 0,-1 1 1,0 0-1,0 0 0,1-1 1,-1 1-1,0 0 0,1 0 1,-1 0-1,0-1 0,0 1 1,1 0-1,-1 0 0,0 0 1,1 0-1,-1 0 0,1 0 0,0 0 1,17-5-11335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10730,'0'0'15118,"79"-2"-13932,-32 1-450,11 1-447,5 0-193,-1 0-64,-2 0-897,-7 0-1025,-10-3-1281,-14-1-1922,-16-1-2242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12684,'0'0'5605,"49"19"-3170,-4-19-1250,8 0-961,7 0-160,3 0-2114,-1-4-3844,-2 0-3939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52 14414,'0'0'5418,"-9"-8"-3752,5 4-1608,0 0 0,-1 0 0,1 1 0,-1-1 0,1 1 0,-1 0 1,0 1-1,0-1 0,0 1 0,-1 0 0,1 0 0,0 1 0,-1-1 0,1 1 1,-1 1-1,0-1 0,1 1 0,-1 0 0,1 0 0,-1 0 0,0 1 1,1 0-1,-1 0 0,1 0 0,-1 1 0,-8 4 0,3 0 25,1 1-1,0 0 1,0 1-1,0 0 1,1 1 0,1 0-1,-1 0 1,-6 12-1,11-16-6,0 0-1,1 0 1,0 1 0,0-1-1,0 1 1,0 0-1,1 0 1,0 0-1,1 0 1,-1 0-1,1 0 1,0 0 0,1 1-1,-1-1 1,1 0-1,0 1 1,3 10-1,-2-14-39,0-1 0,1 0 0,-1 0 0,1 0 0,-1 0 0,1 0 0,0 0 0,0 0 0,0-1 0,0 1 0,0-1 0,0 1 0,0-1 0,0 0 0,1 0 0,-1 0 0,1 0 0,-1 0 0,1-1 0,-1 1 1,1-1-1,-1 1 0,1-1 0,-1 0 0,1 0 0,4-1 0,2 1 155,0 0 0,0-1 1,-1 0-1,1 0 0,0-1 1,13-4-1,-14 2-64,-1 0 0,0-1-1,-1 1 1,1-1 0,-1-1 0,0 1 0,0-1-1,0 0 1,-1 0 0,0 0 0,0-1-1,-1 0 1,0 0 0,0 0 0,0-1 0,-1 1-1,0-1 1,-1 0 0,0 0 0,0 0 0,-1 0-1,1 0 1,-2 0 0,1 0 0,-1 0-1,-1-1 1,0-7 0,1 14-227,-1 0 0,1 0 0,0 1 0,-1-1 0,1 0 0,-1 0 0,1 1 0,-1-1 0,0 1 0,0-1 0,0 0 0,0 1 0,0 0 0,0-1 0,0 1 0,0 0 0,-1-1 0,1 1 0,0 0 0,-1 0 0,1 0 0,-1 0 0,1 0 0,-1 0 0,1 1 0,-1-1 0,0 0 0,0 1 0,1-1 0,-1 1 0,0 0 0,0 0 0,1 0 0,-4 0 0,3 0-299,0 0 1,0 1 0,0 0 0,1-1-1,-1 1 1,0 0 0,0 0 0,1 0-1,-1 0 1,0 0 0,1 0-1,-1 0 1,1 1 0,0-1 0,-1 1-1,1-1 1,0 1 0,0-1 0,0 1-1,0 0 1,-1 1 0,-8 19-6168</inkml:trace>
  <inkml:trace contextRef="#ctx0" brushRef="#br0" timeOffset="1">331 228 15727,'0'0'6470,"-4"65"-5061,-2-41-1024,1 3-289,3-2-545,-4-2-2401,6-2-3300,0-7-8168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15022,'0'0'9519,"12"4"-8884,14 5-529,1-2 0,1-2-1,-1 0 1,1-1 0,34-1 0,-16-2-55,-11 0-373,51-4 1,-81 7 71,-10 8 132,-11 13 112,14-23 17,-45 64 42,7-12 259,-57 102 0,89-144-1694,-4-8-4037,6-4 44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25 18972,'8'-7'1070,"16"-10"3088,-24 17-4077,0 0-1,1 0 0,-1 0 1,0 0-1,1 0 1,-1 0-1,0 0 1,1 0-1,-1 0 1,0 0-1,1 0 1,-1 0-1,0 0 1,1 0-1,-1 0 0,0 0 1,1 0-1,-1 0 1,0 0-1,1 0 1,-1 1-1,0-1 1,0 0-1,1 0 1,-1 0-1,1 1 1,2 14 1676,-4 1-1884,-1 0 0,0 0 0,-2-1 0,0 1 0,0-1 0,-2 0 0,0 0 0,0-1 0,-1 1 0,-1-2 0,-1 1 0,0-1 0,0 0 0,-1-1 0,-13 13 0,7-13-382</inkml:trace>
  <inkml:trace contextRef="#ctx0" brushRef="#br0" timeOffset="1.37">20 558 19108,'0'13'2777,"0"-1"-1585,-1-8-440,-1-1 1585,2 4-809,0-1-240,0-2-584,0 2-328,-1-6-1448,1-2 440,-3-5 432,-3-11-200,-1-4-144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12204,'0'0'10890,"59"-5"-9193,-23 4-864,3 1-512,3 0-225,-1 0-224,-1 0-2371,1-1-3715,-7-4-2690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7:1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83 17264,'0'0'6828,"-9"2"-5856,8-1-953,-49 19 1255,26 0-704,23-19-576,1-1 1,-1 1 0,1 0-1,-1 0 1,1 0 0,-1 0-1,1-1 1,0 1 0,0 0-1,-1 0 1,1 0 0,0 0-1,0 0 1,0 0 0,0 0-1,0 0 1,0 0 0,0 0-1,0 0 1,1 0 0,-1 0-1,0 0 1,1-1 0,-1 1-1,0 0 1,1 1 0,3 1-140,0 0 1,0 0 0,0 0 0,0-1-1,1 0 1,-1 0 0,1 0-1,-1 0 1,1-1 0,-1 1 0,1-1-1,0-1 1,7 2 0,6 1-612,5 3-147,-5-3 650,-1 1 0,0 1 0,0 0 0,-1 1-1,0 1 1,25 14 0,-41-21 301,1 1 0,0-1-1,0 0 1,-1 1 0,1-1 0,-1 1-1,1 0 1,0-1 0,-1 1-1,1-1 1,-1 1 0,0 0 0,1 0-1,-1-1 1,1 1 0,-1 0-1,0 0 1,0-1 0,1 1 0,-1 0-1,0 0 1,0-1 0,0 1-1,0 0 1,0 0 0,0 0 0,0 0-1,0-1 1,0 1 0,0 0-1,-1 0 1,1-1 0,0 1 0,-1 0-1,1 0 1,0-1 0,-1 1 0,1 0-1,-1 0 1,1-1 0,-1 1-1,1-1 1,-1 1 0,1-1 0,-1 1-1,0-1 1,1 1 0,-1-1-1,0 1 1,1-1 0,-1 1 0,-1-1-1,-45 22 2076,42-20-2050,-19 7 265,-1-2 1,-44 9-1,58-14-940,1-1-1,-1-1 1,1 0-1,-1 0 0,-16-3 1,6-7-4325,0-10-3385</inkml:trace>
  <inkml:trace contextRef="#ctx0" brushRef="#br0" timeOffset="1">144 4 16400,'0'0'1889,"69"-2"866,-29 2-1346,5 0-1024,2 0-321,4 0-3043,0-2-9545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21556,'0'0'3107,"77"-17"-2722,-41 13-289,5 1-96,2 3 0,3 0 0,-7 0-353,-5 0-479,-6 0-418,-3 3-383,-14-1-641,-5 0-1890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17553,'0'0'4067,"53"2"-2497,-14-2 160,10-4-898,6 2-704,5 1-63,-3 1-450,-3 0-1857,-1-2-3491,-12-6-3908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17777,'0'0'2530,"11"-7"6,5-2-1887,0 1-1,0 0 1,0 2-1,1 0 1,0 0 0,1 2-1,24-4 1,-30 7-572,-5 0-77,1 0 1,-1 1-1,0 0 1,1 1-1,10 1 1,-18-2-14,0 0-1,1 0 1,-1 0-1,0 0 1,1 0 0,-1 0-1,0 1 1,1-1-1,-1 0 1,0 0 0,1 0-1,-1 0 1,0 1-1,1-1 1,-1 0 0,0 0-1,0 1 1,1-1-1,-1 0 1,0 1 0,0-1-1,0 0 1,0 0 0,1 1-1,-1-1 1,0 0-1,0 1 1,0-1 0,0 0-1,0 1 1,0-1-1,0 1 1,0-1 0,0 0-1,0 1 1,0-1-1,0 0 1,0 1 0,0-1-1,0 0 1,0 1-1,0-1 1,0 0 0,-1 1-1,1-1 1,0 0 0,0 1-1,0-1 1,0 0-1,-1 0 1,1 1 0,0-1-1,0 0 1,-1 1-1,-15 13-269,4-7 333,-1 0 0,0-1 0,-20 6 0,20-8 18,0 1-1,1 0 1,-23 14-1,35-19-70,0 0 0,-1 0 0,1 0 1,0 0-1,0 0 0,0 0 0,0 0 0,0 0 0,0 0 0,-1 0 1,1 1-1,0-1 0,0 0 0,0 0 0,0 0 0,0 0 0,0 0 1,0 0-1,0 1 0,0-1 0,0 0 0,0 0 0,0 0 0,0 0 0,0 0 1,0 1-1,-1-1 0,1 0 0,0 0 0,1 0 0,-1 0 0,0 1 1,0-1-1,0 0 0,0 0 0,0 0 0,0 0 0,0 0 0,0 1 1,0-1-1,0 0 0,0 0 0,0 0 0,0 0 0,0 0 0,1 0 1,-1 1-1,0-1 0,0 0 0,12 6 63,25 3 242,-27-7-265,-2 0-120,-1 0-1,1 1 1,-1 0-1,0 0 0,0 1 1,0 0-1,0 0 1,-1 0-1,0 1 1,11 11-1,-15-14 24,0 0-1,-1 0 1,1 0-1,-1 0 1,1 0 0,-1 1-1,0-1 1,0 1-1,0-1 1,-1 1-1,1-1 1,0 1 0,-1-1-1,0 1 1,1-1-1,-1 1 1,0 0-1,0-1 1,-1 1 0,1 0-1,-1-1 1,1 1-1,-1-1 1,0 1-1,0-1 1,0 1 0,0-1-1,0 0 1,0 1-1,-1-1 1,1 0-1,-1 0 1,0 0 0,1 0-1,-1 0 1,-4 2-1,-2 5 380,-1-2-1,0 1 1,0-1 0,-1-1-1,0 0 1,0 0-1,-1-1 1,1 0-1,-1-1 1,-21 6-1,-31-3-5338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16496,'0'0'5285,"78"-8"-3235,-31-4-161,2 6-543,5-2-770,1 4-448,2 2-96,-8 0-32,-6 2-192,-2 0-1121,-10 0-481,-5 0-512,-5-1-2146,-10-1-961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5701,'0'0'18247,"-8"5"-16918,3-2-1178,-10 6 39,0 0 1,1 2 0,-15 13-1,26-21-198,0 0 0,-1 0-1,1 0 1,1 0-1,-1 1 1,0-1 0,1 1-1,0 0 1,0-1-1,0 1 1,0 0 0,1 1-1,-1-1 1,1 0-1,0 0 1,0 1 0,1-1-1,-1 0 1,1 1-1,0 6 1,1-10 21,-1 1 1,1-1-1,0 0 0,0 0 1,-1 0-1,1 1 0,0-1 0,0 0 1,0 0-1,0 0 0,0 0 1,0-1-1,0 1 0,0 0 1,1 0-1,-1-1 0,0 1 1,0 0-1,1-1 0,-1 0 0,0 1 1,1-1-1,-1 0 0,3 1 1,39 3 690,-34-3-438,46 2-571,80-5 1,-132 2-221,0-1 1,-1 1-1,1 0 0,0-1 1,-1 0-1,1 1 0,-1-1 0,1 0 1,-1 0-1,0-1 0,1 1 1,-1 0-1,4-4 0,4-7-5897</inkml:trace>
  <inkml:trace contextRef="#ctx0" brushRef="#br0" timeOffset="1">286 73 13549,'0'0'6438,"-20"49"-4132,10-23-608,3 3-641,-5 4-257,5 1-511,-5 2-193,7 3-64,1-2-1506,-2-7-2337,6-5-5318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13261,'0'0'7911,"10"-3"-6763,6-2-820,0-2 1,0 0 0,0-1 0,-1-1-1,-1 0 1,26-21 0,87-83 1421,-87 75-676,-20 17-661,-15 15-331,0 1 0,0-1 0,0 1 0,1 1 0,-1-1 0,8-3 0,-13 12-215,1 0-1,-1 0 1,1 0-1,-1 0 1,0 0-1,-1 0 1,0 5 0,-7 22 165,0-1 1,-26 57 0,23-64-21,1 0 0,2 0 0,0 1 0,2 0 0,-7 49 0,13-72-68,0-1 0,0 1-1,0 0 1,0 0 0,0-1-1,0 1 1,0 0 0,0 0-1,0-1 1,0 1-1,0 0 1,0-1 0,1 1-1,-1 0 1,0 0 0,1-1-1,-1 1 1,0 0 0,1-1-1,-1 1 1,1-1 0,-1 1-1,1-1 1,-1 1-1,1-1 1,-1 1 0,1-1-1,1 1 1,14 2-3781,2-3-2756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21460,'0'0'5317,"51"6"-5253,-23-3-128,6 0-1345,2-2-1570,-4-1-2498,-2 0-2723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11723,'0'0'3155,"-7"12"-1206,-2 5-1318,0 0 0,1 1 1,1 0-1,1 1 1,0 0-1,-5 34 1,6 18-118,5-48-344,-1 0 0,-1-1 0,-1 1-1,-1-1 1,-1 1 0,-9 23 0,13-44-74,1-28 1537,1 15-1475,1 0 0,0-1-1,0 1 1,1 0 0,0 0 0,1 1-1,1-1 1,8-15 0,-2 6-221,1 1 1,0 1-1,22-24 0,-25 31-16,1 1-1,0 0 1,0 1-1,1 1 1,0-1-1,1 2 0,14-8 1,-17 11 49,0 0 1,0 1-1,1 0 1,0 1-1,-1 0 1,1 1-1,0-1 1,0 2 0,0 0-1,16 1 1,-25-1 3,1 0 1,-1 0-1,0 0 0,0 0 1,0 0-1,0 0 1,0 0-1,0 0 1,0 0-1,0 0 1,0 1-1,0-1 1,0 0-1,0 1 1,0-1-1,0 1 1,0-1-1,0 1 1,-1-1-1,1 1 1,0 0-1,0 0 1,0-1-1,-1 1 1,1 0-1,0 0 1,-1 0-1,1-1 1,-1 1-1,1 0 0,-1 0 1,1 0-1,-1 0 1,0 0-1,1 0 1,-1 0-1,0 0 1,0 0-1,0 0 1,0 1-1,0-1 1,0 0-1,0 0 1,0 0-1,0 0 1,-1 0-1,1 0 1,-1 1-1,0 1 67,-1 0-1,1 0 1,-1 0-1,0 0 1,0 0-1,0 0 1,-1-1-1,1 1 1,-1-1-1,1 1 1,-1-1-1,0 0 1,-5 3-1,-6 2 392,-1 0-1,0-1 1,0-1-1,-1 0 0,0-1 1,0-1-1,0 0 1,0-1-1,0-1 1,-25-1-1,41 0-575,0-1 1,0 0-1,0 1 0,0-1 1,0 1-1,0-1 0,0 0 1,1 1-1,-1-1 0,0 1 0,0-1 1,1 0-1,-1 1 0,0-1 1,1 1-1,-1-1 0,0 1 1,1-1-1,-1 1 0,1-1 1,-1 1-1,1 0 0,0-1 0,21-14-4447,7-2-2514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17756,'-6'3'1760,"6"1"-960,3-4-264,10 0 1057,3 0-281,10-1-288,4-3-192,8-2-191,5 0-89,0-1-144,0 0-112,-2 3-304,-6-1-288,-9 1-600,-4 3-353,-9-1 953,-12 2-176,3 0-272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23030,'0'0'5189,"68"6"-5093,-36-3-192,9 0-993,-1 0-577,-4 1-832,-2-2-1442,-10 2-2562</inkml:trace>
  <inkml:trace contextRef="#ctx0" brushRef="#br0" timeOffset="1">0 158 10474,'0'0'8680,"53"1"-7335,-15-10 353,7 1-769,2-1-705,0 0-320,-7-2-2883,-1-1-4964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15086,'0'0'12081,"8"-4"-10330,152-75-227,-133 63-1474,-1 0 0,0-2 0,45-40 0,-82 70-161,1 0 0,1 0 0,0 1 0,1 0 1,1 1-1,0 0 0,-6 15 0,-17 58-2774,14-29-5813,14-50 231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16624,'0'0'6085,"55"-9"-4771,-14-1 383,8-1-480,6 5-352,2 1-416,-3 2-385,-1 3-96,-8 0-1089,-3 0-993,-6 0-3107,-6 2-1922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0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11627,'0'0'13453,"-9"10"-12444,-5 3-803,-40 43 504,50-52-695,1 1-1,0-1 1,1 0 0,-1 1-1,1 0 1,0-1 0,0 1 0,0 0-1,1 0 1,0 0 0,0 0 0,0 0-1,1 0 1,-1 7 0,2-10-2,0-1-1,-1 1 1,1 0 0,0-1 0,1 1 0,-1 0-1,0-1 1,0 0 0,1 1 0,-1-1-1,0 0 1,1 1 0,-1-1 0,1 0 0,0 0-1,-1 0 1,1 0 0,0-1 0,0 1 0,0 0-1,-1-1 1,1 1 0,0-1 0,0 0 0,0 0-1,3 1 1,60 4 85,-58-5-237,5 1-239,45 0-3212,-19-3-1944,-11-4 94</inkml:trace>
  <inkml:trace contextRef="#ctx0" brushRef="#br0" timeOffset="1">267 114 13485,'0'0'8968,"-54"68"-7494,33-37-738,6 4-351,-6 4-161,12 0-128,-3 1-160,7-4-1345,1-9-2659,4-8-6214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12844,'0'0'1890,"66"0"-769,-20-5 545,6-2-385,-3 1-929,0 3-192,-3 0-96,-11 1-64,-8 1-832,-10 1-962,-12 0-672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16271,'0'0'5381,"72"4"-3651,-29-4-289,6-2-736,-2-4-481,0 0-160,-5 0-32,-3 4-896,-8-1-1795,-7-1-3875,-5-1-4452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11050,'0'0'14911,"9"-7"-13774,144-126 363,-153 132-1518,0 1 0,0 0 0,0 0 0,0 0 0,0-1 0,0 1 0,0 0 0,1 0 0,-1 0 0,0-1 1,0 1-1,0 0 0,0 0 0,1 0 0,-1 0 0,0-1 0,0 1 0,0 0 0,1 0 0,-1 0 0,0 0 0,0 0 0,1 0 0,-1 0 1,0 0-1,0 0 0,1 0 0,-1 0 0,0 0 0,0 0 0,0 0 0,1 0 0,-1 0 0,0 0 0,0 0 0,1 0 0,-1 0 0,0 0 1,0 0-1,1 0 0,-1 1 0,0-1 0,0 0 0,0 0 0,1 0 0,-1 0 0,0 0 0,0 1 0,0-1 0,1 0 0,0 18-340,-7 25 45,1-24-532,-14 55 277,18-70-405,1 1-1,-1 0 0,1-1 0,0 1 0,0 0 1,1-1-1,1 7 0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21845,'0'0'8744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12588,'0'0'8883,"10"-8"-6385,33-21-805,-41 27-1620,0 1 1,0 0 0,1 0 0,-1-1 0,0 2 0,0-1 0,1 0 0,-1 0-1,0 1 1,1-1 0,-1 1 0,1 0 0,-1 0 0,1 0 0,-1 0-1,0 0 1,5 1 0,-5 0-69,-1 0-1,1 0 0,-1 0 1,0 0-1,1 0 1,-1 0-1,0 0 0,1 0 1,-1 0-1,0 1 1,0-1-1,0 0 1,0 1-1,0-1 0,0 1 1,-1-1-1,1 1 1,1 3-1,-1 0-33,0 0 1,0 1-1,0-1 0,-1 0 1,0 1-1,0-1 1,0 1-1,0-1 0,-1 1 1,0-1-1,0 0 0,-3 9 1,-1-5 44,-1 0 0,1 0 1,-1-1-1,-1 0 0,0 0 1,-8 8-1,6-8 122,1 1 1,1 0-1,-14 20 0,21-29-130,0 1 0,0-1 0,1 1 0,-1-1 0,0 1 0,0-1 1,0 1-1,0-1 0,0 1 0,1-1 0,-1 1 0,0-1 0,0 1 0,1-1 0,-1 0 0,0 1 0,0-1 1,1 1-1,-1-1 0,1 0 0,-1 1 0,0-1 0,1 0 0,-1 1 0,1-1 0,-1 0 0,1 0 0,-1 1 1,1-1-1,-1 0 0,1 0 0,-1 0 0,1 0 0,-1 0 0,1 0 0,-1 0 0,1 0 0,-1 0 0,2 0 1,29 5 85,-26-4-149,70 2-5394,-68-3 4075,18 0-5218</inkml:trace>
  <inkml:trace contextRef="#ctx0" brushRef="#br0" timeOffset="1">299 161 19346,'0'0'9770,"54"-22"-26298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5029,'0'0'12492,"54"2"-16528,-46-2 2082,1 0-5509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0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15067,'-1'9'2297,"1"0"-1305,1-7-320,5 3 2041,7-1-1457,3-3-200,10 2-256,2-1-160,8-1-263,1-1 31,-1 0-368,-3 0-296,0-3-809,-7-1 1465,-5-5-528,-3-1-96,-3-3-112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15535,'0'0'9609,"55"-20"-9641,-33 15-1922,-5 3-3107,2 1-1697</inkml:trace>
  <inkml:trace contextRef="#ctx0" brushRef="#br0" timeOffset="1">160 26 6342,'0'0'15054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11883,'0'0'16176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4644,'0'0'22902,"8"-9"-22454,20-22-103,-3-1-1,0-1 0,35-64 1,-87 188-1440,18-66 1116,2 1-1,0 0 1,2 0-1,1 1 1,-2 41-1,6-67-71,0 0 0,0-1 1,0 1-1,0 0 0,0 0 0,0-1 0,0 1 0,0 0 0,1 0 0,-1-1 0,0 1 0,0 0 1,1 0-1,-1-1 0,0 1 0,1 0 0,-1-1 0,1 1 0,-1-1 0,1 1 0,-1 0 1,1-1-1,0 1 0,-1-1 0,2 1 0,-1-1-197,0 1 0,0-1 0,0 0 0,0 0 0,0 0 0,-1 0 1,1 0-1,0 0 0,0-1 0,0 1 0,0 0 0,0 0 0,0-1 0,0 1 0,-1 0 0,1-1 0,0 1 0,0-1 1,0 1-1,-1-1 0,1 1 0,1-2 0,11-15-6521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 14382,'0'0'10089,"9"-1"-8167,-5 1-1800,0 0 0,0 0 1,0 0-1,0 1 0,0 0 0,0 0 1,1 0-1,-2 0 0,1 0 0,0 1 1,0 0-1,4 2 0,-7-3-119,1 1 0,-1-1 0,1 1 0,-1-1 0,1 1 0,-1 0 0,0-1 0,0 1 0,0 0 0,0 0 0,0 0 0,0 0 0,0 0 0,-1 0 0,1 0-1,-1 0 1,1 0 0,-1 0 0,0 0 0,0 1 0,0-1 0,0 0 0,0 0 0,-1 0 0,1 0 0,-1 0 0,1 0 0,-1 0 0,0 0 0,1 0 0,-1 0 0,-2 2 0,-1 3 5,0-1 0,0 0 0,-1 0 0,0 0 0,0 0 0,0-1 1,-1 0-1,0 0 0,0-1 0,0 1 0,-12 5 0,9-5 223,1 0 0,0 0 0,1 1 0,-1 0 0,1 1 0,-9 10 0,16-16-219,0-1 1,0 0 0,0 1 0,0-1 0,0 1 0,0-1 0,0 0 0,0 1-1,1-1 1,-1 0 0,0 1 0,0-1 0,0 0 0,1 1 0,-1-1 0,0 0-1,0 1 1,1-1 0,-1 0 0,0 0 0,0 1 0,1-1 0,-1 0 0,0 0-1,1 0 1,-1 1 0,0-1 0,1 0 0,-1 0 0,1 0 0,-1 0 0,0 0-1,1 0 1,-1 0 0,1 0 0,-1 0 0,0 0 0,1 0 0,-1 0 0,0 0-1,1 0 1,-1 0 0,1 0 0,-1 0 0,1-1 0,27 2 254,-24-1-198,97 3 18,1-1-6558,-61-2-1884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13325,'0'0'10233,"7"1"-9256,353 31 2394,197-37-2877,331-78-260,-371 28 434,-516 55-636,38-4-183,-27 2-52,-24 1 189,-9 2-334,0 0-1,-29 7 1,21-2-8424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11883,'0'0'14772,"9"1"-13187,-2-1-1457,-1-1 1,0 1-1,1-1 1,-1 0-1,0-1 1,0 1-1,0-1 0,0-1 1,0 1-1,0-1 1,0 0-1,-1 0 0,1-1 1,-1 1-1,0-1 1,0 0-1,8-10 1,100-108 351,-112 164-1820,-23 34 1415,17-63-389,1 0 0,0 1 0,0-1 0,2 1-1,-3 22 1,5-35 208,0-1 0,0 0 0,0 1 0,0-1 0,0 1 0,0-1-1,0 0 1,0 1 0,1-1 0,-1 0 0,0 1 0,0-1 0,0 0-1,0 1 1,1-1 0,-1 0 0,0 1 0,0-1 0,0 0 0,1 0-1,-1 1 1,0-1 0,1 0 0,-1 0 0,0 0 0,0 1 0,1-1-1,-1 0 1,0 0 0,1 0 0,-1 0 0,1 0 0,-1 1 0,0-1-1,1 0 1,-1 0 0,0 0 0,1 0 0,-1 0 0,0 0 0,1 0-1,-1 0 1,1-1 0,-1 1 0,1 0 0,2 0-1028,10 0-5902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12268,'0'0'15791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29 11179,'0'0'7708,"9"-3"-4905,5-3-1687,1 1-1,0 1 1,0 1 0,0 0-1,30-2 1,-44 5-1115,0 0-1,-1 0 0,1 0 1,-1 0-1,1 0 1,-1 0-1,1 0 1,0 0-1,-1 1 0,1-1 1,-1 0-1,1 0 1,-1 0-1,1 1 0,-1-1 1,1 0-1,-1 0 1,1 1-1,-1-1 0,1 1 1,-1-1-1,1 0 1,-1 1-1,0-1 1,1 1-1,-1-1 0,0 1 1,1-1-1,-1 1 1,0-1-1,1 2 0,-5 20-80,-22 21 147,4-18 53,0-2 0,-2-1 1,-52 39-1,76-61-119,-1 0 1,1 1-1,-1-1 1,0 0-1,1 1 1,-1-1 0,1 1-1,-1-1 1,1 1-1,-1-1 1,1 1-1,-1-1 1,1 1 0,0-1-1,-1 1 1,1-1-1,0 1 1,-1 0-1,1-1 1,0 1 0,0 0-1,-1-1 1,1 1-1,0 0 1,0-1-1,0 1 1,0 0 0,0 1-1,18 8 271,45-4-114,-47-5-612,38 5-5482,-33-5-871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2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18546,'0'0'12652,"22"-6"-29308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42 20724,'0'0'7569,"10"-7"-6474,29-21-679,-38 28-420,-1-1 0,1 1-1,-1-1 1,0 1 0,1-1-1,-1 1 1,1 0 0,-1-1 0,1 1-1,-1-1 1,1 1 0,-1 0-1,1 0 1,0-1 0,-1 1 0,1 0-1,-1 0 1,1 0 0,0 0-1,-1-1 1,1 1 0,0 0 0,-1 0-1,1 0 1,0 0 0,-1 1 0,1-1-1,-1 0 1,1 0 0,0 0-1,-1 0 1,1 1 0,-1-1 0,1 0-1,0 1 1,-1-1 0,1 0-1,-1 1 1,1-1 0,-1 1 0,0-1-1,1 0 1,-1 1 0,1-1-1,-1 1 1,0 0 0,1-1 0,-1 1-1,0-1 1,0 1 0,1-1-1,-1 1 1,0 0 0,0-1 0,0 1-1,0 0 1,0-1 0,0 1-1,0-1 1,0 1 0,0 1 0,-6 34-142,2-31 168,1 0-1,-1 0 1,0 0 0,0 0-1,-1 0 1,-5 4 0,5-5 20,1 0 0,0 0 1,0 0-1,0 1 1,0-1-1,1 1 1,-4 7-1,6-11 102,45-1-53,-41 0-112,0 0 1,1 1-1,-1-1 0,0 1 0,0-1 0,-1 1 0,1 0 1,0 0-1,0 0 0,0 1 0,-1-1 0,1 1 1,0-1-1,-1 1 0,1 0 0,-1 0 0,0 0 1,0 0-1,0 0 0,0 1 0,0-1 0,0 1 1,0-1-1,-1 1 0,0-1 0,1 1 0,-1 0 0,0 0 1,0 0-1,0 0 0,-1 0 0,1 0 0,-1 0 1,0 0-1,1 0 0,-2 0 0,1 0 0,0 0 1,0 0-1,-1 0 0,0 0 0,1 0 0,-1 0 1,0 0-1,0 0 0,-1-1 0,1 1 0,-1 0 0,1-1 1,-1 1-1,0-1 0,0 0 0,0 1 0,0-1 1,0 0-1,-1 0 0,1 0 0,-4 1 0,-1 2 264,-1-1 0,0 0 0,0-1 0,-1 1 0,1-2 0,-1 1 0,0-1 0,0-1-1,1 1 1,-1-1 0,-11-1 0,19 0-1225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16484,'2'0'121,"-1"1"1,1 0 0,-1 0 0,1-1-1,-1 1 1,1-1 0,0 0 0,-1 1 0,1-1-1,0 0 1,-1 0 0,1 0 0,0 0 0,-1 0-1,1 0 1,0-1 0,-1 1 0,1 0 0,0-1-1,-1 1 1,1-1 0,-1 0 0,1 0-1,-1 1 1,1-1 0,-1 0 0,0 0 0,1 0-1,-1 0 1,0-1 0,2-1 0,6-6 408,1-1 1,15-21 0,-18 21-125,143-197 3234,-150 206-3629,0 1 0,0 0-1,0 0 1,1-1 0,-1 1 0,0 0 0,0 0 0,0-1-1,0 1 1,0 0 0,0 0 0,0 0 0,0-1 0,0 1 0,1 0-1,-1 0 1,0 0 0,0-1 0,0 1 0,0 0 0,1 0-1,-1 0 1,0 0 0,0-1 0,0 1 0,1 0 0,-1 0 0,0 0-1,0 0 1,1 0 0,-1 0 0,0 0 0,0 0 0,1 0-1,-1 0 1,0 0 0,0 0 0,1 0 0,-1 0 0,0 0-1,0 0 1,1 0 0,-1 0 0,0 0 0,1 0 0,-1 15 160,-6 22-85,-6 18 55,2 1 0,-2 74 0,11-128-166,1 1 1,0-1-1,0 0 0,0 0 1,1 1-1,-1-1 1,0 0-1,1 0 0,0 0 1,-1 1-1,1-1 1,0 0-1,0 0 1,2 2-1,-3-3 8,0-1 1,1 0-1,-1 1 0,0-1 1,1 0-1,-1 0 0,1 0 1,-1 1-1,0-1 0,1 0 1,-1 0-1,1 0 0,-1 0 1,1 0-1,-1 0 0,1 0 1,-1 0-1,0 0 0,1 0 1,-1 0-1,1 0 0,-1 0 1,1 0-1,-1 0 0,1 0 1,16-14-154,-1-5-42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52 14283,'0'-1'270,"1"0"0,-1 0 0,1 0 0,-1 0 0,1 0 0,-1 0 0,0 0 0,0 0-1,0 0 1,0 0 0,1-1 0,-2 1 0,1 0 0,0 0 0,0 0 0,0 0 0,0 0 0,-1 0 0,1 0 0,-1-2 0,0 2-146,1 1-1,-1 0 1,0-1 0,1 1 0,-1 0 0,0 0 0,1 0-1,-1 0 1,0-1 0,1 1 0,-1 0 0,0 0 0,1 0-1,-1 0 1,0 1 0,0-1 0,1 0 0,-1 0 0,0 0 0,1 0-1,-1 1 1,1-1 0,-1 0 0,0 1 0,1-1 0,-1 0-1,1 1 1,-1-1 0,1 1 0,-1-1 0,1 1 0,-1 0-1,-3 2-81,1-1 0,0 1 0,0 0 0,0 0 0,0 0-1,0 1 1,1-1 0,-1 1 0,1-1 0,0 1 0,0 0-1,1 0 1,-1 0 0,1 0 0,0 0 0,0 0 0,0 0-1,0 0 1,1 1 0,-1-1 0,2 8 0,0-4-43,0 0 0,1 0 0,0 0 0,1 0 0,0 0 1,0 0-1,1 0 0,-1-1 0,2 0 0,5 8 0,-10-15 1,10 14 6,-1 0 0,0 1-1,0 0 1,11 31 0,-18-42 3,-1 0 1,0 0-1,0 0 1,-1 0-1,1 0 0,-1 1 1,0-1-1,0 0 1,0 0-1,0 0 0,-1 1 1,0-1-1,0 0 1,0 0-1,0 0 1,0 0-1,-1 0 0,0-1 1,0 1-1,0 0 1,0-1-1,-1 1 0,1-1 1,-1 0-1,0 0 1,-4 3-1,5-3 40,-1-1 0,1 0 1,-1 1-1,0-2 0,0 1 0,0 0 0,0 0 0,-1-1 0,1 0 1,0 0-1,0 0 0,-1 0 0,1 0 0,-1 0 0,1-1 0,-1 0 1,-4 0-1,5 0-3,0-1 0,0 0 0,0 0 0,1 0 0,-1 0 0,0 0 0,0 0 0,1-1 0,-1 0 0,1 1 0,-1-1 0,1 0 0,0 0 0,-1 0 0,1 0 0,0-1 0,0 1 0,1-1 0,-1 1 0,-1-4 0,1 2-28,0 0-1,0 0 1,0 0 0,1 0-1,-1 0 1,1-1-1,0 1 1,0 0 0,1-1-1,0 1 1,-1-1-1,1 1 1,1 0 0,-1-1-1,1 1 1,0 0 0,0-1-1,0 1 1,0 0-1,1 0 1,-1 0 0,1 0-1,0 0 1,1 0-1,-1 0 1,5-5 0,8-8-21,-1 1 1,2 1 0,0 1 0,25-17-1,-1-2 49,-40 33-46,20-17 39,26-29 1,-42 42 20,0-1 1,0 0-1,-1 0 0,1 0 0,-1-1 1,0 1-1,-1-1 0,1 0 0,-1 0 1,0 0-1,0 0 0,0-8 0,-2 14-38,1-1 0,-1 0-1,0 0 1,0 0-1,0 0 1,-1 0-1,1 1 1,0-1 0,0 0-1,0 0 1,-1 0-1,1 1 1,0-1 0,-1 0-1,1 0 1,0 1-1,-1-1 1,1 0-1,-1 0 1,1 1 0,-1-1-1,0 1 1,1-1-1,-1 1 1,0-1 0,0 0-1,-1 0 9,1 1 1,-1-1-1,1 1 1,-1 0-1,0-1 0,1 1 1,-1 0-1,0 0 0,0 0 1,1 0-1,-1 0 1,-2 1-1,0 0-130,0 0 1,0 0 0,1 0-1,-1 0 1,0 1-1,1 0 1,-1 0 0,1 0-1,-1 0 1,-5 5-1,8-5-115,-1 1-1,1 0 0,-1-1 1,1 1-1,0 0 0,0 0 1,0 0-1,0 0 1,0 0-1,1 0 0,0 0 1,-1 0-1,1 0 0,0 1 1,0-1-1,2 5 0,2 8-668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20980,'-2'3'11307,"6"-3"-12877,0 0-704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15214,'0'0'11820,"9"-9"-10774,28-27-443,-2-3 0,48-66 1,-36 28-39,-63 138-1680,16-60 1115,-11 20-447,2 1-1,1 0 1,0 0 0,1 1 0,2 0 0,0 0 0,-1 32 0,12-51-8066,-4-5 6232,8 1-8716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15150,'0'0'13677,"5"3"-21588,-1-3 1793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10314,'0'0'10783,"1"-5"-9870,0 1-1005,0-4 768,0 1 1,1-1 0,-1 1 0,2 0 0,-1-1 0,1 1 0,4-8 0,16-21-1300,-19 30 732,-1-1 0,1 1 0,1 0 0,-1 0 0,10-8 0,-12 12-95,0 0 0,0 1-1,1-1 1,-1 1 0,1 0 0,0 0 0,-1 0 0,1 0 0,0 0 0,-1 0 0,1 1 0,0-1 0,0 1 0,0 0 0,-1 0-1,1 0 1,0 0 0,0 0 0,3 1 0,-5 2-41,0 0 0,-1-1 0,1 1 0,-1 0 0,1-1 0,-1 1-1,0 0 1,0-1 0,0 1 0,-1 0 0,1-1 0,-1 4 0,-4 3 180,1 0-1,-2 0 1,1-1 0,-1 0-1,0 0 1,-1 0 0,0-1-1,0 0 1,-15 11 0,-1 4 498,17-16-500,3-4-100,0 1-1,0-1 0,0 1 1,1 0-1,-1 0 0,1 0 1,-1 0-1,1 0 1,0 1-1,1-1 0,-1 0 1,-2 7-1,8-9-8,-1 0 1,0 0-1,0-1 1,1 1-1,-1-1 1,0 0-1,0 0 0,1 0 1,4-1-1,-1 1-12,44-4-2957,-17-6-6158,-15 2-3161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19186,'0'0'10538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12075,'0'0'17617,"13"1"-17681,4-1-1441,0-1-1955,2-4-4419,0 2-4004</inkml:trace>
  <inkml:trace contextRef="#ctx0" brushRef="#br0" timeOffset="1">174 8 8392,'0'0'21204,"5"0"-21204,-3 0-929,2-2-1601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60 13677,'0'0'13293,"2"-8"-11906,4-26-618,-6 33-748,0 0 0,-1 0 0,1 0 0,-1 0 0,1 1 0,0-1-1,-1 0 1,1 0 0,-1 0 0,0 1 0,1-1 0,-1 0 0,0 1 0,1-1-1,-1 0 1,0 1 0,0-1 0,1 1 0,-1-1 0,0 1 0,0 0 0,0-1 0,0 1-1,0 0 1,0-1 0,1 1 0,-1 0 0,0 0 0,0 0 0,0 0 0,0 0 0,0 0-1,-2 0 1,-30 2-197,28 0 156,0 0-1,0 0 1,0 0 0,0 1-1,0 0 1,0 0 0,1 0-1,-1 0 1,-7 8-1,9-9 7,1 1-1,-1 0 0,0 0 0,1-1 0,0 2 0,0-1 0,0 0 0,0 0 0,0 1 0,1-1 0,-1 1 0,1-1 0,0 1 0,0-1 0,0 6 0,4-8 25,0-1 0,0 1 0,0 0 0,0-1-1,0 0 1,0 1 0,0-1 0,0-1 0,4 1 0,-3 0 8,7-1-33,-1 0 0,0-1 0,0 0 0,15-5 0,-15 3-361,0 2 1,1-1-1,-1 1 0,17-1 1,-26 4 334,1-1 1,-1 0 0,0 1 0,0-1 0,0 0 0,0 1-1,0-1 1,0 1 0,0 0 0,0-1 0,0 1 0,0 0 0,-1-1-1,1 1 1,0 0 0,0 0 0,-1 0 0,1 0 0,0 0-1,-1 0 1,1 0 0,-1 0 0,1 0 0,-1 0 0,0 0-1,1 0 1,-1 0 0,0 0 0,0 0 0,0 0 0,0 3 0,2 43-94,-2-36 85,1 31 189,1-29 201,-1 0-1,-1-1 0,0 1 1,0 0-1,-2 0 1,1 0-1,-2-1 0,1 1 1,-10 23-1,9-33-265,0 1 0,0-1 0,0 0 0,0 0-1,-1 0 1,1-1 0,-1 1 0,0-1 0,0 0 0,0 0-1,0 0 1,0 0 0,-1-1 0,1 0 0,0 0 0,-1 0 0,1 0-1,0-1 1,-1 0 0,1 1 0,-1-2 0,1 1 0,-1 0-1,-5-2 1,-4 0 131,1-1-1,-1 0 1,1 0-1,0-1 1,0-1-1,-22-11 1,35 15-208,-20-12-2069,20 9 77,13 2-201,4 2-3901,1 0-4512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3011,'-6'0'384,"-3"0"-256,1 0 32,1 0-31,-3 1-642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1473,'0'0'417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0 673,'0'0'512,"-55"23"-95,27-13-385,3 3-1666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21093,'4'6'2096,"-4"-4"-1360,0-8 2545,-1 0-4545,-5-3 519,3 4 281,2-8-176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178 381 1634,'-10'3'2023,"-48"15"1872,-49 13 7478,105-30-8537,6 0-1181,19-3-757,34-8-837,239-70 1740,649-210-660,-921 282-1109,-18 6-4,1 1-1,-1-2 1,1 1-1,-1-1 1,0 0 0,0 0-1,0 0 1,-1-1 0,1 0-1,6-6 1,-12 9-12,0 1 0,0 0 1,0 0-1,0 0 0,0-1 0,0 1 1,0 0-1,0 0 0,0 0 1,0-1-1,0 1 0,0 0 0,0 0 1,0 0-1,0-1 0,0 1 1,-1 0-1,1 0 0,0 0 0,0-1 1,0 1-1,0 0 0,0 0 0,-1 0 1,1 0-1,0 0 0,0 0 1,0-1-1,-1 1 0,1 0 0,0 0 1,0 0-1,0 0 0,-1 0 1,1 0-1,0 0 0,0 0 0,0 0 1,-1 0-1,1 0 0,0 0 0,0 0 1,-1 0-1,1 0 0,0 0 1,0 0-1,-1 1 0,-15-2-5,14 1 24,-15 0-48,-1 1 0,0 1-1,1 1 1,0 1 0,-1 0-1,1 1 1,1 0 0,-1 2-1,-19 10 1,35-17-40,0 1 0,0-1 0,0 1 1,0 0-1,0-1 0,0 1 0,0 0 1,0 0-1,0-1 0,0 1 0,1 0 1,-1 0-1,0 0 0,0 0 0,1 0 0,-1 0 1,1 1-1,-1 1 0,1-3-39,0 1-1,0-1 1,0 1-1,0 0 1,1-1-1,-1 1 1,0-1-1,1 1 1,-1-1-1,0 1 1,1-1-1,-1 1 1,0-1-1,1 1 1,-1-1-1,1 0 1,-1 1-1,1-1 1,-1 0-1,1 1 1,-1-1-1,1 0 1,0 0-1,-1 1 1,2-1-1,2 1-1146,1 1 0,0-1 0,1 0 0,-1-1 0,0 1 0,0-1 0,6 0 1,6-4-7448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19 300 9897,'-1'0'260,"1"0"0,-1 0 0,0-1-1,0 1 1,0 0 0,0 0 0,0-1-1,1 1 1,-1-1 0,0 1 0,0-1 0,1 1-1,-1-1 1,0 1 0,1-1 0,-1 0-1,0 1 1,1-1 0,-1 0 0,1 0-1,-1 1 1,1-1 0,0 0 0,-1 0-1,1 0 1,0 1 0,-1-1 0,1 0 0,0 0-1,0 0 1,0 0 0,0 0 0,0 0-1,0 0 1,0 1 0,0-1 0,0 0-1,0 0 1,1 0 0,-1 0 0,0 0-1,0 0 1,1 1 0,-1-1 0,1 0-1,0-1 1,2 1-168,1 0 0,-1 0 0,1 0 0,-1 0 0,1 1 0,-1-1 0,1 1 0,6 0 0,4 0 244,77-19 850,130-45 1,-100 26-1072,-106 34-93,406-131 361,-419 135-281,-42 5 538,25 1-9822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12588,'0'0'12689,"8"-5"-12086,3-3-411,147-94 1437,-164 144-2553,-12-2 857,13-32-44,0 1-1,1 1 0,0-1 0,0 1 1,1-1-1,1 1 0,-3 19 0,6-29-613,1 0-1,0 0 1,-1 0-1,1-1 0,0 1 1,-1 0-1,1-1 0,-1 1 1,1-1-1,-1 1 0,1-1 1,-1 0-1,2-1 0,13-9-7532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14734,'0'0'8798,"-7"10"-8814,-20 31 16,28-42 53,0 0 1,-1 1 0,1-1 0,0 0 0,1 1 0,-1-1 0,0 1 0,0-1-1,0 1 1,0-1 0,0 1 0,0 0 0,1-1 0,-1 1 0,0 0 0,0 0-1,1 0 1,-1 0 0,0 0 0,0 0 0,0 0 0,1 1 0,-1-1 0,0 0 0,0 1-1,0-1 1,0 1 0,0-1 0,1 1 0,-1-1 0,0 1 0,0 0 0,-1 0-1,1-1 1,0 1 0,0 0 0,0 0 0,0 0 0,-1 0 0,1 0 0,0 0-1,-1 0 1,1 0 0,-1 0 0,1 1 0,-1-1 0,0 0 0,1 0 0,-1 0-1,0 1 1,0-1 0,0 0 0,0 0 0,0 0 0,0 1 0,0-1 0,0 0-1,0 0 1,-1 0 0,1 1 0,0-1 0,-1 0 0,1 0 0,-2 2 0,4-7 101,0 1 1,0-1-1,0 0 1,0 0-1,-1 0 1,0 0-1,0 0 1,0 0-1,0 0 1,-1-1 0,1-4-1,-1 8-207,0 0-1,0 0 0,0-1 1,-1 1-1,1 0 1,0 0-1,-1 0 0,1 0 1,0-1-1,-1 1 1,0 0-1,1 0 1,-1 0-1,0 0 0,1 0 1,-1 0-1,0 0 1,0 1-1,0-1 1,0 0-1,0 0 0,0 1 1,0-1-1,0 0 1,0 1-1,0-1 1,0 1-1,0-1 0,0 1 1,0 0-1,-1 0 1,1-1-1,0 1 0,0 0 1,0 0-1,-1 0 1,1 0-1,0 0 1,0 0-1,0 1 0,-2-1 1,2 1-203,0-1 0,0 0-1,1 1 1,-1-1 0,0 0 0,1 1 0,-1-1 0,0 1 0,1-1-1,-1 1 1,1-1 0,-1 1 0,1 0 0,-1-1 0,1 1 0,-1-1-1,1 1 1,0 0 0,-1 0 0,1-1 0,0 1 0,-1 0 0,1 0-1,0-1 1,0 1 0,0 1 0,-1 1-1211,0 6-4235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 11115,'0'0'19282,"-34"-12"-19282,38 12-5029,0 0 609,1-7-3940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12460,'0'0'14718,"9"-6"-14334,13-10-319,-1-1 1,-1-1-1,31-34 1,-51 52-68,0-1-1,0 1 1,0 0 0,0 0 0,0 0 0,0 0 0,0-1-1,0 1 1,0 0 0,0 0 0,0 0 0,0-1 0,0 1-1,0 0 1,0 0 0,0 0 0,0 0 0,0-1 0,1 1 0,-1 0-1,0 0 1,0 0 0,0 0 0,0 0 0,0-1 0,1 1-1,-1 0 1,0 0 0,0 0 0,0 0 0,0 0 0,1 0 0,-1 0-1,0 0 1,0 0 0,0 0 0,0 0 0,1 0 0,-1 0-1,0 0 1,0 0 0,0 0 0,1 0 0,-1 0 0,0 0 0,0 0-1,0 0 1,1 0 0,-1 0 0,0 0 0,0 0 0,0 0-1,0 0 1,1 0 0,-1 1 0,0-1 0,0 0 0,0 0 0,0 0-1,1 0 1,-3 17-285,-9 21-116,4-21 442,3-9-21,1 0 1,0 0-1,1 1 0,0-1 1,-3 17-1,6-24-385,0-1 1,0 1-1,-1-1 0,1 0 0,0 1 1,0-1-1,0 0 0,-1 1 0,1-1 1,0 0-1,0 0 0,0 0 0,0 0 1,-1 0-1,1 0 0,0 0 0,0 0 1,0 0-1,0-1 0,-1 1 0,1 0 1,0 0-1,0-1 0,0 1 0,-1 0 1,1-1-1,0 1 0,0-1 0,0 0 1,10-11-7839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11563,'0'0'16784,"9"-8"-16341,1 0-390,1 0 128,0-1 1,-1 1-1,0-2 1,-1 1 0,0-1-1,11-16 1,-33 73-1853,8-36 1289,-17 36 1109,16-15-5466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13100,'0'0'17008,"12"1"-28955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15182,'0'0'7725,"9"4"-6849,153 56 2463,-98-39-3600,-1 2 0,93 50 1,-137-59-894,-6-5-1279,-2-1-5015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12492,'0'0'13960,"2"10"-13507,3 16-227,-2 1 0,0 29 0,-2-54-231,-1-1 0,1 0-1,0 0 1,0 0-1,-1 0 1,1 0-1,0 0 1,0 0-1,0 0 1,0 0-1,0-1 1,0 1-1,0 0 1,0-1 0,0 1-1,0 0 1,1-1-1,-1 1 1,0-1-1,0 0 1,1 1-1,-1-1 1,0 0-1,0 0 1,1 0 0,-1 0-1,0 0 1,1 0-1,1-1 1,42-1-5042,-28-3-19,-3-7-1383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34 19036,'1'-1'194,"0"0"0,0 0 0,-1 0 1,1 0-1,-1 0 0,1 0 0,-1 0 0,0 0 0,1 0 0,-1-1 1,0 1-1,0 0 0,0 0 0,1 0 0,-1-1 0,-1 1 0,1 0 0,0-2 1,0 3-74,-1-1 1,1 0 0,-1 1 0,1-1-1,-1 0 1,1 1 0,-1-1 0,1 1-1,-1-1 1,1 1 0,-1-1 0,0 1-1,1 0 1,-1-1 0,0 1 0,0 0-1,1-1 1,-1 1 0,0 0 0,-1-1-1,-2 1 21,1 0-1,-1-1 0,0 1 1,0 0-1,0 1 1,1-1-1,-1 1 0,0 0 1,1 0-1,-5 1 0,0 2-126,-1 0-1,1 0 0,0 1 1,1 0-1,-1 1 0,1 0 0,0 0 1,0 0-1,1 1 0,0 0 1,0 0-1,1 0 0,0 1 0,0 0 1,0 0-1,1 0 0,1 1 1,-1-1-1,1 1 0,-2 12 0,4-19-13,1-1 0,0 1 0,0 0 0,0-1 0,0 1-1,0-1 1,0 1 0,0-1 0,0 1 0,0-1 0,1 1-1,-1-1 1,1 1 0,-1-1 0,1 1 0,-1-1 0,1 1-1,0-1 1,1 2 0,-1-2 1,0-1 0,0 1 0,0 0-1,0-1 1,0 0 0,0 1 0,0-1-1,0 1 1,0-1 0,0 0 0,1 0 0,-1 0-1,0 0 1,0 0 0,0 0 0,0 0 0,0 0-1,0 0 1,1 0 0,0-1 0,4-1 5,0 0 0,-1 0 0,1-1 0,-1 0 1,0 0-1,0 0 0,0 0 0,7-7 0,1-3 21,-1-1 0,0 0 0,-1 0 0,15-27 0,-21 36-79,-4 13 16,-4 19-27,2-24 45,-1 21 7,0 0 0,1 1 1,1-1-1,2 0 0,0 0 1,11 45-1,-7-49 24,-1-4-3,-1 0-1,0-1 1,-2 1 0,1 0 0,-1 18-1,-2-33 14,0 0-1,0 0 0,-1 0 0,1 0 0,0 0 0,0 0 0,-1 0 0,1 0 0,0 0 1,-1 0-1,1 0 0,-1 0 0,0 0 0,1-1 0,-1 1 0,0 0 0,1 0 1,-1 0-1,0-1 0,0 1 0,0 0 0,1-1 0,-1 1 0,-2 0 0,1 0 41,-1 0 0,0 0-1,0-1 1,0 1-1,0-1 1,0 1 0,0-1-1,-5 0 1,-5-2 256,0 0-1,-25-7 1,-22-10 367,54 17-689,1-1 0,-1 1 1,1-1-1,0 0 0,0-1 0,0 1 1,1-1-1,-7-5 0,11 9-40,0-1 0,0 1 0,0 0 1,0 0-1,-1 0 0,1-1 0,0 1 0,0 0 0,0 0 0,0-1 0,0 1 1,0 0-1,0 0 0,0-1 0,0 1 0,0 0 0,0 0 0,0 0 0,0-1 1,0 1-1,0 0 0,0 0 0,0-1 0,0 1 0,0 0 0,0 0 0,0-1 1,0 1-1,0 0 0,0 0 0,1 0 0,-1-1 0,0 1 0,0 0 0,0 0 1,0 0-1,1-1 0,-1 1 0,0 0 0,0 0 0,0 0 0,1 0 0,-1 0 1,0-1-1,0 1 0,0 0 0,1 0 0,-1 0 0,0 0 0,0 0 0,1 0 1,-1 0-1,20-4-1860,-12 2 1530,13-2-397,5 0-209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13421,'0'0'13260,"-20"65"-13004,14-43-191,6 4-33,-4-3-769,2-3-1633,2-4-2691,0-8-4580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12492,'0'0'13533,"12"7"-12124,23 13-1048,-1 0 578,51 37-1,-75-50-1311,-1 1 1,0 0-1,-1 0 0,0 1 0,0 0 0,-1 1 0,0 0 0,0 0 1,-1 0-1,6 15 0,-7-15-2502,1-7-3405,-1-3-3346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12876,'0'0'10880,"11"-8"-9594,54-53 342,-21 19-1014,88-65 0,-115 99-1647,1-1-3013,-9-1-3884,-5-1-2699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5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9833,'0'0'14030,"7"-10"-12840,17-15-503,1 0 1,1 2-1,57-38 0,-63 47-1166,33-24-112,-38 24-3303,-1-2-3756,-8 6 181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0:0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12780,'0'0'11248,"-2"10"-11114,0 1-91,-9 51 68,13-60-109,0 0 0,0 0 0,0 0 0,1 0 0,-1-1 0,1 1 0,-1-1 0,1 0 0,-1 1 0,1-1 0,-1 0 0,1-1 0,0 1 0,5 0 0,6 4-42,-11-3 11,0-1 1,-1 1 0,1-1 0,-1 1 0,1 0 0,-1 0-1,0 1 1,1-1 0,-1 0 0,0 1 0,-1-1-1,1 1 1,0-1 0,-1 1 0,1 0 0,-1 0-1,2 5 1,-3-6 51,1 0 0,-1 0-1,0 0 1,0-1 0,0 1 0,0 0-1,0 0 1,0 0 0,0 0 0,-1 0-1,1 0 1,-1 0 0,1-1 0,-1 1-1,0 0 1,1 0 0,-1-1 0,0 1-1,0-1 1,-1 1 0,1-1 0,0 1-1,0-1 1,-1 1 0,1-1-1,-1 0 1,1 0 0,-1 0 0,1 0-1,-3 1 1,-6 3 187,0 0 0,-1-1 0,0-1-1,0 0 1,0 0 0,0-1 0,0 0 0,0-1-1,-23-1 1,33 0-347,0 0 0,0 0 0,-1 0 0,1 0 0,0 0 0,0-1-1,0 1 1,0-1 0,-1 1 0,1 0 0,0-1 0,0 0 0,0 1 0,0-1 0,0 0 0,0 1 0,0-1-1,1 0 1,-1 0 0,0 0 0,-1-1 0,-9-27-6643,8 3-2466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0:0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11691,'0'0'6630,"51"-14"-4003,-27 0-1026,4 1-1056,3 0-449,-1 4-192,0-1-1922,-4 4-3844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17489,'0'1'2082,"2"-1"-97,11 0-447,10 0-193,1 0-800,5 0-321,5 0-224,-10 0 32,3 0-545,-7 0-1120,-10 0-1218,-1 0-1185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14894,'0'0'8937,"71"5"-7816,-37-5-577,-4-5-384,2 2-128,-7 2-352,-2-1-2114,-5-2-3011,-3-3-4100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45 11115,'-4'-8'3905,"2"-4"6925,14 10-4970,-11 0-5851,0 1-1,0 0 1,0-1 0,1 1 0,-1 0-1,0 0 1,1 0 0,0 0-1,-1 0 1,1 0 0,-1 0-1,1 1 1,0-1 0,-1 1 0,1-1-1,0 1 1,0-1 0,0 1-1,1 0 1,38-5-66,-31 5 36,-3 0-13,-1-1 1,0 1-1,1 1 0,-1-1 1,0 1-1,9 2 0,-14-2 24,1-1-1,-1 1 1,0-1-1,0 1 1,0 0-1,0 0 1,0-1-1,0 1 1,0 0-1,0 0 1,0 0-1,0 0 1,0 0-1,-1 0 1,1 0-1,0 1 1,-1-1-1,1 0 1,-1 0-1,1 0 1,-1 1-1,1-1 1,-1 0-1,0 1 1,0-1-1,0 0 1,0 1-1,0-1 1,0 0-1,0 1 1,0-1-1,0 0 1,-1 1-1,1-1 1,0 0-1,-2 3 1,1-1 15,-1 0 1,1 1 0,-1-1-1,0 0 1,0 0 0,0 0-1,-1-1 1,1 1 0,-1 0-1,1-1 1,-1 0 0,0 1-1,0-1 1,-5 3 0,-56 26 117,30-15-123,-41 31-36,70-44 25,1 1 0,-1-1 0,1 1 1,0 0-1,0 0 0,1 1 0,-1-1 1,1 1-1,0 0 0,0 0 0,0 0 0,1 0 1,-3 7-1,5-11 20,1 0 0,-1 0 0,1-1 0,-1 1-1,1 0 1,0 0 0,-1 0 0,1 0 0,0-1 0,0 1 0,-1 0 0,1-1 0,0 1 0,0-1 0,0 1 0,0-1 0,0 1 0,0-1-1,0 1 1,0-1 0,0 0 0,0 0 0,0 1 0,0-1 0,0 0 0,0 0 0,0 0 0,0 0 0,0 0 0,0 0 0,0-1 0,1 1-1,49 0 225,-41-1-253,134 1-1710,-141-13-11578,1 4 3843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1185,'0'0'25779,"10"-1"-25475,19 0-193,4-1 306,62-10 0,-95 15-484,0-1-1,0 1 0,0-1 0,-1 0 1,1 1-1,-1-1 0,1 1 0,-1-1 1,0 0-1,0 0 0,0 1 0,-1 2 1,-40 66 95,28-51-8,2 1 0,0-1-1,1 2 1,1 0 0,1 0 0,1 0 0,-9 42-1,17-58-385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 20116,'0'10'2433,"-1"-5"-1385,0 0 1761,3-3-1337,1 1-720,0-3-344,0 1-768,1 1-456,-2-11-368,-8-5 720,-1-2-225</inkml:trace>
  <inkml:trace contextRef="#ctx0" brushRef="#br0" timeOffset="1">292 0 21733,'2'0'1888,"-3"4"-1280,-3 7-272,-5 10 897,-1 6-273,0 8-456,0 0-232,-1 7-136,0 1 16,3-3-184,-1 0-88,5-12-360,0-4-344,1-7-649,-1-5 1177,4-15-1024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11018,'0'0'14478,"77"-8"-13709,-49 7-513,1 1-192,1 0-128,-10 0-1537,1 0-2019,-11 4-3266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1954,'0'0'20547,"9"3"-19228,12 2-841,1-2-1,0 0 1,0-1 0,0-1 0,27-3 0,124-17 791,-98 9-729,386-64 37,-436 76-4721,-25-2 3968,0 0-1,0 0 1,0 1 0,-1-1 0,1 0-1,0 0 1,0 0 0,0 0 0,-1 0 0,1 0-1,0 0 1,0 1 0,0-1 0,0 0-1,-1 0 1,1 0 0,0 0 0,0 1-1,0-1 1,0 0 0,0 0 0,0 0-1,-1 1 1,1-1 0,0 0 0,0 0-1,0 0 1,0 1 0,0-1 0,0 0 0,0 0-1,0 0 1,0 1 0,0-1 0,0 0-1,0 0 1,0 1 0,0-1 0,0 0-1,0 0 1,1 0 0,-1 1 0,0-1-1,0 0 1,0 0 0,0 0 0,0 1-1,0-1 1,1 0 0,-1 0 0,0 0 0,0 0-1,0 0 1,0 1 0,1-1 0,-10 1-14852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15214,'0'0'13918,"-7"12"-13603,-17 26-41,8-16 155,1 2 0,1-1 0,-12 29 1,25-50-429,0-1 0,1 1 0,-1-1 1,1 1-1,-1 0 0,1 0 0,0-1 0,0 1 1,-1 0-1,1 0 0,0-1 0,1 1 0,-1 0 1,0 0-1,0-1 0,1 1 0,-1 0 0,1-1 1,-1 1-1,1 0 0,0-1 0,0 1 0,0-1 1,0 1-1,0-1 0,0 0 0,0 1 0,0-1 1,0 0-1,1 0 0,-1 0 0,1 0 0,-1 0 1,1 0-1,-1 0 0,1 0 0,-1 0 0,1-1 1,0 1-1,-1-1 0,1 1 0,0-1 0,-1 0 1,4 1-1,40 0-2230,-5-9-4180,-18-4-974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14830,'0'0'9321,"-45"72"-7720,34-43-608,0 3-320,3 1-193,2 2-287,1-2-129,3 1 32,2-4-64,-4 1-577,-2-5-640,6-5-1057,-1-6-3844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58 8808,'0'0'11526,"-3"8"-9455,-5 26-117,8-34-1876,0 1 1,0 0-1,0-1 0,1 1 0,-1 0 1,0 0-1,0-1 0,1 1 0,-1 0 1,0-1-1,1 1 0,-1-1 0,1 1 1,-1 0-1,1-1 0,-1 1 0,1-1 1,-1 1-1,1-1 0,0 1 0,-1-1 1,1 0-1,-1 1 0,1-1 1,0 0-1,0 0 0,-1 1 0,1-1 1,0 0-1,-1 0 0,1 0 0,0 0 1,0 0-1,-1 0 0,2 0 0,31 0 1184,-27 0-937,-3 0-281,-1 0-1,1 0 1,-1-1-1,1 1 1,0-1-1,-1 0 1,1 0 0,-1 0-1,1 0 1,-1 0-1,0 0 1,0 0-1,1-1 1,-1 1-1,0-1 1,0 0 0,0 0-1,-1 0 1,1 0-1,0 0 1,-1 0-1,1 0 1,-1 0-1,0-1 1,1 1-1,-1 0 1,0-1 0,-1 1-1,1-1 1,0 1-1,0-5 1,-1 5-44,0 0 0,0 0 0,0-1 0,0 1 0,0 0 0,0-1 0,0 1 0,-1 0 0,0 0 0,1 0 0,-1-1 0,0 1 0,0 0 0,0 0 0,0 0 0,0 0 0,0 0 0,-1 1 0,1-1 0,-1 0 0,1 1 0,-1-1 0,0 0 0,0 1 0,0 0 0,1 0 0,-1-1 0,0 1 0,0 0 0,-1 0 0,1 1 0,0-1 0,0 0 0,0 1 0,-1-1 0,1 1 0,-3 0 0,1 0-21,0 0 0,0 0 0,0 0 0,0 1 0,0-1 1,0 1-1,0 0 0,0 1 0,0-1 0,1 0 0,-1 1 1,1 0-1,-1 0 0,1 0 0,-1 0 0,1 1 0,0-1 1,0 1-1,0 0 0,1 0 0,-1 0 0,1 0 0,-1 0 1,1 1-1,0-1 0,0 1 0,1 0 0,-1-1 0,1 1 1,0 0-1,0 0 0,0 0 0,0 0 0,1 0 0,-1 0 1,1 0-1,0 0 0,0 0 0,1 0 0,0 4 0,0-5 31,0 0-1,1-1 0,-1 1 0,1-1 1,-1 0-1,1 0 0,0 1 1,0-1-1,0 0 0,0 0 0,0-1 1,1 1-1,-1 0 0,1-1 0,-1 0 1,1 1-1,-1-1 0,1 0 1,0 0-1,-1 0 0,1-1 0,0 1 1,0-1-1,5 1 0,2 0 155,0 0-1,1 0 0,-1-1 1,0-1-1,19-2 0,-23 1-44,0 0 1,0-1-1,0 1 0,0-1 1,0 0-1,10-7 0,-14 8-93,0 1 1,1-1-1,-1 0 0,0 0 1,0 0-1,0 0 0,0 0 1,-1 0-1,1-1 0,0 1 0,-1 0 1,0-1-1,1 0 0,-1 1 1,0-1-1,0 0 0,-1 1 1,2-6-1,-3 8-30,1 0 0,0-1 0,-1 1 0,1 0 0,-1 0 0,1-1 0,0 1 0,-1 0 1,1 0-1,-1 0 0,1 0 0,-1-1 0,1 1 0,-1 0 0,1 0 0,-1 0 0,1 0 0,-1 0 0,1 0 0,0 0 0,-1 0 1,1 0-1,-1 1 0,1-1 0,-1 0 0,1 0 0,-1 0 0,1 0 0,0 1 0,-1-1 0,1 0 0,-1 0 0,1 1 0,0-1 1,-1 0-1,1 1 0,-18 9-188,4 3 127,1 0 0,1 1-1,-16 24 1,31-38 91,-1 0 0,1 0 1,0 0-1,0 0 0,0 0 0,-1-1 1,1 0-1,0 1 0,-1-1 0,1 0 1,3-2-1,0-1 3,0-1-1,0 1 1,0-1 0,-1 0 0,7-8 0,-10 11-25,-1 1 1,0-1-1,1 0 1,-1 0-1,0 0 1,0 0 0,0 0-1,0 0 1,-1 0-1,1 0 1,0 0-1,-1 0 1,0 0-1,1-1 1,-1 1 0,0 0-1,0 0 1,0 0-1,0-1 1,-1 1-1,1 0 1,-2-3-1,1 3-18,0 1-1,0 0 0,0 0 0,-1 0 0,1 0 0,-1 0 0,1 0 1,-1 0-1,1 1 0,-1-1 0,1 1 0,-1-1 0,0 1 0,1-1 0,-1 1 1,0 0-1,1 0 0,-1 0 0,0 0 0,1 0 0,-3 0 0,-37 4-469,3 16 280,36-19 186,0 0 0,0 0 1,0 1-1,0-1 0,1 0 0,-1 1 1,1-1-1,-1 1 0,1 0 1,0 0-1,-1-1 0,1 1 0,0 0 1,0 0-1,0 0 0,1 0 1,-2 4-1,8-5 15,0 0 0,0 0 0,0 0 0,0-1 0,0 1 0,0-2 0,0 1 0,8-2 0,-6 0-102,-1 0 0,0 0 0,0-1 0,0 0 0,0 0 0,0 0 0,-1-1 0,1 0-1,-1-1 1,0 1 0,0-1 0,-1 0 0,1-1 0,-1 0 0,0 1 0,-1-1 0,0-1 0,6-10 0,-9 16-1267,-5 7-3580,-5 19-362,9-24 5154,-6 21-5574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16816,'0'0'11050,"10"48"-10665,-10-25-161,0 1-160,2 3 0,-2-1-64,0-4-448,0-3-930,0-5-768,3-9-961,5-6-8648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29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12748,'0'0'7618,"8"-5"-4511,1 1-2539,-1 0 0,1 1 0,0 0 0,0 0 0,0 1 0,17-2 0,-24 3-507,0 1 0,1 0 1,-1-1-1,0 1 0,0 0 0,0 0 1,0 1-1,0-1 0,1 0 1,-1 1-1,0-1 0,0 1 1,0 0-1,0-1 0,0 1 0,0 0 1,0 0-1,0 1 0,-1-1 1,1 0-1,0 0 0,-1 1 0,1-1 1,-1 1-1,1 0 0,-1-1 1,0 1-1,0 0 0,1 0 1,-1 0-1,0 0 0,-1 0 0,1 0 1,0 0-1,-1 0 0,1 0 1,-1 0-1,0 0 0,1 0 1,-1 1-1,0 3 0,-1 0 51,0 1 1,0-1-1,-1 0 1,0 1-1,0-1 0,0 0 1,-1 0-1,0 0 1,0-1-1,0 1 1,-1-1-1,0 1 0,0-1 1,0 0-1,0-1 1,-1 1-1,0-1 0,-8 6 1,-10 12 121,98-16 140,29-2-4800,-68-4-2070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3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9833,'0'0'8035,"-8"0"-5094,-2 1-2767,-11 2 4140,40-2-1451,84-2-1909,-3 0-5421,-88 5-408,-12-4 4694,0 1 0,1-1-1,-1 0 1,0 0 0,0 0 0,0 1 0,0-1-1,0 0 1,1 0 0,-1 0 0,0 1 0,0-1-1,0 0 1,0 0 0,0 0 0,0 1 0,0-1 0,0 0-1,0 0 1,0 1 0,0-1 0,0 0 0,0 0-1,0 1 1,0-1 0,0 0 0,0 0 0,0 0-1,0 1 1,-1-1 0,1 0 0,0 0 0,0 0-1,0 1 1,0-1 0,0 0 0,-1 0 0,1 0-1,0 0 1,0 1 0,0-1 0,0 0 0,-1 0-1,1 0 1,0 0 0,0 0 0,0 0 0,-1 0-1,1 1 1,0-1 0,0 0 0,-1 0 0,1 0-1,0 0 1,-1 0 0,-13 5-7394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5830,'0'0'20467,"57"20"-19794,-23-24-513,0 3-128,-4 1-32,-6 0-1025,-3 0-1730,-6 4-3427,-4 1-5028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34 8648,'0'0'15636,"-10"-7"-15246,5 3-359,3 2-30,0 0 0,1 0-1,-1 0 1,0 1 0,0-1 0,0 1-1,0 0 1,0-1 0,0 1 0,0 0 0,-1 0-1,1 0 1,0 0 0,-1 1 0,1-1-1,0 1 1,-1-1 0,1 1 0,-1 0-1,1 0 1,-1 0 0,1 0 0,-1 0 0,1 1-1,0-1 1,-1 1 0,1 0 0,-3 0-1,-6 7 14,1 1 0,-1-1 0,2 2 0,-1-1 0,2 1 0,-1 1 0,1 0 0,-9 15 0,13-19 5,0 0-1,0 1 1,0 0-1,1 0 1,0 0-1,0 0 1,1 1-1,0-1 1,1 0-1,0 1 0,0 0 1,0-1-1,3 18 1,-2-24 12,1-1 1,1 1 0,-1 0 0,0-1-1,0 1 1,0-1 0,1 1-1,-1-1 1,1 1 0,0-1-1,-1 0 1,1 0 0,0 0-1,-1 0 1,1 0 0,0 0 0,0 0-1,0-1 1,0 1 0,0-1-1,0 1 1,0-1 0,0 0-1,0 0 1,0 0 0,0 0-1,0 0 1,4-1 0,3 1 228,0-1 1,0 0-1,-1 0 1,1-1 0,11-4-1,-9 2-27,-1-1 1,0 0-1,-1-1 0,1 0 0,-1-1 0,0 0 1,11-11-1,-16 13-290,0 1 0,0-1 0,0 1 0,-1-1 0,1 0 0,-1 0 1,-1 0-1,1-1 0,-1 1 0,1-1 0,-2 0 0,1 1 0,-1-1 0,0 0 1,1-8-1,-2 13-79,0 1 0,0-1 0,0 1 0,-1-1 0,1 1 0,0 0-1,0-1 1,0 1 0,-1-1 0,1 1 0,0 0 0,-1-1 0,1 1 0,0 0 0,-1-1 0,1 1 0,0 0 0,-1 0 0,1-1 0,-1 1 0,1 0 0,0 0 0,-1 0 0,1-1 0,-1 1 0,1 0 0,-1 0 0,1 0 0,0 0 0,-1 0 0,1 0 0,-1 0 0,1 0 0,-1 0 0,1 0 0,-1 0 0,1 0 0,-1 1 0,1-1 0,0 0 0,-1 0 0,1 0 0,-1 1 0,-19 11-8555,15 4 166</inkml:trace>
  <inkml:trace contextRef="#ctx0" brushRef="#br0" timeOffset="1">221 286 14414,'0'0'5669,"-4"62"-3107,-2-34-896,5 4-577,-1 1-705,-2-3-288,2 1-63,2-6-546,0-3-640,-6-6-897,3-7-1730,-3-9-1889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25 19196,'-18'33'4836,"-26"55"-3627,35-69-1100,0 1 0,1 0-1,1 1 1,0 0 0,-4 32 0,11-51-95,0-1-1,-1 1 1,1-1 0,0 1 0,0-1 0,0 1 0,1-1 0,-1 1 0,0-1 0,1 1 0,-1-1 0,1 1 0,-1-1 0,1 0 0,0 1 0,-1-1 0,1 0 0,0 1 0,1 0 0,-1-1 2,0 0 0,1 0-1,-1-1 1,0 1 0,0-1 0,0 1 0,1-1-1,-1 1 1,0-1 0,1 0 0,-1 1 0,0-1-1,1 0 1,-1 0 0,0 0 0,1 0 0,1-1-1,3 0 46,-1 0 0,1-1-1,0 0 1,-1 0 0,1 0-1,-1-1 1,0 0-1,6-4 1,6-6 173,0-1-1,0 0 1,-2-1 0,20-25-1,-26 28-88,0 0-1,-1 0 1,0-1-1,-1 0 1,-1 0-1,0-1 1,6-22 0,-11 33-120,0 0 0,-1-1 0,1 1 1,-1-1-1,1 1 0,-1-1 0,0 1 1,0-1-1,-1 1 0,1-1 0,-1 1 0,1-1 1,-1 1-1,0 0 0,-1-1 0,1 1 1,-3-4-1,3 4-28,-1 1 0,-1 0 0,1 0 0,0 0 0,0 0 1,-1 1-1,1-1 0,-1 0 0,0 1 0,1 0 0,-1 0 0,0 0 0,0 0 0,0 0 0,1 0 1,-1 1-1,0-1 0,0 1 0,0 0 0,-6 0 0,-1 1-305,0 0-1,0 1 1,0 0-1,0 1 1,0 0-1,1 1 1,-1-1-1,1 2 1,0-1-1,0 1 1,1 1-1,-16 12 1,19-13-374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 13100,'0'0'14814,"0"0"-14814,0-1-1,0 1 0,0 0 1,-1 0-1,1-1 0,0 1 0,0 0 1,0 0-1,0-1 0,0 1 0,0 0 1,-1 0-1,1-1 0,0 1 1,0 0-1,0 0 0,0 0 0,-1 0 1,1-1-1,0 1 0,0 0 0,-1 0 1,1 0-1,0 0 0,0 0 1,-1 0-1,1 0 0,0-1 0,0 1 1,-1 0-1,1 0 0,0 0 0,0 0 1,-1 0-1,1 0 0,0 0 1,0 0-1,-1 0 0,1 1 0,0-1 1,0 0-1,-1 0 0,1 0 1,0 0-1,0 0 0,-1 0 0,1 0 1,0 1-1,0-1 0,-1 0 0,1 0 1,0 0-1,0 1 0,0-1 1,0 0-1,-1 0 0,1 0 0,0 1 1,-5 4 3,-1 1 0,2-1 0,-1 1 0,0 0 0,1 1 0,0-1 0,1 1 0,-5 11 0,-21 64 109,27-77-107,-10 63 32,11-66-32,1 0-1,0 0 1,-1 0-1,1 0 1,0 0-1,0-1 1,0 1-1,0 0 1,1 0-1,-1 0 1,0 0-1,1 0 0,0 0 1,-1-1-1,1 1 1,0 0-1,0 0 1,0-1-1,0 1 1,0-1-1,0 1 1,0-1-1,1 1 1,-1-1-1,0 0 1,1 1-1,-1-1 1,1 0-1,0 0 1,2 1-1,3-1 92,1 0 1,0 0-1,0-1 1,-1 0-1,1 0 1,0-1-1,0 0 0,-1-1 1,1 0-1,-1 0 1,1 0-1,-1-1 1,0 0-1,0 0 0,0-1 1,0 0-1,-1 0 1,1-1-1,-1 0 0,0 0 1,7-8-1,-6 6 17,0-1 0,0 0-1,-1 0 1,0-1 0,0 1-1,-1-1 1,0-1 0,-1 1-1,0-1 1,0 0-1,-1 0 1,0 0 0,-1 0-1,0 0 1,1-16 0,-3 22-108,0 1 0,-1 0 0,1 0 0,-1 0 0,1 0 0,-1-1 0,0 1 1,0 0-1,-1 0 0,1 0 0,0 1 0,-1-1 0,0 0 0,0 0 0,0 1 0,0-1 0,0 1 1,0 0-1,0 0 0,-1 0 0,1 0 0,-1 0 0,-3-2 0,1 2-171,0-1 0,-1 1 1,1 0-1,-1 0 0,1 1 0,-1 0 0,0 0 0,1 0 0,-1 1 0,0-1 1,0 1-1,-6 1 0,10 0-108,0-1 1,0 1-1,0-1 1,0 1-1,1 0 1,-1 0-1,0 0 1,1 0-1,-1 0 1,0 0 0,1 0-1,-1 0 1,1 1-1,0-1 1,-1 0-1,1 1 1,-2 2-1,-8 19-7167,7-10 805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14798,'0'0'16229,"-6"11"-16187,-5 7-34,-39 73 68,45-81-80,1 0-1,-1 1 1,2-1-1,0 1 1,0 0-1,1 0 1,-2 17-1,4-26 7,1-1-1,-1 1 0,1 0 0,-1-1 0,1 1 0,-1-1 0,1 1 0,0-1 0,0 0 0,-1 1 0,1-1 0,0 0 0,1 1 0,-1-1 0,0 0 0,0 0 1,0 0-1,1 0 0,-1 0 0,0 0 0,1 0 0,-1-1 0,1 1 0,-1 0 0,1-1 0,-1 1 0,1-1 0,0 0 0,-1 1 0,1-1 0,1 0 0,60 4-773,-53-4 272,4 0-212,-9 0-112,1 1 0,-1-1 0,1 0 0,-1-1 0,1 0 1,-1 0-1,0 0 0,1 0 0,-1-1 0,7-2 0,5-9-5667</inkml:trace>
  <inkml:trace contextRef="#ctx0" brushRef="#br0" timeOffset="1">247 117 13645,'0'0'15054,"-45"70"-14157,30-43-385,0 6-351,3 4-97,-5 1-32,4 3-192,-4-1-641,6-5-897,3-7-1217,3-11-1024,5-9-3749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14318,'0'0'12363,"-3"10"-11973,-10 25-226,-1-2-1,-1 1 1,-2-2 0,-27 38-1,-13 28-410,47-75-206,6-13-6151,5-23-683,1-10-1399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25 14221,'0'0'8633,"-8"9"-8153,2-3-418,0 0 0,0 0-1,1 1 1,0 0 0,0 0-1,1 0 1,0 0 0,0 1 0,0 0-1,1 0 1,1 0 0,-1 0-1,1 0 1,0 0 0,0 14 0,2-21-41,0 0 1,0-1 0,0 1-1,0 0 1,0 0 0,0 0-1,0-1 1,1 1 0,-1 0-1,0 0 1,0-1 0,1 1-1,-1 0 1,1 0-1,-1-1 1,1 1 0,-1 0-1,1-1 1,-1 1 0,1-1-1,-1 1 1,1-1 0,0 1-1,-1-1 1,1 1 0,0-1-1,1 1 1,25 0 1212,-22-2-1007,1 0 1,-1 0-1,0-1 0,0 0 1,-1 0-1,1 0 0,0-1 1,7-5-1,-8 4-141,0-1 0,0 1 0,-1-1 0,1 0 1,-1 0-1,0-1 0,-1 1 0,1-1 0,-1 1 0,0-1 0,-1 0 0,1 1 0,-1-1 1,0 0-1,-1 0 0,1 0 0,-1 0 0,0 0 0,-1 0 0,1 0 0,-1 0 0,-2-6 1,3 10-128,-1 1 1,1-1-1,-1 1 1,0-1-1,1 1 1,-1-1-1,0 1 1,0 0-1,0-1 1,0 1-1,0 0 1,0 0-1,0 0 1,-1-1-1,1 1 1,0 1-1,-1-1 1,1 0-1,0 0 1,-1 0-1,1 1 1,-1-1-1,1 1 1,-1-1-1,0 1 1,1-1-1,-1 1 1,1 0-1,-1 0 1,0 0-1,1 0 1,-1 0-1,0 0 1,1 0-1,-1 1 1,1-1-1,-3 1 1,0 1-189,0-1 0,0 0 0,0 1 1,1 0-1,-1 0 0,1 0 0,-1 0 1,1 0-1,0 1 0,0 0 0,0-1 1,0 1-1,0 0 0,-2 4 1,-20 40-3539,15-14-1771,7-10-639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1:4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65 12812,'0'0'6993,"-4"10"-5834,-2 3-955,2 0 0,0 1 0,0-1 1,2 1-1,-1 0 0,2-1 0,-1 26 0,2-38-141,0 0 0,0 0 0,0 0-1,0 0 1,0 0 0,1 0 0,-1 0-1,0 0 1,0 0 0,1 0 0,-1 0 0,1 0-1,-1 0 1,1 0 0,-1 0 0,1 0-1,0 0 1,-1 0 0,1 0 0,0-1-1,0 1 1,0 0 0,0 0 0,-1-1-1,1 1 1,0-1 0,0 1 0,2 0 0,-1-1 129,1 1 0,-1-1 0,1 0 0,-1 0 0,1 0 0,-1-1 0,0 1 0,1 0 0,-1-1 0,1 0 0,-1 0 0,3-1 0,3-1 234,0-1-1,0 0 1,0-1 0,-1 0 0,0 0 0,8-8 0,-11 8-261,0 0 0,0-1-1,0 1 1,0-1 0,-1 0 0,0 0 0,-1-1-1,1 1 1,-1-1 0,0 1 0,-1-1 0,0 1-1,0-1 1,0 0 0,-1 0 0,0-9 0,0 12-180,0 1 0,-1 0 0,0-1 1,1 1-1,-1 0 0,0 0 0,-1-1 1,1 1-1,0 0 0,-1 0 0,0 1 0,0-1 1,0 0-1,0 0 0,0 1 0,0-1 1,-1 1-1,1 0 0,-1 0 0,1 0 1,-1 0-1,0 0 0,0 1 0,0-1 0,0 1 1,0-1-1,0 1 0,-1 0 0,1 1 1,0-1-1,0 0 0,-1 1 0,1 0 1,-4 0-1,1 0-368,1 0 0,0 0 0,0 0 0,-1 1 0,1 0 1,0 0-1,0 0 0,0 1 0,0 0 0,0 0 0,-5 3 0,6-2-602,0 0 0,0 0 0,0 0 0,0 0-1,1 1 1,-1-1 0,-4 8 0,-6 13-8245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5894,'0'0'3678,"5"-10"-1639,24-42 1166,7-16 7000,-34 116-9634,-5 13-463,-22 114 0,9-79-52,4-9 601,6-44-2414,5-34-4061,-4-31 613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11787,'0'0'7004,"1"-8"-5712,-1 5-1246,0 0 1,1 1-1,-1-1 0,1 0 1,-1 1-1,1-1 0,0 1 1,0-1-1,0 1 0,1 0 1,-1-1-1,0 1 0,1 0 1,0 0-1,-1 0 0,4-3 1,1 2-1,-1-1 0,0 1 0,1 1-1,0-1 1,-1 1 0,1 0 0,0 0 0,9-1 0,22-4 3,0 1 0,0 2 0,0 1 1,1 3-1,38 3 0,-50-1-57,-1 2 0,1 0 0,-1 2 0,0 1 1,0 0-1,-1 2 0,0 1 0,26 16 0,-46-25-8,-1 1 0,0 0 0,0 0 0,-1 0 0,1 0 0,0 1 0,-1-1 0,1 1 0,-1-1 0,0 1 0,0 0-1,0 0 1,0 0 0,0 0 0,-1 1 0,1-1 0,-1 0 0,0 1 0,0-1 0,1 7 0,-3-7 89,1 0 0,0 0-1,-1 0 1,0 0 0,0 0 0,0 0 0,0-1 0,0 1 0,-1 0-1,1-1 1,-1 1 0,1-1 0,-1 1 0,0-1 0,0 0 0,0 0 0,-1 0-1,1 0 1,0 0 0,-1 0 0,1 0 0,-1-1 0,0 1 0,-4 1-1,-27 11 83,-1-2 0,-1-1-1,1-1 1,-2-2-1,-38 3 1,33-4-1899,48-10-2847,11-6-3737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7 11499,'0'0'11963,"-11"-2"-11867,7 1-97,1 0 0,-1 1 1,1-1 0,0 0-1,-1 1 1,1 0 0,-1 0-1,1 0 1,0 0 0,-1 0-1,1 1 1,0 0 0,-1 0-1,1-1 1,0 2-1,0-1 1,0 0 0,0 1-1,0-1 1,0 1 0,0 0-1,0 0 1,1 0 0,-1 0-1,1 1 1,-4 3 0,-23 32 38,2 1 0,1 2 0,2 1 0,2 1 0,2 0 0,2 2 0,-13 47 0,26-75-41,0-1 0,2 1 0,0 0 0,1 0 0,0 0 0,2 1 0,0-1 0,1 0 0,3 18 1,-2-25-22,0-1 0,1 0 0,1 0 0,-1 0 0,1 0 0,1-1 0,0 1 1,0-1-1,1 0 0,0-1 0,0 1 0,0-1 0,1 0 0,0-1 0,1 0 1,0 0-1,12 7 0,-8-5-589,0-2 0,1 0 0,17 6 0,-15-8-1516,1 0-1,28 4 0,5-5-5087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10282,'0'0'11819,"-8"10"-11168,-82 100 696,19-27-1513,-75 119-1,146-202 29,0 1 0,0-1-1,0 0 1,0 1-1,-1-1 1,1 1-1,0-1 1,0 0 0,0 1-1,-1-1 1,1 0-1,0 1 1,0-1-1,-1 0 1,1 1 0,0-1-1,-1 0 1,1 0-1,-1 1 1,1-1-1,0 0 1,-1 0 0,1 0-1,0 0 1,-1 0-1,1 1 1,-1-1-1,1 0 1,-1 0 0,1 0-1,0 0 1,-1 0-1,1 0 1,-1 0-1,-5-15-5580,4-8-1077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9001,'0'0'13009,"9"7"-11984,227 172 985,-148-113-4052,-59-48-1358,-3-7-2238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15251,'0'1'66,"-1"0"-1,1 0 0,0 0 0,0 0 1,0-1-1,0 1 0,0 0 0,0 0 1,0 0-1,0 0 0,0 0 1,0-1-1,1 1 0,-1 0 0,0 0 1,0 0-1,1-1 0,-1 1 1,1 0-1,-1 0 0,0-1 0,1 1 1,0 0-1,-1-1 0,1 1 0,-1 0 1,1-1-1,0 1 0,-1-1 1,1 1-1,0-1 0,0 0 0,-1 1 1,1-1-1,0 0 0,0 1 1,0-1-1,-1 0 0,1 0 0,0 0 1,1 0-1,6 2 250,0-2 0,0 1 0,14-2 0,-12 0 174,54-4 1440,66-14 1,-52 6-1091,697-63 1849,-162 22-2678,-538 45-7,162-22 128,-237 31-131,0 0-1,0 0 0,0 1 0,0-1 0,0 0 0,0 0 0,0 0 0,0 0 0,0 0 0,0 0 0,1 0 0,-1 0 0,0 0 0,0 0 0,0 0 0,0 0 0,0 0 0,0 0 0,0 0 1,0 0-1,0 0 0,0-1 0,0 1 0,0 0 0,1 0 0,-1 0 0,0 0 0,0 0 0,0 0 0,0 0 0,0 0 0,0 0 0,0 0 0,0 0 0,0 0 0,0 0 0,0 0 0,0 0 1,0 0-1,0 0 0,0-1 0,0 1 0,0 0 0,0 0 0,0 0 0,0 0 0,0 0 0,0 0 0,0 0 0,0 0 0,0 0 0,0 0 0,0 0 0,0 0 0,0-1 0,0 1 1,0 0-1,0 0 0,0 0 0,0 0 0,0 0 0,0 0 0,0 0 0,0 0 0,0 0 0,0 0 0,0 0 0,0 0 0,-8-5-234,-10-1-598,-6 0-338,-24-5 383,16 8 157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9577,'0'0'13853,"-4"10"-13170,0-1-606,-1-1 0,0 1 0,0-1 0,-1 0 0,-1 0 0,1-1 0,-1 0 0,0 0 0,-1 0 0,1-1 0,-14 8 0,-16 9-6,7-4-64,-39 31 0,68-50-15,0 1-1,1-1 1,-1 0-1,0 1 0,1-1 1,-1 1-1,1 0 1,-1-1-1,1 1 0,-1-1 1,1 1-1,-1 0 1,1-1-1,-1 1 0,1 0 1,0 0-1,0-1 1,-1 1-1,1 0 0,0 0 1,0-1-1,0 1 1,0 0-1,0 0 0,0 1 1,15 6-10,40-7 193,-46-1-162,117-8 207,-84 4-1259,1 2-1,59 4 0,-102-2 793,1 0-1,-1 0 0,1 0 0,0 1 1,-1-1-1,1 0 0,-1 0 1,1 0-1,-1 1 0,1-1 0,-1 0 1,1 1-1,-1-1 0,1 0 0,-1 1 1,0-1-1,1 1 0,-1-1 1,0 1-1,1-1 0,-1 1 0,0-1 1,1 1-1,-1-1 0,0 1 1,0-1-1,0 1 0,0-1 0,1 1 1,-1-1-1,0 1 0,0 0 0,0-1 1,0 1-1,0-1 0,0 1 1,0-1-1,-1 1 0,1-1 0,0 1 1,0 0-1,0-1 0,-1 1 0,1-1 1,0 1-1,-1 0 0,-5 8-4321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71 8648,'0'0'4671,"1"-9"-2140,4-42 1745,-5 50-4201,-1 0 1,1 1-1,0-1 1,-1 1-1,1-1 0,0 0 1,-1 1-1,1-1 1,-1 1-1,1 0 1,-1-1-1,0 1 1,1-1-1,-1 1 1,1 0-1,-1-1 0,0 1 1,1 0-1,-1 0 1,1-1-1,-1 1 1,0 0-1,0 0 1,1 0-1,-1 0 0,0 0 1,1 0-1,-1 0 1,0 0-1,1 0 1,-1 0-1,0 0 1,1 1-1,-1-1 1,0 0-1,1 0 0,-1 1 1,0 0-1,-30 9-353,22-4 271,-1 1 0,1-1 1,1 2-1,-15 14 1,19-19 5,1 1 0,0 0 0,0-1 0,1 1 0,-1 0 0,1 1 0,0-1 0,0 0 0,0 1 0,1-1 0,-1 1 0,1-1 0,0 1 0,0 6 0,2-8 4,0-1 0,0 1 0,0 0 0,0-1 0,0 1 0,1-1 1,-1 1-1,1-1 0,0 1 0,-1-1 0,1 0 0,0 0 1,0 0-1,1 0 0,-1 0 0,0-1 0,1 1 0,-1-1 0,1 1 1,4 1-1,60 24 90,-66-27-92,43 13 48,28 9-98,-67-20 37,0 0 0,0 1-1,0-1 1,0 1 0,-1 0 0,1 0 0,-1 1 0,0-1 0,0 1-1,5 6 1,-8-8 7,1 0 1,-1 0-1,0 0 0,0 1 0,0-1 0,-1 1 0,1-1 1,0 0-1,-1 1 0,0-1 0,0 1 0,1-1 0,-1 1 1,-1-1-1,1 1 0,0-1 0,-1 1 0,1-1 0,-1 1 1,0-1-1,1 0 0,-1 1 0,0-1 0,-1 0 0,1 0 1,0 1-1,-1-1 0,1 0 0,-1-1 0,0 1 0,1 0 1,-1 0-1,-3 2 0,-8 7 56,0-1 0,0 0 1,-26 14-1,32-19-33,-12 6 162,0-1 0,0-1 1,-22 7-1,32-13-12,0 0 0,0-1 0,0 0 0,0-1 0,0 0 1,0 0-1,0-1 0,-1 0 0,-15-2 0,22 1-139,1 0 0,-1 0 0,1 0-1,-1-1 1,1 1 0,-1 0 0,1-1 0,0 0-1,0 1 1,0-1 0,0 0 0,0 0 0,0 0-1,0-1 1,0 1 0,1 0 0,0-1 0,-1 1-1,1-1 1,0 1 0,0-1 0,0 0 0,0 1-1,1-1 1,-1 0 0,1 0 0,-1-5-1,1 5-34,0-1 0,-1 0 0,2 0 0,-1 0 0,0 0 0,1 0-1,-1 1 1,1-1 0,0 0 0,1 1 0,-1-1 0,0 0 0,1 1-1,0-1 1,0 1 0,0 0 0,0 0 0,1 0 0,3-4 0,16-8-48,1 1 1,0 2 0,1 0 0,47-16-1,37-18 63,-96 40 58,-1-1 0,0 0 1,-1 0-1,1-1 0,-1-1 1,16-17-1,-24 24-5,0 0-1,0-1 1,-1 1 0,1 0-1,-1-1 1,1 1-1,-1-1 1,0 1 0,0-1-1,0 1 1,0-1 0,0 0-1,-1 0 1,1 1 0,-1-1-1,0 0 1,0 0-1,0 0 1,0 1 0,0-1-1,-1 0 1,0-3 0,0 2 3,-1 1 1,0 0 0,0-1-1,0 1 1,0 0 0,0 0-1,-1 0 1,1 0 0,-1 0 0,0 1-1,0-1 1,0 1 0,0 0-1,-6-3 1,3 1-176,0 1 0,0 1-1,0-1 1,-1 1 0,1 0 0,-1 0 0,1 1 0,-11-1-1,13 2-189,0 0-1,0 0 0,1 0 0,-1 0 0,0 1 0,0-1 0,0 1 1,0 0-1,1 0 0,-1 1 0,1-1 0,-1 1 0,1 0 0,-5 3 0,4-2-761,1 0 0,-1 0-1,1 0 1,0 1 0,0 0-1,1-1 1,-4 8 0,-1 5-4944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9385,'0'0'6774,"9"8"-6480,12 10 9,0 0-1,-2 2 1,0 0 0,-1 1-1,-1 1 1,-1 1 0,-1 0 0,-2 1-1,16 35 1,-22-41-177,0 0-1,-2 0 1,0 1 0,0 0-1,-2 0 1,-1 1-1,0-1 1,-1 0 0,-1 1-1,-1-1 1,-1 1-1,0-1 1,-2 0 0,-10 34-1,-7 2-16,-3-1-1,-2-1 0,-3-1 0,-2-2 1,-38 50-1,25-45-3692,-96 95 0,68-85-5817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0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11211,'0'0'10762,"2"10"-10276,2 38 280,-2 54-1,-2-83-642,0-19-112,0 0 0,0 1 0,0-1 0,0 0 0,0 1-1,0-1 1,0 1 0,0-1 0,1 0 0,-1 1-1,0-1 1,0 0 0,0 1 0,0-1 0,1 0-1,-1 1 1,0-1 0,1 0 0,-1 1 0,0-1-1,0 0 1,1 0 0,-1 1 0,0-1 0,1 0 0,-1 0-1,0 0 1,1 0 0,-1 0 0,1 1 0,-1-1-1,0 0 1,1 0 0,-1 0 0,1 0 0,-1 0-1,1 0 1,22-5 746,19-14 590,-17 4-1374,-1-2 0,0-1 1,-2 0-1,0-2 0,28-32 1,-59 46-13438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7591,'0'0'11627,"64"52"-11531,-41-46-32,2-1-1153,-1-2-2658,-5-3-2691</inkml:trace>
  <inkml:trace contextRef="#ctx0" brushRef="#br0" timeOffset="1">296 1 12844,'0'0'9001,"57"15"-8969,-31-10 0,-1-1-545,-1-1-1409,-7-3-1505,-6 0-1441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0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10922,'0'0'9513,"68"15"-8680,-28-15-577,3 0-192,0 0-928,-1 0-2628,-3 0-1953</inkml:trace>
  <inkml:trace contextRef="#ctx0" brushRef="#br0" timeOffset="1">518 35 4965,'0'0'12305,"-10"1"-10538,4-1-1637,-1 1 1,1 1-1,-1-1 1,1 1-1,0 0 1,0 0-1,-9 5 0,12-5-107,0 0 0,0 0 0,1 0 0,-1 0 0,1 1 0,0-1 0,0 1 0,-1-1 0,2 1 0,-1 0 0,0 0 0,1 0 0,-1 0 0,1 0 0,0 0 0,0 0 0,0 0 0,0 1 0,0-1 0,1 6 0,-1-6-20,0 1-1,1-1 0,0 0 0,0 0 0,0 0 0,0 0 0,0 0 0,1 1 0,0-1 0,-1 0 0,1 0 1,0 0-1,0 0 0,1 0 0,-1 0 0,1-1 0,-1 1 0,1 0 0,4 4 0,-3-5 100,1 0 0,0 0 0,-1 0 0,1 0 0,0-1-1,0 1 1,0-1 0,0 0 0,0 0 0,1-1 0,-1 1-1,0-1 1,0 0 0,8-1 0,-9 1 74,-1 0 1,1 0-1,0-1 0,0 1 1,0-1-1,-1 0 0,1 0 1,0 0-1,-1 0 1,1 0-1,-1 0 0,1-1 1,-1 1-1,0-1 0,1 0 1,-1 0-1,0 0 1,0 0-1,0 0 0,-1 0 1,1 0-1,0-1 0,-1 1 1,0 0-1,1-1 0,-1 0 1,0 1-1,0-1 1,0 0-1,0-4 0,0 3-60,0 0-1,-1 0 0,0 0 0,0 0 0,0 0 1,0 0-1,-1 0 0,1 1 0,-1-1 1,0 0-1,0 0 0,-1 0 0,1 1 0,-1-1 1,1 1-1,-1-1 0,0 1 0,-1 0 1,1-1-1,0 1 0,-6-4 0,1 1-517,-1 0-1,-1 0 1,1 1-1,-1 0 1,-15-7-1,-25-2-9412,35 12 1199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3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9897,'0'0'9513,"61"1"-9385,-20-1-31,4-1-65,8 1-32,-2 0 32,0 0-32,-6 0 0,-7 0-257,-3 0-383,-12 1-1378,-10 4-1313,-3-3-2146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2:3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12300,'0'0'1697,"66"2"1,-17-2 128,8-3-577,-1-3-641,7 0-512,-3 3-64,-7 3-96,-8 0-1665,-9 0-2852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0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4292,'164'-31'7846,"-93"21"-6009,0 3 0,0 2-1,107 8 1,-119 9-1027,-49-9-980,1-1 0,0 0 0,-1 0 0,1-1 0,0 0 0,0-1 0,12-1 0,-22-7-9764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7015,'0'0'15396,"9"-1"-14660,23-3-555,0 2 0,0 1-1,1 2 1,-1 1 0,0 1 0,59 15-1,211 47-116,-291-64-71,46 12 48,-55-13-58,0 1 0,-1-1 1,1 0-1,0 1 0,0 0 1,-1-1-1,1 1 0,-1 0 1,1 0-1,-1 0 0,1 0 1,-1 0-1,1 0 0,-1 0 1,0 1-1,0-1 0,0 0 1,0 1-1,1-1 0,-2 1 0,1-1 1,0 1-1,0-1 0,0 1 1,0 2-1,-2-3 25,1 0-1,-1 0 0,0 1 1,1-1-1,-1 0 1,0 0-1,0 0 0,0 0 1,0 0-1,0 0 1,0 0-1,0 0 0,0 0 1,0-1-1,0 1 1,0 0-1,-1-1 0,-1 2 1,-30 13 225,26-12-190,-140 57 528,45-20-38,-136 75 1,230-110-558,0-1 0,1 2 0,-1-1-1,1 1 1,-11 12 0,17-18 12,0 1-1,0 0 1,1 0 0,-1 0 0,0 0 0,1 0-1,-1 0 1,1 0 0,0 1 0,-1-1-1,1 0 1,0 0 0,-1 0 0,1 0-1,0 0 1,0 1 0,0-1 0,0 0-1,0 0 1,0 0 0,1 2 0,0-2 3,0 1 0,0 0 0,0-1 0,0 1 0,1-1 0,-1 0 0,0 1 0,1-1 0,-1 0 0,1 0 0,-1 0 0,1 0 0,0 0 0,0 0 0,-1 0 0,1 0 0,3 0 0,33 10 92,1-2 0,0-2 0,0-1 0,66 1 0,-39-3-18,270 27-1111,-299-31-7079,-21-3-1180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17324,'0'0'76,"0"0"1,0 1 0,0-1 0,0 0 0,0 0-1,0 1 1,0-1 0,0 0 0,0 0-1,0 1 1,0-1 0,0 0 0,1 0 0,-1 1-1,0-1 1,0 0 0,0 0 0,0 0-1,0 0 1,1 1 0,-1-1 0,0 0 0,0 0-1,0 0 1,1 0 0,-1 1 0,0-1-1,0 0 1,1 0 0,-1 0 0,0 0 0,0 0-1,1 0 1,-1 0 0,0 0 0,0 0-1,1 0 1,14-3 1509,15-12 195,-27 14-1413,29-19 514,-1-2 0,0-1 1,42-42-1,-36 32-513,-36 32-364,-1 1 0,1-1 1,-1 0-1,0 1 0,1-1 0,-1 1 1,1 0-1,0-1 0,-1 1 0,1-1 0,-1 1 1,1 0-1,0 0 0,-1-1 0,1 1 1,-1 0-1,1 0 0,0 0 0,-1-1 0,1 1 1,0 0-1,0 0 0,-1 0 0,1 0 1,0 0-1,-1 1 0,2-1 0,-2 1-3,1-1 0,-1 1 1,1 0-1,-1 0 0,1-1 0,-1 1 0,1 0 0,-1 0 0,0 0 0,0 0 0,1-1 1,-1 1-1,0 0 0,0 0 0,0 0 0,0 0 0,0 1 0,-6 42 10,6-44-11,-5 24-69,-1 0-66,1 1 0,1-1 0,1 1 0,1 41 0,2-64 67,0 0 1,0-1 0,0 1 0,1-1-1,-1 1 1,1-1 0,-1 1 0,1-1-1,-1 1 1,3 2 0,-3-4 61,0 0 0,1 1 0,-1-1 0,1 0 0,-1 0 0,1 1 0,-1-1 0,0 0 0,1 0 0,-1 0 0,1 0 0,-1 0 0,1 0 0,-1 0 0,1 0 0,-1 0 0,1 0 0,-1 0 0,1 0 0,-1 0 0,1 0 0,-1 0 0,1 0 0,-1 0 0,1-1 0,-1 1 0,1 0 0,-1 0 0,0 0 0,1-1 0,-1 1 1,1 0-1,-1-1 0,0 1 0,1 0 0,-1-1 0,0 1 0,1-1 0,11-11-343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1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9417,'0'0'7452,"-10"3"-6726,3-1-654,-1 1 0,1 0-1,0 0 1,0 1-1,0 0 1,1 0-1,-1 1 1,1 0 0,0 0-1,0 0 1,1 1-1,-1-1 1,1 1 0,1 1-1,-1-1 1,-6 14-1,1 0 8,2 1-1,0 1 1,2-1-1,0 1 1,1 0 0,1 1-1,1-1 1,2 1-1,0-1 1,1 1-1,1 0 1,1-1-1,1 1 1,1-1-1,1 0 1,10 27-1,-11-40-148,1 1 1,0-1-1,0-1 0,1 1 0,0-1 1,1 0-1,0 0 0,9 8 1,-11-13-586,-1 1 0,1-1 0,-1 0 0,1-1 0,0 1 0,0-1 0,0 0 0,0 0 0,0 0 1,9 1-1,9-2-8106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1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99 10025,'0'0'6732,"4"-8"-4015,-3 4-2709,2-2 530,0 1 0,-1-1 0,0 0 0,0 0-1,-1 0 1,2-8 0,-3 13-466,0-1-1,0 1 1,0-1 0,0 1-1,0-1 1,-1 1-1,1-1 1,0 1-1,-1 0 1,1-1-1,-1 1 1,0-1-1,1 1 1,-1 0-1,0 0 1,0-1 0,1 1-1,-1 0 1,0 0-1,0 0 1,0 0-1,-1 0 1,1 0-1,0 0 1,0 0-1,0 1 1,-1-1-1,1 0 1,0 1 0,-1-1-1,1 1 1,-1-1-1,1 1 1,-1 0-1,1 0 1,-1 0-1,-2-1 1,-2 1-93,0 0-1,1 0 1,-1 1-1,0-1 1,0 1 0,0 1-1,0-1 1,1 1 0,-1 0-1,0 0 1,1 0 0,0 1-1,-1 0 1,1 0 0,0 0-1,1 1 1,-1 0 0,1 0-1,-1 0 1,1 0-1,0 1 1,1-1 0,-1 1-1,1 0 1,0 0 0,0 0-1,0 1 1,1-1 0,0 1-1,0-1 1,0 1 0,1 0-1,0 0 1,0 0 0,1 0-1,-1 0 1,1 7-1,1-11 18,0 0 0,0-1 0,-1 1 0,1-1 0,0 0 0,0 1 0,0-1 0,1 0 0,-1 1 0,0-1 0,0 0 0,1 0 0,-1 0 0,1 0 0,-1 0 0,1 0 0,-1-1 0,1 1 0,-1 0 0,1-1 0,0 1-1,-1-1 1,1 0 0,0 0 0,0 1 0,-1-1 0,1 0 0,0 0 0,2-1 0,4 1 6,1 0 0,-1 0 0,1-1 0,14-3-1,-13 0-10,1-1 0,-1 1 0,-1-2 1,1 1-1,-1-1 0,0-1 0,-1 1 0,9-9 0,-9 8 9,-11 34-982,-3 7 1162,2 1-1,0 0 1,3 52-1,1-63-112,-1-20 258,-7 0 305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1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9449,'1'8'9242,"0"29"-8256,-8 137 2223,27-176-1827,4-11-903,0-2 0,0-1 0,-2 0 0,0-2 0,0-1 0,19-22 0,0 1-858,-38 37-1170,-13 1-14311,-3 6 6636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1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7911,'0'0'11115,"28"50"-9962,-13-42-480,2 2-513,0 1-128,-4-1-128,0-2-2082,2-7-2306,-3-1-5958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1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7335,'0'0'12396,"5"11"-12231,11 22-91,-2 1 0,-1 0 0,-2 1 0,-1 0 0,10 72 0,-17-79-30,-2-1-1,-1 1 1,-1 0 0,-1-1 0,-1 1-1,-1-1 1,-2 0 0,-1-1-1,-11 29 1,15-48-132,-11 31 221,-36 66 0,12-52-2873,21-38-1670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64 5029,'0'0'13938,"-4"-9"-12021,-15-28-503,18 35-1362,-1 1 0,1-1-1,-1 1 1,0 0 0,1-1 0,-1 1-1,0 0 1,0 0 0,0 0-1,0 0 1,0 0 0,0 1-1,0-1 1,0 0 0,0 1-1,0 0 1,0-1 0,0 1-1,0 0 1,-1 0 0,1 0-1,0 1 1,0-1 0,0 0-1,-3 2 1,0-1-52,1 0 0,0 0 1,0 1-1,0-1 0,0 1 0,0 0 0,0 0 0,0 0 1,-6 6-1,7-4-1,-1 0 0,1 0 1,0 0-1,0 0 0,0 1 1,1-1-1,0 1 0,0 0 1,0 0-1,0 0 0,1 0 1,-1 0-1,1 0 0,1 0 1,-1 0-1,1 8 0,0-11 8,0 0-1,1 1 0,0-1 0,-1 1 1,1-1-1,0 0 0,0 1 1,0-1-1,0 0 0,1 0 0,-1 0 1,0 0-1,1 0 0,0 0 0,-1 0 1,1-1-1,0 1 0,0 0 1,0-1-1,0 0 0,0 1 0,0-1 1,1 0-1,-1 0 0,0 0 0,0 0 1,1-1-1,-1 1 0,1-1 1,-1 1-1,1-1 0,-1 0 0,1 0 1,3 0-1,3 0 86,0 0 0,0 0-1,0-1 1,-1 0 0,1-1 0,0 0 0,0 0 0,-1-1 0,0 0-1,14-7 1,-18 7-59,0 1 0,0-1 0,-1 1 0,1-1 0,-1 0-1,0-1 1,0 1 0,0 0 0,0-1 0,-1 0 0,0 0 0,1 1-1,-1-1 1,0-1 0,-1 1 0,1 0 0,-1 0 0,0-1 0,0 1 0,0 0-1,-1-1 1,1 1 0,-1-5 0,0 8-30,0 0 0,-1 0 1,1 0-1,0 0 0,-1 0 0,1 0 1,0 0-1,-1 0 0,1 0 0,-1 0 1,1 0-1,-1 1 0,0-1 0,1 0 1,-1 0-1,0 1 0,1-1 0,-1 0 0,0 1 1,0-1-1,0 1 0,0-1 0,1 1 1,-1 0-1,0-1 0,0 1 0,0 0 1,0-1-1,0 1 0,0 0 0,0 0 1,0 0-1,0 0 0,-2 0 0,2 0-198,0 0 0,0 0 0,-1 0-1,1 0 1,0 0 0,-1 0 0,1 1 0,0-1 0,0 0-1,-1 1 1,1-1 0,0 1 0,0-1 0,0 1-1,-1 0 1,1-1 0,0 1 0,0 0 0,0 0-1,0 0 1,1 0 0,-1 0 0,0 0 0,0 0-1,0 0 1,0 2 0,-3 13-3889,3-2-795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6438,'0'0'10122,"-7"48"-6983,5-28-1282,2 0-671,-4-1-802,4-1-256,0-4-288,13-7-1794,2-7-1281,4 0-1185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12684,'0'0'11702,"11"-2"-11505,200-11-90,-210 14-119,0 0 0,-1-1-1,1 1 1,0-1 0,-1 1 0,1 0 0,0 0-1,-1-1 1,1 1 0,-1 0 0,1 0 0,-1 0-1,0-1 1,1 1 0,-1 0 0,0 0 0,0 0-1,1 0 1,-1 0 0,0 0 0,0 0 0,0 0-1,0 0 1,0 0 0,0-1 0,0 1 0,-1 0-1,1 0 1,0 0 0,-1 1 0,-6 34-48,-1-12-115,-1 0-28,1 0 0,1 1 0,2 0 0,0 0 0,-1 28 0</inkml:trace>
  <inkml:trace contextRef="#ctx0" brushRef="#br0" timeOffset="1">63 140 13933,'0'0'7623,"66"-9"-6373,-36 8-514,0 1-479,6 0-225,-4 0-737,-4 1-2242,-5 1-2722,-4-1-8168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11082,'0'0'15557,"-1"8"-15104,-6 48-63,11-55-392,0 1 0,0-1 0,0 1 0,0-1 0,0 0 0,0 0 0,0-1 0,0 1 0,0-1 0,1 0 0,6-1 0,-2 1-102,4 1-101,1 0 1,-1 1 0,0 0-1,0 1 1,0 1 0,22 8-1,-34-11 200,-1-1 1,1 0-1,0 0 0,-1 1 1,1-1-1,0 0 0,-1 1 0,1-1 1,-1 1-1,1-1 0,-1 1 0,1-1 1,-1 1-1,1-1 0,-1 1 1,1 0-1,-1-1 0,0 1 0,1-1 1,-1 1-1,0 0 0,1-1 0,-1 1 1,0 0-1,0 0 0,0-1 1,0 1-1,0 0 0,0-1 0,0 1 1,0 0-1,0 0 0,0 0 0,-1 1 25,0 0 0,0 0 0,0-1 0,-1 1 0,1 0-1,0-1 1,-1 1 0,1-1 0,-1 0 0,1 1 0,-4 1-1,-49 25 652,42-23-530,-1 0 1,0 0-1,1-2 0,-2 1 1,1-2-1,0 0 1,-1 0-1,1-1 1,-25-2-1,36 0-304,0 1 1,1-1-1,-1 1 0,0-1 0,1 1 1,-1-1-1,0 0 0,1 0 0,-1 0 1,1 0-1,-1 0 0,1-1 0,0 1 1,-1 0-1,1-1 0,0 1 0,0 0 0,0-1 1,0 1-1,0-1 0,0 0 0,1 1 1,-2-3-1,-3-28-8449,5 9-549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7015,'0'0'20595,"66"-17"-20435,-40 14-128,8 3-32,-4 0-608,2 0-2243,-5-1-4676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17868,'6'-1'2024,"-5"6"-1160,-1 2-383,-4-1 1503,1 1-872,0 0-832,2 1-344,1-7-848,0 3 1888,1-8-1288,1 3 16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10602,'0'1'8297,"0"15"-7428,-1 1-339,-1 0 0,-1 0 1,0 0-1,-11 28 0,9-29-244,0 0-1,1 1 1,1-1-1,-2 30 1,5-45-222,1-1 1,-1 0 0,1 1 0,-1-1 0,1 0-1,-1 0 1,1 1 0,-1-1 0,1 0 0,-1 0-1,1 0 1,-1 0 0,1 1 0,0-1 0,-1 0-1,1 0 1,-1 0 0,1 0 0,-1 0 0,1-1 0,-1 1-1,1 0 1,0 0 0,-1 0 0,1 0 0,-1-1-1,1 1 1,-1 0 0,1 0 0,-1-1 0,1 1-1,-1 0 1,1-1 0,20-9 1111,9-11-448,-9 7-590,0 0-1,-1-2 0,-1-1 0,20-20 0,-36 25-3102,-6 7-6711,-5 3 115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9801,'0'0'13453,"24"54"-12076,-7-43-544,2 0-577,0 3-160,4 0-640,-6-1-2531,-2-5-5733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93 9577,'2'-2'602,"0"1"0,0-1-1,0 0 1,0 0 0,0 0-1,0 0 1,0 0 0,-1 0 0,1 0-1,-1-1 1,0 1 0,1 0 0,-1-1-1,0 1 1,-1-1 0,1 0 0,0 1-1,-1-1 1,1 0 0,-1 1-1,0-6 1,0 7-354,0-1-1,-1 0 0,1 1 1,0-1-1,-1 1 0,1-1 1,-1 0-1,0 1 0,0-1 1,1 1-1,-1-1 0,0 1 1,0 0-1,-2-3 0,1 3-223,0 0-1,0-1 0,1 1 1,-1 0-1,0 0 0,0 0 1,0 0-1,0 0 0,0 1 1,0-1-1,0 1 0,-1-1 1,-2 1-1,-3-1-28,0 1 0,0 1 0,0 0 0,0 0 0,1 0 0,-1 1 0,0 0 0,1 0 0,-1 1 0,1 0 0,0 1 0,0-1 0,0 1 0,0 1 0,1-1 0,0 1 0,0 0 0,0 0 0,0 1 0,1 0 0,0 0 0,0 0-1,1 1 1,0-1 0,0 1 0,0 0 0,1 1 0,0-1 0,0 0 0,1 1 0,0 0 0,0-1 0,-1 16 0,4-21 8,-1-1 0,0 1-1,0-1 1,1 1-1,-1-1 1,1 1 0,-1-1-1,1 0 1,0 1 0,0-1-1,-1 0 1,1 0 0,0 1-1,0-1 1,0 0-1,0 0 1,1 0 0,-1 0-1,0 0 1,0 0 0,0 0-1,1-1 1,-1 1-1,1 0 1,-1-1 0,0 1-1,1-1 1,-1 0 0,1 1-1,-1-1 1,1 0 0,1 0-1,57 2 315,-47-2-176,-3-1-16,0 0-1,0-1 1,0 0 0,0 0 0,0-1-1,-1 0 1,14-7 0,-19 8-86,-1 1-1,1-1 1,-1 1 0,0-1 0,0 0-1,0-1 1,0 1 0,0 0-1,0-1 1,-1 1 0,1-1-1,-1 0 1,0 0 0,1 0 0,-1 0-1,-1-1 1,1 1 0,0 0-1,-1-1 1,0 1 0,0-1 0,0 1-1,1-6 1,-3 8-76,1 1 0,0-1 0,-1 0 0,1 1 0,-1-1 0,1 1 1,-1-1-1,0 1 0,1-1 0,-1 1 0,0-1 0,1 1 0,-1-1 0,0 1 0,1 0 0,-1-1 0,0 1 1,0 0-1,1 0 0,-1 0 0,0 0 0,0-1 0,1 1 0,-1 0 0,0 0 0,0 0 0,0 1 1,1-1-1,-1 0 0,0 0 0,0 0 0,1 0 0,-1 1 0,0-1 0,0 1 0,-30 10-5985,21 1-640,4 1-2456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8360,'0'0'10250,"5"51"-8297,1-35-1024,0-1-640,1-1-161,6-5-1730,3-2-1985,-5-6-2051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17 13869,'0'0'6289,"9"-3"-4245,-1 0-1715,-1 0 0,1 1 0,0 0-1,1 1 1,-1 0 0,12 0-1,-18 1-278,0 0 0,0 0-1,0 0 1,0 1 0,0-1-1,0 0 1,0 1-1,0 0 1,0-1 0,0 1-1,0 0 1,0 0 0,-1 0-1,1 1 1,0-1-1,-1 0 1,1 0 0,-1 1-1,1-1 1,-1 1 0,0 0-1,1-1 1,-1 1-1,0 0 1,0 0 0,0-1-1,0 1 1,-1 0 0,1 0-1,0 0 1,-1 0-1,0 0 1,1 0 0,-1 0-1,0 0 1,0 4 0,0-3 22,-1 0 1,1 1 0,-1-1 0,1 0 0,-1 0-1,0 0 1,-1 1 0,1-1 0,0 0 0,-1-1 0,0 1-1,0 0 1,0 0 0,0-1 0,0 1 0,0-1-1,-3 3 1,-53 40 729,29-24-619,29-21-181,-31 30 117,29-28-120,1-1 0,0 0 0,0 0 0,0 0 0,0 1 0,1-1 0,-1 1 0,0-1 0,1 1 0,-1-1 0,0 1 0,1-1 0,0 1 0,-1-1 0,1 1 0,0 0 0,0-1 0,0 1 0,0-1 0,0 1 0,0 0 0,1-1 0,-1 1 0,1 1 0,0-2-23,0 0 1,0 0-1,0 0 0,0 0 0,1 0 0,-1-1 1,0 1-1,0 0 0,1-1 0,-1 1 0,1-1 1,-1 0-1,0 1 0,1-1 0,-1 0 1,1 0-1,-1 0 0,3 0 0,35-1-1410,-26 1 395,-2 0-646,0 0 0,0-1 0,0 0 1,11-3-1,13-8-6472</inkml:trace>
  <inkml:trace contextRef="#ctx0" brushRef="#br0" timeOffset="1">424 30 4516,'0'0'10298,"-9"0"-5034,-46 6-398,51-6-4634,1 1-1,0 0 0,0 0 0,-1 0 0,1 1 0,0-1 0,0 1 1,0 0-1,1 0 0,-1 0 0,0 0 0,1 0 0,-1 0 0,1 1 0,0-1 1,-1 1-1,-2 5 0,5-8-228,1 1 1,-1-1-1,0 1 0,0-1 1,0 1-1,1-1 0,-1 1 1,0-1-1,1 1 0,-1-1 1,0 1-1,1-1 0,-1 0 1,1 1-1,-1-1 0,1 0 1,-1 1-1,1-1 0,-1 0 1,1 0-1,-1 1 0,1-1 1,-1 0-1,1 0 0,-1 0 1,1 0-1,-1 0 0,1 1 1,-1-1-1,1 0 0,0 0 1,-1-1-1,1 1 0,-1 0 1,1 0-1,-1 0 0,1 0 1,33 1 38,-28-1-24,39 1-734,0 2 1,49 9 0,-93-12 701,0 0 0,0 0 0,0 0 0,0 0 1,0 1-1,0-1 0,0 0 0,0 1 0,0-1 1,0 1-1,0-1 0,0 1 0,0-1 0,0 1 1,0-1-1,0 1 0,0 0 0,0 0 0,-1-1 1,1 1-1,0 0 0,-1 0 0,1 0 0,0 0 1,-1 0-1,1 2 0,-1-1 24,0-1-1,0 1 1,-1-1 0,1 1 0,0-1-1,-1 1 1,0-1 0,1 1 0,-1-1-1,0 0 1,0 1 0,0-1-1,0 0 1,0 1 0,0-1 0,-2 2-1,-10 8 422,0 0 0,-27 17 0,29-21 0,-3 3-117,-45 29 1041,56-37-1374,0-1 0,0 1 0,0-1 0,-1 0 0,1 1 0,-1-1 0,1-1 0,0 1 0,-1 0 0,1-1-1,-1 0 1,1 0 0,-1 0 0,0 0 0,1-1 0,-5 0 0,7 0-307,-1 0 0,1 1 0,0-1-1,-1 0 1,1 0 0,0-1 0,-1 1 0,1 0 0,0 0-1,0-1 1,0 1 0,0 0 0,0-1 0,0 1-1,1-1 1,-1 0 0,-1-1 0,-4-19-7709,0-6-7361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14478,'0'0'10089,"63"-18"-8327,-39 18-193,1 0-672,-1 0-608,-1 0-193,-1 0-96,-3 0-225,-2 0-1568,-2 0-2307,0 0-5669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2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 10442,'0'-1'591,"1"-1"1,-1 0-1,0 1 1,0-1 0,0 0-1,-1 1 1,1-1-1,0 0 1,-1 1-1,1-1 1,-1 0-1,1 1 1,-1-1-1,0 1 1,0-1-1,0 1 1,1-1-1,-2 1 1,0-2-1,-1 2-366,1-1 1,-1 1-1,1 1 0,-1-1 0,0 0 0,1 1 0,-1-1 0,0 1 0,0 0 0,1 0 0,-6 0 0,1 0-140,-1 1 1,1-1-1,0 1 1,0 1-1,0 0 0,0 0 1,0 0-1,0 0 1,-13 8-1,17-8-59,0-1 0,1 1 0,-1 0 0,0 1 0,0-1 0,1 0 0,-1 1 0,1 0 0,0-1 0,0 1 0,0 0 0,0 0 0,1 0 0,-1 0 0,1 1 0,-1-1 0,1 0 0,0 1 0,1-1 0,-1 1 0,0-1 0,1 6 0,0-7-26,0-1 0,1 0 1,-1 0-1,1 1 0,-1-1 0,1 0 0,0 0 0,-1 0 1,1 0-1,0 0 0,0 0 0,0 0 0,0 0 0,0 0 1,0 0-1,0 0 0,0-1 0,0 1 0,0 0 0,0-1 1,0 1-1,1-1 0,-1 1 0,0-1 0,0 0 1,1 1-1,-1-1 0,0 0 0,0 0 0,1 0 0,-1 0 1,2 0-1,52-1 2,-45 1-5,44-13-299,-46 11 223,0-1-1,0 1 0,0 0 1,0 1-1,10-1 1,-17 2 76,0 1-1,0-1 1,-1 1 0,1 0-1,0-1 1,0 1 0,-1 0-1,1-1 1,-1 1 0,1 0 0,0 0-1,-1 0 1,0-1 0,1 1-1,-1 0 1,1 0 0,-1 0-1,0 0 1,0 0 0,1 0-1,-1 0 1,0 0 0,0 0 0,0 0-1,0-1 1,0 3 0,0 34-88,0-30 84,0 9 78,1-6 240,-1 0 0,0 0 0,-1 0 1,0 0-1,-1 1 0,-4 14 0,5-22-234,-1 0 0,1 0 0,-1-1-1,0 1 1,0 0 0,0-1-1,0 0 1,0 1 0,0-1 0,-1 0-1,1 0 1,-1 0 0,1 0-1,-1-1 1,0 1 0,0-1 0,0 1-1,0-1 1,0 0 0,0 0 0,0-1-1,0 1 1,0-1 0,0 1-1,-7-1 1,4 0-42,0 1 1,0-2-1,0 1 0,0 0 1,0-1-1,0 0 0,0-1 0,0 0 1,0 1-1,0-2 0,1 1 0,-1-1 1,1 0-1,0 0 0,-1 0 1,2-1-1,-1 1 0,0-1 0,1 0 1,-1-1-1,1 1 0,-6-10 1,13 11-3134,9 3 850,20 7-2022,-23-5 1100,15 1-3514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3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11 384,'0'0'25336,"72"4"-24887,-48-4-321,1 0-64,-1 0-128,-5 0-993,-4-4-1185,-1 0-2531,-3-3-4740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3:3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10890,'0'0'13320,"-2"12"-12514,-18 65-215,12-51-483,0 0 0,2 1-1,1 0 1,1 0 0,-1 42 0,5-68-70,1 0 1,0-1-1,-1 1 0,1 0 0,0-1 1,-1 1-1,1 0 0,0-1 0,0 1 1,0-1-1,-1 1 0,1-1 0,0 1 1,0-1-1,0 0 0,0 1 0,0-1 1,0 0-1,0 0 0,0 0 0,0 0 1,0 0-1,0 0 0,0 0 0,0 0 1,0 0-1,0 0 0,0-1 0,0 1 1,-1 0-1,1 0 0,0-1 0,1 0 0,36-12 579,-15 1-745,0-2-1,-1 0 1,-1-2 0,0 0 0,25-26 0,-36 26-1786,-7 4-5803,-3 7-349</inkml:trace>
  <inkml:trace contextRef="#ctx0" brushRef="#br0" timeOffset="1">131 197 10698,'0'0'11371,"30"51"-10378,-11-37-705,9 4-224,-2-1-2402,4 0-8841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4:5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95 2915,'-53'-46'5880,"-6"-3"3865,103 57-6476,-19-4-3175,41 5 76,0-2 0,108-4 0,-140-3-108,-33 1-63,-1-1 0,0 1 0,0-1 0,1 1 1,-1-1-1,0 1 0,0-1 0,0 1 0,0-1 0,0 1 1,0-1-1,0 1 0,0-1 0,0 1 0,0-1 1,0 1-1,0-1 0,0 1 0,0-1 0,0 1 0,0-1 1,0 1-1,-1-1 0,1 1 0,0-1 0,0 1 1,-1-1-1,1 0 0,0 1 0,-1-1 0,1 1 0,-1 0 1,-12 19 123,-65 60 368,49-52-412,1 0-1,2 2 1,-44 63 0,69-91-75,1-1 0,-1 1 0,1-1-1,0 1 1,0-1 0,-1 1 0,1-1 0,0 1 0,0-1 0,1 1 0,-1-1 0,0 1 0,0-1 0,1 1 0,0 1-1,4 5-1917,3-11-4733,-7-4 3556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15787,'0'-1'224,"1"-1"-1,-1 1 0,0 0 0,0 0 1,1-1-1,-1 1 0,1 0 0,-1 0 0,1 0 1,0 0-1,-1 0 0,1 0 0,0 0 1,0 0-1,0 0 0,0 0 0,0 0 1,0 0-1,0 0 0,0 1 0,0-1 0,0 0 1,0 1-1,0-1 0,0 1 0,1 0 1,-1-1-1,0 1 0,0 0 0,3-1 1,4 0 372,0 0 0,0 0 0,12 1 1,-16 0-463,-1 0-62,3 0 106,0 0 0,0 0 0,0 1 0,12 2-1,-17-3-163,1 1-1,-1-1 0,0 1 1,1 0-1,-1-1 0,0 1 0,1 0 1,-1 0-1,0 0 0,0 0 1,0 0-1,0 0 0,0 0 0,0 0 1,0 0-1,0 0 0,0 1 0,-1-1 1,1 0-1,0 1 0,-1-1 1,1 1-1,-1-1 0,1 0 0,-1 1 1,0 1-1,0-1 9,0 0 1,0 0-1,0-1 1,-1 1-1,1 0 1,-1-1-1,1 1 1,-1 0-1,0-1 0,0 1 1,0-1-1,0 1 1,0-1-1,-1 2 1,-20 22 381,16-20-302,-15 15 190,9-8 1,-20 24 1,29-33-276,1 0 0,-1 1-1,1-1 1,0 1 0,1-1 0,-1 1 0,0 0 0,1 0-1,0 0 1,0 0 0,0 0 0,0 7 0,1-9-31,0-1 0,0 0 0,0 0 0,0 0-1,0 0 1,1 1 0,-1-1 0,0 0 0,1 0 0,-1 0 0,1 0 0,-1 0 0,1 0 0,0 0 0,-1 0 0,1 0 0,0 0 0,0 0 0,0 0 0,-1-1 0,1 1-1,1 1 1,1-1-78,-1 0 0,1 0 0,0 0-1,-1 0 1,1 0 0,0-1-1,-1 1 1,1-1 0,3 1-1,3-1-339,0 0-1,0-1 0,-1 0 1,1 0-1,10-3 0,-4-1-18,-1-1-1,19-9 0,-2-2-385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4:5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9993,'0'0'9898,"62"-13"-8425,-17 9-320,6-4-736,2 2-289,-4 1-64,-2 4 0,-7 1-192,-10 0-1570,-13 0-2882,-2 0-4869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9897,'-10'2'2173,"-13"1"-1227,-27 3 2953,-2 2 3385,51-8-6772,42 0-149,167 12-588,0 17-4530,-206-29 4221,21 5-1080,-15 1-5773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111 215 5509,'0'0'3876,"-66"7"-1570,44-3-512,9 0 352,3 0 128,10 1-1025,0-1-704,10 1-225,12 0 224,8 2 33,8 0-385,5 0-128,5-2-192,2-3-1922,-2-2-2178,1 0-961</inkml:trace>
  <inkml:trace contextRef="#ctx0" brushRef="#br0" timeOffset="1">481 8 13549,'0'0'3203,"10"-1"-2739,-6 0-439,24-2 67,-1 1-1,1 1 0,38 4 1,-58-2-85,0 1 1,0-1 0,0 2-1,0-1 1,-1 1 0,1 0-1,11 6 1,-16-7-8,0 0 0,0 1-1,0-1 1,0 0 0,-1 1 0,1 0 0,-1-1 0,1 1-1,-1 0 1,0 0 0,0 0 0,-1 1 0,1-1 0,-1 0-1,1 1 1,-1-1 0,0 1 0,0 3 0,-1-2 127,1-1 1,-2 1 0,1 0-1,0 0 1,-1 0 0,0-1-1,0 1 1,0 0-1,-1-1 1,0 1 0,0-1-1,0 1 1,0-1 0,-1 0-1,1 0 1,-7 7 0,-5 6 806,-1-1 1,-24 20-1,24-23-516,-25 25 427,-3 2-946,13-14-6152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13741,'0'0'8371,"-8"9"-8345,0 1 47,1 1 0,0 0 0,0 0 1,1 0-1,1 1 0,0 0 0,0 0 0,2 0 0,-1 0 0,1 1 0,1 0 0,0-1 0,1 1 0,1 0 0,1 23 0,0-34-47,0 0 1,0 1-1,0-1 0,0 0 0,1 0 0,-1 0 0,1 0 0,-1-1 0,1 1 1,0 0-1,0-1 0,-1 1 0,1-1 0,0 1 0,1-1 0,-1 0 0,0 0 0,0 0 1,0 0-1,1 0 0,-1-1 0,0 1 0,1-1 0,-1 1 0,1-1 0,-1 0 0,0 0 1,1 0-1,3-1 0,7 1 181,-1 0 1,0-1-1,1-1 0,19-5 1,-11 0-44,-1-1 0,1-1 0,-2-1 0,1-1 1,-2 0-1,1-2 0,-2 0 0,0-1 0,0 0 0,-1-2 0,23-28 1,-64 107-72,22-57-97,1 1 0,1-1-1,-1 1 1,1 0 0,0 0 0,1-1-1,0 1 1,0 0 0,0 0 0,1 0 0,1 8-1,0-12 24,-1-1 0,1 0 0,0 0 0,0 0 0,0 0 0,0 0 0,0 0 0,0 0 0,0-1 0,1 1-1,-1-1 1,0 0 0,1 1 0,-1-1 0,1 0 0,0-1 0,-1 1 0,1 0 0,0-1 0,-1 1 0,1-1-1,3 0 1,6 1 150,0-1 0,0 0 0,22-3 0,-27 2-62,-1-1 1,0 0-1,0-1 1,0 1-1,0-1 1,0 0-1,0-1 1,-1 1-1,1-1 1,-1 0 0,0-1-1,-1 1 1,1-1-1,-1 0 1,1 0-1,-1 0 1,-1-1-1,5-9 1,-4 9-52,-1 0 1,0-1 0,0 1 0,-1-1-1,0 0 1,0 0 0,0 0 0,-1 0-1,0 0 1,-1 0 0,0 0 0,0 0-1,0-1 1,-1 1 0,0 0-1,0 0 1,-3-9 0,3 15-135,1-1 0,-1 1 1,1-1-1,-1 1 0,0-1 0,0 1 0,0-1 1,0 1-1,0 0 0,0 0 0,0-1 0,0 1 1,-1 0-1,1 0 0,0 0 0,-1 0 1,1 0-1,0 1 0,-1-1 0,1 0 0,-1 1 1,0-1-1,-2 0 0,2 1-308,0 0 1,1 0-1,-1 0 0,0 1 0,0-1 1,1 0-1,-1 1 0,0 0 1,1-1-1,-1 1 0,0 0 1,1 0-1,-1-1 0,1 1 0,-1 0 1,1 1-1,0-1 0,-1 0 1,1 0-1,0 1 0,0-1 1,0 0-1,0 1 0,0-1 0,0 1 1,0 0-1,1-1 0,-1 1 1,0-1-1,1 1 0,0 0 1,-1 2-1,-1 20-4899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56 17745,'0'0'7159,"-4"-9"-4987,2 6-2024,0-1-1,-1 0 1,1 1 0,-1-1-1,0 1 1,0-1-1,0 1 1,0 0 0,0 1-1,-7-6 1,8 8-144,0-1 0,0 0 1,0 0-1,0 1 0,0-1 1,0 1-1,0-1 0,0 1 1,0 0-1,0 0 0,-1 0 1,1 0-1,0 0 0,0 0 1,0 1-1,0-1 0,0 1 1,0 0-1,0-1 0,0 1 0,0 0 1,0 0-1,1 0 0,-1 0 1,0 1-1,0-1 0,1 0 1,-1 1-1,1-1 0,-1 1 1,0 1-1,-2 1-14,1 0 1,0 0-1,0 0 0,0 1 1,1-1-1,0 1 0,0-1 1,0 1-1,0 0 0,0 0 1,1 0-1,0 0 0,-1 7 1,2-10 9,0 0 1,0 0 0,0 0 0,0 0-1,1 0 1,-1 0 0,0 0 0,1 0 0,0 0-1,-1 0 1,1-1 0,0 1 0,0 0-1,0 0 1,0-1 0,0 1 0,0-1-1,0 1 1,1-1 0,-1 1 0,1-1 0,-1 0-1,1 1 1,-1-1 0,1 0 0,0 0-1,-1 0 1,1-1 0,0 1 0,0 0 0,0-1-1,0 1 1,-1-1 0,1 1 0,0-1-1,4 0 1,5 1 21,0-1-1,0 0 1,0 0-1,0-1 1,-1-1 0,1 0-1,21-7 1,-26 7-1,0 0-1,0-1 1,0 0 0,0 0 0,-1 0 0,1-1 0,-1 0 0,0 0 0,0 0 0,0-1-1,-1 1 1,0-1 0,1 0 0,4-10 0,-7 10 55,-9 10-203,-9 18-78,15-21 128,0 1 0,0-1 0,1 1 1,-1-1-1,0 1 0,1-1 0,0 1 0,-1-1 1,1 1-1,0 0 0,0-1 0,0 1 0,1-1 1,-1 1-1,1-1 0,-1 1 0,1-1 0,0 1 1,0-1-1,0 1 0,0-1 0,1 0 0,-1 0 1,0 1-1,1-1 0,0 0 0,-1 0 0,1-1 1,0 1-1,0 0 0,0 0 0,3 1 1,-3-2-293,1 1 1,0-1 0,0 0 0,0 0 0,0 0 0,0 0 0,0 0 0,1-1 0,-1 1 0,0-1 0,5 0 0,-4 0-401,-1 0-1,1-1 0,0 0 1,-1 0-1,1 0 0,-1 0 1,0 0-1,1 0 1,-1-1-1,0 0 0,5-3 1,13-14-8002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14318,'0'0'5370,"-6"8"-3037,-2 6-1759,1 1 1,0 1-1,1-1 0,0 1 1,1 0-1,1 0 1,1 1-1,0-1 1,-1 33-1,4-45-568,0-1 0,0 1 0,0 0 0,0-1 0,1 1 0,-1-1 0,1 0 0,0 1 0,0-1 0,0 1 0,1-1 0,-1 0 0,1 0 0,-1 0 0,1 0 0,4 5 1,-3-6 0,0 0 1,1 0-1,-1 0 1,0 0 0,1-1-1,0 1 1,-1-1-1,1 0 1,0 0 0,-1 0-1,1-1 1,0 1-1,0-1 1,0 0 0,5 0-1,1-1 0,0 0-1,-1-1 1,1 0-1,-1-1 1,15-5 0,-15 5-15,0 0 1,0 0-1,1 1 1,0 0-1,14-1 1,-23 4 4,0-1 1,0 1-1,0 0 1,0 0-1,0-1 1,-1 1-1,1 0 1,0 0-1,-1 0 0,1 0 1,0 0-1,-1 0 1,1 0-1,-1 0 1,0 0-1,1 0 1,-1 0-1,0 1 1,0-1-1,0 0 1,0 0-1,0 0 0,0 0 1,0 2-1,6 19 298,-5-22-285,0 0 0,0 0 0,0 0-1,0 0 1,0 0 0,0 0 0,0 0 0,-1-1 0,1 1 0,0 0 0,0-1 0,0 1 0,0-1 0,-1 1 0,1-1 0,0 1 0,-1-1 0,1 1 0,0-1 0,-1 0 0,1 1-1,0-1 1,-1 0 0,1 0 0,-1 1 0,0-1 0,1 0 0,-1 0 0,0 0 0,1-1 0,21-54 438,-19 55-533,1 1 0,-1-1 0,0 1 0,0 0 0,0 0 0,1 0 0,-1 0 0,0 0-1,0 1 1,0 0 0,1-1 0,-1 1 0,0 0 0,0 1 0,4 1 0,7 2-577,61 3-4211,-23-9-2986,-18-1-431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10410,'0'0'11664,"-10"0"-10895,-43 6-415,49-6-361,1 1 1,-1 0 0,1 1-1,-1-1 1,1 1-1,-1-1 1,1 1-1,0 0 1,0 0-1,0 0 1,0 1 0,0-1-1,1 1 1,-1 0-1,-4 5 1,7-7 3,0-1 0,0 0 0,0 1 0,0-1 0,0 1 0,0-1 0,0 1 0,0-1 1,0 0-1,0 1 0,0-1 0,0 1 0,0-1 0,0 0 0,0 1 0,1-1 0,-1 0 0,0 1 0,0-1 0,0 1 0,1-1 1,-1 0-1,0 1 0,0-1 0,1 0 0,-1 0 0,0 1 0,1-1 0,-1 0 0,0 0 0,1 1 0,-1-1 0,1 0 0,-1 0 1,0 0-1,1 0 0,-1 0 0,0 1 0,1-1 0,-1 0 0,1 0 0,-1 0 0,1 0 0,-1 0 0,1-1 0,25 5-31,-22-4-11,16 2-504,48 7-1922,-63-8 2421,-1 0-1,0 0 0,1 0 0,-1 1 0,0 0 0,0 0 0,0 0 1,0 0-1,0 1 0,0-1 0,6 7 0,-9-9 157,-1 1 1,1-1-1,-1 1 0,0 0 0,1-1 0,-1 1 1,1 0-1,-1-1 0,0 1 0,1 0 1,-1-1-1,0 1 0,0 0 0,1 0 0,-1-1 1,0 1-1,0 0 0,0 0 0,0-1 0,0 1 1,0 0-1,0 0 0,-1-1 0,1 1 0,0 0 1,0 0-1,0-1 0,-1 1 0,1 0 1,0-1-1,-1 2 0,-23 16 1928,-33 1-41,2-10-1502,21-13-5541,29-2 128,5-2-2023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140 226 10442,'0'0'11878,"-9"-4"-10533,-31-9-624,37 13-694,0 0 0,-1 0 0,1 0 0,0 0 0,-1 1 0,1-1 0,0 1 0,-1 0 0,1 0 0,0 0 0,0 0 0,0 0 0,0 1 0,0 0 0,0-1 0,0 1 0,0 0 0,1 0 0,-1 1 0,1-1 0,0 0 0,-1 1 0,1 0 0,0-1 0,1 1 0,-1 0 0,0 0-1,-1 5 2,1-5-12,1 0 1,-1 1 0,1-1 0,0 0 0,0 1 0,1-1 0,-1 1 0,1-1 0,-1 1 0,1 0 0,1 6 0,-1-9-13,1 1 1,-1 0-1,0 0 0,1-1 1,0 1-1,-1 0 0,1-1 0,0 1 1,0-1-1,0 1 0,0-1 0,0 1 1,0-1-1,1 0 0,-1 0 1,0 1-1,1-1 0,-1 0 0,1 0 1,-1 0-1,1-1 0,-1 1 0,3 1 1,2 0 54,0 0 0,0-1 0,-1 1 0,1-1 0,0 0 1,0-1-1,0 0 0,1 1 0,-1-2 0,0 1 0,0-1 0,0 0 0,0 0 1,-1-1-1,11-3 0,-7 1-22,-1-1 1,0 1-1,-1-1 1,1-1-1,-1 1 1,0-1-1,-1-1 1,1 1-1,9-14 1,-7 8-19,0-1 0,-1-1 1,-1 0-1,0 0 1,-1 0-1,0-1 0,-1 1 1,-1-2-1,0 1 0,-1 0 1,2-30-1,-5 42-25,0-1 0,-1 1 0,1 0-1,-1 0 1,0 0 0,1 1 0,-1-1 0,-1 0-1,1 0 1,0 0 0,-1 1 0,1-1 0,-1 1 0,0-1-1,0 1 1,0-1 0,0 1 0,0 0 0,0 0-1,-1 0 1,1 0 0,-1 1 0,1-1 0,-1 1-1,0-1 1,0 1 0,1 0 0,-1 0 0,0 0-1,0 1 1,0-1 0,0 1 0,0-1 0,0 1-1,0 0 1,0 0 0,0 0 0,-5 2 0,5-2-1,0 0 0,0 0 0,0 0 0,0 1 0,0-1 0,0 1 0,0 0 0,0 0 0,0 0 0,0 1 0,0-1 0,1 1 0,-1-1 0,1 1 0,-1 0 0,1 0 0,0 0 0,-1 0 0,1 0 0,0 1 0,1-1 0,-1 0 0,0 1 0,1 0 0,-1-1 0,1 1 0,0 0 0,0 0 0,0 0 0,0 0 0,0 0 0,1 0 0,-1 0 0,1 0 0,0 0 0,0 0 0,0 5 0,2-5-9,-1 0 1,0 0-1,1-1 0,-1 1 1,1-1-1,0 1 0,-1-1 0,1 0 1,0 1-1,1-1 0,-1 0 1,0-1-1,1 1 0,-1 0 0,6 2 1,51 25-626,-35-18 220,-11-5 109,1 1 0,-1 1 0,-1 0 0,1 1 0,-1 0 0,14 14 0,-23-19 335,0-1 0,0 1 1,-1 0-1,1 0 0,-1 1 0,0-1 0,0 0 0,0 1 0,-1-1 0,1 1 0,-1-1 0,0 1 0,0 0 0,-1 0 0,0-1 0,1 1 0,-2 0 1,1 0-1,0 0 0,-1-1 0,0 1 0,0 0 0,0-1 0,-3 6 0,-8 16-1782,8-17-1580,0 1-6356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10410,'0'0'6080,"10"2"-3197,2-1-2290,0 1 0,1-1 0,-1-1 0,0-1-1,1 1 1,-1-2 0,0 0 0,15-4 0,-23 5-486,0 0 1,0-1-1,0 1 0,0-1 1,0 0-1,0 0 1,0 0-1,-1-1 0,1 1 1,-1-1-1,0 0 1,1 0-1,-1 0 0,-1-1 1,1 1-1,0-1 0,-1 1 1,0-1-1,0 0 1,0 0-1,0 0 0,0 0 1,-1 0-1,0 0 0,0 0 1,0-1-1,0 1 1,-1 0-1,1-7 0,-2 9-95,1 1-1,0-1 0,0 1 0,-1 0 1,1-1-1,-1 1 0,1 0 0,-1-1 1,0 1-1,1 0 0,-1 0 1,0 0-1,0 0 0,0 0 0,0-1 1,0 2-1,0-1 0,0 0 0,0 0 1,0 0-1,0 0 0,-1 1 0,1-1 1,0 0-1,0 1 0,-1-1 0,1 1 1,0 0-1,-1-1 0,1 1 0,-1 0 1,1 0-1,0 0 0,-1 0 0,1 0 1,-1 0-1,1 0 0,0 1 1,-1-1-1,1 0 0,-2 1 0,-3 0-35,-1 0-1,1 1 0,0-1 1,0 1-1,0 1 0,0-1 1,0 1-1,-6 4 0,4-1 3,0 2-1,0-1 1,1 1-1,0 0 1,0 0-1,1 1 1,-5 9-1,8-12 14,0-1 0,0 0 1,0 1-1,1 0 0,0-1 0,0 1 0,1 0 0,0 0 0,0 0 0,0 0 1,1 0-1,0 1 0,0 9 0,1-14 11,0 0-1,0 1 1,1-1 0,-1 0-1,0-1 1,1 1 0,-1 0 0,1 0-1,-1 0 1,1-1 0,0 1-1,0-1 1,0 0 0,0 1-1,0-1 1,0 0 0,0 0-1,0 0 1,0 0 0,1-1-1,-1 1 1,0-1 0,1 1 0,-1-1-1,0 0 1,4 0 0,71 1 59,-68-2-56,12-2-46,-1-1 0,0 0 0,0-2 0,0 0 0,-1-2 0,1 0-1,-2-1 1,1-1 0,23-16 0,-42 25 45,0 1 0,0 0 1,0 0-1,0 0 0,0 0 0,0-1 0,1 1 0,-1 0 1,0 0-1,0 0 0,0 0 0,0 0 0,0 0 0,1-1 1,-1 1-1,0 0 0,0 0 0,0 0 0,0 0 0,0 0 1,1 0-1,-1 0 0,0 0 0,0 0 0,0 0 0,1 0 1,-1 0-1,0 0 0,0 0 0,0 0 0,0 0 0,1 0 1,-1 0-1,0 0 0,0 0 0,0 0 0,0 0 0,1 0 0,-1 0 1,0 0-1,0 0 0,0 1 0,0-1 0,1 0 0,-1 0 1,0 0-1,0 0 0,0 0 0,0 0 0,0 1 0,0-1 1,0 0-1,1 0 0,-1 0 0,0 0 0,0 1 0,0-1 1,0 0-1,0 0 0,0 0 0,0 0 0,0 1 0,0-1 1,-4 18 563,4-17-533,-1 0 1,1 0-1,-1 0 0,1 0 0,0 0 1,-1 0-1,1 1 0,0-1 1,0 0-1,0 0 0,0 0 0,0 1 1,0-1-1,0 0 0,0 0 1,0 0-1,1 0 0,0 2 1,10-1 74,0-1 0,0 0 0,1-1 0,-1-1 1,0 1-1,0-2 0,1 0 0,11-3 1,-22 5-111,22-6 44,-14 4-104,0 0 0,0 0-1,0 1 1,0 0-1,0 0 1,18 2-1,-26 0 55,0 1-1,1-1 1,-1 1 0,0-1-1,0 1 1,0-1-1,0 1 1,0 0-1,-1 0 1,1-1-1,0 1 1,-1 0-1,1 0 1,-1 0-1,0 0 1,0 0-1,0 0 1,0 0-1,0 0 1,0 0 0,0 2-1,5 27 75,-4-30-168,-1-1 0,1 1 1,-1 0-1,1-1 0,0 1 0,0-1 1,-1 1-1,1-1 0,0 1 0,0-1 1,0 0-1,0 1 0,-1-1 1,1 0-1,0 0 0,0 0 0,0 1 1,1-1-1,10-5-7945,-6-5 53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11339,'0'0'14189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16588,'1'5'2520,"2"-3"-1440,1 3 2281,-1-4-2249,0-1-560,0-1-1072,-2-4 600,-1 3-280,2-1-128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8360,'0'0'16106,"-9"11"-15989,-18 27 101,-33 61 1,49-80-170,1 1 1,1 0 0,1 1 0,1 0-1,1 0 1,-4 25 0,9-45-48,1 0 1,-1 1-1,1-1 1,0 1-1,0-1 1,0 1-1,0-1 1,0 1-1,0-1 1,0 1-1,0-1 0,1 0 1,-1 1-1,0-1 1,1 1-1,-1-1 1,1 0-1,0 1 1,-1-1-1,1 0 0,0 1 1,0-1-1,0 0 1,0 0-1,0 0 1,0 0-1,0 0 1,0 0-1,2 1 1,2-1 10,-1 0 0,1 0 0,0 0 0,-1-1 0,1 0 0,0 0 0,-1 0 0,6-1 0,-5 1-6,9-3-48,0 0 0,-1-1 0,1 0 0,-1-1 1,1 0-1,-2-1 0,1-1 0,-1 0 0,0-1 1,0 0-1,-1-1 0,0 0 0,18-19 0,-28 27 287,-7 11-49,1 0 0,0 0 0,1 1 0,0 0 0,1-1-1,0 2 1,0-1 0,0 16 0,3-26-185,0 0-1,0 0 0,0 0 1,1 0-1,-1 0 1,0 0-1,1-1 0,-1 1 1,1 0-1,-1 0 1,1 0-1,-1 0 0,1 0 1,-1 0-1,1-1 0,0 1 1,0 0-1,-1-1 1,1 1-1,0 0 0,0-1 1,0 1-1,0-1 1,0 1-1,1 0 0,35 7 235,-22-8-204,-1 0 0,1 0 0,15-4 0,-27 3-155,1 1 0,-1-1-1,0 0 1,0 0-1,0 0 1,0-1 0,0 1-1,-1-1 1,4-2 0,-4 3-297,-1 0-1,0 0 1,0 0 0,0 0 0,-1 0-1,1 0 1,0 0 0,0-1 0,-1 1-1,1 0 1,0 0 0,-1-1 0,1 1 0,0-3-1,-1-9-6828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15439,'0'0'8552,"62"-1"-11083,-43 15-3490,3 0-4261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91 200 14542,'0'0'2717,"-9"8"-870,-1 0-1301,0 1 0,1 0-1,0 0 1,-12 18 0,18-23-458,1-1 1,-1 1-1,1 0 1,0 0-1,0 0 1,0 0-1,1 0 0,-1 1 1,1-1-1,0 0 1,0 1-1,1-1 0,-1 1 1,1-1-1,0 1 1,0-1-1,1 1 0,-1-1 1,1 0-1,2 8 1,-2-10-77,1 0 0,-1 0 1,0 0-1,1 0 0,0 0 1,-1-1-1,1 1 0,0-1 1,0 1-1,0-1 0,0 0 1,0 0-1,0 0 0,0 0 1,1 0-1,-1 0 1,0 0-1,1-1 0,-1 1 1,0-1-1,1 0 0,-1 0 1,0 0-1,1 0 0,-1 0 1,1 0-1,-1 0 0,3-2 1,2 1 32,-1 0 1,0 0-1,0-1 1,0 1 0,0-1-1,0-1 1,-1 1-1,1-1 1,-1 0 0,6-4-1,1-4-24,-1-1 0,0 0 0,-1 0 0,-1-1 0,0 0 0,0-1 0,-1 0 0,-1 0 0,8-22 0,-8 14-2,0 0 1,-2 1 0,0-2-1,-1 1 1,-2 0 0,0-26-1,-2 47-24,0-1 0,0 1-1,0 0 1,0-1 0,0 1-1,0 0 1,-1-1 0,1 1-1,-1 0 1,1-1 0,-1 1 0,1 0-1,-1 0 1,0 0 0,0 0-1,1 0 1,-1-1 0,0 1-1,0 1 1,0-1 0,0 0-1,0 0 1,-1 0 0,1 0 0,0 1-1,0-1 1,0 1 0,-1-1-1,1 1 1,0-1 0,0 1-1,-1 0 1,1-1 0,0 1-1,-1 0 1,1 0 0,-1 0 0,1 0-1,0 0 1,-1 0 0,1 1-1,0-1 1,-1 0 0,-1 1-1,-4 1-25,0 0 1,0 0-1,0 0 0,0 1 0,0 0 0,1 0 0,-7 5 0,1 0 25,0 1-1,0 1 0,-11 13 1,20-20-4,1-1 0,-1 0 1,1 1-1,0 0 0,0-1 1,1 1-1,-1 0 0,0 0 1,1 0-1,0 0 0,0 0 1,0 1-1,0-1 0,0 0 1,0 0-1,1 1 1,0-1-1,0 0 0,0 1 1,0 5-1,1-7-27,0 0-1,0-1 1,1 1 0,-1 0-1,0 0 1,1-1 0,-1 1-1,1-1 1,-1 1 0,1-1-1,0 1 1,0-1 0,-1 0-1,1 0 1,0 0 0,0 0-1,4 1 1,44 12-1690,-32-10 667,-6 0 241,92 31-4658,-41-2 5084,-61-32 628,-1 1 0,1-1 0,0 1 0,0-1 0,-1 1 0,1 0 1,-1-1-1,1 1 0,-1 0 0,0 0 0,1 0 0,-1 0 0,0 1 1,-1-1-1,1 0 0,0 0 0,-1 1 0,1-1 0,-1 0 0,1 1 1,-1-1-1,0 0 0,0 1 0,0-1 0,-1 0 0,1 1 0,-1 3 1,0-3 58,0 0 0,-1 0 0,1 0 0,-1 0 0,1 0 0,-1-1 1,0 1-1,0 0 0,0-1 0,-4 4 0,-18 10-1599,20-16-281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13805,'0'0'11883,"-4"10"-11279,-33 75 1066,-27 71-857,57-135-794,1 0 1,0 1-1,2 0 1,1-1-1,-2 33 0,5-53-7,0 0-1,0 0 1,0 0 0,0 0-1,0 0 1,0 0-1,1-1 1,-1 1 0,0 0-1,0 0 1,1 0-1,-1 0 1,1 0 0,-1 0-1,1 0 1,-1 0-1,1-1 1,-1 1-1,1 0 1,0 0 0,0-1-1,-1 1 1,1 0-1,0-1 1,0 1 0,1 0-1,0-1 51,0 1 1,0-1-1,0 1 1,0-1-1,0 0 0,0 0 1,1 0-1,-1 0 0,0 0 1,0 0-1,4-1 1,3-2 147,0 0 1,0 0-1,0-1 1,15-9-1,-4 2-320,0-2 0,-1-1-1,0 0 1,-1-1 0,-1-1-1,0-1 1,-1 0 0,18-27-1,-22 13-3416,-11 21-308,-3 1-3312</inkml:trace>
  <inkml:trace contextRef="#ctx0" brushRef="#br0" timeOffset="1">138 324 6118,'0'0'15342,"22"55"-14157,-3-45-768,4 2-289,-4-3-224,3 2-2018,-3-5-3011,0-4-4068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11 367 12876,'0'0'8691,"8"2"-6876,0 0-1442,0-1 1,0 0-1,0 0 1,0-1-1,0 0 0,0 0 1,0-1-1,-1 0 0,12-3 1,-16 3-306,1 0 0,-1 0 0,1 0-1,-1 0 1,0-1 0,0 0 0,1 1 0,-1-1 0,-1-1 0,1 1 0,0 0 0,0-1 0,-1 1 0,1-1 0,-1 0 0,0 1 0,0-1 0,0 0 0,0-1-1,0 1 1,-1 0 0,0 0 0,1-1 0,-1 1 0,0-1 0,0-5 0,0 8-69,-1 0 1,0 0-1,0 0 1,0 0-1,0 0 0,0-1 1,0 1-1,0 0 0,0 0 1,0 0-1,0 0 1,0 0-1,-1 0 0,1 0 1,0 0-1,-1 0 1,1 0-1,-1 1 0,1-1 1,-1 0-1,1 0 0,-1 0 1,0 0-1,0 1 1,1-1-1,-1 0 0,0 1 1,0-1-1,0 0 0,1 1 1,-1-1-1,0 1 1,0-1-1,0 1 0,0 0 1,0-1-1,0 1 0,0 0 1,0 0-1,0 0 1,0 0-1,0 0 0,0 0 1,0 0-1,0 0 0,0 0 1,-1 0-1,1 0 1,0 1-1,0-1 0,1 0 1,-3 2-1,-3-1-68,0 1 0,0 1-1,0-1 1,0 1 0,0 0-1,1 0 1,-9 7 0,4-1 36,0 1 1,1 0 0,0 1-1,-14 21 1,20-27 29,0 0-1,0 1 1,0-1 0,1 0-1,0 1 1,0 0 0,0-1 0,1 1-1,0 0 1,0 0 0,1 0-1,-1 0 1,2 10 0,-1-15 3,0 0 1,1 1-1,-1-1 1,0 0-1,1 0 1,-1 0-1,1 0 1,0 0-1,-1 0 1,1 0-1,0 0 1,0 0-1,0 0 1,-1-1-1,1 1 1,0 0-1,0 0 1,0-1-1,0 1 1,0-1-1,1 1 1,1 0 0,35 5 45,-26-7-39,1 0 0,0 0-1,20-6 1,-18 2-147,0-2-1,-1 1 1,0-2-1,0 0 1,0-1-1,-1 0 1,0-1-1,-1 0 1,0-1-1,-1-1 1,0 0-1,-1 0 1,0-1 0,-1 0-1,8-15 1,-41 50 60,14-7 272,0-1 0,-13 25 0,21-34-90,-1 0 0,1 0-1,0 0 1,0 0 0,1 0 0,0 1 0,0-1 0,0 0 0,1 1-1,-1-1 1,1 0 0,1 10 0,0-14-73,0 0 0,-1 0 0,1 0-1,0 0 1,0 0 0,0 0 0,0 0 0,0 0 0,0 0 0,0 0-1,0-1 1,1 1 0,-1 0 0,0-1 0,0 1 0,1-1-1,-1 1 1,0-1 0,1 0 0,-1 1 0,0-1 0,1 0 0,-1 0-1,0 0 1,3-1 0,37-2 534,-31 0-529,-1 0 0,0-1-1,1-1 1,-2 1 0,1-1 0,0-1 0,-1 0-1,0 0 1,0 0 0,-1-1 0,0 0-1,8-11 1,7-9-34,-1-2-1,19-34 1,101-217-753,-150 299 939,-3 5-137,1 1 1,2 0-1,0 1 0,-11 53 1,13 7-58,3 99-1,4-149-38,1-30 205,0-14 107,-2-19-139,-10 5-1075,0-1-1,-1 1 0,-26-34 0,-2-4-66,31 45 1035,5 10 50,0 0 0,1-1 1,0 1-1,0-1 0,0 0 0,0 0 0,1 0 0,-2-9 0,43 15 838,53 18-744,-71-12-318,1-2-1,0 0 1,34 2-1,-56-6 40,1 0 0,0 0 0,-1 0 0,1 0 0,0 0 0,0 0 0,-1 0 0,1 0 0,0 0 0,-1 0 0,1 0 0,0-1 0,0 1 0,-1 0 0,1 0 0,0-1-1,-1 1 1,1 0 0,-1-1 0,1 1 0,0-1 0,-1 1 0,1-1 0,-1 1 0,1-1 0,-1 1 0,0-1 0,1 0 0,-1 1 0,1-1 0,-1 1 0,0-1 0,0 0 0,1 0 0,-1 1 0,0-1 0,0 0-1,0 1 1,0-1 0,0 0 0,0-1 0,1-21-6599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14286,'0'0'9448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15310,'0'0'7015,"1"49"-6951,-1-21 32,0 7-32,0-2-352,0-2-1474,0-8-2209,0-8-4261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181 181 9897,'0'-8'3049,"0"1"-1918,0-1 1,-1 0 0,0 0 0,0 1-1,-1-1 1,0 0 0,-5-10 0,6 17-873,0-1 0,1 0 1,-1 0-1,-1 1 1,1-1-1,0 0 0,0 1 1,-1-1-1,1 1 1,-1 0-1,1-1 0,-1 1 1,1 0-1,-1 0 1,0 0-1,0 0 0,1 0 1,-1 0-1,0 1 1,-3-2-1,2 2-234,0 0 0,0 0 0,0 0-1,1 1 1,-1-1 0,0 1 0,0-1 0,1 1 0,-1 0 0,0 0 0,1 0-1,-4 2 1,0 1-26,0 0 0,1 1-1,-1-1 1,1 1 0,0 0-1,0 0 1,1 1 0,-1 0-1,1-1 1,1 1 0,-1 1 0,-3 7-1,1-1-6,1 0 1,1 0-1,0 0 0,0 1 0,-2 18 0,6-30 6,0-1-1,0 1 1,-1 0-1,1 0 1,0-1-1,0 1 1,1 0-1,-1-1 1,0 1-1,1 0 1,-1-1-1,1 1 1,-1-1-1,1 1 1,0 0-1,-1-1 1,1 1-1,0-1 0,0 0 1,0 1-1,0-1 1,0 0-1,1 0 1,-1 1-1,0-1 1,1 0-1,-1 0 1,0 0-1,1-1 1,-1 1-1,1 0 1,-1-1-1,1 1 1,0 0-1,-1-1 1,1 0-1,0 1 1,-1-1-1,1 0 1,0 0-1,-1 0 1,1 0-1,0 0 1,0-1-1,-1 1 1,1 0-1,1-1 1,7-1 6,0 0 0,0 0 0,0-1 1,0-1-1,-1 1 0,17-10 0,-5-1 16,-1-1-1,-1 0 0,0-2 0,-1 0 0,0-2 0,-2 0 0,0 0 0,-1-2 1,-1 1-1,-1-2 0,10-24 0,-14 25 59,-8 14 62,-6 12 293,-6 13-483,0 1-1,0 0 1,2 0-1,0 1 1,2 0-1,0 1 1,1 0 0,1 0-1,1 0 1,-2 35-1,6-54-45,0-1 0,0 1 1,0-1-1,0 1 0,0-1 0,1 1 0,-1-1 0,0 1 1,1-1-1,-1 1 0,1-1 0,0 1 0,-1-1 0,1 0 1,0 0-1,0 1 0,0-1 0,0 0 0,0 0 0,0 0 1,0 0-1,0 0 0,0 0 0,1 0 0,-1 0 0,0 0 1,1-1-1,1 2 0,3-1-880,0 1-1,0-1 1,0 0-1,1-1 1,-1 0-1,7 0 1,21-1-5724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 5958,'0'0'13041,"-11"4"-9822,4-3-2804,-37 11 1589,41-11-1912,0 0-1,1 0 1,-1 0-1,0 0 1,0 1-1,1-1 1,-1 1-1,1 0 1,-1 0-1,1 0 0,0 0 1,0 0-1,-3 4 1,4-4-98,0-1 0,0 1 0,0 0 0,0-1 0,0 1 0,0-1 0,1 1 1,-1 0-1,1 0 0,-1-1 0,1 1 0,0 0 0,0 0 0,0 0 0,0 0 0,0-1 0,0 1 0,0 0 1,0 0-1,1 0 0,-1-1 0,1 1 0,0 0 0,1 3 0,-1-4 10,1 1 1,0-1-1,0 0 0,0 0 0,0 0 1,0 1-1,0-2 0,0 1 0,0 0 1,0 0-1,0-1 0,0 1 0,0-1 1,1 1-1,-1-1 0,0 0 0,3 0 1,4 0 10,0-1 1,0 0 0,0 0-1,0-1 1,0 0 0,0 0-1,-1-1 1,1 0 0,7-5-1,47-36-77,-58 40 53,-1-1 0,1 1-1,-1-1 1,1 0 0,-1 0 0,-1 0-1,1 0 1,-1-1 0,5-9-1,-46 59-1105,34-37 769,0 0 0,0 0-1,0 0 1,1 0 0,0 1 0,0-1 0,1 1 0,0 0 0,0 0 0,1 0 0,-1 13-1,2-20 150,0 0-1,0 0 0,0 0 0,0 0 0,0-1 0,1 1 0,-1 0 0,0 0 0,0 0 0,0 0 0,1-1 0,-1 1 0,0 0 0,1 0 0,-1 0 0,1-1 0,-1 1 0,1 0 1,-1-1-1,1 1 0,-1 0 0,1-1 0,0 1 0,-1-1 0,1 1 0,1 0 0,25 2-4547,0-3-1069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2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209 194 2659,'0'0'16063,"-12"13"-15642,-6 7 44,1 1-1,0 0 1,2 1-1,-23 42 1,17-13-96,2 0 1,2 2 0,-18 98-1,52-202 3845,25-27-3411,-11 23-625,6-22-44,63-116-790,-81 159 356,2 2 1,2 0 0,38-42 0,-59 72 263,0 0-29,0-1 0,0 0 1,0 1-1,1 0 0,-1-1 0,1 1 1,0 0-1,0 0 0,0 1 0,0-1 1,0 0-1,0 1 0,0 0 0,0 0 1,0 0-1,1 0 0,5 0 1,-8 1-9,0 0 0,0 1 1,-1-1-1,1 1 1,0-1-1,0 1 1,0-1-1,-1 1 1,1-1-1,0 1 1,-1 0-1,1 0 1,-1-1-1,1 1 1,-1 0-1,1 0 0,-1 0 1,1-1-1,-1 1 1,0 0-1,1 0 1,-1 0-1,0 0 1,0 0-1,0 0 1,0 0-1,0 0 1,0 0-1,0 0 1,0-1-1,0 1 1,0 0-1,0 0 0,-1 0 1,1 0-1,0 0 1,-1 1-1,-11 39 80,-3-14 167,12-23-87,1-1 0,-1 1 0,1 1 0,0-1 0,0 0 0,0 0 1,1 1-1,-1-1 0,1 1 0,0 0 0,1-1 0,-1 1 0,1 6 1,1-8-83,0-1 0,0 0 0,0 0 0,0 0 0,0 0 1,1-1-1,-1 1 0,1 0 0,0 0 0,-1-1 0,1 1 1,0-1-1,0 0 0,0 1 0,0-1 0,4 2 0,41 20 23,-37-19-42,29 10-8,-31-12 21,-1 0 0,0 1 0,0-1 0,0 1 0,0 1 0,0-1 0,0 1 1,-1 0-1,0 1 0,10 8 0,-16-12 54,1 0 0,-1 0 0,1-1 0,-1 1 0,0 0 0,1 0 0,-1 0 0,0 0 0,0 0 0,1 0 0,-1 0 0,0 0 0,0 0 0,0 0 0,0-1 0,0 1 0,0 0 0,-1 0 0,1 0 0,0 0 0,0 0 0,-1 0 1,1 0-1,0 0 0,-1-1 0,1 1 0,-1 0 0,1 0 0,-1 0 0,0-1 0,1 1 0,-1 0 0,0-1 0,1 1 0,-1-1 0,0 1 0,0-1 0,0 1 0,-1 0 0,-38 17 2352,34-16-2126,-12 4 224,0-1 1,-1-1 0,1 0 0,-1-2 0,0 0-1,0-1 1,-19-2 0,37 1-580,0 0-1,1 0 1,-1 0-1,0 0 1,0 0-1,1 0 1,-1-1-1,0 1 1,1 0 0,-1 0-1,0-1 1,1 1-1,-1 0 1,0-1-1,1 1 1,-1-1 0,1 1-1,-1-1 1,1 1-1,-1-1 1,1 1-1,-1-1 1,1 1-1,-1-1 1,1 0 0,0 1-1,-1-1 1,1-1-1,0 2-156,-1-1-1,1 0 1,0 0-1,0 0 1,0 0-1,1 0 1,-1 0-1,0 0 1,0 0-1,0 0 1,1 1-1,-1-1 1,0 0-1,1 0 1,-1 0-1,1 0 1,-1 1-1,1-1 1,-1 0-1,1 1 1,0-1-1,-1 0 1,2 0-1,12-10-8280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47 15595,'-1'-3'160,"0"0"1,-1 1-1,1-1 0,-1 0 0,1 1 0,-1-1 0,0 1 0,0 0 0,0-1 0,-1 1 0,1 0 0,0 0 1,-1 0-1,1 1 0,-1-1 0,0 1 0,-4-3 0,3 3-3,0 0 1,-1 0-1,1 1 0,0-1 0,-1 1 1,1 0-1,0 0 0,-1 0 0,1 0 1,0 1-1,-6 1 0,-1 1-7,1 1 1,0 0-1,0 0 1,1 1-1,-1 0 1,1 1-1,0 0 1,0 0-1,-12 13 1,5-1-102,0 0 1,2 2 0,0 0 0,2 0 0,0 1-1,-12 29 1,2 4-27,-21 83-1,23-57-26,3 2-1,-9 133 1,23-146-14,3-1-1,2 0 1,20 109-1,-16-143-7,2-1-1,1 0 0,14 34 1,-19-58 11,0 1 1,1-1-1,0 1 1,0-2 0,1 1-1,1 0 1,-1-1-1,1 0 1,0-1 0,1 1-1,0-2 1,0 1-1,1-1 1,11 7 0,-15-11 7,-1 0 1,1 0 0,0 0 0,0-1-1,0 0 1,0 0 0,-1 0-1,1-1 1,0 1 0,0-1 0,0 0-1,0-1 1,0 1 0,6-2-1,-4 0 18,0-1 0,0 0 0,0 0-1,-1 0 1,1 0 0,-1-1-1,0 0 1,10-9 0,0-3 73,0-1 1,-1 0-1,-1-1 0,-1 0 0,15-29 1,1-7 199,-2-2 0,-3-1 1,-2 0-1,20-87 0,-23 54 140,-3-1 0,5-121-1,-21 32-17,-2 150-352,-2-1 0,-1 1 1,-16-50-1,19 72-19,-1 0 0,-1 0 0,0 1 0,0-1 0,0 1-1,-1 0 1,-6-7 0,9 11-233,0 1-1,0 0 1,0 0-1,-1-1 0,1 2 1,-1-1-1,1 0 1,-1 0-1,0 1 1,1 0-1,-1-1 1,0 1-1,0 0 1,0 1-1,0-1 0,0 0 1,0 1-1,0-1 1,0 1-1,-1 0 1,1 0-1,-5 1 1,3 1-651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18380,'1'0'152,"1"0"0,-1 0 0,0-1 1,0 1-1,1-1 0,-1 1 0,0-1 0,0 1 1,0-1-1,0 0 0,0 0 0,0 1 0,0-1 0,0 0 1,0 0-1,0 0 0,-1 0 0,1 0 0,1-2 1,14-26 428,-10 17 200,31-50 556,59-74 0,-91 129-1243,-1 2 55,0 0 1,0 1-1,1-1 0,9-7 0,-14 12 119,-5 19 140,4-19-383,1 1 0,0 0 0,-1-1-1,1 1 1,0 0 0,-1-1-1,1 1 1,-1-1 0,1 1-1,0-1 1,-1 1 0,0-1-1,1 1 1,-1-1 0,1 1 0,-1-1-1,0 1 1,1-1 0,-1 0-1,0 0 1,1 1 0,-1-1-1,0 0 1,1 0 0,-1 0-1,0 0 1,1 1 0,-1-1 0,0 0-1,-1-1 1,2 1-12,0 0 1,-1 0-1,1 0 0,0 0 0,0 0 1,0-1-1,-1 1 0,1 0 1,0 0-1,0 0 0,0 0 0,0-1 1,-1 1-1,1 0 0,0 0 1,0-1-1,0 1 0,0 0 0,0 0 1,0-1-1,0 1 0,0 0 1,0 0-1,0-1 0,-1 1 0,1 0 1,0 0-1,1-1 0,-1 1 1,0 0-1,0 0 0,0-1 0,0 1 1,0 0-1,0 0 0,0-1 1,0 1-1,0 0 0,0 0 0,1-1 1,-1 1-1,0 0 0,0 0 1,0 0-1,0 0 0,1-1 0,-1 1 1,0 0-1,0 0 0,0 0 1,1-1-1,8-8-57,25-20 36,-35 49 57,-4 13-90,-1 7 63,-2 76 1,2-14 22,6-102-92,0 1 0,0-1 0,0 1 0,0-1 0,0 1 0,0-1 0,0 1 0,0-1 0,0 1 0,0-1 0,0 1 0,-1-1 0,1 1 0,0-1 0,0 1 0,0-1 0,-1 1 0,1-1 0,0 1 0,-1-1 0,1 0 0,0 1 0,-1-1 0,1 0 0,-1 1 0,-13-7-602,1-4 303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 22181,'0'-2'234,"0"0"0,0 0 0,1 0 1,-1 0-1,1 0 0,0 1 1,-1-1-1,1 0 0,0 0 0,0 1 1,0-1-1,0 0 0,1 1 0,-1-1 1,0 1-1,1-1 0,-1 1 0,1 0 1,-1 0-1,1 0 0,-1 0 0,1 0 1,0 0-1,3-1 0,-1 1-97,-1 0 0,1 0-1,0 1 1,-1-1 0,1 1 0,0 0-1,-1 0 1,1 0 0,0 1 0,-1 0 0,1-1-1,-1 1 1,5 2 0,-5-2-139,1 0-1,0 1 1,-1 0 0,1 0-1,-1 0 1,1 0 0,-1 1 0,0-1-1,0 1 1,0 0 0,0 0-1,2 4 1,-3-5 3,-1 0 0,0 0 0,0 0 0,0 0 0,0 0 0,0 0 0,-1 0 0,1 0-1,-1 1 1,1-1 0,-1 0 0,0 1 0,0-1 0,0 0 0,0 0 0,0 1 0,-1-1 0,1 0 0,0 0 0,-1 1 0,0-1 0,-1 3 0,-3 5 1,-1-1 0,0 1 0,-1-1 0,1 0 0,-2-1 0,-12 13 0,-12 13-119,32-34 105,-1 0-1,1 0 1,0 1-1,-1-1 1,1 0-1,0 1 1,0-1 0,-1 1-1,1-1 1,0 0-1,0 1 1,0-1-1,0 1 1,-1-1 0,1 1-1,0-1 1,0 0-1,0 1 1,0-1-1,0 1 1,0-1 0,0 1-1,0-1 1,0 1-1,0-1 1,0 1-1,1-1 1,-1 0-1,0 1 1,13 6-256,31-2-34,-29-4 226,-11-1 55,1 1 0,-1 0 1,0 0-1,0 0 0,0 0 0,-1 1 0,1-1 0,0 1 0,0 0 0,-1 0 0,1 1 1,-1-1-1,6 6 0,-7-6 14,-1 0 1,1 1-1,-1-1 0,0 1 1,0-1-1,0 1 1,0-1-1,0 1 0,0 0 1,-1-1-1,1 1 1,-1 0-1,0 0 0,0-1 1,0 1-1,0 0 1,0 0-1,-1-1 0,1 1 1,-1 0-1,0-1 1,-1 4-1,0 1 94,-1 0 0,0-1 0,0 1 0,-1-1 0,0 0 0,0 0 0,-1 0 0,1 0 0,-1-1 0,0 0 0,-1 0 0,1 0 0,-1 0 0,0-1 0,0 0 0,-9 4 0,10-6-85,1 0-1,-1 0 1,1 0-1,-1-1 0,0 0 1,0 0-1,1 0 0,-1 0 1,0-1-1,0 0 1,0 0-1,0 0 0,0-1 1,0 1-1,0-1 0,1 0 1,-1-1-1,0 1 0,1-1 1,-1 0-1,1 0 1,-1 0-1,1-1 0,0 1 1,-4-5-1,6 7-107,1-1 1,0 0-1,0 0 0,0 0 0,0 0 0,1 0 1,-1 0-1,0-1 0,0 1 0,1 0 1,-1 0-1,0 0 0,1-1 0,0 1 1,-1 0-1,1-1 0,0 1 0,-1 0 1,1-1-1,0 1 0,0-1 0,0 1 1,0 0-1,0-1 0,1 1 0,-1 0 0,0-1 1,1 1-1,-1 0 0,0-1 0,1 1 1,0 0-1,-1 0 0,1-1 0,1 0 1,10-7-736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3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8904,'0'0'12690,"8"4"-11377,-5-2-1210,-1 0 1,1-1-1,-1 0 1,1 0-1,0 0 1,0 0-1,0 0 0,-1 0 1,1-1-1,0 1 1,0-1-1,0 0 1,0 0-1,0 0 0,0 0 1,6-1-1,-2-2 128,0 0 0,0 0-1,0-1 1,0 1-1,-1-1 1,1-1 0,7-6-1,21-17 129,-2-2 0,-1-1 0,37-46 0,-55 61-329,-1-2 0,-1 0 0,-1 0 0,-1-1 0,0 0-1,-2-1 1,0 0 0,-1 0 0,5-24 0,-12 42-26,1 0 0,0 1 0,-1-1-1,0 0 1,0 0 0,1 0 0,-1 0 0,0 0-1,0 0 1,-1 0 0,1 1 0,0-1-1,-1 0 1,1 0 0,-1 0 0,1 0 0,-2-2-1,1 4-12,0-1 0,0 1-1,1 0 1,-1 0 0,0 0 0,1-1-1,-1 1 1,0 0 0,0 0-1,1 0 1,-1 0 0,0 0 0,0 0-1,1 0 1,-1 1 0,0-1-1,0 0 1,1 0 0,-1 0-1,0 1 1,0-1 0,1 0 0,-1 1-1,1-1 1,-1 1 0,0-1-1,0 2 1,-6 3-22,0 1 0,0 0 0,1 1 0,0-1-1,-9 14 1,-1 5 46,2 0 0,-18 42 0,28-58-18,1 0-1,0 1 0,0-1 0,1 1 1,0 0-1,1 0 0,0 0 0,1 0 1,0 0-1,0 0 0,3 13 0,-2-20 7,0 1-1,1 0 1,-1-1 0,1 1-1,0-1 1,0 0-1,1 1 1,-1-1-1,1 0 1,-1 0-1,1-1 1,0 1-1,0 0 1,0-1-1,1 0 1,-1 0 0,0 0-1,1 0 1,0 0-1,-1-1 1,1 0-1,0 1 1,-1-1-1,1-1 1,0 1-1,6 0 1,-4 0 9,1-1-1,-1 1 1,0-1 0,1 0 0,-1-1-1,1 0 1,-1 0 0,0 0-1,0 0 1,1-1 0,-1 0 0,0-1-1,-1 0 1,1 1 0,10-8 0,-2-3 101,0-1 1,0 0 0,-1-2-1,-1 1 1,-1-1 0,0-1 0,-1 0-1,0 0 1,11-34 0,-20 51-91,-1-1 0,1 0 1,-1 1-1,1-1 0,-1 0 1,0 0-1,1 1 1,-1-1-1,0 0 0,0 0 1,1 0-1,-1 1 0,0-1 1,0 0-1,0 0 0,0 0 1,0 0-1,0 1 0,0-1 1,0 0-1,-1 0 1,1 0-1,0 0 0,0 1 1,-1-1-1,1 0 0,0 0 1,-1 1-1,1-1 0,-1 0 1,1 1-1,-1-1 1,0-1-1,-1 3-26,1-1 0,0 1 0,0-1 0,0 1 0,-1-1 0,1 1 0,0-1 0,0 1 0,0 0 0,0 0 0,0 0 0,0 0 0,0-1 0,0 1 0,0 0 0,1 1 0,-1-1 0,0 0 0,1 0 0,-2 2 0,-5 10 4,1-1 1,0 1-1,-6 17 1,11-25-6,-1 0 0,1 0 1,0 0-1,0 1 1,0-1-1,1 0 1,0 1-1,0-1 0,0 0 1,1 0-1,2 11 1,-2-15 4,-1 0-1,1 1 1,0-1 0,0 0 0,0 0 0,0 0 0,0 0 0,1 0-1,-1 0 1,0 0 0,0-1 0,1 1 0,-1 0 0,0-1 0,1 1-1,-1-1 1,0 1 0,1-1 0,-1 1 0,1-1 0,-1 0 0,1 0 0,-1 0-1,1 0 1,-1 0 0,1 0 0,-1 0 0,1-1 0,1 0 0,2 1 11,0-1 0,0 0 0,-1-1 0,1 1 0,0-1 0,-1 0 0,9-4 0,82-77-156,-39 32-64,-46 48-159,-10 14 160,-11 24 105,9-31 111,-23 53 44,18-43-80,1 1-1,0 0 1,0 0-1,2 0 0,-4 16 1,8-29 537,0 1-2809,11-20-14575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3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14446,'0'0'11114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3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4708,'0'0'12428,"-11"7"-8936,-11 8-2046,-62 44 3546,84-59-4994,0 0 0,0 0 0,0 0 0,-1 0 0,1 0 1,0 0-1,0 0 0,0 1 0,-1-1 0,1 0 0,0 0 0,0 0 1,0 0-1,0 0 0,0 1 0,0-1 0,-1 0 0,1 0 1,0 0-1,0 1 0,0-1 0,0 0 0,0 0 0,0 1 0,0-1 1,0 0-1,0 0 0,0 0 0,0 1 0,0-1 0,0 0 0,0 0 1,0 0-1,0 1 0,0-1 0,0 0 0,0 0 0,0 1 1,0-1-1,0 0 0,1 0 0,-1 0 0,0 0 0,0 1 0,0-1 1,0 0-1,0 0 0,1 0 0,-1 0 0,0 1 0,18 3-365,44-2-738,-26-1 403,-31 0 665,-1-1 1,1 1 0,-1 1-1,0-1 1,1 1 0,-1-1-1,0 1 1,0 0-1,0 1 1,0-1 0,-1 1-1,1 0 1,6 6 0,-9-8 75,0 0 1,0 1-1,0-1 1,0 1-1,0-1 1,-1 1 0,1-1-1,0 1 1,-1-1-1,1 1 1,-1 0-1,1-1 1,-1 1-1,0 0 1,0 0 0,0-1-1,0 1 1,0 0-1,0-1 1,0 1-1,-1 0 1,1 0-1,0-1 1,-1 1-1,0-1 1,1 1 0,-1 0-1,0-1 1,0 1-1,0-1 1,0 0-1,0 1 1,0-1-1,0 0 1,0 0 0,-1 1-1,1-1 1,0 0-1,-3 1 1,-7 6 757,0 0 1,-1-1 0,-22 11 0,29-15-824,0-1 1,-1 0 0,1 0 0,-1 0-1,1-1 1,-1 0 0,1 0 0,-1 0 0,1-1-1,-1 0 1,-11-1 0,17 1-174,-1 0 0,1 0 0,0-1-1,-1 1 1,1 0 0,-1-1 0,1 1 0,0 0 0,-1-1 0,1 1 0,0 0-1,0-1 1,-1 1 0,1-1 0,0 1 0,0 0 0,0-1 0,-1 1 0,1-1 0,0 1-1,0-1 1,0 1 0,0-1 0,0 1 0,0-1 0,0 1 0,0-1 0,0 1-1,0-1 1,0 1 0,1-1 0,-1-2-1026,0-12-7028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3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76 11371,'-1'1'324,"0"-1"-1,1 0 1,-1 0 0,0 0 0,1 1 0,-1-1 0,0 0-1,1 0 1,-1 0 0,0 0 0,1 0 0,-1 0 0,0 0-1,1-1 1,-1 1 0,0 0 0,1 0 0,-1 0 0,0-1 0,1 1-1,-1 0 1,1-1 0,-1 1 0,0-1 0,1 1 0,-1 0-1,1-1 1,-1 1 0,1-1 0,0 1 0,-1-1 0,1 0-1,-1 1 1,1-2 0,16-16 2609,42-13-2616,-47 27-235,-1 0 0,1 1 0,1 1 0,-1 0-1,0 0 1,0 1 0,1 1 0,14 0 0,-25 0-80,0 1 0,0-1 0,-1 1 0,1-1-1,0 0 1,0 1 0,-1-1 0,1 1 0,-1 0 0,1-1 0,0 1 0,-1 0 0,1-1-1,-1 1 1,1 0 0,-1-1 0,0 1 0,1 0 0,-1 0 0,0 0 0,1-1 0,-1 1 0,0 0-1,0 0 1,0 0 0,0 0 0,0-1 0,0 1 0,0 0 0,0 0 0,0 0 0,0 0 0,0-1-1,0 1 1,-1 0 0,1 0 0,0 0 0,-1-1 0,1 1 0,-1 0 0,1 0 0,-1-1 0,1 1-1,-1 0 1,-22 37 148,3-16-35,-27 32-9,44-50-100,0 0 0,1-1 0,-1 1 0,1 1 0,0-1 0,0 0 0,0 0 0,1 1 0,0-1 0,0 1 0,-1 8 0,2-13-7,1 1 1,-1 0-1,1 0 0,-1 0 0,1 0 0,-1-1 0,1 1 0,0 0 0,0-1 0,-1 1 0,1 0 0,0-1 0,0 1 0,0-1 0,-1 1 0,1-1 0,0 0 0,0 1 0,0-1 0,0 0 0,0 0 0,0 1 0,0-1 0,0 0 0,0 0 0,0 0 1,0 0-1,0 0 0,0 0 0,2-1 0,33-2 89,-10-4-140,-1-2 1,-1 0-1,1-2 0,-2 0 0,1-2 0,-2 0 1,0-2-1,0 0 0,33-32 0,-61 53 58,-38 52 161,41-54-125,0 0 0,1 0-1,0 1 1,0-1 0,0 1 0,1-1-1,-1 1 1,1-1 0,0 1-1,0 0 1,1 0 0,-1 8 0,2-12-19,0 0 1,0 0 0,0-1-1,0 1 1,0 0 0,0-1 0,0 1-1,0-1 1,0 1 0,0-1-1,0 1 1,0-1 0,0 0-1,1 0 1,-1 1 0,0-1 0,0 0-1,0 0 1,1 0 0,-1 0-1,0 0 1,0-1 0,2 1 0,34-5 485,-18-2-467,-1 0 0,0-1 0,-1-1 0,0-1 0,0 0 0,-1-1 0,24-21 0,-44 36-60,0 0 0,0 0 1,0 0-1,1 1 0,0 0 0,0-1 0,0 1 0,1 0 0,0 1 0,0-1 0,0 0 0,-2 10 0,4-13-39,-1 0 1,1 1-1,0-1 0,0 0 1,0 0-1,0 1 0,0-1 1,0 0-1,1 0 0,-1 0 1,1 1-1,0-1 0,-1 0 0,1 0 1,0 0-1,0 0 0,0 0 1,1 0-1,-1 0 0,0-1 1,1 1-1,-1 0 0,1-1 0,0 1 1,-1-1-1,1 1 0,0-1 1,0 0-1,0 0 0,0 0 1,0 0-1,0 0 0,0 0 1,0-1-1,4 2 0,21 2-2847,1-3-2936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9993,'0'0'17350,"8"-4"-17216,-1 1-122,-1 0 0,1 1 1,0 0-1,0 0 0,0 1 1,0 0-1,0 0 0,0 1 1,0 0-1,0 0 0,0 0 1,0 1-1,0 0 0,-1 0 1,11 4-1,29 4 24,-30-7-106,-1 1 0,0 0 0,0 2-1,29 11 1,-43-16 55,0 1-1,0 0 0,0 0 1,0 0-1,-1 0 1,1 0-1,0-1 1,0 1-1,-1 0 0,1 1 1,0-1-1,-1 0 1,1 0-1,-1 0 0,0 0 1,1 0-1,-1 1 1,0-1-1,0 0 1,0 0-1,0 0 0,1 1 1,-2-1-1,1 0 1,0 0-1,0 0 1,0 1-1,-1-1 0,1 0 1,0 0-1,-1 0 1,1 0-1,-1 0 0,1 1 1,-1-1-1,0 0 1,0 0-1,-1 1 1,-36 46 95,29-38-7,-23 28 293,16-21-128,0 1-1,1 1 0,1 0 0,0 1 0,2 0 1,0 1-1,-9 24 0,18-30 1068,4-7-4519,-1-27-8623,-3-1 5126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11499,'0'0'10826,"45"-2"-9545,-9 4 129,6 3-1,3-1-512,2-3-513,-6-1-320,1 0-64,-2 0-1153,-8-5-1665,-6-6-4966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13261,'0'0'12662,"-8"8"-12614,-3 3-41,2 1 1,-1 0-1,1 0 0,1 1 0,1 0 1,0 0-1,0 1 0,1 0 0,1 0 1,0 0-1,1 1 0,1 0 0,-3 26 1,6-40 1,0 0-1,0 0 1,0 1 0,0-1 0,0 0 0,1 1 0,-1-1 0,0 0 0,1 0 0,-1 1 0,1-1-1,-1 0 1,1 0 0,0 0 0,-1 0 0,1 0 0,0 0 0,0 0 0,0 0 0,0 0-1,0 0 1,0 0 0,0 0 0,0-1 0,2 2 0,-1-1 39,1 0-1,1 0 1,-1 0 0,0-1 0,0 1 0,0-1-1,0 0 1,0 0 0,0 0 0,5-1-1,2 0 86,0-1-1,-1 0 0,0-1 0,1 0 0,-1-1 0,12-6 0,-6 2-54,-1-2-1,0 0 1,0 0 0,-2-1-1,1-1 1,-1 0 0,-1-1-1,0 0 1,-1-1-1,0 0 1,-1-1 0,14-29-1,-53 86-424,24-31 348,1 0-1,1 0 1,0 0-1,0 1 0,1 0 1,1-1-1,-1 1 1,2 0-1,0 0 1,0 0-1,2 15 1,0-25 9,0 0 1,0-1-1,-1 1 1,1 0-1,1 0 1,-1-1 0,0 1-1,0-1 1,1 1-1,-1-1 1,0 1-1,1-1 1,0 0 0,-1 0-1,1 1 1,0-1-1,-1 0 1,1-1-1,0 1 1,0 0-1,0-1 1,0 1 0,0-1-1,0 1 1,0-1-1,0 0 1,0 0-1,0 0 1,0 0 0,0 0-1,0 0 1,2-1-1,3 1 92,0-1-1,0 0 0,0 0 0,0 0 0,0-1 1,0 0-1,0 0 0,8-5 0,-8 2-59,1 0-1,0 0 0,-1-1 0,0 0 0,-1 0 0,1-1 0,-1 1 1,-1-2-1,1 1 0,-1 0 0,0-1 0,-1 0 0,0 0 1,0-1-1,-1 1 0,0-1 0,0 0 0,-1 0 0,0 0 0,-1 0 1,1 0-1,-2 0 0,0-17 0,0 25-97,0 0-1,0 1 1,0-1-1,-1 0 1,1 0-1,0 1 1,0-1 0,0 0-1,-1 0 1,1 1-1,0-1 1,-1 0-1,1 0 1,-1 1 0,1-1-1,-1 1 1,1-1-1,-1 0 1,1 1-1,-1-1 1,0 1-1,1-1 1,-1 1 0,0 0-1,1-1 1,-1 1-1,0 0 1,-1-1-1,-15 2-8070,12 2 1091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62 4324,'0'0'22896,"6"7"-22084,-5-4-760,1-1 0,0 0 1,-1 0-1,1 0 0,0 0 0,0 0 0,0 0 1,0 0-1,0 0 0,1-1 0,-1 1 1,1-1-1,-1 0 0,1 0 0,-1 0 1,1 0-1,-1 0 0,1 0 0,0-1 0,0 1 1,-1-1-1,1 0 0,0 0 0,0 0 1,0 0-1,-1 0 0,1 0 0,0-1 0,-1 0 1,1 1-1,0-1 0,-1 0 0,1 0 1,-1-1-1,1 1 0,2-2 0,35-26 201,-38 28-236,0-1 1,0 0-1,0 0 1,0 0-1,-1 0 1,1 0-1,-1-1 1,0 1-1,0 0 1,1-1-1,-1 1 1,-1-1-1,1 1 1,0-1-1,-1 0 1,1-3-1,-2 6-19,1-1 0,-1 0 0,0 0-1,0 0 1,0 1 0,1-1 0,-1 0 0,0 1-1,0-1 1,0 1 0,0-1 0,0 1 0,0-1-1,0 1 1,-1 0 0,1 0 0,0-1-1,0 1 1,0 0 0,0 0 0,0 0 0,0 0-1,0 0 1,-1 0 0,0 1 0,-32 1-117,27 0 73,0 0 1,-1 1-1,2 0 1,-1 1-1,0-1 0,1 1 1,-1 0-1,1 1 1,-7 6-1,8-7 30,1 0 0,0 0-1,0 0 1,0 1 0,0-1-1,1 1 1,-1 0 0,2 0 0,-1 0-1,0 0 1,1 0 0,-3 10 0,5-15 16,0 1 0,0 0 0,0 0 0,0 0 0,0 0-1,0-1 1,0 1 0,0 0 0,1 0 0,-1 0 0,0-1 0,1 1 0,-1 0 0,0 0 0,1-1 0,-1 1 0,1 0 0,-1 0 0,1-1 0,-1 1 0,1-1 0,0 1 0,-1-1 0,1 1 0,0-1 0,-1 1 0,1-1-1,0 1 1,0-1 0,-1 0 0,1 1 0,0-1 0,0 0 0,0 0 0,-1 0 0,1 0 0,0 0 0,1 1 0,40-1 10,-29-1-24,189-2-439,-202 8 1823,0-5-1343,0 0-1,-1 0 1,1 0-1,0 0 1,-1 0-1,1 0 1,0 0-1,-1 0 1,1-1-1,0 1 1,-1 0-1,1 0 0,0 0 1,-1 0-1,1-1 1,0 1-1,0 0 1,-1 0-1,1-1 1,0 1-1,0 0 1,-1 0-1,1-1 0,0 1 1,0 0-1,0-1 1,0 1-1,0 0 1,-1-1-1,1 1 1,0 0-1,0-1 1,0 1-1,0 0 1,0-1-1,0 1 0,0 0 1,0-1-1,0 1 1,1-1-1,-5-14 50,1 0 0,1-1 1,1 1-1,0-30 0,1 30-72,1 14-29,-1 1 0,0-1 0,0 1 1,1-1-1,-1 1 0,0-1 0,1 1 1,-1-1-1,1 1 0,-1-1 0,0 1 1,1-1-1,-1 1 0,1 0 0,-1-1 1,1 1-1,0 0 0,-1-1 0,1 1 1,-1 0-1,1 0 0,-1 0 0,1 0 1,0-1-1,-1 1 0,1 0 0,0 0 1,-1 0-1,1 0 0,0 0 0,27 1-1250,-20-1 659,93-1-10952,-65-4 4633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11531,'0'0'7618,"-3"11"-5974,-12 43 147,3 1 0,2 0 0,-5 76 0,17-131-1708,0 0 0,-1 0 0,1 0 0,0-1 0,-1 1 0,1 0 0,-1-1 0,1 1 0,0-1 0,-1 1 0,1-1 0,2-1-1,19-17 53,0 0-1,-1-2 0,20-24 1,-6-6-3240,-32 42 278,-4 4-2717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10858,'0'0'11980,"28"54"-10891,-13-49-769,6-1-256,0-2-1121,0-2-1698,-1 0-2754,3 0-3011</inkml:trace>
  <inkml:trace contextRef="#ctx0" brushRef="#br0" timeOffset="1">190 13 13004,'0'0'10378,"10"-2"-9230,31-8-273,-40 10-851,0 0 0,0 0-1,0 0 1,0 0 0,1 0-1,-1 0 1,0 0 0,0 0-1,0 0 1,0 0 0,1 1-1,-1-1 1,0 0 0,0 1-1,0-1 1,0 1 0,0-1-1,0 1 1,0 0-1,0-1 1,0 1 0,0 0-1,-1 0 1,1 0 0,0-1-1,0 1 1,-1 0 0,1 0-1,0 0 1,-1 0 0,1 0-1,-1 0 1,0 1 0,1-1-1,-1 0 1,0 0 0,1 0-1,-1 0 1,0 0 0,0 1-1,0-1 1,0 0 0,0 1-1,0 2-16,-1 0 0,1 0 0,0 0-1,-1 0 1,0-1 0,0 1 0,0 0 0,0 0-1,-1-1 1,-2 6 0,-9 7 55,-1-1-1,-1-1 1,-18 14-1,-23 22 51,56-50-113,0 1 0,0-1 0,-1 0 0,1 0 0,0 0 0,0 0 0,0 1 0,-1-1-1,1 0 1,0 0 0,0 0 0,0 1 0,0-1 0,-1 0 0,1 0 0,0 1 0,0-1 0,0 0 0,0 0 0,0 1 0,0-1 0,0 0 0,0 0 0,0 1 0,0-1 0,0 0 0,0 1 0,0-1 0,0 0 0,0 0 0,0 1 0,0-1 0,0 0 0,0 0 0,0 1 0,0-1 0,1 0 0,-1 0 0,0 1 0,0-1-1,0 0 1,0 0 0,1 0 0,-1 1 0,0-1 0,18 4-283,22-6-1744,27-15-7955,-32 4-453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20932,'-3'-1'1809,"11"2"-1225,4 5-256,2-3 792,6 4-328,4 4-359,8 6-73,4 3-200,1 2-40,2-1-72,-2 1-104,-3-1-440,-1 0-289,-4-6 649,-3 0-80,-6-7-120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76 14061,'0'0'14067,"11"-2"-12957,11 1-764,-13 1-285,-1-1-1,0 1 0,1-2 1,-1 1-1,14-5 0,-20 5-62,0 0-1,0 1 0,-1-2 1,1 1-1,0 0 1,0 0-1,-1 0 0,1-1 1,-1 1-1,1-1 1,-1 0-1,1 1 1,-1-1-1,0 0 0,0 0 1,0 0-1,0 1 1,0-1-1,0 0 0,-1 0 1,1 0-1,-1-1 1,1 1-1,-1 0 0,0 0 1,0 0-1,0-4 1,0 6-9,0-1 0,0 1 0,0-1 0,0 0 0,0 1 0,-1-1 1,1 1-1,0-1 0,0 1 0,0-1 0,-1 1 0,1 0 1,0-1-1,-1 1 0,1-1 0,0 1 0,-1-1 0,1 1 0,-1 0 1,1-1-1,-1 1 0,1 0 0,-1 0 0,1-1 0,-1 1 0,1 0 1,-1 0-1,1 0 0,-1-1 0,0 1 0,-24-1-202,-21 12 42,37-6 166,0 0 0,0 1 1,1 0-1,0 0 0,-14 15 1,19-18 8,0 1 1,0 0 0,0-1 0,0 1-1,1 0 1,0 1 0,-1-1-1,2 0 1,-1 1 0,0-1 0,1 1-1,0-1 1,0 1 0,-1 8 0,2-12-1,1 0 1,-1 1-1,0-1 0,1 1 1,-1-1-1,1 0 1,-1 0-1,1 1 1,0-1-1,0 0 1,-1 0-1,1 0 1,0 0-1,0 0 1,0 0-1,0 0 1,0 0-1,0 0 1,0 0-1,1 0 0,-1-1 1,0 1-1,0-1 1,1 1-1,-1-1 1,0 1-1,1-1 1,-1 0-1,0 1 1,1-1-1,-1 0 1,3 0-1,53 0-6,-50-1-47,2 0-101,0 0-1,0-1 1,0 0 0,-1-1 0,1 0 0,-1 0 0,0-1 0,13-7 0,57-45-957,-45 30 677,-38 31 497,0 0 0,0 0 0,0 0 0,1 1 0,0 0 0,0 0 0,-4 7 0,6-9 31,0-1 0,1 1 0,-1-1 0,0 1 0,1 0 0,0 0 0,0-1 0,0 1 0,1 0 0,-1 0 1,1 0-1,0 0 0,0 0 0,1 6 0,0-9-79,0 0 0,1 0 0,-1 0 1,0 0-1,1-1 0,-1 1 0,1 0 0,-1-1 1,1 1-1,-1-1 0,1 1 0,-1-1 0,1 0 0,-1 0 1,1 1-1,0-1 0,-1 0 0,1-1 0,-1 1 1,3 0-1,33-4 181,-22-2-239,0-1 0,-1 0 0,0-1 0,0 0-1,0-2 1,-2 1 0,1-2 0,-1 1 0,0-2 0,-1 0-1,15-21 1,-18 18-27,-14 12-107,-20 18 92,15-5 126,-32 35 534,41-42-520,1-1 0,-1 0 0,0 1-1,1-1 1,0 1 0,-1 0-1,1-1 1,0 1 0,0 0 0,1-1-1,-1 1 1,1 0 0,-1 0 0,1 0-1,0 0 1,0 0 0,0 0 0,1 3-1,0-5-43,-1 0 0,1 0 0,0 0 0,-1 0 0,1 0-1,0 0 1,0 0 0,0 0 0,0-1 0,0 1 0,0 0 0,0-1-1,0 1 1,0-1 0,0 1 0,0-1 0,0 1 0,1-1 0,-1 0-1,0 0 1,0 0 0,0 1 0,1-1 0,0 0 0,38 0-150,-28-1-321,-10 1 251,0 0-1,0 0 0,0 0 0,0 0 0,0-1 0,0 1 0,0-1 0,0 1 0,0-1 0,-1 0 0,1 0 0,0 0 0,0 0 0,2-2 0,7-17-6645,-9 10-398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4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17 16111,'0'0'10485,"-9"-4"-9839,7 2-619,-1 0 1,0 1 0,0 0 0,0-1-1,0 1 1,0 0 0,0 1-1,-1-1 1,1 0 0,0 1-1,0 0 1,0 0 0,-1 0-1,1 0 1,0 0 0,0 1 0,0-1-1,-1 1 1,1 0 0,0 0-1,0 0 1,0 1 0,0-1-1,1 1 1,-1-1 0,0 1-1,0 0 1,1 0 0,-1 0 0,1 0-1,-4 5 1,0-3 54,1 0 0,0 1 0,0 0 0,0-1 0,1 2 0,-1-1 0,1 0 0,0 1 0,1 0 0,0 0 0,0 0-1,0 0 1,0 1 0,1-1 0,0 1 0,-2 12 0,5-18-75,-1 0-1,1 1 1,-1-1 0,1 0-1,0 0 1,0 0 0,0 0-1,-1 0 1,1 0-1,0-1 1,0 1 0,0 0-1,0 0 1,1-1-1,-1 1 1,0 0 0,0-1-1,0 1 1,0-1-1,1 0 1,-1 1 0,0-1-1,0 0 1,1 0-1,-1 1 1,0-1 0,1 0-1,-1-1 1,0 1-1,3 0 1,44-4-212,-2-12-1129,-40 13 1026,0 0 1,0 0-1,1 1 0,-1 0 1,1 0-1,-1 1 0,10-2 1,-15 6 235,0-1-1,0 1 1,-1-1 0,1 1 0,-1 0 0,0-1-1,0 1 1,0 0 0,0-1 0,-1 5 0,1-3 17,0 54 865,-2 0 1,-3-1 0,-3 1-1,-2-1 1,-18 55-1,24-99-578,-2 0-1,1-1 1,-2 0 0,0 0-1,0-1 1,-13 16 0,18-25-157,0 1-1,-1 0 1,1-1 0,-1 0 0,0 1 0,0-1 0,0 0-1,0-1 1,0 1 0,-1 0 0,1-1 0,-7 2 0,8-2-57,-1-1 1,1 0 0,0 0 0,0-1 0,-1 1-1,1 0 1,0-1 0,0 1 0,0-1 0,0 0-1,-1 0 1,1 0 0,0 0 0,0 0 0,0 0-1,1 0 1,-1-1 0,0 1 0,0-1 0,1 1-1,-1-1 1,-2-3 0,-2-4-38,1 0-1,0 0 1,0-1-1,0 1 1,1-1-1,1 0 1,0-1-1,0 1 1,1 0 0,0-1-1,1 0 1,0 1-1,1-1 1,0 1-1,1-1 1,0 0-1,0 1 1,1-1 0,1 1-1,0 0 1,0-1-1,1 1 1,0 1-1,1-1 1,0 1-1,0-1 1,9-9-1,-6 10-70,2 0 0,-1 0 0,1 1-1,1 0 1,-1 1 0,1 1 0,0-1-1,17-6 1,8 0-2315,56-12 0,-57 16-695,20-7-5186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13869,'0'0'10293,"0"10"-10149,-3 29-73,-3 1 0,-1-1 1,-2 0-1,-19 51 0,-12 55 502,40-145-546,0 0 0,0 1 0,0-1 1,0 0-1,0 1 0,0-1 1,0 0-1,0 1 0,1-1 0,-1 0 1,0 1-1,0-1 0,0 0 1,0 0-1,1 1 0,-1-1 0,0 0 1,0 0-1,0 1 0,1-1 1,-1 0-1,0 0 0,1 0 1,-1 0-1,0 1 0,0-1 0,1 0 1,-1 0-1,0 0 0,1 0 1,-1 0-1,0 0 0,1 0 0,-1 0 1,0 0-1,1 0 0,-1 0 1,0 0-1,1 0 0,-1 0 0,0 0 1,1 0-1,-1 0 0,0 0 1,0 0-1,1-1 0,-1 1 0,0 0 1,1 0-1,-1 0 0,0-1 1,0 1-1,1 0 0,-1 0 1,0 0-1,0-1 0,0 1 0,1 0 1,-1-1-1,20-11 893,6-10-306,6-3-635,-2-1 1,-1-2 0,-1-1-1,28-37 1,-49 45-4856,-7 7-4619,-4 3-3093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10122,'0'0'10249,"7"55"-8263,3-41-993,7 1-577,-4 0-351,0-1-738,0-2-2530,2-4-3139,-1 0-6214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31 12524,'0'0'9753,"-8"-5"-8568,-31-18-512,37 23-663,0-1-1,0 1 1,0-1 0,0 1 0,0 0 0,0-1-1,0 1 1,0 1 0,0-1 0,-1 0 0,1 0-1,0 1 1,0-1 0,0 1 0,0 0-1,0-1 1,0 1 0,0 0 0,1 0 0,-1 0-1,0 1 1,0-1 0,1 0 0,-1 1 0,1-1-1,-1 1 1,1-1 0,0 1 0,-1 0 0,-1 3-1,-4 5 14,1 0 0,0 0 0,-7 19 0,10-23 21,1-1 0,0 1 1,0 0-1,0 0 0,1 0 0,0 0 1,0 1-1,0-1 0,1 0 0,0 7 1,0-12-32,1 1 0,-1-1 0,0 0 0,1 0 0,-1 1 0,1-1 0,-1 0 0,1 0 0,0 1 0,0-1 0,-1 0 0,1 0 0,0 0 0,0 0 0,0 0 0,0 0 0,0-1 0,0 1 0,2 1 1,-1-1 10,1 0 1,-1 0 0,1-1 0,0 1-1,-1-1 1,1 1 0,0-1 0,-1 0-1,1 0 1,0 0 0,0 0 0,-1-1-1,4 0 1,2-1 60,0-1 1,-1 0-1,1 0 0,-1-1 0,1 0 1,-1 0-1,0 0 0,-1-1 0,1 0 0,-1-1 1,0 0-1,9-10 0,-5 5-146,-1-1 1,0 0-1,0-1 0,-2 0 1,1 0-1,5-16 1,-12 24-1512,-4 6 519,-12 16 35,-16 29 75,20-27 296,-21 45-303,20-19-6608,12-33-1838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5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 11403,'0'0'9112,"-1"8"-8941,-8 72 1029,-3 0 0,-4 0 0,-38 110-1,51-179-896,-3 9 1069,4-19-614,1-12-164,4-16-479,1 0 0,2 0 0,0 1 0,2 0 0,1 0 0,15-30 0,-12 26-66,-1 2-139,33-75-302,-40 95 228,0 1 0,1-1 0,0 1 0,0 0 1,1 0-1,-1 1 0,2-1 0,-1 1 0,1 1 0,8-7 1,-12 11-65,0-1 0,1 1 1,-1-1-1,1 1 1,0 0-1,-1 1 0,1-1 1,0 1-1,0-1 0,-1 1 1,1 0-1,0 0 1,0 1-1,6 1 0,-8-2 187,-1 0-1,0 0 0,0 1 0,0-1 0,0 1 0,1-1 1,-1 1-1,0 0 0,0-1 0,0 1 0,0 0 0,0 0 1,0 0-1,0 0 0,-1 0 0,1 0 0,0 0 0,0 0 1,-1 0-1,1 0 0,-1 0 0,1 0 0,-1 0 1,1 0-1,-1 1 0,0-1 0,1 0 0,-1 0 0,0 1 1,0-1-1,0 0 0,0 0 0,0 1 0,0-1 0,0 0 1,-1 0-1,1 1 0,0-1 0,-1 0 0,1 0 0,-1 0 1,1 0-1,-1 1 0,0-1 0,0 1 0,-3 4 204,0-1 0,0 1 0,0-1 0,-1 0 0,0 0 0,0 0 0,0-1 0,0 0 0,-7 4 0,-60 35 1010,51-31-980,12-7-438,0 0-1,-1-1 1,1 0 0,-1 0-1,-13 3 1,21-7-1468,7-5-4124,11-7 2286,-10 8 1438,14-12-3273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5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 4676,'0'0'18332,"-5"10"-17381,0-3-769,1-2-64,1 0-1,0 0 0,0 0 1,0 1-1,0-1 0,1 1 1,0-1-1,0 1 1,0 0-1,1 0 0,0 0 1,0 0-1,0 9 0,2-14-106,0 0 0,0 0 0,0 0 0,0-1-1,0 1 1,0 0 0,0-1 0,0 1 0,0-1 0,0 1-1,0-1 1,1 0 0,-1 0 0,0 1 0,0-1-1,0 0 1,1 0 0,-1 0 0,0 0 0,0 0-1,0 0 1,1 0 0,-1-1 0,0 1 0,0 0 0,0-1-1,2 0 1,34-10 242,-16-1-234,0-1 0,0-1 0,-1-1 0,-1 0 0,0-2 0,18-21 0,-57 61-34,2 1 1,0 1-1,-26 49 0,43-73 1,1 0 0,-1 0 0,1-1 0,-1 1-1,1 0 1,0 0 0,-1 0 0,1 0 0,0 0 0,0 0-1,-1 0 1,1 0 0,0 0 0,0 0 0,0 0 0,0 0-1,0 0 1,0 0 0,1 0 0,-1 0 0,0-1 0,0 1-1,1 0 1,-1 0 0,1 0 0,-1 0 0,0 0 0,1 0-1,0-1 1,0 2 0,0-1-213,1-1 0,-1 1 0,0 0 0,1-1 0,-1 0 0,1 1 0,-1-1 1,1 0-1,-1 0 0,1 0 0,-1 0 0,1 0 0,-1 0 0,0 0 0,1-1 0,-1 1 0,1 0 0,1-2 0,16-7-6510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0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8584,'-2'9'4068,"-42"140"1396,-10 42-4431,46-168-782,8-22-267,0-1-1,0 0 1,0 0-1,0 0 1,0 1-1,0-1 1,0 0-1,-1 0 1,1 0 0,0 0-1,0 0 1,0 1-1,0-1 1,0 0-1,-1 0 1,1 0-1,0 0 1,0 0-1,0 0 1,0 0 0,-1 0-1,1 1 1,0-1-1,0 0 1,0 0-1,0 0 1,-1 0-1,1 0 1,0 0-1,0 0 1,0 0 0,-1 0-1,1 0 1,0 0-1,0 0 1,0 0-1,-1 0 1,1-1-1,0 1 1,0 0-1,0 0 1,0 0 0,-1 0-1,1 0 1,0 0-1,0-1 1,-15-32-3322,4 1 557,8 26 2161,-23-42-2748,25 46 3500,0 0 0,-1 0 1,1 0-1,0 0 0,-1 0 1,1 0-1,-1 0 0,0 1 1,0-1-1,1 1 1,-1-1-1,0 1 0,0 0 1,0 0-1,-1 0 0,1 0 1,0 0-1,-3-1 0,4 3-22,1-1-1,0 0 0,-1 1 0,1-1 0,0 0 0,-1 1 0,1-1 0,0 0 0,0 1 0,0-1 0,-1 1 0,1-1 0,0 0 0,0 1 1,0-1-1,0 1 0,0-1 0,-1 0 0,1 1 0,0-1 0,0 1 0,0-1 0,0 1 0,1-1 0,-1 1 0,0-1 0,0 0 1,0 1-1,0-1 0,0 1 0,0-1 0,1 0 0,-1 1 0,1 0 0,7 16 953,-4-14-782,1 0 0,0 0-1,0-1 1,0 0 0,0 0 0,0 0 0,0 0 0,1-1 0,-1 0 0,0 0 0,1 0 0,-1-1 0,1 0 0,-1 0 0,1 0-1,-1-1 1,1 0 0,-1 0 0,7-2 0,-5 1-389,1-1 0,0 1 0,0-2 0,-1 1 0,0-1-1,0 0 1,0-1 0,0 1 0,-1-2 0,0 1 0,0 0 0,7-9 0,-3 1-2133,0-2-1,0 1 1,-2-1 0,9-20 0,-6 3-3246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0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3940,'0'0'10767,"-1"12"-9646,-16 130 2970,6-59-2250,-1 86 0,12-169-1859,0 0 1,0 1-1,0-1 1,0 0-1,0 0 1,0 0-1,0 1 1,0-1-1,0 0 1,0 0-1,0 0 1,0 0-1,0 1 1,0-1-1,0 0 1,0 0-1,0 0 0,0 1 1,0-1-1,0 0 1,0 0-1,0 0 1,0 0-1,0 1 1,-1-1-1,1 0 1,0 0-1,0 0 1,0 0-1,0 0 1,0 1-1,0-1 1,-1 0-1,1 0 0,0 0 1,0 0-1,0 0 1,0 0-1,-1 0 1,1 0-1,0 0 1,0 0-1,0 1 1,0-1-1,-1 0 1,1 0-1,0 0 1,0 0-1,-1 0 1,-9-9-921,-6-14-627,14 20 1445,-51-99-2430,22 31 4344,33 71-1640,-1-1-1,1 1 1,-1-1-1,1 1 1,-1 0-1,1 0 1,-1 0-1,1 0 1,-1 0-1,1 0 1,-1 0-1,1 0 1,-1 0-1,1 1 0,1 0 1,58 16-17,8 3-1886,-21-11-4326,-15-6-2210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0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 16239,'0'0'7960,"-9"-2"-6172,-1 0-1636,0 0 0,1 1 0,-1 1 1,0 0-1,1 0 0,-18 3 0,25-3-245,-1 1 0,0-1 0,0 1-1,0-1 1,1 1 0,-1 0 0,0 0 0,1 0 0,-1 1 0,1-1 0,0 1 0,-1-1 0,1 1 0,0 0 0,0 0-1,0 0 1,0 0 0,0 0 0,0 0 0,1 1 0,-1-1 0,1 0 0,-1 1 0,1 0 0,0-1 0,0 1 0,0 0-1,0-1 1,1 1 0,-1 0 0,1 0 0,0 4 0,0-6 4,0 0 1,0 0-1,1 0 0,-1 0 1,1 0-1,-1-1 0,1 1 0,-1 0 1,1 0-1,-1 0 0,1-1 1,0 1-1,-1 0 0,1-1 1,0 1-1,0-1 0,-1 1 1,1-1-1,0 1 0,0-1 0,0 1 1,0-1-1,0 0 0,0 1 1,0-1-1,0 0 0,1 0 1,33 6-415,-24-5-109,11 2-409,-16-3 932,1 0-1,-1 1 1,1 0 0,0 0-1,-1 1 1,1 0 0,-1 0 0,0 0-1,0 1 1,0 0 0,7 5-1,-12-8 156,-1 0 0,0 0 0,0 0 0,0 1 0,1-1 0,-1 0 0,0 0 0,0 1 0,0-1 0,0 0 0,0 1 0,0-1 0,0 0 0,0 0 0,0 1 0,0-1 0,1 0 0,-1 1 0,0-1 0,-1 0 0,1 1 0,0-1 0,0 0 0,0 0 0,0 1 0,0-1 0,0 0 0,0 1 0,0-1-1,0 0 1,-1 0 0,1 1 0,0-1 0,0 0 0,0 0 0,-1 0 0,1 1 0,0-1 0,0 0 0,-1 1 0,-17 9 1540,-20 3-109,38-13-1475,-31 9 279,-20 6 1516,39-13-4309,18-6-4704,16-8 1890,7-5-3246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18404,'4'7'2088,"3"3"-1415,5 3-241,5 4 984,3 8-544,3 1-240,4 8-208,2-4-96,0 5-368,-1 0-288,-3-2-744,-4-3 1224,-5-7-312,-2-1-88,-4-8-176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0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1666,'0'0'20595,"2"9"-18694,0-1-1460,6 54 2523,-8-61-2938,1 0 0,-1 0 0,1 0 0,0-1 0,-1 1 0,1 0 0,0 0-1,0 0 1,-1-1 0,1 1 0,0 0 0,0-1 0,0 1 0,0-1-1,0 1 1,0-1 0,0 0 0,0 1 0,0-1 0,0 0 0,0 1 0,0-1-1,0 0 1,0 0 0,0 0 0,1 0 0,-1 0 0,0 0 0,0-1 0,0 1-1,1 0 1,40-6 113,5-7-109,-30 8-355,0 1 1,0 0 0,0 1 0,31-2 0,-48 5 338,1 1 1,-1-1 0,1 0-1,-1 1 1,1-1-1,-1 0 1,1 1-1,-1-1 1,1 1 0,-1-1-1,1 1 1,-1-1-1,0 1 1,1-1-1,-1 1 1,0-1 0,1 1-1,-1 0 1,0-1-1,0 1 1,0-1-1,1 2 1,1 2-2499</inkml:trace>
  <inkml:trace contextRef="#ctx0" brushRef="#br0" timeOffset="1">242 0 13901,'0'0'6662,"66"32"-12427,-36-22-3684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134 145 12908,'0'0'4538,"-12"4"-1271,4-2-2846,-53 20 2814,57-21-2995,0 1-1,1 0 1,-1 0-1,1 0 1,-1 0 0,1 1-1,0-1 1,0 1-1,0 0 1,0 0 0,1 0-1,-1 0 1,1 1-1,0-1 1,-4 7 0,6-9-231,0-1 0,0 1 1,0 0-1,0-1 0,0 1 0,0-1 1,0 1-1,0 0 0,0-1 0,0 1 1,0 0-1,0-1 0,0 1 1,1-1-1,-1 1 0,0-1 0,0 1 1,1 0-1,-1-1 0,0 1 0,1-1 1,-1 1-1,0-1 0,1 1 1,-1-1-1,1 0 0,-1 1 0,1-1 1,-1 1-1,1-1 0,-1 0 0,1 0 1,0 1-1,-1-1 0,1 0 1,-1 0-1,1 0 0,0 1 0,-1-1 1,1 0-1,-1 0 0,2 0 1,31 1 48,-27-1-3,7-1-51,0 0 0,0-1 0,0 0 1,-1-1-1,1 0 0,-1-2 0,0 1 0,0-1 0,0-1 0,-1 0 0,0 0 0,20-16 0,-10 4-103,0 0 0,-1-2 0,-1 0-1,32-45 1,-49 62 91,0 2 6,-1-1 0,0 0-1,1 0 1,-1 0 0,0 0 0,0 0-1,0-1 1,0 1 0,0 0 0,-1 0-1,1-1 1,0-2 0,-14 10-468,4 3 530,0 1-1,1 0 1,0 0-1,1 1 1,0 0-1,1 0 1,0 0 0,0 1-1,1 0 1,0 1-1,1-1 1,-3 14 0,6-19-117,0 0 1,0 1-1,0-1 0,0 0 1,1 1-1,0-1 1,1 0-1,0 1 1,0-1-1,0 0 1,2 8-1,-1-10-256,0-1-1,0 1 1,0 0-1,0-1 0,0 0 1,1 1-1,-1-1 1,1 0-1,0 0 1,0 0-1,0-1 0,0 1 1,1-1-1,-1 1 1,1-1-1,0 0 1,-1-1-1,8 3 0,32 7-8008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73 7239,'0'0'3849,"-9"3"-1895,-34 12 278,35-12 5166,187-46-7339,77 5-2131,-84 27-3469,-172 11 5427,1 0 0,-1 0-1,1-1 1,-1 1 0,1 0-1,-1 0 1,1 0 0,0 0 0,-1 0-1,1 0 1,-1 0 0,1 0-1,0 0 1,-1 0 0,1 0-1,-1 0 1,1 0 0,-1 0 0,1 1-1,-1-1 1,1 0 0,0 0-1,-1 1 1,1-1 0,-1 0-1,0 1 1,1-1 0,-1 0-1,1 1 1,-1-1 0,1 1 0,-1-1-1,0 1 1,1-1 0,-1 1-1,0-1 1,0 1 0,1-1-1,-1 1 1,0-1 0,0 1 0,0-1-1,0 1 1,1-1 0,-1 1-1,0 0 1,0-1 0,0 1-1,0-1 1,-1 2 0,-3 9-3442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7847,'0'0'8905,"54"14"-8233,-18-14-511,5 0-161,1 0 32,1 0-32,3 0-705,-5 0-800,-1 0-1154,-3-6-1473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42 4356,'0'0'12850,"12"-7"-12760,1 1-73,-1 1 0,1 0 0,0 0-1,0 1 1,25-3 0,-33 6-61,0 0 1,0 1-1,0-1 0,1 1 1,-1 0-1,0 1 1,0-1-1,0 1 1,0 0-1,0 0 0,0 1 1,0-1-1,-1 1 1,1 0-1,0 1 0,-1-1 1,0 1-1,1 0 1,-1 0-1,0 0 0,0 0 1,5 7-1,-7-7 10,-1 0-1,1 0 1,-1 0 0,0 0-1,0 1 1,0-1 0,0 0-1,0 0 1,-1 1-1,1-1 1,-1 0 0,0 1-1,0-1 1,-1 0 0,1 1-1,0-1 1,-1 0-1,0 1 1,0-1 0,0 0-1,0 0 1,-1 0-1,-2 6 1,-5 7 219,-1-1 1,0 0-1,-14 16 0,12-17 113,-16 23 11,-70 93 1111,43-40-5258,41-63-3134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59 7815,'0'0'13165,"2"-9"-11478,5-27-374,-7 35-1277,-1 1 1,1-1-1,0 0 0,0 1 1,-1-1-1,1 0 0,0 1 1,-1-1-1,1 0 0,-1 1 1,1-1-1,0 1 0,-1-1 1,1 1-1,-1-1 0,0 1 1,1-1-1,-1 1 0,1-1 1,-1 1-1,0 0 0,1-1 1,-1 1-1,0 0 0,1 0 1,-1 0-1,0-1 0,0 1 1,1 0-1,-1 0 0,0 0 0,-1 0 1,-29 0 169,23 1-159,-4-1-48,1 1-1,-1 1 0,0 0 1,1 1-1,-1 0 1,1 1-1,0 0 1,0 1-1,1 0 1,-1 1-1,1 0 1,0 1-1,-9 7 1,11-7-13,0-1 0,1 1 1,0 0-1,0 1 0,0 0 1,1 0-1,1 0 0,-1 1 1,1 0-1,1 0 0,0 0 1,0 0-1,0 1 0,2-1 0,-4 18 1,5-25-4,1 1-1,0-1 1,0 0 0,0 1-1,0-1 1,0 0 0,0 1-1,1-1 1,-1 0 0,1 1-1,-1-1 1,1 0 0,0 0-1,0 1 1,0-1 0,0 0-1,1 0 1,-1 0 0,0 0 0,1-1-1,0 1 1,-1 0 0,3 2-1,0-2-30,0 0 1,0 0-1,1 0 0,-1 0 0,0-1 1,1 0-1,-1 0 0,1 0 0,-1 0 1,1-1-1,6 1 0,6-2-58,0 0-1,0-1 0,-1 0 1,1-2-1,29-9 1,-21 3-53,1 0 1,-2-2 0,0-1 0,0 0 0,-1-2 0,-1-1 0,31-28-1,-56 49-11,-1 0-1,1 0 1,0 0-1,0 1 1,1-1-1,0 1 1,-2 7-1,-4 7 126,-3 13 301,1 2 1,1-1-1,3 1 0,0 0 0,2 0 1,2 1-1,2 39 0,-1-66-185,1 0-1,-2 1 1,0-1 0,0 0-1,0 0 1,-1-1 0,0 1-1,-1 0 1,0-1 0,0 0-1,-1 0 1,0 0 0,-1-1-1,1 0 1,-2 0 0,-10 11-1,9-11 31,0-1 0,0 1 0,0-2 1,0 1-1,-1-1 0,0 0 0,0-1 0,0 0 0,-1-1 0,1 0 0,-1 0 0,0-1 0,0 0 1,0-1-1,-12 1 0,19-2-96,1-1 1,-1 1-1,0 0 1,1-1-1,-1 0 1,0 1 0,1-1-1,-1 0 1,1 0-1,-1 0 1,1-1-1,0 1 1,-1-1-1,1 1 1,0-1 0,0 0-1,0 1 1,0-1-1,1 0 1,-1-1-1,0 1 1,1 0-1,-1 0 1,1-1 0,0 1-1,0-1 1,0 1-1,0-1 1,0 1-1,0-1 1,1 1-1,0-1 1,-1 0-1,1 0 1,0 1 0,0-1-1,0 0 1,1-3-1,0-2-93,-1 0 0,1 0 0,1 0 0,0 0 0,0 0 0,0 1-1,1-1 1,0 1 0,1-1 0,-1 1 0,1 0 0,7-8 0,26-23 27,2 2 0,1 2 1,51-32-1,46-40 65,-116 88 17,-2-1 0,0-1 0,0-1 0,18-29 0,-35 48 23,-1-1-1,1 1 1,0-1-1,-1 0 1,0 0-1,0 1 1,0-1-1,0 0 1,0 0-1,-1 0 1,1 0-1,-1 0 1,0-6-1,0 9-22,0 0-1,0-1 1,0 1 0,0-1-1,0 1 1,-1-1 0,1 1-1,0-1 1,0 1 0,-1 0-1,1-1 1,0 1-1,0 0 1,-1-1 0,1 1-1,-1 0 1,1-1 0,0 1-1,-1 0 1,1 0 0,-1-1-1,1 1 1,0 0 0,-1 0-1,1 0 1,-1 0 0,1-1-1,-1 1 1,1 0 0,-1 0-1,-26 9 2,19-4-28,0 0-1,1 1 1,-1 0-1,1 0 1,1 0-1,-1 1 1,1 0 0,0 1-1,1-1 1,0 1-1,0 0 1,0 0 0,1 1-1,0-1 1,1 1-1,0 0 1,1 0 0,-1 0-1,0 10 1,3-18-36,0 0 1,1-1-1,-1 1 1,0 0-1,0 0 1,1-1-1,-1 1 0,0 0 1,1-1-1,-1 1 1,1 0-1,-1-1 1,1 1-1,-1-1 1,1 1-1,-1-1 1,1 1-1,0-1 0,-1 1 1,1-1-1,0 0 1,-1 1-1,1-1 1,0 0-1,-1 1 1,1-1-1,0 0 1,0 0-1,-1 0 1,1 0-1,0 0 0,1 0 1,33 1-1699,-24-2 938,0 0-955,1 0 0,-1-1 0,1-1 0,-1 1 0,0-2 0,0 0 0,16-8 0,9-5-4543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51 1730,'0'0'7329,"5"-8"-4088,15-25-188,-18 24 2700,-11 8-4369,-9 9-1373,15-5-37,0 0-1,0 1 1,1-1-1,-1 0 1,1 1-1,0-1 0,0 1 1,0 0-1,0 0 1,1 0-1,-1 0 1,1 0-1,0 0 1,0 0-1,1 0 1,-1 0-1,1 1 0,0-1 1,0 0-1,0 0 1,1 1-1,0-1 1,-1 0-1,1 0 1,1 0-1,-1 0 1,1 0-1,-1 0 1,1 0-1,0-1 0,0 1 1,1 0-1,-1-1 1,1 0-1,5 5 1,8 3-324,12 10 283,-29-10 568,-18-1 525,-58 5 735,45-9-2758,27-5-1615,11 0-2042,21-2 1825,6-6-983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 10025,'0'0'13955,"-8"10"-13715,5-7-228,-32 41 271,34-42-272,-1 0-1,1 0 1,0 0 0,-1 1 0,1-1 0,0 0 0,0 1 0,1-1 0,-1 1-1,0-1 1,1 1 0,0 0 0,-1-1 0,1 1 0,0-1 0,0 1 0,1 0-1,-1-1 1,0 1 0,1-1 0,0 1 0,1 4 0,0-5-7,0-1 0,0 1 0,0-1 1,0 1-1,0-1 0,0 0 0,0 0 0,0 1 1,0-2-1,0 1 0,1 0 0,-1 0 0,0-1 1,1 1-1,-1-1 0,1 0 0,-1 0 0,0 0 1,1 0-1,-1 0 0,1 0 0,-1-1 0,0 1 1,5-2-1,2 0-37,0-1 0,1 1 1,-1-2-1,17-7 0,-12 2-85,0-1-1,0 0 1,17-15-1,-26 20 119,0-1-1,0 1 0,0-1 1,0 1-1,-1-1 1,0-1-1,0 1 0,0-1 1,-1 1-1,3-9 1,-9 9-183,-7 11 86,-9 12 131,6-3 91,1 0 0,-18 29 1,27-39-93,0 0-1,1 1 1,0-1 0,0 1 0,0 0 0,0-1 0,1 1 0,-1 0 0,1 0 0,1 0 0,-1 0 0,1 0-1,-1 0 1,2 0 0,0 9 0,0-12-60,-1-1 1,1 1-1,0 0 0,0-1 0,1 1 0,-1-1 1,0 1-1,0-1 0,1 0 0,-1 1 0,1-1 0,-1 0 1,1 0-1,0 0 0,-1 0 0,1 0 0,0-1 1,-1 1-1,1 0 0,0-1 0,0 1 0,0-1 1,0 0-1,0 0 0,2 1 0,50-3-5746,-19-7-3959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147 110 5061,'0'0'5760,"4"-11"-2285,-1 4-2893,15-39 2817,-15 8 2304,-4 38-5634,1-1 0,-1 1 1,1-1-1,-1 0 0,1 1 0,-1-1 0,1 1 0,-1 0 1,0-1-1,1 1 0,-1-1 0,0 1 0,1 0 0,-1 0 1,0-1-1,0 1 0,1 0 0,-1 0 0,0 0 0,0 0 1,1 0-1,-1 0 0,0 0 0,0 0 0,1 0 0,-2 0 1,-23 5-219,18-1 135,1 0 0,-1 1 0,1 0 0,1 0 0,-1 1 0,1-1 0,0 1 0,0 0 0,-6 11 0,-1 2 11,1 1 0,-9 23 0,15-31-8,0 1 0,2 0 1,-1 0-1,-1 14 0,4-25 5,1 0-1,-1 1 0,1-1 1,0 0-1,-1 0 0,1 1 1,0-1-1,0 0 0,1 0 0,-1 1 1,0-1-1,1 0 0,-1 0 1,1 0-1,0 1 0,0-1 1,0 0-1,0 0 0,0 0 1,0 0-1,0-1 0,1 1 1,-1 0-1,1 0 0,-1-1 1,1 1-1,0-1 0,0 1 1,-1-1-1,1 0 0,4 2 1,4-1-50,0-1 1,0 0 0,0-1 0,-1 0-1,1 0 1,0-1 0,0-1 0,0 0 0,-1 0-1,1 0 1,-1-1 0,0-1 0,0 0 0,0 0-1,0-1 1,0 0 0,9-7 0,-8 5 10,1-1 0,-1 0 1,0 0-1,-1-1 0,0 0 1,0-1-1,-1 0 0,0-1 1,-1 1-1,0-1 0,-1-1 0,9-20 1,-14 31 48,0-1 0,0 0 0,-1 1 0,1-1 0,-1 0 0,1 0 0,-1 0 0,1 1 0,-1-1 0,0 0 0,0 0 0,0 0 0,0 0 0,0 0 0,-1 1 0,1-1 0,0 0 0,-1 0-1,1 0 1,-1 1 0,0-1 0,0 0 0,1 1 0,-1-1 0,0 1 0,0-1 0,-1 1 0,1-1 0,0 1 0,0 0 0,-1-1 0,1 1 0,-1 0 0,-2-2 0,1 2-12,-1 1-1,0-1 1,1 0-1,-1 1 1,0 0-1,0 0 1,0 0-1,1 0 1,-1 1-1,0-1 1,1 1-1,-1 0 1,0 0-1,1 0 0,-1 1 1,-4 2-1,-2 1 35,-1 1-1,2 1 0,-1-1 0,1 2 0,0-1 1,-10 11-1,15-14-4,0 1 0,0-1 1,0 1-1,1 0 0,0-1 1,0 2-1,0-1 0,0 0 1,1 0-1,0 1 0,0 0 1,1-1-1,-1 1 1,0 8-1,2-13-19,0-1 0,0 1 0,0-1 1,0 1-1,0-1 0,0 1 0,1-1 0,-1 1 0,0-1 1,0 1-1,0-1 0,1 0 0,-1 1 0,0-1 0,0 1 0,1-1 1,-1 0-1,0 1 0,1-1 0,-1 0 0,0 1 0,1-1 1,-1 0-1,1 0 0,-1 1 0,1-1 0,-1 0 0,0 0 1,1 0-1,-1 1 0,1-1 0,-1 0 0,1 0 0,0 0 1,24-3-157,20-17-1001,-36 16-136,4 2-5991,-5 2 4767,0-2-3277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7207,'0'0'13490,"9"-4"-12182,14-10-1088,0-1 0,0-1 0,-2-1 1,0 0-1,-1-2 0,-1-1 0,-1 0 0,0-1 1,-2-1-1,0 0 0,-2-1 0,0-1 1,-2-1-1,0 0 0,15-51 0,-26 71-188,0 0 1,0 0-1,0 0 0,-1 0 0,1-1 1,-1-6-1,-1 11-31,1 0 0,0 0 1,0 0-1,-1 0 0,1 0 0,0 1 0,-1-1 1,1 0-1,-1 0 0,1 1 0,-1-1 0,1 0 1,-1 0-1,1 1 0,-1-1 0,0 1 0,0-1 1,1 1-1,-1-1 0,0 1 0,0-1 0,1 1 1,-1 0-1,0-1 0,0 1 0,0 0 1,0-1-1,1 1 0,-1 0 0,0 0 0,0 0 1,0 0-1,0 0 0,0 0 0,0 0 0,0 0 1,1 1-1,-1-1 0,0 0 0,0 0 0,0 1 1,-1 0-1,-4 1-12,0 0 0,0 1 0,0 0 0,0 1 0,1-1 0,-1 1 0,1 0 0,0 0 0,0 0 0,-5 8 0,-47 56-56,44-50 63,4-7 4,-34 48-11,40-54 7,0-1-1,1 1 1,0-1-1,0 1 1,0 0-1,0 0 1,1 0-1,0 0 1,0 0-1,0 0 1,1 8 0,0-12-20,1 0 1,0 0 0,-1 0 0,1 0 0,0 0 0,0 0 0,0 0 0,0 0 0,0 0-1,0 0 1,0 0 0,0-1 0,0 1 0,0 0 0,1-1 0,-1 1 0,0-1 0,0 1 0,1-1-1,-1 0 1,0 1 0,1-1 0,-1 0 0,0 0 0,1 0 0,1 0 0,47 1-992,-41-1 625,30-2-716,-28 0 745,0 1 0,0 1 0,0 0 0,0 0 1,0 1-1,0 0 0,20 6 0,-30-6 387,1 0 1,-1 0-1,0 0 1,0 0 0,0 0-1,0 0 1,0 1-1,0-1 1,0 0-1,-1 1 1,1-1-1,0 0 1,-1 1 0,1-1-1,-1 1 1,1-1-1,-1 1 1,0-1-1,0 1 1,1-1-1,-1 1 1,0-1 0,0 1-1,-1 0 1,1-1-1,0 1 1,0-1-1,-2 3 1,1 2 91,0 0 0,-1-1 0,0 1 0,0-1 0,-1 0 0,-3 7 0,42-44-6230,-13 4 1750,3-6-715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17812,'12'-11'2059,"0"0"1,25-17 0,-32 24-1805,1 1 0,-1 0 1,0 0-1,1 1 0,0 0 1,-1 0-1,1 0 0,0 1 0,0-1 1,11 0-1,-17 2-250,1 0 0,-1 0-1,0 0 1,0 0 0,1 0-1,-1 0 1,0 0 0,0 0 0,0 0-1,1 0 1,-1 0 0,0 0 0,0 0-1,1 0 1,-1 0 0,0 0-1,0 1 1,0-1 0,1 0 0,-1 0-1,0 0 1,0 0 0,0 0-1,1 0 1,-1 1 0,0-1 0,0 0-1,0 0 1,0 0 0,0 0 0,1 1-1,-1-1 1,0 0 0,0 0-1,0 0 1,0 1 0,0-1 0,0 0-1,0 0 1,0 1 0,-5 9 86,-15 9-15,-9 1-10,23-17-53,0 1-1,1 0 1,0-1 0,-1 2-1,1-1 1,1 1 0,-9 9-1,13-13-12,0-1-1,0 0 1,0 1 0,-1-1-1,1 1 1,0-1-1,0 1 1,0 0 0,0-1-1,0 1 1,1-1-1,-1 1 1,0-1 0,0 0-1,0 1 1,0-1-1,0 1 1,1-1 0,-1 1-1,0-1 1,0 1-1,1-1 1,-1 0 0,0 1-1,1-1 1,-1 1-1,1-1 1,-1 0 0,0 0-1,1 1 1,-1-1-1,1 0 1,-1 0 0,1 1-1,-1-1 1,0 0 0,1 0-1,0 0 1,26 11 20,-15-8 7,-8-1-29,1 1 0,-1-1-1,0 0 1,0 1 0,0 0 0,-1 0-1,1 0 1,-1 1 0,1-1 0,-1 1-1,0 0 1,5 7 0,-8-9 6,1-1 1,0 1 0,-1 0-1,1-1 1,-1 1 0,0-1-1,1 1 1,-1 0 0,0-1-1,0 1 1,0 0-1,0-1 1,0 1 0,0 0-1,-1-1 1,0 3 0,0-2 16,0 1 0,0-1 0,0 0 0,-1 0 0,1-1 0,-1 1 0,1 0 0,-1 0 0,0-1 0,1 1 0,-1-1 0,0 1 0,0-1 1,-4 2-1,-5 2 220,1 1 0,-20 5 0,26-10-206,1 0 0,-1 0 0,0 0-1,1 0 1,-1-1 0,0 0-1,1 0 1,-1 0 0,0 0-1,1 0 1,-1-1 0,1 0-1,-5-1 1,7 2-81,1 0-1,-1-1 1,1 1-1,-1-1 1,1 1-1,-1-1 1,1 1 0,-1-1-1,1 0 1,0 1-1,-1-1 1,1 0-1,0 1 1,-1-1-1,1 0 1,0 1 0,0-1-1,0 0 1,-1 1-1,1-1 1,0 0-1,0 0 1,0 1-1,0-1 1,0 0-1,1 1 1,-1-1 0,0 0-1,0 0 1,0 1-1,1-1 1,-1 0-1,0 1 1,1-1-1,-1 0 1,0 1 0,1-1-1,-1 1 1,1-1-1,0 0 1,6-6-362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7847,'0'0'11659,"-5"12"-10863,-10 22-257,2-7-45,1 1 0,2 1 0,0 0 1,2 0-1,1 0 0,-3 39 0,9-57-617,1 0-113,-1 1-1,1-1 0,1 0 1,0 1-1,0-1 0,1 0 1,1 0-1,5 17 1,-1-20-2795,-5-17 100,-3-17 314,-2 15 2454,-2 0 0,1-1 0,-1 1 0,-1 1 1,0-1-1,-9-11 0,-48-58 6627,49 64-3786,14 16-2622,0 0-1,0-1 1,-1 1 0,1 0-1,0 0 1,0 0 0,0-1 0,0 1-1,0 0 1,0 0 0,0-1-1,0 1 1,0 0 0,0 0-1,0 0 1,0-1 0,0 1-1,0 0 1,0 0 0,0 0 0,0-1-1,1 1 1,-1 0 0,0 0-1,0 0 1,0-1 0,0 1-1,0 0 1,0 0 0,1 0-1,-1 0 1,0-1 0,0 1 0,0 0-1,0 0 1,1 0 0,-1 0-1,0 0 1,0 0 0,0 0-1,1 0 1,-1-1 0,0 1-1,0 0 1,0 0 0,1 0-1,-1 0 1,0 0 0,0 0 0,1 0-1,-1 0 1,0 0 0,1 1-1,24-4 395,27 3-800,45 9-2810,-41-8-2211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12620,'0'0'9000,"-2"52"-8007,2-28-576,2 2-161,2 2-160,-2-4-128,2-3-1826,-1-5-2658,1-9-1730</inkml:trace>
  <inkml:trace contextRef="#ctx0" brushRef="#br0" timeOffset="1">8 0 13453,'0'0'6726,"54"22"-6822,-23-9-1986,-1-2-2082,2 1-1986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171 157 7751,'0'0'9177,"-11"9"-7106,6-4-1973,-45 37 1865,45-39-1761,1 1 1,-1-1 0,-1 0 0,1-1 0,0 1 0,-1-1 0,1 0 0,-1 0 0,0-1-1,0 0 1,-6 1 0,11-2-438,18 0-3208,14 0-241,42 1-3014,-66 0 6423,0-1 1,0 2 0,0-1-1,0 1 1,0 1 0,-1-1-1,14 7 1,-20-9 411,1 1 1,0-1-1,0 1 0,0-1 0,-1 1 1,1-1-1,0 1 0,0 0 1,-1-1-1,1 1 0,0 0 1,-1-1-1,1 1 0,-1 0 1,1 0-1,-1-1 0,0 1 1,1 0-1,-1 0 0,0 0 1,1 0-1,-1 0 0,0 0 1,0-1-1,0 1 0,0 0 1,0 0-1,0 0 0,0 1 1,-1 0 136,1 0-1,-1 0 1,0 0 0,0 0 0,-1-1-1,1 1 1,0 0 0,0-1 0,-1 1 0,1-1-1,-1 1 1,-2 1 0,-51 29 3992,54-31-4184,-94 39 2748,86-38-3139,0 1 1,-1-1-1,0 0 0,-17 0 1,27-5-4188,5-9 835,11-9-3290</inkml:trace>
  <inkml:trace contextRef="#ctx0" brushRef="#br0" timeOffset="1">378 1 3972,'0'0'18524,"-4"11"-18327,-2 5-157,0-1-1,1 1 0,1 0 0,1 0 0,-3 30 0,6-24-121,0 7 29,5 51 0,-4-74-180,0 1 1,0-1-1,1 1 0,0-1 0,0 0 0,0 0 0,1 0 0,0 0 0,0 0 0,0 0 0,1-1 1,0 0-1,7 8 0,4-5-3434,-11-9-1176,-4-3-41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131 136 2851,'0'0'7142,"-53"-54"-3394,25 30-577,9 4-641,0 5-1056,10 2-321,7 7 32,2 2-352,2 4-321,20 0-416,12 1-96,10 9-64,14 3-256,8-5-2146,0-7-3620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217 276 8808,'0'0'5472,"5"-8"-3043,-3 3-2393,3-6 1321,0 0 0,0 0 0,-1 0 1,4-24-1,-7 33-1226,-1 1-1,1-1 1,-1 0 0,0 0 0,0 0 0,0 0-1,0 0 1,0 0 0,0 0 0,0 0 0,-1 0 0,1 0-1,-1 0 1,1 0 0,-1 0 0,0 0 0,0 1-1,0-1 1,0 0 0,0 0 0,0 1 0,0-1-1,-1 1 1,1-1 0,-1 1 0,1 0 0,-1-1-1,1 1 1,-1 0 0,0 0 0,1 0 0,-1 0 0,0 1-1,0-1 1,0 0 0,0 1 0,0-1 0,0 1-1,0 0 1,0-1 0,-3 1 0,-5 0-137,1 1 0,0-1 0,0 1 0,0 1 1,0 0-1,0 0 0,1 1 0,-1 0 0,1 1 0,-1-1 1,1 2-1,0-1 0,-11 9 0,13-9-31,1 0-1,-1 1 1,1 0 0,0 0 0,0 0-1,1 0 1,-1 1 0,1-1 0,0 1-1,1 0 1,-1 1 0,1-1-1,1 0 1,-1 1 0,1 0 0,0 0-1,1 0 1,-2 8 0,3-14 16,0 0-1,0 0 1,0 0 0,0 0 0,0 0 0,0 1 0,0-1 0,1 0 0,-1 0 0,0 0-1,1 0 1,-1 0 0,1 0 0,-1 0 0,1 0 0,-1 0 0,1-1 0,0 1 0,-1 0-1,1 0 1,0 0 0,0-1 0,0 1 0,0 0 0,-1-1 0,3 2 0,0-1-7,0 0 1,-1 0-1,1-1 1,0 1-1,0-1 1,0 1-1,0-1 1,0 0-1,6 0 1,2-2 2,1 0 1,0 0 0,-1-1 0,15-5-1,-1-3-18,-1-1-1,0-2 1,-1 0-1,-1-1 1,0-1-1,-1-1 1,-1-1-1,0-1 1,-2-1-1,0-1 1,-1 0-1,16-27 1,-31 44 77,0 0 0,0 0 0,0 0 1,-1-1-1,1 1 0,-1-1 0,1-8 1,-2 13-25,1-1 1,-1 1 0,0 0-1,0-1 1,0 1 0,0-1-1,-1 1 1,1 0 0,0-1-1,0 1 1,0-1 0,0 1-1,0 0 1,0-1 0,-1 1-1,1-1 1,0 1 0,0 0-1,0-1 1,-1 1 0,1 0-1,0 0 1,-1-1 0,1 1-1,0 0 1,-1 0 0,1-1-1,0 1 1,-1 0 0,1 0-1,-1-1 1,-22 9 25,12 2-53,0 1-1,0 0 1,1 0-1,0 1 1,1 0 0,0 0-1,1 1 1,0 0 0,2 1-1,-1 0 1,-8 27 0,14-37 32,0-1 0,-1 1 1,2 0-1,-1 0 0,0 0 1,1 0-1,-1 0 0,1 0 1,0 0-1,1 0 0,-1 0 1,1 0-1,-1-1 0,1 1 1,3 7-1,-3-9-5,1 0 0,0 0 0,0 0 0,0 0 0,0 0 0,1 0 0,-1 0 0,0-1 0,1 1 0,-1-1 0,1 0 0,-1 1 0,1-1-1,0 0 1,0-1 0,-1 1 0,1 0 0,0-1 0,0 0 0,0 0 0,5 0 0,8 1-17,0-1 0,0-1 0,0-1 0,0 0 1,0-1-1,-1-1 0,1 0 0,-1-2 0,0 1 0,0-2 0,-1 0 0,0 0 0,0-1 0,0-1 1,-1-1-1,16-14 0,-28 23-13,0 1 20,0-1-1,0 1 1,0-1-1,-1 1 1,1-1-1,0 1 1,0-1-1,0 0 1,-1 1-1,1-1 1,0 0-1,-1 0 1,1 0-1,-1 0 1,1 1-1,-1-1 1,1 0-1,-1 0 1,0 0-1,1 0 1,-1 0-1,0 0 1,0 0-1,1-1 1,-22 18-219,15-12 224,1 2 1,0-1 0,0 1-1,1 0 1,-1 0-1,1 0 1,1 0 0,-1 1-1,1-1 1,0 1 0,1 0-1,-1 0 1,1 0-1,1 0 1,-1 1 0,1-1-1,1 0 1,-1 12 0,2-17-2,-1-1 1,1 1-1,0 0 1,-1 0 0,1-1-1,0 1 1,0-1 0,0 1-1,0-1 1,0 1 0,0-1-1,1 1 1,-1-1 0,0 0-1,1 0 1,-1 0 0,1 0-1,-1 0 1,1 0 0,-1 0-1,1 0 1,0 0 0,-1-1-1,1 1 1,0-1 0,0 1-1,0-1 1,2 0-1,58 2 79,-55-2-71,9-1-31,-1-1 0,0-1 0,1 0 0,-2-1 0,1-1 0,0 0 0,15-9 0,-22 11-42,-1-1-1,1 0 1,-1 0 0,0-1 0,0 0 0,-1-1 0,0 1 0,0-1 0,0 0 0,0 0 0,-1-1 0,0 0 0,-1 0 0,7-14 0,-10 20 62,0 0 0,-1 0 0,0 0 0,1-1-1,-1 1 1,0 0 0,1-1 0,-1 1 0,0 0-1,0-1 1,0 1 0,0 0 0,0-1 0,-1 1 0,1 0-1,-1-3 1,1 4-1,0-1 0,-1 1-1,1-1 1,-1 1 0,1 0-1,-1-1 1,1 1 0,-1-1 0,1 1-1,-1 0 1,1-1 0,-1 1 0,1 0-1,-1 0 1,1-1 0,-1 1-1,0 0 1,1 0 0,-1 0 0,0 0-1,1 0 1,-1 0 0,1 0-1,-2 0 1,-1 0-15,-1 1 0,1 0 0,-1-1 0,1 1-1,0 1 1,0-1 0,-1 0 0,1 1 0,0 0-1,-5 3 1,-1 3 53,0-1 0,1 1 0,0 1 0,1 0 0,0 0 0,-10 16-1,14-21 4,1 0-1,0 0 0,0 1 0,0-1 1,0 1-1,0-1 0,1 1 1,0 0-1,0-1 0,0 1 0,1 0 1,0 0-1,-1 0 0,2-1 0,-1 1 1,0 0-1,1 0 0,3 8 1,-3-10-27,1-1 1,0 1 0,1-1 0,-1 1 0,0-1-1,1 0 1,-1 0 0,1 0 0,0 0 0,0-1-1,-1 1 1,1-1 0,0 0 0,0 0 0,0 0-1,1 0 1,-1 0 0,0 0 0,0-1 0,6 0-1,1 1-343,0 0 0,1-1-1,-1 0 1,0-1-1,16-3 1,4-11-3659,-6-10-3486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6:5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17296,'0'0'7271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271 172 3619,'9'-7'2835,"0"0"-1962,8-5 912,-1-2-1,21-20 1,-34 31-1342,-1 1 0,1-1 0,-1 1 0,1-1 0,-1 0 0,0 0 0,0 0 0,0 0 0,-1-1 0,1 1 0,-1 0 0,1-1 0,-1 1 0,0-1 0,-1 0 0,1 1 0,-1-1 0,1 0 0,-1 1 0,0-1 0,0 0 0,-2-5 0,1 7-310,0 1 1,-1-1-1,0 1 1,1 0-1,-1 0 1,0-1-1,1 1 1,-1 1-1,0-1 1,0 0 0,0 0-1,0 1 1,0-1-1,0 1 1,0-1-1,0 1 1,0 0-1,0 0 1,0 0-1,0 0 1,0 0-1,-2 1 1,-49 6 227,38-2-359,0 1 0,1 1 0,0 0 0,0 1 0,0 0 0,1 1 0,-14 13 0,3-1-3,0 1-1,-31 39 0,48-52-5,0 1 0,0 0 1,1 0-1,1 0 0,-1 1 0,2 0 0,-1 0 1,1 1-1,1-1 0,-3 21 0,5-28 6,1 0 0,0 0 0,0 0 0,0 0 0,0 0 0,1 0 0,-1 0-1,1 0 1,0 0 0,0 0 0,1 0 0,-1 0 0,1-1 0,0 1 0,0-1 0,0 1 0,0-1-1,0 0 1,1 0 0,0 0 0,0 0 0,0 0 0,0 0 0,0-1 0,0 0 0,0 1-1,1-1 1,-1 0 0,1-1 0,0 1 0,0-1 0,-1 1 0,9 0 0,2 1 7,0 0 0,0-1 0,0-1 0,1 0 0,-1-1 0,21-2 0,-30 1 4,0 1 0,1-1-1,-1 0 1,0 0 0,0-1-1,0 0 1,0 0 0,0 0-1,0 0 1,0-1 0,-1 1-1,1-1 1,-1-1 0,0 1-1,0 0 1,0-1 0,0 0-1,-1 0 1,1 0 0,2-6-1,-5 9 35,0 0 0,0 0 0,-1-1-1,1 1 1,-1 0 0,1-1-1,-1 1 1,0 0 0,1-1 0,-1 1-1,0-1 1,0 1 0,0-1 0,0 1-1,0 0 1,0-1 0,0 1 0,-1-1-1,1 1 1,0 0 0,-1-1-1,1 1 1,-1 0 0,0-1 0,0 0-1,-1 0-3,0 0-1,0 0 1,0 0-1,-1 1 1,1-1-1,0 1 0,0 0 1,-1 0-1,1-1 1,-1 2-1,1-1 1,-5-1-1,-9-1-10,-1 1 1,1 1-1,-25 0 1,33 1-25,-9 0-560,40-2 151,52-3-244,0-11-284,-34 6-142,55-5 0,-95 15 1069,-1 0 0,1 0 0,-1 0 1,1 0-1,-1 0 0,1 0 0,-1 0 1,1 0-1,-1 0 0,1 0 0,-1 0 1,0 0-1,1 0 0,-1 0 0,1 1 1,-1-1-1,1 0 0,-1 0 0,0 1 1,1-1-1,-1 0 0,0 1 1,1-1-1,-1 0 0,0 1 0,1-1 1,-1 0-1,0 1 0,0-1 0,1 1 1,-1-1-1,0 0 0,0 1 0,0-1 1,1 1-1,-1-1 0,0 1 0,0-1 1,0 1-1,0-1 0,0 1 0,0-1 1,0 0-1,0 1 0,0-1 0,0 1 1,-1-1-1,1 1 0,0-1 0,0 1 1,0-1-1,0 1 0,-1-1 1,1 0-1,0 1 0,-1-1 0,1 0 1,0 1-1,-1 0 0,-16 25 375,3-9-83,4-6-120,1 1 1,0 0-1,0 0 0,1 0 1,1 1-1,0 0 1,0 1-1,-7 25 1,14-38-275,0-1 1,0 1-1,0 0 0,0-1 1,0 1-1,0-1 1,0 1-1,0 0 1,1-1-1,-1 1 0,0-1 1,0 1-1,1-1 1,-1 1-1,0-1 1,0 1-1,1-1 0,-1 1 1,1-1-1,-1 1 1,0-1-1,1 0 1,-1 1-1,1-1 0,-1 0 1,1 1-1,-1-1 1,1 0-1,0 0 1,-1 1-1,1-1 0,-1 0 1,1 0-1,-1 0 1,1 0-1,0 0 1,-1 0-1,1 0 0,-1 0 1,1 0-1,0 0 1,-1 0-1,1 0 0,-1 0 1,1 0-1,-1 0 1,1-1-1,-1 1 1,1 0-1,0-1 0,-1 1 1,1 0-1,-1-1 1,1 1-1,22-11-6502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38 101 14286,'0'0'10655,"14"0"-10132,-1 0-495,1-1-1,0 0 1,-1 0 0,1-2-1,-1 0 1,0 0 0,0-1-1,0-1 1,0 0 0,21-12-1,-30 14-12,27-18 30,-30 20-37,0 1 0,0-1 0,0 0-1,0 1 1,0-1 0,0 0 0,-1 0 0,1 0 0,0 0 0,0 0 0,-1 0 0,1 0 0,0 0 0,-1 0 0,1 0 0,-1 0 0,1 0 0,-1 0 0,0-1 0,0 1 0,1 0 0,-1 0 0,0-3 0,-3 3 12,1 0-1,0 0 0,-1 0 1,0 0-1,1 0 0,-1 1 1,0-1-1,1 1 0,-1 0 0,0-1 1,1 1-1,-1 0 0,0 1 1,1-1-1,-1 0 0,-3 2 1,1-2-12,-7 2-11,0 1 1,-1 0-1,1 0 1,0 2 0,0-1-1,1 1 1,0 1 0,-17 11-1,20-12 29,0 0-1,1 0 1,-1 1-1,1 0 0,0 1 1,1 0-1,0 0 1,0 0-1,0 1 1,1-1-1,0 2 1,-4 8-1,8-15-29,0 0-1,1 0 1,-1 0-1,1 0 0,-1 0 1,1-1-1,0 1 1,0 0-1,-1 0 1,1 0-1,1 0 1,-1 0-1,0 0 0,0 0 1,1 0-1,-1 0 1,1 0-1,0 0 1,-1 0-1,1-1 1,0 1-1,0 0 1,2 1-1,-1 0-92,0-1 1,1 0-1,0 0 1,-1 0-1,1-1 0,0 1 1,0-1-1,0 1 0,0-1 1,0 0-1,0 0 1,6 1-1,8 0-1452,0 0-1,0-2 1,0 1-1,20-4 1,14-4-6491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68 15022,'-10'1'3129,"-57"13"948,61-13-3837,0 1 0,1 0-1,-1 1 1,1-1 0,0 1 0,0 0 0,0 0 0,0 1 0,0 0 0,1 0 0,-7 6-1,11-9-241,-1-1 0,1 0 0,0 1-1,-1-1 1,1 1 0,-1-1-1,1 1 1,0-1 0,-1 1-1,1-1 1,0 1 0,0-1 0,-1 1-1,1 0 1,0-1 0,0 1-1,0-1 1,0 1 0,0 0-1,0-1 1,0 1 0,0-1 0,0 1-1,0 0 1,0-1 0,0 1-1,0-1 1,0 1 0,0 0 0,1-1-1,-1 1 1,0-1 0,0 1-1,1-1 1,-1 1 0,0-1-1,1 1 1,-1-1 0,1 1 0,-1-1-1,1 0 1,-1 1 0,1-1-1,-1 0 1,1 1 0,-1-1-1,1 0 1,-1 1 0,1-1 0,-1 0-1,1 0 1,0 0 0,38 6-545,-29-5 319,1 0-46,0 1 0,-1 0 1,1 0-1,-1 2 1,0-1-1,0 1 1,0 0-1,0 1 0,11 8 1,-17-11 271,-1 1 1,0 0-1,0 0 1,0 0-1,0 0 1,-1 0-1,1 1 1,-1-1-1,0 1 1,0 0-1,0 0 1,0 0-1,-1-1 1,0 1-1,1 1 1,-2-1 0,1 0-1,0 0 1,-1 0-1,0 0 1,0 1-1,0-1 1,0 0-1,0 0 1,-1 0-1,-2 8 1,0-3 241,-1 0 0,1 0 1,-2-1-1,1 1 0,-1-1 1,0 0-1,-11 13 1,-51 50 2033,56-60-1880,5-5-155,-37 33 857,41-36-1049,-1-1 1,0 0-1,0-1 0,0 1 0,0 0 1,0-1-1,0 0 0,0 1 1,0-1-1,-1-1 0,1 1 0,0 0 1,-1-1-1,-3 1 0,6-2-43,-1 1 0,1-1 0,0 0 0,0 1 0,0-1 0,0 0 0,0 0 0,0 0 0,0 0 1,0 1-1,1-1 0,-1 0 0,0 0 0,0-1 0,1 1 0,-1 0 0,1 0 0,-1 0 0,1 0 0,-1-1 0,1 1 0,0 0 0,0 0 0,-1-1 0,1 1 0,0 0 0,0-2 0,-2-44-762,2 40 533,0-3 126,1 0 0,0 0-1,0 0 1,0 1 0,2-1 0,-1 0-1,1 1 1,0 0 0,1-1 0,0 1-1,1 1 1,0-1 0,0 1 0,1 0-1,0 0 1,0 0 0,1 1 0,-1 0-1,13-9 1,8-3 97,2 0 0,0 3 0,1 0 0,45-16 0,-44 20 95,-1-2 1,0-1 0,-2-1 0,33-23-1,-58 36 7,1 0-1,-1 0 1,0-1-1,0 1 1,0-1-1,-1 1 1,4-8-1,-5 10-79,-1 1 0,0-1-1,1 0 1,-1 0 0,0 1 0,1-1 0,-1 0 0,0 0-1,0 0 1,0 0 0,0 1 0,0-1 0,0 0-1,0 0 1,0 0 0,0 0 0,0 1 0,0-1 0,-1 0-1,1 0 1,0 0 0,0 1 0,-1-1 0,1 0 0,-1 0-1,1 1 1,-1-1 0,1 0 0,-1 1 0,1-1 0,-1 0-1,0 1 1,1-1 0,-1 1 0,0-1 0,1 1-1,-1-1 1,0 1 0,0 0 0,1-1 0,-1 1 0,0 0-1,0 0 1,0-1 0,1 1 0,-1 0 0,0 0 0,-1 0-1,-8-1-31,0 1-1,0 0 1,0 1-1,0 0 1,0 0 0,0 1-1,0 0 1,0 1-1,1 0 1,0 1-1,-1 0 1,1 0-1,0 1 1,1 0-1,-1 1 1,1-1 0,0 2-1,1-1 1,-1 1-1,1 0 1,1 1-1,-1-1 1,1 1-1,1 1 1,-1-1-1,2 1 1,-1 0 0,1 0-1,-3 11 1,6-19 12,1 1 1,0-1 0,0 1 0,0-1 0,0 0-1,0 1 1,0-1 0,0 1 0,0-1-1,1 0 1,-1 1 0,0-1 0,1 1 0,-1-1-1,1 0 1,0 0 0,-1 1 0,1-1-1,0 0 1,0 0 0,0 0 0,0 0 0,0 0-1,0 0 1,0 0 0,0 0 0,0 0-1,0 0 1,1-1 0,-1 1 0,0 0 0,1-1-1,-1 1 1,0-1 0,1 0 0,-1 1 0,0-1-1,1 0 1,-1 0 0,3 0 0,9 2 30,1-1 0,-1 0 1,20-2-1,-19 0-28,18-2-335,0-1 1,-1-1 0,57-18-1,-26 6 67,-61 17 280,-1 0 0,1 0 1,-1 0-1,1 0 0,0 0 1,-1 0-1,1 0 0,-1 0 0,1 0 1,-1 0-1,1 0 0,-1 1 1,1-1-1,0 0 0,-1 0 0,1 1 1,-1-1-1,1 0 0,-1 0 1,0 1-1,1-1 0,-1 1 0,1-1 1,-1 0-1,0 1 0,1-1 1,-1 1-1,0-1 0,1 1 0,-1-1 1,0 1-1,0-1 0,0 1 1,1 0-1,-1-1 0,0 1 0,0-1 1,0 1-1,0-1 0,0 1 1,0-1-1,0 1 0,0 0 0,0-1 1,0 1-1,0-1 0,-1 1 1,1-1-1,0 1 0,-1 0 0,1 0 13,0 1-1,0-1 0,0 0 1,-1 0-1,1 0 0,0 0 1,1 0-1,-1 1 0,0-1 0,0 0 1,0 0-1,1 0 0,-1 0 1,0 0-1,1 0 0,-1 0 1,1 0-1,0 0 0,-1 0 0,1 0 1,0 0-1,-1 0 0,1 0 1,0 0-1,0-1 0,0 1 1,0 0-1,0-1 0,0 1 0,0 0 1,0-1-1,0 1 0,0-1 1,1 1-1,15 0-25,0 0-1,0-1 1,0-1-1,-1 0 1,28-6 0,46-3-3327,-90 10 3273,1 0 0,-1 0 0,0 0 0,0 0 0,1 1 1,-1-1-1,0 0 0,0 0 0,1 0 0,-1 1 0,0-1 0,0 0 0,0 1 1,0-1-1,1 0 0,-1 0 0,0 1 0,0-1 0,0 0 0,0 1 0,0-1 1,0 0-1,0 0 0,0 1 0,0-1 0,0 0 0,0 1 0,0-1 0,0 0 1,0 1-1,0-1 0,0 0 0,0 1 0,0-1 0,-1 0 0,1 0 1,0 1-1,0-1 0,0 0 0,0 0 0,-1 1 0,1-1 0,0 0 0,0 0 1,0 1-1,-1-1 0,1 0 0,0 0 0,0 0 0,-1 0 0,1 1 0,0-1 1,-1 0-1,1 0 0,-14 14-4062,2-10-3525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53 7623,'3'-13'11317,"-11"16"-6584,-13 17-3657,17-14-1020,1 1 1,0-1 0,0 1 0,0 0-1,1 0 1,0 1 0,0-1 0,-1 10-1,3-15-52,0-1 0,0 1 0,0 0 0,0 0 1,0 0-1,0-1 0,0 1 0,1 0 0,-1 0 0,1-1 0,-1 1 0,1 0 0,-1-1 0,1 1 0,0 0 0,0-1 0,0 1 0,0-1 0,0 1 0,0-1 0,0 0 0,1 1 0,-1-1 0,1 0 0,-1 0 0,0 0 0,1 0 0,0 0 0,-1 0 0,1-1 0,-1 1 0,1 0 0,0-1 0,0 1 0,-1-1 0,1 0 0,0 1 0,2-1 0,5 0 33,0 0 0,0 0 0,1-1-1,-1 0 1,0 0 0,-1-1 0,1 0 0,0-1 0,-1 0-1,1-1 1,-1 1 0,13-9 0,3-4-99,-1-1 0,36-33 1,-74 99-559,12-42 625,1 0 0,0 0-1,1 0 1,0 0-1,0 0 1,0 12-1,1-17 22,1-1-1,-1 1 1,0 0-1,1-1 1,-1 1-1,1 0 0,-1-1 1,1 1-1,0-1 1,0 1-1,0-1 1,0 0-1,0 1 1,0-1-1,0 0 0,0 1 1,1-1-1,-1 0 1,0 0-1,1 0 1,-1 0-1,1-1 0,-1 1 1,1 0-1,-1 0 1,1-1-1,-1 1 1,1-1-1,0 0 1,-1 1-1,1-1 0,0 0 1,3 0-1,0 0 41,1 1 0,-1-1 0,0 0 0,1-1 0,-1 1 0,1-1 0,-1 0 0,0 0 0,0-1-1,1 0 1,-1 0 0,0 0 0,0 0 0,-1-1 0,1 0 0,0 0 0,-1 0 0,0 0 0,0-1 0,0 0 0,0 0-1,4-5 1,-3 1 31,0 0 0,-1 0 0,0-1 0,0 1 0,-1-1 0,0 1 0,0-1 0,-1 0 0,-1 0-1,1-1 1,-1 1 0,-1-13 0,0 20-127,0 0-1,-1 0 1,1 0-1,-1 0 1,0 0 0,1 1-1,-1-1 1,0 0-1,0 0 1,0 1-1,0-1 1,-1 1-1,1-1 1,0 1 0,-1 0-1,1-1 1,-1 1-1,1 0 1,-1 0-1,-2-2 1,3 3 3,1-1 0,-1 1 0,0 0 0,1-1 0,-1 1 0,0-1 0,1 1 0,-1 0 1,0 0-1,0-1 0,1 1 0,-1 0 0,0 0 0,0 0 0,1 0 0,-1 0 0,0 0 0,0 0 0,1 0 0,-1 0 0,0 0 0,0 0 0,1 1 0,-1-1 1,0 0-1,0 1 0,1-1 0,-1 0 0,0 1 0,1-1 0,-1 1 0,1-1 0,-1 0 0,0 1 0,1 0 0,-1-1 0,1 1 0,0-1 0,-1 1 0,1 0 1,-1-1-1,1 1 0,0 0 0,-1-1 0,1 1 0,0 0 0,0 0 0,0 0 0,-1 2-351,1-1 0,-1 0-1,1 1 1,0-1 0,0 0 0,0 1 0,0-1-1,0 1 1,1-1 0,-1 0 0,1 0 0,-1 1-1,1-1 1,0 0 0,0 0 0,0 1 0,0-1-1,1 0 1,-1 0 0,0 0 0,1-1 0,-1 1-1,1 0 1,0-1 0,3 3 0,22 14-6728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17172,'5'-4'748,"1"-1"1,0 0-1,0 1 1,14-6-1,5-5 63,110-79 552,206-187 1,-225 166-2946,-108 102 1376,-7 13 194,-1 0 0,0 0 0,0 0 0,0 0 0,1-1 0,-1 1 0,0 0 0,0 0 0,0 0 0,0-1 0,0 1 0,0 0 0,0 0 0,1 0 0,-1-1 0,0 1 0,0 0 0,0 0 0,0-1 0,0 1 0,0 0 0,0 0 0,0-1 0,0 1 0,0 0 0,0 0 0,0-1 0,0 1 0,0 0 0,-1 0 0,1 0 0,0-1 0,0 1 0,0 0 0,0 0 0,0-1 0,0 1 0,-1 0 0,1 0-1,0 0 1,0 0 0,0-1 0,0 1 0,-1 0 0,1 0 0,0 0 0,0 0 0,-1 0 0,-10-1-458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 9225,'0'0'6998,"-9"-5"-2140,2 1-4286,-1 1-1,1-1 0,-1 1 1,0 1-1,1-1 1,-1 1-1,-11-1 1,14 2-445,0 1 0,0 0 0,1 0 0,-1 0 0,0 1 0,1-1 0,-1 1 0,0 0 0,1 1 0,-1-1 0,1 1 1,0 0-1,-1 0 0,1 0 0,0 0 0,-7 6 0,7-4-60,0 0 0,-1 1 0,2-1 1,-1 1-1,0 0 0,1 0 0,0 1 0,-3 6 0,5-11-64,1 0-1,-1 0 0,1 0 0,-1 0 1,1 0-1,-1 0 0,1 0 0,0 0 1,0 1-1,0-1 0,-1 0 0,1 0 1,0 0-1,0 0 0,0 0 1,1 0-1,-1 1 0,0-1 0,0 0 1,1 0-1,-1 0 0,0 0 0,1 0 1,-1 0-1,1 0 0,0 0 0,-1 0 1,1 0-1,0 0 0,-1-1 1,1 1-1,0 0 0,0 0 0,0-1 1,0 1-1,0 0 0,-1-1 0,1 1 1,1-1-1,-1 1 0,0-1 0,0 1 1,0-1-1,0 0 0,0 0 1,0 0-1,0 1 0,2-1 0,6 0-26,1 0 0,0 0 1,-1-1-1,1 0 0,-1 0 0,1-1 0,-1-1 0,1 1 0,-1-2 0,0 1 0,0-1 0,-1-1 0,1 1 1,-1-1-1,0-1 0,0 0 0,-1 0 0,0 0 0,0-1 0,0 0 0,-1 0 0,0-1 0,0 0 0,8-15 0,-14 22 40,-15 16-245,10-7 223,-1 0 1,1 0-1,0 1 1,1 0-1,0 0 0,0 0 1,1 0-1,0 0 1,-2 15-1,4-21-110,1 0 0,0 0 1,-1-1-1,1 1 0,0 0 0,1 0 0,-1 0 0,0 0 0,1 0 0,0-1 0,-1 1 0,1 0 1,0 0-1,1-1 0,-1 1 0,0-1 0,1 1 0,-1-1 0,1 1 0,0-1 0,0 0 0,0 0 1,0 0-1,0 0 0,0 0 0,1-1 0,-1 1 0,0 0 0,1-1 0,0 0 0,-1 0 0,1 0 1,0 0-1,-1 0 0,5 1 0,32 2-4619,7-3-3609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11499,'0'0'10767,"-5"10"-9784,-4 10-781,-44 102 2488,45-102-2247,1 1 0,1 0 1,1 0-1,-3 27 0,7-47-438,1 0 0,0 0 0,0 1 0,0-1 0,0 0 0,0 1 0,0-1 0,1 0 0,-1 0 0,0 1 0,1-1 0,-1 0 0,1 0 0,-1 0 0,1 0 0,-1 1 0,1-1 0,0 0 0,0 0 0,0 0 0,-1 0 0,1-1 0,0 1 0,0 0 0,2 1 0,0-1 9,-1 0 0,1 0-1,0 0 1,0 0 0,0-1-1,-1 1 1,1-1 0,0 0-1,0 0 1,0 0 0,3 0-1,6-2-38,-1 0-1,1 0 0,-1-1 1,19-8-1,-5-2-423,-19 10 281,-1 0 0,1 0 1,0 0-1,0 0 0,0 1 0,0 0 0,0 0 0,0 0 0,1 1 0,6 0 0,-13 4 113,1 0-1,-1 0 0,0 0 0,-1 0 0,1 0 1,-1 0-1,1 0 0,-1-1 0,0 1 0,-2 4 1,-6 12 310,7-16-112,0 0 0,0 1-1,1-1 1,-1 0-1,1 1 1,-1-1 0,1 1-1,0 0 1,1-1 0,-1 1-1,1 0 1,-1-1 0,1 7-1,4-9-42,0 0 0,-1-1 0,1 1 0,-1-1 0,1 0-1,0 0 1,0 0 0,-1 0 0,8-2 0,6-2-129,0-1 1,0-1 0,23-11 0,8-3-1541,-54 33-981,-6 3 2783,0-3 699,2-3 1484,13-27-1034,0 4-2029,1 0-1,1 1 1,0 0-1,0-1 1,1 2-1,12-18 1,-17 28 32,1 0 1,-1 0 0,0 0 0,0 0-1,0 1 1,1-1 0,-1 0 0,0 1-1,1 0 1,-1-1 0,1 1-1,-1-1 1,0 1 0,4 0 0,8 0-9086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41 15375,'0'0'4067,"-8"-5"-479,-2-1-3052,0 1 1,0 0 0,-1 1 0,0 0-1,1 1 1,-21-4 0,27 6-457,-1 1 1,1-1 0,-1 1 0,0 0 0,1 0 0,-1 1-1,1-1 1,-1 1 0,1 0 0,-6 2 0,8-2-89,-1 0 0,1 1 1,0-1-1,0 0 0,0 1 0,0-1 1,0 1-1,1 0 0,-1 0 1,0-1-1,1 1 0,-1 0 1,1 0-1,0 1 0,0-1 0,-1 0 1,1 0-1,1 1 0,-1-1 1,-1 5-1,2-6-23,0 0 1,0 0-1,0 1 1,0-1-1,0 0 1,0 1-1,0-1 1,0 0-1,1 1 0,-1-1 1,0 0-1,1 0 1,-1 1-1,1-1 1,-1 0-1,1 0 0,0 0 1,0 0-1,-1 0 1,1 0-1,0 0 1,0 0-1,0 0 0,0 0 1,0 0-1,0-1 1,0 1-1,0 0 1,1-1-1,-1 1 0,0-1 1,0 1-1,0-1 1,1 1-1,1-1 1,55 10-1305,-41-8 791,7 0-276,-16-1 562,1 0 0,-1 0 0,1 0 0,-1 1 0,0 0 0,10 5 0,-17-7 302,0 1 0,-1-1 0,1 1 0,-1-1 0,1 1 0,0-1 0,-1 1 0,0-1 0,1 1 1,-1 0-1,1-1 0,-1 1 0,0 0 0,1-1 0,-1 1 0,0 0 0,0 0 0,0-1 0,1 1 0,-1 0 0,0 0 0,0-1 1,0 1-1,0 0 0,0 0 0,0-1 0,-1 1 0,1 0 0,0 0 0,0-1 0,0 1 0,-1 0 0,1-1 0,0 1 0,-1 0 1,1-1-1,-1 1 0,0 0 0,-19 22 1685,15-19-1485,-64 40 1940,64-41-2180,0-1 0,0 1 1,0-1-1,0 0 0,0-1 0,-1 1 0,1-1 1,0 0-1,-1 0 0,1-1 0,-1 0 0,-7 0 1,13 0-139,-1 0-1,1-1 1,-1 1 0,1 0 0,-1-1 0,1 1 0,-1 0 0,1-1-1,0 1 1,-1-1 0,1 1 0,-1-1 0,1 1 0,0-1 0,-1 1 0,1-1-1,0 1 1,0-1 0,0 1 0,-1-1 0,1 0 0,0 1 0,0-1-1,0 1 1,0-1 0,0 1 0,0-1 0,0 0 0,0 1 0,0-1 0,0 1-1,0-1 1,1 0 0,5-21-8454,9 1-6103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155 283 8072,'0'0'14963,"-10"-2"-14023,5 2-909,-1-1 0,0 1 0,1 0 1,-1 0-1,0 1 0,1-1 0,-1 1 0,1 0 1,-1 1-1,1 0 0,-1-1 0,1 2 0,0-1 1,0 1-1,0-1 0,0 1 0,1 1 0,-1-1 1,1 1-1,-1 0 0,1 0 0,1 0 0,-1 0 1,0 1-1,-4 7 0,7-9-21,-1-1-1,1 0 1,0 1-1,0-1 1,0 0-1,0 1 1,0 0-1,0-1 1,1 1-1,-1-1 1,1 1-1,0 0 1,0-1-1,0 1 1,0 3-1,1-5-1,-1 0-1,1 0 0,0 1 1,0-1-1,-1 0 1,1 0-1,0 0 0,0 0 1,0 0-1,0 0 1,0 0-1,1 0 0,-1 0 1,0-1-1,0 1 0,0 0 1,1-1-1,-1 1 1,0-1-1,1 1 0,-1-1 1,1 0-1,-1 1 1,0-1-1,1 0 0,-1 0 1,1 0-1,-1 0 0,3-1 1,9 0 46,-1-1 0,0-1 0,0 1 0,0-2-1,0 0 1,-1 0 0,1-1 0,-1-1 0,0 0 0,-1 0 0,1-1 0,-1 0 0,14-14 0,-5 4-48,-1-1 0,-1 0-1,0-1 1,-1-1 0,22-38 0,-32 48 14,-2 1 0,1-1 1,-1-1-1,-1 1 0,0 0 1,0-1-1,-1 0 0,1-15 1,-3 23-7,1 0 0,-1 1 0,0-1 0,-1 0 0,1 0 0,0 1 0,-1-1 0,1 0 0,-1 1 0,0-1 0,0 1 0,0-1 0,0 1 0,0-1 0,-1 1 0,1 0 0,-1 0 0,1 0 0,-1-1 0,0 1 0,0 1 0,0-1 0,0 0 0,0 0 0,0 1 0,-1-1 0,1 1 0,0 0 0,-1 0 0,1 0 0,-1 0 0,1 0 0,-1 0 0,0 1 0,1-1 0,-1 1 0,-5 0 0,-3-1-17,1 2-1,0-1 1,-1 2-1,1-1 1,0 1 0,-1 1-1,1 0 1,-13 6-1,17-7 41,0 1 0,0 0 0,0 0 0,1 1 0,-1-1 0,1 1 0,0 0 0,0 1 0,1-1 0,-1 1 0,1 0 0,0 0 0,0 1-1,-5 9 1,8-14-36,1 1 0,-1-1-1,1 0 1,0 1 0,0-1 0,-1 1-1,1-1 1,0 0 0,0 1-1,0-1 1,1 1 0,-1-1-1,0 1 1,0-1 0,1 0-1,-1 1 1,1-1 0,-1 0-1,1 0 1,0 1 0,-1-1 0,1 0-1,0 0 1,0 0 0,0 0-1,0 0 1,0 0 0,0 0-1,0 0 1,0 0 0,0 0-1,0 0 1,0-1 0,1 1-1,-1 0 1,0-1 0,1 1 0,-1-1-1,2 1 1,10 3-105,0 0 1,0-1-1,19 3 1,-10-2-327,-14-2 267,92 27-2364,-92-26 2314,0 0 0,-1 0 0,1 1 0,-1 0-1,0 0 1,0 1 0,-1 0 0,1 0 0,-1 1 0,7 7 0,-11-9 162,0 0-1,0 0 1,0 0 0,-1 1 0,1-1 0,-1 1 0,0-1 0,0 1 0,-1-1 0,1 1 0,-1-1 0,0 1 0,0 0 0,-1-1 0,1 1 0,-1-1 0,0 1 0,0-1 0,-3 7 0,2-7-395,1-1-1,-1 0 0,1 1 1,-1-1-1,0 0 1,0 0-1,0 0 1,-5 4-1,-8 4-6690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4548,'0'0'18637,"13"-3"-17895,2-1-616,-2 0 0,1-1 1,0-1-1,-1 0 0,0-1 1,-1 0-1,1-1 0,20-18 1,66-67 208,-88 81-313,0-1-1,-1-1 1,0 0-1,-1 0 1,14-30-1,-18 22-5,-6 21-20,1 1 0,0 0-1,0 0 1,0-1 0,-1 1 0,1 0-1,0 0 1,0 0 0,-1-1 0,1 1-1,0 0 1,-1 0 0,1 0 0,0 0-1,0 0 1,-1 0 0,1 0 0,0 0-1,-1 0 1,1-1 0,0 1 0,-1 0 0,1 1-1,0-1 1,-1 0 0,1 0 0,0 0-1,0 0 1,-1 0 0,1 0 0,0 0-1,-1 0 1,1 0 0,0 1 0,-1-1-1,-31 25-226,16-7 200,1 2 1,-22 35-1,32-47 32,0 1 0,1-1-1,0 1 1,1 0-1,0 1 1,0-1 0,1 1-1,0-1 1,0 18-1,2-25 11,0 0-1,1 0 1,-1 0-1,1 0 0,-1 0 1,1 0-1,0 0 1,-1 0-1,1-1 0,0 1 1,0 0-1,1 0 1,-1-1-1,0 1 0,1-1 1,-1 1-1,0-1 1,1 0-1,0 1 0,-1-1 1,1 0-1,0 0 1,0 0-1,-1 0 0,1 0 1,0-1-1,0 1 1,0-1-1,0 1 0,0-1 1,0 0-1,0 1 1,3-1-1,10 1 47,0 0 1,0-2-1,22-2 0,-31 3-36,10-2-5,-1-1 0,0-1 1,0 0-1,0-1 0,0-1 1,-1 0-1,0-1 0,15-9 1,1-3-18,-1-3 0,37-32 0,-73 59 54,1 1-1,-1-1 1,1 1 0,1 1 0,-1-1 0,1 1-1,0 0 1,0 0 0,1 1 0,0-1-1,1 1 1,-1 0 0,1 0 0,1 0 0,0 0-1,0 1 1,-1 13 0,3-21-63,0 0-1,1 0 1,-1 0-1,0 0 1,1 0-1,-1 0 1,1-1-1,0 1 1,-1 0-1,1 0 1,0 0-1,-1-1 1,1 1-1,0 0 1,0-1 0,0 1-1,-1-1 1,1 1-1,0-1 1,0 1-1,0-1 1,0 1-1,0-1 1,0 0-1,0 0 1,0 0-1,0 1 1,0-1-1,0 0 1,0 0 0,0 0-1,0 0 1,2-1-1,1 1-513,-1 0 0,0 0-1,1-1 1,-1 1 0,0-1-1,1 0 1,-1 0 0,0 0-1,0 0 1,5-3 0,9-13-5807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13389,'0'0'5829,"11"55"-5669,10-34-128,7 2-2210,4-3-2370,2-3-5798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95 462 8616,'0'0'8248,"-8"4"-6006,4-3-2016,-44 23 2578,46-23-2579,-1 0 0,1 0 0,0 1 0,0-1 0,0 1 1,0-1-1,0 1 0,0 0 0,0 0 0,0 0 0,1 0 0,-1 0 1,1 0-1,0 0 0,-1 0 0,1 1 0,0-1 0,0 1 0,0 2 1,1-4-194,1-1 1,0 1-1,0 0 1,0-1-1,0 1 1,-1-1 0,1 1-1,0-1 1,0 1-1,0-1 1,0 0-1,0 0 1,0 1 0,0-1-1,0 0 1,0 0-1,0 0 1,0 0-1,0 0 1,0 0 0,0 0-1,0 0 1,0 0-1,0-1 1,0 1-1,2-1 1,33-7 641,-18-2-647,-1 0 0,1-1 0,-2 0 0,1-2 0,-2 0-1,0 0 1,0-2 0,-1 0 0,-1 0 0,-1-1 0,16-26 0,-15 20-172,0-1 1,-1 0 0,-1-1-1,-2-1 1,0 0-1,-2 0 1,0 0-1,3-37 1,-9 58 113,0-1 0,-1 1 0,1-1 0,-1 0 0,-1 1 0,1-1 0,-1 1 0,1-1 0,-1 1 0,-1-1 0,1 1 0,0-1 0,-4-5 0,3 8 19,0 0 0,0 0 0,0 0 1,0 1-1,-1-1 0,1 1 0,-1-1 1,1 1-1,-1 0 0,1 0 0,-1 0 1,1 0-1,-1 1 0,0-1 0,0 1 1,1-1-1,-1 1 0,0 0 0,0 0 1,1 0-1,-1 0 0,-3 2 0,-6-1-25,0 2-1,0-1 0,1 2 0,-1-1 0,1 2 0,0 0 0,0 0 0,0 1 0,1 0 0,0 0 1,-18 16-1,14-10 24,1 1 0,0 0 0,1 1 0,0 0 0,1 0 0,0 2 0,-9 18 1,17-28-14,0-1 1,1 1 0,-1 0 0,1-1 0,1 1 0,-1 0 0,1 0 0,0 0-1,0 0 1,1 0 0,0 0 0,0 9 0,1-11-52,1 0 1,-1 0-1,0 0 0,1 0 1,0-1-1,0 1 0,0 0 1,0-1-1,1 0 0,-1 1 1,1-1-1,0 0 0,0 0 1,0-1-1,0 1 0,1-1 1,-1 1-1,6 2 1,15 7-2161,0-1 0,51 16 0,-57-22 1104,1 1 0,-1 1 0,0 0 0,-1 2 0,0 0 0,0 0 0,20 17 0,-35-24 1353,0 0-1,1 1 1,-1-1-1,0 1 1,0-1 0,-1 1-1,1 0 1,-1 0-1,1 0 1,-1 0 0,0 0-1,0 0 1,0 0 0,0 0-1,-1 0 1,1 0-1,-1 1 1,0-1 0,0 6-1,-1-3 474,0 0 1,0 1-1,-1-1 0,0 0 0,0 0 0,0 0 1,-1 0-1,-5 9 0,19-22-4370,3-10-155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11403,'0'0'9513,"-4"11"-8291,-35 100 1298,-48 154 357,86-260-2828,-2 2-17,2 0-1,-1 0 1,1 0 0,0 0-1,0 0 1,1 7-1,0-12 0,0-1 0,0 0 0,1 1 0,-1-1 0,1 0 0,-1 1 0,1-1 0,-1 0 0,1 1 0,0-1 0,-1 0 0,1 0-1,0 0 1,0 0 0,0 0 0,0 0 0,0 0 0,0 0 0,0 0 0,0-1 0,1 1 0,-1 0 0,0-1 0,0 1 0,1-1 0,-1 1 0,0-1 0,1 1 0,-1-1-1,0 0 1,1 0 0,-1 0 0,1 0 0,-1 0 0,0 0 0,3 0 0,7-1 74,0-1 0,0 0 1,0 0-1,0-1 0,0-1 0,0 1 0,-1-2 0,1 0 0,-1 0 1,-1-1-1,1 0 0,-1 0 0,0-1 0,14-14 0,-10 8-559,0 0 0,-1 0 0,-1-1 0,0-1 0,-1 0 0,-1-1 0,0 1 0,11-29 0,-13 11-3516,-5 11-1867,-2 3-3302</inkml:trace>
  <inkml:trace contextRef="#ctx0" brushRef="#br0" timeOffset="1">190 355 7239,'0'0'7431,"-10"55"-4773,20-42-736,3-3-897,10-1-672,-1 0-225,3-1-705,-1-2-3331,3-5-3074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11018,'0'0'14035,"4"6"-13821,-3-4-190,1 1 0,0-1 1,0 0-1,0 0 0,0 0 1,1-1-1,-1 1 0,0-1 1,1 1-1,-1-1 1,1 0-1,-1 0 0,1 0 1,0 0-1,-1 0 0,1 0 1,0-1-1,4 1 1,-2-1 54,1 0 0,0 0 0,-1-1 0,1 0 1,0 0-1,-1 0 0,1-1 0,-1 1 1,0-1-1,7-4 0,-2 1-23,0 0 0,0-1-1,0 0 1,-1-1 0,9-8-1,-15 12-43,0 0-1,0 0 1,0 0-1,-1 0 0,1 0 1,-1-1-1,0 0 1,0 1-1,0-1 1,-1 0-1,1 0 0,-1 0 1,0 0-1,0 0 1,0 0-1,0-8 1,-1 11-16,-1 1 0,1-1 0,0 0 1,-1 0-1,1 1 0,-1-1 0,1 0 1,-1 1-1,1-1 0,-1 0 0,0 1 1,1-1-1,-1 1 0,0-1 0,1 1 1,-1-1-1,0 1 0,0 0 0,1-1 1,-1 1-1,0 0 0,0 0 0,0-1 1,1 1-1,-1 0 0,0 0 0,0 0 1,0 0-1,0 0 0,1 0 0,-1 0 1,0 1-1,0-1 0,0 0 0,0 0 1,1 0-1,-1 1 0,-1 0 1,-37 12-204,32-9 218,0 1-1,1 0 0,-1 0 0,1 1 0,1 0 0,-1 0 1,1 0-1,0 1 0,0-1 0,1 1 0,-1 0 1,2 1-1,-1-1 0,1 1 0,0 0 0,1-1 1,0 1-1,0 0 0,1 1 0,0-1 0,-1 11 1,3-16-5,0-1 1,-1 0 0,1 0-1,0 0 1,0 1-1,0-1 1,0 0 0,0 0-1,1 0 1,-1-1 0,1 1-1,-1 0 1,1 0 0,0-1-1,-1 1 1,1-1 0,0 0-1,0 1 1,0-1 0,0 0-1,0 0 1,0 0 0,1 0-1,-1-1 1,0 1 0,0-1-1,1 1 1,-1-1-1,0 0 1,5 0 0,7 1 28,-1 0 1,1-1 0,0-1-1,15-3 1,-8 0-131,0-1 0,0-1 1,-1-2-1,0 0 0,38-20 0,-28 10-309,0-1-1,51-44 0,-68 51 338,-22 18 186,-21 20 139,25-21-229,1 0 1,0 1-1,0-1 1,0 1-1,1 0 1,0 0-1,0 0 1,1 0-1,-1 0 1,1 1-1,1-1 1,-1 1-1,1-1 1,0 1-1,1-1 1,0 1-1,0 0 1,1 9-1,-1-15-120,1 1 0,0-1 0,-1 0 0,1 0 0,0 0 0,0 0 0,-1 1 0,1-1 0,0 0-1,0-1 1,0 1 0,0 0 0,1 0 0,-1 0 0,0-1 0,0 1 0,0 0 0,1-1 0,-1 1 0,0-1 0,1 1 0,-1-1 0,0 0 0,1 0 0,1 1-1,24-1-6455,5-4-6206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16271,'0'0'5376,"2"9"-4153,5 39-572,-3 0 1,-2 0-1,-2 1 1,-7 49 0,1 49-227,10-119-296,-4-27-171,1 0 0,-1 0 0,0 0-1,0 0 1,1 0 0,-1-1 0,1 1 0,-1 0 0,1 0-1,-1 0 1,1-1 0,-1 1 0,1 0 0,-1-1-1,1 1 1,0-1 0,0 1 0,-1-1 0,1 1-1,0-1 1,0 1 0,0-1 0,-1 1 0,1-1 0,0 0-1,0 0 1,0 0 0,1 1 0,-1-2-242,0 0 0,-1 1 0,1-1 0,0 0 0,0 0 1,-1 1-1,1-1 0,0 0 0,-1 0 0,1 0 0,-1 0 0,1 0 0,-1 0 0,1 0 1,-1 0-1,0 0 0,0 0 0,1 0 0,-1 0 0,0 0 0,0 0 0,0 0 1,0-1-1,0 1 0,0 0 0,-1-2 0,-3-34-6678,-10 3-1372</inkml:trace>
  <inkml:trace contextRef="#ctx0" brushRef="#br0" timeOffset="1">1 191 4612,'0'0'19507,"66"-38"-18450,-19 39-160,2 5-385,2 3-352,-10-4-192,-11-3-2178,-11-2-2466,-13-4-4581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8 383 14043,'-3'6'1816,"-1"-6"-1031,5 0-177,2-6 1128,7-7-432,7 2-47,9-8-209,4-11-128,9-4-176,5-4-112,5-3-152,0 1-208,0 1-664,-8 2-456,-6 2 728,-5 9-184,-9 6-88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16720,'0'0'8360,"64"35"-9641,-34-34-8265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79 6278,'0'0'6246,"1"-9"-2664,0 3-2787,6-29 2610,-5 8 2831,-2 26-4709,-1 16-427,-12 62-1105,4-33-130,3 0-1,-1 52 1,7-79-385,-1 4-149,2 0-1,3 27 1,-3-44 256,-1 0 0,1 0 0,0 0 0,0 0 1,0-1-1,1 1 0,0 0 0,-1 0 0,1-1 0,0 1 0,1-1 0,-1 0 1,0 1-1,1-1 0,0 0 0,0 0 0,0-1 0,4 4 0,-2-5-4167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0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11211,'0'0'8642,"0"-9"-7168,0 7-1389,0-1 1,0 0-1,0 1 0,0-1 1,1 1-1,-1-1 1,1 0-1,0 1 1,-1-1-1,1 1 0,0 0 1,0-1-1,1 1 1,-1 0-1,0 0 0,1-1 1,0 1-1,-1 0 1,1 0-1,0 1 1,0-1-1,0 0 0,0 1 1,0-1-1,0 1 1,1 0-1,-1-1 0,0 1 1,1 0-1,-1 1 1,1-1-1,-1 0 0,6 0 1,25-6 117,0 1 1,1 2 0,-1 1-1,1 1 1,55 6-1,-66-2-118,0 1-1,0 1 1,0 2-1,-1 0 0,0 1 1,0 1-1,0 1 1,-1 1-1,20 13 1,-39-22-82,0 0 1,0 0 0,0 1-1,0-1 1,-1 1 0,1-1-1,0 1 1,0-1-1,-1 1 1,1 0 0,-1 0-1,0 0 1,0 0 0,1 0-1,-1 0 1,0 0-1,-1 0 1,1 1 0,0-1-1,-1 0 1,1 0-1,-1 1 1,0-1 0,1 0-1,-1 1 1,0-1 0,-1 0-1,1 1 1,0-1-1,-2 4 1,0-2 20,0 1 0,0-1 0,-1 0 0,1 0 0,-1 0 0,0 0 0,-1-1 0,1 1 0,0-1 0,-1 0 0,0 0 0,0 0 0,-7 4 0,-16 7 528,-1-1 1,0-1-1,-57 16 0,-33-2-2152,139-36-4702,-9 3 2904,25-12-8138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1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70 7847,'0'0'2205,"9"-9"438,2 1-1734,-7 5-508,0 0 0,0 0-1,-1 0 1,1 0 0,-1 0-1,0-1 1,0 0 0,0 1-1,-1-1 1,5-8 0,-7 12-329,0 0 1,-1 0 0,1 0-1,0 1 1,0-1 0,-1 0-1,1 0 1,0 0 0,0 0-1,-1 0 1,1 0 0,0 0-1,0 0 1,-1 0 0,1 0-1,0 0 1,0 0 0,-1 0-1,1 0 1,0 0 0,0-1-1,0 1 1,-1 0 0,1 0-1,0 0 1,0 0 0,-1 0-1,1 0 1,0-1 0,0 1-1,0 0 1,0 0 0,-1 0-1,1 0 1,0-1 0,0 1-1,0 0 1,0 0 0,0-1-1,0 1 1,-1 0 0,1 0-1,0 0 1,0-1 0,0 1-1,0 0 1,0 0 0,0-1-1,0 1 1,0 0 0,0 0-1,0-1 1,0 1 0,0 0-1,0 0 1,0-1 0,1 1-1,-22 13 2750,3 3-2781,0 0 0,1 2 0,1 0 0,1 1 0,1 0 0,-15 27 0,19-30-9,2 1 1,0 0 0,0 0 0,2 1-1,0 0 1,2 0 0,-1 0 0,-1 32 0,5-46-33,1 1 1,0 0 0,1 0 0,-1-1 0,1 1 0,0 0-1,0 0 1,1-1 0,-1 1 0,1-1 0,0 0-1,0 1 1,0-1 0,1 0 0,0 0 0,0 0 0,5 6-1,-1-5 25,-1 0-1,1 0 1,0 0-1,0-1 1,0 0 0,0 0-1,1-1 1,0 0-1,12 3 1,0-1-556,0-1 0,-1-1 0,27 1 1,47-7-6560,-34-7-1291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1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13997,'0'0'8494,"-9"13"-7603,-181 227 1757,156-204-2589,16-17-221,0 0 0,-29 43 0,40-54-2235,3-11-1654,3-18-3890,1 15 6806,0-19-7951</inkml:trace>
  <inkml:trace contextRef="#ctx0" brushRef="#br0" timeOffset="1">8 45 10954,'0'0'10026,"55"41"-8489,-33-15-255,8 2-386,6 4-127,6 1-320,1 0-225,-2-4-160,10-1-609,-7-7-1825,-5-3-2659,-3-8-2626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1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11371,'0'0'14974,"10"1"-14899,49 9-218,-1 2 1,71 25 0,-69-20-552,-38-11 406,-16-6 259,0 1 1,0 1 0,0-1-1,0 1 1,0 0 0,0 0-1,-1 1 1,1 0 0,7 5-1,-13-8 30,0 1 0,0-1 0,0 0 0,0 1 0,0-1 0,0 0 0,0 1 0,0-1 1,0 0-1,0 1 0,0-1 0,0 0 0,-1 1 0,1-1 0,0 0 0,0 1 0,0-1 0,0 0 0,0 1 0,-1-1 0,1 0 0,0 0 0,0 1 0,-1-1 0,1 0 0,0 0 0,0 1 0,-1-1 0,1 0 0,0 0 0,-1 0 0,1 0 0,0 1 0,-1-1 0,1 0 0,0 0 0,-1 0 0,1 0 0,0 0 0,-1 0 0,0 0 0,-19 7 99,17-7-82,-1 2-18,-113 33 875,-181 82 1,291-114-974,4-2-11,1 0 1,0 0 0,-1 0 0,1 0-1,0 0 1,0 0 0,0 1 0,-1-1 0,2 1-1,-1-1 1,0 1 0,0 0 0,0 0-1,1 0 1,-1 0 0,-1 4 0,3-5-75,0-1 0,0 0 0,1 1 0,-1-1 1,0 1-1,1-1 0,-1 0 0,0 1 0,1-1 0,-1 0 0,1 1 1,-1-1-1,1 0 0,-1 0 0,0 1 0,1-1 0,-1 0 1,1 0-1,-1 0 0,1 0 0,-1 0 0,1 0 0,-1 1 1,1-1-1,-1 0 0,1-1 0,0 1 0,-1 0 0,1 0 1,-1 0-1,1 0 0,0 0 0,1 0-910,22 0-4245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1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3 14446,'0'0'6854,"-49"-3"-5348,10 8-706,-8 9-191,-10 4-225,-3 3 1,-2 3-129,5-2-128,10-1-128,11-2 32,12-5-32,12-2 32,12-6-544,6-2-1090,15-4-1601,9 0-3459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1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252 146 7015,'0'0'3790,"1"-10"-945,4-54 2248,-5 63-5039,0 0-1,0 0 1,0 0-1,-1 0 0,1 0 1,0 0-1,0 0 1,-1 0-1,1 0 1,0 0-1,-1 0 1,1 0-1,-1 1 1,1-1-1,-1 0 1,1 0-1,-1 0 1,0 1-1,0-1 1,1 0-1,-1 1 1,0-1-1,0 1 1,0-1-1,1 1 1,-3-1-1,0 0 135,1 0-1,-1 0 1,0 0-1,-1 1 1,1-1 0,0 1-1,0 0 1,-6 1-1,3-1 34,-1 1 0,1 0 0,-1 1 0,1-1-1,0 1 1,0 1 0,0-1 0,-7 5 0,8-4-216,1 1 1,0 0-1,0 0 1,0 1 0,0-1-1,1 1 1,0 0-1,0-1 1,0 2 0,1-1-1,-1 0 1,1 0 0,1 1-1,-1-1 1,1 1-1,0 0 1,0-1 0,0 1-1,1 0 1,0-1-1,0 1 1,0 0 0,1 0-1,0-1 1,0 1-1,0 0 1,1-1 0,0 1-1,0-1 1,0 0 0,1 0-1,0 0 1,0 0-1,0 0 1,0 0 0,1-1-1,0 0 1,5 5-1,41 31 37,-36-30-72,0 1-1,-1 0 0,0 1 0,20 24 0,-32-35 28,0 1 1,1 0-1,-1 0 0,0-1 0,-1 1 0,1 0 0,0 0 0,0 0 0,-1 0 0,1 0 0,-1 0 0,0 0 0,0 0 0,0 0 1,0 0-1,0 0 0,0 0 0,0 0 0,0 0 0,-1 1 0,1-1 0,-1-1 0,0 1 0,1 0 0,-1 0 0,0 0 1,0 0-1,0 0 0,-1-1 0,1 1 0,0-1 0,-1 1 0,1-1 0,-1 1 0,1-1 0,-1 0 0,1 1 0,-1-1 0,0 0 1,0 0-1,0 0 0,-3 1 0,-7 4 22,-1-1 0,1 0 0,-1-1 0,0 0 1,-17 2-1,20-4 88,-1 0 0,0-1 0,0-1 0,0 1 1,0-2-1,0 1 0,-21-5 0,29 4-68,0 0-1,1 0 1,-1 0-1,0 0 1,1 0-1,-1-1 1,1 1-1,-1-1 1,1 0-1,0 1 1,-1-1-1,1 0 1,0-1-1,0 1 1,0 0-1,1 0 1,-1-1-1,1 1 1,-1-1-1,1 1 1,0-1-1,0 0 1,0 0-1,0 1 1,0-1-1,1 0 0,-1 0 1,1 0-1,0 0 1,0 0-1,0 0 1,0 0-1,0 1 1,1-6-1,0 5-43,0-1-1,1 1 1,-1-1-1,1 1 1,-1-1-1,1 1 1,0 0-1,0 0 0,0 0 1,1 0-1,-1 0 1,1 1-1,0-1 1,-1 1-1,1-1 1,0 1-1,0 0 1,1 0-1,-1 0 0,5-1 1,10-5-38,1 0-1,29-7 1,-35 12 39,57-15 2,50-15-61,-107 28 131,0 0 0,-1-1 0,1 0 0,-1-1 0,0 0 0,16-13 0,-25 17 27,0 1 0,-1 0 0,1-1 1,0 0-1,-1 0 0,0 0 1,0 0-1,0 0 0,0 0 1,0-1-1,0 1 0,-1-1 1,0 1-1,1-1 0,-1 0 1,-1 1-1,1-1 0,0 0 0,-1 1 1,0-1-1,0 0 0,0 0 1,0 0-1,-1 1 0,0-1 1,1 0-1,-1 1 0,-1-1 1,1 0-1,0 1 0,-1 0 0,0-1 1,0 1-1,0 0 0,0 0 1,0 0-1,0 0 0,-1 0 1,-5-5-1,0 1-150,1 0 0,-1 1 0,0-1 0,0 2 1,-1-1-1,0 1 0,0 0 0,0 1 0,0 0 0,-1 1 0,0 0 1,1 0-1,-1 1 0,-11-2 0,14 4-280,-24 1-2356,31-1 2406,-1 0 0,0 1-1,0-1 1,0 0 0,0 1 0,0-1-1,0 0 1,1 1 0,-1-1 0,0 1-1,0-1 1,0 1 0,1 0 0,-1-1-1,0 1 1,1 0 0,-1-1 0,1 1-1,-1 0 1,1 0 0,-1 0 0,1 0-1,-1-1 1,1 1 0,0 0 0,0 0-1,-1 2 1,0 8-5779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1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14061,'0'0'2846,"-2"11"-1298,0 9-797,1 0 1,0 1 0,1-1-1,6 32 1,1-10-42,-1 1 0,-3-1 1,-2 76-1,-3-96-636,-1 1 0,0-1 0,-2 0 0,0 0 0,-2-1 0,0 0 0,-2 0 0,-20 37 0,12-30-345,-2-1 0,-1-1 0,-40 41-1,37-46-1361,0-1 0,-27 18 0,-7-2-3625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1 642 11691,'0'0'379,"15"-2"-107,587-114 852,-20 3-561,578-42-433,6 52-89,-827 76-25,32-5-16,920-50 251,1562 70-112,-2273 27 18,611 96 1,-847-51 482,-272-53-466,-55-6-177,0 0 1,30 7-1,38 10-488,34 9 390,-106-23 145,0 1-1,-1 0 0,1 1 1,-1 0-1,0 1 0,18 14 1,-27-19-33,-1 1 1,0-1-1,0 0 1,0 0 0,-1 1-1,1-1 1,-1 1 0,1 0-1,-1-1 1,0 1-1,0 0 1,0 0 0,0 0-1,-1 0 1,1 0 0,-1 0-1,1 0 1,-1 0-1,0 0 1,0 0 0,-1 0-1,1 0 1,-1-1 0,1 1-1,-1 0 1,0 0-1,-1 3 1,-4 10 185,-1-1 0,0-1 0,-17 25 0,13-22-152,-15 26 161,1-4 17,-24 53 1,44-82-182,0 1 1,1-1 0,1 1-1,0 0 1,0 0-1,1 0 1,1 0-1,0 0 1,0 1 0,2 17-1,-1-28-90,0 1 0,0-1 0,1 0 0,-1 1 0,0-1 0,1 0 0,-1 1 0,1-1 0,0 0 0,-1 0-1,1 0 1,0 1 0,0-1 0,0 0 0,0 0 0,0 0 0,0 0 0,0 0 0,0-1 0,2 2 0,28 5-4543,-2-7-3619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16972,'12'-17'7757,"-17"29"-6555,2-8-1161,1 1 1,0 0-1,0 0 1,1 1-1,-1-1 0,0 10 1,2-14-47,0 1 0,0-1 1,0 0-1,0 1 1,1-1-1,-1 0 0,0 1 1,1-1-1,-1 0 0,1 1 1,-1-1-1,1 0 0,0 0 1,-1 0-1,1 1 1,0-1-1,0 0 0,0 0 1,0 0-1,0 0 0,0 0 1,0-1-1,0 1 0,0 0 1,0 0-1,1-1 0,-1 1 1,0-1-1,1 1 1,-1-1-1,2 1 0,9 2-15,-7-2 7,0 1 1,0 0 0,0-1-1,0 1 1,0 1 0,7 4 0,-11-6 8,0 0 0,0 0 1,0-1-1,-1 1 0,1 0 0,0 0 1,0 1-1,-1-1 0,1 0 1,-1 0-1,1 0 0,-1 0 1,0 0-1,1 1 0,-1-1 0,0 0 1,0 0-1,0 1 0,0-1 1,0 0-1,0 0 0,0 1 1,0-1-1,0 0 0,-1 0 0,1 1 1,0-1-1,-1 0 0,1 0 1,-1 0-1,1 0 0,-1 0 1,0 0-1,0 2 0,-5 5 51,0 1 0,-1-1-1,0-1 1,0 1 0,0-1 0,-1 0 0,0-1-1,0 0 1,-1 0 0,0-1 0,0 0-1,0 0 1,-1-1 0,-10 3 0,18-6-98,1 0 0,0-1 0,-1 1 0,1-1 0,-1 0 0,1 1 0,-1-1 0,1 0 0,-1 0 0,0 0 0,1 0 0,-1 0 0,1 0 0,-1 0 0,1-1 0,-1 1-1,1 0 1,-1-1 0,1 1 0,-1-1 0,1 0 0,0 0 0,-1 1 0,1-1 0,0 0 0,0 0 0,0 0 0,-1 0 0,1 0 0,0-1 0,0 1 0,0 0 0,1 0 0,-1-1 0,0 1 0,0 0 0,1-1 0,-1 1 0,1-1 0,-1 1 0,1-1 0,0 1 0,-1-1 0,1 1 0,0-1 0,0 1 0,0-1 0,0 1 0,0-1 0,1 0 0,-1 1 0,0-1 0,1 1 0,-1 0 0,2-3 0,7-16-545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588 361 13229,'0'0'1201,"0"-8"-353,-3-27-170,3 35-652,0-1-1,0 1 1,0-1-1,0 1 1,0-1 0,0 1-1,0-1 1,-1 1-1,1-1 1,0 1-1,0-1 1,0 1-1,0 0 1,-1-1-1,1 1 1,0-1-1,0 1 1,-1 0-1,1-1 1,0 1-1,-1 0 1,1-1-1,0 1 1,-1 0-1,1-1 1,-1 1-1,1 0 1,-1 0-1,1 0 1,0-1-1,-1 1 1,1 0-1,-1 0 1,1 0 0,-1 0-1,1 0 1,-1 0-1,1 0 1,-1 0-1,1 0 1,-1 0-1,1 0 1,0 0-1,-1 0 1,1 0-1,-1 1 1,1-1-1,-1 0 1,1 0-1,-1 0 1,1 1-1,0-1 1,-1 1-1,-17 16 311,-15 31-295,3 2 0,-42 96 0,-33 122-199,43-101-202,-111 222 249,127-291 190,41-89 49,1 1 1,0 0-1,0 0 0,1 0 1,1 1-1,0-1 0,0 1 1,1-1-1,0 16 1,1-22-90,1 1 1,0 0-1,0-1 1,0 1-1,0-1 1,1 1-1,0-1 0,0 0 1,0 0-1,0 0 1,1 0-1,-1 0 1,1 0-1,0 0 1,0-1-1,1 0 1,-1 0-1,1 0 1,0 0-1,-1 0 1,1 0-1,0-1 1,6 3-1,6 2-40,1-1 0,0-1 0,1 0 0,-1-1 0,1-1 0,-1 0 0,1-1 0,0-1 0,22-2 0,24-4-100,75-16 1,-110 17 39,67-12 19,0 5 0,1 4 0,0 5 0,0 3 0,0 5 1,123 23-1,709 97 90,-493-98-61,665 37 378,1025-86-168,-125-13 291,-1529 35-564,31-17 110,505-85 1,-596 32 344,-331 50-271,-1-4 1,152-64 0,-228 85 4,1 0 1,-1 0-1,1-1 1,-1 1 0,0-1-1,0 0 1,0 0 0,0 0-1,-1-1 1,7-7-1,-9 9-44,0-1 0,0 0-1,0 1 1,0-1-1,-1 0 1,1 0-1,-1 0 1,1 0 0,-1 0-1,0 0 1,0 0-1,-1 0 1,1 0-1,-1 1 1,1-1-1,-1 0 1,0 0 0,0 0-1,-2-3 1,-5-25-97,2-1 0,1 1 1,1-1-1,1-1 1,2 1-1,4-36 0,-2 6 40,5-69 122,41-228-1,-24 229 209,8-230-1,-33 329-461,2-37 129,1 64-353,-1 1-1,1 0 0,0 0 1,0 0-1,0 0 0,0 0 1,1 0-1,-1 0 0,1 0 1,2-3-1,13-14-4844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12332,'0'0'12278,"10"1"-11680,341 20 1079,-273-20-6283,-2 0-4856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11787,'0'0'7751,"62"6"-5637,-11-6-192,6-3-833,11-5-320,-2 2-385,0 1-320,-4 2-64,-9 3-480,-14-1-1762,-9-2-4645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5669,'0'0'18679,"10"-8"-17451,-7 6-1130,2-3 44,1 1-1,0 0 1,0 0-1,0 0 1,1 1-1,-1 0 1,1 0-1,0 1 1,0 0 0,0 0-1,0 0 1,7 0-1,238-8 1444,-28 2-2146,-79-9-3095,-144 16 3155,13-2-903,-10-1-5232,-7-1-32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10666,'0'0'11435,"11"2"-10367,16 0-457,56 5 1187,-75-6-1663,0 1 0,0 0 1,-1 0-1,1 0 0,0 1 0,-1 0 1,14 8-1,-19-9-130,0-1-1,0 1 1,0 0 0,0 0-1,0 0 1,0 0 0,-1 1-1,1-1 1,-1 0-1,0 1 1,0-1 0,0 1-1,0-1 1,0 1 0,0-1-1,-1 1 1,1 0 0,-1-1-1,0 1 1,0 0 0,0-1-1,0 1 1,0 0 0,0 0-1,-1-1 1,1 1 0,-1 0-1,0-1 1,0 1 0,0-1-1,0 1 1,0-1 0,-1 0-1,1 1 1,-3 2 0,-5 8 36,0 0 0,-1-1 0,0 0 0,-22 18 1,-10 5 225,-76 47 1,-5 3 953,123-85-1216,-1 0 0,0 0-1,1 1 1,-1-1 0,1 0 0,-1 1 0,1-1 0,-1 0 0,1 1-1,-1-1 1,1 1 0,0-1 0,-1 1 0,1-1 0,-1 1-1,1-1 1,0 1 0,0-1 0,-1 1 0,1-1 0,0 1 0,0 0-1,0-1 1,0 1 0,-1-1 0,1 1 0,0 0 0,0-1-1,0 1 1,0-1 0,1 2 0,19 6 119,51-8 82,-52-1-125,170-6 416,-77 2-49,117 8 0,-219-2-453,0-1-1,0 2 1,0-1 0,0 1-1,-1 1 1,1-1 0,-1 2-1,12 5 1,-20-9-40,-1 0 0,0 0 0,0 0 0,1 0-1,-1 0 1,0 0 0,0 0 0,0 0 0,1 0 0,-1 0 0,0 1 0,0-1-1,0 0 1,1 0 0,-1 0 0,0 0 0,0 0 0,0 0 0,0 1 0,1-1-1,-1 0 1,0 0 0,0 0 0,0 1 0,0-1 0,0 0 0,0 0 0,1 0-1,-1 1 1,0-1 0,0 0 0,0 0 0,0 1 0,0-1 0,0 0 0,0 0-1,0 0 1,0 1 0,0-1 0,0 0 0,0 0 0,0 1 0,0-1 0,-1 0-1,1 0 1,0 0 0,0 1 0,0-1 0,0 0 0,0 1 0,-11 1-5032,-2-2-2968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5381,'0'0'5226,"2"-8"-1521,1-2-2368,6-24 2136,-6 10 4743,-3 35-6914,-2 36-942,-17 94-1,-1 5 11,20-146-337,0 1-1,0-1 0,0 1 0,0-1 0,0 0 0,0 1 0,0-1 0,0 1 0,0-1 0,0 1 0,0-1 0,0 1 0,0-1 0,0 1 0,0-1 0,0 1 1,1-1-1,-1 1 0,0-1 0,0 0 0,1 1 0,-1-1 0,0 0 0,1 1 0,-1-1 0,0 1 0,1-1 0,-1 0 0,0 0 0,1 1 0,-1-1 0,1 0 1,-1 0-1,0 1 0,1-1 0,-1 0 0,1 0 0,-1 0 0,1 0 0,-1 0 0,1 0 0,-1 0 0,1 0 0,-1 0 0,1 0 0,-1 0 0,1 0 0,-1 0 1,1 0-1,-1 0 0,0 0 0,1-1 0,-1 1 0,1 0 0,-1 0 0,1 0 0,-1-1 0,0 1 0,1 0 0,-1-1 0,0 1 0,1 0 0,-1-1 1,1 0-1,34-26 734,-29 22-648,34-28-95,-2-3 0,58-70 0,-90 97-2106,-5 9 1742,-1-1-1,1 1 1,-1-1 0,0 1-1,0-1 1,1 1-1,-1-1 1,0 0 0,0 1-1,1-1 1,-1 1-1,0-1 1,0 1 0,0-1-1,0 0 1,0 1-1,0-1 1,0 1 0,0-1-1,0 0 1,0 1-1,-1-1 1,1 0 0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17392,'0'0'11531,"30"61"-11499,-13-42 32,-2 0-64,0 0-992,0-3-1923,0-3-1121,-3-7-2242,1-6-3812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 16303,'0'0'15119,"58"-2"-14895,-30 2-160,-1 0-64,5 0-128,-2 5-769,0 2-737,-11 1-1601,-8-3-512,-5 0-2051</inkml:trace>
  <inkml:trace contextRef="#ctx0" brushRef="#br0" timeOffset="1">0 118 5445,'0'0'18386,"72"5"-16337,-36-5-895,0 0-930,-1-1-224,-5 1-1185,-3 0-1154,-6 0-2593,-6 0-2179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214 115 17072,'0'0'10533,"-8"-6"-10015,-31-18-358,37 23-163,0 0 0,0 1 0,0 0 0,-1-1 0,1 1 0,0 0 0,0 0 0,-1 0 0,1 0 0,0 1 0,0-1 0,0 1 0,-1-1 0,1 1 0,0 0 0,0-1 0,0 1 0,0 0 0,0 1 0,0-1 0,0 0 0,1 1 0,-1-1 0,-2 3 0,-1 0-6,0 1 0,0 0 0,0 1 0,1-1 1,-7 12-1,10-15 8,0-1 0,0 1 0,0 0 0,0-1 0,1 1 0,-1 0 0,1 0 0,-1 0 1,1 0-1,0 0 0,0-1 0,0 1 0,0 0 0,0 0 0,0 0 0,0 0 0,0 0 1,1 0-1,-1 0 0,1-1 0,0 1 0,-1 0 0,1 0 0,0-1 0,0 1 0,0 0 0,0-1 1,0 1-1,1-1 0,-1 1 0,0-1 0,1 0 0,-1 0 0,3 2 0,6 3-4,0 0-1,1 0 1,-1-1-1,21 6 1,3 3 0,-31-13-28,0 1 1,0-1-1,0 1 1,0 0-1,0 0 1,-1 0 0,1 1-1,-1-1 1,1 1-1,-1-1 1,0 1-1,0 0 1,0 0 0,-1 0-1,1 0 1,0 0-1,-1 0 1,0 0-1,1 4 1,-2-5 7,1 1-1,-1-1 1,0 1 0,0 0-1,-1-1 1,1 1 0,0 0 0,-1-1-1,0 1 1,1-1 0,-1 1-1,0-1 1,0 1 0,-1-1-1,1 0 1,0 0 0,-1 1-1,0-1 1,1 0 0,-1 0 0,0 0-1,0-1 1,0 1 0,-4 2-1,-6 5 56,-1-1 0,0 0 0,-1-1 0,-23 9 0,31-14 29,0 0 0,-1 0 0,1 0 0,-1-1 0,1 0 0,-1 0 1,1-1-1,-1 1 0,0-2 0,1 1 0,-1-1 0,1 0 0,-8-2 0,12 2-49,0 0-1,0 0 0,0 0 1,1-1-1,-1 1 0,1-1 1,-1 1-1,1-1 0,-1 0 1,1 0-1,0 0 0,0 1 1,0-1-1,0 0 0,0 0 1,0 0-1,0-1 1,1 1-1,-1 0 0,1 0 1,0 0-1,-1 0 0,1-1 1,0 1-1,0 0 0,0 0 1,1 0-1,-1-1 0,1 1 1,-1 0-1,2-4 0,0-1-32,-1 0-1,2 1 0,-1-1 0,1 0 1,0 1-1,0 0 0,0 0 0,9-11 1,3 4 33,1 0 1,0 1 0,1 1-1,0 0 1,0 2 0,1 0-1,1 1 1,30-10-1,-28 11 420,0 0-1,-1-2 1,0-1-1,-1 0 0,0-1 1,30-24-1,-47 34-364,-1 0 0,1-1 0,0 1-1,-1-1 1,1 1 0,-1-1 0,1 0-1,-1 0 1,0 1 0,0-1 0,0 0-1,0 0 1,0 0 0,0 0 0,0 0-1,-1 0 1,1-1 0,-1 1 0,1 0-1,-1 0 1,0 0 0,0-3 0,-1 3-44,1 0 0,-1 1 1,0-1-1,0 0 1,-1 0-1,1 1 1,0-1-1,0 1 0,-1-1 1,1 1-1,-1 0 1,1-1-1,-1 1 1,0 0-1,0 0 0,1 0 1,-1 0-1,-4-1 1,-6-2-84,-1 0 1,1 1 0,-1 1 0,0 0 0,0 0 0,-13 1-1,21 1-250,-1 0-1,0 1 0,1-1 1,-1 1-1,1 1 0,-1-1 0,1 1 1,0 0-1,-6 2 0,-6 6-3712,-1 2-3834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54 11082,'0'0'7250,"8"-4"-3908,-4 2-2759,25-13 1451,-28 14-1706,0 0 1,1 0-1,-1 0 1,0 0-1,1 0 1,-1 0-1,0 0 1,0-1-1,0 1 1,0 0 0,0-1-1,0 1 1,0-1-1,-1 1 1,1-1-1,0 1 1,-1-1-1,1 1 1,-1-3-1,-4 3-283,0 0 0,0 0 1,-1 0-1,1 1 0,-1-1 0,1 1 0,0 0 0,-1 1 0,1-1 1,-6 2-1,1 1-69,0 0-1,0 0 1,1 1 0,-1 0 0,1 0 0,0 1-1,-9 7 1,14-9 7,-1-1 0,1 1 0,0-1 0,0 1 0,0 0 0,0 1 0,1-1 0,-1 0 0,1 1 0,0-1-1,0 1 1,0 0 0,0 0 0,1 0 0,0-1 0,0 1 0,0 1 0,-1 5 0,3-9 10,-1 0 1,1 0-1,0 0 0,0 0 1,-1 0-1,1 0 0,0 0 1,0 0-1,0-1 0,0 1 1,0 0-1,0-1 0,1 1 1,-1 0-1,0-1 0,0 1 1,0-1-1,0 0 0,1 1 1,-1-1-1,0 0 1,1 0-1,-1 0 0,0 0 1,0 0-1,1 0 0,-1 0 1,2-1-1,44-1 13,-35-1-34,0 0 0,1 0 0,-1-2 0,-1 1-1,1-1 1,-1-1 0,0 0 0,0-1 0,0 0 0,-1-1 0,0 0 0,-1 0 0,0-1-1,12-15 1,-25 32-64,1 0-1,0 0 0,0 1 1,1-1-1,0 1 1,0-1-1,1 1 0,0 0 1,1-1-1,0 1 0,0 0 1,1-1-1,0 1 1,1 0-1,-1-1 0,2 1 1,-1-1-1,1 0 0,8 15 1,-9-20 131,-1-1 1,1 0 0,-1 1-1,0-1 1,1 1 0,-1-1-1,0 1 1,0-1-1,-1 1 1,1 0 0,0-1-1,-1 1 1,0 0 0,0 0-1,0-1 1,0 1-1,0 0 1,0 0 0,-2 4-1,1-5 43,0 0 0,0 0 0,-1 0 0,1 0 0,-1 0 0,0 0 0,1-1 0,-1 1 0,0-1 0,0 0 0,0 1 0,0-1 0,0 0 0,0 0 0,0 0 0,-1 0 0,1-1 0,0 1 0,-1 0 0,1-1 0,0 0 0,-1 1 0,-1-1 0,-20 2 81,0-1-1,1-1 1,-1 0 0,0-2 0,1-1 0,-1-1 0,1-1-1,0-1 1,-37-15 0,80 31-1319,33 13-6011,-14-15-461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18188,'1'-11'2288,"4"6"-1247,2 2-425,3 1 1656,1-3-847,4 0-649,0 0-376,3 4-992,0 1-537,-3 0 929,-5-2-224,-5-6-88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69 6566,'0'0'3358,"7"-9"-139,41-50 2744,-94 115 1907,5-7-7470,1 2 0,-41 69 0,70-100-332,1 0 0,1 0 0,1 1 0,1 0 0,1 0 0,0 1 0,2-1 1,0 1-1,2 0 0,0 1 0,3 38 0,0-54-24,1 0 0,0-1 0,0 1 0,0-1 0,1 0 0,0 0 0,0 0 0,0 0-1,1 0 1,0 0 0,0-1 0,1 0 0,-1 0 0,1 0 0,0-1 0,1 1 0,-1-1 0,1-1 0,-1 1 0,1-1 0,0 0 0,1 0 0,10 3 0,0 0-493,0-1 0,1-1 0,-1 0 1,1-2-1,0 0 0,0-1 0,34-2 0,-25-5-5263,-5-11-6321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2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129 136 2787,'3'0'747,"-1"0"1,0-1 0,1 1 0,-1-1 0,0 0 0,0 1 0,1-1-1,-1 0 1,0 0 0,0 0 0,4-3 0,22-24 4735,-20 19-3692,-1-1-1,-1 1 0,0-1 0,7-16 0,-13 26-1680,1-1 0,-1 0 0,1 0 0,-1 0 0,1 0 0,-1 1 0,0-1 0,1 0 0,-1 0 0,0 0 0,0 0 0,0 0 0,0 0 0,0 0 0,0 0 0,0 0 0,0 0-1,0 0 1,0 0 0,0 0 0,0 1 0,-1-1 0,1 0 0,0 0 0,-1 0 0,1 0 0,-1 0 0,1 1 0,-1-1 0,1 0 0,-1 0 0,-1-1 0,0 2-73,0-1 0,0 1 1,0-1-1,0 1 0,0 0 1,0 0-1,0 0 0,0 0 1,0 0-1,-1 0 1,1 1-1,0-1 0,-4 2 1,-5 2-178,-1 0 1,1 1-1,0 0 1,-15 10-1,10-5 33,11-7 84,0 0-1,0 0 0,0 0 1,1 1-1,-1 0 1,1 0-1,0 0 0,0 0 1,0 1-1,0-1 0,1 1 1,0 0-1,-4 7 1,7-12 18,0 0 1,0 1 0,0-1 0,0 0 0,0 1 0,0-1 0,0 0 0,0 1-1,0-1 1,0 0 0,0 1 0,0-1 0,1 0 0,-1 0 0,0 1-1,0-1 1,0 0 0,0 1 0,1-1 0,-1 0 0,0 0 0,0 1 0,0-1-1,1 0 1,-1 0 0,0 0 0,0 1 0,1-1 0,-1 0 0,0 0-1,1 0 1,-1 0 0,0 0 0,1 1 0,-1-1 0,0 0 0,1 0 0,-1 0-1,1 0 1,20 0-17,19-10 53,-26 4-20,-1-1 0,-1 0 0,19-14 0,23-13-343,-53 33 0,-1 13-737,-12 218 1474,12-229-352,-1 1 1,1-1-1,-1 0 0,0 1 0,1-1 1,-1 0-1,0 0 0,0 0 1,0 0-1,0 0 0,0 0 0,0 0 1,0 0-1,0 0 0,0-1 1,0 1-1,-1 0 0,1-1 0,0 1 1,0-1-1,-1 1 0,1-1 1,0 1-1,-1-1 0,1 0 0,-1 0 1,-1 0-1,-47 2 934,39-2-720,-3 0 6,1 1-148,1-1 0,-1 0 0,1-1 0,0 0-1,-1-1 1,1-1 0,-20-6 0,90 16-3478,10 1-4934,-29-7-479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41 9353,'2'-10'1767,"0"-10"6497,-1 10-1158,-1 23-6253,-9 182 1389,9-194-2227,0-1 0,1 1 0,-1-1 0,0 1 1,0-1-1,0 0 0,1 1 0,-1-1 0,0 0 0,1 1 0,-1-1 0,0 1 0,1-1 0,-1 0 0,1 0 0,-1 1 0,0-1 0,1 0 0,-1 0 0,1 0 0,-1 1 0,1-1 0,-1 0 0,1 0 0,-1 0 0,1 0 0,-1 0 0,1 0 1,-1 0-1,1 0 0,-1 0 0,1 0 0,-1 0 0,1 0 0,20-3 478,-11-1-352,0 0 0,0-1 0,-1 0 0,1 0 0,-1-1 0,0 0 0,-1-1 0,11-10 0,58-64 752,-35 31-1368,-41 48-417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9833,'0'0'14702,"59"35"-14317,-41-24-289,5 2 32,0-5-1473,1-3-2819,-3-5-3267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13581,'0'0'4223,"11"7"-2638,-3-2-1317,1 1-1,-1 0 1,0 0 0,0 1-1,-1 0 1,0 0-1,0 1 1,-1 0 0,0 0-1,0 1 1,-1-1 0,0 1-1,0 1 1,5 17-1,-4-4 19,-2-1 0,0 1 0,-2 0 0,0 0 0,-2 0 0,0 0 0,-2 0 0,0 0 0,-1 0 0,-13 41 0,2-19-81,-2-1-1,-2-1 1,-2 0 0,-34 53 0,41-76-486,-30 37 0,-2-16-7111,33-36-920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138 163 4708,'0'0'3513,"10"-7"48,-4 3-3487,25-20 2811,-27 21-2202,0-1 0,0 1 0,0-1 1,-1 0-1,1 0 0,-1-1 0,0 1 1,0 0-1,0-1 0,-1 0 0,0 0 0,0 0 1,0 0-1,0 0 0,-1 0 0,0 0 1,0-1-1,0-7 0,-1 11-625,0 1 0,-1-1-1,1 1 1,-1-1 0,1 1-1,-1-1 1,0 0 0,1 1-1,-1 0 1,0-1 0,0 1-1,0 0 1,0-1 0,0 1-1,0 0 1,0 0 0,-1 0-1,1 0 1,0 0 0,-1 0-1,1 0 1,-1 0 0,1 0-1,-1 1 1,1-1 0,-1 1-1,1-1 1,-1 1 0,0 0 0,1-1-1,-1 1 1,0 0 0,1 0-1,-1 0 1,1 0 0,-1 1-1,-1-1 1,-4 0-73,0 1 1,1 0-1,0 0 1,-1 0-1,1 0 1,-1 1-1,1 0 0,-9 5 1,6-1 1,0 0 1,0 0-1,1 1 1,0 1-1,0-1 1,1 1-1,0 1 0,0-1 1,1 1-1,0 0 1,0 1-1,1-1 1,1 1-1,-1 0 1,2 0-1,-1 1 1,1-1-1,1 1 0,-2 19 1,4-28 9,0 0 1,0-1-1,0 1 1,0 0-1,0-1 1,1 1 0,-1 0-1,0-1 1,1 1-1,0 0 1,-1-1-1,1 1 1,0-1-1,0 0 1,0 1-1,0-1 1,0 1-1,0-1 1,0 0-1,0 0 1,3 2-1,-1-1 4,0 0 0,0-1-1,1 1 1,-1-1 0,1 0-1,-1 0 1,1 0 0,-1 0 0,7 0-1,2 0 16,1-1 0,-1 0 0,0-1 0,1 0 0,14-4 0,-13 1 58,1-1 0,0 0 0,-1-1 0,0 0 0,0-1 0,21-15 0,-29 17-223,1 0 0,-1 0 0,0-1 0,-1 0-1,0 0 1,6-8 0,-8 10-338,-1 0-1,1-1 1,-1 1 0,0 0-1,-1-1 1,1 1 0,-1-1-1,0 0 1,0 1 0,-1-1-1,1-6 1,-2 1-6666,-7 6-4864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13068,'0'0'8232,"0"56"-5669,-2-30-1058,-4 6-576,-3-3-673,3 3-160,2-7-128,4-3-1601,0-8-1378,0-8-1954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14798,'0'0'8045,"13"0"-7314,55-2 919,75-12-1,-142 14-1651,0-1 0,-1 1-1,1 0 1,-1 0-1,1 0 1,0 0-1,-1 0 1,1-1-1,-1 1 1,1 0 0,0 0-1,-1 1 1,1-1-1,0 0 1,-1 0-1,1 0 1,-1 0-1,1 0 1,0 1 0,-1-1-1,1 0 1,-1 0-1,1 1 1,-1-1-1,1 1 1,-1-1-1,1 0 1,-1 1 0,1-1-1,-1 1 1,0-1-1,1 1 1,-1-1-1,0 1 1,1-1-1,-1 1 1,0 0 0,1 2-3,-1-1 0,0 1 1,-1-1-1,1 0 1,0 1-1,-1-1 1,1 1-1,-1-1 1,0 0-1,-1 4 0,-39 67 3,33-59 19,-18 29 24,9-18 75,1 1 0,2 0 0,0 1 1,2 1-1,1 0 0,-8 33 0,18-49 57,1-7-4569,0-15-9243</inkml:trace>
  <inkml:trace contextRef="#ctx0" brushRef="#br0" timeOffset="1">18 173 9865,'0'0'13741,"60"-16"-13196,-35 16-481,5 0-32,6 3-352,1-1-1538,-1-2-1665,0 0-2243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122 120 11915,'0'0'8563,"-9"3"-6283,1 0-1938,-1 0 1,1 1 0,0 0 0,0 0 0,0 1 0,0 0 0,1 0 0,-1 0 0,2 1-1,-1 1 1,0-1 0,-7 11 0,14-16-339,-1-1 0,1 1 0,0-1 0,-1 1 0,1-1 0,0 0 0,0 1 0,-1-1 0,1 1 0,0-1 0,0 1 0,0-1 0,0 1 1,0 0-1,0-1 0,0 1 0,-1-1 0,2 1 0,-1-1 0,0 1 0,0-1 0,0 1 0,0-1 0,0 1 0,0-1 0,0 1 0,1-1 0,-1 1 0,0-1 0,0 1 0,1-1 0,-1 0 0,0 1 0,1-1 0,-1 1 0,1-1 0,-1 0 0,0 1 0,1-1 0,-1 0 0,1 0 0,-1 1 0,1-1 0,-1 0 0,1 0 1,-1 0-1,1 1 0,-1-1 0,1 0 0,-1 0 0,1 0 0,34 0 110,-25 0-86,21-1-22,81 4-553,-101-2 320,-1 0 1,1 1 0,-1 0-1,0 1 1,1 0 0,-1 1 0,-1 0-1,11 5 1,-19-8 217,0-1 0,0 1 0,0-1 0,-1 1 0,1 0 0,0-1 0,0 1 0,0 0 0,-1 0 0,1 0 0,0 0 0,-1-1 0,1 1 0,0 0 0,-1 0-1,0 0 1,1 0 0,-1 0 0,1 1 0,-1-1 0,0 0 0,0 0 0,0 0 0,0 0 0,0 0 0,0 2 0,0-1 34,-1 1 1,0-1-1,0 1 0,0-1 0,0 0 1,0 0-1,0 1 0,-1-1 0,1 0 1,-1 0-1,-2 2 0,-6 6 356,-1 0 0,-1-1 1,-14 10-1,21-16-139,-87 54 2539,83-52-2810,0-1 0,-1 0 0,1-1 0,-1 0 0,0 0 0,0-1 0,0 0-1,-15 1 1,23-4-435,0 1 0,0-1-1,0 1 1,1-1-1,-1 0 1,0 1-1,0-1 1,1 0-1,-1 0 1,0 0 0,1-1-1,-1 1 1,1 0-1,0 0 1,-1-1-1,1 1 1,0-1 0,0 0-1,0 1 1,0-1-1,0 0 1,0 1-1,0-1 1,1 0-1,-1 0 1,0-3 0,-6-24-10213</inkml:trace>
  <inkml:trace contextRef="#ctx0" brushRef="#br0" timeOffset="1">67 58 12204,'0'0'13100,"58"-37"-11018,-33 30-545,5 1-736,4 1-481,2 3-223,0 2-65,1 0-289,-1 0-1216,-2 0-2883,-8 0-5606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1 993,'0'0'25453,"-4"9"-24438,-10 22-633,3 1 1,0 1 0,2 0 0,2 0 0,0 1 0,-2 53 0,10-86-371,-1-1 1,0 1-1,1-1 1,-1 0-1,1 1 1,-1-1 0,0 1-1,1-1 1,-1 0-1,1 1 1,-1-1-1,1 0 1,-1 0 0,1 1-1,-1-1 1,1 0-1,-1 0 1,1 0 0,-1 0-1,1 1 1,-1-1-1,1 0 1,0 0-1,-1 0 1,1 0 0,-1-1-1,1 1 1,-1 0-1,1 0 1,-1 0-1,1 0 1,0 0 0,-1-1-1,1 1 1,21-6 732,5-9-568,0 0-1,-1-2 1,-1-1 0,0-1 0,-2-1 0,30-33 0,-30 24-3717,-14 6-5038,-8 5-4661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16868,'0'-1'262,"1"0"1,-1 0 0,0 0-1,0 0 1,1 0 0,-1 0-1,1 0 1,-1 0 0,1 0-1,-1 0 1,1 1 0,-1-1-1,1 0 1,0 0 0,0 1-1,-1-1 1,1 0 0,2 0 0,18-12 1213,-13 9-858,86-48 1759,37-22-2007,-127 71-364,2-1 1,0 1-1,0-1 1,0 1 0,0 0-1,1 1 1,8-3-1,-14 5-6,-1 0 1,1 0-1,-1 0 0,1 0 0,0 1 0,-1-1 0,1 0 0,-1 0 0,1 1 0,-1-1 0,1 0 0,-1 1 1,0-1-1,1 1 0,-1-1 0,1 1 0,-1-1 0,0 0 0,1 1 0,-1-1 0,0 1 0,1-1 0,-1 1 0,0 0 1,0-1-1,0 1 0,0-1 0,0 1 0,1-1 0,-1 1 0,0 0 0,0-1 0,0 1 0,0-1 0,0 1 0,-1 0 1,1 32 17,0-25-12,0-3-7,0-1 0,0 0 0,0 1 0,1-1 0,0 0-1,0 0 1,0 0 0,0 0 0,1 1 0,-1-2 0,1 1-1,0 0 1,3 5 0,-3-7-3,1 0 1,-1 0-1,0 0 0,0 0 0,1-1 1,-1 1-1,1 0 0,-1-1 0,1 0 1,0 0-1,0 1 0,-1-2 1,1 1-1,0 0 0,0-1 0,0 1 1,0-1-1,0 0 0,0 0 0,3 0 1,7-1-68,-1 0 0,1-1 1,-1-1-1,18-6 0,-24 8-136,0-1-1,-1-1 0,1 1 1,-1-1-1,1 0 0,-1 0 0,0-1 1,0 1-1,-1-1 0,1 0 0,4-5 1,-8 3-241,-6 4-155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8456,'0'0'13869,"6"55"-11531,3-41-480,6 0-609,4-1-576,0 0-385,0-3-160,3-1-96,-3-1-32,-4-2-961,-5 0-1761,-5-1-2915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 15631,'0'0'16079,"-19"-4"-18994,25 9-960,3-1-1795,-3-4-3555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68 14318,'0'0'7169,"5"-9"-4158,0 3-2299,-3 4-516,0 0 0,0-1 0,0 1 0,0-1 0,-1 1-1,1-1 1,-1 0 0,0 1 0,0-1 0,0 0 0,0 0 0,0 0 0,0 0 0,-1-4 0,-1 7-125,0-1 0,0 0 0,0 0 0,0 0 0,0 1 0,0-1 0,0 0 0,-1 1-1,1-1 1,0 1 0,0 0 0,-1-1 0,1 1 0,0 0 0,-1 0 0,1 0 0,0 0 0,-1 0 0,1 0-1,0 0 1,-2 1 0,-36 2-152,27 1 68,0 1 0,0 0-1,1 1 1,-1 0 0,1 1 0,1 0 0,-1 1-1,1 0 1,1 1 0,-15 15 0,16-15 9,1 0 1,0 0-1,0 0 1,1 1-1,0 0 1,1 1-1,0-1 1,0 1 0,1 0-1,1 0 1,-5 23-1,8-32 4,0 0 0,0 0 0,0 0 1,0-1-1,0 1 0,0 0 0,0 0 0,1 0 0,-1 0 0,1 0 0,-1-1 0,1 1 0,0 0 0,0 0 0,0-1 0,0 1 1,0-1-1,0 1 0,0-1 0,0 1 0,1-1 0,1 2 0,0-1 5,0 0 0,1 0-1,-1-1 1,1 1 0,-1-1 0,1 1 0,-1-1-1,1-1 1,0 1 0,6 0 0,1 0 38,1-1 0,-1 0 0,0-1 1,0-1-1,0 1 0,0-2 0,11-3 1,-10 1 40,-1 0 1,0-1 0,0 0 0,0-1-1,-1 0 1,0-1 0,0 0 0,-1 0 0,15-18-1,-18 19-46,0 0 1,-1 0-1,0-1 0,0 0 0,-1 0 1,0-1-1,0 1 0,-1-1 0,0 0 0,0 0 1,-1 0-1,0 0 0,1-16 0,-3 24-98,0 0 0,0-1 0,0 1 0,0 0 0,0 0 0,0-1 0,0 1 0,-1 0 0,1 0 0,0-1 0,-1 1 0,1 0 0,-1 0 0,1 0-1,-1 0 1,0 0 0,1 0 0,-1 0 0,0 0 0,0 0 0,0 0 0,0 0 0,0 0 0,0 0 0,0 1 0,0-1 0,0 0 0,0 1 0,0-1 0,0 1 0,0-1 0,0 1 0,-1 0 0,1-1-1,0 1 1,0 0 0,-1 0 0,1 0 0,0 0 0,0 0 0,-1 0 0,1 0 0,0 0 0,0 1 0,-1-1 0,1 0 0,0 1 0,0-1 0,0 1 0,0-1 0,-2 2 0,-2 0-857,1 0 0,-1 0 1,1 0-1,0 0 1,0 1-1,0 0 0,0 0 1,0 0-1,0 0 1,1 1-1,0-1 1,-5 8-1,-1 9-7197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13261,'0'0'6822,"-6"75"-4644,1-42-993,-5-2-672,10 1-385,0-3-96,0-5-1121,4-8-1666,7-9-1217,3-7-1281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13581,'0'0'6998,"10"-1"-5567,54 4 864,-11 0 2143,-48-3-3750,-5 0-661,1 0 1,-1 1 0,1-1 0,-1 0 0,0 0 0,1 0 0,-1 0-1,0 0 1,1 1 0,-1-1 0,0 0 0,1 0 0,-1 1 0,0-1-1,1 0 1,-1 0 0,0 1 0,0-1 0,1 0 0,-1 1 0,0-1-1,0 0 1,0 1 0,0-1 0,1 1 0,-1-1 0,0 0 0,0 1-1,0-1 1,0 0 0,0 1 0,0-1 0,0 1 0,0-1-1,0 0 1,0 1 0,0-1 0,0 1 0,0-1 0,-1 0 0,1 1-1,0-1 1,0 0 0,0 1 0,0-1 0,-1 0 0,1 1 0,0-1-1,0 0 1,-1 1 0,1-1 0,0 0 0,-1 0 0,1 1 0,0-1-1,0 0 1,-1 1 0,-17 18 246,-13 0 47,11-8-275,1 0-1,0 2 1,1 0 0,0 1-1,1 1 1,-24 28 0,40-42-44,0 0 1,0-1-1,1 1 0,-1 0 0,0 0 1,1 0-1,-1 0 0,1 0 1,0 0-1,-1 0 0,1 0 1,0 0-1,-1 0 0,1 0 1,0 0-1,0 0 0,0 0 1,0 0-1,0 0 0,0 0 1,0 1-1,1-1 4,-1-1 0,1 1 0,-1-1 0,1 1 0,-1-1 0,1 1-1,0-1 1,-1 0 0,1 1 0,0-1 0,-1 0 0,1 0 0,0 1 0,0-1 0,-1 0 0,1 0 0,0 0 0,0 0 0,-1 0 0,1 0 0,0 0 0,0 0 0,53-12 266,-46 9-252,9-1-15,0 1 0,0 0-1,0 2 1,1 0 0,-1 0-1,0 2 1,21 2 0,-28 0-6,0-1 1,0-1-1,0 0 0,-1 0 1,1-1-1,0 0 1,0-1-1,11-1 0,-19 1-67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73 17168,'0'0'12204,"-9"7"-12178,-24 22-35,17-4-3,16-25 12,0 1 0,0 0 0,0-1 0,0 1 0,0 0-1,0-1 1,0 1 0,0 0 0,0 0 0,0-1 0,0 1-1,0 0 1,0-1 0,0 1 0,1-1 0,-1 1 0,0 0-1,1-1 1,-1 1 0,0-1 0,1 1 0,-1 0 0,1-1-1,-1 1 1,0-1 0,1 1 0,0-1 0,-1 0 0,1 1-1,-1-1 1,1 0 0,-1 1 0,2-1 0,10 5-49,0-1 1,1 0-1,23 4 1,-28-8 17,0 1 0,-1 0-1,1 1 1,0 0 0,-1 0 0,1 1-1,-1 0 1,0 0 0,1 1 0,-2 0 0,1 0-1,0 0 1,-1 1 0,7 6 0,-12-9 25,0-1 0,-1 1 0,1 0 0,-1-1 1,1 1-1,-1 0 0,1 0 0,-1-1 0,0 1 0,0 0 0,0 0 1,0-1-1,0 1 0,0 0 0,-1-1 0,1 1 0,0 0 0,-1 0 1,0-1-1,1 1 0,-1-1 0,0 1 0,0 0 0,0-1 0,0 0 1,0 1-1,0-1 0,0 0 0,0 1 0,0-1 0,-1 0 0,1 0 1,-1 0-1,-2 2 0,-8 6 57,-1 0 0,-25 14 0,30-19-21,4-2-105,-69 35 839,68-34-1024,-1-1 0,0 0-1,1-1 1,-1 1 0,0-1 0,1 0-1,-1-1 1,0 1 0,0-1 0,0 0-1,-9-2 1,3-6-4731,2-10-3140</inkml:trace>
  <inkml:trace contextRef="#ctx0" brushRef="#br0" timeOffset="1">87 50 13773,'0'0'13389,"72"-41"-11788,-46 35-896,4 4-577,0 2-96,-1 0-641,-5 0-2081,-5 0-2435,-2 0-6502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12139,'0'0'10709,"2"10"-9694,8 101 1862,-10-110-2862,0 0-1,1 0 1,-1 0 0,0 0-1,0 0 1,1 0-1,-1 0 1,0 0 0,1 0-1,-1 0 1,1 0 0,-1 0-1,1 0 1,-1 0 0,1 0-1,0-1 1,-1 1 0,1 0-1,0-1 1,0 1-1,0 0 1,0-1 0,-1 1-1,1-1 1,0 1 0,1 0-1,1-1 49,-1 0-1,1 1 0,-1-1 0,1 0 1,-1 0-1,1 0 0,-1-1 0,0 1 1,1 0-1,4-2 0,6-3 152,-1-1 0,1 1 0,12-10 1,-20 12-268,23-14 97,-22 11-43,1 1 0,0 1 0,0 0 0,0 0 0,0 0 0,1 1 0,-1 0 0,1 0 0,11-2 0,-18 36-236,-2-25 257,1 0 0,-1-1 0,0 1 1,-1 0-1,0-1 0,-2 6 0,2-6-364,0 1-1,1-1 1,-1 1-1,1-1 1,0 1-1,0 5 1,7-12-6796,1-7 567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12204,'0'0'16431,"66"1"-16207,-46-2-192,3 1-128,0 0-1281,-4 0-1602,-2 0-3075,-6 0-5220</inkml:trace>
  <inkml:trace contextRef="#ctx0" brushRef="#br0" timeOffset="1">268 1 14221,'0'0'7640,"0"8"-6354,-1 14-473,-2 0 0,-1 0 0,-12 38 0,9-37-301,1 1 1,1 0-1,-3 48 0,8-72-486,0 1-1,0-1 1,1 1 0,-1-1-1,0 1 1,1-1-1,-1 1 1,1-1-1,-1 1 1,1-1-1,-1 1 1,1-1 0,-1 1-1,1-1 1,-1 0-1,1 1 1,-1-1-1,1 0 1,0 0 0,-1 1-1,1-1 1,-1 0-1,1 0 1,0 0-1,-1 0 1,1 0 0,0 0-1,-1 0 1,1 0-1,0 0 1,-1 0-1,1 0 1,0 0-1,-1-1 1,1 1 0,-1 0-1,1 0 1,1-1-1,26-9 729,93-61 562,-21 10-1281,-92 57-545,29-17-854,-36 20 855,-1 1 0,1-1 0,0 0 0,0 1 1,0-1-1,0 0 0,-1 0 0,1 0 0,0 0 0,-1 0 0,1 0 0,-1 0 0,1 0 0,-1 0 0,0 0 0,1 0 0,-1-2 0,0-2-7162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11627,'0'0'13645,"43"58"-11627,-22-46-1121,0 0-769,1 3-256,1-1-2371,-4-1-4003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185 149 1602,'0'0'9689,"9"-9"-8990,17-11-411,11-10 1451,-12 8 3302,-24 21-4660,0 0-1,1 0 1,-1 0 0,0-1 0,0 1-1,0 0 1,0-1 0,0 1-1,0-1 1,-1 1 0,1-1 0,0 1-1,-1-1 1,1 1 0,-1-1-1,1 0 1,-1 1 0,0-1-1,0 0 1,0 1 0,0-1 0,0 0-1,0 1 1,-1-4 0,0 3-303,0 0 1,0 1-1,0-1 1,0 1-1,0-1 1,0 1 0,0 0-1,0 0 1,-1-1-1,1 1 1,-1 0-1,1 0 1,0 0-1,-1 0 1,0 0-1,1 1 1,-1-1 0,0 0-1,1 1 1,-1-1-1,0 1 1,0 0-1,-2-1 1,-10 0-84,1 0 0,0 1 0,0 0 1,-1 1-1,1 1 0,0 0 0,0 0 0,0 2 1,-15 5-1,24-8-5,0 1 0,0 0 0,-1 0 1,1 0-1,1 0 0,-1 1 0,0-1 0,1 1 1,-1 0-1,1 0 0,0 1 0,0-1 1,0 1-1,0-1 0,1 1 0,-1 0 0,1 0 1,0 0-1,0 0 0,0 1 0,1-1 0,0 0 1,0 1-1,0-1 0,0 1 0,1-1 1,-1 1-1,1-1 0,1 9 0,-1-11 11,1 0-1,-1-1 1,0 1-1,1 0 1,0-1-1,-1 1 1,1-1 0,0 1-1,0-1 1,0 1-1,0-1 1,0 0-1,0 1 1,0-1-1,0 0 1,1 0-1,-1 0 1,0 0 0,1 0-1,2 1 1,0 1 4,1-1 1,0-1-1,-1 1 0,1-1 1,0 1-1,0-1 1,6 0-1,-2 0 10,1-1 0,-1 0 1,0 0-1,0-1 0,0 0 0,1-1 0,14-4 0,-12 0 5,-1-1 0,0 0 0,-1-1-1,1 0 1,-1 0 0,-1-1 0,0-1-1,0 1 1,9-14 0,-30 55-57,3 1 1,0 1-1,2 0 1,2 0-1,-2 61 1,7-91 69,1-1 0,0 1 0,-1-1 0,1 0 0,1 1 0,-1-1 0,0 0 0,1 0 0,-1 0 0,1 0 0,0 0 0,0 0 0,0 0 0,1-1 0,-1 1 0,5 3 875,-43-7 149,-10-6-1057,9 1 0,-1 2 0,-68 0 0,104 4-33,1 0 1,0 0-1,-1 0 1,1 0-1,-1 0 1,1 1-1,0-1 0,-1 0 1,1 1-1,0-1 1,0 1-1,-1-1 0,1 1 1,0 0-1,0 0 1,-2 0-1,4 0-2,-1 0-1,0-1 1,1 1 0,-1-1-1,1 1 1,-1-1 0,0 0-1,1 1 1,-1-1-1,1 1 1,-1-1 0,1 0-1,0 1 1,-1-1 0,1 0-1,-1 0 1,1 1 0,-1-1-1,1 0 1,0 0-1,-1 0 1,1 0 0,0 0-1,-1 0 1,1 0 0,0 0-1,-1 0 1,1 0 0,-1 0-1,1 0 1,0 0-1,-1-1 1,2 1 0,41-4-5093,-15-3-2338,-3-2-4353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14211,'-7'1'3453,"18"-9"-1213,20-10 79,-6 6-922,50-17-1,-66 26-1254,0 0 0,0 1 0,0 1 0,0-1 1,0 1-1,1 1 0,-1 0 0,0 0 0,16 3 1,-20-1-117,-1-1 0,0 1-1,1 0 1,-1 0 0,0 0 0,0 1 0,-1 0 0,5 3 0,-5-3-23,1-1 0,-1 1-1,0-1 1,1 0 0,-1 0 0,1 0-1,-1 0 1,1-1 0,0 1 0,0-1 0,0 0-1,5 0 1,0-1 10,1 0-1,-1-1 1,1 0 0,-1-1 0,0 0-1,1 0 1,-1-1 0,16-7 0,-12 4-344,0-1 0,-1 0 0,0-1 1,0-1-1,12-10 0,-23 18 295,-1 1 0,0 0-1,1 0 1,-1 0 0,1-1 0,-1 1-1,0 0 1,0-1 0,1 1-1,-1 0 1,0-1 0,1 1 0,-1 0-1,0-1 1,0 1 0,0-1-1,0 1 1,1 0 0,-1-1 0,0 1-1,0-1 1,0 1 0,0 0-1,0-1 1,0 1 0,0-1 0,0 1-1,0-1 1,0 1 0,0 0-1,0-1 1,0 1 0,-1-1 0,1 1-1,0 0 1,0-1 0,0 1-1,0-1 1,-1 1 0,1 0-1,0-1 1,0 1 0,-1 0 0,1-1-1,0 1 1,-1 0 0,1 0-1,0-1 1,-1 1 0,1 0 0,-1 0-1,1 0 1,0-1 0,-1 1-1,1 0 1,-1 0 0,-7-3-720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18353,'0'0'10378,"9"-2"-9817,32-2-237,0 2 1,0 1 0,53 7-1,-30-2-5148,-2-2-7084,-73-2 4872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14606,'0'0'7911,"87"11"-5605,-42-11-576,8-5-1153,2-2-545,3 0-96,-3-3-1890,1-2-2274,-7-3-7111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11 261 7911,'0'0'19352,"-3"8"-18274,2-7-1004,0 1 0,0 0-1,0 0 1,0 0-1,1 0 1,-1 0-1,1-1 1,-1 1 0,1 0-1,0 0 1,0 0-1,0 1 1,0 2-1,1-4-48,-1-1 0,0 0 0,0 0 0,1 1 0,-1-1 0,0 0 0,1 0 0,-1 0 0,0 1 0,1-1-1,-1 0 1,0 0 0,1 0 0,-1 0 0,0 0 0,1 0 0,-1 1 0,0-1 0,1 0 0,-1 0 0,1 0-1,-1 0 1,0-1 0,1 1 0,-1 0 0,0 0 0,1 0 0,-1 0 0,0 0 0,1 0 0,-1-1 0,27-14 731,23-22-527,-3-2-1,0-2 1,-3-2-1,66-83 1,-155 263-640,32-105 426,1 0 0,2 1 0,1 0 1,1 1-1,2-1 0,-2 41 0,8-73-68,0 0-1,0 0 0,0-1 0,0 1 1,0 0-1,0 0 0,0-1 0,1 1 1,-1 0-1,0 0 0,0-1 0,1 1 1,-1 0-1,1-1 0,-1 1 0,0 0 1,1-1-1,-1 1 0,1-1 0,0 1 1,-1-1-1,1 1 0,0 0 1,1-1-405,-1 1 1,1 0 0,-1-1-1,1 0 1,0 1 0,-1-1-1,1 0 1,0 0 0,-1 0-1,1 0 1,-1 0 0,1 0-1,0-1 1,-1 1 0,1 0-1,1-2 1,14-7-7060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14350,'0'0'15598,"49"3"-14413,-25-3-544,4 0-417,-1 0-192,1-1-64,0 1-865,-7-2-1024,0-2-2083,0-6-4484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14189,'-4'54'11017,"-11"42"-8229,-2 27-2852,13-89 93,-2 33-2380,2-66-1958,-1-10-7221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3 111 10282,'0'0'6379,"-1"-9"-3416,-1-29-593,2 36-2233,1 0 0,-1 0-1,0 0 1,1 0 0,-1 0-1,1 1 1,0-1 0,0 0 0,0 1-1,-1-1 1,1 0 0,1 1-1,-1-1 1,0 1 0,0-1 0,0 1-1,1 0 1,-1 0 0,1-1-1,-1 1 1,1 0 0,0 0 0,1 0-1,39-13 760,-39 13-770,17-3-48,0 1 0,1 0 1,-1 2-1,1 0 0,-1 2 1,1 0-1,-1 1 0,0 1 1,1 1-1,-1 0 0,-1 2 0,1 1 1,-1 0-1,34 19 0,-49-24-80,-1 0 0,0 1 0,0 0 0,0 0 0,0 0 0,0 0 0,-1 0 0,1 0 0,-1 1 0,0-1 0,0 1 0,2 4 0,-3-7 17,-1 1 1,1-1-1,-1 1 1,1-1-1,-1 1 1,0-1 0,1 1-1,-1-1 1,0 1-1,0-1 1,0 1-1,0-1 1,-1 1-1,1-1 1,0 1-1,0-1 1,-1 1-1,1-1 1,-1 0 0,0 1-1,1-1 1,-1 0-1,0 1 1,0-1-1,0 0 1,0 0-1,0 1 1,0-1-1,0 0 1,0 0 0,0 0-1,0-1 1,-3 3-1,-15 6 356,-1-1 0,0-1 0,0 0 0,-34 6 0,-17 5-1308,67-15-136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 11787,'1'-3'272,"8"-35"8792,-9 37-8953,0 1 1,0 0 0,-1 0-1,1-1 1,0 1 0,0 0-1,0-1 1,0 1-1,0 0 1,0 0 0,0-1-1,0 1 1,-1 0 0,1-1-1,0 1 1,0 0 0,0 0-1,0 0 1,-1-1-1,1 1 1,0 0 0,0 0-1,-1 0 1,1 0 0,0-1-1,0 1 1,-1 0-1,1 0 1,0 0 0,-1 0-1,1 0 1,0 0 0,0 0-1,-1 0 1,1 0 0,-1 0-1,-21 10 25,10-1-34,0 2-1,0-1 0,1 1 0,1 1 0,0 0 0,-14 21 1,3 2 603,-24 51 1,36-66-512,0 0-1,2 1 1,0 0 0,1 1 0,1-1 0,1 1 0,-2 38-1,6-52-274,0-1-1,0 0 0,1 0 0,0 0 0,0 1 0,1-1 0,0 0 0,0-1 0,0 1 1,1 0-1,0-1 0,1 1 0,-1-1 0,1 0 0,0 0 0,1 0 0,0-1 1,0 1-1,0-1 0,0 0 0,1-1 0,-1 1 0,1-1 0,1-1 0,-1 1 0,0-1 1,10 4-1,-8-4-1227,1 0 0,-1-1 0,1 0 0,14 2 0,5-3-5172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5157,'0'0'20718,"-6"13"-20456,-22 38 225,-2-1 1,-3-2-1,-63 72 1,8-9-847,84-106 839,0-2-4577,1-14-5109,3-7 1892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10282,'0'0'13479,"10"7"-12363,1 2-658,0 1 0,0 0 1,0 1-1,-2 0 0,15 21 0,-7-7-109,1-1-1,25 27 1,-33-40-970,0-2 1,1 0 0,22 15-1,-32-23 386,9 3-7153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7 12332,'37'-6'10417,"-36"6"-10335,0 0 0,-1 0 1,1 0-1,0 0 0,-1 0 0,1 0 1,-1 1-1,1-1 0,0 0 0,-1 0 1,1 1-1,-1-1 0,1 0 0,-1 1 1,1-1-1,-1 0 0,1 1 0,-1-1 1,1 1-1,-1-1 0,1 1 0,-1-1 1,0 1-1,1-1 0,-1 1 0,0-1 1,0 1-1,1-1 0,-1 1 0,0 0 1,0-1-1,0 1 0,0-1 0,0 1 1,1 0-1,-1-1 0,0 1 0,0-1 1,-1 1-1,1 0 0,0-1 0,0 1 1,0 0-1,0-1 0,0 1 0,-1-1 1,1 1-1,0-1 0,-1 1 0,1-1 1,0 1-1,-1 0 0,1-1 0,-1 0 1,1 1-1,0-1 0,-2 1 0,-3 7 35,-1-1 0,0-1 1,0 1-1,0-1 0,-1 0 0,0-1 0,0 1 0,0-1 0,-11 5 0,-75 35 20,50-28-98,15-6-5,-39 21 0,67-32-31,1 0 0,-1 0 0,0 0 0,1 0-1,-1 0 1,1 0 0,-1 0 0,0 1 0,1-1 0,-1 0 0,0 0 0,1 0 0,-1 0-1,1 1 1,-1-1 0,0 0 0,1 0 0,-1 1 0,0-1 0,0 0 0,1 0 0,-1 1-1,0-1 1,0 0 0,1 1 0,-1-1 0,0 0 0,0 1 0,0-1 0,0 1 0,0-1-1,1 0 1,-1 1 0,0-1 0,0 1 0,0-1 0,0 0 0,0 1 0,0-1 0,0 1-1,0-1 1,-1 0 0,1 1 0,0-1 0,0 1 0,0-1 0,0 0 0,0 1-1,-1-1 1,1 0 0,0 1 0,0-1 0,-1 0 0,1 1 0,0-1 0,0 0 0,-1 0-1,1 1 1,0-1 0,-1 0 0,1 0 0,0 1 0,-1-1 0,1 0 0,-1 0 0,38 7 20,-33-6 3,189 23 185,-111-15-4778,-66-9-1087,-13 0 1875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17060,'10'16'1888,"-1"-2"-1080,1 0-352,0 6 1057,0 2-353,-2 1-416,-2 3-160,-2 1-408,1-4-352,-7 0 176,1 2 0,-3-7-64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14043,'16'-9'2606,"0"-1"-1,-1-1 1,24-20 0,50-58 396,71-112-2249,-86 85-321,-65 102-382,-8 22-17,-9 29-17,6-32-21,-81 253-20,28-96 56,55-160-46,-8 27 55,8-28-85,0 1 0,-1-1 0,1 0 0,0 1 0,0-1 0,0 1 0,0-1 1,0 1-1,0-1 0,0 1 0,1-1 0,-1 0 0,0 1 0,1-1 0,0 2 0,0-2-8,-1-1-1,1 0 0,-1 1 1,1-1-1,-1 0 1,1 0-1,-1 0 0,1 0 1,0 0-1,-1 1 1,1-1-1,-1 0 0,1 0 1,-1 0-1,1 0 0,-1 0 1,1-1-1,0 1 1,-1 0-1,1 0 0,-1 0 1,1 0-1,-1-1 1,1 1-1,-1 0 0,1 0 1,-1-1-1,1 1 0,-1 0 1,0-1-1,1 0 1,17-13 259,-16 12-400,16-14-228,3-1-91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75 9993,'0'0'14275,"-10"-3"-14168,6 2-98,1 0 0,0 0-1,-1 1 1,1-1 0,-1 1 0,1 0 0,-1 0-1,1 0 1,-1 0 0,1 1 0,-1 0-1,1-1 1,-1 1 0,1 0 0,-6 3 0,4-1 34,0 1 0,0-1 1,1 1-1,0 0 1,0 0-1,0 0 1,0 0-1,0 1 1,1 0-1,0-1 1,-5 10-1,4-8-9,1 1-1,0 0 1,0-1 0,1 1-1,-1 0 1,2 0 0,-1 0 0,1 1-1,0-1 1,0 0 0,1 0-1,0 1 1,0-1 0,1 0-1,0 1 1,0-1 0,1 0-1,-1 0 1,2 0 0,-1 0-1,1 0 1,0-1 0,0 1 0,1-1-1,0 0 1,0 0 0,1 0-1,9 9 1,-7-6-55,1 0 0,-1 0 0,-1 1 0,0 0 0,7 13 0,-12-21 12,0 0 0,0 0 0,-1 0 0,1 0 0,0 0 1,-1 0-1,0 0 0,1 0 0,-1 1 0,0-1 0,0 0 1,0 0-1,0 0 0,0 0 0,-1 1 0,1-1 0,-1 0 0,1 0 1,-1 0-1,0 0 0,0 0 0,0 0 0,0 0 0,0 0 0,0-1 1,-1 1-1,1 0 0,0-1 0,-1 1 0,0-1 0,1 1 0,-1-1 1,0 0-1,1 1 0,-1-1 0,-2 1 0,-9 3 31,0 1 1,0-2-1,0 1 0,-1-2 0,1 0 1,-1-1-1,0 0 0,0-1 0,0 0 1,0-1-1,-25-4 0,36 4-10,0-1-1,1 0 0,-1 0 1,1 0-1,-1 0 1,1 0-1,-1 0 0,1 0 1,0-1-1,0 1 1,0-1-1,0 0 1,0 0-1,0 1 0,0-1 1,0-1-1,1 1 1,-1 0-1,1 0 0,-1 0 1,1-1-1,0 1 1,0-1-1,0 1 0,0-1 1,1 1-1,-1-1 1,1 0-1,-1 1 1,1-4-1,0 2-13,0 0 0,1 0 0,-1 0 0,1 0-1,-1 1 1,1-1 0,1 0 0,-1 0 0,0 1 0,1-1 0,0 1 0,0-1 0,0 1-1,0 0 1,0 0 0,1 0 0,-1 0 0,1 0 0,0 0 0,4-3 0,15-6 120,0 0 0,0 1 1,1 1-1,47-13 0,-40 14 176,-1-1 0,43-21 0,-55 21 69,-1 0 1,-1 0-1,0-2 0,0 0 0,22-24 0,-33 32-227,-1 0 0,0 0-1,0-1 1,0 0 0,0 1-1,-1-1 1,1 0 0,-1 0-1,-1 0 1,3-10 0,-3 11-95,-1 1 1,0 0 0,0-1 0,-1 1-1,1 0 1,-1 0 0,1 0-1,-1-1 1,0 1 0,0 0-1,0 0 1,-1 0 0,1 0 0,-1 0-1,0 1 1,1-1 0,-1 0-1,0 1 1,-4-4 0,2 2-134,1 0 0,-1 1 1,0 0-1,0 0 0,-1 0 1,1 0-1,0 1 0,-1-1 1,0 1-1,1 0 0,-1 0 0,0 1 1,0 0-1,0 0 0,0 0 1,0 0-1,-1 1 0,1 0 1,0 0-1,0 0 0,0 1 1,0-1-1,0 1 0,-9 3 1,-26 17-5424,8 13-5309,21-16-2661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7:5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8456,'0'0'12753,"10"9"-11237,0 0-1178,0 0 0,-1 0 0,0 1 0,-1 0 0,0 1 0,-1-1 0,0 2 0,0-1 0,6 17 0,-8-11-194,-1 1 1,0 0 0,-1-1-1,-1 1 1,-1 0-1,-1 0 1,0 0 0,-1 0-1,-1 0 1,-1 0 0,0 0-1,-1-1 1,-1 1 0,-1-1-1,-15 32 1,-11 12-778,-2-1-1,-78 101 1,71-106-1255,9-14-2986,2-9-3064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0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11018,'0'0'3171,"-8"2"-2146,5-2-1003,1 1 37,0-1-1,0 0 0,0 0 0,0 1 1,0 0-1,0-1 0,0 1 0,0 0 1,0 0-1,0 0 0,0 0 0,1 0 1,-1 0-1,0 1 0,1-1 0,-1 0 1,1 1-1,-1 0 0,1-1 0,0 1 1,-1 0-1,1-1 0,0 1 0,0 0 1,0 0-1,1 0 0,-1 0 0,0 0 1,1 0-1,-1 0 0,1 0 0,0 0 1,0 1-1,0 1 0,-2 12 95,2 0 1,0 1-1,1-1 1,1 0-1,0 0 0,1 0 1,1 0-1,0 0 0,1-1 1,1 0-1,0 0 1,10 17-1,-9-22-142,0 0 0,0-1 0,1 1-1,0-1 1,1-1 0,0 0 0,0 0 0,1 0-1,0-1 1,0-1 0,0 0 0,1 0 0,0-1 0,0 0-1,1-1 1,21 5 0,7-2 84,0-1-1,0-2 0,0-2 1,52-4-1,162-29 422,337-88-32,104-16-424,-506 107-20,326-4 0,-485 31 5,-1 2-1,1 1 0,-1 1 1,1 1-1,-1 2 0,0 1 0,-1 1 1,0 1-1,30 15 0,-53-21 165,0 1-1,-1-1 0,1 1 0,-1 0 0,0 0 1,0 0-1,-1 1 0,1-1 0,-1 1 0,0 0 1,0 0-1,-1 0 0,1 0 0,-1 0 0,2 7 1,-3-7-146,1 0 1,0 0 0,0 0 0,0 0-1,1 0 1,0 0 0,0-1 0,0 1-1,0-1 1,1 0 0,-1 0 0,1 0-1,0-1 1,1 1 0,-1-1 0,0 0-1,9 4 1,2-2-355,0 0-1,-1-1 1,1-1-1,1 0 1,17 0-1,5-3-2764,-6-5-3477,-15-5-973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0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0 496 12620,'0'0'3240,"10"-5"-2412,33-16-179,1 3 1,0 1-1,79-18 0,-45 13-225,-50 14-328,687-180 1372,-652 178-1243,0 2 0,1 3 0,0 3 0,86 9 0,250 51 2008,-392-56-2169,73 9 247,0-3-1,1-4 1,0-3-1,102-13 0,319-73-287,-460 76-8,-5 2-19,0-2 0,0-2 0,-1-1 0,41-19 0,-77 30-70,0 1 0,1-1 0,-1 0 0,0 0 0,0 0 0,0 0 0,0 0 0,0 0 0,0 0 0,0 0 0,0 0 0,0 0 0,-1 0 0,1-1 0,0 1 0,-1 0 0,1-1 0,-1 1 0,1 0 0,-1-1 0,1-2 0,-3-20-6551,-4 3-4661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0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19 133 4292,'0'0'7821,"-1"-9"-6140,-3-37 914,4 39-1763,0 1 0,1-1 0,0 0-1,1 1 1,-1-1 0,1 1 0,1 0 0,-1-1-1,1 1 1,4-6 0,-7 12-755,0 0 0,0 0 1,0 0-1,0 1 0,0-1 1,0 0-1,0 0 0,0 0 1,1 1-1,-1-1 0,0 0 0,0 0 1,0 0-1,0 1 0,0-1 1,1 0-1,-1 0 0,0 0 1,0 0-1,0 0 0,1 0 0,-1 1 1,0-1-1,0 0 0,0 0 1,1 0-1,-1 0 0,0 0 0,0 0 1,1 0-1,-1 0 0,0 0 1,0 0-1,0 0 0,1 0 1,-1 0-1,0 0 0,0 0 0,0 0 1,1 0-1,-1-1 0,0 1 1,0 0-1,1 0 0,-1 0 1,0 0-1,0 0 0,0 0 0,0-1 1,1 1-1,-1 0 0,0 0 1,0 0-1,0 0 0,0-1 1,0 1-1,0 0 0,1 0 0,-1 0 1,0-1-1,0 1 0,0 0 1,2 34 715,-8 46-1155,-11-11 343,10-49-250,2 1-1,0 1 0,2-1 1,-1 24-1,4-44 263,0-1-1,0 0 1,0 1 0,0-1-1,0 1 1,0-1 0,0 0-1,1 1 1,-1-1-1,0 1 1,0-1 0,0 0-1,1 1 1,-1-1-1,0 0 1,0 1 0,1-1-1,-1 0 1,0 0 0,1 1-1,-1-1 1,1 0-1,-1 0 1,0 1 0,1-1-1,-1 0 1,0 0-1,1 0 1,-1 0 0,1 0-1,-1 0 1,1 0 0,-1 0-1,0 0 1,1 0-1,-1 0 1,1 0 0,-1 0-1,1 0 1,-1 0-1,0 0 1,1 0 0,-1 0-1,1-1 1,-1 1 0,0 0-1,1 0 1,-1 0-1,0-1 1,1 1 0,-1 0-1,0 0 1,1-1-1,-1 1 1,0 0 0,0-1-1,1 1 1,-1-1 0,23-17 26,0-8-13,-1-1 1,0-1 0,24-45 0,-45 71-16,-1 1 7,0 0 0,0 1 1,1-1-1,-1 0 0,0 1 1,1-1-1,-1 1 0,0-1 0,1 0 1,-1 1-1,1-1 0,-1 1 1,1-1-1,-1 1 0,1 0 0,-1-1 1,1 1-1,0-1 0,-1 1 1,1 0-1,0-1 0,0 1 0,0 32-200,-1-25 194,0-1 0,1 1 1,0 0-1,0 0 0,0 0 1,1 0-1,4 10 0,-5-15 20,-1-1-1,1 1 1,0-1 0,0 0-1,0 1 1,0-1 0,0 0-1,0 0 1,0 0 0,0 0-1,1 0 1,-1 0 0,0 0-1,1 0 1,-1 0 0,0-1-1,1 1 1,-1 0 0,1-1-1,-1 0 1,1 1 0,0-1-1,-1 0 1,1 0 0,-1 1-1,1-1 1,0 0-1,-1-1 1,1 1 0,-1 0-1,1 0 1,-1-1 0,1 1-1,-1-1 1,1 1 0,-1-1-1,1 0 1,-1 1 0,0-1-1,3-2 1,4-2 16,-1-1 0,0 1 0,-1-1 0,1-1-1,-1 1 1,0-1 0,0 0 0,-1 0 0,0-1 0,-1 0 0,1 0 0,-1 0-1,-1 0 1,0-1 0,0 1 0,-1-1 0,2-11 0,-24 52-407,17-25 366,1 0 1,-1 1-1,1 0 0,1 0 1,-2 15-1,3-22 13,-1 1 0,1-1 1,0 1-1,0-1 0,0 1 0,0 0 0,0-1 0,0 1 1,1-1-1,-1 1 0,0-1 0,1 1 0,-1-1 1,1 1-1,0-1 0,-1 0 0,1 1 0,0-1 0,0 0 1,0 1-1,0-1 0,0 0 0,0 0 0,0 0 0,0 0 1,0 0-1,1 0 0,-1 0 0,0 0 0,1-1 0,-1 1 1,1-1-1,-1 1 0,0 0 0,1-1 0,1 1 0,1-1 6,-1 0-1,1 0 0,-1 0 0,1-1 0,-1 1 0,0-1 0,1 0 1,-1 0-1,1 0 0,-1 0 0,0 0 0,0-1 0,0 1 1,0-1-1,0 0 0,0 0 0,3-3 0,-1 0-17,0-1-1,0 0 1,0 0-1,-1 0 1,1 0-1,5-13 1,-12 23-82,0-1 0,1 1 0,-1-1 0,1 1 0,0 0 0,0-1 0,1 1 0,-1 0 0,1 0 0,0 0 0,-1 0 0,2 0 0,0 4 0,-1-6 102,1 0-1,0 1 0,0-1 0,0 0 0,0 0 1,0 0-1,0-1 0,0 1 0,1 0 0,-1 0 1,1-1-1,-1 1 0,1-1 0,0 1 0,0-1 0,0 0 1,0 1-1,0-1 0,0 0 0,0 0 0,0-1 1,0 1-1,0 0 0,0-1 0,0 1 0,5-1 1,17 3 24,0-1 0,35-2 1,-22-1-8,-36 1 8,-1-1-1,0 1 1,0-1 0,1 1-1,-1-1 1,0 0-1,0 1 1,0-1-1,1 1 1,-1-1-1,0 0 1,0 1-1,0-1 1,0 1-1,0-1 1,0 0-1,0 1 1,0-1-1,-1 0 1,1 1-1,0-1 1,0 1-1,0-1 1,-1 1-1,1-1 1,0 0-1,-1 1 1,1-1-1,-1 0 1,-11-26 297,10 23-237,-6-11 39,6 11-113,-1 0 1,1-1-1,0 1 1,0-1-1,0 0 0,1 1 1,0-1-1,0 0 0,-1-7 1,23 22-303,11 9-2404,-8-14-7502,-12-5-1401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0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19763,'0'0'8392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12844,'36'-19'7302,"9"10"-3687,-43 9-3578,0 0 0,0-1 0,0 1 0,0 0-1,0 0 1,0 1 0,0-1 0,0 0 0,0 0 0,0 1-1,0 0 1,-1-1 0,1 1 0,0 0 0,0 0 0,0 0-1,-1 0 1,1 0 0,0 0 0,-1 0 0,1 1 0,-1-1-1,0 0 1,1 1 0,-1-1 0,0 1 0,0 0 0,0-1-1,0 1 1,0 0 0,0 0 0,-1 0 0,1-1 0,-1 1-1,1 0 1,-1 0 0,1 0 0,-1 0 0,0 4 0,-1 0-10,1 0 0,-1 0 1,0 0-1,-1 0 1,0 0-1,0 0 0,0-1 1,0 1-1,-1-1 1,0 1-1,0-1 0,-1 0 1,1 0-1,-1 0 1,-8 7-1,-8 7 62,0-2 0,-33 22 1,1-2-22,40-27-24,9-9-16,0 1 0,0 0 0,0 0 0,1 0 0,-1 0-1,0 0 1,1 1 0,-1-1 0,1 1 0,0-1-1,0 1 1,0 0 0,0 0 0,1 0 0,-1 0 0,-1 5-1,4-7-18,-1 0 0,1 0 1,0-1-1,-1 1 0,1 0 0,0-1 0,0 1 0,-1-1 0,1 1 0,0-1 0,0 1 0,0-1 0,0 1 0,0-1 0,0 0 0,0 0 0,0 1 0,0-1 0,0 0 0,0 0 0,0 0 0,1 0 0,30 2 178,-26-2-96,184 1-789,-132-1-4898,-32 0-1573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56 13068,'0'0'9658,"-2"-9"-6407,1 5-3026,1 2-150,-1 0 0,1 0 1,0 0-1,0 0 0,-1 1 0,1-1 1,-1 0-1,0 0 0,1 1 1,-1-1-1,0 1 0,0-1 0,0 0 1,0 1-1,0 0 0,-1-1 0,1 1 1,0 0-1,-1-1 0,1 1 0,-1 0 1,1 0-1,-1 0 0,1 0 0,-1 1 1,0-1-1,1 0 0,-1 1 0,0-1 1,0 1-1,0-1 0,1 1 0,-1 0 1,0 0-1,0 0 0,0 0 0,1 0 1,-4 0-1,-3 2-67,0 0 0,0 0-1,0 0 1,0 1 0,0 0 0,1 1 0,-1 0 0,1 0 0,0 0-1,-11 10 1,-1 2-24,0 0 0,-21 24-1,38-38-11,0 0 0,0-1 0,1 1 0,-1 0 0,0 0 0,1 0 0,-1 1 0,1-1 0,0 0 0,0 0 0,0 1 0,0-1-1,0 1 1,0-1 0,1 1 0,-1-1 0,1 1 0,0-1 0,0 1 0,0 5 0,1-6-16,0 0 0,1-1 1,-1 1-1,1 0 0,-1 0 0,1 0 1,0-1-1,-1 1 0,1-1 0,0 1 0,0-1 1,0 0-1,0 0 0,0 0 0,1 0 1,-1 0-1,0 0 0,0-1 0,1 1 0,-1-1 1,0 0-1,3 1 0,46 6-56,-38-6 23,0 0-1,0 1 0,0 1 0,-1 0 0,1 0 0,-1 1 0,0 1 0,21 11 0,-31-15 62,-1 0 0,0-1 0,1 1 0,-1 0 0,0 0 0,0 0-1,1 0 1,-1 0 0,0 1 0,0-1 0,0 0 0,0 0 0,-1 1 0,1-1 0,0 1-1,-1-1 1,1 1 0,0-1 0,-1 1 0,0-1 0,1 1 0,-1-1 0,0 1-1,0-1 1,0 1 0,0 2 0,-1-1 43,0-1 1,0 1-1,-1-1 1,1 1-1,-1-1 0,1 1 1,-1-1-1,0 0 1,0 0-1,0 0 0,0 0 1,0 0-1,-4 2 1,-6 5 202,-1-2 0,0 0 0,0 0 1,-21 7-1,21-11-250,0 0-1,0-1 1,0 0-1,0-1 1,-21 0-1,33-1-105,1 0 0,-1 0-1,1 0 1,-1 0 0,1-1-1,-1 1 1,1 0 0,-1 0-1,1 0 1,0-1 0,-1 1-1,1 0 1,-1 0 0,1-1-1,0 1 1,-1 0 0,1-1-1,0 1 1,-1 0 0,1-1-1,0 1 1,0-1 0,-1 1-1,1 0 1,0-1 0,0 1 0,0-1-1,0 1 1,-1-1 0,1 1-1,0-1 1,0 1 0,0 0-1,0-1 1,0 1 0,0-1-1,0 1 1,0-1 0,0 1-1,1-1 1,-1 1 0,0-1-1,0 1 1,0-1 0,0 1-1,1 0 1,-1-1 0,1 0-1,13-24-8491,9 6-1798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12172,'0'0'10142,"-7"10"-8561,4-6-1501,-2 2 43,0-1-1,1 1 1,0 1 0,0-1 0,1 1-1,-1-1 1,2 1 0,-1 0 0,1 0 0,0 0-1,0 1 1,0-1 0,1 0 0,0 14-1,1-19-118,1-1 0,-1 0-1,1 0 1,-1 0 0,1 0-1,-1 0 1,1 0 0,0 0-1,-1 0 1,1 0 0,0-1-1,0 1 1,0 0 0,0 0-1,0-1 1,0 1 0,0 0-1,0-1 1,0 1 0,0-1-1,0 0 1,0 1-1,0-1 1,0 0 0,0 1-1,0-1 1,1 0 0,-1 0-1,0 0 1,0 0 0,0 0-1,0 0 1,1 0 0,-1-1-1,0 1 1,0 0 0,0-1-1,2 0 1,3 0 17,-1 0 1,0-1 0,1 0-1,-1 0 1,0 0-1,0 0 1,5-4-1,68-72 273,-84 85-214,1 0 0,0 0 0,0 1 0,1 0 0,0 0 0,0 0 1,1 0-1,0 1 0,1 0 0,-3 16 0,5-24-68,0-1 1,0 1-1,0 0 1,0 0-1,0 0 0,1 0 1,-1-1-1,0 1 1,0 0-1,1 0 0,-1-1 1,1 1-1,-1 0 1,1 0-1,-1-1 1,1 1-1,-1 0 0,1-1 1,0 1-1,-1-1 1,1 1-1,0-1 1,-1 1-1,1-1 0,0 0 1,0 1-1,0-1 1,1 1-1,33 2 502,35-16 272,168-76-738,-238 89-58,0 0 0,0 0 1,1-1-1,-1 1 0,0 0 0,0 0 0,1 0 0,-1 0 0,0 0 1,0 0-1,1 0 0,-1-1 0,0 1 0,0 0 0,1 0 0,-1 0 1,0 0-1,1 0 0,-1 0 0,0 0 0,0 0 0,1 1 1,-1-1-1,0 0 0,1 0 0,-1 0 0,0 0 0,0 0 0,1 0 1,-1 0-1,0 1 0,0-1 0,1 0 0,-1 0 0,0 0 0,0 1 1,0-1-1,1 0 0,-1 0 0,0 0 0,0 1 0,0-1 1,0 1-1,-5 15-118,-25 26 241,24-34-119,5-7 12,0 0-1,0-1 0,1 1 0,-1 0 0,1 0 0,-1-1 0,0 1 1,1 0-1,0 0 0,-1 0 0,1 0 0,-1 0 0,1 0 1,0 0-1,0 0 0,0 0 0,-1 0 0,1 0 0,0 0 1,0 0-1,0 0 0,1 1 0,0-1 7,-1-1-1,1 0 1,0 1 0,0-1-1,0 0 1,0 0 0,-1 0-1,1 1 1,0-1 0,0 0-1,0 0 1,0 0 0,0 0-1,-1-1 1,1 1 0,0 0-1,0 0 1,0 0 0,0-1-1,1 0 1,64-28 498,-45 19-423,-13 7-99,1-1-96,0 0 0,0 1 0,1 0 0,-1 1 0,1-1 0,12 0 0,-22 4 96,1-1 0,-1 0 0,1 0 0,-1 0 0,1 1 0,-1-1 0,1 0 1,-1 1-1,0-1 0,1 0 0,-1 1 0,0-1 0,1 1 0,-1-1 1,0 0-1,0 1 0,1-1 0,-1 1 0,0-1 0,0 1 0,0-1 0,1 1 1,-1-1-1,0 1 0,0-1 0,0 1 0,0-1 0,0 1 0,0-1 1,0 1-1,0-1 0,0 1 0,-1-1 0,1 1 0,0-1 0,0 1 0,0-1 1,0 1-1,-1-1 0,1 1 0,0-1 0,-1 1 0,-12 31 153,10-23-33,2-9-96,1 0-1,0 1 1,0-1 0,0 0-1,0 1 1,0-1 0,-1 0 0,1 1-1,0-1 1,0 1 0,0-1-1,0 0 1,0 1 0,0-1 0,0 0-1,0 1 1,0-1 0,1 1-1,-1-1 1,0 0 0,0 1 0,0-1-1,0 0 1,0 1 0,1-1-1,-1 0 1,0 1 0,0-1-1,0 0 1,1 0 0,-1 1 0,0-1-1,1 0 1,-1 0 0,0 1-1,1-1 1,-1 0 0,1 0 0,19 0 266,22-14-73,-14 0-212,-20 9-194,0 0-1,0 1 1,0 0 0,0 1-1,1 0 1,0 0-1,15-2 1,-33 27-2778,-8 4-1860,8-13-1650,5-8-1059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8040,'0'0'17360,"-8"11"-16821,4-5-494,-35 54 1329,36-54-1249,-1 1 0,1 0-1,0 0 1,0 0 0,1 0-1,0 0 1,0 0 0,-1 12-1,3-18-121,0-1 0,0 1 0,0-1 0,0 1-1,0-1 1,0 1 0,0-1 0,0 1 0,0-1-1,0 1 1,1-1 0,-1 1 0,0-1 0,0 1 0,0-1-1,1 1 1,-1-1 0,0 0 0,1 1 0,-1-1-1,0 1 1,1-1 0,-1 0 0,0 0 0,1 1-1,-1-1 1,1 0 0,-1 1 0,1-1 0,-1 0 0,0 0-1,1 0 1,-1 0 0,1 1 0,0-1 0,22-5 80,23-21-35,-44 25-57,22-16-98,-15 10 38,1 1 0,-1 0-1,1 0 1,16-6 0,-25 12-172,-12 29 28,10-28 221,1-1 0,0 0 0,0 0 0,0 1 0,-1-1 0,1 0 0,0 1 0,0-1 0,0 0 0,-1 1 0,1-1 0,0 0 0,0 1 0,0-1 0,0 0 0,0 1 0,0-1 0,0 0-1,0 1 1,0-1 0,0 1 0,0-1 0,0 0 0,0 1 0,0-1 0,0 0 0,0 1 0,1-1 0,-1 0 0,0 1 0,0-1 0,0 0 0,0 1 0,1-1 0,-1 0 0,0 0 0,0 1 0,1-1 0,-1 0 0,0 0 0,0 1 0,1-1 0,-1 0 0,0 0 0,1 0 0,-1 1 0,24-3 284,27-13-68,-35 8-239,0 0-42,1 1-1,0 0 1,0 1 0,0 0 0,1 2-1,23-2 1,-41 5 54,1 0 0,-1 1 0,1-1 0,-1 0 0,0 1 0,1-1 0,-1 0 0,1 1 0,-1-1 0,0 1 0,1-1-1,-1 1 1,0-1 0,0 1 0,1-1 0,-1 1 0,0-1 0,0 1 0,0-1 0,1 1 0,-1 0 0,0-1 0,0 1 0,0-1 0,0 1 0,0-1 0,0 1 0,0-1 0,-1 1 0,1 0 0,0-1-1,0 1 1,0-1 0,0 1 0,-1-1 0,1 1 0,0-1 0,-1 1 0,1-1 0,0 1 0,-1-1 0,0 1 0,-10 23 75,7-17-652,-7 9 1049,7-13-3497,-1-1-3319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20964,'-30'34'4883,"-3"12"-3424,27-37-1448,1 1 1,0-1-1,0 1 0,1 0 0,0 0 1,1 1-1,0-1 0,-2 19 0,4-26-9,1 0-1,0 0 1,1 0 0,-1 0-1,1 0 1,-1 0 0,1 0-1,0 0 1,0 0 0,0-1-1,0 1 1,0 0 0,1-1-1,-1 1 1,1-1-1,0 0 1,0 1 0,0-1-1,0 0 1,0 0 0,0 0-1,1 0 1,3 2 0,6 3 4,0-1 0,1 0 0,26 9 0,3 0 37,-38-13-43,-1 0 0,1 0 1,0 1-1,-1-1 0,1 1 1,-1 0-1,0 0 0,0 0 0,0 0 1,0 0-1,2 5 0,-4-7-1,0 0 0,0 1 0,-1-1 0,1 1 0,-1 0 0,1-1 0,-1 1 0,1-1 0,-1 1 0,0 0 0,0-1 0,0 1 0,0 0 0,0-1 0,0 1 0,0 0 0,-1-1 0,1 1 0,-1 0 0,1-1 0,-1 1 0,1-1 0,-1 1 0,0-1 0,0 1 0,0-1 0,0 0 0,0 1 0,0-1 0,0 0 0,-3 2 0,-4 4 41,0-1 0,0 0 0,-1-1 0,0 0 0,0 0 0,-1-1 1,1 0-1,-1-1 0,-10 3 0,-10 1 231,-54 5-1,73-11-247,-1 0 0,0-1-1,0-1 1,0 1-1,-13-4 1,22 4-126,0-1 1,0 0 0,0 1-1,0-1 1,0 0 0,1-1-1,-1 1 1,0 0 0,1-1-1,-1 0 1,1 1-1,-1-1 1,1 0 0,0 0-1,0-1 1,0 1 0,0 0-1,0-1 1,0 1 0,1-1-1,-1 1 1,1-1 0,-1 0-1,1 0 1,-1-4 0,1-1-21,0 0 0,1 0 0,0 0 0,1 0 0,-1 0 0,1 0 0,1 0 0,2-8 0,11-38-651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32 11275,'0'0'15753,"-8"-7"-14893,6 5-831,0-1 0,0 1 1,-1 0-1,1 0 1,-1 0-1,0 0 1,1 0-1,-1 1 1,0-1-1,0 1 1,-5-2-1,6 3-27,0 0 0,-1 0 0,1 0 1,0 0-1,0 1 0,0-1 0,-1 1 0,1 0 0,0-1 0,0 1 1,0 0-1,0 0 0,0 0 0,0 1 0,0-1 0,1 0 0,-1 1 1,0-1-1,1 1 0,-1 0 0,-2 3 0,-1 0-5,-1 1-1,2 0 0,-1 0 1,1 0-1,0 1 1,0-1-1,0 1 1,1 0-1,0 0 1,1 0-1,0 1 0,0-1 1,0 0-1,-1 16 1,4-22 11,-1-1 0,1 1 0,0 0 0,-1-1 0,1 1 0,0-1 0,-1 1 0,1-1 0,0 1 0,0-1 0,-1 0 0,1 1 0,0-1 0,0 0 1,0 0-1,0 0 0,0 1 0,-1-1 0,1 0 0,0 0 0,0 0 0,0 0 0,0 0 0,0-1 0,-1 1 0,1 0 0,0 0 0,0-1 0,0 1 0,1-1 0,31-8 346,17-25-101,-39 25-199,1 1 0,-1 0 1,21-9-1,-32 18-55,1-1 0,-1 1 0,1-1 0,-1 1 0,0-1 0,1 1-1,-1-1 1,0 1 0,1-1 0,-1 1 0,0 0 0,0-1 0,0 1 0,1 0 0,-1-1 0,0 1 0,0 0 0,0-1 0,0 1 0,0 0 0,0-1 0,0 1 0,-1 0 0,1-1 0,0 1 0,0 0 0,-3 27-34,3-26 34,0 0 7,-1 0-1,1-1 1,-1 1 0,1 0 0,0 0 0,0 0 0,0 0-1,0 0 1,0 0 0,1 0 0,-1-1 0,1 1 0,-1 0-1,1 0 1,-1 0 0,1-1 0,0 1 0,0 0 0,0-1-1,0 1 1,0 0 0,0-1 0,1 1 0,-1-1 0,0 0 0,1 0-1,2 2 1,-1-2 48,1 0-1,-1 0 1,1-1-1,0 1 1,-1-1-1,1 0 1,0 0-1,-1-1 1,1 1-1,0-1 1,-1 0-1,1 0 1,-1 0-1,7-3 1,20-10 18,-25 11-256,0 0 0,1 0 0,-1 1-1,0-1 1,1 1 0,-1 0 0,1 1 0,0 0 0,0 0-1,-1 0 1,1 0 0,9 1 0,-14 0-97,0 1 0,0-1 0,-1 1 0,1-1-1,0 1 1,0 0 0,-1-1 0,1 1 0,-1 0 0,1-1 0,-1 1 0,1 0 0,-1 0 0,1-1 0,-1 1 0,0 0 0,1 0 0,-1 0 0,0 1 0,7 10-6398,0-8 1245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266 195 13036,'0'0'9273,"-12"-4"-8082,10 4-1165,-7-3 44,1 1 1,0 0-1,-1 1 0,1 0 0,-1 0 0,0 0 0,1 1 1,-1 1-1,0 0 0,1 0 0,-1 0 0,1 1 0,-10 3 1,2 2 116,1 1 1,0 1 0,-17 12-1,29-19-129,-1 0 0,1 1 0,0 0 0,0-1 0,0 1 0,0 1 0,0-1 0,1 0 0,0 1 0,-1-1 0,1 1 0,0 0 0,1-1 0,-1 1 0,1 0 0,-1 0 0,1 0 0,-1 7 0,2-10-46,0-1 0,1 1 1,-1 0-1,0 0 0,0-1 0,0 1 1,1 0-1,-1 0 0,0-1 0,0 1 1,1 0-1,-1-1 0,1 1 0,-1 0 1,1-1-1,-1 1 0,1-1 0,-1 1 1,1 0-1,0-1 0,-1 0 0,1 1 1,0-1-1,-1 1 0,1-1 0,0 0 1,0 1-1,30 3 597,28-14 382,-37 1-901,0-1 0,-1-1 0,0-1 0,-1 0 0,0-2 0,-1 0 0,28-29 0,-9 6 45,-3-2 1,42-59 0,-68 80-176,-24 27-83,-25 25 8,19-12 134,1 0 0,-29 42 0,43-55-33,1 0-1,0 1 1,0-1-1,1 1 0,0 0 1,1 0-1,0 1 1,0-1-1,1 1 1,1-1-1,-1 13 0,2-21-117,0 0-1,0 0 0,0 0 1,0 0-1,1 0 0,-1 0 0,1 0 1,-1-1-1,1 1 0,0 0 0,-1 0 1,1-1-1,0 1 0,0 0 0,0-1 1,1 1-1,-1-1 0,0 1 0,2 1 1,-1-2-384,1 1 0,-1-1 0,0 0-1,1 0 1,-1 0 0,1 0 0,-1 0 0,1 0 0,-1-1 0,1 1 0,-1-1 0,6 0 0,12 0-5799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15567,'0'0'11814,"11"2"-11601,-6-1-199,0 0 0,-1 0 0,1 0 0,-1-1-1,1 1 1,-1-1 0,1 0-1,0 0 1,-1-1 0,1 0-1,-1 1 1,1-1 0,-1-1-1,0 1 1,1-1 0,-1 1 0,0-1-1,0 0 1,0-1 0,7-4-1,-9 5 10,1 0-1,-1 0 0,1 0 1,-1 0-1,0-1 0,0 1 0,0-1 1,0 1-1,0-1 0,0 0 1,-1 0-1,1 0 0,-1 0 1,0 0-1,0 0 0,1-5 0,-2 7-29,-1 1 0,1-1 0,-1 1 0,1 0 0,0 0-1,-1-1 1,1 1 0,-1 0 0,1 0 0,-1-1 0,1 1 0,-1 0-1,1 0 1,-1 0 0,1 0 0,-1 0 0,1 0 0,-1 0-1,1 0 1,-1 0 0,0 0 0,1 0 0,-1 0 0,1 0-1,-1 1 1,1-1 0,-1 0 0,1 0 0,0 0 0,-1 1 0,1-1-1,-1 1 1,-19 7-285,12-2 278,-1 1-1,1 0 1,1 0 0,-13 16 0,18-21 20,-1 1 0,1 0 0,0 0 0,0 1 0,0-1 0,0 0 0,0 1 0,1-1 0,0 0 0,-1 1 1,1 0-1,1-1 0,-1 1 0,0 0 0,1 0 0,0 6 0,1-9 2,0 1 0,0-1 0,0 0 0,1 0 0,-1 0 1,1 0-1,-1 0 0,0 0 0,1 0 0,0 0 0,-1 0 0,1-1 0,-1 1 0,1-1 0,0 1 1,-1-1-1,1 0 0,0 1 0,0-1 0,-1 0 0,1 0 0,0 0 0,2-1 0,46-2 230,-27-2-234,1 0-1,-1-2 0,22-9 0,-24 7-180,0 2 1,0 1-1,38-7 0,-58 14 173,-1-1 0,0 0 1,1 0-1,-1 1 0,0-1 0,0 0 0,1 0 0,-1 1 0,0-1 0,1 0 0,-1 1 0,0-1 0,0 0 0,0 1 0,0-1 0,1 0 1,-1 1-1,0-1 0,0 1 0,0-1 0,0 0 0,0 1 0,0-1 0,0 1 0,0-1 0,0 0 0,0 1 0,0-1 0,0 1 0,0-1 0,0 0 1,0 1-1,-1-1 0,1 1 0,0-1 0,0 0 0,0 1 0,0-1 0,-1 0 0,1 1 0,0-1 0,-1 0 0,1 0 0,0 1 0,-1-1 0,-11 23 582,11-22-500,1 0-40,-1-1 0,1 1 0,-1-1 0,1 1 0,0 0 0,-1-1 0,1 1 0,0 0 0,-1-1 0,1 1 0,0 0 0,0-1-1,0 1 1,0 0 0,0-1 0,-1 1 0,1 0 0,0 0 0,1-1 0,-1 1 0,0 0 0,0-1 0,0 1 0,0 0-1,1 0 1,-1-1 0,0 1 0,0 0 0,1-1 0,-1 1 0,1-1 0,-1 1 0,0-1 0,1 1 0,-1 0 0,1-1 0,-1 1-1,1-1 1,0 0 0,-1 1 0,2 0 0,1 0 26,1 0-1,0 0 1,0 0 0,0-1 0,-1 1-1,1-1 1,0 0 0,7-1-1,9-1-110,0-1-1,29-8 1,-36 7-198,30-8-958,-15 9-2608,-28 3 3726,0 0 0,0 0 0,-1 0 0,1 0 0,0 0 0,0 0 0,0 0-1,0 0 1,0 1 0,0-1 0,0 0 0,0 0 0,0 0 0,0 0 0,-1 0-1,1 0 1,0 0 0,0 1 0,0-1 0,0 0 0,0 0 0,0 0 0,0 0 0,0 0-1,0 1 1,0-1 0,0 0 0,0 0 0,0 0 0,0 0 0,0 0 0,0 0-1,0 1 1,1-1 0,-1 0 0,0 0 0,0 0 0,0 0 0,0 0 0,0 0-1,0 1 1,0-1 0,0 0 0,0 0 0,0 0 0,1 0 0,-1 0 0,0 0 0,0 0-1,0 0 1,0 0 0,0 0 0,0 0 0,1 0 0,-1 0 0,0 0 0,0 0-1,0 0 1,0 0 0,0 0 0,1 0 0,-1 0 0,0 0 0,0 0 0,0 0-1,0 0 1,0 0 0,0 0 0,1 0 0,-10 8-2455,9-8 2438,-16 12-4254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5 136 9513,'-1'6'367,"0"-1"0,0 0 0,0 1 0,0 0 0,1-1 0,0 1 0,1 7 1,0-12-284,-1 1 1,1-1 0,-1 1-1,1-1 1,0 1 0,0-1 0,-1 0-1,1 1 1,0-1 0,0 0-1,0 0 1,0 0 0,1 0-1,-1 0 1,0 0 0,0 0 0,1 0-1,-1 0 1,1 0 0,-1-1-1,0 1 1,1-1 0,-1 1 0,1-1-1,0 1 1,-1-1 0,1 0-1,-1 0 1,1 0 0,2 0 0,10 0 431,1 0 1,-1-1 0,1-1 0,-1 0 0,27-8 0,72-31 1292,-84 29-1509,61-25 619,-39 14-525,2 2 0,0 3-1,1 1 1,70-10 0,-119 26-392,1 0 1,0 0-1,-1 1 1,1 0-1,0 0 1,-1 0-1,1 1 1,0 0-1,-1 0 1,1 1-1,-1-1 1,1 1-1,4 3 1,-6-2-5,-1-1 1,0 1 0,1 0-1,-1 0 1,-1 1 0,1-1-1,0 1 1,-1-1 0,0 1-1,0 0 1,0 0 0,0 0-1,-1 0 1,1 0 0,-1 0-1,0 0 1,0 5 0,4 31 34,-4-32-20,-1 0 0,1 0 1,1-1-1,0 1 0,4 12 0,-5-18-10,0 1 0,1-1 0,-1 1 0,1-1 0,0 0 0,0 1 0,0-1 0,0 0 0,0 0-1,0-1 1,0 1 0,1 0 0,-1-1 0,1 1 0,-1-1 0,1 0 0,-1 0 0,1 0 0,5 1-1,26 3-33,-1-1 0,1-2 0,0-2-1,53-5 1,-40 2-459,-4 1 106,-10-1 290,60 4 1,-90 0 186,0 0 0,1 0 0,-1 0 0,0 0 0,1 0 0,-1 1 0,0-1 0,0 1 0,0 0 0,0 0 0,2 2-1,-2-2 35,0 1 0,-1-1 0,1-1 1,0 1-1,0 0 0,0-1 0,0 0 0,0 1 0,0-1 0,1 0 0,-1-1 0,0 1 0,5 0 0,42-4 735,-1-1 0,0-3 0,77-20 1,-76 15-910,1 2 0,-1 1 0,66-1 0,-96 11 156,-2-1 285,-1 0 1,32-5-1,-11-8-2172,-1-13-3747,-14 6-3849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156 135 12172,'0'0'13965,"-10"9"-14723,-30 30 608,37-36 146,1-1-1,0 1 1,0-1 0,0 1-1,1 0 1,-1 0-1,1 0 1,-1 0-1,1 0 1,0 0 0,0 0-1,0 0 1,1 1-1,-1-1 1,1 0 0,0 1-1,0-1 1,0 0-1,0 0 1,0 1 0,1-1-1,-1 0 1,1 0-1,0 1 1,2 3-1,0 0-3,1 0 0,0 0-1,1 0 1,0 0 0,0-1-1,0 0 1,11 10 0,6 3 10,23 23 8,-43-39-9,0 0 0,1 0 0,-1 0 0,-1 0 0,1 0 0,0 0 0,-1 1 0,0-1 0,1 0 0,-1 1 0,0-1 0,-1 1 0,1-1-1,-1 5 1,0-7 4,0 0 0,0 0 0,0 0-1,0 0 1,-1 0 0,1 0 0,0 0-1,-1 0 1,1 0 0,-1 0-1,1-1 1,-1 1 0,0 0 0,1 0-1,-1 0 1,0 0 0,1-1 0,-1 1-1,0 0 1,0-1 0,0 1 0,0-1-1,1 1 1,-3 0 0,-33 8 111,-37-11 34,67 1-140,1 0 1,-1 0-1,0-1 1,1 0-1,0-1 1,-1 1-1,1-1 0,0 0 1,0 0-1,0 0 1,1-1-1,-1 0 1,1 0-1,0 0 1,0 0-1,-4-6 1,6 8 2,1 0 1,0-1 0,-1 1 0,1 0 0,0 0-1,0-1 1,0 1 0,1-1 0,-1 1-1,0-1 1,1 1 0,0-1 0,0 1 0,-1-1-1,1 1 1,1-1 0,-1 1 0,0-1-1,1 1 1,-1-1 0,1 1 0,0-1 0,0 1-1,0-1 1,0 1 0,0 0 0,0 0 0,1 0-1,-1-1 1,1 1 0,-1 1 0,1-1-1,0 0 1,0 0 0,0 1 0,0-1 0,0 1-1,3-3 1,19-10 379,0 1 0,1 2-1,45-16 1,-50 21-198,-1-1 0,0 0 0,-1-2 0,0 0 0,0-1 0,-1 0 0,-1-2 0,23-18 0,-36 28-172,-1-1 0,1 0-1,0 0 1,-1 0 0,0 0 0,0 0 0,0-1 0,0 1 0,0-1-1,0 1 1,-1-1 0,0 0 0,0 1 0,0-1 0,0 0-1,0 0 1,-1 0 0,0 1 0,0-1 0,0 0 0,0 0 0,0 0-1,-1 0 1,0 0 0,0 1 0,0-1 0,0 0 0,0 0 0,-1 1-1,0-1 1,0 1 0,0 0 0,0-1 0,0 1 0,-1 0-1,1 0 1,-1 1 0,0-1 0,0 0 0,0 1 0,0 0 0,0-1-1,0 1 1,-1 0 0,1 1 0,-1-1 0,1 1 0,-1 0 0,-7-2-1,3 1-138,0 0 0,-1 1-1,1-1 1,-1 2 0,1-1-1,-1 2 1,1-1 0,-1 1 0,1 0-1,-1 0 1,-8 4 0,14-4-243,-1 0 0,1 1 0,-1 0 0,1 0 0,0 0 1,0 0-1,0 0 0,0 0 0,0 1 0,0 0 0,-3 3 0,4-2-489,0-1 0,0 0-1,1 0 1,-1 1 0,1-1-1,-1 1 1,1 0-1,0-1 1,0 1 0,1 0-1,-1 0 1,1-1-1,0 5 1,0 10-9556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76 12556,'0'0'5328,"2"-9"-1159,3-1-3017,-4 6-756,1 0 1,-1 1 0,1-1 0,-1 0-1,0 0 1,-1 0 0,1 0 0,-1 0 0,1-5-1,-2 8-320,0 0 0,1 0 0,-1 0 0,0 0 0,1 1 0,-1-1 0,0 0-1,0 0 1,0 1 0,0-1 0,0 1 0,0-1 0,0 1 0,0-1 0,0 1-1,0-1 1,0 1 0,0 0 0,0 0 0,0 0 0,0-1 0,0 1 0,0 0 0,-1 0-1,1 0 1,0 1 0,0-1 0,-2 0 0,-35 4-216,27 0 77,-1-1 0,2 2-1,-1-1 1,-19 13 0,26-15 1,0 0 1,0 1-1,0 0 0,0-1 1,1 1-1,0 0 0,-1 1 1,1-1-1,0 1 0,1-1 1,-1 1-1,1 0 0,-1 0 1,1 0-1,-2 6 0,4-9 38,0 0-1,1 0 0,-1 0 0,0 0 0,0 0 0,1 0 1,-1 0-1,1 0 0,-1 0 0,1 0 0,-1 0 0,1-1 0,-1 1 1,1 0-1,0 0 0,-1 0 0,1-1 0,0 1 0,0 0 1,0-1-1,0 1 0,0-1 0,0 1 0,-1-1 0,1 1 1,0-1-1,0 0 0,2 1 0,39 11-3,-27-8-19,-2 1-63,-1 0 1,0 0-1,0 2 0,0-1 1,18 14-1,-28-18 70,0 0 0,0-1 1,-1 1-1,1 0 0,0 0 1,-1 0-1,1 0 0,-1 0 1,1 1-1,-1-1 0,0 0 1,0 1-1,0-1 0,0 1 0,0 3 1,-1-4 44,0 0 1,0 0 0,-1 0-1,1 0 1,-1 0-1,1 0 1,-1 0 0,0 0-1,0 0 1,0 0 0,0-1-1,0 1 1,0 0-1,0-1 1,-1 1 0,1-1-1,-1 1 1,1-1-1,-1 0 1,1 1 0,-1-1-1,0 0 1,-2 1 0,-4 3 63,-1 0 0,1-1 1,-1 0-1,0 0 1,-1-1-1,1 0 0,0-1 1,-1 0-1,0 0 1,1-1-1,-1 0 0,0-1 1,-14-1-1,24 1-163,-1 0 0,1 0 0,0-1 0,0 1 0,0 0 0,0 0 1,-1-1-1,1 1 0,0 0 0,0-1 0,0 1 0,0 0 0,0-1 0,0 1 0,0 0 0,0 0 0,0-1 0,0 1 0,0 0 0,0-1 0,0 1 0,0 0 0,0-1 0,0 1 0,0 0 1,0-1-1,0 1 0,0 0 0,0 0 0,1-1 0,-1 1 0,0 0 0,0 0 0,0-1 0,0 1 0,1 0 0,-1 0 0,0-1 0,0 1 0,1 0 0,-1 0 0,0 0 0,0 0 0,1-1 0,0 1 1,11-12-3556,12-5-2773,5 0-3636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9001,'0'0'3987,"-4"9"-645,-8 12-1752,5-9-749,0 0 0,1 1 0,0-1 0,1 1 0,0 0-1,1 1 1,-4 23 0,9-36-813,-1 0-1,0 0 0,1 0 0,-1 0 1,1 0-1,-1-1 0,1 1 0,-1 0 1,1 0-1,-1-1 0,1 1 0,0 0 1,0-1-1,-1 1 0,1-1 0,0 1 1,0-1-1,-1 1 0,1-1 0,0 1 1,0-1-1,0 0 0,0 0 1,0 1-1,0-1 0,0 0 0,0 0 1,0 0-1,0 0 0,-1 0 0,1 0 1,0 0-1,0 0 0,0-1 0,0 1 1,0 0-1,0-1 0,0 1 0,0 0 1,1-1-1,39-15 1471,-29 7-1333,0 0 0,-1-1 0,15-17-1,-22 24-205,-1-1 0,0-1-1,0 1 1,0 0 0,0-1-1,-1 1 1,0-1-1,0 0 1,0 0 0,0 0-1,-1 0 1,0 0 0,1-9-1,-21 34-449,4 1 454,10-14 111,-1 1 0,1 0 0,0 0 0,0 0 0,1 1 0,-5 13 0,9-21-58,0-1 0,1 1 0,-1 0 0,0-1 0,0 1 0,0-1 0,0 1 0,0 0 0,1-1 0,-1 1 0,0-1 0,1 1-1,-1-1 1,0 1 0,1-1 0,-1 1 0,0-1 0,1 1 0,-1-1 0,1 1 0,-1-1 0,1 0 0,-1 1 0,1-1 0,-1 0 0,1 1 0,0-1 0,-1 0 0,1 0 0,-1 0 0,1 1 0,0-1 0,-1 0 0,1 0 0,0 0 0,-1 0 0,1 0 0,-1 0 0,1 0 0,0 0 0,-1-1 0,2 1 0,29-3 685,-13-2-546,0-1 0,0 0 0,0-2 0,19-10 0,-19 8-175,1 1-1,0 1 1,27-7-1,-45 14 11,0 1 0,-1 0-1,1-1 1,-1 1-1,1 0 1,0-1-1,-1 1 1,1 0-1,0 0 1,-1 0-1,1 0 1,0-1-1,-1 1 1,1 0-1,0 0 1,-1 0-1,1 0 1,0 1 0,-1-1-1,1 0 1,0 0-1,-1 0 1,1 0-1,0 1 1,-1-1-1,1 0 1,0 1-1,-1-1 1,1 0-1,-1 1 1,1-1-1,-1 1 1,1-1 0,-1 1-1,1-1 1,-1 1-1,1-1 1,-1 1-1,0 0 1,1 0-1,-9 26-226,0-3 925,35-27 337,4-7-892,-20 6-292,0 0-1,1 1 1,0 0 0,0 1 0,16-1 0,-27 7 105,0 0 0,1 0 1,-2 0-1,1 0 0,0 0 1,-1 0-1,0 0 0,0 1 0,0-1 1,-1 7-1,1-5 239,37-8 701,-19-3-639,-1-1-1,24-13 1,30-10-1781,-21 21-8002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12588,'0'0'10009,"-8"0"-9816,-1 2-188,1 0 1,0 0 0,0 1-1,0 0 1,0 0 0,0 1 0,0 0-1,1 0 1,0 1 0,0 0-1,0 0 1,1 1 0,-11 11 0,-7 9 578,23-22-177,15-17-213,-2 4-157,-8 7-32,-1 0 0,1-1 0,-1 0 0,0 1 0,0-1 0,0 0 0,0 0 0,0-1 0,-1 1-1,1-1 1,-1 1 0,2-5 0,-9 19 4115,-12 15-3546,5-9-180,11-15-349,-3 3 35,1-1 0,0 1 0,1 1-1,-1-1 1,1 0 0,0 0 0,0 1 0,1-1-1,-2 10 1,3-14-73,1-1 0,-1 1 0,1-1-1,-1 1 1,1-1 0,-1 1 0,1-1 0,-1 1-1,1-1 1,-1 0 0,1 1 0,0-1 0,-1 0-1,1 1 1,0-1 0,-1 0 0,1 0 0,0 1 0,-1-1-1,1 0 1,0 0 0,-1 0 0,1 0 0,0 0-1,-1 0 1,1 0 0,0 0 0,-1-1 0,1 1-1,0 0 1,-1 0 0,1 0 0,0-1 0,0 0-1,29-8 157,51-41 15,-55 32-329,48-24 1,-74 42 142,0 0 0,0 1 0,0-1 1,0 0-1,0 0 0,0 1 0,0-1 0,0 0 1,-1 1-1,1-1 0,0 0 0,0 0 0,0 1 1,0-1-1,1 0 0,-1 0 0,0 1 0,0-1 1,0 0-1,0 0 0,0 1 0,0-1 0,0 0 1,0 0-1,0 1 0,1-1 0,-1 0 1,0 0-1,0 1 0,0-1 0,1 0 0,-1 0 1,0 0-1,0 0 0,0 1 0,1-1 0,-1 0 1,0 0-1,0 0 0,1 0 0,-1 0 0,0 0 1,0 0-1,1 0 0,-1 0 0,0 1 0,1-1 1,-1 0-1,0 0 0,0-1 0,1 1 1,-1 0-1,0 0 0,0 0 0,1 0 0,-1 0 1,0 0-1,0 0 0,1 0 0,-1-1 0,-17 33 76,7-14 169,58-21 206,14-14-437,-42 11-326,-1 1-1,1 0 1,0 2-1,29-2 1,-49 6 315,1-1 0,-1 1-1,0-1 1,0 1 0,1-1 0,-1 1 0,0-1 0,0 1 0,0 0 0,1-1 0,-1 1-1,0-1 1,0 1 0,0 0 0,0-1 0,0 1 0,0-1 0,-1 1 0,1 0 0,0-1-1,0 1 1,0-1 0,-1 1 0,1 0 0,0-1 0,0 1 0,-1-1 0,1 1-1,-1 0 1,-7 19 130,7-20-118,1 0-43,0 1 0,0-1 0,-1 0-1,1 1 1,0-1 0,0 1-1,-1-1 1,1 0 0,0 1 0,0-1-1,0 1 1,0-1 0,-1 1-1,1-1 1,0 1 0,0-1 0,0 0-1,0 1 1,0-1 0,0 1-1,0-1 1,1 1 0,-1-1 0,0 1-1,0-1 1,0 1 0,0-1 0,0 0-1,1 1 1,-1-1 0,0 1-1,0-1 1,1 0 0,-1 1 0,0-1-1,1 0 1,-1 1 0,0-1-1,1 0 1,-1 1 0,1-1 0,-1 0-1,0 0 1,1 0 0,-1 1-1,1-1 1,-1 0 0,1 0 0,-1 0-1,1 0 1,30-1-6849,-22 0 4511,15-3-4934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 15086,'0'0'4634,"-8"-1"-833,-3 0-2936,-1 1 0,1 0-1,0 1 1,0 1 0,-14 2 0,22-3-786,0-1-1,1 1 1,-1-1 0,0 1-1,0 0 1,1 0 0,-1 1-1,0-1 1,1 0-1,-1 1 1,1-1 0,0 1-1,-1 0 1,1 0 0,0 0-1,0 0 1,0 0 0,1 0-1,-1 1 1,0-1 0,1 1-1,-1-1 1,1 1 0,0 0-1,0-1 1,0 1-1,0 0 1,1 0 0,-1 5-1,1-7-73,0-1-1,1 1 0,-1 0 0,1 0 0,0 0 0,-1-1 0,1 1 0,-1 0 1,1-1-1,0 1 0,0 0 0,-1-1 0,1 1 0,0-1 0,0 1 0,0-1 1,0 0-1,0 1 0,0-1 0,-1 0 0,1 0 0,0 1 0,0-1 0,0 0 1,0 0-1,0 0 0,0 0 0,0 0 0,0 0 0,0 0 0,0-1 0,0 1 1,0 0-1,0-1 0,0 1 0,0 0 0,1-2 0,38-11-6,23-38-555,-51 40 340,-11 10 153,-26 24-448,24-23 504,-41 52 52,39-49-97,1 1 0,0-1 0,0 1 0,0 0 1,0 0-1,1 0 0,-1 0 0,1 0 0,0 0 0,0 1 0,1-1 0,-1 0 0,1 6 0,1-9-102,0 0-1,-1 0 1,1 0-1,0 0 1,0 0-1,0 0 1,0 0 0,0-1-1,0 1 1,0 0-1,0-1 1,0 1 0,0-1-1,0 1 1,0-1-1,0 0 1,1 1-1,-1-1 1,0 0 0,0 0-1,0 0 1,1 0-1,-1 0 1,0 0 0,0 0-1,0 0 1,3-1-1,36-4-3911,-6-8-823,1-5-1713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243 169 12043,'0'0'9802,"-9"0"-9621,-9 1 372,-1 0-1,1 1 1,0 1-1,-31 10 1,41-11-268,1 1 0,-1 0-1,0 0 1,1 1 0,0 0 0,0 0 0,0 1 0,1 0 0,-1 0 0,1 1 0,0 0-1,1 0 1,-1 0 0,-5 9 0,11-15-261,-1 1-1,1 0 0,-1-1 1,1 1-1,-1 0 0,1-1 1,0 1-1,-1 0 1,1-1-1,0 1 0,-1 0 1,1 0-1,0 0 1,0-1-1,0 1 0,0 0 1,0 0-1,0 0 1,0 0-1,0-1 0,0 1 1,0 0-1,0 0 0,0 0 1,1-1-1,-1 1 1,0 0-1,1 0 0,-1-1 1,0 1-1,1 1 1,1-2-4,-1 1 1,1 0-1,-1 0 1,1-1-1,0 1 1,-1-1-1,1 1 1,0-1-1,-1 1 1,1-1 0,0 0-1,-1 0 1,1 0-1,2 0 1,5-1 80,1 0 1,-1-1-1,1 1 1,14-6-1,1-5-36,0-1-1,-1-1 0,0-1 1,-1-1-1,-1 0 1,21-22-1,113-123-13,-218 215-537,48-40 478,-12 13 252,-29 39-1,50-59-226,0 0-1,0 0 1,1 0-1,0 1 1,0-1 0,1 1-1,0 0 1,1 0-1,0 0 1,0 0 0,-2 16-1,4-23-126,0-1 0,0 1 0,0 0 0,0-1 0,0 1 0,1-1 0,-1 1 0,0 0 0,0-1 0,0 1 0,1-1-1,-1 1 1,0-1 0,0 1 0,1-1 0,-1 1 0,0-1 0,1 1 0,-1-1 0,1 1 0,-1-1 0,1 0 0,-1 1 0,1-1 0,-1 0-1,1 1 1,-1-1 0,1 0 0,-1 0 0,1 1 0,0-1 0,-1 0 0,1 0 0,-1 0 0,1 0 0,-1 0 0,1 0 0,0 0 0,-1 0-1,1 0 1,0 0 0,-1 0 0,1 0 0,-1 0 0,1 0 0,-1-1 0,1 1 0,0 0 0,-1 0 0,1-1 0,-1 1 0,1 0 0,0-2 0,30-17-9428,-6-2-1336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18604,'9'1'2312,"4"2"-1159,1-2-425,6 1 1448,6-1-535,4 2-561,3 0-328,-1-1-768,2-1-600,-1-1-1553,-3-1 1865,-4-1-320,0-1-216</inkml:trace>
  <inkml:trace contextRef="#ctx0" brushRef="#br0" timeOffset="1">472 336 17764,'-4'32'1888,"-4"-9"-1152,1-2-296,-4 6 945,-5-2-281,0 2-440,3-3-208,-2 1-312,6-4-72,5 1-440,-1-4-272,2-5-1456,3-4 1824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1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39 15118,'0'0'12743,"9"7"-11942,-4-3-650,1-1 0,-1 1 1,1-1-1,-1 0 1,1-1-1,0 1 0,0-1 1,0 0-1,11 2 0,-14-4-92,1 0-1,-1 0 1,0 0 0,1 0-1,-1-1 1,0 1 0,1-1-1,-1 0 1,0 0-1,0 0 1,0 0 0,0-1-1,0 1 1,0-1 0,0 1-1,0-1 1,-1 0-1,1 0 1,-1-1 0,1 1-1,-1 0 1,0-1-1,0 0 1,0 1 0,2-4-1,5-18 45,-9 23-114,0 1 0,0-1-1,-1 1 1,1-1 0,0 1-1,0-1 1,0 1 0,0-1 0,-1 1-1,1-1 1,0 1 0,0-1-1,-1 1 1,1-1 0,0 1-1,-1 0 1,1-1 0,0 1-1,-1-1 1,1 1 0,-1 0 0,1-1-1,-1 1 1,1 0 0,0 0-1,-2-1 1,0 1-38,-1-1 1,1 1-1,-1 0 0,1 0 0,-1 0 1,1 0-1,-1 1 0,1-1 0,-1 1 1,1-1-1,-1 1 0,1 0 0,0 0 1,-1 0-1,-2 2 0,-9 5-32,0 1 0,0 0 0,-18 17 0,28-23 86,1 0 0,-1 1 0,0 0 0,1-1 0,0 1 0,0 0-1,0 0 1,0 1 0,1-1 0,0 0 0,-1 1 0,2 0 0,-1-1 0,0 1 0,0 8-1,2-12 1,0 0 0,0 0 0,0 0 0,1-1 0,-1 1 0,0 0 0,1 0 0,-1 0 0,1 0 0,-1 0 0,1-1 0,-1 1 0,1 0 0,0 0 0,-1-1 0,1 1 0,0 0 0,-1-1 0,1 1 0,0-1 0,0 1 0,0-1 0,0 1 0,-1-1 0,1 0 0,0 0 0,0 1 0,0-1 0,0 0 0,0 0 0,0 0-1,1 0 1,40 1 111,-29-2-65,9 0-27,0-2 0,0-1 0,-1-1 0,1 0-1,35-16 1,5 0-22,-59 23-58,-8 6 39,-7 6 58,10-11-43,-5 3 142,1 1 0,0-1-1,1 1 1,-8 12 0,12-18-115,1 0 0,0 0 0,-1-1 0,1 1-1,0 0 1,-1 0 0,1 0 0,0 0 0,0 0 0,0-1 0,0 1 0,-1 0-1,1 0 1,1 0 0,-1 0 0,0 0 0,0 0 0,0 0 0,0-1-1,1 1 1,0 2 0,0-2-2,0 0-1,0 0 1,0-1-1,0 1 0,0 0 1,1 0-1,-1-1 1,0 1-1,1-1 1,-1 1-1,0-1 0,1 1 1,-1-1-1,0 0 1,1 0-1,-1 0 1,1 0-1,2 0 0,121 0-1458,-124 0 1260,-1 0 0,1 0-1,0 0 1,-1 0-1,1 0 1,-1 0-1,1 0 1,-1 1 0,1-1-1,-1 0 1,1 0-1,-1 0 1,1 0 0,-1 1-1,1-1 1,-1 0-1,1 0 1,-1 1-1,1-1 1,-1 0 0,1 1-1,-1-1 1,0 1-1,1-1 1,-1 0-1,0 1 1,1-1 0,-1 1-1,0-1 1,0 1-1,1-1 1,-1 1-1,0-1 1,0 1 0,0 0-1,0-1 1,0 1-1,0 0 1,0 0-308,0 1 1,0-1-1,-1 1 1,1-1-1,0 1 1,-1-1-1,0 1 1,1-1-1,-1 0 1,0 1-1,0-1 1,1 0-1,-1 0 1,0 1-1,-2 0 1,-20 17-5032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38:2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5101 689 12460,'5'-9'603,"0"-1"-432,0 0-1,0 0 1,-1 0-1,0 0 0,-1-1 1,0 0-1,-1 0 1,0 1-1,-1-1 1,0-1-1,-1 1 1,0 0-1,0 0 1,-1 0-1,-5-19 1,1 18-143,0-1-1,-2 1 1,1 0 0,-1 1-1,-1-1 1,0 1 0,-1 1-1,0-1 1,0 2 0,-1-1-1,-1 1 1,1 1 0,-1 0-1,-1 0 1,1 1 0,-16-6-1,-24-11-78,-1 3-1,-84-23 1,129 42 50,-220-57-572,-3 9 0,-419-34-1,-477 55 853,303 73-378,601-17 407,-365 95 0,473-89-98,-166 70-1,235-82-165,1 1 0,2 2 0,0 2 0,2 1 0,0 2 0,-51 51-1,79-68-4,1 0 0,0 1-1,1 0 1,0 1-1,1 0 1,0 1-1,1 0 1,1 0 0,0 1-1,2 0 1,-1 0-1,2 0 1,0 0-1,1 1 1,1 0 0,0 0-1,1-1 1,1 1-1,1 0 1,0 0-1,1 0 1,1-1 0,1 1-1,0-1 1,1 0-1,1 0 1,0 0-1,1-1 1,1 0 0,18 27-1,2-6-32,2-1 0,1-2-1,2-1 1,1-1 0,2-2-1,0-2 1,2-1 0,1-2-1,66 30 1,-3-10-16,2-4 0,198 48 0,-87-43 36,392 31 0,226-58 50,-539-28 12,-1-12 0,0-14 1,318-81-1,-394 61 39,-2-10 0,-3-9 0,-4-10 0,329-184 0,-452 220 46,-3-4 0,-2-3-1,-3-4 1,92-90 0,-154 134-59,0-1 0,0-1 0,-2 0 0,0 0 0,-1-1 0,17-38 0,-26 51-127,-1 0 1,0 0 0,0 0 0,0-1-1,-1 1 1,0 0 0,-1-1 0,1 1-1,-1 0 1,0-1 0,0 1-1,-1 0 1,0-1 0,0 1 0,-1 0-1,0 0 1,0 0 0,0 0 0,-1 0-1,1 0 1,-1 0 0,-1 1 0,1 0-1,-1-1 1,0 1 0,0 1-1,-9-9 1,-2 1-267,-1 0-1,-1 1 1,0 0 0,0 2-1,-1 0 1,-32-12 0,-124-28-2415,142 41 2037,-132-30-3288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4:5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231 144 6342,'-11'-11'2386,"-1"-2"-2118,-7-7 435,-1 0 1,0 1-1,-2 1 1,-30-20-1,51 37-647,0 1-1,0-1 0,-1 1 1,1-1-1,0 1 0,-1-1 1,1 1-1,-1 0 1,1 0-1,0 0 0,-1 0 1,1 0-1,-1 0 0,1 0 1,0 0-1,-1 0 1,1 1-1,0-1 0,-1 0 1,1 1-1,0 0 0,-1-1 1,1 1-1,0 0 1,0-1-1,0 1 0,0 0 1,-1 0-1,1 0 0,0 0 1,1 0-1,-1 0 0,0 0 1,0 0-1,0 1 1,1-1-1,-1 0 0,0 0 1,1 1-1,-1-1 0,1 0 1,0 1-1,-1 1 1,-3 10-68,1 0 0,0 0 1,-1 21-1,2-22 121,-4 51-102,2 0 0,4 0 1,2 0-1,16 102 1,-3-83-14,4-1 1,3-1 0,35 81 0,-42-123 41,3-1 0,1 0 0,2-2 0,1 0 0,1-1 0,2-1 1,43 42-1,-47-54 20,1-2 1,1-1-1,1 0 0,0-2 1,1-1-1,1-1 1,0-1-1,1-1 1,0-1-1,1-2 0,37 8 1,-9-7 131,1-4-1,0-1 1,1-4 0,-1-1-1,67-11 1,284-62 1247,-220 34-916,-18 7-410,2 7 0,1 8 0,199 6 0,-285 16-119,0 3 0,0 5-1,92 25 1,-118-21 13,-1 3-1,-1 2 1,-1 3 0,-1 3-1,55 36 1,-75-39 3,-2 1 0,0 2 0,-2 2 0,36 41 0,100 147-52,-163-208-8,1 0 0,0-1 0,1 0-1,0-1 1,0 0 0,1 0 0,0-1 0,16 11 0,-20-16-232,0 0 1,0 0-1,0 0 1,1 0 0,-1-1-1,0 0 1,0 0-1,1 0 1,-1 0 0,1-1-1,-1 0 1,1-1-1,-1 1 1,0-1 0,1 0-1,-1 0 1,0 0-1,1-1 1,-1 0 0,7-3-1,12-10-1705,18-8-2058,-40 22 3855,0 0 0,0 0 0,0 1 0,0-1 0,0 0 0,0 1 0,0-1 0,1 1 0,-1 0 0,0 0 0,0 0 0,0 0 0,1 0 0,-1 0 0,4 2 0,-6-2 249,1 0 1,-1 0 0,0 1 0,1-1 0,-1 0 0,1 1 0,-1-1-1,0 0 1,1 1 0,-1-1 0,0 1 0,0-1 0,1 1-1,-1-1 1,0 1 0,0-1 0,0 1 0,1-1 0,-1 1 0,0-1-1,0 1 1,0-1 0,0 1 0,0-1 0,0 1 0,0-1 0,0 1-1,0-1 1,0 1 0,-1-1 0,1 1 0,0-1 0,0 1-1,0-1 1,0 0 0,-1 1 0,1-1 0,-1 1 0,1-1 68,0 0 1,0 0 0,0 0 0,0 0 0,0-1-1,0 1 1,-1 0 0,1 0 0,0 0-1,0 0 1,0 0 0,0-1 0,0 1 0,-1 0-1,1 0 1,0 0 0,0 0 0,0 0-1,0 0 1,-1 0 0,1 0 0,0 0-1,0 0 1,0 0 0,-1-1 0,1 1 0,0 0-1,0 0 1,0 0 0,0 0 0,-1 1-1,1-1 1,0 0 0,0 0 0,0 0 0,-1 0-1,1 0 1,0 0 0,0 0 0,0 0-1,0 0 1,-1 0 0,1 0 0,0 1-1,0-1 1,0 0 0,0 0 0,0 0 0,-1 0-1,1 0 1,0 1 0,0-1 0,0 0-1,0 0 1,0 0 0,0 0 0,0 1 0,0-1-1,0-6 89,1-1 0,1 1 0,-1-1 0,1 1 0,0 0 0,1-1 1,0 1-1,0 0 0,7-10 0,43-57 611,-40 57-533,16-22-34,2 1 0,2 2 0,2 1 0,52-41 0,-70 63-299,0 0 1,1 1-1,1 0 0,0 2 0,0 0 1,1 2-1,0 0 0,0 1 0,1 0 0,-1 2 1,1 1-1,31-1 0,-27 4-4,-1 2 0,0 0 0,0 2 1,44 12-1,85 41 113,-104-36 96,1-3-1,65 16 1,-59-24-6,2-3 0,-1-2-1,1-3 1,69-6 0,-22-6-61,144-33 1,-29-8 621,267-98 0,-442 132-493,-1-2 0,-1-2 0,-1-1 0,59-43 1,-85 54-203,-1-1 0,0-1 1,-1-1-1,-1 0 0,0 0 0,-1-1 1,0-1-1,-1 0 0,-1-1 1,-1 0-1,0 0 0,-2-1 0,11-33 1,-10 13-862,-1 0 1,1-51-1,-5-22-6419,-3 41-2677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6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8456,'0'0'2851,"-3"10"-1688,-3 12-911,2 1 0,0-1 0,2 0 0,0 1 0,2 0-1,0-1 1,2 1 0,6 37 0,-6-50-140,0-1 1,1 1-1,-1-1 1,2 0-1,-1 0 1,1 0-1,1 0 0,0-1 1,0 1-1,0-1 1,1-1-1,1 1 1,-1-1-1,1 0 0,0 0 1,0-1-1,1 0 1,0 0-1,0-1 0,1 0 1,-1-1-1,1 1 1,17 4-1,-9-5 32,-1-1 0,2-1 0,-1 0 0,0-1 0,0-1 0,0-1 0,0 0 0,0-2 0,0 0 0,0 0 0,19-8 0,21-9 296,99-53-1,-80 36-200,-59 29-287,51-24 332,124-42 1,-171 68-511,0 1 1,1 0-1,0 2 1,0 0-1,0 1 1,0 2-1,0 0 1,0 1-1,0 2 1,34 7-1,-1-1-5219,-31-9 833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11211,'0'0'1414,"-9"-5"97,-8-2-792,-26-14 3383,60 21-2821,302-9 594,35 0-1714,-255 11-645,150 22-1,-235-22 376,-1 1-1,1 0 0,23 9 0,-34-11 88,-1 1 0,1-1 0,-1 0 1,0 1-1,1-1 0,-1 1 0,0 0 0,0 0 1,0 0-1,0 0 0,2 3 0,-3-3 12,0-1 1,-1 0-1,1 1 0,-1-1 0,0 1 0,1-1 0,-1 0 0,0 1 0,0-1 0,0 1 0,0-1 0,0 1 0,0-1 0,0 1 0,0-1 0,-1 1 0,1-1 1,0 0-1,-1 1 0,1-1 0,-1 0 0,0 1 0,-1 1 0,-8 10 43,-1 0 0,0-1 0,-1 0 0,0 0 0,-1-2 0,-1 1 0,-25 14 0,14-8 61,-125 79 391,-71 52-170,221-148-357,-33 29 119,19-11-1708,14-17 1374,-1-1-1,1 1 1,0-1 0,-1 1-1,1 0 1,0-1 0,0 1 0,0-1-1,0 1 1,0-1 0,-1 1-1,1 0 1,0-1 0,0 1-1,0-1 1,1 1 0,-1-1 0,0 1-1,0 0 1,0-1 0,0 1-1,0-1 1,1 1 0,-1 0-1,7 1-9169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80 15471,'-9'0'1735,"0"1"-1035,3 0-118,0 0 0,0-1-1,-1 1 1,1-2 0,0 1 0,0 0-1,0-1 1,-9-3 0,19 1-229,1-1 0,0 1 0,1 0 0,-1 0 0,1 1 0,6-3 1,27-8-240,0 2 0,1 1 1,0 2-1,1 2 1,0 2-1,54 1 0,-91 3-135,0 0 1,0 0-1,1 1 0,-1-1 0,0 1 0,0 0 0,0 0 1,0 0-1,0 1 0,-1 0 0,1-1 0,0 1 0,-1 0 0,1 1 1,-1-1-1,5 5 0,-6-5 7,-1 0 1,1 1-1,-1-1 1,0 0 0,0 1-1,0-1 1,-1 1-1,1-1 1,0 1-1,-1-1 1,1 1-1,-1-1 1,0 1-1,0 0 1,0-1-1,-1 1 1,1-1 0,0 1-1,-1 0 1,0-1-1,1 1 1,-1-1-1,0 0 1,0 1-1,-1-1 1,1 0-1,-3 4 1,-7 9 101,0 0-1,-1-1 1,-1 0-1,0-1 1,-1 0 0,0-2-1,-1 1 1,-24 13-1,14-9 448,2 2-1,-26 23 1,58-39-785,0-1 1,0 1 0,-1-1 0,1-1 0,11 0 0,6 0-222,12-1-310,63 8 0,-91-6 611,1 1 0,-1 0 0,0 1 0,0 0 0,-1 1 0,1 0 0,-1 0 0,1 1 0,-1 0 0,-1 1 0,10 7 0,-16-12 175,-1 0 1,0 0 0,1 0 0,-1 0-1,0 1 1,0-1 0,0 0 0,0 1-1,0-1 1,0 0 0,-1 1 0,1-1-1,0 1 1,-1-1 0,1 1 0,-1 0-1,1-1 1,-1 1 0,0-1-1,0 1 1,0 0 0,0-1 0,0 1-1,0 0 1,-1 2 0,0-1 94,0 0 0,-1-1 0,1 1 0,-1 0 0,0-1 0,0 1 0,0-1 0,0 1 0,0-1 0,-1 0 0,1 0 0,-5 3 0,-9 5 626,0-1-1,-1-1 1,-27 10 0,39-15-599,-22 6 215,1 0 0,-1-2 1,-1-1-1,1-1 1,-1-2-1,-49 1 0,75-4-449,1 0 0,0 0-1,0 0 1,0 0 0,0 0-1,-1 0 1,1 0 0,0-1-1,0 1 1,0-1-1,0 1 1,0 0 0,0-1-1,0 0 1,0 1 0,0-1-1,0 0 1,0 0 0,0 1-1,0-1 1,0 0 0,0 0-1,0-2 1,0 2-320,1-1-1,-1 1 1,1-1 0,0 1 0,-1-1 0,1 1 0,0-1 0,0 1-1,0-1 1,0 1 0,0-1 0,1 1 0,-1-1 0,0 1-1,1-1 1,-1 1 0,1 0 0,0-1 0,-1 1 0,2-2 0,14-17-6839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307 114 16015,'6'-12'609,"18"-39"357,-23 49-908,0 1 0,-1 0 0,1 0 0,-1 0 0,1-1 0,-1 1 0,0 0 0,1-1 0,-1 1 0,0 0 0,0-1 0,0 1 0,0 0 0,0-1 0,0 1 0,0 0 0,0-1 0,-1 1 0,1 0 0,0-1 0,-1 1 0,1 0 1,-1 0-1,0 0 0,1-1 0,-1 1 0,0 0 0,0 0 0,0 0 0,0 0 0,1 0 0,-2 0 0,1 0 0,0 0 0,0 1 0,0-1 0,0 0 0,0 1 0,0-1 0,-1 1 0,1-1 0,0 1 0,-1-1 0,1 1 0,-2 0 0,-5-1 141,1 0 0,0 1 0,0 0 0,-1 0 0,1 1 0,-12 2 0,5 1-51,1 0 0,0 1 0,0 1 0,0 0-1,1 1 1,0 0 0,0 1 0,0 0-1,1 1 1,1 0 0,-1 1 0,2 0-1,-11 13 1,11-12-54,1 0 0,1 0 0,-1 0 0,2 1 0,0 0 0,0 0 0,1 0 0,0 1 0,1 0 0,1 0 0,0 0 0,1 0 0,-1 27 0,3-34-63,1 0-1,0-1 1,0 1 0,0-1 0,1 1-1,-1-1 1,1 0 0,1 0-1,-1 0 1,1 0 0,0 0 0,0 0-1,0-1 1,1 1 0,-1-1-1,1 0 1,0 0 0,1 0 0,-1-1-1,0 0 1,1 0 0,0 0-1,0 0 1,0 0 0,0-1 0,0 0-1,1 0 1,9 2 0,7 1 117,0-1 1,1-1 0,-1-1 0,1-1-1,44-3 1,-51 0-23,1 0 1,-1-1-1,0-1 1,0-1-1,0 0 1,0-1-1,-1 0 1,0-2-1,-1 1 1,1-2-1,19-15 0,-26 18-35,0-1-1,0 0 1,0-1-1,-1 0 0,0 0 1,-1-1-1,0 1 1,0-1-1,-1-1 1,0 1-1,-1-1 0,0 0 1,0 0-1,-1 0 1,0 0-1,-1 0 0,0-1 1,0-19-1,-2 25-89,0 0 1,0 0-1,-1 0 1,0 0-1,0 0 0,0 0 1,-1 0-1,1 1 0,-1-1 1,0 0-1,-1 1 0,1-1 1,-1 1-1,0 0 0,0 0 1,-4-4-1,1 3-98,0-1 0,0 1 0,-1 1 0,0-1 0,0 1 1,0 0-1,0 1 0,-1 0 0,-9-3 0,-5 0-615,0 1 1,0 2 0,0 0-1,0 1 1,-1 1 0,-30 3-1,49-2 274,1 0-1,-1 1 1,1-1-1,-1 1 1,1-1-1,-1 1 1,1 0-1,-1 0 1,1 1-1,0-1 1,0 1-1,0 0 1,-6 3-1,5 7-5540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46 4676,'0'0'8969,"7"-9"-4677,14-22-546,-18 26-137,-19 26-2481,-273 398 244,288-417-1715,-26 46 79,24-40-3826,1-1-3844,2-27 1325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70 13997,'0'0'1319,"-12"-3"218,1 0-1073,0 0-1,-1 1 1,1 0 0,-14 0-1,20 2-358,0 0-1,1 1 0,-1-1 1,0 1-1,0 0 0,1 0 1,-1 1-1,0-1 1,1 1-1,0 0 0,-1 0 1,1 0-1,0 1 0,0 0 1,-6 4-1,3 0-72,-1 0 0,1 0 0,1 0 0,0 1 0,0 0 0,0 0 0,1 1 0,0 0 0,1-1 0,0 2 0,0-1 0,1 0 0,0 1 0,0-1 0,1 1 1,1 0-1,0 0 0,0 0 0,1 0 0,0 0 0,2 14 0,-2-22-31,1 0 0,-1 0 0,1-1 0,0 1 0,0 0 0,-1 0 1,1-1-1,0 1 0,0 0 0,0-1 0,1 1 0,-1-1 0,0 0 1,1 1-1,-1-1 0,1 0 0,-1 0 0,1 0 0,-1 0 0,4 2 0,0-1 7,0-1 0,0 1 0,0-1-1,0 0 1,0 0 0,0 0-1,9-1 1,-1 0 22,-1-1 1,0-1-1,1 0 0,-1 0 0,23-9 1,-20 4 165,0 0 0,0-2 1,-1 0-1,0 0 1,0-1-1,-1-1 0,-1-1 1,13-13-1,-20 20-123,-1 0 0,1 0 0,-1-1 0,0 0-1,0 0 1,-1 0 0,1 0 0,-1-1 0,-1 1 0,1-1 0,-1 0-1,0 1 1,-1-1 0,0 0 0,0 0 0,0 0 0,-1 0 0,0-1-1,0 1 1,-1 0 0,0 0 0,-2-7 0,1 11-71,1-1 0,-1 0 0,-1 0 1,1 1-1,0 0 0,-1-1 0,0 1 0,1 0 0,-1 0 0,-1 0 1,1 1-1,0-1 0,-1 1 0,1 0 0,-1 0 0,0 0 1,0 0-1,1 0 0,-1 1 0,0 0 0,0 0 0,-1 0 1,1 0-1,0 1 0,0-1 0,-5 1 0,2 0-118,-1 0 0,1 0 1,-1 1-1,1 0 0,-1 0 0,1 0 0,-1 1 0,1 0 0,0 1 0,0 0 0,0 0 1,0 0-1,-10 7 0,11-5-117,1 1 1,-1-1 0,1 1 0,0 0-1,0 0 1,1 1 0,0 0 0,0-1-1,1 1 1,-1 0 0,2 1-1,-1-1 1,1 1 0,0-1 0,-2 12-1,4-12-255,-1-1 0,1 1 1,0 0-1,0 0 0,1 0 0,0 0 0,1 0 0,-1 0 0,1-1 0,0 1 0,4 7 0,23 31-4631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317 101 10122,'-7'0'4740,"-19"0"-3307,0 2 0,0 1 0,1 1 0,-30 9 0,44-10-1244,0 0 1,0 1 0,0 1-1,1-1 1,-1 2 0,1-1-1,1 1 1,-1 1 0,1 0-1,0 0 1,0 1 0,-9 10 0,17-16-180,0-1 1,-1 0 0,1 1 0,0-1 0,0 1 0,1-1 0,-1 1 0,0 0 0,0-1 0,1 1 0,-1 0 0,1 0-1,0-1 1,-1 1 0,1 0 0,0 0 0,0 0 0,0 2 0,1-3-5,-1 1-1,1-1 1,-1 0 0,1 0-1,0 0 1,0 0-1,-1 0 1,1-1 0,0 1-1,0 0 1,0 0 0,0 0-1,0-1 1,0 1 0,0-1-1,0 1 1,0 0-1,0-1 1,1 0 0,1 1-1,7 1 28,1 0 0,0-1 0,0 0 1,20-1-1,-19 0 20,-4-1 83,0 1 0,0-1 1,-1 0-1,1-1 0,0 0 0,-1 0 1,1-1-1,-1 0 0,0 0 0,1-1 0,-2 1 1,1-2-1,0 1 0,-1-1 0,0 0 0,6-6 1,-8 7-41,0-1-1,0 1 1,-1-1 0,0 1 0,0-1 0,0 0 0,0 0 0,-1-1 0,0 1 0,0 0 0,-1-1 0,1 1 0,-1-1 0,0 0-1,-1 1 1,1-1 0,-1 0 0,0 1 0,0-1 0,-1 0 0,0 0 0,0 1 0,-3-8 0,2 8-155,0 1 1,0 0-1,0-1 1,-1 1-1,0 0 1,0 0-1,0 1 0,-1-1 1,1 1-1,-1-1 1,0 1-1,0 0 1,0 0-1,0 1 1,0-1-1,0 1 1,-1 0-1,1 0 1,-1 1-1,0-1 1,0 1-1,1 0 0,-9-1 1,4 1-655,-1 0 0,1 1 0,-1-1 0,1 2 0,0-1 0,-1 1 0,1 1 0,0 0-1,0 0 1,0 1 0,-14 5 0,-14 15-6680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33 20668,'1'-1'170,"0"1"0,0-1 0,0 0 0,-1 0 0,1 1 0,0-1 0,0 0-1,0 0 1,-1 0 0,1 0 0,0 0 0,-1 0 0,1 0 0,-1 0 0,1 0 0,-1 0-1,0-1 1,1 1 0,-1 0 0,0 0 0,0-2 0,0 2-85,0 1 0,0 0 0,0-1 0,0 1 0,0-1 0,0 1 0,0-1 0,0 1 0,-1 0 1,1-1-1,0 1 0,0 0 0,-1-1 0,1 1 0,0 0 0,0-1 0,-1 1 0,1 0 0,0 0 0,-1-1 0,1 1 0,0 0 0,-1-1 1,0 1 17,0 0 1,0 0-1,-1-1 1,1 1 0,0 0-1,0 0 1,0 0-1,0 0 1,0 0 0,0 1-1,0-1 1,0 0-1,-2 1 1,-6 3-46,0 1 0,0-1 0,1 2-1,0-1 1,0 1 0,0 1 0,1-1 0,-1 1 0,2 0 0,-1 1 0,1 0 0,0 0-1,1 0 1,-8 16 0,12-23-47,1-1 0,0 1 0,-1-1 0,1 1 0,0-1 0,0 1 0,0-1 0,-1 1 0,1-1 0,0 1 0,0-1 0,0 1 0,0-1-1,0 1 1,0 0 0,0-1 0,0 1 0,0-1 0,0 1 0,0-1 0,0 1 0,1-1 0,-1 1 0,0-1 0,0 1 0,1-1 0,-1 1 0,0-1 0,0 1 0,1 0 0,0-1 13,-1 0-1,1-1 1,-1 1 0,1 0 0,-1 0 0,1-1-1,-1 1 1,1 0 0,-1-1 0,1 1 0,-1 0-1,0-1 1,1 1 0,-1-1 0,1 1 0,-1-1-1,0 1 1,0-1 0,1 1 0,-1-1 0,0 1-1,0-1 1,0 1 0,1-1 0,-1 1 0,0-1-1,0 1 1,0-1 0,0 0 0,0 0 0,2-3 20,-2 3-34,0 1-1,0 0 0,0-1 0,0 1 1,0-1-1,0 1 0,0-1 0,0 1 1,0 0-1,0-1 0,0 1 0,0-1 1,0 1-1,0 0 0,0-1 0,0 1 1,0-1-1,-1 1 0,1 0 0,0-1 1,0 1-1,-1-1 0,1 1-9,-1 0 1,1-1-1,-1 1 0,1 0 1,0 0-1,-1 0 0,1 0 0,-1 0 1,1 0-1,-1 0 0,1 0 1,-1 0-1,1 0 0,-1 0 0,1 0 1,0 0-1,-1 0 0,1 1 1,-1-1-1,1 0 0,-1 0 0,1 0 1,0 1-1,-1-1 0,1 0 1,-1 0-1,1 1 0,0-1 0,0 0 1,-1 1-1,1-1 0,0 1 1,-1-1-1,1 0 0,0 1 0,-9 15-2,8-14 2,-6 12-5,-19 47 17,24-57-13,1 1 0,0 0-1,0 0 1,0 0 0,0 0 0,1 0-1,0-1 1,0 1 0,0 0 0,1 8-1,0-10 0,0-1 0,0 1 0,1-1 0,-1 0 0,0 0 0,1 1 0,0-1 0,-1 0 0,1 0 0,0 0 0,0 0 0,0-1 0,0 1 0,0-1 0,1 1 0,-1-1 0,0 1 0,1-1 0,-1 0-1,4 1 1,8 2-17,0 0-1,24 3 0,-9-2-6,-14-1-5,-1 0 0,0 0 0,0 1 0,0 1 0,17 10 0,-28-14 16,0 0 1,0 1-1,0-1 1,0 1-1,0-1 1,0 1-1,-1 0 0,1 0 1,-1 0-1,0 1 1,3 3-1,-4-4 7,-1 0 0,1-1-1,0 1 1,-1-1-1,1 1 1,-1 0 0,0-1-1,0 1 1,0 0 0,0-1-1,-1 1 1,1 0-1,-1-1 1,1 1 0,-1-1-1,0 1 1,0-1 0,-2 4-1,1-2 6,-1 0-1,0 0 0,0 0 0,0-1 1,0 1-1,-1-1 0,0 0 1,1 0-1,-1 0 0,0-1 1,-1 1-1,1-1 0,0 0 0,-1 0 1,1 0-1,-1-1 0,-7 2 1,-8 2 11,-1-2 1,-33 2-1,31-4 41,-45-3 1,62 2-74,0-1 1,0 0-1,0 0 0,1 0 0,-1-1 1,0 0-1,1 0 0,-1-1 0,1 0 1,0 0-1,-1 0 0,1 0 0,-4-5 1,7 6-106,0 0 1,1 0-1,-1-1 1,1 1 0,0-1-1,0 1 1,0-1-1,0 1 1,0-1 0,0 0-1,1 1 1,-1-1-1,1 0 1,0 0 0,0 1-1,0-1 1,0 0-1,1-4 1,1-7-391,1 1 1,6-20-1,-5 21 444,9-32-765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53 9097,'0'0'7105,"-11"-9"-5349,6 4-1571,-1 1 1,0-1-1,0 1 0,0 1 0,0-1 0,-1 1 0,1 0 1,-1 0-1,0 1 0,0 0 0,0 0 0,0 1 0,0 0 1,0 0-1,0 0 0,-1 1 0,1 0 0,-8 2 0,1 1-105,0 1 0,0 0-1,1 1 1,-1 0 0,1 2-1,0-1 1,1 1 0,0 1-1,0 1 1,0-1 0,-14 15-1,2 1-12,1 1 0,0 0-1,-33 53 1,44-60-51,1 1 0,-13 29 0,22-42-23,-1 1-1,1 0 1,0 0 0,0 1-1,1-1 1,0 0 0,0 0 0,1 1-1,0-1 1,2 15 0,-1-19 1,0-1 0,0 1 1,0 0-1,1-1 0,-1 1 0,1-1 1,-1 1-1,1-1 0,0 0 1,0 0-1,0 0 0,0 0 0,0 0 1,1 0-1,-1-1 0,0 1 1,1-1-1,-1 1 0,1-1 0,0 0 1,-1 0-1,1 0 0,0-1 1,0 1-1,0 0 0,0-1 0,3 0 1,12 2-36,-1-1 0,1-1 1,20-2-1,-34 2 6,20-3-573,0 0 1,0-2-1,-1 0 0,1-2 0,31-13 1,-24 6-2479,46-28 1,-18 2-4763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0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0 11851,'0'0'3641,"-2"12"-3267,0-4-251,1 1 0,1-1 0,-1 1 1,1 0-1,1-1 0,0 1 1,0-1-1,0 1 0,1-1 0,3 9 1,15 37 273,-3 1 0,20 111 1,-34-140-365,-1 0 0,-1 0-1,-1 0 1,-1 0 0,-2 0 0,0-1 0,-2 1 0,0-1 0,-10 26 0,-9 8 122,-2-1 1,-64 103-1,-91 95-1091,85-138-1893,-6-4-2718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32 105 12940,'2'-9'1281,"6"-47"2479,-1 17 3819,-27 301-7711,1-60 205,15-144-131,1-32-713,1 1-1,1-1 1,6 50-1,-5-76 660,0 1 0,0-1 0,0 0 0,0 1 0,0-1 0,0 0 1,0 1-1,0-1 0,0 0 0,1 1 0,-1-1 0,0 0 0,0 0 0,0 1 0,0-1 0,1 0 0,-1 1 0,0-1 0,0 0 0,1 0 0,-1 1 0,0-1 0,1 0 0,-1 0 0,0 0 1,1 0-1,-1 1 0,0-1 0,1 0 0,-1 0 0,0 0 0,1 0 0,-1 0 0,0 0 0,1 0 0,-1 0 0,0 0 0,1 0 0,-1 0 0,0 0 0,1 0 0,-1 0 0,0 0 0,1 0 1,-1-1-1,0 1 0,1 0 0,-1 0 0,0 0 0,1 0 0,-1-1 0,0 1 0,0 0 0,1 0 0,-1-1 0,0 1 0,0 0 0,1-1 0,-1 1 0,0 0 0,0 0 0,0-1 0,0 1 1,0 0-1,1-1 0,-1 1 0,6-19-3919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10442,'0'0'6999,"4"-8"-5921,-3 5-1004,0 1 0,1-1 1,-1 1-1,0-1 0,1 1 0,0 0 1,0 0-1,0-1 0,0 1 0,0 0 1,0 1-1,0-1 0,1 0 0,3-2 1,0 2 81,0 0 0,1 0 1,-1 1-1,0 0 1,1 0-1,-1 0 0,11 1 1,329 4 1570,-217-1-4821,-1-2-6862,-137-1 5424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1057,'0'0'12812,"-43"56"-11467,64-51 481,13 0 288,7 0-640,8-2-706,4 1-576,0 1-160,-2 0-32,-6 4-480,-4 1-577,-14 3-801,-10 3-736,-12-1-225,-5-1-1921</inkml:trace>
  <inkml:trace contextRef="#ctx0" brushRef="#br0" timeOffset="1">1 449 11082,'0'0'3300,"45"25"-834,6-24-288,3-1-160,7 0-769,3 0-865,0 0-287,-9 0-65,-3 0-193,-3 5-1184,-7-1-1409,-12 1-2307,-2-4-8424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127 193 4837,'8'-10'2124,"13"-16"-623,38-49 3090,-53 66-3404,1-1 0,-1 0 0,-1 0-1,0 0 1,8-22 0,-14 32-1103,0-1 1,1 1-1,-1 0 1,1 0-1,-1 0 1,0 0-1,1 0 1,-1 0-1,0 0 1,1 0-1,-1 0 1,1 0-1,-1 1 0,0-1 1,1 0-1,-1 0 1,1 1-1,-1-1 1,1 0-1,-1 1 1,1-1-1,-1 0 1,1 1-1,-1-1 1,1 1-1,-1-1 1,1 0-1,0 1 1,-1-1-1,1 1 1,-1 0-1,-23 20-326,-1 11 238,1 0 1,2 2-1,1 1 1,2 0 0,1 1-1,2 2 1,1-1-1,3 2 1,0-1-1,3 2 1,1-1 0,2 1-1,-1 68 1,7-91 27,0-1 0,2 1 1,0 0-1,1-1 0,0 0 1,1 1-1,1-2 0,13 30 1,-14-38-207,0 0 0,1 0 0,0 0 1,0-1-1,0 1 0,1-1 0,0-1 1,9 8-1,-9-9-437,1 0 0,0 0 0,0 0 0,0-1 0,0 0 0,0 0 0,1-1 0,-1 0 0,16 2 0,16-3-5777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14 11307,'3'-11'7922,"-8"8"-3349,-17 17-2309,-26 31-3111,-29 41 894,-72 105 1,85-105-1910,61-81 2010,-12 11-4393,11-17 823,2-11 424,2-14-2602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5541,'0'0'15823,"51"48"-15054,-26-12-225,1 1-255,4 2-193,6-2 0,4 0-192,1-3-1538,2-10-1345,-1-6-1793,-1-9-4389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13421,'0'0'4473,"11"5"-3426,13 7-550,0 1 0,-1 1 0,0 1 1,-1 1-1,28 28 0,-39-34-456,-1 0 0,-1 1 0,1 0 0,-2 1 1,0 0-1,0 0 0,-1 1 0,0 0 0,-1 0 0,-1 1 0,0 0 0,5 25 1,-8-19-11,-1 1 0,-1-1 0,-1 0 0,-1 0 0,-1 0 0,0-1 0,-1 1 0,-1 0 1,-2-1-1,1 0 0,-2-1 0,0 0 0,-2 0 0,0 0 0,-1-1 0,0-1 0,-1 0 0,-1-1 1,-1 0-1,0 0 0,-1-2 0,-31 23 0,3-15-1840,14-14-2831,-1-6-5935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11787,'0'0'8744,"79"-7"-6501,-32 1-610,6 2-544,3 4-705,1 0-319,-1 0-33,-5 4-385,-13 5-576,-4 5-416,-15-2-1185,-12 1-705,-7-2-1089,-2 0-1314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19636,'12'0'2585,"-1"-1"-1553,8-4-392,2 3 1617,8-1-945,2 0-272,8 1-496,-3 2-240,1-2-512,3 0-440,-5-2-1000,-2 0 1384,-5 1-248,0 0-201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9769,'0'0'13229,"69"25"-11404,-18-21-415,6-2-577,3 3-513,-1-2-224,1 3-160,-7 2-1698,-4-2-1281,-6-2-3683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11883,'0'0'11424,"2"10"-10943,0 9-204,-1 0 1,-1 1 0,0-1-1,-2 1 1,-4 23-1,5-41-267,0 0-1,1 0 0,-1 0 0,1 0 0,-1 0 0,1 0 0,0 0 0,0 0 0,0 0 1,0 0-1,0 0 0,0 0 0,0 0 0,1 0 0,-1 0 0,1 0 0,0 0 0,-1 0 1,1-1-1,0 1 0,0 0 0,0 0 0,0-1 0,1 1 0,-1 0 0,3 2 0,0-3 10,0 0-1,-1-1 0,1 1 1,0-1-1,0 0 0,0 0 0,0 0 1,0 0-1,0-1 0,0 1 0,0-1 1,0 0-1,7-3 0,14-5 17,1-1-1,-1-2 1,42-25-1,-36 19-47,47-20 0,-78 38 9,0-1 0,0 1-1,0 0 1,1 0-1,-1 0 1,0 0 0,0-1-1,0 1 1,1 0-1,-1 0 1,0 0 0,1 0-1,-1 0 1,0 0-1,0 0 1,1 0 0,-1 0-1,0 0 1,0 0-1,1 0 1,-1 0 0,0 0-1,1 0 1,-1 0-1,0 0 1,0 0 0,1 0-1,-1 0 1,0 0-1,0 0 1,1 1 0,-1-1-1,0 0 1,0 0-1,1 0 1,-1 0 0,0 1-1,0-1 1,0 0-1,1 0 1,-1 0 0,0 1-1,0-1 1,0 0-1,0 0 1,0 1 0,0-1-1,1 0 1,-1 0 0,0 1-1,0-1 1,-6 21 7,-17 21 137,17-34-139,1 2-1,0-1 1,0 1 0,1-1-1,-5 17 1,7 6-3512,7-28-3467,11-3-6821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6470,'0'0'15038,"0"14"-14216,-1 41 299,-3 0-1,-2 0 1,-14 54 0,-50 177-66,54-229-1147,15-51 68,-11 35 190,12-41-160,0 0-1,0 0 1,0 0 0,0 0-1,0 0 1,0 0 0,0 0-1,-1-1 1,1 1 0,0 0 0,0 0-1,0 0 1,0 0 0,0 0-1,0 0 1,0 0 0,0 0-1,0 0 1,0 0 0,0 0-1,0 0 1,0 0 0,0 0 0,-1 0-1,1 0 1,0 0 0,0 0-1,0 0 1,0 0 0,0 0-1,0 0 1,0 0 0,0 0-1,0 0 1,0 0 0,0 0 0,0 0-1,-1 0 1,1 0 0,2-26 232,6-28-155,26-85-1,-16 71-156,-2 1-620,4 0 0,37-86 0,-55 148 630,0 0 1,1 0-1,0 0 1,0 0-1,0 0 1,0 1-1,1-1 1,0 1-1,0 0 1,0 0-1,0 1 1,1-1-1,-1 1 1,1 0-1,0 0 1,0 0-1,0 1 0,0-1 1,0 2-1,1-1 1,-1 0-1,1 1 1,-1 0-1,1 0 1,0 1-1,-1-1 1,1 1-1,0 0 1,-1 1-1,1-1 1,-1 1-1,1 1 1,0-1-1,-1 1 1,0 0-1,1 0 0,-1 0 1,0 1-1,6 3 1,-6-3 30,1 1-1,-1-1 1,1 1 0,-1 0 0,0 1 0,-1-1-1,1 1 1,-1 0 0,0 0 0,0 0 0,0 1-1,-1-1 1,0 1 0,0 0 0,0 0-1,1 6 1,-3-8 120,0 0-1,0 0 0,-1-1 0,1 1 1,-1 0-1,0 0 0,0-1 1,-1 1-1,1 0 0,-1 0 0,0-1 1,0 1-1,0 0 0,0-1 1,-1 1-1,1-1 0,-1 1 1,0-1-1,0 0 0,0 0 0,0 0 1,-1 0-1,1 0 0,-1 0 1,0-1-1,0 1 0,0-1 0,-5 3 1,-2 1 121,0-1 0,-1 0 0,1 0 0,-1-1 0,0-1 0,-1 0 0,1 0 0,-19 1 0,20-3-558,0-1 0,0 0-1,0 0 1,-1-1 0,-18-4-1,10-5-3471,7-4-2798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14157,'0'0'4901,"86"2"-2274,-37-2-738,10-3-832,3 0-512,-4-1-449,1 3-64,-16 1-897,-9 0-704,-15 4-802,-12 5-960,-7 0-1569,-7 1-3652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11275,'0'0'11178,"62"6"-9993,-11-2-480,9 1-513,6 1-96,4 0-640,-4-3-3236,0 0-4067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6726,'0'0'10693,"10"-5"-8921,6-1-1323,0 0-1,0 1 0,1 1 0,0 1 0,0 0 0,26 0 0,4 1 480,65 6-1,-109-4-918,-1 0 0,1 0 0,-1 0 0,1 1 0,-1-1 0,1 1 0,-1-1 0,0 1 0,1 0 0,-1 0 0,0 0 0,1 0 0,-1 0 0,0 0 0,0 1 0,0-1 0,0 1 0,0-1 0,0 1 0,-1 0 0,1 0 0,0 0 0,-1 0 0,0 0 0,1 0 0,-1 0-1,0 0 1,0 1 0,1 3 0,-2-3 15,0 1 0,0-1-1,-1 0 1,1 1 0,-1-1-1,0 0 1,0 1 0,0-1-1,0 0 1,0 0 0,-1 0-1,0 0 1,1 0 0,-1 0-1,0 0 1,-1-1 0,1 1-1,0-1 1,-1 1 0,1-1-1,-5 3 1,-12 8 237,-1 0-1,0-2 1,-36 16 0,37-20-181,1 2-1,0 0 1,1 1 0,0 1 0,-26 21-1,41-31-81,1 0-1,0 0 1,0 0-1,0-1 0,0 1 1,1 0-1,-1 0 0,0 1 1,0-1-1,0 0 0,1 0 1,-1 0-1,1 0 1,-1 1-1,1-1 0,-1 0 1,1 0-1,0 1 0,0-1 1,-1 0-1,1 1 0,0-1 1,0 0-1,0 1 1,1-1-1,-1 0 0,0 0 1,0 1-1,1-1 0,-1 0 1,0 1-1,1-1 1,0 0-1,-1 0 0,1 0 1,0 0-1,-1 0 0,1 1 1,0-1-1,0-1 0,0 1 1,0 0-1,0 0 1,0 0-1,0 0 0,0-1 1,0 1-1,1 0 0,-1-1 1,0 1-1,2 0 0,9 4 36,0 0-1,1 0 0,25 5 0,-31-8-45,106 19-1642,-35-14-2423,-9-5-2697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12588,'0'0'13095,"-9"3"-12342,6-2-725,-1 0 1,1 0 0,-1 0-1,1 0 1,0 0-1,-1 1 1,1-1 0,0 1-1,0 0 1,0 0 0,0 1-1,1-1 1,-1 0-1,0 1 1,1 0 0,0-1-1,0 1 1,0 0-1,0 0 1,0 0 0,0 0-1,1 1 1,-1-1 0,1 0-1,0 1 1,0-1-1,0 1 1,1-1 0,-1 1-1,1 0 1,0-1 0,0 1-1,0-1 1,0 1-1,2 5 1,0-4-134,0-1 0,0 0-1,0-1 1,0 1 0,0 0 0,1-1 0,0 1-1,0-1 1,0 0 0,0 0 0,0 0 0,1 0-1,0-1 1,-1 1 0,1-1 0,4 2 0,69 32-2713,-73-35 2630,32 12-1231,-22-9 883,-1 1 1,1 0-1,-1 1 0,0 1 0,13 9 0,-25-16 541,0 1 0,0-1 0,0 1 0,-1-1 0,1 1 0,0 0 0,0 0 0,-1-1-1,1 1 1,0 0 0,-1 0 0,1 0 0,-1 0 0,1-1 0,-1 1 0,1 0 0,-1 0 0,0 0-1,1 0 1,-1 0 0,0 0 0,0 0 0,0 0 0,0 0 0,0 1 0,0-1 0,0 1 0,-1 0 101,0 0 1,0 0 0,0-1 0,0 1 0,0-1 0,-1 1 0,1-1 0,0 1 0,-1-1 0,1 0 0,-1 0 0,0 0 0,-2 2 0,-9 4 777,0-2 0,0 1 0,-16 3 0,25-7-684,-19 5 392,0-1 1,0-2-1,-1 0 1,1-1 0,-39 0-1,60-3-708,0 0 0,0 0 0,0-1 1,0 1-1,0-1 0,0 1 0,0-1 0,0 0 0,0 1 0,0-1 0,0 0 0,0 0 0,0 0 1,1-1-1,-1 1 0,1 0 0,-1-1 0,1 1 0,-1-1 0,0-1 0,-11-27-5158,6-3-3604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8616,'0'0'8424,"62"-11"-5157,-28 10-768,7 1-1186,6 0-929,2 0-320,0 5-768,4-3-4133,-6-2-8648</inkml:trace>
  <inkml:trace contextRef="#ctx0" brushRef="#br0" timeOffset="1">717 287 25848,'0'0'3844,"-2"-59"-3748,11 48-352,6 0-1730,-2 2-4548,-1 1-10218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94 11659,'0'0'9652,"2"-9"-7634,4-28-726,-6 36-1262,0 0 0,0 1 0,0-1 0,0 1 0,0-1 0,-1 0 0,1 1 0,0-1 0,0 1 0,-1-1 0,1 0 0,0 1 0,-1-1 0,1 1 0,-1-1 0,1 1 1,-1-1-1,1 1 0,-1 0 0,1-1 0,-1 1 0,1 0 0,-1-1 0,1 1 0,-1 0 0,0-1 0,1 1 0,-1 0 0,1 0 0,-1 0 0,0 0 0,1 0 0,-1 0 0,0 0 1,1 0-1,-2 0 0,-25 1 22,24-1-5,-5 2-58,0 0 0,0 0 0,0 1 0,0 0 0,1 0 0,-1 1 0,1-1 0,0 2 0,0-1 0,0 1 0,1 0 0,-1 1 0,1-1-1,1 1 1,-10 12 0,9-11-3,1 1-1,0 0 0,0 0 0,0 0 0,1 0 1,0 1-1,1 0 0,0 0 0,0 0 0,1 0 0,0 0 1,1 1-1,-1 14 0,2-22 15,0-1 0,1 1 0,-1-1 0,0 1 0,1 0 0,-1-1 0,1 1 0,-1-1 0,1 1 0,0-1 0,0 1-1,-1-1 1,1 0 0,0 1 0,0-1 0,0 0 0,1 1 0,-1-1 0,0 0 0,0 0 0,3 1 0,-1 0 1,1 0 0,0-1 0,0 1 0,0-1 0,0 0 0,0 0 0,0 0-1,6 0 1,3 0 8,0-1-1,0-1 0,0 0 0,24-6 0,-25 4 22,-1-1 0,1-1 0,-1 0 0,0 0 0,0-1-1,0-1 1,-1 0 0,0 0 0,-1-1 0,1 0 0,12-15 0,-16 17 44,-1 0 0,-1 0 0,1 0 0,-1-1 0,0 0 1,-1 0-1,1 0 0,-1 0 0,-1 0 0,1-1 0,-1 1 1,-1-1-1,1 0 0,-1 1 0,-1-1 0,1 0 0,-1 0 1,-1 0-1,-1-11 0,2 17-130,-1 0 0,1 0-1,-1 1 1,1-1 0,-1 0 0,1 0 0,-1 1 0,0-1 0,0 1-1,0-1 1,0 0 0,0 1 0,0 0 0,0-1 0,-1 1 0,1 0 0,0-1-1,-1 1 1,1 0 0,-1 0 0,1 0 0,-1 0 0,0 1 0,1-1-1,-1 0 1,0 1 0,0-1 0,1 1 0,-1-1 0,0 1 0,0 0-1,0 0 1,1 0 0,-1 0 0,0 0 0,-2 1 0,1-1-438,0 1 0,0 0 1,1 0-1,-1 0 0,0 0 1,1 1-1,-1-1 0,1 0 1,-1 1-1,1 0 0,0 0 1,0 0-1,-1 0 0,1 0 1,1 0-1,-1 0 0,0 1 1,1-1-1,-1 1 1,1-1-1,-1 1 0,0 3 1,-3 20-6560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8552,'0'0'14222,"4"72"-14126,-4-40 0,0-1 0,0 2-64,0-4-897,0-2-1377,0-8-1281,0-9-1634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16932,'5'10'2256,"-5"-1"-1328,-2 2-352,-6 5 1441,-6 7-833,-5 2-192,-2 14-456,-1 0-151,0 4-249,-1 0-128,3-4-128,-1-1-113,9-5-471,2-8-352,2-17 800,7-6-184,-5-5-72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5894,'0'0'10698,"1"-9"-7485,4-31-794,-5 39-2371,0-1 1,0 1-1,1-1 1,-1 1 0,0 0-1,1-1 1,-1 1-1,1 0 1,0-1 0,-1 1-1,1 0 1,0 0-1,0 0 1,0 0 0,0 0-1,0 0 1,0 0-1,0 0 1,0 0-1,0 0 1,0 0 0,1 1-1,-1-1 1,0 0-1,0 1 1,1-1 0,-1 1-1,1 0 1,-1-1-1,0 1 1,1 0 0,-1 0-1,1 0 1,-1 0-1,0 0 1,1 0-1,-1 0 1,1 0 0,1 1-1,5 1 115,-1 0 0,1 1 0,-1 0-1,0 0 1,7 4 0,-14-7-163,21 12-5,-12-6 2,0-1 0,0 0 0,1 0 0,0-1 0,0-1 0,0 1 0,0-1 0,0-1 0,1 0 0,10 0 0,-24 1-4,1-1-1,-1 0 0,0 0 1,1 1-1,0 0 1,0-1-1,0 1 0,0 0 1,0 0-1,-2 4 0,-23 43-14,15-29 56,2 1 1,1 0 0,0 1-1,2 0 1,0 0 0,2 1 0,1 0-1,0 0 1,1 27 0,3-51-87,0 0 0,0 0 1,0 0-1,0 1 0,0-1 1,0 0-1,0 0 0,1 0 0,-1 1 1,0-1-1,0 0 0,0 0 1,0 0-1,0 1 0,0-1 1,1 0-1,-1 0 0,0 0 1,0 0-1,0 0 0,0 0 1,1 1-1,-1-1 0,0 0 1,0 0-1,0 0 0,1 0 0,-1 0 1,0 0-1,0 0 0,0 0 1,1 0-1,-1 0 0,0 0 1,0 0-1,1 0 0,-1 0 1,0 0-1,0 0 0,0 0 1,1 0-1,-1 0 0,0 0 1,0-1-1,0 1 0,1 0 0,-1 0 1,0 0-1,0 0 0,0 0 1,0 0-1,0-1 0,1 1 1,-1 0-1,0 0 0,0 0 1,0 0-1,0-1 0,0 1 1,0 0-1,1-1 0,9-13-5290,-9-1 132,-1-2-2953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8104,'0'0'15246,"79"-18"-13580,-43 17-513,4-2-449,-3 2-447,-1 1-193,-2-1-705,-13-2-1697,-1-2-3844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12876,'0'0'11980,"-9"4"-10988,-1 0-715,1 1-1,0 0 0,0 0 1,-14 12-1,20-14-236,0 0 1,0 0-1,0 0 0,0 0 1,1 0-1,-1 1 1,1-1-1,0 1 0,0 0 1,0-1-1,1 1 1,-1 0-1,1 0 0,0 0 1,0 0-1,0 0 1,0 9-1,1-12-41,1 1-1,-1-1 0,1 1 1,-1-1-1,1 1 1,0-1-1,-1 1 0,1-1 1,0 0-1,0 1 1,0-1-1,0 0 1,0 0-1,0 0 0,1 0 1,-1 0-1,0 0 1,0 0-1,1 0 0,-1 0 1,1-1-1,-1 1 1,1 0-1,-1-1 1,1 1-1,2-1 0,50 12-257,-42-10 134,32 3-334,-32-5 289,0 1 0,0 0-1,-1 1 1,1 1 0,0 0 0,-1 0-1,1 1 1,17 9 0,-28-12 173,0-1 0,0 1 0,-1 0 0,1 0 0,0 0 0,0 0 0,-1 0 1,1 0-1,-1 0 0,1 0 0,-1 0 0,1 0 0,-1 0 0,0 0 0,1 0 0,-1 1 0,0-1 1,0 0-1,0 0 0,0 0 0,0 0 0,0 0 0,0 1 0,0-1 0,-1 0 0,1 0 0,0 0 0,-1 0 1,1 0-1,-1 0 0,1 0 0,-1 0 0,1 0 0,-1 0 0,0 0 0,1 0 0,-1 0 0,0 0 0,-1 0 1,-34 34 924,23-26-781,-1 0 0,1-1 1,-2-1-1,1 0 1,-1 0-1,0-2 0,-1 0 1,1-1-1,-1 0 1,0-1-1,0-1 1,-24 0-1,39-1-260,0-1 0,0 0 0,0 0-1,-1-1 1,1 1 0,0 0 0,0 0 0,0 0 0,0-1 0,0 1-1,1 0 1,-1-1 0,0 1 0,0-1 0,0 1 0,0-1 0,0 0-1,0 1 1,1-1 0,-1 0 0,0 1 0,1-1 0,-1 0-1,0 0 1,1 0 0,-1 0 0,1 1 0,-1-3 0,-3-31-8889,4 31 8243,0-24-9901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13869,'0'0'9833,"53"-34"-8583,-29 31-386,8 2-543,4 1-289,9 0-64,2 4-1442,4 1-3266,6-5-7079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9417,'0'0'3459,"9"0"32,12 0-448,9-4-993,6 2-448,13-2-513,4 1-481,5 3-479,-3 0-97,-1 0-64,-6 0-897,-11 0-897,-8 0-1281,-13 0-1121,-10 0-2178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4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12492,'0'0'2306,"50"1"1377,-8-1-1344,7 0-866,9-5-768,3-2-449,5 4-256,-8 0-448,-3 0-2948,-3-3-3138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9513,'-22'-3'4773,"1"0"-1,-36 1 1,64 10-3368,10 1-1038,15-3-191,1-1 0,0-2 0,0-1 1,52-4-1,-14 0-534,88-10-2930,-159 12 3282,0 0 0,1 0 1,-1 0-1,0 0 1,0 1-1,0-1 1,1 0-1,-1 0 0,0 0 1,0 0-1,0 0 1,0 1-1,0-1 1,1 0-1,-1 0 0,0 0 1,0 1-1,0-1 1,0 0-1,0 0 0,0 1 1,0-1-1,0 0 1,0 0-1,0 1 1,1-1-1,-1 0 0,0 0 1,0 0-1,-1 1 1,1-1-1,0 0 1,0 0-1,0 1 0,0-1 1,0 0-1,0 0 1,0 1-1,0-1 0,0 0 1,0 0-1,-1 0 1,1 1-1,0-1 1,0 0-1,0 0 0,0 0 1,-1 0-1,1 1 1,0-1-1,0 0 1,0 0-1,-1 0 0,-10 15-2,-137 135 1944,-37 42 223,180-187-2089,3-4-56,0 1 0,1 0 1,-1 0-1,0 1 0,0-1 1,1 0-1,0 0 0,-1 1 1,1-1-1,0 1 0,0-1 0,-1 4 1,3-6-35,-1 0 0,0 1 1,1-1-1,-1 0 1,0 1-1,1-1 0,-1 0 1,0 1-1,1-1 0,-1 0 1,1 0-1,-1 0 0,1 1 1,-1-1-1,0 0 0,1 0 1,-1 0-1,1 0 0,-1 0 1,1 0-1,-1 0 1,1 0-1,-1 0 0,1 0 1,-1 0-1,1 0 0,-1 0 1,0 0-1,1-1 0,-1 1 1,1 0-1,-1 0 0,1 0 1,-1-1-1,0 1 0,1 0 1,-1 0-1,0-1 0,1 0 1,19-9-1736,-16 7 541,0-1 1,0 0 0,-1 0-1,1 0 1,-1 0 0,5-8-1,1-11-5950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13036,'0'0'9225,"55"-18"-7784,-16 17-384,3 0-384,7 1-385,4 0-224,-2 0-64,-1 0-1377,-6 1-2114,-5-1-2755,-1 0-4901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17232,'0'0'7180,"-6"10"-6406,0-1-543,-32 56 509,36-61-737,0 0-1,0 0 1,0 0-1,1 0 1,0 1-1,-1-1 1,1 0 0,1 1-1,-1-1 1,1 1-1,0-1 1,0 0-1,0 1 1,2 8-1,-2-12-62,1 1-1,0-1 0,0 1 1,0-1-1,1 0 1,-1 0-1,0 1 0,0-1 1,1 0-1,-1 0 0,1 0 1,-1 0-1,1 0 0,-1-1 1,1 1-1,-1 0 0,1-1 1,0 1-1,1 0 0,38 5-1716,-29-5 999,27 3-1037,-11-1 783,0 1-1,28 7 1,-55-11 1086,-1 0 0,1 0 0,-1 0 0,1 0-1,0 0 1,-1 0 0,1 1 0,-1-1 0,1 0-1,0 0 1,-1 0 0,1 1 0,-1-1 0,1 0 0,-1 1-1,1-1 1,-1 0 0,1 1 0,-1-1 0,1 1-1,-1-1 1,1 1 0,-1-1 0,0 1 0,1-1 0,-1 1-1,0-1 1,1 1 0,-1-1 0,0 1 0,0 0-1,0-1 1,0 1 0,1-1 0,-1 1 0,0 0 0,0-1-1,0 1 1,0 0 0,0-1 0,-1 1 0,1-1-1,0 1 1,0 0 0,0-1 0,0 1 0,-1-1 0,1 1-1,0-1 1,0 1 0,-1 0 0,1-1 0,-1 1-1,1-1 1,0 0 0,-1 1 0,1-1 0,-1 1 0,1-1-1,-1 0 1,0 1 0,-37 25 2447,35-24-2611,-5 3 356,-94 50 2079,89-49-2243,0-1 0,0 0 0,0-1 0,-1 0 0,1-1 0,-17 2 0,28-5-195,1 0 0,-1 0 1,1 0-1,-1 0 0,1 0 0,-1 0 1,1 0-1,-1-1 0,1 1 1,-1-1-1,1 1 0,-1-1 1,1 1-1,-1-1 0,1 0 0,0 0 1,-1 1-1,1-1 0,0 0 1,0 0-1,0-1 0,0 1 0,0 0 1,0 0-1,-2-3 0,1 0-681,1-1-1,-1 1 0,1-1 0,0 1 0,0-1 0,0 0 1,0-7-1,0-23-5830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11723,'0'0'10506,"67"-17"-9161,-38 17-416,1 0-576,4 4-289,2 4-32,1-3-609,-3-3-2498,2-2-4036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55 17356,'-1'-3'232,"0"0"1,0-1 0,0 1-1,-1 0 1,1 0 0,-1 0-1,0 1 1,1-1 0,-1 0 0,0 1-1,-1-1 1,1 1 0,0 0-1,-1-1 1,1 1 0,-1 0-1,-4-2 1,4 3-123,1 0 0,0 1 0,-1-1 1,1 0-1,0 1 0,-1 0 0,1-1 0,-1 1 0,1 0 0,-1 0 0,1 1 1,-1-1-1,1 0 0,0 1 0,-1 0 0,1-1 0,0 1 0,-1 0 0,1 0 1,0 0-1,0 0 0,0 1 0,0-1 0,-3 3 0,-3 3 87,1-1-1,0 2 0,0-1 0,0 1 1,-5 9-1,10-14-138,0 0 1,0-1-1,0 1 1,1 0-1,-1 0 0,1 0 1,0 0-1,0 0 1,0 0-1,0 1 0,1-1 1,-1 0-1,1 0 1,0 1-1,-1-1 0,2 0 1,-1 1-1,0-1 1,2 5-1,-1-6-19,0 0 0,1 0 0,-1 0-1,1 0 1,0 0 0,-1-1 0,1 1 0,0-1 0,0 1 0,0-1 0,0 0-1,0 0 1,0 0 0,0 0 0,0 0 0,0 0 0,1 0 0,-1-1-1,0 1 1,1-1 0,-1 0 0,0 0 0,1 0 0,-1 0 0,5 0 0,-1-1 44,1 1 0,-1-1 1,1-1-1,-1 1 1,1-1-1,-1 0 0,12-5 1,-15 5-70,-1 0 1,1 1-1,-1-1 1,0 0-1,1-1 0,-1 1 1,0 0-1,0 0 1,0-1-1,-1 0 1,1 1-1,0-1 1,-1 0-1,0 1 1,0-1-1,0 0 0,0 0 1,1-4-1,-2 5-88,0 1 1,0-1-1,0 1 0,0-1 0,0 1 0,0-1 0,0 1 1,-1-1-1,1 1 0,0-1 0,-1 1 0,1-1 0,-1 1 1,0-1-1,0 1 0,1 0 0,-1-1 0,0 1 0,0 0 1,0 0-1,0 0 0,0 0 0,0 0 0,-1 0 0,1 0 1,0 0-1,-1 0 0,1 0 0,0 1 0,-1-1 0,1 0 1,-1 1-1,1 0 0,-1-1 0,1 1 0,-1 0 0,-1-1 1,0 1-125,-1 0 0,1 0 0,0 0 0,0 0 0,-1 0 0,1 1 0,0-1 0,0 1 0,-1 0 0,1 0 1,0 0-1,0 0 0,0 1 0,-3 1 0,-7 11-778</inkml:trace>
  <inkml:trace contextRef="#ctx0" brushRef="#br0" timeOffset="1">446 564 14435,'-2'0'116,"-27"12"1839,-33 17-1,55-25-1525,1-1 0,0 1 0,-1 1 0,2-1 0,-1 1 0,0 0 0,1 0 0,0 1 1,0-1-1,-7 13 0,11-17-350,0 1 0,0-1 1,0 1-1,1-1 1,-1 1-1,1-1 1,-1 1-1,1-1 1,0 1-1,-1 0 0,1-1 1,0 1-1,0 0 1,0-1-1,0 1 1,0-1-1,1 1 0,-1 0 1,0-1-1,1 1 1,-1-1-1,1 1 1,1 1-1,-1-1-9,1 0 1,0 0-1,0 0 1,-1-1-1,1 1 1,0-1-1,1 1 0,-1-1 1,0 0-1,0 0 1,1 0-1,-1 0 0,4 1 1,6 1 77,0-1 0,0-1 1,0 0-1,0 0 0,15-2 1,-15 0-27,-1 0 1,1-1-1,-1-1 0,1 0 1,-1 0-1,0-1 0,16-8 1,-25 10-107,1 1-1,0-1 1,-1 0 0,0 1 0,1-1 0,-1 0-1,0-1 1,0 1 0,0 0 0,0 0-1,-1-1 1,1 1 0,0-1 0,1-4 0,-3 4-29,1 1 1,-1 0 0,0-1-1,0 1 1,0-1-1,0 1 1,0-1 0,0 1-1,-1-1 1,1 1 0,-1-1-1,0 1 1,0 0 0,1-1-1,-2 1 1,1 0-1,0 0 1,0 0 0,-1 0-1,-2-3 1,-2-2-298,0 0-1,-1 1 1,0 0 0,0 0 0,-13-8-1,10 7 82,7 5-257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12043,'0'0'5051,"10"-3"-2414,26-5-1099,1 0 0,0 3 0,50-2 0,124 7-937,-92 2-489,16 6-266,-90-3-1371,1-3 0,70-5-1,-98-1-1068,-6-4-2142,-3-1-2497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16976,'0'0'9113,"-9"9"-9065,-39 38 4,14-16 146,0 3 0,2 1-1,2 1 1,-34 52 0,63-87-192,0 0 1,0 0-1,0 0 1,1 1-1,-1-1 1,1 0-1,-1 0 0,0 1 1,1-1-1,0 0 1,-1 1-1,1-1 1,0 1-1,0-1 1,0 0-1,0 1 1,0-1-1,0 1 1,0-1-1,0 0 1,1 1-1,-1-1 1,0 0-1,1 1 1,-1-1-1,1 0 0,1 3 1,0-3 2,0 1 0,0-1 0,0 0 1,0 0-1,0 0 0,0-1 0,0 1 0,0 0 0,1-1 1,-1 1-1,0-1 0,0 0 0,1 0 0,-1 1 0,3-2 1,11 0-200,1-1-1,-1 0 1,26-9 0,75-28-5785,-41 4-3990,-38 13-295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13357,'0'0'5189,"-55"40"-4100,29-8-32,0 6 128,-3 7-160,3 6-225,0 2-511,5 0-193,0 0-96,2-6-2050,6-7-4452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5862,'0'0'15492,"-6"8"-15263,-2 3-112,2 0 0,-1 1-1,1 0 1,1 0 0,0 0-1,1 0 1,1 1 0,-4 17 0,-15 123 1046,18-119-1012,-13 290 276,17-321-422,0 0 1,0 1-1,0-1 1,1 0-1,-1 1 1,1-1-1,0 0 0,0 1 1,0-1-1,0 0 1,0 0-1,1 0 1,-1 0-1,1 0 0,3 3 1,-5-5 8,1-1 0,0 1 0,0 0 0,-1-1 0,1 0 0,0 1-1,0-1 1,0 1 0,0-1 0,0 0 0,-1 0 0,1 1 0,0-1 0,0 0 0,0 0 0,0 0 0,0 0 0,0 0 0,0 0 0,0 0 0,1-1 0,1 0 56,-1 0 0,1 0 0,-1 0 0,0 0 0,1-1 0,-1 1 0,0-1 0,0 1 0,0-1 0,3-3 0,35-42 398,-3-2 0,-1 0 0,39-77-1,-21 36-390,146-218-151,-195 302-406,2-4-143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50 12684,'1'-1'454,"0"-1"0,0 0 1,0 0-1,-1 0 0,1 0 0,-1 1 1,1-1-1,-1 0 0,1 0 0,-1 0 1,0 0-1,0 0 0,0 0 0,0 0 1,0 0-1,-1 0 0,1 0 0,-1 0 1,0-3-1,0 4-342,0 0 1,0 0-1,0 1 0,0-1 1,0 0-1,0 1 0,0-1 1,0 1-1,0-1 0,-1 1 1,1 0-1,0 0 0,0-1 1,0 1-1,0 0 0,0 0 1,-1 0-1,1 0 0,0 0 1,0 0-1,0 0 0,0 1 1,-3 0-1,-3 1-147,-1 0-1,1 1 1,0 0-1,-1 0 1,1 1-1,1 0 1,-1 1-1,-9 7 1,4-1-25,1 1 1,0 0 0,1 1 0,1 0-1,-14 25 1,19-31 43,1-1 0,0 1 0,0 0 0,0 1-1,1-1 1,0 0 0,1 1 0,0 0 0,0-1-1,0 1 1,1-1 0,0 1 0,1 0 0,2 10 0,-3-17 17,0 0 1,0 0-1,1 0 0,-1 0 1,1 0-1,-1 0 1,1 0-1,-1 0 1,1 0-1,-1 0 1,1 0-1,0 0 0,0 0 1,-1-1-1,1 1 1,0 0-1,0-1 1,0 1-1,0 0 1,0-1-1,0 1 0,0-1 1,0 1-1,0-1 1,1 1-1,1-1 10,0 0 0,0 0 0,-1 0 0,1 0 0,0 0 0,0 0 0,0-1 0,-1 0 0,1 1 1,2-2-1,4-1 40,-1-1 1,0 0 0,0 0 0,0-1 0,11-8-1,-5 1-1,-1-2 0,0 1 0,-1-2 0,-1 1 0,0-2 0,-1 1 0,0-2 0,-2 1 0,0-1 0,8-24 0,-43 82-391,22-33 361,1 1 1,0 0 0,1 0 0,-1 0 0,2 0 0,0 0 0,0 1 0,0-1-1,1 1 1,1 18 0,0-27-10,1 0 0,0 0 0,0 0 0,-1 0 0,1 0 1,0 0-1,0 0 0,0 0 0,0-1 0,0 1 0,0 0 0,1-1 0,-1 1 0,0 0 0,0-1 0,0 1 0,1-1 0,-1 0 0,0 0 0,0 1 0,1-1 1,-1 0-1,0 0 0,1 0 0,-1 0 0,2 0 0,39-3 287,-42 3-292,24-5 29,-1 0-1,0-2 1,30-13-1,3 0-22,-56 19 175,1 0 1,-1 1 0,1-1-1,-1 0 1,1 0-1,-1 1 1,0-1-1,1 0 1,-1 0 0,0 1-1,0-1 1,1 0-1,-1 0 1,0 0-1,0 0 1,0 1 0,0-1-1,0 0 1,0 0-1,0 0 1,-1 0-1,1 1 1,0-1 0,0 0-1,-1 0 1,1 0-1,0 1 1,-1-1-1,1 0 1,-1 0 0,0-1-1,-17-33-772,15 29 965,-6-10-414,4 8-62,0-1 1,1 1-1,0-1 0,0 0 0,1 0 0,0 0 0,-2-11 1,15 19-3306,77 5-9198,-44-4 3070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5061,'0'0'12022,"-9"5"-10357,-3 4-1273,1 1-1,0 0 0,0 0 0,1 1 0,1 1 0,0 0 1,1 0-1,0 1 0,0-1 0,-9 25 0,3-5 49,2-1 0,-11 42 0,19-57-376,1 0 0,1-1 0,0 1-1,1 0 1,1 0 0,0 0 0,3 17 0,-2-29-105,-1 1 0,2-1 0,-1 0 0,1 0 0,-1 0 0,1 0 0,0 0 0,0 0 0,1 0-1,-1-1 1,1 1 0,0-1 0,0 0 0,0 0 0,0 0 0,1 0 0,-1 0 0,1-1 0,-1 1 0,6 1 0,-4-1-393,1-1-1,0 0 1,0 0 0,-1 0 0,1-1 0,7 1 0,-6-1-644,-1-1-1,1 0 0,0 0 1,-1-1-1,11-1 1,18-11-5809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16688,'0'0'3875,"-47"58"-2209,21-21-321,-6 6-320,5 4-256,-3-2-513,5-4-192,3-2-32,3-8 0,4-6-64,7-8-544,3-9-545,3-8-1314,2-6-1344,0-16-3332</inkml:trace>
  <inkml:trace contextRef="#ctx0" brushRef="#br0" timeOffset="1">1 66 13036,'0'0'10218,"58"66"-9161,-20-45-545,3-2-351,3-1-65,3-5-320,-2-4-1538,-7-4-2498,-4-5-801,-4 0-2626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7:5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4965,'0'0'14349,"5"53"-12043,6-19-288,5 7-897,-1 3-160,-2 6-192,-2 1 897,-11 2-1154,0-1-288,-6 0-128,-12-2 1,-7-8-898,-3-7-2626,-2-12-5734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17296,'0'0'3524,"78"-13"-1795,-35 4-383,10 2-385,5-1-353,-3 6-480,-6 2-96,-4 0-640,-13 12-1154,-9 4-736,-12-1-1474,-11-2-640,0-3-3012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9417,'0'0'8200,"73"5"-5478,-26-5-704,2 0-576,10 0-930,-1 0-416,-1 0-704,-6 0-2660,-10 0-4419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17724,'0'-3'1328,"0"0"-1256,-8-1-416,-4 4 2184,4 1-1664,-2 1 72,3-1 81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12332,'0'18'9396,"-6"82"-7646,-3-65-1288,5-19-252,1 1 0,0-1 1,-1 20-1,4-36-205,0 0 0,0 1 0,0-1 0,0 0 0,0 1 0,1-1 1,-1 0-1,0 1 0,0-1 0,0 0 0,0 0 0,0 1 0,1-1 0,-1 0 1,0 0-1,0 1 0,0-1 0,1 0 0,-1 0 0,0 1 0,0-1 0,1 0 0,-1 0 1,0 0-1,0 0 0,1 1 0,-1-1 0,0 0 0,1 0 0,-1 0 0,0 0 0,1 0 1,-1 0-1,0 0 0,1 0 0,-1 0 0,0 0 0,1 0 0,19-4 129,14-11 19,179-133-762,-213 147 609,1 1 0,-1-1 1,1 1-1,0-1 0,-1 1 0,1-1 1,0 1-1,0-1 0,-1 1 0,1-1 1,0 1-1,0 0 0,0 0 0,-1-1 1,1 1-1,0 0 0,0 0 0,0 0 1,0 0-1,0 0 0,-1 0 0,1 0 0,0 0 1,0 0-1,0 1 0,0-1 0,-1 0 1,1 0-1,1 1 0,-1 0 12,-1 1 1,1-1-1,-1 0 0,0 0 0,1 1 1,-1-1-1,0 0 0,0 1 0,0-1 0,0 0 1,0 1-1,0-1 0,0 0 0,0 1 1,0-1-1,-1 2 0,-20 59 381,20-59-392,-2 4-431,-8 23 1010,6-9-7884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 6694,'0'0'16854,"7"14"-16086,-6 1-604,-1 1 0,0-1 0,0 1 0,-2-1 0,0 1 0,-5 16 0,-1 18 18,3-8-106,1-1 20,-1 1 0,-3-1-1,-18 58 1,26-100-79,0 1-1,0 0 1,0 0 0,0 0 0,0 0 0,0 0 0,0 0 0,0 0 0,0 0 0,0 0-1,-1 0 1,1 0 0,0 0 0,0 0 0,0 0 0,0 0 0,0 0 0,0 0 0,0 0-1,0 0 1,0 0 0,0 0 0,0 0 0,0 0 0,-1 1 0,1-1 0,0 0 0,0 0-1,0 0 1,0 0 0,0 0 0,0 0 0,0 0 0,0 0 0,0 0 0,0 0-1,0 0 1,0 0 0,0 0 0,0-14 287,5-23-173,11-17-545,37-83-1,-41 112 119,0 1 0,2 0 0,1 1 0,0 1 0,27-29 0,-36 45 285,0 0 1,1 1-1,0 0 0,1 0 1,-1 1-1,1 0 0,13-6 0,-19 10 5,-1-1-1,0 0 1,1 0-1,-1 1 0,0-1 1,1 1-1,-1 0 1,1-1-1,-1 1 0,1 0 1,-1 0-1,1 0 0,-1 0 1,1 0-1,-1 0 1,1 0-1,-1 0 0,1 1 1,-1-1-1,1 0 0,-1 1 1,0 0-1,1-1 1,-1 1-1,0 0 0,1-1 1,-1 1-1,0 0 1,0 0-1,0 0 0,1 0 1,-1 0-1,0 1 0,-1-1 1,1 0-1,0 0 1,0 1-1,0-1 0,-1 0 1,1 1-1,-1-1 1,1 1-1,-1-1 0,0 1 1,1-1-1,-1 1 0,0-1 1,0 1-1,0 2 1,0 4 92,-1 1 1,0 0 0,0 0 0,-1-1 0,0 1 0,0-1 0,-1 1-1,0-1 1,-1 0 0,0 0 0,0 0 0,-1-1 0,-5 8 0,7-11-35,0 0 1,0 0-1,0 0 1,-1 0-1,0 0 1,0-1-1,0 0 1,0 0-1,0 0 1,0 0 0,-1-1-1,0 1 1,1-1-1,-1 0 1,0-1-1,0 1 1,0-1-1,0 0 1,0 0-1,0-1 1,-1 1-1,1-1 1,-7-1 0,11 1-192,0 0 1,1-1 0,-1 1 0,0 0 0,1-1 0,-1 1 0,0 0 0,1-1 0,-1 1 0,1-1 0,-1 1 0,1-1 0,-1 1-1,1-1 1,-1 0 0,1 1 0,0-1 0,-1 0 0,1 1 0,0-1 0,-1 0 0,1 1 0,0-1 0,0 0 0,0 1 0,0-1 0,0 0-1,0 0 1,0 0 0,-1 0-198,0-19-6001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66 4612,'9'-27'10089,"-12"8"-4054,2 17-5809,0 1 1,0-1-1,-1 1 1,1 0-1,0 0 1,-1-1-1,1 1 0,-1 0 1,1 0-1,-1 0 1,1 1-1,-1-1 1,0 0-1,1 1 1,-1-1-1,0 1 1,1-1-1,-1 1 1,-2-1-1,-2 1-245,0 0 1,0 0-1,0 0 0,0 1 0,1-1 0,-1 1 1,0 1-1,1-1 0,-1 1 0,0 0 1,1 0-1,0 1 0,0-1 0,-6 5 1,3 0-1,0 0-1,0 1 1,1-1 0,0 2 0,-11 16 0,15-20 10,0-1-1,1 1 1,-1 0 0,1 0-1,0 1 1,1-1-1,-1 0 1,1 1 0,0-1-1,0 0 1,1 1 0,0-1-1,0 8 1,1-12 11,-1 0-1,1 0 0,0 0 1,0 0-1,-1 0 1,1 0-1,0 0 1,0 0-1,0 0 0,0 0 1,0 0-1,1 0 1,-1-1-1,0 1 1,0-1-1,0 1 1,1-1-1,-1 1 0,0-1 1,1 1-1,-1-1 1,0 0-1,1 0 1,-1 0-1,0 0 1,1 0-1,-1 0 0,0 0 1,1 0-1,1-1 1,46-7 60,-32 0-83,0 0 1,-1 0-1,0-2 1,0 0-1,-1-1 1,-1-1-1,1 0 1,-2 0-1,0-2 1,-1 0-1,0 0 0,15-25 1,-36 78 31,-13 16 484,2 0 0,3 0 0,-15 87 0,31-116-796,4-20-1749,4-14-1877,0-8-3135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0 480,'0'0'20532,"-19"69"-19603,9-41-545,3 1-192,-1-1-128,-3-5 0,5-2 0,-1-5-992,1-3-1507,-3-7-1376,1-4-1410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2370,'0'0'6422,"1"9"-2914,13 73 2859,-12-75-6106,-1-1 0,1 0 1,0 0-1,1 1 0,0-1 0,0-1 1,0 1-1,0 0 0,1-1 1,0 0-1,0 0 0,9 8 1,-11-12-244,0 1 1,1-1-1,0 0 1,-1 0-1,1-1 1,0 1-1,-1 0 1,1-1-1,0 0 1,0 0-1,-1 1 1,1-2-1,0 1 1,0 0-1,-1 0 1,1-1-1,0 0 1,0 1-1,-1-1 1,6-3-1,50-28 133,-52 28-189,56-43-2119,-6-8-3976,-31 25 1147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9129,'0'0'12897,"11"-3"-12246,4 0-624,0-2 0,-1 0 0,0-1-1,0-1 1,0 0 0,-1 0-1,0-1 1,0-1 0,-1 0-1,17-17 1,-29 26-44,0 0 0,0 0 1,0 0-1,0 0 0,0 1 0,0-1 0,0 0 1,0 0-1,0 0 0,0 0 0,0 0 1,0 0-1,0 0 0,0 1 0,0-1 0,0 0 1,1 0-1,-1 0 0,0 0 0,0 0 0,0 0 1,0 0-1,0 0 0,0 0 0,0 1 0,0-1 1,0 0-1,1 0 0,-1 0 0,0 0 0,0 0 1,0 0-1,0 0 0,0 0 0,0 0 0,0 0 1,1 0-1,-1 0 0,0 0 0,0 0 0,0 0 1,0 0-1,0 0 0,0 0 0,1 0 0,-1 0 1,0 0-1,0 0 0,0 0 0,0 0 0,0-1 1,0 1-1,0 0 0,0 0 0,1 0 0,-1 0 1,0 0-1,0 0 0,0 0 0,0 0 0,0 0 1,0-1-1,-2 20-270,-7 23 281,3-25-279,-10 40 304,17-20-5710,4-28 763,6-4-3693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12780,'0'0'9577,"49"-8"-9545,-30 10-224,-2 1-1313,1 1-1923,-2-4-2946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5157,'0'0'15273,"-3"10"-14814,-90 277 1068,107-325-2097,1 0 0,2 1-1,2 1 1,39-58 0,-57 93 549,0-1 0,0 0-1,0 1 1,0-1 0,1 1 0,-1 0-1,1-1 1,-1 1 0,1 0 0,-1 0-1,1 0 1,0 0 0,0 0 0,-1 0-1,1 1 1,2-2 0,-3 2 8,0 0-1,0 0 1,-1 1 0,1-1 0,0 0-1,-1 0 1,1 0 0,0 1 0,-1-1-1,1 0 1,0 0 0,-1 1 0,1-1-1,0 1 1,-1-1 0,1 1 0,-1-1-1,1 1 1,-1-1 0,1 1 0,-1-1-1,1 1 1,-1-1 0,0 1 0,1 0-1,-1-1 1,1 2 0,0 1 11,-1 0 0,1-1 0,-1 1 0,1 0 0,-1-1 1,0 1-1,0 0 0,0 0 0,0-1 0,-1 1 0,1 0 0,-1-1 0,1 1 0,-1 0 0,0-1 1,0 1-1,0-1 0,0 0 0,-1 1 0,1-1 0,-2 3 0,-3 0 194,0 1 0,0-1 0,0 1 0,0-2 0,-1 1 0,0-1 0,0 0 0,0 0 0,-1-1 0,1 0 1,-12 3-1,-26 0-2678,33-6-1967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8168,'0'0'13196,"71"18"-12235,-33-17-416,9 0-321,0-1-128,0 1-32,-5 2-544,-6 1-1346,-6 0-2658,-17-2-545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13421,'0'0'8776,"72"5"-7431,-27-5-448,11-3-609,-3 0-224,2 2-64,-6 0-1729,-8 1-3076,-7 0-4451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20740,'-4'-8'1185,"-6"2"-1617,2 4-561,4 2 961,8 6-288,8 3-104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70 9769,'0'0'10533,"-1"-9"-8537,-3-28-431,4 36-1519,1 0 1,-1 0-1,0 0 1,0 0 0,1 0-1,-1 0 1,0 0-1,1 0 1,-1 0 0,1 0-1,-1 1 1,1-1-1,0 0 1,-1 0 0,1 0-1,0 1 1,-1-1-1,1 0 1,0 1 0,0-1-1,0 1 1,0-1-1,0 1 1,-1-1 0,1 1-1,0-1 1,0 1-1,0 0 1,0 0 0,0 0-1,2-1 1,33-1 311,-31 3-206,0-2-135,-1 1 0,1 0-1,0 1 1,-1-1 0,1 1-1,0 0 1,-1 0-1,1 0 1,-1 1 0,7 3-1,-9-4-14,-1 0-1,1 1 1,-1-1 0,0 1-1,0-1 1,0 1-1,0-1 1,0 1-1,0 0 1,0-1-1,0 1 1,-1 0 0,1 0-1,0-1 1,-1 1-1,0 0 1,1 0-1,-1 0 1,0 0-1,0 0 1,0 0 0,0 0-1,-1 0 1,1-1-1,0 1 1,-1 0-1,1 0 1,-1 0-1,-1 2 1,0 2 11,-1-1-1,0 1 1,0-1 0,0 0-1,0 0 1,-1 0 0,0-1 0,0 1-1,-9 7 1,-50 38 198,36-30-154,13-10-34,-25 21 64,38-29-93,-1 0-1,0-1 1,0 1-1,1 0 1,-1 0-1,1 0 1,0 0-1,-1 0 0,1 0 1,0 0-1,0 1 1,0-1-1,1 0 1,-1 0-1,0 4 0,1-5 3,1 0-1,-1 0 0,0 0 1,1 0-1,-1 0 1,1 0-1,-1 0 0,1 0 1,0 0-1,-1 0 0,1 0 1,0-1-1,0 1 0,-1 0 1,1 0-1,0-1 1,0 1-1,0-1 0,0 1 1,0-1-1,0 1 0,0-1 1,0 1-1,0-1 0,0 0 1,2 1-1,36 6 65,-28-5-85,112 13-1875,-42-12-5014,-52-3 631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15503,'0'0'8082,"-10"5"-7121,7-3-910,-6 3 112,-1 1 0,1 0-1,1 0 1,-9 8-1,15-12-152,1-1-1,-1 0 1,0 1-1,1 0 1,0-1-1,-1 1 1,1 0-1,0 0 1,-1-1-1,1 1 1,0 0-1,1 0 1,-1 0-1,0 1 1,0-1 0,1 0-1,-1 0 1,1 0-1,0 0 1,0 0-1,0 1 1,0-1-1,0 0 1,0 0-1,0 0 1,1 1-1,-1-1 1,1 0-1,0 0 1,-1 0-1,3 3 1,-1-3-19,0 0 1,0 0-1,0 0 1,1 0-1,-1 0 1,0-1-1,1 1 1,0-1-1,-1 0 1,1 0-1,0 0 1,5 2-1,42 7-779,-37-7 304,52 7-1776,55 14-1480,-119-24 3739,0 0 0,0 0 0,1 1-1,-1-1 1,0 0 0,0 1 0,0-1 0,0 1 0,0-1-1,0 1 1,0-1 0,1 1 0,-1 0 0,-1-1 0,1 1-1,0 0 1,0 0 0,0 0 0,0 0 0,-1 0 0,1 0 0,0 0-1,-1 0 1,1 0 0,0 0 0,0 1 0,-2 0 62,1-1 1,-1 1-1,1-1 1,-1 0-1,0 1 1,1-1-1,-1 0 1,0 1-1,0-1 1,0 0-1,0 0 1,0 0-1,0 0 1,0 0-1,0 0 1,0 0-1,-3 1 1,-12 8 842,0-1 1,-28 10-1,34-14-663,3-2-7,-13 7 166,1-2 0,-2 0-1,1 0 1,-1-2 0,0-1 0,-25 3 0,44-7-554,1-1 0,-1 0 0,1 0 0,0 0 0,-1 0 0,1 0 0,-1 0 0,1-1 0,0 1 0,-1 0 0,1-1 0,-1 1 0,1-1 0,0 1 0,0-1 0,-1 0 0,1 1 0,0-1 0,0 0 0,0 0 0,0 0 0,0 0 0,0 0 0,0 0 0,0 0 0,0 0 0,0 0 0,1-1 0,-1 1 0,0 0 0,1 0 0,-1-1 0,1 1 0,0 0 0,-1-1 0,1 1 0,0-1 0,0-1 0,-5-27-5462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0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12460,'0'0'8264,"61"-11"-6599,-31 11-576,-2 0-608,4 0-385,2 0-32,-4 2-833,0-2-3139,-3 0-4964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20499,'-6'0'2243,"0"0"127,1 0 2050,7 0-4708,9 0-994,4 0-1216,-2 0-1890,-5 0-4228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59 10698,'0'0'5034,"-3"-9"-2519,2 4-2253,1 3-134,0 0 1,0 0 0,-1 0 0,1 0-1,-1 0 1,1 0 0,-1 0 0,0 1-1,0-1 1,0 0 0,0 0 0,0 0-1,0 1 1,-1-1 0,1 1-1,0-1 1,-1 1 0,1-1 0,-1 1-1,0 0 1,1 0 0,-1 0 0,0 0-1,0 0 1,1 0 0,-1 0 0,0 1-1,0-1 1,0 1 0,0-1-1,0 1 1,0 0 0,-3-1 0,-3 2-102,-1-1 1,1 2 0,0-1 0,-1 1-1,1 0 1,0 1 0,0-1 0,0 2-1,0-1 1,1 1 0,-1 0 0,1 1-1,0 0 1,-6 6 0,8-8-23,1 1 0,0-1 0,0 1-1,0 0 1,0 1 0,1-1 0,0 1 0,0-1 0,0 1 0,0 0 0,1 0-1,0 0 1,0 1 0,0-1 0,1 0 0,-1 1 0,1-1 0,1 1 0,-1-1 0,1 1-1,0-1 1,1 10 0,0-13 2,0 0 0,0 0 0,0 0 0,1 0 0,-1-1 0,1 1-1,-1 0 1,1-1 0,-1 1 0,1-1 0,0 1 0,0-1 0,0 0 0,0 0 0,0 0 0,0 0-1,0 0 1,0 0 0,0-1 0,0 1 0,0-1 0,1 1 0,-1-1 0,0 0 0,0 0 0,1 0 0,-1 0-1,0 0 1,3-1 0,6 1 22,-1-1 0,1 0-1,-1-1 1,1 0 0,10-4-1,-10 2-16,0-1 0,-1 0 0,0-1-1,0 0 1,-1 0 0,17-16 0,-22 19 12,-1 0 1,0 0 0,0 0-1,0 0 1,0-1 0,-1 1-1,1-1 1,-1 0 0,0 0-1,0 0 1,-1 0-1,1 0 1,-1 0 0,0 0-1,0-1 1,0 1 0,0 0-1,-1-1 1,0 1-1,0-1 1,0-3 0,-1 7-26,1 1-1,0 0 1,-1-1 0,1 1 0,0 0 0,-1 0 0,1-1-1,0 1 1,-1 0 0,1 0 0,0 0 0,-1-1 0,1 1-1,-1 0 1,1 0 0,0 0 0,-1 0 0,1 0 0,-1 0-1,1 0 1,-1 0 0,1 0 0,0 0 0,-1 0 0,1 0-1,-1 0 1,1 0 0,-1 0 0,1 0 0,0 1 0,-1-1-1,1 0 1,0 0 0,-1 0 0,0 1 0,-15 8-235,13-5-19,0 0 0,0 0 0,1 0-1,-1 0 1,1 1 0,0-1 0,0 1 0,0 0 0,-1 6-1,-1 28-6390,4-19-1281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11883,'0'0'2082,"-11"52"1474,5-24-578,-1 2-896,7-3-1249,0-1-673,0-7-192,5-6-2338,3-6-2370,3-7-3941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13965,'0'0'11093,"11"-4"-11018,-3 1-90,0 1 1,0 0-1,0 1 0,0-1 1,0 2-1,0-1 0,0 1 1,0 0-1,0 1 0,0 0 1,15 3-1,-20-4-17,-1 1 1,0-1-1,0 1 1,0 0-1,0-1 0,0 1 1,0 0-1,0 0 1,0 1-1,0-1 0,0 0 1,0 0-1,-1 1 1,1-1-1,0 1 0,-1 0 1,1-1-1,-1 1 1,2 3-1,-2-1 17,0 1 1,0-1-1,0 1 0,-1-1 0,0 0 1,0 1-1,0-1 0,0 1 0,-2 5 1,-5 27 230,-2 0 1,-2-1-1,-1-1 1,-20 41 0,29-70-217,-2 1-2328,-2-8-6816,0-3-1762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13357,'0'0'9705,"56"0"-8680,-29 2-641,-1-1-320,2-1-608,3 0-2723,-3 0-3844</inkml:trace>
  <inkml:trace contextRef="#ctx0" brushRef="#br0" timeOffset="1">353 0 448,'0'0'12802,"-11"8"-7613,4-4-4732,-52 41 3614,56-42-3887,-1 0 0,1 0 0,0 0 1,0 1-1,0-1 0,1 1 1,-1 0-1,1 0 0,0 0 0,0 0 1,1 0-1,-1 0 0,1 1 1,0-1-1,0 0 0,-1 6 0,3-9-184,-1 0 0,0-1-1,1 1 1,-1 0-1,0 0 1,1-1 0,-1 1-1,1 0 1,-1-1-1,1 1 1,-1 0 0,1-1-1,0 1 1,-1-1-1,1 1 1,0-1 0,-1 1-1,1-1 1,0 0 0,0 1-1,-1-1 1,1 0-1,0 0 1,0 1 0,0-1-1,0 0 1,-1 0-1,1 0 1,0 0 0,1 0-1,34 1-61,-26-1-104,6 0-361,9 0-250,1 1 1,-1 1-1,1 1 1,-1 1-1,0 1 1,30 11-1,-54-16 831,0 1 0,0-1 0,0 1 0,0 0 0,0-1 0,0 1 0,0 0 0,0 0 0,0-1 0,-1 1 0,1 0 0,0 0 0,-1 0 0,1 0 0,0 0 0,-1 0 0,1 0 0,-1 0 0,0 0 0,1 1-1,-1-1 1,0 0 0,0 0 0,0 0 0,0 0 0,0 0 0,0 1 0,0-1 0,0 0 0,0 0 0,0 0 0,0 0 0,-1 0 0,1 1 0,-1-1 0,1 0 0,-1 0 0,1 0 0,-1 0 0,1 0 0,-1 0 0,0 0 0,0-1 0,-1 3 0,-38 41 2457,38-42-2475,-19 18 494,10-9-164,0 0-1,0-1 0,-1 0 1,-1 0-1,0-1 1,0-1-1,-28 13 0,40-20-447,0-1 0,0 0 0,0 1-1,0-1 1,0 0 0,1 0-1,-1 0 1,0 0 0,0 0-1,0 0 1,0 0 0,0 0 0,0 0-1,0 0 1,0-1 0,0 1-1,0 0 1,0-1 0,0 1 0,0-1-1,1 1 1,-1-1 0,0 1-1,0-1 1,1 1 0,-2-2-1,-9-23-5241,10 20 4100,-8-26-7409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12204,'0'0'7399,"62"-4"-4613,-36 3-832,8 1-897,-4 0-609,2 0-351,0 0-226,-1 0-2145,-11 0-3267,1-6-8712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24503,'0'0'5125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14643,'-1'0'126,"1"0"-1,-1 0 0,0 1 1,1-1-1,-1 0 1,1 0-1,-1 0 0,1 0 1,-1-1-1,1 1 1,-1 0-1,0 0 1,1 0-1,-1 0 0,1 0 1,-1-1-1,1 1 1,-1 0-1,1-1 0,-1 1 1,1 0-1,0-1 1,-1 1-1,8-8 1922,23-7 75,56-10-167,-75 23-1818,1 0 0,0 1 0,-1 0 0,1 0 0,19 3 0,-30-2-131,0 0 0,0 0 0,0 0 0,0 0 0,0 0 0,0 0 0,0 1 0,0-1 0,0 1 0,0-1 0,0 0 0,0 1 0,0-1 1,0 1-1,0 0 0,0-1 0,-1 1 0,1 0 0,0 0 0,0-1 0,0 2 0,-1-1-2,0 0-1,0 0 0,1 0 1,-1 0-1,0-1 0,0 1 1,-1 0-1,1 0 1,0 0-1,0 0 0,0-1 1,0 1-1,-1 0 1,1 0-1,0 0 0,-1-1 1,1 1-1,-1 0 1,0 1-1,-4 4 11,-1 1 0,0-2-1,0 1 1,-7 5 0,11-9-7,-25 19-16,-2 2 73,2 1 0,-26 28 0,46-45-130,1 0 0,0 1 1,1-1-1,0 1 0,0 0 1,0 1-1,1 0 0,1-1 1,-1 1-1,1 0 0,1 0 1,-3 19-1,4-25-48,1 0 0,0 0 0,0 0 1,1 1-1,-1-1 0,1 0 0,-1 0 0,1 0 0,0 0 0,0 0 0,0-1 0,0 1 0,1 0 0,1 3 0,-1-5 31,-1 1-1,1 0 0,-1-1 0,1 1 1,0-1-1,-1 0 0,1 0 0,0 0 1,0 0-1,0 0 0,0 0 0,0 0 1,0 0-1,0-1 0,1 1 0,-1-1 1,0 1-1,0-1 0,0 0 0,0 0 1,4 0-1,28-7-576,6-11-146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32 13293,'0'-2'359,"0"1"-1,1 0 1,-1 0 0,0-1 0,0 1 0,-1 0 0,1 0 0,0-1 0,0 1 0,-1 0 0,1 0 0,0-1 0,-1 1 0,1 0 0,-1 0 0,0 0 0,1 0 0,-1 0 0,0 0 0,0 0 0,0 0 0,-1-1-1,0 1-208,0 1-1,0-1 0,-1 1 1,1-1-1,0 1 0,0 0 0,-1 0 1,1 0-1,0 0 0,0 0 0,-1 1 1,-2 0-1,-1 1-142,0 0 1,-1 0-1,1 1 0,0 0 1,0 0-1,1 1 0,-1 0 1,1 0-1,-1 0 1,1 0-1,1 1 0,-1 0 1,-5 7-1,-2 2-33,1 1 0,1 1 1,-14 26-1,5 14-4,18-55 29,1 0 0,-1 0-1,1 0 1,-1 1 0,1-1 0,0 0 0,0 0 0,-1 1 0,1-1-1,0 0 1,0 1 0,0-1 0,1 0 0,-1 1 0,0-1 0,0 0-1,1 0 1,-1 1 0,1-1 0,-1 0 0,1 0 0,-1 0 0,1 0-1,0 0 1,-1 1 0,1-1 0,0 0 0,0-1 0,0 1-1,0 0 1,0 0 0,0 0 0,0 0 0,0-1 0,0 1 0,1-1-1,-1 1 1,2 0 0,5 0 53,1-1 1,0-1-1,0 1 0,-1-1 0,1-1 1,0 1-1,-1-1 0,1-1 1,-1 0-1,0 0 0,0-1 0,0 1 1,-1-2-1,1 1 0,-1-1 0,0 0 1,0-1-1,0 0 0,-1 0 0,0 0 1,0-1-1,-1 0 0,7-11 0,-8 12 228,0 0-1,-1-1 0,0 0 0,0 0 0,-1 0 0,0 0 0,0 0 0,0-1 0,-1 1 0,0-13 0,-1 19-267,0 1-1,0-1 1,0 1 0,0 0-1,0-1 1,0 1-1,0 0 1,0-1-1,0 1 1,0-1 0,0 1-1,-1 0 1,1-1-1,0 1 1,0 0-1,0-1 1,-1 1 0,1 0-1,0-1 1,0 1-1,-1 0 1,1 0 0,0-1-1,-1 1 1,1 0-1,0 0 1,-1-1-1,1 1 1,0 0 0,-1 0-1,1 0 1,0 0-1,-1 0 1,1 0-1,-1-1 1,1 1 0,0 0-1,-1 0 1,1 0-1,-1 0 1,1 0 0,0 0-1,-1 1 1,1-1-1,-1 0 1,-16 12-208,14-7-94,0 1 1,1 0-1,0 0 1,0 0-1,1 0 0,0 1 1,0-1-1,0 0 1,1 11-1,3 32-6765,1-28 1423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9865,'0'0'8424,"-6"61"-5669,1-36-929,1-3-641,2-1-577,2-5-448,0-3-320,11-8-1569,1-5-1122,1 0-2082,0-14-4452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46 9161,'0'0'12636,"11"-7"-11312,-4 2-1136,0 0 1,0 1 0,0 0 0,1 1 0,-1-1 0,1 2 0,0-1 0,0 1 0,0 0 0,0 0-1,0 1 1,14 0 0,-17 1-101,0 0 0,0 0 0,0 1 0,0 0-1,0 0 1,0 0 0,0 0 0,-1 1 0,1-1 0,8 6-1,-11-6-84,-1 0 0,0 0 0,0 0-1,0 1 1,1-1 0,-1 0 0,0 1-1,-1-1 1,1 1 0,0-1 0,0 1-1,-1-1 1,1 1 0,-1 0 0,1-1-1,-1 1 1,1 0 0,-1-1 0,0 1-1,0 0 1,0 0 0,0-1-1,0 1 1,-1 0 0,1-1 0,0 1-1,-1 0 1,1-1 0,-1 1 0,0-1-1,1 1 1,-1 0 0,0-1 0,0 0-1,0 1 1,-2 1 0,-7 11 52,-1 0 0,-1-1 1,0 0-1,-1-1 0,0 0 1,-1-1-1,0-1 0,-18 10 0,-34 27-8,65-46-53,0 0-1,-1 0 0,1 0 1,0 0-1,0 0 1,0 0-1,0 0 0,-1 1 1,2-1-1,-1 0 0,0 0 1,0 1-1,0-1 0,0 1 1,1-1-1,-1 1 0,1-1 1,-1 1-1,1 2 0,0-3 5,0 0-1,1 0 0,-1 0 1,1-1-1,0 1 0,-1 0 0,1 0 1,-1-1-1,1 1 0,0 0 1,0-1-1,-1 1 0,1-1 0,0 1 1,0-1-1,0 1 0,0-1 0,0 0 1,0 1-1,-1-1 0,1 0 1,0 0-1,2 1 0,11 1-288,0-1-1,1 0 0,17-2 1,-19 1-469,0 0-1405,-1 0 0,1-1 1,20-4-1,2-7-7001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15663,'0'0'6470,"-10"5"-4580,6-3-1788,-6 2 332,1 1 0,0 0 0,-16 12 0,23-16-395,0 0-1,0 1 1,0-1-1,1 1 1,-1-1-1,1 1 1,-1 0 0,1-1-1,0 1 1,-1 0-1,1 0 1,0 0-1,0 0 1,0 0-1,1 0 1,-1 0-1,0 0 1,1 1 0,-1-1-1,1 0 1,0 0-1,0 1 1,0-1-1,0 0 1,0 0-1,0 0 1,1 1-1,-1-1 1,2 2 0,1-1-91,0-1-1,0 1 1,0-1 0,1 0 0,-1 0 0,1 0 0,-1 0 0,1-1 0,0 1 0,0-1 0,0 0 0,0 0 0,5 0 0,6 3-362,-3-1-47,48 18-682,-56-20 1078,0 1-1,-1-1 0,1 1 1,0 0-1,-1 1 0,0-1 1,1 0-1,-1 1 0,0 0 1,0 0-1,4 6 1,-7-9 79,1 1 1,-1 0-1,0 0 1,0 0 0,0 0-1,0 0 1,0 0 0,0-1-1,0 1 1,0 0 0,0 0-1,-1 0 1,1 0 0,0 0-1,0 0 1,-1-1 0,1 1-1,0 0 1,-1 0 0,1-1-1,-1 1 1,1 0-1,-1 0 1,0-1 0,1 1-1,-1-1 1,0 1 0,1 0-1,-1-1 1,0 1 0,0-1-1,1 0 1,-1 1 0,0-1-1,0 0 1,-1 1 0,-38 15 836,33-14-680,-5 3-94,0 0 1,0-1 0,0-1 0,0 0-1,0-1 1,0 0 0,-1-1-1,-21 0 1,32-1-308,1-1-1,-1 1 1,1-1 0,0 1-1,-1-1 1,1 0-1,0 1 1,0-1 0,0 0-1,-1 0 1,1 0 0,0 0-1,0 0 1,0 0 0,0 0-1,0 0 1,1 0-1,-1 0 1,0-1 0,0-1-1,-9-29-7946,7-3-3882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12780,'0'0'5798,"70"-3"-3524,-40 3-705,6 0-800,0 3-577,5 2-160,1-1-1057,-1-4-3267,-1 0-4708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18834,'0'0'9321,"53"-3"-8841,-18-1-224,1 1-256,6 3-32,-1 0-512,-3 0-1122,-8 0-672,-6 0-3299,-9 3-2083</inkml:trace>
  <inkml:trace contextRef="#ctx0" brushRef="#br0" timeOffset="1">37 107 8456,'0'0'12460,"66"5"-10474,-36-5-641,0 0-576,4 0-545,-2 0-192,-2 0-609,-2 0-2081,-3 0-2563,-3 0-3844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8840,'0'0'8163,"10"-1"-5793,25-5-1177,0-2 0,58-22 0,-58 18-1112,1 1-1,0 1 1,44-5 0,-79 14-90,1 1-1,-1 0 1,0 0-1,0-1 0,1 1 1,-1 0-1,0 0 1,1 0-1,-1 0 0,0 1 1,1-1-1,-1 0 0,0 0 1,0 1-1,1-1 1,-1 1-1,0-1 0,0 1 1,0 0-1,0-1 1,0 1-1,0 0 0,0 0 1,0 0-1,0 0 1,0 0-1,0 0 0,0 0 1,0 0-1,-1 0 1,1 0-1,0 0 0,0 2 1,-1 1-11,1-1 1,-1 1 0,0 0-1,0 0 1,-1-1 0,1 1 0,-1 0-1,0 0 1,0-1 0,-2 8-1,-5 8 171,-1 0 0,-1 0 0,-1-1 0,-17 23-1,17-27-445,1 0-1,1 0 0,0 1 0,1 0 0,1 1 1,0-1-1,-8 32 0,14-44-4637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11691,'0'0'10250,"46"-23"-8809,-12 21-352,0-1-672,7 2-353,4 1-257,6-4-2241,0-5-4741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11082,'0'0'16555,"12"-4"-16160,50-10-77,37-7-33,-90 18-253,1 0-1,-1 0 0,0-1 1,-1 0-1,1 0 0,-1-1 1,14-10-1,-21 12 398,-6 6-319,-9 10 77,-24 16 955,14 0-1087,1 0-1,1 2 1,2 1-1,-18 35 1,31-42 104,7-24-150,0-1 0,0 1 1,1-1-1,-1 1 0,0-1 0,0 1 0,1-1 0,-1 1 0,0-1 0,1 1 0,-1-1 0,1 1 0,-1-1 0,0 1 0,1-1 0,-1 0 0,1 1 0,-1-1 0,1 0 1,-1 0-1,1 1 0,-1-1 0,1 0 0,-1 0 0,1 0 0,0 1 0,-1-1 0,1 0 0,-1 0 0,1 0 0,0 0 0,-1 0 0,1 0 0,-1 0 0,2-1 0,73-6 106,18-1-467,-86 8 305,-1 0 0,1 1 0,-1-1 0,1 1 0,-1 1 0,0-1 0,1 1 1,-1 1-1,0-1 0,0 1 0,7 4 0,-11-6 45,0 1 1,-1-1-1,1 1 1,0-1-1,-1 1 1,1 0-1,-1 0 1,1 0-1,-1 0 1,0 0-1,0 0 1,0 0-1,0 0 1,0 0-1,0 0 1,0 1-1,-1-1 1,0 0-1,1 1 1,-1-1-1,0 0 1,0 1-1,0-1 1,0 0-1,0 1 1,-1-1-1,1 0 1,-1 1 0,1-1-1,-1 0 1,0 0-1,0 0 1,0 0-1,0 0 1,-2 3-1,-1 2 76,-1 1 0,0-1 0,-1 0 0,0 0 1,0-1-1,0 0 0,-14 11 0,12-12-2,1 0 0,-1-1 0,0 0 1,0 0-1,0-1 0,-1 0 0,1-1 0,-1 1 1,0-2-1,0 1 0,-15 0 0,20-2-160,0-1-1,0 1 1,-1-1-1,1 1 1,0-1-1,0-1 1,0 1-1,0 0 1,0-1-1,0 0 1,-5-3-1,6 3-274,1 0 0,-1-1 0,0 1 0,1-1 0,-1 0-1,1 1 1,0-1 0,0 0 0,0-1 0,0 1 0,0 0 0,1 0 0,0-1-1,-2-6 1,-3-20-5909,6-5-3039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14318,'0'0'9128,"71"-18"-8071,-39 18-416,0 0-513,4 0-96,-2 6-993,2 4-2146,-12-3-3587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17812,'3'7'2296,"-1"5"-1432,-2 6-327,3 7 1479,-1 6-992,-1 4-176,-1 5-351,0 1-121,0 4-336,0-5-200,0-7-617,0-6-367,3-16 928,1-5-176,2-13-216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54 13579,'-39'19'569,"1"2"-1,1 2 1,1 1 0,-56 50-1,76-59-489,1 0-1,1 2 1,0-1-1,2 2 1,0 0-1,0 0 0,2 1 1,0 0-1,2 1 1,0 0-1,-8 30 1,12-27-79,0-1 0,2 1 1,1 0-1,0-1 0,2 1 0,0 0 1,2 0-1,1-1 0,0 0 1,2 0-1,0 0 0,1 0 0,2-1 1,0 0-1,1-1 0,1 0 1,1 0-1,1-2 0,0 1 1,2-2-1,0 1 0,19 15 0,-22-22 12,2-1-1,-1 0 0,1-1 0,1 0 0,0-1 0,0-1 0,0 0 1,1-1-1,0-1 0,17 3 0,-11-4 68,0-1 0,-1-1 0,1-1 0,0-1 0,0-1 0,0-1 0,22-5 1,-6-2 133,0-2 0,-1-1 1,0-2-1,-1-1 0,-1-2 1,0-2-1,-2-1 0,41-31 1,-45 29-4,-2-2 0,0 0 0,-1-2 0,-1-1 0,-2-1 0,37-57 0,-50 70-154,-2-2 0,1 1 0,-2-1 0,-1 0 0,0-1 0,-1 0 0,0 0 0,-2 0 0,0 0 0,-1 0 0,-1-1 1,-1 1-1,0 0 0,-2-1 0,-3-23 0,2 30-51,-1 1 0,0-1 1,0 1-1,-1-1 0,0 1 1,-1 1-1,0-1 0,-1 1 1,-8-10-1,3 7-150,-1 0 0,1 0 0,-2 2 0,0-1 0,-24-13 0,4 6-304,0 2 0,-1 2 0,-1 1 1,-1 1-1,-37-7 0,-7 3-163,7 1-179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11050,'0'0'5771,"12"1"-3027,184-8 2931,-31-1-3684,206 15-1148,-44 0-4115,-321-7 2977,72-4-666,-40-4-1068,-7-7-3772,-26 11 207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10570,'0'0'10773,"10"-2"-8627,6-1-1453,0-1 0,0-1 0,-1 0 0,0-1 0,26-15 0,83-53 371,-80 46-1022,43-29 40,59-34 6,-146 90-89,0 1 0,0 0-1,0 0 1,0 0 0,0 0-1,1-1 1,-1 1 0,0 0-1,0 0 1,0 0-1,0 0 1,0 0 0,1 0-1,-1-1 1,0 1 0,0 0-1,0 0 1,0 0 0,1 0-1,-1 0 1,0 0 0,0 0-1,0 0 1,1 0 0,-1 0-1,0 0 1,0 0-1,0 0 1,0 0 0,1 0-1,-1 0 1,0 0 0,0 0-1,0 0 1,1 0 0,-1 0-1,0 0 1,0 0 0,0 0-1,0 0 1,1 1 0,-1-1-1,0 0 1,0 0-1,0 0 1,0 0 0,0 0-1,1 0 1,-1 1 0,0-1-1,0 0 1,0 0 0,0 0-1,0 0 1,0 1 0,0-1-1,0 0 1,0 0 0,-6 16-173,-19 21-57,25-36 235,-38 48 63,-35 52 117,67-91-192,0 1 0,1-1-1,0 1 1,1 0 0,0 0-1,1 0 1,0 1-1,-2 12 1,5-23-90,0 0 1,0 0-1,0-1 0,0 1 1,0 0-1,0 0 0,0-1 1,0 1-1,0 0 0,0 0 1,0-1-1,0 1 0,1 0 1,-1 0-1,0-1 0,1 1 1,-1 0-1,0-1 0,1 1 1,-1 0-1,1-1 0,-1 1 1,1-1-1,-1 1 0,1-1 1,-1 1-1,1-1 0,0 1 1,-1-1-1,2 1 0,25 2-6473,-24-3 5760,26-1-7981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16752,'0'0'8824,"-13"6"-7927,2-1-688,-1 1-1,1 1 1,1-1 0,-1 2-1,1-1 1,1 1 0,0 1-1,0 0 1,0 0-1,1 1 1,-12 19 0,8-10 135,2 1-1,1 1 1,-8 24 0,14-37-268,0 1 0,1-1 0,1 1 0,-1 0-1,2 0 1,-1 0 0,1-1 0,0 1 0,1 0 0,3 17 0,-3-23-58,0 0-1,0 0 1,1-1 0,-1 1 0,1 0 0,0-1-1,0 1 1,0-1 0,0 1 0,0-1 0,0 0-1,0 0 1,1 0 0,-1 0 0,1 0-1,0-1 1,-1 1 0,1-1 0,4 2 0,-1-1 5,0 0 0,0 0 1,1-1-1,-1 0 1,1 0-1,-1 0 1,1-1-1,0 0 0,8-1 1,-9 0-8,-1 0 1,0 0-1,1 0 0,-1-1 1,0 0-1,0 0 1,0 0-1,0 0 0,0-1 1,0 0-1,4-4 1,-6 6-7,-1-1 1,0 0-1,-1 0 1,1 0 0,0 0-1,-1-1 1,1 1-1,-1 0 1,1-1-1,-1 1 1,0-1 0,0 1-1,0-1 1,-1 0-1,1 1 1,-1-1 0,1 0-1,-1 1 1,0-1-1,0 0 1,0 0 0,-1-3-1,0 4-64,0-1 1,0 1-1,0-1 0,0 1 0,-1 0 0,1 0 1,-1 0-1,1 0 0,-1 0 0,0 0 0,0 0 1,0 0-1,0 1 0,0-1 0,0 1 0,0 0 1,-1-1-1,1 1 0,0 0 0,-1 0 0,1 0 1,-1 1-1,1-1 0,-1 1 0,1-1 0,-1 1 1,-3 0-1,-8-2-1726,0 1 0,1 1-1,-24 2 1,20 3-4999,5 3-5259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11275,'11'-4'619,"248"-76"5098,-242 80-1122,14 12-3991,-6-2-512,-23-10-100,-1 0 1,1 1 0,0-1 0,-1 0-1,1 1 1,-1-1 0,0 1 0,1 0-1,-1-1 1,1 1 0,-1 0 0,0 0-1,0 0 1,1 0 0,-1 0 0,0 0-1,1 2 1,2 18-5847,-4-12 52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12780,'0'0'4548,"9"-2"-2476,53-17 264,44-11 518,-94 27-2758,1 1 0,0 0 0,-1 1 0,1 1-1,0 0 1,17 2 0,-28-2-109,-1 1 0,0-1 0,1 1 0,-1-1 0,0 1 0,0-1 0,0 1 0,1 0 0,-1-1 0,0 1 0,0 0 0,0 0 0,0 0 0,0 0 0,0 0 0,-1 0 0,1 0 0,0 0 0,0 0 0,0 2 0,-1-2-58,1 0 1,-1 0-1,1 0 0,0 0 0,-1 0 0,1 0 1,0 0-1,0 0 0,0 0 0,-1-1 0,1 1 1,0 0-1,0 0 0,0-1 0,0 1 0,1-1 1,-1 1-1,0-1 0,0 1 0,0-1 0,0 0 0,0 0 1,1 1-1,-1-1 0,2 0 0,2 0-285,1 0 0,0-1 0,-1 1 0,1-1 0,-1 0 0,9-4 0,17-10-5592,-4-2-3250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10314,'0'0'11685,"10"-9"-10756,35-29-341,-42 36-599,0-1 1,0 1-1,1 0 1,-1 1 0,0-1-1,1 0 1,-1 1-1,1 0 1,-1 0-1,1 0 1,-1 0 0,1 0-1,0 1 1,0 0-1,-1-1 1,1 1 0,0 1-1,-1-1 1,1 1-1,0-1 1,-1 1 0,1 0-1,0 0 1,-1 1-1,1-1 1,-1 1 0,0-1-1,0 1 1,1 0-1,-1 1 1,0-1-1,-1 0 1,1 1 0,0-1-1,-1 1 1,1 0-1,-1 0 1,0 0 0,3 5-1,-5-6 5,1-1-1,0 1 1,-1-1-1,1 1 1,0-1-1,0 0 1,0 0-1,0 1 1,0-1-1,0 0 1,1 0-1,-1 0 1,0 0-1,0 0 1,1 0-1,-1-1 1,1 1-1,-1 0 1,0-1-1,1 1 1,0-1-1,-1 1 1,1-1-1,1 0 1,1 0 16,-1 0 0,0-1 0,0 1 1,0-1-1,0 0 0,0 0 0,0 0 0,0 0 1,0-1-1,0 1 0,4-4 0,4-3-384,-1 0 0,0-1-1,0 0 1,15-20 0,-16 13-2026,-7 4-4163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8:2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12588,'0'0'9289,"9"-4"-9060,12-6-186,14-4 48,0-3 0,34-22-1,-61 33-77,0 0 0,1 0 0,-1 1-1,1 1 1,0-1 0,1 1 0,-1 1 0,1 0 0,19-4-1,-28 7-45,-1 0-1,1 0 1,0 0-1,-1 0 1,1 0-1,-1 1 1,1-1-1,-1 0 0,1 0 1,0 1-1,-1-1 1,1 0-1,-1 1 1,1-1-1,-1 1 1,1-1-1,-1 1 1,0-1-1,1 0 0,-1 1 1,0 0-1,1-1 1,-1 1-1,0-1 1,1 1-1,-1-1 1,0 1-1,0 0 1,0-1-1,0 1 1,1-1-1,-1 1 0,0 0 1,0-1-1,0 1 1,0 0-1,-1 0 1,1 0-49,0 0 0,0 0 0,0-1 0,0 1 1,1 0-1,-1 0 0,0 0 0,0 0 0,0 0 0,1 0 0,-1-1 1,0 1-1,1 0 0,-1 0 0,1-1 0,-1 1 0,1 0 1,-1 0-1,1-1 0,0 1 0,-1-1 0,1 1 0,0 0 1,-1-1-1,1 1 0,0-1 0,0 0 0,0 1 0,-1-1 1,1 0-1,0 1 0,0-1 0,1 0 0,15 0-3089,2-7-1035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132 229 5733,'0'0'6417,"-8"5"-4810,-8 4-382,1 1 0,-25 22 1,35-29-924,1 1 1,-1 0 0,1 0 0,0 0-1,1 0 1,-1 1 0,1 0 0,0-1 0,0 1-1,0 0 1,1 1 0,-1-1 0,1 0-1,1 1 1,-3 8 0,4-14-306,0 0 0,0 1 0,0-1-1,0 0 1,0 1 0,1-1 0,-1 0 0,0 1 0,0-1 0,0 0-1,0 1 1,0-1 0,1 0 0,-1 0 0,0 1 0,0-1-1,0 0 1,1 0 0,-1 1 0,0-1 0,1 0 0,-1 0-1,0 0 1,0 1 0,1-1 0,-1 0 0,0 0 0,1 0 0,-1 0-1,0 0 1,1 0 0,-1 0 0,0 0 0,1 0 0,-1 0-1,0 0 1,1 0 0,20-3-63,16-13 108,11-17 52,-2-2 0,-2-2 0,56-60-1,-38 36 71,-33 31-70,-22 22-87,-1 0 0,2 1 0,-1 0 0,1 0 0,0 1 0,0 0 0,13-7 0,-22 35-157,-12 8 347,-31 50 0,3-4 210,39-72-383,-6 10 30,0 1 0,2 0-1,0 0 1,0 1 0,2-1-1,0 1 1,0 0-1,-1 26 1,5-40-76,0-1 1,0 0-1,0 0 1,1 1-1,-1-1 1,0 0-1,1 0 1,-1 0-1,1 0 1,-1 1-1,1-1 1,-1 0-1,1 0 1,0 0-1,0 0 1,0 0-1,-1 0 1,1-1-1,0 1 1,0 0-1,0 0 1,0 0-1,0-1 1,2 2-1,0-1-180,0 0 0,0 0-1,1 0 1,-1-1 0,0 1 0,1-1 0,-1 0-1,0 1 1,5-2 0,0 1-824,-1-1-1,1-1 1,-1 1-1,0-1 1,1 0-1,-1-1 1,0 0 0,8-4-1,21-21-7311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 13869,'0'0'8840,"-9"0"-8359,3 0-442,4 0-33,-1-1 1,1 1-1,0 0 0,-1 0 0,1 0 0,0 1 0,-1-1 1,1 0-1,0 1 0,0 0 0,-1-1 0,1 1 0,0 0 1,0 0-1,0 0 0,0 0 0,0 1 0,0-1 0,0 0 1,0 1-1,1-1 0,-1 1 0,0 0 0,1 0 0,-1 0 1,1 0-1,0 0 0,0 0 0,-2 4 0,0 0-28,1 1 0,0-1 0,1 1 0,-1 0 0,1 0 0,0 0 0,1 0 0,0 0-1,0 0 1,2 14 0,0-17-27,-1 0 0,0 0 0,1 1 0,0-1 0,0 0 0,0-1 0,0 1 0,1 0 0,0-1 0,0 1 0,0-1 0,0 0 0,0 0 0,0 0 0,1 0 0,-1-1 0,1 1 0,6 2 0,51 21-346,25 14-203,-80-37 542,-1 0 0,0 1 0,0 0 0,0-1 0,0 2 0,-1-1-1,1 0 1,-1 1 0,0 0 0,-1 0 0,7 10 0,-9-12 34,0 0-1,0 0 1,0 0 0,0 0-1,0 0 1,0 0-1,-1 0 1,0 0 0,1 0-1,-1 0 1,0 0-1,-1 0 1,1 0 0,0 0-1,-1 0 1,0 0-1,0 0 1,0 0 0,-1 3-1,-1-1 91,0-1 0,0 1-1,-1-1 1,1 1 0,-1-1-1,0 0 1,0-1 0,0 1 0,-9 5-1,-8 3 366,-1-1 1,0 0-1,-42 12 0,56-20-409,0 0-5,1-1-1,-1 0 1,0 0 0,0 0-1,0-1 1,0 0 0,-1-1-1,1 0 1,-14-1 0,20 0-63,0 1 0,0-1 1,1 0-1,-1 1 0,0-1 1,0 0-1,0 0 0,0 0 0,1 0 1,-1 0-1,0-1 0,1 1 1,-1-1-1,1 1 0,0-1 1,-3-2-1,3 1-85,0 0 0,-1 0 0,1 0 1,1 0-1,-1-1 0,0 1 0,1 0 0,0 0 1,-1 0-1,1-1 0,0 1 0,1 0 0,0-6 0,1 4 101,0 0-1,1 0 0,0 0 0,-1 0 0,2 0 0,-1 1 1,0 0-1,1-1 0,0 1 0,0 1 0,0-1 0,0 0 1,1 1-1,5-3 0,12-12-3,102-105 839,-110 107-394,-1 0 0,-1-1 0,0-1 1,-1 0-1,-1 0 0,10-26 1,-19 41-359,0 0 0,1 0 0,-1-1 0,0 1 0,-1 0 0,1-1 0,-1 1 0,1 0 0,-1-1 0,0 1 0,-1-1 0,1 1 1,0-1-1,-1 1 0,0 0 0,0-1 0,-1-2 0,0 4-36,1-1 1,-1 1-1,0 0 1,0 0-1,0 1 1,0-1-1,0 0 1,0 1-1,-1-1 1,1 1-1,0 0 1,-1 0-1,1 0 1,-1 0-1,0 0 1,1 0-1,-1 1 1,1-1-1,-1 1 1,0 0-1,-2 0 1,4 0-29,-13-2 25,1 2 0,-1-1 0,-26 4 0,37-3-86,1 1 0,0-1 0,0 0 0,0 1 0,0-1 0,-1 1-1,1 0 1,0-1 0,0 1 0,0 0 0,1 1 0,-1-1 0,0 0 0,0 0 0,0 1-1,1-1 1,-1 1 0,1-1 0,-1 1 0,1 0 0,0 0 0,0-1 0,0 1-1,-1 0 1,2 0 0,-1 0 0,0 0 0,0 0 0,1 1 0,-1-1 0,1 0-1,-1 4 1,1-2-483,0 0 0,0 0 0,0 0 0,1-1 0,-1 1 0,1 0 0,0 0-1,0-1 1,0 1 0,0 0 0,1-1 0,0 1 0,0-1 0,0 0 0,0 0 0,0 1-1,3 2 1,19 13-6771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13997,'0'0'481,"-17"54"1344,9-23-511,-1-3-642,7 3-544,2-3-96,0 0-608,0-5-1634,6-3-737,5-3-2274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19180,'13'-4'2201,"-2"-3"-1337,1 3 1544,-14 8-1255,-1 7-457,-2 1-152,0 5-376,-3-1-72,3 3-96,1-1-112,3 1-280,-2-5-216,1-1-633,0-4-271,-1-8 1112,-2-1-368,-3-4-176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12876,'0'0'1607,"-6"9"-1014,-16 27-332,21-35-257,1 1 0,-1-1 1,1 0-1,-1 0 0,1 1 0,0-1 0,-1 0 0,1 0 0,0 1 1,0-1-1,0 0 0,0 1 0,0-1 0,1 0 0,-1 1 0,0-1 1,0 0-1,1 0 0,-1 1 0,1-1 0,-1 0 0,1 0 0,0 0 1,-1 0-1,1 0 0,0 0 0,0 0 0,0 0 0,0 0 1,0 0-1,0 0 0,0 0 0,0 0 0,0-1 0,0 1 0,0 0 1,0-1-1,1 1 0,-1-1 0,0 0 0,0 1 0,3-1 0,4 3-57,0-1-1,1 0 0,-1-1 0,15 1 0,-16-1-57,1-1 0,-1 0 0,0-1 0,1 1-1,-1-1 1,0-1 0,0 0 0,0 0-1,0 0 1,0-1 0,11-5 0,-18 8 139,0 0 1,0 0-1,1 0 0,-1 0 1,0 0-1,0 0 1,0 0-1,0 0 1,1 0-1,-1 0 0,0 0 1,0 0-1,0 0 1,0 0-1,0 0 0,1 0 1,-1 0-1,0 1 1,0-1-1,0 0 0,0 0 1,0 0-1,0 0 1,1 0-1,-1 0 0,0 0 1,0 1-1,0-1 1,0 0-1,0 0 1,0 0-1,0 0 0,0 0 1,0 1-1,0-1 1,0 0-1,0 0 0,0 0 1,0 0-1,0 1 1,0-1-1,0 0 0,0 0 1,0 0-1,0 0 1,0 0-1,0 1 0,0-1 1,0 0-1,0 0 1,0 0-1,0 1 1,-2 17 665,-5 19-156,-42 219 1854,40-199-3534,9-57 1048,0 1-108,0-1 0,0 0 0,0 1 1,0-1-1,0 0 0,0 1 0,0-1 1,0 0-1,0 1 0,-1-1 0,1 0 1,0 1-1,0-1 0,0 0 0,0 1 1,-1-1-1,1 0 0,0 1 0,0-1 1,0 0-1,-1 0 0,1 1 0,0-1 0,-1 0 1,1 0-1,0 1 0,0-1 0,-1 0 1,1 0-1,0 0 0,-1 0 0,-6 1-7239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10698,'0'0'5189,"60"-34"-3363,-26 21-865,8 0-673,5 0-192,2 0-192,4 0-1890,-10-3-1377,-2-2-2659</inkml:trace>
  <inkml:trace contextRef="#ctx0" brushRef="#br0" timeOffset="1">506 0 13389,'-8'7'1676,"7"-6"-1635,-62 55 3268,58-51-3125,1 0-1,-1 0 0,1 0 0,0 1 1,0-1-1,1 1 0,-1 0 1,1 0-1,1 0 0,-1 0 1,1 1-1,-1 6 0,3-12-222,0-1-1,0 1 1,1 0-1,-1 0 0,1-1 1,-1 1-1,0 0 1,1-1-1,-1 1 0,1 0 1,0-1-1,-1 1 1,1-1-1,-1 1 1,1-1-1,0 1 0,0-1 1,-1 1-1,1-1 1,0 0-1,0 1 0,-1-1 1,1 0-1,0 0 1,0 1-1,0-1 1,-1 0-1,1 0 0,0 0 1,0 0-1,0 0 1,0 0-1,0-1 0,40 1-2345,-32-1 1782,68-5-2916,19-1 2964,-96 7 595,1 0-1,-1 0 1,1 0 0,0 1-1,-1-1 1,1 0-1,-1 0 1,1 0-1,-1 1 1,1-1-1,-1 0 1,1 0-1,-1 1 1,1-1-1,-1 0 1,1 1-1,-1-1 1,1 1-1,-1-1 1,0 1 0,1-1-1,-1 1 1,0-1-1,1 1 1,-1-1-1,0 1 1,0-1-1,1 1 1,-1-1-1,0 1 1,0-1-1,0 1 1,0 0-1,0-1 1,0 1 0,0-1-1,0 1 1,0 0-1,0-1 1,0 1-1,0-1 1,0 1-1,-1 0 1,1-1-1,0 1 1,0-1-1,-1 1 1,1-1-1,0 1 1,-1-1-1,0 1 1,-17 30 2789,-9 1-1070,-2 0 0,-1-3 0,-38 30 0,52-53-3079,15-6 1088,0-1 0,1 1 1,-1 0-1,0 0 0,1 0 0,-1-1 0,0 1 1,0 0-1,1-1 0,-1 1 0,1-1 0,-1 1 0,0-1 1,1 1-1,-1-1 0,1 1 0,-1-1 0,1 1 1,-1-1-1,1 0 0,0 1 0,-1-2 0,-8-21-5352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15407,'0'0'4035,"59"-10"-3234,-33 10-481,8 6-159,7 6-97,1-2-673,-4-6-4292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72 13773,'0'0'1110,"0"-10"935,0-3-1255,-1-30 2328,1 43-3055,0-1 1,0 1-1,0 0 1,-1-1 0,1 1-1,0 0 1,0-1-1,0 1 1,-1 0-1,1 0 1,0-1-1,-1 1 1,1 0 0,0 0-1,0-1 1,-1 1-1,1 0 1,0 0-1,-1 0 1,1 0 0,-1-1-1,1 1 1,0 0-1,-1 0 1,1 0-1,0 0 1,-1 0 0,1 0-1,-1 0 1,1 0-1,0 0 1,-1 0-1,1 0 1,0 0-1,-1 0 1,1 1 0,-1-1-1,1 0 1,0 0-1,-1 0 1,1 0-1,0 1 1,0-1 0,-1 0-1,1 0 1,0 1-1,-1-1 1,1 0-1,0 0 1,0 1 0,-1-1-1,1 0 1,0 1-1,0 0 1,-17 15-42,2 11-95,2 1 0,1 0 1,1 1-1,2 0 1,0 0-1,2 1 0,2 0 1,0 0-1,0 61 1,5-88 36,0 0 1,1 0-1,-1 1 1,1-1-1,-1 0 1,1 0 0,0 1-1,0-1 1,1 0-1,-1 0 1,1 0-1,-1 0 1,1-1 0,0 1-1,0 0 1,0-1-1,0 1 1,1-1-1,-1 0 1,1 0-1,-1 0 1,1 0 0,0 0-1,0 0 1,0-1-1,0 1 1,0-1-1,0 0 1,0 0-1,6 1 1,9 2-491,0-2 0,1 0 0,-1-1-1,26-1 1,-22 0-944,-13 0 192,0 0 1,-1-1-1,1 0 0,-1 0 1,16-4-1,2-8-5672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8232,'0'0'11114,"-57"59"-10057,42-24-576,6 3 31,-2 3-127,5 7-161,0-2-128,6 6-64,0-2-577,6-2-1633,0-10-2242,1-8-2274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18353,'0'0'4292,"-26"72"-4356,16-27 96,5 3-32,3 3-416,2-3-1890,0-6-2275,0-8-2433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12620,'0'0'1537,"-11"7"1,-6 6-1140,1 0 1,0 1 0,1 0-1,1 1 1,0 1-1,1 0 1,1 1 0,-19 35-1,21-31-165,0 0 0,2 1 0,-8 36-1,13-47-197,1 1-1,1-1 1,0 1-1,0-1 1,1 1-1,0 0 1,1-1-1,1 1 1,2 12-1,-3-20-30,1-1 0,-1 1 0,1-1 1,-1 1-1,1-1 0,0 0 0,0 0 0,0 0 0,1 0 0,-1 0 0,1 0 1,0-1-1,0 1 0,-1-1 0,2 0 0,-1 0 0,0 0 0,0 0 0,1 0 1,-1-1-1,1 1 0,-1-1 0,1 0 0,0 0 0,-1-1 0,1 1 0,0-1 1,-1 0-1,1 1 0,0-2 0,0 1 0,-1 0 0,7-2 0,-3 1 44,-1-1 0,1 1-1,-1-1 1,0 0 0,0-1-1,0 1 1,0-1 0,0 0-1,0-1 1,-1 0 0,1 0 0,-1 0-1,0 0 1,0-1 0,-1 0-1,1 0 1,-1 0 0,4-7-1,-5 7 136,-1 1 0,0-1 0,0 0 0,0 0 0,-1 0 0,0 0 0,0-1-1,0 1 1,0 0 0,-1 0 0,0-1 0,0 1 0,-1 0 0,1 0 0,-1-1 0,-2-7-1,1 10-191,1 0-1,-1 0 0,1 0 1,-1 0-1,0 0 0,0 0 0,0 1 1,-1-1-1,1 1 0,0 0 0,-1-1 1,0 1-1,1 0 0,-1 1 0,0-1 1,0 0-1,0 1 0,0-1 1,-1 1-1,1 0 0,0 0 0,0 1 1,-1-1-1,1 1 0,-6-1 0,-36 2-5723,27 7 42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354 103 10858,'-2'-6'473,"0"0"-1,0 0 1,0 0-1,-1 1 1,0-1-1,0 1 1,0 0-1,-1-1 1,0 2-1,0-1 1,0 0-1,0 1 0,-1 0 1,0 0-1,0 0 1,0 0-1,-10-4 1,11 6-274,-1 0 0,0 0 0,0 1 0,0 0 0,0 0 0,-1 1 0,1-1-1,0 1 1,0 0 0,0 0 0,0 1 0,0 0 0,0-1 0,-1 2 0,1-1 0,1 1 0,-1-1 0,0 1 0,0 1 0,1-1 0,-9 6 0,3-1-132,0 1 1,0 0 0,1 0-1,0 0 1,1 1 0,0 1-1,0-1 1,1 1 0,-10 20-1,15-27-79,1 0 1,-1 0-1,1 0 0,0 0 1,0 0-1,0 1 0,1-1 1,-1 1-1,1-1 0,0 0 0,0 1 1,0-1-1,0 1 0,0-1 1,1 0-1,-1 1 0,1-1 0,0 0 1,0 0-1,1 1 0,-1-1 1,1 0-1,-1 0 0,1 0 1,0-1-1,0 1 0,0 0 0,0-1 1,1 1-1,-1-1 0,1 0 1,-1 0-1,1 0 0,0 0 0,0 0 1,0 0-1,0-1 0,0 1 1,5 0-1,53 18-508,-50-18 470,-1 1-1,0 0 1,0 0-1,0 1 1,0 1-1,-1 0 1,16 10-1,-23-13 50,0 0-1,0 0 1,0 0-1,0 1 1,-1-1-1,1 1 1,-1-1-1,1 1 1,-1 0-1,0 0 1,0-1-1,0 1 1,-1 0-1,1 0 1,-1 0-1,1 0 1,-1 0-1,0 0 1,0 0 0,0-1-1,-1 1 1,1 0-1,-1 0 1,1 0-1,-1 0 1,0 0-1,0-1 1,-2 4-1,-2 5 47,0 0-1,-1 0 1,0-1-1,-1 0 1,-11 14 0,9-14-2,-1 1 0,0-1 0,-1-1 0,0 0 0,-22 14 1,28-20-13,-1 0 0,1 0 0,-1 0 0,0-1 1,0 0-1,0 0 0,0-1 0,0 0 0,0 0 1,0 0-1,0-1 0,-1 1 0,1-2 0,0 1 1,-12-3-1,15 2-48,0 0 0,1-1 0,-1 0 0,0 1 0,1-1 0,0 0 0,-1 0 0,1 0 0,0-1 0,0 1 1,0 0-1,0-1 0,1 0 0,-1 1 0,0-1 0,1 0 0,0 0 0,0 0 0,0 0 0,0 1 0,0-2 0,1 1 0,-1 0 0,1 0 1,0 0-1,0 0 0,1-6 0,-2 0-126,2-1 0,-1 1 0,2 0-1,-1-1 1,1 1 0,0 0 0,1 0 0,4-10 0,2 5 182,1 1-1,0 0 1,0 1-1,1 0 1,1 1-1,0 0 1,0 0-1,1 1 1,1 1-1,24-13 1,-19 11 194,-1 0 1,-1-1 0,0-1-1,-1-1 1,22-22 0,-36 34-161,0 0 0,-1 0 0,1-1 0,0 1 0,-1 0 0,0-1 0,1 1 0,-1-1 1,0 1-1,0-1 0,0 0 0,-1 0 0,1 1 0,-1-1 0,0 0 0,1 0 0,-1 1 0,0-1 0,0 0 0,-1 0 0,0-3 1,0 2 1,-1 1 1,0-1 0,0 1 0,0 0 0,0-1 0,0 1-1,-1 0 1,1 0 0,-1 1 0,0-1 0,0 0 0,0 1-1,-5-4 1,-3 0-397,0 0-1,0 1 1,-1 0-1,0 0 1,0 1-1,0 1 1,0 0-1,-20-2 1,31 5 141,1 0 1,-1 0 0,0 1 0,1-1 0,-1 0-1,1 0 1,-1 0 0,0 1 0,1-1 0,-1 0-1,1 1 1,-1-1 0,1 0 0,-1 1 0,1-1-1,-1 1 1,1-1 0,0 0 0,-1 1-1,1-1 1,0 1 0,-1-1 0,1 1 0,0 0-1,0-1 1,-1 1 0,1-1 0,0 1 0,0 0-1,0-1 1,0 1 0,0-1 0,0 1 0,0 0-1,0-1 1,0 1 0,0-1 0,0 2 0,3 24-3824,5-3-300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85 12844,'0'0'3059,"0"-11"91,4-54 1462,-4 65-4588,0 0-1,0-1 1,0 1-1,1-1 0,-1 1 1,0-1-1,0 1 1,1-1-1,-1 1 1,0-1-1,1 1 1,-1 0-1,0-1 1,1 1-1,-1 0 1,1-1-1,-1 1 1,1 0-1,-1 0 1,1-1-1,-1 1 1,0 0-1,1 0 1,-1 0-1,1 0 1,-1 0-1,1-1 1,0 1-1,-1 0 1,1 0-1,-1 0 0,1 0 1,-1 1-1,1-1 1,-1 0-1,1 0 1,-1 0-1,1 0 1,-1 0-1,1 1 1,-1-1-1,0 0 1,1 0-1,-1 1 1,1-1-1,-1 0 1,0 1-1,1-1 1,0 1-1,25 17 500,-24-17-517,2 2-55,0 0 1,0 0-1,1 0 1,-2 1-1,1-1 1,0 1-1,-1 0 1,0 0-1,0 1 1,0-1-1,0 1 0,-1-1 1,1 1-1,-1 0 1,0 0-1,-1 0 1,1 0-1,-1 0 1,0 0-1,-1 0 1,1 0-1,-1 1 0,0-1 1,0 0-1,0 0 1,-1 1-1,0-1 1,0 0-1,0 0 1,-1 0-1,-2 7 1,-52 138 358,35-99-296,2 1 1,2 1-1,-12 70 1,29-122 176,-2 6-1508,2-7 1221,0 1-1,0-1 0,0 0 1,0 0-1,0 0 1,0 0-1,0 0 0,0 1 1,0-1-1,0 0 1,0 0-1,-1 0 1,1 0-1,0 0 0,0 0 1,0 0-1,0 1 1,0-1-1,0 0 0,-1 0 1,1 0-1,0 0 1,0 0-1,0 0 0,0 0 1,0 0-1,-1 0 1,1 0-1,0 0 1,0 0-1,0 0 0,0 0 1,0 0-1,-1 0 1,1 0-1,0 0 0,0 0 1,0 0-1,0 0 1,-1 0-1,1 0 1,0 0-1,0 0 0,0-1 1,0 1-1,0 0 1,0 0-1,-1 0 0,1 0 1,0 0-1,0 0 1,0 0-1,0 0 0,0-1 1,0 1-1,0 0 1,0 0-1,0 0 1,0 0-1,0 0 0,0-1 1,0 1-1,-1 0 1,1 0-1,0 0 0,-7-15-4702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2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12268,'0'0'5349,"68"0"-5157,-28 0-32,1 0-96,8 0-32,-2-7-1537,-3-6-2531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18572,'0'2'280,"0"0"-1,0-1 1,1 1-1,-1-1 1,0 1 0,1 0-1,-1-1 1,1 1 0,-1-1-1,1 1 1,0-1-1,0 1 1,0-1 0,-1 1-1,3 0 1,2 9 592,8 15-704,-2 0-1,-1 1 1,-1 1-1,5 28 1,-11-42-162,-1 1 1,-1-1-1,0 1 1,-1-1-1,-1 1 0,0 0 1,-1-1-1,0 0 1,-1 1-1,-6 13 1,2-8-2,-1 0 1,-1-1-1,0 0 1,-2-1-1,0 0 1,-25 30-1,34-46-103,-1 0 0,1 0-1,-1 0 1,0 0 0,0 0 0,1 0-1,-1-1 1,-5 3 0,8-4 72,-1 0 1,1 0 0,-1 0 0,1 0-1,-1 1 1,1-1 0,-1 0 0,1 0-1,-1 0 1,1 0 0,-1 0-1,1 0 1,0 0 0,-1 0 0,1-1-1,-1 1 1,1 0 0,-1 0 0,1 0-1,-1 0 1,1-1 0,-1 1-1,0-1 1,1 1 9,0-1 0,-1 0 1,1 0-1,0 0 0,-1 1 0,1-1 0,0 0 0,0 0 0,0 0 1,0 0-1,0 1 0,0-1 0,0 0 0,0 0 0,0 0 0,0 0 1,1 1-1,-1-1 0,1-1 0,7-20-332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49:3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90 10570,'0'0'7308,"-6"9"-5701,4-8-1545,-49 71 2691,47-65-2624,0 1 0,0-1 0,0 1 0,1 0 0,0 0 0,1 0 0,0 0 0,0 1 0,-1 14 0,3-21-198,1-1-1,-1 1 0,0 0 0,1 0 0,0 0 0,-1 0 1,1-1-1,0 1 0,0 0 0,0-1 0,0 1 1,0 0-1,0-1 0,1 1 0,-1-1 0,1 0 1,-1 0-1,1 1 0,-1-1 0,1 0 0,-1 0 1,1 0-1,3 1 0,55 19-3665,-12-3 2376,-47-17 1428,1 0 0,0 0-1,-1 0 1,1 0-1,-1 0 1,1 1 0,-1-1-1,1 1 1,-1-1 0,0 1-1,0-1 1,0 1-1,0 0 1,0 0 0,0 0-1,0-1 1,-1 1 0,1 0-1,0 0 1,-1 0-1,0 0 1,1 3 0,-2-2 142,1 1 0,-1-1 1,1 1-1,-1-1 0,0 0 0,-1 1 1,1-1-1,-1 0 0,1 0 1,-1 0-1,-4 5 0,-4 5 323,-1 0 1,-1-1-1,0-1 0,-16 12 0,19-16-481,-1 0 0,0-1-1,0 0 1,0 0-1,-1-1 1,-14 5-1,22-9-319,-1 0-1,0 0 0,0 0 1,0-1-1,1 0 0,-1 0 0,0 0 1,0 0-1,0 0 0,-4-1 0,6 0-240,-1 0-1,1 0 1,-1 0-1,1 0 1,-1-1-1,1 1 1,0 0-1,0-1 1,0 0-1,0 1 1,0-1 0,0 0-1,0 0 1,1 0-1,-1 0 1,-1-3-1,-13-29-10435</inkml:trace>
  <inkml:trace contextRef="#ctx0" brushRef="#br0" timeOffset="1">120 98 16688,'0'0'1217,"75"-29"1730,-30 17-865,-1 2-1089,1 5-609,-2 2-288,0 1-64,3-5-1057,-9-3-3203,-3-10-8616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0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9513,'0'0'5365,"0"14"-3745,0-7-524,0-10 85,0 1-1160,0 0-1,0 0 0,0 1 1,0-1-1,0 0 1,0 0-1,1 0 0,-1 1 1,1-1-1,-1 0 1,1 1-1,-1-1 1,1 0-1,0 1 0,2-4 1,-1 4-2,0 0-1,0-1 1,0 1 0,1 0 0,-1 0 0,0 1-1,1-1 1,-1 0 0,1 1 0,-1-1 0,1 1-1,-1 0 1,0 0 0,6 0 0,44-3 314,-31 0-262,0 2-1,26 2 0,29 8 165,92 24 0,-137-28-161,-1-2-1,1-1 1,0-1 0,-1-2-1,35-5 1,48 0 28,409 17-102,-341-7-67,-89-3 13,122 17-1,286 36 20,-485-53 28,313 19-9,337-23 0,-548 0 16,-44 2 16,126-18 0,-21-21-59,-107 27 43,-61 11 93,-6 2-5108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0:1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12204,'0'0'1345,"8"-4"-283,39-13-687,0 1 1,1 3-1,0 2 0,1 2 0,87-5 1,260 12 1403,-204 15-1801,35 1-15,-139-17-115,130-22 0,-89 3-4123,-106 19 2864,13-4-2694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0:2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5509,'0'0'6326,"0"-8"-4804,0-43 1990,3 50-3468,0 0-1,1 0 0,-1 0 0,0 1 1,1 0-1,-1-1 0,1 1 1,-1 0-1,6 1 0,-2 0 10,36 0-17,55 11-1,37 1 28,70-11-16,364 19 156,169 7 16,-701-30-212,1-1 0,-1-2 1,37-11-1,63-8 487,-77 23-192,-56 1-543,-1 0 1,1 1 0,0-1-1,0 1 1,0 0-1,-1 0 1,1 1 0,0-1-1,-1 1 1,1 0-1,-1-1 1,5 5-1,-7-3-3309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1564 5125,'0'0'7506,"9"1"-6156,69 7 3352,49-7-3052,60 4-1676,-140-2 303,0-2-1,74-9 1,-43 2-76,208-31 513,-218 26-649,-42 5-37,1-1 0,-1-1 1,32-15-1,-5 2-24,224-102 60,-240 102-28,-2-3-1,42-34 0,10-7-23,-65 47-8,-1 0 1,0-2-1,-2 0 1,0-1-1,24-36 0,-31 42 13,104-114-125,-66 76 82,20-14-273,-46 45 118,0-1-1,-2-1 1,26-36-1,-30 37-106,1 1-1,1 1 1,24-21-1,-4 4 98,25-32 269,-45 46-331,2 1 0,0 1 1,1 2-1,44-32 1,-46 37 240,0-1 1,-1-1 0,20-21-1,-26 23-64,0 1 1,1 1-1,1 0 0,1 0 0,-1 2 0,30-15 0,-11 12-21,1 2-1,1 1 1,0 2-1,75-9 1,-44 13 4,131 7 1,-186-1 101,0 1 1,0 1 0,0 0 0,0 0 0,-1 2 0,19 8-1,-25-11-18,0 1 0,0 1 0,0-1-1,-1 1 1,0 0 0,1 0 0,-1 0 0,-1 1-1,1 0 1,-1 0 0,1 0 0,-2 0 0,1 1-1,4 8 1,-2-4-7,1 0-1,-1 0 0,2-1 0,-1 0 1,1-1-1,1 0 0,-1 0 1,17 11-1,7 8 39,136 146 613,-142-146-521,-1 1-1,30 42 1,9 12 464,7 12 128,-51-66-646,1 0-1,1-1 1,27 26-1,86 91 192,-45-54-95,-61-59 5,1-1 0,1-1 0,2-1 0,1-2-1,43 26 1,249 93-54,-268-124-192,1-2-1,81 15 1,-55-13 86,-56-13-10,0-1-1,0-2 0,49 4 1,292 3-248,-214-3 55,-50-2 210,115-7-1,-188-3 122,-4 0-540,-9 2-2953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1996 3619,'-2'1'401,"1"-1"-1,0 0 0,-1 0 0,1 0 0,-1 0 0,1 0 0,0 0 0,-1 0 1,1-1-1,-1 1 0,1 0 0,0-1 0,-1 1 0,1-1 0,0 1 0,0-1 1,-1 0-1,1 0 0,0 1 0,0-1 0,0 0 0,0 0 0,0 0 0,0 0 1,-1-3-1,1 1-88,0-1 1,1 1 0,-1-1-1,1 1 1,0-1-1,0 1 1,1-1 0,0-6-1,1-5-690,2-113 702,-5 90-412,1 0-1,9-52 1,-1 43 99,2 1-1,2 0 1,2 0 0,2 2-1,37-72 1,1 22 121,-24 45-58,-2-1-1,39-101 0,-42 80-48,28-95 141,-49 147-146,0 0 0,-2-1 0,0 0 0,-1 1 0,-1-1 0,-4-35 0,-2 32-20,-2-1-1,0 1 0,-2 0 0,0 1 1,-1 0-1,-17-23 0,24 39-11,1 1 0,-2-1 0,1 1 0,-1 0 0,1 0 0,-2 0 0,1 1 0,0 0 0,-1 0 0,0 0 0,0 1 0,-11-6 0,-1 3-129,-1 0-1,0 1 1,-21-2 0,21 4 68,1-1-1,-1-1 1,-26-10 0,37 10 105,0 0 0,0-1 0,1 0 1,-1 0-1,1 0 0,1-1 0,-1 0 1,1-1-1,1 1 0,-8-13 0,5 8 213,0 1 0,-1 0 0,-20-19 0,23 25-188,-1 1 0,0 0-1,0 0 1,0 1 0,0-1 0,-9-1-1,-30-16 738,45 21-825,1-1 0,0 1 0,-1 0 0,1 0 0,0-1 0,-1 1 0,1 0 0,-1-1 0,1 1 0,0 0 0,0-1 0,-1 1 0,1 0 0,0-1 0,0 1 0,-1-1 0,1 1 0,0 0 0,0-1 0,0 1 0,0-1 0,0 1 0,-1-1 0,1 1 0,0-1 0,0 1 0,0 0 0,0-1 0,0 1 0,1-1 0,-1 1 0,0-1 0,0 1 0,0-1 0,0 1 0,0 0 0,1-1 0,-1 0 0,14-12-5752,-9 9 3385,6-5-4484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2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1 264 12268,'3'-8'4936,"22"-25"-3904,-9 13-737,-1 0 0,-1-1 0,-1-1 0,0 0 0,-2-1 0,-1 0 0,14-44-1,-24 67-294,0 0 0,0-1 0,0 1 0,0 0-1,0 0 1,0-1 0,1 1 0,-1 0-1,0 0 1,0 0 0,0-1 0,0 1 0,1 0-1,-1 0 1,0 0 0,0 0 0,0 0-1,1-1 1,-1 1 0,0 0 0,0 0 0,0 0-1,1 0 1,-1 0 0,0 0 0,0 0-1,1 0 1,-1 0 0,0 0 0,0 0 0,1 0-1,-1 0 1,0 0 0,0 0 0,1 0-1,-1 0 1,0 0 0,0 0 0,1 0 0,-1 0-1,0 0 1,0 1 0,1-1 0,-1 0-1,0 0 1,0 0 0,0 0 0,1 0 0,-1 1-1,0-1 1,0 0 0,0 0 0,0 0-1,0 1 1,1-1 0,-1 0 0,0 0 0,0 1-1,0-1 1,0 0 0,0 0 0,0 1-1,0-1 1,0 1 0,11 17-183,-10-17 226,4 8-63,0 1 0,0-2 0,1 1 0,1 0 0,-1-1 0,1-1 0,1 1 0,0-1 0,0 0-1,0-1 1,0 1 0,1-2 0,0 1 0,1-1 0,-1-1 0,1 0 0,0 0 0,0-1 0,0 0 0,0-1 0,0 0 0,1 0 0,-1-1 0,1-1 0,-1 0 0,1 0 0,12-3 0,-20 3-243,-1 0 1,1 0-1,-1-1 0,1 1 1,-1-1-1,1 0 0,-1 0 1,0 0-1,1 0 0,-1 0 0,0 0 1,0-1-1,0 1 0,0-1 1,0 0-1,0 1 0,0-1 0,1-2 1,5-15-6555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3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1 290 8968,'0'0'908,"3"8"-203,0-3-635,-1 0 1,1 0-1,0 0 1,0-1-1,0 1 1,1-1-1,0 0 1,0 0-1,0 0 1,0-1-1,0 1 1,1-1-1,0 0 1,-1 0 0,1 0-1,0-1 1,1 0-1,5 2 1,16 4-8,0-1 1,0-2 0,0 0-1,1-2 1,-1-1-1,1-2 1,34-2 0,-22-3-90,1-2 0,-1-1 0,-1-2 0,51-20 0,83-35 435,4 8 1,2 8 0,340-49 0,547 30 588,-1034 68-831,-1 1 0,1 2 0,-1 2 0,0 0 0,0 2-1,0 2 1,-1 0 0,-1 2 0,0 2 0,53 30 0,-55-28-273,2 1 272,0 2 0,26 21-1,-48-33-276,0 0 0,0 0-1,-1 0 1,0 1-1,-1 0 1,1 0 0,-1 0-1,0 1 1,-1 0-1,0 0 1,0 0 0,3 14-1,-6-17-3347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3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1 193 12172,'0'0'3032,"12"-7"-2552,37-16-301,1 2-1,1 3 1,0 1 0,1 3-1,1 2 1,0 3-1,1 2 1,-1 2 0,1 2-1,66 6 1,-94 2-111,0 0 1,0 2-1,0 1 1,-1 1-1,-1 1 1,0 1-1,40 24 1,-29-15 70,1-2 1,48 17-1,-44-24 66,0-2-1,1-2 1,-1-1 0,51 0-1,166-13 433,-251 6-636,97-6 324,133-26-1,-207 27-429,0-1 0,-1-2 0,0-1 0,0 0 0,-1-3 0,-1 0 0,0-1 0,0-2 0,32-26 0,-24 6-3477,-12-1-4511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3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364 263 3555,'0'0'283,"-9"-4"411,3 2-834,-75-28 1598,75 28-1324,-1 0 1,1 1-1,0 0 0,0 0 0,-1 1 1,1-1-1,0 1 0,-1 1 1,1-1-1,0 1 0,-1 0 0,1 1 1,-7 2-1,-8 4-710,-6 0 3320,26-8-2537,0 1 1,0-1 0,0 0-1,0 0 1,0 1 0,0-1 0,0 0-1,0 0 1,0 0 0,-1 0-1,1 0 1,0 0 0,0 0 0,0-1-1,0 1 1,0 0 0,0-1 0,0 1-1,0 0 1,0-1 0,0 1-1,1-1 1,-1 0 0,0 1 0,0-1-1,0 0 1,0 1 0,1-1-1,-1 0 1,0 0 0,1 0 0,-1 1-1,1-1 1,-1 0 0,1 0-1,-1 0 1,1 0 0,0 0 0,-1 0-1,1 0 1,0 0 0,0 0-1,0 0 1,0-2 0,3 1-206,0 0 1,1 0-1,-1 0 1,1 1-1,0 0 0,0-1 1,-1 1-1,1 0 1,0 1-1,6-1 1,199-13 185,-90 9 13,64 2-130,-111 3-29,-1-2 0,75-12 1,-68 9-1102,-59 5 981,-18 0 56,-24 2-261,-146 12 127,9-1 13,-289 38-396,308-48 587,94-3 379,46 0-266,12 0-183,221-12-15,-138 11 119,50 1-1004,-1-6-1,180-32 1,-405 42 1664,-154 25-176,-438-1-1,674-28-645,39 0-966,-31 0 947,89 1-297,0-5 0,97-15 0,-186 17 407,-5 2-3,0 0 0,0 0 1,1-1-1,-1 0 1,0 0-1,0 1 0,0-2 1,0 1-1,0 0 0,0-1 1,0 1-1,0-1 0,0 0 1,-1 0-1,5-4 1,-7 6 5,0 0 0,0-1 0,0 1 0,-1-1 0,1 1 0,0 0 1,0-1-1,0 1 0,0 0 0,0-1 0,-1 1 0,1 0 0,0-1 1,0 1-1,-1 0 0,1-1 0,0 1 0,0 0 0,-1 0 0,1-1 0,0 1 1,-1 0-1,1 0 0,0 0 0,-1-1 0,1 1 0,-1 0 0,1 0 1,0 0-1,-1 0 0,1 0 0,0 0 0,-1 0 0,1 0 0,-1 0 1,0 0-1,-18-3 203,19 3-210,-79-6 49,-143 7 0,210 0-54,1-2 4,1 1 0,0 1 1,-1 0-1,1 0 0,0 1 0,-1 0 0,1 1 1,0 0-1,-18 9 0,70-10-417,25-5 486,76-14-1,-76 8-15,78-2 0,439-8-59,-247 14-581,-235 5 489,-15 4 79,-50-2 26,0-1 1,41-4-1,32-3-4,-79 5 1,1 0-1,45-9 0,3-3-11,0 5-1,1 2 1,85 6 0,-89 1 6,410-12-132,-465 11 111,638-19-1044,-386 6 1151,83-8-26,-30-1 417,-188 7 2311,-139 15-2830,0 0 0,0 0 0,0 0-1,0 0 1,0 0 0,0 0 0,0 0 0,0 0 0,0-1 0,0 1 0,0 0 0,0 0 0,0 0-1,0 0 1,0 0 0,0 0 0,0 0 0,0-1 0,0 1 0,0 0 0,0 0 0,0 0 0,0 0-1,0 0 1,0 0 0,0 0 0,0 0 0,0-1 0,0 1 0,0 0 0,0 0 0,0 0 0,0 0-1,0 0 1,0 0 0,1 0 0,-1 0 0,0 0 0,0 0 0,0 0 0,0 0 0,0 0 0,0-1-1,0 1 1,0 0 0,1 0 0,-1 0 0,0 0 0,0 0 0,0 0 0,0 0 0,0 0 0,0 0-1,0 0 1,1 0 0,-3-1-1795,1-4-2373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17956,'12'-16'2028,"-12"16"-2002,0 0 1,0 0-1,0 0 1,0 0-1,0 0 1,0 0-1,1 0 0,-1 0 1,0 0-1,0 0 1,0 0-1,0 0 0,0 0 1,0 0-1,0 0 1,1 0-1,-1 0 1,0 0-1,0 0 0,0 0 1,0 0-1,0 0 1,0 0-1,0 0 0,1 0 1,-1 0-1,0 0 1,0 0-1,0 0 1,0 0-1,0 0 0,0 0 1,0 0-1,0 0 1,0 0-1,0 1 0,1-1 1,-1 0-1,0 0 1,0 0-1,0 0 1,0 0-1,0 0 0,0 0 1,0 0-1,0 1 1,0-1-1,0 0 0,0 0 1,0 0-1,0 0 1,0 0-1,0 0 1,0 0-1,0 1 0,0-1 1,0 0-1,0 0 1,0 0-1,0 0 0,0 0 1,-6 36 1991,3-14-1670,2-17-291,-6 49 154,2 0 0,5 93-1,0-144-211,0 0 0,1 0 0,-1 0-1,1-1 1,0 1 0,0 0 0,0-1 0,0 1-1,0 0 1,1-1 0,-1 1 0,3 2 0,-3-4 1,0 0 1,0 0 0,0-1 0,0 1 0,0 0-1,0 0 1,1-1 0,-1 1 0,0-1 0,0 1-1,0-1 1,1 0 0,-1 1 0,0-1-1,1 0 1,-1 0 0,0 0 0,0 0 0,1 0-1,-1 0 1,0 0 0,1 0 0,-1 0 0,0-1-1,0 1 1,1-1 0,-1 1 0,0-1 0,2 0-1,3-3 42,1 0 0,-1-1 0,0 0 0,0 0 0,0 0 0,-1-1 0,0 0 0,0 0 0,0 0 1,7-14-1,3-8 264,14-34 1,-27 58-278,6-16 191,0-1 0,-1 1 0,-1-1 1,4-25-1,-25 135-211,13-76-33,-2 37-28,4-47 50,0 1-1,0-1 1,1 1-1,-1-1 1,1 1-1,0-1 1,0 0 0,0 1-1,0-1 1,1 0-1,2 5 1,-4-7 9,1 0 0,0 0-1,0 0 1,0 0 0,0 0 0,-1 0 0,1-1-1,0 1 1,1 0 0,-1-1 0,0 1 0,0 0-1,0-1 1,0 1 0,0-1 0,1 0-1,-1 1 1,0-1 0,0 0 0,0 0 0,1 0-1,1 0 1,-1 0 18,1 0 0,-1-1 0,1 0 0,-1 0 0,1 0 0,-1 0 0,0 0 0,1 0 0,-1 0-1,3-3 1,2-1 64,-1 0 0,0-1 1,-1 0-1,1 0 0,-1 0 0,5-8 0,-3 2-49,-1 1 1,0-1 0,0 0 0,-1-1 0,-1 1 0,0-1-1,-1 0 1,0 0 0,-1 0 0,-1-1 0,0 1 0,-1-17-1,0 28-159,0 0-1,0 0 1,-1 1-1,1-1 1,-1 0 0,1 1-1,-1-1 1,0 0-1,1 1 1,-1-1-1,0 1 1,0-1-1,-2-1 1,3 2 56,-1 1 0,0 0 0,1-1 1,-1 1-1,1 0 0,-1 0 0,1 0 0,-1-1 0,0 1 1,1 0-1,-1 0 0,0 0 0,1 0 0,-1 0 1,1 0-1,-1 0 0,0 0 0,1 0 0,-1 0 1,0 0-1,1 1 0,-1-1 0,1 0 0,-1 0 1,0 1-1,1-1 0,-1 0 0,1 1 0,-1-1 1,1 0-1,-1 1 0,1-1 0,-1 1 0,1-1 1,0 1-1,-1-1 0,1 1 0,0-1 0,-1 2 1,-7 8-680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304 122 13677,'0'0'11750,"1"-9"-11136,0 6-593,-1 2-5,1-1 0,-1 1 0,1-1-1,-1 1 1,0-1 0,0 1 0,0-1 0,0 1-1,0-1 1,0 1 0,0-1 0,0 0-1,0 1 1,-1-1 0,1 1 0,-1-1 0,1 1-1,-1 0 1,0-1 0,1 1 0,-1-1 0,0 1-1,0 0 1,0 0 0,0 0 0,0-1-1,0 1 1,0 0 0,0 0 0,-1 0 0,1 1-1,0-1 1,-1 0 0,1 0 0,0 1 0,-1-1-1,1 1 1,-1-1 0,1 1 0,-1-1 0,1 1-1,-1 0 1,0 0 0,1 0 0,-1 0-1,1 0 1,-3 1 0,-7-2-5,1 0-1,-1 1 1,1 1 0,-1-1-1,1 2 1,-1 0 0,1 0-1,0 1 1,0 0 0,0 0-1,0 1 1,0 1 0,1 0 0,0 0-1,0 0 1,0 1 0,1 1-1,0 0 1,0 0 0,1 0-1,-1 1 1,2 0 0,-1 0-1,1 1 1,0 0 0,1 0-1,0 0 1,-3 11 0,5-14 53,1 1 1,-1 0 0,2-1-1,-1 1 1,1 0-1,0 0 1,0 0 0,1 0-1,0 1 1,1-1-1,-1 0 1,1 0 0,0 0-1,3 7 1,-2-10-33,-1-1-1,1 1 1,1 0 0,-1-1-1,0 0 1,1 1 0,0-1 0,-1 0-1,1 0 1,0-1 0,1 1-1,-1-1 1,0 1 0,1-1 0,-1 0-1,1 0 1,0-1 0,0 1-1,0-1 1,0 0 0,0 0 0,0 0-1,0 0 1,0-1 0,5 1-1,5-1 139,-1 1 0,1-2 0,0 0 0,0 0-1,0-1 1,0-1 0,-1 0 0,0-1 0,1-1 0,-1 0-1,-1-1 1,1 0 0,-1 0 0,0-2 0,21-16-1,-26 18-243,0-1-1,-1 0 0,0 1 0,0-2 1,-1 1-1,0-1 0,0 0 0,-1 0 0,0 0 1,6-17-1,-8 16-431,0 0-1,-1 1 1,0-1 0,0 0-1,-1 0 1,0 1 0,0-1 0,-1 0-1,0 0 1,-1 1 0,0-1 0,-6-15-1,-7-16-5883,0-3-3352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15983,'0'0'8072,"-4"12"-6679,-9 35-438,2 0 1,2 0-1,2 1 1,0 54-1,12 207-666,-4-187-2681,-1-72-7510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13389,'0'0'10030,"-8"5"-8716,-10 7-958,1 1 1,1 1-1,0 1 1,1 0-1,1 1 1,0 1 0,1 0-1,1 1 1,-13 24-1,15-26-248,2 2 1,0-1-1,0 1 0,2 0 0,0 0 0,1 1 0,1 0 0,1 0 1,1 0-1,0 0 0,2 23 0,0-38-89,1-1 1,0 1-1,0-1 0,0 1 1,0-1-1,1 0 0,-1 0 1,1 1-1,0-1 0,0 0 1,0 0-1,0-1 1,1 1-1,-1 0 0,1-1 1,0 0-1,-1 1 0,1-1 1,0 0-1,0 0 0,0-1 1,1 1-1,-1-1 0,0 1 1,1-1-1,-1 0 0,1 0 1,-1-1-1,1 1 0,6 0 1,-1-1-580,0 1 1,1-1 0,-1 0-1,18-3 1,-20 2-910,0-1-1,1 0 1,-1 0 0,0-1-1,10-5 1,21-15-12950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14221,'0'0'13047,"8"-5"-12353,48-34-229,83-74-1,-139 112-473,0 1 0,0 0 0,0-1 0,0 1 0,1 0 0,-1-1-1,0 1 1,0 0 0,1 0 0,-1-1 0,0 1 0,0 0 0,1 0 0,-1-1-1,0 1 1,0 0 0,1 0 0,-1 0 0,0 0 0,1 0 0,-1-1 0,0 1 0,1 0-1,-1 0 1,0 0 0,1 0 0,-1 0 0,0 0 0,1 0 0,-1 0 0,1 0-1,-1 0 1,0 0 0,1 0 0,-1 1 0,0-1 0,1 0 0,-2 15-194,-12 21 165,-11 15 266,-24 62 346,45-102-548,-1 1 0,2-1-1,-1 1 1,2 0 0,-1 0 0,2-1 0,1 25 0,-1-35-84,0 0 1,0-1-1,0 1 0,1 0 0,-1 0 1,0-1-1,1 1 0,-1 0 0,0-1 1,1 1-1,-1 0 0,1-1 0,-1 1 1,1-1-1,0 1 0,-1-1 0,1 1 1,-1-1-1,1 1 0,0-1 0,-1 0 1,1 1-1,0-1 0,0 0 0,-1 1 1,1-1-1,0 0 0,0 0 0,-1 0 1,1 0-1,0 0 0,0 0 0,0 0 1,-1 0-1,1 0 0,0 0 0,0 0 1,1-1-1,1 1-730,0-1 0,0 0 0,0 0 0,0 0 0,-1 0 0,1 0 0,0-1 0,0 1 0,3-4 0,16-16-8880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15695,'0'0'3699,"-2"10"-1793,0-5-1734,1 1-1,0-1 1,0 0-1,1 1 0,-1-1 1,1 1-1,0-1 1,1 1-1,0-1 1,0 1-1,0-1 1,0 0-1,1 0 1,-1 1-1,2-1 0,1 5 1,4 4-25,0 1 0,-1 0 1,-1 1-1,0 0 0,-2 0 1,0 0-1,0 0 0,-1 1 0,-1-1 1,-1 33-1,-2-36-109,-1 0 0,0 0 0,-1 0 0,0 0 0,-1-1-1,0 0 1,-1 1 0,-1-1 0,0-1 0,0 1 0,-1-1 0,-1-1 0,0 1 0,-12 12 0,11-13-54,-1-1-1,0 0 1,0-1 0,-1 0 0,-15 9 0,20-14-698,0-1 0,0 1 0,0-1 0,0 0 0,-1 0 0,1 0 0,-11 0 0,-7-1-8126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8520,'0'0'6422,"-9"0"-3171,6 0-3614,-27 1 8315,51 1-6471,225 6 2362,-140-9-5352,16 0-8128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3491,'0'0'18802,"77"23"-16143,-26-23-738,15 0-511,4 0-770,-1 0-544,-1 0-352,-9 0-1698,-10-6-2498,-4-3-7463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81 2626,'0'0'12311,"1"-8"-10058,0-7-1396,1-2 495,0-1 3368,-4 18-4668,0 0-1,1 0 1,-1 0 0,0 1 0,1-1-1,-1 1 1,0-1 0,1 1-1,-1 0 1,0 0 0,1-1 0,-3 3-1,-3 1-46,1 1-1,-1 0 0,1 0 1,0 1-1,0 0 0,1 0 1,0 0-1,0 1 0,0-1 1,1 1-1,0 0 0,0 1 1,0-1-1,1 1 0,0-1 1,1 1-1,0 0 0,0 0 1,1 0-1,-1 15 0,3-18-7,1-1 0,-1 0 0,1 0 0,0 0-1,1 0 1,-1-1 0,0 1 0,1-1 0,0 1-1,0-1 1,0 0 0,0 0 0,1 0 0,-1 0 0,5 2-1,29 32 2,-35-35-24,0 1 0,-1 0 1,1 0-1,0 0 0,-1 0 1,0 1-1,0-1 0,0 0 0,0 1 1,-1-1-1,1 0 0,-1 1 1,0-1-1,0 1 0,0-1 1,0 1-1,0-1 0,-1 0 0,0 1 1,-1 3-1,0-2 4,-1 0 0,1-1 0,-1 1 0,0-1 0,-1 0 0,1 0 0,0 0 0,-1 0 0,0-1 0,0 1 0,0-1 0,-6 3 0,-1 1 35,-1-1 1,0 0-1,0-1 1,0-1-1,-1 0 1,1 0-1,-1-1 1,0-1-1,0 0 0,-14 0 1,25-2 5,0 0 1,0 0 0,0 0-1,0 0 1,1-1 0,-1 1-1,0 0 1,0-1 0,0 0-1,1 1 1,-1-1 0,0 0-1,1 0 1,-1 0 0,1 0-1,-1 0 1,1 0 0,-1 0-1,1-1 1,0 1 0,0 0-1,-1-1 1,1 1-1,0-1 1,0 1 0,1-1-1,-1 0 1,0 1 0,0-1-1,1 0 1,-1 0 0,1 0-1,0 1 1,-1-1 0,1 0-1,0 0 1,0 0 0,0-2-1,0-1-10,1 1-1,0-1 0,-1 0 1,1 1-1,1-1 0,-1 1 1,1 0-1,-1-1 0,1 1 1,0 0-1,1 0 0,-1 0 1,1 0-1,4-5 0,14-8 114,0 1 0,1 1 0,1 1-1,0 1 1,1 1 0,46-17-1,-34 14 510,69-38 0,-103 52-553,1 0-1,-1-1 0,1 0 0,-1 1 0,0-1 0,0 0 1,0 0-1,0 0 0,0-1 0,0 1 0,0 0 1,-1-1-1,1 1 0,-1-1 0,0 1 0,0-1 1,0 0-1,0 0 0,0 1 0,0-1 0,-1 0 0,1 0 1,-1 0-1,0 0 0,0 0 0,0 0 0,0 1 1,-1-1-1,1 0 0,-1 0 0,1 0 0,-1 0 0,0 1 1,0-1-1,-1 0 0,1 1 0,-2-4 0,0 2-77,0 0 0,0 0-1,-1 0 1,1 0 0,-1 0-1,0 1 1,0 0-1,0-1 1,0 2 0,0-1-1,-1 0 1,1 1 0,-1 0-1,0 0 1,0 0 0,0 1-1,0-1 1,0 1-1,0 0 1,-7 0 0,9 1-274,0 0 0,0 1-1,0-1 1,0 0 0,-1 1 0,1 0 0,1 0 0,-1 0 0,0 0 0,0 0-1,0 1 1,0-1 0,1 1 0,-1 0 0,-3 2 0,-5 10-4224,3 3-3899,7-9-2354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20243,'0'0'8835,"-9"12"-8712,-33 44-58,1-3-12,-38 65 0,78-116-50,0 0-1,0-1 1,0 1 0,0 0 0,1 0-1,-1 0 1,0 0 0,1 0 0,-1 0 0,1 0-1,0 0 1,0 0 0,0 1 0,0-1-1,0 0 1,0 2 0,1-3 0,-1 0 0,1 0 1,0 0-1,-1 0 0,1 0 0,0 0 0,0 0 1,-1 0-1,1 0 0,0 0 0,0 0 0,0 0 0,0-1 1,0 1-1,0 0 0,0-1 0,0 1 0,1-1 1,-1 1-1,1-1 0,8 2-45,0 0-1,-1-1 1,1-1 0,0 1-1,15-3 1,-5 1-240,-14 1-350,1 0-1,-1-1 1,1 0-1,-1 0 1,1-1-1,8-3 1,18-13-6824,-12-1-1123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13004,'0'0'6855,"-45"54"-4229,32-28-928,0 1-289,-3 1-544,9 6-481,-1-1-320,5-1-32,1-3-1153,2-4-1441,0-5-1762,2-12-1249,13-7-6439</inkml:trace>
  <inkml:trace contextRef="#ctx0" brushRef="#br0" timeOffset="1">251 188 17585,'0'0'4996,"-51"55"-2946,33-26-1153,1 0-160,4 1-545,5-2-128,4-5-448,4-2-1634,0-7-2242,0-8-1217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 19628,'0'-2'139,"0"1"0,-1 0 0,1 0 0,0 0 0,-1 0 1,1 0-1,-1-1 0,0 1 0,1 0 0,-1 0 0,0 0 0,0 1 0,0-1 0,0 0 0,0 0 0,0 0 0,0 1 0,0-1 0,0 0 0,0 1 0,0-1 0,0 1 0,0-1 1,-2 0-1,0 1 35,1 0 1,-1 0 0,1 0 0,-1 0-1,0 0 1,1 1 0,-1-1 0,1 1-1,-1-1 1,1 1 0,-3 1 0,-3 1-27,1 1 1,0 0 0,0 0 0,1 0 0,-1 1 0,1 0-1,-6 6 1,10-9-141,0 1-1,0 0 0,0-1 1,0 1-1,0 0 0,0 0 1,1 0-1,-1 0 1,1 0-1,0 1 0,0-1 1,0 0-1,0 6 0,1-8-6,0 0-1,0 0 0,0 0 0,0 0 0,0 0 1,0 0-1,1-1 0,-1 1 0,0 0 1,1 0-1,-1 0 0,1 0 0,-1-1 0,1 1 1,-1 0-1,1 0 0,-1-1 0,1 1 1,0 0-1,0 0 0,1 0 0,0 0-1,0 0 1,-1 0 0,1-1-1,0 1 1,0-1 0,0 1-1,0-1 1,0 1-1,0-1 1,0 0 0,0 0-1,2 0 1,3-1 14,0 0 1,0 0-1,0-1 0,0 0 0,0 0 1,-1-1-1,1 1 0,-1-2 1,0 1-1,0-1 0,0 1 0,0-1 1,7-7-1,5-6 139,-1 0 0,22-29 0,-52 88-713,12-36 335,-6 28-2040,7-33 2194,0 0 1,0 0-1,0 0 0,0 0 1,0 0-1,0 0 0,0 0 1,1 0-1,-1 0 0,0 0 0,1 0 1,-1 0-1,1 0 0,-1 0 1,1 0-1,-1 0 0,1-1 1,0 1-1,-1 0 0,1 0 1,0-1-1,-1 1 0,1-1 1,0 1-1,0 0 0,0-1 0,0 1 1,0-1-1,1 1 0,14 2-860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0 181 512,'0'0'28822,"11"-2"-27775,6-2-918,-1-1 0,0-1 0,0 0 0,0-1 0,-1-1 0,0 0 0,16-13 0,-7 4-61,0-1-1,-2-1 1,37-40-1,-58 58-163,-2 4-144,-8 19 146,-2-1 1,0 0-1,-22 30 1,22-37 84,1 1 0,1 1 0,0 0 0,1 0 1,0 1-1,1-1 0,2 2 0,-5 18 0,10-35-211,0-1 1,0 1-1,0 0 0,1 0 1,-1-1-1,0 1 0,1-1 0,-1 1 1,1 0-1,-1-1 0,1 1 0,-1-1 1,1 1-1,-1-1 0,1 1 0,-1-1 1,1 1-1,0-1 0,-1 0 0,1 1 1,0-1-1,-1 0 0,1 0 0,0 0 1,0 1-1,-1-1 0,1 0 0,0 0 1,-1 0-1,1 0 0,0 0 0,0 0 1,-1 0-1,1 0 0,0 0 0,0-1 1,-1 1-1,1 0 0,0 0 1,-1-1-1,1 1 0,1-1 0,16-5-9341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13805,'0'0'13229,"-10"10"-12391,-10 14-531,0 1 1,2 0-1,0 1 1,-14 31-1,12-10-203,-21 40-245,41-92-6219,-1-10 2165,0-10-240,1-8-2324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7111,'0'0'15171,"-10"0"-13137,-31-3-528,40 3-1414,0 1 1,-1-1-1,1 0 0,0 0 1,-1 1-1,1-1 1,0 0-1,-1 1 1,1-1-1,0 1 0,0 0 1,-1-1-1,1 1 1,0 0-1,0 0 1,0 0-1,0 0 0,0 0 1,0 0-1,0 0 1,1 0-1,-1 0 0,0 0 1,0 1-1,1-1 1,-1 0-1,1 0 1,-1 1-1,1-1 0,0 0 1,-1 1-1,1-1 1,0 1-1,0 2 1,0-3-57,0 1 0,-1 0 0,1-1 1,0 1-1,0 0 0,1 0 0,-1-1 1,0 1-1,1 0 0,-1-1 0,1 1 1,-1 0-1,1-1 0,0 1 1,0-1-1,-1 1 0,1-1 0,0 1 1,0-1-1,1 0 0,-1 1 0,0-1 1,2 1-1,3 0 18,0 0-1,1-1 1,-1 0-1,0 0 1,1 0-1,-1-1 1,0 0-1,1 0 1,-1-1 0,0 0-1,1 0 1,11-4-1,-16 5-39,1-1 0,-1 0-1,1 0 1,-1 0 0,0 0-1,1-1 1,-1 1 0,0 0-1,0-1 1,0 0 0,0 1-1,0-1 1,-1 0 0,1 0-1,0 0 1,-1 0 0,1 0-1,-1 0 1,0-1-1,0 1 1,0 0 0,0-1-1,0 1 1,0-1 0,-1 1-1,1-1 1,-1 1 0,0-1-1,0 1 1,1-1 0,-2 0-1,1 1 1,0-1 0,-1-3-1,0 5-15,0 0-1,0 0 0,0 0 1,0 0-1,0 0 0,0 1 0,0-1 1,0 0-1,-1 1 0,1-1 1,0 0-1,0 1 0,0 0 0,-1-1 1,1 1-1,0 0 0,-1 0 1,1-1-1,0 1 0,-1 0 0,1 0 1,0 1-1,-1-1 0,1 0 1,-2 1-1,-35 5-119,32-4-23,0 1-1,-1 0 1,1 0-1,0 1 1,1-1-1,-1 1 1,1 1 0,0-1-1,0 1 1,0 0-1,0 0 1,1 0-1,0 1 1,0-1-1,0 1 1,-4 10-1,5-9-955,0 1 0,0-1-1,1 1 1,0 0 0,0 0-1,0 0 1,1 0 0,0 10-1,1 8-5603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5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 15214,'0'0'3374,"-10"2"-801,4 0-2261,-5-1 243,1 1-1,0 0 1,0 1-1,0 1 1,0-1 0,1 1-1,-1 1 1,1 0-1,0 0 1,1 1-1,-11 8 1,18-14-517,1 1 0,-1-1 0,1 0 1,-1 1-1,0 0 0,1-1 0,-1 1 0,1-1 0,-1 1 0,1-1 0,-1 1 1,1 0-1,0-1 0,-1 1 0,1 0 0,0 0 0,0-1 0,-1 1 1,1 0-1,0 0 0,0-1 0,0 1 0,0 0 0,0 0 0,0-1 1,0 1-1,0 0 0,0 0 0,0 0 0,1-1 0,-1 1 0,0 0 1,0-1-1,1 1 0,-1 0 0,0 0 0,1-1 0,-1 1 0,1-1 1,-1 1-1,1 0 0,-1-1 0,1 1 0,-1-1 0,1 1 0,0-1 1,-1 1-1,1-1 0,0 0 0,-1 1 0,1-1 0,0 0 0,0 0 0,-1 1 1,1-1-1,0 0 0,1 0 0,47 5 1025,-45-5-996,3 0 7,-1-1 0,1 1 0,-1-1 0,1 0 0,-1 0 0,1-1 0,-1 0 0,0 0 0,11-5 0,-15 5-51,1 1-1,-1-1 0,0 0 1,0 0-1,1 0 0,-1 0 0,-1 0 1,1 0-1,0 0 0,0-1 0,-1 1 1,1-1-1,-1 1 0,0-1 0,0 1 1,0-1-1,0 0 0,0 0 0,0 1 1,-1-1-1,0 0 0,1 0 0,-1 0 1,-1-6-1,1 8-122,0-1 0,-1 0 0,1 1 0,-1-1-1,1 1 1,-1-1 0,0 0 0,0 1 0,1-1 0,-1 1 0,0 0 0,-1-1 0,1 1 0,0 0-1,0 0 1,0-1 0,-1 1 0,1 0 0,-1 0 0,1 1 0,-1-1 0,1 0 0,-1 0 0,1 1-1,-1-1 1,0 1 0,1-1 0,-1 1 0,-2-1 0,-55-2-7832,49 3 5687,-5 0-13338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11 102 6790,'0'0'817,"2"-8"1222,8-45 2084,4 12 5885,-15 45-9991,1 0 1,-1 0-1,1 0 0,0 0 1,0 0-1,0 0 0,0 0 0,1 5 1,1 8-99,-5 40 148,-12 72 0,6-72-19,0 72-1,8-126-63,1-1 0,0 0 0,0 1 0,0-1 0,0 1-1,0-1 1,1 0 0,-1 1 0,1-1 0,-1 1 0,1-1-1,0 0 1,0 0 0,0 1 0,0-1 0,0 0 0,0 0 0,1 0-1,-1 0 1,4 3 0,-1-4-49,0 1 0,0-1 0,0 0-1,0 0 1,0-1 0,0 1 0,0-1 0,1 0 0,-1 0 0,0 0 0,8-2-1,19-4-997,-1-1-1,0-1 1,0-2-1,40-19 1,-17 8-2828,-20 7-444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3523,'0'0'11873,"13"7"-11724,15 5-148,1-1 1,0-2-1,0 0 0,52 7 0,-56-13-80,-8-2-186,0 1 0,-1 1 1,1 0-1,-1 1 0,0 1 0,23 10 0,-37-14 247,-1 0-1,1 0 0,-1-1 1,1 2-1,-1-1 1,0 0-1,1 0 1,-1 0-1,0 1 0,0-1 1,1 0-1,-1 1 1,0-1-1,-1 1 1,1 0-1,0-1 0,0 1 1,-1 0-1,1-1 1,-1 1-1,1 0 1,-1-1-1,0 1 0,0 0 1,0 0-1,0 0 1,0-1-1,0 1 1,0 0-1,0 0 0,-1 0 1,1-1-1,-1 1 1,1 0-1,-1-1 1,0 1-1,0 0 0,0-1 1,0 1-1,0-1 1,0 1-1,0-1 1,0 0-1,-2 2 0,-8 10 436,0-1-1,-1-1 1,-25 19-1,26-22-55,-10 9 154,-2 3-136,-1-1 1,0-2 0,-39 21 0,52-36-4155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 17200,'0'0'94,"0"-1"-1,1 1 0,-1 0 1,0 0-1,0 0 0,0 0 0,0 0 1,0-1-1,0 1 0,0 0 1,0 0-1,0 0 0,0 0 1,0-1-1,0 1 0,0 0 1,0 0-1,0 0 0,0 0 1,0 0-1,0-1 0,0 1 0,0 0 1,0 0-1,0 0 0,0 0 1,-1 0-1,1-1 0,0 1 1,0 0-1,0 0 0,0 0 1,0 0-1,0 0 0,0 0 1,-1 0-1,1-1 0,0 1 0,0 0 1,0 0-1,0 0 0,0 0 1,0 0-1,-1 0 0,1 0 1,0 0-1,0 0 0,0 0 1,0 0-1,-1 0 0,1 0 1,0 0-1,0 0 0,0 0 1,0 0-1,0 0 0,-1 0 0,1 0 1,0 0-1,0 0 0,0 0 1,0 0-1,0 0 0,-1 1 1,-10 11 1093,-9 21-1414,7-9 373,1 1 0,2 0 0,0 0 1,2 1-1,1 1 0,1-1 0,1 1 1,1 0-1,0 30 0,4-54-142,0-1 0,0 0-1,0 1 1,0-1 0,0 0 0,0 1-1,1-1 1,-1 0 0,1 1 0,0-1-1,-1 0 1,1 0 0,0 0-1,1 0 1,-1 1 0,0-2 0,0 1-1,1 0 1,-1 0 0,1 0-1,0-1 1,-1 1 0,1 0 0,0-1-1,3 2 1,-2-2 12,-1-1 1,1 1-1,0-1 0,0 0 0,0 0 0,0 0 1,-1 0-1,1 0 0,0 0 0,0-1 1,0 0-1,0 1 0,-1-1 0,1 0 0,0 0 1,-1-1-1,1 1 0,-1 0 0,1-1 1,-1 0-1,3-1 0,28-25 57,-1-2-1,-2-1 0,0-1 1,-2-1-1,-2-2 1,23-38-1,-45 67-68,-1 1-3,0 1 0,0-1-1,0 0 1,0 0 0,-1 0-1,0-1 1,0 1 0,0 0-1,1-11 1,-18 29-401,7 0 377,1 1 1,0-1 0,2 1 0,-1 1 0,1-1 0,1 1 0,1 0 0,0 0-1,1 0 1,1 0 0,0 0 0,1 0 0,3 30 0,-3-42 31,0 0 0,1 0 1,0 0-1,-1 0 0,1 0 0,0-1 0,0 1 1,0 0-1,1-1 0,-1 1 0,1 0 0,-1-1 1,1 0-1,0 1 0,0-1 0,0 0 0,0 0 1,0 0-1,1 0 0,-1 0 0,0-1 0,1 1 1,-1-1-1,1 1 0,0-1 0,0 0 1,-1 0-1,1 0 0,0-1 0,0 1 0,0-1 1,0 1-1,0-1 0,0 0 0,0 0 0,0 0 1,0-1-1,0 1 0,0-1 0,-1 1 0,1-1 1,5-2-1,3-1 62,1 0 0,-1 0 0,0-2-1,0 1 1,-1-1 0,1-1 0,-2 0 0,1 0 0,10-11 0,-8 6-11,-1-1 0,-1 0 1,0-1-1,-1 0 0,-1-1 0,8-16 0,-13 25-49,0-1-1,-1 1 1,0 0-1,0-1 0,0 0 1,-1 1-1,0-1 1,-1 0-1,1 0 0,-1 0 1,0 0-1,-1 1 1,0-1-1,0 0 0,0 0 1,-1 1-1,-4-12 0,4 14-115,-1 1 0,1 0-1,-1 0 1,0 0-1,1 0 1,-2 1 0,1-1-1,0 1 1,0 0-1,-1-1 1,1 1-1,-1 1 1,0-1 0,1 1-1,-6-2 1,8 2-19,-1 1 1,1-1 0,0 1-1,-1 0 1,1-1-1,-1 1 1,1 0 0,-1 0-1,1 0 1,-1 0-1,1 0 1,-1 0 0,1 0-1,-1 1 1,1-1-1,-1 0 1,1 1-1,0-1 1,-1 1 0,1 0-1,0-1 1,-1 1-1,1 0 1,0 0 0,0 0-1,-1 0 1,1 0-1,0 0 1,0 0 0,0 0-1,1 0 1,-1 1-1,0-1 1,0 0 0,1 1-1,-1-1 1,0 0-1,1 1 1,-1-1-1,1 1 1,0-1 0,-1 3-1,2 38-7424,5-22 1729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15887,'0'0'5146,"-10"3"-3181,4 0-1794,0-1-1,1 1 1,-1 0 0,1 0 0,-1 0 0,1 1 0,0 0-1,0 0 1,1 0 0,-1 0 0,1 1 0,0 0 0,0 0-1,0 0 1,1 0 0,0 1 0,0 0 0,0-1 0,1 1-1,0 0 1,0 0 0,0 0 0,-1 10 0,2-12-147,1 1 1,-1 0-1,1-1 0,0 1 1,0 0-1,1-1 1,-1 1-1,1 0 1,0-1-1,3 8 0,-3-11-17,0 1-1,0-1 0,0 0 1,1 0-1,-1 1 0,1-1 1,-1 0-1,1 0 0,-1 0 1,1-1-1,-1 1 0,1 0 1,0 0-1,-1-1 0,1 1 0,0-1 1,0 0-1,-1 1 0,1-1 1,0 0-1,0 0 0,0 0 1,-1 0-1,1-1 0,0 1 1,0 0-1,-1-1 0,1 1 0,0-1 1,2-1-1,3-1 30,1-1 1,-1 0-1,0 0 0,0-1 1,-1 0-1,1 0 1,-1 0-1,0-1 0,-1 0 1,1 0-1,-1-1 0,-1 0 1,1 0-1,-1 0 0,0 0 1,0 0-1,-1-1 0,0 0 1,-1 1-1,4-16 0,-7 24-37,1-1-1,0 0 1,0 0-1,0 0 0,0 0 1,0 1-1,-1-1 0,1 0 1,0 0-1,0 0 0,0 0 1,0 0-1,-1 1 0,1-1 1,0 0-1,0 0 0,0 0 1,-1 0-1,1 0 0,0 0 1,0 0-1,-1 0 1,1 0-1,0 0 0,0 0 1,0 0-1,-1 0 0,1 0 1,0 0-1,0 0 0,-1 0 1,1 0-1,0 0 0,0 0 1,0-1-1,-1 1 0,1 0 1,0 0-1,0 0 0,0 0 1,0 0-1,-1 0 1,1-1-1,0 1 0,0 0 1,0 0-1,0 0 0,0-1 1,-1 1-1,1 0 0,0 0 1,0 0-1,0-1 0,0 1 1,0 0-1,0 0 0,0 0 1,0-1-1,0 1 0,0 0 1,0 0-1,0-1 0,0 1 1,0 0-1,0-1 1,-11 12-72,6-2 77,1 0-1,-1 0 1,2 0-1,-1 0 1,1 1-1,0-1 1,1 1-1,0 0 1,1 0 0,0 0-1,1 19 1,0-28-11,0 1 1,0-1-1,0 1 0,0-1 1,1 0-1,-1 1 1,1-1-1,-1 0 1,1 1-1,-1-1 1,1 0-1,-1 0 0,1 1 1,0-1-1,0 0 1,0 0-1,0 0 1,0 0-1,0 0 1,0 0-1,0 0 0,0-1 1,0 1-1,0 0 1,2 0-1,0 0-108,-1 0-1,1-1 1,0 0-1,0 1 1,-1-1-1,1 0 0,0 0 1,0 0-1,-1-1 1,1 1-1,0-1 1,3 0-1,2-2-657,0 0 0,0 0 0,-1-1-1,1 0 1,-1 0 0,1 0 0,10-10 0,13-20-3797,-2-6-811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7207,'0'0'9870,"-8"6"-7633,-2 3-1787,1 0-1,1 0 0,0 1 0,0 0 1,1 0-1,0 1 0,1 0 0,0 0 0,1 1 1,0 0-1,1 0 0,-3 12 0,-10 64 790,16-80-1210,0 1-1,1 0 1,0-1-1,0 1 0,1-1 1,0 1-1,0-1 1,5 12-1,-6-18-19,1-1 0,-1 0 0,1 1 0,-1-1-1,1 1 1,0-1 0,0 0 0,-1 0 0,1 1 0,0-1 0,0 0-1,0 0 1,1 0 0,-1 0 0,0 0 0,0 0 0,1-1 0,-1 1-1,0 0 1,1-1 0,-1 1 0,0-1 0,1 1 0,-1-1-1,1 1 1,-1-1 0,1 0 0,-1 0 0,1 0 0,-1 0 0,1 0-1,-1 0 1,1 0 0,-1-1 0,1 1 0,-1 0 0,1-1-1,-1 1 1,0-1 0,2 0 0,7-4 91,0-1-1,-1 1 1,0-2-1,14-11 1,-7 6-43,-10 7-58,-2 2-12,0-1 0,1 1 0,-1 0 1,1 0-1,0 1 0,0-1 0,0 1 1,0 0-1,0 0 0,0 1 0,11-2 1,-15 3 3,0 1 0,0-1 1,-1 1-1,1-1 1,0 1-1,0 0 1,-1-1-1,1 1 0,0 0 1,-1-1-1,1 1 1,0 0-1,-1 0 1,1 0-1,-1-1 0,0 1 1,1 0-1,-1 0 1,1 0-1,-1 0 0,0 0 1,0 0-1,0 0 1,0 0-1,0 0 1,0 0-1,0 0 0,0 0 1,0 1-1,0 40 193,-1-32-9,6-8 389,6-10-413,8-11-135,-6 4-42,-8 10 3,0 0 0,0 0 0,-1 0 0,0-1 0,0 0 0,0 0 0,-1 0 0,1 0 0,-1-1 0,-1 1 0,0-1 0,3-11 0,-5 17-89,0 2 106,0-1 0,-1 1 1,1-1-1,0 1 0,0-1 0,0 1 1,0-1-1,0 1 0,0-1 1,-1 1-1,1-1 0,0 1 0,0-1 1,0 1-1,1-1 0,-1 1 1,0-1-1,0 1 0,0-1 1,0 1-1,0-1 0,1 1 0,-1-1 1,0 1-1,0-1 0,1 0 1,-1 1-1,1 0 0,38 2-2213,-32-3 1108,-1-1-1,1 1 1,0-2 0,-1 1-1,1-1 1,12-4-1,6-7-6826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 12204,'0'0'12790,"-10"-1"-12544,7 1-236,-54-4 53,55 4-68,0 0 0,1 0 0,-1 0 0,0 0 0,1 0 0,-1 0 0,1 1 0,-1-1 0,1 0 0,-1 1 0,0-1 0,1 1 0,-1 0 0,1-1 0,0 1 0,-1 0 0,1 0 0,0 0 0,-1 0 0,1 0 0,0 0 0,0 0 0,0 1 0,0-1 0,0 0 0,0 0 0,0 1 0,1-1 0,-1 1 0,0-1 0,1 1 0,-1-1 0,1 1 0,-1 1 0,2-2-1,-1 0-1,1 0 1,0 0-1,-1 0 0,1-1 1,0 1-1,0 0 0,0-1 1,0 1-1,-1 0 1,1-1-1,0 1 0,0-1 1,0 0-1,0 1 0,0-1 1,0 0-1,0 0 1,0 1-1,1-1 0,1 0 1,33 5 56,-27-4-51,15 2 2,-13-3-1,0 1 0,0 1 0,0 0 0,0 0 0,0 1 0,-1 1 0,1 0-1,15 8 1,-25-11 17,0-1-1,0 1 0,-1-1 0,1 1 1,0-1-1,-1 1 0,1-1 0,0 1 1,-1 0-1,1 0 0,-1-1 0,1 1 1,-1 0-1,1 0 0,-1-1 0,1 1 1,-1 0-1,0 0 0,0 0 0,1 0 1,-1 0-1,0 0 0,0 0 0,0-1 1,0 1-1,0 0 0,0 0 0,0 0 1,0 0-1,0 0 0,-1 0 0,1 0 1,0 0-1,-1-1 0,1 1 0,0 0 1,-1 0-1,1 0 0,-1-1 0,1 1 1,-1 0-1,0-1 0,1 1 0,-1 0 1,0-1-1,1 1 0,-1-1 0,0 1 0,0-1 1,1 1-1,-1-1 0,0 1 0,-1-1 1,-47 23 1812,29-18-1558,1 0 1,-1-1-1,0-1 0,-1-1 1,-29-1-1,50-1-348,0 0 0,-1 0 0,1 0 0,0 0 0,-1 0 0,1 0 1,0 0-1,-1 0 0,1 0 0,0 0 0,-1 0 0,1 0 0,0 0 0,0 0 0,-1-1 0,1 1 0,0 0 0,-1 0 0,1 0 0,0 0 0,0-1 0,-1 1 0,1 0 0,0 0 1,0 0-1,0-1 0,-1 1 0,1 0 0,0 0 0,0-1 0,0 1 0,-1 0 0,1 0 0,0-1 0,0 1 0,0 0 0,0-1 0,0 1 0,0 0 0,0-1 0,0 1 1,0 0-1,0-1 0,0 1 0,0 0 0,0 0 0,0-1 0,0 1 0,0 0 0,0-1 0,0 1 0,0 0 0,1-1 0,-1 1 0,0 0 0,0 0 0,0-1 0,0 1 0,1 0 1,-1 0-1,0-1 0,16-15-5952,9 3-377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19028,'-54'128'4821,"49"-112"-4519,0 0 1,1 1-1,1 0 0,1-1 1,0 1-1,1 18 1,1-32-309,0-1 1,0 1 0,0-1 0,1 1-1,-1-1 1,1 1 0,-1-1 0,1 1-1,0-1 1,0 0 0,0 1 0,0-1-1,0 0 1,1 0 0,-1 0 0,0 0 0,1 0-1,0 0 1,0 0 0,-1 0 0,1-1-1,0 1 1,3 1 0,2 0-53,0 0 1,0-1-1,1 0 1,-1 0 0,0-1-1,11 1 1,-17-2 51,10 2-55,-1-1 9,0 0 0,1 1 1,-1 0-1,12 5 1,-20-6 50,1 0 1,-1 0-1,0 1 0,0-1 0,0 0 1,0 1-1,0-1 0,0 1 1,0 0-1,0 0 0,0 0 1,-1 0-1,1 0 0,-1 0 1,0 0-1,1 0 0,-1 0 1,0 1-1,0-1 0,0 0 1,-1 1-1,2 3 0,-2-6 6,0 0 0,0 0 0,0 0 0,0 0 0,0 0 0,0 0-1,0 1 1,0-1 0,0 0 0,0 0 0,0 0 0,0 0 0,0 0 0,0 0-1,0 0 1,0 0 0,0 0 0,0 0 0,0 0 0,0 0 0,0 0 0,0 1-1,0-1 1,0 0 0,0 0 0,0 0 0,0 0 0,0 0 0,0 0 0,0 0-1,0 0 1,0 0 0,0 0 0,1 0 0,-1 0 0,0 0 0,0 0-1,0 0 1,0 0 0,0 0 0,0 0 0,0 0 0,0 0 0,0 0 0,0 0-1,0 0 1,0 0 0,0 0 0,1 0 0,-1 0 0,0 0 0,0 0 0,0 0-1,0 0 1,0 0 0,0 0 0,0 0 0,0 0 0,0 0 0,0 0 0,0 0-1,0 0 1,0 0 0,0 0 0,0-1 0,5-5 272,2-10 126,-4 0-31,-1 1 1,0-24-1,4-23-197,-5 61-292,-1 1-1,1-1 1,0 1 0,-1 0-1,1-1 1,-1 1 0,1 0-1,0-1 1,-1 1-1,1 0 1,0 0 0,0 0-1,-1 0 1,1 0 0,0 0-1,0 0 1,-1 0-1,1 0 1,0 0 0,-1 0-1,1 0 1,1 0 0,28 5-1589,-12-3 1162,9-1-357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91 220 6887,'0'0'18620,"-10"6"-17867,2-2-604,0 1 0,1 0 0,0 1 0,0 0 1,1 0-1,-7 7 0,10-10-101,1 0 0,-1 1 0,1-1 1,0 1-1,0-1 0,0 1 0,0 0 0,1 0 0,0 0 0,0 0 1,0 0-1,0 0 0,0 0 0,1 0 0,-1 0 0,1 0 0,1 0 0,-1 1 1,1 4-1,0-8-41,0 1 1,0 0 0,0 0-1,0 0 1,0-1 0,0 1 0,0 0-1,1-1 1,-1 1 0,1-1-1,-1 0 1,1 1 0,-1-1-1,1 0 1,0 0 0,0 0-1,0 0 1,-1 0 0,1 0-1,0-1 1,0 1 0,0-1-1,0 1 1,0-1 0,0 0 0,0 0-1,1 0 1,1 0 0,3 1 17,0-1 1,0-1-1,0 1 1,0-1-1,0 0 1,-1-1-1,9-2 1,-3-2-9,0 0 1,0-1 0,-1 0-1,0-1 1,0-1 0,-1 1-1,0-2 1,-1 1 0,11-16 0,-8 10-62,0 0 0,-2-1 0,0-1 1,-1 0-1,14-35 0,-21 44-97,1 1 0,-1-1-1,-1 0 1,1-1 0,-1 1 0,-1 0-1,0 0 1,0 0 0,-2-12-1,2 18 98,-1-1 0,1 0 0,-1 0 0,0 1 0,0-1 0,-1 1 0,1-1 0,0 1 0,-1-1 0,1 1 0,-1 0 0,0-1 0,0 1 0,0 0 0,0 0 0,0 1 0,0-1 0,-1 0 0,1 1 0,-1-1 0,1 1 0,-1 0 0,1 0 0,-1 0 0,0 0 0,1 0 0,-1 0 0,0 1 0,-4-1 0,-1 1 76,0-1-1,0 1 1,0 1 0,0 0-1,0 0 1,1 0 0,-1 1-1,0 0 1,1 1 0,-1-1-1,1 1 1,0 1 0,0 0-1,0 0 1,0 0 0,0 1-1,1-1 1,0 2 0,0-1-1,1 1 1,-1 0 0,1 0-1,0 0 1,1 1 0,0 0-1,0-1 1,0 2 0,-4 12-1,7-18-26,1 0 0,0-1 0,0 1 0,0 0 0,1-1 0,-1 1 0,0-1 0,1 1 0,-1 0 0,1-1 0,-1 1 0,1-1 0,0 1 0,0-1 0,-1 1 0,1-1 0,0 0 0,0 1 0,0-1 0,1 0 0,-1 0 0,0 0 0,0 0 0,1 0-1,-1 0 1,1 0 0,-1 0 0,0-1 0,1 1 0,0 0 0,-1-1 0,1 1 0,-1-1 0,3 1 0,10 3-115,0-1 0,29 3 0,-27-4-225,-8 0 264,0-1-1,0 1 1,0 0-1,0 0 1,-1 1-1,1 0 1,-1 1-1,1 0 1,-1 0-1,8 6 1,-12-7 63,0 0-1,-1-1 1,1 1 0,-1 0-1,0 0 1,0 0 0,0 1 0,0-1-1,-1 0 1,1 1 0,-1-1 0,0 1-1,0-1 1,0 1 0,0 0 0,-1-1-1,1 1 1,-1 0 0,0 0 0,0-1-1,-1 1 1,1 0 0,-1 0 0,-1 5-1,-13 20-289,5-19-2714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78 9897,'0'0'12193,"-4"9"-11248,3-7-940,0 0 93,-1 1 0,1-1 0,0 1 1,0 0-1,0-1 0,0 1 0,1 0 0,-1 0 0,1 0 0,-1-1 0,1 6 0,0-8-45,1 1 0,-1 0 0,0 0 0,1-1 0,-1 1 0,0 0 0,1 0 1,-1-1-1,1 1 0,-1 0 0,1-1 0,0 1 0,-1-1 0,1 1 0,-1-1 0,1 1 0,0-1 0,0 1 0,1 0 0,30 4 1073,-23-5-1000,0-1 1,0 0 0,-1 0 0,1-1-1,0 0 1,-1 0 0,1-1 0,-1-1-1,0 1 1,9-6 0,-13 7-109,-1 0 0,1-1 0,-1 1 0,1-1 0,-1 0 0,0 0 0,0 0 0,0-1 1,0 1-1,-1-1 0,1 0 0,-1 1 0,0-1 0,0 0 0,0 0 0,-1 0 0,1-1 0,-1 1 0,0 0 0,0-1 0,-1 1 0,1-6 0,-1 9-20,0 0 0,0 0 0,0 0 0,0 0 0,-1 0 0,1 0 0,0 0 0,-1 0 0,1 0 0,0 0 1,-1 0-1,1 0 0,-1 0 0,0 0 0,1 1 0,-1-1 0,0 0 0,1 0 0,-1 1 0,0-1 0,0 0 0,0 1 0,1-1 0,-1 1 0,-1-1 0,-32-6-397,26 7 233,0 1 0,-1 0 0,1 0 0,0 0 0,-16 6 0,17-3 167,0 0 1,0 1 0,0 0-1,1 0 1,0 0 0,0 1-1,0 0 1,1 0-1,-1 1 1,2-1 0,-1 1-1,1 0 1,0 1 0,-5 10-1,8-16 15,0 1 0,0 0-1,0-1 1,0 1-1,0 0 1,0 0-1,0-1 1,1 1 0,0 0-1,0 0 1,-1 0-1,1 0 1,1-1-1,-1 1 1,0 0 0,1 0-1,0 0 1,-1 0-1,1-1 1,0 1-1,0 0 1,1-1 0,-1 1-1,1-1 1,-1 1-1,1-1 1,0 0-1,-1 0 1,1 0 0,0 0-1,1 0 1,-1 0-1,0 0 1,1-1-1,-1 1 1,0-1 0,1 1-1,0-1 1,-1 0-1,1 0 1,0 0-1,0-1 1,3 1 0,1 1-10,1-1 0,-1 0 1,0-1-1,1 0 0,-1 0 1,1 0-1,-1-1 0,0 0 1,1-1-1,-1 0 0,0 0 1,0 0-1,0-1 0,-1 0 1,12-6-1,-14 6-53,1 0 0,-1 0 0,1 0 0,-1-1 0,0 0 0,-1 0 0,1 0-1,0 0 1,-1 0 0,0-1 0,0 1 0,-1-1 0,1 0 0,-1 0 0,0 0 0,0 0 0,-1 0 0,1-1 0,-1 1 0,0 0 0,0-10-1,-1 14 28,0 1 0,0-1 0,0 1 0,0 0 0,0-1 0,0 1 0,0 0 0,-1-1 0,1 1 0,0-1-1,0 1 1,0 0 0,0-1 0,-1 1 0,1 0 0,0 0 0,0-1 0,-1 1 0,1 0 0,0-1 0,0 1-1,-1 0 1,1 0 0,0 0 0,-1-1 0,1 1 0,0 0 0,-1 0 0,1 0 0,0 0 0,-1 0 0,1 0-1,-1-1 1,1 1 0,0 0 0,-1 0 0,1 0 0,0 0 0,-1 0 0,1 1 0,-1-1 0,1 0 0,0 0-1,-1 0 1,1 0 0,0 0 0,-1 0 0,1 1 0,0-1 0,-1 0 0,1 0 0,0 0 0,-1 1 0,1-1-1,0 0 1,0 0 0,-1 1 0,-18 13 43,16-9 59,0-1-1,0 1 1,1 0-1,-1 0 1,1 0-1,0 0 1,0 0-1,1 1 1,0-1-1,0 0 1,-1 8-1,2-11-55,0 0-1,0 0 1,0-1-1,0 1 0,0 0 1,1 0-1,-1 0 1,1 0-1,-1 0 0,1 0 1,0-1-1,0 1 1,0 0-1,0-1 0,0 1 1,0 0-1,0-1 0,0 1 1,1-1-1,-1 0 1,1 1-1,-1-1 0,1 0 1,-1 0-1,1 0 1,0 0-1,-1 0 0,1 0 1,0-1-1,0 1 1,-1 0-1,1-1 0,4 1 1,5 1 36,-1-1 0,1-1 0,0 1 0,0-1 0,0-1 0,0 0 0,0-1 0,0 0 0,14-5 0,1-3-69,1 0-1,32-20 1,-58 29 2,-1 1-1,0 0 1,1-1 0,-1 1 0,1 0 0,-1-1 0,0 1 0,1 0-1,-1-1 1,1 1 0,-1 0 0,1 0 0,-1 0 0,1-1-1,-1 1 1,1 0 0,-1 0 0,1 0 0,0 0 0,-1 0 0,1 0-1,-1 0 1,1 0 0,-1 0 0,1 0 0,-1 0 0,1 1 0,-1-1-1,1 0 1,-1 0 0,1 0 0,-1 1 0,1-1 0,-1 0 0,1 1-1,-1-1 1,0 0 0,1 1 0,-1-1 0,0 0 0,1 1 0,-1-1-1,0 1 1,1-1 0,-1 1 0,1 0 0,-1 29 529,-1-8 560,4-21-982,1 0 1,0 0-1,0-1 0,0 1 0,0-1 0,0 0 0,-1 0 0,9-1 0,-7 1-49,7 0-411,0-1 1,-1 0 0,21-6-1,1-7-3615,-31 13 3319,-1 0-1,1 0 1,-1 0-1,1-1 1,-1 1-1,1 0 1,-1-1-1,0 1 1,0-1-1,0 0 1,0 1 0,0-1-1,0 0 1,0-2-1,2-13-8730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62 13132,'0'0'10378,"-40"-53"-7815,40 46-449,0 5-961,9 2-1185,7 0-545,2 5-2145,1 3-1955,4 1-4932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18353,'0'0'3123,"-8"8"-1970,0-1-1008,1 1-1,0 0 0,1 0 0,0 1 0,0-1 0,1 1 0,0 1 0,1-1 1,0 1-1,-5 16 0,4-5 134,1 1 1,1 0-1,1 0 0,1 1 1,1-1-1,3 27 0,-3-47-257,0 1 0,1-1-1,-1 0 1,1 0-1,-1 0 1,1 0-1,0 0 1,0 1-1,0-1 1,0 0 0,0-1-1,1 1 1,-1 0-1,1 0 1,-1-1-1,1 1 1,-1 0 0,1-1-1,0 0 1,0 1-1,0-1 1,0 0-1,0 0 1,0 0 0,0 0-1,0 0 1,0-1-1,0 1 1,0-1-1,1 1 1,-1-1-1,0 0 1,0 0 0,1 0-1,-1 0 1,0 0-1,0 0 1,1-1-1,-1 1 1,0-1 0,3 0-1,4-2 28,0 0 0,0 0 1,0 0-1,-1-1 0,0-1 0,1 1 0,-1-1 0,13-11 1,-15 11-47,-1 0 1,1 0-1,-1-1 1,0 0-1,0 1 1,-1-2-1,0 1 1,0 0-1,0-1 1,-1 0-1,0 0 1,0 0-1,0 0 1,1-9-1,-5 15-6,1 1-1,0 0 1,0-1 0,-1 1-1,1 0 1,0 0-1,0-1 1,-1 1 0,1 0-1,0 0 1,-1-1 0,1 1-1,0 0 1,-1 0 0,1 0-1,-1 0 1,1-1 0,0 1-1,-1 0 1,1 0-1,-1 0 1,1 0 0,0 0-1,-1 0 1,1 0 0,-1 0-1,1 0 1,0 0 0,-1 1-1,1-1 1,-1 0 0,1 0-1,0 0 1,-1 0-1,1 0 1,0 1 0,-1-1-1,1 0 1,0 0 0,-1 1-1,1-1 1,0 0 0,0 1-1,-1-1 1,-17 12-168,13-8 219,1 1 1,0 0 0,1 0 0,-1 0-1,1 0 1,0 1 0,0-1 0,0 1-1,1 0 1,0 0 0,0 0 0,1 0-1,-1 0 1,1 0 0,1 0 0,-1 0-1,1 11 1,1-16-36,-1 0 0,0 0-1,1 1 1,-1-1 0,1 0-1,-1 0 1,1 0 0,-1 0-1,1 0 1,0 0 0,0 0-1,-1 0 1,1 0 0,0 0-1,0 0 1,0 0 0,0 0 0,0-1-1,0 1 1,1 0 0,-1-1-1,0 1 1,2 0 0,1 0 17,0 0 0,-1 0 0,1-1 0,0 1 0,0-1 1,0 0-1,8 0 0,-3-1-69,-1-1 0,1 1 0,0-2 1,-1 1-1,1-1 0,12-6 0,-14 5-242,0-1 0,0 0 0,-1 0-1,1 0 1,-1-1 0,-1 0 0,9-10 0,-12 13-125,0 0 1,0 0-1,0-1 0,-1 1 0,1 0 1,-1-1-1,0 0 0,0 1 1,0-1-1,0 1 0,0-9 1,-1 12 128,-1-1 0,1 0 0,0 0 0,0 0 1,-1 1-1,1-1 0,0 0 0,-1 0 0,1 1 0,0-1 1,-1 0-1,1 0 0,-1 1 0,1-1 0,-1 1 1,0-1-1,1 0 0,-1 1 0,0-1 0,1 1 0,-1-1 1,0 1-1,0 0 0,1-1 0,-1 1 0,0 0 1,0 0-1,0-1 0,1 1 0,-1 0 0,0 0 0,0 0 1,0 0-1,0 0 0,1 0 0,-1 0 0,0 0 1,0 0-1,0 1 0,-1-1 0,-2 0-540,-14 0-3159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15631,'0'0'5605,"-26"56"-11210,26-46-1858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8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203 149 15182,'0'0'7853,"-11"2"-6710,2-1-1095,0 1 0,-1 0 0,1 1 0,0 0 0,0 1 0,0-1 0,1 2 0,-1-1 0,1 1 0,0 1 0,1-1 0,-1 1 0,1 1 0,-11 12 0,10-10 57,1 0 1,1 0-1,0 1 0,0 0 1,-6 18-1,10-23-28,0 0 0,1 1 1,-1-1-1,1 1 0,0-1 1,1 1-1,0 0 0,-1-1 0,2 1 1,-1 0-1,1-1 0,0 1 1,2 8-1,-2-12-54,1 1-1,-1 0 1,1-1 0,0 0 0,0 1 0,0-1-1,0 0 1,0 0 0,0 0 0,1 0 0,-1 0 0,1-1-1,-1 1 1,1-1 0,0 1 0,-1-1 0,1 0-1,0 0 1,0-1 0,0 1 0,0 0 0,0-1-1,0 0 1,3 0 0,3 1 53,0 0 0,-1-2 1,1 1-1,-1-1 0,1 0 0,-1 0 0,13-5 1,-6 0 4,-1-1 1,0-1 0,-1 0-1,0 0 1,0-2 0,-1 1-1,0-2 1,-1 0-1,17-20 1,-13 13-57,-1-1 0,-1-1 0,0 0 0,-2 0 0,16-40 0,-24 53-44,-1 1 0,0-1 0,0 0 0,-1 1 0,0-1-1,0 0 1,0 0 0,-1 0 0,0 0 0,-1 0 0,1 0 0,-3-9 0,2 13-28,0 0 0,-1 0 0,1 0 0,-1 0 0,0 1 0,1-1 0,-1 0 0,0 1 0,-1 0 0,1-1 0,0 1 0,-1 0 0,1 0 0,-1 0 0,0 0 0,1 1 0,-1-1 0,0 1 0,0-1 0,0 1 0,0 0 0,0 0 0,0 1 0,-1-1 0,1 1 0,0-1 0,-5 1 0,4-1-19,0 1 1,-1 0-1,1 0 1,0 0-1,0 0 1,-1 1-1,1-1 1,0 1-1,-1 0 1,1 0 0,0 1-1,0-1 1,0 1-1,0 0 1,1 0-1,-5 3 1,5-2 26,1 0 1,-1 0 0,1 0-1,0 0 1,0 1 0,0-1-1,0 1 1,0-1-1,1 1 1,0 0 0,0-1-1,0 1 1,0 0 0,0 0-1,1 0 1,0 0 0,-1 0-1,2 4 1,0 3 26,0 0 0,1-1 0,1 1 0,-1-1 0,2 0 0,-1 0 0,2 0 0,-1 0 0,7 9 0,-5-9-45,-1 0 1,0 0 0,-1 0 0,0 0-1,-1 1 1,0 0 0,0-1-1,-1 1 1,0 13 0,-8 29-1025,5-50 805,0-1 0,1 1 0,-1-1 0,-1 1-1,1-1 1,0 1 0,0-1 0,-1 0-1,0 0 1,1 0 0,-1 0 0,0 0-1,0 0 1,0 0 0,0 0 0,-5 2 0,4-3-5164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51 897,'0'0'9849,"0"-9"-5487,0-24-668,3 25 576,0 12-3199,2 13-802,-1 15 351,-1-1-1,-2 1 0,-1 0 0,-2-1 1,0 1-1,-13 52 0,-6-12-497,9-33-60,-11 61 0,23-100-61,0 1 0,-1-1 1,1 1-1,0-1 1,0 1-1,0-1 0,-1 1 1,1 0-1,0-1 0,0 1 1,0-1-1,0 1 0,0 0 1,0-1-1,0 1 0,1-1 1,-1 1-1,0-1 1,0 1-1,0 0 0,0-1 1,1 1-1,-1-1 0,0 1 1,1-1-1,-1 1 0,0-1 1,1 1-1,-1-1 0,1 0 1,-1 1-1,1-1 1,-1 1-1,1-1 0,-1 0 1,1 0-1,-1 1 0,1-1 1,-1 0-1,1 0 0,-1 1 1,1-1-1,-1 0 0,1 0 1,0 0-1,-1 0 1,1 0-1,-1 0 0,1 0 1,0 0-1,-1 0 0,1 0 1,-1 0-1,1-1 0,-1 1 1,2 0-1,32-18 125,-14 2-94,0-1 0,-1-1 0,0 0 0,20-28 0,57-89-347,-94 132-50,24-41-641,-17 20-1714,-9 5-4501,-5 12-1892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14029,'0'0'6118,"-6"65"-3139,6-42-1570,0 3-800,12-2-449,-3-3-224,12-4-1730,-6-6-2146,7-7-1825,-3-4-3748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0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12460,'0'0'4836,"9"7"-2327,-1-2-2140,0 0-1,-1-1 0,1 0 0,1 0 0,-1-1 1,1 0-1,-1-1 0,10 2 0,-15-3-310,-1-1 0,0 1 0,1-1-1,-1 0 1,0 0 0,1 0 0,-1 0 0,0 0-1,1-1 1,-1 1 0,0-1 0,1 1-1,-1-1 1,0 0 0,0 0 0,0 0 0,0 0-1,0 0 1,0-1 0,0 1 0,0 0-1,0-1 1,-1 0 0,1 1 0,0-1 0,-1 0-1,0 0 1,1 0 0,-1 0 0,0 0-1,0 0 1,0 0 0,0 0 0,0 0 0,-1-1-1,1 1 1,-1 0 0,1-1 0,-1 1-1,0 0 1,0-1 0,0 1 0,0-3 0,0 3-81,1 0 0,-1-1 0,0 1 0,0 0 0,0-1 1,0 1-1,0 0 0,-1-1 0,1 1 0,-1 0 0,1 0 0,-1-1 1,0 1-1,0 0 0,0 0 0,0 0 0,0 0 0,-1 0 0,1 0 1,-1 0-1,1 1 0,-1-1 0,1 0 0,-1 1 0,0-1 1,0 1-1,0 0 0,0 0 0,0-1 0,0 1 0,0 0 0,0 1 1,0-1-1,-1 0 0,1 1 0,0-1 0,-1 1 0,1 0 1,0 0-1,0-1 0,-1 2 0,1-1 0,0 0 0,-1 0 0,1 1 1,0-1-1,-1 1 0,1 0 0,-4 1 0,2 0 8,0 0 1,-1 0-1,1 0 0,0 1 0,0-1 0,0 1 0,0 0 1,1 0-1,-1 0 0,1 1 0,0-1 0,0 1 0,0 0 1,0 0-1,-3 7 0,2-4 62,1-1 0,0 1 1,1 0-1,-1 0 0,1 1 0,1-1 0,-1 0 1,1 1-1,0 8 0,1-15-35,0 1 1,0-1-1,0 0 0,0 1 1,1-1-1,-1 1 0,0-1 1,1 0-1,-1 0 0,1 1 0,0-1 1,-1 0-1,1 0 0,0 0 1,0 1-1,0-1 0,-1 0 1,1 0-1,0 0 0,0 0 1,1-1-1,-1 1 0,0 0 0,2 1 1,0-1 9,1 1 0,0-1 1,0 0-1,0 0 0,-1 0 1,1-1-1,0 1 0,8-1 1,-3-1-26,0 1 0,0-1 0,0-1 0,0 0 0,0 0 1,0 0-1,11-6 0,-5 1-48,-1-1-1,-1 0 1,1-1 0,-1 0 0,-1-1-1,0-1 1,0 0 0,-1-1 0,13-17-1,-19 15-591,-15 18 241,-14 18 486,20-16 42,-1 0-1,1 1 1,0-1-1,0 1 1,1 0-1,0 0 1,0 0-1,1 1 1,0-1-1,0 1 0,-1 13 1,3-21-119,0 1 0,0-1 0,0 1 0,0-1 0,0 1 1,0-1-1,0 1 0,0-1 0,0 1 0,1-1 0,-1 0 0,0 1 0,0-1 1,1 1-1,-1-1 0,0 0 0,0 1 0,1-1 0,-1 1 0,0-1 0,1 0 0,-1 0 1,1 1-1,-1-1 0,0 0 0,1 0 0,-1 1 0,1-1 0,-1 0 0,1 0 0,-1 0 1,1 0-1,0 1 0,21-4 161,19-13-71,-19 0-192,0 0 0,-1-1-1,-1-1 1,-1-1 0,0-1 0,-1-1 0,-2 0-1,0-1 1,-1-1 0,-1 0 0,11-28 0,-23 44 112,1-1 1,-2 0 0,1 0 0,-1 1-1,0-13 1,-1 19-18,0-1 0,0 1 0,0 0-1,0 0 1,0 0 0,0 0 0,0 0 0,-1 0 0,1 0 0,0 0-1,-1 0 1,1 0 0,-1 0 0,1 0 0,-1 0 0,1 0 0,-1 0 0,0 1-1,-1-2 1,1 1-6,0 1 1,0 0-1,0 0 0,0 0 0,0 0 0,0 0 0,0 1 0,0-1 1,0 0-1,0 0 0,0 1 0,0-1 0,0 1 0,0-1 0,0 1 1,0-1-1,0 1 0,0-1 0,0 1 0,0 0 0,1 0 1,-1-1-1,0 1 0,-1 2 0,-2 1 39,0 1-1,0 0 1,1 1 0,0-1 0,-1 0 0,2 1-1,-1 0 1,1 0 0,0 0 0,0 0-1,1 0 1,-1 0 0,1 7 0,-2 15 159,1 45 1,2-51-130,0 0 16,3 56 248,-3-73-302,1 0 0,0-1 0,0 1 0,0 0 1,0-1-1,1 1 0,0-1 0,0 1 0,0-1 1,1 0-1,-1 0 0,1 0 0,4 4 1,7 0 31,-8-16-579,-6 6 361,0-1 0,0 1 0,0 0 0,0-1 0,0 1 0,-1 0 0,1-1 0,-1 1 0,1 0 0,-1-1 0,-1-1 0,-9-16-2268,-1 1 0,-26-34 0,-36-29 2578,73 82-38,1 0 1,0-1-1,-1 1 0,1 0 0,0 0 0,0-1 1,-1 1-1,1 0 0,0 0 0,0-1 0,0 1 1,-1 0-1,1 0 0,0-1 0,0 1 1,0 0-1,0-1 0,0 1 0,0 0 0,0-1 1,0 1-1,-1 0 0,1-1 0,0 1 0,0-1 1,1 1-1,-1 0 0,0-1 0,0 1 0,0 0 1,0-1-1,0 1 0,0 0 0,0-1 0,0 1 1,1 0-1,-1 0 0,0-1 0,0 1 1,0 0-1,1 0 0,-1-1 0,0 1 0,0 0 1,1 0-1,-1-1 0,0 1 0,1 0 0,-1 0 1,0 0-1,1 0 0,-1-1 0,0 1 0,1 0 1,-1 0-1,0 0 0,1 0 0,0 0 0,37-4 2262,47 9-182,-63-1-2002,33 2-456,-26-11-3530,-23-4-1147,-5-7-2524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15278,'0'0'4196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18124,'-1'-1'113,"1"1"0,-1 0 0,1-1 0,-1 1 0,1 0 0,-1-1-1,1 1 1,-1 0 0,0 0 0,1 0 0,-1 0 0,1-1 0,-1 1 0,0 0 0,1 0 0,-1 0 0,1 0 0,-1 0 0,1 0 0,-1 0 0,0 1 0,1-1-1,-1 0 1,0 1 0,-18 4 565,-8 6 1138,3-2-731,-28 15-1,46-21-1049,0 1 1,0 0-1,0 0 1,1 1-1,-1-1 0,1 1 1,0 0-1,0 1 1,-5 7-1,10-13-52,0 1-1,0-1 1,0 1-1,-1-1 1,1 0-1,0 1 1,0-1-1,0 1 1,0-1-1,0 1 1,0-1-1,0 1 1,0-1-1,0 1 1,0-1-1,0 1 1,0-1-1,0 1 1,1-1-1,-1 1 1,0-1-1,0 1 1,0-1-1,1 0 1,-1 1-1,0-1 1,1 1-1,-1-1 0,0 0 1,1 1-1,-1-1 1,0 0-1,1 1 1,-1-1-1,1 0 1,-1 0-1,0 0 1,1 1-1,-1-1 1,1 0-1,-1 0 1,1 0-1,0 0 1,23 6-694,-4-4-28,35-1-1,-38-2 534,1 1-1,32 5 1,-50-5 223,1 0 0,-1 0 0,1 0 0,0 0 0,-1 0 1,1 0-1,-1 0 0,1 0 0,-1 0 0,1 0 0,-1 1 0,1-1 1,-1 0-1,1 0 0,-1 1 0,1-1 0,-1 0 0,1 1 0,-1-1 0,0 1 1,1-1-1,-1 0 0,1 1 0,-1-1 0,0 1 0,0-1 0,1 1 1,-1-1-1,0 1 0,0-1 0,0 1 0,1-1 0,-1 1 0,0 0 0,0 0 1,-1 0 35,1 1 1,-1-1 0,1 1-1,-1-1 1,0 1-1,0-1 1,0 0 0,0 1-1,0-1 1,0 0 0,0 0-1,-2 2 1,-4 3 249,0-1 0,-1 1 1,-12 6-1,-14 0-279,33-12-145,-1 1 0,1-1 0,-1 0 0,1 1 0,-1-1 0,0 0 1,1 0-1,-1 0 0,1 0 0,-1-1 0,1 1 0,-1 0 0,1-1 0,-1 1 0,1-1 0,-1 1 0,1-1 1,-1 1-1,1-1 0,-2-1 0,1-3-423,5-1-176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12908,'0'0'7196,"12"4"-5696,-7-1-1352,0-1-1,0 0 0,1-1 0,-1 1 0,1-1 0,0-1 0,-1 1 0,1-1 0,-1 1 0,1-2 1,0 1-1,-1-1 0,1 1 0,0-1 0,-1-1 0,1 1 0,6-4 0,15-8 584,0-2 0,35-24 0,-53 32-640,0 0 0,0 0 0,-1 0 0,0-1-1,-1 0 1,0-1 0,0 0 0,-1 0 0,11-19 0,-16 26-81,0 0 0,-1 1 1,1-1-1,0 0 0,-1 0 0,1 0 1,-1 0-1,1 0 0,-1 0 0,0 1 1,0-1-1,0 0 0,0 0 1,0 0-1,0 0 0,-1 0 0,1 0 1,-1 0-1,1 0 0,-2-3 0,1 4-26,0 0-1,0 0 1,-1 0-1,1 0 0,0 0 1,0 0-1,-1 0 1,1 0-1,-1 1 0,1-1 1,-1 0-1,1 1 1,-1-1-1,1 1 1,-1 0-1,1 0 0,-1-1 1,0 1-1,-2 0 1,-2 0-90,-1 1 1,0 0-1,1 0 1,-1 0-1,1 1 1,-1-1 0,1 2-1,0-1 1,0 1-1,-9 5 1,5-2 100,1 1 1,-1 1-1,2 0 1,-1 0-1,1 0 1,0 1-1,1 0 1,0 1-1,0 0 1,1 0-1,0 0 1,1 1-1,1 0 0,-1 0 1,2 0-1,-1 0 1,2 1-1,-1-1 1,0 24-1,3-33 6,0 1 0,1-1 0,0 0 0,-1 1 1,1-1-1,0 0 0,0 0 0,0 0 0,1 0 0,-1 0 0,0 0 0,1 0 0,-1 0 0,1 0 0,0-1 0,-1 1 0,1-1 0,0 1 0,0-1 0,0 0 0,0 1 1,0-1-1,1 0 0,-1 0 0,0-1 0,0 1 0,1 0 0,-1-1 0,0 1 0,1-1 0,-1 0 0,1 0 0,-1 0 0,4-1 0,4 2 14,0-1 0,0-1-1,0 0 1,0 0 0,0-1 0,0-1-1,11-3 1,-8 0 22,0-1-1,-1 0 1,0 0 0,0-1-1,-1 0 1,17-17 0,-22 20 1,-1 0 0,1-1 0,-2 0 0,1 0 0,-1 0 0,1-1 0,-2 1 0,1-1 1,-1 0-1,0 0 0,0 0 0,-1-1 0,3-13 0,-9 13-103,-5 13-53,-8 14 2,9-10 139,1 1 0,1-1 1,0 1-1,0 0 0,1 1 0,0-1 0,0 1 0,2 0 0,-1 0 1,1 1-1,-1 14 0,4-25-7,0 0 1,0 0-1,0 0 1,0 0-1,0 0 1,0 0-1,1 0 1,-1 0-1,0-1 1,1 1-1,-1 0 1,1 0-1,-1 0 1,1 0-1,-1-1 1,1 1 0,-1 0-1,1 0 1,0-1-1,0 1 1,-1 0-1,1-1 1,0 1-1,0-1 1,0 1-1,-1-1 1,1 0-1,2 1 1,33 2 341,-22-5-240,0-1 0,0 0-1,17-7 1,41-22-17,-49 21-175,0 1 1,1 1 0,41-11 0,-65 20 62,0 0 1,0 0 0,1 0 0,-1 0 0,0 0 0,0 0 0,0 0 0,1 0 0,-1 0 0,0 0 0,0 0 0,1 0 0,-1 0 0,0 0-1,0 0 1,0 0 0,1 0 0,-1 1 0,0-1 0,0 0 0,0 0 0,1 0 0,-1 0 0,0 0 0,0 1 0,0-1 0,0 0 0,0 0 0,1 0-1,-1 0 1,0 1 0,0-1 0,0 0 0,0 0 0,0 1 0,0-1 0,0 0 0,0 0 0,0 0 0,0 1 0,0-1 0,0 0 0,0 0 0,0 1-1,0-1 1,0 0 0,0 1 0,-5 17-77,-10 14 278,13-30-129,1 1 0,-1 0 0,1 0 0,0 0-1,0 0 1,0 0 0,0 0 0,0 0 0,1 0-1,-1 3 1,8 3 556,14-12-250,59-36 7,-65 30-631,1 0-1,0 2 1,0 0-1,1 0 1,21-4-1,-38 10 242,1 1 1,-1 0-1,0 0 0,0 0 0,1 0 0,-1 0 0,0 0 0,1 0 1,-1 0-1,0 0 0,0 0 0,1 0 0,-1 0 0,0 0 0,1 0 0,-1 0 1,0 0-1,0 0 0,1 0 0,-1 1 0,0-1 0,0 0 0,1 0 1,-1 0-1,0 0 0,0 1 0,1-1 0,-1 0 0,0 0 0,0 0 1,0 1-1,0-1 0,1 0 0,-1 0 0,0 1 0,0-1 0,0 0 1,0 0-1,0 1 0,0-1 0,0 0 0,1 1 0,-1-1 0,0 0 0,0 0 1,0 1-1,0-1 0,0 1 0,-7 20-88,-16 18-646,2-17-2399,4-14-3334,8-8-175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10730,'0'0'10955,"49"62"-21301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6 101 10090,'0'0'12609,"10"1"-10319,-2-1-2022,-2 1-119,0 0 0,0 0 0,0-1 0,0 0 0,1-1 0,-1 1 0,0-1 0,0 0 1,0-1-1,0 1 0,0-1 0,0 0 0,-1-1 0,1 1 0,9-7 0,-9 4-58,0-1 0,-1 0-1,0 0 1,9-12 0,-13 16-68,0 1 1,0-1-1,-1 1 1,1-1 0,0 1-1,-1-1 1,1 0 0,-1 1-1,1-1 1,-1 0 0,0 0-1,0-2 1,0 3-10,0 0 1,0 0-1,-1 1 0,1-1 1,0 0-1,-1 1 0,1-1 1,-1 0-1,1 1 0,-1-1 0,1 0 1,-1 1-1,1-1 0,-1 1 1,1-1-1,-1 1 0,0-1 1,1 1-1,-1 0 0,0-1 1,1 1-1,-1 0 0,0-1 1,0 1-1,1 0 0,-1 0 1,0 0-1,0 0 0,-1 0 1,-4-1-25,0 1 0,-1 0-1,1 0 1,0 1 0,-1-1 0,1 1 0,0 1 0,0-1 0,0 1 0,0 0 0,0 1 0,1-1 0,-1 1 0,0 0 0,-5 5 0,7-6 7,0 1 0,1 0-1,-1 1 1,0-1 0,1 1 0,0-1 0,0 1 0,0 0-1,0 0 1,0 0 0,1 1 0,0-1 0,0 1-1,0-1 1,1 1 0,-1 0 0,1-1 0,0 1 0,0 10-1,1-14 7,0 1-1,1 0 0,-1-1 0,1 1 0,0 0 1,-1-1-1,1 1 0,0-1 0,0 1 0,0-1 1,0 0-1,0 1 0,0-1 0,1 0 0,-1 0 0,0 1 1,1-1-1,-1 0 0,1 0 0,-1-1 0,1 1 1,-1 0-1,1 0 0,0-1 0,-1 1 0,1-1 1,0 0-1,0 1 0,2-1 0,62 7 51,-56-7-49,152 0 53,63 4 62,-223-3 362,-18-1 1099,12 0-1534,0-1 0,1 1 0,-1-1 0,0 1-1,1-1 1,-1 0 0,1-1 0,-1 1 0,1 0 0,0-1 0,0 0 0,-1 0 0,1 0 0,0 0-1,1 0 1,-1-1 0,0 1 0,1-1 0,-1 0 0,1 0 0,0 0 0,-3-5 0,1 1 21,1 0 1,0 0-1,0 0 1,0 0 0,1-1-1,1 1 1,-1-1-1,1 0 1,0 0-1,1-7 1,0 14-80,0 0-1,0 0 1,0 0 0,1 0-1,-1 0 1,0 0-1,1 0 1,-1 1 0,1-1-1,-1 0 1,1 0 0,-1 1-1,1-1 1,-1 0 0,1 0-1,0 1 1,-1-1 0,1 1-1,0-1 1,0 1-1,-1-1 1,1 1 0,0-1-1,0 1 1,0 0 0,0-1-1,0 1 1,0 0 0,-1 0-1,1 0 1,2-1-1,36 0-942,-28 1 582,55 1-3474,3 0-5417,-13-1-4985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91 6726,'28'-37'11446,"-27"35"-10976,0 0 0,0 1-1,0-1 1,0 0 0,0 0 0,-1 0-1,1 0 1,-1-1 0,1 1 0,-1 0 0,0 0-1,1 0 1,-1 0 0,-1 0 0,1-1-1,0 1 1,0 0 0,-2-3 0,1 4-348,0-1 0,-1 1 0,1 0 0,-1 0 0,1 1 0,-1-1 0,1 0 0,-1 0 0,1 1 1,-1-1-1,0 1 0,0-1 0,1 1 0,-1 0 0,0 0 0,1 0 0,-1 0 0,0 0 0,-2 0 0,-37 3-6,29-1-116,-1 1 0,1 0 0,-1 1 0,1 0 1,0 1-1,-20 12 0,28-15-57,-1 1 0,1-1 0,-1 1 0,1 0 0,0 1 0,0-1 0,0 1 1,1-1-1,-1 1 0,1 0 0,0 1 0,0-1 0,1 0 0,-1 1 0,1 0 0,0-1 0,0 1 0,0 0 1,-1 9-1,3-13 21,0 0 0,0 1 0,1-1 1,-1 0-1,0 0 0,1 0 0,-1 1 1,1-1-1,-1 0 0,1 0 0,-1 0 0,1 0 1,0 0-1,0 0 0,0 0 0,-1 0 1,1 0-1,0 0 0,0-1 0,0 1 1,0 0-1,0 0 0,0-1 0,1 1 1,-1-1-1,0 1 0,0-1 0,0 0 0,1 1 1,0-1-1,46 8-600,-41-7 502,63 0-615,-56-2 573,0 0 1,0 2-1,-1-1 1,1 2 0,0 0-1,0 0 1,0 1-1,17 7 1,-30-10 186,0 1 1,0-1-1,0 1 0,0-1 1,-1 1-1,1-1 0,0 1 1,0-1-1,-1 1 0,1 0 1,0-1-1,-1 1 0,1 0 1,0-1-1,-1 1 0,1 0 1,-1 0-1,0 0 0,1 0 1,-1 0-1,0-1 0,1 1 1,-1 0-1,0 0 0,0 0 1,0 0-1,0 0 0,0 0 1,0 2-1,-1-1 59,1 1 1,-1-1-1,0 1 1,-1-1-1,1 1 0,0-1 1,-1 0-1,1 1 1,-1-1-1,-3 3 0,-4 4 275,-1 0 0,0-1-1,-15 10 1,10-8-247,0 0 0,0-1 0,-1-1 0,0 0 0,-1-2 0,1 1 0,-1-2 0,-1 0 0,1-1 0,-23 1 0,40-5-198,-1 0 0,0 0 0,0 0-1,0 0 1,0 0 0,1-1-1,-1 1 1,0 0 0,0-1 0,1 1-1,-1-1 1,0 1 0,0-1 0,1 1-1,-1-1 1,1 1 0,-1-1-1,0 0 1,1 1 0,-1-1 0,1 0-1,-1 0 1,1 1 0,0-1 0,-1 0-1,1 0 1,0 1 0,0-1-1,-1 0 1,1 0 0,0 0 0,0 0-1,0 0 1,0 1 0,0-1 0,0 0-1,0 0 1,0 0 0,0 0-1,1 1 1,-1-1 0,0 0 0,1 0-1,-1 0 1,0 1 0,1-1 0,0-1-1,18-40-5650,11 3-485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12364,'0'0'8376,"-1"9"-6994,-10 56 580,3-22-746,-6 85 0,15-105-1200,2 0 0,0-1 1,1 1-1,14 43 0,-15-56-39,-19-41-8054,-25-28 6590,16 25 1640,12 16 397,7 11 227,0 0 1,1 0 0,0-1 0,1 1 0,0-1 0,-6-15 0,11 22-721,-1 0 0,1 1 1,0-1-1,-1 1 0,1 0 1,0-1-1,-1 1 0,1-1 0,0 1 1,0 0-1,-1 0 0,1-1 1,0 1-1,0 0 0,0 0 0,0 0 1,-1 0-1,1 0 0,0 0 1,0 0-1,0 0 0,-1 0 0,1 1 1,0-1-1,1 0 0,25 4 760,33 13-1888,-16-5-3142,85 14 0,-94-23-1985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 9929,'0'0'6796,"-10"-1"-3918,6 1-2664,0-1 1,0 1-1,0 0 1,0 0-1,0 0 0,0 1 1,0-1-1,0 1 1,1 0-1,-1 0 1,0 0-1,0 1 1,1-1-1,-1 1 1,1 0-1,-1 0 1,1 0-1,0 1 1,0-1-1,0 1 1,0-1-1,0 1 1,1 0-1,-1 0 1,1 0-1,0 1 1,-4 6-1,5-8-72,-1 1 0,0 0 0,1 0 0,0-1 0,0 1 0,0 0 0,0 0 0,0 1 0,0-1 0,1 0 1,0 0-1,-1 5 0,2-6-123,0-1 0,0 0 0,0 0 0,0 0 0,0 0 1,0 0-1,0 0 0,0 0 0,0 0 0,0 0 0,1-1 1,-1 1-1,0 0 0,1-1 0,-1 1 0,0-1 0,1 1 1,-1-1-1,1 0 0,-1 0 0,0 1 0,1-1 0,-1 0 1,1 0-1,-1-1 0,1 1 0,-1 0 0,2-1 1,8 1 3,0-2 0,-1 0 0,1 0 0,0-1 1,-1 0-1,0 0 0,0-1 0,0-1 1,16-9-1,-14 7-120,1 1 0,-1 0 1,2 1-1,20-6 1,-34 11 83,1 0 0,-1 0 0,0 0 0,0 0 0,1 0 1,-1 0-1,0 0 0,1 0 0,-1 0 0,0 0 1,1 0-1,-1 0 0,0 0 0,0 0 0,1 1 0,-1-1 1,0 0-1,1 0 0,-1 0 0,0 0 0,0 1 0,1-1 1,-1 0-1,0 0 0,0 0 0,0 1 0,1-1 1,-1 0-1,0 0 0,0 1 0,0-1 0,0 0 0,0 1 1,1-1-1,-1 0 0,0 0 0,0 1 0,0-1 0,0 1 1,1 18 199,-2-17-246,1-1 1,0 0 0,-1 0 0,1 1 0,0-1-1,0 0 1,0 0 0,0 1 0,0-1 0,0 0-1,0 0 1,0 1 0,1-1 0,-1 0 0,0 0-1,1 0 1,-1 1 0,1-1 0,-1 0 0,1 0-1,0 0 1,-1 0 0,1 0 0,0 0 0,0 0 0,0 0-1,0 0 1,0-1 0,0 1 0,1 1 0,3-2-944,1 0 1,-1 0-1,0 0 1,1-1 0,-1 0-1,0 0 1,1 0-1,-1-1 1,0 0 0,0 1-1,9-6 1,21-11-8384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162 106 9577,'0'0'5723,"-9"2"-2387,-6 3-2331,0 0 0,0 1-1,1 0 1,-14 9 0,23-12-900,1-1-1,-1 1 1,1 0 0,0 0 0,0 0 0,0 0-1,0 1 1,1 0 0,-1-1 0,1 1 0,0 1-1,0-1 1,0 0 0,1 1 0,0-1 0,-1 1-1,2 0 1,-4 9 0,6-14-115,-1 1 1,0 0-1,0 0 0,0 0 1,1 0-1,-1-1 0,0 1 1,1 0-1,-1 0 0,0-1 1,1 1-1,-1 0 0,1-1 1,0 1-1,-1 0 0,1-1 1,-1 1-1,1-1 0,0 1 1,-1-1-1,1 1 1,0-1-1,0 1 0,0-1 1,-1 0-1,1 1 0,0-1 1,0 0-1,0 0 0,-1 0 1,1 0-1,0 0 0,0 0 1,0 0-1,0 0 0,0 0 1,-1 0-1,1 0 0,0 0 1,0 0-1,0-1 0,0 1 1,-1 0-1,2-1 0,39-13-180,-23 1 128,0 0 0,-1-2 1,-1 0-1,-1-1 0,0 0 0,-1-1 0,0-1 0,-2 0 0,21-39 0,-32 55 80,0 1 0,0 0 1,0-1-1,-1 1 0,1-1 0,0 0 0,-1 1 0,1-1 1,-1 0-1,0 1 0,1-1 0,-1 0 0,0 1 1,0-1-1,0-2 0,-1 4 5,1 0 1,-1 0-1,1 0 1,-1-1-1,1 1 1,-1 0-1,1 0 1,-1 0 0,1 0-1,-1 0 1,1 0-1,-1 0 1,0 0-1,1 0 1,-1 0-1,1 1 1,-1-1-1,1 0 1,-1 0-1,1 0 1,-1 1-1,1-1 1,-1 0-1,1 0 1,0 1-1,-1-1 1,1 0-1,-1 1 1,-41 35 658,35-28-507,1 0 1,0 0-1,0 1 1,0 0-1,1 0 0,1 0 1,0 0-1,0 1 1,1 0-1,0 0 0,0 0 1,1 0-1,-1 17 1,3-25-202,0 0 0,1 0 0,-1 0 0,1 0 1,-1 0-1,1 0 0,-1 0 0,1 0 0,0-1 0,0 1 1,0 0-1,0 0 0,0-1 0,1 1 0,-1-1 0,0 1 1,1-1-1,-1 1 0,1-1 0,0 0 0,-1 0 0,1 0 1,0 0-1,0 0 0,-1 0 0,1 0 0,0-1 0,0 1 1,0-1-1,3 1 0,30 3-3327,-2-8-3923,-10-7-267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144 219 6438,'0'0'20254,"-9"-1"-19336,3 1-748,0 0 0,-1 1 0,1-1 0,-1 1 0,1 1 0,0-1-1,0 1 1,-1 0 0,1 0 0,1 1 0,-1 0 0,0 0 0,1 0 0,-1 1 0,1 0 0,0 0-1,0 0 1,1 1 0,-1-1 0,1 1 0,0 0 0,-5 8 0,9-12-165,-1-1 0,1 0 1,0 1-1,-1-1 0,1 1 1,0-1-1,0 1 0,0-1 1,0 1-1,-1-1 0,1 1 0,0-1 1,0 1-1,0-1 0,0 1 1,0-1-1,0 1 0,0-1 0,0 1 1,0-1-1,1 1 0,-1-1 1,0 1-1,0-1 0,0 0 1,1 1-1,-1-1 0,0 1 0,0-1 1,1 1-1,-1-1 0,0 0 1,1 1-1,-1-1 0,0 0 1,1 1-1,-1-1 0,1 0 0,-1 1 1,0-1-1,2 0 0,27 2 137,29-15-453,-40 6 61,-1 2 0,1 0 0,0 2 0,0-1 0,30 0 0,-48 4 264,1 0 1,0 0-1,-1 1 0,1-1 0,0 0 0,-1 0 0,1 0 1,-1 1-1,1-1 0,0 0 0,-1 1 0,1-1 1,-1 1-1,1-1 0,-1 0 0,1 1 0,-1-1 1,0 1-1,1-1 0,-1 1 0,1-1 0,-1 1 1,0 0-1,0-1 0,1 1 0,-1-1 0,0 2 1,5 3 971,5-18-672,-6 6-467,-1 0 0,0-1 0,0 0 0,0 0 0,-1 0 0,0 0 1,-1 0-1,1 0 0,-2 0 0,1-17 0,44 30-4694,-14-1 2633,-1 0 1,37-1-1,-55-3 1640,0 0 0,0-1 0,1-1-1,-1 0 1,-1 0 0,1-1 0,0-1 0,15-6-1,-10-3 18,-17 2 2560,-2 10-1654,1 0 0,-1 0 0,0 0 1,1 0-1,-1 1 0,0-1 1,1 0-1,-1 1 0,0-1 0,0 1 1,1-1-1,-1 1 0,0 0 1,0 0-1,0 0 0,-2 0 0,-3 0 4,0 1-1,-1 0 1,1 0-1,0 1 1,0 0-1,0 0 1,1 1-1,-1 0 0,0 0 1,1 0-1,-8 6 1,10-7-236,1 0 1,0 1-1,0-1 0,1 0 1,-1 1-1,1 0 1,-1 0-1,1 0 0,0 0 1,0 0-1,0 0 0,0 0 1,0 1-1,1-1 1,0 1-1,-1-1 0,1 1 1,1-1-1,-1 1 0,0 0 1,1-1-1,0 1 1,0 7-1,1-10-103,-1 0 1,1 0-1,0 0 1,0 0-1,0 0 1,0 0-1,0 0 1,0 0-1,0 0 0,0 0 1,0-1-1,0 1 1,0 0-1,0-1 1,0 1-1,1-1 1,-1 1-1,0-1 0,1 0 1,-1 1-1,0-1 1,0 0-1,1 0 1,-1 0-1,0 0 0,1 0 1,1-1-1,40-2 271,-31-1-265,0-1 1,0 0-1,0-1 1,-1 0-1,1-1 1,-1 0-1,-1-1 1,0 0-1,10-10 0,-3 2-23,-1-1-1,0-1 1,-2 0-1,16-26 1,-27 40 5,0-1 1,0 0 0,-1 0 0,1 0 0,-1 0 0,-1 0 0,1 0 0,-1-1 0,1 1 0,-1-7 0,-1 12 3,0 0 1,-1 0 0,1-1 0,0 1 0,0 0 0,-1 0 0,1 0 0,0 0 0,-1-1 0,1 1 0,0 0 0,-1 0 0,1 0-1,0 0 1,-1 0 0,1 0 0,0 0 0,-1 0 0,1 0 0,0 0 0,-1 0 0,1 0 0,0 0 0,-1 0 0,1 0 0,0 0-1,-1 1 1,1-1 0,0 0 0,-1 0 0,1 0 0,0 0 0,0 1 0,-1-1 0,1 0 0,0 0 0,0 1 0,-1-1-1,1 0 1,0 0 0,0 1 0,0-1 0,-1 0 0,1 1 0,0-1 0,0 0 0,0 1 0,-15 14 120,6-4-68,2 1-1,0 1 1,0-1 0,1 1 0,-7 20 0,11-26-179,0 1 0,0-1 1,0 1-1,1 0 0,0-1 0,1 1 1,0 0-1,0 0 0,0-1 0,1 1 1,3 13-1,12 2-3943,7-9-3811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14670,'1'0'238,"-1"-1"1,0 1-1,0 0 0,1 0 1,-1-1-1,0 1 1,1 0-1,-1 0 0,0 0 1,1 0-1,-1-1 0,0 1 1,1 0-1,-1 0 1,0 0-1,1 0 0,-1 0 1,0 0-1,1 0 0,-1 0 1,1 0-1,-1 0 1,0 0-1,1 0 0,-1 0 1,0 1-1,1-1 0,-1 0 1,0 0-1,1 0 1,-1 0-1,0 1 0,0-1 1,1 0-1,-1 1 0,5 15 3194,-8 38-4043,1-23 1754,5-30-1088,0 0 0,0 0 0,0 0 0,0-1 0,0 1 0,0-1-1,0 0 1,0 0 0,0 0 0,0 0 0,0 0 0,0-1 0,5-1 0,3-1-8,-1-1 0,0-1 0,-1 1-1,1-2 1,11-7 0,-15 8-95,1 0-1,0 1 1,0 0 0,1 0-1,-1 1 1,1 0-1,0 0 1,0 1 0,0 0-1,13-2 1,-20 9-23,0-1 0,0 1 1,0 0-1,-1 0 0,0 0 1,0 0-1,-2 9 0,-7 17 102,7-25-32,0 0 0,0 0 1,1 0-1,0 0 0,-1 11 1,18-27-9497,-2-4-289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52 11787,'0'0'13624,"-10"4"-13566,-28 17 1,37-21-52,-1 1-1,1-1 1,0 1-1,0-1 1,0 1-1,0 0 1,0-1-1,0 1 1,0 0 0,0 0-1,0 0 1,0 0-1,1 0 1,-1 0-1,0 0 1,1 0-1,-1 0 1,1 0-1,-1 1 1,1-1 0,-1 0-1,1 0 1,0 0-1,-1 1 1,1-1-1,0 0 1,0 0-1,0 1 1,0-1-1,0 0 1,0 0 0,1 1-1,-1-1 1,0 0-1,1 0 1,-1 1-1,1-1 1,0 2-1,1-1 60,0 1 0,0-1 0,1 1 0,-1-1 0,0 0 0,1 0 0,0 0 0,-1 0 0,1-1 0,0 1 0,4 1-1,-6-2-18,1 0-1,-1 0 0,1-1 1,-1 1-1,1 0 0,-1-1 1,1 1-1,0-1 0,-1 1 0,1-1 1,0 0-1,-1 0 0,1 0 1,0 0-1,0 0 0,-1 0 1,1 0-1,0-1 0,-1 1 1,1-1-1,-1 1 0,1-1 0,-1 1 1,1-1-1,-1 0 0,1 0 1,-1 0-1,1 0 0,-1 0 1,0 0-1,1 0 0,-1 0 0,0-1 1,0 1-1,0 0 0,1-3 1,1-3 275,-1-1 1,0 0 0,0 0 0,-1 0 0,0 1 0,0-15 0,2-15-154,-3 36-169,1-1-1,-1 1 0,1-1 1,0 1-1,0-1 1,0 1-1,0-1 1,0 1-1,0 0 0,0 0 1,0 0-1,1-1 1,-1 1-1,0 0 1,1 1-1,-1-1 1,1 0-1,-1 0 0,1 0 1,-1 1-1,1-1 1,-1 1-1,1-1 1,0 1-1,-1 0 1,1 0-1,0 0 0,1 0 1,62 0-164,-41 1 40,-10-2-91,-1 1-1,1 1 1,0 0 0,-1 1 0,1 0 0,-1 1 0,0 0 0,1 1 0,17 8-1,-29-11 215,-1 1 0,0-1 0,0 0 0,0 0 0,0 0 0,0 1 0,0-1 0,-1 0 0,1 1 0,0-1 0,-1 1 0,1-1 0,-1 1 0,1-1 0,-1 1 0,0-1 0,1 1 0,-1 0 0,0-1 0,0 1 0,0-1 0,0 1 0,-1-1 0,1 1 0,0 0 0,-1-1 0,1 1 0,-1-1 0,1 1 0,-2 1 0,0 1 82,0 0-1,0 0 1,0 0-1,0 0 1,-1 0-1,1 0 1,-1-1-1,0 0 1,-6 6-1,53-19 225,-25 1-462,-1 1 0,2 0 0,-1 2 1,1 0-1,0 2 0,0 0 0,32-2 0,-51 6 148,0 1 1,-1-1-1,1 0 0,-1 0 0,1 0 1,-1 0-1,1 1 0,-1-1 0,1 0 1,-1 1-1,1-1 0,-1 0 0,0 1 0,1-1 1,-1 0-1,0 1 0,1-1 0,-1 1 1,0-1-1,1 1 0,-1-1 0,0 1 1,0-1-1,1 1 0,-1-1 0,0 1 0,0-1 1,0 1-1,0-1 0,0 1 0,0-1 1,0 1-1,0 0 0,0 26 607,0-16 154,3-10-649,1 0 1,1 0-1,-1-1 0,0 1 1,0-1-1,0 0 0,0 0 1,0 0-1,0 0 1,5-2-1,84-21-533,-74 17 7,-1 0 0,1 2-1,0 0 1,35-2 0,-54 8 452,1 1 0,-1-1 1,0 1-1,0-1 0,0 0 1,0 1-1,0-1 0,0 1 1,-1-1-1,1 0 1,-1 1-1,0-1 0,-1 3 1,-3 6 401,-2 10-597,8-20-20,0-1-1,-1 1 0,1-1 1,-1 1-1,1-1 1,0 1-1,-1-1 0,1 1 1,0-1-1,0 0 1,-1 1-1,1-1 0,0 0 1,0 1-1,-1-1 0,1 0 1,0 0-1,0 0 1,0 0-1,0 0 0,-1 0 1,1 0-1,0 0 1,0 0-1,0 0 0,-1-1 1,1 1-1,1-1 0,23-4-5386,1-5-2461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151 433 18212,'-23'13'1671,"9"-6"-1031,0 1 0,1 1 0,-21 16 0,29-20-482,1-2-68,0 0 1,0 1-1,0 0 1,0-1-1,1 1 1,-1 0-1,1 1 1,0-1-1,0 1 1,1-1-1,0 1 1,-1 0-1,1 0 1,-1 5-1,3-9-85,0 0-1,0 0 0,0-1 0,1 1 1,-1 0-1,0 0 0,0 0 0,1-1 1,-1 1-1,0 0 0,1 0 0,-1 0 1,1-1-1,-1 1 0,1 0 0,-1-1 1,1 1-1,-1 0 0,1-1 0,0 1 1,-1-1-1,1 1 0,0-1 0,0 1 1,-1-1-1,1 0 0,0 1 0,0-1 1,0 0-1,-1 0 0,1 0 0,0 1 1,0-1-1,0 0 0,0 0 0,0 0 1,-1 0-1,1 0 0,1-1 0,4 1-14,1 0 0,-1 0 0,0-1-1,10-2 1,-1-2-7,0 0-1,0-1 0,-1-1 1,0 0-1,0-1 0,-1-1 1,0 0-1,0 0 1,15-16-1,-2-1 12,-1-2 0,41-58 1,-47 59-32,-2 0-1,25-58 1,-37 73 29,0 1-1,-1-2 1,-1 1-1,0 0 1,0-1-1,-2 0 0,1 1 1,-1-1-1,-1 0 1,-2-18-1,2 28 10,-1 0 0,0 1 0,1-1 0,-1 0 0,0 0 0,0 1 0,0-1-1,-1 1 1,1-1 0,-1 1 0,1-1 0,-1 1 0,0 0 0,0 0-1,0 0 1,0 0 0,-5-3 0,4 3 15,0 0 1,-1 1-1,1-1 0,-1 1 0,0 0 0,1 0 1,-1 0-1,0 1 0,0-1 0,0 1 0,-7 0 1,1 2 53,-1-1-1,1 1 1,0 1 0,0-1 0,0 2 0,0-1 0,1 2 0,-1-1 0,-9 7 0,11-6 10,0 1 0,0 0 0,0 0 0,1 1 0,0 0 0,0 1 0,-8 11 0,13-16-69,0 0-1,0-1 0,1 1 0,-1 0 1,1 0-1,0 1 0,0-1 1,0 0-1,1 0 0,-1 0 1,1 1-1,-1-1 0,1 0 0,0 0 1,0 1-1,1-1 0,-1 0 1,1 1-1,-1-1 0,1 0 1,0 0-1,1 0 0,-1 0 1,0 0-1,4 5 0,5 6-78,1-1 0,0-1 1,1 0-1,1-1 0,-1 0 0,26 15 0,-17-10-50,30 26 0,-45-36 109,0 0 0,0 1 0,-1-1 0,0 1 1,-1 0-1,0 0 0,0 1 0,6 15 0,-8-18-27,-1 1 0,0 0 0,0 0-1,0 0 1,-1 0 0,0-1-1,0 1 1,0 0 0,-1 0 0,0 0-1,-2 8 1,2-10-23,0 0-1,-1 0 0,1 0 1,-1-1-1,0 1 1,0 0-1,0-1 0,-1 0 1,1 1-1,-1-1 1,0 0-1,1 0 0,-2-1 1,1 1-1,0 0 1,-7 3-1,-16 1-192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123 318 10570,'0'0'9796,"-10"0"-6161,-1 1-2665,1-1-1,-1 1 1,-20 5-1,28-5-866,1-1 1,-1 1-1,1-1 0,0 1 0,0 0 0,-1 0 1,1 0-1,0 0 0,0 0 0,0 0 0,0 1 1,0-1-1,0 1 0,0-1 0,0 1 0,1 0 0,-1 0 1,1 0-1,-1 0 0,1 0 0,0 0 0,0 0 1,0 0-1,0 0 0,0 1 0,0-1 0,1 0 1,-2 5-1,3-6-94,0 0-1,1 0 1,-1 0 0,0 0 0,0 0 0,0 0-1,1 0 1,-1-1 0,0 1 0,1 0 0,-1-1-1,1 1 1,-1-1 0,1 0 0,-1 1-1,1-1 1,-1 0 0,1 0 0,-1 0 0,1 0-1,-1 0 1,1 0 0,2-1 0,41-3 68,-31-1-423,1 0 1,-1-1-1,-1-1 1,1 0-1,-1-1 0,-1 0 1,1-1-1,-1-1 0,-1 0 1,0 0-1,16-21 0,-25 24-24,-13 12 559,-13 17 585,22-21-686,1 1 1,0 0-1,-1 0 0,1 0 1,0 0-1,0 0 1,1 1-1,-1-1 0,0 0 1,1 0-1,-1 0 1,1 1-1,0-1 0,0 0 1,0 1-1,0-1 1,0 4-1,1-5-67,-1 0 0,1 1-1,-1-1 1,1 0 0,0 0 0,-1 0 0,1 0-1,0 0 1,0 0 0,0 0 0,-1 0 0,1 0-1,0 0 1,1 0 0,-1-1 0,0 1 0,0 0-1,0-1 1,0 1 0,0-1 0,1 1 0,-1-1 0,0 1-1,0-1 1,1 0 0,-1 0 0,0 0 0,1 0-1,1 0 1,11-1 7,0-1 0,-1 0 1,1-1-1,-1 0 0,0-1 0,0-1 0,0 0 0,-1 0 0,1-2 1,-1 1-1,-1-2 0,1 1 0,13-13 0,-6 4-120,-1-1 0,0-1 0,-1 0 0,0-1 0,-2-1-1,20-32 1,-31 45 38,-1 0-1,1 0 0,-1 0 0,0 0 1,-1 0-1,0-1 0,0 0 1,0 1-1,-1-1 0,0 0 0,0-8 1,-2 15 49,1 0 1,0 1 0,0-1-1,0 0 1,-1 1 0,1-1-1,0 0 1,-1 1-1,1-1 1,0 1 0,-1-1-1,1 1 1,-1-1 0,1 1-1,-1-1 1,1 1 0,-1-1-1,1 1 1,-1 0 0,0-1-1,1 1 1,-1 0-1,1 0 1,-1-1 0,0 1-1,1 0 1,-1 0 0,0 0-1,1 0 1,-1 0 0,0 0-1,1 0 1,-1 0 0,0 0-1,1 0 1,-1 0-1,0 0 1,1 0 0,-1 1-1,-1-1 1,-29 11-36,19-3 142,1 1 1,0 1-1,1-1 1,0 2-1,0-1 1,1 1-1,1 1 1,0 0-1,0 0 1,1 0-1,1 1 1,0 0-1,0 0 1,2 1-1,0 0 1,0 0-1,1 0 1,1 0-1,-1 16 1,3-28-104,0 1 0,0-1 1,0 0-1,0 1 0,1-1 0,-1 0 1,1 0-1,-1 1 0,1-1 0,0 0 1,0 0-1,0 0 0,0 0 0,1 0 1,-1 0-1,0 0 0,1 0 0,-1 0 1,1-1-1,0 1 0,-1-1 0,1 1 1,0-1-1,0 1 0,0-1 0,0 0 1,4 1-1,28 6-1876,3-7-3421,0-2-4765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63 12332,'0'0'15860,"-8"10"-15374,0-1-368,1 0 0,0 1-1,1 0 1,0 1 0,-8 17 0,13-25-87,0-1 0,0 0 0,1 1 0,-1-1 0,1 1 0,-1-1 0,1 1 0,0 0 0,0-1 0,0 1 1,0-1-1,0 1 0,1-1 0,-1 1 0,1-1 0,1 4 0,-1-4-7,1 0 1,-1 0 0,1 0-1,0 0 1,0-1 0,0 1-1,0-1 1,0 1 0,0-1-1,0 0 1,0 0 0,0 0-1,0 0 1,1 0 0,-1 0-1,1-1 1,-1 1 0,0-1-1,1 1 1,-1-1 0,5 0-1,1 0-20,-1 1-1,1-1 1,0-1-1,0 1 0,0-2 1,0 1-1,-1-1 1,1 0-1,-1 0 0,1-1 1,-1 0-1,0-1 1,0 1-1,0-1 0,0-1 1,-1 1-1,0-1 1,0 0-1,0-1 0,0 1 1,-1-1-1,0 0 1,0-1-1,-1 1 0,0-1 1,0 0-1,0 0 1,-1 0-1,0 0 0,0-1 1,-1 1-1,3-16 1,-8 27-104,0 0 1,0 0-1,1 0 1,0 0-1,0 0 1,0 1 0,-2 6-1,3-8 114,0 1 0,0-1 0,1 0 1,0 0-1,0 1 0,0-1 0,0 0 0,0 1 0,1-1 0,-1 0 0,1 0 0,0 0 0,0 1 1,0-1-1,0 0 0,1 0 0,-1 0 0,4 5 0,-2-6 0,0 0-1,0 1 1,1-1 0,-1 0-1,0-1 1,1 1-1,-1-1 1,1 1 0,0-1-1,-1 0 1,1 0-1,0-1 1,0 1 0,-1-1-1,8 0 1,-4 0-4,0 1 0,0-2-1,0 1 1,1-1 0,-1 0 0,0 0 0,-1-1-1,1 0 1,0 0 0,0-1 0,-1 0-1,10-5 1,-13 5-62,1 0-1,-1 1 1,0-1 0,0 0-1,0 0 1,-1 0-1,1-1 1,-1 1-1,0-1 1,0 1 0,0-1-1,0 0 1,-1 0-1,1 0 1,-1 0 0,0 0-1,0 0 1,-1 0-1,1 0 1,-1 0-1,0 0 1,-1-7 0,1 9 34,0 1 1,0-1 0,0 1-1,-1 0 1,1-1-1,0 1 1,-1 0 0,1-1-1,-1 1 1,0 0 0,1-1-1,-1 1 1,0 0 0,0 0-1,0 0 1,0 0 0,0 0-1,0 0 1,0 0 0,0 0-1,0 0 1,0 0-1,-1 1 1,1-1 0,0 1-1,0-1 1,-1 1 0,1-1-1,-1 1 1,1-1 0,0 1-1,-1 0 1,1 0 0,-1 0-1,1 0 1,0 0-1,-1 0 1,1 0 0,-1 0-1,-1 1 1,-1 0 15,0 0-1,0-1 1,0 1-1,1 1 1,-1-1 0,0 1-1,1-1 1,-1 1 0,1 0-1,0 0 1,0 0-1,0 1 1,0-1 0,-3 4-1,4-4 24,0 1 0,0-1-1,0 1 1,0 0 0,0 0-1,1 0 1,0 0 0,0 0-1,-1 0 1,2 0 0,-1 0 0,0 0-1,1 0 1,-1 1 0,1-1-1,0 0 1,0 0 0,0 1-1,0-1 1,2 5 0,-1-6-13,0 1 0,1-1 1,-1 0-1,1 0 0,0 0 1,-1 0-1,1 0 0,0 0 1,0 0-1,0-1 0,0 1 1,1-1-1,-1 0 0,0 1 1,1-1-1,-1 0 0,1 0 1,-1-1-1,1 1 0,-1 0 1,1-1-1,-1 1 0,1-1 1,0 0-1,3 0 1,183 0-1803,-184-3 1966,-1 0 1,1-1-1,-1 0 0,0 1 1,0-2-1,-1 1 1,1 0-1,3-6 0,-1 1-239,30-41-3965,-7-3-5661,-16 25 2427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13164,'0'0'2691,"-5"12"309,-6 18-1430,1 0-1,2 1 1,1 0-1,1 0 1,-3 56-1,7-50-850,1-23-606,0 0 0,0-1 0,1 1 0,1 0 0,1 0-1,-1-1 1,2 1 0,5 16 0,-8-29-119,0 0 0,0-1 0,0 1 0,1 0 0,-1 0 1,0 0-1,1 0 0,-1-1 0,0 1 0,1 0 0,-1 0 0,1-1 0,-1 1 0,1 0 0,-1-1 0,1 1 1,0 0-1,-1-1 0,1 1 0,0-1 0,0 1 0,-1-1 0,1 1 0,0-1 0,0 0 0,0 1 0,-1-1 0,1 0 1,0 0-1,2 1 0,-2-2-34,0 0-1,0-1 1,0 1 0,0 0 0,0 0 0,0 0 0,0-1 0,-1 1 0,1-1 0,0 1-1,-1 0 1,1-1 0,-1 1 0,1-1 0,-1-1 0,9-62-560,-7 38 558,-1 15 14,0 0 0,-1 0 1,0 1-1,0-1 0,-1 0 0,-1 0 0,0 1 0,-1-1 0,-6-17 0,-4 15 51,5 20 118,6-3-113,1 0-1,0 0 1,1 0-1,-1 0 1,0 0-1,1 0 0,0 0 1,0 7-1,1-5-2,0 0 0,1 1 0,-1-1 0,1 0 0,1 0-1,-1 0 1,1 0 0,-1 0 0,1 0 0,1-1 0,-1 1-1,1-1 1,-1 0 0,1 0 0,1-1 0,-1 1 0,0-1-1,1 0 1,0 0 0,-1 0 0,1 0 0,0-1-1,1 0 1,6 2 0,-3-1 1,-1 0 1,1-1-1,0 0 0,1 0 0,-1-1 1,0 0-1,0-1 0,0 1 0,1-2 1,-1 0-1,0 0 0,0 0 0,0-1 1,10-4-1,-14 3-15,1 0 0,-1 0 0,0-1 0,0 1 0,0-1 1,-1-1-1,0 1 0,1-1 0,-2 1 0,5-6 0,-6 7-15,0 0-1,0 0 0,0 0 0,-1 0 0,1 0 1,-1 0-1,1-1 0,-1 1 0,0 0 1,-1-1-1,1 1 0,0-1 0,-1 1 1,0-1-1,0 1 0,0-1 0,0 1 1,-1-6-1,0 7-4,0 1 1,1 0-1,-1 0 1,1 0 0,-1 1-1,0-1 1,0 0-1,1 0 1,-1 0-1,0 0 1,0 1-1,0-1 1,0 0 0,0 1-1,0-1 1,0 1-1,0-1 1,0 1-1,0-1 1,-1 1-1,1 0 1,0 0 0,0-1-1,0 1 1,0 0-1,-1 0 1,1 0-1,0 0 1,0 1-1,0-1 1,0 0 0,0 0-1,-1 1 1,1-1-1,0 1 1,0-1-1,0 1 1,0-1-1,0 1 1,0-1 0,0 1-1,-1 1 1,-4 2 30,1-1 0,-1 1 0,1 0 0,0 0 0,0 0 0,-6 8 1,4-2 165,1 0 0,0 1 1,-8 18-1,12-26-135,1 0 0,0 0 0,0 1 0,0-1 0,0 1 0,0-1 0,0 1 0,1-1 0,0 1 0,0 0 0,0-1 0,0 1 0,0-1 0,1 1 0,0-1 0,1 7 0,0-8-29,1 0 0,-1 0 0,0-1 0,0 1 0,1 0 0,-1-1 0,1 0 0,-1 0 0,1 1 0,-1-2 0,1 1 0,0 0 0,0 0 0,-1-1 0,1 1 0,0-1 0,0 0 0,0 0 0,-1 0 0,1-1 0,4 0 0,5 1 27,0-2 0,0 0 0,19-5 0,-18 1-145,0 0 0,0-1 0,-1 0 0,0-1 0,0 0 0,-1-1 0,0 0 0,0-1 0,-1 0-1,0-1 1,-1 0 0,9-14 0,-22 34 112,0-1-1,0 1 0,1 1 1,0-1-1,1 0 0,0 1 1,1-1-1,0 1 0,0-1 1,1 1-1,1 9 1,-1-18-65,1 0 1,-1 0 0,1 0 0,0 0 0,-1 0-1,1 0 1,0-1 0,-1 1 0,1 0 0,0-1 0,0 1-1,0 0 1,0-1 0,0 1 0,-1-1 0,1 1-1,0-1 1,0 1 0,0-1 0,0 0 0,0 0 0,1 1-1,-1-1 1,0 0 0,1 0 0,1 0-483,-1 0 1,0 0-1,1 0 1,-1 0-1,1 0 1,-1 0-1,1-1 1,-1 1-1,0-1 0,5-1 1,10-13-6236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1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14253,'0'0'14382,"-8"8"-13933,-7 8-358,1 0 0,1 1 0,0 1 0,1 0 0,1 0 0,1 1 0,1 1 1,0 0-1,2 0 0,0 0 0,1 1 0,1 0 0,-3 27 0,8-45-86,0 0 0,1 0 0,-1 0 0,0-1 0,1 1-1,0 0 1,-1-1 0,1 1 0,0 0 0,0-1 0,1 1-1,-1-1 1,0 1 0,1-1 0,0 0 0,-1 0 0,1 1-1,0-1 1,0-1 0,0 1 0,1 0 0,-1 0 0,0-1-1,1 1 1,-1-1 0,1 0 0,-1 0 0,1 0 0,-1 0 0,1 0-1,0 0 1,0-1 0,-1 1 0,1-1 0,5 0 0,5 1-256,1-1 0,0 0 1,-1-1-1,1 0 0,-1-2 1,18-4-1,-20 4-500,-1-1 0,1 0 0,-1-1-1,1 0 1,-2 0 0,1-1 0,14-12 0,-11 7-1162,-1-1 1,0 0-1,-1-1 1,15-21-1,8-15-5561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13933,'0'0'5675,"-7"12"-3460,1-3-1846,0-1-108,0 1 1,1 0 0,1 0-1,-1 0 1,2 0-1,-1 1 1,1 0-1,-2 11 1,-5 37 455,2 1-1,4 0 1,4 109 0,5-146-765,-5-22 42,0 0 0,0 0 0,1 0 0,-1 0 0,0 0 0,0 0 0,0 0 0,0 0 0,1 0 0,-1 1 0,0-1 0,0 0 0,0 0 0,0 0 0,1 0 0,-1 0 0,0 0 0,0 0 0,0 0 0,1-1 0,-1 1 0,0 0 0,0 0 0,0 0 0,0 0 0,1 0 0,-1 0 0,0 0 0,0 0 0,0 0 0,0 0 0,0-1 0,1 1 0,-1 0 0,0 0 0,0 0 0,0 0 0,0 0 0,0-1 0,0 1 1,0 0-1,0 0 0,0 0 0,1 0 0,-1-1 0,0 1 0,0 0 0,0 0 0,0 0 0,0-1 0,1-3-43,1 0 0,-1 0 1,0-1-1,0 1 1,0-1-1,-1 1 0,1-6 1,-1-18 25,-3-69 94,2 89-51,-1 0-1,1 0 1,-2 0 0,1 0 0,-1 0-1,0 1 1,0-1 0,-1 1-1,-7-11 1,-3 6 121,9 22 70,4-8-186,2 1 0,-1 0 0,0 0 0,1 0 0,-1-1 0,1 1 0,0 0 0,0-1 0,0 1 0,0-1-1,2 5 1,3 0-7,1-1-1,-1 0 1,1-1-1,0 1 1,1-1-1,-1 0 1,1-1-1,0 0 0,0 0 1,0-1-1,1 0 1,-1-1-1,1 1 1,0-1-1,-1-1 1,1 0-1,14 0 1,-11 0 1,0-1-1,0-1 1,0 0 0,-1 0 0,1-1 0,0-1 0,0 0 0,-1 0 0,0-1 0,0-1 0,0 0 0,15-9 0,-22 12-3,0-1 31,0 1 1,0-1-1,0 0 0,0 0 0,0 0 1,-1 0-1,1-1 0,-1 1 1,0-1-1,0 0 0,-1 0 0,1 0 1,2-6-1,-13 12 38,3 1 24,0 1-1,1 1 0,-1-1 1,1 1-1,0-1 1,0 1-1,0 0 0,0 1 1,1-1-1,0 0 0,0 1 1,1 0-1,-1 0 1,1 0-1,1 0 0,-1 0 1,1 0-1,0 0 0,0 13 1,1-18-92,1 0 1,-1 0-1,1 0 1,0 0 0,-1 0-1,1 0 1,0 0-1,0 0 1,0 0 0,0 0-1,0 0 1,0-1-1,0 1 1,0 0-1,0-1 1,0 1 0,0-1-1,0 1 1,0-1-1,1 1 1,-1-1 0,0 0-1,0 0 1,0 1-1,1-1 1,-1 0-1,2 0 1,45-1 366,-37 1-321,6-2-129,0-1 0,0 0-1,0-1 1,-1 0 0,25-11-1,45-12-1302,-85 28 1359,-1-1 0,1 0 0,-1 0-1,0 1 1,1-1 0,-1 0 0,0 1-1,1-1 1,-1 0 0,0 1 0,1-1-1,-1 0 1,0 1 0,0-1-1,0 1 1,1-1 0,-1 1 0,0-1-1,0 0 1,0 1 0,0-1 0,0 1-1,0-1 1,0 1 0,0-1 0,0 1-1,0-1 1,0 1 0,0-1 0,0 1-1,0-1 1,0 0 0,0 1 0,-1-1-1,1 1 1,0-1 0,0 1 0,-1-1-1,1 0 1,0 1 0,0-1 0,-1 1-1,-10 27 513,10-24-403,-4 6 8,-3 16 125,8-26-379,0 1 0,0-1 1,0 1-1,1-1 0,-1 1 0,0-1 0,0 1 1,1-1-1,-1 1 0,0-1 0,1 0 0,-1 1 1,1-1-1,-1 0 0,0 1 0,1-1 0,-1 0 1,1 1-1,-1-1 0,1 0 0,-1 0 0,1 1 1,-1-1-1,1 0 0,0 0 0,-1 0 0,1 0 1,-1 0-1,1 0 0,-1 0 0,1 0 0,-1 0 1,1 0-1,0 0 0,-1 0 0,1 0 1,-1-1-1,1 1 0,-1 0 0,1 0 0,-1-1 1,1 1-1,-1 0 0,1-1 0,18-6-10332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13581,'0'0'10938,"-1"14"-10276,-6 50 200,1-10 176,2-1 1,4 83-1,1-132-980,-1-1-1,0 0 0,1 1 0,0-1 1,0 0-1,0 0 0,0 0 1,0 0-1,1 1 0,0-2 1,-1 1-1,1 0 0,0 0 1,0-1-1,0 1 0,1-1 0,-1 1 1,1-1-1,-1 0 0,1 0 1,0 0-1,0 0 0,0-1 1,4 3-1,-3-3 52,1 0 0,-1-1 0,0 1 1,0-1-1,1 0 0,-1 0 0,0 0 0,1 0 1,-1-1-1,0 0 0,1 0 0,-1 0 0,0 0 1,0-1-1,0 1 0,0-1 0,0 0 0,6-5 1,8-6-95,-1 0 1,-1-1 0,0-1 0,-1-1 0,-1 0 0,0-1 0,20-33-1,-17 22-20,-2-1 0,-1-1 0,-1 0 0,13-46 0,-22 41-700,-7 38-3891,-11 16 181,4 5-1970,-1 4-2241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144 168 15503,'0'0'3694,"3"-10"-48,-1 1-3139,1 3 75,-1-1 0,-1 0 0,1 1 1,-1-1-1,0-11 0,-1 16-508,0 1 1,0-1 0,0 1 0,-1 0-1,1-1 1,0 1 0,-1-1-1,1 1 1,-1 0 0,1-1-1,-1 1 1,1 0 0,-1 0 0,0-1-1,0 1 1,0 0 0,0 0-1,0 0 1,0 0 0,0 0-1,0 0 1,0 0 0,0 0 0,0 1-1,-1-1 1,1 0 0,0 1-1,-1-1 1,1 1 0,0-1-1,-1 1 1,1 0 0,-1 0 0,1-1-1,0 1 1,-3 0 0,-2 1-63,1-1 0,-1 1 0,1 0 0,0 1 0,-1-1 0,1 1 0,0 0 0,0 0 0,0 0 0,0 1 0,1 0 0,-1 0 0,1 0 0,-1 1 0,1-1 0,-6 8 0,7-8 3,0 0 0,0 1 0,0-1 0,0 1 0,1-1 0,-1 1 0,1 0 0,0 0 0,1 0 0,-1 1 0,0-1 0,1 0 0,0 0 0,0 1 0,1-1 0,-1 1 0,1-1 0,0 1 0,0-1 0,0 1 0,2 5 0,-1-8 5,-1-1 1,2 1-1,-1 0 1,0-1-1,0 1 0,0-1 1,1 1-1,-1-1 1,0 0-1,1 0 1,0 1-1,-1-1 1,1 0-1,-1 0 1,1-1-1,0 1 1,0 0-1,0 0 1,0-1-1,-1 1 1,1-1-1,0 0 1,4 1-1,53 1 361,-45-2-319,52 0-52,0-4 1,70-11 0,-137 15-2,0 0 1,0 0-1,1 0 1,-1 0-1,0 0 0,0-1 1,0 1-1,0 0 1,1 0-1,-1-1 1,0 1-1,0 0 0,1-1 1,-1 1-1,0-1 1,1 1-1,-1-1 1,0 1-1,1-1 1,-1 0-1,1 1 0,-1-1 1,1 0-1,-1 1 1,1-1-1,-1-1 1,-12-32 561,2-41 263,10-13-850,19 100-849,-12-4 721,0-1 0,1 0-1,0-1 1,0 0 0,1 0-1,-1 0 1,1-1 0,1 0 0,11 5-1,-16-8 149,1-1-1,-1 0 1,1 0-1,-1 0 1,1 0-1,0-1 1,-1 0-1,1 0 0,-1 0 1,1 0-1,0-1 1,-1 1-1,1-1 1,-1-1-1,1 1 1,-1-1-1,0 1 1,0-1-1,1 0 1,-1-1-1,4-2 1,1-2 37,0 0 0,-1 0 0,0 0 0,0-1 0,0 0 1,8-14-1,-15 21-14,-5 5-19,1-1 0,0 1 1,0-1-1,0 1 1,0 0-1,1 0 1,-4 7-1,5-9 5,-10 19 71,0 0 0,-11 35 0,19-48-58,1 1 0,-1 0 0,2 0 0,-1 0 0,1 0 0,1 0 0,-1 0 0,1 1 0,3 14 0,-3-24-40,0 1 1,1 0-1,-1 0 0,1 0 1,-1 0-1,1-1 0,-1 1 1,1 0-1,-1 0 0,1-1 1,0 1-1,-1 0 0,1-1 0,0 1 1,-1-1-1,1 1 0,0-1 1,0 1-1,0-1 0,0 0 1,-1 1-1,1-1 0,0 0 1,0 0-1,0 1 0,0-1 1,0 0-1,0 0 0,0 0 0,0 0 1,0 0-1,0 0 0,-1-1 1,1 1-1,0 0 0,0 0 1,0-1-1,0 1 0,0 0 1,0-1-1,-1 1 0,1-1 1,0 1-1,1-2 0,2 0-807,0-1 0,1 1 0,-1-1-1,0 1 1,-1-1 0,1-1 0,5-5 0,8-19-7310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15054,'0'0'14286,"13"57"-22934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6022,'0'0'1377,"7"-11"588,5-3-721,9-12 226,-6-6 6145,-21 45-472,-11 9-4800,-8 12-2481,19-22 161,0 0 0,1 0 0,1 0 0,0 0 0,0 1 1,1-1-1,1 1 0,-2 13 0,5-25-16,-1 0 0,1 0-1,-1 0 1,1 0 0,0-1 0,-1 1-1,1 0 1,0-1 0,0 1 0,-1-1 0,1 1-1,0-1 1,0 1 0,0-1 0,0 1-1,-1-1 1,1 0 0,0 1 0,0-1 0,0 0-1,0 0 1,0 0 0,0 0 0,0 0-1,0 0 1,0 0 0,0 0 0,0 0-1,0 0 1,0 0 0,0-1 0,0 1 0,-1 0-1,1-1 1,2 0 0,37-11 294,-27 4-273,0 0 0,-1 0 0,0-1 0,-1-1 0,0 0 0,0 0 0,-1-1 0,0-1 0,-1 1 0,-1-2 0,10-16 0,-18 30-421,-29 71 1332,15-17-2621,13-49 499,0 0 0,1-1 0,0 1 0,0 0 0,0-1 0,2 11 0,3-9-7615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23 8904,'11'-23'7140,"-9"32"-1028,-5 17-2579,-4-1-4132,-26 42 2085,23-50-1091,1 0-1,1 0 1,1 1 0,0 0 0,-4 19 0,11-36-385,0 0 1,0-1 0,0 1-1,0 0 1,0 0 0,0-1 0,1 1-1,-1 0 1,0-1 0,0 1-1,1 0 1,-1-1 0,0 1-1,1 0 1,-1-1 0,0 1 0,1 0-1,-1-1 1,1 1 0,-1-1-1,1 1 1,0-1 0,-1 1-1,1-1 1,-1 0 0,1 1-1,0-1 1,-1 1 0,1-1 0,0 0-1,0 0 1,-1 0 0,1 1-1,0-1 1,-1 0 0,3 0-1,39 3 15,-6-1-61,-33-2 19,-1 1 0,0-1-1,1 1 1,-1 0 0,0 0 0,1-1 0,-1 1-1,0 1 1,0-1 0,0 0 0,0 0-1,0 1 1,0-1 0,-1 1 0,1 0-1,0 0 1,-1-1 0,1 1 0,-1 0 0,0 0-1,1 0 1,-1 1 0,0-1 0,0 0-1,-1 0 1,1 1 0,0-1 0,-1 0 0,1 1-1,-1-1 1,0 0 0,0 1 0,0-1-1,0 1 1,-1 3 0,0-2 49,0-1-1,0 1 1,-1-1-1,0 1 1,0-1 0,0 0-1,0 0 1,0 0-1,0 0 1,-1 0 0,1 0-1,-1-1 1,0 1-1,0-1 1,0 0 0,0 0-1,-1 0 1,1 0-1,0 0 1,-1-1 0,1 1-1,-7 0 1,0 1 121,1-1 0,-1 0 0,0-1 0,0 0 0,0-1 0,0 0 1,0-1-1,0 0 0,1 0 0,-12-3 0,18 3-365,1 0 0,-1 0 0,1 0 1,-1 0-1,1-1 0,0 1 0,0 0 0,0-1 0,0 0 0,0 1 1,0-1-1,0 0 0,1 0 0,-1 0 0,0 0 0,1 0 1,-2-4-1,2 2-555,0 1-1,0-1 1,1 0 0,-1 1 0,1-1-1,0 0 1,0 0 0,0 1 0,0-1 0,1 0-1,0 1 1,0-1 0,0 1 0,0-1 0,0 1-1,2-4 1,16-28-13465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21 157 18428,'5'1'509,"-1"-1"1,1 1-1,0-1 1,0 1 0,-1-2-1,1 1 1,0 0-1,0-1 1,-1 0-1,1 0 1,0 0-1,-1-1 1,1 1-1,5-4 1,-6 2-448,1 1 0,0-1 0,-1 0 1,1-1-1,-1 1 0,0-1 0,0 0 0,0 0 1,-1 0-1,1-1 0,-1 1 0,0-1 1,0 0-1,-1 1 0,1-1 0,-1 0 1,0-1-1,-1 1 0,2-7 0,-2 10-53,-1 0-1,0 0 1,1 0-1,-1 0 1,0 0-1,0 0 1,0 0-1,0 0 1,-1 0-1,1 0 1,0 0-1,-1 0 1,0 1-1,1-1 1,-1 0 0,0 0-1,0 0 1,0 1-1,0-1 1,0 0-1,0 1 1,-1-1-1,1 1 1,0-1-1,-1 1 1,1 0-1,-1 0 1,0 0-1,-2-2 1,1 2-6,1 0 0,-1 1 0,1-1 0,-1 1 0,1 0 0,-1-1 0,0 1 0,1 0 0,-1 1 0,1-1 0,-1 0 0,0 1 0,1-1 0,-1 1 0,1 0 0,-1 0 0,1 0 0,0 0 0,-1 0 0,1 1 1,0-1-1,-2 2 0,-4 4-5,1-1 0,1 1 0,-1 0 0,1 1 0,0-1 0,1 1 0,0 1 0,0-1 1,-6 15-1,8-15-3,0 0-1,0-1 1,1 1 0,0 0 0,1 1 0,0-1 0,0 0 0,0 0 0,1 1 0,0-1 0,2 13 0,-1-20 2,-1 1 0,0-1 0,1 0 0,-1 1 0,1-1 0,-1 1 1,1-1-1,0 0 0,-1 0 0,1 1 0,0-1 0,0 0 0,0 0 0,0 0 1,0 0-1,0 0 0,0 0 0,0 0 0,0 0 0,1-1 0,-1 1 1,0 0-1,0-1 0,1 1 0,-1-1 0,1 1 0,-1-1 0,0 0 1,1 1-1,-1-1 0,1 0 0,-1 0 0,1 0 0,-1 0 0,0 0 1,1 0-1,-1-1 0,1 1 0,2-1 0,5-2-10,0-1-1,1 1 1,-1-1 0,13-9-1,-14 9-11,49-32-15,-39 23-12,0 1 0,25-11 0,-42 23 45,0-1 1,0 1-1,0-1 0,0 1 1,0-1-1,0 1 0,0 0 1,0 0-1,0-1 1,0 1-1,0 0 0,1 0 1,-1 0-1,0 0 0,0 0 1,2 1-1,-2 0 4,-1-1 1,1 1-1,-1 0 0,1-1 1,-1 1-1,1 0 0,-1 0 1,0-1-1,0 1 0,1 0 1,-1 0-1,0 0 0,0-1 0,0 1 1,0 0-1,1 0 0,-1 0 1,0 0-1,-1-1 0,1 1 1,0 0-1,0 0 0,0 0 0,-1 1 1,0 3 13,0 1 1,1-1-1,-1 1 0,1 0 1,1 9-1,0-13-4,-1 0 0,1 0 1,-1 0-1,1-1 0,0 1 0,0 0 0,0-1 0,0 1 1,0-1-1,0 1 0,0-1 0,0 1 0,1-1 1,-1 0-1,0 0 0,1 0 0,-1 0 0,1 0 0,-1 0 1,1 0-1,0 0 0,2 1 0,4 0 13,1 0 1,-1 0-1,0 0 1,1-1-1,-1-1 0,0 1 1,1-2-1,12 0 0,69-16-3,-71 13-34,-3 0 20,-9 2-29,0 1 0,0-1 0,0 1-1,13 0 1,-18 1 20,-1 0 0,0 0-1,1 0 1,-1 0 0,0 0-1,1 1 1,-1-1 0,0 1-1,0-1 1,0 1 0,1-1 0,-1 1-1,0 0 1,0-1 0,0 1-1,0 0 1,0 0 0,0 0-1,0 0 1,0 0 0,0 0 0,-1 0-1,1 0 1,0 0 0,-1 0-1,1 1 1,-1-1 0,1 0-1,-1 0 1,1 1 0,-1 1-1,13 29 9,-13-32-12,0 1 0,0-1 0,1 1 0,-1-1-1,0 1 1,1-1 0,-1 1 0,0-1 0,1 0 0,-1 1 0,1-1 0,-1 0 0,1 1 0,-1-1 0,1 0 0,-1 1 0,1-1 0,-1 0 0,1 0 0,-1 0 0,2 1 0,-2-2-24,1 1 1,0 0 0,-1-1-1,1 1 1,0-1-1,-1 1 1,1-1 0,-1 1-1,1-1 1,-1 1-1,1-1 1,-1 1-1,1-1 1,-1 0 0,1 1-1,-1-1 1,0 0-1,0 1 1,1-1-1,-1 0 1,0-1 0,4-12-119,0-5-81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3011,'0'0'24567,"2"77"-22773,-10-41-641,-5 2-320,2 1-289,-4-1-256,5-2-223,-1 1-1,5-4-128,1-6-577,1-5-608,4-5-1218,0-11-864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 9129,'0'0'16437,"-11"6"-15092,21-5-1152,-1 0 0,0 0 0,0 0 0,0-1 0,0-1-1,12-1 1,-10 0-70,0-1-1,0 0 1,0-1-1,0 0 1,17-9-1,-22 10-90,-1 0-1,0 0 0,0 0 1,0 0-1,0-1 0,0 0 1,-1 0-1,0 0 0,0-1 1,0 0-1,0 1 0,5-10 1,-9 13-29,1 0 0,-1 1 0,0-1 0,1 0 1,-1 0-1,0 1 0,0-1 0,0 0 0,1 0 0,-1 0 1,0 1-1,0-1 0,0 0 0,0 0 0,0 0 0,-1 1 1,1-1-1,0 0 0,0 0 0,0 1 0,-1-1 0,1 0 0,0 0 1,-1 1-1,1-1 0,-1 0 0,1 1 0,-1-1 0,1 0 1,-1 1-1,0-1 0,-1 0-2,0 0 1,0 0-1,0 0 0,0 0 1,0 1-1,0-1 0,0 1 1,-1-1-1,1 1 0,0 0 1,-3 0-1,-6 0-5,0 1-1,1 1 1,-1 0 0,-10 3 0,3 2 2,0 0 0,0 1 0,1 1-1,0 1 1,-29 22 0,38-27 36,2 0 0,-1 1 0,1 0-1,-1 0 1,2 0 0,-1 1 0,1 0 0,0 0 0,0 1-1,1-1 1,0 1 0,0 0 0,1 0 0,0 0 0,-3 13-1,6-19-21,0 0-1,0-1 0,0 1 0,0 0 0,0 0 0,0 0 1,1-1-1,-1 1 0,1 0 0,-1-1 0,1 1 0,0 0 0,-1-1 1,1 1-1,0-1 0,0 1 0,0-1 0,0 1 0,1-1 1,1 2-1,0 0 3,1-1 0,-1 1 0,1-1 0,0 0 1,0 0-1,0 0 0,0 0 0,5 1 0,10 1 5,-1 0 0,38 2 0,-48-5-21,88 3-1959,-34-8-4433,-21-9-3781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13068,'0'0'9855,"9"-6"-8542,9-3-1050,1 1 0,0 1 0,0 0-1,1 1 1,0 1 0,0 1 0,0 1-1,38-1 1,-57 4-266,0-1-1,0 1 1,1 0 0,-1 0-1,0 0 1,1 1-1,-1-1 1,0 0 0,0 0-1,1 1 1,-1-1-1,0 1 1,0-1 0,0 1-1,0-1 1,1 1-1,-1 0 1,0-1 0,0 1-1,0 0 1,0 0-1,0 0 1,-1 0 0,1 0-1,0 0 1,1 2-1,-2-1 5,1 0 0,-1 0 0,0 1 0,0-1 0,1 0 0,-1 0 0,-1 1 0,1-1 0,0 0 0,-1 0 0,1 0 0,-1 1 0,1-1 0,-2 2 0,-3 7 54,0-1 1,-1 0 0,0 1-1,0-2 1,-9 10-1,-9 7 58,-49 40-1,47-45 105,2 1 0,-31 34 0,54-55-204,1-1 1,-1 1-1,1-1 1,-1 0-1,1 1 1,-1 0-1,1-1 1,-1 1-1,1-1 1,-1 1-1,1 0 1,0-1-1,-1 1 1,1 0-1,0-1 1,0 1-1,-1 0 1,1 0-1,0-1 1,0 1-1,0 0 1,0 0-1,0-1 1,0 1-1,0 0 1,0-1-1,0 1 1,0 0-1,1 0 1,-1-1-1,0 1 1,0 0-1,1-1 1,-1 1-1,0 0 1,1-1-1,-1 1 1,1 0-1,-1-1 1,1 1-1,-1-1 1,1 1-1,-1-1 1,1 1-1,0-1 1,-1 1-1,1-1 1,-1 0-1,1 1 1,0-1-1,0 0 1,-1 0-1,1 1 1,0-1-1,-1 0 1,1 0-1,0 0 1,1 0-1,52 3 252,-46-3-216,31 1-198,67-4-48,-37-9-5745,-38 0-3417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2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8168,'0'0'18732,"9"0"-17520,154-5 2224,-50-10-4673,-96 10-1671,-5-1-3259,2-4-4627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125 214 8808,'3'-5'1156,"-1"1"-1,0 0 1,0-1-1,-1 1 1,1-1-1,-1 0 1,0 0-1,0 1 1,0-1-1,-1 0 0,0 0 1,0-6-1,0 10-1022,0 0 0,0 0 0,-1 0 0,1 0-1,0 0 1,-1 0 0,1 0 0,0 0 0,-1 0-1,1 0 1,-1 1 0,1-1 0,-1 0 0,0 0-1,1 0 1,-1 1 0,0-1 0,0 0 0,1 1-1,-1-1 1,0 0 0,0 1 0,-1-1 0,0 0-128,0 1 0,0 0 1,0 0-1,0 0 0,0 0 1,0 0-1,0 0 1,0 1-1,0-1 0,1 1 1,-1-1-1,0 1 1,0 0-1,0 0 0,0 0 1,1 0-1,-3 1 1,-3 3-13,0 1 1,0 0-1,0 1 0,0-1 1,1 1-1,0 1 1,1-1-1,0 1 1,0 0-1,1 0 1,-1 0-1,2 1 0,-1 0 1,1-1-1,1 1 1,0 0-1,0 0 1,0 1-1,1-1 1,1 0-1,0 14 1,0-22 5,1 0 1,-1 0 0,0 1 0,1-1 0,-1 0 0,1 0 0,-1 0 0,1 0 0,-1 1-1,1-1 1,0 0 0,0 0 0,-1 0 0,1-1 0,0 1 0,0 0 0,0 0 0,0 0 0,0-1-1,0 1 1,0 0 0,1-1 0,-1 1 0,0-1 0,0 1 0,0-1 0,0 0 0,1 0-1,-1 1 1,0-1 0,0 0 0,1 0 0,-1 0 0,0 0 0,2-1 0,3 1 13,0 0 1,1-1-1,-1 0 1,0 0-1,0 0 1,9-4-1,-1-1-4,0-1-1,-1-1 0,0 0 0,0-1 1,-1 0-1,0-1 0,-1 0 0,0-1 1,18-22-1,-14 14 32,-2-1 1,0 0-1,-1-1 1,-1 0-1,15-38 1,-25 56-10,0-1 26,1 0-1,-1 0 0,1 0 1,-1 0-1,0 0 0,-1 0 1,1 0-1,-1 0 0,0 0 0,0 0 1,0 0-1,-1-8 0,0 12-35,1-1-1,-1 1 0,1 0 0,-1-1 1,1 1-1,-1 0 0,1 0 0,-1-1 1,1 1-1,-1 0 0,0 0 0,1 0 1,-1 0-1,1 0 0,-1 0 0,1 0 1,-1 0-1,0 0 0,1 0 0,-1 0 1,1 0-1,-1 1 0,1-1 0,-1 0 1,1 0-1,-1 0 0,1 1 0,-1-1 1,1 0-1,-1 1 0,1-1 1,-1 0-1,1 1 0,-1-1 0,1 1 1,0-1-1,-1 1 0,1-1 0,0 1 1,-1 0-1,-17 18-39,9-5 24,1-1 0,0 2-1,1-1 1,0 1 0,1 0 0,1 0 0,0 1 0,1-1 0,1 1 0,1 0 0,-1 23-1,2-36 7,1 0-1,0-1 0,0 1 0,1 0 0,-1 0 0,1-1 0,-1 1 0,1 0 1,0-1-1,0 1 0,0-1 0,0 1 0,0-1 0,1 1 0,-1-1 0,1 0 1,-1 0-1,1 0 0,0 0 0,0 0 0,2 2 0,0-2 11,-1 0 0,1 0 0,0 0-1,-1-1 1,1 1 0,0-1 0,0 0-1,0 0 1,0-1 0,1 1 0,-1-1 0,7 0-1,-1 0 2,-1-1 0,0 0 0,0-1 1,0 0-1,0-1 0,0 1 0,0-2 0,-1 1 0,1-1 0,-1-1 0,0 1 0,9-8 0,-13 8-21,1 0 0,-1 0 1,0-1-1,-1 1 0,1-1 0,-1 0 1,0 0-1,0 0 0,0 0 0,-1 0 1,0-1-1,0 1 0,0-1 0,-1 1 1,0-1-1,1-7 0,-3 13-11,1 0 0,0 0 0,-1 0 0,1 0-1,-1 0 1,1 0 0,0 0 0,-1 0 0,1 0 0,-1 0 0,1 0-1,0 0 1,-1 0 0,1 0 0,0 0 0,-1 1 0,1-1 0,-1 0-1,1 0 1,0 0 0,-1 1 0,1-1 0,0 0 0,-1 0 0,1 1-1,0-1 1,0 0 0,-1 0 0,1 1 0,0-1 0,0 0 0,0 1-1,-1-1 1,1 0 0,0 1 0,0-1 0,0 1 0,-14 15-27,-10 34-4,23-47 49,0 1 0,0-1 0,0 1 0,0-1 0,0 1 0,1-1 0,0 1 0,0-1-1,0 1 1,0-1 0,0 1 0,1-1 0,0 6 0,0-8-2,0-1 0,0 1 1,0 0-1,0 0 0,0-1 1,0 1-1,0 0 0,1-1 1,-1 1-1,0-1 0,0 0 0,0 1 1,0-1-1,1 0 0,-1 0 1,0 1-1,0-1 0,1 0 1,-1 0-1,0 0 0,2-1 0,27-2 27,-20 1-24,0-1 1,-1 0 0,1 0-1,-1-1 1,0-1 0,0 1 0,-1-1-1,1-1 1,-1 0 0,13-12-1,-15 14-19,-1-1 0,-1 0 0,1 0 0,0 0 0,-1-1 0,0 1 0,-1-1 0,1 0 0,-1 0 0,0-1 0,-1 1 0,1 0 0,-1-1 0,-1 0 0,1 1 0,0-10 0,-3 16-11,-1 0 0,1 1 1,-1 0-1,1-1 0,0 1 1,-1 0-1,1-1 0,0 1 0,0 0 1,-1 0-1,1 0 0,0 0 1,0 0-1,0 0 0,-1 3 1,0-2 24,-1 0 1,1 1-1,1 0 1,-1-1-1,0 1 1,1 0-1,-1 0 1,1 0-1,0 0 1,0 0 0,0 0-1,0 0 1,0 0-1,1 0 1,0 1-1,-1-1 1,1 0-1,0 0 1,1 0-1,-1 1 1,0-1-1,1 0 1,0 0-1,0 0 1,0 0 0,0 0-1,0 0 1,1 0-1,-1 0 1,1 0-1,0-1 1,0 1-1,0 0 1,0-1-1,0 0 1,0 0-1,1 1 1,-1-1-1,1 0 1,0-1 0,-1 1-1,1 0 1,0-1-1,0 0 1,0 0-1,0 0 1,0 0-1,0 0 1,0 0-1,1-1 1,-1 1-1,4-1 1,-6 0-24,43 0-3590,-17-12-4187,-8-7-3185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15567,'0'0'12748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10890,'0'0'12449,"3"13"-11541,4 32-220,-2 0 0,-3 0 0,-1 0-1,-6 48 1,2 28-326,3-121-357,-1 1 0,1 0 1,0 0-1,0 0 0,0 0 0,1-1 0,-1 1 1,0 0-1,0 0 0,0 0 0,0 0 1,1-1-1,-1 1 0,0 0 0,1 0 0,-1-1 1,1 1-1,-1 0 0,1-1 0,-1 1 1,1 0-1,-1-1 0,1 1 0,0-1 1,-1 1-1,1-1 0,0 1 0,0-1 0,-1 0 1,2 1-1,0 0 16,0-1 0,0 0 0,0 0 0,1 0-1,-1 0 1,0-1 0,0 1 0,0 0 0,0-1 0,0 0 0,4-1 0,2-2 86,1 0 1,-1-1-1,1 0 1,11-10-1,9-12-1,0-1 0,-2-1 0,-1-1 1,-2-2-1,-1 0 0,-1-1 0,21-45 0,-42 77-476,8-27 1119,-10 16-3886,-10 7-8711,-8 5-1279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13773,'0'0'10730,"25"59"-9609,-14-46-576,-1-2-385,5 3-64,-2-3-1665,-2-2-2147,-5-2-3683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16464,'0'0'7078,"-6"64"-6149,-5-24 192,5 5-192,-5 1-96,4 3-289,3-4-351,2-5-129,2-7 0,0-7-609,0-8-544,6-9-288,-1-9-865,-1 0-2243,5-10-2081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50 833,'0'0'15615,"2"10"-12519,8 30-459,-10-39-2485,1 1 0,0-1 1,0 0-1,0 1 0,0-1 0,0 0 1,0 0-1,1 0 0,-1 0 0,0 0 1,1 0-1,-1 0 0,0-1 0,1 1 1,-1 0-1,1-1 0,-1 1 0,1-1 1,-1 1-1,1-1 0,-1 0 0,1 0 1,2 1-1,38-3 1901,-35 1-1696,-1 0-228,0-1-1,0 1 1,0-1-1,-1-1 1,1 1-1,-1-1 0,1 0 1,-1 0-1,0-1 1,0 1-1,7-7 0,-10 8-115,0 0 0,1 0-1,-1 0 1,0 0 0,0-1-1,0 1 1,0 0 0,0-1-1,-1 0 1,1 1 0,-1-1-1,0 0 1,0 0 0,0 0-1,0 0 1,0 0 0,-1 0-1,1 0 1,-1 0 0,0 0-1,0 0 1,0 0 0,0 0-1,-1-4 1,1 6-20,-1 0-1,0 0 1,1 1-1,-1-1 0,0 1 1,1-1-1,-1 1 1,0-1-1,0 1 1,1-1-1,-1 1 1,0 0-1,0-1 1,0 1-1,0 0 1,1 0-1,-1-1 0,0 1 1,0 0-1,0 0 1,0 0-1,0 0 1,0 0-1,0 0 1,0 1-1,1-1 1,-1 0-1,0 0 0,0 1 1,0-1-1,-1 1 1,-26 12-227,20-5 229,-1 1-1,2 0 1,-1 0 0,1 1-1,0 0 1,-7 14 0,11-18 8,1-1 0,-1 1-1,1 0 1,0 0 0,0 0 0,1 0 0,0 0 0,0 0-1,0 0 1,1 0 0,-1 0 0,2 0 0,-1 1 0,2 6-1,-1-11 3,0-1-1,0 1 0,1 0 0,-1 0 1,0-1-1,1 1 0,-1-1 0,1 0 1,0 1-1,-1-1 0,1 0 0,0 0 1,0 0-1,0 0 0,0 0 0,0 0 0,0-1 1,0 1-1,0-1 0,0 1 0,0-1 1,0 0-1,0 0 0,1 0 0,-1 0 1,0 0-1,2-1 0,4 1-1,1 0 1,-1-1-1,0 0 0,0-1 1,16-5-1,-9-2-229,0 0-1,-1-1 0,0-1 1,0 0-1,-1-1 0,-1 0 1,0-1-1,-1 0 0,0-1 1,11-19-1,-32 46 463,1 1 0,1 1 0,0-1 0,1 1 1,1 1-1,0-1 0,1 1 0,-5 27 0,9-42-220,1 0 0,0 0 0,0 0 0,0 0 0,0 0 0,0 0 0,0 0 0,0 0 0,0-1 0,1 1 0,-1 0 0,0 0 0,0 0 0,1 0 0,-1 0 0,1-1 0,-1 1 0,1 0 0,-1 0 1,1-1-1,-1 1 0,1 0 0,0-1 0,-1 1 0,1-1 0,0 1 0,-1 0 0,1-1 0,0 0 0,0 1 0,0-1 0,0 1 0,3 0 14,-1-1 0,0 1 0,0-1 1,0 0-1,1 0 0,-1 0 0,0-1 0,0 1 0,6-2 0,3-1 4,1-1 0,0-1 0,20-10 0,16-14-293,85-68 0,-134 97 268,0-1 0,0 1-1,0 0 1,1-1 0,-1 1 0,0 0-1,0-1 1,0 1 0,1 0-1,-1-1 1,0 1 0,0 0 0,1 0-1,-1-1 1,0 1 0,0 0-1,1 0 1,-1-1 0,0 1 0,1 0-1,-1 0 1,0 0 0,1 0-1,-1 0 1,1 0 0,-1 0 0,0 0-1,1-1 1,-1 1 0,0 0-1,1 0 1,-1 1 0,0-1 0,1 0-1,-1 0 1,1 0 0,-1 0-1,0 0 1,1 0 0,-1 0 0,0 1-1,1-1 1,-1 0 0,0 0-1,1 0 1,-1 1 0,0-1 0,0 0-1,1 0 1,-1 1 0,0-1 0,0 0-1,0 1 1,1-1 0,-1 0-1,0 1 1,0-1 0,0 0 0,0 1-1,1 0 17,-1-1 0,0 1-1,1 0 1,-1-1 0,0 1-1,1 0 1,-1-1 0,1 1-1,-1-1 1,1 1 0,-1 0-1,1-1 1,0 0 0,-1 1-1,1-1 1,-1 1 0,1-1-1,0 0 1,-1 1 0,1-1-1,0 0 1,0 0 0,-1 1-1,1-1 1,0 0 0,0 0-1,-1 0 1,2 0 0,9-1 10,0 0-1,0-1 1,18-6 0,-22 5-184,0 1 1,1 0-1,-1 0 0,0 0 1,1 1-1,-1 1 1,0-1-1,1 1 0,-1 0 1,1 1-1,10 1 1,-18-1 144,1 0 0,0 0 0,0 0 1,-1 0-1,1 0 0,0 0 1,-1 0-1,1 0 0,-1 0 0,0 0 1,1 0-1,-1 0 0,0 0 0,1 0 1,-1 0-1,0 1 0,0-1 1,0 0-1,0 0 0,0 0 0,0 0 1,0 0-1,-1 0 0,1 2 1,-7 29 709,3-22-278,0 0 0,0-1 0,-1 1 0,0-1 0,-8 10 0,14-24-1221,0 0-1,0 1 1,0-1-1,-1 0 1,0 0-1,-1-8 1,1 5-1431,0-21-5954,0-5-3786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19508,'-3'4'1536,"6"-1"-1511,3-3-338,3 0 1098,-1-3-473,8 2-344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13581,'0'0'10890,"21"59"-10826,-6-48-384,7 1-2339,1 0-2497,0-3-1731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98 10922,'0'0'18674,"8"6"-17574,26 17-454,-33-23-630,0 0 1,1 1-1,-1-1 0,0 0 1,1 0-1,-1 0 1,1 0-1,-1 0 0,0 0 1,1-1-1,-1 1 1,0 0-1,1-1 1,-1 1-1,0-1 0,0 0 1,1 1-1,-1-1 1,0 0-1,0 1 1,0-1-1,0 0 0,0 0 1,0 0-1,0 0 1,0 0-1,0 0 1,0-1-1,-1 1 0,1 0 1,0 0-1,-1 0 1,1-1-1,0-1 1,-1 2-20,1 0 1,-1 0-1,1 0 0,-1 0 1,1 0-1,-1 0 1,0 0-1,0 0 1,1 0-1,-1 0 1,0 0-1,0 0 1,0 0-1,0 0 1,0-1-1,0 1 1,0 0-1,-1 0 1,1 0-1,0 0 1,-1 0-1,1 0 1,0 0-1,-1 0 0,1 0 1,-1 1-1,0-1 1,1 0-1,-1 0 1,0 0-1,1 0 1,-1 1-1,0-1 1,0 0-1,0 1 1,1-1-1,-1 1 1,0-1-1,0 1 1,0-1-1,0 1 1,0 0-1,0-1 1,0 1-1,0 0 0,0 0 1,-2 0-1,-2 0-34,-1 0-1,0 0 0,1 1 0,-1 0 0,1 0 0,-1 1 0,1-1 0,-1 1 0,1 0 0,0 1 0,-8 4 1,11-6 36,0 1 1,0-1-1,0 0 1,0 1-1,0-1 1,0 1-1,1-1 1,-1 1-1,1 0 1,-1-1-1,1 1 1,0 0 0,0 0-1,0 0 1,0 0-1,0 0 1,0 1-1,0-1 1,1 0-1,-1 0 1,1 0-1,0 1 1,-1-1-1,1 0 1,0 1-1,0-1 1,1 0 0,-1 0-1,0 1 1,1-1-1,1 4 1,-1-4 4,0-1 0,0 1 0,1-1 0,-1 1 0,1-1 0,-1 0 0,1 1 0,-1-1 0,1 0 0,0 0 0,-1 0 0,1-1 0,0 1 0,0 0 0,0-1 0,0 1 0,0-1 0,-1 1 0,1-1 1,4 0-1,46 2 61,-42-2-50,204-8-1739,-215 8 1797,0-1 1,0 0-1,0 0 0,0 0 1,0 1-1,0-1 0,0 0 1,0 0-1,0 0 0,1 0 1,-1-1-1,0 1 0,1 0 1,-1 0-1,1 0 0,-1 0 1,1-1-1,0 1 0,-1 0 1,1-2-1,-7-28 1387,5 6-1460,3-46 0,-1 70-141,1 0 0,-1 0 0,1 1 1,-1-1-1,1 0 0,-1 0 0,1 0 0,0 0 0,0 1 1,-1-1-1,1 0 0,0 0 0,0 1 0,0-1 0,0 1 1,0-1-1,0 1 0,0-1 0,0 1 0,0 0 0,0-1 1,0 1-1,0 0 0,0 0 0,0 0 0,0 0 0,0 0 1,0 0-1,2 0 0,41 1-8397,-37 0 6402,29 3-8429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42 176 13421,'0'0'15129,"-7"10"-14574,6-7-512,-4 3 5,1 1 0,1-1 0,-1 1 0,1 0 0,0 0 0,0 1 0,1-1 0,0 1 0,0-1 0,1 1 0,0 9 0,1-16-43,1 0 0,0 0 0,0 0-1,0-1 1,0 1 0,0 0 0,0 0 0,0 0 0,0-1-1,0 1 1,0 0 0,1-1 0,-1 1 0,0-1 0,0 0-1,1 1 1,-1-1 0,0 0 0,1 0 0,-1 0 0,0 0-1,0 0 1,1 0 0,-1 0 0,0 0 0,1 0 0,-1-1-1,3 0 1,42-8 159,-32 3-315,0-1 0,-1 0-1,0-1 1,-1-1-1,0 0 1,0 0 0,-1-1-1,0-1 1,0 0-1,16-24 1,-36 51-441,4-9 614,0 0 0,1 0 0,0 0 1,1 1-1,0-1 0,0 1 0,0 0 0,1 0 1,0 0-1,1 0 0,-1 9 0,2-15 13,1-1 0,-1 0 0,0 0 0,1 0 0,-1 1-1,1-1 1,0 0 0,-1 0 0,1 0 0,0 0 0,0 0 0,-1 0 0,1 0-1,0 0 1,0 0 0,0-1 0,0 1 0,0 0 0,0 0 0,0-1 0,1 1-1,-1-1 1,0 1 0,0-1 0,0 1 0,1-1 0,-1 0 0,0 0 0,0 0-1,1 0 1,-1 1 0,0-2 0,1 1 0,-1 0 0,0 0 0,0 0 0,1 0-1,1-1 1,4 0 165,0 0-1,0-1 1,0 1-1,0-1 1,12-6-1,-3 0-139,-1-2 0,0 0 0,-1-1 0,0 0 0,0-1 0,-1-1 0,18-24 0,-22 26-82,-1 0 0,0 0 1,-1-1-1,-1 0 0,0-1 0,0 1 1,-2-1-1,1 0 0,-1-1 0,2-20 1,-5 33 10,-1 1 0,0-1 0,0 1 0,0-1 0,1 1 0,-1-1 0,0 1 0,0-1 0,0 1 0,0-1 0,0 1 0,0-1 0,0 1 0,0-1 0,0 1 0,0-1 1,-1 0-1,1 1 0,0-1 0,0 1 0,0-1 0,-1 1 0,1 0 0,0-1 0,-1 1 0,1-1 0,0 1 0,-1-1 0,1 1 0,0 0 0,-1-1 0,1 1 0,-1 0 1,1-1-1,-1 1 0,1 0 0,-1 0 0,1-1 0,-1 1 0,1 0 0,-1 0 0,1 0 0,-1 0 0,1 0 0,-1 0 0,1 0 0,-1 0 0,1 0 0,-1 0 0,1 0 1,-1 0-1,0 0 0,1 0 0,-1 0 0,1 0 0,-1 1 0,1-1 0,-1 0 0,1 0 0,0 1 0,-1-1 0,1 0 0,-1 1 0,0 0 0,-29 22-89,11-4 173,2 1 0,0 1 1,-20 32-1,32-44-8,0 0 1,0 0-1,1 0 1,0 1-1,1 0 1,0 0-1,0 0 1,1 0-1,1 0 1,0 1-1,0 18 0,2-26-38,0 1 0,0-1 0,1 0 0,-1 1 0,1-1 0,0 0 0,0 0 0,0 0 0,1 0 0,-1 0 0,0-1 0,1 1 0,0-1 0,0 1 0,0-1 0,0 0 0,0 0 0,0 0 0,1-1 0,-1 1 0,0-1 0,1 0 0,5 2 0,11 3-93,0 0-1,35 4 1,-46-8-354,27 2-1680,-15-9-3115,-7-8-2905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34 21781,'0'0'8520,"-11"-7"-8355,-33-18-176,41 24 10,1 1 0,0 0-1,0-1 1,0 1 0,-1 0-1,1 0 1,0 1-1,0-1 1,0 0 0,-1 1-1,1 0 1,0-1-1,0 1 1,0 0 0,0 0-1,0 0 1,0 0-1,0 0 1,0 1 0,1-1-1,-4 3 1,0 0 0,1 1 0,0-1-1,0 1 1,0 0 0,-6 9 0,9-13-4,1 0 0,-1 0 1,1-1-1,-1 1 0,0 0 0,1 0 0,0 0 1,-1 0-1,1 0 0,-1-1 0,1 1 0,0 0 1,0 0-1,0 0 0,-1 0 0,1 0 0,0 0 1,0 0-1,0 0 0,0 0 0,1 0 0,-1 0 0,0 0 1,0 0-1,1 0 0,-1 0 0,0 0 0,1 0 1,-1-1-1,1 1 0,-1 0 0,1 0 0,-1 0 1,1-1-1,0 1 0,-1 0 0,1-1 0,0 1 1,0 0-1,-1-1 0,1 1 0,0-1 0,0 1 0,0-1 1,0 0-1,0 1 0,0-1 0,0 0 0,0 1 1,1-1-1,8 1-109,0 0 0,0-1 0,0 0 0,14-1 0,-2-1-171,4 2-201,58 1-467,-77 0 922,0 0 1,0 0-1,0 0 0,0 1 1,-1 0-1,1 0 1,-1 1-1,1-1 0,6 6 1,-12-8 47,-1 0 0,1 1 0,-1-1 0,1 0 0,-1 1 1,1-1-1,-1 1 0,0-1 0,1 1 0,-1-1 0,0 1 0,1-1 0,-1 1 1,0-1-1,0 1 0,0 0 0,1-1 0,-1 1 0,0-1 0,0 1 1,0 0-1,0-1 0,0 1 0,0-1 0,0 1 0,0 0 0,0-1 1,-1 1-1,1-1 0,0 1 0,0 0 0,0-1 0,-1 1 0,1-1 0,0 1 1,-1-1-1,1 1 0,0-1 0,-1 1 0,1-1 0,-1 0 0,1 1 1,0-1-1,-1 1 0,1-1 0,-1 0 0,1 1 0,-1-1 0,0 0 0,1 0 1,-1 1-1,1-1 0,-2 0 0,-36 18 442,33-16-466,-17 7 19,-1-1 1,-41 9-1,18-12-4127,28-5-3204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8008,'0'0'20099,"9"5"-18557,-6-4-1462,-1 0 2,1 1 1,0 0 0,0-1-1,0 0 1,0 0-1,0 0 1,0 0-1,0 0 1,0 0-1,0-1 1,0 0 0,1 1-1,-1-1 1,0-1-1,0 1 1,0 0-1,1-1 1,-1 1 0,0-1-1,0 0 1,0 0-1,0 0 1,0-1-1,0 1 1,3-3-1,19-12 0,-1-2-1,-1 0 0,0-2 0,-2-1 0,0 0 0,-1-2 0,-2 0 0,0-1 0,-1-1 0,17-34 0,-34 57-81,-4 9 0,-11 26 0,-21 49 0,19-36-1998,3 1 0,1 1 0,-7 58 0,19-94-6634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86 4708,'0'0'13373,"9"-6"-10191,1 0-2301,-6 4-534,0-1 0,0 1 0,0 0 0,-1-1 0,1 0 0,-1 0 0,0 0 0,0 0 0,4-6 0,-6 8-153,0 0-1,0 0 1,0 0 0,-1 0 0,1 0 0,0 0 0,-1 0 0,1 0 0,-1 0 0,1 0 0,-1 0 0,0 0 0,1 0 0,-1-1 0,0 1-1,0 0 1,0 0 0,0 0 0,0-1 0,0 1 0,0 0 0,0 0 0,-1 0 0,1-2 0,-1 2-161,0 0 0,0 0 0,0 0 1,0 0-1,0 1 0,0-1 0,0 0 0,0 1 1,0-1-1,0 0 0,0 1 0,0 0 0,0-1 1,-1 1-1,1-1 0,0 1 0,0 0 0,0 0 1,-1 0-1,1 0 0,-3 0 0,-4 0 29,0 0 0,0 0 0,-1 1 0,1 1 0,0-1 0,0 1-1,0 0 1,0 1 0,-10 4 0,16-5-171,-1 0 0,0-1 0,0 2 0,1-1 0,-1 0 0,1 0 0,0 1 0,-1-1 0,1 1 0,-2 4 0,2-4-535,0 1-1,1 0 0,-1 0 1,1 0-1,0 0 0,0-1 1,1 1-1,-1 1 0,1-1 1,0 4-1,1-3-4896,3-4-1837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14286,'0'0'13741,"8"64"-13069,-8-43-416,3-1-192,-3-2-32,0-4-992,0-5-994,0-2-1025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9065,'0'0'14445,"51"26"-20050,-30-16 320,-6-2-3908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9513,'0'0'14659,"-9"0"-14178,5 0-461,-51 3 646,53-3-652,1 0 0,-1 0-1,0 0 1,1 0 0,-1 1-1,0-1 1,1 1 0,-1-1-1,1 1 1,-1-1 0,1 1-1,-1 0 1,1 0 0,-1 0-1,1 0 1,0 0 0,0 0-1,-1 0 1,1 1 0,0-1-1,0 0 1,0 0 0,0 1-1,0-1 1,1 1 0,-1-1-1,0 1 1,1-1 0,-1 1-1,0 3 1,1-4-56,1 0 1,-1 0-1,1 0 0,-1 0 1,1-1-1,0 1 0,-1 0 0,1 0 1,0 0-1,0-1 0,0 1 1,-1 0-1,1-1 0,0 1 1,0 0-1,0-1 0,0 1 0,0-1 1,0 0-1,0 1 0,0-1 1,2 0-1,32 10-705,-26-8 526,32 7-497,-26-6 673,0 0 1,0 1-1,-1 0 0,1 2 1,-1 0-1,18 10 1,-31-16 66,0 1 0,0-1 0,0 1 0,0-1 0,0 1 0,-1-1 0,1 1 0,0 0 0,0 0 0,-1-1 0,1 1 0,0 0 0,-1 0 0,1 0 1,-1 0-1,1 0 0,-1 0 0,1 0 0,-1 0 0,0 0 0,1 0 0,-1 0 0,0 0 0,0 0 0,0 0 0,0 0 0,0 0 0,0 1 0,-1 0 49,0 0 0,0 0 0,0-1 0,0 1-1,0 0 1,0-1 0,-1 1 0,1-1-1,-1 1 1,1-1 0,-1 0 0,1 1 0,-4 0-1,-7 5 282,0 0-1,0-2 1,-16 6-1,26-10-345,-11 3 121,-1 0-1,1-1 0,-1-1 1,1 0-1,-26 0 1,38-2-243,0 0 1,0-1 0,1 1 0,-1 0-1,0 0 1,1-1 0,-1 1 0,0-1-1,0 1 1,1-1 0,-1 1 0,1-1-1,-1 1 1,0-1 0,1 0 0,-1 1-1,1-1 1,0 0 0,-1 1-1,1-1 1,-1 0 0,1 1 0,0-1-1,0 0 1,-1 0 0,1 0 0,0 1-1,0-1 1,0 0 0,0 0 0,0 0-1,0 1 1,0-2 0,5-33-8261,9 11 534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3972,'0'0'15999,"0"10"-14531,-4 60 33,1-36-1069,1 0-1,1 1 1,2-1-1,2 0 1,1 0-1,15 58 1,-16-83 661,3 9-5908,-7-16 1535,-5-10 923,-11-16-32,-20-27 647,4-4 3335,28 46-611,1 0 1,0 0-1,1 0 1,-1 0-1,2 0 1,-1-1-1,2 1 1,-1-1-1,1 0 1,0-16 0,2 25-891,-1 0 1,1 0 0,-1 0 0,1 0 0,0 0 0,-1 0 0,1 1 0,0-1 0,0 0 0,-1 0 0,1 1 0,0-1 0,0 0 0,0 1 0,0-1 0,0 1 0,0-1 0,0 1 0,0-1-1,0 1 1,0 0 0,0 0 0,0-1 0,1 1 0,-1 0 0,0 0 0,0 0 0,0 0 0,2 1 0,41 0 212,-38-1-254,93 19-1365,-4-1-7718,-38-14-4026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53 20708,'0'-3'159,"0"1"0,1-1 0,-1 1 0,-1 0 0,1-1 0,0 1 0,0 0-1,-1-1 1,0 1 0,1 0 0,-1 0 0,0-1 0,0 1 0,-2-2-1,3 3-105,-1 0-1,0 0 0,1 0 0,-1 0 0,0 1 1,0-1-1,0 0 0,0 1 0,1-1 0,-1 1 0,0-1 1,0 1-1,0-1 0,-1 1 0,1-1 0,0 1 0,0 0 1,0 0-1,0 0 0,0-1 0,0 1 0,0 0 0,0 0 1,0 0-1,-1 1 0,1-1 0,0 0 0,0 0 0,0 1 1,0-1-1,0 0 0,0 1 0,-2 1 0,-3 2 1,-1 0 0,1 0-1,0 1 1,0 0 0,0 0-1,1 1 1,0 0 0,0-1-1,1 2 1,-1-1 0,1 1-1,0-1 1,1 1 0,0 0-1,-3 10 1,0-2-39,2 1 0,0 0 0,1 0 0,0 0 0,1 0 0,1 22 0,1-35-4,0 1 1,0 0 0,1-1 0,-1 1 0,1-1 0,0 1-1,0-1 1,0 1 0,1-1 0,-1 0 0,1 1 0,0-1-1,-1 0 1,1 0 0,3 3 0,-3-5 9,0 1 1,0 0-1,0-1 0,0 1 1,1-1-1,-1 0 1,0 0-1,1 0 0,-1 0 1,1 0-1,-1 0 0,1-1 1,-1 1-1,1-1 0,-1 0 1,1 1-1,0-1 1,-1-1-1,1 1 0,0 0 1,3-1-1,3-2 59,-1 0 0,0 0 0,0 0 0,0-1 0,0 0 0,0-1 0,-1 1 0,1-2 0,-1 1 0,-1-1 0,10-9 0,-1-1 169,0-1 0,-2-1 0,17-26 0,-24 33-103,0 0-1,-1 0 0,0 0 0,6-21 1,-10 29-150,0 0 0,-1 0 0,1 0 0,0 0 0,-1 0 0,0 0 0,0 0 0,0 0 0,0 0 0,0 0 0,-1 0 0,1 0 1,-1 0-1,0 0 0,0 0 0,0 0 0,0 0 0,0 0 0,-1 0 0,1 1 0,-1-1 0,0 1 0,-3-5 0,3 6-125,0 0 0,0 0 0,0 0-1,0 0 1,0 0 0,0 0 0,0 1 0,0-1 0,0 1-1,-1 0 1,1-1 0,0 1 0,0 0 0,0 0-1,-1 0 1,1 0 0,0 1 0,0-1 0,-4 2 0,3-1-31,0 0 1,0 0 0,0 0-1,0 0 1,0 1 0,0-1-1,0 1 1,0 0 0,1 0-1,-1 0 1,1 0 0,-3 3 0,-1 10-814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16756,'-4'21'2362,"-12"32"1,-4 15 232,16-45-2202,1 1 0,1-1 0,1 1 1,3 29-1,-2-44-384,1 0 0,1 0 0,0 0 0,0 0 1,0 0-1,1-1 0,1 1 0,-1-1 0,1 0 0,1 0 0,-1 0 1,1-1-1,1 0 0,7 8 0,-9-11-20,1 0 0,1-1 0,-1 1 0,0-1 0,1-1 0,0 1 0,-1-1-1,1 0 1,0 0 0,0-1 0,0 1 0,1-2 0,-1 1 0,0 0 0,0-1 0,0 0 0,1-1 0,-1 1 0,0-1 0,0-1 0,0 1 0,8-4 0,-5 3 22,0-2 1,0 1 0,0-1 0,0-1 0,0 0-1,-1 0 1,0 0 0,0-1 0,0 0-1,-1-1 1,0 0 0,0 0 0,8-12 0,8-23 248,-22 39-235,1 1 0,-1-1 0,0 1 0,0-1 0,-1 0 0,1 0 0,-1 1 0,1-1 0,-1 0-1,0 0 1,0 0 0,0 1 0,0-1 0,-1-3 0,1 6-18,0-1-1,0 1 0,-1-1 1,1 1-1,0 0 0,0-1 0,0 1 1,-1-1-1,1 1 0,0 0 1,0 0-1,-1-1 0,1 1 1,0 0-1,-1-1 0,1 1 0,0 0 1,-1 0-1,1-1 0,-1 1 1,1 0-1,0 0 0,-1 0 1,1 0-1,-1 0 0,1 0 0,0-1 1,-1 1-1,1 0 0,-1 0 1,1 0-1,-1 0 0,1 0 0,0 1 1,-1-1-1,1 0 0,-1 0 1,1 0-1,0 0 0,-1 0 1,1 1-1,-1-1 0,1 0 0,0 0 1,-1 0-1,1 1 0,0-1 1,-1 0-1,1 1 0,0-1 1,0 0-1,-1 1 0,1-1 0,0 0 1,0 1-1,-1 0 0,-14 22 105,12-15-102,1 1 1,0-1 0,0 1-1,1 0 1,0 0-1,1 0 1,0-1 0,1 11-1,-1-14-9,1 0 0,-1 0 0,1-1 0,0 1 0,1-1 0,-1 1 0,1-1 0,0 1 0,0-1 0,1 0-1,-1 0 1,1 0 0,0 0 0,0 0 0,0-1 0,6 6 0,-8-8-23,0-1-1,0 1 1,0 0-1,1 0 1,-1-1-1,0 1 1,0-1-1,1 1 1,-1-1-1,0 1 1,1-1-1,-1 0 1,0 0-1,1 0 1,-1 0 0,0 0-1,1 0 1,-1 0-1,0 0 1,1 0-1,-1 0 1,0-1-1,1 1 1,-1-1-1,0 1 1,1-1-1,-1 1 1,0-1-1,0 0 1,0 0-1,0 0 1,0 1-1,0-1 1,0 0-1,0 0 1,0 0-1,1-2 1,2-3-6,0 1-1,0-1 1,-1 0 0,0 0-1,0-1 1,3-8 0,6-30-171</inkml:trace>
  <inkml:trace contextRef="#ctx0" brushRef="#br0" timeOffset="1">419 58 19020,'-2'14'1424,"5"2"-1224,3-1-280,5 3-112,2 0-1000,3-2 1056,4 3-320,-1-6-184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0 416,'0'0'25080,"28"56"-24055,-23-19-320,-3 2-353,2 1-256,2 0-32,-6-3-128,2-1-1601,-2-3-1827,0-5-4451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3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9705,'0'0'21525,"54"-24"-39366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0:3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67 10634,'0'0'5830,"-3"-9"-4603,-9-28-234,11 36-948,0-1-1,0 0 0,-1 1 1,1-1-1,-1 1 0,1 0 1,-1-1-1,0 1 0,0 0 1,1 0-1,-1 0 0,0 0 1,0 0-1,0 1 0,0-1 1,0 1-1,0-1 0,0 1 1,0-1-1,0 1 0,0 0 1,-1 0-1,1 0 0,0 0 1,0 1-1,0-1 0,-3 1 1,-4 0 91,-1 0-106,0 0 0,0 1 1,0 0-1,0 1 1,0 0-1,0 0 0,0 1 1,1 1-1,0-1 1,-17 13-1,21-14-35,-1 0-1,1 1 1,1 0 0,-1 0 0,1 0-1,-1 1 1,1-1 0,0 1 0,1 0 0,-1 0-1,1 1 1,0-1 0,1 0 0,-1 1-1,1 0 1,0 0 0,0 0 0,1 0-1,-2 9 1,4-13 10,-1-1 0,1 1 0,-1 0 0,1 0 0,0-1-1,0 1 1,0-1 0,0 1 0,0-1 0,0 1 0,0-1 0,0 1-1,1-1 1,-1 0 0,0 0 0,1 0 0,-1 0 0,1 0 0,0 0-1,-1 0 1,1 0 0,0 0 0,-1-1 0,1 1 0,0-1 0,0 1 0,-1-1-1,1 0 1,0 0 0,0 0 0,0 0 0,3 0 0,7 0 108,1 1 0,-1-2 1,20-3-1,-13-1 80,0 0 0,0-2 1,-1 0-1,0-1 0,-1-1 0,0-1 0,0 0 0,-1-1 0,0-1 1,23-22-1,-39 34-135,1-1 0,0 1 1,-1 0-1,1-1 0,-1 1 0,1-1 0,-1 1 1,1-1-1,-1 0 0,1 1 0,-1-1 1,1 1-1,-1-1 0,0 0 0,1 1 1,-1-1-1,0 0 0,1 1 0,-1-1 1,0 0-1,0 0 0,0 1 0,0-1 1,0 0-1,0-1 0,-1 2-46,0 1 0,0-1-1,-1 1 1,1-1 0,0 1-1,0 0 1,0-1 0,0 1 0,0 0-1,0 0 1,0-1 0,1 1 0,-1 0-1,0 0 1,0 0 0,-1 2-1,-1 1-39,0-1 0,1 1-1,-1-1 1,1 1-1,-1 0 1,1 0 0,0 0-1,0 0 1,1 0 0,-1 1-1,1-1 1,0 1-1,0-1 1,1 0 0,-1 1-1,1-1 1,0 1-1,0-1 1,0 1 0,1-1-1,0 1 1,0-1-1,0 1 1,0-1 0,1 0-1,-1 1 1,1-1 0,0 0-1,0 0 1,1-1-1,-1 1 1,1 0 0,0-1-1,0 1 1,0-1-1,0 0 1,1 0 0,-1 0-1,1-1 1,0 1-1,0-1 1,0 0 0,5 2-1,-2 0-971,-1-1-1,1-1 1,-1 1-1,1-1 0,0 0 1,13 1-1,11-2-7706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0:3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7655,'0'0'7063,"10"-6"-6001,-7 3-1011,-1 1-5,1-1 0,0 1-1,1 0 1,-1 0 0,0 0-1,1 0 1,-1 1 0,1-1-1,-1 1 1,1 0 0,0 0-1,-1 0 1,1 0 0,0 1-1,0 0 1,0-1 0,-1 2-1,1-1 1,0 0 0,0 1-1,0-1 1,-1 1 0,1 0-1,0 0 1,4 3 0,3 2-54,0 0 0,0 0 0,-1 1-1,0 1 1,-1 0 0,0 0 0,0 1 0,-1 0 0,0 0 0,0 1 0,-1 0 0,0 1 0,-1-1 0,0 1 0,-1 0-1,0 1 1,-1-1 0,0 1 0,-1 0 0,0 0 0,-1 0 0,0 1 0,-1-1 0,0 0 0,-1 1 0,-1-1 0,0 0 0,0 1-1,-1-1 1,-1 0 0,0 0 0,-1 0 0,0-1 0,-1 1 0,0-1 0,-13 21 0,4-10-917,-1 0 0,-1-1 0,-20 20 0,-15 6-5080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5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13901,'0'0'7730,"2"9"-7249,1 30 547,-2 0 1,-1 0 0,-2 0 0,-1 1-1,-10 39 1,10-62-918,-3 67 946,6-83-1045,0 0 0,1-1 1,-1 1-1,0 0 0,0 0 0,0-1 1,0 1-1,1 0 0,-1-1 0,0 1 1,1 0-1,-1-1 0,0 1 0,1-1 1,-1 1-1,1-1 0,-1 1 0,1 0 1,-1-1-1,1 0 0,0 1 0,-1-1 1,1 1-1,-1-1 0,1 0 0,0 1 1,-1-1-1,1 0 0,1 0 0,28 3 164,28-14-9,-37 5-247,0 1 0,0 1 0,0 0 0,1 2-1,-1 0 1,41 3 0,-61-1 76,0 0-1,0 0 1,0 1 0,0-1-1,0 0 1,0 1-1,0-1 1,0 1 0,0-1-1,0 1 1,0 0-1,0-1 1,-1 1-1,1 0 1,0-1 0,0 1-1,-1 0 1,1 0-1,0 0 1,-1 0-1,1 0 1,-1 0 0,1 0-1,-1 0 1,0 0-1,1 0 1,-1 0 0,0 0-1,0 0 1,0 0-1,0 0 1,0 0-1,0 0 1,0 0 0,0 0-1,0 0 1,0 0-1,0 1 1,-1-1-1,1 0 1,0 0 0,-1 0-1,1 0 1,-1-1-1,1 1 1,-2 2 0,-1 2 31,1 1 0,-1-1 0,0 0 1,0 0-1,-1-1 0,0 1 1,-5 5-1,-6 3 95,-2-1 1,1 0-1,-2-1 1,0-1-1,0-1 0,0 0 1,-1-2-1,-1 0 0,1-1 1,-1-1-1,0 0 0,-29 1 1,47-6-185,0 0 0,1 0-1,-1 0 1,0 0 0,0 0 0,1-1 0,-1 1-1,0-1 1,1 1 0,-1-1 0,1 0 0,-1 1 0,1-1-1,-1 0 1,1 0 0,-1 0 0,1-1 0,0 1 0,-1 0-1,1 0 1,0-1 0,0 1 0,0 0 0,0-1 0,0 1-1,0-1 1,1 1 0,-1-1 0,0 0 0,1 1 0,-1-1-1,1-2 1,-1 0-679,1-1-1,-1 1 1,1 0-1,0-1 1,1 1-1,-1-1 1,1 1-1,0 0 1,0-1-1,0 1 1,1 0-1,2-7 1,15-18-5991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5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14606,'0'0'5739,"11"3"-4901,-1 0-647,-1 1 1,1 0-1,-1 1 0,0 0 1,0 0-1,-1 0 1,1 2-1,-1-1 0,-1 1 1,1 0-1,-1 0 1,0 1-1,9 14 1,-8-10-38,-1 2 1,0-1-1,-1 1 0,0 0 1,-1 0-1,0 1 1,-2-1-1,0 1 1,0 0-1,1 30 1,-5-23 83,0-1 0,-1 0 0,-2 0 1,0 0-1,-1-1 0,-1 1 0,-10 23 1,1-10-450,-2-1 1,-1-1 0,-1-1 0,-2 0 0,-2-2 0,0 0-1,-2-2 1,-49 44 0,19-32-4424,4-10-5354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69 14318,'10'-65'12465,"-7"62"-11132,0 9-1163,1 11-462,-2 14 278,-2 1 0,-1-1 0,-2 1 0,-1-1-1,-1 0 1,-18 58 0,-19 22-5695,38-105 3055,2-14-7974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7111,'0'0'8669,"6"10"-8017,82 178 235,-30-58-904,-58-128 51,1 0 1,0 0-1,0-1 1,0 1-1,0 0 1,0 0-1,0-1 1,1 1-1,-1-1 1,0 1-1,1-1 0,-1 1 1,1-1-1,0 0 1,-1 0-1,1 0 1,0 0-1,3 2 1,-3-3 72,-1 0 1,1 0 0,-1 0-1,1 0 1,-1-1 0,1 1-1,-1 0 1,1 0-1,-1-1 1,1 1 0,-1-1-1,0 0 1,1 1 0,-1-1-1,0 0 1,1 0 0,-1 1-1,0-1 1,2-2-1,2-3 235,0 1 0,-1-1-1,1 0 1,-1 0 0,0-1 0,-1 1-1,1-1 1,3-12 0,0-10 191,0-1 0,-3 0 0,0 0 1,-2-1-1,-1 1 0,-1 0 0,-2-1 1,-8-46-1,39 103-4992,0-9-4658,-17-13 3549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11723,'0'0'10170,"-2"13"-10170,-6 66 155,4 152-1,4-224-155,1 0-1,-1-1 0,2 1 0,-1 0 1,1-1-1,0 1 0,0-1 0,1 0 0,3 8 1,-5-13 31,0 0 0,0 0 0,0 0 0,0 1 0,0-1 0,0 0 0,0 0 0,0-1 0,0 1 0,0 0 0,0 0 0,1 0 1,-1-1-1,0 1 0,1-1 0,-1 1 0,0-1 0,4 1 0,-3-1 90,0 0 1,0-1-1,1 1 0,-1-1 1,0 1-1,0-1 0,0 0 1,0 1-1,0-1 1,0 0-1,0-1 0,0 1 1,0 0-1,0-1 0,0 1 1,1-2-1,14-13 512,-1-1 0,-1-1-1,0 0 1,-2-1 0,0-1-1,13-26 1,53-131 573,-74 170-1765,-2 9-3643,1 11-6628,-4-12 10137,3 10-9315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12492,'0'0'12460,"81"0"-12044,-45 3-96,7 0-224,0-1-32,8-2-256,-4 0-1441,-1 0-2115,-5-7-2786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95 414 17260,'-28'30'1980,"17"-19"-1268,1 0 0,-15 21 0,22-27-546,1 0-1,-1 0 0,1 0 1,0 0-1,0 0 1,0 0-1,1 1 0,0-1 1,0 1-1,0-1 1,1 7-1,0-10-151,0 0 0,0 0 0,0-1 0,0 1 0,1 0 0,-1 0 0,1-1 0,-1 1 0,1 0 0,-1-1 0,1 1 0,0-1 0,0 1 0,0-1 0,0 1 0,0-1 1,0 0-1,0 1 0,1-1 0,-1 0 0,0 0 0,1 0 0,-1 0 0,1 0 0,-1 0 0,1 0 0,-1 0 0,1-1 0,-1 1 0,1-1 0,0 1 0,0-1 0,-1 0 0,1 1 0,0-1 0,3 0 0,1 0-13,1 0 0,-1-1 0,1 0 0,-1 0 0,0 0 0,1-1-1,-1 0 1,0 0 0,7-3 0,5-6 5,1 0 0,-2-2-1,1 0 1,-2 0 0,0-2 0,0 0-1,-2-1 1,19-25 0,-10 9-8,-2-1 0,-1-1 0,26-62 0,-35 70-3,11-45-1,-19 59 16,-1 0 0,0 0 0,-1 0-1,0 0 1,-1 0 0,-2-18-1,2 28-3,0 0-1,-1-1 0,1 1 0,-1-1 1,1 1-1,-1 0 0,0-1 0,0 1 0,0 0 1,-1 0-1,1 0 0,0 0 0,-1 0 1,1 0-1,-1 0 0,0 1 0,1-1 0,-1 0 1,0 1-1,0-1 0,0 1 0,0 0 1,-1 0-1,1 0 0,0 0 0,0 0 0,-1 0 1,1 1-1,0-1 0,-1 1 0,1-1 1,-1 1-1,1 0 0,-1 0 0,1 0 0,0 0 1,-1 1-1,1-1 0,-1 0 0,1 1 1,0 0-1,-1 0 0,1 0 0,0 0 0,0 0 1,-3 2-1,-11 5 29,1 1 0,0 1 0,0 1 1,1 0-1,0 1 0,1 0 0,1 1 0,-20 25 0,24-27-17,1 0 0,0 1-1,0-1 1,2 1-1,-1 1 1,1-1-1,1 1 1,0 0-1,1 0 1,1 0 0,0 0-1,-1 18 1,3-25-17,1 1 1,-1 0-1,1-1 1,0 1-1,1-1 1,-1 0-1,2 1 1,-1-1-1,0 0 1,1 0-1,0 0 1,1 0 0,-1-1-1,1 1 1,0-1-1,9 9 1,2-1-2,1 0 1,1-1-1,-1-1 1,20 9-1,6 5 11,-41-24-39,1 0 0,0 0 0,0 0 0,-1 0 0,1 0 0,0 1 0,-1-1 0,0 0 0,1 1 1,-1-1-1,0 1 0,1 0 0,-1 0 0,0-1 0,0 1 0,-1 0 0,1 0 0,0 0 0,-1 0 0,1 0 1,-1 0-1,1 0 0,-1 0 0,0 0 0,0 0 0,0 0 0,0 3 0,-1-2-92,0 0 0,-1 0 0,1-1 0,0 1 0,-1-1 0,1 1 0,-1-1 0,0 0-1,0 1 1,0-1 0,0 0 0,0 0 0,0 0 0,-1-1 0,1 1 0,-1 0 0,1-1 0,-4 2 0,-18 6-435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12492,'0'0'7180,"12"1"-5867,-3 1-1039,21 1 138,-1 1 0,0 2-1,0 1 1,38 15 0,-65-22-423,0 1-1,-1 0 1,1 0-1,0 0 1,-1 0-1,1 0 0,-1 0 1,1 1-1,-1-1 1,0 0-1,1 1 1,-1-1-1,0 1 1,0-1-1,0 1 1,0 0-1,0-1 1,0 1-1,-1 0 1,1 0-1,-1 0 1,1-1-1,-1 3 1,0-1 47,0 0 0,0 1 0,-1-1 1,1 0-1,-1 0 0,0 0 0,0 0 0,0 0 1,-1 0-1,1-1 0,0 1 0,-4 4 0,-4 5 211,0-1-1,-1 0 0,0-1 0,-22 17 0,-28 17-581,17-19-5042,24-15-970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13357,'0'0'13645,"-8"1"-13549,-2 0-74,0 1 0,0 1 1,1 0-1,-16 6 0,23-8-51,-1 0-1,0 0 1,0 0-1,1 0 0,-1 1 1,0-1-1,1 1 1,0 0-1,-1 0 1,1 0-1,0 0 0,0 0 1,0 0-1,0 1 1,0-1-1,1 0 1,-1 1-1,1 0 1,-1-1-1,1 1 0,0 0 1,0 0-1,-1 4 1,3-6-44,-1 1 1,1-1-1,0 0 1,-1 0-1,1 1 0,0-1 1,0 0-1,0 0 1,-1 0-1,1 0 1,0 0-1,0 0 1,1-1-1,-1 1 0,0 0 1,0 0-1,0-1 1,0 1-1,1-1 1,-1 1-1,0-1 1,1 1-1,-1-1 0,0 0 1,1 0-1,1 1 1,45 6-135,-37-6 19,13 1-167,-17-2 289,-1 0 0,1 1 1,0-1-1,-1 1 0,1 1 1,-1-1-1,1 1 1,-1 0-1,0 1 0,0-1 1,11 7-1,-17-8 58,1 0 0,-1-1 1,1 1-1,-1 0 0,1 0 0,-1 0 0,0 0 0,0 0 1,1 0-1,-1 0 0,0 0 0,0 0 0,0 0 1,0 0-1,0 0 0,0 0 0,0 0 0,0 1 0,-1-1 1,1 0-1,0 0 0,0-1 0,-1 1 0,1 0 0,-1 0 1,1 0-1,-1 0 0,1 0 0,-1 0 0,0 0 0,1-1 1,-1 1-1,0 0 0,0-1 0,0 1 0,1 0 1,-1-1-1,0 1 0,0-1 0,0 1 0,0-1 0,-2 1 1,-42 20 904,22-12-776,0-2 1,-40 7 0,14-10-5580,47-13-7344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30 12332,'0'0'7778,"0"13"-7074,-13 139 264,-4 40-564,18-192-381,-1 0 0,1 0 1,-1 0-1,1 0 0,-1 0 0,0 0 0,1-1 0,-1 1 0,1 0 0,-1 0 0,1 0 0,-1-1 0,0 1 0,1 0 0,-1 0 1,1-1-1,-1 1 0,0 0 0,1-1 0,-1 1 0,0 0 0,0-1 0,1 1 0,-1 0 0,0-1 0,0 1 0,1-1 0,-1 1 1,0 0-1,0-1 0,6-23-7,0 1 0,-2-1 0,-1 1 0,-1-1 0,-2-39 0,0 62-32,0 1 1,0 0-1,0-1 1,0 1-1,0 0 1,0 0-1,1-1 1,-1 1-1,0 0 1,0-1-1,0 1 1,0 0-1,0-1 1,0 1-1,1 0 1,-1 0 0,0-1-1,0 1 1,0 0-1,1 0 1,-1 0-1,0-1 1,0 1-1,1 0 1,-1 0-1,0 0 1,1-1-1,-1 1 1,0 0-1,1 0 1,-1 0-1,0 0 1,0 0-1,1 0 1,-1 0-1,0 0 1,1 0-1,-1 0 1,0 0-1,1 0 1,-1 0-1,0 0 1,1 0-1,-1 0 1,0 0-1,1 0 1,-1 1-1,0-1 1,0 0-1,1 0 1,-1 0-1,0 0 1,0 1 0,1-1-1,-1 0 1,0 0-1,0 1 1,1-1-1,-1 0 1,0 1-1,26 19-132,-14-10 141,-2-5 23,-1 0-1,1-1 1,0 0-1,0-1 1,0 0 0,0-1-1,1 0 1,-1 0-1,14-1 1,-19 0 31,0-1 0,0 0 1,0 0-1,0 0 0,0 0 1,-1-1-1,1 0 0,0 0 0,0 0 1,0-1-1,-1 1 0,1-1 0,-1 0 1,1-1-1,-1 1 0,0-1 0,0 0 1,0 0-1,0 0 0,-1 0 1,7-7-1,-9 8-18,0 1 0,0-1 0,0 1 0,0-1 0,0 1 0,-1-1 0,1 0 0,-1 0 0,1 1 0,-1-1 0,1 0 0,-1 0 0,0 0 0,0 0 0,0 1 0,0-1-1,0 0 1,0 0 0,0 0 0,-1 0 0,0-1 0,0 1-22,0 1 0,0 0 0,0 0 0,0 0 0,0 0 0,0 0-1,0 0 1,0 0 0,0 0 0,-1 0 0,1 0 0,0 1-1,-1-1 1,1 0 0,-1 1 0,1-1 0,-1 1 0,1 0 0,-4-1-1,1 1-19,0-1-1,1 1 1,-1 0-1,0 0 1,0 1-1,0-1 1,0 1-1,0 0 1,0 0-1,0 0 1,1 1-1,-1-1 1,0 1-1,1 0 1,-1 0-1,1 0 1,0 0-1,-5 5 1,4-3-9,0 1 0,1-1 0,0 1-1,0 0 1,0 0 0,1 0 0,-1 0 0,1 0 0,1 1 0,-1-1 0,1 1 0,-1-1 0,2 1 0,-1 7 0,1-11 19,0 1 0,0 0 0,1-1 0,0 1 0,-1 0 0,1-1 0,0 1 0,0-1 0,1 1 0,-1-1 0,0 0 0,1 1 0,-1-1 0,1 0 0,0 0 0,0 0 0,0 0 0,0 0 0,0-1 0,0 1 0,0 0 0,1-1 0,-1 0 0,1 1 0,-1-1 0,1 0 0,-1 0 0,1-1 0,-1 1 0,1-1 0,3 1 0,4 1-15,1 0 1,-1-1 0,1-1 0,0 0-1,0 0 1,-1-1 0,1-1 0,-1 0-1,1 0 1,-1-1 0,1 0 0,-1 0 0,0-1-1,-1-1 1,1 0 0,-1 0 0,0-1-1,0 0 1,15-14 0,-12 9 100,0-1 0,-1 0 0,-1-1 1,0 0-1,-1-1 0,0 0 0,-1 0 0,0-1 1,-1 0-1,-1 0 0,-1-1 0,6-23 0,-7-3 655,-3 41-729,-1 0 0,0 1 1,0-1-1,0 1 0,0-1 0,0 1 0,0-1 0,0 1 1,0-1-1,0 0 0,0 1 0,0-1 0,0 1 0,-1-1 1,1 1-1,0-1 0,0 1 0,-1-1 0,1 1 0,0-1 1,0 1-1,-1-1 0,1 1 0,-1-1 0,1 1 0,0 0 1,-1-1-1,1 1 0,-1 0 0,1-1 0,-1 1 0,1 0 1,-1-1-1,1 1 0,-1 0 0,1 0 0,-1 0 0,1 0 1,-1 0-1,0-1 0,1 1 0,-1 0 0,1 0 0,-1 0 1,1 0-1,-1 1 0,1-1 0,-1 0 0,0 0 1,1 0-1,-1 0 0,1 0 0,-1 1 0,1-1 0,-1 0 1,1 1-1,-1-1 0,1 0 0,-1 1 0,1-1 0,0 0 1,-1 1-1,1-1 0,0 1 0,-1-1 0,1 1 0,-1 0 1,-3 3-20,0 1 0,0-1 0,1 1 0,-1 0 1,1 0-1,0 0 0,0 0 0,1 0 1,-1 1-1,1-1 0,1 1 0,-1 0 0,1-1 1,-1 9-1,-1 11-16,0 48 1,2-64-15,0 0-1,1 1 1,1-1-1,0 0 1,0 0 0,0 0-1,1 0 1,1 0-1,-1 0 1,2 0-1,-1-1 1,1 0 0,6 11-1,-10-18 44,1-1 0,-1 0-1,0 1 1,0-1 0,1 0-1,-1 1 1,0-1 0,1 0-1,-1 1 1,1-1 0,-1 0-1,0 1 1,1-1 0,-1 0-1,1 0 1,-1 0 0,0 0-1,1 1 1,-1-1 0,1 0-1,-1 0 1,1 0 0,-1 0-1,1 0 1,-1 0 0,1 0-1,-1 0 1,0 0 0,1 0-1,-1 0 1,1 0 0,-1-1-1,1 1 1,-1 0 0,1 0-1,-1 0 1,0-1 0,1 1-1,-1 0 1,0 0 0,1-1-1,-1 1 1,1 0 0,-1-1-1,0 1 1,0 0 0,1-1-1,-1 1 1,0-1 0,0 1-1,1 0 1,-1-1 0,0 1-1,0-1 1,0 1 0,0-1-1,0 1 1,0-1 0,0 1-1,0-1 1,0 1 0,0-1-1,6-30 396,-5 11-184,0 16-190,0-1 1,-1 1-1,0-1 0,0 1 0,0-1 0,0 1 0,-1-1 0,1 1 1,-1 0-1,0-1 0,-1 1 0,1 0 0,-1 0 0,-3-7 1,4 10-170,27 32-543,-16-25 669,0 0 0,0 0 0,1-1-1,-1 0 1,1-1 0,0-1 0,12 3 0,-16-4 16,0-1 0,0 1 0,0-2 0,0 1 0,0-1 0,0 0 0,0 0 0,0-1 0,0 0 0,0 0 0,0-1 0,12-4 0,-17 5 64,0 0 0,0 0 0,0 0 1,0-1-1,0 1 0,0-1 0,-1 1 1,1-1-1,0 0 0,-1 0 1,1 1-1,-1-1 0,0 0 0,0-1 1,0 1-1,0 0 0,0 0 0,0 0 1,0-1-1,0-3 0,-19 21-312,14-7 291,1 0 0,0 0-1,1 1 1,-3 12-1,5-20-136,0 1 0,-1-1 0,1 0 0,0 0 0,0 0 1,0 0-1,0 0 0,0 1 0,0-1 0,0 0 0,0 0 0,0 0 0,1 0 0,-1 0 0,0 1 0,1-1 0,-1 0 0,1 0 0,-1 0 0,1 0 0,-1 0 0,1 0 0,0 0 0,0-1 0,-1 1 0,1 0 0,0 0 0,0 0 0,0-1 0,0 1 0,0 0 0,0-1 0,0 1 0,0-1 0,0 1 0,0-1 0,0 0 0,0 1 0,1-1 0,-1 0 1,0 0-1,2 0 0,8-3-3806,0-12-1884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11179,'0'0'5829,"-11"57"-5637,16-31-128,7 0-832,5-3-2275,2-1-3972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7239,'0'0'12337,"-5"11"-11782,1-3-522,0 0-1,1 0 1,0 0 0,0 1-1,1-1 1,0 1-1,1-1 1,0 1 0,0 0-1,0-1 1,1 1 0,1 0-1,0-1 1,0 1-1,0 0 1,1-1 0,3 9-1,-1-7-29,3 5-199,-1 0-1,-1 1 1,3 18-1,-7-31 173,0 1-1,-1-1 0,0 1 0,1-1 1,-1 1-1,0-1 0,-1 1 0,1-1 1,-1 1-1,0-1 0,1 0 0,-1 1 1,-1-1-1,1 0 0,0 1 0,-1-1 1,0 0-1,0 0 0,0 0 0,-4 4 1,-1-1 88,-1 1 1,0-1-1,0-1 1,0 0-1,-1 0 1,-9 4-1,15-8 5,1 0-1,-1 0 0,0-1 1,0 1-1,0 0 0,0-1 0,0 0 1,1 0-1,-1 0 0,-6 0 1,8-1-41,0 1-1,-1 0 1,1-1 0,0 1 0,0-1 0,0 0 0,-1 1 0,1-1 0,0 0 0,0 0 0,0 0-1,0 0 1,0 0 0,1 0 0,-1 0 0,0 0 0,0 0 0,1 0 0,-1 0 0,0 0 0,1-1-1,-1 1 1,1 0 0,-1-2 0,0-1-29,0 0 0,0 0 0,0 0 0,0 0 0,1 0-1,-1 0 1,1 0 0,0-1 0,1 1 0,-1 0 0,1 0 0,-1 0 0,1 0 0,1 0-1,-1 0 1,0 0 0,1 1 0,0-1 0,0 0 0,0 1 0,0-1 0,1 1-1,-1 0 1,1 0 0,3-3 0,6-4 67,0 1-1,1 1 1,0 0-1,1 0 1,20-7 0,-22 10-14,18-9 46,54-27 1339,-76 37-1075,-1 0-1,0-1 1,0-1-1,0 1 0,0-1 1,-1 0-1,0-1 1,6-7-1,-11 13-282,0 0 1,0-1-1,-1 1 1,1 0-1,0-1 0,0 1 1,-1 0-1,1-1 0,-1 1 1,1-1-1,-1 1 0,0 0 1,1-1-1,-1 1 1,0-1-1,0 0 0,0 1 1,0-1-1,0 1 0,-1-3 1,0 3-56,1 0 1,-1 0-1,0 0 1,0 1-1,1-1 1,-1 0 0,0 0-1,0 0 1,0 1-1,0-1 1,0 0-1,0 1 1,0-1-1,0 1 1,0-1 0,0 1-1,0-1 1,0 1-1,-1 0 1,0 0-1,-3-1-71,0 0-1,-1 1 1,1 0 0,0 0-1,0 1 1,0-1-1,0 1 1,0 0-1,-1 1 1,-7 3-1,7-2 6,1 0 0,1 0 0,-1 0 0,0 1 0,1 0 0,0 0 0,0 0 0,0 1 0,0-1 0,1 1 0,0 0 0,0 0-1,-5 10 1,7-13-21,0 0 0,0 0 0,1 1 0,-1-1 0,0 0 0,1 0 0,0 1-1,-1-1 1,1 1 0,0-1 0,0 0 0,0 1 0,1-1 0,-1 0 0,0 1-1,1-1 1,0 0 0,-1 1 0,1-1 0,0 0 0,0 0 0,0 0 0,1 0-1,-1 0 1,0 0 0,1 0 0,-1 0 0,1-1 0,0 1 0,0 0 0,-1-1-1,1 0 1,0 1 0,0-1 0,4 2 0,2 1-805,1-1 1,-1-1-1,1 1 1,-1-1 0,1-1-1,0 1 1,10-1-1,33 0-8479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4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8072,'0'0'13137,"0"10"-12170,-12 98 1088,-2 43-1244,13-150-806,1 0-1,0 0 0,1 0 0,-1-1 1,0 1-1,0 0 0,0 0 1,0 0-1,1-1 0,-1 1 0,0 0 1,1 0-1,-1-1 0,0 1 0,1 0 1,-1-1-1,1 1 0,0 0 1,-1-1-1,1 1 0,-1-1 0,1 1 1,0-1-1,-1 1 0,1-1 0,0 1 1,0-1-1,-1 0 0,2 1 1,31-1 898,-23-2-511,-1-1-1,1 0 1,0 0-1,12-7 1,18-13 124,-2-1 0,0-2 1,-2-1-1,0-2 0,-3-2 1,44-48-1,-74 75-4151,-10 15-3277,5-8 4497,-7 11-4001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5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86 123 4356,'0'0'17777,"8"-9"-15652,-6 6-1913,3-2 89,-1 0-1,1 0 0,-1-1 1,-1 0-1,1 1 1,-1-1-1,0-1 1,0 1-1,-1 0 1,0-1-1,0 1 0,0-1 1,-1 0-1,1-7 1,-5 13-338,1 1 0,-1-1 0,1 0 0,0 1 0,-1 0 0,1 0 0,-1 0 0,0 0 0,1 0 0,-1 0 0,1 0 0,-4 2 0,-2 1-23,1 1 0,-1 0 0,1 0 0,1 1 0,-1 0 0,0 0 0,1 1 0,0 0 0,1 0 1,-1 0-1,1 0 0,0 1 0,1 0 0,-1 0 0,2 1 0,-7 13 0,10-20 45,0 1 0,1-1 1,-1 0-1,0 1 0,0-1 1,1 0-1,-1 1 0,1-1 1,-1 0-1,1 1 0,0-1 1,-1 0-1,1 0 0,0 0 1,0 0-1,0 0 1,0 0-1,0 0 0,0 0 1,0 0-1,0 0 0,0 0 1,0 0-1,1-1 0,-1 1 1,0-1-1,1 1 0,-1-1 1,0 1-1,1-1 0,-1 0 1,0 1-1,1-1 0,-1 0 1,1 0-1,1 0 0,63 4-547,-55-4 530,111 1 1788,-123-26-523,-9-22-1071,6 33-185,1 0 0,0 0 0,-1-25-1,7 38-1,0 0 0,-1 0-1,1 0 1,0 1-1,0-1 1,0 1-1,-1-1 1,1 1-1,0 0 1,0 0-1,0 0 1,0 1-1,3 0 1,-2-1-24,69 10-2000,-31-3-1927,1-4-4813,-14-3-2475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5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3075,'0'0'18252,"-3"12"-17067,-2 28-527,1-1-1,2 64 1,-3 39-368,3-124-183,0 11-584,-1-29 270,0-17 251,-4-25-20,2 9-58,-3-53 1,39 108-106,-22-16 141,0 0 0,1-1-1,-1 0 1,2 0 0,-1-1 0,0-1-1,17 4 1,-23-6 52,0 0 0,0 0-1,0-1 1,0 0 0,0 0-1,0 0 1,0 0 0,0 0-1,0-1 1,0 0 0,0 0-1,0 0 1,-1 0 0,1 0-1,0-1 1,-1 0 0,1 0 0,-1 0-1,1 0 1,-1 0 0,0-1-1,0 1 1,4-5 0,-6 6-33,0 0 1,0 0 0,0 0 0,0 0-1,-1 0 1,1-1 0,0 1-1,-1 0 1,1 0 0,0-1 0,-1 1-1,0 0 1,1-1 0,-1 1-1,0 0 1,0-1 0,0 1 0,1-1-1,-1 1 1,-1 0 0,1-1-1,0 1 1,0-1 0,-1 1 0,1 0-1,0-1 1,-1 1 0,1 0-1,-1 0 1,0-1 0,1 1 0,-3-2-1,2 2-39,0 0-1,0 1 0,0-1 0,-1 1 1,1-1-1,0 1 0,0-1 0,-1 1 1,1 0-1,0-1 0,-1 1 1,1 0-1,0 0 0,-1 0 0,1 0 1,-1 0-1,1 0 0,0 1 1,-1-1-1,1 0 0,0 1 0,0-1 1,-1 1-1,1-1 0,0 1 0,0 0 1,0-1-1,0 1 0,-1 0 1,1 0-1,0 0 0,0 0 0,-1 1 1,-2 3 6,0-1 1,0 1-1,1 0 1,0 0-1,0 0 1,0 1 0,0-1-1,1 1 1,0-1-1,-3 12 1,4-15 16,1-1 1,-1 1-1,1 0 1,0 0 0,-1 0-1,1 0 1,0 0-1,0 0 1,0 0-1,1 0 1,-1-1 0,0 1-1,1 0 1,-1 0-1,1 0 1,0 0-1,-1-1 1,1 1 0,0 0-1,0-1 1,0 1-1,0 0 1,0-1-1,1 1 1,-1-1 0,0 0-1,1 1 1,-1-1-1,1 0 1,-1 0-1,1 0 1,0 0 0,-1 0-1,1 0 1,0-1-1,3 2 1,3-1 70,0 0-1,0 0 1,0 0 0,0-1 0,0-1-1,0 1 1,0-1 0,-1 0 0,1-1 0,0 0-1,0 0 1,-1-1 0,1 0 0,-1 0-1,11-7 1,-9 5-72,-1-1 0,0 0 0,0 0 0,0 0 1,-1-1-1,0 0 0,0-1 0,-1 1 0,0-1 0,0 0 0,-1-1 0,5-9 0,-11 14-688,-6 10 468,-9 13 144,13-12 94,0-1-1,1 1 0,-1 0 0,1 0 1,1 0-1,-1 0 0,1 0 0,0 0 0,1 0 1,0 9-1,0-14-90,0 1 1,1-1-1,-1 0 1,1 1-1,0-1 1,0 0-1,0 1 0,0-1 1,0 0-1,0 0 1,0 0-1,1 0 1,-1 0-1,1 0 1,0 0-1,-1-1 1,1 1-1,0 0 0,0-1 1,0 0-1,0 1 1,0-1-1,1 0 1,-1 0-1,0 0 1,0 0-1,1-1 1,-1 1-1,1 0 0,-1-1 1,0 0-1,4 1 1,26 0-5436,6-1-6182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1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7079,'0'0'15017,"1"12"-14847,0 16 3,-1 0-1,-1 0 0,-6 35 0,7-62-168,-4 14 46,1 0-1,1 1 0,1 0 1,0 0-1,2 23 1,-1-36-41,1 0 1,-1 1 0,1-1-1,0 0 1,0 0 0,0 0-1,1 0 1,-1 0 0,1 0-1,-1 0 1,1 0 0,0-1-1,0 1 1,0-1 0,0 1-1,1-1 1,-1 0 0,1 0-1,0 0 1,-1 0-1,1 0 1,0-1 0,0 1-1,0-1 1,0 0 0,0 1-1,0-2 1,0 1 0,1 0-1,-1-1 1,0 1 0,6-1-1,3 1 84,0-1-1,-1-1 0,1 0 0,0 0 1,-1-1-1,1-1 0,-1 1 0,0-2 1,0 0-1,18-9 0,-5 0 294,0-2-1,0-1 1,26-24-1,-50 40-372,1-1-1,-1 1 0,0-1 0,1 1 1,-1-1-1,1 1 0,-1-1 0,0 1 1,1 0-1,-1-1 0,1 1 0,-1 0 0,1 0 1,0-1-1,-1 1 0,1 0 0,-1 0 1,1 0-1,-1 0 0,1-1 0,-1 1 1,1 0-1,0 0 0,-1 0 0,1 0 1,-1 0-1,1 1 0,0-1 0,0 0 0,2 16 82,-3-15-90,0 1 0,0 0 0,0 0 0,0 0 0,0-1 0,1 1 0,-1 0 0,1-1 0,-1 1 0,1 0 0,-1-1 0,1 1-1,0 0 1,0-1 0,0 1 0,0-1 0,0 1 0,0-1 0,0 0 0,0 1 0,1-1 0,-1 0 0,3 2 0,14 1-8,-1-1 1,0-1 0,1 0-1,0-2 1,-1 0 0,1 0-1,28-6 1,18-10-736,-52 12 536,1 0 1,-1 1 0,1 0-1,20-1 1,-31 6 177,-1 0 1,0 0-1,0-1 1,0 1-1,-1 0 1,1 0-1,0 0 1,-1 0-1,1 0 1,-1 0-1,0 0 1,1 0-1,-1 0 0,0 0 1,-1 4-1,3 7 263,5 7-250,0-1 0,2 0 1,0-1-1,1 0 0,1-1 0,0 0 0,1 0 0,24 23 0,16 26-2716,-49-63 2734,-1 1-1,1-1 0,-1 1 0,0 0 0,0 0 1,-1 0-1,1 0 0,-1 0 0,0 0 1,0 1-1,0-1 0,0 0 0,-1 1 0,0-1 1,0 0-1,0 1 0,0-1 0,-1 0 0,0 0 1,0 1-1,0-1 0,0 0 0,-1 0 1,1 0-1,-1 0 0,0 0 0,0 0 0,-1-1 1,1 1-1,-1-1 0,0 1 0,0-1 0,0 0 1,0 0-1,0 0 0,-5 3 0,-1 0 319,1 0 1,-1 0-1,0-1 0,0 0 0,-1 0 0,1-1 1,-1-1-1,0 1 0,0-2 0,0 1 0,0-1 0,-1-1 1,1 0-1,-16 0 0,24-1-296,-1-1 0,1 1 0,0-1 0,-1 1 0,1-1 0,0 0 0,0 0 0,0 0-1,0 0 1,0 0 0,0-1 0,0 1 0,0-1 0,0 1 0,1-1 0,-1 1 0,0-1 0,-1-3 0,0 0-26,0 0 0,1 0 0,-1 0 0,1 0 0,0-1 0,0 1 0,-1-9 0,0-6-173,1 0-1,1 0 1,2-26-1,-1 37 142,2-1-1,0 0 1,0 1 0,0-1 0,1 1-1,1-1 1,0 1 0,0 0-1,0 1 1,1-1 0,1 1 0,-1 0-1,2 0 1,-1 1 0,1-1-1,0 1 1,0 1 0,0-1-1,1 2 1,10-7 0,4-2 78,1 2 0,0 1 0,0 0 1,1 2-1,0 1 0,43-9 0,82-10-3518,-72 11-3998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8872,'0'5'7913,"-1"22"-6003,-40 117 2937,34-96-4784,-3 59 1,8-41-4248,2-59 426,-3-5-1143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18492,'-7'44'4513,"-12"94"-2140,4-44-1622,-1 98-1,16-186-702,0 0 1,0 0-1,1 0 0,0 0 1,0 0-1,3 9 0,-4-14-34,1 0 0,-1 0 0,1 0 0,-1 0-1,1 0 1,-1 0 0,1 0 0,0 0 0,-1 0-1,1-1 1,0 1 0,0 0 0,0-1 0,-1 1-1,1-1 1,0 1 0,2 0 0,-1 0-2,-1-1 0,1 0 1,-1 0-1,1 0 0,-1 0 1,1 0-1,-1 0 0,0-1 1,1 1-1,-1 0 0,1-1 1,-1 1-1,1-1 0,-1 1 1,0-1-1,3-1 0,6-5 49,0 0 0,0 0-1,-1-1 1,1 0 0,7-10 0,41-51 173,-39 45-171,11-13-187,-2-2 0,-1 0 0,32-63 0,-58 101 55,-1 0-1,1 1 1,-1-1 0,1 0 0,-1 0 0,1 0 0,-1 0 0,1 0 0,-1 0 0,0 0 0,0 0 0,0 0 0,1 0-1,-1 0 1,0 0 0,0 0 0,-1-2 0,-12 9-1281,1 2 1203,-8 2-412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12139,'0'0'4565,"11"-11"-2376,2-3-1738,0 2 1,1 0 0,0 0 0,1 1-1,1 1 1,0 0 0,18-7 0,-6 7-348,0 1 0,1 1 0,0 2 0,0 1 0,0 2 0,0 0 0,49 3 0,-75 0-56,0 0 0,-1 0-1,1 1 1,-1-1 0,1 1 0,-1-1-1,1 1 1,-1 0 0,1 0-1,-1 0 1,0 0 0,1 1-1,-1-1 1,0 1 0,0-1-1,0 1 1,0 0 0,0 0-1,0-1 1,-1 1 0,1 1-1,-1-1 1,1 0 0,-1 0 0,0 0-1,0 1 1,0-1 0,0 1-1,0-1 1,0 1 0,-1-1-1,1 1 1,-1-1 0,0 1-1,0 0 1,0-1 0,0 1-1,0 0 1,0-1 0,-1 1-1,1-1 1,-1 1 0,0-1 0,0 1-1,0-1 1,0 1 0,0-1-1,0 0 1,-1 0 0,1 0-1,-1 1 1,0-1 0,1-1-1,-1 1 1,0 0 0,0 0-1,0-1 1,-3 3 0,-21 14 1371,-51 27-1,19-22-2297,49-20-296,1-1-1,-1-1 1,0 1 0,-13-1-1,17-1-5118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10442,'0'0'14018,"-12"13"-14050,-14 17 44,1 1 0,1 2-1,2 0 1,1 1-1,-30 70 1,45-89 13,1 0 0,0 1 0,1-1 0,1 1 0,-1 21 0,3-33-115,1-1 1,0 1 0,1 0-1,-1-1 1,1 1 0,-1 0 0,1-1-1,0 1 1,0-1 0,1 1-1,-1-1 1,1 1 0,0-1 0,0 0-1,0 0 1,0 0 0,0 0-1,1 0 1,-1 0 0,1-1 0,0 1-1,0-1 1,0 0 0,0 0-1,0 0 1,0 0 0,1 0-1,3 1 1,2 0-1019,0-1 0,-1 0 0,1 0 0,0-1 0,0 0 0,13-1 0,19 0-5699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12460,'0'0'10314,"-55"71"-9642,31-38-95,-6 5-193,-1 1-160,1 0-64,2-4-95,4-2-1,5-6-32,2-8-449,2-6-1152,5-8-1634,5-5-961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12011,'0'0'9193,"53"69"-7848,-29-38-768,6-1-353,2 2-128,2-3-32,-2-2-544,4-3-1602,-4-8-1762,-2-5-5124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10698,'-2'0'9417,"13"0"-8488,8 0-192,0 0-33,9 2-287,2 3-321,2 0-32,2-1-32,-3 0-128,-3-2-609,-4 1-576,-9-1-673,0-2-769,-9 0-1505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11403,'0'0'7943,"77"5"-6341,-31-5-865,1 0-545,4 0-128,-1 0-609,3 0-3298,-9 0-4357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9161,'0'0'12737,"-4"11"-12780,-5 21 183,1 0 0,1 0-1,2 1 1,-1 42-1,2 121 2216,4-169-827,-15-285-2313,15 258 763,1 0 0,-1-1 0,1 1 1,-1 0-1,1 0 0,-1-1 0,1 1 0,-1 0 0,1 0 1,-1 0-1,1 0 0,-1 0 0,1 0 0,0 0 0,-1 0 1,1 0-1,-1 0 0,1 0 0,-1 0 0,1 0 0,-1 0 1,1 0-1,0 1 0,-1-1 0,1 0 0,-1 0 0,1 1 1,-1-1-1,1 1 0,18 7-102,-11-4 108,1-1 1,0 0 0,1 0-1,-1-1 1,0 0 0,1-1 0,-1 0-1,1 0 1,0-1 0,-1 0 0,1-1-1,-1 0 1,15-3 0,-19 3 71,-1 0 0,1 0 1,-1-1-1,0 0 0,0 1 1,0-2-1,0 1 0,0 0 1,0-1-1,0 1 0,-1-1 1,0 0-1,1 0 0,-1-1 1,0 1-1,0-1 0,-1 1 0,1-1 1,-1 0-1,0 0 0,0 0 1,0 0-1,0-1 0,-1 1 1,0 0-1,0-1 0,0 1 1,0-1-1,-1 1 0,1-7 1,-1 10-55,0 0 1,0 1 0,0-1 0,0 0 0,0 0 0,0 1 0,0-1-1,-1 0 1,1 1 0,0-1 0,0 0 0,-1 0 0,1 1 0,0-1-1,-1 0 1,1 1 0,0-1 0,-1 0 0,1 1 0,-1-1 0,1 1-1,-1-1 1,1 1 0,-1-1 0,0 1 0,1-1 0,-1 1-1,0 0 1,1-1 0,-1 1 0,0 0 0,1 0 0,-1-1 0,0 1-1,0 0 1,1 0 0,-1 0 0,0 0 0,0 0 0,1 0 0,-1 0-1,0 0 1,0 0 0,1 0 0,-1 0 0,0 1 0,-1-1-1,-1 1-37,0 0-1,0 1 1,0-1-1,0 0 1,0 1-1,0 0 0,0-1 1,0 1-1,-4 4 1,0 2 15,0 0 0,1 1 0,0 0 0,0-1 0,1 2 0,0-1 0,0 1 0,1 0 0,1 0 0,-1 0 0,-1 12 0,5-20 19,0-1 1,0 0 0,0 1 0,0-1 0,0 0 0,0 1 0,0-1 0,0 0 0,1 1 0,-1-1-1,0 0 1,1 0 0,0 1 0,-1-1 0,1 0 0,-1 0 0,1 0 0,0 0 0,0 0-1,0 0 1,0 0 0,0 0 0,1 2 0,1-1 7,1-1 0,-1 1 1,0 0-1,1-1 0,-1 1 0,0-1 0,1 0 0,6 1 1,0-1-701,-1 0 1,0-1 0,1 0 0,-1 0 0,0-1 0,15-2-1,10-13-5366,-2-8-2349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12268,'0'0'2503,"-10"4"-106,4-1-2167,-50 27 3104,54-28-3244,-1 0 1,0 1 0,1-1-1,-1 0 1,1 1-1,0-1 1,-1 1 0,1 0-1,0-1 1,1 1-1,-1 0 1,1 0 0,-1 0-1,1 1 1,0-1 0,0 0-1,0 0 1,0 1-1,0 4 1,2-7-98,-1 1 0,1-1 0,0 1 0,-1-1 0,1 0 0,0 1 0,0-1 0,0 0 0,0 0 1,0 0-1,0 0 0,0 1 0,0-1 0,0-1 0,1 1 0,-1 0 0,0 0 0,1 0 0,-1-1 0,0 1 0,1-1 0,-1 1 0,3 0 0,43 12-682,-38-11 317,96 22-2793,-104-24 3211,-1 0 1,0 0 0,1 0 0,-1 0 0,0 0 0,1 0 0,-1 0 0,0 0-1,0 0 1,1 1 0,-1-1 0,0 0 0,1 0 0,-1 0 0,0 0 0,0 1-1,1-1 1,-1 0 0,0 0 0,0 0 0,1 1 0,-1-1 0,0 0 0,0 0 0,0 1-1,0-1 1,1 0 0,-1 1 0,0-1 0,0 0 0,0 1 0,0-1 0,0 0-1,0 1 1,0-1 0,0 1 0,-9 9 1382,-19 6 182,27-16-1586,-22 11 773,-50 16 0,66-25-1176,-1 0 1,0 0-1,0-1 1,0-1-1,0 1 1,-10-1-1,17 0 170,1 0 0,-1 0-1,1-1 1,-1 1-1,1 0 1,-1 0-1,1 0 1,-1 0 0,1-1-1,-1 1 1,1 0-1,0 0 1,-1-1-1,1 1 1,-1 0 0,1-1-1,0 1 1,-1-1-1,1 1 1,0 0-1,-1-1 1,1 1 0,0-1-1,0 1 1,-1-1-1,1 1 1,0-1-1,0 1 1,0-1 0,0 1-1,0-1 1,0 1-1,0-1 1,-1 1 0,2-1-1,-1 1 1,0-1-1,0 1 1,0-1-1,0 1 1,0-2 0,0 0-1037,0-19-9058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12043,'0'0'9321,"77"2"-9033,-43 0-127,2-1-97,-1 2 0,-8-2-320,-1 0-1282,-13 1-1921,-5-2-1025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10378,'0'0'8584,"70"50"-8264,-42-42-160,4-2-224,-1-5-1857,-7-1-1699,-3 0-4067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18036,'4'18'1976,"0"-1"-1352,4-5-408,2-8 1041,3-4-1193,1-7 312,-1-3-488,-2-7-176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1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11211,'0'0'5124,"57"39"-4387,-42-25-417,-11 5-223,1 2-33,-5 5-32,-5 1 64,-14 2 192,-8 2-192,-3-2-32,-2-1 0,2-4-288,4-4-1890,3-3-2819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 7239,'0'0'16805,"2"-6"-16736,-3 6-72,1-1 0,0 0 0,0 1-1,0-1 1,0 0 0,0 1-1,1-1 1,-1 0 0,0 1 0,0-1-1,0 1 1,1-1 0,-1 0-1,0 1 1,0-1 0,1 1-1,-1-1 1,1 1 0,-1-1 0,0 1-1,1-1 1,-1 1 0,1-1-1,-1 1 1,1-1 0,-1 1-1,1 0 1,-1-1 0,1 1 0,0 0-1,2 23 59,-9 50 313,-6 5-102,6-51-154,2 1 1,-1 36-1,5-64 235,3-39 2125,-1 10-2356,-3 24-114,1 0 1,0 0-1,0 1 1,1-1-1,0 0 1,-1 1-1,1-1 1,3-5-1,-2 10-69,1 0-1,0 0 1,0 1-1,-1-1 0,1 1 1,0 0-1,-1 0 1,1-1-1,0 2 0,-1-1 1,1 0-1,-1 0 0,0 1 1,5 3-1,3 0 58,1-1 10,0-1 1,1-1 0,-1 0 0,1 0 0,-1-1 0,1-1 0,13 0 0,-21 0 18,1-1 0,-1 1 0,0 0 0,0-1 0,0 0-1,1 0 1,-1 0 0,0-1 0,0 1 0,-1-1 0,1 0 0,0 0 0,0 0 0,-1-1 0,0 1 0,1-1 0,-1 0 0,0 0 0,0 0 0,0 0 0,-1-1 0,4-4 0,-6 7 3,1 0 0,0 0 0,-1 0 0,1 0 0,-1-1 0,1 1 0,-1 0 0,1-1 0,-1 1 0,0 0 1,0-1-1,0 1 0,0 0 0,0-1 0,0 1 0,0-1 0,0 1 0,0 0 0,-1-1 0,1 1 0,0 0 1,-1 0-1,1-1 0,-1 1 0,0 0 0,1 0 0,-1 0 0,0-1 0,0 1 0,0 0 0,0 0 0,0 0 1,0 0-1,0 1 0,0-1 0,0 0 0,0 0 0,0 1 0,0-1 0,-1 0 0,1 1 0,0 0 0,0-1 1,-1 1-1,1 0 0,-1-1 0,-1 1 0,0-1-48,-1 1-1,0-1 1,1 1 0,-1 0 0,0 0-1,0 1 1,1-1 0,-1 1 0,0 0-1,1 0 1,-1 0 0,0 0 0,1 0-1,-1 1 1,1 0 0,-5 2 0,3 1 9,0-1 0,0 1 0,1 0 0,0 0 0,-1 0 0,2 1 1,-1 0-1,1-1 0,-1 1 0,2 0 0,-1 1 0,1-1 0,0 0 0,0 1 1,0-1-1,1 1 0,0 0 0,0 8 0,2-12-6,-1-1-1,1 1 1,0-1-1,0 1 1,0-1-1,0 0 1,0 1-1,0-1 1,1 0-1,-1 0 1,1 0-1,0 0 1,-1 0-1,1 0 1,0 0-1,0-1 1,0 1-1,0-1 1,0 1-1,1-1 1,-1 0-1,3 1 1,60 24-2828,-56-23 2004,26 8-3312,1-5-1409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 12107,'0'0'244,"-1"-1"0,1 0 0,0 1 0,-1-1 0,1 0 0,0 1 0,0-1 0,0 0 0,0 0 0,0 1 0,0-1 0,0 0 0,0 1 0,0-1 0,0 0 0,0 1 0,0-1 0,0 0 0,1 0 0,-1 1 0,0-1 0,0 0 0,1 1 0,-1-1 0,0 1 0,1-1 0,-1 1 0,1-1 0,-1 0 0,1 1 0,-1-1 0,1 1 0,-1 0 0,2-1 0,32-9 1868,-22 9-2012,-1 1 0,1 0 0,0 1 0,13 3 0,-23-4-93,-1 0 0,1 0 0,-1 0 0,1 1-1,0-1 1,-1 1 0,1 0 0,-1-1 0,1 1-1,-1 0 1,0 0 0,1 0 0,-1 0 0,0 0-1,0 0 1,1 0 0,-1 0 0,0 0 0,0 1-1,0-1 1,-1 0 0,1 1 0,0-1 0,0 1-1,-1-1 1,1 1 0,-1-1 0,1 1 0,-1-1-1,1 1 1,-1 0 0,0-1 0,0 4 0,-1-2 6,1 0 1,-1 0-1,0 1 1,0-1-1,-1 0 1,1-1 0,0 1-1,-1 0 1,0 0-1,0-1 1,0 1-1,0 0 1,0-1 0,0 0-1,-5 4 1,-41 26 228,37-26-224,0 1 1,0 1-1,0-1 0,1 2 1,-17 16-1,27-24-19,-1 0-1,0 0 0,0-1 1,1 1-1,-1 0 0,1 0 1,-1 0-1,0 0 1,1 0-1,0 0 0,-1 0 1,1 0-1,0 0 1,-1 0-1,1 0 0,0 0 1,0 0-1,0 0 1,0 0-1,0 0 0,0 0 1,0 0-1,0 0 1,0 0-1,0 0 0,1 0 1,-1 0-1,1 2 1,1-1 11,-1-1 0,1 0 1,-1 1-1,1-1 1,0 0-1,-1 0 1,1 0-1,0 0 0,0 0 1,0 0-1,0-1 1,0 1-1,4 0 0,10 2 101,1-1 0,31-1-1,-39-1-108,29 1-96,23 1 167,-22-5-4350,-38-3-6693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7559,'0'0'13709,"53"-2"-13421,-23 7-159,0 0-65,0 0 0,6 0-609,-4-4-2209,4-1-1154,-2 0-2530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11115,'0'0'8845,"-9"0"-8364,-73 12 1082,75-11-1392,0 0 1,1 1-1,-1 0 0,1 1 1,-1 0-1,1 0 0,0 0 1,0 0-1,0 1 0,1 0 1,-10 9-1,14-13-164,1 1 0,-1-1 0,0 1 0,1 0 1,-1 0-1,0-1 0,1 1 0,-1 0 0,1 0 0,0 0 0,-1-1 0,1 1 0,-1 0 0,1 0 1,0 0-1,0 0 0,0 0 0,0 0 0,-1 0 0,1 0 0,0 0 0,1 0 0,-1-1 0,0 1 0,0 0 1,0 0-1,0 0 0,1 0 0,-1 0 0,0 0 0,1 0 0,-1-1 0,1 1 0,-1 0 0,1 0 1,-1 0-1,1-1 0,0 1 0,-1 0 0,1-1 0,0 1 0,0-1 0,-1 1 0,1-1 0,0 1 0,0-1 1,0 1-1,0-1 0,-1 0 0,1 1 0,0-1 0,0 0 0,0 0 0,0 0 0,0 0 0,0 0 1,1 0-1,55 6 184,-41-6-142,0-1-1,-1 0 1,1-1-1,22-6 0,-32 6-28,-1 1 0,0-1 0,0 0 0,0 0 0,0-1 0,0 1 0,-1-1 0,1 0 0,-1-1 0,1 1 0,-1-1 0,0 1 0,-1-1 0,1-1 0,-1 1 0,6-9 0,-9 12 12,-2 4-124,-1-1-1,0 1 1,1 0-1,-1 0 1,1 0-1,0 1 1,0-1-1,-3 7 1,3-6-42,-12 37-1639,13-39 1291,1 0 0,0 0 0,-1 0 0,1 0 0,0 0 0,0 0 0,1 0 0,-1 0 0,0 0 0,1 0-1,-1 0 1,1 2 0,4-3-3297,9-1-1442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12684,'0'0'6411,"-6"11"-5498,2-3-752,-29 56 1455,31-58-1528,0 0 0,0 0 0,0 0 0,0 0 0,1 0 0,0 0 0,0 0-1,1 0 1,0 0 0,0 11 0,1-17-70,-1 1 0,1 0 1,-1 0-1,0-1 0,1 1 0,-1 0 0,1 0 0,0-1 0,-1 1 0,1-1 0,0 1 0,-1 0 1,1-1-1,0 1 0,-1-1 0,1 0 0,0 1 0,0-1 0,0 0 0,-1 1 0,1-1 0,0 0 1,0 0-1,0 0 0,1 1 0,31 1 313,1 2-284,-33-1-53,1-1 1,0 1-1,-1-1 0,1 1 1,-1 0-1,0-1 1,0 1-1,0 0 0,0 0 1,0 0-1,0 0 0,-1 0 1,0 0-1,0 0 0,1 0 1,-2 5-1,-3 50 81,3-52 730,0-1-4719,4-12-2501,3-9-1972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13837,'0'0'6919,"-2"53"-6087,-3-30-223,-1 2-321,0-1-128,1 3-96,-1 0 33,-2 0-65,3-1 0,1-2-225,4-5-1056,0-2-1665,0-8-2115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8552,'0'0'7597,"7"8"-6167,-2-2-1215,47 65 2300,-47-63-2334,-1 0 0,0 1-1,0-1 1,0 1 0,-1 0-1,0 0 1,-1 0 0,2 14-1,-3-8-81,-1 0-1,0 0 1,-2 0 0,1 0-1,-2 0 1,0-1-1,-1 1 1,0-1-1,-1 1 1,-1-2-1,0 1 1,-1 0-1,0-1 1,-11 14-1,8-15-1420,0 1-1,-1-2 0,0 1 1,-20 15-1,6-11-6989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13164,'0'0'7175,"54"-1"-6022,-18-4-224,7 2-288,5 2-289,-3 1-288,2 0-32,-11 0-384,-4 6-1954,-10-1-2050,-10 2-2563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10762,'0'0'4901,"70"14"-3011,-27-11-641,8 0-416,9-1-577,5 3-192,0-3-769,1-1-2626,-3-1-3716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30 465 15451,'3'1'256,"-1"-1"0,1 1 0,0-1 0,-1 1 0,1-1 0,0 0-1,-1 0 1,1 0 0,0-1 0,-1 1 0,1-1 0,0 1 0,-1-1 0,1 0-1,3-2 1,-1 1 125,-1-1 1,-1 1-1,1-1 0,0 0 0,-1 0 0,1-1 0,-1 1 0,4-6 1,-4 4-142,0 1 0,0-1 0,0 0 0,-1-1 0,1 1 0,-1 0 0,-1-1 1,2-5-1,-2 8-206,-1 1 0,1-1 0,-1 1 0,0-1 0,0 1 0,0-1-1,0 1 1,0-1 0,0 1 0,-1-1 0,1 1 0,-1-1 0,0 1 0,0-1 0,0 1 0,0 0 0,0-1 0,0 1 0,-3-3 0,3 4-36,0 0-1,0 0 0,0 1 1,0-1-1,-1 1 0,1-1 1,0 1-1,0-1 0,0 1 1,0 0-1,-1 0 1,1-1-1,0 1 0,0 0 1,-1 0-1,1 0 0,0 0 1,0 1-1,-1-1 0,1 0 1,0 0-1,0 1 1,0-1-1,0 1 0,-1-1 1,1 1-1,0-1 0,0 1 1,0 0-1,0 0 0,-1 1 1,-4 2-30,1 0-1,0 1 1,0-1 0,-7 9 0,5-4-14,0 1 0,0 0 0,1 1 0,1-1 0,-9 22 0,12-28 47,1 0 1,0 1-1,-1-1 0,1 0 1,1 0-1,-1 1 1,1-1-1,-1 0 0,1 1 1,1-1-1,-1 0 1,1 1-1,-1-1 0,1 0 1,0 1-1,1-1 1,-1 0-1,1 0 0,2 6 1,-2-8 10,0 0 1,1 0-1,-1 0 1,0 0-1,0 0 0,1-1 1,-1 1-1,1-1 1,-1 1-1,1-1 1,0 0-1,0 0 1,-1 0-1,1 0 1,0-1-1,0 1 1,0-1-1,0 0 0,0 1 1,0-1-1,0-1 1,0 1-1,0 0 1,0-1-1,0 1 1,-1-1-1,1 0 1,4-2-1,3-1 29,0 0 0,0 0 1,0-1-1,-1-1 0,1 0 0,11-10 0,1-4-124,24-29 0,-7 7-655,-39 42 729,0 0 0,0 0 0,0 0 0,0-1 0,1 1 0,-1 0 0,0 0 0,0 0 0,0 0 0,0 0 0,0 0 0,0 0 0,0 0 0,0 0 0,0 0 0,0 0 0,0 0 0,1 0 0,-1 0 0,0 0 0,0 0 0,0 0 0,0 0 0,0 0 0,0 0 0,0 0 1,0 0-1,1 0 0,-1 0 0,0 0 0,0 0 0,0 0 0,0 0 0,0 0 0,0 0 0,0 0 0,0 0 0,0 0 0,1 0 0,-1 0 0,0 0 0,0 0 0,0 0 0,0 0 0,0 0 0,0 0 0,0 0 0,0 1 0,0-1 0,0 0 0,0 0 0,0 0 0,0 0 0,0 0 0,0 0 0,0 0 0,0 0 0,0 0 0,1 1 0,-1-1 0,0 0 0,0 0 0,0 0 0,0 0 0,-1 0 0,1 0 0,0 0 0,0 14-237,-4 14 131,0-12 149,-5 36 224,9-48-217,0-1-1,0 0 1,0 0 0,0 0-1,0 0 1,1 0 0,-1 0-1,1 1 1,0-1 0,0 0-1,0-1 1,0 1 0,2 4-1,-2-6-19,0 0 0,0 0 0,-1-1 1,1 1-1,0 0 0,0 0 0,0-1 0,0 1 0,0 0 0,0-1 0,0 1 0,0-1 0,0 1 0,0-1 0,0 0 0,0 1 0,0-1 0,0 0 0,1 0 0,1 0 0,0 0 8,0 0 0,0-1-1,0 1 1,-1-1 0,1 0-1,0 0 1,5-2 0,1-2 13,-1 0 1,0 0-1,0 0 1,8-8 0,2-4-44,-1-1 0,0 0 0,26-40 0,32-70-937,-42 64-188,47-132 1,-78 179 1067,-2 17 67,0-1 0,0 1-1,-1 0 1,1 0 0,0-1-1,0 1 1,0 0 0,0 0-1,-1 0 1,1-1-1,0 1 1,0 0 0,-1 0-1,1 0 1,0 0 0,0-1-1,-1 1 1,1 0 0,0 0-1,0 0 1,-1 0 0,1 0-1,0 0 1,-1 0 0,1 0-1,0 0 1,0 0 0,-1 0-1,1 0 1,-1 0-1,-1 0 58,0 1 0,0 0 0,0 0 0,1 0 0,-1-1 0,0 2 0,0-1 0,1 0 0,-1 0 0,0 0 0,1 1 0,-2 2 0,-5 6 60,0 0 0,1 1-1,1 0 1,0 0 0,0 1 0,2 0 0,-1 0 0,1 0-1,1 0 1,-3 21 0,0 8 21,1 81 0,5-77-138,2 1 0,2-1 1,12 58-1,-15-99-20,-1-2 2,0 1 1,1-1 0,-1 0 0,1 1-1,0-1 1,-1 0 0,1 1 0,0-1 0,1 0-1,-1 0 1,0 0 0,1 0 0,2 4-1,-4-6 6,1 0-1,-1-1 1,0 1-1,0 0 1,1 0-1,-1 0 0,0-1 1,0 1-1,0 0 1,1 0-1,-1-1 1,0 1-1,0 0 1,0 0-1,0-1 0,0 1 1,1 0-1,-1 0 1,0-1-1,0 1 1,0 0-1,0-1 1,0 1-1,0 0 0,0 0 1,0-1-1,0 1 1,0 0-1,0-1 1,0 1-1,0 0 0,-1 0 1,1-1-1,0 1 1,0 0-1,0-1 1,0 1-1,-5-18-149,-7-5-213,0-1 0,-2 2 0,-19-26 0,-2-1-277,11 14 208,14 23 333,0-1-1,2-1 0,-1 1 1,2-2-1,0 1 0,0-1 1,-4-15-1,11 29 122,0 0 0,0 0 0,-1 1 0,1-1 1,0 0-1,0 0 0,0 0 0,0 1 0,0-1 0,0 0 0,0 0 1,0 0-1,1 1 0,-1-1 0,0 0 0,0 0 0,1 1 0,-1-1 0,0 0 1,1 1-1,-1-1 0,1 0 0,-1 1 0,1-1 0,-1 0 0,1 1 0,-1-1 1,1 1-1,0-1 0,-1 1 0,1 0 0,0-1 0,-1 1 0,1 0 0,0-1 1,0 1-1,-1 0 0,1 0 0,0-1 0,1 1 0,3 0 95,1-1 0,-1 1 0,1 1 0,-1-1 0,6 2 0,-3-1 5,45 8 556,-23-3-703,32 1-1,-55-6 6,1-1 0,0 0 1,-1 0-1,1-1 1,-1 0-1,1-1 1,-1 1-1,0-1 1,11-5-1,1-6-149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2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25 5926,'0'0'6422,"-9"-4"-3449,-2 0-2741,0 0 1,1 1-1,-1 0 0,-1 1 0,1 0 0,0 1 1,0 0-1,-1 0 0,1 2 0,-1-1 1,1 1-1,0 1 0,0 0 0,0 1 0,-18 6 1,17-3-138,-1 0 0,1 1 0,1 1 0,-1 0 0,1 0 0,-18 19 0,25-23-28,0 1-1,0 0 1,0 0-1,0 0 1,1 0-1,0 0 1,0 1 0,1-1-1,-1 1 1,1 0-1,1 0 1,-1 0-1,1 0 1,0 0-1,0 0 1,0 0-1,1 10 1,1-13-49,-1-1 1,1 1 0,-1 0-1,1-1 1,0 1-1,0-1 1,0 0-1,0 1 1,0-1 0,1 0-1,-1 1 1,1-1-1,-1 0 1,1 0-1,0 0 1,0-1 0,3 4-1,0-2 12,1 0 0,-1 0 1,0 0-1,1-1 0,-1 1 0,1-1 0,9 1 0,8 1 61,0-1 0,0-1-1,24-1 1,-41-1-68,15-1 15,0 0 1,-1-1-1,1-1 1,0-1-1,28-9 1,-41 10 27,0 0 0,0 0 0,0-1 0,0 1 1,-1-2-1,0 1 0,1-1 0,-2 0 0,1-1 0,-1 0 1,0 0-1,0 0 0,0 0 0,-1-1 0,0 0 0,5-9 1,-9 14-112,0 0 0,1-1 0,-1 1 0,0-1 0,-1 0 0,1 1 1,0-1-1,-1 0 0,1 1 0,-1-1 0,0 0 0,0 0 0,0 1 1,0-1-1,0 0 0,-1 0 0,1 1 0,-1-1 0,0 0 0,0 1 1,0-1-1,0 1 0,0-1 0,0 1 0,-1 0 0,1-1 0,-1 1 0,0 0 1,0 0-1,0 0 0,0 0 0,0 0 0,0 0 0,0 1 0,0-1 1,-1 1-1,1 0 0,-1-1 0,-4 0 0,-7-4-1110,0 2 0,0-1-1,0 2 1,0 0 0,-1 1 0,-14-1-1,-23 1-4075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11115,'0'0'2567,"-9"3"-976,3 0-1408,-1 0 0,1 1 0,0 0 0,0 0 0,0 0 0,0 1 0,1 0 0,0 0 0,0 0 0,0 0 0,0 1 0,1 0 0,0 0 0,0 0 0,1 1 0,0-1 0,-4 12 0,4-11-100,1 0 0,0 0 0,0 0 0,1 0 0,0 0 0,0 1 0,0-1 0,1 0 0,1 1 0,-1-1 0,1 0 0,0 0 0,4 12 0,-4-15-62,1-1 0,0 1 0,0-1 0,1 0-1,-1 0 1,1 0 0,0 0 0,-1 0-1,1 0 1,0-1 0,1 1 0,-1-1 0,0 0-1,1 0 1,-1 0 0,1 0 0,0-1 0,0 0-1,-1 1 1,1-1 0,0-1 0,0 1 0,0 0-1,0-1 1,7 0 0,4-1 182,1 0 0,-1-1-1,0-1 1,0 0 0,0-1 0,0 0 0,-1-2 0,1 1 0,-1-2-1,0 0 1,-1-1 0,0 0 0,0-1 0,-1 0 0,0-1 0,-1 0-1,0-1 1,0 0 0,-1-1 0,13-21 0,-16 14 563,-7 19-759,0 0 0,0-1 1,-1 1-1,1 0 0,0 0 1,0 0-1,0-1 0,0 1 0,-1 0 1,1 0-1,0 0 0,0 0 1,0 0-1,-1-1 0,1 1 1,0 0-1,0 0 0,0 0 0,-1 0 1,1 0-1,0 0 0,0 0 1,-1 0-1,1 0 0,0 0 1,0 0-1,-1 0 0,1 0 0,0 0 1,0 0-1,-1 0 0,1 0 1,0 0-1,0 0 0,0 0 0,-1 1 1,1-1-1,0 0 0,-1 0 1,-1 1-23,0 1 1,0-1-1,-1 0 1,1 1-1,0-1 1,0 1 0,0 0-1,1 0 1,-1 0-1,0 0 1,1 0-1,-2 3 1,-1 2-9,1 0 1,0 1-1,0 0 0,0 0 1,1 0-1,1 0 1,0 0-1,0 0 0,0 0 1,1 10-1,0-16 21,0 1 0,1 0 0,-1-1 0,1 1 0,-1-1 0,1 1 0,0-1 1,0 1-1,0-1 0,0 1 0,1-1 0,-1 0 0,1 1 0,-1-1 0,1 0 0,0 0 0,0 0 0,0-1 0,0 1 0,0 0 0,0-1 0,0 1 0,0-1 0,1 0 1,-1 1-1,1-1 0,-1 0 0,1-1 0,-1 1 0,1 0 0,0-1 0,-1 1 0,5-1 0,6 0 50,-1 0 1,1-1-1,-1 0 0,1-1 0,-1-1 0,0 0 1,0 0-1,0-1 0,-1-1 0,1 0 1,-1-1-1,17-10 0,-21 11 104,1 0 0,-1 0 0,0-1 1,0 0-1,-1 0 0,0-1 0,0 1 0,-1-1 0,1-1 1,-1 1-1,-1-1 0,0 0 0,0 0 0,0 0 0,-1 0 1,0-1-1,-1 1 0,3-15 0,-5 21-156,0 0 1,0-1-1,0 1 0,0 0 0,-1 0 1,1-1-1,-1 1 0,1 0 1,-1 0-1,0 0 0,0-1 0,0 1 1,0 0-1,0 0 0,0 0 0,-1 1 1,1-1-1,-1 0 0,1 0 1,-1 1-1,1-1 0,-1 1 0,0-1 1,0 1-1,-4-2 0,3 1-356,-1 1 0,1-1 0,-1 1 0,0 0 0,1 0-1,-1 0 1,0 0 0,0 1 0,0 0 0,0 0 0,1 0 0,-1 0 0,0 0 0,-7 2 0,10-1-83,0 0 1,0 0 0,1 0 0,-1 0 0,0 0 0,0 0-1,1 0 1,-1 0 0,1 0 0,-1 0 0,1 1 0,-1-1-1,1 0 1,0 0 0,0 1 0,-1-1 0,1 0 0,0 0-1,0 1 1,0-1 0,0 0 0,0 0 0,1 1 0,-1-1-1,0 0 1,1 0 0,-1 0 0,1 2 0,7 15-6637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70 14894,'0'0'7346,"-6"-9"-4656,-21-30-1184,25 37-1472,0 0 1,-1 0-1,1 0 1,0 0-1,-1 1 0,1-1 1,-1 1-1,1-1 1,-1 1-1,0 0 1,0 0-1,1 0 1,-1 1-1,0-1 1,0 1-1,0-1 1,0 1-1,0 0 1,0 0-1,0 0 1,0 1-1,-4 0 0,2 0-59,0 0 0,1 0-1,-1 1 1,0 0-1,1-1 1,-1 2-1,1-1 1,0 0-1,0 1 1,-7 6-1,6-4 9,1 0 0,0 0 0,0 1 0,1-1 0,-1 1 0,1 0 0,1 0 0,-1 1 0,1-1 0,-2 7 0,4-12 19,-1 1-1,1 0 0,-1 0 0,1-1 0,0 1 0,0 0 0,-1-1 1,1 1-1,0 0 0,1 0 0,-1-1 0,0 1 0,1 0 0,-1 0 1,1-1-1,-1 1 0,1-1 0,-1 1 0,1 0 0,0-1 0,0 1 1,0-1-1,0 0 0,0 1 0,0-1 0,1 0 0,-1 1 0,0-1 1,1 0-1,-1 0 0,1 0 0,-1 0 0,1-1 0,-1 1 0,1 0 1,-1-1-1,1 1 0,0-1 0,0 1 0,-1-1 0,4 1 0,3-1 32,1 0-1,-1 0 0,0-1 0,0 0 1,1 0-1,-1-1 0,0 0 0,0 0 0,0-1 1,-1 0-1,1 0 0,-1-1 0,1 0 1,-1-1-1,0 1 0,-1-1 0,1-1 1,-1 1-1,0-1 0,0 0 0,-1 0 1,0-1-1,0 1 0,0-1 0,6-14 0,-10 16-32,-24 55-1404,22-46 1268,0 0 0,1 0 0,-1 0-1,1 1 1,0-1 0,-1 0 0,2 0-1,-1 0 1,1 0 0,-1 1 0,1-1-1,0 0 1,0 0 0,1 0-1,2 5 1,-2-7-249,0 0 0,-1 0 0,1 0 0,1 0 0,-1-1 0,0 1 0,0-1-1,1 1 1,-1-1 0,0 0 0,1 0 0,0 0 0,-1 0 0,1 0 0,-1 0 0,1-1 0,0 1-1,0-1 1,-1 0 0,1 0 0,0 0 0,-1 0 0,1-1 0,0 1 0,3-1 0,18-5-4377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5189,'0'0'17649,"-11"6"-17398,6-4-155,0 1 1,1 0 0,-1 0 0,0 0 0,1 1 0,0-1-1,0 1 1,0 0 0,0 1 0,1-1 0,0 0 0,-1 1 0,2 0-1,-1 0 1,0 0 0,1 0 0,0 0 0,0 0 0,1 1 0,-2 7-1,0 3 199,0-5-197,1 0-1,0 0 1,0 1-1,1 15 1,1-25-91,0 0 0,0 0 0,1-1 0,-1 1 0,0 0 0,1 0 0,-1 0 0,1-1 0,-1 1 0,1 0 0,0 0 0,0-1 0,0 1 0,0-1 0,0 1 0,0-1-1,0 1 1,0-1 0,1 0 0,-1 1 0,0-1 0,1 0 0,-1 0 0,1 0 0,0 0 0,-1 0 0,1-1 0,0 1 0,-1 0 0,1-1 0,0 1 0,0-1 0,2 1 0,26 1-56,44-3 0,-23 0 56,-50 2-5,0-1-1,-1 1 1,1-1-1,0 1 1,0 0-1,-1-1 1,1 1-1,0 0 1,-1 0-1,1 0 1,-1-1-1,1 1 1,-1 0-1,1 0 1,-1 0-1,1 0 0,-1 0 1,0 0-1,0 0 1,0 0-1,1 0 1,-1 0-1,0 0 1,0 0-1,0 0 1,0 0-1,-1 0 1,1 0-1,0 0 1,0 0-1,-1 0 1,1 0-1,-1 1 1,1 17 22,0-19-21,1 0 0,-1 0 0,0 1-1,0-1 1,0 0 0,0 0 0,1 0 0,-1 0-1,0 0 1,0 1 0,0-1 0,1 0 0,-1 0 0,0 0-1,0 0 1,0 0 0,1 0 0,-1 0 0,0 0-1,0 0 1,1 0 0,-1 0 0,0 0 0,0 0 0,1 0-1,-1 0 1,0 0 0,0 0 0,1 0 0,-1 0-1,0 0 1,0 0 0,0 0 0,1 0 0,-1-1 0,0 1-1,0 0 1,0 0 0,1 0 0,-1 0 0,0-1-1,0 1 1,0 0 0,0 0 0,0 0 0,1 0 0,-1-1-1,0 1 1,0 0 0,0 0 0,0-1 0,0 1 0,0 0-1,0 0 1,0 0 0,0-1 0,0 1 0,0 0-1,0 0 1,0-1 0,0 1 0,8-15 212,-4 1-104,-1-1-1,-1 0 1,1-24 0,1 39-159,1 0 1,-1 0 0,0 1-1,1-1 1,-1 1 0,0 0-1,7 2 1,-2 0-217,0-1-1,0-1 1,0 1 0,0-1 0,13-1-1,21-4-5404,-20-3 85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 11883,'0'0'9828,"-10"-1"-7207,6 0-2433,-7 0 152,-1 0 1,1 0-1,-1 1 1,-12 2 0,22-2-369,0 0 0,0 0 0,-1 0 0,1 1 0,0-1 0,0 1 0,0-1 0,0 1 0,0 0 0,0 0 0,0 0 0,1 0 0,-1 0 0,0 0 0,0 0 0,1 1 0,-1-1 0,1 1 0,-1-1 0,1 1 0,-1-1 0,1 1 1,0 0-1,0 0 0,0 0 0,0 0 0,0-1 0,0 1 0,1 0 0,-1 1 0,1-1 0,-1 0 0,1 3 0,0-4-31,1 0-1,-1 0 1,0-1 0,1 1 0,-1 0-1,1 0 1,0-1 0,-1 1-1,1 0 1,0-1 0,-1 1 0,1 0-1,0-1 1,-1 1 0,1-1 0,0 1-1,0-1 1,0 0 0,0 1-1,-1-1 1,1 0 0,0 0 0,0 1-1,2-1 1,28 5-315,-24-4 121,35 4-1220,-25-3 734,0 0 1,34 9-1,-51-11 765,1 0-1,-1 0 1,1 0 0,0 0-1,-1 1 1,1-1-1,-1 0 1,1 0-1,-1 0 1,1 1-1,-1-1 1,1 0-1,-1 1 1,1-1-1,-1 0 1,1 1-1,-1-1 1,1 1-1,-1-1 1,0 0-1,1 1 1,-1-1-1,0 1 1,1-1-1,-1 1 1,0 0 0,0-1-1,1 1 1,-1-1-1,0 1 1,0-1-1,0 1 1,0 0-1,0 0 1,-15 16 2111,-34 7 1124,48-23-3269,-11 4 236,-39 14 1177,48-18-1712,1-1 1,-1 1-1,0-1 0,1 0 1,-1 0-1,0 0 0,0 0 1,1 0-1,-1-1 0,-2 0 0,5-2-3926,4-6-2419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97 188 13677,'0'0'10047,"-11"2"-10058,11-2 11,-7 1 65,0 1 0,0 0 0,0 1 1,1-1-1,-1 1 0,-5 4 0,9-5-43,1-1 0,-1 1 1,1 0-1,0 0 0,0 0 0,0 1 0,0-1 0,0 0 1,0 1-1,1-1 0,-1 1 0,1-1 0,0 1 1,0 0-1,0 0 0,0 0 0,0-1 0,1 1 1,-1 0-1,1 0 0,0 0 0,-1 4 0,2-7-15,-1 1-1,0 0 1,0 0-1,0 0 1,0 0-1,1 0 1,-1 0-1,0 0 1,1-1-1,-1 1 1,1 0-1,-1 0 1,1-1-1,-1 1 1,1 0-1,0 0 1,-1-1-1,1 1 1,0-1-1,0 1 1,-1-1 0,1 1-1,0-1 1,0 1-1,1-1 1,31 8 87,33-11 0,-56 0-100,1-1 1,-1 0-1,0 0 1,0-1-1,-1 0 1,1-1-1,-1 0 1,0 0-1,-1-1 1,1 0-1,-1-1 1,-1 0-1,1 0 0,-1 0 1,-1-1-1,0 0 1,0-1-1,-1 1 1,0-1-1,0 0 1,-1 0-1,-1-1 1,0 1-1,0-1 0,2-16 1,-5 24-5,0 0 0,-1 0-1,1 0 1,-1 0 0,0-1 0,0 1 0,0 0-1,0 1 1,0-1 0,-1 0 0,1 0 0,-1 0 0,1 1-1,-1-1 1,0 1 0,0-1 0,-1 1 0,1 0 0,0 0-1,-1 0 1,1 0 0,-1 0 0,0 1 0,1-1 0,-1 1-1,0 0 1,0-1 0,0 1 0,-3 0 0,-1-1-42,0 0 0,-1 0-1,1 1 1,0 0 0,0 1 0,0 0 0,-1 0 0,1 0 0,0 1 0,0 0 0,-1 1 0,-7 2 0,13-4 36,0 1 1,0 0-1,0 0 1,0 0-1,1 0 1,-1 0-1,0 0 1,1 1 0,-1-1-1,1 1 1,-1-1-1,1 1 1,-1-1-1,1 1 1,0 0-1,0-1 1,0 1-1,0 0 1,0 0-1,0 0 1,1 0 0,-1 0-1,1 0 1,-1 0-1,1 0 1,0 0-1,0 0 1,0 0-1,0 0 1,0 0-1,0 1 1,0-1-1,1 0 1,-1 0 0,1 0-1,0 0 1,-1 0-1,1-1 1,0 1-1,0 0 1,0 0-1,0 0 1,1-1-1,-1 1 1,0-1 0,1 1-1,2 2 1,60 24-286,-51-23-59,1 0 0,-2 1 0,1 1 0,-1-1 0,0 2 0,12 9 0,-21-14 410,0 0 0,0 0 0,-1 0 0,1 0 0,-1 1 0,0-1 0,0 1 0,0 0 0,0-1 0,-1 1 0,0 0 0,0 0 0,0 0 0,0 0 0,0 0 0,-1 0 0,1 0 0,-1 0 0,-1 0-1,1 0 1,0 0 0,-1 0 0,0 1 0,0-2 0,-2 8 0,-2 1 162,0 5-3584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14318,'0'0'6870,"9"1"-4916,3 1-1471,4 0-66,-1 0 1,0-1-1,1 0 1,-1-2 0,0 1-1,31-7 1,-46 7-417,1 0 0,0 0 0,-1-1 0,1 1 0,0 0 0,-1 0 0,1 0 1,-1-1-1,1 1 0,0 0 0,-1-1 0,1 1 0,-1-1 0,1 1 0,-1-1 0,1 1 0,-1-1 1,0 1-1,1-1 0,-1 1 0,0-1 0,1 1 0,-1-1 0,0 0 0,1 1 0,-1-1 0,0 0 1,0 1-1,0-1 0,0 0 0,0 1 0,0-1 0,0 0 0,0 1 0,0-1 0,0 0 0,0 1 1,0-1-1,0 0 0,0 1 0,-1-1 0,1 1 0,0-1 0,0 0 0,-1 1 0,1-1 0,-1 1 1,1-1-1,0 1 0,-1-1 0,1 1 0,-1-1 0,1 1 0,-1-1 0,1 1 0,-1 0 0,0-1 1,1 1-1,-1 0 0,1-1 0,-1 1 0,0 0 0,1 0 0,-1 0 0,0-1 0,1 1 0,-2 0 1,-4 0-26,1-1 0,0 1 0,0 0 0,-1 1 0,1-1 1,0 1-1,0 0 0,0 1 0,0-1 0,0 1 1,0 0-1,0 0 0,0 0 0,0 1 0,1 0 1,0 0-1,-1 0 0,1 0 0,0 0 0,0 1 1,1 0-1,-1 0 0,1 0 0,0 0 0,0 1 1,0-1-1,1 1 0,0 0 0,-1 0 0,2-1 1,-1 1-1,0 1 0,1-1 0,0 0 0,0 0 1,0 7-1,2-11 28,-1 1 1,1 0-1,-1-1 0,1 1 1,0-1-1,-1 0 1,1 1-1,0-1 1,0 1-1,0-1 1,0 0-1,0 0 1,0 0-1,1 1 0,-1-1 1,0 0-1,0-1 1,1 1-1,-1 0 1,1 0-1,-1 0 1,1-1-1,-1 1 1,1-1-1,-1 1 0,1-1 1,0 0-1,-1 0 1,1 1-1,-1-1 1,1 0-1,0 0 1,1-1-1,62-2-181,-64 3 171,18-4-351,0 0 0,-1-2 0,0 0 0,0-1 0,20-11 0,33-12 182,-70 30 197,-1 0 0,1-1-1,-1 1 1,1 0 0,-1 0 0,1-1 0,-1 1 0,1 0 0,-1 0 0,0 0 0,1 0-1,0 0 1,-1 0 0,1 0 0,-1 0 0,1 0 0,-1 0 0,1 0 0,-1 0 0,1 0-1,-1 0 1,0 0 0,1 1 0,-1-1 0,1 0 0,-1 0 0,1 1 0,-1-1-1,1 0 1,-1 0 0,0 1 0,1-1 0,-1 1 0,0-1 0,1 0 0,-1 1 0,0-1-1,1 1 1,-1-1 0,0 0 0,0 1 0,1 0 0,-1 26 1077,-1-2-126,1-24-945,0 0-1,0-1 1,0 1-1,0-1 1,0 1-1,0-1 0,0 1 1,1-1-1,-1 1 1,0-1-1,0 1 1,1-1-1,-1 1 1,0-1-1,1 1 0,-1-1 1,0 1-1,1-1 1,-1 0-1,1 1 1,-1-1-1,1 0 1,-1 1-1,1-1 0,-1 0 1,1 0-1,-1 1 1,1-1-1,-1 0 1,1 0-1,0 0 0,15 1-208,0-1-1,0-1 0,-1-1 0,1 0 0,0-2 0,20-5 0,-18 3-495,1 2-1,-1 0 1,37-2 0,-54 7 712,-1-1 1,1 1-1,0-1 0,0 1 1,0-1-1,0 1 0,-1-1 0,1 1 1,0 0-1,0-1 0,-1 1 1,1 0-1,-1 0 0,1-1 1,-1 1-1,1 0 0,-1 0 1,1 0-1,-1 0 0,0 0 0,1 0 1,-1 0-1,0 0 0,0 1 1,1 7-7234,2-18-276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15631,'0'0'9865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13869,'0'0'13421,"-10"7"-13464,0 2 47,1 1 1,0 0-1,0 1 0,0-1 1,2 2-1,-1-1 0,1 1 1,1 0-1,0 0 0,1 1 1,0 0-1,1 0 1,1 0-1,0 0 0,-2 21 1,5-32 0,0 0 0,0 0 1,0 0-1,1 0 0,-1 0 1,1 1-1,0-1 0,-1-1 1,1 1-1,0 0 0,0 0 1,0 0-1,0 0 0,0-1 1,1 1-1,-1 0 0,0-1 1,1 1-1,-1-1 0,1 0 1,0 1-1,2 1 0,2-1 15,-1 1 0,0-1-1,1 0 1,-1 0 0,1-1-1,-1 1 1,1-1 0,8 0-1,0 0 21,-1-1-1,1 0 1,-1-1-1,1-1 1,-1 0 0,25-8-1,-28 6 12,1 0-1,-1-1 1,1 0 0,-1-1 0,9-8-1,-18 13 239,-17 32-615,15-30 335,0 0-1,1 0 1,0 0-1,-1 0 1,1 0-1,0 0 1,-1 0 0,1 1-1,0-1 1,0 0-1,0 0 1,0 0-1,0 0 1,0 0 0,0 1-1,0-1 1,1 0-1,-1 0 1,0 0-1,1 0 1,-1 0 0,1 0-1,-1 0 1,1 0-1,-1 0 1,1 0-1,0 0 1,-1 0 0,1 0-1,0-1 1,0 1-1,0 0 1,0 0-1,0-1 1,-1 1 0,1-1-1,0 1 1,1-1-1,-1 1 1,0-1 0,0 1-1,0-1 1,0 0-1,0 0 1,2 1-1,5 0-669,-1 1 0,1-1 0,0 0 1,0-1-1,9 0 0,-16 0 359,0 0 1,-1 0 0,1 0 0,-1-1 0,1 1 0,-1 0 0,1 0 0,-1 0 0,1-1 0,-1 1-1,1 0 1,-1-1 0,0 1 0,1 0 0,-1-1 0,1 1 0,-1-1 0,0 1 0,1-1 0,-1 1-1,0 0 1,0-1 0,1 1 0,-1-1 0,0 0 0,0 1 0,0-1 0,0 1 0,1-1 0,-1 0-1,0-2-1398,4-14-11309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13613,'0'0'12075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17388,'0'-3'944,"5"3"-944,0 3-8,3 0 416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166 196 12940,'0'0'5531,"-11"-1"-4677,-38-4-635,45 5-219,0 0-1,0 0 1,0 1 0,1-1 0,-1 1-1,0 0 1,0 0 0,0 0 0,1 1 0,-1-1-1,0 1 1,1 0 0,-1 0 0,1 0-1,0 0 1,0 1 0,0-1 0,0 1-1,0 0 1,1 0 0,-4 4 0,3-2 123,0 0 0,0 0 0,0 0 0,0 1 1,1-1-1,0 1 0,0 0 0,0-1 0,1 1 0,0 0 1,0 0-1,0 6 0,2-11-78,-1 1-1,1-1 1,-1 1 0,1-1 0,0 0 0,-1 1-1,1-1 1,0 0 0,0 0 0,0 0-1,0 0 1,0 1 0,0-1 0,0-1-1,1 1 1,-1 0 0,0 0 0,0 0-1,1-1 1,-1 1 0,1 0 0,-1-1-1,0 0 1,1 1 0,-1-1 0,1 0-1,-1 1 1,1-1 0,-1 0 0,1 0-1,-1 0 1,4-1 0,3 1 256,1 0 1,-1 0-1,0-1 1,17-4-1,-11 0-173,0-2-1,0 1 0,0-1 1,-1-1-1,0-1 1,-1 0-1,0 0 1,13-14-1,-10 8-16,0-1 1,0 0-1,-2-1 1,0 0-1,12-24 0,-21 34-63,-1 0-1,0 0 1,0-1-1,-1 1 1,0-1-1,0 1 1,1-14-1,-3 20-63,0-1 1,0 0-1,0 0 0,0 0 0,0 1 0,0-1 0,0 0 0,-1 0 0,1 1 0,-1-1 0,1 0 1,-1 1-1,1-1 0,-1 0 0,0 1 0,0-1 0,0 1 0,0-1 0,0 1 0,0 0 0,-1-1 0,1 1 1,0 0-1,-1 0 0,1 0 0,-1 0 0,1 0 0,-1 0 0,1 0 0,-1 1 0,0-1 0,1 0 1,-1 1-1,0-1 0,0 1 0,1 0 0,-4-1 0,-2 1-60,0 0-1,-1 0 1,1 1-1,0 0 1,0 0-1,-1 0 1,1 1-1,0 0 1,1 1-1,-1-1 1,0 1 0,-9 6-1,12-7 42,1 1 0,-1-1 0,1 1 0,-1 0 1,1 0-1,0 0 0,0 1 0,0-1 0,0 1 0,1-1 0,-1 1 0,1 0 0,0 0 1,0 0-1,0 0 0,1 1 0,0-1 0,0 0 0,0 1 0,0-1 0,0 9 0,1-10-86,1 0-1,0 0 1,0 0-1,0-1 1,0 1-1,0 0 1,1 0-1,-1-1 1,1 1-1,-1 0 0,1-1 1,0 0-1,0 1 1,0-1-1,1 0 1,-1 0-1,0 0 1,4 2-1,58 34-2513,-38-23 661,-15-9 828,3 3 887,1 1-1,20 17 1,-31-24 52,-1 1 1,1-1 0,-1 1 0,0 0-1,0 0 1,-1 1 0,3 4-1,2 19-4007,-7-24-2213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13357,'0'0'11563,"-4"13"-11339,0-2-210,-11 36 661,1 0 1,2 1 0,-9 88 0,21-135-659,0 0 0,0 1 1,0-1-1,0 0 0,1 0 0,-1 0 0,0 0 1,0 0-1,1 0 0,-1 1 0,1-1 0,-1 0 1,1 0-1,-1 0 0,1 0 0,0 0 0,-1-1 1,1 1-1,0 0 0,0 0 0,-1 0 0,1-1 1,0 1-1,0 0 0,0-1 0,2 2 0,-1-1 76,1-1-1,0 1 0,-1 0 0,1-1 0,0 0 0,0 0 0,0 1 0,0-2 0,-1 1 0,6-1 0,1-1 123,0 0-1,-1 0 1,1-1-1,0 0 1,-1-1-1,10-5 1,-3-1-27,-1-1-1,-1 0 1,25-25 0,-33 31-357,-1 0-1,0 0 1,0 0 0,0 0-1,-1-1 1,0 0 0,0 1 0,0-1-1,-1 0 1,1 0 0,-1-1-1,-1 1 1,0 0 0,1-7-1,-2 12 5,0 1-1,0 0 1,1-1-1,-1 1 0,-1 0 1,1-1-1,0 1 0,0-1 1,0 1-1,0 0 1,0-1-1,0 1 0,0 0 1,0-1-1,0 1 0,-1 0 1,1 0-1,0-1 1,0 1-1,0 0 0,-1-1 1,1 1-1,0 0 0,0 0 1,-1 0-1,1-1 1,0 1-1,-1 0 0,1 0 1,0 0-1,-1 0 0,1-1 1,0 1-1,-1 0 1,1 0-1,0 0 0,-1 0 1,1 0-1,0 0 0,-1 0 1,1 0-1,0 0 1,-1 0-1,1 0 0,0 0 1,-1 0-1,0 0-345,-12 0-7241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8072,'0'0'13356,"52"47"-12171,-33-45-960,4-2-129,1 0-1666,1 0-3362,1-8-4101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80 9929,'0'0'14521,"8"3"-12776,-3-1-1559,-1-1-1,1 0 1,0-1-1,-1 1 1,1-1-1,0 0 0,0 0 1,0 0-1,-1-1 1,1 1-1,0-1 1,6-2-1,-8 2-125,0-1 0,1 1-1,-1 0 1,0-1 0,0 1 0,0-1-1,0 0 1,-1 0 0,1 0 0,-1 0-1,1-1 1,-1 1 0,1-1 0,-1 0-1,0 1 1,0-1 0,-1 0 0,1 0-1,0 0 1,-1 0 0,0 0 0,1-5-1,-1 7-97,-1 1 0,0-1 0,0 0 0,0 0 0,0 0-1,0 0 1,0 0 0,0 1 0,0-1 0,0 0 0,0 0-1,0 0 1,-1 0 0,1 0 0,0 1 0,-1-1 0,1 0-1,0 0 1,-1 1 0,1-1 0,-1 0 0,1 0 0,-1 1 0,1-1-1,-1 1 1,0-1 0,1 0 0,-1 1 0,0-1 0,0 1-1,1 0 1,-1-1 0,0 1 0,0 0 0,0-1 0,1 1-1,-1 0 1,0 0 0,0-1 0,0 1 0,0 0 0,0 0-1,1 0 1,-1 0 0,0 0 0,0 1 0,0-1 0,0 0-1,0 0 1,1 0 0,-2 1 0,-4 0-131,1 0 0,-1 0 0,1 1 0,-1-1 0,1 1 0,0 1 0,-6 2 0,3 1 151,0-1 1,0 2-1,1-1 0,0 1 1,0 1-1,-8 9 0,12-12 43,0-1-1,0 1 1,1-1-1,-1 1 1,1 0-1,0 0 1,0 0-1,0 0 1,1 0-1,0 0 0,0 0 1,0 1-1,1 7 1,0-12-16,1 1 0,-1-1-1,1 1 1,0-1 0,0 1 0,-1-1 0,1 0 0,0 1 0,0-1 0,0 0 0,1 0 0,-1 1 0,0-1-1,0 0 1,1 0 0,-1 0 0,0-1 0,1 1 0,-1 0 0,1 0 0,-1-1 0,1 1 0,0-1-1,-1 1 1,1-1 0,-1 0 0,1 0 0,0 0 0,-1 0 0,1 0 0,3 0 0,4 0 6,1 0 1,-1-1 0,1 0-1,12-3 1,-12 1-70,-1 0 0,0-1 0,0 0 0,0-1 1,0 0-1,-1 0 0,13-11 0,51-51-576,-55 49 233,-22 26 344,1 0-1,-1 0 0,1 1 0,1-1 0,0 1 1,0 0-1,0 0 0,1 0 0,1 0 0,0 0 1,0 0-1,1 14 0,0-21 41,0-1 0,0 1 0,0-1 0,0 1-1,0-1 1,1 1 0,-1-1 0,1 1 0,-1-1 0,1 0 0,0 1 0,-1-1-1,1 0 1,0 1 0,0-1 0,0 0 0,0 0 0,0 0 0,0 0 0,0 0-1,0 0 1,0 0 0,1 0 0,-1 0 0,0-1 0,0 1 0,1 0 0,-1-1-1,1 1 1,-1-1 0,1 0 0,-1 1 0,0-1 0,1 0 0,-1 0 0,1 0 0,-1 0-1,1 0 1,-1 0 0,1 0 0,-1-1 0,3 0 0,3 0-330,-1 0 1,0-1 0,1 0-1,-1 0 1,0 0 0,0-1-1,-1 1 1,1-2 0,5-3-1,0-2-1869,-1 0-1,0-1 0,17-21 0,0-8-4572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13741,'0'0'2103,"-5"10"454,-8 22-1536,1 0-1,2 1 1,1 0-1,2 1 1,-3 40 0,-1 34-942,5-65 119,5-35 87,0-15 178,0-21-320,0 19-145,0 0 0,1 0 0,0 1 0,1-1 0,0 0 0,0 0 0,4-12 1,-5 20 3,0 1 0,1-1 0,-1 1 0,0 0 0,0-1 0,1 1 0,-1 0 1,1-1-1,-1 1 0,0 0 0,1-1 0,-1 1 0,1 0 0,-1 0 0,0-1 0,1 1 1,-1 0-1,1 0 0,-1 0 0,1 0 0,-1 0 0,1 0 0,-1 0 0,1 0 0,-1 0 1,1 0-1,-1 0 0,1 0 0,-1 0 0,1 0 0,-1 0 0,1 0 0,-1 0 1,1 1-1,0-1 0,21 11-163,-12-5 251,3 0-45,1-1 0,-1-1-1,1 0 1,0-1 0,1-1 0,24 2 0,-29-4-5,0 0 1,0 0-1,-1-1 0,1 0 1,0-1-1,-1 0 0,0-1 1,1 0-1,-1 0 1,16-9-1,-23 11 40,-20 20-165,16-18 112,0 1 1,-1 0 0,1 0 0,0 0-1,0 0 1,0 1 0,1-1 0,-1 0-1,-1 4 1,2-5 9,0 0-1,1 1 1,-1-1 0,1 0-1,-1 0 1,1 1-1,0-1 1,-1 0 0,1 1-1,0-1 1,0 0 0,0 1-1,0-1 1,0 0-1,0 1 1,1-1 0,-1 0-1,0 0 1,1 1-1,-1-1 1,1 0 0,-1 0-1,1 1 1,1 1-1,0-2 8,-1 1-1,1-1 1,0 1 0,0-1-1,0 0 1,0 0-1,0 0 1,0 0 0,1 0-1,-1-1 1,0 1-1,0 0 1,4-1 0,9 2-7,1-1 0,0-1 0,24-3 0,-29 2-189,111-17-2240,-121 46-896,-2-22-1126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13421,'0'0'10666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12524,'0'0'9641,"11"0"-8520,25 0-450,-7-1-391,0 1 0,-1 1 0,1 1 0,47 11 0,-74-13-291,-1 1-1,1 0 0,-1-1 0,1 1 1,-1 0-1,1 0 0,-1 0 0,0 0 1,1 0-1,-1 0 0,0 0 0,0 0 1,0 0-1,0 1 0,0-1 0,0 0 1,0 1-1,0-1 0,-1 1 0,1-1 1,0 1-1,-1-1 0,1 1 0,-1-1 1,0 1-1,1 0 0,-1-1 0,0 1 1,0 0-1,0-1 0,0 1 0,0 0 1,-1-1-1,1 1 0,0-1 0,-1 1 1,0 1-1,-3 9-4,-1-1 0,0 0 1,0 0-1,-9 13 0,1-1 226,10-17-194,0 0 0,0 0 0,1 0 0,0 0 1,0 0-1,-2 12 0,5-16 1,-1-1 1,0 0 0,0 0-1,0 1 1,1-1 0,-1 0 0,1 0-1,-1 0 1,1 1 0,-1-1-1,1 0 1,0 0 0,-1 0-1,1 0 1,0 0 0,0 0 0,0 0-1,0-1 1,0 1 0,0 0-1,0 0 1,0-1 0,0 1 0,0 0-1,0-1 1,1 1 0,-1-1-1,0 0 1,0 1 0,0-1-1,1 0 1,-1 0 0,0 0 0,1 0-1,-1 0 1,0 0 0,0 0-1,1 0 1,-1 0 0,1-1 0,5 0 92,0 1 1,0-1-1,0-1 1,-1 1 0,1-1-1,-1 0 1,1-1 0,-1 0-1,0 0 1,0 0 0,0-1-1,0 1 1,-1-1-1,1-1 1,4-4 0,8-10-133,0 0 1,23-33-1,-30 37-77,-10 14-306,-8 32-498,5-26 978,0-1-1,0 0 0,1 1 1,-1-1-1,1 1 0,0-1 1,1 1-1,-1 0 0,1 0 1,-1-1-1,1 1 0,2 8 1,-1-11-33,0 0 0,0-1 0,0 1 0,0 0 0,1 0 1,-1-1-1,1 1 0,-1-1 0,1 1 0,-1-1 0,1 0 1,0 0-1,0 0 0,0 1 0,0-2 0,0 1 0,0 0 0,0 0 1,0-1-1,0 1 0,0-1 0,0 1 0,0-1 0,0 0 1,1 0-1,-1 0 0,0 0 0,4-1 0,2 0 31,1 0 0,-1-1 1,0 0-1,0 0 0,0-1 0,0 0 0,0 0 0,-1-1 1,1 0-1,-1 0 0,0-1 0,0 0 0,-1 0 0,1 0 1,-1-1-1,0 0 0,-1 0 0,1-1 0,-1 0 0,-1 0 0,1 0 1,-1 0-1,0-1 0,-1 1 0,0-1 0,3-11 0,53 48-980,-50-27 953,0-1-1,0 0 1,0 0 0,0-1-1,0 0 1,0-1 0,9-1-1,-14 1-37,-1 1 0,0-1 0,0 0 0,0 0 0,0 0 0,0 0 0,0 0 0,0-1 0,0 1 0,0-1 0,0 0 0,-1 0 1,1 0-1,-1 0 0,1 0 0,-1-1 0,0 1 0,0-1 0,0 1 0,0-1 0,-1 0 0,3-4 0,-4 7-57,-1-1 1,1 1 0,0 0-1,-1-1 1,1 1-1,0 0 1,-1-1 0,1 1-1,0 0 1,-1-1 0,1 1-1,-1 0 1,1 0-1,-1 0 1,1-1 0,0 1-1,-1 0 1,1 0 0,-1 0-1,1 0 1,-1 0-1,1 0 1,-1 0 0,1 0-1,-1 0 1,1 0 0,-1 0-1,1 0 1,-1 0-1,1 0 1,0 1 0,-2-1-1,-19 4-709,15-1 714,1 0 0,0 0 0,0 0 0,0 1 0,1-1 0,-1 1 0,-6 8 0,9-10 41,0 0 1,1 0-1,-1 1 0,0-1 1,1 1-1,-1-1 0,1 1 1,0 0-1,0-1 0,0 1 1,0 0-1,1 0 0,-1 0 1,1 0-1,-1 0 0,1 0 1,0 5-1,2-6 8,0 0 1,-1 0-1,1 0 1,0-1-1,0 1 0,0 0 1,0-1-1,0 0 0,0 1 1,1-1-1,-1 0 1,0 0-1,1 0 0,-1-1 1,1 1-1,-1 0 0,1-1 1,-1 0-1,1 0 1,2 1-1,7 1 16,27 7 37,92 20-1778,-45-21 4054,-85-17 1357,-1-15-3014,0 21-390,-1-15-302,-1 0 0,0 0-1,-2 0 1,-6-20-1,3 11-627,14 27-6400,26 12 1701,-6 1 243,8 3-1157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188 147 14638,'0'0'7831,"-8"-6"-5354,1 2-2179,1 0-1,0 1 1,-1 0-1,0 0 1,0 0 0,0 1-1,0 0 1,-12-2-1,15 3-231,-1 1 1,1 0-1,0 0 0,0 0 1,-1 1-1,1-1 0,0 1 1,0 0-1,0 0 0,0 0 0,0 1 1,0-1-1,0 1 0,0 0 1,0 0-1,1 1 0,-1-1 0,1 1 1,-5 4-1,6-6-50,1 0 0,-1 0 0,0 1 0,1-1 1,-1 1-1,1-1 0,0 1 0,-1 0 0,1 0 0,0-1 0,0 1 0,0 0 0,0 0 0,0 0 0,1 0 1,-1 0-1,1 0 0,-1 1 0,1-1 0,0 0 0,-1 0 0,1 0 0,0 0 0,0 0 0,1 1 0,-1-1 1,0 0-1,1 0 0,0 0 0,-1 0 0,2 3 0,1-3-8,-1 1-1,1-1 1,-1 0 0,1 0 0,0 0-1,0 0 1,0 0 0,0-1 0,0 1-1,0-1 1,0 0 0,0 1 0,1-2-1,-1 1 1,0 0 0,1-1 0,-1 1-1,6-1 1,3-1-16,-1 1-1,0-1 1,1-1 0,-1 0 0,0-1-1,0 0 1,0 0 0,-1-2 0,1 1-1,-1-1 1,0 0 0,0-1-1,-1-1 1,10-7 0,-7 4-10,0 0 0,0-1 0,-1-1 0,-1 0 0,0-1 0,0 0 0,-1 0 0,-1-1 0,10-21 0,-14 13-45,-4 22 59,0 0 0,0 0 0,0-1 1,-1 1-1,1 0 0,0 0 0,0-1 0,0 1 0,-1 0 0,1 0 1,0 0-1,0-1 0,0 1 0,-1 0 0,1 0 0,0 0 0,0 0 1,-1 0-1,1-1 0,0 1 0,-1 0 0,1 0 0,0 0 0,0 0 1,-1 0-1,1 0 0,0 0 0,-1 0 0,1 0 0,0 0 0,0 0 1,-1 0-1,1 0 0,0 0 0,-1 0 0,1 1 0,-3 0-21,0 0-1,0 1 1,0-1 0,0 1-1,0 0 1,1-1 0,-1 2-1,1-1 1,-4 4 0,-2 2 29,1 1 0,0 1 0,0 0 0,1-1 0,-9 22 0,12-26 1,1 1 0,0 0 0,1 0 0,-1 0 0,1-1 1,0 1-1,1 1 0,-1-1 0,1 0 0,0 0 0,1 0 0,-1 0 1,3 7-1,-2-11-18,1 1 0,-1-1 0,1 1 0,0-1 0,0 0 0,0 0 0,0 0 0,0 0 0,1 0 1,-1 0-1,0-1 0,1 1 0,-1-1 0,1 1 0,0-1 0,0 0 0,-1 0 0,1 0 0,0-1 0,0 1 0,0-1 0,0 1 1,0-1-1,5 0 0,1 0-54,0 0 0,0 0 1,1 0-1,-1-1 0,0-1 0,17-4 1,-20 3 78,0 1 0,0-2 1,-1 1-1,0-1 0,1 0 0,-1 0 1,-1 0-1,1 0 0,-1-1 1,1 0-1,-1 0 0,-1 0 1,1-1-1,-1 1 0,0-1 0,0 0 1,-1 0-1,1 0 0,-1 0 1,-1 0-1,1 0 0,0-9 1,-2 15-14,0-1 1,-1 1-1,1-1 0,0 1 1,-1-1-1,1 1 1,-1 0-1,1-1 1,-1 1-1,1 0 1,-1-1-1,1 1 1,-1 0-1,1 0 1,-1-1-1,1 1 1,-1 0-1,1 0 1,-1 0-1,1 0 1,-1 0-1,0 0 1,1 0-1,-1 0 1,1 0-1,-1 0 1,1 0-1,-1 0 1,0 0-1,1 0 0,-1 1 1,1-1-1,-1 0 1,1 0-1,-1 1 1,1-1-1,-1 0 1,1 1-1,-1-1 1,1 0-1,0 1 1,-1 0-1,-26 14 93,-1 16 576,28-30-652,-1 0 1,0-1-1,1 1 0,-1 0 0,1 0 0,-1 0 0,1 0 0,-1 0 0,1 0 1,-1 0-1,1 0 0,0 0 0,0 0 0,0 0 0,-1 0 0,1 0 0,0 0 0,0 0 1,1 0-1,-1 0 0,0 0 0,0 0 0,0 0 0,1 0 0,-1 0 0,0 0 1,1 0-1,-1 0 0,1 0 0,-1 0 0,1 0 0,0 0 0,-1 0 0,1-1 0,0 1 1,-1 0-1,1-1 0,0 1 0,0 0 0,1 0 0,7 3 41,0 0-1,0-1 0,1 0 1,0 0-1,-1-1 1,1-1-1,17 2 1,77-4-1556,-53 0 69,-1 1 2151,-50 1-625,0 0 0,0-1 0,0 1 0,0 0 0,0 0-1,0-1 1,0 1 0,0 0 0,1 0 0,-1-1 0,0 1 0,0 0 0,1-1 0,-1 1 0,1 0 0,-1-1 0,0 1 0,1-1-1,-1 1 1,1-1 0,-1 1 0,1-1 0,0 1 0,-1-1 0,1 1 0,0-1 0,-1 0 0,1 1 0,0-1 0,-1 0 0,2 1-1,49 3 634,-23-1-3033,1-2-6263,-10-1-4272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10025,'0'0'13592,"1"10"-12882,-1 2-327,0 0 1,-1 0-1,0 0 1,-1-1-1,-6 23 1,8-34-379,0 0 1,0 1-1,0-1 0,0 1 1,0-1-1,0 0 1,0 1-1,0-1 0,0 0 1,0 1-1,0-1 0,0 1 1,0-1-1,0 0 1,0 1-1,0-1 0,0 0 1,1 1-1,-1-1 1,0 0-1,0 1 0,0-1 1,1 0-1,-1 1 0,0-1 1,0 0-1,1 0 1,-1 1-1,0-1 0,1 0 1,-1 0-1,0 0 0,1 1 1,-1-1-1,0 0 1,1 0-1,-1 0 0,0 0 1,1 0-1,0 0 1,24 0 287,25-12 36,-1-7-288,-21 8-39,1 1 1,47-11-1,-76 21-9,1 0-1,-1 0 0,0 0 0,1 0 0,-1 0 0,1 0 0,-1-1 1,1 1-1,-1 0 0,1 0 0,-1 0 0,1 1 0,-1-1 0,0 0 1,1 0-1,-1 0 0,1 0 0,-1 0 0,1 0 0,-1 1 1,0-1-1,1 0 0,-1 0 0,1 1 0,-1-1 0,0 0 0,1 1 1,-1-1-1,0 0 0,0 1 0,1-1 0,-1 0 0,0 1 0,0-1 1,1 1-1,-1-1 0,0 0 0,0 1 0,0-1 0,0 1 1,0-1-1,1 1 0,-1-1 0,0 1 0,0-1 0,0 1 0,0-1 1,0 1-1,-1-1 0,1 0 0,0 1 0,0-1 0,0 1 0,-1 0 1,-12 34 61,4-11 163,35-24 675,-15-4-977,0 1 0,0-1 0,-1-1 0,1 0 0,-1 0 0,0-1 0,-1 0 0,1-1 0,-1 0 0,-1 0 0,1-1 0,10-14 0,-22 28-986,0-3 1100,1 1 1,-1-1-1,1 1 0,0-1 0,0 1 0,0 0 1,1 0-1,-1 0 0,1 0 0,0 0 0,0 1 1,1-1-1,-1 0 0,1 0 0,0 9 0,1-13-6,0 1-1,-1 0 0,1 0 1,0 0-1,0 0 1,0-1-1,0 1 0,0 0 1,0-1-1,0 1 0,0-1 1,0 1-1,1-1 0,-1 0 1,0 1-1,0-1 0,0 0 1,0 0-1,1 0 1,-1 0-1,2 0 0,33 0 409,-27 0-313,-1-1-111,0 0 0,0 0 1,0-1-1,-1 0 0,1-1 0,-1 1 0,1-2 0,-1 1 0,0-1 0,0 0 0,0 0 0,-1 0 0,11-11 0,-11 11-116,-6 6 38,0 1 1,0-1-1,0 0 1,0 1-1,0-1 1,1 0-1,-1 0 1,1 1-1,-1-1 1,1 0-1,0 0 0,0 0 1,0 0-1,0 0 1,0 0-1,1 0 1,-1 0-1,3 2 1,2-2 121,1-1 1,0 1 0,0-1-1,-1-1 1,1 1 0,0-1-1,0-1 1,0 1-1,0-1 1,-1 0 0,1-1-1,0 1 1,-1-1-1,1-1 1,-1 1 0,1-1-1,7-5 1,-10 6 17,1-2 1,-1 1-1,1 0 0,-1-1 1,0 1-1,0-1 1,-1 0-1,1-1 0,-1 1 1,0-1-1,0 1 1,-1-1-1,1 0 0,-1 0 1,0 0-1,0 0 1,-1 0-1,1-1 0,-1 1 1,0-1-1,0-9 0,-1 15-110,0-1 0,0 1-1,0-1 1,0 1-1,0-1 1,0 1-1,0 0 1,0-1-1,0 1 1,0-1 0,0 1-1,1-1 1,-1 1-1,0 0 1,0-1-1,1 1 1,-1-1-1,0 1 1,0 0 0,1-1-1,-1 1 1,0 0-1,1-1 1,-1 1-1,0 0 1,1 0-1,-1-1 1,1 1 0,-1 0-1,0 0 1,1 0-1,-1 0 1,1-1-1,-1 1 1,1 0-1,-1 0 1,0 0 0,1 0-1,-1 0 1,1 0-1,-1 0 1,1 0-1,-1 0 1,1 0-1,0 1 1,26 8-3691,-11-3 1016,14 0-4389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11723,'11'0'2530,"-1"6"321,-8 14-384,2 7-866,-4 9-288,0 0-544,0 6-481,0-4-128,0-4-128,0-3 0,-4-4-608,4-5-769,-2-6-897,-2-7-1506,-3-7-3971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18508,'1'0'72,"-1"0"-1,1 1 1,-1-1-1,1 1 1,-1-1-1,1 1 1,-1-1-1,0 1 1,1-1-1,-1 1 1,0-1-1,1 1 1,-1-1 0,0 1-1,0-1 1,0 1-1,0 0 1,1-1-1,-1 1 1,0-1-1,0 1 1,0 0-1,0-1 1,0 1 0,0-1-1,0 1 1,-1 0-1,1-1 1,0 1-1,0 0 1,-7 27 527,5-21-61,0 4-249,-3 7 106,1 1 0,1-1 0,1 0-1,0 22 1,2-35-421,1 0 0,-1 0 0,1 0 0,0-1-1,0 1 1,1 0 0,-1 0 0,1-1 0,0 1 0,0-1 0,0 0-1,1 1 1,0-1 0,0 0 0,0-1 0,0 1 0,0 0-1,1-1 1,0 0 0,6 5 0,1-2-306,1 0 0,-1 0-1,1-2 1,13 5 0,-16-7 158,-1 0 1,1 1 0,-1 1-1,0-1 1,0 1-1,0 1 1,-1-1 0,1 1-1,-1 1 1,11 10-1,-16-14 198,0-1 0,-1 1 0,0 0 0,1 0 0,-1 0 0,0 0 0,0 0 0,0 0-1,0 0 1,-1 1 0,1-1 0,0 0 0,-1 0 0,0 1 0,1-1 0,-1 0 0,0 1 0,0-1 0,-1 4-1,0-3 63,0 0 0,0 0-1,0 0 1,-1-1 0,1 1-1,-1 0 1,1-1 0,-1 1-1,0-1 1,0 1 0,-1-1-1,-3 4 1,-3 1 254,-1-1 0,0 1 0,0-2 1,0 0-1,-1 0 0,-21 7 0,25-10-224,-1 0 0,0-1 0,0 0 1,0 0-1,0 0 0,0-1 0,0 0 0,0-1 0,0 0 0,0 0 0,0-1 0,1 0 0,-16-5 1,19 5-189,1 0 0,-1 0 0,1 0 0,-1-1 1,1 1-1,0-1 0,0 0 0,0 1 1,0-2-1,0 1 0,1 0 0,0 0 0,-1-1 1,1 1-1,0-1 0,1 0 0,-1 0 1,1 1-1,-1-1 0,1 0 0,0 0 0,1 0 1,-1 0-1,1-1 0,0 1 0,0 0 1,0 0-1,1-7 0,8-26-465,7-1-150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13421,'0'0'5541,"53"19"-2690,-12-16-737,14-3-609,5 0-384,12 0-512,-1 0-417,1-5-64,-8-3-128,-15 4-577,-6-5-1024,-14 3-1026,-11-3-2401,-12-3-2435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11851,'0'0'9193,"83"-8"-7880,-36 8 129,2 0-225,9 0-385,-1 0-447,1 0-321,-3 0-577,-2 0-1505,-8 0-1665,-15 0-3236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12684,'0'0'2744,"-5"10"603,1-1-2583,0 1 0,0-1 0,1 1-1,0 0 1,-3 18 0,5-25-687,1 0 0,0-1 0,0 1 0,0 0 0,0-1 0,0 1 0,1-1 0,-1 1 0,1 0 0,-1-1 0,1 1 0,0-1 0,0 1 0,0-1 0,0 0 0,1 1 0,-1-1 0,1 0 0,-1 0 0,1 0 0,0 0 0,0 0 0,0 0 0,0-1 0,0 1 0,0-1 0,0 1 0,1-1 0,-1 0 0,0 0 1,1 0-1,-1 0 0,3 1 0,8 1 130,0 0 1,-1-1 0,1 0-1,0-1 1,0-1 0,0 0-1,0 0 1,17-4 0,-1-2-292,-1 0 0,43-18 0,-70 24 51,-1 0-1,1-1 1,0 1-1,0 0 1,-1-1-1,1 1 1,0 0 0,0 0-1,-1-1 1,1 1-1,0 0 1,0 0-1,-1 0 1,1 0 0,0 0-1,0 0 1,0 0-1,-1 0 1,1 1-1,0-1 1,0 0 0,-1 0-1,1 1 1,0-1-1,-1 0 1,1 1-1,0-1 1,-1 1-1,1-1 1,0 1 0,-1-1-1,1 1 1,-1-1-1,1 1 1,-1 0-1,1-1 1,-1 1 0,0 0-1,1-1 1,-1 1-1,0 0 1,1-1-1,-1 1 1,0 0 0,0 0-1,0 0 1,0-1-1,1 1 1,-1 0-1,0 0 1,-1 0-1,-6 58 233,2-22-431,4-37 123,1 1 1,0-1-1,0 0 1,0 0-1,0 1 1,0-1-1,0 0 1,0 0-1,0 1 1,0-1-1,0 0 1,0 0 0,0 1-1,0-1 1,1 0-1,-1 0 1,0 1-1,0-1 1,0 0-1,0 0 1,0 1-1,0-1 1,1 0-1,-1 0 1,0 0-1,0 1 1,0-1-1,0 0 1,1 0-1,-1 0 1,0 0-1,0 0 1,1 1-1,-1-1 1,0 0-1,0 0 1,1 0-1,-1 0 1,0 0 0,0 0-1,1 0 1,-1 0-1,0 0 1,0 0-1,1 0 1,-1 0-1,0 0 1,0 0-1,1 0 1,-1 0-1,0 0 1,1 0-1,9 0-6574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12620,'0'0'1778,"-5"12"549,-8 26-173,2 0 0,1 1 0,-9 78 0,17-92-1617,1-13-401,0 0 0,0 1 0,1-1-1,1 1 1,0-1 0,0 0 0,1 1 0,1-1 0,4 13-1,-6-24-114,-1 0-1,0-1 1,1 1-1,-1 0 1,1 0-1,-1 0 1,1-1-1,-1 1 1,1 0-1,-1-1 1,1 1-1,0 0 1,-1-1-1,1 1 1,0-1-1,0 1 1,-1-1-1,1 1 1,0-1-1,0 1 1,0-1-1,-1 0 1,1 0-1,0 1 1,0-1-1,0 0 0,0 0 1,0 0-1,1 0 1,0-1 13,0 0 0,-1 1 0,1-1 0,0 0-1,-1 0 1,1 0 0,-1-1 0,1 1 0,-1 0 0,0-1 0,0 1 0,1 0 0,0-3 0,4-4 19,-2-1 0,1 1 1,-1-1-1,5-14 0,-2-11-390,1 2-782,-5 24-244,-2 12-804,1 0 2173,-1 0 0,1 0 0,-1-1 0,1 1 0,0-1 0,1 1 0,-1-1-1,0 0 1,1 0 0,0 0 0,-1 0 0,1 0 0,1-1 0,-1 1 0,0-1-1,0 0 1,1 0 0,0 0 0,-1 0 0,1-1 0,0 0 0,0 1 0,-1-1 0,1-1-1,0 1 1,0 0 0,0-1 0,0 0 0,5 0 0,-5 0 89,1 0 0,-1 0 0,0-1 1,1 1-1,-1-1 0,1 0 0,-1 0 1,0-1-1,0 1 0,0-1 0,0 0 0,5-2 1,-7 2-56,0 1 0,0-1 0,0 0 0,0 0 0,0 0 0,-1 0 0,1 0 0,-1 0 0,1 0 0,-1 0 0,0-1 0,1 1 0,-1 0 0,-1-1 0,1 1 1,0-1-1,0 0 0,-1 1 0,0-1 0,1 1 0,-1-5 0,0 6-52,0 0 0,0 0 0,0 0 1,0-1-1,0 1 0,0 0 0,0 0 0,-1 0 0,1-1 1,0 1-1,-1 0 0,1 0 0,-1 0 0,1 0 0,-1 0 1,1 0-1,-1 0 0,0 0 0,0 0 0,1 0 0,-1 0 1,0 0-1,0 0 0,0 1 0,0-1 0,0 0 0,0 1 1,0-1-1,0 0 0,0 1 0,0-1 0,-1 1 0,1 0 1,0-1-1,0 1 0,0 0 0,-1 0 0,1 0 0,0 0 1,0 0-1,0 0 0,-1 0 0,1 0 0,0 1 0,0-1 1,0 0-1,-1 1 0,1-1 0,0 1 0,0-1 0,0 1 0,0-1 1,0 1-1,0 0 0,0 0 0,0-1 0,0 1 0,1 0 1,-2 1-1,-2 2-6,1-1-1,0 1 1,0 0 0,0 0 0,1 0 0,-1 0-1,1 0 1,0 1 0,0-1 0,0 1 0,-1 6-1,3-9 16,-1-1-1,1 1 0,-1 0 0,1 0 0,0 0 1,0 0-1,0-1 0,0 1 0,0 0 0,1 0 1,-1 0-1,0 0 0,1-1 0,0 1 0,-1 0 1,1 0-1,0-1 0,0 1 0,0 0 0,0-1 1,0 1-1,0-1 0,0 0 0,0 1 0,1-1 1,-1 0-1,1 1 0,-1-1 0,1 0 0,2 1 1,30 13 47,1-2 1,0-2 0,1-1 0,37 5 0,-72-15 403,-1-30 2686,0 14-3049,1 0-1,0 0 1,1 0 0,1 0 0,1 1-1,0-1 1,7-17 0,-9 31-141,-1 1 0,1 0 0,-1 0 1,1-1-1,0 1 0,0 0 0,-1 0 1,1 1-1,0-1 0,0 0 0,0 1 1,0-1-1,0 1 0,0-1 0,0 1 0,0 0 1,0 0-1,0 0 0,0 0 0,0 0 1,0 1-1,3 0 0,53 12-1201,-48-10 1160,16 3-325,-11-3 260,0 1 0,0 0-1,20 10 1,-32-13 136,0 0 1,-1 0-1,1 0 1,-1 1-1,0-1 1,1 1-1,-1 0 1,0 0-1,0 0 1,0 0-1,0 0 1,-1 0-1,1 0 1,0 0-1,-1 1 1,0-1-1,1 1 1,-1-1-1,0 1 1,0 0-1,-1-1 1,1 1-1,0 0 1,0 5-1,-2-7 61,1 1 0,0-1-1,-1 0 1,1 1 0,-1-1-1,0 1 1,1-1 0,-1 0-1,0 1 1,0-1 0,1 0-1,-1 0 1,0 0 0,0 0-1,-1 0 1,1 0 0,0 0-1,0 0 1,0 0-1,-3 1 1,3-2 3,0 1 0,0 0 0,0-1-1,0 1 1,0 0 0,0-1 0,0 1 0,0 0-1,0 0 1,0 0 0,1 0 0,-1 0 0,0 0 0,1 0-1,-1 0 1,0 0 0,1 0 0,0 0 0,-1 2-1,1-2-26,1 0 0,-1 0 0,1-1 0,0 1 0,-1-1-1,1 1 1,0-1 0,0 1 0,-1-1 0,1 1 0,0-1 0,0 0-1,0 1 1,-1-1 0,1 0 0,0 0 0,0 1 0,0-1 0,0 0-1,0 0 1,0 0 0,-1 0 0,3-1 0,25 2 219,-25-1-235,8-1 52,0 0-1,0 0 0,-1-2 1,1 1-1,0-1 0,-1-1 1,1 0-1,12-7 0,-15 7-42,-1 0 0,0 0 0,0-1 0,-1 1 0,1-2 0,-1 1 0,0-1 0,0 0 0,-1 0 0,0 0 0,9-14 0,-13 19 8,-1 0 0,1 0 0,-1 0 0,1-1 0,0 1 0,-1 0 0,0 0 0,1 0 0,-1 0 0,0-1 0,1 1 0,-1 0 0,0 0 0,0 0 0,0-1 0,0 1 0,0 0 0,-1 0 0,1-1 0,0 1 0,0 0 0,-1 0 0,1 0 0,-1 0 0,1-1 0,-1 1 0,1 0 0,-1 0 0,-1-1 0,0 1-11,0-1-1,0 1 0,0 0 0,0 0 0,-1 0 0,1 1 0,0-1 1,0 1-1,-1-1 0,1 1 0,-1 0 0,1-1 0,-5 2 1,7-1-18,0 0 1,0 0-1,-1 0 1,1 0-1,0 0 1,0 0-1,-1 0 1,1 0 0,0 0-1,0 0 1,-1 1-1,1-1 1,0 0-1,0 0 1,-1 0-1,1 0 1,0 1 0,0-1-1,0 0 1,0 0-1,-1 1 1,1-1-1,0 0 1,0 0-1,0 1 1,0-1 0,0 0-1,0 0 1,0 1-1,0-1 1,0 0-1,0 0 1,0 1-1,0-1 1,0 0 0,0 0-1,0 1 1,0-1-1,0 0 1,0 0-1,0 1 1,0-1-1,0 0 1,0 1 0,0-1-1,0 0 1,1 0-1,-1 0 1,0 1-1,0-1 1,0 0-1,0 0 1,1 0-1,-1 1 1,0-1 0,0 0-1,1 0 1,-1 0-1,0 0 1,1 1-1,12 12-1003,22 1-2260,1-10-3556,-6-3-1897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12107,'-9'0'2269,"1"0"-1661,0 1-1,0 0 1,1 0-1,-1 1 1,0 0-1,1 0 1,-1 1-1,1 0 1,-11 6-1,14-7-426,1 0 0,-1 0 0,1 1-1,0-1 1,0 1 0,0 0 0,0 0 0,0 0-1,1 0 1,-1 1 0,1-1 0,0 1 0,0-1 0,0 1-1,0 0 1,1 0 0,-1 0 0,1 0 0,0 0-1,0 0 1,1 0 0,-1 8 0,1-10-162,0 0 1,0-1 0,0 1-1,1 0 1,-1-1-1,0 1 1,1 0-1,0-1 1,-1 1-1,1-1 1,0 1-1,-1-1 1,1 1-1,0-1 1,0 0-1,0 1 1,1-1-1,-1 0 1,0 0-1,0 0 1,1 1-1,-1-2 1,3 3 0,0-1 68,0-1 1,0 1 0,0-1-1,1 1 1,-1-1 0,1-1-1,-1 1 1,1 0 0,4-1-1,0 0 0,0 0 0,0-1 0,1 0 0,-1-1 0,0 0-1,0 0 1,0-1 0,14-6 0,30-31-365,-50 37 204,0 1 0,0-1 1,-1 1-1,1-1 0,-1 0 1,1 0-1,-1-1 1,0 1-1,-1 0 0,1-1 1,0 1-1,-1-1 1,0 1-1,2-7 0,-4 10 56,1 0-1,0 0 0,0 0 1,-1 0-1,1-1 0,0 1 0,-1 0 1,1 0-1,0 0 0,-1 0 1,1 0-1,0 0 0,-1 0 1,1 0-1,0 0 0,-1 0 1,1 0-1,0 0 0,-1 0 0,1 0 1,0 0-1,0 1 0,-1-1 1,1 0-1,0 0 0,-1 0 1,1 0-1,0 1 0,0-1 1,-1 0-1,1 0 0,0 0 0,0 1 1,0-1-1,-1 0 0,1 0 1,0 1-1,0-1 0,0 0 1,0 1-1,-1-1 0,1 1 1,-13 12-39,11-11 29,0 1 1,0 0-1,0 0 1,1 0 0,-1 0-1,1 1 1,0-1-1,0 0 1,0 0 0,0 1-1,0-1 1,1 1-1,0-1 1,-1 1 0,1-1-1,0 1 1,1-1-1,-1 1 1,1-1 0,0 0-1,-1 1 1,1-1-1,1 0 1,-1 1 0,0-1-1,3 3 1,-2-3-289,0-1-1,1 1 1,-1-1-1,0 1 1,1-1-1,0 0 1,0 0 0,-1 0-1,1-1 1,0 1-1,1-1 1,-1 0 0,0 1-1,0-2 1,0 1-1,1 0 1,5 0 0,21 0-4607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13293,'0'0'5060,"-3"8"-4104,-34 75 2048,-16 43 99,47-109-2934,1 1 0,1 0 0,0-1 0,1 1 0,0 29 0,3-45-172,-1-1 1,1 0-1,0 0 0,0 0 0,1 1 0,-1-1 0,0 0 1,0 0-1,0 0 0,1 0 0,-1 0 0,1 1 0,-1-1 1,1 0-1,-1 0 0,1 0 0,0 0 0,-1 0 0,1 0 1,0-1-1,0 1 0,0 0 0,0 0 0,0 0 0,0-1 1,0 1-1,0-1 0,0 1 0,0 0 0,0-1 0,0 0 1,0 1-1,0-1 0,0 0 0,1 1 0,-1-1 0,0 0 1,0 0-1,0 0 0,1 0 0,-1 0 0,0 0 0,0-1 1,0 1-1,0 0 0,1-1 0,1 0 0,2-1-130,1 1 0,0-2 0,-1 1 0,1-1-1,-1 1 1,0-2 0,0 1 0,8-7 0,7-11-590,0 0 1,-2-1 0,20-32 0,-20 25 893,-1-1 0,18-44 0,-34 71 566,-12 27-422,0-2-337,0 0 1,2 1-1,1 1 1,-10 40-1,12 7-3377,8-38-1716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4644,'0'0'22160,"12"-1"-20793,0 0-1085,0 0 0,-1 0 1,1-2-1,20-5 0,-30 7-301,1 0 1,0 0-1,-1 0 0,1 0 0,0 0 1,-1 0-1,1-1 0,-1 1 0,0-1 1,0 0-1,0 0 0,1 0 0,-2 0 1,1 0-1,0 0 0,0-1 0,-1 1 1,1 0-1,-1-1 0,0 1 0,1-1 1,-1 0-1,-1 1 0,1-1 0,0 0 1,-1 0-1,1 1 0,-1-1 0,0 0 1,0 0-1,0-3 0,0 5-68,-1 1-1,1-1 1,-1 0 0,1 0-1,-1 1 1,0-1 0,1 0-1,-1 1 1,0-1-1,0 1 1,1-1 0,-1 1-1,0-1 1,0 1 0,0 0-1,1-1 1,-1 1 0,0 0-1,0 0 1,0 0 0,0-1-1,0 1 1,0 0-1,1 0 1,-1 0 0,0 0-1,0 0 1,0 1 0,0-1-1,0 0 1,-1 1 0,-29 7-1191,25-4 1247,1-1 1,0 1-1,0 1 1,1-1-1,-1 1 0,1-1 1,0 1-1,0 1 1,1-1-1,-1 0 1,1 1-1,0 0 0,1 0 1,-1 0-1,1 0 1,1 0-1,-1 0 1,1 0-1,0 1 0,0-1 1,0 7-1,2-12 36,-1 0-1,1 1 1,0-1-1,-1 0 0,1 0 1,0 0-1,0 0 1,-1 0-1,1 0 1,0 0-1,0 0 1,0 0-1,0 0 0,0 0 1,1-1-1,-1 1 1,0 0-1,0-1 1,0 1-1,1-1 1,-1 0-1,0 1 0,1-1 1,-1 0-1,0 1 1,0-1-1,1 0 1,1 0-1,50 1 928,-40-2-712,12 0-103,0-2-1,0-1 1,0-1-1,37-13 1,48-9-182,-109 27 43,-1 0 0,1 0 0,0 0 0,-1 0 0,1 0 0,-1 0-1,1 0 1,0 0 0,-1 1 0,1-1 0,-1 0 0,1 0 0,0 0 0,-1 1-1,1-1 1,-1 0 0,1 1 0,-1-1 0,1 0 0,-1 1 0,1-1 0,-1 1-1,0-1 1,1 1 0,-1-1 0,0 1 0,1-1 0,-1 1 0,0-1 0,1 1-1,-1-1 1,0 1 0,0-1 0,0 1 0,0 0 0,1-1 0,-1 1 0,0 0-1,0-1 1,0 1 0,0-1 0,0 1 0,-1 0 0,1-1 0,0 1 0,0-1-1,0 2 1,-10 41 454,4-17 337,6-25-694,0 0-1,0 1 1,0-1 0,0 0 0,0 0-1,0 0 1,0 1 0,1-1-1,-1 0 1,0 0 0,1 0-1,-1 0 1,1 1 0,-1-1-1,1 0 1,0 0 0,-1 0 0,1 0-1,0 0 1,0 0 0,0-1-1,0 1 1,0 0 0,0 0-1,0-1 1,0 1 0,0 0-1,0-1 1,1 1 0,3 0 84,-1 1-1,1-2 1,-1 1 0,0 0-1,1-1 1,-1 0 0,1 0 0,7-1-1,4-2-7,1 0-1,-1-1 0,30-11 1,-6-4-202,32-11-2888,-71 34 2267,0-1 0,-1 1 0,0 0 0,1 0 0,-1 0-1,-1 0 1,1 0 0,0 0 0,-1 0 0,-1 5 0,-9 10-3594,0-2-2017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2 172 13357,'0'0'1409,"-1"9"-1089,1-7-280,0-1 0,-1 1 0,1 0-1,0 0 1,0 0 0,0 0 0,0 0-1,1-1 1,-1 1 0,0 0 0,1 0-1,-1 0 1,1-1 0,0 1 0,-1 0-1,1 0 1,0-1 0,0 1 0,0-1-1,0 1 1,0-1 0,1 1-1,-1-1 1,0 0 0,2 2 0,4 0 233,-1 0 0,1-1 0,0 1 1,-1-1-1,1 0 0,0-1 0,12 1 0,88 8 1650,156-5 0,-166-5-1332,908-59 1066,-4-69-1512,-853 107-47,-61 9-61,33-6-151,158-3-1,-264 23-3312,-22 5-3572,-11-1 1111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13485,'0'0'6059,"9"-7"-3721,-1 2-2080,1 0 1,0 1-1,1-1 0,-1 2 0,1-1 1,14-2-1,-22 5-230,1 1-1,0-1 1,0 1 0,0 0 0,0 0 0,0 0-1,0 0 1,0 1 0,0-1 0,0 1 0,0-1-1,0 1 1,4 2 0,-6-2-36,1 0 0,0 1 0,-1-1 0,0 0 0,1 1 1,-1-1-1,0 1 0,0 0 0,0-1 0,0 1 0,0 0 0,0-1 0,0 1 0,0 0 0,-1 0 1,1 0-1,-1 0 0,1 0 0,-1 0 0,0 0 0,0 0 0,0 0 0,0 3 0,-1 0-3,0 1 0,-1-1 0,0 1-1,0-1 1,0 0 0,0 0 0,-1 0 0,0 0 0,0 0-1,0 0 1,0-1 0,-1 1 0,0-1 0,0 0-1,0 0 1,-5 3 0,-24 29-418,33-35 407,0-1 1,-1 0-1,1 1 1,0-1-1,-1 1 1,1-1-1,0 0 1,0 1-1,-1-1 1,1 1-1,0-1 0,0 1 1,0-1-1,0 1 1,0-1-1,-1 1 1,1-1-1,0 1 1,0-1-1,0 1 1,0-1-1,0 1 0,1-1 1,-1 0-1,0 1 1,0-1-1,0 1 1,0-1-1,0 1 1,1-1-1,-1 1 1,1 0-1,15 3-254,25-8 345,-19-3-196,0 0-1,0-2 1,-1 0 0,0-1-1,-1-2 1,0 0 0,29-23-1,-34 25 122,-14 9-320,-29 31-2140,-2 22 3488,29-48-918,-1-1-1,1 1 0,0-1 1,0 1-1,0 0 0,1-1 1,-1 1-1,1 0 1,0 0-1,0-1 0,0 1 1,0 0-1,1 0 1,0 3-1,1-5 26,-1 0-1,1-1 1,0 1-1,0-1 1,0 1-1,0-1 1,0 0-1,0 0 1,0 0 0,0 0-1,0 0 1,0 0-1,1 0 1,-1-1-1,0 1 1,1-1-1,-1 0 1,1 0 0,-1 0-1,0 0 1,5 0-1,54-4 1758,-45 0-1814,0 0 1,0-1-1,-1 0 1,1-2-1,-1 1 0,-1-2 1,1 0-1,-1-1 1,0 0-1,-1-1 1,0-1-1,-1 0 1,20-23-1,-24 20-731,-11 11-610,-14 23 378,14-14 779,0 1 0,1-1 0,0 0 0,0 1 0,0 0 0,1-1 0,-1 11 0,2-14-250,0 0 0,0 0 0,0 0 0,0 0 0,0 0 0,1 0 0,-1 0 0,1 0 0,0 0 0,0-1 0,0 1 0,0 0 0,0-1 0,1 1 0,-1 0 1,1-1-1,0 0 0,0 1 0,2 1 0,19 11-5142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48 11307,'0'0'6331,"-13"-7"-4681,-40-24-908,49 30-703,1-1 0,-1 1 0,0 0 1,0 0-1,0 1 0,0-1 0,0 1 1,0 0-1,0 0 0,0 0 0,0 0 0,0 1 1,0-1-1,0 1 0,1 0 0,-1 1 1,0-1-1,0 1 0,-3 1 0,5-2-14,-1 1-1,0-1 0,1 1 1,-1 0-1,1 0 1,0 0-1,0 0 0,-1 0 1,1 0-1,1 0 0,-1 1 1,0-1-1,0 1 1,1-1-1,0 1 0,-1 0 1,1-1-1,0 1 0,0 0 1,1 0-1,-1 0 1,0 3-1,2-4-17,-1-1 1,1 0-1,-1 0 1,1 0 0,0 0-1,-1 0 1,1 1-1,0-1 1,0-1-1,0 1 1,0 0-1,0 0 1,0 0-1,0 0 1,0-1-1,0 1 1,1-1 0,-1 1-1,0-1 1,0 1-1,1-1 1,-1 1-1,2-1 1,41 11 216,-31-8-239,-5-1-210,0 0 0,-1 0 1,1 1-1,-1 0 1,0 1-1,0 0 0,0 0 1,0 0-1,-1 1 1,1 0-1,-1 0 0,0 1 1,8 9-1,-11-10 156,0 0-1,0 0 0,-1 1 1,1-1-1,-1 1 0,0-1 1,-1 1-1,0 0 0,1 0 1,-2 0-1,1 0 0,-1-1 1,0 1-1,0 0 0,0 0 1,-1 0-1,0 0 0,0 0 1,-2 6-1,-4 5 562,-1 0 0,0-1 0,-1 1 0,0-2 0,-2 1 0,0-1 0,0-1 0,-1 0 0,-1-1-1,-1 0 1,0-1 0,-25 17 0,38-28-436,0 0 0,0 0 0,0-1 0,0 1 0,0 0 0,0-1 0,0 1 0,0-1 0,0 1-1,0-1 1,0 1 0,0-1 0,0 0 0,-1 0 0,1 0 0,0 0 0,0 1 0,0-2 0,-1 1 0,1 0-1,0 0 1,0 0 0,0 0 0,0-1 0,-1 1 0,-1-1 0,2-1-42,0 1-1,0 0 1,1-1 0,-1 1 0,0-1-1,0 1 1,1 0 0,-1-1-1,1 0 1,-1 1 0,1-1 0,0 1-1,0-1 1,-1 1 0,1-1 0,1-3-1,-1-3-208,1 0-1,0 0 0,0-1 1,1 1-1,0 0 1,7-14-1,-1 8-15,0 1 1,2-1-1,-1 2 1,2 0-1,0 0 1,0 1-1,1 0 0,21-15 1,11-2 163,63-31 1,-71 41 580,-1-2 1,-1 0-1,42-35 1,-74 54-469,0-1 0,0 0 0,0-1 0,0 1 1,0 0-1,0-1 0,0 1 0,-1-1 0,1 1 1,-1-1-1,0 0 0,0 1 0,0-1 1,0 0-1,0 0 0,0-4 0,-1 6-45,0-1-1,0 1 1,-1 0-1,1-1 1,0 1-1,-1 0 0,1-1 1,-1 1-1,0 0 1,1 0-1,-1 0 1,0-1-1,0 1 1,0 0-1,0 0 1,0 0-1,0 0 0,0 0 1,0 1-1,0-1 1,0 0-1,0 0 1,0 1-1,-1-1 1,1 1-1,0-1 1,-1 1-1,1-1 1,0 1-1,-1 0 0,1 0 1,0 0-1,-1-1 1,-2 2-1,-6-2-40,-1 1 1,0 0-1,1 1 0,-1 0 0,1 1 1,-1 0-1,1 0 0,0 1 0,0 1 0,-16 7 1,22-9 7,1-1 1,-1 1 0,0 0 0,1 0-1,0 1 1,0-1 0,0 1 0,0-1-1,0 1 1,0 0 0,0 0 0,1 0 0,0 1-1,-1-1 1,1 1 0,1-1 0,-1 1-1,0 0 1,1-1 0,0 1 0,0 0-1,0 0 1,0 0 0,1 0 0,-1 0 0,1 0-1,0 0 1,0 0 0,1 0 0,1 7-1,-1-8-7,0-1-1,0 0 1,1 0-1,-1 1 0,1-1 1,-1 0-1,1 0 1,0-1-1,0 1 0,0 0 1,0-1-1,0 1 0,0-1 1,1 1-1,-1-1 1,0 0-1,1 0 0,-1 0 1,1-1-1,4 2 1,53 8-1208,22-8-5404,-37-6 690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23 116 18228,'1'2'153,"-1"0"1,1 0-1,-1-1 0,1 1 0,-1-1 1,1 1-1,0-1 0,0 1 1,0-1-1,0 1 0,0-1 1,0 0-1,0 1 0,1-1 1,-1 0-1,0 0 0,1 0 0,-1 0 1,0 0-1,1 0 0,0 0 1,2 0-1,-1 0 26,0-1 0,-1 1-1,1-1 1,0 0 0,0 0 0,0-1 0,0 1-1,-1 0 1,1-1 0,0 0 0,0 0-1,4-1 1,0-1-9,0-1 1,-1 1-1,1-1 0,-1-1 0,0 1 0,0-1 1,0 0-1,-1 0 0,9-11 0,-12 14-155,-1 0 0,1 0 0,-1 0-1,0 0 1,0-1 0,0 1 0,0 0 0,0-1-1,0 1 1,-1-1 0,1 1 0,-1-1 0,0 1-1,0-1 1,0 1 0,0-1 0,0 0 0,0 1-1,-1-1 1,1 1 0,-1-1 0,1 1 0,-1 0-1,0-1 1,0 1 0,-2-4 0,1 4-11,0 1 0,1-1 0,-1 0 0,0 1 1,0-1-1,0 1 0,0-1 0,0 1 0,-1 0 0,1 0 1,0 0-1,0 0 0,-1 0 0,1 1 0,-1-1 0,1 1 1,-1 0-1,1-1 0,0 1 0,-1 0 0,1 0 0,-1 1 1,1-1-1,-1 0 0,1 1 0,-5 1 0,1 0-6,1 1-1,-1 0 0,1-1 1,0 2-1,0-1 1,0 0-1,0 1 0,1 0 1,-1 0-1,1 1 1,0-1-1,1 1 0,-1 0 1,1 0-1,0 0 1,-4 7-1,4-5-1,-1 1 1,1-1 0,1 1-1,-1-1 1,1 1-1,1 0 1,0 0 0,0 0-1,0 0 1,1 0-1,1 14 1,-1-19 1,1 0 0,-1-1 0,1 1 0,-1 0 0,1-1 0,0 1 0,0-1 0,0 1 0,1-1 0,-1 1 1,0-1-1,1 0 0,0 0 0,-1 0 0,1 0 0,0 0 0,0 0 0,0 0 0,5 2 0,-4-2-1,0-1 0,1 0 0,-1 0 0,1 0 0,-1 0 0,1-1 0,0 1 0,-1-1 0,1 0 0,-1 0 0,1 0 0,0-1 0,3 0 0,7-2-12,-1-1 0,0-1 1,0 0-1,-1 0 0,1-1 1,18-13-1,74-59-59,-42 30-27,-62 47 97,0 1 0,0-1 0,0 0-1,0 1 1,0-1 0,0 1 0,0-1 0,0 1 0,0-1-1,0 1 1,0 0 0,0 0 0,2-1 0,-3 1 3,0 0 1,1 1-1,-1-1 0,0 0 1,1 0-1,-1 0 1,0 0-1,0 0 1,1 1-1,-1-1 0,0 0 1,0 0-1,1 0 1,-1 1-1,0-1 1,0 0-1,1 0 1,-1 1-1,0-1 0,0 0 1,0 1-1,0-1 1,0 0-1,0 0 1,1 1-1,-1-1 0,0 0 1,0 1-1,-3 31 52,1-21-12,1-6-14,1-1 0,0 1 0,0 0 0,0 0 0,0 0 0,1 0 0,0-1 1,0 1-1,0 0 0,0-1 0,1 1 0,4 7 0,-4-9-14,-1-1 1,1 0-1,0 0 0,0 0 1,1 0-1,-1 0 0,0 0 1,0-1-1,1 1 0,-1-1 1,1 0-1,0 1 0,-1-1 1,1 0-1,0-1 0,0 1 1,0 0-1,-1-1 0,1 0 1,0 0-1,0 1 0,5-2 1,2 0-44,0 0 1,0-1-1,-1 0 1,1 0-1,-1-1 1,1 0-1,-1-1 1,0 0-1,0-1 1,0 0 0,7-6-1,8-6-260,-2-1 0,30-31 0,-52 49 290,0 0 1,0 0-1,0 0 1,0 0-1,0 0 0,0 0 1,1 0-1,-1 0 1,0 0-1,0 0 0,0 0 1,0-1-1,0 1 0,0 0 1,0 0-1,0 0 1,1 0-1,-1 0 0,0 0 1,0 0-1,0 0 1,0 0-1,0 0 0,0 0 1,0 0-1,1 0 0,-1 0 1,0 0-1,0 0 1,0 0-1,0 0 0,0 0 1,0 0-1,0 0 1,1 0-1,-1 1 0,0-1 1,0 0-1,0 0 0,0 0 1,0 0-1,0 0 1,0 0-1,0 0 0,0 0 1,0 0-1,0 0 1,1 0-1,-1 1 0,0-1 1,0 0-1,0 0 0,0 0 1,0 0-1,0 0 1,0 0-1,0 0 0,0 1 1,0-1-1,2 13 93,-2-11-70,0 0-1,1 1 0,-1-1 1,0 0-1,1 0 0,-1 0 1,1 0-1,0 0 0,0 1 1,0-1-1,0 0 0,0-1 1,0 1-1,0 0 0,1 0 1,1 2-1,1-2-21,0-1 0,0 1 0,0-1 0,1 0 0,-1 0-1,0-1 1,0 1 0,0-1 0,1 0 0,-1 0 0,0 0 0,5-2 0,53-13-814,-39 8 279,-6 3 202,-7 0-86,1 1 0,-1 1 0,19-2 0,-26 4 404,0 0-1,-1 0 0,1 0 1,-1 0-1,1 0 0,-1 1 1,1 0-1,-1-1 0,1 1 1,-1 0-1,0 0 0,1 0 1,-1 0-1,0 1 0,0-1 1,0 0-1,0 1 0,0 0 1,0-1-1,3 5 0,2 2 345,-1 0 0,1 0 0,0-1 0,1 1 0,11 7 0,-16-13-370,-1-1 1,1 1-1,0 0 0,-1-1 0,1 0 0,0 0 1,0 0-1,0 0 0,0 0 0,0 0 0,1-1 1,-1 1-1,0-1 0,0 0 0,0 0 0,0 0 1,0-1-1,1 1 0,-1-1 0,0 1 0,5-3 1,-5 1 0,-1 1 0,0 0 0,0-1 0,-1 0 1,1 0-1,0 1 0,0-1 0,-1 0 1,1 0-1,-1 0 0,0-1 0,0 1 1,2-5-1,5-15-335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58 9545,'0'0'10842,"-9"-5"-10009,5 2-722,0 1 0,1 0 0,-1 0 0,0 0 0,0 1 0,0-1 0,0 1 0,0 0 0,0 0 0,0 1 0,-1-1 1,1 1-1,0 0 0,0 0 0,-1 0 0,1 1 0,0-1 0,0 1 0,0 0 0,-1 0 0,1 1 0,0-1 0,1 1 0,-5 2 0,4-2 13,-45 26 893,47-27-999,0 1-1,-1-1 1,1 1-1,0 0 1,1 0-1,-1-1 0,0 1 1,0 0-1,1 0 1,-1 1-1,1-1 1,0 0-1,0 0 1,0 1-1,0-1 1,0 1-1,0-1 1,0 5-1,1-6-1,0-1 0,1 1-1,-1 0 1,1-1-1,-1 1 1,1 0 0,-1-1-1,1 1 1,-1 0 0,1-1-1,-1 1 1,1-1-1,0 1 1,-1-1 0,1 1-1,0-1 1,0 0-1,-1 1 1,1-1 0,0 0-1,0 0 1,-1 1 0,1-1-1,0 0 1,0 0-1,0 0 1,0 0 0,0 0-1,32 2 389,-28-2-380,7 1-39,1-1 1,-1 0-1,1-1 0,-1 0 0,1-1 1,-1 0-1,0-1 0,0 0 0,0-1 0,0 0 1,-1-1-1,17-9 0,-27 13-23,-1 1 1,1-1-1,0 1 0,0 0 0,-1-1 0,1 1 1,0 0-1,0 0 0,-1-1 0,1 1 0,0 0 1,0 0-1,0 0 0,-1 0 0,1 0 0,0 0 1,0 1-1,0-1 0,-1 0 0,1 0 1,0 0-1,0 1 0,0-1 0,-1 0 0,2 1 1,-2 0 45,1-1 0,-1 0 0,1 1 1,-1-1-1,1 0 0,-1 0 1,1 1-1,-1-1 0,1 0 0,-1 0 1,1 0-1,-1 0 0,1 0 1,-1 0-1,1 0 0,-1 0 0,1 0 1,-1 0-1,1 0 0,-1 0 0,1 0 1,-1 0-1,1 0 0,-1-1 1,1 1-1,-1 0 0,1 0 0,-1-1 1,1 1-1,-1 0 0,1-1 1,-1 1-1,0 0 0,1-1 0,-1 1 1,0 0-1,1-1 0,-1 1 0,1-1 1,17-31 402,-15 26-403,0 0 0,1 0 1,-1 0-1,1 0 0,1 1 1,-1-1-1,1 1 0,6-6 1,-6 10-4,0 0 0,0 1 1,-1-1-1,1 1 1,0 0-1,0 0 0,0 1 1,-1-1-1,1 1 1,0 0-1,0 0 0,-1 1 1,1-1-1,6 4 1,8 1 25,16 3-597,47 4 1,-69-12-1267,0-1-1,-1 0 1,1-1 0,14-2-1,-9-2-7060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202 127 11403,'0'0'8878,"-4"-9"-6113,3 6-2707,0 0 1,-1 0-1,1 0 0,-1 0 1,1 0-1,-1 0 1,0 0-1,0 1 0,-1-1 1,1 1-1,0-1 0,-1 1 1,1 0-1,-1 0 1,0 0-1,0 0 0,0 1 1,0-1-1,0 1 1,0 0-1,0-1 0,0 1 1,0 1-1,-1-1 1,1 0-1,0 1 0,-1 0 1,1 0-1,0 0 0,-1 0 1,-3 1-1,0 0-75,0 0 0,0 1 1,0 0-1,0 1 0,0-1 0,1 1 0,-1 0 0,1 1 0,-8 5 0,12-8 40,-1 1 0,1-1 0,0 1 0,0-1 0,0 1 0,0 0 0,0 0 0,0-1 0,0 1 0,0 1 0,1-1 0,-1 0 0,1 0 0,0 1 0,-1-1 0,1 1 0,0-1 0,1 1 0,-1-1 0,0 1 0,1-1 0,-1 1 0,1 0 0,0-1 0,0 1 0,0 0 0,1 4 0,0-5 36,0-1 0,0 0 0,1 1 0,-1-1 0,1 0 0,-1 0 0,1 0 0,-1 0 0,1 0 0,0-1 0,0 1 0,-1 0 0,1-1 0,0 1 0,0-1 0,0 0 0,-1 1 0,1-1 0,0 0 0,0 0 0,3-1 0,45-1 695,-46 2-729,13-3-88,0-1 0,0-1 0,0 0 0,-1-2 0,0 1 0,0-2 0,0 0 0,-1-1-1,0-1 1,-1 0 0,0-1 0,0 0 0,-2-1 0,1-1 0,18-24 0,-31 37 38,1 0 0,-1-1 1,0 1-1,1 0 0,-1-1 0,1 1 1,-1-1-1,0 1 0,0 0 0,1-1 0,-1 1 1,0-1-1,0 1 0,1 0 0,-1-1 0,0 1 1,0-1-1,0 1 0,0-1 0,0 1 1,0-1-1,0 1 0,0-1 0,0 1 0,0-1 1,0 1-1,0-1 0,0 1 0,0-1 0,-1 0 1,-13 6-353,-20 18 209,16-5 202,0 1 1,-24 33-1,37-45 21,0 0 0,1 0 0,0 1 0,0 0 0,0 0 0,1 0 0,0 0 0,1 0 0,0 1 0,0-1 0,0 13 0,2-19-28,0-1-1,1 1 0,0-1 1,-1 0-1,1 1 1,0-1-1,0 0 0,0 0 1,-1 1-1,1-1 0,1 0 1,-1 0-1,0 0 1,0 0-1,0 0 0,0 0 1,1-1-1,-1 1 1,0 0-1,1-1 0,-1 1 1,1-1-1,-1 1 1,0-1-1,1 0 0,-1 1 1,1-1-1,-1 0 1,1 0-1,-1 0 0,3-1 1,58 1 38,-55-1-222,7-1 59,0 0 0,-1-1-1,1-1 1,-1 0 0,0-1 0,0-1 0,0 0 0,-1 0 0,0-1-1,0-1 1,0 0 0,11-11 0,-25 21 201,0 0 0,1 0-1,-1 0 1,0 0 0,1 1 0,-1-1 0,1 0-1,0 1 1,0 0 0,0-1 0,0 1 0,0 2-1,1-4-93,0 0-1,0 0 0,0 0 0,0 1 0,0-1 0,0 0 0,0 0 0,1-1 0,-1 1 0,0 0 0,1 0 0,-1 0 1,1 0-1,-1 0 0,1 0 0,-1 0 0,1-1 0,0 1 0,0 0 0,-1 0 0,1-1 0,0 1 0,0 0 1,0-1-1,-1 1 0,1-1 0,0 1 0,0-1 0,0 0 0,0 1 0,0-1 0,0 0 0,0 0 0,0 1 1,0-1-1,0 0 0,0 0 0,0 0 0,0 0 0,0 0 0,0-1 0,0 1 0,2-1 0,19 1-188,0-2-1,0-1 1,0 0 0,37-12-1,-43 14-703,-13 11 639,-18 27 916,13-34-593,0 0 0,0 0 0,1 1 0,-1-1 0,1 1 0,-1-1 1,1 1-1,0-1 0,1 1 0,-1 0 0,1-1 0,-1 1 0,1 4 0,17-9-4647,0-8-2104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3:4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68 278 13293,'0'0'14216,"11"5"-13560,33 12-319,-42-17-326,-1 1-1,0-1 1,0 0 0,1 0 0,-1 0 0,0 0 0,1 0 0,-1 0 0,0-1 0,0 1 0,0 0 0,1-1 0,-1 1-1,0-1 1,0 1 0,0-1 0,0 0 0,0 1 0,0-1 0,0 0 0,0 0 0,0 1 0,0-1 0,0 0-1,0 0 1,0 0 0,-1 0 0,1 0 0,0-1 0,-1 1 0,1 0 0,-1 0 0,1 0 0,-1 0 0,1-3 0,-1 2-78,1-1 1,0 1 0,-1 0-1,1-1 1,-1 1 0,0 0 0,0-1-1,0 1 1,0-1 0,0 1 0,-1 0-1,1-1 1,-1 1 0,1 0 0,-3-5-1,1 5-45,0 1 1,-1-1-1,1 1 0,0-1 0,-1 1 0,1 0 0,-1 0 0,1 0 0,-1 0 1,0 1-1,1-1 0,-1 1 0,0-1 0,0 1 0,1 0 0,-1 0 0,0 0 1,-4 1-1,2 0 50,0-1 0,-1 1 1,1 0-1,0 0 1,0 1-1,0-1 1,0 1-1,-8 5 0,9-5 89,0 0 0,1 1 0,0 0-1,-1 0 1,1 0 0,0 0-1,0 0 1,1 0 0,-1 1-1,1-1 1,0 1 0,0 0-1,0 0 1,0 0 0,0 0 0,1 0-1,0 0 1,0 0 0,0 1-1,0-1 1,1 0 0,0 0-1,0 1 1,0-1 0,1 7-1,0-10 35,0 1-1,0 0 0,0-1 0,0 1 0,0-1 0,0 1 1,1-1-1,-1 0 0,0 1 0,1-1 0,-1 0 0,1 0 0,0 0 1,-1 0-1,1 0 0,0 0 0,-1-1 0,1 1 0,0-1 0,0 1 1,0-1-1,0 0 0,2 1 0,51 2 1022,-45-4-944,8 0-79,1-1 0,-1-1 0,1-1 0,-1 0 0,0-2 0,-1 0 0,1-1 0,-1 0-1,25-16 1,-19 9-49,0-2-1,0 0 1,-1-1-1,-2-1 1,35-38-1,-46 45-46,0 0 1,-1-1-1,0 0 0,-1 0 0,-1-1 0,0 0 0,0 0 1,-2 0-1,6-21 0,-10 34 30,0-1 0,1 0 0,-1 1 0,0-1 0,0 1 0,0-1 0,0 1-1,0-1 1,0 0 0,0 1 0,0-1 0,0 1 0,0-1 0,0 0 0,0 1 0,0-1 0,0 1 0,0-1 0,-1 1 0,1-1 0,0 1 0,0-1 0,-1 1 0,1-1 0,0 1 0,-1-1 0,1 1-1,-1-1 1,1 1 0,0-1 0,-1 1 0,1 0 0,-1-1 0,1 1 0,-1 0 0,1 0 0,-1-1 0,1 1 0,-1 0 0,0 0 0,1 0 0,-1-1 0,1 1 0,-1 0 0,0 0 0,1 0 0,-1 0-1,1 0 1,-1 0 0,1 0 0,-1 0 0,-1 1 0,0 0-20,-1 0 0,0 0 0,0 0-1,0 0 1,1 1 0,-1-1 0,0 1-1,1 0 1,-4 2 0,-5 8 41,1-1 1,1 2 0,0-1-1,0 1 1,1 0-1,1 1 1,0 0-1,1 0 1,-5 16-1,5-9 18,0 0 0,2 1 0,0 0 0,1 0-1,1 40 1,3-55-9,0 0 0,0 0 0,0-1 0,1 1 0,0-1-1,1 1 1,4 9 0,-6-14 1,0 1-1,1-1 1,-1 0 0,0 1-1,1-1 1,0 0 0,-1 0-1,1 0 1,0 0-1,0 0 1,0 0 0,0-1-1,0 1 1,1-1-1,-1 1 1,0-1 0,1 0-1,-1 0 1,1 0-1,-1 0 1,1 0 0,3 0-1,-6-1-49,1-1-1,-1 1 1,0 0-1,1 0 1,-1 0-1,0-1 1,0 1-1,1 0 0,-1 0 1,0-1-1,0 1 1,1 0-1,-1 0 1,0-1-1,0 1 1,0 0-1,0-1 1,1 1-1,-1 0 0,0-1 1,0 1-1,0 0 1,0-1-1,0 1 1,0 0-1,0-1 1,0 1-1,0 0 1,0-1-1,0 1 1,0 0-1,0-1 0,0 1 1,0-1-1,0 1 1,-1 0-1,1 0 1,0-1-1,0 1 1,0 0-1,0-1 1,-1 1-1,1 0 1,0 0-1,0-1 0,-1 1 1,1 0-1,0 0 1,-1-1-1,1 1 1,-13-18-1162,-45-45-2007,37 43 3334,1-1-1,1-1 0,1-1 1,2 0-1,-18-31 0,27 27 1527,7 27-1605,0-1-1,0 0 1,0 1-1,0-1 1,0 0 0,1 1-1,-1-1 1,0 0-1,0 1 1,1-1 0,-1 1-1,0-1 1,1 1-1,-1-1 1,1 1 0,-1-1-1,1 1 1,-1-1-1,1 1 1,-1-1 0,1 1-1,-1 0 1,2-1-1,2 0 78,1 0-1,-1 0 1,1 0 0,-1 1-1,1 0 1,-1 0-1,1 0 1,5 1 0,3 0-319,49 5 273,94 21 1,21 3-5464,-67-21-5582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17969,'0'0'7901,"0"11"-8040,-10 102 312,-4 102-885,14-212 570,-2 12-2404,-7-11-5048,3-4-846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10890,'0'0'8019,"9"-8"-5783,-4 5-2032,-1-1-55,1 0 0,0 0 0,0 1 0,0 0 0,1 0 0,-1 0 0,1 0 0,0 1 0,0 0 0,0 0 0,0 1 0,0 0 0,10-1 1,-12 2-131,182 1 1150,-166 1-1076,0 0 0,0 1 0,-1 1 0,1 1 0,-1 1 0,0 1 0,23 11 0,-41-18-83,1 0 1,-1 1-1,0 0 1,1-1-1,-1 1 1,0 0-1,1-1 1,-1 1-1,0 0 1,0 0-1,0 0 1,0 0-1,0 0 1,0 1-1,0-1 1,0 0-1,0 0 1,0 1-1,0-1 1,-1 0-1,1 1 1,-1-1-1,1 0 1,-1 1-1,0-1 1,1 1-1,-1-1 1,0 1-1,0-1 1,0 1-1,0-1 1,0 1-1,0-1 1,0 1-1,-1-1 0,1 1 1,-1-1-1,1 1 1,-1-1-1,1 0 1,-2 2-1,-1 1 46,0 1 1,-1-2-1,0 1 0,1 0 0,-1-1 0,-1 0 0,1 0 0,0 0 0,-1 0 0,-7 3 0,-32 12 339,-2 2-728,17-5-2777,23-11-1940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14510,'0'0'10618,"-12"9"-10538,-14 13 101,0 1-1,1 1 1,2 2 0,1 0 0,0 1 0,-32 56-1,44-64-86,-1 0 0,2 0 0,1 1 0,0 0 0,2 1 1,0 0-1,1 0 0,2 0 0,0 0 0,1 1 0,1-1 0,3 42 0,-1-56-155,1-1 0,-1 1 1,1-1-1,1 1 1,-1-1-1,1 0 1,0 0-1,1 0 0,-1 0 1,1-1-1,6 8 1,-5-8-484,1 1 1,-1-1-1,1-1 1,0 1-1,13 7 1,22 5-5068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34 167 10474,'0'0'15097,"-7"8"-13608,-19 24-517,26-31-952,0-1 1,0 0 0,0 1-1,0-1 1,0 0 0,0 1-1,0-1 1,0 0 0,0 1-1,0-1 1,0 0 0,0 1-1,0-1 1,0 0-1,0 1 1,0-1 0,0 0-1,0 1 1,0-1 0,0 0-1,0 0 1,1 1 0,-1-1-1,0 0 1,0 1 0,0-1-1,1 0 1,-1 0-1,0 1 1,0-1 0,1 0-1,-1 0 1,0 0 0,0 0-1,1 1 1,-1-1 0,0 0-1,1 0 1,-1 0 0,0 0-1,1 0 1,-1 0-1,0 0 1,1 0 0,-1 0-1,0 0 1,1 0 0,-1 0-1,0 0 1,1 0 0,-1 0-1,0 0 1,0 0 0,1 0-1,-1 0 1,0 0-1,1 0 1,-1-1 0,24-1 539,-9-2-402,-1-1 1,1 0 0,-1-1-1,0-1 1,-1 0 0,0-1 0,0 0-1,17-15 1,2-4-110,53-59 0,-78 75-108,6-6-114,-9 17-384,-4 10-575,-5 10 671,0 0 0,-15 35 0,13-40 272,2 0 1,0 0 0,0 0-1,1 0 1,1 1 0,-2 25-1,5-39 101,5 38-3536,-4-38 3262,-1-1 1,1 1-1,0-1 1,0 0 0,0 0-1,0 1 1,0-1-1,0 0 1,0 0-1,0 0 1,0 0 0,1 0-1,-1 0 1,0 0-1,1-1 1,-1 1 0,0 0-1,1-1 1,-1 1-1,1-1 1,-1 1-1,1-1 1,-1 0 0,3 1-1,16-1-5980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11851,'0'0'3465,"10"0"-54,-2-1-2921,1 0 276,0 0 0,0 0 1,0 1-1,0 0 0,0 1 1,10 2-1,-17-2-687,1-1 0,-1 1 0,0 0 0,0 0 0,1 0 0,-1 0 0,0 0 0,0 1 0,0-1 0,0 1 0,-1-1 0,1 1 0,0 0 0,0 0 0,-1-1 0,0 1 0,1 0 0,-1 0 0,0 1 0,0-1 0,0 0 0,0 0 0,0 0 0,0 1 0,-1-1-1,1 0 1,-1 1 0,0-1 0,0 1 0,1-1 0,-2 4 0,1-2-26,0 0-1,0 0 0,-1 0 0,0 0 1,0 0-1,0-1 0,0 1 1,0 0-1,-1 0 0,1-1 0,-1 1 1,0-1-1,0 0 0,-4 5 1,-41 33 485,40-37-512,1 1 1,0-1-1,0 1 0,0 1 1,1-1-1,-1 1 0,1 0 1,1 0-1,-1 1 0,-4 9 0,8-15-48,1-1 0,0 1 0,-1 0-1,1 0 1,0 0 0,0 0-1,-1 0 1,1-1 0,0 1-1,0 0 1,0 0 0,0 0-1,0 0 1,0 0 0,1 0 0,-1 0-1,0-1 1,0 1 0,1 0-1,-1 0 1,0 0 0,1 0-1,-1-1 1,1 1 0,-1 0-1,1 0 1,-1-1 0,2 2 0,0 0-166,1-1 1,-1 1 0,1-1-1,-1 1 1,1-1 0,0 0 0,-1 0-1,1-1 1,4 2 0,66 3-7080,-67-5 5998,31 0-5698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16111,'-9'0'2899,"2"0"-2661,0 1 1,0 0-1,0 0 1,0 0-1,0 1 1,0 0-1,1 0 1,-1 1-1,1 0 0,-1 0 1,1 1-1,0-1 1,0 1-1,1 0 1,-1 1-1,1 0 1,0 0-1,0 0 0,1 0 1,-1 1-1,1-1 1,0 1-1,-3 7 1,5-9-180,0 0-1,0 0 1,0 0 0,0 0 0,1 0 0,0 0-1,0 0 1,0 0 0,0 0 0,1 1-1,0-1 1,-1 0 0,2 1 0,-1-1 0,0 0-1,1 0 1,0 1 0,0-1 0,2 5 0,-1-6 0,0 0 0,0 0 0,1-1 0,-1 1 0,1 0 0,0-1 1,0 0-1,0 0 0,0 0 0,0 0 0,0 0 0,1 0 0,-1-1 0,1 0 0,-1 1 1,1-1-1,-1-1 0,1 1 0,0 0 0,-1-1 0,1 0 0,5 0 0,-1 1 46,1-1-1,-1 0 0,1-1 0,0 0 0,-1 0 0,0-1 0,1 0 1,-1 0-1,0-1 0,0 0 0,0 0 0,0-1 0,10-7 0,-13 7-52,0 0 0,-1 0 0,0 0 0,0 0-1,0-1 1,0 0 0,-1 0 0,0 0 0,0 0 0,0 0-1,0 0 1,-1-1 0,0 1 0,0-1 0,-1 0 0,0 0 0,1 0-1,-2 1 1,1-1 0,-1-9 0,0 13-126,0-1 0,0 1 0,-1 0 0,1 0 1,-1-1-1,1 1 0,-1 0 0,0 0 0,0 0 0,0 0 1,0 0-1,0 0 0,0 0 0,-1 0 0,1 0 0,-1 0 0,1 1 1,-1-1-1,1 1 0,-1-1 0,0 1 0,0 0 0,-3-2 1,0 0-856,0 1 0,-1 0 0,1 0 0,-1 0 0,0 1 0,0 0 0,0 0 0,-6-1 1,-9 2-5591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12107,'0'0'10127,"-10"8"-9315,-35 26 184,-2-2 1,-91 47-1,132-76-990,-23 13 337,26-10-116,16-3-66,79-5 71,-40-1-984,0 3 1,72 9-1,-120-8 291,13 2-1705,-8 2-2377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22525,'9'9'2240,"-1"0"-1632,1-12-592,1 3 1329,-4 1-1089,-5 3-136,-4-8-264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2787,'0'0'21876,"60"13"-20498,-20-7-161,-1 0-737,6 1-384,-1 0-64,1-4-800,-4-3-2371,-3 0-5542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10762,'0'0'10858,"-2"51"-9801,-17-20-320,-4 9-192,-7-3-193,0 2-224,-4-2 0,4-4-64,6-2-32,-1-8-448,8-6-993,4-8-1634,7-9-1954,-3 0-3011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8712,'0'0'6150,"55"30"-3043,-29-12-801,10 2-544,5 3-609,5 2-769,3 3-256,0-2-416,2-2-2146,-10-3-3428,0-6-7238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14061,'0'0'10261,"-8"8"-9909,-35 35-78,-1-2 0,-3-2 0,-82 53 0,83-60-212,45-32-64,0 1 0,0-1-1,1 0 1,-1 1-1,0-1 1,1 1 0,-1-1-1,0 1 1,1-1 0,-1 1-1,1 0 1,-1-1-1,1 1 1,-1 0 0,1-1-1,-1 1 1,1 0-1,0-1 1,-1 1 0,1 0-1,0 0 1,0-1-1,-1 3 1,16 4-123,43-7-127,-44-1 222,77-1 15,-36 0-197,92 8 1,-115 1-1460,-16 2-5728,-13-2-1126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12620,'0'0'6470,"66"12"-4772,-30-5-513,4-2-481,3 0-607,6 3-290,2-3-2113,-4-5-4132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12492,'0'0'14488,"11"0"-12972,0-1-1428,1 0 0,-1-2 0,1 1 0,-1-1 0,0-1 0,0 0-1,0 0 1,-1-1 0,1-1 0,-1 1 0,0-2 0,17-14 0,-15 11-109,1 0 1,-2-1 0,0 0 0,0-1-1,-1 0 1,0-1 0,-1 0-1,-1-1 1,13-26 0,-39 91-1244,8-25 1087,0 0 0,2 1-1,2 0 1,0 0 0,1 1 0,0 29 0,5-54-208,0 1-1,0-1 1,1 1-1,-1-1 1,1 0-1,-1 1 1,1-1 0,1 0-1,0 4 1,-1-6-183,0 1 1,0-1 0,0 0-1,0 0 1,0 1-1,0-1 1,0 0 0,0 0-1,1 0 1,-1 0-1,0 0 1,1 0 0,2 1-1,13 1-8128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13613,'0'0'6966,"9"-2"-4729,3 0-1739,0 0-1,0 1 1,-1 0-1,1 1 1,0 0-1,19 3 1,-28-3-461,1 1 0,-1-1 0,0 1 0,0-1 0,1 1 0,-1 0 0,0 1 0,0-1 0,0 0 0,0 1 0,0-1 0,-1 1 0,1 0 0,0 0 0,-1 0 0,1 1 0,-1-1 0,0 1 0,0-1 0,0 1 0,0-1 0,0 1 0,0 0 0,-1 0-1,1 0 1,-1 0 0,0 0 0,0 1 0,0-1 0,-1 0 0,1 0 0,0 7 0,-2-7-36,0 0-1,1 1 0,-1-1 1,0 0-1,-1 0 0,1 0 1,-1 0-1,1 0 0,-1 0 0,0 0 1,0 0-1,0-1 0,0 1 1,-1-1-1,1 1 0,-1-1 1,1 0-1,-1 0 0,-3 2 1,-65 35 330,52-29-290,12-7 297,-17 11-1360,23-7 70,13-1 373,38 4-582,-31-7 927,0 0 0,-1 1 0,1 1 0,-1 1 0,0 1 0,0 0 1,27 17-1,-44-23 257,1 0 0,-1 0 0,0 0 0,0 0 0,0 1 0,1-1 0,-2 0 0,1 1 0,0-1 0,0 0 0,0 1 0,0-1 0,-1 1 0,1 0 0,-1-1 0,1 1 0,-1-1 0,0 1 0,0 0 0,0-1 0,1 1 0,-2 0 0,1-1 0,0 1 0,0 0 0,0-1 0,-1 1 0,1-1 0,-1 1 0,1-1 0,-1 1 0,0-1 0,1 1 0,-1-1 0,0 1 0,0-1 1,0 0-1,0 1 0,0-1 0,-1 0 0,1 0 0,0 0 0,-3 2 0,-4 4 480,-1 0 0,0 0 0,-1-1 0,-18 10 0,18-11-277,0-1 0,0 0 0,-1 0 0,1-1 0,-1-1-1,0 0 1,0 0 0,0-1 0,-20-1 0,29 0-325,1 0 1,0 0 0,-1 0-1,1 0 1,0 0 0,0-1-1,-1 1 1,1 0 0,0-1 0,0 1-1,0-1 1,0 1 0,0-1-1,-1 0 1,1 0 0,0 1-1,0-1 1,1 0 0,-1 0-1,0 0 1,0 0 0,-1-2 0,-3-17-4330,5-1-2299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79 5765,'0'0'14708,"-11"-1"-12626,2 1-1993,0 0 0,1 1 0,-1-1 0,0 2 0,1-1 0,0 1-1,-1 0 1,1 1 0,0 0 0,0 1 0,0-1 0,0 1 0,1 1 0,-11 7 0,5-2 89,0 1-1,2-1 0,-1 2 0,1 0 1,-13 18-1,21-26-123,0 1 1,0-1 0,0 1-1,0 0 1,1 0-1,0 0 1,0 0 0,0 0-1,1 0 1,-1 0-1,1 1 1,1-1 0,-1 1-1,1-1 1,0 1-1,0-1 1,0 0 0,1 1-1,0-1 1,1 6-1,0-8 48,0 0 0,0 0 0,0 0 0,0 0 1,1 0-1,-1-1 0,1 1 0,-1-1 0,1 1 0,0-1 0,0 0 0,0 0 0,0-1 0,1 1 0,-1-1 0,0 1 0,1-1 0,-1 0 0,1 0 0,-1-1 0,1 1 0,5 0 0,7 0 191,1 0 0,-1-1 0,28-3-1,-32 1-247,0-1 0,-1-1-1,1 0 1,-1 0 0,0-1-1,0 0 1,-1-1 0,0 0-1,0-1 1,0 0 0,-1-1-1,0 0 1,0 0 0,-1-1-1,9-11 1,-11 13-199,-1 0 0,1 0 1,-1-1-1,-1 1 0,0-1 0,0 0 0,0 0 1,-1-1-1,0 1 0,-1-1 0,0 1 0,0-1 1,-1 0-1,0 0 0,0 0 0,-1 1 0,0-1 0,-1 0 1,0 0-1,0 0 0,-4-9 0,4 14-302,-1 0 0,0 0 0,0 0-1,-1 0 1,1 1 0,-1-1 0,0 1 0,0-1-1,0 1 1,-7-5 0,6 6-584,1-1 1,0 1-1,-1 0 0,1 1 1,-1-1-1,1 1 1,-8-3-1,-19 3-8954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0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3107,'0'0'12588,"23"60"-9962,-2-22-352,1 8-384,1 8-576,-4 7-418,-8 4-383,-9 6-257,-8 3-192,-24 2 0,-22 0 64,-11-3-288,-14-3-2018,-10-9-3812,-5-7-6533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8072,'0'0'1420,"-9"2"448,-27 2-290,34-4-1084,-1 0-1,0 0 0,1 0 0,-1 1 1,1-1-1,-1 1 0,1 0 0,-1 0 1,1 0-1,-1 0 0,1 0 0,0 1 1,0-1-1,0 1 0,-3 2 0,5-4-428,0 1-1,0-1 1,0 1-1,0-1 1,0 1-1,0-1 1,0 1-1,0 0 1,0-1-1,0 1 1,0-1-1,1 1 0,-1-1 1,0 1-1,0-1 1,1 1-1,-1-1 1,0 0-1,1 1 1,-1-1-1,0 1 1,1-1-1,-1 0 1,1 1-1,-1-1 1,0 0-1,1 1 1,-1-1-1,1 0 0,-1 0 1,1 1-1,0-1 1,21 7 41,-17-5 105,36 9-6,1-3-1,-1 0 1,1-3-1,62 0 1,77-15-3427,-158 7 289,0-2 1,42-13-1,-17 1-5021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17156,'-1'1'259,"0"0"0,1-1 0,-1 1 0,0 0 0,0 0 0,0 0 0,1 0 0,-1 0 0,1 0 0,-1 0 0,0 0 0,1 1 0,0-1 0,-1 0 0,1 2 0,13-7 3096,24-23-922,-32 22-2329,0-1 0,0 0 0,0 0 0,-1 0-1,0-1 1,-1 1 0,1-1 0,-1 0 0,-1 0-1,1 0 1,2-12 0,-5 18-106,0 0 1,1 0-1,-1 0 0,0 1 1,0-1-1,0 0 0,0 0 1,0 0-1,0 1 1,0-1-1,0 0 0,-1 0 1,1 1-1,0-1 0,0 0 1,-1 0-1,1 1 0,0-1 1,-1 0-1,1 1 0,-1-2 1,0 1-4,0 1 1,1 0 0,-1 0-1,1 0 1,-1-1 0,0 1-1,1 0 1,-1 0 0,0 0 0,1 0-1,-1 0 1,1 0 0,-1 0-1,0 0 1,1 1 0,-1-1-1,1 0 1,-1 0 0,0 0-1,0 1 1,-3 1-14,1 0 0,-1 0 0,1 0 0,0 0-1,0 1 1,0-1 0,-3 5 0,-3 4-29,1 0 1,1 1-1,0 0 1,-7 17-1,11-23 38,1 0 0,0-1 0,0 1 0,0 0 0,1 0 0,0 0 0,0 1 0,1-1 0,-1 0 0,1 0 1,1 0-1,0 7 0,0-11 4,0 0 0,0 0 0,0-1 0,0 1 0,0 0 0,0-1 0,0 1 0,0-1 0,1 1 0,-1-1 0,1 0 0,-1 1 0,1-1 0,-1 0 0,1 0 0,0 0 0,-1 0 0,1 0 0,0-1 0,0 1 0,0 0 0,0-1 0,0 1 0,0-1 0,0 0 0,0 0 0,0 0 0,0 0 0,2 0 0,9 0-13,0-1 0,-1-1 0,17-3 0,-21 3 12,56-12-86,-36 7 77,1 1 0,-1 1 1,39-1-1,-67 6 32,0 0 1,0 0-1,1-1 1,-1 1-1,0 0 1,0-1-1,0 1 1,0 0-1,0-1 1,0 1-1,0 0 0,1-1 1,-1 1-1,0-1 1,0 1-1,0 0 1,0-1-1,-1 1 1,1 0-1,0-1 1,0 1-1,0 0 1,0-1-1,0 1 1,0 0-1,0-1 0,-1 1 1,1 0-1,0-1 1,0 1-1,0 0 1,-1 0-1,1-1 1,0 1-1,-1 0 1,1 0-1,0-1 1,-1 1-1,-13-21 382,11 17-266,-75-126 580,78 130-731,0 0 1,0 0-1,0 0 1,0-1-1,0 1 1,0 0-1,0 0 1,0 0-1,0 0 1,-1-1-1,1 1 1,0 0-1,0 0 1,0 0 0,0-1-1,0 1 1,0 0-1,0 0 1,0 0-1,0 0 1,0-1-1,1 1 1,-1 0-1,0 0 1,0 0-1,0-1 1,0 1-1,0 0 1,0 0 0,0 0-1,0 0 1,0-1-1,1 1 1,-1 0-1,0 0 1,0 0-1,0 0 1,0 0-1,0 0 1,1 0-1,-1-1 1,0 1-1,0 0 1,0 0 0,0 0-1,1 0 1,-1 0-1,0 0 1,0 0-1,0 0 1,1 0-1,-1 0 1,0 0-1,0 0 1,0 0-1,1 0 1,-1 0-1,0 0 1,0 0-1,0 0 1,0 0 0,1 0-1,-1 0 1,0 1-1,0-1 1,13 3-870,3 3 95,0 0-1,1-1 0,-1-1 0,1-1 0,19 2 0,5-3-257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5573,'0'0'14686,"8"7"-14061,0-2-608,-1 1-1,-1-1 1,1 1 0,-1 0 0,0 1 0,0-1-1,-1 1 1,0 0 0,0 1 0,-1-1 0,0 1 0,0 0-1,-1 0 1,0 0 0,0 1 0,-1-1 0,0 1-1,0-1 1,0 10 0,-3-6-1,-1-1-1,0 0 1,-1 0 0,0 0-1,0 0 1,-1-1 0,-1 1-1,0-1 1,0 0 0,-1 0-1,0-1 1,-1 0 0,0 0-1,-11 11 1,-11 10-335,-1-2 1,-54 39-1,59-49-3375,8-8-4046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9321,'0'0'4169,"9"-6"-1986,3 1-1351,13-8 59,-6-4 3018,-22 12 569,-10 3-3675,-11 3-1220,21-1 352,0 1 0,0 0-1,0 0 1,1 0 0,-1 0 0,0 1 0,1-1 0,-1 1 0,1 0-1,0-1 1,-1 1 0,1 0 0,0 0 0,0 1 0,0-1 0,0 0 0,1 1-1,-1-1 1,1 1 0,-1-1 0,1 1 0,0 0 0,0-1 0,0 1 0,0 0-1,1 0 1,-1 0 0,1 0 0,0 0 0,0 0 0,0-1 0,0 1 0,0 0-1,0 0 1,1 0 0,0 0 0,-1 0 0,1 0 0,0-1 0,0 1-1,1 0 1,-1-1 0,0 1 0,1-1 0,0 1 0,-1-1 0,1 0 0,0 1-1,4 2 1,7 3-388,0 0 0,1-1 0,17 7 0,-21-10 359,0 0 1,0 1 0,-1 0-1,1 0 1,-1 1-1,-1 0 1,1 1 0,13 13-1,-21-19 102,0 0-1,0 0 1,0 0-1,-1 0 1,1 1-1,0-1 1,-1 0-1,1 0 1,-1 1-1,1-1 1,-1 1-1,0-1 1,1 0-1,-1 1 1,0-1-1,0 1 1,0-1-1,0 0 1,0 1 0,0-1-1,-1 1 1,1-1-1,0 0 1,-2 3-1,1-2 86,-1 1 0,1-1-1,-1 1 1,0-1 0,0 0-1,0 0 1,0 0 0,-1 0 0,1-1-1,0 1 1,-5 2 0,-6 3 336,-1-1 0,-1-1 0,-22 7 0,35-12-446,-18 6 16,1-2 0,-1 0 0,-1-1 0,-23 0 0,43-3-204,1 0 1,-1 0-1,1-1 0,-1 1 1,1 0-1,-1-1 0,1 1 1,-1 0-1,1-1 0,-1 1 1,1-1-1,0 1 0,-1-1 1,1 1-1,-1-1 1,1 1-1,0-1 0,0 1 1,-1-1-1,1 1 0,0-1 1,0 0-1,0 1 0,0-1 1,-1 1-1,1-1 0,0 0 1,0 1-1,0-1 0,0 1 1,1-1-1,-1 0 0,0 1 1,0-1-1,0 1 0,0-1 1,1 0-1,-1 1 0,0-1 1,0 1-1,1-1 0,-1 0 1,1 0-231,7-20-7178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13004,'0'0'9962,"1"13"-10064,-3 128 129,0-91-29,1 1 0,10 85 1,-8-115-2340,-11-44-15,-3-6 2526,-12-9-145,18 29 247,1 0 0,0-1-1,0 0 1,1 0 0,0 0 0,1-1-1,-5-17 1,9 28-250,0 0 1,1-1-1,-1 1 0,0 0 0,0-1 0,1 1 0,-1 0 1,1-1-1,-1 1 0,0 0 0,1 0 0,-1-1 1,0 1-1,1 0 0,-1 0 0,1 0 0,-1 0 1,1 0-1,-1 0 0,1 0 0,-1-1 0,0 1 1,1 0-1,-1 1 0,1-1 0,-1 0 0,1 0 0,-1 0 1,1 0-1,-1 0 0,0 0 0,1 0 0,-1 1 1,1-1-1,-1 0 0,0 0 0,1 1 0,-1-1 1,0 0-1,1 0 0,-1 1 0,0-1 0,1 1 1,28 14-1373,-24-13 912,53 25-7554,-24-17-1297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 9993,'0'0'10864,"-10"-2"-10538,6 1-330,0 1 1,-1-1-1,1 1 1,0 0-1,-1 0 1,1 0-1,0 1 1,-1 0-1,1-1 1,0 1-1,0 1 1,0-1-1,-1 1 1,1-1-1,1 1 1,-1 0-1,0 1 1,0-1-1,1 1 1,-1-1-1,1 1 1,0 0-1,0 1 1,0-1-1,0 0 1,1 1-1,-1-1 1,-1 5-1,1-2 20,0-1-1,0 1 1,0 0 0,1-1-1,0 1 1,0 0-1,1 0 1,-1 1-1,1-1 1,1 0 0,-1 8-1,1-13-10,0-1 0,0 1-1,1 0 1,-1-1 0,0 1-1,0-1 1,0 1 0,0 0 0,1-1-1,-1 1 1,0-1 0,1 1-1,-1-1 1,0 1 0,1-1 0,-1 1-1,1-1 1,-1 1 0,1-1-1,-1 1 1,1-1 0,-1 0 0,1 1-1,-1-1 1,1 0 0,-1 0-1,1 1 1,1-1 0,25 2 406,-20-2-235,0-1-1,0-1 1,0 1-1,-1-1 1,10-3 0,-1-4 59,-1-1-1,0-1 1,-1 1 0,0-2 0,0 0 0,-1-1 0,-1 0 0,0 0 0,9-16 0,-28 40-557,4-5 321,-1 0 0,1 0-1,1 0 1,-1 1 0,1-1 0,0 1-1,1 0 1,-1-1 0,1 1 0,1 1-1,-2 11 1,3-18 11,1 0-1,0 0 0,0 0 1,0 0-1,-1 0 0,1-1 1,0 1-1,0 0 0,0 0 1,1-1-1,-1 1 0,0 0 1,0-1-1,0 1 1,0-1-1,1 0 0,-1 1 1,0-1-1,0 0 0,1 0 1,-1 0-1,0 0 0,0 0 1,1 0-1,-1 0 0,2 0 1,40-3 330,-25-1-281,0 0-1,-1-2 1,0 0 0,0-1-1,32-18 1,3 0 48,-48 26-370,-6 8 198,-11 15 223,9-18-90,3-6-44,1 1-1,-1 0 1,1 0 0,-1 0-1,1 0 1,-1 0-1,1 0 1,-1 0-1,1 0 1,0 0-1,-1 0 1,1 0-1,0 0 1,0 0-1,0 0 1,0 0-1,0 0 1,0 0-1,0 0 1,0 0 0,0 0-1,1 0 1,-1 0-1,0 0 1,1 0-1,-1 0 1,1 0-1,-1 0 1,1 0-1,-1 0 1,1-1-1,0 1 1,-1 0-1,1 0 1,0-1-1,0 1 1,-1 0-1,1-1 1,2 2 0,2 0-306,0-1 0,1 0 1,-1 0-1,1 0 1,0-1-1,8 1 0,-5-1-1127,2 0-4987,-5 0-5028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124 209 10634,'0'0'3032,"4"-9"155,-2 5-3145,1-3 744,0 0 0,0 0 0,-1 0 0,0-1 0,1-7 0,-3 14-712,1 0 0,-1 0-1,0 0 1,0 0 0,0-1-1,0 1 1,0 0 0,0 0-1,-1 0 1,1 0 0,0 0-1,0 0 1,-1 0 0,1 0-1,-1 0 1,1 0 0,-1 0-1,1 0 1,-1 0 0,0 1 0,1-1-1,-1 0 1,0 0 0,0 1-1,1-1 1,-1 0 0,0 1-1,0-1 1,0 0 0,0 1-1,0 0 1,0-1 0,0 1-1,0-1 1,0 1 0,0 0-1,0 0 1,0 0 0,0 0 0,0-1-1,0 1 1,0 1 0,0-1-1,-1 0 1,1 0 0,0 0-1,0 0 1,0 1 0,0-1-1,0 1 1,-1 0 0,-4 1-99,0 0 0,0 1-1,0-1 1,1 1 0,-1 1 0,1-1 0,0 1 0,0 0 0,0 0 0,0 0 0,1 1 0,0 0 0,-5 6-1,5-7 9,1 1 0,0-1 0,0 1 0,0 0 0,0 0 0,1 0 0,-1 0 0,1 1 0,1-1 0,-1 1 0,1-1-1,0 1 1,0-1 0,1 1 0,-1 6 0,2-11 13,0 0 0,0 1 0,0-1 0,0 0 0,0 0 0,0 0 0,0 0 0,0 0 0,0 0 0,0 0 0,0-1 0,1 1-1,-1 0 1,0 0 0,0-1 0,1 1 0,-1-1 0,1 0 0,-1 1 0,0-1 0,1 0 0,-1 0 0,1 0 0,-1 0 0,1 0 0,-1 0 0,1 0 0,-1 0 0,0 0 0,2-1 0,47-8 44,-37 4-25,0-1 0,-1 0 0,0-1 0,0 0 0,-1-1 0,0 0 0,0-1 1,-1 0-1,0 0 0,-1-1 0,12-16 0,-3 1 191,-1-1-1,-2-1 1,24-54-1,-69 118-541,21-24 47,1 0 1,1 1-1,0 0 0,1 0 0,0 0 0,1 1 1,1 0-1,0 0 0,1 0 0,-2 30 1,5-43 46,0 0 0,0 0 0,0 0 0,0-1 0,0 1 0,1 0 0,-1 0 0,1 0 0,0-1 1,-1 1-1,1 0 0,0 0 0,0-1 0,0 1 0,0-1 0,0 1 0,0-1 0,1 0 0,-1 1 0,0-1 1,1 0-1,-1 0 0,1 0 0,-1 0 0,1 0 0,-1 0 0,1 0 0,0 0 0,0-1 0,-1 1 0,1-1 0,0 1 1,0-1-1,0 0 0,0 0 0,-1 1 0,3-2 0,24 3-5230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10922,'-8'5'2515,"-59"41"1665,59-40-3618,1 0 0,0 0-1,0 0 1,1 1 0,0 0 0,0 0 0,-9 16 0,15-23-553,0 1 1,-1 0 0,1-1 0,0 1 0,-1 0-1,1-1 1,0 1 0,0 0 0,0 0-1,0-1 1,0 1 0,0 0 0,0-1 0,0 1-1,0 0 1,0 0 0,0-1 0,0 1-1,0 0 1,1-1 0,-1 1 0,0 0 0,0 0-1,1-1 1,-1 1 0,0-1 0,1 1 0,0 0-1,22 9 260,42-10 105,-49 0-329,27 0 15,-14 1 12,0-1-1,0-1 1,51-10 0,-91 5 5570,-17-28-4307,25 29-1445,0 0 0,0 0 0,0 0 0,1-1-1,0 1 1,0-1 0,0 1 0,1-1 0,0 1-1,0-1 1,0 0 0,1 0 0,0-6 0,2 11-411,1 1 0,-1-1 0,1 1 0,0 0 0,-1-1 0,1 1 0,0 0 0,-1 1 0,1-1 0,-1 1 0,4 0 0,50 20-7999,-22-9 2403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213 137 5445,'0'0'6988,"-2"-9"-3379,-7-28-774,8 36-2709,0 0 0,0-1 0,1 1 0,-1-1 0,0 1 0,0 0 0,-1 0 0,1 0 0,0 0 0,0 0 1,0 0-1,-1 0 0,1 0 0,-1 0 0,1 0 0,0 1 0,-1-1 0,0 1 0,1-1 0,-1 1 0,1-1 1,-1 1-1,1 0 0,-1 0 0,0 0 0,1 0 0,-1 0 0,-2 0 0,0 1-72,-1 0-1,1-1 0,-1 1 1,0 1-1,1-1 1,0 1-1,-1-1 0,-4 4 1,-1 2-24,-1 0-1,1 1 1,0 0 0,1 1 0,0 0-1,-9 12 1,13-15 6,1-1 0,0 1 1,0 0-1,1 0 0,0 1 0,0-1 0,0 1 0,1-1 0,0 1 0,0 0 1,1 0-1,-2 13 0,3-19-32,1 0 0,-1 0 0,0 1 0,0-1 0,0 0 1,1 0-1,-1 1 0,1-1 0,-1 0 0,1 0 0,-1 0 0,1 0 0,0 0 1,-1 0-1,1 0 0,0 0 0,0 0 0,0 0 0,0 0 0,0 0 0,0 0 1,0-1-1,2 2 0,1 0 28,-1-1 1,1 1 0,0-1 0,0 0-1,0 0 1,0 0 0,7 0-1,2-1 98,-1 0 0,0-1-1,0 0 1,19-4 0,-18 1-86,0-1 0,1-1 0,-1 0 1,-1 0-1,1-1 0,-1-1 0,-1 0 0,1 0 1,-1-1-1,13-14 0,-2-2 132,0-1 0,-1-1 0,19-34 0,-38 58-158,0 0 1,0 0-1,0 0 0,-1-1 0,1 1 0,-1 0 0,0-1 1,0 1-1,0-1 0,0-5 0,-1 8-18,0 1 1,0 0-1,0 0 0,0-1 0,0 1 1,0 0-1,-1 0 0,1-1 0,0 1 0,0 0 1,0 0-1,0-1 0,0 1 0,0 0 0,-1 0 1,1 0-1,0-1 0,0 1 0,0 0 1,0 0-1,-1 0 0,1 0 0,0-1 0,0 1 1,-1 0-1,1 0 0,0 0 0,0 0 1,-1 0-1,1 0 0,0 0 0,0 0 0,-1 0 1,1 0-1,0 0 0,0 0 0,-1 0 0,1 0 1,0 0-1,0 0 0,-1 0 0,1 0 1,-23 14-206,7 0 161,0 0 0,1 2 0,-20 25 0,30-34 36,0 0 1,0 1-1,1-1 1,0 1-1,0 0 1,0 0-1,1 1 1,1-1-1,0 1 1,0 0-1,-1 11 1,2-18 9,1 0 1,0-1-1,1 1 1,-1 0-1,0-1 1,0 1-1,1 0 1,-1-1-1,1 1 1,-1-1-1,1 1 1,0 0-1,-1-1 1,1 1-1,0-1 1,0 0-1,0 1 1,0-1-1,0 0 1,1 0-1,-1 1 1,0-1-1,1 0 1,-1 0-1,3 1 1,0 0 10,0-1 1,0 1-1,1-1 0,-1 0 1,1 0-1,-1-1 0,1 1 1,-1-1-1,9 0 0,-1-1 11,0 0 0,0-1 0,0-1 0,-1 0 0,1 0 0,-1-1-1,12-6 1,-7 1-16,0 0 0,-1-2 0,0 0 0,0-1 0,24-26 0,-76 78-28,29-34 145,1 1 0,0-1 0,1 2 1,-1-1-1,1 1 0,1 0 0,-1 0 0,1 0 0,1 1 1,0 0-1,0 0 0,-3 11 0,7-19-122,0 0 0,-1 0 0,1 0 0,0 0 0,0 0 0,1 0 1,-1 0-1,0 0 0,0 0 0,0 0 0,1 0 0,-1 0 0,0 0 0,1-1 0,-1 1 0,1 0 0,-1 0 0,1 0 0,-1 0 0,1-1 0,0 1 0,-1 0 0,1-1 0,0 1 0,0 0 0,-1-1 0,1 1 0,0-1 1,0 1-1,0-1 0,0 0 0,0 1 0,0-1 0,0 0 0,-1 0 0,1 1 0,0-1 0,0 0 0,0 0 0,0 0 0,0 0 0,1-1 0,0 1-291,0 0 0,0 0 0,0 0 0,-1 0-1,1 0 1,0-1 0,0 1 0,-1-1 0,1 0 0,0 1-1,-1-1 1,1 0 0,-1 0 0,1 0 0,-1 0 0,1 0-1,-1 0 1,0-1 0,0 1 0,1 0 0,-1-1 0,1-2-1,5-19-7884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15791,'0'0'11082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59 8520,'0'0'6641,"4"-8"-3603,21-39 1980,-30 44-1450,-26 4-3416,14 5-257,1 0-1,-1 1 0,1 1 1,1 1-1,0 0 0,0 1 1,0 0-1,1 1 0,-19 21 0,32-32 39,1 1-1,-1 0 0,0-1 0,0 1 0,1 0 0,-1 0 0,0 0 1,1-1-1,-1 1 0,1 0 0,-1 0 0,1 0 0,-1 0 0,1 0 0,0 0 1,-1 0-1,1 0 0,0 0 0,0 1 0,0-1 0,0 1 0,0-1 32,1 0 0,-1 0 0,1-1 0,-1 1 0,1 0 0,0-1 1,-1 1-1,1 0 0,0-1 0,-1 1 0,1-1 0,0 0 0,-1 1 0,1-1 0,0 1 0,0-1 0,0 0 0,0 0 0,-1 1 0,3-1 0,54 3-457,-47-4 352,34 1-572,-12-1 496,43 4-1,-76-3 234,1 0 1,-1 1-1,1-1 1,-1 0-1,1 0 1,0 1-1,-1-1 1,1 0-1,-1 1 1,1-1-1,0 1 1,0-1-1,-1 1 1,1-1-1,0 0 1,-1 1-1,1-1 1,0 1-1,0-1 1,0 1-1,0-1 1,0 1-1,-1-1 1,1 1-1,0-1 0,0 1 1,0-1-1,0 1 1,1-1-1,-1 1 1,0-1-1,0 1 1,0-1-1,0 1 1,0-1-1,1 1 1,-1-1-1,0 1 1,0-1-1,1 1 1,-1-1-1,0 1 1,1-1-1,-1 0 1,0 1-1,1-1 1,-1 0-1,1 1 1,-1-1-1,0 0 0,1 0 1,-1 1-1,1-1 1,-1 0-1,1 0 1,-1 0-1,1 0 1,-1 1-1,1-1 1,-1 0-1,1 0 1,-1 0-1,1 0 1,-1 0-1,1 0 1,-1 0-1,1-1 1,-1 1-1,1 0 1,-37 26 1341,33-24-1308,-12 8 110,0-1 0,0-1-1,-1 0 1,1-1 0,-2 0-1,1-2 1,-1 0 0,0 0-1,0-2 1,-19 2 0,36-5-260,0 0 1,0 0-1,-1 0 1,1 0-1,0 0 0,0 0 1,-1 0-1,1 0 1,0 0-1,0 0 1,-1 0-1,1 0 1,0-1-1,0 1 1,-1 0-1,1 0 1,0 0-1,0 0 0,0 0 1,0 0-1,-1-1 1,1 1-1,0 0 1,0 0-1,0 0 1,0-1-1,-1 1 1,1 0-1,0 0 0,0 0 1,0-1-1,0 1 1,0 0-1,0 0 1,0-1-1,0 1 1,0 0-1,0 0 1,0-1-1,0 1 0,0 0 1,0 0-1,0-1 1,0 1-1,0 0 1,0 0-1,0 0 1,0-1-1,0 1 1,0 0-1,0 0 0,1-1 1,-1 1-1,0 0 1,0 0-1,0 0 1,0-1-1,1 1 1,-1 0-1,11-14-5165,6 1-1722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13965,'0'0'13538,"-7"10"-13468,-12 15-75,6-9-45,0 0 0,1 0 0,1 1 0,1 0 0,-13 31 0,23-47-54,0-1-1,0 0 0,0 1 0,0-1 0,0 1 0,0-1 1,0 0-1,0 1 0,0-1 0,0 0 0,0 1 0,0-1 0,0 0 1,0 1-1,1-1 0,-1 1 0,0-1 0,0 0 0,0 0 1,1 1-1,-1-1 0,0 0 0,1 1 0,-1-1 0,0 0 0,0 0 1,1 0-1,-1 1 0,0-1 0,1 0 0,-1 0 0,1 0 0,-1 0 1,0 0-1,1 1 0,-1-1 0,0 0 0,1 0 0,-1 0 1,1 0-1,-1 0 0,0 0 0,1 0 0,-1 0 0,0-1 0,1 1 1,21-4-6756,-9-4-165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19452,'5'3'1600,"-1"5"-1111,-3-2-193,4 7 784,0 7-176,-2 7-272,0 6-48,-3 6-64,-4 5-15,-8 8-57,0 5-8,-7 11-80,-4 0-80,-1-5-384,-2-2-440,-3-14 488,3-11-40,8-26-96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17692,'-46'22'3287,"43"-21"-3153,1 1-1,0-1 1,0 1 0,-1-1 0,1 1 0,0 0-1,0 0 1,1 0 0,-1 0 0,0 0-1,1 0 1,-1 0 0,1 0 0,0 1-1,0-1 1,-2 4 0,3-5-133,0 0 1,0 0-1,0 0 0,0 0 1,1-1-1,-1 1 0,0 0 1,0 0-1,1-1 0,-1 1 1,0 0-1,1 0 0,-1-1 1,1 1-1,-1 0 0,1-1 1,-1 1-1,1 0 1,0-1-1,-1 1 0,1-1 1,-1 1-1,1-1 0,0 0 1,0 1-1,-1-1 0,1 1 1,0-1-1,0 0 0,-1 0 1,3 1-1,31 6-734,-21-4 400,-13-3 320,11 2-213,0 1-1,-1 0 1,0 1 0,0 0-1,17 10 1,-26-14 240,-1 1 0,1-1 0,-1 0 0,1 1-1,-1-1 1,1 1 0,-1-1 0,1 1 0,-1 0 0,0-1-1,1 1 1,-1-1 0,0 1 0,1 0 0,-1-1 0,0 1 0,0 0-1,0-1 1,1 1 0,-1 0 0,0-1 0,0 1 0,0 0 0,0-1-1,0 1 1,0 0 0,0-1 0,-1 1 0,1 0 0,0-1-1,0 1 1,0 0 0,-1-1 0,1 1 0,0 0 0,-1-1 0,1 1-1,-1-1 1,1 1 0,0-1 0,-1 1 0,1-1 0,-1 1-1,1-1 1,-1 1 0,0-1 0,1 0 0,-2 1 0,-30 18 711,23-15-649,-1 0-1,0-1 0,0-1 1,-17 3-1,24-4-116,0-1 0,1 0-1,-1 0 1,0 0 0,0 0-1,0-1 1,1 1 0,-1-1-1,0 1 1,-2-2 0,4 1 25,0 1 1,0-1-1,0 0 1,0 1 0,0-1-1,1 0 1,-1 1-1,0-1 1,1 0-1,-1 0 1,0 1 0,1-1-1,-1 0 1,1 0-1,-1 0 1,1 0 0,0 0-1,-1 0 1,1 0-1,0 0 1,0 0-1,0 0 1,-1 0 0,1 0-1,0 0 1,0 0-1,1-2 1,3-17-310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4548,'0'0'16047,"9"5"-14765,30 17-28,-37-22-1175,0 1-1,0-1 1,1 1-1,-1-1 1,0 0 0,0 0-1,0 0 1,0 0-1,0 0 1,0 0-1,0 0 1,1-1 0,-1 1-1,0-1 1,0 1-1,0-1 1,0 0-1,-1 0 1,1 0-1,0 0 1,0 0 0,0-1-1,-1 1 1,1 0-1,-1-1 1,1 1-1,-1-1 1,3-2-1,2-5 239,0 1 0,0-1 0,9-18 0,-15 26-265,0 1-59,1 0 1,-1 0-1,0 0 0,0 0 0,0 0 0,0 0 0,1 0 0,-1 0 0,0 0 1,0 0-1,0-1 0,0 1 0,1 0 0,-1 0 0,0 0 0,0 0 1,0 0-1,0-1 0,0 1 0,0 0 0,0 0 0,0 0 0,1 0 1,-1-1-1,0 1 0,0 0 0,0 0 0,0 0 0,0-1 0,0 1 0,0 0 1,0 0-1,0 0 0,0-1 0,0 1 0,0 0 0,0 0 0,0 0 1,-1 0-1,1-1 0,0 1 0,0 0 0,0 0 0,0 0 0,0 0 0,0-1 1,0 1-1,0 0 0,-1 0 0,1 0 0,0 0 0,0 0 0,0-1 1,0 1-1,0 0 0,-1 0 0,1 0 0,0 0 0,0 0 0,0 0 1,-1 0-1,1 0 0,0 0 0,0 0 0,0 0 0,-1 0 0,-16 10-595,-19 19-135,-9 27-912,76-63 1521,-7-11 341,-21 14-118,1 1 0,0-1 0,1 1 1,-1 0-1,1 1 0,-1-1 0,1 1 1,0 0-1,0 0 0,0 0 0,10-2 1,-2 0-29,15-3-121,-28 7 51,1 0 0,0 0 1,-1 0-1,1 0 1,-1 0-1,1 0 0,-1 0 1,1 0-1,0 0 1,-1 1-1,1-1 0,-1 0 1,1 0-1,-1 1 1,1-1-1,-1 0 0,1 0 1,-1 1-1,1-1 1,-1 1-1,0-1 0,1 0 1,-1 1-1,1-1 1,-1 1-1,0-1 0,0 1 1,1-1-1,-1 1 1,0-1-1,0 1 0,1-1 1,-1 1-1,0 0 1,0-1-1,0 1 0,0-1 1,0 1-1,0-1 1,0 1-1,0 0 0,-1 6 89,1 0-1,-1-1 0,-1 1 1,1-1-1,-1 1 0,0-1 1,-1 1-1,0-1 0,0 0 1,0 0-1,0-1 0,-1 1 1,0-1-1,-8 10 0,-19 28 557,85-101 319,-40 39-994,-1-1-1,0-1 1,17-40 0,-31 63 22,0-1 1,0 1-1,1 0 1,-1 0-1,1 0 1,0 0-1,0 0 1,-1 0-1,1 0 1,0 0-1,1-1 0,-1 1 1,0 0-1,0 0 1,1 0-1,-1 0 1,1 0-1,0 0 1,0-1-1,-1 1 1,1 0-1,0-1 1,3 4-1,-2-3 10,1 0 0,-1 0-1,1 0 1,0 0 0,0 0-1,0-1 1,0 0 0,1 1-1,-1-1 1,0 0 0,0 0-1,6 0 1,5 1 29,1-1 0,0-1 0,-1 0 0,1-1 0,22-4 0,-25 3 7,0-2 0,1 0 1,-2 0-1,1-1 0,0 0 0,-1-1 0,0-1 0,0 0 0,-1 0 0,0-1 0,0 0 0,-1-1 0,12-12 0,-21 20-26,0 1 0,1 0 0,-1 0 0,0-1 0,0 1 0,1 0 0,-1 0 0,0-1 0,0 1-1,0 0 1,1-1 0,-1 1 0,0 0 0,0-1 0,0 1 0,0-1 0,0 1 0,0 0 0,0-1-1,0 1 1,0 0 0,0-1 0,0 1 0,0-1 0,0 1 0,0 0 0,0-1 0,0 1 0,0 0 0,0-1-1,0 1 1,-1-1 0,1 1 0,0 0 0,0-1 0,0 1 0,-1 0 0,1 0 0,0-1 0,-1 1-1,1 0 1,0 0 0,0-1 0,-1 1 0,-23 0-120,-25 16-152,38-9 240,0 1 1,1 1-1,1 0 0,-1 0 0,-11 17 1,17-21 21,1 0 0,-1 1 0,1-1 0,0 1 0,1 0 0,0 0 0,0 0 0,0 0 0,0 0 0,1 0 0,0 0 0,1 1 1,-1 9-1,2-13 20,0 0 0,0 0 0,0 0 1,1-1-1,-1 1 0,1 0 0,-1-1 1,1 1-1,0-1 0,0 0 0,0 0 0,0 1 1,1-1-1,-1-1 0,1 1 0,-1 0 1,1-1-1,-1 1 0,1-1 0,0 0 1,0 0-1,0 0 0,0 0 0,4 1 1,5 1-395,0 1 0,0-2 0,1 0 0,21 1 0,-25-5-3436,-7-10-3903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4:5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 19314,'-6'-8'3011,"6"4"801,8 4-4069,3 4-639,2 3-2884,2-3-6950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34 9545,'11'-6'791,"0"1"1,0 1-1,0 0 0,1 0 0,-1 1 1,1 1-1,0 0 0,0 0 1,16 1-1,-23 1-737,0 0 1,1 0-1,-1 1 0,0 0 0,1 0 1,-1 0-1,0 1 0,0 0 1,0 0-1,7 4 0,-10-5-33,1 1-1,-1 0 1,0 0-1,0 0 1,0 0 0,0 0-1,0 1 1,0-1-1,-1 1 1,1-1-1,-1 1 1,1-1-1,-1 1 1,0 0-1,0 0 1,0-1 0,-1 1-1,1 0 1,-1 0-1,1 3 1,-1-1 11,-1 0 0,1-1 0,-1 1 1,0 0-1,-1-1 0,1 1 0,-1 0 1,0-1-1,0 0 0,0 1 0,0-1 1,-1 0-1,0 0 0,0 0 0,0-1 0,0 1 1,0-1-1,-8 6 0,-9 7 404,0-1-1,-28 16 1,40-26-225,-22 12 521,20-13-403,1 0-1,1 1 1,-1 1-1,1-1 1,-1 2-1,2-1 1,-1 1-1,-11 13 1,18-19-309,1-1 1,0 1-1,-1 0 1,1-1 0,-1 1-1,1 0 1,0-1 0,-1 1-1,1 0 1,0 0-1,0 0 1,0-1 0,0 1-1,0 0 1,0 0-1,0-1 1,0 1 0,0 0-1,0 0 1,0 0-1,0-1 1,0 1 0,1 0-1,-1 0 1,0-1-1,1 1 1,-1 0 0,0-1-1,1 1 1,-1 0 0,1-1-1,-1 1 1,1 0-1,-1-1 1,1 1 0,0-1-1,-1 1 1,1-1-1,0 1 1,-1-1 0,1 0-1,0 1 1,-1-1-1,1 0 1,1 1 0,40 8 114,-38-9-92,48 6-485,-1-3 1,1-2-1,66-7 0,-114 6-71,22-5-1804,-14-3-2951,-11 3 335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12043,'0'0'9257,"57"-12"-7880,-18 11-288,10-2-448,6 3-417,2 0-160,-5 0-160,3 0-1826,-12 4-2049,-1-1-2756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5189,'0'0'17008,"81"4"-16720,-30-4-160,-2 1-128,-2 3-512,-4-1-1058,-9-1-1729,-6 0-993,-18-2-2690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12364,'0'0'5893,"60"14"-3683,-22-11-896,9-1-610,-2 1-415,2-2-225,-5 0-193,-7-1-2113,1 0-3555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12620,'0'0'11355,"-9"7"-11361,-22 20 63,2 2-1,1 0 0,-29 40 0,22-26-1172,-62 60 0,83-96-7292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10666,'0'0'9481,"66"-4"-8296,-36 18-256,2 1-416,8 1-321,1 2-128,1 0-32,-1-1-1153,1-6-1954,-6-1-1441,-4-4-2019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13485,'0'0'9385,"60"8"-9706,-33-5-2529,-7-3-3685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8488,'0'0'14382,"9"-1"-13069,1-1-1239,-1-1 1,0 0-1,-1-1 0,1 0 1,-1 0-1,1 0 0,-1-1 0,-1-1 1,1 1-1,-1-1 0,0-1 1,7-7-1,103-122 34,-87 98-141,-60 106-656,28-65 699,0 1-1,1 1 1,-1-1-1,1 0 1,0 0-1,0 1 1,0-1-1,0 0 1,1 1-1,0 7 1,0-12 5,0 1 1,0 0 0,0-1-1,0 1 1,1 0 0,-1-1-1,0 1 1,1-1 0,-1 1-1,0 0 1,1-1 0,-1 1-1,1-1 1,-1 1 0,1-1-1,-1 1 1,1-1 0,-1 0-1,1 1 1,-1-1 0,1 1 0,0-1-1,-1 0 1,1 0 0,0 1-1,0-1 1,2 0 57,-1 0 1,1 0-1,-1 0 1,1 0-1,-1-1 1,1 1-1,-1-1 1,1 1-1,-1-1 1,1 0-1,2-2 1,9-4-23,0-2 0,-1 0 1,0 0-1,-1-1 1,0-1-1,-1 0 0,0 0 1,10-14-1,21-22-994,-54 78-29,9-19 935,-1 0-26,0 1 1,1-1-1,0 1 0,1 0 1,-1 20-1,3-30-243,0 1 1,0 0-1,1 0 1,-1-1-1,1 1 1,0-1-1,0 1 1,0 0-1,1-1 1,2 5-1,-3-6-172,1 0 0,-1 0-1,1 0 1,0 0 0,-1 0-1,1-1 1,0 1-1,0-1 1,0 0 0,0 1-1,0-1 1,1 0-1,-1 0 1,0 0 0,1 0-1,-1-1 1,4 2-1,9-1-5574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18684,'-1'17'726,"-1"-1"0,-1 0 0,-1 0-1,-9 29 1,-4 13 618,8-10-805,2 0 1,-2 97-1,23-199-2410,-2-18 326,-12 72 1544,0 0-1,0-1 0,1 1 0,-1 0 1,0-1-1,0 1 0,0 0 1,1-1-1,-1 1 0,0 0 0,0-1 1,1 1-1,-1 0 0,0 0 0,1 0 1,-1-1-1,0 1 0,1 0 1,-1 0-1,0 0 0,1 0 0,-1-1 1,0 1-1,1 0 0,-1 0 0,1 0 1,-1 0-1,0 0 0,1 0 1,-1 0-1,0 0 0,1 0 0,-1 0 1,1 0-1,-1 0 0,0 1 0,1-1 1,-1 0-1,0 0 0,1 0 1,-1 1-1,17 8 173,-14-7-144,6 3 67,1 0 0,0-1 0,1 0 0,-1 0 0,1-1 0,-1-1 0,1 0 0,0 0 0,0-1 0,0 0 0,0-1 0,0 0 0,0-1-1,0 0 1,0-1 0,0 0 0,0 0 0,12-6 0,-21 7-56,-1 0-1,1 1 1,-1-1-1,1 0 1,-1 0-1,1-1 1,-1 1-1,0 0 1,0 0-1,0-1 0,0 1 1,0 0-1,0-1 1,0 1-1,0-1 1,0 0-1,0-2 1,-1 4-26,0 0 1,1-1-1,-1 1 1,0-1-1,0 1 1,0 0-1,0-1 1,0 1-1,0 0 1,0-1 0,-1 1-1,1-1 1,0 1-1,0 0 1,0-1-1,0 1 1,0 0-1,-1-1 1,1 1-1,0 0 1,0 0-1,0-1 1,-1 1 0,1 0-1,0-1 1,0 1-1,-1 0 1,0-1-1,0 1 2,0 0 0,0-1-1,0 1 1,0 0 0,0 0-1,0 0 1,-1 0 0,1 0-1,0 0 1,0 0 0,0 0-1,0 0 1,-1 1 0,0-1-1,-2 1-4,1 1 0,-1-1 0,1 0 0,-1 1 0,1 0 0,0 0 0,0 0 0,0 0 0,0 0 0,0 1 1,0-1-1,1 1 0,-1 0 0,1 0 0,0 0 0,-1 0 0,2 0 0,-1 0 0,0 1 0,1-1 0,-1 0 0,1 1 0,0 0 0,-1 6 0,2-9-7,0-1 0,0 1 0,0-1 0,0 1 0,0 0 0,0-1 0,1 1 1,-1-1-1,0 1 0,0-1 0,1 1 0,-1-1 0,0 1 0,1-1 0,-1 1 0,0-1 1,1 1-1,-1-1 0,1 0 0,-1 1 0,1-1 0,-1 0 0,1 1 0,-1-1 0,1 0 1,-1 0-1,1 1 0,-1-1 0,1 0 0,-1 0 0,1 0 0,1 0 0,18 1 38,-19-2-39,24-3-10,0-1 0,0-1 0,40-16 0,16-4-253,-71 23 239,-3 1-40,1 0 0,0 0 0,-1 1 1,14-1-1,-19 2 62,-1 0 0,1 0 0,-1 0 0,0 0 0,1 0 0,-1 1 1,0-1-1,1 0 0,-1 1 0,0-1 0,0 1 0,1 0 0,-1-1 1,0 1-1,0 0 0,0 0 0,0 0 0,0-1 0,0 1 0,0 0 1,0 0-1,0 1 0,0-1 0,0 0 0,-1 0 0,1 0 0,0 1 1,-1-1-1,1 0 0,-1 0 0,0 1 0,1 1 0,-1-1 41,1 0 0,-1-1-1,1 1 1,-1-1 0,1 1 0,0-1-1,-1 1 1,1-1 0,0 0-1,0 1 1,0-1 0,0 0 0,0 1-1,0-1 1,1 0 0,-1 0-1,0 0 1,0 0 0,1 0 0,-1-1-1,1 1 1,-1 0 0,1 0-1,-1-1 1,1 1 0,-1-1 0,1 0-1,0 1 1,-1-1 0,1 0-1,-1 0 1,1 0 0,0 0 0,-1 0-1,1 0 1,2-1 0,9-2 87,0 0 0,-1 0 0,24-10 0,-8 3-204,7 1-949,-49 21-686,0-4 1213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9577,'0'0'6940,"5"8"-4917,-3-5-1853,0 1 1,0-1-1,1 0 0,-1 0 0,1-1 0,0 1 0,0 0 1,0-1-1,0 1 0,0-1 0,1 0 0,-1 0 0,1-1 1,-1 1-1,8 1 0,7 2 437,1-1-1,28 2 1,354 21 2825,205-28-3111,-575 0-464,1 1-261,1-1 0,0-2 1,0-1-1,35-9 0,-57 8-2042,-9-2-3671,-2-1-4261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0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49 6150,'0'0'15871,"6"-8"-15086,-3 5-730,-1-1 0,1 1 0,0 0 0,0 0 0,0 1 0,0-1 0,1 1 0,-1-1 0,1 1 0,-1 0 0,1 0 0,0 1 0,0-1 0,0 1 0,0 0 0,0 0 0,0 0 0,0 0 0,0 1 0,0-1 0,0 1 0,1 0 1,-1 1-1,0-1 0,0 1 0,0 0 0,0 0 0,5 2 0,-6-3-28,0 1 0,0 0 1,0 0-1,0 0 0,0 0 1,0 1-1,0-1 0,-1 1 1,1-1-1,-1 1 0,1 0 1,-1 0-1,0 0 0,1 1 0,-1-1 1,0 0-1,-1 1 0,1 0 1,0-1-1,-1 1 0,1 0 1,0 3-1,-1-3 8,-1 0 0,0 1-1,1-1 1,-1 0 0,0 1 0,-1-1-1,1 0 1,-1 0 0,1 0 0,-1 1 0,0-1-1,0 0 1,-1 0 0,1 0 0,0 0-1,-1-1 1,0 1 0,0 0 0,0 0 0,0-1-1,-4 4 1,-13 12 81,0-1-1,-2-1 1,-38 24-1,41-29-102,0 1-1,1 0 1,0 1-1,1 1 1,0 1-1,-17 20 1,32-33-8,-1-1 1,1 1-1,0 0 1,0-1-1,-1 1 0,1 0 1,1 0-1,-1 0 1,0 0-1,0 0 0,1 0 1,-1 0-1,1 0 0,-1 0 1,1 0-1,0 0 1,0 0-1,0 1 0,0-1 1,1 4-1,0-5 6,0 1 0,0 0 0,0-1 1,0 1-1,1-1 0,-1 0 0,0 1 0,1-1 0,-1 0 0,1 0 0,0 1 0,-1-1 0,1-1 0,0 1 0,-1 0 0,1 0 0,0-1 0,2 1 0,10 3 61,0-2 0,1 0 0,-1-1 0,23 0 0,-34-1-66,15 0 47,1-1 0,-1-1 1,1-1-1,25-7 1,-38 9 95,0-1 1,1 0-1,-1-1 1,0 1-1,0-1 0,0-1 1,-1 1-1,1-1 1,-1 0-1,0 0 1,0 0-1,0-1 1,0 0-1,-1 0 1,7-9-1,-10 12-73,0 1 0,-1 0 0,1-1 0,0 1 0,-1 0 0,1-1 0,-1 1 0,1-1 0,-1 1 0,0-1 0,0 1-1,0-1 1,0 1 0,0-1 0,0 0 0,0 1 0,0-1 0,0 1 0,-1-1 0,1 1 0,0-1 0,-1 1 0,0 0 0,0-3 0,-1 2-25,0 0 0,0 1 0,0-1 1,0 0-1,0 0 0,0 1 0,0-1 1,0 1-1,-1 0 0,1 0 0,-1 0 0,-4-2 1,-2 1-334,0 0 0,0 0 0,0 1 0,-1 0 0,1 1 0,0 0 1,-11 1-1,3 8-3201,13 2-3679,3-5-1177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7751,'0'1'160,"0"-1"1,0 0-1,0 0 0,0 0 0,0 0 0,0 0 0,0 1 0,0-1 0,0 0 0,0 0 0,0 0 1,0 0-1,0 0 0,0 1 0,0-1 0,0 0 0,0 0 0,0 0 0,0 0 0,0 0 0,0 0 1,0 1-1,1-1 0,-1 0 0,0 0 0,0 0 0,0 0 0,0 0 0,0 0 0,0 0 0,0 0 1,1 1-1,-1-1 0,0 0 0,0 0 0,0 0 0,0 0 0,0 0 0,0 0 0,1 0 0,-1 0 1,0 0-1,0 0 0,0 0 0,0 0 0,0 0 0,1 0 0,-1 0 0,0 0 0,0 0 0,0 0 1,0 0-1,0 0 0,1 0 0,-1 0 0,0 0 0,0 0 0,0 0 0,0-1 0,0 1 0,0 0 1,0 0-1,1 0 0,-1 0 0,0 0 0,0 0 0,0-1 0,7 25 1778,3 30-2319,0 94 1880,-10-114-968,1-1 0,2 0 1,1 1-1,2-1 1,17 56-1,-20-83-471,0 0 0,1 0-1,-1 0 1,1 0 0,1-1 0,-1 1-1,1-1 1,0 0 0,0-1-1,0 1 1,0-1 0,1 0 0,0 0-1,0-1 1,0 1 0,0-2 0,1 1-1,-1-1 1,1 1 0,13 1-1,12 1 136,0-1-1,1-1 0,42-2 0,-8 0-143,105 19-11,-119-12-78,1-2 0,95-1-1,-132-9-1021,-14-6-6453,-3 2-41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13965,'0'0'8643,"9"3"-7826,116 31-70,109 36 257,-233-70-990,1 0 1,0 1 0,-1-1-1,1 1 1,-1-1 0,0 1-1,1 0 1,-1-1 0,1 1-1,-1 0 1,0 0 0,0 0-1,1 0 1,-1 0 0,0 0-1,0 0 1,0 1-1,0-1 1,0 0 0,-1 1-1,1-1 1,0 0 0,-1 1-1,1-1 1,-1 1 0,1-1-1,-1 1 1,1-1 0,-1 1-1,0-1 1,0 1 0,0 0-1,0-1 1,0 1-1,0-1 1,-1 1 0,1-1-1,0 1 1,-1-1 0,1 1-1,-1-1 1,1 1 0,-1-1-1,0 1 1,0-1 0,0 0-1,-1 2 1,-6 8 201,-1 0-1,0-1 1,0 0 0,-17 13 0,13-10-66,-150 122 1200,24-20-2331,135-112 225,-2 2-92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11979,'0'0'13469,"2"12"-13239,2 15-24,-1 1 1,-1-1 0,-4 49 0,-4 179-858,6-255 646,-5 27-1398,-2-18-1721,-6-6-3325,-1-4-769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10634,'0'0'2477,"3"-10"256,-1 6-2517,0-1-1,-1 0 1,1 1-1,1 0 1,-1-1-1,1 1 1,0 0-1,0 0 1,0 0-1,0 1 1,1-1-1,-1 1 1,1 0-1,0 0 0,0 0 1,0 0-1,0 1 1,1 0-1,-1-1 1,1 2-1,7-4 1,27-2 168,0 0 1,1 3-1,-1 1 0,1 2 1,60 7-1,-75-4-362,0 1 0,36 9-1,-52-9-20,0-1-1,0 2 1,0-1-1,-1 1 0,0 0 1,1 1-1,-1 0 0,-1 0 1,1 1-1,6 6 0,-12-11 5,-1 1 0,0-1-1,1 1 1,-1-1 0,0 1 0,0-1-1,0 1 1,0 0 0,0 0-1,0-1 1,-1 1 0,1 0-1,-1 0 1,1 0 0,-1 0 0,0 0-1,1 0 1,-1-1 0,0 1-1,0 0 1,0 0 0,-1 3-1,0-2 41,-1 0-1,1 0 1,0 0-1,-1 0 0,0 0 1,0-1-1,0 1 1,0-1-1,0 1 0,0-1 1,-1 0-1,-3 3 1,-9 6 360,-1-2 0,0 0 0,-32 13 0,39-18-223,-15 6 106,0-1 1,-42 10-1,16-13-3614,51-18-12999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20 10346,'13'-20'6964,"-18"21"-1390,-10 13-2698,-2 6-4010,-4 8 1342,1 2 0,1 0-1,2 1 1,0 1 0,3 0 0,0 1-1,3 1 1,0 0 0,2 1 0,2-1 0,1 2-1,-1 42 1,6-60-197,1 1 0,1 0-1,1 0 1,1-1 0,0 1 0,8 22-1,-7-31-17,1 0-1,0 0 0,0 0 1,1 0-1,0-1 1,1 0-1,0-1 1,0 1-1,1-2 0,0 1 1,18 13-1,-17-14-792,1-1 1,1 1-1,-1-2 0,21 9 1,1-6-5057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7815,'0'0'17751,"0"5"-16486,0-5-1236,0 0 1,0 1 0,0-1 0,0 0-1,0 0 1,0 1 0,0-1-1,0 0 1,0 1 0,0-1 0,0 0-1,0 0 1,1 1 0,-1-1 0,0 0-1,0 0 1,0 0 0,0 1-1,0-1 1,1 0 0,-1 0 0,0 0-1,0 1 1,0-1 0,1 0-1,-1 0 1,0 0 0,0 0 0,1 0-1,-1 1 1,0-1 0,0 0-1,1 0 1,-1 0 0,0 0 0,0 0-1,1 0 1,-1 0 0,0 0 0,1 0-1,-1 0 1,0 0 0,0 0-1,1 0 1,-1 0 0,0 0 0,0-1-1,1 1 1,-1 0 0,0 0-1,0 0 1,1 0 0,-1 0 0,0 0-1,0-1 1,0 1 0,1 0-1,-1 0 1,0 0 0,0-1 0,0 1-1,0 0 1,1 0 0,-1-1 0,0 1-1,0 0 1,0 0 0,0-1-1,29-30 885,33-51-474,-58 76-374,12-18 26,16-20-24,-29 77-527,-15 53 433,9-70-108,0 1 0,0-1 1,2 1-1,0 0 1,1-1-1,3 32 1,-2-47 13,-1 0 1,0 0-1,1 0 1,-1 0-1,0-1 1,1 1-1,-1 0 0,1 0 1,0-1-1,-1 1 1,1 0-1,-1-1 1,1 1-1,0 0 1,-1-1-1,1 1 1,0-1-1,0 1 1,0-1-1,-1 0 0,1 1 1,0-1-1,0 0 1,0 0-1,0 1 1,0-1-1,0 0 1,-1 0-1,3 0 1,16-1-6123,-6-1 258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14414,'0'0'9043,"8"-5"-7917,-2 2-959,-1-1 0,2 1 1,-1 1-1,0-1 0,1 1 0,10-3 0,-15 5-148,-1 0 0,1 0 0,0 0 0,0 0-1,0 0 1,0 0 0,0 0 0,0 0 0,0 1 0,0-1 0,-1 1 0,1-1 0,0 1-1,0 0 1,-1 0 0,1 0 0,0 0 0,-1 0 0,1 0 0,-1 0 0,1 0 0,-1 1 0,0-1-1,1 1 1,-1-1 0,0 1 0,0-1 0,0 1 0,0 0 0,0-1 0,-1 1 0,1 0-1,0 0 1,0 3 0,0-2 10,0 1-1,0-1 1,0 1-1,-1 0 1,1 0 0,-1-1-1,0 1 1,0 0-1,-1 0 1,1-1-1,-1 1 1,1 0-1,-1-1 1,0 1-1,-1-1 1,1 1-1,-4 6 1,-1-2 155,0 1 1,-1-1-1,0 0 0,-15 12 1,16-15-125,0 0 1,1 1 0,-1-1 0,1 1-1,0 0 1,0 0 0,1 1-1,0-1 1,0 1 0,-5 12 0,9-18-113,0 0 1,0 0 0,0-1 0,-1 1 0,1 0 0,0 0 0,0 0-1,0 0 1,0 0 0,0 0 0,0 0 0,1 0 0,-1-1 0,0 1-1,0 0 1,1 0 0,-1 0 0,0 0 0,1-1 0,-1 1 0,1 0-1,-1 0 1,1-1 0,-1 1 0,1 0 0,0-1 0,0 2 0,28 8-2105,39-11-7583,-62 0 7600,32-3-10112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1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14221,'0'0'4138,"-10"1"-1181,5-1-2841,0 1 1,0 0-1,0-1 0,0 2 1,1-1-1,-1 0 0,0 1 0,1 0 1,-1 0-1,1 0 0,0 1 1,0-1-1,0 1 0,0 0 0,0 0 1,0 1-1,1-1 0,0 1 1,-1 0-1,1 0 0,1 0 0,-4 4 1,1 2-11,0-1 0,0 1 0,1 0 0,0 0 0,1 1-1,0-1 1,0 1 0,1-1 0,0 14 0,1-21-42,1-1-1,0 1 0,0 0 0,1 0 1,-1 0-1,1 0 0,-1 0 1,1 0-1,0-1 0,0 1 0,0 0 1,1 0-1,-1-1 0,1 1 1,-1-1-1,1 0 0,0 1 1,0-1-1,0 0 0,0 0 0,0 0 1,0 0-1,1 0 0,-1-1 1,1 1-1,-1-1 0,1 1 0,-1-1 1,1 0-1,0 0 0,0 0 1,0-1-1,0 1 0,-1-1 0,1 1 1,0-1-1,5 0 0,-1 0 60,0 0 0,-1 0 0,1 0-1,0-1 1,-1 0 0,1-1 0,-1 1 0,1-1-1,-1 0 1,0-1 0,0 0 0,0 0-1,0 0 1,0 0 0,-1-1 0,0 0 0,1 0-1,-1-1 1,-1 0 0,1 1 0,-1-1 0,0-1-1,0 1 1,0-1 0,-1 1 0,0-1-1,0 0 1,0 0 0,-1-1 0,2-6 0,-2 9-113,-1 1 1,0 0-1,-1-1 1,1 1-1,-1 0 1,1-1-1,-1 1 1,0-1-1,0 1 1,-1-1-1,1 1 1,-1 0-1,0-1 1,1 1-1,-1 0 1,-1-1-1,1 1 1,0 0-1,-1 0 1,0 0-1,-3-5 1,3 6-215,0 1-1,0-1 1,-1 0-1,1 0 1,0 1-1,-1 0 1,1-1-1,-1 1 1,0 0-1,1 0 1,-1 0 0,0 1-1,0-1 1,1 1-1,-1-1 1,0 1-1,0 0 1,0 0-1,0 0 1,1 0 0,-1 1-1,0-1 1,0 1-1,1 0 1,-1 0-1,0 0 1,-2 1-1,2-1-591,0 1-1,1-1 1,-1 1-1,1-1 1,0 1-1,0 0 1,0 0-1,-1 0 1,-2 4 0,-1 3-5477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20540,'0'4'403,"-1"1"0,1-1 0,-1 0 0,1 0 0,-1 0 0,0 0 0,-1 0 0,1 0-1,-1 0 1,-3 6 0,-2 6 265,5-8-555,-1-1 1,1 1-1,0 0 0,1 1 1,-1 12-1,2-20-108,0 0 1,0 1 0,0-1-1,1 1 1,-1-1 0,0 1-1,1-1 1,-1 0 0,0 1-1,1-1 1,0 1-1,-1-1 1,1 0 0,0 0-1,0 1 1,-1-1 0,1 0-1,0 0 1,0 0-1,0 0 1,1 0 0,-1 0-1,0 0 1,0-1 0,0 1-1,1 0 1,-1-1-1,0 1 1,1 0 0,-1-1-1,0 0 1,1 1 0,-1-1-1,1 0 1,-1 0-1,1 0 1,2 0 0,9 0-20,0-1 1,1 0-1,-1-1 0,0 0 1,0-1-1,22-9 1,74-38-185,-44 18 60,-65 32 139,1-1 0,-1 1 0,1 0 1,-1 0-1,0-1 0,1 1 0,-1 0 0,1 0 0,-1-1 0,1 1 1,-1 0-1,1 0 0,-1 0 0,1 0 0,-1 0 0,0 0 0,1 0 1,-1 0-1,1 0 0,-1 0 0,1 0 0,-1 0 0,1 0 1,-1 0-1,1 0 0,-1 0 0,1 1 0,-1-1 0,1 0 0,-1 0 1,0 0-1,1 1 0,0-1 0,-2 16 166,-1 3 68,2-18-227,0-1-1,0 1 1,0-1-1,1 1 1,-1-1-1,0 1 1,0-1-1,1 1 1,-1-1-1,0 1 1,0-1 0,1 0-1,-1 1 1,1-1-1,-1 1 1,0-1-1,1 0 1,-1 1-1,1-1 1,-1 0-1,1 0 1,-1 1-1,1-1 1,-1 0-1,1 0 1,-1 0-1,1 0 1,-1 0-1,1 1 1,-1-1-1,1 0 1,0 0-1,4-1 25,1 1 0,-1-1 0,1 0 0,-1-1 0,1 1 0,-1-1 0,0 0 0,0 0 0,0 0 0,0-1 0,0 0 0,-1 0 0,5-4 0,-3 3-42,1 0 0,-1 0 0,0 1 1,1-1-1,0 2 0,8-4 0,-14 6-1,-1 0 0,1 0-1,-1 0 1,1 0 0,0 0-1,-1 0 1,1 0 0,-1 0 0,1 0-1,-1 0 1,1 0 0,-1 0-1,1 1 1,-1-1 0,1 0-1,-1 0 1,1 1 0,-1-1 0,0 0-1,1 0 1,-1 1 0,1-1-1,-1 1 1,0-1 0,1 0 0,-1 1-1,0-1 1,1 1 0,-1-1-1,0 1 1,0-1 0,1 1 0,-1-1-1,0 1 1,0-1 0,0 1-1,0-1 1,0 1 0,0-1 0,0 1-1,0-1 1,0 1 0,0-1-1,0 1 1,0-1 0,0 1-1,0-1 1,0 1 0,0-1 0,-1 1-1,1 0 1,-11 37-918,8-27 758,2-1-28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10090,'0'0'19922,"56"10"-19505,-25-4-289,1 0-96,-2-2 32,0 0-544,-6-3-1218,1-1-2434,-6-7-5477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7847,'0'0'20970,"9"-10"-20511,1-1-346,166-187 1140,-176 199-1264,0-1-1,0 0 0,0 0 0,0 0 0,0 0 1,0 0-1,0 1 0,0-1 0,0 0 0,0 0 1,1 0-1,-1 0 0,0 0 0,0 0 0,0 0 1,0 0-1,0 1 0,1-1 0,-1 0 1,0 0-1,0 0 0,0 0 0,0 0 0,0 0 1,1 0-1,-1 0 0,0 0 0,0 0 0,0 0 1,0 0-1,1 0 0,-1 0 0,0 0 0,0 0 1,0 0-1,0 0 0,1 0 0,-1 0 0,0 0 1,0-1-1,0 1 0,0 0 0,0 0 1,1 0-1,-1 0 0,0 0 0,0 0 0,0 0 1,0 0-1,0-1 0,0 1 0,0 0 0,-4 28-158,-14 40 181,17-66-63,-4 14 75,1 0 0,-4 27 0,9-11-2379,7-21-2144,4-6-4383,-2-4-1121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36 8360,'0'0'11104,"10"-5"-8125,-7 3-2859,44-19 2420,-44 19-2366,0 1 1,0 0-1,0 0 0,0 0 1,0 1-1,0-1 0,0 1 0,1 0 1,-1 0-1,0 0 0,0 0 0,0 0 1,0 1-1,0-1 0,0 1 1,0 0-1,5 2 0,-7-2-153,0 0 0,0 0-1,0 0 1,-1 0 0,1 0 0,0 0 0,-1 0 0,1 0-1,0 1 1,-1-1 0,0 0 0,1 1 0,-1-1-1,0 0 1,1 1 0,-1-1 0,0 0 0,0 1-1,0-1 1,0 0 0,-1 1 0,1-1 0,0 0-1,0 1 1,-1-1 0,1 0 0,-2 2 0,-17 33 533,-22 2 223,26-25-604,1 1 0,-17 20 0,28-30-169,-1 0-1,1 0 0,1 1 0,-1 0 0,1-1 0,0 1 0,0 0 0,0 0 0,1 0 1,-1 0-1,1 0 0,1 0 0,-1 8 0,1-11-14,0-1-1,1 1 1,0-1-1,-1 1 1,1-1 0,0 1-1,0-1 1,0 1-1,0-1 1,0 1 0,0-1-1,0 0 1,0 0-1,0 0 1,1 0-1,-1 1 1,0-2 0,1 1-1,-1 0 1,1 0-1,-1 0 1,1-1 0,0 1-1,-1-1 1,1 1-1,0-1 1,-1 0 0,1 1-1,0-1 1,-1 0-1,3 0 1,64 1-2211,-58-1 1392,-5 0 56,1-1-1,-1 0 1,0 0-1,1 0 1,-1 0-1,0-1 1,1 0-1,-1 0 1,0 0-1,4-3 0,19-13-6923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15310,'0'0'3401,"-9"4"-972,-4 2-1746,1 0-1,0 1 1,-15 10 0,23-15-593,1 0 1,0 1-1,0 0 1,0-1 0,0 1-1,0 0 1,0 0-1,1 0 1,-1 1 0,1-1-1,0 1 1,0-1 0,0 1-1,1 0 1,-1-1-1,1 1 1,0 0 0,-1 7-1,2-10-84,0 0 0,0-1 0,1 1 0,-1 0 0,0-1 0,1 1 0,-1-1 0,1 1 0,-1-1 0,1 1 0,-1 0 0,1-1 0,-1 0 0,1 1 0,-1-1 0,1 1 0,-1-1 0,1 0 0,0 1 0,-1-1 0,1 0 0,0 0 0,-1 1 0,1-1 0,0 0 0,-1 0 0,1 0 0,0 0 0,0 0 1,-1 0-1,2 0 0,31 0 312,-21-1-236,33 0 3,42-1-224,-80 3 86,0-1 0,0 1 0,0 0 1,0 1-1,0 0 0,0 0 0,-1 0 0,1 1 1,7 4-1,-13-6 50,1 0 1,-2 0 0,1 0-1,0 0 1,0 0-1,0 0 1,0 0 0,-1 0-1,1 0 1,0 0-1,-1 1 1,1-1 0,-1 0-1,1 1 1,-1-1-1,0 0 1,0 1 0,0-1-1,1 0 1,-1 1-1,0-1 1,-1 0 0,1 1-1,0-1 1,0 0-1,-1 1 1,1-1 0,0 0-1,-1 0 1,1 1-1,-1-1 1,0 0 0,1 0-1,-1 0 1,-1 2-1,-31 38 843,-54 34 1833,78-68-2598,-1 0 0,1-1 0,-2 0 0,1 0-1,-1-1 1,1-1 0,-23 6 0,31-9-304,1-1-1,-1 1 1,1-1 0,-1 0-1,0 1 1,1-1-1,-1 0 1,0 0 0,1 0-1,-1-1 1,1 1 0,-1 0-1,0 0 1,1-1-1,-1 1 1,1-1 0,-1 0-1,1 1 1,-1-1-1,1 0 1,0 0 0,-1 0-1,1 0 1,0 0 0,0 0-1,-1 0 1,1 0-1,0-1 1,0 1 0,-1-2-1,-11-23-7041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10730,'0'0'14702,"70"-36"-13261,-45 32-704,5 0-449,2 3-224,-2 1-32,6 0-64,-4 0-993,0 6-1505,-2-1-3908,0 0-10090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10954,'0'0'9609,"15"4"-8210,29 3-596,0-1 0,56 0 0,112-7 183,-143 0-836,716-25 9,124-2 2858,-917 29-1894,-8-1-2790,2-8-5134,11 0-1533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6086,'0'0'23014,"-9"10"-22518,-30 31-5,37-40-450,0 1 0,1 0 1,-1 1-1,0-1 0,1 0 0,0 0 0,-1 1 0,1-1 0,0 0 0,0 1 0,0-1 1,1 1-1,-1 0 0,0 2 0,1-4-31,1 0 0,-1 0 0,0 0 0,0 0 0,1 0 0,-1 0 0,0 0 0,1 0 1,-1 0-1,1-1 0,-1 1 0,1 0 0,0 0 0,-1-1 0,1 1 0,0 0 0,-1-1 0,1 1 0,0 0 0,0-1 0,0 1 0,-1-1 0,1 1 1,2 0-1,5 1-2,1 0 0,-1 0 1,1-1-1,0 0 1,-1-1-1,11 0 0,-2 0 47,5 1-32,59 5-152,-75-5 84,0 1 0,0-1 0,0 1-1,0 0 1,0 0 0,-1 0 0,1 1 0,-1 0 0,1 0-1,5 5 1,-10-7 37,0 0-1,0 0 1,0 0 0,0 1-1,0-1 1,-1 0 0,1 1-1,0-1 1,-1 0-1,1 1 1,-1-1 0,1 1-1,-1-1 1,1 1-1,-1-1 1,0 1 0,0-1-1,0 1 1,0-1 0,0 1-1,0-1 1,-1 1-1,1-1 1,0 1 0,-1-1-1,1 1 1,-1-1 0,1 0-1,-1 1 1,0-1-1,0 0 1,1 1 0,-1-1-1,0 0 1,0 0 0,0 0-1,0 0 1,-2 1-1,-4 6 30,-1-1-1,0 0 0,-16 11 1,9-8 64,-1 0 0,1-1 1,-2 0-1,1-2 1,-1 0-1,0-1 0,0 0 1,-1-1-1,0-1 1,0-1-1,-25 1 1,41-4-343,0 0 0,0 0 0,0-1 0,1 1 0,-1 0 0,0-1 0,1 1 0,-1-1 0,0 0 0,1 1 0,-1-1 0,1 0 0,-1 0 0,1 0 0,-1 0 0,1 0 0,0-1 0,-1 1 0,0-2 0,0 0-1231,-1 0 0,1-1 0,1 1-1,-1-1 1,0 1 0,1-1-1,-2-7 1,-2-13-10246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13741,'0'0'14798,"54"-28"-14798,-25 27 0,3 1 32,9 0-32,8 0 0,4 0-320,7-1-1954,-1-7-2883,-1-6-7495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 8808,'0'0'8654,"9"-5"-5435,26-15-1036,-35 19-2136,1 1 0,-1 0 0,0 0 0,1 0 0,-1 0 0,0 0 0,1-1 0,-1 1 0,1 0-1,-1 0 1,0 0 0,1 0 0,-1 0 0,0 0 0,1 0 0,-1 0 0,1 0 0,-1 1 0,0-1 0,1 0 0,-1 0-1,0 0 1,1 0 0,-1 0 0,0 1 0,1-1 0,-1 0 0,0 0 0,1 0 0,-1 1 0,0-1 0,0 0-1,1 1 1,-1-1 0,0 0 0,0 1 0,0-1 0,1 0 0,-1 1 0,0-1 0,0 0 0,0 1 0,0-1 0,0 0-1,0 1 1,0-1 0,0 1 0,0-1 0,0 0 0,0 1 0,0-1 0,0 0 0,0 1 0,0-1 0,0 0 0,0 1-1,0-1 1,0 1 0,-1-1 0,-3 23 688,0-13-599,-1-1-1,0 0 1,-1 0 0,0-1-1,0 0 1,-1 0-1,0 0 1,-12 9-1,-67 51 65,86-68-200,-74 54 177,78-55-205,0 1 1,0-1 0,1 1-1,-1 0 1,0 0 0,1 0-1,4 1 1,7 0 11,77-13 28,20-1-1478,-39 15-9231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12075,'0'0'9193,"77"-7"-7207,-33-3-513,9 1-896,1 2-417,5 3-160,-5 1-1922,-1 2-3074,-6-2-6055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112 326 18836,'-3'-1'166,"0"0"0,0 1 0,-1-1 0,1 1 1,-1 0-1,1 0 0,0 0 0,-1 0 0,1 0 0,-1 1 0,1-1 0,0 1 0,0 0 1,-1 0-1,1 1 0,0-1 0,0 1 0,0-1 0,-5 5 0,4-3-101,1-1 0,-1 1 0,1 0 0,0 1 0,0-1 0,0 1 0,1-1 0,-1 1 0,1 0 0,0 0 0,0 0 0,0 0 0,1 0 0,-3 8 0,4-11-60,0 0 0,0 0 0,0 1 0,0-1 0,0 0 1,0 0-1,0 0 0,0 0 0,0 1 0,1-1 0,-1 0 0,0 0 0,1 0 0,-1 0 0,1 0 1,-1 0-1,1 0 0,0 0 0,-1 0 0,1 0 0,0 0 0,0 0 0,-1 0 0,1-1 0,0 1 1,0 0-1,0-1 0,0 1 0,0 0 0,0-1 0,0 1 0,0-1 0,0 0 0,1 1 0,-1-1 1,0 0-1,0 0 0,0 1 0,0-1 0,1 0 0,0 0 0,5 0 2,-1 0-1,1 0 1,-1 0-1,0-1 1,1 0-1,9-2 1,6-6 20,0 0 0,0-1 0,-1-2 0,0 0 0,-1-1 0,-1-1 0,30-27 0,-42 37 14,-8 13-28,-8 14 21,8-21-23,0 1 23,-1 0 1,1 1 0,0 0-1,0-1 1,0 1 0,1-1-1,-1 1 1,1 0 0,0 7-1,0-10-10,0 0 0,0 0 0,1 0 1,-1-1-1,0 1 0,1 0 0,-1 0 0,0 0 0,1 0 0,-1 0 0,1-1 0,0 1 1,-1 0-1,1 0 0,-1-1 0,1 1 0,0-1 0,0 1 0,-1 0 0,1-1 0,0 1 0,0-1 1,0 0-1,0 1 0,0-1 0,-1 0 0,1 1 0,0-1 0,0 0 0,0 0 0,0 0 0,0 0 1,0 0-1,0 0 0,0 0 0,0 0 0,0 0 0,0 0 0,0-1 0,-1 1 0,1 0 0,0-1 1,1 1-1,6-3 95,0 0 1,-1-1-1,1 1 1,-1-1 0,0-1-1,0 1 1,0-1-1,-1 0 1,11-11 0,2-4 148,26-36 0,-23 24-272,-1-1 0,-1-1 0,-2-1 0,23-63 0,-33 68-118,-10 22 46,-7 16 2,-9 20 60,1 1 0,2 0 0,0 1-1,-17 56 1,32-86 15,-5 15-6,0 1-1,1-1 1,0 1 0,-1 29 0,4-41-41,1-1 0,0 0 0,0 0 0,1 1 0,-1-1 0,1 0 0,-1 1 0,1-1 0,0 0 0,0 0 0,1 0 0,-1 0 0,1 0 0,-1 0 0,1 0 0,0-1 0,0 1 0,0-1 0,0 1 0,1-1-1,-1 0 1,1 1 0,-1-1 0,1-1 0,0 1 0,0 0 0,0-1 0,0 1 0,0-1 0,4 1 0,14 3-237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28 11883,'0'0'3486,"10"-3"-187,11-3-2087,1 0 0,-1 2 0,1 0 0,0 1-1,0 2 1,35 1 0,-56 0-1208,1 1 0,-1-1-1,0 0 1,0 1 0,0 0 0,0-1 0,1 1-1,-1 0 1,0-1 0,0 1 0,0 0 0,0 0-1,-1 0 1,1 0 0,0 0 0,0 0 0,0 0-1,-1 0 1,1 0 0,-1 1 0,1-1 0,-1 0-1,1 0 1,-1 0 0,0 1 0,1-1 0,-1 0-1,0 0 1,0 1 0,0-1 0,0 0 0,0 1-1,0-1 1,-1 0 0,1 0 0,0 1 0,-1-1-1,0 2 1,0 3 8,-1-1-1,0 1 1,0-1-1,0 0 1,0 1-1,-1-1 1,-5 7-1,-13 11-131,0-2 0,-36 28 0,36-32 39,0 1 0,2 0 1,-29 35-1,47-51 77,-1-1-1,1 1 1,-1 0 0,1 0 0,0-1-1,0 1 1,0 0 0,0 0 0,1 0-1,-1 0 1,0 0 0,1 0 0,-1 0-1,1 0 1,0 0 0,-1 1 0,1-1-1,0 0 1,1 0 0,-1 0 0,1 3-1,0-3 11,0 0 0,0-1-1,0 1 1,1 0 0,-1-1 0,1 0-1,-1 1 1,1-1 0,-1 0-1,1 0 1,0 0 0,0 0 0,-1 0-1,1 0 1,0 0 0,0-1-1,0 1 1,2 0 0,14 2 78,0 0 1,-1-2-1,1 0 1,20-2-1,-21 1-14,40 2-28,-39 0-320,0-1 1,-1 0-1,1-2 1,0 0-1,0-1 1,-1-1-1,21-5 1,-27 1-2543,-9-1-2570,-2-2-3910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11275,'0'0'12491,"49"-13"-10857,-13 6-321,6 0-384,5 3-544,0 4-385,2 0 0,4 0-1762,-1 0-2402,1 0-6310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13613,'0'0'6619,"-6"8"-6159,-16 23-28,-2-1 0,-2-2 1,0-1-1,-2 0 1,0-2-1,-52 33 0,80-58-422,0 1 0,0-1 0,0 0 0,0 0-1,1 0 1,-1 0 0,0 0 0,0 0 0,0 0-1,0 0 1,0 0 0,0 0 0,1 0-1,-1 0 1,0 1 0,0-1 0,0 0 0,0 0-1,0 0 1,0 0 0,0 0 0,0 0 0,0 1-1,0-1 1,0 0 0,0 0 0,0 0-1,0 0 1,0 0 0,1 0 0,-1 1 0,0-1-1,0 0 1,-1 0 0,1 0 0,0 0 0,0 0-1,0 1 1,0-1 0,0 0 0,0 0-1,0 0 1,0 0 0,0 0 0,0 0 0,0 1-1,0-1 1,0 0 0,0 0 0,0 0 0,-1 0-1,1 0 1,0 0 0,0 0 0,0 0 0,0 1-1,0-1 1,0 0 0,-1 0 0,1 0-1,0 0 1,0 0 0,21 0 307,30-7 292,18-2-876,1 2 0,101 4 0,-153 9-3286,-18-6 3348,0 1 0,1-1 0,-1 0 1,0 1-1,0-1 0,1 0 0,-1 1 0,0-1 0,0 0 0,0 1 0,0-1 1,1 0-1,-1 1 0,0-1 0,0 1 0,0-1 0,0 0 0,0 1 0,0-1 1,0 1-1,0-1 0,0 0 0,0 1 0,0-1 0,-1 1 0,1-1 0,0 0 1,0 1-1,0-1 0,0 0 0,-1 1 0,1-1 0,0 0 0,0 1 0,-1-1 1,1 0-1,0 1 0,0-1 0,-1 0 0,1 0 0,0 1 0,-1-1 0,1 0 1,0 0-1,-1 0 0,-11 7-7050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9673,'0'0'3203,"50"5"833,-4-5-64,10 0-1025,10 0-833,-4-7-513,4 1-832,-7-1-641,-10 3-32,-10 3-416,-9 0-1826,-7-4-2275,-10-2-6853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3651,'3'-3'11757,"2"-3"-4999,4-2-2788,7-6-3447,5-5-2330,-10 9 3679,4-5-1570,90-99 864,-93 100-1081,-1-2 1,0 1-1,-1-2 1,-1 1-1,0-1 0,6-19 1,-42 100-931,14-39 712,-12 43-1,22-60 123,1-1-1,1 1 1,-1-1-1,1 1 1,1 0-1,0 0 0,0 0 1,0-1-1,1 1 1,2 11-1,-3-18-81,1 1 0,-1-1 0,1 0 0,-1 0-1,1 0 1,0 0 0,-1 0 0,1 0-1,0 0 1,0 0 0,-1-1 0,1 1-1,0 0 1,0 0 0,0-1 0,0 1 0,2 0-1,19 5-5013,-7-5-1053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15535,'0'0'3224,"9"-2"-507,5 0-1984,0 0 1,-1 0-1,1 2 0,20 0 0,-30 1-572,0-1 0,0 1 0,0 0 1,0 0-1,0 0 0,-1 0 0,1 1 0,0-1 1,-1 1-1,7 4 0,-9-5-117,1 1-1,-1-1 1,0 1 0,1-1-1,-1 1 1,0 0 0,0 0-1,0-1 1,0 1 0,0 0-1,0 0 1,-1 0 0,1 0 0,-1 0-1,1 0 1,-1 0 0,0 0-1,0 0 1,0 0 0,0 0-1,0 0 1,-1 4 0,0-3 1,0 0 0,0 0 1,0 0-1,-1 0 1,0 0-1,1-1 0,-1 1 1,0-1-1,0 1 0,0-1 1,-1 1-1,1-1 0,-1 0 1,1 0-1,-1 0 0,0-1 1,0 1-1,1-1 0,-1 1 1,0-1-1,-6 2 1,-8 2 109,0 0-1,-32 5 1,62-8-298,-1 0 0,0 1 0,0 0 0,-1 1 0,1 0 0,-1 1-1,20 11 1,-27-14 119,-2-1 7,1 0-1,-1 0 1,0 0-1,1 1 1,-1-1 0,0 1-1,0-1 1,0 1-1,0 0 1,0 0-1,0 0 1,0 0-1,-1 1 1,1-1-1,-1 0 1,1 1-1,-1-1 1,0 0-1,1 4 1,-2-4 38,0-1 0,-1 1 1,1 0-1,0 0 0,-1-1 0,1 1 1,-1-1-1,1 1 0,-1 0 1,0-1-1,0 0 0,0 1 0,0-1 1,0 1-1,0-1 0,0 0 0,0 0 1,0 1-1,-1-1 0,1 0 0,0 0 1,-1 0-1,1-1 0,-1 1 0,1 0 1,-1 0-1,0-1 0,1 1 0,-1-1 1,-3 1-1,-8 4 219,-1-1 0,0-1 1,-1 0-1,1-1 0,0 0 0,-1-1 1,1-1-1,-22-2 0,37 0-1096,0 1-1,0 0 1,0-1 0,0 1 0,0 0-1,0 0 1,0 0 0,0 0 0,0 0-1,1 0 1,-1 0 0,0 0-1,1 0 1,1 0 0,17-5-7184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39 11627,'0'0'13479,"-12"-6"-12801,5 3-626,4 1-48,1 0 0,-1 0 0,0 1 0,0-1 0,0 1 0,0 0 0,0 0 0,0 0 0,0 0 0,0 0 0,0 1 0,0-1 0,0 1 0,-1 0 0,1 0 0,0 0 0,0 1 0,0-1 0,0 1 0,-1-1 0,1 1 0,0 0 1,0 0-1,0 0 0,1 1 0,-4 1 0,-1 2 31,0 0 0,0 1 0,1-1 0,0 2 0,0-1 0,1 0 0,0 1 0,0 0 0,0 1 0,1-1 0,0 1 1,0-1-1,1 1 0,0 0 0,0 1 0,1-1 0,0 0 0,1 1 0,0-1 0,0 13 0,1-19-16,0-1 0,0 1 0,0-1 0,1 1 0,-1-1 1,1 1-1,-1-1 0,1 1 0,-1-1 0,1 0 0,0 1 0,0-1 0,0 0 0,0 1 0,0-1 0,0 0 0,0 0 0,0 0 0,0 0 0,0 0 0,1 0 0,1 0 0,0 1 89,1 0 0,0 0 0,0-1 0,0 0 0,1 0 0,-1 0 0,0 0 0,6 0 0,0-1 85,0 0 0,0 0 0,1-1 0,-1-1 0,0 0-1,15-4 1,-16 2-96,0 0 0,0-1-1,0 0 1,-1 0 0,0-1 0,0 0 0,0 0-1,-1-1 1,12-12 0,-16 15-61,0 0 0,0 0 1,0 0-1,-1 0 0,1 0 1,-1-1-1,0 1 0,0-1 1,-1 1-1,1-1 0,-1 0 1,0 1-1,0-1 0,-1 0 1,1 0-1,-1 0 1,0 0-1,0 0 0,-1 0 1,0 1-1,-1-9 0,0 11-192,0-1-1,1 0 1,-1 1-1,0-1 1,0 1-1,0-1 1,-1 1-1,1 0 1,0 0-1,-1 0 1,1 0-1,-1 0 1,0 1-1,0-1 1,0 1-1,0 0 1,0 0 0,0 0-1,-5-1 1,3 1-339,0-1 0,0 2-1,-1-1 1,1 0 0,0 1 0,-1 0 0,1 0 0,0 1 0,-1-1 0,1 1 0,-7 2 0,0 5-6397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2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7431,'0'0'21556,"57"-6"-20915,-33 6-161,6 0-319,2 0-129,0 5-160,-2-2-1634,-5-3-3235,-1 0-6566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3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10186,'0'0'16292,"10"-4"-14658,3-1-1351,0-2-1,0 0 1,-1 0 0,1-1-1,-2-1 1,1 0-1,14-15 1,1-4 60,42-57 0,-60 75-356,-6 13-397,-10 23-336,5-20 794,-6 20-138,2-7-3,0 0 0,1 0 1,1 0-1,1 0 0,0 24 1,5-32-2598,9-8-4411,0-3-261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3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36 7655,'0'0'19784,"7"-5"-19068,0 0-555,1 1 0,0 0 1,0 0-1,0 1 0,1 0 0,11-2 1,-17 4-120,0 0 1,0 1 0,0 0 0,0 0-1,0-1 1,0 2 0,-1-1 0,1 0-1,0 1 1,0-1 0,0 1 0,3 1-1,-5-1-32,1-1-1,-1 1 1,0 0-1,0 0 1,1 0-1,-1 1 1,0-1-1,0 0 1,0 0-1,0 0 1,0 1-1,0-1 1,-1 1-1,1-1 1,0 0-1,-1 1 1,1-1-1,-1 1 1,1 0-1,-1-1 0,0 1 1,0-1-1,0 1 1,0 2-1,1 1-3,-1 0-1,-1 0 1,1 1-1,-1-1 0,0 0 1,0 0-1,0 0 0,-1 0 1,1 0-1,-1 0 1,-1 0-1,1-1 0,-1 1 1,0-1-1,-3 5 0,-4 2 30,-1 0 0,0-1 0,-22 17 0,-6 4 1,38-30-45,0-1 0,0 1 0,0-1 0,1 1 0,-1-1 1,0 1-1,1 0 0,-1-1 0,1 1 0,-1 0 0,0 0 0,1-1 0,0 1 0,-1 0 0,1 0 0,-1 0 0,1 0 1,0 0-1,0 0 0,-1-1 0,1 1 0,0 0 0,0 0 0,0 0 0,0 0 0,0 0 0,0 0 0,0 0 0,1 0 1,-1 0-1,1 1 0,0 0 1,1 0 1,-1-1 0,1 1 0,0-1 0,-1 1-1,1-1 1,0 0 0,0 1 0,0-1 0,0 0-1,0 0 1,4 1 0,7 1-887,-1 1 0,1-2-1,20 3 1,8-5-6197,-28 0 2780,11 0-6569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17060,'-1'1'200,"1"0"0,-1 0 0,0 0 0,1 1 1,-1-1-1,1 0 0,-1 0 0,1 0 0,0 1 0,-1-1 1,1 0-1,0 1 0,0-1 0,0 0 0,0 0 1,0 1-1,0-1 0,1 2 0,0-2-112,-1 0 0,1 0 0,-1-1 0,1 1 0,0 0 0,0-1-1,-1 1 1,1-1 0,0 1 0,0-1 0,0 1 0,0-1 0,0 1 0,-1-1 0,1 0 0,0 0 0,0 1 0,0-1 0,0 0-1,0 0 1,0 0 0,0 0 0,0 0 0,0 0 0,1-1 0,8-1 165,-1 0 1,0 0-1,1-1 0,-1-1 1,0 1-1,-1-2 0,1 1 1,-1-1-1,9-7 1,-7 6-91,2-2-22,0 0 0,-1 0 0,19-20 0,-26 24-127,0-1-1,0 1 1,-1-1-1,1 0 1,-1 0-1,0-1 1,-1 1-1,1-1 1,-1 1-1,0-1 1,2-9-1,-4 14-14,1 0 0,-1 1 0,0-1-1,0 0 1,0 0 0,0 0-1,0 0 1,0 0 0,0 1 0,0-1-1,0 0 1,0 0 0,0 0 0,0 0-1,-1 1 1,1-1 0,0 0 0,-1 0-1,1 0 1,0 1 0,-1-1-1,1 0 1,-1 1 0,1-1 0,-1 0-1,0 0 1,0 1-3,0-1 0,0 1-1,0 0 1,0 0 0,0 0 0,0 0 0,0 0-1,0 0 1,0 0 0,-1 0 0,1 0 0,0 1-1,0-1 1,0 0 0,0 1 0,1-1 0,-3 1-1,-3 2-19,0 1 0,1-1-1,-1 1 1,1 0 0,-6 6-1,1 2 9,0 0-1,1 0 0,0 1 0,1 0 1,1 1-1,0 0 0,1 0 1,0 0-1,1 1 0,1-1 0,0 1 1,-2 21-1,6-35 14,-1 1-1,1 0 1,0 0-1,0 0 1,0 0 0,1 0-1,-1-1 1,0 1-1,1 0 1,-1 0 0,1-1-1,-1 1 1,1 0 0,0 0-1,0-1 1,0 1-1,0-1 1,0 1 0,0-1-1,0 1 1,1-1 0,0 2-1,1-2-8,0 1-1,-1-1 1,1 0-1,0 0 1,0 0-1,0 0 1,0 0 0,0-1-1,0 1 1,0-1-1,0 0 1,0 0-1,4 0 1,7-2-54,0 0 0,0-1 1,0 0-1,-1-1 0,1 0 0,17-9 1,77-44-231,-70 35 209,-19 12 38,50-26 30,-68 36 22,-1-1 0,0 1 0,1 0 0,-1 0 0,1-1 0,-1 1 0,1 0 0,-1 0 0,1-1-1,-1 1 1,1 0 0,-1 0 0,1 0 0,-1 0 0,1 0 0,-1 0 0,1 0 0,-1 0 0,1 0 0,-1 0 0,1 0 0,-1 0 0,1 0 0,-1 0 0,1 1 0,-1-1 0,1 0 0,-1 0 0,0 1-1,1-1 1,-1 0 0,1 0 0,-1 1 0,1-1 0,-1 1 0,0-1 0,1 0 0,-1 1 0,1 0 0,-1 21 107,-1-20-96,1 0-1,0 0 1,0 0 0,0 0-1,0 0 1,0 1-1,0-1 1,1 4 0,0-5-9,0 0 1,0 1-1,0-1 1,1 0-1,-1 1 0,0-1 1,1 0-1,-1 0 1,0 0-1,1 0 1,-1-1-1,1 1 1,0 0-1,-1 0 0,1-1 1,0 1-1,-1-1 1,1 0-1,0 1 1,-1-1-1,1 0 1,0 0-1,0 0 1,-1 0-1,3-1 0,6 0 20,0 0 0,-1-1 0,11-4-1,-17 6-20,18-8 20,-13 5-17,1 0 0,-1 1 0,0 0-1,1 0 1,-1 0 0,1 1 0,12 0-1,-20 2-7,-1-1-1,1 0 0,0 0 1,-1 1-1,1-1 0,-1 1 0,1-1 1,0 0-1,-1 1 0,1-1 0,-1 1 1,1-1-1,-1 1 0,0-1 0,1 1 1,-1 0-1,1-1 0,-1 1 1,0 0-1,0-1 0,1 1 0,-1 0 1,0-1-1,0 2 0,4 21-22,-2-10 17,-1-11 7,-1 1 0,1-1 0,0 0 0,0 0 0,0 0 0,0 0 0,1 0 0,-1 0 0,0-1 0,1 1 0,-1 0 0,1-1 0,0 1 0,0-1 1,-1 1-1,1-1 0,0 0 0,3 2 0,-1-2 0,-1 0 0,1 0 0,-1 0 1,1-1-1,0 1 0,-1-1 0,1 0 1,0 0-1,-1 0 0,6-1 0,3-2 1,-1 1 0,-1-2-1,1 1 1,0-1 0,-1-1-1,16-9 1,-15 6 4,1-1 0,-2 0 1,1-1-1,12-14 0,17-16-23,-40 39 16,1 1 0,-1 0 0,1 0 0,-1 0 0,0 0 0,1 0 1,-1 0-1,1 0 0,-1 0 0,1 0 0,-1 0 0,0 0 0,1 0 0,-1 0 0,1 0 1,-1 0-1,0 0 0,1 1 0,-1-1 0,0 0 0,1 0 0,-1 0 0,0 1 0,1-1 1,-1 0-1,0 0 0,1 1 0,-1-1 0,0 0 0,0 1 0,1-1 0,-1 0 0,0 1 1,1-1-1,12 20-27,-3-7 77,-15-19 161,4 5-205,0-1 1,0 1-1,0 0 0,0 0 1,0-1-1,0 1 1,0 0-1,-1 0 1,1 0-1,0 0 1,-1 0-1,1 0 0,-1 1 1,1-1-1,-1 0 1,-2 0-1,0 0-6,-1 1 0,0-1-1,0 1 1,1 0 0,-1 1-1,0-1 1,1 1 0,-1 0 0,0 0-1,1 0 1,-1 1 0,-6 3-1,8-4-11,1 0 0,-1 1 0,0-1-1,1 1 1,-1-1 0,1 1 0,0 0 0,0 0-1,-1 0 1,1 0 0,0 1 0,1-1-1,-1 1 1,0-1 0,1 1 0,-1-1 0,1 1-1,0 0 1,0 0 0,0-1 0,0 4-1,0-5-37,1 0 0,0-1 0,0 1-1,0 0 1,0 0 0,0-1 0,0 1 0,0 0-1,0 0 1,0-1 0,0 1 0,1 0-1,-1-1 1,0 1 0,0 0 0,1-1-1,-1 1 1,0 0 0,1-1 0,-1 1-1,0-1 1,1 1 0,-1 0 0,1-1-1,-1 1 1,1-1 0,0 0 0,-1 1-1,1-1 1,-1 1 0,1-1 0,0 0-1,-1 1 1,1-1 0,0 0 0,-1 0 0,1 0-1,1 1 1,1-1-93,-1 0 0,1 0 0,-1 0 1,1-1-1,-1 1 0,1-1 0,-1 1 0,0-1 0,5-1 0,4-3-529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3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10122,'0'0'15625,"-4"10"-15459,-12 21-62,15-29-83,0 0 1,0 0 0,0 0 0,0 1 0,0-1-1,1 0 1,-1 0 0,1 1 0,-1-1 0,1 0-1,0 1 1,0-1 0,0 1 0,0-1 0,0 0-1,1 1 1,0 2 0,2-3-6,0-1 0,1 1 1,-1-1-1,0 0 0,1 0 0,-1 0 1,1 0-1,-1-1 0,6 1 0,12 3 30,-13-1-88,-1 0-1,1 0 1,-1 0 0,0 1-1,0 1 1,0-1 0,11 10-1,-17-13 36,0 0 0,0 1 0,0-1-1,0 0 1,0 0 0,0 1 0,0-1 0,0 1 0,0-1-1,0 1 1,-1-1 0,1 1 0,-1-1 0,1 1 0,-1-1-1,0 1 1,1 0 0,-1-1 0,0 1 0,0 0-1,0-1 1,0 1 0,-1 0 0,1-1 0,0 1 0,-1-1-1,1 1 1,-1 0 0,1-1 0,-1 1 0,0-1 0,0 1-1,1-1 1,-1 0 0,0 1 0,0-1 0,-1 0-1,1 0 1,0 0 0,0 0 0,0 0 0,-1 0 0,1 0-1,-3 1 1,-7 7 16,0-1 0,0 0 0,-1 0 0,0-1 0,-1-1 0,0 0 0,0-1-1,0 0 1,0-1 0,-1-1 0,-22 3 0,33-6-209,2 0-26,1 1-1,-1-1 1,0 0 0,0 0 0,0 0 0,0 0-1,0 0 1,0-1 0,0 1 0,0 0-1,0 0 1,0-1 0,0 1 0,1 0 0,-1-1-1,0 1 1,0-1 0,0 1 0,1-1 0,-1 1-1,0-1 1,0 0 0,1 1 0,-1-1-1,1 0 1,-1 1 0,0-2 0,-5-18-7547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7783,'0'0'15855,"53"-19"-13933,-34 18-416,5 1-449,5 0-737,1 0-224,2 0-96,-2 0-961,0 0-2050,-4 0-3811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7175,'24'-1'10755,"18"1"-5508,135 5-5056,-110-3 1051,559 3-891,-2-53-206,-272-12 854,-401 67 401,16-5-5021,23-10-6084,5-1-2584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4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12300,'0'0'14659,"-4"10"-14275,-6 12-270,-2-1-1,0 0 1,-17 22-1,28-42-109,0 0-1,1-1 1,-1 1 0,0 0-1,1 1 1,-1-1 0,1 0-1,-1 0 1,1 0 0,-1 0-1,1 0 1,0 0 0,-1 1-1,1-1 1,0 0 0,0 2-1,0-2-1,0-1 0,1 1-1,-1-1 1,0 1 0,1-1-1,-1 1 1,0-1 0,1 1-1,-1-1 1,0 1-1,1-1 1,-1 1 0,1-1-1,-1 0 1,1 1 0,-1-1-1,1 0 1,-1 1 0,1-1-1,0 0 1,-1 0 0,1 0-1,0 1 1,49 0-78,-26-1-105,-13 1 93,0 0 0,0 1 0,0 1 0,14 4 0,-24-7 85,0 0-1,1 0 1,-1 0 0,0 1 0,0-1 0,0 0-1,0 1 1,-1-1 0,1 1 0,0-1 0,0 1-1,0-1 1,0 1 0,0 0 0,0-1 0,-1 1-1,1 0 1,0 0 0,-1 0 0,1-1 0,0 1-1,-1 0 1,1 0 0,-1 0 0,0 0 0,1 0-1,-1 0 1,0 0 0,1 0 0,-1 0 0,0 0 0,0 0-1,0 0 1,0 0 0,0 0 0,0 0 0,0 0-1,0 0 1,0 0 0,-1 0 0,1 0 0,0 0-1,-1 0 1,1 0 0,-1 0 0,1 0 0,-1 0-1,1 0 1,-1 0 0,0 0 0,1-1 0,-1 1-1,0 0 1,0 0 0,1-1 0,-1 1 0,0-1-1,0 1 1,0-1 0,-2 2 0,-7 6-9,-1-1-1,0 1 1,-1-2 0,0 0-1,0 0 1,0-1-1,0 0 1,-1-1 0,0-1-1,0 0 1,0-1 0,0 0-1,-1-1 1,1 0 0,-21-2-1,32 0-247,0 1 0,1-1-1,-1 1 1,0-1-1,1 0 1,-1 1-1,1-1 1,-1 0 0,1 0-1,-1 0 1,1 0-1,-1-1 1,1 1-1,0 0 1,0 0 0,0-1-1,0 1 1,0-1-1,0 1 1,0-1 0,0 1-1,-1-4 1,-10-24-6435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13933,'0'0'6342,"54"-10"-3779,-25 10-1090,1 0-512,6 0-353,5 0-479,4 0-97,6 0-961,-4 0-2082,2-5-4612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4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0 11403,'0'0'2685,"-1"8"-1815,3 18 197,0 1 1,1-2-1,2 1 0,13 42 0,-8-32-89,-2 0 0,5 44-1,-12-54-744,0 0 0,-2 1 0,-1-1 0,-1 0 0,-1 0 0,-14 47 0,6-38-146,-2-1 0,-1-1 0,-2 0 0,-30 44 0,11-25-458,-74 80 0,-3-22-4460,43-54-1404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4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12011,'0'0'11729,"10"0"-11174,145-9 789,-18 2-4316,-136 7 2808,-1 0-1,0 0 1,0 0 0,1 0 0,-1 0 0,0 0-1,0 0 1,1 0 0,-1 0 0,0 0 0,0 0 0,1 0-1,-1 0 1,0 0 0,0 0 0,0 0 0,1 0-1,-1-1 1,0 1 0,0 0 0,0 0 0,1 0-1,-1 0 1,0-1 0,0 1 0,0 0 0,0 0 0,0 0-1,1-1 1,-1 1 0,0 0 0,0 0 0,0 0-1,0-1 1,0 1 0,0 0 0,0 0 0,0-1 0,0 1-1,0 0 1,0 0 0,0-1 0,0 1 0,0 0-1,0 0 1,0-1 0,0 1 0,0-2-1239,0-2-4229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4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8168,'0'0'15118,"67"14"-13324,-36-16-385,-1-6-608,0 3-545,2 0-224,-8 2-320,-3 1-1730,2 1-1249,-6-1-3556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12396,'0'0'12929,"2"11"-12998,6 39 182,-3 0 0,-2 0 0,-2 1 1,-6 52-1,5-102-274,-8 44-622,0-31-4460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12620,'0'0'6999,"1"-9"-4074,0 4-2751,0 0 0,0 1 0,0 0 0,1-1 0,-1 1 0,1-1 0,0 1 0,0 0-1,1 0 1,-1 0 0,1 1 0,0-1 0,0 0 0,0 1 0,0 0 0,0 0 0,1 0 0,0 0 0,0 0 0,-1 1 0,2 0 0,-1-1 0,5 0 0,3-2-138,1 1 1,-1 1 0,1 0-1,0 1 1,0 0 0,1 1 0,-1 0-1,0 2 1,20 1 0,-25-1-65,-1 0 1,1 0-1,-1 0 1,0 1-1,0 1 1,1-1-1,-1 1 1,-1 0-1,1 0 1,0 1-1,-1 0 1,0 0-1,0 1 1,0 0-1,0 0 1,-1 0-1,10 12 0,-14-16 34,0 1 0,0-1 0,0 1 0,0-1 1,-1 1-1,1 0 0,0-1 0,-1 1 0,1 0 0,-1 0 0,1 0 0,-1-1 0,0 1 0,0 0 0,0 0 0,0 0 0,0 0 0,0-1 0,-1 1 0,1 0 0,0 0 0,-1 0 0,1-1 0,-1 1 0,0 0 0,0-1 0,0 1 0,0 0 0,0-1 0,0 1 0,0-1 0,0 0 0,0 1 0,-1-1 0,1 0 0,-1 0 0,1 0 0,-1 0 0,1 0 0,-1 0 0,0 0 0,1 0 0,-3 0 0,-9 5 149,-1-2 1,1 1 0,-1-2 0,-21 4 0,23-5-164,-28 5-264,14-4-3897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22661,'-8'-4'1816,"10"4"-1784,10 4-152,4 2-648,2 0 664,4 1-264,2 3-96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13100,'0'0'11932,"-11"9"-11366,-2 2-506,0 0 0,1 1 0,0 0 0,1 1 0,0 0 0,1 1 0,-16 29 0,13-16 53,0 0 0,2 1 0,1 0 0,1 0 0,2 1 0,0 0 1,2 1-1,1-1 0,2 1 0,2 43 0,0-65-217,2-1 0,-1 1 0,1 0 0,1 0 0,-1-1 0,1 0 0,0 1 0,1-1 0,0 0 0,0 0 0,0-1 0,1 1 0,0-1 0,7 7 0,-7-8-764,1-1 0,0 1 0,-1-1 0,2 0 0,-1 0 0,0 0 1,1-1-1,-1 0 0,13 4 0,13-1-6414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11403,'0'0'17200,"56"3"-16944,-35-3-128,5 0-128,-7 0-288,2 0-1666,-6 0-2114,-2 0-4388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14990,'0'0'12321,"9"-9"-11958,-5 5-351,24-23 112,-2-2 0,0 0 0,41-65-1,-67 93-155,-1 21 29,-1 1 0,-2-1-1,0 0 1,-9 28-1,-7 30-1509,15-26-4099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12844,'0'0'13816,"-3"10"-13603,1-2-166,-1-1-1,0 1 1,-1-1-1,1 1 0,-2-1 1,1-1-1,-1 1 1,1 0-1,-2-1 0,1 0 1,-1 0-1,-11 8 1,-78 53 214,95-67-257,0 1 0,1-1 1,-1 1-1,1-1 0,-1 1 0,0-1 0,1 0 0,-1 1 0,1-1 0,-1 1 0,1-1 1,0 0-1,-1 0 0,1 1 0,-1-1 0,1 0 0,0 0 0,-1 0 0,1 0 1,-1 1-1,1-1 0,0 0 0,-1 0 0,1 0 0,0 0 0,-1-1 0,1 1 0,-1 0 1,1 0-1,0 0 0,0-1 0,35 2 269,-34-1-240,43-1 162,11 1-503,-19 1-6487,-31 0 336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12684,'0'0'14958,"54"2"-13869,-31-2-480,2 0-417,-1 0-128,1 0-64,1 0-737,-5 0-1249,-3 0-2145,3 0-5126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21 9417,'0'0'14899,"11"-3"-14333,-5 0-509,40-10 709,-44 12-725,0 1 1,1 0 0,-1 0 0,0 0 0,0 0-1,0 0 1,0 0 0,0 0 0,0 0 0,0 1-1,0-1 1,0 1 0,0 0 0,0 0 0,0-1-1,0 1 1,-1 0 0,1 0 0,0 1 0,0-1 0,-1 0-1,1 1 1,2 2 0,-3-1-15,1 0 0,-1 0 0,1 0 0,-1 0 0,0 0 0,0 0 0,-1 0 0,1 0 0,0 1 0,-1-1 0,0 0 0,0 0 0,0 1 0,0-1 0,-1 0 0,1 0 0,-1 0 0,0 1 0,0-1 0,0 0 0,0 0 0,-2 4 0,-2 2 35,1-1 0,-2 0 1,1 0-1,-1 0 0,0 0 1,-10 8-1,-11 7 74,20-19-132,0 1 0,1 0 0,-1 1-1,2-1 1,-1 1 0,0 0 0,1 1 0,-5 7 0,10-13-11,0-1-1,0 1 1,-1-1 0,1 0 0,0 1 0,0-1-1,0 1 1,0-1 0,0 1 0,0-1 0,0 1 0,0-1-1,0 0 1,0 1 0,0-1 0,1 1 0,-1-1 0,0 1-1,0-1 1,0 0 0,1 1 0,-1-1 0,0 1-1,0-1 1,1 0 0,-1 1 0,0-1 0,0 0 0,1 0-1,-1 1 1,0-1 0,1 0 0,0 1 0,20 6-1,28-2 138,-45-5-147,19 2-57,36 0-2133,-25-6-3557,-25-3 655,-3-2-2423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8776,'0'0'8168,"58"2"-4869,-28-2-897,6 2-1313,0-2-864,0 1-193,0-1-929,-6 0-3844,0 0-5412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13453,'0'0'13501,"-6"8"-13315,-2 2-110,-1 0 0,0-1-1,0 0 1,-1 0-1,-21 14 1,23-19-72,1-1 3,1 0 0,0 0 0,1 1 0,-1 0 0,1 0 0,-1 0 0,1 1 1,1-1-1,-6 8 0,10-12-3,0 1 0,0-1 0,0 1 0,0 0 0,1-1 0,-1 1 0,0-1 0,0 1 0,1-1 0,-1 1 0,0-1 0,1 1 0,-1-1 0,1 1 0,-1-1 0,0 1 0,1-1 0,-1 0 0,1 1 0,-1-1 0,1 0 0,-1 1 0,1-1 0,0 0 0,-1 0 0,1 1 0,-1-1 0,1 0 0,0 0 0,-1 0 0,1 0 0,-1 0 0,1 0 0,1 0 0,29 5 337,-24-5-224,52 5 261,23 4-355,-35 7-2762,-34-1-6209,-13-10 1288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6854,'0'0'18898,"59"-1"-17168,-27-4-769,0 1-449,-2 2-416,2 2-192,-4 0-1377,-7 0-1922,0 0-3620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3171,'5'-6'15052,"6"-6"-6613,22-22-4019,23-22-8098,-37 35 5795,6-9-2006,0-1 0,-2-2 0,22-42-1,-66 171-131,12-53-423,1 1-1,2 0 1,0 45-1,13-89-5549,-6-1 4312,2-3-6027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21205,'0'-1'87,"0"0"0,0 0 0,0 0 0,0 0 0,0 0 0,0 0 0,0 0 0,0 0 0,0 0 0,0 0 0,-1 0 0,1 0 0,0 1 0,-1-1 0,1 0 0,-1 0 0,1 0 0,-1 0 0,1 1 0,-1-1 0,1 0 0,-1 0 0,-1 0 0,0 0-15,1 0-1,-1 0 0,1 0 1,-1 1-1,0-1 0,0 1 1,1-1-1,-1 1 0,0 0 1,0-1-1,-3 1 0,-1 1 31,0-1 0,1 1 0,-1 0 0,0 0 0,1 0-1,-1 1 1,-7 3 0,2 1-57,1 1-1,1 0 1,-1 0 0,1 1-1,0 0 1,1 1 0,0 0-1,0 0 1,1 1 0,-11 19 0,12-18-35,0 0 0,1 0 0,0 0 0,1 0 0,0 1 0,1 0 0,0 0 0,1 0 1,1 0-1,-1 22 0,2-30-3,0 0-1,1-1 1,0 1 0,-1 0-1,1-1 1,0 1 0,1 0 0,-1-1-1,1 1 1,-1-1 0,1 0-1,0 0 1,0 1 0,1-1 0,-1-1-1,1 1 1,-1 0 0,5 3 0,-3-3 8,1-1 0,-1 1 1,0-1-1,1 0 0,0 0 1,-1-1-1,1 1 0,0-1 1,0 0-1,0 0 0,-1-1 1,11 1-1,-9-1 26,0 0 1,0-1-1,0 0 0,0 0 0,1 0 1,-1-1-1,-1 1 0,1-2 0,0 1 1,0 0-1,-1-1 0,0 0 1,1-1-1,-1 1 0,0-1 0,-1 0 1,1 0-1,-1 0 0,1-1 0,-1 0 1,-1 1-1,7-11 0,-9 13-26,0 1 0,0-1 1,0 1-1,-1-1 0,1 0 0,-1 1 0,1-1 0,-1 0 1,1 1-1,-1-1 0,0 0 0,0 1 0,0-1 1,0 0-1,0 1 0,0-1 0,0 0 0,-1 0 0,1 1 1,-1-1-1,1 1 0,-1-1 0,0 0 0,1 1 0,-1-1 1,0 1-1,0-1 0,0 1 0,0 0 0,0-1 1,-1 1-1,1 0 0,0 0 0,0 0 0,-1 0 0,1 0 1,-1 0-1,1 0 0,-1 1 0,1-1 0,-1 0 0,0 1 1,-2-1-1,-1-1-119,-1 1 0,0 0 0,0 0-1,0 1 1,0 0 0,0 0 0,1 0 0,-1 1 0,0 0 0,0 0 0,-8 3 0,11-4 2,0 1 0,0 0 0,0 1 0,1-1 0,-1 0 0,1 1 0,-1-1 0,1 1 0,0 0 0,-1 0 0,1 0 0,0 0 0,0 0 0,0 1 0,1-1 0,-1 1 0,0-1 0,1 1 0,0-1 0,-3 6 0,2 13-541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5:5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8040,'0'0'16063,"8"2"-15625,-3 0-381,0-1 0,-1 1 0,1 0 0,-1 0 0,0 1 1,1-1-1,-1 1 0,0 0 0,-1 0 0,1 0 0,0 1 1,-1-1-1,0 1 0,0 0 0,0 0 0,0 0 0,-1 0 1,0 1-1,1-1 0,-2 1 0,1-1 0,0 1 0,0 5 1,4 10 55,0 0 1,-2 1 0,0-1 0,-2 1-1,0 0 1,-1 0 0,-1 0 0,-1 0 0,-1-1-1,-1 1 1,-1 0 0,-11 36 0,5-30-258,0-1 0,-2 0 0,-21 34 0,13-29-1255,-1-1 0,-32 34 0,1-7-5685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11979,'0'0'13645,"83"16"-12780,-38-23-417,-2-5-287,5-3-129,-1-3-64,-10-1-1025,-1-1-897,-2-5-1794,-9-1-2113,3-1-2980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11115,'0'0'11210,"8"7"-10617,-1 0-509,-2-3-51,1 1-1,-1 0 0,0 0 1,0 0-1,-1 0 1,1 1-1,-1 0 0,-1 0 1,1 0-1,-1 1 1,0-1-1,0 1 0,-1-1 1,0 1-1,0 0 1,1 7-1,-3 7 10,-1 0 0,-1 0-1,-1-1 1,-1 1 0,0-1 0,-9 23 0,-12 24-6762,19-53-1790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11339,'0'0'13196,"-21"48"-12299,16-22 96,1 2-224,-2 0-385,1-1-224,-1 0-96,6-4 0,-4-5-288,4-4-1281,0-6-930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14734,'0'0'12300,"2"-6"-13550,5 16-800,-1-1-2113,3 0-1859,-1-4-4740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8360,'0'0'16805,"-8"5"-16634,5-3 40,-5 3-459,1-1 1,0 1 0,0 1 0,-9 8-1,15-12 173,-1-1-1,1 1 1,-1-1-1,1 1 1,0 0-1,-1 0 1,1 0 0,0-1-1,0 1 1,0 0-1,1 1 1,-1-1-1,0 0 1,1 0-1,0 0 1,-1 0-1,1 0 1,0 0-1,0 1 1,0-1-1,0 0 1,1 0-1,-1 0 1,0 0-1,1 1 1,0-1-1,1 3 1,1-2-14,1 1 0,0-1 0,1 0-1,-1 0 1,0 0 0,1 0 0,0-1 0,0 0 0,-1 0 0,1 0 0,1-1-1,-1 0 1,8 2 0,14 5-206,-25-8 319,-1 0-1,0 1 1,1-1-1,-1 1 1,1-1-1,-1 1 1,0-1-1,1 1 1,-1 0-1,0 0 0,0 0 1,1 0-1,-1 0 1,0 0-1,0 0 1,0 0-1,0 0 1,0 0-1,-1 0 1,1 1-1,0-1 1,-1 0-1,1 1 1,0-1-1,-1 1 1,0-1-1,1 1 1,-1 1-1,0-1 90,-1 0-1,0 1 0,0-1 1,0 0-1,0 0 1,0 1-1,0-1 0,-1 0 1,1 0-1,-1 0 0,1 0 1,-1-1-1,0 1 1,0 0-1,-2 1 0,-9 7 415,-1-1 0,0 0-1,-29 12 1,41-19-544,0-1 1,-1 0-1,1 0 0,0 0 1,-1 0-1,1-1 0,-1 1 1,1-1-1,-1 1 0,1-1 1,-1 0-1,1 0 0,-1 0 1,1 0-1,-1-1 1,-3 0-1,5 0-272,0 0-1,0 0 1,0-1 0,0 1-1,1 0 1,-1 0 0,0-1-1,1 1 1,-1 0 0,1-1 0,0 1-1,-1 0 1,1-1 0,0 1-1,0-1 1,0 1 0,0 0-1,0-1 1,0 1 0,0-1-1,0 1 1,1 0 0,-1-1 0,0 1-1,1 0 1,-1-1 0,1 1-1,0 0 1,-1 0 0,2-2-1,12-24-7018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13132,'0'0'8462,"0"12"-7416,-1 32-266,-1-8-551,1 0 1,2 0-1,2 0 1,8 43-1,8-20-737,-3-22-2795,-30-61-4468,-4-1 4418,-13-20 4642,28 40-540,0-1 0,0 1 0,0-1 0,1 0 0,-1 0 0,1 0 0,1 0 0,-1 0 0,1-1 0,0-8-1,3 14-565,1 0-1,0 0 1,0 0-1,-1 0 0,1 1 1,0-1-1,0 1 0,0-1 1,0 1-1,0 0 0,0 0 1,0 1-1,4 0 0,-1-1 4,54 0-1168,-19 0-2558,-2 0-2721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6150,'0'0'21546,"-6"-1"-21530,2 1-16,0 1 0,0-1 1,-1 1-1,1 0 0,0 0 1,0 0-1,0 1 1,0-1-1,0 1 0,1 0 1,-1 0-1,0 0 1,1 1-1,0-1 0,-1 1 1,1 0-1,-5 5 0,5-4-8,-1 0 0,1 0 0,0-1 0,0 2 0,1-1 0,-1 0 0,1 1 0,0-1 0,0 1-1,0 0 1,0-1 0,1 1 0,0 0 0,0 0 0,0 0 0,1 0 0,0 5 0,1-8-6,-1-1-1,1 0 1,0 1 0,0-1 0,0 0 0,0 0-1,0 0 1,0 0 0,1 1 0,-1-2-1,0 1 1,1 0 0,-1 0 0,0 0 0,1-1-1,-1 1 1,1 0 0,-1-1 0,1 0 0,-1 1-1,1-1 1,-1 0 0,3 1 0,47 6-587,-39-6 384,-9-1 144,11 2-195,1 0 0,-1 1 0,25 9 1,-37-11 265,0-1 0,0 1 0,0 0 1,-1 0-1,1 0 0,0 0 0,-1 0 0,1 1 1,-1-1-1,1 0 0,-1 1 0,0-1 0,1 1 1,-1-1-1,2 4 0,-3-3 26,0-1 0,0 1 0,0-1 0,0 1 0,0 0 1,0-1-1,0 1 0,0-1 0,-1 1 0,1-1 0,0 0 0,-1 1 0,1-1 0,-1 1 0,0-1 0,0 0 0,1 1 1,-1-1-1,0 0 0,0 0 0,0 0 0,0 0 0,0 0 0,-2 2 0,-6 5 122,1-1 0,-2 0 0,1 0 0,-1-1 1,0 0-1,0-1 0,-17 6 0,18-8-655,1 0 0,-1 0 0,1-1 0,-1-1 1,-17 2-1,25-3 330,1 0 1,0 0 0,-1-1 0,1 1 0,0 0 0,-1 0-1,1 0 1,0 0 0,-1 0 0,1 0 0,0 0 0,-1-1-1,1 1 1,0 0 0,0 0 0,-1-1 0,1 1 0,0 0-1,0 0 1,0-1 0,-1 1 0,1 0 0,0 0 0,0-1-1,0 1 1,0 0 0,-1-1 0,1 1 0,0 0 0,0-1-1,0 1 1,0 0 0,0-1 0,0 1 0,0 0 0,0-1-1,0 1 1,0 0 0,0-1 0,0 1 0,0 0 0,0-1-1,1 1 1,-1-1 0,0-2-1632,0-14-7164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9737,'0'0'14147,"2"12"-13229,6 246 705,-1-230-4055,-5-28 333,-8-13 245,-39-51-9465,16 26 8657,6-1 7984,23 38-5154,0 1-1,0 0 1,0 0-1,0-1 0,0 1 1,0 0-1,-1 0 0,1 0 1,0-1-1,0 1 1,0 0-1,0 0 0,1-1 1,-1 1-1,0 0 0,0 0 1,0-1-1,0 1 0,0 0 1,0 0-1,0-1 1,0 1-1,0 0 0,1 0 1,-1 0-1,0-1 0,0 1 1,0 0-1,0 0 1,1 0-1,-1 0 0,0 0 1,0-1-1,0 1 0,1 0 1,-1 0-1,0 0 0,0 0 1,0 0-1,1 0 1,-1 0-1,0 0 0,1 0 1,18-2 1807,26 7-3135,-39-4 1783,51 4-4685,-28-5-2547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14189,'0'0'10795,"-9"1"-10459,5-1-336,-1 1-1,1 0 1,-1 0-1,1 0 1,0 1 0,-1 0-1,1 0 1,0 0 0,0 0-1,0 0 1,1 1-1,-1 0 1,1 0 0,-1 0-1,1 0 1,0 0-1,0 1 1,0-1 0,0 1-1,1 0 1,0 0 0,0 0-1,0 0 1,0 0-1,0 1 1,1-1 0,-2 9-1,2-12 6,1 0 0,-1 1 0,0-1 0,1 0 0,0 0 0,-1 0 0,1 1 0,0-1 0,-1 0 0,1 0 0,0 1 0,0-1 0,0 0 0,0 1 0,0-1 0,0 0 0,1 0 0,-1 1 0,0-1 0,1 0 0,-1 0 0,0 1 0,1-1 0,0 0 0,-1 0 0,1 0 0,0 0 0,-1 0 0,1 0 0,0 0 0,0 0 0,0 0 0,0 0 0,0 0 0,0-1 0,0 1 0,0 0 0,0-1 0,1 1 0,-1-1 0,0 1 0,0-1 0,1 0 0,1 1 0,3-1 35,1 0 0,-1 0 1,1 0-1,-1-1 0,0 0 1,1 0-1,-1-1 0,8-3 0,45-22-231,-46 20 108,0 0 0,1 1 0,20-6 0,-34 13 136,1 1 0,0-1-1,0 0 1,-1 1 0,1-1-1,-1 0 1,1 1 0,-1-1 0,1 1-1,-1-1 1,0 1 0,0-1-1,0 1 1,0-1 0,0 1-1,0-1 1,0 1 0,0-1-1,-1 1 1,0 2 0,3 24 1029,1-27-1227,-1 0 0,1 0 0,-1-1 0,1 0 0,-1 1 0,1-1 0,0 0 0,-1 0 0,1 0 0,0-1 0,-1 1 0,1-1 0,-1 1 0,4-2 0,34-15-9617,-10 2-1507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18292,'0'0'47,"0"0"-1,0 0 1,0 0 0,0 1 0,0-1-1,0 0 1,0 0 0,0 0-1,0 0 1,0 0 0,1 0 0,-1 0-1,0 1 1,0-1 0,0 0-1,0 0 1,0 0 0,0 0 0,0 0-1,0 0 1,0 0 0,1 0 0,-1 0-1,0 0 1,0 0 0,0 0-1,0 1 1,0-1 0,0 0 0,1 0-1,-1 0 1,0 0 0,0 0-1,0 0 1,0 0 0,0 0 0,1 0-1,-1 0 1,0 0 0,0 0 0,0-1-1,0 1 1,0 0 0,0 0-1,0 0 1,1 0 0,-1 0 0,14-4 1127,18-8 31,-27 10-699,33-10 799,-36 11-1206,1 0-1,0 0 0,0 1 1,0-1-1,0 1 0,0 0 1,0 0-1,0 0 0,0 0 1,3 1-1,-5 0-79,-1 0 0,1 0 0,-1 0 0,0 0 0,0 0 1,1-1-1,-1 1 0,0 0 0,0 0 0,0 0 0,0 0 0,0 0 0,0 0 1,0 0-1,-1 0 0,1 0 0,0 0 0,0-1 0,-1 1 0,1 0 0,-1 1 0,1-2-14,-7 17 30,0 0 0,-11 18 0,11-23-38,0 1 1,1 0-1,0 0 0,1 0 0,-5 23 0,10-35 0,-1 1 0,1-1 1,0 1-1,0-1 0,0 1 0,0-1 0,0 1 0,0 0 0,0-1 0,0 1 0,0-1 0,1 1 1,-1-1-1,1 1 0,-1-1 0,1 0 0,0 1 0,-1-1 0,1 1 0,2 1 0,-2-2 0,0 0 0,0-1 0,1 1 0,-1 0 0,0-1-1,1 1 1,-1-1 0,0 1 0,1-1 0,-1 0 0,1 0-1,-1 1 1,1-1 0,-1 0 0,1 0 0,-1 0 0,3-1-1,4-1-5,0 0 0,0 0 0,0-1-1,0 0 1,0 0 0,8-6 0,3-2 4,0-1-1,-1 0 1,-1-1 0,0-1 0,-1-1 0,-1 0 0,0-2 0,-1 1 0,22-35 0,-30 38-34,-6 13 38,0 0-1,0 0 1,0 0 0,0 0 0,0 0-1,0 0 1,0 0 0,0 0 0,0 0-1,0 0 1,0 0 0,0 0 0,0 0-1,0 0 1,0 1 0,0-1 0,-1 0-1,1 0 1,0 0 0,0 0 0,0 0-1,0 0 1,0 0 0,0 0 0,0 0-1,0 0 1,0 0 0,0 0 0,0 0-1,0 0 1,0 0 0,0 0 0,0 0-1,0 0 1,0-1 0,-1 1 0,1 0-1,0 0 1,0 0 0,0 0 0,0 0 0,0 0-1,0 0 1,0 0 0,0 0 0,0 0-1,0 0 1,0 0 0,0 0 0,0 0-1,0 0 1,0 0 0,0 0 0,0 0-1,0 0 1,0 0 0,0 0 0,0-1-1,0 1 1,-14 21-66,12-17 74,1 0 0,-1 0 0,1 1 1,0-1-1,0 0 0,1 1 0,-1-1 1,1 0-1,0 1 0,1 4 1,-1-7 1,0-1 0,0 0 0,1 1 0,-1-1 0,0 0 0,1 0 0,-1 1 0,1-1 0,0 0 0,-1 0 0,1 1 0,0-1 0,0 0 0,0 0 0,0 0 0,0 0 0,0 0 0,0-1 0,0 1 0,0 0 0,0 0 0,1-1 0,-1 1 0,0 0 1,0-1-1,1 1 0,-1-1 0,0 0 0,1 1 0,-1-1 0,0 0 0,1 0 0,-1 0 0,0 0 0,3 0 0,2-1 29,0 0 1,0 0-1,0 0 1,0-1-1,0 0 0,-1 0 1,1-1-1,-1 1 1,1-1-1,-1 0 1,0-1-1,9-7 0,1-2 43,-1-1 0,20-24-1,-27 33-110,-5 11-19,-5 20-113,2-17 47,-1 77-2424,2-83 2485,0-1 0,0 0 0,1 1 0,-1-1 0,1 0 0,-1 1 0,1-1 0,0 0 0,0 0 0,0 1 0,0-1 0,0 0 0,0 0 0,1 0 1,-1 0-1,1-1 0,-1 1 0,4 2 0,17 12-641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87 126 7783,'0'0'9636,"-8"4"-7410,6-3-1992,-49 29 1303,49-29-1466,0 0 1,0 0 0,1 0-1,-1 1 1,1-1 0,-1 0 0,1 1-1,-1-1 1,1 1 0,0-1-1,0 1 1,0 0 0,0-1-1,0 1 1,0 0 0,0 0 0,1 0-1,-1 0 1,1 0 0,-1 0-1,1 0 1,0 0 0,0 0-1,-1 0 1,1 0 0,1 0 0,-1 0-1,0 0 1,0 0 0,2 2-1,0-4 104,1 1-1,0-1 1,-1 0-1,1 0 0,0 0 1,-1-1-1,1 1 0,-1-1 1,1 1-1,-1-1 1,5-2-1,5-3-176,-1-1 0,1-1 0,-2 0 0,1 0 0,-1-1 0,0 0 0,14-18-1,-8 8-30,-2 0 0,-1-1 0,16-31 0,-23 31 609,-15 23 486,-20 27-469,20-17-452,1 1 0,0 0 0,-7 21 0,13-31-224,0 0 0,1 0 0,-1 0 0,1 0 0,0 0 0,1 1 0,-1-1 0,1 0 0,0 0 0,0 1 1,0-1-1,0 0 0,1 0 0,0 1 0,0-1 0,0 0 0,3 7 0,-3-9-191,0-1-1,0 0 0,0 0 1,0 1-1,0-1 1,0 0-1,1 0 1,-1 0-1,0-1 1,1 1-1,-1 0 1,1 0-1,-1-1 1,3 2-1,22 2-7447,-7-4-1300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 11787,'0'0'11990,"-8"5"-11419,-28 14-437,35-18-137,0-1 1,0 1 0,0-1-1,0 1 1,1-1-1,-1 1 1,0 0-1,0 0 1,0-1 0,1 1-1,-1 0 1,1 0-1,-1 0 1,0 0-1,1 0 1,-1 0 0,0 1-1,8 10-70,18-1 40,-2-7 190,-1-2 0,0 0-1,42-2 1,-22-1 3887,-42-1-3836,0 1 0,0 0 0,0-1 0,-1 1 0,1 0 0,0-1 0,0 1 0,-1 0 0,1 0 0,-1-1 0,1 1 0,-1 0 0,1 0 0,-1 0 0,0 0 0,0-1-1,-1 0 1,2 2-187,-46-69-528,57 67-10118,14 9 7770,-20-6 1067,18 4-2061,4-3-1222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134 114 12364,'0'0'10399,"-9"-2"-8776,6 1-1540,-1-1 1,1 1 0,-1 1 0,1-1 0,-1 1-1,1-1 1,-1 1 0,1 0 0,-1 0-1,1 0 1,-1 1 0,1-1 0,-1 1-1,1 0 1,-1 0 0,1 0 0,-1 1-1,1-1 1,0 1 0,0-1 0,0 1-1,0 0 1,0 0 0,0 1 0,1-1-1,-1 1 1,1-1 0,-5 6 0,4-5-1,1 1 1,-1-1-1,1 1 1,-1 0-1,1-1 1,0 1 0,0 0-1,1 0 1,-1 1-1,1-1 1,0 0-1,0 0 1,0 1-1,1-1 1,-1 0-1,1 1 1,0-1 0,0 1-1,2 5 1,-1-9-63,0 0 0,0 0 0,0 0 0,1 0 1,-1 0-1,0-1 0,1 1 0,-1-1 0,1 1 0,-1-1 1,1 1-1,-1-1 0,1 0 0,-1 0 0,1 1 0,-1-1 1,1 0-1,-1-1 0,1 1 0,-1 0 0,3-1 1,35-7 318,-25 1-300,-1-1 0,0-1 1,-1 0-1,0 0 0,0-1 1,-1-1-1,20-22 0,-15 12-91,0 0 0,-2-1-1,23-43 1,-36 63 78,-4 5-22,-6 10 19,0 1 0,1 0 0,0 0 0,1 1 0,-7 20 0,10-25-187,1-1-1,1 1 1,0 0-1,0-1 1,1 1-1,0 0 1,1 0-1,0 0 0,0 0 1,3 13-1,6-2-2984,4-12-3201,4-7-6014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7399,'0'0'22389,"51"-4"-22357,-25 5 0,4 2-352,0-3-2178,-5 0-2787,7 0-4196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14606,'0'0'9737,"-3"9"-9390,-3 4-240,-2 5 222,1 0 0,0 0 1,1 1-1,1 0 0,-3 30 0,8-48-315,1-1 1,0 1-1,0 0 0,0-1 1,0 1-1,0-1 0,0 1 1,0-1-1,0 0 0,0 1 1,1-1-1,-1 0 0,0 0 1,0 0-1,0 0 0,0 0 0,0 0 1,1 0-1,-1 0 0,0 0 1,0-1-1,2 1 0,29-5 244,15-17-328,-40 18-4,0 0 1,1 0 0,-1 1-1,0 0 1,1 1-1,0-1 1,0 1-1,11-1 1,-21 44 201,-4-19 300,-1 4-3803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 14798,'0'0'8072,"-7"9"-7378,-23 32 10,29-40-655,0 1-1,0-1 1,-1 1 0,1-1-1,0 1 1,0 0-1,0-1 1,1 1 0,-1 0-1,0 0 1,1 0-1,-1 0 1,1 0 0,0-1-1,-1 1 1,1 0-1,0 0 1,0 0-1,0 0 1,1 0 0,-1 0-1,0 0 1,1 0-1,-1 0 1,1 0 0,0 0-1,-1-1 1,1 1-1,0 0 1,0-1-1,0 1 1,0 0 0,1-1-1,-1 1 1,0-1-1,2 2 1,0-2 55,-1 1 1,1-1-1,0 1 0,-1-1 0,1 0 1,0 0-1,0 0 0,0 0 1,0-1-1,0 1 0,0-1 0,0 0 1,0 0-1,0 0 0,0 0 1,0-1-1,0 1 0,0-1 0,0 1 1,3-2-1,-3-1-30,0-1 0,-1 1 0,1 0 0,-1-1 0,0 1 0,0-1 0,0 0 0,0 1 0,-1-1 0,0 0 0,1 0 0,-1 0 0,0-8 0,5-8-69,-5 16-58,1 1 0,-1 0 0,1 0 0,0 0 0,0 0 0,0 0 0,0 0 0,1 1 0,-1-1 0,1 1 0,-1-1 0,1 1 0,0 0 0,0 0-1,0 0 1,0 1 0,0-1 0,1 1 0,4-2 0,-1 1-36,0 1 0,0 0-1,0 1 1,0-1 0,0 2-1,0-1 1,0 1 0,0 0 0,9 2-1,-13-2 18,1-1 0,-1 1 0,0 0 0,0 0 0,0 0 0,0 0 0,0 1 0,-1-1 0,1 1 0,0 0 0,-1 0-1,1 0 1,-1 0 0,1 0 0,-1 0 0,0 1 0,0-1 0,2 5 0,-1-2 136,-1 0 0,-1 1-1,1-1 1,-1 1 0,0 0 0,0 0 0,-1-1-1,1 1 1,-2 7 0,38-13-102,-29-2-131,0 0 0,0-1-1,-1 0 1,14-7 0,-17 7 38,1 0 1,0 0 0,0 1-1,0 0 1,0 0-1,0 0 1,1 1 0,-1-1-1,1 1 1,-1 1-1,1-1 1,-1 1 0,1 0-1,5 0 1,-10 1 165,-1 0 1,1 0-1,-1 0 0,0-1 1,1 1-1,-1 0 1,0 0-1,1 0 0,-1 0 1,0 0-1,0 0 1,0 0-1,0 0 0,0-1 1,0 1-1,0 0 1,0 0-1,0 0 0,-1 0 1,1 1-1,-1-1 36,1 0-1,0 0 1,0-1-1,-1 1 1,1 0-1,0 0 0,0 0 1,0-1-1,0 1 1,0 0-1,0 0 1,0 0-1,0 0 1,0-1-1,0 1 1,1 0-1,-1 0 0,0-1 1,0 1-1,1 0 1,-1 0-1,0-1 1,1 1-1,-1 0 1,1-1-1,-1 1 1,1 0-1,1 0 0,4-1-168,0-1 0,0 0 0,0-1 0,0 1-1,0-1 1,0 0 0,8-5 0,-7 4-113,-1 0 0,1 1 0,0-1-1,-1 2 1,1-1 0,8-1 0,-18 44 782,3-32-1021,1-9 125,-1 0 0,0 1 0,0-1 0,1 0 0,-1 1 0,0-1 0,1 0 0,-1 1 0,0-1 0,1 0 0,-1 0 0,0 0 0,1 1 0,-1-1 0,0 0 0,1 0 0,-1 0 0,1 0 0,-1 0 0,1 0 0,-1 1 0,0-1 0,1 0 0,-1 0 0,1 0 0,-1 0 0,1-1 0,-1 1 0,0 0 0,1 0 0,0 0 0,1 0-430,13 0-6837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102 215 13132,'0'0'9332,"-10"4"-7544,2-1-1469,0 0 1,-1 1-1,1 0 0,0 0 0,-9 8 1,14-10-261,0 0 0,1 1 0,-1 0 0,1-1 0,-1 1 0,1 0 0,0 0 0,0 0 0,0 0 0,1 0 0,-1 1 0,1-1 0,0 1 0,0-1 0,0 1 0,0-1 0,0 1 0,1-1 1,-1 6-1,2-8-56,-1 0 1,1 0 0,-1 0 0,1-1 0,-1 1 0,1 0 0,0 0 0,-1-1 0,1 1-1,0-1 1,-1 1 0,1 0 0,0-1 0,0 1 0,-1-1 0,1 0 0,0 1 0,0-1 0,0 0-1,0 1 1,0-1 0,0 0 0,0 0 0,0 0 0,-1 0 0,1 0 0,0 0 0,0 0 0,0 0-1,0 0 1,0-1 0,0 1 0,0 0 0,1-1 0,36-7-199,-22 1-96,-1 0-1,0-1 1,0 0 0,0-2 0,-1 0 0,-1 0 0,0-1-1,0 0 1,-1-2 0,17-21 0,-31 36 438,1 0 0,0 1 0,-1-1 0,1 0 0,0 0 0,0 1 0,0-1 0,1 1 0,-1-1 0,1 1 0,-1-1 0,1 1 0,0-1 1,0 5-1,0-7-140,0 1 0,1 0 1,-1-1-1,0 1 0,0-1 0,1 1 1,-1-1-1,0 0 0,1 1 1,-1-1-1,1 1 0,-1-1 1,0 0-1,1 1 0,-1-1 1,1 0-1,-1 1 0,1-1 0,-1 0 1,1 0-1,0 1 0,-1-1 1,1 0-1,0 0 0,28-3 231,-19-1-225,1-1 0,0 0-1,-1 0 1,0-1 0,-1 0-1,1-1 1,-1 0 0,15-15-1,-10 7-21,0 0 0,-1-1 1,-1 0-1,11-21 0,-20 32-4,-1 1 0,0-1 1,0 0-1,0 0 1,0 0-1,-1 0 0,0 0 1,0 0-1,0 0 0,-1-8 1,0 13 14,0-1-1,0 1 1,0-1 0,-1 1-1,1 0 1,0-1 0,0 1-1,0 0 1,-1-1 0,1 1-1,0 0 1,-1-1 0,1 1-1,0 0 1,0 0 0,-1-1-1,1 1 1,-1 0 0,1 0-1,0 0 1,-1-1 0,1 1-1,0 0 1,-1 0 0,1 0-1,-1 0 1,1 0 0,0 0-1,-1 0 1,1 0 0,-1 0-1,1 0 1,0 0 0,-1 0-1,1 0 1,-1 0 0,1 0-1,0 0 1,-1 1 0,1-1-1,-1 0 1,1 0 0,0 0-1,-1 1 1,1-1 0,-21 10 6,12-1 51,0 0 0,1 0-1,-1 0 1,2 1-1,0 0 1,0 1-1,0-1 1,2 1 0,-7 15-1,9-19-32,0 0 0,1 1 0,-1-1 0,2 0-1,-1 1 1,1-1 0,0 1 0,0-1 0,1 1 0,0-1-1,1 1 1,-1-1 0,2 1 0,-1-1 0,1 1-1,4 10 1,-5-15-153,1 0 0,0 0 0,0 0 0,0 0 0,0-1 0,0 1 0,0-1 0,1 1-1,-1-1 1,1 0 0,0 0 0,4 2 0,25 7-5769,-8-10-4861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10698,'0'0'17713,"53"-10"-17393,-26 10-320,1-3-512,2 2-2211,-4-3-2626,1 0-6086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18129,'0'0'8002,"-3"8"-7804,-1 2-161,1-1-1,0 1 1,1 0-1,0 0 1,0 0 0,0 13-1,2-21-21,0 0 0,0 0-1,0 1 1,0-1 0,1 0-1,-1 0 1,0 0 0,1 1-1,0-1 1,-1 0 0,1 0-1,0 0 1,0 0 0,0 0-1,1 0 1,-1 0 0,0 0-1,1-1 1,-1 1 0,1 0 0,0-1-1,-1 1 1,1-1 0,0 0-1,0 0 1,0 1 0,0-1-1,0 0 1,0-1 0,0 1-1,0 0 1,0-1 0,1 1-1,-1-1 1,0 1 0,0-1-1,1 0 1,-1 0 0,3-1-1,1 1 21,-1-1-1,0 0 1,1 0-1,-1-1 1,0 0-1,0 0 1,0 0-1,0-1 1,0 1-1,0-1 1,-1 0-1,1-1 1,-1 1-1,0-1 1,0 1-1,0-1 1,-1-1-1,1 1 1,-1 0-1,0-1 1,0 0-1,0 0 1,-1 1-1,0-2 1,3-8-1,-5 14-35,0 0 0,0-1 1,0 1-1,-1-1 0,1 1 0,0 0 0,0-1 0,0 1 0,0-1 0,-1 1 0,1 0 1,0-1-1,0 1 0,-1 0 0,1-1 0,0 1 0,0 0 0,-1 0 0,1-1 1,-1 1-1,1 0 0,0 0 0,-1-1 0,1 1 0,0 0 0,-1 0 0,1 0 0,-1 0 1,1 0-1,0 0 0,-1-1 0,1 1 0,-1 0 0,1 0 0,-1 0 0,1 0 0,0 1 1,-1-1-1,1 0 0,-1 0 0,1 0 0,0 0 0,-1 0 0,1 0 0,-1 1 1,1-1-1,-1 0 0,-21 8-26,21-8 41,-1 1 0,1 0 0,0 0 0,0-1-1,0 1 1,0 0 0,0 0 0,0 0 0,0 0 0,0 0 0,0 1 0,1-1 0,-1 0 0,0 0 0,1 0 0,-1 1 0,1-1 0,-1 0 0,1 1-1,-1-1 1,1 1 0,0-1 0,0 0 0,0 1 0,0-1 0,0 1 0,0-1 0,0 0 0,0 1 0,1-1 0,-1 0 0,0 1 0,1-1-1,-1 0 1,1 1 0,1 1 0,-1-1 30,1 0-1,0 0 1,0 0-1,0 0 0,0-1 1,0 1-1,1 0 1,-1-1-1,0 0 1,1 0-1,-1 1 0,1-1 1,-1-1-1,1 1 1,0 0-1,-1-1 1,4 1-1,9 0 60,0 0 0,1-2 0,-1 0 0,0 0 0,1-1 0,19-6-1,-30 6-102,0 0 0,0 0-1,0 0 1,0 0-1,0-1 1,-1 0 0,1 0-1,-1 0 1,7-7-1,-9 8-21,0 0-1,0-1 1,0 1-1,-1-1 1,1 0-1,-1 1 1,0-1-1,1 0 1,-1 0-1,-1 0 1,1 0-1,0 0 0,-1 0 1,1 0-1,-1 0 1,0 0-1,0 0 1,-1-4-1,1 6 6,-1 0 0,0-1 0,0 1 0,-1 0 0,1 0 0,0 0 0,0 0 0,0 0-1,-1 0 1,1 0 0,0 1 0,-1-1 0,1 0 0,-1 1 0,1-1 0,-1 1 0,1 0 0,-1-1-1,1 1 1,-1 0 0,1 0 0,-1 0 0,0 0 0,1 0 0,-1 0 0,1 0 0,-1 1 0,-1-1 0,-3 1-1,1-1 1,-1 1-1,0 0 1,1 0-1,-1 0 1,0 1-1,-5 2 1,9-3 15,1 0 0,-1 0 0,0 0-1,0 1 1,1-1 0,-1 0 0,1 1 0,-1-1 0,1 1 0,0-1-1,-1 1 1,1 0 0,0-1 0,0 1 0,0 0 0,0 0 0,0 0-1,1 0 1,-1 0 0,1 0 0,-1 0 0,1 3 0,0-3 0,1 0 0,-1 0 1,1 0-1,0-1 0,0 1 0,0 0 1,0-1-1,0 1 0,0-1 0,0 1 1,1-1-1,-1 1 0,0-1 1,1 0-1,-1 0 0,1 0 0,0 1 1,-1-2-1,1 1 0,0 0 0,0 0 1,-1 0-1,4 0 0,25 9-589,46 8 0,6 2-207,-82-20 869,0 0 1,1 0 0,-1 0 0,0 0-1,1 0 1,-1 0 0,0 0-1,1 0 1,-1 0 0,0 0-1,1 0 1,-1 0 0,0 0 0,0 0-1,1 0 1,-1-1 0,0 1-1,1 0 1,-1 0 0,0 0-1,0-1 1,0 1 0,1 0 0,-1 0-1,0-1 1,0 1 0,0 0-1,1 0 1,-1-1 0,0 1-1,0 0 1,0 0 0,0-1 0,0 1-1,0 0 1,0-1 0,0 1-1,0-1 1,2-21 586,-6-21-781,-1-3-662,4 15-3507,2 30 4020,-1 1 1,0-1-1,0 1 0,0-1 0,0 1 1,0-1-1,1 1 0,-1-1 0,0 1 1,1-1-1,-1 1 0,0-1 0,1 1 1,-1-1-1,0 1 0,1 0 0,-1-1 1,1 1-1,-1-1 0,1 1 0,-1 0 1,1 0-1,-1-1 0,1 1 0,-1 0 0,1 0 1,0-1-1,3 0-1733,10-8-5603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49 11243,'0'0'10143,"-6"14"-8761,-10 24-532,2 1 0,2 0 0,2 1 0,-7 48 0,15-68-742,0-2-58,0-1 1,1 1-1,1-1 1,1 1-1,4 25 1,-5-42-46,0 0 0,0-1 0,0 1 1,0 0-1,0-1 0,0 1 0,1-1 1,-1 1-1,0 0 0,0-1 0,1 1 1,-1-1-1,0 1 0,1-1 0,-1 1 0,1-1 1,-1 1-1,0-1 0,1 1 0,-1-1 1,1 1-1,0-1 0,-1 0 0,1 1 1,-1-1-1,1 0 0,-1 0 0,1 1 1,0-1-1,0 0 0,14-12 297,6-27-14,-16 22-173,-1-1 0,-1 1 0,-1-1-1,0 0 1,-2-32 0,0 50-184,4 31-193,-2-29 268,-1 1-1,1-1 1,0 0 0,0 0-1,1 0 1,-1 0-1,0 0 1,1-1 0,-1 1-1,1-1 1,-1 1 0,1-1-1,0 0 1,-1 0 0,1 0-1,0-1 1,0 1-1,0 0 1,0-1 0,0 0-1,0 0 1,-1 0 0,1 0-1,0 0 1,0-1 0,5 0-1,-3 0 6,1-1-1,-1 1 1,1-1-1,-1 0 1,1 0-1,-1 0 0,0-1 1,0 0-1,-1 0 1,1 0-1,0-1 1,6-6-1,-9 7-24,0 0 0,0-1 0,0 1-1,0-1 1,-1 1 0,1-1 0,-1 1-1,0-1 1,1-4 0,-2 7 6,0 1 0,0-1 0,0 1 0,0-1 0,0 0 0,0 1 0,0-1-1,0 1 1,0-1 0,0 1 0,0-1 0,0 1 0,0-1 0,-1 1 0,1-1 0,0 1 0,0-1 0,0 1 0,-1-1 0,1 1 0,0-1 0,-1 1 0,1 0 0,0-1 0,-1 1 0,0-1 0,0 1-7,0 0 1,0 0-1,0 0 1,-1 0-1,1 0 1,0 0-1,0 0 1,0 0-1,0 0 1,0 1-1,0-1 1,0 0-1,-1 1 1,1-1-1,0 1 1,0 0-1,0-1 1,-1 2-1,-3 2 59,0 1 0,0-1 0,1 1 0,-1 0 0,1 1 0,0-1 0,1 1 0,-1 0 0,1 0 0,0 0 0,1 0 0,-1 0 0,1 1 0,1-1 0,-1 1 0,1-1 0,0 1 0,0 0 0,1-1 0,1 13 0,-1-18-37,0-1 1,0 1 0,0 0 0,0 0 0,1-1-1,-1 1 1,0 0 0,0 0 0,1-1-1,-1 1 1,1 0 0,-1-1 0,0 1 0,1 0-1,-1-1 1,1 1 0,0-1 0,-1 1 0,1-1-1,-1 1 1,1-1 0,0 1 0,-1-1 0,1 0-1,0 1 1,0-1 0,-1 0 0,1 1 0,1-1-1,29-1 199,-23-1-178,0 0 1,0 0-1,0-1 0,0 0 0,9-6 0,0-4-633,0 0-1,-1-1 1,-1-1 0,24-30-1,-41 50 648,-1 0-1,1-1 0,-1 1 1,1 0-1,1 0 0,-3 9 0,3-12-11,1-1-1,0 0 1,-1 0-1,1 0 0,0 0 1,-1 0-1,1 1 1,0-1-1,0 0 1,0 0-1,0 0 0,0 1 1,0-1-1,1 0 1,-1 0-1,0 0 0,0 0 1,1 0-1,-1 1 1,1-1-1,-1 0 0,1 0 1,0 0-1,-1 0 1,1 0-1,0 0 0,0 0 1,-1-1-1,1 1 1,0 0-1,0 0 0,0-1 1,0 1-1,0 0 1,0-1-1,0 1 1,0-1-1,2 1 0,4-1 30,-1 0-1,1 0 1,0 0-1,0-1 0,0 0 1,0-1-1,-1 1 1,1-1-1,-1-1 0,1 1 1,-1-1-1,0 0 1,0-1-1,0 1 0,0-1 1,-1 0-1,0-1 1,1 1-1,-2-1 0,1 0 1,0 0-1,6-12 1,-1 4-53,-2 0 0,1-1 0,-2 0 0,0 0 0,0-1 1,-1 0-1,-1 0 0,5-28 0,-9 39-12,1-38-135,-2 41 131,0 0 0,0 0 1,0 1-1,0-1 0,0 0 0,-1 1 0,1-1 1,0 0-1,-1 1 0,1-1 0,0 1 0,-1-1 0,1 0 1,-1 1-1,1-1 0,-1 1 0,1-1 0,-1 1 0,1-1 1,-1 1-1,0 0 0,1-1 0,-1 1 0,1 0 1,-1-1-1,0 1 0,1 0 0,-1 0 0,0 0 0,0 0 1,1-1-1,-1 1 0,0 0 0,1 0 0,-1 0 1,0 0-1,0 1 0,1-1 0,-1 0 0,0 0 0,1 0 1,-1 1-1,0-1 0,1 0 0,-1 0 0,0 1 1,1-1-1,-1 1 0,1-1 0,-1 0 0,1 1 0,-2 0 1,-4 3-1,1 1 1,-1-1 0,0 1-1,1 0 1,0 1 0,0-1 0,1 1-1,-1 0 1,1 0 0,-4 10-1,-31 68 171,33-67-104,1 1-1,-6 28 0,10-40-54,0 0-1,0 0 1,0 0-1,1 0 1,0 0-1,0 0 1,1 0-1,0 0 1,0 0-1,0 0 1,4 10-1,-3-14-1,-1 0 1,1 0-1,0 0 0,-1-1 0,1 1 0,0-1 1,0 1-1,0-1 0,0 0 0,0 1 0,0-1 1,1-1-1,-1 1 0,0 0 0,1 0 0,-1-1 1,0 1-1,1-1 0,-1 0 0,0 0 0,1 0 1,-1 0-1,1 0 0,-1 0 0,3-1 0,2 0 18,-1 0-1,0 0 0,1-1 0,-1 0 0,0 0 1,1 0-1,-1-1 0,6-4 0,10-8-6,-1-2-1,-1 0 1,-1-2-1,0 0 1,-1-1-1,25-37 1,-33 43-7,-1-1 0,0 0 0,-1-1 0,-1 1 0,0-1 0,-2-1 1,1 1-1,-2-1 0,0 0 0,-2-1 0,2-20 0,-4 37-6,1 0-1,-1 1 1,0-1-1,0 0 1,0 1-1,0-1 0,0 0 1,0 1-1,0-1 1,0 0-1,0 1 1,0-1-1,0 1 1,-1-1-1,1 0 1,0 1-1,0-1 1,-1 1-1,1-1 1,0 0-1,-1 1 1,1-1-1,-1 1 1,1-1-1,0 1 0,-1 0 1,1-1-1,-1 1 1,1-1-1,-1 1 1,0 0-1,1-1 1,-1 1-1,1 0 1,-1 0-1,0-1 1,1 1-1,-1 0 1,1 0-1,-1 0 1,0 0-1,1 0 1,-1 0-1,0 0 1,1 0-1,-1 0 0,0 0 1,1 0-1,-1 0 1,0 1-1,1-1 1,-1 0-1,1 0 1,-1 1-1,1-1 1,-1 0-1,0 1 1,1-1-1,-1 0 1,1 1-1,-1-1 1,1 1-1,0-1 1,-1 2-1,-4 1-22,1 0 1,0 1-1,0-1 1,0 1-1,1 0 0,-6 7 1,0 7 46,2 1 1,0-1 0,1 1-1,0 1 1,2-1-1,0 1 1,2 0 0,0-1-1,1 1 1,1 0-1,1 0 1,3 23-1,-2-35-8,0 1 0,0-1 0,1 0 0,0 0 0,0 0 0,1 0 0,8 12 0,-11-16-4,1-1 0,0 0 0,1 0 0,-1 0 0,1 0 0,-1-1 0,1 1 0,0-1-1,0 0 1,0 1 0,0-1 0,0 0 0,0-1 0,1 1 0,-1-1 0,1 1 0,-1-1 0,1 0 0,-1 0 0,6 0 0,-9-1-36,1 0-1,-1-1 1,0 1 0,1 0 0,-1-1 0,1 1 0,-1-1 0,0 1-1,0 0 1,1-1 0,-1 1 0,0-1 0,0 1 0,0-1 0,1 1-1,-1 0 1,0-1 0,0 1 0,0-1 0,0 1 0,0-1 0,0 1-1,0-1 1,0 1 0,0-1 0,0 1 0,0-1 0,0 1 0,0-1-1,-1 1 1,1-1 0,0 1 0,0-1 0,0 1 0,-1 0 0,1-1-1,0 1 1,-1-1 0,-9-21-881,-60-106-3724,34 40 5381,36 88-657,0-1-1,0 1 1,0-1 0,1 1 0,-1-1 0,0 1 0,1 0 0,-1-1 0,0 1 0,1 0 0,-1-1 0,0 1 0,1 0 0,-1-1 0,1 1-1,-1 0 1,1 0 0,-1 0 0,0-1 0,1 1 0,-1 0 0,1 0 0,-1 0 0,1 0 0,-1 0 0,1 0 0,-1 0 0,1 0 0,-1 0 0,1 0-1,-1 0 1,1 0 0,-1 0 0,1 0 0,-1 1 0,1-1 0,-1 0 0,1 0 0,0 1 0,23 4 12,24 10 313,38 11 104,-26-19-4484,-52-9-538,-5-10-2947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19108,'-12'32'1514,"4"-12"-516,-8 32 1,14-45-873,1-1 0,0 1 0,1-1 1,-1 1-1,1 0 0,0 0 0,1-1 1,0 1-1,1 7 0,-1-11-108,0-1 0,-1 0 0,1 0 0,0 0-1,0 1 1,0-1 0,0 0 0,1 0 0,-1 0 0,0-1 0,1 1 0,-1 0-1,1 0 1,0-1 0,0 1 0,0-1 0,-1 0 0,1 1 0,0-1 0,1 0-1,-1 0 1,0 0 0,0 0 0,0-1 0,1 1 0,-1-1 0,0 1 0,0-1-1,1 0 1,-1 0 0,0 0 0,1 0 0,-1 0 0,0 0 0,1-1 0,-1 1-1,4-2 1,2 0-13,0-1-1,-1 0 1,1 0-1,-1 0 1,1-1-1,-1 0 1,0-1-1,-1 1 1,11-10-1,-6 2-13,0 0 0,-1 0 0,-1-1-1,0 0 1,-1-1 0,-1 1 0,0-2-1,0 1 1,-1-1 0,-1 0 0,5-26 0,-11 28-37,-5 21 13,-8 19 53,8-11 33,1 0 0,0 0 0,-3 27 0,7-35-6,0 1 0,1-1 1,0 0-1,0 0 0,1 0 1,0 0-1,0 0 1,1 0-1,4 12 0,-6-18-18,1 0 0,0 0 0,0 0 0,0 0 0,0-1 0,0 1 0,0 0 0,1-1 0,-1 1 0,1-1 0,-1 1 0,1-1 0,-1 0 0,1 1 0,0-1 0,0 0 0,0 0 0,-1 0 0,1 0 0,0-1 0,0 1 0,0 0 0,0-1 0,0 0 0,1 1 0,-1-1 0,0 0 0,0 0 0,0 0 0,0 0 0,0 0 0,0-1 0,0 1 0,0-1 0,3 0 0,1-1 41,-1 0 0,0-1 0,1 0 0,-1 1-1,0-2 1,0 1 0,-1 0 0,1-1 0,-1 0-1,1 0 1,5-8 0,-5 4 1,0 1-1,0-1 1,-1 0 0,0 0-1,-1 0 1,0-1-1,0 1 1,-1-1 0,0 1-1,-1-1 1,1 0 0,-2 0-1,1 0 1,-1 0-1,-1 1 1,1-1 0,-1 0-1,-1 0 1,0 0 0,0 1-1,-5-12 1,-4 9-624,11 10 517,0 1-1,0 0 0,0 0 1,0 0-1,-1 0 1,1 0-1,0 0 1,0 0-1,0 0 1,-1 0-1,1-1 1,0 1-1,0 0 1,0 0-1,-1 0 0,1 0 1,0 0-1,0 0 1,-1 0-1,1 1 1,0-1-1,0 0 1,0 0-1,-1 0 1,1 0-1,0 0 0,0 0 1,0 0-1,-1 0 1,1 0-1,0 1 1,0-1-1,0 0 1,0 0-1,0 0 1,-1 0-1,1 1 1,0-1-1,0 0 0,0 0 1,0 0-1,0 1 1,0-1-1,0 0 1,0 0-1,0 0 1,-1 1-1,1-1 1,0 0-1,0 0 1,0 0-1,0 1 0,0-1 1,0 0-1,0 0 1,1 0-1,-1 1 1,0-1-1,2 4-440,1-2-177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18033,'-6'0'3684,"2"0"2722,8 5-6182,7-1-160,3 0-2114,-3-4-4388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13965,'0'0'10618,"3"10"-10047,2 18-361,-1 1 0,-1-1-1,-2 1 1,-1-1-1,-1 1 1,-1-1-1,-11 52 1,10-103-12309,3 17 10211,0-23-5223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8456,'0'0'9988,"3"10"-9038,8 24 468,1-1-1,25 48 0,-31-68-1181,1-1 0,1 1-1,0-1 1,1-1 0,0 0-1,0 0 1,1 0 0,1-2 0,20 16-1,-29-23-138,0-1-1,0 1 1,0-1-1,0 0 1,0 1-1,1-1 1,-1 0-1,0-1 1,1 1-1,-1 0 1,1-1-1,-1 1 1,1-1-1,-1 0 1,1 1-1,-1-1 1,1-1-1,-1 1 1,1 0-1,-1-1 1,1 1-1,-1-1 1,1 0-1,-1 1 1,0-1-1,1 0 1,-1-1-1,0 1 1,0 0-1,0-1 1,0 1-1,0-1 1,0 0-1,0 1 1,0-1 0,-1 0-1,1 0 1,-1 0-1,0 0 1,1-1-1,-1 1 1,0 0-1,0-1 1,0 1-1,1-4 1,3-10 74,-1 1 0,0-1 0,-2 0 0,1 0 1,-1-28-1,-1 19-20,-6-47 1,4 64-164,0 0 0,-1-1-1,0 1 1,-1 0 0,0 0 0,0 0 0,-1 1 0,0-1-1,-7-9 1,11 16-54,-1 1 0,1-1 0,0 0-1,-1 1 1,1-1 0,-1 1 0,0-1 0,1 1-1,-1-1 1,1 1 0,-1-1 0,0 1 0,1-1-1,-1 1 1,0 0 0,0-1 0,1 1 0,-1 0-1,0 0 1,0 0 0,1-1 0,-1 1 0,0 0-1,0 0 1,-1 0 0,2 1-389,-1-1 0,0 1 0,0-1 1,0 1-1,0-1 0,1 1 0,-1 0 0,0-1 0,0 1 0,1 0 0,-1 0 1,1 0-1,-1-1 0,1 1 0,-1 0 0,1 0 0,-1 0 0,1 0 1,0 0-1,-1 0 0,1 0 0,0 0 0,0 0 0,0 0 0,0 0 1,0 2-1,0 14-7393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14286,'0'0'10169,"-8"8"-9987,-8 8 19,1 1 0,0 1 0,2 0 0,0 1 0,1 1 0,1 0 0,1 0 0,-11 30 0,15-31-66,1-1-1,0 1 1,1-1-1,1 1 1,1 0 0,1 1-1,1-1 1,0 0-1,4 25 1,-3-41-236,0 0 0,0 0 0,1 0 1,-1 0-1,1 0 0,-1 0 0,1 0 0,0 0 1,0 0-1,1-1 0,-1 1 0,0-1 1,1 0-1,0 1 0,-1-1 0,1-1 0,0 1 1,0 0-1,0-1 0,0 1 0,0-1 1,1 0-1,5 2 0,37 1-4200,-3-14-3644,-11-9-3388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8872,'0'0'6433,"-9"7"-5146,3 0-941,0-1 0,0 1-1,0 0 1,-8 14 0,10-14 246,0 1 0,0-1-1,1 1 1,0-1 0,0 1-1,1 0 1,0 0 0,1 0-1,0 0 1,0 0 0,1 12-1,0-18-470,0 0-1,1 0 0,-1-1 0,1 1 0,-1 0 0,1 0 0,0-1 0,0 1 0,0 0 1,0-1-1,0 1 0,0-1 0,0 1 0,1-1 0,-1 0 0,0 1 0,1-1 1,-1 0-1,1 0 0,-1 0 0,1 0 0,0 0 0,-1 0 0,1-1 0,0 1 1,0-1-1,0 1 0,-1-1 0,1 1 0,0-1 0,0 0 0,0 0 0,0 0 1,0 0-1,0 0 0,-1 0 0,4-1 0,0 0-2,1 1 1,0-1-1,-1 0 0,1 0 1,0-1-1,-1 0 0,0 0 0,1 0 1,-1-1-1,0 1 0,6-5 1,-6 1-63,0 1 1,0-1-1,0 0 0,-1-1 1,0 1-1,0-1 1,0 1-1,4-16 0,-7 20-65,1-1 0,-1 0-1,0 0 1,-1-1 0,1 1-1,0 0 1,-1 0 0,0 0-1,0 0 1,0-1-1,0 1 1,0 0 0,-1 0-1,1 0 1,-1 0 0,0 0-1,0 0 1,0 0-1,0 0 1,-1 0 0,1 0-1,-1 0 1,-2-3 0,2 5-173,1-1 1,-1 1-1,0 0 1,1-1-1,-1 1 1,0 0-1,0 0 1,0 1-1,0-1 1,0 0-1,0 1 1,0-1-1,0 1 1,0-1 0,-1 1-1,1 0 1,0 0-1,0 0 1,0 0-1,0 0 1,0 1-1,-1-1 1,1 1-1,0-1 1,0 1-1,-3 1 1,1 0-671,1 0-1,-1 0 1,1 0 0,0 0-1,0 1 1,0-1 0,0 1 0,0-1-1,1 1 1,-1 0 0,1 0-1,0 0 1,-3 6 0,-2 11-7759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15022,'0'0'5894,"0"54"-3428,-9-27-1089,3 4-736,-3-1-321,5-1-256,2 1-320,2-6-1473,-4-5-2564,4-6-2753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17489,'0'0'13388,"9"-6"-12635,20-17-657,-2-1 0,-1-1 0,0-2 0,22-31 0,-59 114-1553,2-24 1289,1 1 0,-6 50 0,14-19-3049,0-64 3095,0 0 0,0 1-1,0-1 1,0 0 0,0 1 0,0-1-1,0 0 1,0 1 0,0-1 0,0 0 0,0 0-1,1 1 1,-1-1 0,0 0 0,0 1-1,0-1 1,0 0 0,1 0 0,-1 1-1,0-1 1,0 0 0,1 0 0,-1 0-1,0 1 1,0-1 0,1 0 0,-1 0 0,0 0-1,1 0 1,-1 0 0,0 0 0,0 1-1,1-1 1,-1 0 0,0 0 0,1 0-1,-1 0 1,0 0 0,1 0 0,-1 0-1,0 0 1,1 0 0,-1-1 0,0 1 0,1 0-1,-1 0 1,0 0 0,1 0 0,-1 0-97,13-4-5771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1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13325,'0'0'9342,"3"10"-7410,17 45 320,-10-29-1622,0 1 0,-2-1 0,-1 1 1,4 33-1,-10-39-569,-2-1 0,0 1 0,-1 0 0,-1 0 0,-1-1 0,-1 1 0,-1-1 0,-1 0 0,0-1 0,-18 32 0,11-26-897,-1-1 1,-1-1-1,-1 0 0,-25 25 0,1-13-4876,0-12-5621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11 9577,'0'0'14494,"1"-5"-14238,2 0 151,-4 28-2,-7 58 135,5-47-541,-6 431 781,4-36 949,1-306-1664,4-73-40,-3-1-1,-12 74 0,3-50 34,-3 79 0,-8 51-45,9-149 55,9-40-53,1 0 0,1 1 1,1-1-1,-2 20 0,0-70-4099,4 9-1372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7751,'7'9'5718,"10"-2"-3500,22 0-1484,-33-6-61,75 6 18,0-3 1,1-4 0,102-12 0,63-1-406,20 33-260,-2 0 39,785-16 828,778-4-852,-1297-29-4,-98 2 27,-141 16 223,297-7 756,-584 18-1476,7 0-208,-8-4-5551,-4-3-1298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82 230 16291,'-1'0'214,"-1"0"-1,1 1 0,-1-1 1,1 1-1,-1-1 0,1 1 1,0 0-1,-1-1 0,1 1 1,0 0-1,0 0 0,-1 0 0,1 0 1,0 0-1,0 0 0,0 0 1,-2 3-1,-15 25 1649,13-21-1333,0 1-354,0 1 1,0 0-1,1 0 0,1 1 1,-1-1-1,2 1 0,-3 15 1,4-22-154,1 0 1,0-1-1,0 1 1,0 0-1,1 0 1,-1-1-1,1 1 1,0-1-1,0 1 1,0 0-1,2 3 1,-1-5-16,-1 1 0,0-1 0,1 0 0,0-1 0,-1 1 0,1 0 0,0 0 0,0-1 0,0 1 0,0-1 1,0 0-1,0 1 0,0-1 0,1 0 0,-1 0 0,0-1 0,1 1 0,3 1 0,-3-2-2,1 1 0,-1-1 1,0 0-1,1 0 0,-1 0 0,1-1 0,-1 1 0,0-1 0,1 0 1,-1 1-1,0-2 0,0 1 0,1 0 0,-1-1 0,0 1 0,0-1 1,4-3-1,3-4 82,1 0-1,-2 0 1,11-13 0,0 1 332,-22 25-340,1 0 1,0 1-1,0-1 0,0 0 1,1 0-1,0 1 0,0 8 1,0-13-76,0 2-5,-1 0 0,1 0 0,0-1 1,1 1-1,-1 0 0,0 0 0,0 0 1,1 0-1,-1-1 0,1 1 0,-1 0 0,1 0 1,0-1-1,0 1 0,0 0 0,0-1 0,0 1 1,0-1-1,0 0 0,1 1 0,-1-1 0,0 0 1,1 1-1,-1-1 0,1 0 0,-1 0 1,1 0-1,0-1 0,-1 1 0,1 0 0,0 0 1,-1-1-1,1 1 0,0-1 0,0 0 0,0 0 1,0 1-1,-1-1 0,4-1 0,-1 1 2,0 0 0,0-1-1,0 0 1,-1 0-1,1 0 1,0 0 0,0-1-1,-1 1 1,1-1-1,-1 0 1,0 0 0,1 0-1,-1 0 1,0-1-1,0 0 1,0 1 0,-1-1-1,4-3 1,-2-1-22,0-1-1,-1 1 1,0-1-1,0 0 1,0 0 0,-1 0-1,0 0 1,-1 0 0,0 0-1,0-1 1,-1 1 0,1 0-1,-3-13 1,2 21-24,0 0-1,0-1 0,0 1 1,0 0-1,0-1 1,0 1-1,1 0 0,-1-1 1,0 1-1,0 0 1,0 0-1,0-1 0,0 1 1,1 0-1,-1 0 1,0-1-1,0 1 0,1 0 1,-1 0-1,0 0 1,0-1-1,1 1 0,-1 0 1,0 0-1,0 0 1,1 0-1,-1 0 0,0 0 1,1-1-1,-1 1 1,0 0-1,1 0 0,-1 0 1,1 0-1,13-1-715,-9 1 296,6-2-76,1 0-1,-1-1 1,0 0 0,0-1-1,0-1 1,0 0-1,-1 0 1,1-1-1,-1 0 1,-1-1 0,1 0-1,-1 0 1,0-1-1,-1-1 1,9-10 0,-5 5 317,-1 0 1,-1-1 0,16-29-1,-20 30 730,0 1 0,-1-1 0,0 0 0,4-23-1,-9 36-409,0 0 0,1 0-1,-1 0 1,0 1 0,0-1-1,0 0 1,0 0 0,0 0-1,0 0 1,0 1 0,0-1-1,0 0 1,-1 0 0,1 0-1,0 1 1,0-1 0,-1 0-1,0 0 1,1 0-29,0 1-1,0 0 1,-1 0 0,1 0 0,0 0-1,-1 0 1,1 0 0,0 0-1,-1 0 1,1 0 0,-1-1 0,1 1-1,0 1 1,-1-1 0,1 0-1,0 0 1,-1 0 0,1 0 0,0 0-1,-1 0 1,1 0 0,0 0-1,-1 0 1,1 1 0,0-1 0,-1 0-1,1 1 1,-3 0 121,1 1 0,0 0 1,0 0-1,0 0 0,0 0 0,0 0 1,0 1-1,1-1 0,-3 4 0,-13 32 396,2 1-1,-17 70 1,-8 88-441,34-166-92,0-4-51,3-14-5,0-1 0,1 1 0,1 0 0,-1-1 0,2 1 0,2 25 0,-2-37 8,0 1 0,0-1-1,1 0 1,-1 1 0,0-1 0,1 0 0,-1 0 0,1 0 0,-1 0-1,1 1 1,0-1 0,0 0 0,-1 0 0,1 0 0,0 0-1,0 0 1,0-1 0,0 1 0,0 0 0,2 1 0,-2-2 7,0 0 0,0 0 0,0 1 1,0-1-1,0 0 0,0 0 0,1 0 1,-1-1-1,0 1 0,0 0 0,0 0 1,0 0-1,0-1 0,0 1 0,0-1 0,0 1 1,0-1-1,2 0 0,1-2 44,1-1-1,0 0 0,-1 1 1,0-2-1,0 1 1,0 0-1,5-10 0,6-12 101,-2 0 0,0-1 0,15-54-1,13-88-27,-41 160-38,-6 13-41,-5 12 8,7-6-47,0 0 0,0 0 0,1 0 0,1 0 0,0 0 0,0 1 0,1-1 0,0 1 0,1-1 0,1 14 0,-1-20 14,1 0-1,-1 0 0,1-1 0,0 1 0,0 0 0,0 0 0,1-1 0,-1 1 1,1-1-1,0 1 0,0-1 0,0 0 0,0 0 0,0 0 0,1 0 0,0 0 1,-1 0-1,1-1 0,0 1 0,0-1 0,1 0 0,-1 0 0,0 0 0,1 0 1,-1-1-1,1 1 0,-1-1 0,1 0 0,0 0 0,0 0 0,4 0 0,-1-1 28,1 0 0,-1 0-1,1-1 1,-1 1-1,0-2 1,1 1 0,-1-1-1,0 0 1,0-1 0,0 1-1,0-2 1,0 1-1,-1-1 1,1 1 0,-1-2-1,0 1 1,0-1-1,-1 0 1,7-7 0,2-4 40,0 0 1,-1-1-1,-1-1 1,-1 0 0,15-30-1,-19 33-66,-1 0 0,0 0 0,-1 0 0,0-1 0,-1 1 0,-1-1 0,-1 0 0,0 0 0,-1-33-1,-1 47-28,-1 0-1,1-1 1,0 1-1,-1-1 1,1 1-1,-1 0 0,0 0 1,0-1-1,0 1 1,0 0-1,0 0 1,0 0-1,-1 0 0,1 0 1,-1 0-1,1 0 1,-1 1-1,0-1 1,0 0-1,0 1 0,0 0 1,-3-3-1,2 3 0,1 1-1,0-1 1,-1 1-1,1-1 1,0 1-1,-1 0 0,1 0 1,0 0-1,-1 0 1,1 1-1,-1-1 1,1 1-1,0-1 1,0 1-1,-1 0 1,1 0-1,0 0 1,0 0-1,0 0 1,0 0-1,0 0 1,0 1-1,-2 1 0,-2 3 3,0-1-1,0 1 0,1 0 0,0 1 0,0-1 1,1 1-1,0 0 0,0 0 0,0 0 0,1 1 1,0-1-1,0 1 0,-1 9 0,3-13-6,0 0 0,1 0 0,-1 0 0,1 0 0,0 0 0,0 0 0,0 0 0,0 0 0,1 1 0,-1-1 0,1 0 0,0 0 0,1 0-1,-1-1 1,1 1 0,0 0 0,-1 0 0,2-1 0,-1 1 0,0-1 0,1 0 0,-1 0 0,1 0 0,0 0 0,0 0 0,0 0 0,5 2 0,-2-1-50,0-1 1,1 0 0,0 0 0,-1-1-1,1 0 1,0 0 0,0 0 0,8 0-1,58 0-451,-49-2 436,-22 0 104,0 0-1,-1 0 1,1 0-1,0 1 1,-1-1 0,1 1-1,0-1 1,-1 1-1,1 0 1,0-1-1,-1 1 1,1 0 0,-1 0-1,1 0 1,-1 0-1,0 0 1,0 1-1,1-1 1,-1 0 0,0 0-1,0 1 1,0-1-1,0 1 1,0-1 0,0 1-1,-1-1 1,1 1-1,-1 0 1,1-1-1,0 4 1,0-2-56,0-1 0,-1 1 0,1-1 0,1 1 0,-1-1 0,0 0 0,1 1 0,-1-1 0,1 0-1,0 0 1,-1 0 0,1 0 0,0-1 0,4 4 0,-4-4 12,-1-1 0,1 1 0,-1-1 1,1 1-1,-1-1 0,1 0 0,-1 0 0,1 1 0,0-1 0,-1 0 0,1 0 0,-1-1 0,1 1 0,-1 0 0,1 0 1,0-1-1,-1 1 0,3-2 0,16-8-165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13389,'0'0'8739,"9"3"-8585,56 16-71,85 14 0,-76-19-16,77 25-1,-150-39-60,1 0 0,-1 0 0,0 0 0,1 1-1,-1-1 1,1 1 0,-1-1 0,0 1 0,0-1-1,1 1 1,-1 0 0,0-1 0,0 1 0,0 0-1,0 0 1,0 0 0,0 0 0,0 0 0,0 0-1,0 0 1,0 1 0,-1-1 0,1 0-1,0 0 1,-1 0 0,1 1 0,-1-1 0,1 0-1,-1 1 1,0-1 0,0 1 0,1-1 0,-1 0-1,0 3 1,-2 0 24,0 0 0,0 1 0,0-1 0,-1 0 0,1 0 0,-1 0-1,0-1 1,0 1 0,-4 3 0,-42 43-47,-3-3 1,-78 55-1,110-87-248,5-6-1429,5-5-3669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5061,'0'0'18759,"11"1"-17579,-6 0-1087,0 0 0,0 0 0,0-1 0,1 0 0,-1 0 0,0 0 1,0-1-1,0 1 0,1-1 0,-1-1 0,0 1 0,0-1 0,-1 0 0,1 0 1,0 0-1,0-1 0,6-4 0,75-59 429,103-103 1,-135 118-511,-53 50-22,1-1 1,-1 1-1,0 0 1,0 0-1,0 1 0,1-1 1,-1 0-1,0 0 1,1 1-1,-1-1 0,0 0 1,1 1-1,-1 0 1,3-1-1,-3 1-2,-1 0 0,1 0 1,0 0-1,-1 0 0,1 1 0,-1-1 0,1 0 0,0 0 0,-1 1 1,1-1-1,-1 0 0,1 1 0,0-1 0,-1 1 0,1-1 1,-1 0-1,0 1 0,1-1 0,-1 1 0,1-1 0,-1 1 0,0 0 1,1 0-1,1 5-62,0 0 1,0 0-1,0 0 1,-1 0-1,1 11 1,2 6 200,64 178 23,-17-58-802,-34-107-3277,-11-31-1174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190 113 5061,'23'-28'7428,"7"-10"-2254,-29 36-4867,0 1-1,0-1 1,0 0 0,0 1 0,0-1 0,0 0-1,-1 0 1,1 0 0,-1 1 0,0-1-1,1 0 1,-1 0 0,0 0 0,0 0 0,0 0-1,0 0 1,-1 0 0,1 0 0,-1-2 0,0 3-290,1 0 1,-1 1 0,0-1 0,1 1 0,-1-1 0,0 1 0,0-1 0,1 1 0,-1 0 0,0-1 0,0 1 0,0 0 0,0-1 0,1 1 0,-1 0 0,0 0 0,0 0 0,0 0 0,0 0 0,0 0 0,0 0 0,1 0 0,-1 0 0,0 1 0,0-1 0,0 0 0,0 0 0,0 1-1,1-1 1,-1 0 0,0 1 0,0-1 0,1 1 0,-1-1 0,0 1 0,0 1 0,-28 19-133,18-8 120,0 1 0,2 1-1,0 0 1,0 0-1,2 0 1,0 1 0,0 0-1,2 1 1,-7 30-1,10-34 11,0 0 0,1 1 0,1-1 0,0 0 0,0 1 0,2-1 0,0 0 0,0 0 1,1 0-1,1 0 0,0 0 0,1-1 0,7 16 0,-51-83-9551,-23-30-1845,44 56 11653,5 1 3621,16 22 2204,8 5-4197,16 6-1586,-25-4 279,75 10 895,-26-11-6894,-33-1-322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12300,'0'0'6940,"-10"12"-6172,-7 9-355,1 1-1,-15 27 0,25-38-328,1-1 0,0 1 0,1 0 0,0 0 0,0 0 0,1 0 0,1 1 0,0-1 0,0 16 0,2-24-117,0-1 1,0 0-1,1 1 0,-1-1 1,1 0-1,-1 0 0,1 0 1,0 1-1,0-1 0,0 0 1,0 0-1,0 0 0,1 0 1,-1-1-1,1 1 0,-1 0 1,1 0-1,0-1 0,-1 1 1,1-1-1,0 0 0,0 1 1,0-1-1,0 0 0,0 0 1,0 0-1,0 0 0,3 0 0,4 2-1635,0-1-1,0 0 0,0-1 1,1 0-1,14 0 0,-4-1-5644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9865,'0'0'10378,"-5"11"-9812,-5 8-452,-1-1 0,0 0 0,-2-1 0,0 0-1,-16 17 1,15-19-187,11-11-56,0 0-1,-1 0 1,1 0-1,-1-1 1,1 1-1,-1-1 1,0 0-1,-1 0 1,1 0-1,0 0 1,-1-1-1,-6 3 1,10-11-4941,1-8 2860,0 12 1189,0-17-4392</inkml:trace>
  <inkml:trace contextRef="#ctx0" brushRef="#br0" timeOffset="1">10 8 5990,'0'0'11595,"34"62"-10795,-11-44-383,-4 1-257,5-5-32,5-1-512,-9-5-1890,7-6-1026,-7-2-3234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7783,'0'0'7175,"47"70"-6502,-35-40-289,-5 2-160,-1 4 1,-6 2 31,0 2 128,-19 3-96,-7 1-63,-1 4-65,-8-6-865,-1-2-2402,0-9-4260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4036,'0'0'12636,"-4"9"-11494,-23 43 831,-66 91 1,11-19-2285,81-145-17488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7623,'0'0'10506,"47"70"-9353,-17-41-480,6 0-289,0 0-224,5-2-64,1-4-1921,-6-6-4741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4260,'0'0'12892,"0"9"-12395,1 223 1129,-2 253 1163,-16 209-1599,6-323-1158,9-335-18,-13 70 0,0 5 54,13-95-49,-1-1 0,-1 0-1,0 0 1,0 0 0,-12 23-1,10-25-15,0 0 0,2 0-1,-1 1 1,2-1 0,-1 1-1,2 0 1,-1 17 0,5-7 412,5-57-2245,-3 8-2879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10 253 12268,'-10'15'6079,"21"-19"-2623,22-18-1348,14-24-1091,-2-3 1,71-97 0,-116 146-1019,0 0 0,0 0-1,0 1 1,0-1 0,0 0-1,0 0 1,0 1 0,0-1-1,0 0 1,0 0 0,0 0 0,0 1-1,0-1 1,0 0 0,0 0-1,0 0 1,0 1 0,1-1-1,-1 0 1,0 0 0,0 0-1,0 1 1,0-1 0,0 0 0,1 0-1,-1 0 1,0 0 0,0 0-1,0 0 1,1 1 0,-1-1-1,0 0 1,0 0 0,0 0 0,1 0-1,-1 0 1,0 0 0,0 0-1,1 0 1,-1 0 0,0 0-1,0 0 1,0 0 0,1 0-1,-1 0 1,0 0 0,0 0 0,1 0-1,-1 0 1,0 0 0,0-1-1,0 1 1,1 0 0,-1 0-1,0 0 1,0 0 0,0 0 0,0-1-1,1 1 1,-1 0 0,0 0-1,0 0 1,0 0 0,0-1-1,0 1 1,1 0 0,-1 0-1,3 35-182,-8 44-82,-5-16-348,-4 105 0,14-166 321,1 5-2051,4-6-2487,2-1-3609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36 14555,'-2'-26'2709,"2"26"-2649,0-1 0,0 1-1,0-1 1,-1 1-1,1-1 1,0 1-1,0-1 1,0 1 0,-1 0-1,1-1 1,0 1-1,-1-1 1,1 1-1,0-1 1,-1 1 0,1 0-1,-1-1 1,1 1-1,-1 0 1,1 0-1,0-1 1,-1 1 0,1 0-1,-1 0 1,1 0-1,-1-1 1,1 1-1,-1 0 1,0 0 0,1 0-1,-1 0 1,1 0-1,-1 0 1,1 0-1,-1 0 1,1 0 0,-1 1-1,1-1 1,-1 0-1,1 0 1,-1 0-1,1 0 1,-1 1 0,1-1-1,-1 0 1,1 1-1,0-1 1,-1 0-1,0 1 1,-3 2 160,-1 1-1,1 0 1,-1-1-1,1 2 1,0-1-1,1 0 1,-6 9-1,-22 39 489,25-41-554,-15 30 109,2 1-1,2 1 1,1 1 0,3 0 0,1 1-1,2 1 1,3-1 0,-3 65-1,9-92-255,1 0 0,0 0 0,2 0-1,0-1 1,6 23 0,-7-34-90,1 0 1,0 0-1,1 0 1,-1 0-1,1-1 1,0 1-1,1-1 0,-1 0 1,1 0-1,0 0 1,0-1-1,1 1 1,-1-1-1,1 0 0,0 0 1,0-1-1,0 1 1,11 4-1,-5-4-26,0 0 0,0-1 0,1 0 0,0 0-1,19 0 1,23 0-336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18836,'14'5'1736,"18"-6"-1159,8-2-185,17-4 688,5 0-272,11 1-312,-4-6-152,-5 4-560,-5-2-296,-16 3-480,-13-1 760,-29 1-192,-9 2-224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 13389,'0'0'6128,"9"-2"-4505,31-6-988,-37 8-618,-1 0 0,0 0 0,0 0-1,0 0 1,0 0 0,1 0 0,-1 1-1,0-1 1,0 1 0,0 0 0,0 0 0,0-1-1,0 1 1,0 0 0,0 1 0,0-1 0,-1 0-1,1 0 1,0 1 0,-1-1 0,1 1-1,-1 0 1,1-1 0,-1 1 0,0 0 0,0 0-1,0 0 1,0 0 0,0 0 0,0 0-1,0 0 1,-1 0 0,1 0 0,-1 0 0,1 0-1,-1 3 1,1-1 86,-1 0 0,1 1 0,-1-1 0,0 0 0,0 0 0,0 1-1,-1-1 1,0 0 0,1 0 0,-2 0 0,1 0 0,0 0 0,-1 0 0,0 0 0,0 0 0,-3 5 0,-44 30 1544,41-34-1387,0 1 1,1-1-1,0 1 1,0 0 0,0 1-1,1 0 1,-9 12-1,13-17-296,2 0 0,-1 1 0,0-1 0,0 1-1,1-1 1,0 1 0,-1 0 0,1-1 0,0 1 0,0-1 0,0 1 0,1-1-1,-1 1 1,1-1 0,-1 1 0,1-1 0,0 1 0,0-1 0,0 1 0,0-1 0,0 0-1,0 0 1,1 1 0,-1-1 0,1 0 0,0 0 0,0-1 0,-1 1 0,1 0-1,0 0 1,4 1 0,0 2-171,1 0 1,-1-1-1,1 1 0,0-2 0,0 1 0,0-1 0,0 0 0,1 0 1,7 1-1,-10-3-612,0-1 0,-1 0 0,1 1 1,0-1-1,0-1 0,0 1 0,6-2 0,14-10-5144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12940,'0'0'3251,"-9"4"-635,-40 26 137,46-28-2636,1 0 0,-1 0-1,1 1 1,-1-1 0,1 1-1,0-1 1,-1 1 0,1 0-1,1 0 1,-1 0 0,0 0-1,1 0 1,0 0 0,-1 0-1,1 0 1,0 1 0,1-1-1,-1 4 1,30-5 481,-21-2-534,13 0-10,0 1 1,31 5-1,-48-6-56,0 1 0,0-1 0,0 1 0,0 0 0,-1 1 0,1-1 1,0 0-1,-1 1 0,1 0 0,-1 0 0,0 0 0,0 0 0,1 1 0,-2-1 0,1 1 0,0 0 1,0 0-1,-1 0 0,1 0 0,2 6 0,-4-5 83,0 0 1,0 1-1,-1-1 1,1 0-1,-1 1 1,0-1-1,0 1 1,-1-1-1,1 0 1,-1 1-1,0-1 1,0 0-1,-1 0 1,1 0-1,-1 1 1,0-2-1,0 1 1,0 0-1,0 0 1,-1-1-1,0 1 1,1-1-1,-1 0 0,-4 4 1,1-1 81,0 0 1,-1 0-1,1-1 1,-1 1-1,-1-2 1,1 1-1,-1-1 1,0 0-1,0 0 0,0-1 1,-9 3-1,16-6-297,0 0-1,0 0 0,0 0 0,0 1 0,0-1 0,0 0 1,0 0-1,0-1 0,0 1 0,1 0 0,-1 0 1,0 0-1,0-1 0,0 1 0,0 0 0,0-1 0,0 1 1,0-1-1,1 1 0,-1-1 0,0 1 0,0-1 1,1 0-1,-1 1 0,0-1 0,1 0 0,-1 1 0,1-1 1,-1-1-1,-9-28-5761,8 20 2987,-7-27-9567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15887,'0'0'8648,"68"-9"-7719,-38 9-256,6 0-545,4 0-96,3 0-1826,-2 0-3779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12812,'0'0'6662,"66"49"-6277,-12-40-225,10-4-64,4-1-64,2-4-32,2 0-673,-10-4-1377,-6-7-768,-8-7-866,-13-2-3394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13965,'0'0'5814,"12"-1"-5195,28-1-330,1 1 1,47 6-1,-70-3-294,-1 0 0,1 2 0,-1-1 0,0 2 0,0 1 0,-1 0-1,0 1 1,21 11 0,-34-16-15,0 0-1,-1 0 0,1 0 1,0 0-1,-1 0 1,1 0-1,-1 1 1,0-1-1,0 1 1,0 0-1,0-1 1,0 1-1,-1 0 1,1 0-1,-1 0 1,0 0-1,0 1 0,0-1 1,0 0-1,-1 0 1,1 1-1,-1-1 1,0 0-1,0 1 1,0-1-1,0 0 1,0 1-1,-1-1 1,0 0-1,1 0 1,-1 1-1,0-1 0,-1 0 1,1 0-1,-1 0 1,1 0-1,-1 0 1,-4 4-1,-7 12 80,-2-1-1,0-1 0,-1 0 1,-27 22-1,26-23-61,-33 29-395,-58 54 792,41-30-8024,56-56-1953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1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4837,'0'0'17184,"2"13"-17072,6 36 155,-3 0 0,-1 0 0,-3 1 0,-10 96 0,9-145-349,0 0 1,0 0 0,0 0 0,0 0 0,-1 0-1,1 0 1,0 0 0,0-1 0,-1 1 0,1 0 0,-1 0-1,1 0 1,0-1 0,-1 1 0,0 0 0,1 0-1,-1-1 1,1 1 0,-1 0 0,-1 0 0,1-1-255,1-1 1,-1 1 0,1-1-1,-1 0 1,0 1 0,1-1-1,-1 1 1,1-1 0,-1 0-1,1 1 1,0-1-1,-1 0 1,1 0 0,0 1-1,0-1 1,-1 0 0,1 0-1,0 0 1,0 1 0,0-1-1,0 0 1,0 0 0,0-1-1,-3-21-6299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71 7175,'5'-5'1561,"-1"2"-327,-1-1 0,1 1 0,0-1 1,-1 0-1,0 0 0,0-1 0,0 1 1,-1-1-1,1 1 0,-1-1 0,0 0 1,2-7-1,-8 11-1049,0 0 1,0 1-1,0-1 1,0 1-1,0-1 1,0 1-1,0 1 1,-6 0-1,10-1-151,-11 1-42,1 1 0,0 1 0,0 0 0,1 0 0,-1 1 1,0 0-1,1 0 0,0 1 0,0 1 0,-12 9 0,4-2-11,0 1-1,1 1 0,-28 33 0,42-46-17,-1 1 1,0 1-1,1-1 0,0 0 0,0 1 0,0-1 1,0 1-1,1 0 0,-1-1 0,1 1 0,0 0 0,0 0 1,0 0-1,1 0 0,-1 0 0,1 0 0,0 0 1,1 7-1,0-8-18,0 1-1,1 0 1,0-1 0,0 0 0,0 1-1,0-1 1,0 0 0,1 0 0,-1 0-1,1-1 1,0 1 0,0-1 0,0 1-1,0-1 1,0 0 0,0 0 0,1 0-1,-1 0 1,6 1 0,15 6-50,0-1 1,30 6-1,-35-10 106,-1 1 1,0 0 0,0 1-1,0 1 1,29 16 0,-46-22 5,1 0 1,-1-1 0,1 1-1,-1 0 1,0 0 0,1 0-1,-1 0 1,0 0 0,0 0-1,0 0 1,0 0 0,0 0-1,0 1 1,0-1 0,0 0-1,-1 1 1,1-1 0,0 1-1,-1-1 1,1 0 0,-1 1-1,0-1 1,1 1 0,-1 0 0,0-1-1,0 1 1,0-1 0,0 1-1,0-1 1,-1 3 0,0-2 83,0 0 1,-1 0 0,1 0-1,0 0 1,-1-1 0,0 1-1,1 0 1,-1-1 0,0 0-1,0 1 1,0-1 0,0 0-1,0 0 1,0 0 0,0 0-1,0 0 1,-1-1 0,1 1-1,-4 0 1,-22 4 263,0-2 1,0-1-1,0-2 1,-37-3 0,64 4-451,1-1 1,-1 0-1,1 0 1,-1 0 0,1 0-1,-1 0 1,0 0-1,1 0 1,-1 0 0,1 0-1,-1 0 1,1 0 0,-1 0-1,0 0 1,1 0-1,-1-1 1,1 1 0,-1 0-1,1 0 1,-1-1-1,1 1 1,-1 0 0,1-1-1,-1 1 1,1 0-1,0-1 1,-1 1 0,1-1-1,-1 1 1,1-1 0,0 1-1,0-1 1,-1 1-1,1-1 1,0 1 0,0-1-1,-1 1 1,1-1-1,0 1 1,0-1 0,0 0-1,0 1 1,0-1-1,0 1 1,0-1 0,0 1-1,0-1 1,0 0 0,0 1-1,0-1 1,1 1-1,-1-1 1,0 1 0,0-1-1,1 0 1,22-24-9119,-1 8 2315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69 6951,'0'0'5445,"3"-10"-1778,1-3-2306,2-11 61,-4 2 5282,-20 313-5567,18-268-962,1-1 1,7 42 0,-7-57-136,1 0 0,0 0 0,0 0 0,1 0 0,0-1 0,0 1 1,0-1-1,1 0 0,0 0 0,0 0 0,1 0 0,-1-1 0,7 6 1,-7-10 467,-6-9-563,-7-11-516,-19-18-1058,8 12 1084,1 0 1,2-1 0,-27-53 0,44 78 573,0 0 1,0 1 0,0-1-1,-1 0 1,1 1-1,0-1 1,0 1 0,1-1-1,-1 0 1,0 1-1,0-1 1,0 0-1,0 1 1,0-1 0,1 1-1,-1-1 1,0 0-1,1 1 1,-1-1-1,0 1 1,1-1 0,-1 1-1,0-1 1,1 1-1,-1-1 1,1 1 0,-1 0-1,1-1 1,-1 1-1,1 0 1,0-1-1,-1 1 1,1 0 0,-1 0-1,1-1 1,0 1-1,-1 0 1,1 0 0,-1 0-1,1 0 1,0 0-1,-1 0 1,1 0-1,0 0 1,-1 0 0,2 0-1,44 0 166,-30 1 163,114-3 328,-41-1-7805,-63 1 1178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10570,'0'0'2253,"1"8"261,5 23-609,-2 0 1,-1 0-1,-1 35 0,-3-26-2228,-2 1 0,-1-1 0,-3 0 0,-14 50 0,20-98-5880,-5-41-1,2 8 1368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6983,'0'0'11098,"5"11"-10158,-4-9-891,20 41 1332,32 51 1,-45-81-1154,1-1 0,0 0 0,0-1 0,1 0 0,1 0 0,0-1 0,0 0 0,1-1 0,17 10 0,-27-18-86,1 0 0,-1 1 0,0-1 0,1 0 0,-1-1-1,0 1 1,1 0 0,-1-1 0,1 1 0,-1-1-1,1 0 1,-1 0 0,1 0 0,-1 0 0,1 0-1,-1-1 1,1 1 0,-1-1 0,1 1 0,3-3-1,-3 1 1,0 0 0,0 0-1,0 0 1,-1-1-1,1 1 1,-1-1 0,1 0-1,-1 0 1,0 0-1,0 0 1,0 0 0,2-6-1,2-8 144,0 0-1,-2 0 0,0 0 1,3-28-1,-2-45-18,-5 82-309,0 0 1,-1 0-1,0 0 0,0 0 1,0 0-1,-1 1 1,-1-1-1,1 1 0,-5-9 1,7 16-52,0-1 1,0 1-1,0 0 1,-1-1-1,1 1 1,0-1-1,0 1 1,-1-1-1,1 1 1,0-1-1,-1 1 1,1 0-1,0-1 1,-1 1-1,1 0 1,0-1-1,-1 1 1,1 0-1,-1-1 1,1 1-1,-1 0 0,1 0 1,-1 0-1,1-1 1,-1 1-1,1 0 1,0 0-1,-1 0 1,0 0-1,1 0 1,-1 0-1,1 0 1,-1 0-1,-9 16-4326,3 26-5421,6-19 1540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17628,'6'21'1720,"16"-13"-1096,5-8-216,15-6 641,6 3-297,7-6-632,2 5-288,2-5 1520,-6-2-1296,1-8-40,-4 2-72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12107,'0'0'3508,"0"11"-1672,0 27-775,1-1 0,2 0 0,1 1-1,2-1 1,2 0 0,20 57 0,-28-92-964,1-1 1,-1 0 0,1 0-1,-1 1 1,1-1-1,-1 0 1,1 0-1,0 0 1,0 1-1,0-1 1,0 0 0,0 0-1,0 0 1,0-1-1,0 1 1,0 0-1,0 0 1,0 0-1,1-1 1,-1 1 0,0-1-1,0 1 1,1-1-1,1 1 1,0-1 30,-1 0 0,0-1 1,0 1-1,0-1 0,0 1 0,0-1 1,1 0-1,-1 0 0,0 0 0,-1 0 1,1 0-1,0 0 0,0 0 0,1-2 1,9-7 332,-2 0 1,0-1-1,15-21 1,-20 26-457,24-36 690,41-80 0,-5 9-687,-61 108 601,-2 4-3769,-2 8-6375,-2-1 983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10090,'5'-16'10447,"-3"37"-7869,-2 55-4244,0-67 2660,0 117-863,4 258 734,3-270-578,28 153-1,-27-226-270,104 696 2034,-94-432-1322,11 127 1347,-21-366-973,-5-39-2914,-1-9-7381,-3-35 1426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5445,'0'0'3062,"11"0"-1725,452-9 4235,233-24-4150,275-8-1738,-576 36 290,1154-45 431,177-28 2587,-1046 55-1857,-573 19-854,241-6-220,-368 1-9361,10 1 1458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12556,'0'0'10484,"11"-2"-10254,15 2-191,1 0 0,-1 2 0,0 0 1,0 2-1,37 10 0,40 10-24,123 35-62,-225-58 46,1-1 0,-1 0 0,0 1 0,0-1-1,1 1 1,-1-1 0,0 1 0,0 0 0,0-1 0,0 1 0,0 0 0,0 0 0,0 0 0,0-1 0,0 1 0,0 0-1,-1 1 1,1-1 0,0 0 0,0 0 0,-1 0 0,1 1 0,-1 0-1,0-1 0,0 0 0,0 0 0,0 1 0,-1-1 0,1 0 0,0 0 0,-1 0 0,1 1-1,-1-1 1,1 0 0,-1 0 0,0 0 0,1 0 0,-1 0 0,0 0 0,0 0 0,-1 1 0,-8 6 28,0 0 0,-1-1 0,-19 11 0,17-10 99,-26 15-484,5-3 1724,-45 35 1,31-8-3039,43-40 447,-1 0 0,1 1 0,1 0 0,0 0 0,-5 10 0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11979,'0'0'8793,"11"1"-7315,-5-1-1293,0 0 0,0 0-1,0-1 1,0 1-1,0-1 1,0-1 0,0 1-1,0-1 1,0 0-1,-1-1 1,1 1 0,-1-1-1,1 0 1,-1 0-1,0-1 1,0 0 0,0 0-1,6-7 1,16-17 201,-2-1 1,0-1-1,-2-1 1,-2-1-1,-1-1 1,-1-1-1,-2 0 1,-1-2-1,11-39 1,-25 71-384,14-35-42,-4 32-92,-11 7 118,0 1 0,-1-1 0,1 1 0,0-1 0,0 1 0,0 0 0,-1-1 0,1 1 0,0 0 0,-1-1 0,1 1 0,-1 0 0,1 0 0,-1 0 0,1-1 0,-1 1 0,1 0 0,-1 0 0,1 1 0,22 55-284,-10-24 284,0-1 0,3 0 0,1-1 1,1 0-1,22 28 0,-17-30-100,24 27-650,-12-23-4703,-19-23-1704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66 12236,'2'-6'1703,"-1"0"1,0-1-1,0 1 1,-1 0 0,0-1-1,0 1 1,-2-10-1,2 15-1662,0 1-1,-1-1 0,1 1 0,0 0 1,-1-1-1,1 1 0,-1 0 1,1-1-1,-1 1 0,1 0 0,-1 0 1,1-1-1,-1 1 0,1 0 0,-1 0 1,1 0-1,-1 0 0,1 0 0,-1 0 1,1 0-1,-1 0 0,1 0 0,-1 0 1,0 0-1,1 0 0,-1 0 0,1 0 1,-1 0-1,1 0 0,-1 1 0,1-1 1,-1 0-1,1 0 0,-1 1 0,-18 9-210,10-1 151,0 0 1,1 1-1,0 0 1,1 1-1,1 0 1,-1 0-1,1 1 1,1-1-1,0 1 1,-5 21-1,4-8 87,1 0-1,1 1 1,1 0-1,0 32 0,3-51 16,1-1-1,0 1 0,0 0 1,1-1-1,-1 1 0,1-1 1,1 0-1,4 10 0,-6-13-130,0-1 0,0 1 0,1-1 0,-1 0-1,1 0 1,0 1 0,-1-1 0,1 0-1,0 0 1,0-1 0,1 1 0,-1 0 0,0-1-1,0 1 1,1-1 0,-1 0 0,1 0-1,-1 0 1,1 0 0,0 0 0,-1 0 0,1-1-1,4 1 1,-8-5-4277,-9-10-89,-5-2-1549,-4-2-2632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4869,'0'0'13356,"61"-17"-11850,-37 12-97,10 1-288,-4-1-640,2 0-417,-2 1-609,-1-4-2113,-5 2-2884,-1-6-7174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11915,'0'0'7736,"-8"12"-7352,-3 5-336,1 0 0,0 0 0,2 1 0,0 0 0,1 1 0,1 0 0,0 0 0,-5 37 0,11-48-17,-1 1-1,1-1 0,0 1 0,1-1 0,-1 1 1,5 12-1,-5-19-232,1 1 0,0-1 0,1 0 1,-1 0-1,0 0 0,1 0 0,-1-1 0,1 1 0,-1 0 1,1 0-1,0-1 0,0 1 0,0-1 0,0 0 0,0 1 1,0-1-1,0 0 0,0 0 0,0 0 0,0-1 0,1 1 1,-1 0-1,0-1 0,1 0 0,-1 1 0,0-1 0,5 0 1,14 0-3766,-2 0-2610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68 146 8232,'0'0'11771,"9"-4"-11179,30-10 113,-37 13-675,0 1-1,-1-1 1,1 1 0,-1 0-1,1 0 1,-1 0-1,1 0 1,0 0-1,-1 0 1,1 0 0,-1 0-1,1 1 1,-1-1-1,1 1 1,-1-1 0,1 1-1,-1-1 1,1 1-1,-1 0 1,0 0 0,1 0-1,-1 0 1,0 0-1,0 0 1,0 0 0,0 0-1,0 0 1,0 1-1,0-1 1,0 0-1,0 1 1,0-1 0,-1 0-1,1 1 1,-1-1-1,1 1 1,-1-1 0,1 1-1,-1 2 1,1-1-7,-1 0 0,1 0 0,-1 0 1,0 1-1,0-1 0,0 0 0,0 0 1,-1 0-1,1 0 0,-1 0 0,0 0 0,0 0 1,0 0-1,0 0 0,0 0 0,-1 0 0,-3 4 1,-30 20 202,30-24-170,0 0 1,0 0-1,0 1 1,1 0-1,-1 0 1,1 0-1,-7 9 1,11-13-50,0 0 0,0 1 0,0-1 1,0 1-1,0-1 0,0 1 0,0-1 1,1 0-1,-1 1 0,0-1 1,0 1-1,0-1 0,1 0 0,-1 1 1,0-1-1,1 0 0,-1 1 0,0-1 1,1 0-1,-1 0 0,0 1 0,1-1 1,-1 0-1,0 0 0,1 1 0,-1-1 1,1 0-1,-1 0 0,0 0 0,1 0 1,-1 0-1,1 0 0,-1 0 1,1 0-1,-1 0 0,0 0 0,1 0 1,-1 0-1,1 0 0,-1 0 0,1 0 1,0 0-1,23 1 14,-22-1-7,16 0-258,26 1 128,-25-6-2493,-5-5-3519,-13 3 939</inkml:trace>
  <inkml:trace contextRef="#ctx0" brushRef="#br0" timeOffset="1">0 204 7944,'0'0'7270,"49"12"-5764,-19-9-257,6-3-288,-2 0-545,2 0-352,-6-1-1729,0-9-2819,-9-4-3332</inkml:trace>
  <inkml:trace contextRef="#ctx0" brushRef="#br0" timeOffset="2">319 0 11115,'0'0'6085,"4"65"-4483,1-40-321,-5 3-192,0 2-32,0 4-288,-5 5-321,-11 1-192,1 1-159,-5-4-162,-1-2-1600,-2-11-3300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10154,'0'0'13762,"8"1"-13308,10 1-281,0 0 0,-1 2 0,0 0 1,0 1-1,30 13 0,-43-16-163,0 0 0,0 1-1,-1-1 1,1 0 0,0 1-1,-1 0 1,0 0 0,0 0-1,0 0 1,0 1 0,0-1-1,0 1 1,2 5 0,-4-6-7,0 0 0,0 0 0,-1 0 1,1 0-1,-1 1 0,0-1 0,0 0 1,0 0-1,0 0 0,0 0 0,-1 0 0,1 0 1,-1 0-1,0 0 0,0 0 0,0 0 1,-1 0-1,1 0 0,-1-1 0,1 1 0,-1-1 1,-2 4-1,-3 3 17,2-2-10,0-1-1,1 1 1,-1-1-1,1 1 0,1 0 1,-1 1-1,1-1 1,1 1-1,-1-1 1,1 1-1,-1 12 0,3-19-18,1 0 0,-1 0 0,1 0 0,-1 0-1,1 0 1,0 0 0,-1 0 0,1 0-1,0 0 1,0 0 0,0-1 0,-1 1 0,1 0-1,0-1 1,0 1 0,0 0 0,0-1 0,0 1-1,1-1 1,-1 0 0,0 1 0,0-1-1,0 0 1,0 1 0,0-1 0,0 0 0,1 0-1,-1 0 1,0 0 0,0 0 0,0-1 0,0 1-1,1 0 1,-1 0 0,0-1 0,1 0 0,4 1-269,-1-1 1,0 0 0,0-1 0,1 1 0,-1-1 0,0 0 0,5-3 0,-8 4-51,-1-1-1,1 1 0,0-1 1,0 0-1,-1 0 0,1 0 1,-1 0-1,1 0 1,-1 0-1,2-4 0,2-25-7063,-5 15 1034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18492,'15'5'1560,"14"5"-1168,3-3-160,1 3 633,2 1-385,-7 5-136,-4 1-136,-10 8-144,-5-2-40,-16 13-40,-8 1-120,-16 4-312,-9 2-168,-10 0-1193,-6 0 1513,-12 3-232,0-1-232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5541,'0'0'11627,"49"13"-9673,-15-13-545,9 0 257,6 0-481,-2 0-576,4 0-513,-5-4-352,1-3-2883,-8-5-6919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1882 3107,'0'0'10319,"8"-4"-9251,7 0-708,0-1 0,0 2 1,1 0-1,-1 1 0,24-1 1,22 4-298,-4 0 0,-1-3-1,57-8 1,43-6 536,-100 12-196,0-3 1,58-14-1,119-24 303,0 0 275,222-72-297,-406 103-729,0-3 0,-1-1 0,-1-2 0,-1-3 0,-1-1 0,68-50 0,43-50-328,-138 107 79,0 0 1,-2-2-1,0 0 0,-1 0 0,-1-1 0,12-23 1,2-11 102,-3-2 1,23-69-1,-42 98 166,-1-1-1,3-38 0,-7 42-15,2 1 0,1 0 0,0 0 0,9-25 0,0 8 5,8-47 0,-12 49-8,19-56-1,-22 79-53,1 1 0,1 0 0,1 1 0,-1 0 0,2 0 0,0 0 0,19-17 0,91-70-637,-96 82 583,1 2 98,1 0-1,0 1 0,1 2 0,1 1 0,0 1 0,1 1 0,0 1 0,0 2 0,0 1 0,1 1 0,0 2 1,0 1-1,33 2 0,-59 1 58,0 0 0,0 1 0,0 0 0,0-1 0,0 1 0,0 1 1,-1-1-1,1 1 0,-1-1 0,1 1 0,-1 0 0,0 0 0,3 4 0,24 18 18,-28-24-37,17 9-148,-1 1 0,-1 0 0,1 1 0,-2 0 0,0 2 0,27 28 0,-27-22 76,0 0 0,-2 1 0,0 1 0,-1 0 0,12 30 0,-8-18 157,1 0 0,24 33 1,18 32 650,76 130-136,-107-188-186,1-1-1,2-2 0,48 45 0,14-7 86,129 83 0,15-23-105,-178-104-398,-30-19 60,0-1 0,2-1 0,-1-2 0,1-1 0,38 4 0,-29-5 17,0 2 0,66 23 0,-51-9-49,2-2 0,0-3 0,102 17 0,39-12-537,202-4 0,199-37-522,-409 0 1212,102-2-2868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11851,'0'0'3203,"0"4"-352,0 11-1314,0 10 65,6 6-129,-2 5-384,1 2-192,1 3-160,-4-3-609,4-4-64,1-5-64,-1-4-737,-1-8-512,1-4-641,-2-7-1409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12716,'0'0'11787,"47"9"-10634,-17-9-288,1 0-449,1-1-351,2-2-65,1 3-1025,-6-1-1250,-5-3-3234,-3-2-4740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13837,'0'0'11793,"10"-3"-10219,5-3-1362,-1-1 0,-1 0 0,1 0-1,-1-2 1,-1 1 0,1-2 0,-1 0-1,19-21 1,6-15-171,-28 33-37,1 0 1,1 0-1,15-14 1,-26 72-283,-14 153 246,14-197-76,0 0-1,0 0 1,0 0-1,0 0 1,0-1-1,0 1 0,0 0 1,1 0-1,-1 0 1,0 0-1,0 0 1,1 0-1,-1 0 1,1-1-1,-1 1 0,1 0 1,-1 0-1,1 0 1,-1-1-1,2 2 1,11 1-7766,-5-3-5547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3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9129,'0'0'8007,"5"-8"-4708,16-25-726,-21 33-2522,0-1 0,0 1 0,0 0 0,0-1-1,0 1 1,1 0 0,-1 0 0,0-1 0,0 1-1,0 0 1,0 0 0,1-1 0,-1 1 0,0 0-1,0 0 1,1-1 0,-1 1 0,0 0 0,0 0-1,1 0 1,-1 0 0,0-1 0,0 1 0,1 0-1,-1 0 1,0 0 0,1 0 0,-1 0 0,0 0-1,1 0 1,-1 0 0,0 0 0,1 0 0,-1 0-1,0 0 1,0 0 0,1 0 0,-1 0 0,0 0-1,1 0 1,-1 0 0,0 0 0,1 1 0,-1-1-1,0 0 1,0 0 0,1 0 0,-1 1 0,0-1-1,0 0 1,1 0 0,-1 0 0,0 1-1,0-1 1,0 0 0,0 0 0,1 1 0,-1-1-1,0 0 1,0 1 0,0-1 0,0 0 0,0 1-1,0-1 1,0 0 0,0 1 0,0-1 0,0 0-1,0 1 1,5 24-80,-5-23 314,7 100 491,1 8-1136,9-40-5234,-13-60-1122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12396,'0'0'10324,"11"1"-9294,24 1 60,62-6-1,-61 2-1274,23-3-2326,-24-4-8006,-29 7 2766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6342,'0'0'15225,"1"9"-13618,3 35 44,13 56 0,3 23-2118,-17-115-1104,-1-7-1547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14189,'0'0'14638,"9"-8"-13597,22-20-677,-1-2 0,-2-1 0,-1-1 1,24-37-1,-49 65-359,0 0-12,0 0 1,1 0 0,-1 0-1,1 0 1,0 1-1,0-1 1,0 1 0,0 0-1,6-4 1,-9 45-330,-5 80 399,1 47-2705,6-153-1484,3-4-3103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42 7527,'0'0'6193,"0"-8"-5195,0-26 219,-2 71 4502,-2 88-5795,4-88 84,-1 45 66,3 1 0,23 141-1,-16-165-37,3 71-1,-10-83-27,2 0 0,3 0-1,12 46 1,4-18 82,-29-143 487,-12-25-511,3 1 1,-2-126-1,-3-23-932,9-3 770,11 243 97,0 1 1,0 0 0,-1 0-1,1-1 1,0 1 0,0 0-1,0 0 1,0-1 0,0 1-1,0 0 1,0 0-1,0-1 1,0 1 0,0 0-1,0-1 1,0 1 0,0 0-1,0 0 1,0-1 0,0 1-1,0 0 1,0-1 0,0 1-1,0 0 1,0 0 0,0-1-1,0 1 1,1 0 0,-1 0-1,0 0 1,0-1 0,0 1-1,0 0 1,1 0 0,-1 0-1,0-1 1,0 1-1,1 0 1,-1 0 0,0 0-1,0 0 1,1 0 0,-1-1-1,0 1 1,0 0 0,1 0-1,-1 0 1,0 0 0,0 0-1,1 0 1,-1 0 0,0 0-1,1 0 1,-1 0 0,0 0-1,0 0 1,1 0 0,-1 0-1,0 0 1,0 1 0,1-1-1,-1 0 1,0 0 0,0 0-1,1 0 1,-1 1 0,12 17 20,3 53 19,-3 0 0,-4 1 0,0 121 0,0 6-2997,-3-161-1181,1-15-1815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17596,'1'0'91,"-1"1"0,0-1 1,1 0-1,-1 1 0,0-1 0,0 1 1,1-1-1,-1 1 0,0-1 0,0 1 1,0-1-1,1 1 0,-1-1 0,0 1 1,0-1-1,0 1 0,0 0 0,0-1 1,0 1-1,0-1 0,0 1 0,-1-1 1,1 1-1,0-1 0,0 1 0,0-1 1,0 1-1,-1-1 0,1 1 1,-1 0-1,-8 30 727,6-21-431,-60 300 1527,43-193-1049,16-82-283,6-32 74,2-7-426,3-8-20,52-174 1105,-46 136-1263,2 0 1,2 1-1,39-77 0,-54 123-51,1-1 0,1 0-1,-1 1 1,1 0-1,-1-1 1,1 2 0,0-1-1,0 0 1,0 1 0,0-1-1,0 1 1,1 0 0,-1 1-1,1-1 1,-1 1-1,1 0 1,0 0 0,0 0-1,-1 1 1,1 0 0,0 0-1,0 0 1,4 1 0,-2-1-16,0 1 1,0-1 0,0 2-1,0-1 1,0 1 0,-1 0 0,1 0-1,-1 1 1,1 0 0,-1 0-1,0 0 1,0 1 0,0 0-1,-1 0 1,8 7 0,-11-8 9,0 0 0,0-1 1,-1 1-1,1 0 0,-1 1 0,1-1 1,-1 0-1,0 0 0,0 1 1,0-1-1,-1 0 0,1 1 0,-1-1 1,0 1-1,0-1 0,0 0 1,0 1-1,-1-1 0,1 1 0,-1-1 1,0 0-1,0 1 0,0-1 0,0 0 1,-1 0-1,1 0 0,-1 0 1,0 0-1,0 0 0,-3 3 0,-1 2 23,0-1 0,0 0-1,-1 0 1,0 0-1,0-1 1,-1 0-1,0 0 1,0-1 0,-14 7-1,13-9 30,1 0-1,-1 0 1,0-1 0,-15 3-1,21-5-101,1 1 1,0-1-1,0 0 0,-1 0 1,1 0-1,0 0 0,-1 0 0,1 0 1,0-1-1,0 1 0,-1-1 1,1 1-1,0-1 0,0 0 0,0 0 1,0 0-1,0 0 0,0 0 1,0 0-1,0-1 0,0 1 0,1-1 1,-4-2-1,5 3-43,0 1 0,0-1 0,-1 0 0,1 1 0,0-1 0,0 0 0,0 1 0,-1-1 0,1 0 0,0 1 0,0-1 0,0 0 0,0 1 0,1-1 0,-1 0 0,0 1 0,0-1 0,0 0 0,0 1 0,1-1 0,-1 0 0,0 1 0,1-1 0,-1 0 0,0 1 0,1-1 0,-1 1-1,1-1 1,0 0 0,17-12-982,1 5 87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13 519 4933,'-4'3'4240,"-4"8"6658,9-9-8226,8-5-4505,0-2 2044,-1-1-1,1 0 0,-2 0 0,1-1 0,-1 0 0,0-1 0,11-14 1,5-5-77,186-237 321,-80 91-1524,-128 172 316,-7 10-12791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4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9801,'0'0'13255,"4"10"-13174,-2-1-77,0 1 0,-1-1 0,0 1 0,0 0 1,-1-1-1,0 1 0,-1-1 0,0 1 0,0-1 1,-1 1-1,-1-1 0,1 0 0,-6 12 0,-7 15-82,-23 39 0,-8 15 453,51-88 469,11-8-478,14-9 186,181-127 1747,-66 52-4796,-118 74-1571,-12 1-2781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4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9897,'0'0'9519,"-2"10"-8825,-14 49 15,-2 0-1,-41 88 1,43-111-716,9-10-709,6-8-2961,4-15-290,8-3-1638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8104,'0'0'8557,"0"11"-7874,-3 17-470,0 0-1,-2-1 0,-14 43 0,19-69-226,-1-1 0,1 1 0,0-1 0,-1 1 0,1-1 0,0 1 0,0 0 0,-1-1 0,1 1 0,0-1 0,0 1 0,0-1-1,0 1 1,0 0 0,0-1 0,0 1 0,0-1 0,0 1 0,0-1 0,0 1 0,1 0 0,-1-1 0,0 1 0,0-1 0,0 1 0,1-1 0,-1 1 0,0-1 0,1 1 0,-1-1-1,0 1 1,1-1 0,-1 1 0,1-1 0,-1 0 0,0 1 0,2-1 0,23-6-1225,39-33-2174,-56 33 2599,65-46-4886,-28 19 4631,1 2 4411,-46 31-3240,0 0 0,0 0 0,0 0 0,0-1 0,0 1 0,1 0 0,-1 0 0,0 0 0,0 0 0,0-1 0,0 1 0,0 0 0,0 0 0,1 0 0,-1 0 0,0-1 0,0 1 0,0 0 0,0 0 0,1 0 0,-1 0 0,0 0 0,0 0 0,0 0 0,1 0 0,-1 0 0,0 0 0,0 0 0,1 0 0,-1 0 1,0 0-1,0 0 0,0 0 0,1 0 0,-1 0 0,0 0 0,0 0 0,0 0 0,1 0 0,-1 0 0,0 0 0,0 0 0,0 0 0,1 0 0,-1 1 0,0-1 0,0 0 0,0 0 0,0 0 0,1 0 0,-1 0 0,0 1 0,0-1 0,0 0 0,0 0 0,0 0 0,0 1 0,0-1 0,0 0 0,1 0 0,-1 1 0,-8 17 1825,-18 22-597,15-26-631,8-11-529,0 1 1,0-1-1,0 1 0,0 0 1,1 1-1,-1-1 1,1 0-1,0 1 1,1-1-1,-1 1 1,1-1-1,-1 6 1,29-10-1137,74-26-9092,-75 20 4688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4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4965,'0'0'10468,"0"9"-9624,-2 1-676,2-6-137,-1-1-1,1 1 0,-1 0 0,1-1 1,0 1-1,1-1 0,-1 1 1,0-1-1,1 1 0,1 4 1,-1-6-78,1-1 1,-1 0 0,0 0 0,0 0-1,0 0 1,1 0 0,-1 0 0,0 0 0,1 0-1,-1 0 1,1 0 0,-1-1 0,1 1-1,-1-1 1,1 1 0,0-1 0,-1 1-1,1-1 1,0 0 0,-1 0 0,1 0 0,0 0-1,2-1 1,41-2-1402,-16-2-44,54-18 0,6-2 1751,-27 19 5360,-25 12-3922,42-15-1620,-63 6-544,0 1 0,0 0 0,0 1 0,17 1 0,-32 0 462,0 0 1,0 0-1,-1 1 0,1-1 0,0 0 0,0 1 0,0-1 0,0 0 1,-1 1-1,1-1 0,0 1 0,0-1 0,-1 1 0,1 0 0,0-1 1,-1 1-1,1 0 0,-1-1 0,1 1 0,-1 0 0,1-1 1,-1 1-1,1 0 0,-1 0 0,0 0 0,1 1 0,2 32 1290,-4-24-278,0 0-1,-1 0 1,0 0 0,-6 15 0,9-23-888,6-5-1188,6-8-3998,-3-6-5540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19 254 10378,'-6'8'1308,"-6"10"6326,14-15-4172,10-8-2125,9-10-531,0-1-1,-2 0 1,0-1 0,0-2 0,18-23-1,-20 22-616,16-19 286,38-55 0,-72 134-667,-2-20 200,-1 1 0,0 0-1,-16 39 1,11-34 1,-10 44-1,19-48-595,0-22 290,1 1 0,-1-1 0,1 1 0,-1-1-1,1 1 1,-1-1 0,1 1 0,0-1 0,-1 0 0,1 1 0,-1-1 0,1 0 0,0 1 0,-1-1-1,1 0 1,0 0 0,-1 0 0,1 0 0,0 1 0,0-1 0,-1 0 0,1 0 0,0 0 0,-1-1 0,2 1-1,9 0-6284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11307,'0'0'18289,"66"0"-19346,-47 0-1730,-2 0-1409,0-4-2402,1 0-2755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37 12748,'0'0'14254,"-10"4"-14302,-1 3 51,1 0 0,-1 1 0,1 0 0,1 0 0,0 1 0,0 1 0,0 0 0,1 0 1,1 0-1,0 1 0,-11 21 0,-6 20 159,23-49-144,-1 0 0,1 0 0,0 0 0,1 0 0,-1 1 0,0-1 0,1 0 0,0 0 0,0 1 0,0-1 0,0 0 0,0 1 0,0-1 0,3 6 0,-2-8 14,0 1-1,0-1 0,0 0 0,1 0 0,-1 0 1,0 0-1,1 0 0,-1 0 0,1-1 1,-1 1-1,1 0 0,-1-1 0,1 1 0,0-1 1,-1 1-1,1-1 0,0 0 0,-1 0 1,1 0-1,0 0 0,-1 0 0,1 0 1,0 0-1,-1 0 0,3-1 0,2 0 176,1 0-1,-1-1 0,1 0 1,-1 0-1,10-5 0,-1-1-1,0-2-1,-1 1 1,-1-2-1,1 0 1,-2-1 0,21-24-1,-27 29-144,1-1 0,-2 0-1,1 0 1,-1-1 0,0 0 0,-1 0 0,0 0-1,0 0 1,-1-1 0,-1 1 0,1-1-1,-1 0 1,0-11 0,-2 19-64,0 1 0,0-1 1,0 0-1,0 1 0,0-1 0,-1 1 1,1-1-1,-1 1 0,1-1 0,-1 1 0,1 0 1,-1-1-1,0 1 0,0 0 0,0-1 0,0 1 1,0 0-1,0 0 0,0 0 0,0 0 1,0 0-1,0 0 0,-2-1 0,0 0-162,0 1-1,0 0 1,-1 0 0,1 0-1,0 0 1,0 1-1,0-1 1,-1 1-1,1 0 1,-6 0 0,1 1-834,-1 0-1,1 0 1,-1 1 0,1 0 0,0 0 0,-1 1 0,1 0 0,-8 5 0,-11 11-4606,7-1-1376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10218,'0'0'14728,"0"15"-13858,-6 184 524,-3 185 992,9-384-2458,0 0 0,0 1 0,0-1-1,0 1 1,0-1 0,0 1 0,0-1 0,-1 0 0,2 1-1,-1-1 1,0 1 0,0-1 0,0 0 0,0 1 0,0-1 0,0 1-1,0-1 1,0 0 0,1 1 0,-1-1 0,0 1 0,0-1 0,1 0-1,-1 1 1,0-1 0,0 0 0,1 1 0,-1-1 0,0 0-1,1 0 1,-1 1 0,0-1 0,1 0 0,-1 0 0,1 0 0,-1 0-1,0 1 1,1-1 0,-1 0 0,1 0 0,-1 0 0,0 0 0,1 0-1,-1 0 1,1 0 0,-1 0 0,0 0 0,2 0 0,-1-1-278,0 1 1,0-1 0,-1 1 0,1-1 0,0 1 0,0-1-1,0 0 1,0 0 0,0 1 0,-1-1 0,1 0 0,0 0-1,-1 0 1,1 0 0,-1 0 0,1 0 0,-1 0 0,1-1-1,3-16-6969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8808,'0'0'14152,"-10"13"-13757,-12 17 154,2 1-1,-17 35 1,29-52-282,1 2 1,0-1-1,1 1 0,1 0 1,0 0-1,2 1 0,0-1 1,-1 21-1,3-35-240,1 0 0,0 1 0,0-1 0,0 0 0,0 1 0,0-1 1,1 0-1,-1 0 0,1 1 0,-1-1 0,1 0 0,0 0 0,0 0 0,0 0 0,0 0 0,0 0 0,1 0 0,-1 0 0,0 0 0,1-1 0,3 4 0,-2-3-72,1-1-1,0 0 1,0 0 0,0 0-1,0 0 1,0-1 0,0 0-1,-1 0 1,1 0 0,0 0-1,0 0 1,5-2 0,-6 2-293,1-1 1,-1 1-1,1-1 0,-1 0 1,1 0-1,-1-1 1,0 1-1,0-1 1,0 0-1,0 0 1,0 0-1,4-3 1,17-21-6102,-3-3-3293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13379,'0'1'175,"0"0"0,0 0-1,0-1 1,0 1 0,0 0 0,0 0 0,0 0-1,0-1 1,1 1 0,-1 0 0,0 0 0,0-1 0,1 1-1,-1 0 1,0 0 0,1-1 0,-1 1 0,1 0-1,-1-1 1,2 2 0,-2-2-46,1 0-1,-1 0 1,1 0-1,0 1 1,-1-1-1,1 0 1,0 0-1,-1 0 1,1 0-1,-1 0 1,1 0-1,0 0 1,-1 0-1,1-1 1,0 1-1,-1 0 0,1 0 1,-1 0-1,1-1 1,0 1-1,5-4 574,1 0 0,-1-1 0,9-8 0,-6 5-438,212-179 2596,-215 181-2839,0 1 0,0 0 0,1 0-1,9-5 1,-16 10-19,0 0-1,0 0 1,0 0-1,0 0 1,0 0-1,0 0 0,0 0 1,0 0-1,1 0 1,-1-1-1,0 1 1,0 0-1,0 0 1,0 0-1,0 0 1,0 0-1,0 0 1,1 0-1,-1 0 1,0 0-1,0 0 0,0 0 1,0 0-1,0 0 1,0 0-1,1 0 1,-1 0-1,0 0 1,0 1-1,0-1 1,0 0-1,0 0 1,0 0-1,0 0 1,0 0-1,1 0 0,-1 0 1,0 0-1,0 0 1,0 0-1,0 0 1,0 1-1,0-1 1,0 0-1,0 0 1,0 0-1,0 0 1,0 0-1,0 0 1,0 0-1,0 1 0,-1 9 37,-10 18-15,8-21-12,-7 20-8,-4 5-4,2 1 0,2 1 1,-10 48-1,20-81-61,0 0 0,0 0 0,0 0 0,0 0 0,0-1 0,0 1 0,0 0 0,0 0 0,0 0 0,0 0 0,0 0 0,1-1 0,-1 1 0,0 0 0,0 0 0,1 1 0,0-3 38,-1 1 0,0 0 0,1-1 0,-1 1 0,0-1-1,1 1 1,-1 0 0,0-1 0,0 1 0,0-1 0,1 1 0,-1-1 0,0 1-1,0-1 1,0 1 0,0-1 0,0 1 0,0-1 0,0 1 0,0-1 0,0 1-1,0 0 1,0-1 0,0 1 0,0-1 0,0 1 0,0-1 0,-1 0 0,0-20-294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87 9865,'0'0'3940,"-6"9"-454,0 0-2378,3-7-805,1 0 1,0 1-1,0-1 1,1 1-1,-1 0 1,0 0-1,1 0 1,0 0-1,0 0 1,0 0-1,0 0 1,0 0-1,0 0 1,1 0-1,-1 0 1,1 4-1,0-7-205,1 1 0,-1-1 0,1 0 1,-1 1-1,0-1 0,1 0 0,-1 0 0,0 1 0,1-1 0,-1 0 0,1 0 0,-1 0 0,1 0 0,-1 0 0,0 0 0,1 0 0,-1 0 0,1 0 0,-1 0 0,1 0 0,-1 0 0,1 0 1,-1 0-1,0 0 0,1 0 0,-1 0 0,1 0 0,-1 0 0,1-1 0,-1 1 0,0 0 0,1 0 0,-1-1 0,0 1 0,1 0 0,-1-1 0,0 1 0,1 0 0,-1-1 0,0 1 1,18-12 1165,115-131-4,-141 183-1890,-17 10 689,19-40-165,0 1 0,1 0 0,-1 0-1,2 0 1,0 0 0,0 1 0,1-1 0,-2 22-1,20-38-9112,-4-8 2130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13997,'0'0'6887,"12"60"-5350,-9-34-416,3 4-96,-6 4-192,0 3-256,0 3-97,-6-1-160,-7 2-192,-9-3-63,1-3-258,-7-6-1120,1-7-993,1-7-2210,11-10-2339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3619,'0'0'24536,"68"11"-24280,-40-11-192,4 0-96,-4 0-1313,-5 0-1506,-8 0-1986,-5 0-2594</inkml:trace>
  <inkml:trace contextRef="#ctx0" brushRef="#br0" timeOffset="1">1 107 13100,'0'0'8681,"51"-12"-7144,-25 3-544,6 1-384,-2 2-449,1 3-288,-7 0-2371,1-4-5284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72 7944,'1'-7'2175,"-1"1"0,1 0 1,0-1-1,0 1 0,1 0 1,0 0-1,0 0 1,1 0-1,5-10 0,-10 21-1970,2 0 0,-1 0 0,0 0-1,1 0 1,0 0 0,0 0 0,0 0 0,2 6-1,-1 14-167,-13 76 269,1-26-1328,9-25-2683,3-50 3241,0-1-1,0 1 1,0 0 0,0-1-1,0 1 1,0 0-1,-1-1 1,1 1-1,0-1 1,0 0 0,0 1-1,0-1 1,-1 0-1,1 0 1,0 1-1,0-1 1,-1 0-1,2-1 1,7-18-5280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14029,'0'0'13218,"3"4"-13175,5 4-90,0 0 1,0 0-1,0-1 1,17 11 0,-15-11-1,-1 0 0,1 0 0,-1 1 1,-1 0-1,10 12 0,-16-18 57,-1-1 0,1 1 0,-1 0 0,0 0 0,0-1 0,0 1 0,0 0 0,0 0 0,0 0-1,-1 0 1,1 0 0,0 0 0,-1 0 0,0 1 0,1-1 0,-1 0 0,0 0 0,0 0 0,0 0 0,-1 0 0,1 1-1,0-1 1,-1 0 0,-1 3 0,0-2 24,0 0 0,0-1 0,0 1 0,-1-1 0,1 0 0,-1 0 0,1 0 0,-1 0 0,0 0 0,0 0 0,0-1 0,0 1 0,0-1 0,-4 1 0,-10 3 48,0-1-1,0-1 0,0-1 0,-33 1 0,45-3-262,3 1-132,0-1-1,-1 0 1,1 1-1,0-1 1,0 0-1,0-1 1,-1 1 0,1 0-1,0-1 1,0 1-1,0-1 1,0 1-1,0-1 1,0 0 0,0 0-1,0 0 1,0 0-1,0-1 1,0 1 0,0 0-1,1-1 1,-1 1-1,-2-4 1,-8-14-6152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7015,'0'0'16559,"53"-25"-14669,-30 21-481,1 3-672,1 0-577,-3 1-128,3 0-608,-2 0-1602,-8 1-1634,0 4-3939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11275,'0'0'8712,"8"46"-5733,-4-22-1378,-4 3-800,0 7-481,0 1-224,0 2-256,0-3-1409,-4-4-1474,-2-7-2338,4-12-1794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 10090,'0'0'12326,"-8"0"-11936,2 0-262,0 1 1,1 0 0,-1 0 0,1 0 0,-1 1 0,1-1 0,-1 1 0,-6 4-1,10-5-45,-1 0 0,1 1-1,0-1 1,0 1 0,-1-1 0,1 1-1,0 0 1,0 0 0,1 0-1,-1 0 1,0 0 0,1 0-1,-1 1 1,1-1 0,0 1-1,0-1 1,0 0 0,0 1-1,0 0 1,0-1 0,1 1 0,-1 0-1,1 4 1,0-6-63,0 0 0,1 0-1,-1 0 1,1-1 0,-1 1 0,1 0 0,-1-1 0,1 1-1,0 0 1,-1-1 0,1 1 0,0 0 0,0-1 0,-1 1-1,1-1 1,0 0 0,0 1 0,0-1 0,-1 0 0,1 1-1,0-1 1,0 0 0,0 0 0,0 0 0,0 0 0,0 0-1,0 0 1,0 0 0,-1 0 0,1 0 0,0 0 0,0 0-1,0 0 1,0-1 0,1 0 0,36-9 451,-31 7-490,1-1 0,-1-1 0,0 0 0,0 0 0,0 0 0,-1-1 0,0 0-1,0 0 1,0 0 0,-1-1 0,0 0 0,0 0 0,6-14 0,-27 65-2153,12-35 2260,0 0 0,0 0 0,1 1 0,1-1 0,-1 0 0,1 1 0,1 0 0,0-1 0,0 1 0,1 0 0,1 11 0,0-18-33,1 0 0,-1 0 0,0-1 0,1 1-1,0 0 1,-1 0 0,1-1 0,0 1-1,1-1 1,-1 0 0,0 0 0,1 1 0,-1-1-1,6 3 1,-5-3-33,0 0-1,1 1 0,-1-1 1,0 1-1,-1 0 0,1 0 1,0 0-1,1 4 1,-3-6 13,-1-1 1,0 1 0,0-1-1,0 1 1,1-1 0,-1 1-1,0-1 1,0 1 0,0-1-1,0 1 1,0-1 0,0 1-1,0-1 1,0 1-1,0-1 1,0 1 0,-1-1-1,1 1 1,0-1 0,0 1-1,0-1 1,-1 0 0,1 1-1,0-1 1,0 1 0,-1-1-1,1 1 1,0-1 0,-1 0-1,0 1 1,-19 9 632,-30 1 99,43-10-579,-9 1-373,0 0 0,-1-1 0,1 0 1,-21-3-1,37 2 77,0 0-1,-1 0 1,1-1-1,0 1 1,0 0 0,0 0-1,0-1 1,-1 1-1,1 0 1,0 0 0,0-1-1,0 1 1,0 0-1,0-1 1,0 1 0,0 0-1,0-1 1,0 1-1,0 0 1,0-1 0,0 1-1,0 0 1,0 0-1,0-1 1,1 1 0,-1 0-1,0-1 1,0 1-1,0 0 1,0 0 0,0-1-1,1 1 1,-1 0-1,0 0 1,0-1 0,1 1-1,-1 0 1,0 0-1,0 0 1,1-1 0,8-11-2751,10-5-2276,6-1-2094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13421,'0'0'10602,"-55"45"-9033,25-20-704,0 5-352,-2 3-225,7-2-160,1-1-96,5-6 32,6-3-64,1-6 0,3-7-545,9-7-704,0-6-4644,0-14-97,9-6-4580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0:5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 9033,'0'0'3277,"-11"9"-987,4-4-2032,-52 44 2635,56-46-2538,-1 1 0,1-1 0,-1 1 0,1 0 0,0 0 0,0 0 1,1 0-1,-1 1 0,1-1 0,0 1 0,0-1 0,1 1 1,-1 0-1,0 8 0,2-13-289,0 1 0,0 0 1,0-1-1,1 1 0,-1-1 1,0 1-1,1-1 0,-1 1 0,1-1 1,-1 1-1,1-1 0,-1 1 1,0-1-1,1 1 0,0-1 1,-1 0-1,1 1 0,-1-1 0,1 0 1,-1 0-1,1 1 0,0-1 1,-1 0-1,1 0 0,0 0 0,-1 0 1,1 0-1,-1 0 0,1 0 1,0 0-1,0 0 0,30 0 887,-22-1-589,2 0-272,0 0 0,-1-1 0,1 0 0,-1-1 0,1 0 0,-1-1 0,11-5 0,-14 6-72,-1 0-1,0-1 0,0 0 0,0 0 0,0 0 0,0-1 0,-1 1 0,0-2 1,0 1-1,0 0 0,7-12 0,-11 16-20,-1 0 0,1 0 0,0-1 0,0 1 0,-1 0 0,1 0 0,-1-1 0,1 1 0,-1 0 0,1-1 0,-1 1 0,0 0 0,0-1-1,0 1 1,0-1 0,0 1 0,0 0 0,0-1 0,0 1 0,0-1 0,-1 1 0,1 0 0,0-1 0,-1 1 0,0 0 0,1-1 0,-1 1 0,0 0 0,1 0 0,-1 0 0,0 0 0,0 0 0,0 0 0,0 0 0,0 0 0,0 0 0,0 0 0,0 0-1,-1 0 1,1 1 0,0-1 0,0 0 0,-1 1 0,1-1 0,0 1 0,-1 0 0,1-1 0,0 1 0,-1 0 0,1 0 0,-1 0 0,0 0 0,-8-1-90,0 0-1,1 1 1,-1 0 0,0 0 0,1 1-1,-14 3 1,13-1-25,0 1 0,1 0-1,-1 0 1,1 0 0,0 2 0,0-1 0,-14 12 0,20-15-65,0 0 1,0 0 0,1 1-1,-1-1 1,1 0 0,0 1-1,-1 0 1,1 0 0,0 0 0,0 0-1,1 0 1,-1 0 0,1 0-1,0 0 1,-1 1 0,1-1 0,1 0-1,-1 1 1,0-1 0,1 1-1,0-1 1,0 1 0,0-1-1,0 1 1,0-1 0,2 6 0,9 6-3120,8-2-1291</inkml:trace>
  <inkml:trace contextRef="#ctx0" brushRef="#br0" timeOffset="1">365 222 15759,'0'0'3240,"-11"8"412,4-3-3165,-6 3 646,0 2 1,-22 19-1,33-28-1055,0 1 0,0 0 1,-1 0-1,1 0 0,1 0 0,-1 1 0,0-1 1,1 1-1,-1-1 0,1 1 0,0-1 0,-1 1 0,1 0 1,1-1-1,-1 1 0,0 0 0,1 0 0,-1 0 1,1-1-1,0 1 0,0 0 0,0 0 0,0 0 1,0 0-1,2 4 0,-1-6-38,0 0 0,0 0 0,0 0 0,0 0-1,0 1 1,1-2 0,-1 1 0,0 0 0,1 0 0,-1 0 0,0 0 0,1-1 0,-1 1-1,1-1 1,-1 1 0,1-1 0,0 0 0,-1 0 0,1 1 0,-1-1 0,4 0 0,37-2 1162,-38 2-1125,6-2-12,-1 0 0,1-1 0,-1 0 0,0 0 0,0-1 1,0 0-1,-1 0 0,1-1 0,-1 0 0,0-1 0,0 0 0,-1 0 0,0 0 1,8-10-1,-14 15-68,1 0 0,-1-1 1,0 1-1,0 0 0,0 0 1,-1-1-1,1 1 0,0-1 1,0 1-1,-1 0 1,1-1-1,-1 1 0,1-1 1,-1 0-1,0 1 0,0-1 1,0 1-1,1-1 0,-1 1 1,-1-1-1,1 0 0,0 1 1,0-1-1,-1 1 0,1-1 1,0 1-1,-1-1 1,0-1-1,-1 1-36,0 0 1,0 1-1,-1-1 0,1 1 1,0-1-1,0 1 1,-1 0-1,1 0 0,-1 0 1,1 0-1,-1 0 1,1 1-1,-1-1 0,1 1 1,-4-1-1,-5 0-1000,0 1-1,0 0 0,0 0 1,0 1-1,0 0 1,0 1-1,-12 4 0,-2 6-7079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17380,'-3'2'1968,"4"-1"-1096,6-1-288,9-3 1097,6 2-377,8-3-352,7 2-160,6-1-359,6 2-97,-3 1-224,-1-1-168,-6 1-352,-6 0-241,-9 0-431,-5-2-224,-17 2 904,0-4-336,-13 1-97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9769,'1'-9'2173,"11"-43"1578,-1 19 6047,25 409-8250,17 291-310,-50-634-1422,-1-25-252,-2-22 154,1-100-91,-6 1-1,-4 0 0,-40-186 0,38 269 186,4 21 55,4 21-245,6 69-199,3 0-1,4 0 0,3-1 1,44 147-1,-49-210-3538,1-10-2658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11018,'0'0'10586,"10"11"-9705,15 18-252,-1 1 0,-1 2-1,-1 0 1,-2 1-1,21 46 1,-10-6 859,40 134 0,-57-165-1017,2-1 0,1-1 0,33 56 0,-46-86-514,0 1-1,-1 0 0,0-1 1,-1 1-1,-1 0 0,1 0 1,-2 0-1,0 1 0,-2 20 0,1 0-2300,-3-20-639,4-12 2822,-1 1 0,1-1 0,0 0-1,0 0 1,-1 0 0,1 0 0,0 0-1,0 0 1,-1 1 0,1-1 0,0 0-1,0 0 1,-1 0 0,1 0 0,0 0-1,-1 0 1,1 0 0,0 0 0,0 0-1,-1 0 1,1 0 0,0-1 0,0 1-1,-1 0 1,1 0 0,0 0 0,0 0-1,-1 0 1,1 0 0,0-1 0,0 1-1,-1 0 1,1 0 0,0 0 0,0 0 0,0-1-1,0 1 1,-1 0 0,1 0 0,0-1-1,0 1 1,0 0 0,0 0 0,0-1-1,0 1 1,0 0 0,-1 0 0,1-1-1,0 1 1,-5-17-6912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13453,'0'0'7030,"10"8"-4595,-8-6-2428,5 4 417,0-1 0,0 0 0,0 0 1,1 0-1,0-1 0,0 0 1,0 0-1,1-1 0,-1 0 0,1 0 1,-1-1-1,1-1 0,13 2 1,-16-4-308,0 0 0,-1 0 0,1 0 0,0-1 0,-1 0 0,0 0 0,1 0 0,-1-1 0,0 1 0,0-2 0,0 1 1,-1 0-1,1-1 0,-1 0 0,0 0 0,0 0 0,7-9 0,0-2 242,1-1 0,-2 0 0,-1-1 0,11-23 0,10-39-7635,-22 56-214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10730,'0'0'17435,"8"-14"-16431,-1 1-836,29-49 369,-2-2 0,-4-1 1,28-88-1,-62 285-1306,3 50 860,1-180-59,1 0-1,-1 1 1,1-1 0,-1 0 0,1 0 0,0 0-1,-1 0 1,1 0 0,0 0 0,1 0-1,-1 0 1,0 0 0,0 0 0,1-1 0,-1 1-1,4 2 1,10 0-1522,-14-5 1145,-1 1 0,1-1 1,0 1-1,0-1 0,-1 0 0,1 1 1,0-1-1,-1 0 0,1 1 1,-1-1-1,1 0 0,-1 0 0,1 0 1,-1 0-1,0 0 0,1 1 1,-1-1-1,0 0 0,0 0 0,1-1 1,1-15-8790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13325,'0'0'17808,"56"0"-17519,-29 0-193,3 0-96,-6-5-192,5-3-1378,-10-4-2786,-4-10-5573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76 138 3908,'0'0'6117,"8"-1"-4366,1 0-1885,37-6 4785,-44 7-4278,-1-1 1,1 1-1,-1-1 1,1 1-1,-1-1 1,1 0-1,-1 1 1,0-1-1,1 0 1,-1 0-1,0 0 1,0 0-1,0 0 1,0 0-1,0-1 1,0 1-1,0 0 1,0 0-1,0-1 1,0 1-1,-1-1 1,1 1-1,-1 0 1,1-1-1,-1 1 1,1-1-1,-1 1 1,0-3-1,0 3-357,-1 0 1,1 0-1,-1 0 0,0 0 0,1 0 0,-1 1 0,0-1 0,0 0 1,0 0-1,1 1 0,-1-1 0,0 0 0,0 1 0,0-1 0,0 1 0,0-1 1,0 1-1,0 0 0,0-1 0,0 1 0,0 0 0,-1 0 0,1 0 0,0 0 1,0 0-1,0 0 0,0 0 0,0 0 0,0 0 0,0 0 0,0 1 0,0-1 1,-1 0-1,0 1 0,-42 12 204,37-8-227,0 0 0,1 0 0,-1 1 1,1 0-1,0 0 0,1 0 0,-1 1 0,1 0 0,1 0 0,-1 0 1,1 0-1,0 1 0,1 0 0,0 0 0,0 0 0,1 0 0,0 0 1,0 0-1,1 1 0,0 11 0,1-18 7,0 0 1,0 1-1,1-1 1,-1 0-1,1 0 1,-1 0-1,1 0 1,0 0-1,0 0 1,0 0-1,0 0 1,0 0-1,1 0 1,-1 0-1,1 0 1,-1-1-1,1 1 1,-1-1-1,1 1 1,0-1-1,0 0 1,0 1-1,0-1 1,0 0-1,0 0 1,0-1-1,0 1 1,0 0-1,0-1 1,1 1-1,-1-1 1,0 1-1,0-1 1,0 0-1,5-1 1,1 2 62,-1-1-1,1-1 1,0 1 0,-1-2 0,1 1 0,-1-1-1,1 0 1,-1 0 0,12-6 0,-9 2 59,-1 0 0,1 0 0,-2-1 0,1 0 0,-1-1 0,0 0 0,0 0 0,-1 0 0,0-1 0,-1 0 0,9-16 0,-12 17-381,1 0-1,-1 0 0,-1 0 0,1 0 1,-1-1-1,1-14 0,-2 16-692,-1-1 1,0 1-1,-1-1 0,0 1 0,0-1 0,0 1 0,-1-1 0,-3-8 0,-9-16-7391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7207,'0'0'12876,"8"55"-10250,-1-26-1024,3 5-609,-5 6-288,-3 6-353,2 4-192,-2 3-96,2-3-32,1-1-576,-3-8-673,4-9-385,1-10-64,-1-13-1216,3-9-1763,-3 0-2690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10666,'0'0'14414,"-7"11"-14345,-13 25 15,-24 54-1,39-79 89,1 1 0,-1 0-1,2 0 1,0 1 0,0-1-1,1 0 1,1 1-1,0 0 1,1-1 0,1 18-1,-1-28-151,1 0-1,-1-1 1,1 1-1,0-1 0,-1 1 1,1 0-1,0-1 0,0 1 1,0-1-1,0 0 1,1 1-1,-1-1 0,0 0 1,0 0-1,1 1 1,-1-1-1,1 0 0,-1-1 1,1 1-1,1 1 0,2 0 17,0 0-1,0-1 0,0 1 0,0-1 1,0 0-1,0-1 0,6 1 0,39-5-2532,-14-7-5432,-12-3-2844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9705,'0'0'19165,"9"-9"-18610,6-7-457,-1-1-1,0-1 1,-1 0 0,-1-1-1,-1-1 1,13-28-1,-19 40-747,-7 29 455,-7 43 289,8-59-111,0 1 18,-4 24-23,-1 49 0,6-79-52,0 0 0,0 0 0,0 0 0,0 1 0,0-1 0,0 0 0,0 0 0,0 0 0,0 0 0,0 1 0,0-1 0,0 0 0,1 0 0,-1 0-1,0 0 1,0 1 0,0-1 0,0 0 0,0 0 0,0 0 0,1 0 0,-1 0 0,0 0 0,0 1 0,0-1 0,1 0 0,-1 0 0,0 0 0,0 0 0,0 0 0,0 0 0,1 0 0,-1 0 0,0 0 0,0 0 0,0 0 0,1 0 0,-1 0 0,0 0-1,0 0 1,0 0 0,1 0 0,-1 0 0,0 0 0,0 0 0,0-1 0,1 1 0,-1 0 0,0 0 0,0 0 0,0 0 0,0 0 0,0 0 0,1 0 0,-1-1 0,10-8-6606,-4-4-2694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2883,'0'0'18636,"10"7"-17243,-3-1-1164,0 0-1,0 0 1,0 1 0,-1 0-1,0 0 1,-1 0-1,0 1 1,0 0-1,0 0 1,-1 0-1,0 1 1,-1-1-1,0 1 1,0 0 0,2 10-1,-3 1-38,0 1 0,-1-1 0,-1 0 0,-1 1 0,-1-1 0,0 0 0,-2 0-1,-9 33 1,4-28-842,-1 0-1,-1 0 0,-19 31 0,5-22-3901,-2-8-3330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13683,'0'13'2024,"12"-8"-791,4-2-401,9-6 1968,6 3-1263,6-4-465,3 0-72,-3-4-464,0 3-536,-9 0 8,-5 0 16,-16 0-128,-3 0-88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5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1724 102 4644,'-8'-7'1874,"-4"-3"-1393,-1 2-1,0-1 1,-1 1-1,0 1 0,0 1 1,0 0-1,-1 1 1,0 0-1,-18-3 1,-49-3 149,-1 3 0,0 4 0,-87 8-1,127 0-473,0 1-1,1 3 1,0 2-1,0 1 1,1 2-1,-56 26 0,31-7-489,2 2 0,-119 85 0,139-85 367,2 3 0,1 0 0,2 3 0,2 2 0,1 0 0,2 3 0,3 1 0,-27 51 0,39-62-2,2 1 0,1 1 0,3 1 0,0 0-1,3 0 1,1 1 0,1 0 0,3 1 0,1 0 0,2 0-1,6 79 1,-1-104 1,-1 1-1,2 0 1,0-1-1,1 0 1,0 0-1,1 0 1,1-1-1,0 1 1,1-2-1,1 1 1,0-1 0,1 0-1,0-1 1,1 0-1,20 17 1,-15-17 8,0-1 0,0-1 0,1 0 0,0-2 0,0 0 0,1 0 0,0-2 0,0 0 0,1-1 0,0-1 0,0-1 0,32 2 0,-13-5-106,0-1 0,0-3 0,-1 0-1,0-3 1,0-1 0,62-22 0,208-104-35,-215 90 137,23-9 2,281-147-116,-354 174 106,-1-1 1,-2-2 0,-1-2-1,-1-1 1,-2-2-1,61-75 1,-77 81 343,-1 0 0,-1-1 1,-1-1-1,20-58 0,-30 71-179,-1 1 0,0-1-1,-2-1 1,0 1 0,0 0 0,-2-1-1,0 0 1,-2 1 0,1-1 0,-2 1 0,-4-18-1,3 25-174,-1 0-1,0 0 1,0 0-1,-1 1 1,0 0-1,-1 0 0,0 0 1,0 1-1,-1 0 1,0 0-1,-1 1 0,0-1 1,0 2-1,0-1 1,-1 1-1,0 0 1,0 1-1,0 0 0,-18-6 1,-10-2-1125,0 1 0,-1 2 1,-75-9-1,49 9-1941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5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3391 183 11819,'-56'-29'-133,"-3"2"0,0 3 0,-1 3 0,-1 2 0,-1 3 0,0 3 0,-97-9-1,-451 10 685,608 12-560,-146 6 22,1 6 1,1 7-1,1 6 0,1 6 1,1 6-1,2 7 0,-161 74 1,-65 62 209,298-141-134,2 4 1,1 2 0,-65 59 0,112-86-7,1 0 0,0 2 1,1 0-1,2 1 1,0 0-1,1 1 0,1 1 1,-19 45-1,27-55-70,0 0 0,2 1-1,-1-1 1,2 1 0,0-1 0,0 1-1,1 0 1,1 0 0,0 0 0,1-1 0,1 1-1,0 0 1,1-1 0,0 1 0,1-1-1,1 0 1,0 0 0,8 15 0,0-8-19,0-1 0,2 0 1,0-1-1,1 0 1,1-2-1,0 1 1,1-2-1,1-1 1,1 0-1,21 11 0,1-2 55,1-2-1,0-2 1,2-2 0,48 12-1,-15-11 20,1-3 0,136 8 0,166-23 27,-174-16-127,0-9-1,220-55 1,396-150 241,-319 57-92,-396 129 179,-3-4-1,154-95 1,-232 125 13,-1-1 1,0 0-1,-2-2 0,0-1 1,-2-1-1,38-49 1,-54 62-178,0 1 1,-1-1-1,0 0 1,0 0-1,-1-1 1,0 0-1,-1 1 1,0-1-1,-1 0 1,1-12-1,-3 15-69,0-1 0,-1 1 0,0 0 1,0 0-1,0 0 0,-1 0 0,-1 0 0,1 0 0,-1 0 1,-1 1-1,1-1 0,-1 1 0,-1 0 0,1 0 0,-7-7 1,-5-3-53,-1 0 1,0 1-1,-1 1 1,-1 0 0,0 2-1,-1 0 1,-1 1 0,1 1-1,-2 1 1,-35-11 0,-10 0-874,-1 3 1,-86-11 0,5 8-3111,-3 6-2562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6:5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5477,'0'0'11488,"-1"6"-10938,-5 28 460,2-1 0,1 1-1,2-1 1,3 47 0,0-3-998,15 917 89,-28-676-106,10-263-32,-3 0-1,-1-1 1,-26 106 0,23-126 48,1 0 1,2 1 0,2-1 0,1 40-1,2-74 21,0 5-373,0-2-3401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0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10 146 4773,'0'-146'12598,"-1"154"-11653,-4 43-364,2 1 1,5 76-1,0-58-270,33 494 661,-29-499-919,6 67 9,12 228 127,-17 348-1369,-9-695-3363,2-6-10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1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0 215 6790,'0'0'16389,"6"-8"-15796,159-194 218,-165 202-814,0 0 0,0 0 0,0-1-1,0 1 1,0 0 0,0 0 0,0 0-1,1-1 1,-1 1 0,0 0 0,0 0-1,0 0 1,0 0 0,0-1 0,0 1-1,1 0 1,-1 0 0,0 0 0,0 0-1,0 0 1,0 0 0,1-1 0,-1 1-1,0 0 1,0 0 0,0 0 0,0 0-1,1 0 1,-1 0 0,0 0 0,0 0-1,0 0 1,1 0 0,-1 0 0,0 0-1,0 0 1,0 0 0,1 0 0,-1 0-1,0 0 1,0 0 0,0 0 0,1 0 0,-1 1-1,0-1 1,0 0 0,0 0 0,0 0-1,1 0 1,-1 0 0,0 0 0,0 1-1,0-1 1,0 0 0,0 0 0,1 0-1,-1 0 1,0 1 0,0-1 0,0 0-1,0 0 1,4 23-43,-3 42 154,-1-52-86,-10 128 432,31-144-7170,-10-8 139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13 14157,'0'0'9337,"9"-3"-8920,29-7-257,-37 10-156,0 1 1,0-1-1,0 0 0,0 1 1,0-1-1,0 0 0,0 1 1,0 0-1,-1-1 1,1 1-1,0-1 0,0 1 1,0 0-1,-1 0 0,1-1 1,0 1-1,-1 0 1,1 0-1,-1 0 0,1 0 1,-1 0-1,1 0 1,-1 0-1,0 0 0,1 0 1,-1 0-1,0 0 0,0 0 1,0 0-1,0 0 1,0 0-1,0 0 0,0 0 1,0 0-1,0 0 0,0 1 1,-4 39 142,1-31-4,-1 0 0,0-1 0,0 0 0,-1 0 0,0 0-1,0 0 1,-1-1 0,-1 0 0,1 0 0,-11 9 0,7-5 102,-1 0 0,2 0 0,-11 18 0,19-29-276,0 0 0,1 0 0,-1-1 0,1 1 0,-1 0 0,1 0 0,-1 0 0,1 0 0,0 1 0,-1-1 0,1 0 0,0 0 0,0 0 0,0 0 0,0 0 0,0 0 0,0 0 0,0 0 0,0 0-1,0 0 1,1 1 0,-1-1 0,0 0 0,1 0 0,-1 0 0,1 0 0,-1 0 0,1 0 0,-1-1 0,1 1 0,0 1 0,2 0-119,-1-1-1,0 0 1,1 1 0,-1-1-1,1 0 1,-1 0-1,1 0 1,0-1 0,-1 1-1,1-1 1,0 1 0,3-1-1,4 0-1183,0 0-1,0 0 1,0-1-1,0 0 1,0-1 0,13-4-1,11-10-5108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2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13 6086,'0'0'14824,"-10"1"-14615,8-2-196,-1 1 0,1 1 0,-1-1 0,1 0-1,-1 0 1,1 1 0,-1 0 0,1-1 0,-1 1 0,1 0 0,0 0 0,0 0 0,-1 0 0,1 1 0,0-1 0,0 1 0,0-1 0,0 1 0,1 0 0,-1-1 0,0 1 0,1 0 0,-1 0 0,1 0 0,0 1 0,-1-1 0,1 0 0,0 0 0,0 1 0,1-1 0,-1 0 0,0 1-1,1-1 1,-1 5 0,-1 2 240,0 1-1,0-1 0,1 1 1,0 0-1,1-1 0,1 16 0,-1-23-203,1 0 0,-1-1 0,0 1-1,1 0 1,-1-1 0,0 1-1,1 0 1,0-1 0,0 1-1,-1 0 1,1-1 0,0 1-1,0-1 1,0 0 0,0 1-1,1-1 1,-1 0 0,0 1 0,0-1-1,1 0 1,-1 0 0,1 0-1,-1 0 1,1-1 0,0 1-1,-1 0 1,1-1 0,-1 1-1,1-1 1,0 1 0,0-1-1,-1 0 1,1 0 0,0 1 0,0-1-1,-1-1 1,1 1 0,0 0-1,0 0 1,-1-1 0,1 1-1,2-1 1,0-1 154,0-1 0,0 1 0,-1 0 0,1-1 0,-1 0 0,0 0 0,1 0 0,-1 0-1,-1 0 1,1 0 0,0-1 0,-1 0 0,0 1 0,1-1 0,-2 0 0,1 0 0,0 0 0,-1 0 0,2-6 0,-1 4-118,0 0 0,-1-1 1,1 1-1,-1 0 0,0 0 1,-1-1-1,1 1 0,-1-1 0,-1 1 1,1 0-1,-1-1 0,0 1 1,-2-7-1,1 11-83,1 1 0,0-1 0,0 1 0,-1-1-1,1 1 1,-1 0 0,1-1 0,-1 1 0,0 0 0,1 0 0,-1 0 0,0 0 0,0 1-1,1-1 1,-1 0 0,0 1 0,0-1 0,0 1 0,0 0 0,0-1 0,0 1-1,0 0 1,0 0 0,0 1 0,0-1 0,0 0 0,-3 1 0,2 0-163,-1-1 1,1 1-1,0 0 1,0 0 0,0 0-1,0 0 1,0 1-1,0-1 1,0 1-1,1-1 1,-1 1 0,0 0-1,1 0 1,-1 0-1,1 1 1,-3 2 0,-6 16-6385,10-17 197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3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1 229 11819,'0'0'9113,"5"-12"-8136,28-50 82,62-90 1,-95 152-1064,0 0 0,0 0 0,0 0 0,0 0 0,0 0-1,0-1 1,0 1 0,1 0 0,-1 0 0,0 0 0,0 0 0,0 0 0,0 0 0,0 0 0,0 0 0,0-1-1,0 1 1,0 0 0,1 0 0,-1 0 0,0 0 0,0 0 0,0 0 0,0 0 0,0 0 0,0 0-1,1 0 1,-1 0 0,0 0 0,0 0 0,0 0 0,0 0 0,0 0 0,0 0 0,1 0 0,-1 0 0,0 0-1,0 0 1,0 0 0,0 0 0,0 0 0,0 0 0,0 0 0,1 0 0,-1 0 0,0 0 0,0 1-1,0-1 1,0 0 0,0 0 0,0 0 0,0 0 0,0 0 0,0 0 0,1 0 0,-1 0 0,0 1 0,0-1-1,0 0 1,0 0 0,0 0 0,0 0 0,0 1 0,3 14-60,-2 25 129,-1-37-71,-4 62 271,2-46-128,0 0-1,2 0 1,3 32 0,-3-51-180,0 0 1,0 0-1,0 1 0,0-1 1,1 0-1,-1 0 1,0 1-1,0-1 1,1 0-1,-1 0 1,0 1-1,1-1 1,-1 0-1,0 0 1,1 0-1,-1 0 1,0 0-1,1 0 1,-1 1-1,0-1 1,1 0-1,-1 0 1,0 0-1,1 0 1,-1 0-1,0 0 0,1 0 1,-1 0-1,0 0 1,1-1-1,-1 1 1,0 0-1,1 0 1,-1 0-1,0 0 1,0 0-1,1-1 1,-1 1-1,1 0 1,12-8-2485,-1-11-3298,-1-7-5524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4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31 10890,'0'0'12716,"9"-4"-12241,-8 3-471,45-19 645,-44 19-618,0 0-1,0 0 0,0 0 1,0 1-1,0-1 1,0 1-1,1 0 0,-1-1 1,0 1-1,0 0 1,0 0-1,1 0 1,-1 1-1,0-1 0,0 1 1,0-1-1,1 1 1,-1-1-1,0 1 0,0 0 1,0 0-1,0 0 1,3 3-1,-4-3-17,0 1 0,0-1 0,-1 1 1,1-1-1,0 1 0,-1-1 0,1 1 0,-1-1 0,1 1 0,-1-1 1,0 1-1,0 0 0,0-1 0,0 1 0,0 0 0,0-1 0,0 1 0,0-1 1,0 1-1,-1 0 0,1-1 0,-1 1 0,0-1 0,1 1 0,-1-1 1,0 1-1,-1 1 0,1 0 23,-1-1 0,0 1 0,0-1 1,0 1-1,-1-1 0,1 0 0,0 1 0,-1-1 0,1-1 1,-1 1-1,0 0 0,-5 2 0,-7-1 249,3 1-154,24 4-856,-4-4 375,2 0-99,0 0-1,-1 0 1,1 1 0,11 9-1,-20-14 484,0 1 1,0 0-1,0-1 0,0 1 0,0 0 0,0 0 1,-1-1-1,1 1 0,0 0 0,0 0 1,-1 0-1,1 0 0,0 0 0,-1 0 0,1 0 1,-1 0-1,0 1 0,1-1 0,-1 0 0,0 0 1,1 0-1,-1 0 0,0 1 0,0-1 0,0 0 1,0 0-1,0 0 0,-1 0 0,1 1 0,0-1 1,0 0-1,-1 0 0,1 0 0,-1 0 0,1 0 1,-1 0-1,1 0 0,-1 0 0,0 0 0,1 0 1,-1 0-1,0 0 0,0 0 0,0 0 0,0 0 1,0-1-1,0 1 0,0 0 0,-1 0 0,-6 5 183,-1 0 0,0-1 0,0 0 0,0 0 0,0-1-1,-1 0 1,0 0 0,0-1 0,0-1 0,0 0-1,0 0 1,-13 0 0,22-3-469,1 1 0,0-1-1,0 0 1,0 0 0,0 0 0,0 0-1,0 1 1,0-1 0,0 0 0,0 0-1,0 0 1,0 1 0,0-1 0,1 0 0,-1 0-1,0 1 1,1-1 0,-1 0 0,0 0-1,1 1 1,-1-1 0,1 0 0,0 0-1,13-10-4418,2-2-614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4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30 1281,'0'0'20777,"-9"6"-19896,3-3-842,0 1 1,1 0-1,-1 0 0,1 1 1,0-1-1,0 1 0,0 0 1,1 1-1,0-1 0,0 1 0,0 0 1,1 0-1,0 0 0,0 0 1,0 1-1,1-1 0,0 1 1,0-1-1,0 1 0,1 0 1,0 12-1,0-15 38,1 1 1,0-1 0,1 0-1,-1 0 1,1 0-1,-1 1 1,1-1 0,1 0-1,2 6 1,-3-9-3,0 0 1,0 0-1,0 0 1,0 0-1,0 0 1,0 0-1,0 0 1,1-1-1,-1 1 1,0 0-1,0-1 1,1 0-1,-1 1 1,0-1-1,1 1 1,-1-1-1,1 0 1,-1 0-1,0 0 1,1 0-1,-1 0 1,1 0-1,-1 0 1,0-1-1,1 1 1,-1 0-1,1-1 0,-1 1 1,0-1-1,0 0 1,1 1-1,1-3 1,2 1 63,-1-1 0,1 0 1,-1 0-1,0 0 0,0 0 0,0-1 1,-1 0-1,1 0 0,-1 0 0,0 0 0,0 0 1,0-1-1,-1 0 0,1 1 0,-1-1 1,0 0-1,-1 0 0,3-9 0,-3 10-128,0 0-1,0 0 0,0 0 1,-1 0-1,1 0 0,-1 0 1,0 0-1,-1 0 0,1 0 1,0 0-1,-1 0 0,0 0 1,0 0-1,0 0 1,-1 0-1,1 0 0,-1 1 1,0-1-1,0 1 0,0-1 1,-1 1-1,1 0 0,-1 0 1,-3-4-1,-25-12-2655,10 7-2435,7 2-1667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17900,'15'-5'1813,"0"-2"1,17-8 0,28-24-13,47-50-1113,-70 54-325,-2-2 1,-1-2 0,42-62-1,-76 125-9,-3-8-359,-9 37-78,3 0 0,-3 83 1,15-115-771,-3-20 778,0-1 0,0 1 0,0-1 0,0 0 0,0 1 0,0-1 0,0 0 0,0 1 0,0-1 0,0 0 0,1 1 0,-1-1 0,0 0 0,0 1 0,0-1 0,1 0 0,-1 0 0,0 1 0,0-1 0,0 0 1,1 0-1,-1 1 0,0-1 0,1 0 0,-1 0 0,0 0 0,1 0 0,-1 1 0,0-1 0,1 0 0,-1 0 0,0 0 0,1 0 0,-1 0 0,0 0 0,1 0 0,-1 0 0,0 0 0,1 0 0,-1 0 0,0 0 0,1 0 1,-1 0-1,0 0 0,1 0 0,-1 0 0,0-1 0,1 1 0,-1 0 0,1 0 0,0-1-789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5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0 532 12172,'0'0'5717,"11"-8"-4842,351-242 4000,-105 77-4005,-236 159-1633,1 1 1,0 1 0,41-15 0,30-2-6023,-67 23 1687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5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1 602 11915,'0'0'2755,"94"-62"320,-36 17 0,18-7-1410,7-7-384,5-4-416,3 0-320,-3 1-97,-1 8-288,-15 5-160,-12 13 0,-11 7-704,-15 9-1090,-15 13-1569,-14 7-1666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5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1 506 9513,'0'0'4036,"58"-39"-1474,-15 6 193,12-8-417,11-6-640,11-3-385,12-3-448,1 3-417,-1 2-288,-2 7-192,-14 5 32,-13 9-1057,-13 6-448,-18 9-1186,-12 5-2498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6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1 490 11819,'12'-5'2141,"48"-27"964,0-2-1,72-57 1,-22 16-1481,-17 15-1677,4 3-1,172-72 1,-249 122-2247,-21 7 2227,1 0-1,0 0 1,0 1-1,0-1 0,0 0 1,0 0-1,0 0 1,0 0-1,0 0 0,0 0 1,0 0-1,0 0 0,0 0 1,0 0-1,0 0 1,0 0-1,0 0 0,0 0 1,0 1-1,0-1 0,0 0 1,0 0-1,0 0 1,0 0-1,0 0 0,0 0 1,0 0-1,0 0 0,0 0 1,0 0-1,0 0 1,0 0-1,0 0 0,0 1 1,0-1-1,0 0 0,0 0 1,0 0-1,0 0 1,0 0-1,0 0 0,1 0 1,-1 0-1,0 0 0,0 0 1,0 0-1,0 0 1,0 0-1,0 0 0,0 0 1,0 0-1,0 0 0,0 0 1,0 0-1,-26 19-5348,17-13 6452,-83 53-4671,33-24-885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06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1 402 9993,'0'0'4485,"56"-18"-1378,-12-6-417,8-11-544,11-6-256,10-5-417,2-2-223,-3 2-642,3 6-512,-5 4-128,-13 7-1057,-10 7-1153,-13 10-96,-19 7-1121,-6 5-2211</inkml:trace>
  <inkml:trace contextRef="#ctx0" brushRef="#br0" timeOffset="1">165 564 8136,'0'0'6310,"79"-38"-4324,-24-2-129,9-8 97,5-2 96,5 1-352,-3 7-1058,-5 3-576,-5 10-64,-10 3-288,-8 7-1506,-7-3-2786,-8 0-4677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10346,'0'0'10783,"-1"0"-10761,1 0-1,0 0 0,0 0 1,-1 0-1,1 0 0,0 0 1,-1 0-1,1 0 1,0 0-1,0 0 0,-1 0 1,1 0-1,0 1 0,0-1 1,-1 0-1,1 0 0,0 0 1,0 0-1,-1 0 0,1 1 1,0-1-1,0 0 0,0 0 1,-1 0-1,1 1 0,0-1 1,0 0-1,0 0 1,0 1-1,-1-1 0,1 0 1,0 0-1,0 1 0,0-1 1,0 0-1,0 0 0,0 1 1,0-1-1,0 0 0,0 1 1,0-1-1,0 0 0,0 0 1,0 1-1,0-1 1,0 0-1,0 1 0,0-1 1,0 0-1,-1 23 293,1-1 0,1 0 0,5 33 0,-1 4-145,4 128 3,4 69-974,-12-235 477,2 0-1,10 39 0,-12-55-10,0-1 0,1 1-1,0 0 1,0-1 0,0 1-1,0-1 1,1 0 0,-1 0 0,1 0-1,0 0 1,1 0 0,-1-1-1,1 1 1,-1-1 0,1 0-1,0 0 1,0 0 0,6 3-1,17-1-4013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6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7239,'0'0'4778,"2"-10"-1783,3-30-550,-2 27 183,2 16-1700,0 14-374,52 408 3273,-41-290-5639,1-2-3459,-12-111-580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6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1436 7495,'0'0'7036,"-1"-8"-5189,0 3-1632,0 0 23,0 0 0,0 0 0,1 0 0,-1 0-1,1 0 1,1 0 0,-1 0 0,1-1 0,-1 1 0,2 0-1,-1 1 1,0-1 0,4-7 0,25-36 1708,40-49 0,105-104-1046,-90 107-754,98-109-262,138-160-681,-123 110-6031,-187 238 5841,-6 10 348,-1 0 1,0-1-1,0 0 1,0 0-1,-1 0 1,0-1-1,0 1 1,0-1-1,1-9 1,-6 14-2752,-10 2-1655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7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1125 10954,'0'0'2536,"12"-12"-945,175-187 4129,45-46-3363,283-216-1640,-309 281-1856,-179 158-6,-19 16-1943,-19 15-5662,-16 12 3609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7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0 793 4676,'0'0'11809,"13"-9"-10143,34-30-170,-2-3 1,69-81-1,-39 40-839,17-14-481,3 3 0,5 5 0,146-101 0,-241 186-867,0 1-1,0-1 1,1 1-1,-1 1 0,1-1 1,0 1-1,0 0 0,9-2 1,-12 7-5112,-4 12-2327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16852,'0'7'2128,"6"-4"-1200,12-3-256,4-4 1177,12-5-537,8-1-120,10-4-367,6-1-129,5 0-208,0 0-128,2 2-304,-2 3-160,-6 5-424,-4-1-336,-14 5 1128,-7 1-432,-15-2-129,-16 2-167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8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0 683 9513,'0'0'3427,"89"-51"-992,-40 1-1,17-13-480,9-13-481,12-7-32,5-5-608,1 5-544,-1 11-225,-20 14-32,-12 19-641,-22 20-1217,-18 19-1153,-20 7-1505,-5 18-128,-24 10-4389</inkml:trace>
  <inkml:trace contextRef="#ctx0" brushRef="#br0" timeOffset="1">362 774 5926,'0'0'5028,"76"-30"-2818,-41-1-192,11-10-96,6-8-480,3-7-33,5-1-320,-5 6-416,-4 6-609,-10 10-2659,-16 14-4580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8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1 455 15086,'0'0'3011,"41"-50"-2627,-1 9 1122,9-10-225,11-3-512,6-3-97,4 4-447,-2 2-193,-8 2-1730,-3 1-5893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4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1636 11723,'0'0'1650,"-1"8"-956,0-4-622,1-2-17,-1 0-1,1 0 1,0 0 0,0 0-1,0 0 1,0 0 0,0 0 0,0 0-1,0 0 1,0 0 0,2 3 0,-1-4-15,0 0 0,0 0 0,0 1 1,0-1-1,0 0 0,0-1 0,1 1 1,-1 0-1,0 0 0,1 0 0,-1-1 1,0 1-1,1-1 0,-1 1 0,1-1 1,-1 0-1,1 1 0,-1-1 1,1 0-1,-1 0 0,1 0 0,2 0 1,17-1 61,-1-1 0,0 0-1,1-1 1,-1-1 0,0-1 0,-1-1 0,1-1 0,35-18 0,11-10 158,65-46-1,-120 73-201,159-112 296,-6-8 1,222-222-1,-371 335-331,20-17-22,-2-3-1,-2 0 1,43-63 0,-67 88 54,-1 0 1,0 0-1,-1-1 0,0 0 0,-1 1 0,0-2 0,-1 1 1,0 0-1,-1-1 0,0 1 0,-1-1 0,0 0 0,-1 0 1,0 1-1,-1-1 0,0 0 0,-1 1 0,0-1 0,-1 1 1,-4-12-1,0 4-9,0 1 1,-2 0-1,-1 0 1,0 1-1,-1 1 1,0-1-1,-2 2 1,0 0-1,0 0 1,-1 1-1,-1 1 0,-1 0 1,0 1-1,0 1 1,-1 0-1,-35-15 1,8 7 124,-1 2-1,0 2 1,-1 2 0,-1 2 0,0 2 0,0 2 0,-77-2-1,51 10 351,1-4-1,0-2 1,-136-30-1,169 27-563,0 2 0,0 2 0,-1 1 0,-50 3-1,59 0-850,37-1-3570,4-2 2447,-6 1 704,24-10-4613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0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10346,'47'40'3470,"-8"-3"-3006,-17-20-368,0-1 0,1 0 0,0-2 1,1-1-1,1 0 0,0-2 0,1-1 0,0-1 0,1-2 0,-1 0 0,1-2 0,49 4 0,38-10 232,0-5-1,206-38 1,-47 4 67,280 8-265,2 34-120,31 0-6,-78-3 3087,-494 2-3084,-16 1-571,-22 1-3406,5-5-2805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1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3 488 10858,'0'0'369,"0"-10"346,-1 0-585,1 4 45,-1 1 1,1-1-1,0 1 0,0-1 0,0 1 0,1-1 1,-1 1-1,1 0 0,1-1 0,-1 1 0,1 0 1,0-1-1,0 1 0,1 0 0,-1 1 1,1-1-1,0 0 0,4-4 0,8-3 215,0 0 0,1 1 0,0 0 1,1 2-1,0 0 0,1 1 0,0 0 0,34-9 0,157-26 675,-200 41-1066,112-16-12,0 5 0,1 5-1,154 9 1,-247 2 10,0 2 1,0 0 0,-1 2-1,47 18 1,101 56-66,-131-57 59,2-2 1,0-2-1,2-2 1,61 15-1,-21-19 506,133 6 0,93-17 703,-209-3-981,54-3 182,-1-7 1,226-44-1,-273 31-165,-1-6-1,-1-4 0,-2-6 1,119-59-1,-220 95-289,87-50 10,-86 47-366,0 0-1,0 0 1,0-1 0,-1 0 0,0 0-1,0-1 1,-1 0 0,8-12 0,3-24-5180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8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12139,'0'0'10837,"1"9"-10207,0 16-438,-1 0-1,-1 1 0,-1-1 1,-1 0-1,-7 29 0,9-50-177,-5 38 71,6-41-77,0 0 0,0 0 1,0 0-1,1 0 0,-1 0 0,1 0 0,-1 0 0,1 0 0,-1 0 0,1 0 0,-1 0 0,1-1 0,0 1 0,-1 0 0,1 0 0,0-1 0,0 1 1,-1 0-1,1-1 0,0 1 0,0-1 0,0 1 0,0-1 0,0 1 0,0-1 0,0 0 0,0 1 0,0-1 0,0 0 0,0 0 0,0 0 0,0 0 1,0 0-1,0 0 0,2 0 0,57-5 208,-45 3-292,0 0 0,-1 2 0,1-1 0,0 2 0,16 2 0,-31-3 70,1 0 1,-1 0 0,1 0 0,-1 1 0,1-1 0,-1 0-1,1 0 1,-1 0 0,0 1 0,1-1 0,-1 0 0,1 1 0,-1-1-1,0 0 1,1 1 0,-1-1 0,0 0 0,1 1 0,-1-1-1,0 1 1,0-1 0,0 1 0,1-1 0,-1 1 0,0-1 0,0 1-1,0-1 1,0 0 0,0 1 0,0-1 0,0 1 0,0-1-1,0 1 1,0-1 0,0 1 0,0-1 0,0 1 0,0-1-1,0 1 1,0-1 0,-1 1 0,1-1 0,0 1 0,0-1 0,-1 0-1,1 2 1,-16 17 45,3-12 132,-1 0 0,0-1 0,0 0 0,-1-1 1,1-1-1,-1 0 0,0-1 0,0-1 0,0 0 0,-1-1 0,-25-2 1,39 2-208,0-1 0,-1 0 0,1 0 0,0 0 0,0 0 1,0 0-1,0-1 0,0 1 0,0 0 0,-1-1 0,1 0 0,0 1 1,0-1-1,1 0 0,-1 0 0,0 0 0,0-1 0,0 1 0,1 0 1,-1-1-1,0 1 0,1-1 0,-1 1 0,1-1 0,0 0 0,0 1 1,0-1-1,-1 0 0,2 0 0,-1 0 0,0 0 0,0 0 0,1 0 1,-1 0-1,0-2 0,1 0-379,0 1 0,1 0 0,-1 0 0,1 0 0,0 0 0,0 0 0,0 0 0,0 0 0,0 0 1,0 0-1,1 0 0,0 0 0,-1 1 0,1-1 0,0 1 0,0-1 0,0 1 0,1 0 0,-1 0 0,1 0 0,-1 0 0,1 0 0,3-1 0,21-9-4913,2 2-3321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8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12748,'0'0'9054,"10"0"-7399,3-1-1342,0 0-1,0-1 1,0 0 0,-1-1 0,20-7-1,-28 9-252,0 0-1,-1-1 0,1 1 0,0-1 0,-1 0 0,1 0 0,-1 0 0,0 0 0,0 0 0,1-1 0,-2 0 0,1 1 0,0-1 0,0 0 0,-1 0 0,0-1 0,0 1 0,0 0 0,0-1 0,0 0 0,0 1 0,-1-1 0,0 0 0,0 0 0,0 0 0,0-4 0,-1 8-29,-1-1 1,0 1-1,0 0 1,0-1-1,1 1 1,-1 0 0,0 0-1,0 0 1,0-1-1,0 1 1,0 0-1,1 0 1,-1 1-1,0-1 1,0 0-1,0 0 1,0 0-1,0 0 1,1 1 0,-1-1-1,0 0 1,0 1-1,0-1 1,0 1-1,-7 5-26,1 0 0,0 0-1,0 1 1,1 0 0,-1 0 0,2 0-1,-1 1 1,1 0 0,0 0 0,1 0-1,0 1 1,0 0 0,1-1 0,0 1-1,0 1 1,1-1 0,0 0-1,1 0 1,-1 17 0,3-25 11,0 1 0,-1 0 0,1-1 0,0 1 0,0-1 0,0 1 0,0-1 0,0 1 0,1-1-1,-1 0 1,0 0 0,1 0 0,-1 1 0,1-1 0,-1-1 0,1 1 0,-1 0 0,1 0 0,0 0 0,-1-1 0,1 1 0,0-1 0,0 1 0,-1-1 0,1 0 0,0 0 0,0 0 0,0 0 0,3 0 0,4 0 70,-1 0 0,1-1 1,0 0-1,0-1 0,9-2 1,-5-1-83,0-1-1,0-1 1,-1 0 0,1 0-1,-1-1 1,-1-1 0,0 0-1,0-1 1,-1 0 0,0 0-1,-1-1 1,0 0 0,10-18-1,-73 100-957,51-66 905,1 0 0,-1 1 1,1 0-1,0-1 0,0 1 1,-2 11-1,4-16-57,0 0 0,0 0 0,0 0 0,0 0 1,0 0-1,0 0 0,0 0 0,0 0 0,0-1 0,0 1 1,1 0-1,-1 0 0,0 0 0,1 0 0,-1 0 0,1 0 0,-1-1 1,1 1-1,-1 0 0,2 0 0,-1 0-169,0 0-1,1-1 1,-1 1 0,0-1-1,0 1 1,1-1 0,-1 0-1,0 1 1,1-1 0,-1 0-1,0 0 1,1 0 0,-1 0-1,1 0 1,-1-1 0,0 1-1,1 0 1,1-1 0,16-9-5912,0-10-3971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6822,'0'0'9545,"-30"67"-9416,36-45-258,9-4-3234,7-4-5125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9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135 104 14189,'0'0'2216,"-12"9"-43,5-4-1964,-59 49 2453,61-50-2480,0 1 1,0 0-1,0 1 0,1 0 1,0-1-1,0 1 1,1 0-1,0 1 1,0-1-1,0 1 1,-3 10-1,6-16-172,0-1 0,0 1 0,0 0 1,0 0-1,0 0 0,1-1 0,-1 1 0,0 0 0,0 0 0,1-1 0,-1 1 0,0 0 0,1 0 0,-1-1 0,1 1 0,-1 0 0,1-1 0,-1 1 0,1-1 0,-1 1 0,1-1 0,0 1 0,-1-1 0,1 1 0,0-1 1,-1 1-1,1-1 0,0 0 0,0 0 0,-1 1 0,1-1 0,0 0 0,0 0 0,0 0 0,-1 0 0,1 0 0,0 0 0,0 0 0,0 0 0,-1 0 0,1 0 0,0 0 0,0-1 0,41-5 274,-29 0-251,0 1 1,-1-2-1,0 1 0,0-2 0,0 0 0,-1 0 0,20-20 0,66-80 64,-29 28-5,-83 97 115,0 1 1,1 1-1,-15 26 0,24-37-152,1 0-1,0 0 1,0 0 0,0 0 0,1 1-1,0 0 1,1-1 0,0 1-1,0 0 1,1 0 0,0 0 0,1 0-1,0 0 1,1 11 0,0-18-166,-1 0 0,1-1 1,0 1-1,-1 0 0,1 0 1,0 0-1,0-1 0,1 1 1,-1 0-1,0-1 0,0 1 1,1-1-1,2 2 0,22 10-5402,-6-10-4667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9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8584,'0'0'9561,"11"7"-8269,-3-1-1064,2-1 0,-1-1 0,0 0 0,1 0 0,0-1 0,-1 0 0,1-1 0,12 1 0,-18-2-178,-1 0 1,1-1-1,-1 0 1,1 0-1,0 0 0,-1-1 1,1 1-1,-1-1 1,1 1-1,-1-1 1,1 0-1,-1-1 0,0 1 1,1-1-1,-1 1 1,0-1-1,0 0 0,0 0 1,0 0-1,-1 0 1,1-1-1,0 1 0,-1-1 1,0 0-1,1 0 1,-1 0-1,0 0 0,-1 0 1,1 0-1,0 0 1,-1-1-1,1-3 1,-1 6-47,0 0 1,-1 0-1,0 0 1,1 0 0,-1-1-1,0 1 1,1 0-1,-1 0 1,0 0 0,0 0-1,0 0 1,0 0-1,0 0 1,0 0 0,0-1-1,-1 1 1,1 0-1,0 0 1,-1 0 0,1 0-1,0 0 1,-1 0-1,0 0 1,1 0 0,-1 0-1,1 0 1,-2-1-1,0 1-10,1 1-1,-1-1 0,0 0 0,1 1 0,-1 0 0,0-1 1,1 1-1,-1 0 0,0 0 0,0 0 0,1 0 1,-1 0-1,0 0 0,1 0 0,-4 1 0,-2 1-28,0 0 0,1 0 0,-1 1 0,1 0-1,-1 0 1,1 0 0,-10 8 0,4 0 24,1 1 1,0 1-1,1-1 0,-13 22 1,20-28 8,-1 0 0,1 1 1,0-1-1,1 1 0,-1-1 1,1 1-1,0 0 0,1 0 1,0 0-1,0 0 1,0 0-1,2 12 0,-1-16-51,1-1 0,0 0 0,0 0 0,0 1 0,0-1 0,0 0 0,0 0 1,1 0-1,-1-1 0,0 1 0,1 0 0,0 0 0,-1-1 0,1 1 0,0-1 0,0 1 0,0-1 0,0 0 0,0 0 0,0 0 0,0 0 0,1 0 0,-1 0 0,0-1 0,0 1 0,1-1 0,2 1 0,9 1-1118,0 0 0,1-1-1,16-1 1,-24 0 245,31 0-8198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23 14523,'1'0'131,"-1"-1"-1,1 0 0,-1 0 1,0 0-1,0 0 1,1 0-1,-1 0 0,0 0 1,0 0-1,0 0 0,0 0 1,0 1-1,0-1 1,0 0-1,-1 0 0,1 0 1,0 0-1,0 0 1,-1 0-1,1 0 0,0 0 1,-2-1-1,2 2-31,-1 0-1,0 0 0,1 0 1,-1 0-1,0 0 0,1 0 1,-1 0-1,0 0 0,0 0 1,1 0-1,-1 0 0,0 0 1,1 0-1,-1 1 0,0-1 1,1 0-1,-1 1 0,0-1 1,1 0-1,-1 1 1,0 0-1,-7 4 381,0 1-1,-13 13 1,-32 38 364,3 1 0,-67 102 1,111-151-751,1 0 1,0 0-1,0 1 0,1-1 1,0 1-1,-4 20 1,7-28-80,1 0-1,-1 0 1,1 0 0,0 0 0,0 0 0,0 0 0,0 0 0,0 0-1,0 1 1,1-1 0,-1 0 0,1 0 0,-1 0 0,1 0 0,0 0-1,0 0 1,0 0 0,0-1 0,0 1 0,0 0 0,1 0 0,-1-1-1,0 1 1,1-1 0,-1 1 0,1-1 0,0 1 0,-1-1 0,1 0-1,0 0 1,0 0 0,0 0 0,0 0 0,0-1 0,0 1 0,0 0-1,0-1 1,0 0 0,4 1 0,4 0 59,1 0 0,0-1 0,0 0 0,0 0 0,0-2 0,0 1 0,0-1 0,10-4 0,-4 1 106,0-1 0,0-1-1,-1-1 1,18-10 0,-30 15-111,-1 1 0,1-1 0,-1 0 0,0 1-1,0-2 1,0 1 0,5-7 0,-8 10-53,1-1 1,-1 1-1,0-1 1,1 0-1,-1 1 0,0-1 1,0 0-1,0 1 1,1-1-1,-1 0 0,0 0 1,0 1-1,0-1 0,0 0 1,0 1-1,0-1 1,0 0-1,0 0 0,0 1 1,-1-2-1,0 1-6,1 0 0,-1 1 0,0-1-1,1 0 1,-1 1 0,0-1 0,0 1 0,1-1 0,-1 1-1,0-1 1,0 1 0,0-1 0,0 1 0,0 0 0,0 0 0,0-1-1,0 1 1,0 0 0,-2 0 0,-6-1-137,-1 1 0,0 0 0,0 1 0,1 0 0,-1 1 0,1 0 1,-1 0-1,1 1 0,-1 0 0,-14 8 0,23-11 121,1 0 1,0 0-1,-1 0 1,1 0-1,0 0 1,-1 0-1,1 0 1,0 0-1,0 0 1,-1 0-1,1 0 1,0 0-1,0 0 1,-1 0-1,1 1 1,0-1-1,0 0 1,-1 0-1,1 0 1,0 1-1,0-1 1,0 0-1,-1 0 1,1 0-1,0 1 1,0-1-1,0 0 1,0 0-1,-1 1 1,1-1-1,0 0 1,0 1-1,0-1 1,0 0-1,0 0 1,0 1-1,0-1 1,0 0-1,0 1 1,0-1-1,0 0 1,0 0-1,0 1 1,0-1-1,0 0 1,0 1 0,0-1-1,1 0 1,-1 0-1,0 1 1,0-1-1,0 0 1,0 0-1,0 1 1,1-1-1,-1 0 1,0 0-1,0 0 1,1 1-1,-1-1 1,0 0-1,1 0 0,9 6-329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0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14318,'0'0'7511,"-2"9"-6961,-52 288 966,56-297-396,7-12-788,8-21-247,-9 11-45,-1-1 1,-1 0-1,-1 0 1,-1 0-1,-2-1 1,1-33-1,-4 59-90,1-1-55,-1 0 1,1 1 0,0-1-1,-1 0 1,1 0-1,0 1 1,0-1 0,0 0-1,0 1 1,0-1-1,0 0 1,0 0 0,0 1-1,1-1 1,-1 0 0,0 0-1,1 1 1,-1-1-1,1 0 1,-1 0 0,1 0-1,0 0 1,-1 0 0,1 0-1,0 0 1,0 0-1,0 0 1,0 0 0,1 1-1,4 2-929,0 1 0,0-2 0,0 1 0,1-1-1,-1 1 1,1-2 0,0 1 0,0-1 0,0 0-1,9 1 1,20 1-3653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1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195 230 3812,'0'0'11627,"-11"-2"-8851,5 0-2604,0 1 0,-1 0 0,1 0 0,0 1 1,-1 0-1,1 0 0,0 0 0,0 1 1,-1 0-1,1 0 0,0 1 0,0-1 0,0 1 1,0 1-1,0-1 0,1 1 0,-1 0 1,1 0-1,-1 1 0,1-1 0,0 1 0,-7 8 1,8-8-94,-1 1 1,1 1-1,1-1 1,-1 0-1,1 1 1,0-1-1,0 1 1,1 0-1,-1 0 0,1 0 1,-2 12-1,4-17-59,0 1-1,0 0 0,0 1 0,0-1 0,0 0 1,0 0-1,1-1 0,-1 1 0,0 0 0,1 0 0,0 0 1,-1 0-1,1 0 0,0 0 0,0-1 0,0 1 1,0 0-1,1-1 0,-1 1 0,0-1 0,1 1 0,-1-1 1,1 1-1,-1-1 0,1 0 0,-1 0 0,1 0 1,0 0-1,0 0 0,0 0 0,-1-1 0,1 1 0,0 0 1,0-1-1,0 0 0,0 1 0,0-1 0,0 0 1,0 0-1,3 0 0,1 1 21,0-1 0,0 0 1,0 0-1,0 0 0,0-1 0,0 0 1,0 0-1,0-1 0,0 1 0,0-1 0,-1-1 1,1 1-1,-1-1 0,9-5 0,-7 3-13,-1-1 0,0 0-1,0 0 1,0-1 0,0 0-1,-1 0 1,0 0 0,-1-1-1,7-13 1,-6 10-247,-1 0 0,0 0 0,0-1 0,-1 1 0,-1-1 0,0 0 1,-1 0-1,0 0 0,-1-13 0,0 24 115,0 1 0,0-1 0,0 1 0,0-1 0,0 1 0,0-1-1,-1 1 1,1-1 0,0 1 0,0 0 0,-1-1 0,1 1 0,0-1 0,-1 1 0,1 0 0,0-1 0,-1 1 0,1 0 0,0-1 0,-1 1 0,1 0 0,-1 0 0,1-1 0,0 1 0,-1 0 0,1 0 0,-1 0 0,1 0 0,-1-1 0,1 1 0,-1 0 0,1 0 0,-1 0 0,1 0 0,-1 0-1,1 0 1,-1 0 0,1 1 0,-1-1 0,1 0 0,-1 0 0,1 0 0,-1 0 0,1 1 0,0-1 0,-1 0 0,1 0 0,-1 1 0,1-1 0,0 0 0,-1 1 0,1-1 0,0 0 0,-1 1 0,1-1 0,0 0 0,-1 1 0,1-1-15,1 0 0,-1 0 1,1 0-1,-1 0 0,0 0 0,1 0 1,-1 0-1,1 0 0,-1 0 1,0 0-1,1 0 0,-1 0 0,1 0 1,-1 1-1,0-1 0,1 0 1,-1 0-1,0 0 0,1 1 0,-1-1 1,0 0-1,1 0 0,-1 1 1,0-1-1,1 0 0,-1 0 0,0 1 1,0-1-1,0 0 0,1 1 0,-1-1 1,0 0-1,0 1 0,0-1 1,0 1-1,1-1 0,-1 0 0,0 1 1,0-1-1,0 1 0,0-1 1,0 0-1,0 1 0,0-1 0,0 1 1,0-1-1,0 0 0,-1 1 1,1-1-1,0 0 0,0 1 0,0-1 1,0 1-1,-1-1 0,1 0 0,0 1 1,0-1-1,0 0 0,-1 0 1,1 1-1,0-1 0,-1 1 0,7-2-459,-1 1-1,1-1 0,0 0 0,-1 0 0,1-1 0,-1 1 0,0-1 0,9-5 0,-4 2 630,-1-1 0,-1 1 0,1-2 0,11-10 0,-12 9 848,0 0-1,-1 0 0,0-1 0,0 0 1,0-1-1,-2 1 0,1-1 1,-1-1-1,6-17 0,-11 28-716,1 0-1,-1 0 0,0-1 0,0 1 1,0 0-1,1-1 0,-1 1 1,0 0-1,0-1 0,0 1 0,0 0 1,0-1-1,1 1 0,-1 0 1,0-1-1,0 1 0,0 0 1,0-1-1,0 1 0,0 0 0,0-1 1,0 1-1,0 0 0,-1-1 1,1 1-1,0 0 0,0-1 0,0 1 1,0 0-1,0-1 0,-1 1 1,1 0-1,0-1 0,0 1 1,0 0-1,-1 0 0,1-1 0,-1 1 1,-11 9 1354,-15 23-1795,13-12 567,1 1 0,1-1 0,1 2 0,1 0 0,-9 28 0,15-38-220,0 1-1,1 0 1,1 1 0,0-1 0,0 0 0,2 1 0,-1-1 0,2 1-1,0-1 1,5 25 0,-5-34-56,1 0 0,0 1-1,0-1 1,0 0 0,0-1 0,1 1 0,0 0-1,-1-1 1,7 6 0,-8-8-18,0 0 0,-1 0 0,1 0 0,0 0 0,0-1 0,0 1 0,0 0 0,-1-1 0,1 1 0,0-1 0,0 1 0,0-1 0,1 0 0,-1 1 0,0-1 0,0 0 0,0 1 0,0-1 0,0 0 0,0 0 0,0 0 1,0 0-1,0 0 0,1-1 0,-1 1 0,0 0 0,0 0 0,0-1 0,0 1 0,0 0 0,0-1 0,0 1 0,0-1 0,0 0 0,0 1 0,0-1 0,-1 0 0,1 1 0,0-1 0,0 0 0,0 0 0,-1 0 0,1-1 0,37-61 195,-36 60-208,-1-1 0,1 0-1,-1 0 1,0 1 0,0-1-1,0 0 1,0 0 0,0 0-1,-1 0 1,0 0 0,0 0-1,0 0 1,0 0 0,-1 0-1,1 0 1,-3-6 0,3 10-2,0 0 0,0 0 0,0 1 0,0-1 0,0 0 0,0 0 0,0 0-1,0 0 1,0 0 0,0 1 0,0-1 0,0 0 0,0 0 0,0 0 0,0 0 0,0 0 0,0 0 0,0 1 0,-1-1 0,1 0 0,0 0 0,0 0 0,0 0 0,0 0 0,0 0 0,0 0 0,0 1 0,0-1 0,-1 0 0,1 0 0,0 0-1,0 0 1,0 0 0,0 0 0,0 0 0,-1 0 0,1 0 0,0 0 0,0 0 0,0 0 0,0 0 0,0 0 0,-1 0 0,1 0 0,0 0 0,0 0 0,0 0 0,0 0 0,0 0 0,-1 0 0,1 0 0,0 0 0,0 0 0,0-1 0,0 1 0,0 0-1,0 0 1,0 0 0,-1 0 0,1 0 0,0 0 0,0 0 0,0 0 0,0-1 0,0 2 1,0 0 0,0 0-1,-1-1 1,1 1 0,0 0 0,1 0-1,-1 0 1,0-1 0,0 1 0,0 0-1,0 0 1,1-1 0,-1 1 0,0 0-1,1 0 1,-1-1 0,0 1 0,1 0-1,-1-1 1,1 1 0,0 0 0,4 3 13,1-1 0,-1 0 0,0 0 0,1-1 0,0 0 0,0 0 0,0 0 0,0-1 0,0 1 0,0-2 0,0 1 0,7 0 0,4-1 44,0 0-1,1 0 1,18-4 0,-32 3-45,0-1 0,0 1 0,0 0 0,0-1 0,0 0 0,0 0 0,4-4 1,-7 6-8,0-1 0,0 1 1,0-1-1,0 1 0,-1-1 1,1 0-1,0 1 0,0-1 1,-1 0-1,1 0 0,0 0 1,-1 1-1,1-1 0,-1 0 1,1 0-1,-1 0 1,1 0-1,-1 0 0,0 0 1,1 0-1,-1 0 0,0 0 1,0 0-1,0 0 0,0 0 1,0 0-1,0 0 0,0 0 1,0 0-1,0 0 0,-1 0 1,1 0-1,0 0 1,0 0-1,-2-1 0,2 1-13,-1 0 1,0 1-1,0-1 0,0 1 0,0-1 1,-1 1-1,1-1 0,0 1 0,0 0 1,0 0-1,0 0 0,0-1 1,0 1-1,0 0 0,-1 0 0,1 1 1,0-1-1,0 0 0,0 0 0,0 0 1,0 1-1,0-1 0,0 0 0,0 1 1,0-1-1,0 1 0,0 0 0,-2 1 1,-27 17-54,24-13 137,1 0 0,-1 0-1,1 1 1,0-1-1,1 1 1,-7 13 0,10-19-56,1 0 0,-1 1 0,0-1-1,1 0 1,-1 1 0,1-1 0,-1 0 0,1 1 0,-1-1 0,1 1 0,0-1 0,0 0 0,0 1 0,0-1 0,0 1 0,0-1 0,0 1 0,1-1 0,-1 0 0,0 1 0,1-1-1,-1 1 1,1-1 0,-1 0 0,1 1 0,0-1 0,0 0 0,-1 0 0,1 0 0,0 0 0,0 0 0,0 0 0,0 0 0,0 0 0,0 0 0,1 0 0,-1 0 0,0 0-1,0-1 1,1 1 0,-1-1 0,0 1 0,3 0 0,15 2 75,1 0 1,-1-1-1,1-1 0,-1-1 0,1-1 1,-1-1-1,1 0 0,-1-1 0,0-2 0,19-5 1,63-11-662,-101 21 557,1 0 0,-1 0-1,0 0 1,0-1 0,1 1 0,-1 0 0,0 0 0,0 0-1,1 0 1,-1 0 0,0 0 0,0 0 0,1 0 0,-1 0-1,0 0 1,0 0 0,1 0 0,-1 1 0,0-1-1,0 0 1,1 0 0,-1 0 0,0 0 0,0 0 0,0 0-1,1 1 1,-1-1 0,0 0 0,0 0 0,0 0 0,1 0-1,-1 1 1,0-1 0,0 0 0,0 0 0,0 1-1,0-1 1,0 0 0,0 0 0,1 0 0,-1 1 0,-5 12-14,-13 10 235,13-18-170,2-2 3,0-1 0,1 1-1,-1-1 1,1 1 0,0 0 0,0 0 0,0 0 0,0 0 0,0 0 0,1 0 0,-1 1-1,1-1 1,0 1 0,-2 6 0,4-10-79,-1 1 0,0-1 1,1 0-1,-1 1 0,0-1 0,1 1 0,-1-1 0,1 0 1,-1 0-1,1 1 0,-1-1 0,1 0 0,-1 0 0,1 1 0,-1-1 1,1 0-1,-1 0 0,1 0 0,-1 0 0,1 0 0,-1 0 1,1 0-1,-1 0 0,1 0 0,-1 0 0,1 0 0,0 0 1,-1 0-1,1 0 0,0-1 0,20-3-5051,3-9-5852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1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10154,'5'-4'3651,"1"3"1762,-4 10-3587,-2 9-1089,0 10-1,0 6-95,0 4-385,0 2-160,0-2-32,0-4 0,3-4-384,-1-6-1281,0-6-481,-2-9-32,0-5-2146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1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12876,'0'0'8905,"83"-26"-7912,-40 24-65,10 1-415,2 1-353,1 0-64,-5 0-32,-6 0-544,-9 2-1762,-17 2-1986,-13-3-833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0 158 9033,'0'0'14381,"83"24"-13612,-38-24-577,4 0-128,0 0 32,-4 2-736,-3-2-3396,-6 0-2338,-6 0-3043</inkml:trace>
  <inkml:trace contextRef="#ctx0" brushRef="#br0" timeOffset="1">535 1 12492,'0'0'7698,"-8"10"-6631,-7 9-799,1 1-1,1 1 0,1 0 1,0 1-1,2 0 0,0 1 1,2 0-1,0 0 0,2 1 1,1 0-1,0 0 0,-1 30 1,6-52-343,0 0-1,0 0 1,0 0 0,0-1 0,1 1 0,-1 0 0,1 0-1,-1-1 1,1 1 0,-1 0 0,1 0 0,0-1 0,0 1-1,-1-1 1,1 1 0,1-1 0,-1 1 0,0-1 0,0 0-1,0 1 1,1-1 0,-1 0 0,1 0 0,-1 0 0,1 0-1,-1 0 1,1 0 0,2 0 0,2 1-1148,1-1 0,-1 1 0,0-2 0,1 1 0,-1-1 0,11 0 0,10-2-5915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2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7143,'-8'0'8253,"-3"0"-7395,0 2 1,0-1-1,0 1 1,0 1-1,0 0 0,1 0 1,-12 6-1,18-7-740,0-1-1,0 1 1,0 0 0,0 0-1,1 1 1,-1-1-1,0 1 1,1 0-1,0 0 1,0 0 0,0 0-1,0 0 1,0 1-1,1 0 1,0-1-1,-1 1 1,1 0 0,1 0-1,-1 0 1,0 0-1,1 0 1,0 1-1,-1 4 1,2-8-106,0 1 0,0-1 0,0 1 0,0-1 0,0 0 0,0 1 0,1-1 0,-1 0 0,0 1 0,1-1 0,-1 0 0,1 1 0,0-1 0,-1 0 0,1 0 0,0 1 0,0-1 0,-1 0 0,1 0 0,0 0 0,0 0-1,0 0 1,1 0 0,-1 0 0,1 0 0,1 1 14,0-1 0,1 0 0,-1 0 0,0 0-1,0-1 1,1 1 0,-1-1 0,0 1 0,1-1-1,4-1 1,0 1 8,0-1-1,0 0 1,0-1-1,-1 0 1,1 0-1,-1 0 1,1-1-1,13-8 1,19-27 97,-26 21-234,-11 14-146,-5 5-192,-3 4 393,0 0 0,0 0 0,1 0 0,0 1 0,1 0 0,-1 0 0,-2 8 0,5-14-90,1 0 0,-1 0 0,1 1 0,-1-1 0,1 1 0,0-1 0,-1 0 0,1 1 0,0-1 0,0 1 0,0-1 0,0 1 0,0-1 0,0 1 0,1-1 0,-1 0 0,0 1 0,1-1 0,-1 1 0,1-1 0,-1 0 0,1 0 0,0 1 0,-1-1 0,1 0 0,0 0 0,0 0 0,0 1 0,0-1 0,0 0 0,0-1 0,0 1 0,1 0 0,-1 0 0,0 0 0,0-1 0,1 1 0,-1 0 0,0-1 0,1 0 0,-1 1 0,1-1 0,-1 0 0,0 1 0,4-1 0,27 1-2809,3-1-1323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3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174 271 14414,'-13'4'2311,"-4"1"-1500,1 0 1,0 2-1,0 0 0,-16 10 1,27-15-644,1 1 1,0 0-1,-1 0 0,1 0 1,1 0-1,-1 1 1,0 0-1,1-1 1,0 1-1,0 0 0,0 1 1,0-1-1,1 0 1,-1 1-1,1 0 1,0-1-1,1 1 0,-1 0 1,1 0-1,0 0 1,-1 8-1,2-11-155,1 0 0,-1 0 0,1 0 0,-1 0 1,1 0-1,0 0 0,0 0 0,0 0 0,0-1 0,0 1 0,0 0 0,0-1 0,0 1 0,1-1 0,-1 1 0,1-1 0,-1 0 0,1 1 0,0-1 1,-1 0-1,1 0 0,0 0 0,0 0 0,0-1 0,-1 1 0,1 0 0,0-1 0,0 1 0,0-1 0,0 0 0,0 0 0,0 1 0,0-1 1,3-1-1,2 2 2,-1-1 0,1 0 0,0-1 0,0 1 0,-1-1 0,1-1 0,0 1 1,-1-1-1,10-4 0,2-5-26,-2 0-1,1-2 1,-2 1 0,0-2 0,0 0-1,-1-1 1,-1 0 0,17-27 0,-11 15-42,-2-1 1,-2-1 0,0 0-1,15-48 1,-26 69 23,-2-1 1,1 0 0,-2 0-1,3-19 1,-4 27 16,0-1 0,0 1 1,0-1-1,0 1 1,0-1-1,-1 0 0,1 1 1,0-1-1,-1 1 1,1 0-1,-1-1 0,1 1 1,-1-1-1,0 1 1,0 0-1,0-1 0,1 1 1,-1 0-1,0 0 1,0 0-1,-1 0 0,1 0 1,0 0-1,0 0 1,-1 0-1,1 0 0,0 0 1,-1 1-1,1-1 1,0 0-1,-1 1 1,1 0-1,-1-1 0,1 1 1,-1 0-1,-1-1 1,-8 1-21,0 0 0,0 1 0,0 0 1,0 0-1,1 1 0,-1 0 1,0 1-1,-18 8 0,24-9 27,1 0 0,-1 0 0,1 0 0,-1 0 0,1 1 0,0-1 0,0 1 0,0 0 0,1 1 0,-1-1 0,1 1 0,-1-1 0,1 1 0,0 0 0,1 0 0,-1 0 0,1 1 0,0-1 0,0 1 0,0-1 0,0 1 0,0 4 0,2-5-54,0-1 0,1 0-1,-1 1 1,1-1 0,0 0 0,0 0-1,0 1 1,0-1 0,1 0 0,-1 0-1,1 0 1,0-1 0,0 1 0,0 0 0,0-1-1,0 1 1,0-1 0,1 0 0,3 4-1,63 42-1743,-40-30 1108,-21-12 672,0 0 1,-1 0-1,0 0 1,0 1-1,-1 0 1,1 0-1,-2 1 1,6 8-1,-9-13 67,-1 0 1,1 0-1,-1 0 0,0 0 1,0 0-1,0 0 0,0 0 0,-1 0 1,1 1-1,-1-1 0,0 0 0,0 0 1,0 1-1,0-1 0,-1 0 1,1 0-1,-1 1 0,0-1 0,0 0 1,0 0-1,0 0 0,-1 0 1,1 0-1,-1 0 0,0-1 0,-3 5 1,-18 24-718,15-21-3849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3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13773,'0'0'9956,"11"5"-9022,-11-5-913,14 6 381,0 0 0,28 7-1,-38-12-333,-1-1-1,1 1 1,0-1-1,-1 0 1,1 1 0,0-2-1,-1 1 1,1 0-1,6-2 1,-9 1-58,0 1 1,0 0 0,0-1 0,0 0 0,0 1 0,0-1-1,0 0 1,0 0 0,0 1 0,0-1 0,0 0 0,0 0-1,0 0 1,-1 0 0,1 0 0,0 0 0,-1 0 0,1 0-1,-1-1 1,1 1 0,-1 0 0,0 0 0,0 0-1,1 0 1,-1-1 0,0 1 0,0 0 0,0 0 0,0-2-1,0 3-18,0-1 0,-1 1 0,1 0 1,0 0-1,0 0 0,0-1 0,0 1 0,-1 0 0,1 0 0,0 0 0,0 0 0,-1-1 0,1 1 0,0 0 0,0 0 0,-1 0 0,1 0 0,0 0 0,0 0 0,-1 0 0,1 0 0,0 0 0,0-1 0,-1 1 0,1 0 0,0 0 0,0 1 0,-1-1 0,1 0 0,0 0 0,-1 0 0,1 0 0,0 0 0,0 0 0,-1 0 0,1 0 0,0 0 0,0 1 0,0-1 0,-1 0 0,1 0 0,0 0 0,0 0 0,-1 1 0,1-1 0,0 0 0,0 0 0,0 1 0,0-1 0,0 0 0,-1 0 0,1 1 0,-13 10-28,11-8 37,0 0 0,0 0 0,0-1-1,0 2 1,0-1 0,1 0 0,0 0 0,-1 0-1,1 1 1,1-1 0,-1 1 0,0-1-1,1 0 1,-1 1 0,1-1 0,1 6 0,-1-6 23,1-1 0,-1 0 0,1 0 0,0 0 0,0 1 0,0-1 0,0 0 1,0 0-1,1 0 0,-1 0 0,0-1 0,1 1 0,0 0 0,-1-1 1,1 1-1,0-1 0,0 1 0,0-1 0,0 0 0,0 1 0,0-1 0,0-1 1,0 1-1,0 0 0,4 0 0,15 4 81,1-1 1,0-2 0,0 0-1,0-1 1,0-1-1,0-1 1,0-1-1,-1-1 1,1-1-1,0-1 1,-1-1-1,26-10 1,-35 11-372,-15 10 335,-6 8-276,9-13 170,0 1-1,0-1 1,0 0 0,0 1 0,1-1-1,-1 1 1,0-1 0,0 0-1,0 1 1,1-1 0,-1 0 0,0 1-1,0-1 1,1 0 0,-1 1-1,0-1 1,1 0 0,-1 0 0,0 1-1,1-1 1,-1 0 0,0 0-1,1 0 1,-1 0 0,0 1 0,1-1-1,-1 0 1,1 0 0,-1 0-1,1 0 1,-1 0 0,0 0 0,1 0-1,-1 0 1,1 0 0,-1 0-1,0 0 1,1 0 0,-1 0-1,1-1 1,-1 1 0,1 0 0,-1 0-159,0 0 1,1 0 0,-1 0-1,0 0 1,0 0 0,1 0-1,-1 0 1,0 0-1,0 0 1,1 0 0,-1 0-1,0 0 1,0 0 0,1 0-1,-1 0 1,0 0 0,0 0-1,0-1 1,1 1-1,-1 0 1,0 0 0,0 0-1,1 0 1,-1 0 0,0-1-1,0 1 1,0 0 0,0 0-1,0 0 1,1-1 0,-1 1-1,0 0 1,0 0-1,0 0 1,0-1 0,0 1-1,0 0 1,0 0 0,0-1-1,0 1 1,0-1 0,1-7-7626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3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13100,'0'0'8905,"79"-13"-7336,-26 12-544,5 1-256,6 0-289,-3 1-351,-5 2-994,-5-3-4837,-8 0-12555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4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20 64,'0'0'24439,"-11"-4"-24231,5 1-210,0 1 0,0-1 0,0 1 0,0 1 0,0-1 0,-1 1 0,1 0 0,0 1 0,-1-1 0,1 1 0,0 0 0,-1 1 0,1 0 0,0 0 0,-1 0 0,1 1 0,0-1 0,0 2 0,0-1 0,-9 6 0,9-5-12,3-2 0,0 0-1,1 1 1,-1-1-1,0 1 1,1-1-1,-1 1 1,1 0 0,0 0-1,0 0 1,-1 0-1,1 1 1,1-1-1,-1 0 1,0 1-1,0 0 1,1-1-1,0 1 1,-2 3-1,5-5-13,-1 0-1,1 0 1,-1 0-1,1 0 0,-1 0 1,1-1-1,0 1 1,-1 0-1,1-1 0,0 1 1,0-1-1,-1 0 0,1 1 1,0-1-1,0 0 1,0 0-1,0 0 0,-1 0 1,4-1-1,0 1-29,14 0-78,65 6-637,-77-5 731,-1 0 1,0 1 0,0-1 0,-1 1 0,1 1 0,0-1-1,0 1 1,-1 0 0,0 0 0,1 0 0,4 5-1,-9-7 24,1 0-1,-1 1 1,1-1-1,-1 0 0,0 1 1,1-1-1,-1 1 0,0 0 1,0-1-1,0 1 0,0 0 1,-1 0-1,1-1 0,0 1 1,-1 0-1,1 0 0,-1 0 1,0 0-1,1 0 1,-1 0-1,0 0 0,0 0 1,-1 0-1,1 0 0,-1 2 1,0 0 68,-1-1-1,0 0 1,0 0 0,0 0 0,0 0 0,0 0-1,-1 0 1,1 0 0,-1-1 0,0 1 0,1-1 0,-6 3-1,-4 3 216,0-2 0,0 0 0,0 0 0,0-1 0,-1-1 0,-17 5 0,14-8-3826,41-8-1358,7-2-315,-2-3-1476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14555,'0'0'61,"0"0"-1,0 0 1,0 0-1,0 0 1,0 0-1,0 1 1,0-1-1,0 0 1,0 0 0,0 0-1,0 0 1,0 0-1,0 0 1,0 0-1,0 0 1,0 0-1,0 0 1,0 1 181,0-1-181,0 0-1,0 0 1,0 0-1,1 0 1,-1 0-1,0 0 1,0 0-1,0 0 1,0 0-1,0 0 1,0 0 0,0 0-1,0 0 1,0 0-1,1 0 1,-1 0-1,0 0 1,0 0-1,0 0 1,0 0-1,0 0 1,0 0-1,0 0 1,0 0 0,0 0-1,1 0 1,-1 0-1,0 0 1,0 0-1,0 0 1,0 0-1,0 0 183,0 0-183,0-1 1,0 1-1,0 0 1,1 0-1,-1 0 1,0 0-1,0 0 1,10-10 1853,15-20-842,-19 22-512,186-231 3806,-170 211-4142,-16 19-180,0 1 0,0 0 0,1 1 0,0 0 0,1 0 0,0 0 0,8-5 0,-15 11-43,-1 1 0,1 0 0,-1 0 0,1 0 0,0-1-1,-1 1 1,1 0 0,-1 0 0,1 0 0,0 0 0,-1 0 0,1 0 0,-1 0 0,1 0-1,0 0 1,-1 0 0,1 0 0,-1 1 0,1-1 0,-1 0 0,1 0 0,0 0 0,-1 1 0,1-1-1,-1 0 1,1 1 0,-1-1 0,1 1 0,-1-1 0,0 0 0,1 1 0,-1-1 0,1 1-1,-1-1 1,0 1 0,0-1 0,1 1 0,-1-1 0,0 1 0,0 0 0,1-1 0,-1 1-1,0-1 1,0 2 0,6 28-28,-6 2-58,-1 0 0,-2-1-1,0 1 1,-16 57 0,11-67-527,-1 7-818,11-24 1075,7-7-117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17580,'11'-11'6442,"-15"26"-2010,-2 4-4513,2-5 240,2-8-220,0 0 0,1 1 1,-1-1-1,1 1 0,1-1 0,-1 1 1,1 10-1,0-17 5,1 1 0,-1-1 0,0 1 0,0-1 0,0 1 0,0-1 0,1 1 0,-1-1 0,0 1 0,0-1 0,1 1 0,-1-1 0,0 0 0,1 1 0,-1-1 0,0 0 0,1 1 0,-1-1 0,1 0 0,-1 1 0,0-1 0,1 0 0,-1 0 0,1 1 0,-1-1 0,1 0 0,-1 0 0,1 0 0,-1 0 0,1 0 0,-1 0 0,1 0 0,-1 0 0,1 0 0,-1 0 0,1 0 0,-1 0 0,1 0 0,-1 0 0,1 0 0,0-1 0,21-11-949,-5-3 201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4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7079,'0'0'13404,"-9"12"-13249,-29 40 32,36-50-159,0 1 0,1-1 0,-1 1 0,1 0 0,0-1 0,-1 1 0,1 0 0,0 0 0,1 0-1,-1 0 1,1 0 0,-1 0 0,1 0 0,0 0 0,0 0 0,0 0 0,0 0 0,0 0 0,2 6 0,0-7 38,-1 0 0,0 0 0,1 0 0,0 0 0,-1-1 0,1 1 0,0 0 1,0-1-1,0 1 0,0-1 0,0 0 0,0 1 0,0-1 0,0 0 0,1 0 0,-1-1 0,0 1 0,5 0 0,4 1 85,-1-1 0,1 0-1,0-1 1,-1 0-1,1 0 1,-1-1 0,1-1-1,-1 0 1,12-3 0,3-5-160,-1 0 1,0-1-1,0-1 1,-1-2 0,0 0-1,33-28 1,-59 44 56,-1 1 1,0 0 0,1 0-1,0 1 1,0-1 0,0 1-1,0-1 1,1 1 0,-1 0-1,1 0 1,0 0-1,0 1 1,1-1 0,-1 0-1,1 1 1,0-1 0,-1 5-1,2-8-19,1 0-1,-1 0 1,0 0-1,1 0 1,-1 0-1,1 0 1,-1 0 0,1-1-1,0 1 1,-1 0-1,1 0 1,0-1-1,0 1 1,-1 0-1,1-1 1,0 1-1,0-1 1,0 1-1,0-1 1,0 1-1,0-1 1,0 0-1,0 1 1,0-1-1,0 0 1,0 0 0,0 0-1,0 0 1,1 0-1,39 3 246,-31-3-261,12 1-206,20 2-1145,-15-3-4712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5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14862,'0'0'5894,"70"27"-5798,-40-11-64,4 2-2306,-2-2-3716,7 2-5861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5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168 145 14125,'-10'0'2333,"-3"0"-1675,1 0 0,-1 1 0,1 1 0,0 0 0,-16 5 0,24-6-564,0 0 1,0 1-1,1-1 1,-1 1-1,1 0 1,-1 0-1,1 0 1,0 0-1,0 1 1,0-1-1,0 1 1,0 0-1,1 0 1,-1 0-1,1 0 1,-1 0-1,1 0 1,0 1-1,1-1 1,-1 1-1,1-1 1,-1 1-1,1 0 1,-1 5-1,2-8-82,0 1-1,-1-1 0,1 0 1,0 1-1,0-1 0,1 0 1,-1 0-1,0 1 0,0-1 1,0 0-1,1 1 0,-1-1 1,1 0-1,-1 0 0,1 0 1,0 1-1,-1-1 0,1 0 1,0 0-1,0 0 0,0 0 1,-1 0-1,1 0 0,2 1 1,0 0 23,0-1 1,1 1 0,-1-1 0,0 1-1,0-1 1,1 0 0,-1-1 0,1 1 0,4 0-1,4 0 126,0-1 1,-1 0-1,1-1 0,22-5 0,-12 0-95,-2-1 0,1-2-1,-1 0 1,0-1 0,-1-1 0,30-21 0,-8 0 5,62-62 0,-98 89-65,20-20 2,-24 24-3,-1 0 1,1 0-1,0 0 0,0 1 0,-1-1 0,1 0 1,0 0-1,-1 0 0,1 0 0,-1-1 0,1 1 0,-1 0 1,0 0-1,0 0 0,1 0 0,-1 0 0,0 0 1,0-1-1,0 1 0,0 0 0,0 0 0,0-1 1,-8 3 143,-3 6-235,0-1 0,0 1 0,0 1 0,1 0 0,1 1 0,-1-1 0,2 2 0,-1-1 1,1 1-1,0 1 0,1-1 0,1 1 0,-1 1 0,2-1 0,0 1 0,0 0 0,1 0 0,0 1 0,-2 13 0,6-23-338,-1-1-1,1 1 1,0 0 0,0-1-1,0 1 1,0-1-1,1 1 1,-1-1 0,1 1-1,-1-1 1,1 0-1,0 1 1,0-1 0,0 1-1,0-1 1,1 0-1,-1 0 1,0 0 0,1 0-1,0 0 1,-1 0-1,1 0 1,3 2-1,25 13-9824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6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147 220 11179,'0'0'3582,"6"-8"74,0 1-2490,14-21 885,-14 1 2115,-6 27-4153,0-1-1,0 1 1,0 0-1,0 0 1,0-1-1,0 1 1,0 0-1,0 0 0,0-1 1,0 1-1,0 0 1,0 0-1,0-1 1,-1 1-1,1 0 1,0 0-1,0 0 1,0-1-1,0 1 0,0 0 1,-1 0-1,1 0 1,0-1-1,0 1 1,0 0-1,-1 0 1,1 0-1,0 0 0,0 0 1,-1 0-1,1 0 1,0-1-1,0 1 1,-1 0-1,1 0 1,0 0-1,0 0 1,-1 0-1,1 0 0,0 0 1,-15 5 329,-10 12-90,16-6-295,0 0-1,1 0 1,1 1-1,-11 23 1,16-30 23,0-1 1,1 1-1,0 0 0,0 0 1,0 0-1,0 0 0,0-1 1,1 1-1,0 0 0,0 0 1,1 0-1,-1 0 0,1 0 1,0 0-1,1 0 1,-1-1-1,3 8 0,22 39-779,-11-24 249,-1 1 0,-2 0 0,18 60 0,-28-81 532,-1 0 0,1 1 0,-1-1-1,-1 0 1,0 0 0,0 1 0,0-1 0,-1 0 0,0 1 0,0-1-1,-1 0 1,1 0 0,-2 0 0,1 0 0,-1-1 0,0 1 0,-1 0-1,1-1 1,-1 0 0,0 0 0,-1 0 0,-6 6 0,8-9 96,0 0 1,-1 0-1,1 0 1,-1 0-1,1 0 1,-1-1-1,0 0 1,0 0-1,0 0 1,0 0-1,0-1 1,-1 1-1,1-1 1,0 0 0,-1-1-1,1 1 1,-1-1-1,1 0 1,0 0-1,-7-1 1,8 1-45,0-1 1,0-1 0,0 1 0,0 0-1,1-1 1,-1 1 0,1-1-1,-1 0 1,1 0 0,-1 0 0,1 0-1,0 0 1,0-1 0,0 1-1,0-1 1,1 1 0,-1-1 0,1 1-1,-1-1 1,1 0 0,0 0-1,0 0 1,0 0 0,0 0 0,1 0-1,-1 0 1,1 0 0,0 0-1,0-5 1,-1-6-35,1 0 0,1 0-1,0 0 1,1 1 0,0-1 0,1 1-1,1-1 1,0 1 0,11-24 0,-5 19-11,1 1 1,0 0 0,1 0-1,1 1 1,1 1 0,16-15 0,90-73 62,-87 78-30,-1-1-1,-1-2 1,-1-1-1,-2-2 1,39-53-1,-65 82-24,0-1 0,-1 1-1,0-1 1,1 0 0,-1 0 0,0 0-1,0 0 1,-1 0 0,1 0 0,-1 0 0,1 0-1,-1 0 1,0 0 0,0-3 0,-1 5-5,1 0 0,0-1 1,-1 1-1,1 0 1,-1 0-1,1 0 0,-1 0 1,0 0-1,0 0 1,1 0-1,-1 0 0,0 0 1,0 0-1,0 0 1,0 0-1,0 0 1,0 1-1,0-1 0,0 0 1,0 1-1,-1-1 1,1 1-1,0-1 0,0 1 1,0 0-1,-1-1 1,1 1-1,0 0 0,0 0 1,-1 0-1,1 0 1,-3 0-1,-2 1 2,-1-1 0,0 1 0,1 0 0,-1 0 0,1 1 0,-1 0 0,1 0 0,0 1 0,0-1 0,0 1 0,0 1-1,0-1 1,1 1 0,0 0 0,-1 0 0,2 1 0,-1-1 0,0 1 0,1 0 0,-6 8 0,6-6 22,-1 1 0,1-1 0,0 1 0,1 0 0,0 0 0,0 0 0,0 0 0,1 1 0,1-1-1,-1 1 1,2-1 0,-1 1 0,1 0 0,0-1 0,2 13 0,-1-17-7,0 0 0,0-1 0,0 1 0,0 0 0,0-1 0,1 1 0,0-1 0,0 1 0,0-1 0,0 0 0,0 0 0,1 0 0,-1 0 0,1 0 0,0-1-1,0 1 1,3 1 0,0 0 13,-1-1 0,1 0 1,0 0-1,0-1 0,0 0 0,1 0 0,-1 0 0,0-1 0,11 1 0,-7-1 7,0-1-1,0 0 1,-1 0 0,1-1 0,0 0 0,0-1-1,-1 0 1,1-1 0,-1 0 0,0 0 0,1-1-1,-2 0 1,13-7 0,-15 6-15,0 1-1,0-1 1,-1 0-1,1-1 1,-1 1 0,0-1-1,0 0 1,-1 0 0,0-1-1,0 1 1,0-1 0,-1 0-1,0 0 1,-1 0 0,1 0-1,-1-1 1,1-9-1,-3 17-9,0-1 0,0 1 0,0 0-1,-1-1 1,1 1 0,0 0-1,0-1 1,0 1 0,-1 0 0,1 0-1,0-1 1,0 1 0,-1 0-1,1 0 1,0 0 0,-1-1 0,1 1-1,0 0 1,-1 0 0,1 0-1,0 0 1,-1 0 0,1-1 0,0 1-1,-1 0 1,1 0 0,0 0-1,-1 0 1,1 0 0,0 0 0,-1 0-1,1 0 1,-1 0 0,1 1-1,0-1 1,-1 0 0,1 0 0,0 0-1,-1 0 1,1 0 0,0 1-1,-1-1 1,-16 8-25,12-5 25,1 1 0,0 0 0,0 0 0,0 1 0,1-1 0,-1 1 0,1 0 0,0 0 0,0 0 0,1 0 0,0 0-1,0 1 1,0-1 0,0 1 0,1-1 0,0 1 0,0-1 0,0 12 0,1-16 2,0 0 1,1 0-1,-1 0 1,0 0-1,0 0 1,1-1-1,-1 1 1,0 0-1,1 0 1,-1 0-1,1 0 1,-1-1-1,1 1 1,-1 0-1,1 0 0,0-1 1,0 1-1,-1 0 1,1-1-1,0 1 1,0-1-1,-1 1 1,1-1-1,0 1 1,1-1-1,33 8 189,-21-7-116,-1-1 0,1 0-1,16-4 1,-14 0-72,1-1 0,-1-1 0,-1-1 0,1 0 0,-1-1 0,-1-1 0,1 0 0,-1-1 0,-1 0 0,0-1 0,-1-1 0,0 0 0,0-1 0,-1 0 0,9-15 0,-37 34-434,8 0 442,1 1 0,0-1 0,1 2 0,0-1 0,0 1 0,0 0 1,1 1-1,1-1 0,-1 1 0,1 0 0,1 1 0,0-1 0,0 1 0,0 0 0,2 0 0,-4 19 0,6-27-24,0-1-1,0 1 0,0 0 0,1-1 1,-1 1-1,1 0 0,-1-1 0,1 1 1,0-1-1,-1 1 0,1-1 0,0 1 1,0-1-1,0 1 0,0-1 0,0 0 1,0 0-1,1 1 0,-1-1 0,0 0 1,1 0-1,-1 0 0,0-1 0,1 1 1,-1 0-1,1 0 0,0-1 0,-1 1 1,1-1-1,-1 1 0,1-1 1,0 0-1,-1 0 0,1 0 0,0 0 1,2 0-1,32-5-2925,-8-9-3982,-5-9-3071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6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14894,'0'0'6791,"-15"68"-6663,23-41-1602,3 0-2754,2-2-1954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6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114 320 11915,'0'0'11275,"-12"-1"-10699,6 0-484,-1 1-1,0 0 0,1 1 0,-1 0 0,0 0 0,1 0 0,-12 4 1,15-4-62,1 0 0,0 0 0,0 0 0,0 0 0,0 0 0,0 0 0,0 1 0,0-1 0,0 1 1,1 0-1,-1-1 0,1 1 0,-1 0 0,1 0 0,-1 0 0,1 0 0,0 0 0,0 0 0,0 0 1,0 1-1,0-1 0,1 0 0,-1 0 0,1 1 0,-1-1 0,1 0 0,0 1 0,0-1 0,0 1 1,0-1-1,1 4 0,0-4-12,0-1 0,-1 0 0,1 0 0,0 1 0,0-1 0,0 0 1,0 0-1,0 0 0,0 0 0,0 0 0,0 0 0,0-1 0,1 1 0,-1 0 0,0-1 1,1 1-1,-1 0 0,0-1 0,1 0 0,-1 1 0,1-1 0,-1 0 0,0 0 1,1 1-1,-1-1 0,1 0 0,-1-1 0,2 1 0,44-3 674,-35 0-627,0 0 1,0-1-1,0-1 1,0 0-1,-1 0 1,0-1-1,0-1 0,0 0 1,-1 0-1,0-1 1,12-13-1,-1 1-48,-2 0 1,-1-2-1,31-47 0,-41 55-73,0 0 1,-1-1-1,7-20 0,-12 29 15,0-1 0,0 1-1,-1-1 1,0 1-1,0-1 1,0 0 0,-1 0-1,0 1 1,-1-1-1,-1-11 1,1 16 26,0 0 0,0 0 1,-1 0-1,1 0 0,0 0 0,-1 1 0,1-1 1,-1 0-1,0 1 0,0-1 0,1 1 0,-1 0 1,0-1-1,0 1 0,0 0 0,-1 0 0,1 0 0,0 1 1,0-1-1,0 0 0,-1 1 0,1-1 0,0 1 1,-1 0-1,1 0 0,-4 0 0,-4 0-20,1 0-1,-1 0 0,1 1 1,0 1-1,-13 2 0,14 0 22,-1 0 0,1 0-1,-1 0 1,2 1 0,-1 0-1,0 1 1,1 0 0,0 0-1,0 0 1,-8 11 0,12-14 10,1 1 1,-1 0-1,1 0 1,-1 0-1,1 0 1,0 0-1,1 0 1,-1 1-1,1-1 1,-2 7-1,3-9 4,0 1 1,0-1-1,0 1 0,0-1 0,0 1 0,1-1 0,-1 1 1,1-1-1,-1 1 0,1-1 0,0 0 0,0 1 1,0-1-1,0 0 0,1 0 0,-1 0 0,1 0 1,-1 0-1,4 3 0,50 43-273,-37-35-94,-2 1 1,0 0-1,28 33 1,-41-42 249,0-1-1,0 1 1,0-1 0,0 1 0,-1 0-1,0 0 1,0 1 0,0-1 0,-1 0-1,0 1 1,0-1 0,0 1 0,0-1-1,-1 1 1,0-1 0,0 1 0,-1-1-1,1 1 1,-1-1 0,-2 7 0,-4 1-3828,0-6-3609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7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234 102 10410,'0'-9'2439,"0"3"-1653,1 0-96,0 1 0,-1-1 0,1 1 0,-1-1 0,-1 0 0,1 1 0,-1-1 0,0 1 0,0 0 0,-4-10 0,5 15-599,-1-1-1,0 1 0,1-1 0,-1 1 0,1-1 0,-1 1 0,0 0 0,1-1 0,-1 1 1,0 0-1,0-1 0,1 1 0,-1 0 0,0 0 0,1 0 0,-1 0 0,0 0 0,0 0 1,0 0-1,1 0 0,-1 0 0,0 0 0,0 0 0,1 0 0,-1 0 0,0 1 0,1-1 1,-1 0-1,0 1 0,1-1 0,-1 0 0,0 1 0,1-1 0,-1 1 0,1-1 0,-1 1 1,0 0-1,-22 24-156,21-22 188,-7 8-95,-2 1 48,1 1 0,0 0-1,0 1 1,1 0 0,1 0-1,1 1 1,0 1 0,-7 22-1,14-37-74,0 0 1,0 0-1,0 0 0,0 0 0,0 0 0,1 0 0,-1 0 0,0 0 0,1 0 0,-1-1 0,0 1 0,1 0 0,-1 0 1,1 0-1,0 0 0,-1-1 0,1 1 0,0 0 0,-1-1 0,1 1 0,0 0 0,0-1 0,-1 1 0,1-1 0,0 1 1,1 0-1,31 12-373,-16-7-31,-12-3 348,-1-1-1,1 1 0,0 0 1,0 0-1,-1 0 0,0 0 1,0 1-1,0 0 0,0 0 1,0 0-1,-1 0 0,0 1 1,0-1-1,0 1 1,0 0-1,-1-1 0,1 1 1,-1 1-1,-1-1 0,1 0 1,-1 0-1,0 1 0,0-1 1,0 1-1,-1-1 0,0 1 1,0-1-1,0 1 0,-1-1 1,0 0-1,-2 11 0,-1-5 100,0 1 0,-1 0-1,0-1 1,-1 0-1,0 0 1,0-1-1,-1 1 1,-1-2-1,0 1 1,0-1 0,-1 0-1,0 0 1,-12 8-1,15-13 67,1 1 0,-1-1 0,1-1 0,-1 1 0,0-1 0,0 0-1,-1 0 1,1-1 0,-1 0 0,1 0 0,-1 0 0,0-1 0,1 0 0,-9 0 0,14-2-90,1 1 1,-1 0-1,0-1 1,1 1-1,-1-1 1,1 1-1,-1-1 1,1 1-1,-1-1 1,0 1-1,1-1 1,0 0-1,-1 1 1,1-1-1,-1 0 1,1 1 0,0-1-1,0 0 1,-1 1-1,1-1 1,0 0-1,0 0 1,0 1-1,0-1 1,0 0-1,0 0 1,0 1-1,0-2 1,2-27 112,-2 25-110,3-11-20,0 1 1,2 0-1,-1-1 0,2 1 0,0 1 0,0-1 0,14-20 0,66-85-408,1 19 86,-74 88 323,-1 0-1,1 1 1,1 1-1,0 0 1,25-14-1,-37 23-2,-1 1 0,1-1 0,-1 0 0,1 1 0,0-1-1,-1 1 1,1-1 0,0 1 0,-1 0 0,1 0-1,0 0 1,-1 0 0,1 0 0,2 0 0,-4 0-3,1 1 1,0-1-1,0 0 1,-1 1-1,1-1 1,0 1-1,-1-1 1,1 1-1,-1-1 0,1 1 1,0-1-1,-1 1 1,1 0-1,-1-1 1,0 1-1,1 0 1,-1-1-1,1 1 1,-1 0-1,0 0 1,1 0-1,0 5-8,0 1 0,-1-1 0,1 0 1,-1 1-1,0-1 0,-2 7 0,1 4 49,-6 52 213,7-68-212,0 0 0,1-1 0,-1 1-1,1-1 1,-1 1 0,1-1 0,-1 1 0,1-1-1,-1 0 1,1 1 0,-1-1 0,1 0 0,-1 1 0,1-1-1,0 0 1,-1 0 0,1 1 0,0-1 0,-1 0-1,1 0 1,0 0 0,-1 0 0,1 0 0,0 0-1,-1 0 1,1 0 0,0 0 0,-1 0 0,1 0-1,0 0 1,-1-1 0,1 1 0,-1 0 0,2-1 0,27-8 914,-21 2-893,-1 1 1,0-1 0,0 0 0,0-1-1,-1 1 1,0-2 0,0 1 0,-1 0-1,0-1 1,0 0 0,-1 0-1,0 0 1,-1-1 0,3-12 0,0 0-341,-1 1 0,-1 0 0,1-32 1,-5 58-54,1-1 0,-1 0 0,1 1 1,0-1-1,0 0 0,0 1 1,0-1-1,1 0 0,0 0 1,0 0-1,0 0 0,0-1 0,0 1 1,1-1-1,5 7 0,-4-6-525,1 0 0,0 0 0,0 0 1,0-1-1,1 1 0,-1-1 0,1 0 0,0-1 0,-1 1 0,11 1 0,17 3-4379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8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181 261 448,'0'0'7496,"2"-9"-2628,-1 7-4513,-1-1 0,1 1-1,-1-1 1,0 1 0,0-1 0,0 1-1,0-1 1,0 0 0,0 1 0,-1-1 0,1 1-1,-1-1 1,0 1 0,-1-4 0,1 4-142,-1 1-1,0-1 1,1 1 0,-1 0 0,1 0 0,-1 0 0,0 0 0,0 0 0,0 0 0,0 0 0,0 0 0,0 1 0,0-1 0,0 1 0,0-1-1,0 1 1,0 0 0,0 0 0,0 0 0,0 0 0,0 0 0,0 0 0,0 1 0,-3 0 0,-3 1-87,1 1 0,0 0 1,0 0-1,0 0 0,0 1 1,1 0-1,0 0 0,-1 0 0,2 1 1,-1 0-1,0 0 0,1 1 0,0 0 1,0 0-1,1 0 0,-1 0 1,2 1-1,-1-1 0,0 1 0,1 0 1,1 0-1,-1 1 0,1-1 0,0 0 1,-1 15-1,3-20-110,1 0-1,0-1 1,-1 1-1,1-1 1,0 1-1,0-1 1,0 1-1,0-1 1,1 1-1,-1-1 1,0 0-1,0 0 1,1 0 0,-1 0-1,1 0 1,-1 0-1,1 0 1,-1 0-1,1 0 1,-1-1-1,1 1 1,0-1-1,0 1 1,-1-1 0,1 0-1,0 1 1,0-1-1,-1 0 1,4 0-1,4 0 40,0 1 1,0-1-1,0-1 0,16-2 0,-13 0-102,-1-1 0,1 0 1,-1-1-1,0-1 0,0 1 0,0-2 0,-1 0 1,12-10-1,6-7-2382,36-40-1,-51 50-99,-17 17 534,-21 24 1330,13-10 709,0 0-1,1 0 0,1 1 0,1 0 0,-8 22 0,-25 99 268,34-109-336,0-1-156,-22 53 0,25-72 413,0 0 1,0 0-1,-1-1 1,0 1-1,-1-1 0,0-1 1,0 0-1,-13 11 1,20-18-48,-1 0 0,0 0 0,0-1 0,1 1 0,-1 0 0,0-1 0,0 1-1,0 0 1,0-1 0,0 1 0,0-1 0,0 1 0,0-1 0,0 0 0,0 1 0,0-1 0,0 0 0,0 0 0,0 0 0,0 0 0,0 0 0,-1 0 0,0 0 0,1-1-39,1 0-1,-1 1 0,1-1 1,0 0-1,-1 0 0,1 0 1,0 1-1,-1-1 0,1 0 1,0 0-1,0 0 0,0 0 1,0 0-1,0 0 0,0 0 1,0 0-1,0 1 0,0-1 1,0 0-1,1-2 0,17-51 1268,225-335-1098,-239 383-344,112-149-1475,-102 139 1365,0 0 0,1 1 1,1 0-1,0 2 1,1 0-1,35-21 0,-50 33 126,0 0-1,0 0 1,-1 0-1,1 0 1,0 0-1,0 0 1,0 1-1,0-1 1,0 1-1,0-1 1,0 1-1,0 0 1,0 0-1,0 0 1,0 0-1,0 0 1,0 0-1,1 0 1,-1 1-1,2 0 1,-3 0-6,0 0 1,0 0 0,0 0 0,0 0-1,0 0 1,-1 1 0,1-1 0,-1 0 0,1 0-1,-1 0 1,1 1 0,-1-1 0,1 0-1,-1 1 1,0-1 0,0 0 0,0 1 0,0-1-1,0 0 1,0 1 0,0-1 0,-1 2-1,0 6-4,-1 0-1,-1-1 1,1 0-1,-1 1 0,-1-1 1,1 0-1,-9 13 1,-46 43 309,46-53 12,0 1-1,1 1 1,0 0-1,1 1 1,-13 23-1,22-36-286,1 0-1,0-1 1,-1 1 0,1 0-1,0 0 1,-1 0 0,1 0-1,0-1 1,0 1 0,0 0-1,0 0 1,0 0 0,0 0-1,0 0 1,0 0 0,0 0-1,0 0 1,1-1 0,-1 1-1,0 0 1,1 0-1,-1 0 1,0 0 0,1-1-1,-1 1 1,1 0 0,-1-1-1,1 1 1,0 0 0,-1-1-1,1 1 1,0 0 0,-1-1-1,1 1 1,0-1 0,0 1-1,-1-1 1,1 0 0,0 1-1,0-1 1,0 0 0,0 0-1,0 1 1,-1-1 0,2 0-1,52 5-72,-35-4-163,0 1-33,73 10-921,-85-11 1138,1 1 0,-1 0 0,0 0 0,-1 1-1,1 0 1,0 0 0,-1 1 0,0-1 0,0 1-1,7 6 1,-12-10 52,-1 1 0,1 0 1,0-1-1,0 1 0,-1 0 0,1 0 0,-1-1 1,1 1-1,-1 0 0,1 0 0,-1 0 0,1 0 0,-1 0 1,0 0-1,1 0 0,-1 0 0,0 0 0,0 0 0,0 0 1,0-1-1,0 1 0,0 0 0,0 0 0,0 0 0,0 0 1,0 0-1,-1 0 0,1 0 0,0 0 0,-1 0 1,1 0-1,-1 0 0,1 0 0,-1 0 0,1-1 0,-1 1 1,1 0-1,-1 0 0,0-1 0,0 1 0,1 0 0,-1-1 1,0 1-1,0-1 0,0 1 0,1-1 0,-1 1 0,0-1 1,0 0-1,0 1 0,-2-1 0,-59 21 1291,54-19-1130,-55 14 1716,-97 10-1,10-18-5453,129-9-3123,12-5-7175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8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 17553,'0'0'4452,"-7"49"-3043,3-4 289,-2 11-609,-5 6-320,-2 6-481,-4 1-192,-4 3 32,6 0-128,-4-2-833,2-5-2530,-1-6-3588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8:09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18033,'0'0'9961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18244,'4'2'6377,"-4"2"-4784,0 0-609,0 2-208,0 1-504,2 2-296,-2-2-600,-2-1-400,-1-2 848,-1-4-184,-3 1-145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6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7719,'0'12'966,"0"-1"0,1 1 0,0-1-1,1 0 1,0 1 0,1-1 0,0 0-1,5 12 1,-5-18-834,1 1 1,-1-1-1,1 1 1,-1-1-1,2-1 1,-1 1-1,0 0 1,1-1-1,0 0 1,0 0-1,0 0 1,0-1-1,1 0 1,0 0-1,-1 0 1,10 2-1,2 0-29,-1 0 0,1-2 0,1 0 0,-1-1 0,34-1 0,88-11 368,-48-5-195,88-26 0,-120 24-108,1 3 1,1 2-1,0 3 0,105-2 0,-153 13-167,-1-1-1,1 2 1,0 0-1,-1 0 1,0 1-1,0 1 0,0 0 1,17 10-1,-4 0 19,-2 1-1,38 31 0,-40-37-344,-11-11-2353,-5-8-3909,-4-4-218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7:57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11371,'0'0'3822,"10"0"-2204,70-1 625,-34-1-1846,0 1 0,1 3 0,-1 2 0,69 14 0,-89-12-220,0 0 0,0-2 1,42 2-1,-56-5-120,-1-1 0,1-1 0,-1 0 0,1-1-1,-1 0 1,0-1 0,1 0 0,-1-1 0,-1 0-1,17-9 1,-25 12-149,0 0-1,0 0 1,0-1 0,0 1-1,-1-1 1,1 1 0,0-1-1,-1 0 1,1 0-1,-1 0 1,3-3 0,0-17-5297,-4 4-2864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2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21 2402,'0'0'513,"-53"-9"-417,29 4 160,-1 1 0,1 2 609,-3 1-416,7 1-321,-5 0-128,3 0-929,-3 0-2210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59:2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86 4933,'0'0'3411,"-8"0"-1671,-46 1 4191,91-1-4687,42-2-593,131-18 1,-130 11-589,100 1 0,-96 7-6,87-13 0,5-3-57,-112 12 0,91-4-171,-155 9 59,2-1 10,1 1-5412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2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10555 5 8456,'0'0'2055,"10"-1"-1329,-4 0-665,43-2 649,-47 3-679,-1 0 0,0 1 0,1-1 0,-1 0-1,0 0 1,1 1 0,-1-1 0,0 0 0,1 1 0,-1 0 0,0-1 0,0 1 0,1 0 0,-1-1 0,0 1-1,0 0 1,0 0 0,0 0 0,0 0 0,0 0 0,0 0 0,0 0 0,-1 0 0,1 1 0,0-1 0,-1 0-1,1 0 1,-1 1 0,1-1 0,-1 0 0,0 1 0,1-1 0,-1 0 0,0 3 0,0 5-3,0 1 0,-1-1 1,0 0-1,0 0 1,-1 0-1,0 0 0,-1 0 1,0-1-1,0 1 0,-1-1 1,0 1-1,0-1 1,-1 0-1,0-1 0,-1 1 1,0-1-1,0 0 1,-10 9-1,-17 15-106,-2-1 1,0-2-1,-52 32 1,-126 62 372,154-91-259,-233 122 106,-409 150-1,-633 134-77,345-181-453,-10-43-1,-1584 199 497,1728-281-142,17 79 96,164 37 547,545-190-379,2 6-1,3 4 0,-122 91 1,227-144-123,-17 11 390,-60 57 0,89-75-417,-1 0 1,1 1 0,1 0 0,0 0 0,0 0 0,0 1-1,1 0 1,0 0 0,1 1 0,0-1 0,1 1 0,0 0-1,-3 17 1,5-23-75,1 0 1,0-1-1,1 1 0,-1 0 0,1-1 1,-1 1-1,1 0 0,0-1 0,1 1 1,-1-1-1,1 1 0,-1-1 0,1 0 1,0 1-1,0-1 0,0 0 0,1 0 1,-1-1-1,1 1 0,0 0 0,0-1 1,-1 0-1,2 1 0,-1-1 0,0 0 1,0-1-1,1 1 0,-1-1 0,0 1 1,7 0-1,10 4-23,0-1 0,1 0 0,0-2 0,25 1 0,-39-4 4,230 10-1442,-189-11-566,-1-2 0,95-19 0,-70 3-4752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2.9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35 8584,'-1'-1'248,"1"0"-1,0 0 1,-1-1-1,1 1 1,0 0-1,-1 0 1,1-1 0,0 1-1,0 0 1,0 0-1,0 0 1,0-1-1,1 1 1,-1 0 0,0 0-1,0-1 1,1 1-1,-1 0 1,1 0-1,-1 0 1,1 0-1,-1 0 1,1 0 0,0 0-1,1-2 1,-1 3-115,1-1 1,-1 1-1,1-1 1,-1 1 0,1 0-1,-1 0 1,1 0-1,-1 0 1,1 0 0,-1 0-1,1 0 1,-1 0-1,1 0 1,-1 1 0,1-1-1,-1 1 1,3 0 0,10 5-12,0 1 0,0 1 1,14 9-1,-21-12 242,129 79-87,-135-83-272,0 0-1,0 0 0,0 0 0,0 0 1,0 0-1,0 0 0,0 0 1,0 0-1,-1 0 0,1 1 1,0-1-1,-1 0 0,1 1 1,-1-1-1,1 0 0,-1 1 1,0-1-1,1 0 0,-1 1 1,0-1-1,0 1 0,0-1 0,0 0 1,0 1-1,-1-1 0,1 1 1,0-1-1,-1 0 0,1 1 1,-1-1-1,1 0 0,-1 0 1,1 1-1,-2 1 0,-3 4 88,1-1 0,-1 1-1,-1-1 1,-8 9 0,10-11-24,-69 64 567,49-48-543,1 1 1,1 0 0,1 2-1,1 0 1,-33 52 0,43-53-2031,7-5-2680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4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12684,'0'0'10559,"1"9"-10238,0 32-39,-2-1 0,-9 66 1,-1 6-223,11-89-241,0 14-458,-5-18-2694,0-16-422,1-4-2046,-1-7-3263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4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 11787,'0'0'5344,"11"-8"-3401,-2 3-1647,0-1 1,0 1-1,0 1 0,1-1 0,0 2 1,0-1-1,0 1 0,0 1 1,1 0-1,-1 0 0,16 0 0,-17 2-246,21 0 119,0 1-1,35 5 1,-58-5-156,1 0 0,0 1 0,-1 0 1,0 0-1,0 1 0,1 0 0,-2 0 0,1 0 0,0 1 0,-1 0 1,1 1-1,-1-1 0,0 1 0,6 7 0,-11-10-3,1-1 0,-1 1 0,1 0 0,-1 0 0,0 0 0,0 0 0,0 0 0,0 0 0,-1 0 1,1 1-1,0-1 0,-1 0 0,1 0 0,-1 0 0,0 1 0,0-1 0,0 0 0,0 1 0,0-1 0,0 0 0,-1 3 0,-1-1 36,1 0-1,-1-1 1,0 1-1,0 0 1,0-1-1,-1 1 1,1-1-1,-1 0 1,0 0 0,-6 5-1,-2 1 101,0 0 0,-1-1-1,-1-1 1,1 0 0,-23 9-1,-51 11 262,48-23-9051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4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13549,'0'0'10004,"-11"12"-9497,11-12-504,-19 20 210,1 1 0,0 1 0,2 1 0,-18 33 0,21-30-20,2-1 1,1 2 0,1-1-1,1 2 1,2-1 0,0 1-1,2-1 1,1 1 0,2 1-1,1 31 1,1-54-234,-1 1 0,2-1 0,-1 1 0,1-1 1,0 1-1,0-1 0,1 0 0,-1 0 0,1 0 0,1 0 1,-1-1-1,1 1 0,0-1 0,0 0 0,1 0 0,0 0 1,0-1-1,6 5 0,-5-5-820,1 0 0,0 0-1,0-1 1,0 0 0,0 0 0,0-1 0,0 0 0,1 0 0,14 1 0,28-1-10634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6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10698,'0'0'9705,"-49"16"-7302,47-15-514,2 0-351,0 0-545,0 1-417,14 0-127,3-2-1,1 2-192,5 0-160,-2-2-63,1 1-194,3-1-1408,-6 0-1794,-4 0-3460,2-9-10345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14419,'6'-8'2505,"-2"0"-1265,0-3 3993,-1 11-4121,-3 6-496,0-2-408,0 5-856,-3-2-1472,-1-3 1800,1-1-288,-1-7-233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6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11211,'0'0'13842,"8"-1"-12475,1-1-1249,0 0 1,0-1-1,0 0 0,-1 0 1,1-1-1,-1 0 1,0 0-1,0-1 1,-1 0-1,1-1 1,-1 0-1,0 0 0,-1 0 1,0-1-1,8-10 1,22-23-93,-47 70-324,-2-5 297,-37 79 212,45-92-185,0 0-1,1 1 1,1-1-1,0 1 1,1 0 0,-1 22-1,5-35-258,0 0-1,-1 0 1,1 0-1,0 0 1,0-1-1,0 1 1,-1 0 0,1-1-1,0 1 1,-1-1-1,1 0 1,0 1-1,-1-1 1,4-2-1,12-15-4880,1-9-4004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7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13805,'0'0'10789,"0"10"-10063,-1-2-647,-1 0 1,0 0-1,0 0 1,-1 0-1,0 0 0,0-1 1,-1 1-1,1-1 1,-2 0-1,1 0 0,-1 0 1,0-1-1,-1 1 1,1-1-1,-11 8 0,-18 12 287,24-19-103,1 0 0,-1 0 1,2 1-1,-11 11 0,47-16-55,91-4 37,-62 0-1583,0 0-3703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7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6726,'0'0'20660,"49"8"-20052,-15-8-255,-2-1-161,-2 1-128,0 0-128,-4-2-1698,-1-1-2658,-8-4-5093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39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23 7111,'0'-1'310,"0"0"0,0 0 0,0 0 0,0 1 0,-1-1 0,1 0 0,0 0 0,0 0 0,0 1 0,1-1 0,-1 0-1,0 0 1,0 1 0,0-1 0,1 0 0,-1 0 0,0 1 0,1-1 0,-1 0 0,0 1 0,1-1 0,-1 0 0,1 1 0,-1-1 0,1 0 0,-1 1 0,1-1 0,0 1 0,-1-1 0,2 0 0,20 10 4699,-8-2-4183,17 6 735,-22-10-1464,0 0-1,0 1 1,0 0 0,15 10-1,-23-13-96,-1 0 0,1 0 0,0 0-1,0 0 1,0 0 0,0 0 0,-1 0 0,1 0-1,0 0 1,-1 0 0,1 0 0,-1 0 0,1 1-1,-1-1 1,0 0 0,0 0 0,1 0 0,-1 1-1,0-1 1,0 0 0,0 0 0,0 1 0,0-1-1,0 0 1,-1 0 0,1 1 0,0-1 0,-1 0 0,1 0-1,-1 0 1,1 0 0,-1 0 0,1 1 0,-1-1-1,0 0 1,0 0 0,1 0 0,-1-1 0,-2 2-1,-40 36-167,38-34 147,-30 17-68,28-18 84,0 1 0,1-1 0,-1 1 0,1 0 0,0 1 0,0 0 0,1-1 0,-1 2 0,1-1 0,-6 10 0,11-15 6,0 0 0,0 1 0,0-1 1,0 1-1,0-1 0,0 1 0,0-1 1,1 0-1,-1 1 0,0-1 1,0 1-1,1-1 0,-1 0 0,0 1 1,0-1-1,1 0 0,-1 1 0,0-1 1,1 0-1,-1 1 0,1-1 1,-1 0-1,0 0 0,1 0 0,-1 1 1,1-1-1,-1 0 0,0 0 0,1 0 1,-1 0-1,1 0 0,-1 0 1,1 0-1,-1 0 0,1 0 0,-1 0 1,0 0-1,1 0 0,-1 0 0,1 0 1,0 0-1,27 0 0,-24 0 3,39 1-78,38 0-515,-31-11-3931,-45 5-2388,-5-1-544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0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6438,'0'0'14958,"48"-5"-14317,-18 5-33,5 0-383,-2 0-129,2 0-353,5 0-2049,-10 0-3491,2-4-5158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0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249 0 13837,'0'0'9091,"-9"5"-8706,-223 108 165,232-113-551,0 0 0,-1 0 1,1 0-1,0 0 0,-1 0 1,1 0-1,0 0 0,-1 1 1,1-1-1,0 0 0,-1 0 1,1 0-1,0 0 1,-1 1-1,1-1 0,0 0 1,0 0-1,-1 1 0,1-1 1,0 0-1,0 0 0,-1 1 1,1-1-1,0 0 0,0 1 1,0-1-1,0 0 1,0 1-1,-1-1 0,1 0 1,0 1-1,0-1 0,0 0 1,0 1-1,0-1 0,0 0 1,0 1-1,15 4 7,37-2 19,-40-3-37,109 14-493,-69-5-3347,-26-5-578,-20-3 53,0-1-4106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0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12940,'0'0'8456,"56"10"-7175,-20-10-384,0 0-512,4 0-353,1 1-32,-3 1-897,-4 0-1313,-2-2-2787,-8 0-3811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1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0 201 11819,'0'0'14659,"9"-3"-13602,4-3-982,0 0 0,0 0 0,-1-1 0,0-1 0,0 0-1,-1-1 1,21-19 0,-14 10-257,-1-2 1,-1 1-1,25-43 0,-54 85-443,-46 83 29,53-95 574,1 1 1,1-1-1,0 1 1,0 0-1,1 0 1,1 1-1,-2 19 1,4-31-54,0-1 0,0 1 0,0-1 0,0 1 0,0 0 0,0-1-1,0 1 1,0-1 0,0 1 0,1 0 0,-1-1 0,0 1 0,0-1 0,0 1 0,1-1 0,-1 1 0,0 0 0,1-1 0,-1 0 0,0 1 0,1-1 0,-1 1-1,1-1 1,-1 1 0,1-1 0,0 1 0,12-2-4998,1-4-1766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1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11435,'0'0'4703,"4"9"-3219,7 13-767,5 9-11,-1 1 0,17 54 0,-28-71-511,-2 1 0,0-1 0,-1 1 0,0 0 0,-2 0-1,1 0 1,-2 0 0,0-1 0,-1 1 0,-1-1 0,0 0 0,-13 29 0,8-22-160,-2-1 0,-1-1 1,-15 22-1,11-21-1132,0-1 1,-29 27 0,12-21-4942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2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11787,'0'0'4260,"51"6"-1441,-15-3-1218,11 0-287,8-2-514,-1 0-543,5 0-193,-5-1-64,-7 0-1121,-9 0-1282,-8 0-1729,-13 0-288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22605,'-4'3'2088,"4"-4"-1992,3 1 8,-2 3-512,3 0 448,-1-1-264,-1-6-200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1:42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12588,'0'0'3043,"88"20"-705,-41-16-1185,8-2-416,1 0-481,1-2-224,-4 0-2498,-6 0-5478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08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1 289 13389,'0'0'10185,"12"-9"-9224,31-25-504,-1-2 0,-2-2 0,-1-2 0,57-76 0,-82 101-379,-13 33-330,-2 1 293,-1 30 132,-13 70 0,8-70-1163,-3 70 0,11-113-2305,2-6-1658,3 0-3172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08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13869,'0'0'13389,"54"3"-12781,-33-3-223,4 0-289,-1 0-32,-1 0-32,1 0-160,-1 0-1089,-4-3-1282,-6-8-2529,0-5-6343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08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3 13132,'0'0'9647,"10"-1"-8809,6 0-498,1 1-1,0 1 1,30 4-1,-43-4-310,-1-1-1,0 1 0,0 0 1,1 0-1,-1 0 1,0 0-1,0 1 0,0-1 1,0 1-1,-1 0 1,1 0-1,0 0 0,4 5 1,-6-6-32,0 1 0,-1 0 0,1 0 0,-1-1 0,1 1 0,-1 0 0,0 0 0,1 0 0,-1-1 0,0 1 1,0 0-1,0 0 0,0 0 0,-1 0 0,1 0 0,-1-1 0,1 1 0,-1 0 0,1 0 0,-1-1 0,0 1 0,0 0 0,0-1 1,0 1-1,0-1 0,0 1 0,0-1 0,-2 2 0,-5 6 25,-1 0 1,1-1-1,-1 0 1,-1-1-1,1 0 0,-21 11 1,20-12 102,-1 0 1,1 1-1,0 1 1,0 0-1,1 0 1,-9 10 0,17-17-111,1-1 0,-1 1 1,1-1-1,-1 1 0,1-1 1,0 1-1,-1-1 0,1 1 1,0-1-1,-1 1 0,1 0 1,0-1-1,0 1 1,-1 0-1,1-1 0,0 1 1,0 0-1,0-1 0,0 1 1,0 0-1,0-1 0,0 1 1,0 0-1,0-1 0,0 1 1,1 0-1,-1-1 1,0 1-1,0-1 0,1 1 1,-1 0-1,0-1 0,1 1 1,-1-1-1,1 2 0,1-1 6,0 1-1,0-1 0,1 0 1,-1 0-1,0 0 0,1 0 1,-1 0-1,0 0 0,1-1 0,3 1 1,68 4-520,-67-5 318,77 0-5894,-45-3-1490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09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193 162 12844,'0'0'8958,"2"-8"-7004,4-28-481,-6 36-1423,0-1-1,0 0 1,0 0-1,-1 0 1,1 0-1,0 0 1,0 1-1,-1-1 1,1 0-1,-1 0 1,1 1-1,0-1 1,-1 0-1,0 0 1,1 1-1,-1-1 1,1 1-1,-1-1 1,0 0-1,1 1 1,-1-1-1,0 1 1,0 0-1,1-1 1,-1 1-1,0 0 1,0-1-1,0 1 1,1 0-1,-1 0 1,0 0-1,0-1 1,0 1-1,0 0 1,0 0-1,1 0 1,-1 0-1,0 1 1,0-1-1,0 0 1,0 0-1,1 0 1,-3 1-1,-35 8-166,28-4 102,0 0 1,1 1-1,0 1 1,0-1-1,1 1 0,-1 1 1,2 0-1,-12 13 1,14-15 28,0 0 1,1 1-1,0-1 1,0 1 0,0 0-1,1 0 1,0 0 0,1 0-1,-1 0 1,1 1-1,1 0 1,-2 12 0,3-19-12,0 1 0,0-1 1,0 0-1,1 0 0,-1 1 1,0-1-1,1 0 1,-1 0-1,0 0 0,1 0 1,0 0-1,-1 0 1,1 0-1,0 0 0,-1 0 1,1 0-1,0 0 0,0 0 1,0 0-1,0 0 1,0-1-1,0 1 0,2 1 1,1 0 12,-1-1 1,1 0 0,0 1-1,0-1 1,0 0 0,0-1-1,6 1 1,5 0 92,1-2 0,-1 0 1,16-3-1,-11 0-8,1-1-1,-1-1 1,-1 0 0,22-11 0,-32 13-43,0-1-1,-1 1 1,1-2-1,-1 1 1,0-1-1,0 0 1,0-1-1,-1 0 1,0 0-1,9-13 1,-13 15-144,-1 0 1,1 0 0,-1 0-1,0 0 1,-1-1-1,1 1 1,-1 0-1,0-1 1,-1 1-1,1-1 1,-1 0-1,0 1 1,0-1-1,-1 1 1,-1-8 0,-13-32-4516,-9 5-5345,9 17-106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09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6182,'0'0'15134,"-4"12"-13687,-6 28-427,2 0-1,2 1 1,2 0-1,0 41 1,5-5-745,11 92 1,9-67-3555,-10-78-2753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0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12620,'0'0'11387,"-11"8"-10784,-3 4-303,0 0 1,1 0-1,1 1 0,0 1 0,1 0 1,0 1-1,-8 17 0,17-29-250,-14 27 490,-21 52 0,34-74-509,0 2 0,1-1-1,-1 0 1,2 0 0,-1 1 0,2-1-1,-1 1 1,1 0 0,0-1 0,4 19-1,-3-25-42,0 0 0,1 0 0,-1 0 0,1 0 0,0-1 0,-1 1 0,2 0 0,-1-1 0,0 1-1,0-1 1,1 0 0,-1 1 0,1-1 0,0 0 0,0-1 0,-1 1 0,1 0 0,0-1 0,1 0 0,-1 0 0,0 0-1,0 0 1,0 0 0,7 0 0,3 1-1105,1 0 0,-1-1 0,1-1-1,22-2 1,1-7-6490,-1-7-5937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0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1 138 12684,'0'0'13186,"12"-1"-12796,-3 0-367,1-1 1,-1 0-1,1-1 1,-1 0-1,0 0 1,0-1 0,0 0-1,-1-1 1,1 0-1,-1 0 1,8-7-1,13-15 31,29-34-1,-69 77 14,1 0 0,1 1-1,1-1 1,-10 28 0,7-17 26,7-18-134,1 0-1,0 1 1,0 0-1,1 0 1,0 0-1,1 0 1,0 0-1,1 11 1,0-21-127,0 1 1,0 0-1,0-1 1,0 1-1,1 0 1,-1 0-1,0-1 1,0 1-1,1-1 1,-1 1-1,0 0 1,1-1 0,-1 1-1,1-1 1,-1 1-1,1 0 1,-1-1-1,1 1 1,-1-1-1,1 0 1,-1 1-1,1-1 1,0 1-1,-1-1 1,1 0 0,-1 0-1,1 1 1,0-1-1,0 0 1,-1 0-1,1 0 1,0 0-1,-1 0 1,1 0-1,0 0 1,0 0-1,-1 0 1,1 0 0,0 0-1,-1 0 1,1 0-1,0 0 1,-1-1-1,1 1 1,1-1-1,14-2-7076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0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1 13773,'0'0'7879,"5"57"-6597,1-30-450,1 6-287,-1 2-225,-6 8-95,0 4-97,0 3 0,-21 0-64,-7 7 32,-10-1 0,-9-2-160,-4-2-993,2-9-1249,6-12-3940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3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13036,'0'0'4837,"60"6"-3428,-20-6-256,5 0-448,6 0-513,-4 0-128,-2-1-64,-5-1-96,-12 0-576,-9 2-353,-8 0-481,-5 0-576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15795,'1'3'1801,"5"5"-1193,-1 4-232,4 4 1392,0 11-1039,1 6-89,0 8-152,0 4 8,-6 2-48,-2-1-16,-5 7-64,-6 0 24,-5 1-312,-9 1-296,-7-2 1312,-3 0-1024,-15-7 8,0-5-8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4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11082,'0'0'9770,"60"16"-8201,-22-11-640,7 0-641,0-1-160,2 1-128,-1 0-1569,-9-4-3428,-3-1-5733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1 178 11179,'0'0'15182,"11"-2"-14328,-1-1-766,-1 0 0,1 0 0,-1-1-1,0 0 1,0 0 0,0-1 0,0-1 0,-1 1 0,0-1-1,12-12 1,75-97 8,-97 166-555,-5-8 462,3-23-788,1 1-1,1 0 1,1-1 0,2 39 0,0-58 486,-1 0 1,0 0-1,0 1 1,0-1-1,1 0 1,-1 0-1,1 0 1,-1 1-1,1-1 1,-1 0-1,1 0 1,0 0-1,-1 0 1,1 0-1,0 0 1,0 0-1,0-1 1,0 1-1,0 0 1,0 0-1,0-1 1,1 2-1,8 1-5551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17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14286,'0'0'12299,"76"27"-12107,-44-26-96,2-1-32,-4 0-1377,0 0-1345,-7-5-3620,-8-5-6470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1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48 10666,'-1'-2'128,"1"1"0,-1 0 0,1-1 0,-1 1 0,1 0 0,-1-1 0,1 1 0,0 0 0,0-1 0,0 1 0,0 0 0,0-1 0,0 1 0,0-1 0,0 1 0,1 0-1,-1-1 1,0 1 0,1 0 0,-1-1 0,1 1 0,0 0 0,-1 0 0,1 0 0,0-1 0,0 1 0,0 0 0,-1 0 0,1 0 0,0 0 0,1 0 0,-1 1 0,0-1 0,0 0 0,0 0 0,0 1 0,1-1 0,-1 0 0,0 1 0,1 0 0,-1-1 0,0 1 0,1 0 0,-1-1-1,0 1 1,1 0 0,-1 0 0,0 0 0,1 0 0,2 1 0,0-1 140,-1 0 0,1 0 0,0 0 0,0 1 0,-1 0-1,1-1 1,0 1 0,-1 1 0,1-1 0,-1 0 0,1 1 0,-1 0-1,0-1 1,0 2 0,1-1 0,-1 0 0,-1 0 0,1 1-1,4 4 1,-6-5-247,0 0-1,0 1 1,0-1-1,0 0 0,0 1 1,-1-1-1,1 1 0,-1-1 1,1 1-1,-1 0 1,0-1-1,0 1 0,0-1 1,0 1-1,-1-1 1,1 1-1,-1 0 0,1-1 1,-1 0-1,0 1 1,0-1-1,0 1 0,0-1 1,-3 4-1,1-2 36,-1 1 0,0-1 0,0 1-1,0-1 1,0 0 0,-1-1 0,1 1-1,-1-1 1,-10 6 0,17-10-107,0 1 0,1-1 0,-1 1-1,0 0 1,0 0 0,0 0 0,0 0 0,1 0 0,-1 0 0,0 1-1,0-1 1,0 1 0,0-1 0,0 1 0,0 0 0,0 0-1,0 0 1,0 0 0,0 0 0,-1 1 0,1-1 0,0 0 0,-1 1-1,1-1 1,-1 1 0,1 0 0,-1-1 0,0 1 0,0 0-1,0 0 1,0 0 0,2 3 0,-2-3 55,1 1 0,-1 0-1,0-1 1,1 1 0,-1 0-1,0 0 1,-1 0 0,1-1 0,0 1-1,-1 0 1,0 0 0,0 0 0,1 0-1,-2 0 1,1 0 0,0 0 0,-1 0-1,1 0 1,-1 0 0,0 0 0,0 0-1,0-1 1,0 1 0,0 0-1,-4 4 1,-2 0 241,0-1 0,-1 0 0,0 0 0,0 0 0,0-1 0,-1 0 0,1-1 0,-1 0 0,0 0 0,-1-1 0,1 0 0,0-1 0,-1 0 0,0 0 0,1-1 0,-1-1 0,-17 0 0,26 0-281,1 0 0,0 0-1,-1 0 1,1 0 0,-1 0 0,1 0 0,-1 0 0,1 0 0,-1 0 0,1 0 0,-1-1 0,1 1 0,-1 0-1,1 0 1,-1-1 0,1 1 0,0 0 0,-1 0 0,1-1 0,0 1 0,-1-1 0,1 1 0,0 0 0,-1-1 0,1 1-1,0-1 1,-1 1 0,1 0 0,0-1 0,0 1 0,0-1 0,-1 0 0,1 0-191,0 0 0,0 0 0,0 0 0,0 1-1,0-1 1,1 0 0,-1 0 0,0 0 0,0 0 0,0 0 0,1 0 0,-1 0 0,1 1 0,-1-1 0,0 0 0,1 0 0,-1 0 0,1 1-1,0-1 1,-1 0 0,1 1 0,0-1 0,-1 0 0,1 1 0,1-1 0,14-6-3969,3-1-859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1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1 170 11018,'0'0'12054,"9"-6"-11557,23-18-297,-1-2 0,-2-1 1,51-59-1,-95 108-122,1 1 0,-20 43 1,28-52-227,0 0 0,0 1 0,2-1 1,0 1-1,0 0 0,2 0 1,0 1-1,-1 25 0,6-34-2975,5-6-2583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2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10730,'0'0'9705,"-19"64"-8007,4-37-577,11 3-480,-5-2-481,3-2-128,4-2-32,-1-7-1089,3-3-1762,0-5-2018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2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8 14670,'0'0'4901,"-8"1"-3524,2 1-1227,1-1 1,-1 1-1,1 0 0,0 0 1,0 0-1,-1 1 1,2-1-1,-7 5 0,10-6-136,-1 0-1,0 1 1,1-1-1,-1 1 0,0-1 1,1 1-1,0 0 1,-1 0-1,1 0 1,0-1-1,0 1 0,0 0 1,0 0-1,0 0 1,1 1-1,-1-1 1,1 0-1,-1 0 0,1 0 1,0 0-1,-1 1 1,1-1-1,0 0 1,1 0-1,-1 0 0,0 1 1,1-1-1,-1 0 1,2 3-1,1-1-32,0 0-1,1-1 1,-1 0 0,1 1-1,0-1 1,0-1-1,0 1 1,0 0 0,1-1-1,-1 0 1,1 0 0,-1 0-1,10 2 1,16 8-452,-27-11 437,-1 1 0,1-1 0,0 1 1,-1 0-1,1 0 0,-1 0 0,0 0 0,0 0 0,0 0 0,0 1 0,0-1 0,0 1 0,0-1 0,-1 1 1,1 0-1,-1 0 0,0 0 0,0-1 0,0 1 0,0 0 0,-1 0 0,1 6 0,-1-5 71,0 0-1,-1 1 0,0-1 0,0 0 0,0 1 0,-1-1 0,1 0 0,-1 0 0,0 0 0,0 0 1,0-1-1,-1 1 0,0 0 0,-4 4 0,2-2 100,0-1 0,-1 1 0,1-1 0,-1 0-1,-1 0 1,1-1 0,-1 0 0,1 0 0,-1-1 0,-1 1 0,1-1 0,0-1-1,-1 0 1,1 0 0,-1 0 0,1-1 0,-1 0 0,-11 0 0,16-2-127,1 0 1,0 0 0,0-1-1,0 1 1,0 0 0,0-1 0,0 1-1,0-1 1,1 0 0,-1 0-1,1 1 1,-1-1 0,1 0 0,-1-1-1,1 1 1,0 0 0,0 0-1,0 0 1,1-1 0,-1 1 0,0 0-1,1-1 1,-1 1 0,1 0-1,0-6 1,-1-1-193,0 0 1,0-1-1,1 1 0,1 0 1,2-19-1,-1 23 156,0 0-1,0-1 0,0 1 1,1 0-1,-1 0 0,1 0 1,1 0-1,-1 0 0,1 1 1,-1 0-1,1 0 1,0 0-1,8-6 0,5-1 77,0-1-1,28-12 0,3-2 7,-47 26-16,0-1 0,0 1 0,1-1 0,-1 0 0,0 0 0,0 1 0,1-1-1,-1 0 1,0 0 0,0 0 0,0 0 0,0 0 0,-1-1 0,1 1 0,0 0-1,0 0 1,-1-1 0,1 1 0,0 0 0,-1-1 0,0 1 0,1 0 0,-1-1 0,0 1-1,1-1 1,-1 1 0,0-1 0,0 1 0,0 0 0,-1-1 0,1 1 0,0-1 0,0 1-1,-2-3 1,1 2-72,0 1-1,0-1 0,-1 1 0,1 0 1,-1-1-1,1 1 0,-1 0 1,0 0-1,1 0 0,-1 0 0,0 0 1,0 0-1,0 0 0,0 1 0,1-1 1,-1 1-1,0-1 0,0 1 1,0 0-1,0 0 0,0 0 0,0 0 1,0 0-1,-4 1 0,4 0-366,1-1-1,-1 1 1,1 0 0,0 0-1,-1 0 1,1 1 0,0-1-1,0 0 1,0 0-1,0 1 1,0-1 0,0 0-1,0 1 1,0-1 0,0 1-1,1-1 1,-1 1-1,0 0 1,1-1 0,0 1-1,-1 3 1,0 6-3887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3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 13229,'0'0'10281,"-49"62"-9608,24-33-353,1 4-256,-1 1-32,-1-3 0,7-4 0,2-4-160,10-9-512,-1-5-578,8-7-1376,0-13-6374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3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21 12364,'0'0'6331,"-8"2"-5899,5-1-405,-25 11 107,27-11-131,0-1 0,0 1 0,0 0 0,1 0 0,-1-1 0,0 1 0,0 0 0,1 0 0,-1 0 0,1 0 0,-1 0 0,1 0 0,-1 0 0,1 0 0,-1 0 0,1 1 0,0-1 0,0 0 0,0 0 0,0 0 0,-1 0 0,1 0 0,1 1 0,-1-1 0,0 0 0,0 0 0,0 0 0,1 0 0,-1 0 0,0 0 0,1 2 0,1-2 25,-1 1 1,1-1 0,-1 1 0,1-1 0,0 0-1,-1 0 1,1 0 0,0 0 0,0 0-1,0 0 1,0 0 0,0 0 0,0-1 0,0 1-1,0-1 1,0 0 0,0 1 0,0-1 0,0 0-1,0 0 1,4-1 0,1 1 197,0 0 1,0-1-1,0 0 0,0 0 1,11-4-1,-14 3-119,1-1 0,-1 0 0,1-1 1,-1 1-1,0-1 0,-1 0 0,1 0 0,5-6 0,-8 8-55,0 1 1,0-1-1,-1 1 0,1 0 0,0-1 0,0 0 0,-1 1 1,1-1-1,-1 1 0,1-1 0,-1 0 0,0 1 0,0-3 0,0 3-35,0 1 0,0-1 0,0 0 0,-1 0-1,1 1 1,0-1 0,-1 1 0,1-1 0,-1 0-1,1 1 1,-1-1 0,1 1 0,-1-1 0,1 1-1,-1-1 1,1 1 0,-1-1 0,0 1 0,1-1-1,-1 1 1,0 0 0,1-1 0,-1 1 0,0 0 0,1 0-1,-1 0 1,0 0 0,0-1 0,1 1 0,-2 0-1,-4-1-116,0 0 0,0 1 0,0-1 0,0 1 0,1 1 0,-1-1 0,0 1 0,0 0 0,0 0 0,0 0 0,1 1 0,-1 0-1,1 0 1,-1 0 0,1 1 0,0 0 0,0 0 0,0 0 0,-7 7 0,8-6-534,0 1 1,0 0-1,0 0 1,0 0-1,1 1 1,0-1-1,0 1 1,1 0-1,0-1 1,0 1-1,-3 12 1,2 10-4770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3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27 13196,'0'0'6017,"-10"10"-4869,5-5-987,-29 29 445,31-32-533,1 1 0,0 0 0,0 0-1,0 0 1,0 0 0,0 0 0,1 0-1,-1 0 1,1 0 0,0 1 0,0-1-1,-1 8 1,2-11-26,1 0 0,-1 1 0,1-1 0,-1 1 0,1-1 0,-1 0 0,1 1 0,-1-1-1,1 0 1,0 0 0,-1 1 0,1-1 0,-1 0 0,1 0 0,0 0 0,-1 0 0,1 0 0,-1 0 0,1 0-1,0 0 1,-1 0 0,1 0 0,0 0 0,-1 0 0,1 0 0,-1 0 0,1-1 0,-1 1 0,1 0 0,0 0 0,0-1-1,22-7 813,-13 3-659,0-1 1,-1 0 0,15-12-1,-22 16-130,1 0-1,-1 0 1,0 0 0,0 0-1,-1 0 1,1 0-1,0-1 1,-1 1-1,1 0 1,-1-1 0,0 1-1,0-1 1,0 0-1,0 1 1,0-1-1,0 0 1,-1 0 0,0 1-1,1-1 1,-1-4-1,-1 5-75,0 0 0,0 1 0,-1-1 0,1 0-1,0 1 1,-1-1 0,1 1 0,-1-1 0,1 1 0,-1 0-1,1 0 1,-1 0 0,0 0 0,0 0 0,0 0 0,0 0-1,0 0 1,0 1 0,0-1 0,0 1 0,0-1 0,0 1-1,0 0 1,0 0 0,0 0 0,-2 0 0,-5 0-885,1-1 1,0 1-1,0 1 1,0 0-1,-13 2 1,5 5-4261,7 2-2814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16764,'10'-15'2699,"-2"5"851,-8 10-3480,0 0-1,1 0 1,-1 1 0,0-1-1,1 0 1,-1 0 0,0 1-1,0-1 1,1 0 0,-1 1 0,0-1-1,0 0 1,0 1 0,0-1-1,1 0 1,-1 1 0,0-1-1,0 1 1,0-1 0,0 0-1,0 1 1,0-1 0,0 1-1,0-1 1,0 0 0,0 1-1,0-1 1,0 0 0,0 1-1,0-1 1,-1 1 0,1 45 543,-12 82 0,3-46-2074,6-62 615,0 9-4131,-2-36 1195,-4-3 2726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4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14382,'0'0'9032,"87"32"-8135,-38-27-481,0-1-352,7-1-32,-13-1-640,-3-2-1410,-10 0-1794,-20 0-800,-1 0-673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2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8264,'0'0'10217,"76"10"-8295,-41-8-673,7-2-512,-4 0-513,-4 1-192,1-1-896,-8 0-2307,-3 0-4677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1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29 12908,'1'-1'357,"-1"-1"0,0 1 0,0 0-1,0 0 1,0 0 0,-1-1 0,1 1-1,0 0 1,0 0 0,-1 0 0,1-1 0,0 1-1,-1 0 1,1 0 0,-1 0 0,0 0-1,1 0 1,-1 0 0,0 0 0,0 0-1,1 0 1,-3-1 0,2 2-224,0-1 0,-1 1 0,1 0 0,0-1 0,0 1 0,-1 0 0,1 0 0,0 0 0,-1 0 0,1 0 0,0 0 0,0 1 0,-1-1 0,1 0 0,0 1 0,0-1 0,-2 2 0,-4 1-131,0 1 0,0 0 0,0 1 1,1 0-1,-11 9 0,10-7 85,-1 0 0,1 0 0,0 1 0,1-1 0,0 2 0,0-1-1,1 1 1,0 0 0,0 0 0,1 0 0,0 1 0,1-1 0,0 1 0,1 0 0,0 0 0,0 0 0,1 0 0,0 0 0,1 0 0,1 12 0,0-19-54,0-1 0,0 1 0,1 0 1,-1-1-1,1 1 0,0-1 0,-1 0 1,1 0-1,0 0 0,0 0 0,0 0 1,1 0-1,-1 0 0,0 0 0,1-1 1,-1 0-1,1 1 0,0-1 0,-1 0 1,1 0-1,0 0 0,0 0 0,-1-1 1,1 1-1,0-1 0,4 0 0,3 2 172,1-1-1,0-1 1,0 0-1,0 0 1,18-4-1,-25 3-119,0 0-1,-1 0 1,0 0-1,1-1 0,-1 1 1,0-1-1,1 0 0,-1 0 1,0 0-1,0-1 1,-1 1-1,1-1 0,0 1 1,-1-1-1,0 0 1,1 0-1,2-6 0,-4 7-22,0 0 0,0 0-1,-1 1 1,1-1-1,-1 0 1,1 0 0,-1 0-1,0 0 1,1 0 0,-1 0-1,0 0 1,0 0-1,0 0 1,-1 0 0,1 0-1,0 0 1,-1 1 0,1-1-1,-1 0 1,0 0-1,0 0 1,1 0 0,-1 1-1,0-1 1,-1 0-1,1 1 1,0-1 0,0 1-1,-1-1 1,1 1 0,-1 0-1,1 0 1,-3-2-1,-4-2-142,0 0 0,0 0 0,-1 1 0,1 0 0,-1 1 0,0 0 0,0 0 0,-1 1 0,1 0 0,0 1 0,-1 0 0,1 0 0,-1 1 0,1 0 0,-1 1 0,-13 2 0,22-2-4,1-1-1,-1 0 1,0 1-1,0-1 1,0 0 0,0 1-1,0-1 1,1 1-1,-1-1 1,0 1-1,0-1 1,1 1 0,-1 0-1,0-1 1,1 1-1,-1 0 1,1 0-1,-1-1 1,1 1 0,-1 0-1,1 0 1,-1 0-1,1 0 1,0 0-1,-1-1 1,1 1 0,0 0-1,0 0 1,0 0-1,0 0 1,0 0-1,0 0 1,0 0 0,0 0-1,0 0 1,1 1-1,-1 0-130,1-1 0,0 1 0,0-1 1,-1 0-1,1 1 0,0-1 0,0 0 0,0 0 0,0 1 0,1-1 0,-1 0 0,0 0 0,0 0 0,1 0 0,-1-1 0,0 1 0,1 0 0,-1 0 0,1-1 1,-1 1-1,2-1 0,62 4-7007,-27-4 2322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1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89 11915,'0'0'3225,"1"-9"437,2-43 1249,-3 52-4876,0-1 0,0 1-1,0 0 1,0 0 0,0 0-1,0 0 1,0-1 0,0 1-1,-1 0 1,1 0 0,0 0 0,0 0-1,0 0 1,0 0 0,0-1-1,0 1 1,-1 0 0,1 0-1,0 0 1,0 0 0,0 0 0,0 0-1,-1 0 1,1 0 0,0 0-1,0 0 1,0 0 0,-1 0-1,1 0 1,0 0 0,0 0 0,0 0-1,0 0 1,-1 0 0,1 0-1,0 0 1,0 0 0,0 0-1,0 0 1,-1 0 0,1 0 0,0 0-1,0 0 1,0 1 0,0-1-1,0 0 1,-1 0 0,1 0-1,0 0 1,0 0 0,0 0 0,0 1-1,0-1 1,0 0 0,0 0-1,-1 0 1,1 0 0,0 1-1,0-1 1,0 0 0,0 0 0,0 0-1,0 0 1,0 1 0,0-1-1,0 0 1,0 0 0,0 0-1,0 1 1,-8 11-158,5-5 120,1 1 0,1-1 1,-1 0-1,1 1 0,0-1 0,1 1 0,0-1 0,0 1 0,1-1 0,0 1 0,0-1 0,0 1 0,1-1 0,0 0 0,5 10 0,-1-5 14,1-1 0,1 0-1,-1-1 1,2 1-1,-1-2 1,2 1-1,-1-1 1,11 8-1,-14-13-1,-1 1-1,0 0 0,0 0 0,0 1 0,0-1 1,5 11-1,-9-15 10,-1 0 1,1 0-1,-1 1 0,1-1 1,-1 0-1,1 0 0,-1 1 1,0-1-1,1 0 0,-1 1 1,0-1-1,0 0 0,0 1 1,0-1-1,0 0 0,-1 1 1,1-1-1,0 0 0,-1 1 0,1-1 1,0 0-1,-1 1 0,0-1 1,1 0-1,-1 0 0,0 0 1,1 0-1,-1 0 0,0 0 1,0 0-1,0 0 0,0 0 1,0 0-1,0 0 0,0 0 1,0-1-1,-1 1 0,1 0 1,0-1-1,0 1 0,-3 0 1,-17 6 94,0-1-1,0 0 1,-1-2 0,0 0 0,0-2-1,0 0 1,-37-3 0,57 1-114,1 1 0,0-1 0,0 0 0,0 0 1,-1 0-1,1 0 0,0 0 0,0 0 0,-1 0 0,1 0 0,0-1 1,0 1-1,0 0 0,-1-1 0,1 1 0,0-1 0,0 1 0,0-1 0,0 0 1,0 1-1,0-1 0,0 0 0,0 0 0,0 1 0,0-1 0,0 0 0,1 0 1,-1 0-1,0 0 0,1 0 0,-1-1 0,1 1 0,-1 0 0,1 0 1,-1 0-1,1 0 0,0-1 0,-1 1 0,1 0 0,0-2 0,1 1-12,-1-1 0,1 1 0,0-1 0,0 1 0,0-1-1,0 1 1,0-1 0,0 1 0,1 0 0,-1 0 0,1 0 0,0 0-1,0 0 1,-1 0 0,1 0 0,0 0 0,4-2 0,101-54-55,9-5 148,-105 56 72,-1 0 0,0-1 1,-1 0-1,1-1 0,-2 0 0,1 0 1,-1-1-1,7-11 0,-13 19-89,-1-1 0,1 0 0,-1 1 0,1-1-1,-1 0 1,0 0 0,0 0 0,0 0 0,0 0-1,-1 0 1,1 0 0,-1 0 0,0 0 0,1 0-1,-1 0 1,-1 0 0,1 0 0,0 0 0,-1 0-1,0 0 1,0 0 0,0 0 0,0 0 0,0 0-1,0 0 1,-1 1 0,1-1 0,-1 0 0,0 1-1,-3-5 1,2 5-90,-1 0 0,1-1 0,0 1 0,0 0 0,-1 1 0,0-1 0,1 1 0,-1-1 0,0 1 0,1 0 0,-1 0 0,0 1-1,0-1 1,0 1 0,0 0 0,0 0 0,0 0 0,1 1 0,-1-1 0,0 1 0,0 0 0,0 0 0,1 0 0,-5 2 0,5-1-158,0-1-1,0 1 1,0 0 0,0 0 0,1 0-1,-1 1 1,1-1 0,-1 1 0,1-1-1,0 1 1,0 0 0,0 0 0,0 0-1,0 0 1,1 0 0,-1 0-1,1 0 1,0 1 0,-1 5 0,-1 4-2739,1 1 0,0-1 0,1 24 0,1-13-5319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1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16592,'0'0'6374,"-17"50"-4260,8-27-1057,7 2-577,-4 1-416,4 1 0,2-1-1057,0-1-1025,0-6-1281,0-8-2466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11339,'0'0'8125,"5"-9"-5557,-2 4-2344,0 1 1,1-1 0,-1 0-1,1 1 1,0 0 0,0 0-1,0 0 1,1 0 0,-1 1-1,1-1 1,0 1 0,0 1 0,0-1-1,0 1 1,0-1 0,1 2-1,-1-1 1,1 0 0,-1 1-1,1 0 1,8 0 0,-3 0-85,-1 0-1,0 0 1,1 1 0,-1 1-1,1 0 1,16 3 0,-25-3-132,0 0 1,0 0 0,0 0 0,0 0 0,0 0-1,0 0 1,0 1 0,0-1 0,-1 1-1,1-1 1,0 1 0,-1 0 0,1 0 0,-1 0-1,0-1 1,1 1 0,-1 0 0,0 1-1,0-1 1,-1 0 0,1 0 0,0 0 0,-1 0-1,1 1 1,-1-1 0,0 0 0,0 1-1,1-1 1,-2 0 0,1 1 0,0-1 0,0 0-1,-1 0 1,1 1 0,-1-1 0,-1 3-1,-1 5 92,-1 0 0,-1 1 0,0-2 0,0 1 0,-1 0 0,0-1-1,-1 0 1,0-1 0,0 1 0,-1-1 0,-15 12 0,10-8-20,1 0 1,1 0 0,0 1-1,-10 16 1,21-29-78,-1 1-1,1 0 1,0-1 0,0 1-1,-1-1 1,1 1 0,0 0 0,0-1-1,0 1 1,0 0 0,0-1-1,-1 1 1,1 0 0,1-1 0,-1 1-1,0 0 1,0-1 0,0 1-1,0 0 1,0-1 0,1 1 0,-1 0-1,0-1 1,0 1 0,1-1-1,-1 1 1,0-1 0,1 1 0,-1-1-1,1 1 1,-1-1 0,1 1-1,-1-1 1,1 1 0,-1-1-1,1 0 1,-1 1 0,1-1 0,0 0-1,-1 1 1,1-1 0,0 0-1,-1 0 1,1 0 0,-1 1 0,1-1-1,0 0 1,-1 0 0,1 0-1,0 0 1,-1 0 0,1 0 0,0-1-1,0 1 1,54 0-109,-38-1-140,-15 1 216,65-2-3220,-22-4-3346,-7-3-3627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2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0 15535,'0'0'11979,"-53"57"-11050,25-23-321,3 1-319,1 0-225,1-3-32,10-8-192,1-2-641,5-5-993,3-11-1441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3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 12075,'0'0'2606,"-10"1"-428,0 1-1711,1 0 0,0 1 0,-1 0 0,2 0 0,-1 1 0,0 0 0,-9 7 0,13-9-363,1 1 0,0 0 0,1 0 0,-1 0 1,0 0-1,1 0 0,0 0 0,0 1 0,0 0 0,0 0 0,0 0 0,1 0 1,0 0-1,0 0 0,0 1 0,0-1 0,1 1 0,-1-1 0,0 9 0,2-12-61,0 1 0,0 0-1,0-1 1,0 1-1,1 0 1,-1-1-1,0 1 1,1-1-1,-1 1 1,1 0 0,0-1-1,0 0 1,-1 1-1,1-1 1,0 1-1,0-1 1,0 0-1,0 0 1,0 1-1,1-1 1,-1 0 0,0 0-1,1 0 1,-1 0-1,2 0 1,2 2 34,0-1 1,1 0-1,-1-1 1,0 1-1,1-1 1,-1 0-1,0 0 1,7-1-1,-1 1-4,0-1-1,-1-1 0,1 0 1,-1 0-1,1-1 1,-1 0-1,0-1 1,15-6-1,21-23 1018,-44 31-999,0-1 1,-1 1-1,1-1 0,0 0 0,-1 0 0,1 1 0,-1-1 1,0 0-1,0 0 0,0 0 0,0 0 0,0 0 0,0-1 1,0 1-1,-1 0 0,1 0 0,-1-1 0,0 1 0,1 0 1,-1 0-1,0-1 0,-1-2 0,1 4-73,-1-1 0,0 1-1,0 0 1,0-1 0,0 1-1,0 0 1,0 0 0,0 0-1,-1 0 1,1 0 0,0 0 0,-1 0-1,1 1 1,0-1 0,-1 0-1,1 1 1,-1-1 0,1 1-1,-1-1 1,1 1 0,-1 0-1,1-1 1,-4 1 0,-41-2-146,39 2 82,-7 0-525,1 0 1,-1 1-1,0 0 1,1 1-1,-18 5 0,27-6 119,0 1 0,1-1 0,-1 1 0,1 0 0,-1 0 0,1 0 0,0 1 0,0-1-1,-5 6 1,5-6-294,1 2 0,0-1-1,0 0 1,0 0-1,0 0 1,1 1 0,-1-1-1,1 1 1,0 0-1,0-1 1,-1 8 0,1 10-6087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2:33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5 16720,'0'0'4484,"-9"6"-2407,0 1-1659,-7 3 326,2 2-1,-1 0 0,-12 14 0,24-23-682,0 0-1,0 1 1,0 0-1,0-1 1,0 1-1,1 0 1,0 1-1,0-1 1,0 0-1,0 0 1,1 1-1,-1-1 1,1 1-1,0 0 1,1-1-1,-1 1 1,1 0-1,0-1 1,0 6-1,1-8-48,0 0 0,0-1 0,0 1-1,0-1 1,0 1 0,0-1-1,1 0 1,-1 0 0,0 1-1,1-1 1,-1 0 0,1 0 0,-1 0-1,1 0 1,0 0 0,-1-1-1,1 1 1,0-1 0,-1 1 0,1-1-1,0 1 1,0-1 0,0 0-1,-1 0 1,1 0 0,0 0 0,0 0-1,3-1 1,3 1 59,-1 0-1,1-1 1,0 0 0,-1 0-1,15-5 1,-15 3-44,-1-1 1,1 1 0,-1-1-1,0-1 1,0 1-1,0-1 1,0 0 0,-1 0-1,0-1 1,5-5-1,-7 7-14,0 0 0,0 0 0,-1 0 0,0-1 0,0 1 0,0 0 0,0-1 0,0 0 0,-1 1 0,0-1-1,0 0 1,0 0 0,-1 1 0,0-1 0,0 0 0,0-8 0,-1 11-43,0-1 0,-1 1 0,1-1 1,0 1-1,-1 0 0,1 0 0,-1 0 0,0 0 0,0 0 1,1 0-1,-1 0 0,-1 0 0,1 1 0,0-1 1,0 1-1,-1 0 0,1-1 0,0 1 0,-1 0 0,1 1 1,-1-1-1,0 0 0,1 1 0,-1-1 0,1 1 0,-1 0 1,-4 0-1,-39 1-2820,11 9-3859,15 3-695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26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283 109 5958,'0'0'2204,"6"-8"-292,4-5-1348,20-27 1805,-11 9 2694,-19 30-4890,0 1 0,1 0 0,-1-1 0,0 1 0,0 0 0,1-1 0,-1 1 0,0 0 0,0-1 0,0 1-1,0-1 1,0 1 0,1 0 0,-1-1 0,0 1 0,0-1 0,0 1 0,0-1 0,0 1 0,0 0 0,0-1 0,-1 1-1,1-1 1,0 1 0,0 0 0,0-1 0,0 1 0,0-1 0,-1 1 0,1 0 0,0-1 0,0 1 0,-1 0 0,1-1-1,0 1 1,-1 0 0,1 0 0,0-1 0,-1 1 0,1 0 0,0 0 0,-1-1 0,1 1 0,-1 0 0,-26 1 1297,-29 17-1940,25-3 515,1 1-1,0 1 1,-44 35 0,66-46-37,0 0-1,1 1 1,-1 0 0,1 0-1,1 1 1,-1 0 0,1 0-1,1 1 1,0 0 0,0 0 0,0 0-1,1 0 1,1 1 0,-1-1-1,2 1 1,-3 17 0,5-25-11,0 1 1,0-1 0,1 1 0,-1 0 0,1-1-1,0 1 1,-1-1 0,1 1 0,0-1 0,1 0-1,-1 0 1,0 1 0,1-1 0,-1 0 0,1 0-1,0 0 1,0 0 0,-1 0 0,1-1-1,1 1 1,-1-1 0,0 1 0,0-1 0,0 0-1,1 1 1,-1-1 0,1-1 0,-1 1 0,1 0-1,-1 0 1,5 0 0,10 2-126,0 0 0,-1-1 1,27 0-1,-41-2 108,100-1-3356,-34-9-1956,-13-6-1790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37 233 14179,'-6'-7'664,"1"0"0,0 0-1,0-1 1,1 0 0,-4-9 0,7 15-429,0-1 1,1 0 0,-1 0 0,1 0-1,-1 0 1,1 0 0,0 1-1,0-1 1,1 0 0,-1 0-1,1 0 1,-1 0 0,1 1-1,0-1 1,0 0 0,0 0 0,0 1-1,0-1 1,3-3 0,4-5 159,0 1 1,0 0-1,0 0 1,2 1-1,-1 0 1,1 1-1,0 0 1,13-8-1,-17 12-334,0 1 0,0-1-1,1 1 1,-1 1-1,1-1 1,0 1 0,0 0-1,0 0 1,0 1-1,0 0 1,0 0 0,0 1-1,0 0 1,0 0 0,1 0-1,6 2 1,-10 0-56,0-1-1,0 0 1,0 1 0,0 0 0,-1 0 0,1 0-1,0 0 1,-1 1 0,0-1 0,0 1 0,0 0-1,0 0 1,4 5 0,-3-3-7,0 1-1,-1 1 1,1-1 0,-1 1-1,0-1 1,-1 1 0,3 9-1,-2-2-6,-1 1 0,0-1 0,-1 1-1,0 0 1,-1 0 0,-1-1 0,-3 17 0,3-24 7,-1 1 0,-1 0 0,1-1 0,-1 1 0,-1-1 0,1 0 1,-1 0-1,0 0 0,-1-1 0,0 0 0,0 1 0,0-2 0,-1 1 1,1 0-1,-1-1 0,-1 0 0,1-1 0,-1 1 0,0-1 0,0-1 1,0 1-1,0-1 0,-1 0 0,1-1 0,-1 0 0,0 0 1,1 0-1,-1-1 0,0-1 0,0 1 0,0-1 0,0 0 0,0-1 1,0 0-1,-13-3 0,6-3-1086,15 7 1070,-1 0 0,1 0-1,0 0 1,-1-1 0,1 1-1,0 0 1,0 0 0,-1 0-1,1 0 1,0-1 0,0 1 0,-1 0-1,1 0 1,0-1 0,0 1-1,0 0 1,0 0 0,-1-1-1,1 1 1,0 0 0,0 0 0,0-1-1,0 1 1,0 0 0,0-1-1,0 1 1,0 0 0,0-1-1,0 1 1,0 0 0,0-1-1,0 1 1,0 0 0,0-1 0,0 1-1,0 0 1,0 0 0,0-1-1,0 1 1,0 0 0,1-1-1,8-3-645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27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0 10698,'0'0'5344,"11"4"-4191,-2-1-1019,-1 1 1,1 0-1,-1 0 0,0 1 1,0 0-1,-1 1 0,1 0 1,-1 0-1,-1 0 0,1 1 1,-1 0-1,0 0 0,0 1 1,-1-1-1,0 1 1,-1 1-1,5 9 0,-4-3-84,-1 1-1,0 0 1,-2 0 0,1 1-1,-2-1 1,0 0 0,-1 1-1,-1-1 1,0 1 0,-2-1-1,1 0 1,-2 0 0,-10 29-1,-6 7 223,-2 0 0,-49 81 0,-8-8-1085,20-49-4807,16-32-4555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1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11563,'0'0'5114,"-11"2"-5071,2 0-25,1 1 1,0-1-1,0 1 1,0 1-1,0 0 1,0 0-1,1 0 1,-1 1-1,1 0 1,1 1-1,-1-1 1,-7 10-1,4-5 70,-87 97 446,86-95-554,2 1 0,-1 1 0,2 0-1,0 0 1,1 1 0,-9 25 0,15-40-63,1 1 0,-1 0 1,1-1-1,0 1 0,-1 0 1,1 0-1,0-1 0,0 1 1,0 0-1,-1 0 0,1 0 1,0-1-1,0 1 1,0 0-1,0 0 0,0 0 1,1-1-1,-1 1 0,0 0 1,0 0-1,0 0 0,1-1 1,-1 1-1,0 0 0,1-1 1,-1 1-1,1 0 1,-1-1-1,1 1 0,-1 0 1,1-1-1,-1 1 0,1-1 1,0 1-1,1 0-28,0-1 1,0 0-1,0 0 1,0 0-1,0 0 0,1 0 1,-1-1-1,0 1 1,-1 0-1,1-1 0,0 0 1,0 1-1,2-2 1,58-33-2005,55-53-491,-7-9 4214,-81 65 1003,-24 24-129,-19 22-1607,-3 3-671,-31 38 149,45-52-340,0 1 1,1 0-1,-1 0 0,1 1 1,0-1-1,0 0 1,1 1-1,-1 0 1,1-1-1,0 1 0,0 0 1,0 4-1,1-8-31,1 0 0,-1-1 0,1 1 0,0-1 0,-1 0 0,1 1 0,0-1 0,-1 1 0,1-1 0,0 0 0,-1 0 0,1 1 0,0-1 0,0 0 0,0 0 0,-1 0 0,1 0 0,0 0 0,0 0 0,-1 0 0,1 0 0,0 0 0,0 0 0,-1 0 0,1-1 0,0 1 0,0 0 0,1-1 0,26-7-559,-2-4-257,1-2 1,-2-1 0,30-23 0,-27 19 89,59-33 0,-81 53 915,-16 10 526,-20 15 736,12-12-736,8-6-155,-1 0 0,1 1-1,1 0 1,-1 0 0,2 1 0,-15 19 0,23-28-542,0-1 0,0 0 0,0 1 0,1-1 0,-1 0 0,0 1 0,0-1 0,0 0 1,0 1-1,1-1 0,-1 0 0,0 1 0,0-1 0,0 0 0,1 0 0,-1 1 0,0-1 1,1 0-1,-1 0 0,0 0 0,0 1 0,1-1 0,-1 0 0,0 0 0,1 0 0,-1 0 1,0 0-1,1 1 0,-1-1 0,1 0 0,-1 0 0,0 0 0,1 0 0,-1 0 0,0 0 1,1 0-1,-1-1 0,0 1 0,1 0 0,-1 0 0,0 0 0,1 0 0,-1 0 0,1-1 1,20-1-71,2-4-494,-1-2 0,0-1 0,0 0 0,28-18-1,-31 16-201,-1 1-1,2 0 1,-1 2-1,1 0 1,39-8-1,-59 15 774,1 1 0,-1 0-1,0 0 1,1 0 0,-1 0 0,0 0 0,1 0-1,-1 0 1,0 0 0,1 0 0,-1 0 0,0 0-1,1 0 1,-1 0 0,0 0 0,1 0 0,-1 0-1,0 0 1,0 0 0,1 1 0,-1-1-1,0 0 1,1 0 0,-1 0 0,0 0 0,0 1-1,1-1 1,-1 0 0,0 0 0,0 1 0,1-1-1,-1 0 1,0 0 0,0 1 0,0-1 0,-3 14 950,-17 14 1615,19-26-2161,0-2-366,1 0 0,0 1 0,0-1 0,0 0 0,-1 0 0,1 0 0,0 0 0,0 1 0,0-1 0,-1 0 0,1 0 0,0 0 0,0 1 0,0-1 0,0 0 0,0 0 0,-1 1 0,1-1 0,0 0 0,0 0 0,0 1 0,0-1-1,0 0 1,0 0 0,0 1 0,0-1 0,0 0 0,0 0 0,0 1 0,0-1 0,0 0 0,0 0 0,0 1 0,0-1 0,1 0 0,-1 0 0,0 1 0,0-1 0,0 0 0,0 0 0,0 1 0,1-1 0,-1 0 0,0 0 0,0 0 0,0 0 0,1 1 0,-1-1-1,0 0 1,19-1 472,24-12-340,-21 4-87,-3 0-424,0 2 0,1 0 0,0 1 0,29-5 0,-49 11 324,1 0 1,-1-1-1,0 1 1,1 0-1,-1 0 1,0 0-1,1 0 1,-1 0-1,0 0 1,0 0-1,1 0 1,-1 0-1,0 1 1,1-1-1,-1 0 1,0 0-1,1 0 1,-1 0-1,0 0 0,0 0 1,1 1-1,-1-1 1,0 0-1,0 0 1,1 0-1,-1 1 1,0-1-1,0 0 1,0 0-1,1 1 1,-1-1-1,0 0 1,0 0-1,0 1 1,0-1-1,0 0 1,1 0-1,-1 1 1,0-1-1,0 1 1,-5 15-11,-13 12 446,-2 1 120,-22 37 1,26-38-1347,11-22-2921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3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26 9929,'0'0'8109,"-11"-5"-6726,3 2-1087,0-1 1,0 1-1,-1 0 0,0 1 0,1 0 1,-1 1-1,0-1 0,0 2 1,1-1-1,-1 1 0,0 1 0,0-1 1,0 2-1,0-1 0,1 1 1,-1 0-1,-9 5 0,5 0-105,1 0-1,1 1 1,-1 1-1,1 0 1,1 1 0,0 0-1,-12 14 1,17-17-125,0-1 1,0 1-1,0 0 1,1 0-1,0 1 1,1-1-1,0 1 1,0 0-1,0 0 1,1 0-1,0 0 1,1 0-1,-1 16 1,2-21-61,1 0 0,0-1-1,0 1 1,0 0 0,0 0 0,0-1 0,1 1 0,-1-1 0,1 1 0,0-1 0,-1 1-1,1-1 1,0 0 0,0 0 0,1 0 0,-1 0 0,0 0 0,1-1 0,-1 1 0,1-1-1,0 0 1,-1 1 0,1-1 0,0 0 0,0 0 0,0-1 0,-1 1 0,1-1 0,4 1 0,14 2-287,1 0 0,40-2 0,-52-1-46,76-5-4022,-29-10-3127,-10-3-3425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3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8904,'0'0'7020,"10"6"-5781,-4-2-1062,0 1 0,0-1 1,0 1-1,0 1 0,-1-1 0,0 1 1,0 0-1,-1 0 0,1 0 0,-1 1 0,-1-1 1,1 1-1,-1 0 0,4 13 0,0 8 80,-1 0 0,-2 0-1,-1 0 1,-1 0 0,-1 1-1,-2 0 1,0-1 0,-2 0-1,-1 1 1,-2-1 0,-1-1-1,-14 39 1,-2-7-447,-3-1 0,-2-1 0,-2-2 0,-57 77 0,38-67-3494,1-12-2156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3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6822,'4'-8'4885,"12"-20"-2521,8-13 1520,-10 14 1645,-12 71-5028,-13 127-434,-1 1-310,14-110-830,0-32-1635,-2-1-5223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3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10890,'0'0'1111,"6"-9"309,-1 3-1164,0-1 1,1 1 0,0 0-1,0 0 1,0 0-1,1 1 1,0 0 0,0 0-1,0 1 1,0 0 0,1 0-1,-1 1 1,12-4-1,28-4-98,0 3-1,1 2 0,0 2 0,0 1 0,49 5 0,-51-1-117,-16-1-25,47 7-1,-68-6-16,0 1 0,-1 0 0,1 0 0,-1 1-1,0 0 1,1 0 0,-1 1 0,-1 0-1,1 1 1,8 6 0,-15-10 16,1 0 0,-1 0 0,0 0 0,1 0 1,-1 0-1,0 1 0,0-1 0,0 0 0,0 1 0,0-1 0,0 1 0,-1-1 0,1 1 0,0-1 0,-1 1 1,1-1-1,-1 1 0,0 0 0,1-1 0,-1 1 0,0 0 0,0 0 0,0-1 0,-1 4 0,0-3 86,0 1 0,0-1 0,0 1-1,-1-1 1,1 1 0,-1-1-1,0 0 1,0 1 0,1-1 0,-1 0-1,-1 0 1,1 0 0,-3 1-1,-10 7 559,0-1-1,-1-1 1,-28 10-1,37-15-593,-66 23 679,6-3-1167,25-5-4011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40 11403,'0'-5'471,"1"3"76,-1 0-1,1-1 1,-1 1 0,0 0 0,1 0-1,-1 0 1,-1 0 0,1 0 0,0-1-1,0 1 1,-2-3 0,2 5-460,-1-1 1,0 0 0,0 1-1,0-1 1,0 1-1,0-1 1,0 1 0,0 0-1,0-1 1,-1 1 0,1 0-1,0 0 1,0 0-1,0 0 1,0 0 0,0 0-1,0 0 1,0 0 0,-1 0-1,1 0 1,0 1-1,0-1 1,0 0 0,0 1-1,-2 0 1,-3 2-37,-1 0 1,0 0-1,1 0 1,0 1-1,0 0 1,0 1-1,0-1 1,1 1-1,-1 0 1,1 0-1,1 1 1,-8 9-1,-4 8 354,-25 45 0,30-45-207,0 0 1,1 0 0,2 1 0,0 0-1,2 0 1,0 1 0,2 0 0,-3 50 0,7-60-319,1-1 1,1 0-1,0 1 1,0-1-1,2 0 1,0 0 0,7 18-1,-6-22-498,0 0 0,1 0 1,0 0-1,1 0 0,0-1 0,0 0 0,1-1 0,0 0 0,1 0 1,10 7-1,22 13-8116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13357,'0'0'11659,"3"1"-11852,4 5 197,-1 0-1,0 0 1,-1 1-1,0 0 0,0 0 1,0 0-1,-1 0 1,6 15-1,12 17 31,3-6-89,51 53 1,-18-22-5747,-55-61 4558,0 0-357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11787,'0'0'10826,"72"-57"-10537,-25 38-33,8-2-160,-3-2-64,-3 5-128,-2 0-1474,-11 0-2529,-6-1-2724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13196,'0'0'6535,"-6"10"-6498,-9 14 220,-2-1 1,0-1-1,-2 0 0,-1-1 1,0-2-1,-1 0 0,-1-1 1,-1-1-1,-30 17 0,53-33-193,3-1-70,1 1 0,-1-1 0,1 0 0,-1 0 0,1 0 0,-1-1 0,1 1 0,5-3 0,-5 3 12,155-22-229,-52 15-6643,-83 7 1303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23069,'12'3'1824,"-12"3"-1352,-2 4-256,-1 10 785,-1 0-297,0 1-488,0 2-200,-1-7-440,2-2-264,5-4-329,5-4-103,3-7-392,0-7-160,3-7 911,1-4-263,4-4 80</inkml:trace>
  <inkml:trace contextRef="#ctx0" brushRef="#br0" timeOffset="1">167 67 14235,'1'2'163,"0"0"1,0 1-1,1-1 1,-1 0-1,1-1 1,0 1-1,-1 0 1,1 0-1,0-1 1,0 1-1,0-1 0,0 1 1,0-1-1,0 0 1,1 0-1,-1 0 1,0 0-1,1 0 1,-1-1-1,0 1 1,1-1-1,-1 1 0,1-1 1,-1 0-1,1 0 1,-1 0-1,1 0 1,-1-1-1,1 1 1,2-2-1,10-1 433,0-1 0,-1 0-1,25-12 1,-28 11-280,2 0 33,36-18 787,-46 21-960,1 0 0,-1 0-1,0-1 1,0 1-1,0-1 1,0 0-1,0 0 1,-1 0-1,1 0 1,3-7-1,-30 26 1118,16-8-1198,0 1 0,0-1 0,1 1 1,1 1-1,-1-1 0,1 1 0,1 0 0,0 1 1,1-1-1,0 1 0,0 0 0,-2 15 0,5-24-97,1 0-1,0-1 1,0 1-1,0-1 0,0 1 1,0 0-1,0-1 1,1 1-1,-1-1 0,0 1 1,1-1-1,-1 1 1,1-1-1,0 1 0,-1-1 1,1 1-1,0-1 1,0 0-1,0 1 0,0-1 1,0 0-1,0 0 1,0 0-1,1 0 0,-1 0 1,0 0-1,1 0 1,-1 0-1,0 0 0,1-1 1,-1 1-1,1 0 1,-1-1-1,1 0 0,-1 1 1,1-1-1,0 0 1,-1 0-1,3 0 0,-1 1-59,0-1 0,0-1-1,-1 1 1,1 0-1,0-1 1,0 1 0,0-1-1,-1 0 1,1 0-1,0 0 1,-1-1 0,1 1-1,-1 0 1,1-1-1,-1 0 1,0 1 0,1-1-1,-1 0 1,0 0 0,0-1-1,0 1 1,1-3-1,6-18-261,-5-13-147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9097,'0'0'9769,"76"-4"-9545,-25 0-128,7-1-96,2-1-2146,1-3-5893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57 259 11115,'0'0'1959,"-9"5"171,-27 19 5,24-14-525,13-6-100,15-6-685,6-8-399,0-2-1,-1 0 1,0-1 0,30-26-1,-21 16-375,68-59 31,-64 52-199,70-49 0,-110 104-1350,-22 30 1230,-12 26 992,38-76-1263,1 0 0,-1 1 0,1-1 0,-1 0 0,2 1 0,-1-1 0,1 1 0,-1-1 0,1 1 0,1-1 0,-1 1 0,3 9 0,2-9-4050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13485,'0'0'10869,"11"-12"-10725,44-39-552,3 3 1,94-61-1,-152 108 398,0 1-1,1 0 0,-1-1 1,0 1-1,1 0 0,-1-1 1,0 1-1,1 0 0,-1-1 1,1 1-1,-1 0 0,0 0 1,1 0-1,-1-1 0,1 1 1,-1 0-1,1 0 0,-1 0 1,1 0-1,-1 0 0,1 0 1,-1 0-1,1 0 0,-1 0 1,1 0-1,-1 0 0,0 0 1,1 0-1,-1 0 0,1 1 1,-1-1-1,1 0 0,-1 0 1,1 1-1,-4 17-588,-24 35-467,22-43 969,0 0 107,0 0-1,0 0 1,1 1-1,1-1 1,-1 1 0,2 0-1,0 0 1,0 0-1,0 14 1,2-24-126,0 0 0,0-1 0,0 1 0,0 0 0,0-1 0,0 1 0,0 0 0,0-1 0,0 1 0,0 0 0,0-1 0,0 1 0,1 0 0,-1-1 0,0 1 0,1-1 0,-1 1 0,0-1-1,1 1 1,-1 0 0,0-1 0,1 1 0,-1-1 0,1 0 0,-1 1 0,1-1 0,0 1 0,-1-1 0,1 0 0,-1 1 0,1-1 0,0 0 0,0 1 0,11 0-5452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 13036,'0'0'4244,"-9"-1"-2551,4 0-1653,0 1 0,-1 0 1,1 0-1,0 0 0,-1 1 0,1 0 1,0 0-1,0 0 0,-1 1 1,1-1-1,0 1 0,1 1 1,-1-1-1,0 1 0,1-1 1,-1 1-1,1 1 0,0-1 0,-7 8 1,-1 0 62,0 1 0,1 0 0,1 1 0,-14 23 1,21-32-52,0 1 0,1 0 0,-1 0 0,1 0 0,0 0 0,1 0 0,-1 0 0,1 0 0,0 1 0,0-1 0,0 1 0,1-1 0,0 1 0,0-1 0,1 0 0,-1 1 0,3 8 0,-1-12-24,-1 0 0,1 0 1,0 0-1,0 0 0,-1-1 1,1 1-1,1-1 0,-1 1 0,0-1 1,0 0-1,0 1 0,1-1 1,-1 0-1,1-1 0,-1 1 1,0 0-1,1-1 0,0 1 0,-1-1 1,1 0-1,-1 0 0,5 0 1,61-4 660,-56 1-629,-1 0 0,1-1 1,0 0-1,-1 0 1,0-2-1,0 1 0,-1-2 1,1 1-1,-1-1 0,15-14 1,-20 17-31,0-1 0,0 1 0,-1-1 0,1 0 0,-1 0 1,0-1-1,0 1 0,-1-1 0,1 0 0,-1 0 0,-1 0 1,1 0-1,-1 0 0,0 0 0,0-1 0,-1 1 0,0-1 0,0 0 1,-1 1-1,0-14 0,0 18-84,-1 1 1,1-1-1,-1 1 0,0 0 1,1-1-1,-1 1 0,0 0 0,0 0 1,0 0-1,0-1 0,0 1 1,0 0-1,0 0 0,0 0 1,0 0-1,-1 1 0,1-1 1,0 0-1,-1 0 0,1 1 1,0-1-1,-1 1 0,1-1 1,-1 1-1,1 0 0,-3-1 0,-45 0-3939,35 1 2021,-15 0-2245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4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9993,'0'0'5317,"51"14"-4484,-27 16 160,3 7-256,-1 12-321,-11 10-224,-5 9-31,-10 12 31,-12 9-96,-24 8 32,-14 7-1505,-16 3-1794,-15-5-4485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10378,'0'0'5952,"0"11"-5082,19 250 1966,3 77-2367,-24-272-409,0-39-154,1 0 0,2 0-1,0 0 1,8 40 0,-4-55-2346,1-10-2466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10218,'0'0'5445,"13"-2"-4965,445-8 1623,-284 12-2086,264-5-58,508 8-367,-381 29 155,120 2 303,371-35 80,-482-3 600,-444 3-669,224 30 1,-335-25-416,-14-4-3627,-10-2 548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12204,'0'0'7783,"11"1"-7452,37 8-199,-1 2 1,0 2 0,66 28-1,-21-9-64,-60-22-87,-21-8 4,-1 1 1,0 0-1,0 1 1,0 0-1,0 1 1,0 0-1,-1 0 1,9 7-1,-17-11 11,-1-1 0,1 1 0,-1-1 0,1 1 0,0 0 0,-1-1 0,1 1 0,-1 0 0,0-1 0,1 1 0,-1 0-1,0 0 1,1 0 0,-1-1 0,0 1 0,0 0 0,0 0 0,1 0 0,-1 0 0,0 0 0,0-1 0,0 1 0,-1 0 0,1 0-1,0 0 1,0 0 0,0-1 0,-1 1 0,1 0 0,0 0 0,-1 0 0,1-1 0,0 1 0,-1 0 0,1-1 0,-1 1 0,1 0 0,-1-1-1,0 1 1,-1 0 0,-32 22 4,28-19 45,-76 41 193,-57 33 228,49-22-4075,71-43-1446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2 490 8296,'0'0'15177,"-1"-10"-14360,1 6-761,-1-1 0,1 1 0,1 0 0,-1-1 0,0 1 0,1 0-1,0-1 1,0 1 0,1 0 0,-1 0 0,4-7 0,1 2 33,-1 0-1,2 1 0,-1-1 0,1 2 1,10-10-1,30-29 14,-3-2 1,-2-2-1,-2-1 1,64-110-1,-104 160-110,0 1-1,0 0 1,0 0 0,0-1-1,0 1 1,1 0 0,-1 0-1,0-1 1,0 1-1,0 0 1,0 0 0,0-1-1,1 1 1,-1 0-1,0 0 1,0 0 0,0-1-1,0 1 1,1 0-1,-1 0 1,0 0 0,0 0-1,1 0 1,-1-1 0,0 1-1,0 0 1,1 0-1,-1 0 1,0 0 0,0 0-1,1 0 1,-1 0-1,0 0 1,1 0 0,-1 0-1,0 0 1,0 0-1,1 0 1,-1 0 0,0 0-1,0 0 1,1 1-1,-1-1 1,0 0 0,0 0-1,1 0 1,-1 0 0,0 0-1,0 1 1,0-1-1,1 0 1,-1 0 0,0 0-1,0 0 1,0 1-1,1-1 1,6 16-354,-6-14 396,26 64-229,2-1 0,3-2 1,56 83-1,-83-140-1029,0 0 1,0 0 0,0 0-1,0 0 1,8 5-1,8 1-6340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 7111,'0'-1'107,"0"0"0,0 1 0,0-1 0,1 1 0,-1-1 0,0 0 0,0 1 0,0-1 0,1 1 0,-1-1 0,0 1 0,1-1 0,-1 1 0,1-1 0,-1 1 1,0-1-1,1 1 0,-1-1 0,1 1 0,-1-1 0,1 1 0,-1 0 0,1 0 0,0-1 0,-1 1 0,1 0 0,-1 0 0,1-1 0,0 1 0,-1 0 0,1 0 0,0 0 0,-1 0 0,1 0 0,-1 0 0,1 0 1,0 0-1,-1 0 0,1 0 0,0 1 0,-1-1 0,1 0 0,-1 0 0,1 0 0,0 1 0,-1-1 0,1 0 0,-1 1 0,1-1 0,-1 0 0,1 1 0,-1-1 0,0 1 0,1-1 0,-1 1 0,1 0 1,3 9 130,-1 1 1,0 0 0,-1 0 0,0 0 0,-1 0 0,0 0 0,0 0 0,-1 0 0,-2 12 0,2 3 78,-24 378 1911,3-93-922,17-239-997,3 157 274,1-223-555,1-1 1,1 1 0,-1-1 0,1 0 0,0 1-1,0-1 1,1 0 0,0 0 0,5 8 0,-8-12-59,1 0 0,0 1 0,0-1 0,0 0 0,0 0 0,0 0 0,0 1 0,0-1-1,1 0 1,-1-1 0,0 1 0,1 0 0,-1 0 0,0 0 0,1-1 0,-1 1 0,1-1 0,-1 1 0,1-1 0,-1 0 0,1 1 0,-1-1 0,1 0 0,0 0 0,-1 0 0,1 0 0,-1 0 0,1-1 0,-1 1 0,1 0 0,-1-1 0,1 1 0,-1-1 0,1 1 0,-1-1 0,1 0 0,-1 0 0,0 1 0,2-3 0,10-16-4529,-6-9-5093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18468,'-24'0'2472,"13"6"-1391,-1-1 2439,14 0-2367,3-4 47,8-1-792,3-7-328,-6-2-16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11371,'0'0'7949,"9"-7"-6540,81-59-548,104-81 280,-194 147-1143,0 0-1,0 0 1,0 0 0,1-1 0,-1 1-1,0 0 1,0 0 0,0 0 0,0 0-1,1-1 1,-1 1 0,0 0 0,0 0-1,0 0 1,0 0 0,1 0 0,-1 0-1,0 0 1,0-1 0,1 1 0,-1 0-1,0 0 1,0 0 0,0 0 0,1 0-1,-1 0 1,0 0 0,0 0 0,1 0-1,-1 0 1,0 0 0,0 0 0,0 1-1,1-1 1,-1 0 0,0 0 0,0 0-1,0 0 1,1 0 0,-1 0 0,0 0-1,0 1 1,0-1 0,0 0 0,1 0-1,-1 0 1,0 0 0,0 1 0,0-1-1,0 0 1,0 0 0,0 0 0,1 1-1,-1-1 1,0 0 0,0 0 0,0 0-1,0 1 1,0-1 0,0 0 0,0 0-1,0 1 1,0-1 0,0 0 0,0 0-1,0 0 1,0 1 0,0-1 0,0 0-1,-2 14-170,-19 52 242,13-44-454,1 0 0,1 0 0,1 1-1,1 0 1,-1 35 0,6-52-3443,5-6-1548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12524,'0'0'2327,"10"-9"604,34-29-940,-42 37-1940,0-1 0,0 0-1,0 1 1,0-1 0,0 1-1,0 0 1,0-1-1,0 1 1,1 0 0,-1 1-1,0-1 1,1 0 0,-1 1-1,1-1 1,-1 1-1,1-1 1,-1 1 0,1 0-1,-1 0 1,1 1 0,-1-1-1,1 0 1,-1 1-1,0-1 1,1 1 0,-1 0-1,1 0 1,-1 0 0,0 0-1,0 0 1,0 1-1,0-1 1,3 3 0,-3-2-41,-1 0 0,0 0-1,0 0 1,0 0 0,0 0 0,0 0 0,0 0 0,0 1 0,-1-1 0,1 0 0,-1 1 0,0-1 0,1 0 0,-1 1 0,0-1 0,-1 0 0,1 1 0,0-1-1,-1 0 1,1 1 0,-1-1 0,0 0 0,1 0 0,-1 1 0,0-1 0,-1 0 0,1 0 0,0 0 0,0 0 0,-1 0 0,-1 1 0,-41 39 1004,-5 7 139,49-49-1158,-1 1 0,0 0 1,1-1-1,-1 1 0,1 0 0,0-1 0,-1 1 0,1 0 0,-1-1 1,1 1-1,0 0 0,0 0 0,-1 0 0,1-1 0,0 1 1,0 0-1,0 0 0,0 0 0,0-1 0,0 1 0,0 0 1,0 0-1,0 0 0,0 0 0,0-1 0,1 1 0,-1 0 0,1 1 1,0-1-21,0 0 1,0 0 0,0 0-1,1 0 1,-1 0-1,0 0 1,0-1 0,1 1-1,-1 0 1,1-1-1,-1 1 1,1-1 0,2 1-1,49 4-1910,-52-5 1832,3 0-165,4 1-697,1-2 0,-1 1 0,0-1 0,0 0-1,9-3 1,17-10-4475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73 12075,'0'0'5771,"-8"6"-4714,3-3-898,-27 19 592,31-20-681,-1-1 0,0 1 0,1-1 1,-1 1-1,1 0 0,-1 0 0,1 0 1,0-1-1,-1 1 0,1 0 0,0 1 0,0-1 1,1 0-1,-1 0 0,0 0 0,0 4 1,5-5-33,0 1 1,1-1 0,-1 0 0,0-1 0,1 1-1,-1-1 1,0 0 0,1 0 0,7-1-1,-6 1-30,21-1-158,46 3-1741,-68-1 1604,0-1 0,0 1 0,0 1 1,0-1-1,0 1 0,0 0 0,0 0 0,0 0 0,-1 1 1,0-1-1,7 6 0,-9-6 302,-1-1 1,0 0-1,0 1 1,0-1-1,0 1 0,0 0 1,0-1-1,0 1 1,0 0-1,-1-1 0,1 1 1,-1 0-1,1 0 1,-1 0-1,0-1 1,0 1-1,0 0 0,0 0 1,0 0-1,0 0 1,0 0-1,0-1 0,-1 1 1,1 0-1,-1 0 1,0 0-1,1-1 0,-1 1 1,0 0-1,0-1 1,0 1-1,0-1 0,0 1 1,0-1-1,-1 1 1,1-1-1,0 0 0,-3 2 1,-6 7 923,-1 0-1,1-1 1,-22 13 0,23-16-514,1 0-179,0-1 0,0 1 0,0-1-1,-1-1 1,0 0 0,0 0 0,0-1-1,0 0 1,0 0 0,-13 1-1,21-4-342,0-1 0,1 1 0,-1 0 0,0-1 0,1 1 0,-1-1-1,0 1 1,1-1 0,-1 1 0,0-1 0,1 0 0,-1 1 0,1-1-1,-1 0 1,1 0 0,0 1 0,-1-1 0,1 0 0,0 0 0,-1 1-1,1-1 1,0 0 0,0 0 0,0 0 0,0 0 0,0 1 0,0-1-1,0 0 1,0 0 0,0-1 0,0-38-5350,1 25 2289,-1-24-7636</inkml:trace>
  <inkml:trace contextRef="#ctx0" brushRef="#br0" timeOffset="1">42 0 11243,'0'0'6470,"45"1"-6086,-17 3-256,12-3-128,-4-1-1890,5-1-3363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5:5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1217,'0'0'3684,"10"0"-2654,242 4 3358,113-1 1949,-312-3-6305,34-1 269,135-19 1,108-61 1155,-59 12-864,-143 35 96,-1-5 0,161-73 0,-46 16-829,-55 25 158,127-46-67,-214 85 51,123-22 0,-129 42-34,0 3-1,122 6 1,-158 3 28,-35 1-4,-1 1 1,1 1-1,-1 0 1,1 2-1,-1 1 1,0 0-1,-1 2 1,0 1-1,0 0 0,-1 1 1,37 25-1,-40-19-8,1 1-1,-2 0 1,18 24-1,-19-21 27,2-1-1,34 32 1,0-14 0,2-2 0,86 42 1,-41-24-10,-67-37 6,0-2-1,1 0 1,58 14 0,106 15 41,-28-8-27,-107-19-21,298 61 0,306-34 28,-513-39-29,-29-2-1339,-94-2-1073,-16-1-2002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62 105 6278,'24'-69'4856,"-13"38"-1219,-9 26-1061,-4 11 699,-23 76-2931,3 1 0,4 1 0,4 0 0,3 1 0,4 1 0,8 155 0,-1-235-736,9 41 1395,4-31-2391,-12-15 1032,0-1-1,0 1 1,1-1 0,-1 0 0,0 1-1,0-1 1,1 0 0,-1 0 0,0 0-1,0 0 1,1 0 0,-1 0 0,0 0-1,1-1 1,-1 1 0,2-1 0,3-3-5912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58 152 6566,'0'0'4346,"-9"7"-2462,-29 25-250,27-18 1697,18-11-1318,15-7-812,-6-3-714,-1 0 0,0-1 0,-1 0 0,1-1 1,23-21-1,-10 6-278,40-45 0,-28 27 58,-47 73-870,-25 36 714,22-48-205,0 0 0,1 1 1,1 0-1,-7 29 0,15-48-42,0-1 1,0 1-1,0 0 0,0-1 0,0 1 0,0 0 0,0-1 0,0 1 0,0-1 0,0 1 0,0 0 0,1-1 0,-1 1 0,0-1 0,0 1 1,1 0-1,-1-1 0,0 1 0,1-1 0,-1 1 0,1-1 0,-1 1 0,0-1 0,1 1 0,-1-1 0,1 0 0,0 1 0,-1-1 1,1 0-1,-1 1 0,1-1 0,-1 0 0,1 0 0,0 1 0,-1-1 0,1 0 0,0 0 0,-1 0 0,1 0 0,-1 0 0,1 0 1,0 0-1,-1 0 0,1 0 0,0 0 0,-1 0 0,1 0 0,0-1 0,-1 1 0,1 0 0,0-1 0,16-3-5143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8520,'0'0'15455,"13"-12"-14772,151-134-293,-164 145-399,1 1 1,-1-1 0,1 0-1,0 1 1,-1-1 0,1 1-1,-1-1 1,1 1 0,0 0-1,-1-1 1,1 1 0,0-1-1,0 1 1,-1 0 0,1 0-1,0 0 1,0-1 0,-1 1-1,1 0 1,0 0 0,0 0-1,-1 0 1,1 0 0,0 0-1,0 0 1,1 1-1,-1 17-482,-16 28-186,-4-9 779,13-28-136,1-1-1,1 1 1,-1 0-1,2 0 1,-1 0 0,1 0-1,1 1 1,-3 16-1,26-25-3146,-16-2 2381,0 0 0,-1 0 0,1 0 1,0 0-1,-1-1 0,1 0 1,-1 0-1,0 0 0,7-5 1,23-15-5896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4132,'0'0'10298,"-10"11"-8670,0-1-1330,-43 45 1807,49-50-1730,0 0-1,0 0 1,0 0-1,1 1 1,0-1 0,0 1-1,1 0 1,-1-1-1,1 1 1,-2 11-1,4-16-353,1 0-1,-1 0 0,1 0 0,-1 0 0,1 0 1,-1-1-1,1 1 0,-1 0 0,1 0 0,-1-1 1,1 1-1,0 0 0,0-1 0,-1 1 0,1-1 1,0 1-1,0-1 0,0 1 0,-1-1 0,1 0 0,0 1 1,0-1-1,0 0 0,0 0 0,0 1 0,0-1 1,0 0-1,0 0 0,0 0 0,0 0 0,0 0 1,0 0-1,1-1 0,39-1 499,-37 2-465,11-2 0,1-1 0,0-1 0,-1 0 0,0-1 0,23-10 0,-29 11-52,-1-1-1,1 1 1,-1-2 0,1 1-1,-1-1 1,-1 0-1,1-1 1,-1 0 0,-1 0-1,8-9 1,-14 15 11,1 1 1,0-1-1,-1 0 1,1 1-1,-1-1 0,1 0 1,-1 0-1,1 0 1,-1 0-1,1 0 1,-1 0-1,0 1 0,1-1 1,-1 0-1,0 0 1,0 0-1,0 0 1,0 0-1,0 0 0,0 0 1,0 0-1,0 0 1,0 0-1,-1 0 0,1 0 1,0 0-1,-1 0 1,1 0-1,0 0 1,-1 1-1,0-2 0,0 1-2,-1 0-1,0 0 1,0 0-1,0 0 1,1 0-1,-1 1 0,0-1 1,0 1-1,0-1 1,0 1-1,0 0 1,0 0-1,0 0 0,-2 0 1,-10 0-7,1 2 0,-1-1 1,-19 6-1,-29 17 184,34-4-1402,26-19 759,0 1-1,0 0 0,1 0 1,-1 1-1,1-1 1,0 0-1,-1 0 0,1 1 1,0-1-1,-1 4 0,4 2-4925,12-6-3053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8936,'-11'0'2435,"-2"5"-481,-8 9-289,0 9-384,-9 4 97,-2 5-129,0 3-641,-4 5-351,6-4-97,2-3-96,5-4 32,8-7-96,4-6-384,5-4-962,2-8-1024,3-4-897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6278,'0'0'10538,"-63"62"-10186,28-21 65,-7 8-33,-1 4-256,-4-4-32,5-2 0,3-4-32,9-10-32,7-10-320,10-9-801,7-9-1633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18388,'-27'76'4458,"18"-46"-4132,-2 6-231,1 0 0,1 1 1,-3 40-1,12-75-86,0 0 0,0 0 0,-1 0 0,1 0 0,1 0 0,-1 0 0,0 0 0,0 0 0,1 0 0,-1 0 0,1 0 0,0 0 0,0 0 0,0-1 0,-1 1 0,2 0 0,-1 0 0,0-1 0,0 1 0,2 1 0,-1-2 19,0 0 0,0 0 1,0 0-1,0 0 1,0 0-1,0-1 0,0 1 1,0-1-1,1 1 1,-1-1-1,0 0 0,0 0 1,0 0-1,1 0 1,-1 0-1,0 0 0,0-1 1,4-1-1,6-1 125,0-2 0,-1 1-1,0-1 1,0-1 0,0 0-1,-1-1 1,0 0 0,0 0 0,-1-1-1,0-1 1,0 1 0,-1-1-1,11-15 1,2-5 258,-2-2 0,0 0 0,16-41 0,-43 95-433,0-1-1,1 1 1,1 1-1,1-1 1,1 1-1,0 27 1,4-47 24,-1 0-1,1 0 1,1 0-1,-1 0 1,1 0-1,-1 0 1,1-1 0,0 1-1,1 0 1,-1 0-1,3 3 1,-3-5 6,0 0 1,0-1-1,1 1 0,-1-1 0,1 1 1,-1-1-1,1 0 0,-1 1 0,1-1 1,0 0-1,0 0 0,-1 0 1,1-1-1,0 1 0,0 0 0,0-1 1,0 1-1,0-1 0,0 1 1,0-1-1,0 0 0,4 0 0,1-1 55,1 0 0,-1 0 0,0-1 1,0 0-1,0 0 0,0 0 0,0-1 0,0 0 0,0-1 0,-1 1 0,0-1 0,0 0 0,0-1 0,0 0 0,0 0 0,-1 0 0,5-6 0,1-2 83,-1 0 0,0-1 0,-1 0 0,0 0 0,-2-1 0,10-22 0,0-21-73,-16 53-231,0-1 0,-1 1 0,1 0 0,-1-1 0,0 1 0,0 0-1,-1-1 1,-1-9 0,2 15 101,0 0-1,-1-1 0,1 1 1,0-1-1,0 1 1,0 0-1,0-1 1,0 1-1,0-1 0,0 1 1,-1 0-1,1-1 1,0 1-1,0 0 0,0-1 1,-1 1-1,1 0 1,0-1-1,-1 1 1,1 0-1,0 0 0,-1-1 1,1 1-1,0 0 1,-1 0-1,1 0 1,0-1-1,-1 1 0,1 0 1,0 0-1,-1 0 1,1 0-1,-1 0 0,1 0 1,0 0-1,-1 0 1,1 0-1,-1 0 1,1 0-1,0 0 0,-1 0 1,1 0-1,-1 0 1,1 0-1,0 1 0,-1-1 1,1 0-1,-1 0 1,-14 16-1668,6-2 706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1 8968,'0'0'8456,"-60"13"-8167,30 12 319,-12 4 33,3 2 64,3-3 63,4-4-31,4-5-224,7-8-321,10-2-128,5-6-224,0-3-833,6-8-12684</inkml:trace>
  <inkml:trace contextRef="#ctx0" brushRef="#br0" timeOffset="1">295 23 9097,'0'0'6053,"-70"37"-4483,32-7-97,-5 2-576,2 3-96,1-7-225,10-6-319,7-7-193,14-9 0,9-8-1474,13-16-1408,4-2-706,4-7-2882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6983,'0'0'2018,"-71"45"1056,24-20-511,-4-3 95,11-2-640,-1-5-704,11-7-674,13-6-480,11-2 32,6-6-192,11-10-1473,14-4-1666,5-3-128,0 1-1313,0 0-3076</inkml:trace>
  <inkml:trace contextRef="#ctx0" brushRef="#br0" timeOffset="1">234 6 8456,'0'0'2306,"-60"22"417,24-8-577,0 1-320,2 1-513,8-2-609,3-5-543,8-1-97,11-5-160,8-5-5318,13-7 2340,-2 0-1635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10666,'0'0'2178,"-49"0"-192,14 9-352,-5 7-481,-3 5-256,-4-1-97,5 2-479,12-3-161,11-2-160,13-12-1538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310 190 9513,'-2'-11'2450,"-1"-6"-1781,1 0 537,0 0 1,-1 1-1,-1-1 0,-1 1 0,0 0 1,-13-27-1,17 42-1147,0-1 0,0 1-1,0 0 1,0-1 0,0 1 0,-1 0 0,1 0-1,0 0 1,-1 0 0,1 0 0,0 0 0,-1 0-1,1 0 1,-1 1 0,0-1 0,1 1 0,-1-1-1,0 1 1,1-1 0,-1 1 0,0 0 0,1 0-1,-1 0 1,0 0 0,1 0 0,-1 0 0,0 0-1,0 1 1,1-1 0,-1 1 0,1-1 0,-1 1-1,0-1 1,1 1 0,-1 0 0,1 0 0,0 0-1,-1 0 1,1 0 0,0 0 0,-1 0 0,0 2-1,-6 4-83,0 1-1,1 0 1,0 0-1,0 1 1,-5 10 0,-3 6 39,2 1 1,1 1 0,1-1-1,1 2 1,2-1 0,0 1-1,2 1 1,1-1 0,2 1-1,0 0 1,2 0 0,1 0-1,2-1 1,1 1 0,10 48-1,-3-47-1770,-6-30-302,-3-19 988,-3-1 235,-1 0 1,-1 1 0,-1-1 0,0 1-1,-1 0 1,-13-26 0,-8-28 1234,24 66-224,-1-5 674,1 1 0,0-1 0,0 0 0,-1-19-1,5 30-789,0 0 0,0 1 0,-1-1 0,1 1-1,0-1 1,0 1 0,0-1 0,-1 1 0,1-1-1,0 1 1,0 0 0,0-1 0,0 1-1,0 0 1,0 0 0,0 0 0,0 0 0,0 0-1,0 0 1,0 0 0,0 0 0,0 0 0,1 0-1,27 3-239,3 2 156,37 4-1603,-22-8-2514,-7-4-2287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10602,'0'0'3459,"-52"79"-2049,38-46-97,-2 7-96,6-1-576,4-1-225,6 2-128,0-5-96,0-6-63,16-2-1,0-7-32,9-6-192,-1-5-1346,1-9-1024,3 0-737,2-12-2050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6022,'0'0'12395,"-68"44"-12138,47-8-33,6-2-32,-6-2-64,12-6-32,-3-4 0,7-8-32,1-5-672,-2-6-1026,4-3-1377</inkml:trace>
  <inkml:trace contextRef="#ctx0" brushRef="#br0" timeOffset="1">1 12 10922,'0'0'6631,"68"44"-5446,-29-23-320,6-5-481,2-2-192,1-2-64,-7-4-672,-3-7-2211,-14-1-960,-11-5-4549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11499,'0'0'4933,"28"72"-3748,-9-38-160,1 7-353,-6 5-351,-3 8-161,-11 0-96,-9 5 32,-18 5-769,-14 0-288,-6-5-1569,-2-8-1506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12332,'0'0'9385,"-6"9"-9001,-78 105 1144,-21 29-1684,97-128-185,4-9-4961,4-21 551,0-11-1602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0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8264,'0'0'12011,"49"53"-11274,-7-22-225,1 1-255,10-1-161,5-7-545,3-2-2786,-3-12-2883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7783,'1'-1'4534,"3"8"-3554,2 14-782,0 290 4243,-8-175-4184,-10 393 1110,12-528-1367,0 0 0,0 0 0,0 0 0,0 0 0,0 0 0,0 0 0,1 0 0,-1 0 0,0 0 0,0-1 0,1 1 0,-1 0 0,1 0 1,-1 0-1,1 0 0,-1 0 0,1 0 0,-1-1 0,1 1 0,0 0 0,-1-1 0,1 1 0,0 0 0,0-1 0,-1 1 0,1-1 0,0 1 0,0-1 0,1 1 0,-1-1-117,0 0 0,0 0 0,0 0 0,-1 0-1,1 0 1,0 0 0,0-1 0,0 1 0,-1 0-1,1-1 1,0 1 0,-1 0 0,1-1 0,0 1 0,0-1-1,-1 1 1,1-1 0,-1 1 0,1-1 0,-1 0-1,1 1 1,-1-1 0,1 0 0,-1 1 0,1-1-1,-1 0 1,0 0 0,1 1 0,-1-1 0,0 0-1,0 0 1,0 0 0,1 1 0,-1-1 0,0-1 0,1-25-6866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17036,'-1'1'1800,"1"7"-1312,-3 0-248,2 4 1569,-1 2-1385,2 2-168,-1 5-208,1-1-16,-3 2 48,2-4-104,-1 1-536,-1-3 544,3-12-104,2-2-8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 21821,'-1'2'191,"0"-1"0,0 0 0,0 0-1,0 0 1,-1 0 0,1 0 0,-1 0 0,1-1 0,0 1 0,-1 0 0,1-1 0,-1 1 0,-2 0 0,-9 4 234,2 2-33,1-1 0,0 1 0,0 1 0,1 0 0,0 1 0,1-1 0,-9 11 0,17-18-386,-1 0 1,0 0-1,0 0 0,1 0 0,-1-1 0,1 1 0,-1 0 0,1 0 0,-1 0 0,1 0 0,-1 0 0,1 1 1,0-1-1,0 0 0,-1 0 0,1 0 0,0 0 0,0 0 0,0 0 0,0 0 0,1 0 0,-1 1 0,0 0 1,1-1-4,0-1 1,-1 1-1,1 0 1,0 0-1,0-1 1,-1 1-1,1 0 1,0-1-1,0 1 1,0-1 0,0 1-1,0-1 1,0 0-1,0 1 1,0-1-1,0 0 1,0 0-1,0 1 1,1-1 0,3 0 4,1 0 0,-1 0 0,0 0 0,0 0 0,0-1 1,0 0-1,0 0 0,9-4 0,-2-1 11,0-1-1,-1 0 0,0-1 1,0 0-1,-1-1 1,0 0-1,0 0 1,-1-1-1,0-1 1,-1 1-1,0-1 1,6-13-1,-33 47-241,12-10 172,0 0 0,1 0 0,-7 24 0,13-36 35,-1-1 0,1 1 0,0-1 0,0 1-1,0 0 1,0-1 0,-1 1 0,1-1 0,0 1 0,0 0-1,0-1 1,0 1 0,1-1 0,-1 1 0,0 0-1,0-1 1,0 1 0,0-1 0,1 1 0,-1-1-1,0 1 1,0-1 0,1 1 0,-1-1 0,0 1 0,1-1-1,0 2 1,0-2-32,0 0 1,0 1-1,0-1 0,0 0 0,0 0 0,0 0 1,0 1-1,0-1 0,0 0 0,0 0 0,0 0 1,0-1-1,0 1 0,2 0 0,2-2-317,1 0 0,-1 0-1,0 0 1,9-5 0,-6 2 88,-1-1 1,1 0-1,-1 0 0,0-1 1,0 0-1,-1 0 1,0 0-1,0-1 0,7-13 1,12-28-540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7335,'0'0'8408,"14"1"-7591,676 17 1036,-506-19-1752,381-26-46,-163 3-46,355 9 31,187-8 16,-628 6-27,647-18 203,-960 35-276,6 0 110,0 0 0,0 1 0,0-1 0,13 4 0,-20-3-127,-1-1 0,1 1-1,-1-1 1,1 1 0,-1-1 0,1 1-1,-1 0 1,0 0 0,1 0 0,-1 0 0,0 0-1,1 0 1,-1 0 0,0 0 0,0 0-1,0 1 1,0-1 0,0 0 0,0 1 0,-1-1-1,1 1 1,0-1 0,-1 1 0,1-1-1,-1 1 1,1 0 0,-1-1 0,0 1 0,0-1-1,0 3 1,-11-3-5587,7-7 219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10954,'0'0'6599,"12"-1"-6461,21 0-27,-1 2-1,0 1 1,43 8-1,112 29 80,-154-32-192,-26-6 6,1 1-1,-1 0 0,0 1 1,0-1-1,0 1 0,0 1 1,7 4-1,-12-7 2,-1 0 0,1 0 0,-1 1 0,0-1 0,1 0 0,-1 1 0,0-1 0,0 1 0,1 0 0,-1-1 0,-1 1 0,1 0 0,0 0 0,0 0 0,-1-1 0,1 1 0,-1 0 0,1 0 0,-1 0 0,0 0 0,0 0 1,0 0-1,0 0 0,0 0 0,0 0 0,0 0 0,-1 0 0,1 0 0,-1 0 0,0-1 0,1 1 0,-1 0 0,-1 2 0,-8 11 191,-1-1 0,0 0 1,-1-1-1,0 0 0,-1 0 0,0-2 0,-21 15 1,15-11-128,-2 2-582,-1-1 1,0 0-1,-39 18 1,28-22-3823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8520,'0'0'13698,"12"-5"-12513,40-17-890,0-1-1,-2-3 1,-1-2-1,-1-3 0,-1-1 1,43-39-1,-84 65-293,-5 4-2,1 0 0,1 0 0,-1 0 0,0 0 0,0 0 1,1 0-1,-1 0 0,1 1 0,-1-1 0,1 1 0,0 0 0,3-1 0,-5 37-602,0-17 788,1 0 0,0 1 0,1-1 0,11 33 0,-12-45-423,1-1-1,-1 1 0,1-1 0,0 1 1,0-1-1,1 0 0,-1 0 1,1-1-1,0 1 0,7 5 0,-9-8-419,1 0 0,0 0 0,0-1 0,0 1 0,0-1 0,0 1 0,0-1 0,0 0 0,0-1 0,1 1 0,-1 0 0,5-1 0,1 1-10029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126 156 4100,'0'0'1815,"7"-9"950,-6 8-2707,34-52 4307,-33 49-3842,0 0 0,0 0-1,-1 0 1,1 0 0,-1-1-1,0 1 1,0 0 0,-1-1-1,1 1 1,-1 0-1,0-1 1,0 1 0,0-1-1,-1 1 1,-1-6 0,2 8-476,-1 1 0,1 0 0,-1 0 0,0 0 1,1 0-1,-1 0 0,0 0 0,0 0 0,1 0 0,-1 0 1,0 1-1,0-1 0,0 0 0,0 0 0,0 1 0,0-1 1,-1 1-1,1-1 0,0 1 0,0-1 0,0 1 1,0 0-1,-1-1 0,1 1 0,0 0 0,0 0 0,-1 0 1,1 0-1,0 0 0,0 0 0,0 0 0,-1 1 0,1-1 1,0 0-1,0 1 0,0-1 0,0 1 0,-1-1 1,0 2-1,-3 0-78,0 0 1,0 1 0,0-1-1,1 1 1,-1 0 0,1 0-1,-8 8 1,1 3 29,1 0-1,0 1 1,2 0 0,-1 0 0,2 1-1,0 0 1,1 0 0,0 1 0,1 0-1,1 0 1,1 0 0,1 0 0,0 1-1,1-1 1,1 1 0,2 22 0,0-35 14,0 1 1,0 0 0,1-1-1,0 1 1,0-1 0,0 0 0,0 0-1,1 0 1,0 0 0,0 0-1,0-1 1,1 0 0,-1 0 0,1 0-1,0-1 1,9 6 0,-10-7-520,0 0 0,0 0 0,0-1 0,-1 0 0,1 1 0,1-1 0,-1-1 0,0 1 1,5 0-1,-13-6-4656,1 0 3090,-12-9-5145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4837,'0'0'14317,"77"-24"-14029,-35 21-159,-3 0-97,6 0 0,-7-4-1282,-4 1-2497,-6-3-2531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11050,'0'0'7399,"-38"63"-7495,21-20 160,0 8 0,0-1 1,6 2-33,9-5 0,2-6 32,0-5-64,6-9-353,11-9-800,1-5-1601,1-11-2115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8712,'0'0'7986,"11"-4"-7639,-7 2-318,0-1 25,0 1 0,0 0-1,0 1 1,0-1 0,1 1 0,-1 0 0,1 0 0,-1 0-1,1 0 1,-1 1 0,1-1 0,-1 1 0,1 1 0,-1-1-1,1 1 1,-1-1 0,1 1 0,-1 0 0,6 3 0,-8-3 4,1 0 1,-1 0-1,1 0 1,0 0 0,-1 1-1,0-1 1,1 1 0,-1-1-1,0 1 1,0 0 0,0 0-1,0 0 1,0 0 0,-1 1-1,1-1 1,0 0 0,-1 1-1,0-1 1,0 1 0,0 0-1,0-1 1,1 5 0,-2-3 12,0-1-1,-1 1 1,1-1 0,-1 1 0,0-1 0,0 0 0,0 1 0,-1-1 0,1 0 0,-1 0 0,1 0 0,-1 0 0,0 0 0,0 0 0,-1-1 0,1 1 0,-6 4 0,-97 87 2006,104-94-2075,0 1 0,1-1 0,-1 1 0,0 0 0,1-1 0,-1 1 0,1 0 0,-1-1 0,1 1 1,-1 0-1,1-1 0,-1 1 0,1 0 0,0 0 0,0 0 0,-1-1 0,1 1 0,0 0 0,0 0 0,0 0 1,0 0-1,0 0 0,0 1 0,0-2 2,1 1 1,-1 0-1,1-1 1,-1 1-1,1 0 1,0-1 0,-1 1-1,1-1 1,0 1-1,-1-1 1,1 0-1,0 1 1,0-1-1,-1 0 1,1 1-1,0-1 1,0 0-1,0 0 1,1 0-1,50 1 142,-41-1-149,5 0-153,35-2-1746,-20-10-3322,-19 3 612</inkml:trace>
  <inkml:trace contextRef="#ctx0" brushRef="#br0" timeOffset="1">12 93 10602,'0'0'9545,"56"-27"-9321,-22 27-96,8 9-96,-1 0 0,1-2-160,-5-3-1665,-1-4-1923,-8-1-2562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10858,'0'0'2274,"0"56"-576,9-27 128,6 10-449,-4 4-352,-1 8-545,-6 10-319,-4 7-33,-6 4-1057,-18 1-2723,-10 2-6021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10890,'0'0'5013,"5"0"-1917,145 1 891,78 2-5107,-226-3 646,21 2 237,-11 0-2048,-9 4-4899,-6 0 2897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1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9257,'0'0'11819,"90"6"-10666,-33-6-640,3 2-353,1 2-128,3 2-64,-10-2-1986,-7-4-4516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18684,'-5'11'482,"-3"3"282,1 0 0,1 1 1,0 0-1,-5 23 0,10-34-704,0 0 0,1 0 0,0 0 0,0 0 0,0 0 0,0 0 0,0 1 0,1-1 0,-1 0 0,1-1 0,0 1 0,1 0 0,-1 0 0,1 0 0,-1-1 0,1 1 0,0 0 0,1-1 0,-1 0 0,0 0 0,1 1 0,0-1 0,4 3 0,4 2-191,1 0 0,0 0 0,1-1 0,0 0 0,20 6 0,23 12-218,-54-24 365,0 1 0,0-1 0,0 1 0,0-1 0,0 1 0,-1 0 1,1-1-1,0 1 0,-1 0 0,1 0 0,-1 0 0,0 1 0,1-1 0,-1 0 1,0 0-1,-1 1 0,1-1 0,0 1 0,0 4 0,0-3 51,-1-4-56,0 0 0,1 1 0,-1-1 0,0 0 0,0 1 0,0-1 0,0 0 0,0 0 0,0 1 0,0-1 0,1 0 0,-1 0 0,0 1 0,0-1 0,0 0 0,1 0 0,-1 1 0,0-1 0,0 0 0,1 0 0,-1 0 0,0 0 1,0 0-1,1 1 0,-1-1 0,0 0 0,1 0 0,-1 0 0,0 0 0,1 0 0,-1 0 0,0 0 0,1 0 0,11-6 305,6-14 189,-8 0 34,-1 0 0,9-32 0,-14 41-319,6 43-1679,-9-31 1331,0 0 0,0 0 1,0 0-1,0 0 0,0 0 1,0 0-1,0 0 0,0-1 0,1 1 1,-1 0-1,0-1 0,0 1 1,1-1-1,-1 1 0,1-1 0,-1 1 1,0-1-1,1 0 0,-1 0 1,1 0-1,-1 0 0,0 0 1,1 0-1,-1 0 0,1 0 0,-1-1 1,0 1-1,3-1 0,10-6-763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7015,'0'0'12604,"-1"12"-11521,-20 119 1264,0-5-2821,15-44-6113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7 104 7719,'0'0'5381,"-1"-9"-3736,-5-29-225,6 36-1355,0 1 0,0 0 0,0-1 0,1 1 0,-1 0 0,0-1 0,1 1 0,-1 0 0,1 0 0,-1-1 0,1 1 0,-1 0 0,1 0 0,0 0 0,0 0 0,-1 0 0,1 0 0,0 0 0,0 0 0,0 0 0,0 0 1,0 1-1,1-1 0,-1 0 0,0 1 0,0-1 0,0 0 0,1 1 0,0-1 0,41-8 150,-35 7-123,32-4 10,-1 1 0,1 3 0,0 0 0,-1 3 0,1 1 0,0 2 0,-1 2-1,0 2 1,40 12 0,-77-19-90,1-1 0,0 1-1,0 0 1,-1 0 0,1 1-1,-1-1 1,1 0 0,-1 1-1,1 0 1,-1-1 0,0 1-1,0 0 1,0 0-1,0 0 1,0 1 0,0-1-1,-1 0 1,1 1 0,-1-1-1,1 1 1,1 4 0,-3-4 13,-1 0 0,1-1 1,-1 1-1,1-1 0,-1 1 1,0 0-1,0-1 0,0 0 1,0 1-1,0-1 1,0 0-1,-1 1 0,1-1 1,-1 0-1,0 0 0,1 0 1,-1 0-1,0-1 0,0 1 1,0 0-1,0-1 1,-1 0-1,-3 3 0,-15 8 421,-1 0 1,-41 15-1,17-7-445,41-17-575,4-1-1299,5-2-3415,8 0 216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12460,'0'0'6086,"-9"8"-5900,-14 13 114,2 0 0,0 2 0,2 0-1,0 1 1,2 1 0,-28 51 0,33-52-170,1 0-1,1 1 1,2 0 0,0 0 0,2 1 0,0 0 0,2 1 0,-2 43-1,6-65-119,0 1-1,1-1 0,-1 0 0,1 0 0,0 0 0,0 0 0,1 1 1,0-2-1,0 1 0,0 0 0,0 0 0,1-1 0,-1 1 0,1-1 1,0 1-1,1-1 0,-1 0 0,1-1 0,0 1 0,0-1 0,0 1 1,0-1-1,6 3 0,0-1-586,1 0 0,-1-1-1,1 0 1,0-1 0,0 0 0,1-1 0,-1 0 0,0-1 0,22 0 0,19-1-7031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5029,'0'0'8717,"6"-9"-7104,-4 6-1545,0-1 129,0 0-1,1 0 1,0 0 0,0 1 0,0-1-1,0 1 1,0-1 0,1 1 0,0 0 0,0 0-1,-1 1 1,1-1 0,1 1 0,-1 0-1,0 0 1,1 0 0,-1 1 0,1-1 0,8 0-1,1 0 114,1 1 0,0 1 0,0 0 0,0 1 0,17 4 0,-30-5-295,0 0 0,0 0 0,0 1 0,1 0-1,-1-1 1,0 1 0,0 0 0,0 0 0,0 0-1,0 0 1,0 0 0,-1 0 0,1 1 0,0-1-1,-1 1 1,1-1 0,-1 1 0,1 0 0,-1-1-1,0 1 1,1 0 0,-1 0 0,0 0 0,0 0-1,0 0 1,-1 0 0,1 0 0,-1 0 0,1 0-1,-1 1 1,1-1 0,-1 0 0,0 0 0,0 0 0,0 1-1,0-1 1,-1 0 0,1 0 0,-1 0 0,1 1-1,-1-1 1,0 0 0,0 0 0,1 0 0,-3 2-1,-2 4 54,0 1 0,-1-1 0,0 0 0,-1 0 1,0-1-1,0 0 0,0 0 0,-1 0 0,0-1 0,0 0 0,-16 7 0,12-5 17,-1 0 1,2 1-1,-1 1 1,-15 15-1,26-24-84,1-1 1,-1 1-1,0 0 0,0 0 0,0 0 1,1 0-1,-1 0 0,1 0 0,-1 0 1,0 0-1,1 0 0,0 0 0,-1 0 1,1 0-1,0 1 0,-1-1 0,1 0 0,0 0 1,0 0-1,0 0 0,0 0 0,0 1 1,0-1-1,1 0 0,-1 0 0,0 0 1,0 0-1,2 2 0,-1-1 5,1 0 0,-1-1-1,1 1 1,0-1 0,0 0 0,0 1-1,0-1 1,0 0 0,0 0 0,0 0-1,0 0 1,0-1 0,4 2 0,10 1 27,0-1 0,0 0 0,17 0 1,-30-2-33,19 0-174,50 1-1058,-25-2-3910,-37-1 545,-9-3-2985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12684,'0'0'9577,"83"-10"-8968,-36 10-193,4 2-288,1 2-64,-1 0-224,-2-4-1986,-7 0-3523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 10218,'16'-11'2600,"-13"9"-1936,0-1-1,1 1 0,-1 0 0,1 0 0,-1 0 0,1 1 0,-1-1 0,1 1 0,0 0 1,0 0-1,0 0 0,7-1 0,-11 5-564,1 0-1,-1 0 1,1 0 0,-1 0 0,0 0 0,0 0-1,0 0 1,-1 0 0,1-1 0,-1 1-1,-1 5 1,-7 6 20,-1 0 1,0-1-1,-1 0 0,0 0 0,-1-2 1,0 1-1,-1-1 0,-28 17 0,7-2-23,33-26-96,1 0 0,0 0 0,0 0 0,0 0 0,0 0 1,0 0-1,0 1 0,0-1 0,-1 0 0,1 0 0,0 0 0,0 0 0,0 0 0,0 0 0,0 1 0,0-1 0,0 0 0,0 0 0,0 0 0,0 0 0,0 0 0,0 1 0,0-1 1,0 0-1,0 0 0,0 0 0,0 0 0,0 1 0,0-1 0,0 0 0,0 0 0,0 0 0,0 0 0,0 0 0,0 1 0,0-1 0,0 0 0,0 0 0,1 0 0,-1 0 0,0 0 1,0 0-1,0 1 0,0-1 0,0 0 0,0 0 0,0 0 0,1 0 0,-1 0 0,0 0 0,0 0 0,0 0 0,0 0 0,0 0 0,1 0 0,-1 0 0,0 0 0,0 0 1,0 0-1,0 0 0,0 0 0,1 0 0,-1 0 0,20 4-2,26-2-5,1-2-522,-5 0-1362,0 1-1,49 9 1,-91-10 1850,1 0-304,1 0 0,-1 0 0,1 0 0,-1 1 0,1-1 0,-1 0 0,1 1 0,-1 0 1,1-1-1,-1 1 0,0 0 0,1-1 0,-1 1 0,0 0 0,0 0 0,2 2 0,-2 3-4352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10025,'0'0'12588,"75"0"-11915,-34 2-321,7 1-159,-5 2-129,-2 0-193,-5 2-2081,-6-4-3043,-5-3-5317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7687,'0'0'15279,"11"1"-14265,-2 0-938,0-1-1,-1-1 1,1 0-1,-1 0 1,1 0-1,-1-1 1,1 0-1,-1-1 1,0 0-1,0 0 1,0-1-1,-1 0 1,15-10-1,120-95-1826,-152 138 368,-33 60 1397,41-82-59,-1-1 1,1 0-1,0 1 0,1 0 1,-1-1-1,1 1 1,1 0-1,-1 0 1,1-1-1,0 1 1,1 0-1,1 9 1,-1-15-135,-1-1 1,0 1-1,1-1 1,-1 1-1,1-1 1,-1 0 0,1 1-1,-1-1 1,1 1-1,-1-1 1,1 0-1,-1 1 1,1-1 0,0 0-1,-1 0 1,1 0-1,0 1 1,-1-1-1,1 0 1,-1 0 0,1 0-1,0 0 1,-1 0-1,1 0 1,0 0-1,-1 0 1,1 0 0,0-1-1,2 1-1111,14 0-5992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12908,'0'0'10538,"11"-5"-10394,25-12-222,-1-2 0,52-36-1,-87 55 76,0-1-1,0 1 0,0 0 0,0-1 0,1 1 1,-1 0-1,0 0 0,0-1 0,1 1 1,-1 0-1,0 0 0,0-1 0,1 1 0,-1 0 1,0 0-1,1 0 0,-1 0 0,0 0 0,0-1 1,1 1-1,-1 0 0,0 0 0,1 0 0,-1 0 1,0 0-1,1 0 0,-1 0 0,1 0 0,-1 0 1,0 0-1,1 0 0,-1 0 0,0 0 1,0 0-1,1 1 0,-1-1 0,0 0 0,1 0 1,-4 17-249,-22 37-251,16-34 407,2-5 118,4-11-67,1 1 0,-1 0-1,1 0 1,0 0 0,1 0 0,-1 0 0,1 0-1,0 0 1,0 1 0,0-1 0,1 0-1,0 6 1,0-10-170,1-1-1,-1 0 1,0 1-1,1-1 1,-1 0-1,0 1 0,1-1 1,-1 0-1,0 1 1,1-1-1,-1 0 1,1 0-1,-1 1 1,1-1-1,-1 0 1,0 0-1,1 0 0,-1 0 1,1 0-1,-1 0 1,1 0-1,-1 0 1,1 0-1,-1 0 1,1 0-1,-1 0 1,1 0-1,-1 0 0,1 0 1,0 0-1,0-1-474,10-1-7387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 7655,'0'0'11681,"-9"-1"-11148,3 1-426,1 0 0,-1 0 0,1 0 0,-1 1-1,1 0 1,0 0 0,-1 1 0,1-1-1,0 1 1,0 0 0,0 1 0,0-1-1,0 1 1,1 0 0,-1 0 0,1 0 0,0 1-1,-1 0 1,2 0 0,-1 0 0,0 0-1,-4 7 1,3-5-16,1 0 0,-1 0 0,1 0 0,0 1 1,1-1-1,0 1 0,0 0 0,0 0 0,1 0 0,0 1 0,0-1 0,1 0 0,-1 1 0,2-1 0,-1 15 1,2-20-83,0 0 1,-1-1 0,1 1 0,0-1 0,0 0 0,0 1 0,0-1 0,0 0 0,0 1 0,0-1-1,0 0 1,0 0 0,1 0 0,-1 0 0,0 0 0,1 0 0,-1 0 0,1-1 0,-1 1 0,1 0-1,-1-1 1,1 1 0,0-1 0,-1 0 0,1 1 0,-1-1 0,1 0 0,0 0 0,-1 0 0,4-1-1,4 2 58,-1-1 0,1-1 0,0 1-1,14-4 1,-15 1-29,-1 0-1,1 0 1,-1-1 0,0 0 0,0-1-1,0 1 1,-1-1 0,0 0-1,0-1 1,0 1 0,9-13-1,-12 14-95,0 1-1,0-1 1,0 0 0,-1 0-1,0 0 1,0 0-1,0 0 1,0-1 0,0 1-1,-1 0 1,0-1-1,0 1 1,0-1 0,-1 0-1,1 1 1,-1-1-1,0 0 1,0 1 0,-1-1-1,0 0 1,-1-7-1,1 11-147,1 1-1,-1-1 1,1 0-1,-1 1 1,0-1-1,1 1 1,-1-1-1,0 1 1,1 0-1,-1-1 1,0 1-1,0-1 1,1 1-1,-1 0 0,0 0 1,0 0-1,1-1 1,-1 1-1,0 0 1,0 0-1,0 0 1,-1 0-1,-8 7-8543,9 6-283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19444,'-5'1'504,"0"0"-1,1 0 1,-1 0 0,0 1-1,1-1 1,0 1 0,-1 0-1,1 0 1,0 1 0,-6 3-1,-10 6 679,16-10-1162,0 1 0,0 0 1,0-1-1,1 2 0,-1-1 0,1 0 1,0 1-1,0-1 0,0 1 1,0 0-1,1 0 0,0 0 1,-1 1-1,2-1 0,-1 0 1,-1 7-1,3-11-74,0 1-1,1-1 1,-1 1 0,1 0-1,-1-1 1,1 1 0,-1-1-1,1 1 1,-1-1 0,1 0-1,-1 1 1,1-1 0,0 0-1,-1 1 1,1-1 0,0 0-1,-1 1 1,1-1 0,0 0-1,-1 0 1,1 0 0,0 0-1,-1 0 1,2 0 0,23 3-810,-22-3 705,24 1-668,-10 0 348,0 0-1,1 1 1,-1 0-1,30 10 1,-46-12 496,-1 0-1,0 0 1,1 0 0,-1 0 0,1 0 0,-1 0-1,1 0 1,-1 1 0,0-1 0,1 0 0,-1 0-1,1 1 1,-1-1 0,0 0 0,1 0 0,-1 1-1,0-1 1,1 0 0,-1 1 0,0-1 0,0 0-1,1 1 1,-1-1 0,0 1 0,0-1 0,1 0 0,-1 1-1,0-1 1,0 1 0,0-1 0,0 2 0,-11 8 685,-24 4 669,35-14-1318,-22 7 719,12-2-535,-1-2-1,0 1 0,0-1 0,0-1 1,0 0-1,-1-1 0,-12 1 0,24-2-277,0 0 0,0-1 0,-1 1 0,1 0 0,0 0 1,0 0-1,0 0 0,0 0 0,0 0 0,0 0 0,0-1 0,0 1 0,-1 0 0,1 0 0,0 0 0,0 0 0,0-1 0,0 1 0,0 0 0,0 0 0,0 0 0,0 0 0,0 0 0,0-1 0,0 1 0,0 0 0,0 0 0,0 0 0,0 0 0,0-1 1,0 1-1,0 0 0,0 0 0,0 0 0,1 0 0,-1 0 0,0-1 0,0 1 0,0 0 0,0 0 0,0 0 0,0 0 0,0 0 0,1 0 0,-1-1 0,0 1 0,0 0 0,0 0 0,0 0 0,0 0 0,1 0 0,-1 0 0,0 0 0,0 0 0,0 0 1,0 0-1,1 0 0,7-8-854,25-13-609,-10 8 522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13068,'0'0'8392,"54"5"-7463,-25-5-673,1 4-192,0 1-64,-4-1-1121,3 0-2114,-11-4-2722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8392,'0'0'19053,"12"-11"-18915,183-152-1248,-195 164 1091,0-1 1,0 0-1,0 0 1,0 0-1,0 0 0,0 1 1,0-1-1,0 0 1,0 0-1,0 0 0,0 0 1,0 1-1,0-1 1,0 0-1,0 0 0,0 0 1,1 0-1,-1 0 1,0 1-1,0-1 1,0 0-1,0 0 0,0 0 1,0 0-1,1 0 1,-1 0-1,0 0 0,0 0 1,0 0-1,0 0 1,1 1-1,-1-1 0,0 0 1,0 0-1,0 0 1,0 0-1,1 0 0,-1 0 1,0 0-1,0 0 1,0 0-1,0 0 0,1 0 1,-1 0-1,0-1 1,0 1-1,0 0 0,0 0 1,0 0-1,1 0 1,-1 0-1,0 0 0,0 0 1,0 0-1,0 0 1,0-1-1,1 1 0,-1 0 1,0 0-1,0 0 1,0 0-1,0 0 0,0-1 1,0 1-1,0 0 1,0 0-1,0 0 0,-5 21-263,-13 26 340,12-33-191,0-1 0,2 1 0,-1-1 0,2 1 1,0 0-1,1 1 0,-2 27 0,5-41-84,-1-1 0,0 1 0,0-1 0,1 0 0,-1 1-1,0-1 1,1 1 0,-1-1 0,0 0 0,1 1 0,-1-1-1,1 0 1,-1 0 0,1 1 0,-1-1 0,1 0 0,-1 0-1,0 0 1,1 0 0,-1 0 0,1 1 0,-1-1 0,1 0 0,-1 0-1,1 0 1,-1 0 0,1 0 0,-1 0 0,1-1 0,-1 1-1,1 0 1,-1 0 0,1 0 0,0-1 0,3 1-2144,7-1-5225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9161,'0'0'13041,"7"-7"-12800,21-18 159,-26 23 190,0 1 0,1-1 1,0 0-1,-1 1 0,1-1 0,0 1 0,-1 0 1,1 0-1,6-1 0,40 2-1090,-33 1 895,-14-1-396,-1 0-1,1 0 0,-1 0 0,1 0 0,-1 0 0,1 0 0,-1 0 1,1 1-1,-1-1 0,1 1 0,-1-1 0,1 1 0,-1 0 0,1-1 1,-1 1-1,0 0 0,0 0 0,1 0 0,-1 0 0,0 0 0,0 0 1,0 1-1,0-1 0,0 0 0,0 0 0,0 1 0,-1-1 0,1 0 1,0 1-1,-1-1 0,1 1 0,-1-1 0,1 1 0,-1-1 0,0 1 1,0-1-1,0 1 0,0 0 0,0-1 0,0 4 0,-1 0-1,0 0 0,0 0 0,0 0 0,-1 0 0,0 0 0,0-1 0,0 1 0,0-1 0,-1 1 0,0-1 0,-5 7 0,-111 112 41,119-122-39,0-1 1,-1 0-1,1 0 0,0 1 1,0-1-1,-1 0 1,1 0-1,0 1 1,0-1-1,0 0 0,0 1 1,-1-1-1,1 0 1,0 1-1,0-1 1,0 0-1,0 1 0,0-1 1,0 0-1,0 1 1,0-1-1,0 0 1,0 1-1,0-1 0,0 0 1,0 1-1,0-1 1,0 0-1,0 1 1,0-1-1,0 0 1,1 1-1,-1-1 0,0 0 1,0 0-1,0 1 1,0-1-1,1 0 1,-1 1-1,0-1 0,0 0 1,1 0-1,-1 1 1,22 4 52,36-5-197,-50 0-31,53-7-3541,-3-9-6328,-34 3 1557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2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14606,'0'0'5776,"-9"2"-4094,7-1-1626,-41 12 1711,41-12-1715,1 0 0,-1 0 0,0 0 0,0 0 0,1 0 0,-1 1 0,0-1 0,1 0 0,-1 1 0,1-1 0,0 1 0,0 0 0,-1-1 0,1 1 0,0 0 0,0 0 0,1 0 0,-1 0 0,0 0 0,1 0 0,-1 0 0,1 0 0,-1 0 0,1 2-1,0-3-39,1 0 0,-1 0 0,1 0-1,-1 0 1,1 0 0,0 0 0,-1 0-1,1 0 1,0 0 0,0-1 0,0 1-1,0 0 1,-1-1 0,1 1 0,0 0-1,0-1 1,0 0 0,0 1-1,0-1 1,1 1 0,1-1 0,33 11-122,-23-8-241,-6-1 49,6 2-98,-1 0 0,1 0 0,19 11-1,-31-14 398,0-1-1,0 0 0,0 1 0,1-1 0,-1 1 1,0 0-1,0-1 0,0 1 0,0 0 1,0 0-1,0-1 0,-1 1 0,1 0 1,0 0-1,0 0 0,-1 0 0,1 0 1,0 0-1,-1 0 0,1 1 0,-1-1 1,1 0-1,-1 0 0,0 0 0,1 0 0,-1 1 1,0-1-1,0 0 0,0 0 0,0 1 1,0-1-1,0 0 0,0 0 0,-1 1 1,1-1-1,0 0 0,-1 0 0,1 0 1,-1 0-1,1 0 0,-1 1 0,1-1 1,-1 0-1,0 0 0,0 0 0,1 0 0,-1-1 1,0 1-1,0 0 0,0 0 0,-2 1 1,-6 5 205,0 0 1,0 0-1,0-1 0,-1-1 1,0 1-1,-1-2 1,1 1-1,-1-1 1,0-1-1,1 0 1,-2-1-1,-19 3 0,30-5-374,0-1-1,0 1 1,1 0-1,-1 0 1,0 0-1,0 0 1,1-1-1,-1 1 0,0 0 1,1-1-1,-1 1 1,0 0-1,1-1 1,-1 1-1,0-1 0,1 1 1,-1-1-1,1 1 1,-1-1-1,1 0 1,-1 1-1,1-1 1,-1 0-1,1 1 0,0-1 1,-1 0-1,1 1 1,0-1-1,0 0 1,-1 0-1,1 1 0,0-1 1,0 0-1,0 0 1,0 0-1,0 1 1,0-1-1,0 0 1,1 0-1,-2-22-5213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12300,'0'0'7495,"60"-8"-6118,-33 8-352,7 0-448,-2 1-449,7 4-96,-1-3-1666,2-2-3459,1 0-8231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9065,'0'0'6358,"16"8"-4469,-2 0-1521,1-1 0,0-1 0,0 0-1,1-1 1,-1-1 0,1 0 0,0-1-1,20 1 1,759 3 1707,-532-9-2634,281-12 105,26 1 1682,-569 13-2717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 9385,'4'-6'451,"13"-15"7676,-13 21-4364,-5 17-3324,-1-10-228,0 0-1,0-1 1,-1 0-1,0 1 1,0-1-1,0 0 1,-6 6-1,-9 20 466,18-31-670,0-1 0,0 1 0,1-1 1,-1 1-1,0-1 0,1 1 1,-1-1-1,0 1 0,1-1 1,-1 0-1,0 1 0,1-1 1,-1 0-1,1 1 0,-1-1 1,1 0-1,-1 1 0,1-1 1,-1 0-1,1 0 0,-1 0 0,1 1 1,-1-1-1,1 0 0,0 0 1,-1 0-1,1 0 0,-1 0 1,1 0-1,0 0 0,31 5-88,-18-4-181,-8 1 66,1 0 1,-1 0-1,0 0 0,0 0 0,0 1 0,0 0 1,0 1-1,-1-1 0,7 6 0,-10-8 188,-1 0-1,0 1 1,1-1-1,-1 0 1,0 1-1,0-1 1,0 1-1,0-1 1,0 1-1,0-1 1,0 1-1,-1 0 1,1-1-1,-1 1 1,1 0-1,-1 0 1,1-1-1,-1 1 1,0 0-1,0 0 1,0 0-1,0 0 1,0-1-1,0 1 1,-1 0-1,1 0 1,-1-1-1,1 1 1,-1 0-1,1 0 1,-1-1-1,0 1 1,0-1-1,0 1 1,0-1-1,0 1 1,0-1-1,-3 3 1,-3 3 283,0 1 0,-1-1 0,0-1 0,0 1 1,-1-1-1,-12 6 0,16-9-215,1-1 0,-1 0 0,0 0-1,0 0 1,0 0 0,0-1 0,0 0 0,0 0 0,0 0 0,0-1 0,0 0 0,-1 0 0,1 0 0,-9-2-1,12 1-236,1 0-1,-1 0 1,1 0-1,-1-1 0,1 1 1,0-1-1,0 1 1,-1-1-1,1 1 0,0-1 1,0 1-1,1-1 1,-1 0-1,0 0 0,0 1 1,1-1-1,-1 0 0,1 0 1,-1-2-1,-7-43-6871,8 39 5197,-2-30-7084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7591,'0'0'12140,"61"-14"-10539,-31 14-224,2 0-480,4 0-448,9 0-289,-4 0-64,3 0-96,-3 0-929,-1-3-2947,-4-9-4099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3619,'0'0'14617,"9"5"-14041,-1 0-466,-1-1-1,1 2 0,-1-1 0,0 1 0,0 0 0,-1 1 0,0-1 0,0 1 0,0 0 0,-1 1 0,0-1 0,-1 1 0,4 9 0,0-1-54,-1-1-1,-1 2 1,-1-1-1,0 1 1,-1 0 0,-1 0-1,0 0 1,-1 0-1,-1 0 1,-1 0-1,0 1 1,-6 32 0,-1-21-11,0 0 0,-3 0 1,0-1-1,-1 0 0,-2-1 1,-26 42-1,-125 170-534,82-146-6040,52-65-955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13645,'0'0'7975,"66"13"-7142,-26-9-416,9-3-289,-6 2-96,2 1-224,-9 0-1474,-6 1-1729,-13-3-1282,-7 1-2882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36 310 13147,'0'-1'51,"0"1"0,0 0 0,1 0 1,-1 0-1,0 0 0,0 0 0,0 0 0,0 0 0,0 0 1,1 0-1,-1 0 0,0 0 0,0 0 0,0 0 0,0 0 1,0 0-1,1 0 0,-1 0 0,0 0 0,0 0 0,0 0 1,0 0-1,0 0 0,1 0 0,-1 1 0,0-1 0,0 0 1,0 0-1,0 0 0,0 0 0,0 0 0,0 0 1,0 0-1,1 0 0,-1 1 0,0-1 0,0 0 0,0 0 1,0 0-1,0 0 0,0 0 0,0 1 0,0-1 0,0 0 1,0 0-1,0 0 0,0 0 0,0 1 0,-3 11 1742,-12 20 804,9-21-1364,3-5-851,1 0 0,-1 0 0,1 1 0,0-1 0,1 0 0,-1 1 0,1-1 0,0 9 0,1-13-331,0-1 1,0 1 0,1 0-1,-1 0 1,1-1 0,-1 1-1,1 0 1,-1-1-1,1 1 1,0 0 0,0-1-1,0 1 1,0-1 0,0 0-1,0 1 1,0-1-1,0 0 1,1 1 0,-1-1-1,0 0 1,1 0 0,-1 0-1,1 0 1,-1 0-1,1-1 1,-1 1 0,1 0-1,0-1 1,0 1 0,-1-1-1,1 0 1,0 1-1,0-1 1,3 0 0,2 0-3,0 0 0,1 0 1,-1-1-1,0 0 0,0 0 1,1-1-1,-1 0 0,0 0 1,0 0-1,-1-1 0,1 0 1,-1-1-1,1 1 0,-1-1 1,0-1-1,0 1 0,-1-1 1,8-7-1,-3 1-11,0 0 1,-1-1-1,0 0 1,0 0-1,-2-1 0,0 0 1,0 0-1,5-17 1,-2 0-61,-1 1 0,6-40 0,-13 59-3,-1 0 1,0 0-1,-1 0 0,0 0 1,0 0-1,-1 0 0,0 0 0,-1 0 1,0 0-1,-6-17 0,7 25 22,0 0 0,0-1 0,0 1 0,-1 0-1,1 0 1,0 0 0,-1 0 0,0 0 0,1 1 0,-1-1-1,0 0 1,0 1 0,0-1 0,0 1 0,0 0 0,0-1-1,0 1 1,0 0 0,-1 0 0,-2 0 0,2 0 19,0 1 1,0 0-1,0 0 0,-1 0 1,1 0-1,0 1 1,0-1-1,0 1 1,0 0-1,0 0 1,0 0-1,0 0 0,-5 3 1,2-1 41,-1 1 0,1 1 0,0-1 0,0 1 0,1 0 0,-1 0 0,1 1 0,0 0 0,1-1 0,-1 2 0,1-1 0,-4 8 0,6-9-38,1-1-1,-1 0 1,1 1 0,0-1 0,0 1 0,0 0 0,1-1-1,-1 1 1,1 0 0,0 0 0,1-1 0,-1 1 0,1 0-1,0-1 1,0 1 0,0-1 0,1 1 0,0-1-1,2 5 1,4 4-120,0-1-1,1-1 0,0 1 0,19 17 0,-18-20-17,-1 0-1,0 0 1,-1 1 0,0 0-1,-1 1 1,0 0-1,6 14 1,-10-17-359,0 2 1,-1-1-1,1 11 1,-1-9 219,1-4-129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10378,'0'0'9609,"55"30"-8776,-12-22-417,2-1-320,4 0-64,0-2-801,-4-4-2850,-7-1-2883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14253,'0'0'3940,"4"56"-2819,-4-29-512,-5 3-449,-1 2-64,2 3-64,2-2-897,-2 0-352,3-6-801,1-5 385,0-8 31,-4-6-2818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6342,'0'0'5579,"1"-9"-2771,0 5-2673,-1 1 0,1-1 0,0 1 0,0 0 0,0-1 0,0 1 0,1 0 1,-1 0-1,1 0 0,0 0 0,0 0 0,0 0 0,0 0 0,1 1 0,-1-1 0,1 1 1,-1 0-1,1-1 0,0 1 0,0 1 0,0-1 0,0 0 0,0 1 0,0-1 1,1 1-1,-1 0 0,0 0 0,6-1 0,20-3-2,-1 1 0,1 1 0,0 1 0,0 1 0,0 2 0,0 1 0,-1 2 0,1 0 0,-1 2 0,49 16 0,-70-19-153,0 0 1,1 1-1,-1-1 0,-1 1 1,11 8-1,-16-11 23,0-1 0,0 1 0,0 0 0,0-1 0,-1 1-1,1 0 1,0-1 0,-1 1 0,1 0 0,0 0 0,-1 0 0,1-1-1,-1 1 1,0 0 0,1 0 0,-1 0 0,1 0 0,-1 0 0,0 0 0,0 0-1,0 0 1,0 0 0,0 0 0,0 0 0,0 0 0,0 0 0,0 0-1,0 0 1,0 0 0,0 0 0,-1 0 0,1 0 0,0 0 0,-1 0-1,1-1 1,-1 1 0,1 0 0,-1 0 0,0 0 0,1 0 0,-1-1-1,0 1 1,1 0 0,-1-1 0,0 1 0,0-1 0,0 1 0,1 0-1,-1-1 1,0 0 0,0 1 0,0-1 0,0 0 0,0 1 0,-2-1-1,-16 9 391,0-2 0,-1 0 0,0-1 0,0-1 0,-32 4 0,18-6-3294,0-2-3325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15310,'0'0'4527,"-9"3"-3224,0-1-1093,1 2 0,1-1 1,-1 1-1,0 0 0,1 1 0,0-1 0,0 1 1,0 1-1,1 0 0,0 0 0,0 0 0,0 0 1,1 1-1,0 0 0,-7 13 0,4-7-146,1 1-1,1 0 1,0 0-1,1 1 0,1-1 1,0 1-1,-3 28 1,6-37-65,1 0 1,0 0-1,0 0 1,0 1-1,1-1 1,0 0-1,1 0 1,-1 0-1,1 0 1,0 0-1,0-1 1,1 1-1,0 0 1,0-1-1,0 0 1,1 0-1,0 0 1,-1 0-1,2 0 1,-1-1-1,9 7 1,-4-4-415,1-1 0,-1 0 0,1-1 0,0 0 0,13 4 0,30 3-6283,-5-11-4630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33 12876,'0'0'849,"8"-5"539,0 1-1001,1 0 0,-1 0 0,1 1 0,-1 0 0,1 1 0,0 0 0,0 0 0,0 1 0,0 0 0,0 0 0,0 1 0,1 0 0,10 2 0,-19-2-375,1 1 0,-1-1 0,0 0 0,0 1 0,0-1 0,1 1 0,-1-1 0,0 1 0,0-1 0,0 1 0,0 0-1,0 0 1,0 0 0,0-1 0,0 1 0,0 0 0,0 0 0,0 0 0,-1 0 0,1 0 0,0 1 0,-1-1 0,1 0-1,-1 0 1,1 0 0,-1 0 0,1 2 0,-1 0 18,0 0 0,-1 0 0,1-1 0,0 1 0,-1 0 0,0 0 0,1-1 0,-1 1 0,0-1 0,0 1 0,-3 4 0,-4 4 103,1 0 1,-1 0 0,-1-1-1,-9 10 1,-108 86 1868,125-105-1986,0-1 0,0 1 0,0 0 0,0-1 0,1 1 1,-1 0-1,0 0 0,1 0 0,-1 0 0,0 0 0,1 0 1,-1 0-1,1 0 0,-1 0 0,1 0 0,0 0 1,-1 0-1,1 0 0,0 0 0,0 0 0,0 0 0,0 0 1,0 0-1,0 2 0,1-2-5,-1 0 0,1 0 1,0 0-1,0 0 0,0 0 1,-1 0-1,1-1 0,0 1 0,0 0 1,0 0-1,0-1 0,0 1 1,1-1-1,-1 1 0,0-1 0,0 0 1,0 1-1,2-1 0,60 6 147,-58-6-139,36 2-223,41-1-2059,-33-11-4660,-31 2 656</inkml:trace>
  <inkml:trace contextRef="#ctx0" brushRef="#br0" timeOffset="1">6 180 9417,'0'0'13677,"71"-25"-13709,-29 28 384,5 4-256,-2-1-96,2-4-1761,-2-2-4229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3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3619,'0'0'10069,"8"0"-9098,-4 0-813,-1 1 0,1-1 0,-1 0 0,1 1 0,-1 0 1,1 0-1,-1 0 0,1 0 0,-1 1 0,0-1 0,5 4 0,-6-4-54,-1 0 0,1 1-1,-1 0 1,0-1 0,0 1 0,0 0 0,0-1 0,0 1 0,0 0-1,0 0 1,0 0 0,-1 0 0,1 0 0,-1 0 0,1 0 0,-1 0-1,0 0 1,0 0 0,0 0 0,0 0 0,0 0 0,0 0-1,-1 0 1,1 0 0,0 0 0,-1 0 0,-1 2 0,0 1 39,0-1 0,0 1 0,0-1 0,-1 0 0,1 0 0,-1 0 0,0 0 0,0-1 0,-1 1 0,-6 5 0,-41 28 899,48-35-1004,3-2-50,0 0-1,0 0 1,-1 0 0,1 1 0,0-1 0,0 0-1,0 0 1,0 0 0,0 0 0,0 0-1,0 0 1,0 1 0,0-1 0,0 0-1,-1 0 1,1 0 0,0 0 0,0 1 0,0-1-1,0 0 1,0 0 0,0 0 0,0 0-1,0 1 1,0-1 0,0 0 0,0 0-1,0 0 1,1 0 0,-1 0 0,0 1 0,0-1-1,0 0 1,0 0 0,0 0 0,0 0-1,0 0 1,0 1 0,0-1 0,0 0-1,1 0 1,-1 0 0,0 0 0,0 0 0,0 0-1,0 0 1,0 0 0,1 1 0,-1-1-1,0 0 1,0 0 0,0 0 0,0 0-1,0 0 1,1 0 0,-1 0 0,0 0 0,19 7-288,22 2 18,-41-9 270,84 14-2347,-28-7-3892,-32-5-1052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9737,'0'0'10058,"66"8"-9514,-19-4-255,1 0-161,1 1-96,-2 0-449,-10 0-2722,-3-4-2690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14061,'0'-3'1442,"0"-3"832,0 1-320,0 4-417,7 1-768,10 0-353,8 0-127,5 7-97,5 1-128,7 1-32,-1-4-737,7-5-2594,-1 0-4645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28 12812,'0'0'4735,"12"-5"-3539,5 0-719,-1 0 0,1 1 0,27-3 0,-39 6-408,0 1 0,0-1 1,-1 1-1,1 0 0,0 1 1,0-1-1,-1 1 0,1 0 1,0 0-1,-1 0 0,1 1 1,-1 0-1,1-1 0,-1 2 0,0-1 1,0 0-1,0 1 0,0 0 1,0 0-1,-1 0 0,5 5 1,-7-7-54,0 0-1,0 0 1,-1 1 0,1-1 0,0 0 0,-1 1 0,1-1 0,-1 0 0,1 1-1,-1-1 1,0 1 0,1-1 0,-1 1 0,0-1 0,0 0 0,0 1 0,0-1 0,0 1-1,-1-1 1,1 1 0,0-1 0,-2 3 0,1-1 63,-1 0 0,0 0 0,0 0 0,0 0 0,0 0-1,-1-1 1,1 1 0,-1-1 0,-3 4 0,-8 3 323,0 0 0,-1-1-1,-17 8 1,23-12-259,-11 8 272,20-12-412,-1 0 0,1 0 1,0 0-1,0 0 0,0 0 0,0 0 1,0 0-1,0 1 0,0-1 0,0 0 1,0 0-1,-1 0 0,1 0 0,0 0 1,0 0-1,0 0 0,0 1 0,0-1 1,0 0-1,0 0 0,0 0 0,0 0 0,0 0 1,0 0-1,0 1 0,0-1 0,0 0 1,0 0-1,0 0 0,0 0 0,0 0 1,0 0-1,0 1 0,0-1 0,0 0 1,1 0-1,-1 0 0,0 0 0,0 0 1,0 0-1,0 1 0,0-1 0,0 0 0,0 0 1,0 0-1,0 0 0,1 0 0,-1 0 1,0 0-1,0 0 0,0 0 0,0 0 1,0 0-1,0 0 0,1 0 0,-1 0 1,0 0-1,0 0 0,0 0 0,0 0 1,40 1-121,-8-1-305,-17 2 260,0 0-1,-1 1 1,1 1-1,15 6 0,-27-9 151,0-1 1,-1 1-1,1 1 0,-1-1 0,1 0 0,-1 1 0,1-1 0,-1 1 0,1-1 0,-1 1 0,0 0 0,0 0 1,0 0-1,0 1 0,-1-1 0,1 0 0,-1 1 0,1-1 0,-1 1 0,0-1 0,0 1 0,0 0 0,0-1 1,0 1-1,0 0 0,-1 0 0,0 0 0,1 5 0,-2-5 54,-1 1 1,1-1-1,0 0 1,-1 1-1,0-1 1,0 0-1,0 0 1,0 0-1,-1 0 1,1 0-1,-1-1 0,1 1 1,-1-1-1,0 1 1,0-1-1,0 0 1,-5 2-1,-64 31 1594,63-31-1329,3-1-175,-93 36 2376,89-36-2761,-1 0-1,0 0 1,1-1 0,-1-1-1,0 0 1,0 0 0,-16-2-1,23-2-4224,4-7-4683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65 9897,'0'0'1591,"0"-9"427,1-46 1949,-1 74-133,2 29-2426,0 19-842,-7 78 791,1-73-2105,2 0-4516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18412,'0'1'127,"-1"0"0,1 0 0,0 0 0,0 0-1,1 0 1,-1 0 0,0 0 0,0 0 0,0 0 0,1 0 0,-1 0 0,0 0 0,1 0-1,-1 0 1,1 0 0,-1 0 0,1 0 0,0 0 0,-1-1 0,1 1 0,0 0 0,-1 0 0,1-1-1,1 2 1,0-2 12,-1 1-1,0-1 0,1 0 0,-1 0 1,1 1-1,-1-1 0,1 0 0,-1 0 1,0 0-1,1-1 0,-1 1 0,1 0 1,-1 0-1,1-1 0,1 0 0,3-2 145,0 1 0,0-1-1,-1-1 1,1 1 0,-1-1-1,10-8 1,-8 5-175,-1 0 0,0 0 0,0 0 0,0-1 0,-1 0 1,0 0-1,-1 0 0,0 0 0,0-1 0,-1 0 0,0 0 0,4-16 0,-7 24-100,0 0 0,0 0 0,0 0 0,0 0 0,0 0 0,0 1 0,0-1 0,0 0-1,0 0 1,0 0 0,0 0 0,0 0 0,-1 0 0,1 1 0,0-1 0,-1 0-1,1 0 1,-1 0 0,0 0 0,1 0-2,-1 1 0,1 0 0,-1 0-1,1 0 1,-1 0 0,1 0 0,-1 0 0,1 0-1,-1 0 1,1 0 0,-1 0 0,1 0 0,-1 0-1,1 0 1,-1 0 0,1 0 0,-1 1 0,1-1 0,0 0-1,-1 0 1,1 1 0,-1-1 0,1 0 0,-1 1-1,-3 2 20,1 0-1,-1 0 1,1 0 0,0 1-1,0-1 1,-2 5-1,0-1-11,1 1-1,0 0 1,-5 15-1,8-21-3,0 1-1,0-1 1,0 1-1,1-1 0,0 0 1,-1 1-1,1 0 1,0-1-1,0 1 0,0-1 1,0 1-1,1-1 1,-1 1-1,1-1 0,0 0 1,-1 1-1,3 3 1,-2-4 7,1-1 1,-1 0-1,1 0 1,-1 0-1,1 0 0,0 0 1,-1 0-1,1 0 1,0 0-1,-1-1 1,1 1-1,0-1 1,0 1-1,0-1 1,0 0-1,-1 0 1,1 1-1,0-1 1,0-1-1,0 1 1,0 0-1,2-1 0,42-9 209,-44 9-215,58-19 247,-44 13-222,1 0 0,0 2 0,0 0 0,1 1 0,-1 1-1,1 0 1,23 1 0,-38 2-38,-1 0 1,1 0-1,-1 1 0,0-1 0,1 1 0,-1-1 0,1 1 1,-1 0-1,0 0 0,0 0 0,1 0 0,-1 1 0,0-1 1,0 0-1,2 4 0,-1-2-5,0 1 0,0 0 0,-1-1 1,1 1-1,-1 1 0,0-1 0,2 6 0,-3-8 10,-1-1 0,1 1 0,0 0 0,0-1 0,0 1 0,0-1 1,0 0-1,0 1 0,0-1 0,1 0 0,-1 0 0,0 1 0,1-1 0,-1 0 0,1 0 0,-1-1 0,1 1 0,2 1 0,0-1 15,-1 0 0,0-1 0,1 1 0,-1-1 1,1 0-1,-1 0 0,1 0 0,-1 0 0,4-1 0,7-2-94,0-1-1,0-1 1,21-9-1,-29 11-74,27-10-2671,-31 7 1544,-3 2 412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11915,'0'0'11403,"70"4"-10090,-34-4-576,0 0-513,5-1-160,-5-1-32,0 2-736,-6-2-1282,-4 0-1922,-5-3-2690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36 14189,'0'0'6732,"8"-6"-4917,-6 5-1715,39-24 1114,-40 25-1201,0-1 1,0 1-1,0-1 0,0 1 0,-1 0 0,1-1 0,0 1 0,0 0 0,0 0 1,0 0-1,0 0 0,0 0 0,0 0 0,0 0 0,0 0 0,0 0 1,0 0-1,0 0 0,0 1 0,0-1 0,0 0 0,0 1 0,-1-1 0,1 1 1,0-1-1,0 1 0,0-1 0,-1 1 0,1-1 0,0 1 0,0 0 1,-1 0-1,1-1 0,-1 1 0,1 0 0,-1 0 0,1 0 0,-1-1 0,1 1 1,-1 0-1,0 0 0,1 0 0,-1 0 0,0 0 0,0 0 0,0 0 0,0 0 1,0 0-1,0 0 0,0 0 0,0 0 0,0 0 0,-1 1 0,1 3 9,0 1 1,-1-1-1,0 0 0,0 0 0,0 0 0,-1 1 0,1-2 0,-1 1 0,-1 0 0,1 0 0,-1-1 0,1 1 0,-1-1 0,-4 5 0,-5 4 336,-1 0-1,-25 19 1,20-18 198,63-12-396,-21-3-228,-9-1-79,0 2 0,0 0 0,0 1 0,0 0 0,28 7 0,-40-7 136,0 0 0,-1 0-1,1 0 1,0 0 0,-1 1 0,1-1-1,-1 1 1,0 0 0,1 0 0,-1-1-1,0 2 1,0-1 0,0 0 0,-1 0-1,1 0 1,0 1 0,-1-1 0,0 1-1,1 0 1,-1-1 0,0 1 0,0 0-1,-1-1 1,1 1 0,-1 0-1,1 0 1,-1 0 0,0 0 0,0 0-1,0-1 1,0 1 0,0 0 0,-1 0-1,1 0 1,-1 0 0,0-1 0,-2 5-1,1 0 140,-1-1-1,-1 1 0,1-1 0,-1 0 0,0 0 1,0 0-1,-1-1 0,0 1 0,0-1 0,0 0 1,0-1-1,-1 1 0,0-1 0,-10 6 0,3-2 82,-1-1 0,0 0 0,0-1-1,0-1 1,-27 7 0,38-11-247,0 0 0,0 0 1,0-1-1,0 0 0,0 1 1,1-1-1,-1 0 0,0 0 1,0 0-1,0-1 0,0 1 1,-4-2-1,6 1-254,0 0 1,0 0-1,0 0 0,0-1 1,0 1-1,1 0 0,-1-1 1,0 1-1,1 0 0,-1-1 1,1 1-1,-1-1 0,1 1 1,-1-1-1,1 1 0,0-1 1,0 1-1,0-1 0,0 1 1,0-1-1,0 1 0,0-1 1,1-2-1,3-26-8292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4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7111,'0'-1'318,"-1"1"1,0-1-1,0 0 1,0 1-1,0-1 0,1 0 1,-1 0-1,0 1 1,1-1-1,-1 0 1,0 0-1,1 0 1,-1 0-1,1 0 0,0 0 1,-1 0-1,1 0 1,0 0-1,0 0 1,-1-1-1,1 1 1,0-2-1,1 3-177,-1-1 1,1 1-1,0-1 1,-1 1-1,1-1 0,0 1 1,0-1-1,-1 1 1,1-1-1,0 1 0,0 0 1,0 0-1,-1-1 0,1 1 1,0 0-1,0 0 1,0 0-1,0 0 0,-1 0 1,1 0-1,1 0 1,52 8 1087,-36-4-896,0 0-1,0-2 1,0 0-1,0-1 1,0-1 0,0-1-1,0 0 1,0-1-1,26-7 1,-8-4 2736,-46 16-1959,4-1-7392,1-2 1888,0 0-1345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0 707 6118,'48'2'12821,"7"3"-9349,80 3-3494,-101-10 524,0-1-1,48-11 0,30-3 429,-47 14-849,-39 3-14,-1-2 1,40-6-1,-20-1-43,-14 3 11,-1-2 0,32-11 0,-48 15-22,0-2 1,-1 1 0,0-2 0,0 0 0,0 0 0,-1-1 0,0-1 0,-1 0-1,15-15 1,-3 3-11,1 0 0,1 1-1,1 2 1,1 1 0,0 0-1,2 2 1,45-17 0,100-48 8,61-25-44,-94 42 40,-92 39 3,84-29 0,-79 38-38,0 1 0,1 4 0,1 1 0,-1 3 0,1 2 0,1 3 0,58 7 0,-86-2 21,0 2-1,0 0 1,-1 3 0,30 12 0,108 55-46,-101-44 46,57 20 21,137 39 0,-42-18 11,-134-41-13,3-5 0,0-3 0,113 16 0,498 18 164,-597-58-254,420-13-821,-516 12-1560,-5-5-5353,-5 1-1332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79 100 5477,'0'0'4997,"-2"-10"-3662,-2-11-778,-10-47 4277,6 80-1286,0 8-3508,-5 34 599,2 1 1,2 0 0,3 1 0,2-1-1,7 105 1,5-115-266,-7-43-615,-1 0-1,1 1 0,-1-1 0,1 0 1,0 0-1,0 0 0,0 0 0,0 0 1,0 0-1,1-1 0,-1 1 0,0 0 1,1 0-1,-1-1 0,1 1 0,0-1 1,2 2-1,4-17-18069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5285,'0'0'17398,"-14"9"-16864,-34 25-189,2 1 1,1 2 0,-41 46-1,78-68-995,17-11-1414,26-13-288,35-33-4315,-29 14-145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26 9929,'0'0'6892,"-10"5"-5365,-18 12-690,2 1-1,-1 2 1,2 0-1,1 2 1,1 0 0,-25 32-1,47-54-833,1 1-1,-1-1 1,1 0-1,-1 1 1,1-1-1,-1 1 0,1-1 1,-1 1-1,1 0 1,0-1-1,-1 1 1,1-1-1,0 1 1,0 0-1,0-1 1,-1 1-1,1-1 0,0 1 1,0 0-1,0-1 1,0 1-1,0 0 1,0-1-1,0 1 1,0 0-1,0-1 1,0 1-1,0 0 1,1-1-1,-1 1 0,1 0 1,19 0-7,30-20-525,-22 5-536,0-1-1,-1-1 0,-1-2 0,0 0 0,-1-2 0,-1-1 0,-2-1 0,32-38 0,-95 104 5854,27-31-4229,0 0 0,1 1 0,1 0 0,0 1-1,-9 17 1,20-31-545,1-1 0,0 1 0,-1-1-1,1 1 1,0-1 0,0 1-1,-1-1 1,1 1 0,0-1 0,0 1-1,0-1 1,-1 1 0,1 0-1,0-1 1,0 1 0,0-1 0,0 1-1,0-1 1,0 1 0,0 0-1,0-1 1,1 1 0,-1-1-1,0 1 1,0-1 0,0 1 0,1 0-1,-1-1 1,0 1 0,0-1-1,1 1 1,0 0 0,18 0 196,27-17-195,-24 6-1344,1-2 0,-2 0 0,1-2-1,-2 0 1,27-24 0,-84 73 3281,-27 28 248,60-58-2043,-1 1 0,1 0 1,0 0-1,0 0 0,0 0 0,1 0 0,0 1 0,0 0 0,-2 10 0,5-7-1064,6-10-2681,6-5-3288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1716 11819,'0'0'1826,"-3"-10"742,-3-14-1898,0 1 0,2-1 0,1 0 1,0 0-1,2 0 0,3-40 0,2 32-446,0 0 0,3 0 0,0 1 0,20-50 0,-10 41-247,2 1 0,1 1 1,2 1-1,2 1 0,1 1 0,1 1 0,2 1 0,37-33 0,11 0 20,3 3 0,93-57 0,184-89-76,-38 23-271,-240 137 299,142-85 11,-178 112 42,1 2-1,1 1 0,61-17 1,-99 34-17,0 0 1,1 1 0,-1 0-1,0 0 1,1 0 0,-1 1-1,0 0 1,1 0-1,-1 0 1,10 3 0,-12-2 1,-1 1 1,1 0-1,-1 0 0,1 0 1,-1 0-1,0 0 1,1 1-1,-1-1 1,0 1-1,-1 0 0,1 0 1,-1 0-1,1 1 1,-1-1-1,0 0 1,0 1-1,2 4 0,5 13-40,-8-16 9,1 0 0,-1 0 0,1-1-1,1 1 1,-1 0 0,0-1 0,1 0-1,0 0 1,0 0 0,0 0 0,1 0-1,-1 0 1,5 3 0,4-8-5599,-8-4-1105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64 8104,'-27'-12'4124,"26"11"-3824,0 0 1,0 0 0,0 1 0,1-1-1,-1 0 1,0 0 0,1 0 0,-1 0-1,1 0 1,-1 0 0,1 0 0,-1 0-1,1 0 1,0-1 0,0 1 0,-1 0 0,1 0-1,0 0 1,0 0 0,0 0 0,0-1-1,0 1 1,1 0 0,-1-2 0,2 2-223,0-1 1,0 1-1,0 0 1,0 0-1,0 1 1,0-1-1,0 0 1,0 1-1,0-1 0,0 1 1,1 0-1,-1-1 1,0 1-1,0 0 1,0 0-1,4 1 1,-1-1 33,365-1 1043,-111 1-964,-251 0-186,0 1 23,0-1 1,0 0-1,0-1 1,0 0-1,0 0 1,0-1-1,0 0 1,11-5-1,-18 7 207,-10 2-198,-1 1-1,1 1 0,0-1 1,0 2-1,1-1 0,-1 1 1,1 0-1,0 1 1,0 0-1,1 0 0,-8 8 1,-3 2 7,-11 9-128,1 1 1,1 2-1,-27 37 0,3 3-5112,32-39-1002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11627,'0'0'3598,"10"5"-2333,-3-2-1080,-1 0 0,1 1-1,-1-1 1,0 1 0,0 1 0,0-1-1,-1 1 1,0 0 0,1 0-1,-2 0 1,1 1 0,-1 0-1,0 0 1,5 10 0,56 165 1091,-64-179-1250,0 0-1,1-1 1,-1 1 0,1 0 0,-1-1-1,1 1 1,0-1 0,-1 0 0,1 1-1,0-1 1,0 0 0,0 0 0,0 0 0,0 0-1,0-1 1,1 1 0,-1 0 0,0-1-1,0 0 1,0 1 0,1-1 0,-1 0 0,0 0-1,0 0 1,0-1 0,1 1 0,-1 0-1,0-1 1,0 0 0,0 1 0,4-3 0,11-2 445,0-1 1,29-16 0,-37 17-347,275-143 432,-101 35-3052,-89 43-1909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21405,'-6'7'1680,"4"-4"-1240,3 4-304,2-2 408,4-2-968,-4-2 376,5-1-160,7-3-160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6:5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51 10858,'0'0'3331,"-2"-9"-1243,-7-27-182,9 36-1869,1 1 1,-1-1 0,0 0 0,0 0 0,0 0 0,1 1 0,-1-1 0,0 0 0,0 0 0,1 0 0,-1 0-1,0 0 1,0 0 0,1 0 0,-1 0 0,0 0 0,0 1 0,1-1 0,-1 0 0,0 0 0,0 0 0,1 0-1,-1 0 1,0-1 0,0 1 0,1 0 0,-1 0 0,0 0 0,0 0 0,1 0 0,-1 0 0,0 0 0,0 0-1,1-1 1,-1 1 0,0 0 0,0 0 0,0 0 0,1 0 0,-1-1 0,0 1 0,0 0 0,0 0 0,0 0-1,0-1 1,1 1 0,-1 0 0,0 0 0,0-1 0,0 1 0,0 0 0,0 0 0,0-1 0,0 1 0,0 0-1,0-1 1,0 1 0,0 0 0,0 0 0,0-1 0,0 1 0,0 0 0,0-1 0,0 1 98,14 13 55,0 0 1,-1 1-1,-1 0 1,0 1-1,-1 0 1,0 1-1,9 21 1,-14-27-139,5 8 2,-2 0 0,0 2-1,-1-1 1,0 1 0,-2 0 0,-1 0-1,0 0 1,-1 1 0,-2 0-1,0 0 1,-1 0 0,-3 38-1,-2-29-8,-2 1 1,0-1-1,-3-1 0,0 1 0,-2-2 0,-1 1 1,-1-1-1,-19 30 0,-91 128-1066,30-72-3186,21-37-3103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0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 10410,'0'0'11072,"0"-1"-11068,0 1 0,0-1 1,0 1-1,0-1 0,-1 1 1,1-1-1,0 1 0,0 0 0,-1-1 1,1 1-1,0-1 0,-1 1 1,1 0-1,0-1 0,-1 1 1,1 0-1,-1-1 0,1 1 1,0 0-1,-1 0 0,1 0 1,-1-1-1,1 1 0,-1 0 0,0 0 1,0 5 16,0 0 1,0 0-1,1 0 1,0 0-1,0 0 1,1 8-1,-1 3 42,13 237 365,-3-113-370,-9-128-59,1 32 51,1-1 0,12 52 1,-9-86-1730,-5-26-2531,-1-8-1966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0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58 5926,'0'0'13516,"12"-8"-12288,2-1-938,0 1-1,0 1 0,1 0 0,20-6 1,-31 12-253,-1 0 0,1 0 0,0 0 0,-1 0 0,1 1 1,0 0-1,0 0 0,0 0 0,0 0 0,-1 1 0,1-1 0,7 3 1,-9-2-40,-1 0 0,1 0 0,0 0 0,-1 0 0,1 1 0,-1-1 1,1 1-1,-1-1 0,0 1 0,1-1 0,-1 1 0,0 0 0,0 0 1,0 0-1,0-1 0,-1 1 0,1 0 0,-1 0 0,1 0 0,-1 0 1,1 0-1,-1 0 0,0 0 0,0 0 0,0 0 0,0 4 0,-1 2 75,1 0-1,-1 0 0,0 0 0,-1-1 0,0 1 1,0 0-1,0 0 0,-1-1 0,0 0 0,-1 1 1,0-1-1,0-1 0,0 1 0,-1 0 0,0-1 1,0 0-1,-1 0 0,-7 6 0,15-10-78,1 1-1,-1-1 0,1 0 0,0 0 0,0 0 0,0 0 1,0 0-1,0-1 0,0 1 0,0-1 0,7 2 1,11 7-73,-15-6-58,1 0 0,-1 0 0,-1 1 0,1 0 0,-1 0 0,0 1 0,0-1 0,0 1-1,6 10 1,-10-14 126,0 0-1,0 1 0,0-1 1,0 0-1,0 0 0,0 0 1,-1 0-1,1 1 1,-1-1-1,1 0 0,-1 1 1,0-1-1,0 0 0,0 1 1,0-1-1,-1 0 0,1 1 1,0-1-1,-1 0 0,0 0 1,0 0-1,1 1 0,-1-1 1,0 0-1,-1 0 0,1 0 1,0 0-1,-1 0 0,1-1 1,-1 1-1,1 0 0,-1-1 1,-3 3-1,-9 6 302,1-2-1,-2 0 1,1 0-1,-1-2 1,0 0 0,-1 0-1,-27 5 1,12-5-509,0-1 0,0-1 0,-34-2 1,64-1-610,-3-2-91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1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5125,'0'0'1751,"11"0"-417,238-21 4199,-48 1-4451,419 13-915,-127 6-131,-313-5-81,541-8-300,-680 17 283,71 12 0,-82-8-19,1-3 0,0 0 0,0-2 0,37-2 0,-67 0-150,0-1 0,0 1 0,0 0 0,0 0 0,0 0-1,0-1 1,0 1 0,0 0 0,0-1 0,0 1 0,0-1 0,0 1-1,-1-1 1,1 0 0,0 1 0,0-1 0,-1 0 0,1 0-1,1 0 1,-1-5-5251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1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5637,'0'0'9337,"11"-6"-9257,-1-1-57,-7 5-15,0-1-1,1 1 1,-1 0 0,1 0-1,-1 1 1,1-1-1,0 1 1,-1-1 0,1 1-1,0 0 1,0 1 0,0-1-1,0 1 1,0 0 0,0 0-1,0 0 1,4 1-1,260 22 200,-88-9-157,-176-13-51,8 0 10,-1 0 0,0 0 0,-1 2 0,1-1 0,13 6 0,-23-8-14,1 1 0,0 0 0,0 0 0,-1 0-1,1 0 1,-1 0 0,1 0 0,-1 0 0,1 0-1,-1 1 1,0-1 0,1 0 0,-1 1 0,0-1-1,0 1 1,0 0 0,0-1 0,-1 1-1,1 0 1,0 0 0,-1-1 0,1 1 0,-1 0-1,1 0 1,-1 0 0,0 0 0,0-1 0,0 1-1,0 0 1,0 0 0,0 0 0,-1 0-1,1 0 1,0 0 0,-1-1 0,0 1 0,1 0-1,-2 2 1,-2 3 94,1 0-1,-2-1 0,1 1 1,-1 0-1,1-1 1,-2 0-1,-10 9 1,-50 40 649,33-29-550,-41 46 194,17-15-3086,45-46-1679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1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4740,'0'0'6759,"23"-50"-4997,-16 37-513,3 1-96,-4-2-449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1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51 4516,'0'0'4458,"-1"-8"-3134,0-26 26,1 26-378,-6 41-225,-4 12-644,3 0 0,-2 58 0,5-57-30,-1 0 1,-12 51-1,16-94-80,-12 58 112,12-57-142,1 0-1,-1 0 1,1-1 0,0 1 0,0 0 0,0 0 0,0-1 0,1 1 0,-1 0 0,1-1-1,0 1 1,0 0 0,3 5 0,3-3-977,-1-5-1613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4236 1182 8008,'0'0'8664,"-3"-8"-8275,-5-11-98,0 1-1,-1 0 1,-1 0-1,-22-28 1,1 12-281,-2 1 0,-1 2 0,-1 1 0,-2 2 0,-1 1 0,-1 2 1,-1 2-1,-1 2 0,-55-21 0,19 12-12,-18-7 10,1-3 0,-116-70-1,75 24-17,4 0-62,-216-104-1,267 155-43,-2 4 0,-1 4 0,-1 3 0,-1 3 0,-1 5 0,-1 3 0,-87-1 0,-9 14-39,1 9 0,0 8 0,-344 76 0,429-71 146,0 3-1,-138 58 0,207-71 9,0 1 0,1 1 0,1 2 0,0 0 0,2 2 0,0 0 0,0 2 0,2 1 0,0 1 0,2 0 0,1 2 0,-27 40 0,37-47-11,1 0 1,1 1-1,1 0 1,0 0-1,1 0 1,1 1 0,1 0-1,0 0 1,2 0-1,0 0 1,1 0-1,1 0 1,0 0-1,2 0 1,0 0 0,1-1-1,1 1 1,1-1-1,1 0 1,14 28-1,-14-32-267,21 36 698,-27-48-655,0 0 1,0 0-1,1 0 0,-1-1 0,0 1 1,1 0-1,0-1 0,-1 1 0,1-1 0,0 1 1,0-1-1,0 0 0,0 0 0,0 0 0,0 0 1,0 0-1,0 0 0,4 0 0,-1-3-2305,-1-9-1046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5926,'0'0'608,"-4"10"38,-6 19-14,0 1 0,2 0 0,2 1 0,-4 40 0,0 138-50,9-200-533,2 0-1,-1-1 1,1 1-1,0 0 1,1 0-1,0-1 1,1 1-1,4 11 1,-6-18 49,0 0 1,1 1-1,-1-1 1,1 0-1,0 0 1,-1 0 0,1 0-1,0-1 1,0 1-1,0 0 1,0-1-1,1 1 1,-1-1-1,0 0 1,1 0 0,-1 0-1,1 0 1,-1 0-1,1 0 1,-1-1-1,1 1 1,-1-1 0,1 0-1,0 1 1,-1-1-1,1-1 1,0 1-1,-1 0 1,1-1-1,-1 1 1,1-1 0,4-1-1,4-3 156,0-1 0,0 1 0,-1-2 0,0 0 0,0 0 0,0 0 0,-1-2 0,10-9 0,0 0-106,36-27 69,84-52 0,-26 19-2631,-65 41-1440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30 274 4516,'-10'11'4889,"8"-9"-4052,1 0 0,-1-1 0,0 1 0,1 0 0,-1 0 0,1 0 0,0 0 0,-1 1 0,1-1 0,0 0 0,0 0 0,1 1 0,-1-1 0,0 1 0,1-1 0,0 0 0,-1 5 705,28-33 529,-11-2-1901,-1-1-1,-1 0 1,-1-1-1,-2-1 1,-1 0-1,-1 0 1,8-61-1,-5 245-329,-10-134 71,-2-10 18,0-1 0,0 0-1,1 1 1,1-1 0,-1 0-1,1 0 1,1 0-1,-1 0 1,2 0 0,-1 0-1,6 9 1,-3-14-3190,0-9-7043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22 21141,'1'3'2070,"-5"7"-914,-11 19-399,4-10-376,5-8-248,-49 106 579,49-100-641,0-1 0,1 1 0,1 1 0,0-1 0,-1 22 0,5-35-46,0-1 0,0 1-1,0-1 1,0 1-1,0-1 1,1 1-1,-1-1 1,1 1 0,0-1-1,0 0 1,3 5-1,-3-7-10,0 0-1,0 1 0,0-1 1,0 0-1,0 0 1,0 0-1,1 0 0,-1 0 1,0 0-1,1 0 0,-1 0 1,1-1-1,-1 1 1,1 0-1,0-1 0,-1 0 1,1 1-1,-1-1 1,1 0-1,0 0 0,-1 1 1,1-1-1,0-1 0,-1 1 1,3 0-1,4-2 23,-1 1 0,1-1 0,-1-1 0,0 1 1,0-1-1,0-1 0,0 1 0,0-1 0,-1 0 0,9-7 0,6-7 132,29-29 1,12-19-64,-62 65-108,0 1-1,0 0 1,1-1-1,-1 1 1,0 0-1,1 0 1,-1-1-1,0 1 1,0 0-1,1 0 1,-1-1-1,0 1 1,1 0-1,-1 0 1,0 0 0,1 0-1,-1-1 1,1 1-1,-1 0 1,0 0-1,1 0 1,-1 0-1,0 0 1,1 0-1,-1 0 1,1 0-1,-1 10-67,-12 25-23,8-24 65,2-4 37,0 0-1,1 0 1,-1 0-1,1 0 1,1 0-1,0 1 1,0-1-1,0 0 1,1 0-1,0 0 1,1 7 0,-1-11-9,0-1 1,0 1-1,0-1 1,0 1-1,0-1 1,1 0 0,-1 0-1,1 1 1,-1-1-1,1 0 1,0 0-1,0-1 1,0 1-1,0 0 1,0-1 0,0 1-1,0-1 1,1 1-1,-1-1 1,0 0-1,1 0 1,-1 0-1,1-1 1,-1 1 0,1 0-1,-1-1 1,1 0-1,0 1 1,-1-1-1,1 0 1,0-1-1,4 0 1,-4 1-94,0-1-1,0 1 1,-1-1-1,1 0 1,0 0-1,-1 0 1,1 0-1,-1-1 1,1 1-1,-1-1 1,1 1-1,-1-1 1,0 0 0,0 0-1,0 0 1,3-4-1,0-1-42,0 0-1,-1-1 0,0 0 1,5-10-1,5-22-353</inkml:trace>
  <inkml:trace contextRef="#ctx0" brushRef="#br0" timeOffset="1">349 0 20516,'-10'12'1889,"5"-4"-1265,5 1-344,3-6 872,4 1-1144,3-2 136,3-2-192,3-6-264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2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1039 10570,'0'0'8258,"10"-5"-7665,385-204 1118,263-130-1420,-497 262-267,438-229 566,-570 289-548,-18 12-2,0 0 0,0-1 0,-1-1-1,0 0 1,0 0 0,-1-1 0,0-1-1,12-12 1,-21 21-60,0 0 0,0-1 0,0 1 0,1 0 0,-1 0 0,0 0 0,0-1-1,0 1 1,0 0 0,0 0 0,0-1 0,0 1 0,1 0 0,-1 0 0,0-1 0,0 1 0,0 0-1,0 0 1,0-1 0,0 1 0,0 0 0,0 0 0,0-1 0,0 1 0,0 0 0,-1 0-1,1-1 1,0 1 0,0 0 0,0 0 0,0-1 0,0 1 0,0 0 0,0 0 0,-1 0 0,1-1-1,0 1 1,0 0 0,0 0 0,-1 0 0,1 0 0,0-1 0,0 1 0,0 0 0,-1 0 0,1 0-1,0 0 1,0 0 0,-1 0 0,1 0 0,0 0 0,0 0 0,-1-1 0,1 1 0,0 0 0,0 0-1,-1 0 1,1 1 0,-1-1 0,-19 1-5416,15 0 2656,-5-1-4758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13741,'0'0'4329,"14"0"-3490,112-1 37,194 3-706,-254 8 67,-36 4-1228,-30-13 815,1 0 0,0-1 0,0 1 0,-1 0 0,1 0 0,0 0 0,-1-1-1,1 1 1,-1 0 0,1 0 0,-1 0 0,1 0 0,-1 0 0,0 0-1,0 0 1,1 0 0,-1 0 0,0 0 0,0 0 0,0 0 0,0 0-1,0 0 1,0 0 0,-1 2 0,-3 4-3027,-8-1-2338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10186,'0'0'8872,"58"21"-7559,-22-20-192,6 4-512,7 0-449,-2 2-96,2-1-64,-2 1-512,0-2-994,-9-3-992,-5-2-2467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11050,'0'0'12871,"10"-2"-11451,10-3-1090,-1-2 0,-1 0 1,1 0-1,-1-2 0,25-16 0,94-68-168,-91 61-68,-8 3-37,-23 17-37,0 1 0,27-16 1,-48 61-769,-23 30 696,13-28 246,-16 47-1,29-74-383,1 1 0,-1-1 0,2 1 0,-1-1 0,1 1-1,1-1 1,0 1 0,0 0 0,1 0 0,3 12 0,3-11-3259,5-9-2695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17777,'0'0'7046,"55"-4"-6789,-21 0-161,7 3-96,-3 1 0,1 0-801,3 0-1825,-10 4-2019,-4-4-2049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226 162 9385,'0'0'9427,"5"-8"-6869,0 2-1942,-3 3-446,0 1 0,0 0 0,-1 0 0,1-1 0,0 1 0,-1-1 0,0 0 0,1 1 0,-1-1 0,0 0-1,-1 0 1,1 0 0,0 1 0,0-7 0,-2 8-95,1 0-1,-1-1 0,0 1 1,1 0-1,-1 0 0,0-1 1,0 1-1,0 0 0,0 0 1,0 0-1,0 0 0,0 0 1,0 0-1,0 1 0,0-1 1,0 0-1,-1 0 0,1 1 1,0-1-1,-1 1 0,1-1 1,0 1-1,-1 0 1,1-1-1,-1 1 0,1 0 1,-1 0-1,1 0 0,0 0 1,-3 1-1,-48 0-233,43 1 137,0 0-1,0 1 1,1 0 0,-1 1-1,1 0 1,0 0-1,0 1 1,1 0-1,-1 0 1,1 1 0,0-1-1,0 2 1,1-1-1,0 1 1,0 0 0,1 0-1,0 1 1,0-1-1,0 1 1,1 0-1,0 1 1,1-1 0,0 1-1,0-1 1,1 1-1,0 0 1,0 0-1,1 0 1,0 17 0,2-24 21,-1 0 1,0 0 0,1 0-1,-1-1 1,1 1-1,0 0 1,-1 0 0,1-1-1,0 1 1,0-1 0,0 1-1,0-1 1,1 1-1,-1-1 1,0 1 0,1-1-1,-1 0 1,0 0 0,4 2-1,-1-1 23,1 0-1,-1 0 1,1 0-1,-1 0 1,1-1-1,0 0 0,7 1 1,7-1 110,1-1 0,35-3 0,-53 3-127,10-2 57,0 0 0,0-1 0,0 0 0,-1 0-1,0-1 1,1-1 0,-1 0 0,-1-1-1,1 0 1,-1 0 0,0-1 0,0 0-1,-1-1 1,11-12 0,-15 15-160,0-2 0,0 1 1,0 0-1,-1-1 0,-1 0 0,1 0 0,-1 0 1,0 0-1,0-1 0,1-7 0,-3 8-420,0-1 1,0 1-1,-1 0 0,0 0 0,0-1 0,-1 1 0,0 0 1,0 0-1,-1 0 0,1 0 0,-2 0 0,-2-7 0,-11-20-6448,-3 0-5537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13613,'0'0'5386,"-5"10"-4435,-22 70 1003,2 2 0,-18 111 0,29-98-3468,-4 186 0,21-251-1418,-3-29 2672,1 0-1,-1 0 1,1 0-1,-1-1 1,1 1-1,-1 0 1,1 0-1,0 0 1,-1-1-1,1 1 1,0 0-1,0-1 1,-1 1-1,1 0 1,0-1-1,0 1 1,0-1-1,0 1 1,0-1-1,0 0 1,0 1-1,0-1 1,0 0-1,0 0 1,1 0-1,15 1-6988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11915,'0'0'11104,"-11"9"-10912,-9 9 7,1 1-1,0 0 1,2 1-1,0 1 0,-17 29 1,24-33-63,-10 16 184,-32 72 0,48-95-329,0 0 1,1 0 0,0 0-1,1 1 1,0 0 0,0-1-1,1 1 1,1 0 0,0 0-1,0-1 1,1 1-1,3 13 1,-3-20-237,1-1 0,-1 1 0,1-1 0,0 1 0,0-1 0,0 0 0,0 0 0,1 0 1,-1 0-1,1 0 0,0 0 0,0-1 0,0 1 0,0-1 0,0 0 0,0 0 0,1 0 0,-1-1 0,1 1 0,-1-1 0,1 1 0,0-1 0,-1 0 0,1-1 0,4 1 0,31 2-4970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3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11979,'0'0'1725,"11"0"-183,4 1-786,-1 0 0,1 0 0,-1 2 0,19 4-1,-30-6-578,1 1-1,0-1 0,-1 1 1,1-1-1,-1 1 0,1 0 0,-1 0 1,0 0-1,0 1 0,0-1 1,3 5-1,-4-5-136,-1-1 0,0 1 0,-1 0 0,1-1 0,0 1 1,0 0-1,-1 0 0,1 0 0,-1 0 0,0 0 0,1 0 0,-1 0 0,0 0 0,0-1 1,0 1-1,0 0 0,-1 0 0,1 0 0,0 0 0,-1 0 0,0 0 0,1 0 0,-1 0 1,-1 2-1,-2 2 151,0-1 1,0 1-1,0-1 1,-1 0-1,1 0 1,-1-1-1,0 0 1,-1 1-1,1-2 1,-10 6 0,-63 32 841,74-40-976,-13 5 56,1 0 136,27-2-397,-6-4 51,24 2-293,-1 1 1,0 1-1,0 2 0,0 0 1,-1 2-1,39 16 1,-64-23 378,0-1 0,0 1 0,0 0 0,-1 0 0,1 0 0,0 1-1,-1-1 1,1 0 0,0 1 0,-1-1 0,0 1 0,1-1 0,-1 1 0,0-1 0,0 1 0,0 0 0,0 0 0,0 0 0,0 0 0,0 0 0,-1-1 0,1 1 0,0 3 0,-1-3 58,-1 1 0,1-1 0,-1 0 0,0 1 0,0-1 0,0 0 0,0 0 0,0 1 0,0-1 0,0 0 0,-1 0 0,1-1 0,-1 1 0,0 0 0,1 0 0,-4 2 0,-8 6 573,-1 0 1,-1-1-1,1-1 0,-20 8 0,11-5 402,0-2-1,-41 10 1,42-14-1080,0-2 1,1 0-1,-30-1 1,50-2-76,0 0 1,1 0-1,-1 0 0,0 0 1,0 0-1,0 0 0,0 0 1,0 0-1,1-1 0,-1 1 0,0 0 1,0 0-1,0-1 0,1 1 1,-1-1-1,0 1 0,1-1 1,-1 1-1,0-1 0,1 1 1,-1-1-1,0 0 0,1 1 1,-2-2-1,2 0-286,0 0-1,-1 1 1,1-1 0,0 1 0,0-1-1,-1 1 1,1-1 0,1 1-1,-1-1 1,0 0 0,0 1 0,0-1-1,1 1 1,-1-1 0,2-1-1,12-25-8153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7:3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15535,'0'0'1601,"4"54"641,-2-25-416,2 5-321,1 2-319,-5 5-354,0 4-415,0 4-129,-15 10-160,-15 7 0,-13 3-32,-12 3-384,-11-3-1185,-3-11-1666,-3-10-3684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28 302 14723,'-9'28'1233,"3"-9"-316,-6 33-1,12-52-862,0 1 0,0 0-1,-1 0 1,1-1 0,0 1 0,0 0 0,0 0-1,0 0 1,0-1 0,0 1 0,1 0-1,-1 0 1,0-1 0,0 1 0,1 0-1,-1 0 1,0-1 0,1 1 0,-1 0-1,0-1 1,1 2 0,0-2-4,-1 0-1,1 0 1,-1 1-1,1-1 1,0 0 0,-1 0-1,1 0 1,-1 0-1,1 0 1,0 0 0,-1 0-1,1 0 1,-1 0-1,1 0 1,-1 0 0,1 0-1,0 0 1,-1 0-1,1 0 1,-1-1-1,1 1 1,3-2 145,-1 1 0,0-1 0,1 0 0,-1 0 0,0-1 0,0 1 0,4-5 0,-1-1 65,0-1 1,0 0-1,-1 0 0,0-1 0,0 1 0,-1-1 0,4-15 0,16-76 564,-21 83-755,-1 8-34,3-13-89,0 1-1,-2-1 1,-1 0-1,-1 0 1,-1-23-1,0 45 44,0 1 0,0-1 1,0 0-1,0 0 0,0 1 0,-1-1 0,1 0 0,0 0 0,0 1 1,0-1-1,-1 0 0,1 1 0,-1-1 0,1 0 0,0 1 1,-1-1-1,1 0 0,-1 1 0,1-1 0,-1 1 0,1-1 0,-1 1 1,0-1-1,1 1 0,-1 0 0,0-1 0,1 1 0,-1 0 0,0-1 1,0 1-1,-1 0 13,0 0 0,1 0 0,-1 1 0,1-1 1,-1 0-1,1 1 0,-1-1 0,1 1 0,-1 0 0,1 0 1,-1-1-1,1 1 0,-2 2 0,-5 3 111,0 0-1,1 1 1,-9 10-1,9-9 17,1 1 1,-1-1-1,1 1 0,1 0 0,0 1 0,-5 11 0,9-19-120,0 0 0,1 0 0,-1 1-1,0-1 1,1 1 0,0-1-1,-1 0 1,1 1 0,0-1-1,0 1 1,1-1 0,-1 1-1,0-1 1,1 0 0,-1 1-1,1-1 1,0 0 0,0 1 0,0-1-1,0 0 1,0 0 0,1 0-1,-1 0 1,0 0 0,1 0-1,0 0 1,-1-1 0,1 1-1,0 0 1,0-1 0,0 1-1,4 1 1,5 3-104,0-1-1,0 0 1,14 4-1,-17-7 55,0 0 0,0 1 1,-1 0-1,1 0 0,-1 1 0,0 0 0,0 1 1,0-1-1,-1 1 0,9 8 0,-9-6 32,-1 0 0,0 0-1,-1 1 1,1-1-1,-1 1 1,3 10 0,-6-16 7,0 0 0,0 0 0,0 1 1,0-1-1,-1 0 0,1 1 0,-1-1 0,0 0 1,1 1-1,-1-1 0,0 1 0,0-1 1,-1 1-1,1-1 0,0 1 0,-1-1 1,0 0-1,1 1 0,-1-1 0,0 0 1,0 0-1,0 1 0,-1-1 0,1 0 0,0 0 1,-3 2-1,-11 3-9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13036,'0'0'10576,"13"-4"-10357,14-2-226,0 2 0,0 1 0,0 1 0,1 1 0,-1 1 0,55 8 1,-28 6-331,0 0-2919,-20-10-6316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13132,'0'0'6503,"62"20"-4870,-18-20-352,9 0-704,-1-1-449,3-2-128,-2 3-833,-6 0-2530,-11 0-4645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12524,'0'0'9662,"14"-6"-8236,46-26-1048,-2-3 0,-2-2 0,57-49 0,27-17-294,-140 103-89,0-1 0,0 1 1,1 0-1,-1-1 0,0 1 0,0 0 1,1-1-1,-1 1 0,0 0 0,0 0 1,1-1-1,-1 1 0,0 0 1,1 0-1,-1-1 0,0 1 0,1 0 1,-1 0-1,0 0 0,1 0 0,-1 0 1,1 0-1,-1-1 0,0 1 0,1 0 1,-1 0-1,0 0 0,1 0 0,-1 0 1,1 1-1,-1-1 0,0 0 0,1 0 1,-1 0-1,0 0 0,1 0 1,-1 0-1,0 1 0,1-1 0,-1 0 1,0 0-1,1 0 0,-1 1 0,0-1 1,1 0-1,-1 0 0,0 1 0,0-1 1,1 1-1,-6 24-90,-18 29 160,16-40-120,-3 5-45,-1 0 0,2 1 0,1 1 0,1-1 0,0 1 0,1 1 0,2-1-1,-4 31 1,8-49-811,1 3-243,10-5-16218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16528,'0'0'10025,"75"0"-9897,-33 0-96,1 0-32,2 0-416,-7 0-1282,-2 0-1569,-12 0-3107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57 9641,'0'0'7378,"3"-8"-5099,7-26-432,-10 33-1778,0 0 0,-1 0 0,1 1 0,0-1 0,0 0 0,-1 1-1,1-1 1,-1 0 0,1 1 0,-1-1 0,1 0 0,-1 1 0,1-1-1,-1 1 1,1-1 0,-1 1 0,0-1 0,1 1 0,-1-1 0,0 1-1,1 0 1,-1-1 0,0 1 0,0 0 0,1 0 0,-1-1 0,0 1-1,0 0 1,0 0 0,1 0 0,-1 0 0,0 0 0,0 0 0,0 0-1,1 0 1,-2 1 0,-34 0 241,35-1-248,-7 2-56,1 0-1,0 0 1,0 1-1,0 0 1,0 0-1,0 0 1,1 1-1,-1 0 1,1 0 0,0 1-1,0-1 1,1 2-1,-1-1 1,1 0-1,-4 7 1,4-6 3,0-1 0,1 1 0,0 0 0,0 0 0,1 1 1,0-1-1,0 1 0,0 0 0,1-1 0,0 1 0,0 0 1,0 1-1,1-1 0,1 0 0,-1 12 0,2-17-4,-1 0-1,1 0 1,0 1-1,0-1 1,1-1 0,-1 1-1,0 0 1,1 0-1,-1 0 1,1-1-1,-1 1 1,1-1-1,0 1 1,0-1-1,0 1 1,0-1-1,0 0 1,0 0-1,0 0 1,0 0 0,0-1-1,0 1 1,0 0-1,1-1 1,-1 0-1,0 1 1,0-1-1,1 0 1,3-1-1,6 2 51,0-1 0,0 0 0,0-1 0,17-4 0,-18 2 30,0-1-1,0 0 1,0 0-1,-1-1 1,1 0-1,-1-1 1,-1 0-1,1-1 1,9-8-1,-14 10 1,0 1 0,0-1 0,-1 1-1,1-1 1,-1-1 0,0 1 0,-1-1-1,1 1 1,-1-1 0,0 0-1,-1 0 1,1-1 0,-1 1 0,0 0-1,-1-1 1,1 1 0,-1-9 0,-1 13-131,0 0 1,-1 1-1,1-1 1,-1 0-1,1 0 1,-1 1-1,0-1 1,0 0-1,1 1 1,-1-1-1,0 1 1,-1-1-1,1 1 1,0 0 0,0-1-1,-1 1 1,1 0-1,0 0 1,-1 0-1,1 0 1,-1 0-1,0 0 1,1 0-1,-1 0 1,0 1-1,1-1 1,-1 1-1,-3-1 1,4 1-315,-1-1 1,0 1-1,1 0 1,-1 0-1,0 0 1,1 0-1,-1 0 1,1 1-1,-1-1 1,0 0-1,1 1 1,-1-1-1,1 1 1,-1-1-1,1 1 1,0 0-1,-1 0 0,1 0 1,-1 0-1,1 0 1,0 0-1,-1 1 1,-10 14-5316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13837,'0'0'6374,"-17"69"-4676,10-40-577,-1 0-577,-1 1-384,7-1-128,-2-3-736,4-5-1666,0-7-2467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162 107 6278,'0'0'7031,"7"-9"-4346,21-33-21,-27 41-2365,0-1 0,1 1 1,-1-1-1,-1 0 1,1 1-1,0-1 1,0 0-1,-1 0 0,1 0 1,-1 1-1,1-1 1,-1 0-1,0 0 0,0 0 1,0 0-1,0 0 1,0 0-1,0 0 1,-1-3-1,0 4-185,0 0-1,1 0 1,-1 0 0,0-1-1,0 1 1,0 1 0,0-1-1,0 0 1,-1 0 0,1 0-1,0 0 1,0 1 0,0-1 0,-1 1-1,1-1 1,0 1 0,-1-1-1,1 1 1,0 0 0,-2-1-1,-6 1-30,1-1-1,0 1 1,0 1-1,-1-1 0,1 1 1,-14 4-1,13-2-59,0 0 0,1 1 0,-1 0 0,1 0 0,-1 1-1,-8 7 1,14-10-18,0 0 0,0 0 0,0 1 1,0-1-1,1 1 0,-1 0 0,1 0 0,0 0 0,0 0 0,0 0 0,0 0 0,0 1 0,0-1 0,1 0 0,0 1 0,0-1 0,0 1 0,-1 5 0,2-8-4,1 0 0,-1 1 0,0-1 1,1 0-1,-1 0 0,1 0 0,0 0 0,-1 0 0,1 0 0,0 0 0,-1 0 0,1 0 0,0 0 0,0 0 0,0 0 0,0 0 0,0-1 0,0 1 0,0 0 0,0-1 0,0 1 0,0-1 0,0 1 0,1-1 0,-1 0 0,0 1 0,0-1 0,0 0 0,1 0 0,-1 0 0,0 0 0,2 0 1,52 1-28,-39-2-47,-1 0-198,0 0-1,-1-2 0,1 1 0,-1-2 1,1 0-1,-1-1 0,0 0 1,-1-1-1,18-9 0,-30 42-497,-5-2 767,-4 57-83,7-76 93,1 1 1,1-1 0,0 1 0,-1 0-1,2-1 1,-1 1 0,1-1 0,0 0 0,6 12-1,-7-17 38,0 1-1,0-1 1,-1 1-1,1-1 1,0 0 0,-1 1-1,1-1 1,-1 1-1,1 0 1,-1-1-1,0 1 1,0-1-1,1 1 1,-1-1-1,0 1 1,-1 0-1,1-1 1,0 1-1,0-1 1,-1 1-1,1 0 1,-1-1 0,1 1-1,-1-1 1,-1 3-1,0-2 87,0 0 1,0 0-1,0 0 0,0-1 0,-1 1 0,1 0 1,-1-1-1,1 0 0,-1 1 0,0-1 0,1 0 1,-1-1-1,-3 2 0,-13 1 607,1 0 0,0-1 0,-29-1 0,44-1-692,-8 0 66,-51-3 734,59 2-935,-1 1 0,1-1 0,0 1 0,0-1 0,0 0 1,0 0-1,0 0 0,0-1 0,0 1 0,1-1 0,-1 0 1,0 0-1,1 1 0,-1-2 0,1 1 0,-3-3 0,5 4-233,1 1 1,-1 0-1,0-1 0,0 1 0,1 0 1,-1-1-1,1 1 0,-1 0 0,0-1 1,1 1-1,-1 0 0,1-1 0,-1 1 1,0 0-1,1 0 0,-1 0 0,1-1 1,-1 1-1,1 0 0,-1 0 0,1 0 1,-1 0-1,1 0 0,-1 0 0,1 0 1,-1 0-1,1 0 0,-1 0 0,1 0 1,0 1-1,4-2-2206,17-4-7040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63 8552,'0'0'12156,"6"-9"-10074,16-28-540,-21 37-1500,-1 0-1,0-1 1,0 1-1,0-1 1,1 1-1,-1-1 1,0 1-1,0-1 1,0 1-1,0 0 1,0-1 0,0 1-1,0-1 1,0 1-1,0-1 1,0 1-1,0-1 1,0 1-1,0-1 1,0 1-1,0-1 1,-1 1-1,1 0 1,0-1-1,0 1 1,0-1-1,-1 1 1,1 0-1,0-1 1,-1 1-1,1-1 1,0 1-1,-1 0 1,1 0-1,0-1 1,-1 1-1,1 0 1,-1 0-1,1-1 1,0 1-1,-1 0 1,1 0-1,-1 0 1,1 0-1,-1 0 1,1-1-1,-1 1 1,1 0-1,-1 0 1,1 0-1,0 0 1,-1 0 0,0 1-1,-29-2 87,26 2-31,-4-1-102,1 1 0,0 0 0,-1 1 0,1 0 0,0 0-1,0 1 1,0-1 0,0 2 0,0-1 0,1 1 0,-1 0 0,1 0 0,-8 8 0,10-9-4,0 0 1,0 1-1,0 0 0,0 0 0,1 0 1,0 0-1,0 1 0,0-1 0,1 1 1,-1 0-1,1-1 0,0 1 0,0 0 1,1 0-1,-1 1 0,1-1 0,0 0 1,1 0-1,-1 9 0,1-13 5,1 0 0,-1 1 0,0-1 0,1 0 0,-1 0 0,1 0 0,-1 1 0,1-1 0,0 0 0,-1 0 0,1 0 0,0 0 0,0 0 0,0 0 0,0 0 0,0 0 0,0-1 0,0 1 0,0 0 0,0 0 0,0-1 0,2 1 0,36 9-7,-23-9-177,0-1 0,30-4 0,-33 1 16,1 0 0,-1-1 0,0-1 0,0 0 0,0-1 0,0 0 1,-1-1-1,0 0 0,18-15 0,-55 92-832,21-60 1077,1 0 1,0 1-1,1-1 0,0 1 0,1-1 0,0 1 0,0-1 1,1 1-1,1 0 0,0-1 0,0 1 0,1 0 0,0-1 1,1 0-1,0 1 0,9 17 0,-12-28-51,0 1 1,0-1-1,1 1 0,-1-1 1,0 1-1,0-1 0,0 1 0,0-1 1,1 1-1,-1-1 0,0 1 1,0-1-1,0 1 0,0-1 0,0 1 1,-1-1-1,1 1 0,0 0 0,0-1 1,0 1-1,0-1 0,-1 1 1,1-1-1,0 0 0,0 1 0,-1-1 1,1 1-1,0-1 0,-1 1 1,1-1-1,0 0 0,-2 1 0,-20 7 737,-37-6 487,50-2-1039,-170 0 97,177 0-2001,19 0-6327,8 0 177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77 1602,'0'0'12886,"0"-5"-12699,-2-12 1253,-1-5 5235,3 7-5213,0 15-1029,-8-16 1248,1 16-1669,-1 0 0,1 1 0,0-1-1,-1 2 1,1-1 0,0 1 0,-12 4 0,17-5-17,0 0 0,0 0 0,0 0 1,0 1-1,0-1 0,1 0 1,-1 1-1,0-1 0,1 1 0,-1 0 1,1 0-1,-1-1 0,1 1 0,0 0 1,0 0-1,0 0 0,0 0 1,0 1-1,0-1 0,1 0 0,-1 0 1,1 0-1,-1 1 0,1-1 0,0 0 1,0 0-1,0 1 0,1 3 1,-1-4 4,1 0 0,0 0 1,0 0-1,0 0 0,0-1 0,0 1 1,0 0-1,1-1 0,-1 1 1,0-1-1,1 1 0,-1-1 1,1 1-1,0-1 0,-1 0 1,1 0-1,0 0 0,0 0 1,0 0-1,3 1 0,49 15-1,-39-12 1,9 2-11,-12-4-13,0 1-1,0 0 1,0 1-1,16 10 1,-25-14 20,0 1-1,0 0 1,-1 0 0,1 1 0,-1-1 0,0 0-1,0 1 1,0-1 0,0 1 0,0 0 0,0 0-1,-1 0 1,1 0 0,-1 0 0,0 0 0,0 0 0,0 0-1,0 0 1,0 1 0,-1-1 0,0 0 0,1 5-1,-2-1 33,-1 1-1,1-1 1,-1 0-1,-1 0 1,1 0-1,-1 0 0,-1 0 1,1 0-1,-1-1 1,0 1-1,0-1 1,-1 0-1,0-1 0,0 1 1,0-1-1,-1 0 1,0 0-1,0 0 1,0-1-1,-10 5 0,2 0 53,0-1-1,-1-1 1,0 0 0,0-1-1,0 0 1,-1-2-1,0 0 1,-27 4-1,41-8-82,0 0-1,1 1 1,-1-1 0,0 0-1,1 0 1,-1 0 0,1-1-1,-1 1 1,0 0 0,1-1-1,-1 1 1,1-1-1,-1 1 1,1-1 0,-1 0-1,1 1 1,-1-1 0,1 0-1,0 0 1,-1 0-1,1 0 1,0 0 0,0-1-1,0 1 1,0 0 0,0-1-1,0 1 1,0 0-1,0-1 1,1 1 0,-1-1-1,0 1 1,1-1 0,-1 1-1,1-1 1,0 0-1,0 1 1,-1-1 0,1 1-1,0-1 1,0 0 0,0 1-1,1-1 1,-1 0-1,0 1 1,1-2 0,0-4-40,1 0 0,-1 1 0,1-1 0,0 1 0,1 0 1,0 0-1,0 0 0,0 0 0,1 0 0,5-7 0,11-6 15,1 1-1,0 1 1,1 1-1,1 0 1,44-21-1,-35 20 56,0-1 0,39-32 0,-69 49-10,0 0-1,-1 0 1,1-1 0,0 1 0,-1-1 0,1 1 0,-1-1 0,0 0 0,0 1 0,1-1 0,-1 0 0,0 0 0,0 0 0,-1 0 0,1 0 0,0 0 0,-1 0 0,1 0-1,0-4 1,-2 5-2,1-1 0,-1 0 0,1 1 0,-1-1 0,1 1 0,-1-1 0,0 1 0,0-1-1,0 1 1,0 0 0,0-1 0,0 1 0,0 0 0,0 0 0,0 0 0,-1 0 0,1 0-1,0 0 1,-3-1 0,-4-2-234,0 0 0,-1 1 0,1 0 0,-1 0 0,1 1 0,-1 0 0,-17-1 0,-36 2-6502,32 1 187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70 7399,'0'0'13346,"3"-9"-11712,2-1-1069,-3 7-279,-1 0 1,1-1-1,-1 1 0,0-1 1,0 1-1,0-1 1,0 1-1,0-1 0,-1 0 1,0-6-1,0 10-210,-1-1-1,1 1 1,-1 0-1,1-1 1,-1 1 0,1-1-1,-1 1 1,1 0 0,-1-1-1,0 1 1,1 0-1,-1 0 1,0-1 0,1 1-1,-1 0 1,1 0-1,-1 0 1,0 0 0,1 0-1,-1 0 1,0 0 0,1 0-1,-1 0 1,0 0-1,1 0 1,-1 1 0,0-1-1,1 0 1,-1 0-1,0 0 1,0 1 0,-24 7-147,10 2 69,1 1 0,0 0 1,1 1-1,1 0 0,-1 1 0,2 0 0,0 1 1,1 0-1,0 1 0,1 0 0,0 1 1,2 0-1,0 0 0,-10 33 0,16-43 7,0-1 1,0 1-1,0-1 0,1 1 0,0 0 0,0-1 1,0 1-1,1-1 0,-1 1 0,3 6 0,-2-10 1,0 0-1,0 1 0,0-1 1,1 0-1,-1 0 1,1 0-1,-1-1 0,1 1 1,0 0-1,-1 0 1,1-1-1,0 1 0,0-1 1,0 0-1,1 0 1,-1 0-1,0 0 1,0 0-1,1 0 0,-1 0 1,0-1-1,1 1 1,-1-1-1,0 1 0,4-1 1,1 1 41,0 0 1,0-1 0,0 0-1,0 0 1,0 0 0,0-1-1,0 0 1,13-4 0,-17 4 21,-1 0 0,0 0 1,0-1-1,1 1 0,-1 0 1,0-1-1,0 0 0,-1 1 1,1-1-1,0 0 0,-1 0 1,1 0-1,-1 0 0,1 0 1,-1-1-1,0 1 0,0 0 1,0-1-1,0 1 0,0-1 1,-1 1-1,1 0 0,-1-1 1,1 0-1,-1 1 0,0-1 1,-1-4-1,1 5-37,-1-1 0,1 1 1,-1-1-1,0 1 0,0 0 0,0-1 1,0 1-1,-1 0 0,1 0 0,-1 0 0,1 0 1,-1 0-1,0 0 0,1 0 0,-1 1 0,0-1 1,0 1-1,-1-1 0,1 1 0,0 0 1,0-1-1,0 1 0,-1 0 0,1 1 0,-1-1 1,-4-1-1,1 1-199,1-1-1,-1 1 1,0 0 0,0 0 0,0 1-1,0-1 1,0 1 0,0 1 0,0-1-1,0 1 1,-5 1 0,-4 14-2599,10-5-1166,10-4-5663,9-6-404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18540,'-3'5'410,"1"0"1,0 1-1,0-1 1,1 0-1,-1 1 1,1-1-1,0 1 1,0 9-1,-1 1 645,-6 32 317,-1 7-341,-4 73 0,13-126-1005,-1 0-1,1 0 0,0 0 1,0 0-1,0 0 1,1 0-1,-1-1 1,0 1-1,1 0 1,-1 0-1,1 0 1,-1-1-1,1 1 1,0 0-1,0-1 1,0 1-1,0 0 1,0-1-1,0 1 1,0-1-1,3 2 1,-2-2 4,0 0 1,0-1 0,0 1 0,0 0-1,1-1 1,-1 0 0,0 0 0,0 0 0,1 0-1,-1 0 1,0 0 0,0 0 0,0-1 0,1 1-1,-1-1 1,0 0 0,0 1 0,3-3 0,6-1 64,-1-1 0,1-1 0,-1 0 0,0 0 1,-1-1-1,15-13 0,49-56 494,-64 66-511,-7 7-59,53-57 546,54-79-1,-100 123-688,-9 16 102,0 0 0,0 0-1,0 0 1,0 0-1,0 0 1,0-1 0,0 1-1,0 0 1,0 0 0,0 0-1,0 0 1,0 0 0,0 0-1,0 0 1,-1 0-1,1 0 1,0 0 0,0 0-1,0 0 1,0 0 0,0 0-1,0-1 1,0 1 0,0 0-1,0 0 1,0 0-1,-1 0 1,1 0 0,0 0-1,0 0 1,0 0 0,0 0-1,0 0 1,0 0-1,0 0 1,0 0 0,-1 0-1,1 0 1,0 0 0,0 1-1,0-1 1,0 0 0,0 0-1,0 0 1,0 0-1,0 0 1,0 0 0,0 0-1,0 0 1,-1 0 0,1 0-1,0 0 1,0 0 0,0 0-1,0 0 1,0 1-1,0-1 1,0 0 0,0 0-1,0 0 1,0 0 0,0 0-1,0 0 1,0 0 0,0 1-1,-24 20-3330,16-14 3201,-10 8-726,-2 0-260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10890,'0'0'13042,"-11"7"-12070,8-5-921,-59 48 1526,58-46-1499,1-1-1,-1 1 1,1 0-1,-1 0 0,1 0 1,0 1-1,1-1 0,-1 1 1,1 0-1,0-1 0,0 1 1,0 0-1,1 0 1,0 0-1,-1 7 0,2-11-70,1-1-1,-1 1 1,0 0-1,1 0 1,-1-1-1,1 1 1,-1 0-1,1-1 1,0 1-1,-1-1 1,1 1-1,0-1 1,-1 1-1,1-1 1,0 1-1,-1-1 1,1 1-1,0-1 1,0 0-1,0 0 1,-1 1-1,1-1 1,0 0-1,0 0 1,0 0 0,0 0-1,-1 0 1,2 0-1,31 1 154,-29-1-146,26-1 50,47 2-226,-72-1 131,0 1 1,0-1-1,0 1 1,0 0-1,0 1 1,0-1-1,0 1 1,-1 0-1,1 0 1,-1 1-1,7 4 1,-10-6 26,1 1 1,-1-1-1,0 1 0,-1-1 1,1 1-1,0 0 1,0 0-1,-1-1 0,1 1 1,-1 0-1,1 0 1,-1 0-1,0 0 0,0-1 1,0 1-1,0 0 1,0 0-1,0 0 0,-1 0 1,1 0-1,0-1 1,-1 1-1,0 0 0,1 0 1,-1-1-1,0 1 1,0 0-1,0-1 0,0 1 1,-2 2-1,-36 44 329,25-33 238,-1 0 0,-33 23 0,42-34-514,0-1 0,0 1 0,-1-1-1,1 0 1,-1-1 0,1 0-1,-1 0 1,0 0 0,0-1-1,0 1 1,0-2 0,-10 1 0,16-1-233,-1 0 0,1-1 0,-1 1 0,1 0-1,0-1 1,-1 1 0,1-1 0,0 1 0,-1-1 0,1 1 0,0-1 0,0 0 0,0 0 0,0 0 0,-1 0 0,1 0 0,0 0 0,1 0 0,-1 0 0,0 0 0,0 0 0,0 0 0,1-1 0,-1 1 0,0 0 0,1-1 0,-1-1 0,-5-40-10444,6 25 2994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9897,'0'0'16176,"57"1"-14991,-33 1-481,8 0-255,-5-1-257,1 0-128,-7 0 0,-1-1-128,-5 4-737,1-1-1217,-5-2-1409,-6-1-4388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9129,'0'0'17488,"12"2"-16068,144 4 489,-18-2-5238,-131-3 2873,-5 0-1516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7783,'0'0'13805,"66"11"-11498,-30-11-642,0 0-736,5 0-737,-5 0-192,-6 0-961,0 0-1953,-9 0-5158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36 10570,'0'0'15802,"-10"-4"-15573,7 2-222,-1 1 0,1 0 1,0-1-1,-1 1 0,1 0 0,-1 1 0,0-1 0,1 1 0,-1-1 0,1 1 0,-1 0 1,0 0-1,1 1 0,-1-1 0,0 1 0,1 0 0,-1 0 0,1 0 0,0 0 1,-1 1-1,1-1 0,0 1 0,0 0 0,-1 0 0,2 0 0,-1 0 0,0 0 0,0 1 1,-3 4-1,-4 2 7,1 1 0,0 0 1,0 0-1,1 1 1,-7 12-1,12-19-12,1 0 1,0 0-1,0 1 1,0-1-1,0 0 1,1 1-1,0-1 1,0 1-1,0 0 1,0 0-1,1-1 1,-1 1-1,1 0 1,1-1-1,-1 1 1,1 0-1,-1 0 1,3 5-1,-2-8 4,0-1-1,0 1 1,1-1 0,-1 1-1,1-1 1,-1 0 0,1 1-1,-1-1 1,1 0-1,0 0 1,-1 0 0,1 0-1,0-1 1,0 1-1,0 0 1,0-1 0,0 1-1,-1-1 1,1 0 0,0 1-1,0-1 1,0 0-1,0 0 1,0 0 0,4-1-1,4 0 33,-1 0 0,1-1 0,-1 0 0,13-4 0,-10 1 51,0 0 0,0-1 0,-1 0 0,1-1 0,-1-1-1,-1 1 1,1-2 0,11-12 0,-17 16 52,0 1 1,-1-2 0,0 1-1,0 0 1,0-1 0,-1 0 0,1 0-1,-1 0 1,-1 0 0,1 0-1,-1-1 1,0 1 0,-1-1-1,0 1 1,0-1 0,0 0-1,-1 1 1,0-9 0,0 14-143,-1-1 1,1 1-1,-1-1 1,1 1-1,-1-1 1,0 1-1,0-1 1,0 1-1,0-1 1,0 1-1,0 0 0,0 0 1,0 0-1,-1-1 1,1 1-1,0 0 1,-1 0-1,1 1 1,-1-1-1,1 0 1,-1 0-1,1 1 1,-1-1-1,1 1 1,-1-1-1,0 1 1,1 0-1,-1 0 1,0 0-1,1 0 1,-1 0-1,0 0 0,1 0 1,-3 1-1,0-1-277,0 0-1,0 1 1,1-1-1,-1 1 1,0 0-1,1 0 1,-1 0-1,0 1 1,1-1-1,0 1 1,-1 0-1,1 0 1,0 0-1,-5 4 1,5-2-793,0 0 0,1 1 0,-1-1 0,1 1 0,-1-1 0,2 1 0,-4 10 0,2 9-5730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4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15567,'0'0'4964,"-29"73"-2241,16-38-1121,0 3-674,7-3-671,1 0-193,5-7-192,0-6-1122,5-8-671,7-7-1859,-3-7-2722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44 2819,'2'-2'1456,"0"0"0,-1 0 1,0 0-1,1 0 0,-1 0 1,0 0-1,0 0 0,0-1 0,0 1 1,-1 0-1,1-1 0,0 1 1,-1 0-1,0-4 0,-2 6-1289,0 0 0,0 0-1,-1 0 1,1 1 0,0-1 0,0 1-1,0 0 1,0-1 0,-1 1 0,1 0-1,0 0 1,-2 2 0,-2 2-147,0 1-1,0-1 1,0 1 0,1 1 0,0-1 0,0 1 0,1 0 0,-1 0 0,2 0-1,-1 0 1,1 1 0,0 0 0,1-1 0,-1 1 0,1 0 0,1 0 0,-1 16-1,2-22-11,1-1 1,-1 0-1,1 0 0,-1 1 0,1-1 0,0 0 0,0 0 0,0 0 0,-1 0 0,1 0 0,0 0 0,0 0 0,0 0 0,1 0 0,-1-1 0,0 1 0,0 0 1,0-1-1,0 1 0,1 0 0,-1-1 0,0 0 0,1 1 0,-1-1 0,0 0 0,1 0 0,-1 0 0,0 0 0,1 0 0,-1 0 0,1 0 0,0 0 0,53-5 447,-45 2-411,-1 0 0,1 0-1,-1-1 1,0 0 0,-1-1 0,1 0-1,12-9 1,-18 11 27,1 0-1,-1 0 1,1 0 0,-1-1-1,0 1 1,0-1 0,0 0-1,-1 1 1,0-1-1,1-1 1,-1 1 0,-1 0-1,1 0 1,0-1 0,-1 1-1,0-1 1,0 1 0,0-9-1,-1 11-48,-1 0-1,1 0 0,-1 0 0,1 0 1,-1 0-1,0 0 0,0 0 0,0 0 1,0 0-1,-1 0 0,1 1 0,0-1 1,-1 0-1,1 1 0,-1-1 1,1 1-1,-1-1 0,0 1 0,0 0 1,1 0-1,-1 0 0,0 0 0,0 0 1,0 0-1,0 1 0,0-1 0,-1 1 1,-1-1-1,-6-2-343,-1 1 0,1 0 0,-1 1 0,-14 0 0,24 1 106,0 0-1,0 0 1,0 0-1,0 0 1,0 1-1,0-1 1,0 0-1,0 1 1,0-1-1,1 0 1,-1 1 0,0-1-1,0 1 1,0-1-1,1 1 1,-1 0-1,0-1 1,1 1-1,-1 0 1,1 0-1,-1-1 1,0 1-1,1 0 1,0 0-1,-1 0 1,1-1-1,-1 1 1,1 0-1,0 0 1,0 0-1,-1 0 1,1 0-1,0 0 1,0 0-1,0 0 1,0 0-1,0 0 1,0 0-1,1 0 1,-1-1-1,0 1 1,0 0-1,1 1 1,-1 4-2062,0 7-3316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5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32 10698,'2'-19'8136,"-8"10"-3345,4 8-4622,1 1-1,-1-1 1,1 1-1,-1-1 1,1 1-1,-1 0 1,0 0-1,1 0 1,-1 0 0,0 0-1,1 0 1,-1 1-1,1-1 1,-1 0-1,-2 2 1,-4 0-181,1 1 0,0 0 0,0 0 1,0 1-1,1 0 0,-1 0 0,-6 6 0,6-3 129,1 0 0,0 0 0,1 0-1,-1 0 1,1 1 0,-4 8-1,7-11-69,1-1-1,-1 0 0,0 0 0,1 0 1,0 1-1,0-1 0,0 1 0,1-1 1,0 1-1,-1-1 0,1 1 0,1-1 1,-1 1-1,2 5 0,-1-8-32,0 0 0,1 0 1,-1 0-1,1 0 0,-1-1 0,1 1 0,-1-1 0,1 1 0,0-1 0,0 1 0,0-1 0,0 0 0,0 0 0,0 0 1,0 0-1,0 0 0,0-1 0,1 1 0,-1 0 0,0-1 0,0 0 0,1 0 0,-1 1 0,3-2 0,4 2 35,1-1 1,-1 0-1,0 0 0,17-4 0,-19 2 35,1-1 0,-1 0 0,0-1 0,-1 0-1,1 0 1,-1 0 0,0-1 0,0 1 0,0-2 0,0 1 0,-1 0-1,0-1 1,0 0 0,4-8 0,-7 12-53,-1 0-1,1 0 1,-1 0-1,0 0 1,0-1-1,0 1 1,0-1-1,0 1 1,0-1-1,-1 1 1,1-1-1,-1 1 1,1-1-1,-1 1 1,0-1 0,0 1-1,-1-1 1,1 0-1,0 1 1,-1-1-1,1 1 1,-1-1-1,0 1 1,0 0-1,0-1 1,0 1-1,0 0 1,-1-1-1,1 1 1,-1 0-1,1 0 1,-1 0 0,0 0-1,0 1 1,0-1-1,0 0 1,0 1-1,0-1 1,0 1-1,-1 0 1,1 0-1,0 0 1,-1 0-1,-3-1 1,2 0-145,0 1 0,0-1 0,0 1 0,0 0 0,-1 0 0,1 1 0,0-1 0,-1 1 0,-4 0 0,-8 9-3737,16-8 3308,0 0-1,1 1 1,-1-1-1,1 0 1,-1 0-1,1 1 0,-1-1 1,1 0-1,0 1 1,0-1-1,0 1 1,-1-1-1,2 0 0,-1 1 1,0 1-1,4 5-5045,9-4-4693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5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12908,'2'0'10040,"6"-5"-4893,50-37-3534,115-133-769,-173 174-847,0 1 1,0 0-1,0 0 1,0 0-1,0-1 1,0 1-1,0 0 1,0 0-1,0 0 1,0-1 0,0 1-1,0 0 1,1 0-1,-1 0 1,0-1-1,0 1 1,0 0-1,0 0 1,0 0-1,1 0 1,-1 0 0,0-1-1,0 1 1,0 0-1,0 0 1,1 0-1,-1 0 1,0 0-1,0 0 1,0 0-1,1 0 1,-1 0 0,0 0-1,0 0 1,0 0-1,1 0 1,-1 0-1,0 0 1,0 0-1,0 0 1,1 0-1,-1 0 1,0 0 0,0 0-1,0 0 1,1 0-1,-1 0 1,0 0-1,0 0 1,0 1-1,1-1 1,-1 0-1,0 0 1,0 0 0,0 0-1,0 0 1,0 1-1,1-1 1,-1 0-1,0 0 1,0 0-1,0 1 1,0-1-1,0 22-64,-9 28 67,4-18-49,2 0-1,0 62 1,3-92 37,0-1-114,0-1 0,0 1 0,0 0 0,0 0 1,0 0-1,0 0 0,0-1 0,0 1 0,1 0 0,-1 0 0,0 0 0,0 0 0,1-1 0,-1 1 0,1 0 0,-1-1 0,1 1 0,-1 0 0,1 0 1,0 0-1,12 0-6476,0-5-4454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5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 5830,'-5'-1'14224,"14"-2"-9064,16-1-3757,116 1 1133,-165 26-2381,-10-11-3,27-10-133,0 0 0,0 1 1,0 0-1,0 0 0,1 0 1,-1 1-1,1 0 0,-7 5 0,15-3-28,12-1-57,22 0-199,-27-4 136,-1 0-40,7 1-38,-1 1 0,0 0 0,21 7 0,-32-9 200,-1 0 1,1 0-1,-1 0 1,1 0 0,-1 0-1,0 1 1,0-1 0,1 1-1,-1-1 1,0 1-1,0 0 1,-1 0 0,1 0-1,0 0 1,-1 0 0,1 0-1,-1 0 1,1 0-1,-1 1 1,0-1 0,0 1-1,0-1 1,-1 1 0,1-1-1,0 1 1,-1 4-1,0-5 51,-1 0 0,1 0 0,-1 0 0,0 0 0,0 1 0,1-1-1,-2 0 1,1-1 0,0 1 0,0 0 0,-1 0 0,1 0 0,-1-1-1,1 1 1,-1-1 0,0 1 0,1-1 0,-1 0 0,0 1 0,0-1-1,-2 1 1,-52 23 1365,41-19-1055,4-3-298,1 0 1,-1 0-1,0-1 0,0 0 0,0-1 0,0 0 0,-13-1 0,24 0-964,25-10-12432,-5-2 6218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14323,'-1'32'1776,"1"-7"-1167,3-5-265,3-1 768,5-15-688,3-1-400,4-9 72,2-4-200,0-10-184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5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13325,'0'0'14136,"-1"6"-14051,1-4-83,-1 1 2,0-1 0,0 1 0,1 0 0,-1 0-1,1 0 1,0 0 0,0 0 0,0 0 0,0 0 0,0-1 0,0 1-1,1 0 1,-1 0 0,1 0 0,0 0 0,0-1 0,0 1 0,0 0 0,1-1-1,-1 1 1,1-1 0,0 1 0,-1-1 0,1 0 0,0 0 0,0 0-1,0 0 1,1 0 0,-1 0 0,0 0 0,1-1 0,-1 1 0,4 0 0,12 6-54,-7-4-61,0 0-1,0 1 1,-1 1-1,16 9 1,-25-14 102,0 0 1,0 0-1,0 0 1,0 0-1,0 0 1,0 0-1,0 0 1,0 0-1,0 1 0,-1-1 1,1 0-1,0 0 1,-1 1-1,1-1 1,-1 0-1,1 1 1,-1-1-1,0 3 0,0-3 18,0 1-1,-1 0 0,1-1 1,-1 1-1,1-1 0,-1 1 1,0-1-1,0 1 0,0-1 0,0 0 1,0 1-1,0-1 0,0 0 1,0 0-1,0 0 0,-1 1 0,1-1 1,0-1-1,-4 3 0,-6 4 83,-1 0 0,0-1 0,-1 0-1,1-1 1,-1-1 0,0 0 0,-1-1-1,1 0 1,0-1 0,-24 1 0,35-3-324,1 0-1,-1-1 1,1 1 0,-1-1 0,1 1 0,-1-1 0,1 0 0,-1 1 0,1-1 0,-1 0 0,1 0 0,0 0 0,0 0 0,-1 0 0,1-1 0,0 1 0,0 0 0,0 0 0,0-1 0,0 1 0,1-1 0,-1 1 0,0-1 0,1 1-1,-1-1 1,1 1 0,-1-1 0,1 1 0,0-1 0,0 0 0,-1-2 0,1 4 185,-6-26-7196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8:5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14894,'0'0'9481,"45"-18"-7943,-18 14-353,-3 3-801,1-2-320,5 1-256,0-2-1986,0-2-3716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4644,'0'0'15375,"57"-8"-14574,-29 8 64,0 0-257,2 1-352,1 3-192,-1 1-32,-6-1-96,-1-3-1185,-4 1-993,-12-2-1281,-3 0-1346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11403,'0'0'7495,"53"26"-6150,-19-26-288,7 0-769,-1 0-159,5 0-258,-4-1-1440,-11-6-2499,-5 3-1697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26 12139,'-3'-16'7350,"-4"9"-3799,-21 7-2499,22 2-1028,0 0-1,1 0 0,-1 0 1,0 0-1,1 1 0,0 0 1,0 0-1,-1 1 0,2-1 1,-1 1-1,0 0 1,1 1-1,0-1 0,0 1 1,0 0-1,-4 6 0,4-5-2,0 1 0,0-1 0,0 1 0,1 0-1,0 1 1,0-1 0,1 0 0,0 1-1,0 0 1,1-1 0,0 1 0,0 8-1,1-14-15,0-1-1,0 0 0,0 0 0,1 0 0,-1 0 1,0 0-1,1 0 0,-1 0 0,1 0 0,-1 0 0,1 0 1,0 0-1,-1 0 0,1 0 0,0 0 0,0 0 1,0 0-1,-1-1 0,1 1 0,0 0 0,0-1 0,0 1 1,0-1-1,2 1 0,34 6 107,-29-7-17,0 0 0,0-1-1,0 0 1,0 0 0,-1-1 0,1 0 0,10-4 0,-10 2 81,-1-1 1,-1 1 0,1-1-1,-1 0 1,0-1-1,0 0 1,0 0 0,-1 0-1,0 0 1,6-11 0,-8 13-133,-1 0 0,0 0 0,0 0 1,0 0-1,-1 0 0,1-1 0,-1 1 1,0 0-1,0-1 0,-1 1 0,1-1 1,-1 1-1,0-1 0,0 1 0,-1-1 0,1 1 1,-1-1-1,0 1 0,0-1 0,-3-6 1,4 10-106,0 1-1,0-1 1,-1 0 0,1 0 0,0 1 0,0-1 0,0 0-1,-1 0 1,1 1 0,0-1 0,-1 0 0,1 1 0,-1-1-1,1 0 1,-1 1 0,1-1 0,-1 1 0,1-1 0,-1 1-1,1-1 1,-1 1 0,0-1 0,1 1 0,-1 0 0,0-1 0,1 1-1,-1 0 1,0-1 0,0 1 0,1 0 0,-1 0 0,0 0-1,0 0 1,0 0 0,1 0 0,-1 0 0,0 0 0,0 0-1,1 0 1,-1 0 0,-1 1 0,1 0-633,0 0 1,0 1-1,0-1 1,0 0-1,0 1 1,0-1-1,0 1 0,0 0 1,1-1-1,-1 1 1,1-1-1,-1 1 1,1 0-1,0-1 0,0 1 1,0 0-1,0 2 1,0 12-8339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4805,'0'0'10858,"-6"53"-7559,1-31-1121,-1 2-769,2-1-608,2-1-545,2-1-160,0-5-416,0-3-1377,0-5-1378,6-7-1954,5-1-5637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6983,'0'0'20499,"8"-4"-19976,20-16-437,-1-2-1,0 0 1,34-39 0,-43 44-82,-18 17-6,0-1 0,0 1 0,0 0 0,0 0 0,0 0 0,0 0 0,0 0 0,0-1 0,0 1 0,0 0 0,0 0 0,0 0 0,1 0 0,-1 0 0,0-1 0,0 1 0,0 0 0,0 0 0,0 0 0,0 0 0,0 0 0,1 0 0,-1 0 0,0-1-1,0 1 1,0 0 0,0 0 0,0 0 0,1 0 0,-1 0 0,0 0 0,0 0 0,0 0 0,0 0 0,0 0 0,1 0 0,-1 0 0,0 0 0,0 0 0,0 0 0,0 0 0,1 0 0,-1 0 0,0 0 0,0 0 0,0 0 0,0 0 0,0 0 0,1 1 0,-1-1 0,0 0 0,0 0 0,0 0 0,0 0 0,0 0 0,0 0 0,1 0 0,-1 0 0,0 1 0,0-1-1,0 0 1,0 0 0,0 0 0,-3 16-53,-11 25 18,13-39 30,-6 18-256,0 1 0,-5 29 1,10-40-477,1 0 1,0 0 0,1 0 0,1 12 0,-2-22 613,1 1 1,0-1-1,0 0 1,0 0-1,1 1 1,-1-1-1,0 0 1,0 1 0,0-1-1,0 0 1,0 0-1,0 1 1,0-1-1,0 0 1,0 0-1,1 1 1,-1-1-1,0 0 1,0 0 0,0 0-1,1 1 1,-1-1-1,0 0 1,0 0-1,0 0 1,1 0-1,-1 1 1,0-1-1,0 0 1,1 0 0,-1 0-1,0 0 1,1 0-1,-1 0 1,0 0-1,0 0 1,1 0-1,-1 0 1,0 0-1,1 0 1,-1 0-1,0 0 1,0 0 0,1 0-1,0 0-419,8 0-5296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13869,'0'0'11152,"9"3"-10549,26 10-368,-34-12-230,0-1-1,0 0 1,0 1-1,0-1 1,0 1-1,0-1 1,0 1 0,0 0-1,0-1 1,0 1-1,-1 0 1,1 0-1,0 0 1,0 0-1,-1 0 1,1-1 0,0 1-1,-1 0 1,1 1-1,-1-1 1,1 0-1,-1 0 1,0 0-1,1 0 1,-1 0 0,0 0-1,0 0 1,0 1-1,0-1 1,0 0-1,0 0 1,0 0-1,0 0 1,0 0-1,0 1 1,-1-1 0,1 0-1,-1 0 1,1 0-1,-1 0 1,1 0-1,-1 0 1,1 0-1,-1 0 1,0 0 0,-1 1-1,-3 4 23,0 0 1,0 0-1,-1-1 0,-11 9 0,14-13-9,3 0-29,-1-1 0,0 0 0,1 0 0,-1 1 0,0-1 0,1 0 0,-1 1 0,1-1 0,-1 1 0,1-1 0,-1 0 0,1 1 0,-1-1 0,1 1 0,-1 0 0,1-1 0,0 1 0,-1-1 0,1 1 0,0 0 0,-1-1 0,1 1 0,0-1 0,0 1 0,-1 0 0,1 0 0,0-1 0,0 1 0,0 0 0,0 0 0,21 4-1339,8 1 805,-23-4 500,0 0 0,-1 1 0,1-1 0,-1 1 1,0 1-1,0-1 0,0 1 0,0-1 0,-1 2 1,1-1-1,6 9 0,-10-11 91,1-1 0,-1 1 0,-1 0 0,1 0 0,0 0 1,0 0-1,-1 0 0,1 0 0,-1 0 0,1 0 0,-1 0 0,0 0 0,0 0 0,0 0 0,0 0 0,0 0 1,0 0-1,-1 0 0,1 0 0,-1 0 0,1 0 0,-1 0 0,0 0 0,0 0 0,0-1 0,0 1 0,0 0 1,0 0-1,0-1 0,-1 1 0,1-1 0,-1 1 0,1-1 0,-1 0 0,1 1 0,-1-1 0,0 0 1,-2 1-1,-4 3 612,0 0 0,-1-1 0,0 0 1,1 0-1,-1-1 0,-1 0 0,-13 3 1,20-6-594,0 1 0,0-1 1,1 0-1,-1 0 0,0 0 1,0 0-1,0 0 0,1-1 1,-1 1-1,0-1 1,0 0-1,1 0 0,-4-1 1,5 1-234,0 0 0,-1 0 0,1-1 0,0 1 0,0 0 0,-1 0 0,1-1 0,0 1 0,0-1 1,1 1-1,-1-1 0,0 1 0,0-1 0,1 1 0,-1-1 0,1 0 0,-1 1 0,1-1 0,0 0 1,0 0-1,0 1 0,0-1 0,0-2 0,20 1-11507,-4-1 4884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9641,'0'0'18668,"-6"8"-18614,3-4-51,1-2-9,1-1 1,-1 0-1,1 1 0,0 0 1,0-1-1,0 1 1,0 0-1,0-1 1,0 1-1,0 0 0,1 0 1,-1 0-1,1 0 1,-1 3-1,1-3-32,1 0 0,0-1 1,0 1-1,0 0 0,1 0 0,-1-1 0,0 1 1,1-1-1,-1 1 0,1-1 0,-1 0 0,1 0 0,-1 1 1,1-1-1,0 0 0,0 0 0,0-1 0,0 1 0,-1 0 1,1-1-1,3 1 0,-3 0-26,10 4-215,0 0-1,-1 0 1,0 1 0,19 14 0,-29-20 285,1 1 0,-1 0 0,0 0 0,0 1 0,0-1 0,0 0 0,0 0 0,0 0 0,-1 1 0,1-1 0,0 0 0,-1 1 1,1-1-1,-1 0 0,1 1 0,-1-1 0,1 1 0,-1-1 0,0 1 0,0 1 0,-1-1 24,1 0 0,-1 0-1,0 0 1,0 0 0,0 0 0,0 0 0,0-1 0,-1 1-1,1 0 1,0-1 0,-1 1 0,0-1 0,1 0-1,-1 1 1,0-1 0,1 0 0,-1 0 0,0 0-1,-2 1 1,-70 34 1143,69-34-1187,0 0 0,0-1-1,-1 1 1,1-1 0,0 0 0,-1 0-1,0 0 1,1-1 0,-1 0 0,1 0-1,-1-1 1,-9-1 0,14 2-223,0-1 1,0 1-1,1-1 0,-1 0 1,0 1-1,0-1 0,0 0 1,0 0-1,1 1 0,-1-1 1,0 0-1,1 0 0,-1 0 1,1 0-1,-1 0 0,1 0 1,-1 0-1,1 0 0,0 0 0,-1 0 1,1 0-1,0 0 0,0 0 1,0 0-1,0 0 0,0-2 1,-1-20-7078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10 865,'0'0'19346,"66"-10"-17360,-36 10-801,2 0-608,4 0-513,4 0-481,-5 4-2818,-3 0-3907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16532,'0'-1'163,"1"0"1,-1 0 0,1-1-1,-1 1 1,0 0 0,0-1-1,0 1 1,0 0 0,0-1 0,0 1-1,0 0 1,0 0 0,-1-1-1,1 1 1,-1-3 0,0 4-99,1 0 0,0 0 1,-1 0-1,1-1 1,0 1-1,-1 0 0,1 0 1,-1 0-1,1 0 0,0 0 1,-1 0-1,1 0 1,-1 0-1,1 0 0,-1 0 1,1 0-1,0 0 0,-1 0 1,1 0-1,-1 0 1,1 0-1,0 0 0,-1 0 1,1 1-1,-1-1 0,1 0 1,0 0-1,-1 0 1,1 1-1,-1-1 0,-3 4 241,-1-1 0,1 1 0,0 0 0,0 0 0,-6 7 0,-1 3-178,0 1 0,2-1 1,-1 2-1,2-1 0,0 1 1,1 1-1,1-1 0,0 1 0,1 0 1,-4 28-1,9-43-114,0 0 1,-1 0-1,1-1 0,0 1 0,0 0 1,1 0-1,-1 0 0,0 0 1,0 0-1,1-1 0,0 1 1,-1 0-1,1 0 0,0-1 1,-1 1-1,1 0 0,0-1 1,0 1-1,3 2 0,-3-4 7,0 1-1,0 0 1,1 0-1,-1-1 1,1 1 0,-1-1-1,0 1 1,1-1-1,-1 1 1,1-1-1,-1 0 1,1 0-1,-1 0 1,1 0 0,-1 0-1,1 0 1,-1 0-1,1 0 1,-1-1-1,1 1 1,-1-1-1,1 1 1,-1-1-1,2 0 1,4-3 88,0 0 0,0-1 0,0 1 0,-1-1 0,1-1 0,-1 1 0,-1-1 0,1 0 0,-1-1-1,0 1 1,6-10 0,-3 2 142,0-1-1,-1 1 1,0-1-1,8-28 0,-14 39-196,9-40 351,-10 42-392,1 1 1,-1-1-1,0 0 1,0 0-1,1 1 1,-1-1-1,-1 0 1,1 1-1,0-1 1,0 0-1,-1 0 1,1 1-1,-1-1 0,1 1 1,-1-1-1,1 0 1,-1 1-1,0-1 1,0 1-1,-1-2 1,1 2-26,0 1 1,1 0-1,-1 0 1,1 0-1,-1 0 1,0 0 0,1 0-1,-1 0 1,0 0-1,1 0 1,-1 0-1,1 0 1,-1 0-1,0 0 1,1 0-1,-1 1 1,1-1 0,-1 0-1,1 0 1,-1 1-1,0-1 1,1 0-1,-1 1 1,1-1-1,0 1 1,-1-1-1,1 1 1,-1-1 0,1 1-1,-1 0 1,-12 17-558,12-17 503,-7 9-84,1 1-1,1 0 1,0 0-1,0 1 1,1 0-1,-6 23 1,8-8-190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4 410 17428,'0'0'129,"1"1"0,0 0 0,0 0 1,0-1-1,-1 1 0,1 0 0,0-1 1,0 1-1,0-1 0,0 1 0,0-1 1,0 1-1,0-1 0,0 0 0,0 1 1,0-1-1,0 0 0,0 0 0,0 0 1,1 0-1,-1 0 0,0 0 0,0 0 0,0 0 1,0 0-1,0-1 0,0 1 0,0 0 1,0-1-1,0 1 0,0-1 0,0 1 1,0-1-1,1 0 0,38-26 1828,-32 20-1522,-7 7-403,12-10 451,0 0 0,16-16-1,-26 23-429,0 0 0,0-1-1,-1 1 1,1-1 0,-1 1 0,0-1-1,0 0 1,0 0 0,0 0-1,-1 0 1,0 0 0,0 0-1,0 0 1,1-7 0,-2 11-43,0-1 0,0 0 0,0 0 0,0 0 0,0 0 1,0 0-1,0 0 0,0 1 0,0-1 0,0 0 0,-1 0 0,1 0 1,0 0-1,0 1 0,-1-1 0,1 0 0,-1 0 0,1 0 1,-1 1-1,1-1 0,-1 0 0,1 1 0,-1-1 0,0 0 0,1 1 1,-1-1-1,0 1 0,-1-1 0,0 0 1,1 1 0,-1 0-1,0 0 1,1 0 0,-1 0 0,0 0-1,0 0 1,1 0 0,-1 1 0,0-1 0,1 1-1,-1-1 1,-2 2 0,-4 1 4,1 1 0,0 0 0,0 1 0,0-1 1,-6 7-1,5-3-10,0 0 0,0 0 0,1 1 0,0 1 0,0-1 0,1 1-1,0 0 1,1 0 0,0 1 0,1-1 0,0 1 0,1 0 0,-4 21 0,7-30-2,-1-1 0,1 1 1,0 0-1,0 0 0,0-1 0,0 1 0,0 0 0,0 0 0,0 0 0,1-1 1,-1 1-1,1 0 0,-1-1 0,1 1 0,0 0 0,0-1 0,-1 1 0,1-1 1,0 1-1,0-1 0,1 1 0,-1-1 0,0 0 0,0 0 0,1 1 0,-1-1 1,0 0-1,1 0 0,-1 0 0,1-1 0,0 1 0,-1 0 0,1 0 1,0-1-1,-1 1 0,1-1 0,0 0 0,0 1 0,2-1 0,1 0 5,1 0 0,0-1 0,-1 1 0,1-1 0,-1 0 0,1-1 0,-1 0 0,0 1-1,1-2 1,-1 1 0,7-5 0,3-3-89,0-1 1,-1-1-1,0 0 0,-1-1 0,0-1 1,-2 0-1,1 0 0,9-17 0,-20 29 44,11-15-198,-12 17 225,0 0-1,0 0 1,0 1 0,0-1-1,0 0 1,0 0 0,0 1-1,1-1 1,-1 0 0,0 0 0,0 1-1,0-1 1,0 0 0,0 0-1,0 1 1,0-1 0,0 0-1,1 0 1,-1 0 0,0 1-1,0-1 1,0 0 0,0 0-1,1 0 1,-1 0 0,0 0-1,0 1 1,1-1 0,-1 0 0,0 0-1,0 0 1,0 0 0,1 0-1,-1 0 1,0 0 0,0 0-1,1 0 1,-1 0 0,0 0-1,0 0 1,1 0 0,-1 0-1,0 0 1,0 0 0,1 0-1,-1 0 1,0 0 0,0 0 0,1 0-1,-1 0 1,0-1 0,0 1-1,0 0 1,1 0 0,-1 0-1,0 0 1,0 0 0,0-1-1,0 1 1,1 0 0,-1 0-1,0 0 1,0-1 0,0 1-1,0 0 1,0 0 0,0-1 0,1 1-1,-1 8-59,-1 1 0,0-1 0,0 0 0,0 0 0,-1 1 0,-3 8 0,-4 18 141,5-15-2,2-13-16,1 0 0,0 0 0,0 0 0,0 0 0,1 0 0,0 1 0,1 6 0,-1-13-37,0 0 0,1 0 1,-1-1-1,0 1 1,1 0-1,-1 0 0,0 0 1,1-1-1,-1 1 1,1 0-1,-1-1 1,1 1-1,0 0 0,-1-1 1,1 1-1,0-1 1,-1 1-1,1-1 1,0 1-1,0-1 0,0 1 1,-1-1-1,1 0 1,0 1-1,0-1 1,0 0-1,0 0 0,-1 0 1,1 0-1,0 0 1,0 0-1,0 0 0,0 0 1,0 0-1,0 0 1,1-1-1,2 1 20,0-1-1,-1 0 1,1 0-1,-1-1 1,1 1 0,-1-1-1,7-3 1,-1-2 8,-1 0 0,0-1 1,0 0-1,0 0 1,-1-1-1,9-13 0,33-63 91,-40 69-132,16-30-203,-2-1 0,-2 0 0,-3-2 0,14-52 0,-30 96 148,-1 0 1,0 0 0,-1 0-1,1 0 1,-1 0 0,0 0-1,-1-8 1,1 13 49,0-1 0,0 1 0,0 0-1,0 0 1,0 0 0,0 0 0,-1 0 0,1-1 0,0 1 0,0 0 0,0 0 0,0 0 0,0 0-1,0 0 1,-1 0 0,1 0 0,0-1 0,0 1 0,0 0 0,0 0 0,-1 0 0,1 0-1,0 0 1,0 0 0,0 0 0,0 0 0,-1 0 0,1 0 0,0 0 0,0 0 0,0 0 0,0 0-1,-1 0 1,1 0 0,0 0 0,0 0 0,0 0 0,0 1 0,-1-1 0,1 0 0,0 0 0,0 0-1,0 0 1,0 0 0,0 0 0,-1 0 0,1 0 0,0 1 0,0-1 0,0 0 0,0 0 0,-8 8 57,1 4 51,0 0-1,1 0 1,0 1-1,1 0 1,0 0-1,1 0 1,1 1-1,-4 26 1,2 11 93,2 54 0,3-71-185,2 158-869,-3-184 475,-3-17 204,-5-29 98,6 26 13,-22-72-905,-47-110-1,72 193 976,0 1 0,0 0 1,0 0-1,-1 0 1,1-1-1,0 1 0,0 0 1,0 0-1,0-1 1,0 1-1,-1 0 0,1 0 1,0-1-1,0 1 1,0 0-1,0-1 0,0 1 1,0 0-1,0 0 1,0-1-1,0 1 0,0 0 1,0-1-1,0 1 1,0 0-1,1 0 0,-1-1 1,0 1-1,0 0 1,0 0-1,0-1 0,0 1 1,1 0-1,-1 0 1,0-1-1,0 1 0,1 0 1,12 3 317,28 22 346,-20-12-478,-15-10-154,45 23 118,-48-25-228,1 1-1,0-1 1,1 1-1,-1-1 0,0 0 1,0-1-1,0 1 0,1-1 1,-1 0-1,7 0 1,-10-1 59,0 1 1,0 0 0,0 0 0,0-1 0,0 1 0,-1 0 0,1-1 0,0 1 0,0-1 0,0 0 0,-1 1 0,1-1 0,0 1 0,-1-1 0,1 0 0,-1 1 0,1-1 0,0 0 0,-1 0 0,0 0 0,1 1 0,-1-1 0,1 0 0,-1 0 0,0 0 0,0 0 0,1 0 0,-1 0 0,0 0 0,0 0 0,0 0 0,0 0 0,0 1-1,-1-3 1,-1-20-296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322 146 2466,'0'0'19731,"-68"61"-18226,45-41-704,-3 5-577,3 1-160,5 0-32,1-3-192,5-5-384,5-4-65,7-5-256,0-7-1217,5-10-10986</inkml:trace>
  <inkml:trace contextRef="#ctx0" brushRef="#br0" timeOffset="1">149 5 13164,'0'0'2985,"-11"-2"-7,3 1-2449,-1 0 0,1 1 0,-1-1 0,0 2 0,-13 1 0,18-1-378,0 0-1,1 0 1,-1 0-1,0 1 1,1 0-1,-1-1 1,1 1-1,0 0 1,0 1-1,-1-1 1,1 1-1,1-1 1,-1 1-1,0 0 1,1 0-1,-1 0 1,-3 7-1,5-9-102,-1 1-1,1 0 0,0 0 0,0 0 1,0 0-1,0 0 0,0 0 0,1 0 1,-1 0-1,0 0 0,1 0 0,0 1 1,-1-1-1,1 0 0,0 0 0,0 0 1,0 1-1,0-1 0,1 0 0,-1 0 1,1 0-1,-1 0 0,1 0 0,0 1 1,0-1-1,0 0 0,0-1 0,0 1 1,0 0-1,0 0 0,1 0 0,-1-1 1,1 1-1,-1 0 0,1-1 0,0 0 1,-1 1-1,1-1 0,0 0 1,0 0-1,0 0 0,0 0 0,0 0 1,0 0-1,0-1 0,0 1 0,0-1 1,4 1-1,0 1 3,1-1 1,0 0 0,0 0-1,0 0 1,-1-1 0,1 0-1,0 0 1,0-1-1,0 0 1,0 0 0,-1-1-1,1 0 1,-1 0 0,12-5-1,-15 5-40,1 0 0,-1 0-1,0 0 1,0-1-1,0 1 1,0-1 0,-1 0-1,1 0 1,-1 0 0,0 0-1,1 0 1,-1-1 0,-1 1-1,1 0 1,0-1 0,-1 0-1,0 1 1,0-1 0,0 0-1,0 1 1,0-1 0,-1 0-1,0 0 1,0 0-1,0-5 1,-1 7-70,0 1 0,0-1 1,0 1-1,0 0 0,0 0 0,0 0 0,0-1 0,0 1 0,-1 0 0,1 1 1,0-1-1,-1 0 0,1 0 0,-1 0 0,1 1 0,-1-1 0,1 1 0,-1-1 1,1 1-1,-1 0 0,1-1 0,-1 1 0,0 0 0,1 0 0,-1 0 1,1 0-1,-1 0 0,0 1 0,-2 0 0,0-1-274,-1 1-1,1 0 1,-1 0-1,1 0 1,0 0-1,-1 1 1,1 0-1,0-1 1,-6 5-1,5-1-448,1-1-1,-1 1 1,1 0 0,0 0-1,0 0 1,1 0-1,-1 1 1,1 0 0,1-1-1,-1 1 1,-2 9-1,2 12-5419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0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 13581,'0'0'10912,"-10"1"-9605,-2 0-935,1 0 0,0 1 0,0 1 0,-15 5 0,23-7-319,0 0 1,0 1-1,0-1 0,0 0 0,0 1 0,1 0 0,-1-1 0,1 1 0,-1 0 0,1 0 0,-1 1 0,1-1 0,0 0 0,0 1 1,0-1-1,1 1 0,-1 0 0,1 0 0,-1-1 0,1 1 0,0 0 0,0 0 0,0 0 0,-1 6 0,3-7-40,-1 0 0,0 0-1,1-1 1,0 1 0,-1 0-1,1-1 1,0 1 0,0 0-1,0-1 1,0 1 0,0-1-1,0 0 1,0 1 0,0-1-1,0 0 1,1 1 0,-1-1-1,1 0 1,-1 0 0,1 0-1,-1 0 1,1-1 0,-1 1-1,1 0 1,0-1 0,0 1-1,-1-1 1,1 1 0,0-1-1,0 0 1,-1 0 0,1 0-1,3 0 1,4 1 42,-1 0 1,1-1-1,0-1 1,0 1-1,16-4 1,-16 1-32,-1 0-1,1-1 1,-1 0 0,0 0-1,-1-1 1,11-7 0,-16 10-19,1 1 0,-1-1 0,0 0 0,0 1 1,0-1-1,0 0 0,0 0 0,0 0 0,-1 0 0,1-1 0,-1 1 0,0 0 0,1-1 0,-1 1 1,0-1-1,0 1 0,0-1 0,-1 1 0,1-1 0,-1 0 0,1 1 0,-1-1 0,0 0 1,0 0-1,-1-3 0,1 4-68,-1 0 1,0 0 0,-1 1 0,1-1-1,0 1 1,0-1 0,-1 1-1,1-1 1,-1 1 0,1 0 0,-1 0-1,1 0 1,-1 0 0,0 0-1,1 0 1,-1 0 0,0 0 0,0 1-1,0-1 1,0 1 0,0-1-1,0 1 1,-2 0 0,-53-2-5393,42 2 1717,-13 0-6463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5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308 214 9673,'0'0'5947,"-1"-10"-3102,-5-30-602,6 38-2101,-1 1 1,1-1-1,-1 0 1,0 1 0,0-1-1,0 1 1,0-1 0,0 1-1,0-1 1,0 1-1,0 0 1,-1-1 0,1 1-1,0 0 1,-1 0-1,1 0 1,-1 0 0,1 0-1,-1 1 1,0-1 0,1 0-1,-1 1 1,0-1-1,1 1 1,-4-1 0,-44 0 724,40 2-745,-1 0-91,1 1-1,0 1 1,0-1 0,0 1-1,0 1 1,1-1-1,0 1 1,-1 1-1,1 0 1,1 0 0,-1 0-1,1 1 1,0 0-1,-12 14 1,11-12-30,1 0 0,0 1 1,1 0-1,0 0 0,0 0 0,1 1 1,0-1-1,1 1 0,0 1 1,0-1-1,1 0 0,-3 17 0,6-25-3,0-1-1,0 1 0,0-1 0,0 1 1,0-1-1,0 1 0,0-1 0,1 1 1,-1-1-1,0 1 0,1-1 0,0 1 1,-1-1-1,1 1 0,0-1 0,-1 0 1,1 0-1,0 1 0,0-1 0,0 0 1,0 0-1,0 0 0,3 2 0,-2-1 9,1-1 0,0 0 0,0 0 0,-1 0 0,1 0 0,0 0 0,0-1 0,0 1 0,0-1 0,0 0 0,5 0 0,2-1 28,1 0 0,-1-1 1,0 0-1,0 0 0,-1-1 1,15-6-1,2-6-5,0 0 0,-1-2 0,-1-1-1,-1 0 1,0-2 0,-2-1 0,0-1 0,-2 0 0,0-2-1,-1 0 1,-2-1 0,0 0 0,-2-1 0,14-35-1,-22 43 37,-17 54-298,2 1 0,2-1 1,1 1-1,1 1 1,3-1-1,2 51 0,0-85 148,1-1-1,-1 1 0,1 0 0,-1 0 1,1-1-1,0 1 0,0-1 0,0 1 1,0-1-1,1 1 0,-1-1 0,1 0 1,-1 0-1,1 0 0,0 1 0,0-2 1,0 1-1,3 2 0,-3-3-330,-1 0 0,1 0 0,0 0 0,0 0 0,0-1 0,0 1 0,0-1 0,0 1 0,0-1 0,0 0 0,0 0 0,1 0 0,-1 0 0,0 0 0,0 0 0,3-1 0,14-6-7197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09:5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9705,'0'0'2370,"51"35"-1537,-30-7-96,-2 10-161,-8 5 33,-3 12 256,-8 9 224,-2 8-96,-19 7 96,-11 3-352,-8 3-353,-3 1-224,-4-6-64,4-11-224,1-13-2883,6-20-5797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2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11435,'0'0'7431,"-2"62"-5990,-3-25-288,-5 4-320,5 4-224,-1 0-321,4-1-128,2-5-96,0-6-32,0-5 32,0-7-32,0-6-448,2-6-1570,2-4-2370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8808,'0'0'3524,"1"-10"-695,-1 6-2674,1 1 0,-1-1-1,1 0 1,0 0 0,0 1 0,0-1 0,0 1 0,1-1-1,-1 1 1,1-1 0,0 1 0,0 0 0,0 0-1,0 0 1,1 0 0,-1 0 0,1 1 0,0-1-1,0 1 1,0-1 0,0 1 0,0 0 0,0 0 0,1 1-1,-1-1 1,1 1 0,-1-1 0,1 1 0,-1 0-1,6 0 1,13-4-131,-1 1 1,1 2-1,0 0 0,0 1 0,0 1 1,0 2-1,0 0 0,0 1 0,0 1 0,-1 1 1,1 1-1,31 13 0,-50-18 8,-1 1 1,1-1-1,-1 0 0,0 1 1,1-1-1,-1 1 0,0-1 1,0 1-1,0 0 0,0 0 1,0 0-1,-1 0 0,1 1 0,-1-1 1,1 0-1,-1 1 0,0-1 1,0 1-1,0-1 0,0 1 1,0-1-1,-1 1 0,1 0 1,-1-1-1,1 4 0,-2-2 122,0-1 0,1 1 0,-1-1 0,-1 0 0,1 1-1,0-1 1,-1 0 0,1 0 0,-1 0 0,0 0 0,0 0 0,-1 0 0,1 0-1,0-1 1,-1 1 0,0-1 0,1 0 0,-6 4 0,-7 4 193,-1-1 0,0 0 1,0-1-1,-1-1 0,0 0 1,-21 4-1,21-7-779,0 0 1,-1-2-1,-28 1 0,43-3-89,-4-1-1595,6-3-2106,4-5-2291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11082,'0'0'6487,"-11"7"-6002,-8 6-151,0 1 0,1 1-1,1 0 1,0 2 0,1 0-1,1 0 1,-20 32 0,16-18-2,2 0 0,1 2 0,-12 37 0,23-55-280,0-1-1,1 1 1,1 0-1,1 0 1,0 0-1,1 1 1,0-1-1,1 0 1,1 1-1,3 15 1,-3-28-72,1 1 1,-1 0-1,1 0 1,0-1-1,0 1 1,1-1-1,-1 1 1,1-1-1,-1 0 0,1 0 1,0 0-1,0 0 1,1-1-1,-1 1 1,0-1-1,1 0 1,0 0-1,-1 0 1,1 0-1,0-1 1,0 1-1,0-1 1,0 0-1,0 0 1,5 0-1,6 1-1231,0 0 0,0-1 0,1 0 1,-1-1-1,26-4 0,5-7-5283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10346,'0'0'10031,"-6"10"-8964,-24 37-421,-2-1 0,-2-2 0,-1-2 0,-54 50 0,69-81-2580,20-11 1637,-1 1-1,0-1 1,0 0 0,1 0 0,-1 0-1,0 0 1,1 0 0,-1 0-1,0 0 1,0 0 0,1-1-1,-1 1 1,0 0 0,1 0 0,-1 0-1,0-1 1,1 1 0,-1-1-1,0 1 1,1 0 0,-1-1-1,1 1 1,-1-1 0,0 1 0,1-1-1,0 1 1,-1-1 0,1 0-1,-1 0 1,-7-18-8143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11211,'0'0'8552,"64"70"-6598,-34-41-769,10 3-449,3 2-415,-1-2-193,5-3-32,-4-5-513,-3-4-1344,-4-8-1378,-6-7-1986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14029,'0'0'4351,"10"1"-2819,12 2-954,0 0-1,25 8 1,-38-9-549,0 1 0,-1 0 0,1 0 0,-1 1 0,0 0 0,0 0 0,0 1 0,-1 0 0,13 11 0,-18-15-12,-1 1-1,0 0 0,0 0 1,-1-1-1,1 1 0,0 0 1,0 0-1,-1 0 0,1 0 1,-1 0-1,0 0 0,0 0 1,1 0-1,-1 0 0,-1 0 1,1 0-1,0 0 0,0 0 1,-1 0-1,1 0 0,-1 0 1,1 0-1,-1 0 0,0-1 1,0 1-1,0 0 0,0 0 1,0-1-1,-3 4 0,-4 5 240,0 1-1,-1-1 0,-13 11 1,14-14-145,-202 179 1907,206-181-2036,3-4-1175,19-18-9431</inkml:trace>
  <inkml:trace contextRef="#ctx0" brushRef="#br0" timeOffset="1">424 232 13261,'0'0'3171,"-53"54"-353,25-25-287,-2 2-770,3 0-960,-3-2-449,2 0-256,0-4-64,3-3 33,6-4-33,6-6 0,2-6-193,7-6-671,4-6-5158,4-10-3203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14643,'-7'-7'1432,"7"12"-1184,4-1-424,8 6 1697,1 0-809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8904,'0'0'12732,"10"-8"-12118,77-65-323,106-116 0,-190 213-691,-8-5 476,0-1 1,0 0-1,-15 29 1,14-34-17,0 1-1,0 0 1,1 0 0,1 0 0,1 0 0,0 1 0,-2 21 0,5-29 4,2 8-2055,10-9-3930,1-5-1344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13068,'0'0'11798,"-7"12"-11221,-25 37-166,5-8-30,-37 73 1,63-112-380,0 1 0,0-1 0,0 1 0,1 0 0,-1-1 0,0 1-1,1 0 1,0 0 0,0-1 0,0 1 0,0 3 0,0-4-1,1-1 0,-1 0 1,0 0-1,1 0 0,-1 0 0,1 0 1,-1 0-1,1-1 0,-1 1 1,1 0-1,0 0 0,-1 0 0,1 0 1,0-1-1,0 1 0,0 0 1,0-1-1,0 1 0,1 1 0,5-1-25,-1 1 0,0-1-1,1 1 1,-1-2 0,1 1-1,-1-1 1,11-1 0,-4 1-86,-3 0-395,0 0 0,0-1 0,0-1 0,-1 0 0,11-3 0,24-13-4654,-8-1-1098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11307,'0'0'5605,"-41"59"-3459,24-30-288,5 3-801,5 2-641,7-3-288,0-1-64,5-8-352,14-5-1730,4-9-32,3-8-608,3-1-1282,3-19-7463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113 199 9865,'-9'11'3049,"-10"14"-747,-25 37 1,38-52-1804,1-1-1,0 1 0,0 1 0,1-1 0,0 1 0,1-1 1,0 1-1,1 0 0,-1 12 0,2-21-469,1 0-1,0-1 0,0 1 0,1 0 0,-1 0 1,0-1-1,1 1 0,-1 0 0,1-1 1,-1 1-1,1-1 0,0 1 0,-1-1 1,1 1-1,0-1 0,0 1 0,0-1 0,0 0 1,1 1-1,-1-1 0,0 0 0,2 2 1,0-2 66,0 1 1,1-1-1,-1 1 1,0-1-1,1 0 1,-1 0 0,0 0-1,1-1 1,-1 1-1,7-1 1,0 0 86,0-1 1,0 0-1,0 0 1,0-1-1,0 0 1,0-1-1,11-5 1,-10 3-120,0 0 0,-1-1 0,0-1 0,0 0 1,0 0-1,-1-1 0,-1 0 0,14-15 0,-18 18-47,0 0-1,-1 0 1,1 0 0,-1-1-1,0 1 1,-1-1-1,1 0 1,-1 0 0,0 0-1,-1 0 1,1 0-1,-1 0 1,-1 0-1,1 0 1,-1-1 0,0 1-1,0 0 1,-2-8-1,2 12-84,-1-1-1,1 1 1,-1 0-1,0 0 0,0 0 1,1 0-1,-1 0 0,0 1 1,-1-1-1,1 0 0,0 0 1,-1 1-1,1-1 1,-1 1-1,1-1 0,-1 1 1,0-1-1,1 1 0,-1 0 1,0 0-1,-3-1 0,-18-5-3175,-1 6-3290,18 1 322</inkml:trace>
  <inkml:trace contextRef="#ctx0" brushRef="#br0" timeOffset="1">477 1 11115,'0'0'6630,"8"67"-3876,1-31-640,-5 4-672,0 7-257,-4 6-192,-8 6-513,-9 2-191,-19 2-129,-9 1-64,-10 1-352,-9-3-1506,-2-8-1986,-2-8-5605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10154,'-23'171'10549,"-4"144"-8742,-2 12-1896,6-33 270,21-232-3404,1 1-3419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6758,'0'0'6129,"13"0"-4624,365 0 3579,-142-5-4899,736-11-51,148 10 1243,-637 8-897,115 0-101,1239-19-213,-1786 15-300,19 0-326,1-3-1,72-14 0,-141 19-6,0-1-1,1 1 1,-1-1 0,0 0-1,1 1 1,-1-1 0,0 0-1,0-1 1,0 1 0,0 0-1,0-1 1,3-1 0,4-8-6003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13869,'0'0'3908,"8"1"-2782,48 11-481,-2 4-1,0 1 1,88 42 0,-142-59-645,13 6-20,0 0 0,0 0-1,-1 1 1,0 0 0,19 16 0,-30-22 16,1 1-1,0 0 1,-1 0-1,1 0 0,-1-1 1,0 1-1,1 1 1,-1-1-1,0 0 0,0 0 1,-1 0-1,1 1 1,0-1-1,-1 0 1,1 1-1,0 4 0,-2-4 4,1 0-1,-1 0 1,0 0-1,0 0 1,0-1-1,0 1 1,-1 0-1,1 0 1,-1-1-1,1 1 1,-1-1-1,0 1 1,0-1-1,0 0 1,0 1-1,-5 2 0,-20 16 216,0-1-1,-61 31 0,67-41-161,1 1 1,-1 1-1,2 1 0,0 1 1,0 0-1,2 1 0,0 1 1,-20 23-1,29-23-1460,3-6-4679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8552,'0'0'11696,"8"-5"-10441,59-40 699,-32 24-1668,-1-2-1,0-1 1,-2-2-1,-1-1 1,37-41-1,-48 38-253,-17 24-28,1 0 1,0 0 0,0 0-1,1 1 1,0 0 0,7-8 0,-11 13-8,-1 0 1,0 0-1,0 0 1,1 0 0,-1-1-1,0 1 1,0 0 0,1 0-1,-1 0 1,0 0 0,0 0-1,1 0 1,-1 0-1,0 0 1,0 0 0,1 0-1,-1 0 1,0 0 0,0 0-1,1 1 1,-1-1 0,0 0-1,0 0 1,0 0-1,1 0 1,-1 0 0,0 0-1,0 1 1,0-1 0,1 0-1,-1 0 1,0 0 0,0 0-1,0 1 1,0-1-1,1 0 1,-1 0 0,0 0-1,0 1 1,0-1 0,0 0-1,0 0 1,0 1 0,0-1-1,0 1 1,4 14-146,-3-12 106,3 14 45,2 0 1,0-1-1,0 0 1,2 0-1,9 15 1,21 18-1124,-32-43 289,1 0-1,0-1 1,0 0 0,0 0 0,8 4 0,2-2-4054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37 9705,'0'0'8793,"1"-8"-6188,0 3-2495,3-18 1940,-16 43-970,-8 28-752,-17 57 0,33-91-333,1 1 1,0-1-1,1 1 0,0-1 0,1 1 1,1-1-1,0 1 0,1 0 0,4 16 1,1-20-1952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6278,'0'0'15727,"19"-40"-15727,3 40 32,8 0-929,0-1-1826,-5-11-1953,-1-3-2883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21 269 18468,'0'0'117,"-14"22"1750,13-22-1784,1 1-1,-1-1 0,1 1 0,-1-1 0,1 1 1,0-1-1,-1 1 0,1-1 0,0 1 0,-1 0 1,1-1-1,0 1 0,0-1 0,-1 1 0,1 0 1,0-1-1,0 1 0,0-1 0,0 1 1,0 0-1,0-1 0,0 1 0,0 0 0,0-1 1,0 1-1,0 0 0,1 0 0,13-3 500,0 0 0,0-1 0,0-1 0,-1 0-1,1-1 1,-1 0 0,0-1 0,0-1 0,15-10 0,-11 6-461,-1-2 0,0 0 1,0-1-1,-1 0 1,23-30-1,-32 36-125,-1 0 0,0 0 0,0-1 0,6-15 0,-9 20-26,-1-1 0,0 1 0,0 0 1,0 0-1,0 0 0,-1-1 0,0 1 0,0 0 1,0-1-1,0 1 0,-1 0 0,1-1 0,-2-3 0,2 7 16,0 0-1,-1 0 0,1 0 1,0 0-1,-1-1 0,1 1 0,-1 0 1,1 0-1,-1 0 0,1 1 0,-1-1 1,0 0-1,1 0 0,-1 0 0,0 0 1,0 1-1,0-1 0,0 0 0,0 1 1,1-1-1,-1 0 0,0 1 1,0-1-1,-1 1 0,1 0 0,0-1 1,0 1-1,0 0 0,0 0 0,0-1 1,0 1-1,0 0 0,0 0 0,-1 0 1,1 0-1,0 1 0,0-1 0,0 0 1,0 0-1,0 1 0,0-1 1,0 1-1,0-1 0,0 1 0,0-1 1,0 1-1,0-1 0,-1 2 0,-3 2-46,-1 0-1,1 0 0,0 0 0,0 1 0,0 0 0,-6 10 1,2-2 37,0 0 0,1 1 0,1 0 0,0 0 0,1 0 0,1 1 0,0 0 0,1 1 0,0-1 0,-2 26 0,6-38 22,0-1 0,0 1 1,0 0-1,0 0 0,0 0 1,1 0-1,-1-1 1,1 1-1,0 0 0,0 0 1,0-1-1,0 1 0,0-1 1,0 1-1,1-1 1,0 1-1,-1-1 0,1 0 1,0 0-1,0 0 0,0 0 1,0 0-1,0 0 1,1 0-1,2 1 0,-1-1-1,0-1 1,1 1-1,-1-1 0,1 0 0,-1 0 0,1 0 0,0-1 0,-1 1 0,1-1 1,0 0-1,0-1 0,-1 1 0,1-1 0,8-2 0,18-8 4,-1 0-1,0-2 1,-1-2 0,32-21-1,9-3 17,-69 38-14,1 0 0,-1 0-1,1 0 1,-1 0 0,1 1 0,0-1-1,-1 0 1,1 1 0,0-1 0,0 1-1,-1 0 1,1 0 0,0-1 0,0 1-1,0 0 1,-1 0 0,1 1-1,0-1 1,0 0 0,2 1 0,-3 1 3,1-1 1,-1 0-1,0 1 1,0 0-1,1-1 1,-1 1-1,0 0 1,0 0-1,-1 0 1,1-1-1,0 1 1,-1 0-1,1 0 1,-1 0-1,1 0 1,-1 0-1,0 3 1,1 0 12,-1 0 1,2 0-1,-1 0 1,0-1-1,1 1 1,0 0 0,3 5-1,-4-8-5,0 0 0,1-1 0,-1 1-1,0-1 1,1 1 0,-1-1 0,1 0 0,0 0 0,-1 1-1,1-1 1,0 0 0,0 0 0,0-1 0,0 1 0,0 0-1,0-1 1,0 1 0,0-1 0,0 1 0,4-1 0,8-1-9,1 0 0,-1-1 1,0 0-1,0-1 0,-1-1 1,1 0-1,-1-1 0,25-12 0,3-1-227,-37 17 179,-1-1 0,1 1 0,0 0 0,0 0 1,0 0-1,0 0 0,0 1 0,9 0 0,-12 0 24,1 0 0,-1 1 0,1-1 0,-1 1 0,1-1-1,-1 1 1,0-1 0,1 1 0,-1 0 0,0 0 0,1 0 0,-1 0 0,0 0 0,0 0 0,0 0-1,0 0 1,0 0 0,0 0 0,0 1 0,0-1 0,-1 0 0,1 1 0,0-1 0,-1 0 0,1 1-1,0 1 1,0 2-6,1-1 0,0 1 0,0-1 0,0 0 0,0 0 0,1 0 0,3 5 0,-6-9 22,1 1 0,-1-1 1,1 1-1,0-1 1,-1 1-1,1-1 0,-1 1 1,1-1-1,0 0 1,0 1-1,-1-1 0,1 0 1,0 1-1,-1-1 1,1 0-1,0 0 0,0 0 1,0 0-1,-1 0 1,2 0-1,-1 0 21,1-1 0,-1 1 0,0-1 1,0 1-1,0-1 0,0 0 0,0 1 0,0-1 0,0 0 0,0 0 0,-1 0 0,1 0 1,0 1-1,0-1 0,-1 0 0,1-1 0,1-1 0,8-20-11,-2-6 13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8296,'0'0'8872,"-28"54"-7591,15-27-224,1 4-416,1-3-417,9 0-160,-3-6-32,5-1 0,0-7 0,11-4-64,8-3-864,0-6-1186,3-1-1794,3-1-4164</inkml:trace>
  <inkml:trace contextRef="#ctx0" brushRef="#br0" timeOffset="1">242 110 10602,'0'0'6182,"-30"63"-4420,15-37-673,-6-2-225,2-2-383,6 0-225,1-8-160,5-3 0,1-5-96,6-5-1089,0-5-5349,0-10-1441</inkml:trace>
  <inkml:trace contextRef="#ctx0" brushRef="#br0" timeOffset="2">125 132 12011,'0'0'8264,"66"19"-7175,-30-12-704,1-2-257,3-4-224,-2-1-2435,-4 0-1569,-10-14-1985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10378,'0'0'5637,"17"64"-3491,-11-35-544,0 4-353,-6 7-705,0 5-351,-4 4-65,-11 2-32,-6 1-1153,0-7-2691,-1-6-4419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3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10346,'0'0'4431,"0"12"-3615,-42 679 4055,12-362-2876,26-262-1680,5 91 0,5-133-231,-6-25-84,0 0 1,1 0-1,-1 0 0,0 0 1,0 1-1,0-1 0,1 0 1,-1 0-1,0 0 0,0 0 1,1 0-1,-1 0 0,0 0 1,0 0-1,1 0 0,-1 0 1,0 0-1,0 0 0,1 0 1,-1 0-1,0 0 0,0 0 1,1 0-1,-1 0 0,0 0 1,0 0-1,1 0 0,-1-1 1,0 1-1,0 0 0,1 0 1,-1 0-1,0 0 0,0 0 0,0-1 1,0 1-1,1 0 0,-1 0 1,0 0-1,0-1 0,0 1 1,0 0-1,3-4-285,0-1 1,-1 1-1,0 0 0,0-1 0,0 1 0,2-9 0,3-23-4492,-1-6-4496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12844,'0'0'9209,"11"-5"-7949,16-10-866,0 0 0,-2-2 0,1-1 0,29-28 0,93-100 27,-148 146-423,0 0-1,0 0 1,0 1 0,0-1-1,1 0 1,-1 0-1,0 1 1,0-1 0,0 0-1,0 0 1,0 1-1,0-1 1,0 0 0,0 0-1,1 0 1,-1 1-1,0-1 1,0 0 0,0 0-1,0 0 1,1 1-1,-1-1 1,0 0 0,0 0-1,0 0 1,1 0-1,-1 0 1,0 1-1,0-1 1,1 0 0,-1 0-1,0 0 1,0 0-1,1 0 1,-1 0 0,0 0-1,0 0 1,1 0-1,-1 0 1,0 0 0,0 0-1,1 0 1,-1 0-1,0 0 1,0 0 0,1 0-1,-1-1 1,0 1-1,0 0 1,1 0 0,-1 0-1,0 0 1,0 0-1,0-1 1,1 1-1,-1 0 1,0 0 0,0 0-1,0-1 1,0 1-1,1 0 1,-1 0 0,0 0-1,0-1 1,-1 17-39,-22 73 4,14-60-198,2 1 0,1 0 0,1 0 0,-2 40 0,7-70 25,0 1 0,0 0 0,0 0 0,0 0 0,0 0 0,0 0 0,0 0 0,0 0 0,0 0 0,0 0 0,0-1 0,0 1 0,1 0 0,-1 0 0,0 0 0,1 0 0,-1 0 0,1-1 0,-1 1 0,1 0 0,-1 0 1,1-1-1,0 1 0,-1 0 0,1-1 0,0 1 0,-1-1 0,1 1 0,2 0 0,8 1-6447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 14221,'0'0'2654,"11"-5"442,-3 2-2513,-1-1-162,1 1 1,1 0 0,-1 0-1,0 0 1,1 1-1,-1 1 1,16-2 0,-24 3-406,1 0 0,0 0 0,-1 0 0,1 0 0,0 0 0,0 0 0,-1 0 0,1 0 0,0 0 1,-1 1-1,1-1 0,0 0 0,-1 0 0,1 1 0,-1-1 0,1 0 0,0 1 0,-1-1 0,1 1 0,-1-1 0,1 1 1,-1-1-1,1 1 0,-1-1 0,0 1 0,1-1 0,-1 1 0,0 0 0,1-1 0,-1 1 0,0 0 0,-3 25 181,1-19-147,-1 0-1,-1-1 1,1 1-1,-1-1 1,-6 9 0,-128 115 2133,138-130-2190,0 0-1,-1 0 1,1 0 0,0 0-1,-1 1 1,1-1 0,0 0-1,-1 0 1,1 1 0,0-1-1,0 0 1,-1 0 0,1 1-1,0-1 1,0 0 0,-1 1-1,1-1 1,0 0 0,0 1 0,0-1-1,0 1 1,0-1 0,-1 0-1,1 1 1,0-1 0,0 1-1,0-1 1,0 0 0,0 1-1,0-1 1,0 1 0,0-1-1,0 0 1,1 1 0,-1-1-1,0 0 1,0 1 0,0-1-1,0 1 1,0-1 0,1 0-1,-1 1 1,0-1 0,0 0-1,1 0 1,-1 1 0,0-1-1,1 0 1,-1 1 0,0-1-1,0 0 1,1 0 0,-1 0-1,1 1 1,-1-1 0,0 0 0,1 0-1,-1 0 1,0 0 0,1 0-1,-1 0 1,1 0 0,-1 0-1,0 0 1,2 0 0,33 1-1182,-26-2 795,76-7-3721,-27-5-1950,-17 3 577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70 10634,'0'0'5088,"-8"1"-3402,2 1-1336,-1 0 0,0 1-1,0-1 1,1 1 0,-1 1-1,1-1 1,0 1-1,0 0 1,1 1 0,-1-1-1,-6 9 1,8-10-206,1 0 1,0 1 0,0 0-1,1-1 1,-1 1 0,1 0 0,-1 0-1,1 1 1,1-1 0,-1 0-1,1 1 1,-1-1 0,1 1-1,0-1 1,1 1 0,-1 0-1,1-1 1,0 1 0,0 0-1,2 8 1,-2-12-129,1 1-1,0-1 1,0 1 0,0-1-1,0 0 1,0 1 0,0-1-1,0 0 1,1 0 0,-1 0-1,0 1 1,1-1 0,-1-1-1,1 1 1,-1 0 0,1 0-1,-1 0 1,1-1 0,0 1-1,-1-1 1,1 1 0,0-1-1,-1 0 1,1 0 0,0 0-1,2 0 1,48-1 373,-52 1-379,9-2 101,-1 0 1,0 0-1,0-1 0,0 0 0,0 0 0,0-1 1,0 0-1,-1-1 0,0 1 0,0-1 0,0-1 1,-1 1-1,1-1 0,-1 0 0,-1-1 1,1 0-1,-1 0 0,0 0 0,-1 0 0,0-1 1,0 1-1,0-1 0,-1 0 0,-1 0 0,1 0 1,-1-1-1,0 1 0,-1-1 0,1-14 1,-2 22-184,0-1 1,0 0-1,-1 1 1,1-1-1,0 0 1,-1 1 0,1-1-1,-1 0 1,0 1-1,1-1 1,-1 1-1,0-1 1,0 1-1,0-1 1,0 1 0,0 0-1,0-1 1,0 1-1,-1 0 1,1 0-1,0 0 1,-1 0-1,1 0 1,-3-1 0,-26-7-5943,11 6-413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10442,'0'0'9993,"-23"55"-9064,16-26-160,1 6-225,0 4-287,6-1-161,-5 1-64,5-1 32,0-3-192,0-6-1634,0-5-1505,0-8-1794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11915,'0'0'9332,"9"-9"-7656,192-174-187,-206 220-1152,-14 3 272,-13 35 817,30-70-1453,0 1 1,1-1-1,-1 1 0,1 0 0,1-1 0,-1 1 0,1 0 1,0 0-1,0-1 0,1 1 0,1 6 0,-2-11-105,1 0 0,-1-1 0,0 1-1,1 0 1,-1 0 0,0-1-1,1 1 1,-1 0 0,1-1 0,0 1-1,-1-1 1,1 1 0,-1 0-1,1-1 1,0 0 0,-1 1 0,1-1-1,0 1 1,-1-1 0,1 0-1,0 1 1,1-1 0,11 2-5308,-3-2-2066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 11627,'0'0'9241,"6"-4"-7976,18-13 70,-53 51 3961,19-19-5275,1 1 1,0-1-1,1 2 0,1-1 0,1 1 0,-5 19 1,10-35-21,1 0 1,0-1-1,0 1 1,0 0 0,0-1-1,1 1 1,-1-1-1,0 1 1,0 0 0,0-1-1,0 1 1,1-1-1,-1 1 1,0 0 0,1-1-1,-1 1 1,0-1-1,1 1 1,-1-1 0,0 1-1,1-1 1,-1 1-1,1-1 1,-1 0 0,1 1-1,-1-1 1,1 0-1,0 1 1,-1-1 0,1 0-1,-1 0 1,1 1-1,1-1 1,31 3 45,35-13-255,-50 5-1017,-1-1 1,29-14-1,-40 16-565,0 1 0,0-1 0,0 0 0,0-1 0,10-10 0,-3-2-7285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6086,'0'0'10634,"-28"49"-7751,21-31-1346,1 1-736,4 2-481,2-5-160,0 0-128,11-7-288,8-7-1217,2-2-673,11-3-32,0-14-1538,2-6-2306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23293,'-3'0'1792,"-1"0"-1488,7 0-536,-3-2 672,-10 5-800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10442,'0'0'5253,"-9"9"-3507,8-8-1703,-17 16 1145,-28 35 0,41-46-902,1-1 0,-1 2 0,2-1 1,-1 0-1,1 1 0,-1 0 0,2 0 0,-1 0 0,1 0 0,0 0 0,1 0 1,-2 11-1,3-18-265,0 1-1,0 0 1,1-1 0,-1 1 0,0 0 0,0-1 0,0 1 0,0 0-1,1-1 1,-1 1 0,0-1 0,0 1 0,1-1 0,-1 1 0,0 0 0,1-1-1,-1 1 1,1-1 0,-1 0 0,1 1 0,-1-1 0,1 1 0,-1-1 0,1 0-1,-1 1 1,1-1 0,0 0 0,-1 0 0,2 1 0,24 0 435,25-17 31,-40 10-459,-1 0 0,1-1 0,-1 0 0,-1-1 0,10-9 0,-16 14-24,0 0 0,0-1 0,-1 1 1,1 0-1,-1-1 0,0 0 0,0 1 0,0-1 0,0 0 0,-1 0 0,1 0 0,-1 0 0,0 0 0,0 0 0,-1 0 0,1-1 1,-1 1-1,0-5 0,-1 7-17,1 0-1,-1 1 1,0-1 0,0 1 0,0 0 0,0-1 0,0 1-1,0 0 1,0-1 0,-1 1 0,1 0 0,0 0 0,-1 0 0,1 0-1,0 0 1,-1 1 0,0-1 0,1 0 0,-1 1 0,1-1-1,-1 1 1,0-1 0,1 1 0,-1 0 0,0 0 0,1 0 0,-1 0-1,-3 0 1,-56 2-2595,54-2 1839,-40 6-7969,28-6-2046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1 733 10570,'0'0'4970,"11"9"-3646,7 4-950,0-1 1,1-1-1,1 0 1,0-1-1,0-2 1,34 11-1,-5-10-228,1-1-1,-1-3 1,1-2 0,82-5-1,200-38 52,-181 18-198,129-22 90,36-5 147,-28 4 90,-241 35 21,-2-3 0,1-1 0,-1-3 0,47-25 0,-37 11-92,-1-3 0,-1-2 0,-2-2 1,63-62-1,-63 56-244,2 3 1,1 2-1,3 2 1,0 3-1,3 2 0,65-24 1,-99 48-17,1 1-1,0 2 1,0 1-1,0 0 1,0 2 0,1 2-1,45 3 1,-68-1 0,0 0-1,0 0 0,0 0 1,0 1-1,0 0 1,0 0-1,-1 0 0,1 0 1,-1 1-1,0-1 1,0 1-1,0 0 0,0 0 1,4 8-1,29 24-22,0-11 107,50 23-1,-47-26 1,51 34 0,-52-30-68,1-1 1,1-2-1,59 23 1,137 40 69,-39-16-48,-123-40-26,1-4-1,2-2 0,0-4 1,103 12-1,-90-22-583,322 28 1587,-207-33-4330,-2-16-7214,-124 1 573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43 11755,'0'-13'1115,"-1"-9"4660,0 14-1245,1 24-4179,4 136-187,-4 104 1509,-9-162-1294,-3 74-219,12-168-231,0 1 1,0 0-1,0-1 1,0 1-1,0 0 1,0-1-1,0 1 1,0 0-1,0-1 1,1 1-1,-1 0 1,0-1-1,0 1 1,1-1-1,-1 1 0,0 0 1,1-1-1,-1 1 1,1-1-1,-1 1 1,0-1-1,1 1 1,-1-1-1,1 1 1,0-1-1,-1 0 1,1 1-1,-1-1 1,1 0-1,0 1 1,-1-1-1,1 0 1,-1 0-1,1 0 1,0 1-1,-1-1 0,1 0 1,0 0-1,0 0 1,-1 0-1,1 0 1,0 0-1,-1-1 1,1 1-1,0 0 1,-1 0-1,1 0 1,1-1-1,0 0-676,1 0 0,-1 0 0,1 0-1,-1 0 1,1 0 0,-1-1 0,0 1-1,0-1 1,0 0 0,0 0 0,3-3-1,8-13-8407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13613,'0'0'3811,"-10"7"-992,-9 12-1185,-5 4-737,-6 9-289,-1 4-63,1 0-353,6-1-128,1-7 64,6-4-128,10-7-256,3-6-1057,4-9-1730,4-2-353,11-1-928,6-15-2850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12748,'0'0'10090,"-49"34"-8745,15-7-416,2 6-225,-4 0-351,2 1-193,10-2-64,5-4-96,9-7-416,9-8-673,1-7-225,17-6-447,9 0-129,8-13-448,-2-4-1154,7-6-2177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19 7783,'0'0'10570,"-49"49"-8840,9-14-64,5 4-321,-1 3-288,9-6-545,9-5-352,12-10-127,6-9-258,19-12-864,17-3-544,7-19-1634,13-5-1442,5-9-2850</inkml:trace>
  <inkml:trace contextRef="#ctx0" brushRef="#br0" timeOffset="1">551 0 10666,'0'0'4805,"-54"50"-2307,18-17-672,-6 3 288,6 0-481,12-2-736,7-9-641,17-8-224,6-13 0,24-4-64,17-4-576,11-18-1410,8-5-2434,6-5-1122</inkml:trace>
  <inkml:trace contextRef="#ctx0" brushRef="#br0" timeOffset="2">928 18 7976,'0'0'6181,"-72"47"-3394,27-15 448,-2 3-512,6 0-1026,5-4-768,11-3-512,8-6-321,17-7-32,0-3-769,12-7-1537,3-4-2915,6-1-8232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6790,'0'0'47,"1"-24"4817,-1 23-4527,0 1 1,0-1-1,0 0 0,0 1 0,0-1 1,1 0-1,-1 1 0,0-1 0,0 0 1,0 1-1,1-1 0,-1 1 0,0-1 1,1 0-1,-1 1 0,1-1 1,-1 1-1,0-1 0,1 1 0,-1-1 1,1 1-1,-1-1 0,1 1 0,0 0 1,-1-1-1,1 1 0,-1 0 0,2-1 1,1 29 2496,13 248-996,-12-141-1631,1 91 349,15 174 260,-16-372-801,9 66 74,0 105-1,-26-153-269,4-34-3786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70 5029,'-33'4'2818,"15"-2"-733,0 0-1,0 1 1,-26 9 0,44-12-2044,0 0 0,0 0 0,1 0 0,-1 0 0,0 0 1,0 0-1,0 0 0,1 1 0,-1-1 0,0 0 0,0 0 0,0 0 0,0 0 0,0 1 0,1-1 0,-1 0 0,0 0 1,0 0-1,0 1 0,0-1 0,0 0 0,0 0 0,0 0 0,0 1 0,0-1 0,1 0 0,-1 0 0,0 0 1,0 1-1,0-1 0,0 0 0,0 0 0,0 1 0,-1-1 0,1 0 0,0 0 0,0 0 0,0 1 0,0-1 1,0 0-1,0 0 0,0 0 0,0 1 0,0-1 0,-1 0 0,1 0 0,0 0 0,0 1 0,0-1 0,0 0 0,-1 0 1,1 0-1,0 0 0,0 0 0,0 0 0,-1 1 0,1-1 0,0 0 0,0 0 0,0 0 0,-1 0 0,1 0 1,0 0-1,0 0 0,0 0 0,-1 0 0,18 6 831,174 12 2458,99-19-2733,-233 0-328,576-40 380,-201 8-247,934 9 1182,-1106 24-1635,287-17-179,-561 16-14050,5-8 9021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10570,'0'0'15118,"4"-5"-14990,-2 4-119,1-1-1,-1 1 1,1-1 0,0 1-1,-1 0 1,1 0-1,0 0 1,0 0-1,0 1 1,0-1-1,0 1 1,0 0-1,0 0 1,0 0-1,0 0 1,-1 0-1,1 1 1,5 0-1,73 19 71,-35-8-42,176 27 16,-219-38-56,0-1-1,0 1 1,0 0-1,0 0 0,0 0 1,0 0-1,0 0 1,-1 1-1,1-1 0,0 1 1,-1 0-1,4 2 1,-5-3 4,-1 0 0,1 0 0,-1 0 0,1 0 0,0 0 1,-1 0-1,0 1 0,1-1 0,-1 0 0,0 0 0,1 0 0,-1 0 1,0 0-1,0 1 0,0-1 0,0 0 0,0 0 0,0 0 1,-1 0-1,1 1 0,0-1 0,0 0 0,-1 0 0,1 0 0,-1 0 1,1 0-1,-1 0 0,1 0 0,-1 0 0,0 0 0,0 0 0,1 0 1,-1 0-1,0 0 0,-1 0 0,-18 19 233,-2 0-1,0-2 1,-1-1-1,-39 24 1,-36 26-9,87-58-512,-14 11-513,10-6-4962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12364,'0'0'11386,"10"-3"-9832,9-4-1198,0-1-1,-1-1 1,0-1 0,0 0-1,-1-2 1,-1 0 0,0 0 0,0-2-1,17-19 1,123-157 682,-134 161-1015,-22 28-24,0 1 1,1-1-1,-1 1 1,0 0 0,0-1-1,1 1 1,-1-1-1,0 1 1,1 0 0,-1-1-1,0 1 1,1 0-1,-1 0 1,1-1 0,-1 1-1,0 0 1,1 0-1,-1 0 1,1 0 0,-1-1-1,1 1 1,-1 0-1,1 0 1,-1 0 0,0 0-1,1 0 1,-1 0-1,1 0 1,-1 0 0,1 0-1,-1 0 1,1 0-1,-1 1 1,1-1-1,0 0 1,11 18-44,7 41-50,-15-43 81,9 29 5,2-1 0,1-1 0,2-1 0,3 0 0,26 42 0,-28-68-1536,-7-13-1668,-2-10-3878,-2-9-4942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16836,'1'-3'332,"1"-1"1,-1 1 0,1 0 0,0 0 0,0 0 0,0 0 0,0 0 0,0 0-1,0 1 1,1-1 0,0 1 0,-1 0 0,5-3 0,40-24 2882,1 8-1341,-44 20-1762,0 0 1,0 0-1,0 0 0,0 0 1,1 1-1,-1 0 0,0-1 1,0 2-1,8 0 1,-11-1-101,0 0 1,0 1 0,0-1-1,0 0 1,0 0 0,-1 1-1,1-1 1,0 1 0,0-1-1,-1 1 1,1-1 0,0 1-1,-1 0 1,1-1 0,0 1 0,-1 0-1,1-1 1,-1 1 0,1 0-1,-1 0 1,0-1 0,1 1-1,0 2 1,-1-1-5,0 0 0,1 0 1,-1 0-1,0 0 0,0 0 0,-1 0 1,1 0-1,0 0 0,-2 4 0,-1 4-21,0-1 0,-1 0 0,-7 11 0,9-17 19,-26 43-18,18-32 20,0 1 0,2 0 0,-9 20 0,17-34-8,0 0 0,-1-1 0,1 1-1,0 0 1,-1 0 0,1 0 0,0-1 0,0 1 0,0 0 0,0 0 0,0 0 0,0 0 0,0-1 0,0 1 0,0 0 0,0 0 0,0 0 0,0 0 0,1-1 0,-1 1 0,0 0 0,1 0 0,0 1 0,-1-2 1,1 1 0,0-1 0,0 0 1,-1 1-1,1-1 0,0 0 1,0 1-1,-1-1 0,1 0 1,0 0-1,0 0 0,0 0 1,0 0-1,-1 0 0,1 0 1,0 0-1,0 0 0,1-1 1,4 0 10,-1 0 0,0-1 0,0 0 0,0 0 0,8-5 0,11-9 8,-2-1 0,0-1 0,-1-1 1,-1-1-1,31-39 0,-55 70-249,-1 2 232,0 0 0,1 0-1,1 1 1,-4 26 0,7-39 10,0 0 0,0 0 0,1 0 0,-1 0 0,0 0 0,0 0 0,1-1 0,-1 1 0,0 0 0,1 0 0,-1 0 0,1 0 0,-1-1 0,1 1 1,-1 0-1,1 0 0,0-1 0,-1 1 0,1 0 0,0-1 0,-1 1 0,1-1 0,0 1 0,0-1 0,0 1 0,0-1 0,-1 0 0,1 1 0,0-1 0,0 0 0,0 0 0,0 0 0,0 0 0,0 1 0,0-1 0,0 0 0,0-1 0,0 1 0,-1 0 0,1 0 0,0 0 0,0 0 0,2-1 0,3-1 57,0 0 0,0 0 0,0 0 1,0 0-1,6-5 0,0-1 19,1 0 1,-1-1-1,-1-1 1,0 0-1,0-1 1,-1 0-1,0 0 1,10-18-1,-18 26-129,-6 10-51,-8 13-76,7-5 132,0 0 0,1 1 0,-4 24 1,7-36 36,0 1 0,1-1 0,0 0 0,-1 0 0,1 0 0,1 0 0,-1 0 0,1 0 0,0 0 0,-1 0 0,2 0 0,-1 0 0,0 0 0,1-1 0,0 1 0,0 0 0,0-1 0,0 1 0,4 3 0,-5-6 5,0 0-1,1 0 1,-1 0-1,1 0 1,-1 0 0,1 0-1,0 0 1,-1-1 0,1 1-1,0 0 1,-1-1 0,1 0-1,0 1 1,0-1-1,-1 0 1,1 0 0,0 0-1,0 0 1,2 0 0,0-1 6,-1 0 0,1-1 1,-1 1-1,0 0 0,1-1 1,-1 0-1,0 0 0,0 0 0,3-2 1,2-4 20,0 1 1,0-1 0,-1-1-1,0 1 1,7-13-1,-8 12-26,-1-1-1,0 1 1,0-1-1,-1 0 1,-1 0-1,0-1 1,0 1-1,-1-1 1,2-19-1,-3 33-17,1-1 0,0 0 0,0 0 0,0 0 0,0 0 0,1 0 0,-1 0 0,0 0 0,1-1 0,0 1 0,-1-1 0,1 0 0,3 1 0,1 1 6,0-1 1,1-1-1,-1 0 0,1 0 0,-1 0 1,1-1-1,-1 0 0,1 0 0,-1-1 0,1 0 1,9-3-1,-6 1-5,-2 0 1,1 0-1,0-1 1,-1-1-1,1 0 1,-1 0-1,14-11 1,-21 14 1,0 0 1,0-1 0,0 1 0,0-1-1,0 1 1,0-1 0,-1 1-1,3-6 1,-4 7 3,0 1 1,0-1-1,0 1 0,0-1 0,1 1 1,-1 0-1,0-1 0,0 1 0,0-1 1,0 1-1,0-1 0,0 1 0,0-1 1,0 1-1,0-1 0,0 1 0,-1 0 1,1-1-1,0 1 0,0-1 0,0 1 1,0-1-1,-1 0 0,0 1 0,1 0 0,-1 0 0,0-1 0,1 1 0,-1 0 0,0 0 0,0 0 0,1 0 0,-1 0 0,0 0 0,0 0 0,1 0 0,-1 0 0,0 0 0,1 0 0,-1 0 0,0 1 0,1-1 0,-1 0 0,-1 1 0,-5 2-7,0 1-1,1-1 1,-1 1-1,1 1 1,0-1-1,0 1 1,1 0-1,-1 0 0,1 1 1,-8 11-1,9-12 15,0 0-1,1 1 1,0-1-1,0 1 0,0 0 1,0 0-1,1 0 0,0 0 1,0 1-1,1-1 1,0 0-1,-1 11 0,2-15 0,0-1 0,0 1 0,1 0 0,-1-1 0,0 1 0,1-1 0,-1 1 0,1-1 0,-1 1 0,1-1 0,-1 1 0,1-1 0,0 1 0,0-1 0,0 0 0,0 0 0,0 1 0,0-1 0,0 0 0,3 2-1,-2-2 2,1 0 0,-1 1-1,1-1 1,-1-1 0,1 1-1,0 0 1,-1-1-1,1 1 1,0-1 0,-1 0-1,5 0 1,2-1-3,0 0 0,0 0 0,-1-1-1,1 0 1,0-1 0,12-5 0,-5-1-181,0 0-1,-1-1 1,-1 0-1,1-2 1,-2 1-1,1-2 1,-2 0-1,21-27 1,-34 43 82,0-1 0,0 1 0,0-1 0,0 1 0,1 0 0,-1-1 0,1 1 0,0 0 0,0-1 0,0 1 0,0 0 0,0 3 0,0-5 79,1 0 0,-1 0 0,0 0 0,0 0 1,0 0-1,1 0 0,-1 0 0,1 0 0,-1-1 0,0 1 1,1 0-1,-1 0 0,1 0 0,0 0 0,-1-1 0,1 1 1,0 0-1,0-1 0,-1 1 0,1 0 0,0-1 0,0 1 0,0-1 1,0 1-1,-1-1 0,1 0 0,0 1 0,0-1 0,0 0 1,0 0-1,0 1 0,0-1 0,0 0 0,0 0 0,0 0 1,0 0-1,0 0 0,0-1 0,0 1 0,0 0 0,0 0 1,0-1-1,2 0 0,6-3-266,1 0 0,-1-1 0,0-1 0,0 1 0,0-1 0,-1-1 1,1 0-1,-2 0 0,1 0 0,7-11 0,18-21-455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82 13004,'0'0'2424,"2"-10"1019,1-2-2257,-1 6-617,0 1 0,-1-1 0,0 1-1,0-1 1,0 0 0,-1-8 0,0 14-519,0-1 0,0 1 0,0-1 0,0 1 0,0-1 0,0 1 0,0 0 0,0-1 0,-1 1 0,1-1 0,0 1 0,0 0 0,0-1 0,0 1 0,-1-1 0,1 1 0,0 0 0,0-1 0,-1 1 0,1 0 0,0-1 0,-1 1 0,1 0 0,0 0 0,-1-1 0,1 1 0,0 0 0,-1 0 0,1-1 0,-1 1 0,1 0 1,0 0-1,-1 0 0,1 0 0,-1 0 0,1 0 0,-1 0 0,1 0 0,-1 0 0,1 0 0,0 0 0,-1 0 0,1 0 0,-1 0 0,1 0 0,-1 0 0,1 0 0,0 1 0,-1-1 0,1 0 0,-1 0 0,1 1 0,0-1 0,-1 0 0,1 0 0,0 1 0,-1-1 0,1 0 0,0 1 0,0-1 0,-1 0 0,1 1 0,0 0 0,-24 22-160,13-5 256,1 1 0,0 0-1,1 0 1,2 1 0,0 0 0,1 1 0,1 0 0,0 0 0,2 0 0,1 0 0,0 38 0,3-53-128,0-1 0,0 1 0,1-1 0,-1 1 0,1-1 0,1 0 0,-1 1 0,1-1 0,0 0 0,4 5 0,-5-7-75,0 0 0,0-1 1,0 1-1,0-1 0,1 1 0,-1-1 0,1 0 1,0 0-1,0 0 0,-1 0 0,1-1 0,0 1 1,0-1-1,1 0 0,-1 0 0,0 0 0,0 0 1,7 1-1,-9-3-96,0 0 1,-1 1-1,1-1 1,0 0-1,-1 0 0,1 0 1,-1 1-1,1-1 1,-1 0-1,1 0 1,-1 0-1,0 0 0,1 0 1,-1 0-1,0 0 1,0 0-1,1 0 1,-1 0-1,0 0 0,0 0 1,0 0-1,0 0 1,-1 0-1,1 0 1,0 0-1,0 0 0,-1 0 1,1 0-1,0 0 1,-2-1-1,-9-36-4619,6 30 3969,0 0 0,0 1 0,-1 0 0,-12-13 1,-30-20 374,-4-4 3551,52 44-3047,0 0 1,0 0-1,0 0 1,0-1 0,0 1-1,0 0 1,0 0-1,0 0 1,0 0-1,0-1 1,0 1-1,-1 0 1,1 0-1,0 0 1,0 0-1,1-1 1,-1 1-1,0 0 1,0 0-1,0 0 1,0 0-1,0-1 1,0 1-1,0 0 1,0 0-1,0 0 1,0 0-1,0-1 1,0 1-1,0 0 1,1 0 0,-1 0-1,0 0 1,0 0-1,0 0 1,0 0-1,0-1 1,1 1-1,-1 0 1,0 0-1,0 0 1,0 0-1,0 0 1,0 0-1,1 0 1,-1 0-1,0 0 1,0 0-1,0 0 1,1 0-1,-1 0 1,0 0-1,0 0 1,0 0-1,0 0 1,1 0 0,-1 0-1,22-3 1308,33 2-1692,-48 1 581,1 0-733,0 0 0,0-1 0,1 0 0,-1 0 0,11-4 0,19-15-6966,-14 3-2023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10218,'0'0'12497,"-4"9"-11776,-3 7-548,-4 7 86,1-1 0,2 2 0,0-1 0,1 1 0,2 0-1,-5 39 1,10-61-500,0 0 0,1 1-1,-1-1 1,1 0-1,-1 0 1,1 1-1,0-1 1,0 0 0,0 0-1,0 0 1,0 0-1,1 0 1,-1 0 0,0 0-1,1 0 1,-1-1-1,1 1 1,0-1 0,0 1-1,0-1 1,-1 1-1,1-1 1,1 0-1,-1 0 1,0 0 0,0 0-1,0-1 1,0 1-1,1 0 1,-1-1 0,0 1-1,0-1 1,1 0-1,-1 0 1,4 0-1,12 0-4957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0:5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 10634,'0'0'14296,"9"-1"-13500,29 1-455,-37 0-337,0 0 0,0 0 0,0 1 0,0-1 0,0 0 0,0 1 0,-1-1 0,1 1 0,0-1 0,0 1 0,0 0-1,-1-1 1,1 1 0,0 0 0,0-1 0,-1 1 0,1 0 0,-1 0 0,1 0 0,-1-1 0,1 1 0,-1 0 0,1 0 0,-1 0-1,0 0 1,0 0 0,1 0 0,-1 0 0,0 0 0,0 0 0,0 0 0,0 0 0,0 0 0,0 0 0,0 0 0,0 0 0,-1 0 0,1 0-1,0 0 1,-1 0 0,1 0 0,0 0 0,-1 0 0,0 0 0,-1 4 18,1-1 0,-1 1 0,0-1 0,0 0 0,-1 0 0,0 0 0,-4 6 0,-36 19 136,34-24-23,1 0 0,0 0 1,0 1-1,1 0 0,-1 0 0,-11 14 1,19-20-127,-1 0 0,1 1 0,0-1 0,0 0 1,0 0-1,0 1 0,0-1 0,0 0 0,0 0 1,0 1-1,0-1 0,0 0 0,0 0 0,0 1 0,0-1 1,0 0-1,0 0 0,0 1 0,0-1 0,0 0 1,0 0-1,0 0 0,0 1 0,0-1 0,1 0 0,-1 0 1,0 1-1,0-1 0,0 0 0,0 0 0,0 0 1,1 1-1,-1-1 0,0 0 0,0 0 0,0 0 0,1 0 1,-1 0-1,0 1 0,0-1 0,1 0 0,-1 0 1,0 0-1,0 0 0,1 0 0,-1 0 0,0 0 0,0 0 1,1 0-1,-1 0 0,0 0 0,0 0 0,1 0 1,-1 0-1,1 0 0,19 0 102,-16 0-48,33 0-124,54-7 1,-28-9-3104,-54 13 1501,0-1 0,-1 0 0,1-1 0,12-9 0,7-10-6334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11307,'0'0'12972,"1"12"-11808,1 14-725,5 89 801,-7-104-1197,-1 0 0,0 0 0,0 0 0,-1 0 0,0 0 0,-1-1 0,0 1 0,-9 17 0,-2-4-151,-1-1 1,-1-1-1,-1 0 1,-32 30-1,29-33-1825,-1-1 0,-32 21 0,7-12-5242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16111,'0'1'1762,"0"0"-737,11 1 160,14-2 352,8 0-255,7 0-706,9 0-416,-2 0-32,0 0-95,-3 2-98,-9 2-735,-6 0-994,-16 2-1153,-7 1-1217,-6-3-1569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8520,'0'0'11819,"54"11"-9961,-7-11-673,8 0-544,5 0-449,-1 0-96,-1 0-448,-11 0-1666,-9 0-2979,-8 0-3651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16335,'0'0'4389,"-11"68"-2852,5-33-512,-2 9-512,3 2-257,5 0-128,0-1-96,0 0 0,0-4-96,0-2-673,0-8-800,0-7-1346,0-8-1825,-12-10-2723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9 116 13677,'-2'-10'2466,"0"0"-1959,1 4 255,0 0 1,0 0-1,0 0 0,1 0 1,0 0-1,1-11 0,0 15-640,-1 0-1,1 0 0,0 0 1,-1 0-1,1 0 1,0 0-1,0 1 0,0-1 1,1 0-1,-1 1 0,0-1 1,1 1-1,-1-1 0,1 1 1,-1 0-1,1 0 0,-1 0 1,1 0-1,0 0 0,0 0 1,0 0-1,-1 0 0,1 0 1,0 1-1,0-1 0,0 1 1,4-1-1,23-2 9,0 1 0,0 2 0,0 0 0,0 2 0,0 1 0,0 2 0,0 1 1,-1 1-1,0 1 0,52 23 0,-77-30-127,-1 0-1,0 0 1,0 0 0,0 0 0,1 0 0,-1 0 0,0 1 0,-1-1 0,1 1-1,0 0 1,0-1 0,-1 1 0,1 0 0,-1 0 0,1 0 0,-1 0 0,0 0-1,0 0 1,0 1 0,0-1 0,0 0 0,0 1 0,-1-1 0,1 0-1,-1 1 1,1 4 0,-2-4 65,0 1 0,0-1 1,0 0-1,0 1 0,-1-1 0,1 0 0,-1 0 0,0 0 0,0 0 1,0 0-1,0 0 0,-1 0 0,1-1 0,-1 1 0,1-1 0,-1 0 0,0 0 1,-3 2-1,-8 5-130,1 0 0,-1-1 0,0-1 1,-27 10-1,-4-9-6468,27-8-2679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13132,'0'0'12060,"-10"14"-11980,-7 7 144,2 1 0,1 0 1,0 1-1,2 1 0,-13 35 0,13-24 50,2 2 0,2-1 0,1 1-1,-3 55 1,9-79-526,0 0 0,2 0-1,-1-1 1,2 1 0,0 0-1,0-1 1,1 1 0,1-1 0,0 0-1,0 0 1,2 0 0,-1 0-1,1-1 1,1 0 0,0 0-1,14 15 1,10-1-5770,5-12-4734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 11851,'0'0'9834,"11"-2"-9632,5 0-115,0 1 0,-1 0 0,1 2 0,25 3 0,-32-3-70,-1 0 0,1 1 0,-1 0 0,0 0 1,0 1-1,0 0 0,0 1 0,0 0 0,-1 0 0,1 1 0,-1-1 0,6 7 0,-11-9-11,-1-1 1,0 1-1,1 0 1,-1 0-1,0 0 1,0 0-1,0 0 1,0 0-1,-1 0 1,1 0-1,0 1 1,-1-1-1,1 0 1,-1 0-1,0 1 1,0-1-1,0 0 1,0 0-1,0 0 1,-1 1-1,1-1 1,-1 0-1,1 0 1,-1 0-1,0 1 1,0-1-1,0 0 1,0 0-1,-2 3 1,-3 5 79,-1 0 0,0-1 0,-1 0 0,-9 9 0,-73 62 209,65-59-54,1 0 0,0 1 0,-28 36 0,51-57-232,0 0 0,0-1-1,1 1 1,-1 0-1,0 0 1,1 0-1,-1 0 1,1 0 0,-1 0-1,1 0 1,-1 0-1,1 0 1,0 0-1,0 0 1,-1 0-1,1 0 1,0 0 0,0 0-1,0 0 1,0 0-1,0 0 1,0 1-1,1-1 1,-1 0 0,0 0-1,1 2 1,0-2 6,1 0 1,-1 0 0,0 0-1,1 0 1,-1 0 0,0 0-1,1 0 1,-1 0 0,1-1-1,0 1 1,-1 0 0,1-1-1,-1 1 1,1-1 0,2 1-1,12 0 76,0 0-1,0 0 1,16-3-1,-16 2-63,5 0-300,-1 0-245,-1 0 0,26-4-1,-39 3-601,0 0 0,-1-1 0,1 0 0,-1 0-1,1 0 1,-1 0 0,6-5 0,2-2-5991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18636,'-8'21'1063,"-8"20"382,2 0 0,1 0 0,3 2-1,-9 60 1,16-74-1280,1 1 0,2-1 0,1 1 0,4 30 1,-9-85-322,2 10 118,-1-1 0,0 1-1,-2 0 1,1 0-1,-2 0 1,-13-27 0,11 28 160,20 25 23,2 1-107,-5-5-58,0-1 1,1-1-1,-1 0 0,1 0 1,1 0-1,-1-1 0,0-1 0,1 0 1,0 0-1,0-1 0,0-1 1,20 1-1,-22-2-35,0 0 0,0 0 1,-1-1-1,1 0 0,0-1 0,-1 0 0,1 0 0,-1-1 0,1 0 1,-1 0-1,0-1 0,-1 0 0,1-1 0,-1 0 0,1 0 1,9-10-1,-16 15 48,0-1-1,1 0 1,-1 0 0,0 0 0,-1 0 0,1 0 0,0 0 0,0 0-1,0 0 1,-1-1 0,1 1 0,0 0 0,-1 0 0,1-1 0,-1 1 0,0 0-1,1-1 1,-1 1 0,0 0 0,0-1 0,0 1 0,0 0 0,0-1 0,0 1-1,0-1 1,0 1 0,-1 0 0,1-1 0,0 1 0,-1 0 0,1 0 0,-2-3-1,0 2 12,0 1 1,1 0-1,-1 0 0,0-1 0,0 1 0,0 0 0,0 1 0,1-1 0,-1 0 0,-1 0 0,1 1 0,0-1 0,0 1 1,0 0-1,0 0 0,0-1 0,0 2 0,0-1 0,-1 0 0,1 0 0,-2 1 0,-3 0 68,0 1 0,0 0 0,1 1 0,-1-1 0,0 1-1,1 1 1,0-1 0,0 1 0,0 0 0,0 0 0,1 1 0,0 0-1,-8 8 1,10-10-10,0 1 0,0 0 0,0-1 0,1 1 0,0 0 0,-1 0 0,1 0 0,1 1 0,-1-1 0,1 0 0,0 1 0,0-1 0,0 1 0,0-1 0,1 1 0,-1 0 0,1-1 0,1 1 0,-1-1 0,1 1 0,2 8 0,-2-10-74,0 0-1,0 0 1,1-1 0,-1 1-1,1-1 1,0 1 0,-1-1-1,1 0 1,0 0-1,1 1 1,-1-1 0,0-1-1,1 1 1,-1 0 0,1-1-1,-1 1 1,1-1-1,0 0 1,-1 0 0,1 0-1,0 0 1,0 0 0,0 0-1,0-1 1,0 0-1,0 0 1,5 0 0,1 0-271,0 0 1,0-1-1,0-1 1,0 1 0,0-2-1,0 1 1,16-8-1,3-4-200,0-1-177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11659,'0'0'8200,"51"-13"-7207,-19 13-257,8 0-319,7 0-321,-4 0 0,-3 1-1505,-2 1-3908,-8-2-6887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14798,'0'0'7842,"12"8"-7452,-4-2-353,0-1 1,1 0-1,-1 0 0,1 0 1,0-1-1,1 0 0,-1-1 1,1 0-1,-1-1 0,1 0 1,0 0-1,11 0 1,14-4 2,-21 1-745,-1 1-1,1 0 1,21 3-1,-35-3 710,0 0 0,0 0 0,1 0 0,-1 0 0,0 0 0,0 0 0,0 0 0,1 0 0,-1 0 0,0 0 0,0 0 0,1 1 0,-1-1-1,0 0 1,0 0 0,0 0 0,1 0 0,-1 0 0,0 1 0,0-1 0,0 0 0,0 0 0,1 0 0,-1 0 0,0 1 0,0-1 0,0 0 0,0 0 0,0 0 0,0 1-1,0-1 1,0 0 0,0 0 0,0 1 0,1-1 0,-1 0 0,0 0 0,0 0 0,0 1 0,0-1 0,-1 0 0,-6 11 945,-15 5 712,-33 17-179,0-1-1062,-93 73 0,144-99-4288,13-7-1019,12-6-1748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 16239,'0'0'5990,"-79"33"-4420,44-15-578,-1 6-575,-6 0-193,5 3-160,5-2-32,1 2-480,7-1-1666,5-7-1442,6-3-2946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8488,'0'0'17190,"11"-3"-16726,21-8-318,1-2-1,-2-1 1,0-1 0,0-2-1,-2-1 1,44-34 0,-73 52-148,0 0 1,0 1-1,0-1 1,0 0-1,0 0 1,0 0-1,0 0 1,0 0-1,0 0 1,0 0-1,1 0 1,-1 0 0,0 0-1,0 1 1,0-1-1,0 0 1,0 0-1,0 0 1,0 0-1,0 0 1,0 0-1,0 0 1,0 0-1,0 0 1,1 0-1,-1 0 1,0 0-1,0 0 1,0 0 0,0 0-1,0 0 1,0 0-1,0 0 1,0 0-1,1 0 1,-1 0-1,0 0 1,0 0-1,0 0 1,0 0-1,0 0 1,0 0-1,0 0 1,0 0-1,0 0 1,1 0-1,-1 0 1,0 0 0,0 0-1,0 0 1,0 0-1,0 0 1,0-1-1,0 1 1,-6 16-72,-10 17 67,2-10 9,9-17-40,1 1 0,0-1-1,1 1 1,-1 0 0,1 0 0,1 0 0,-1 0 0,1 0-1,-1 10 1,5-17-508,0 0-1,0 0 1,0 0-1,1 0 1,-1-1-1,0 1 1,0-1-1,0 0 1,0 1-1,3-3 1,11-11-4030,6-6-2194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11243,'0'0'13159,"-8"9"-12631,6-6-487,-49 69 1346,48-67-1329,0 0-1,1 0 1,-1 0-1,1 0 1,0 1-1,0-1 1,0 1-1,1 0 1,0 0-1,0-1 0,1 1 1,-1 0-1,1 0 1,2 11-1,-1-16-100,0 1-1,0-1 0,1 0 0,-1 0 0,0 1 0,1-1 0,-1 0 0,1 0 0,0 0 0,-1 0 0,1-1 0,0 1 0,0 0 0,-1-1 1,1 1-1,0-1 0,0 0 0,0 1 0,0-1 0,-1 0 0,1 0 0,0 0 0,0 0 0,3-2 0,1 2-1283,1 0 0,-1-1 0,0 0-1,0 0 1,-1-1 0,11-3 0,1-7-4620,-3-1-1383</inkml:trace>
  <inkml:trace contextRef="#ctx0" brushRef="#br0" timeOffset="1">146 122 10634,'0'0'9865,"-47"58"-8327,35-37-513,9-1-513,3-6-352,0-3-160,15-7-992,5-4-1219,11-2-1728,-1-16-3749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10378,'0'0'3181,"-9"8"-896,-4 3-1030,0 1 0,-20 27 0,29-35-996,1 1 0,-1 0 0,1 0 0,0 0-1,1 0 1,0 0 0,-1 0 0,2 1 0,-1-1 0,1 1-1,-1 0 1,2-1 0,-1 1 0,1 0 0,0 8-1,0-13-246,1 0 0,0 1 0,-1-1 0,1 0 0,0 0 0,0 0 0,0 0 0,0 0 0,0 0 0,0 0 0,1 0-1,-1 0 1,0-1 0,0 1 0,1 0 0,-1-1 0,0 1 0,1-1 0,-1 1 0,0-1 0,1 0 0,-1 1 0,1-1-1,-1 0 1,1 0 0,-1 0 0,0 0 0,1 0 0,1-1 0,45-5 319,-42 3-248,0 0 0,0 0 1,0-1-1,-1 0 0,1 0 0,-1 0 0,0 0 0,0-1 1,-1 0-1,7-9 0,-8 11 9,0-1 0,0 0 1,-1 0-1,1 0 0,-1 0 1,0-1-1,-1 1 0,1-1 1,-1 1-1,0-1 0,0 0 0,0 1 1,-1-1-1,1 0 0,-2-8 1,1 12-119,0 0 1,-1 0 0,1 0 0,-1 0-1,0 0 1,1 0 0,-1 0-1,0 0 1,0 0 0,1 0-1,-1 0 1,0 0 0,0 0-1,0 1 1,0-1 0,0 0 0,0 1-1,0-1 1,-1 1 0,1-1-1,0 1 1,0-1 0,0 1-1,0 0 1,-1 0 0,1-1-1,0 1 1,-2 0 0,-41 1-5753,33-1 1826,-1 1-2870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16464,'0'0'11530,"70"7"-13547,-40-7-1122,-5-6-3492,-1-7-8679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9961,'0'0'17729,"3"2"-17318,0-1-385,1 0 0,-1 0-1,0 0 1,1-1 0,-1 1 0,0-1-1,1 0 1,-1 0 0,1-1-1,-1 1 1,0 0 0,1-1-1,-1 0 1,0 0 0,0 0 0,0 0-1,1-1 1,-1 1 0,-1-1-1,1 1 1,0-1 0,3-3 0,3 0-66,-1-1 1,1-1-1,-1 0 1,-1 0-1,1 0 1,11-16-1,-27 62-825,-16 14 833,17-41-164,1-1 0,1 1-1,0 0 1,1 0 0,0 1-1,1-1 1,0 1 0,-1 21-1,4-34 69,0 0-1,0 0 0,0 0 1,0 0-1,0 0 0,0 1 1,0-1-1,0 0 0,0 0 0,0 0 1,0 0-1,0 1 0,0-1 1,0 0-1,0 0 0,0 0 1,0 0-1,0 1 0,0-1 1,0 0-1,0 0 0,1 0 0,-1 0 1,0 0-1,0 1 0,0-1 1,0 0-1,0 0 0,0 0 1,0 0-1,1 0 0,-1 0 1,0 0-1,0 0 0,0 0 1,0 0-1,1 0 0,-1 1 0,0-1 1,0 0-1,0 0 0,0 0 1,1 0-1,-1 0 0,0 0 1,0 0-1,0 0 0,0-1 1,1 1-1,-1 0 0,0 0 0,2 0-1079,10 0-7131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15471,'0'0'8274,"8"-5"-7388,3 1-714,0 1 0,0-1 0,1 2 0,14-3 0,-24 5-147,0 0 0,0 0 0,0 0 0,1 0 0,-1 0 0,0 0 0,0 0 0,0 1 0,0-1 0,0 1 0,0-1 0,0 1 1,0 0-1,0 0 0,-1 0 0,3 1 0,-3-1-3,0 1 0,0-1 0,0 1 0,-1-1 0,1 0 0,-1 1 0,1-1 0,-1 1 0,0-1 0,0 1 0,1 0 0,-1-1 0,0 1 0,0-1 0,0 1 0,-1-1 0,1 1 0,0-1 0,-1 1-1,1-1 1,0 1 0,-1-1 0,0 1 0,1-1 0,-1 0 0,-1 3 0,-1 1 249,0-1-1,0 1 0,-1-1 1,1 0-1,-1 0 0,0 0 1,0-1-1,-1 1 0,1-1 0,-1 0 1,-6 4-1,7-6-203,0 1 0,0 0 0,1 1 0,-1-1 0,1 1 0,-1-1 0,1 1 0,0 0 0,0 0 0,0 1 0,1-1 0,-1 1-1,1-1 1,0 1 0,0 0 0,0-1 0,0 1 0,1 0 0,-1 0 0,0 6 0,1 1-51,0-8-45,1-1-1,-1 0 1,1 1-1,0-1 0,0 1 1,0-1-1,0 0 1,0 1-1,1-1 1,-1 1-1,1-1 0,0 4 1,1-5 14,-1 0-1,1 0 1,0 0 0,-1 0 0,1 0 0,0 0-1,-1 0 1,1-1 0,0 1 0,0-1-1,0 1 1,0-1 0,0 0 0,-1 0 0,1 1-1,0-1 1,0-1 0,0 1 0,2 0 0,21 0-357,58-3-2857,-30-12-6111,-32 5 185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0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17136,'0'0'10394,"-3"9"-10164,2-7-204,-15 36 159,15-35-170,0-1 0,0 0 0,0 1 0,0-1-1,1 1 1,-1-1 0,1 1 0,0-1-1,0 1 1,0-1 0,0 1 0,0 0 0,0-1-1,1 1 1,1 3 0,1-4-18,0-1 1,0 0-1,0 0 0,1 0 1,-1-1-1,0 1 0,1-1 1,-1 0-1,1 0 0,-1 0 1,5-1-1,8 1-419,-7 1 75,0 1 0,0 0 0,0 0 0,0 0 0,13 6-1,-21-7 323,0-1 0,1 1 1,-1 0-1,0-1 0,0 1 0,0 0 0,0 0 0,0-1 0,0 1 0,0 0 0,0 0 0,-1 0 0,1 0 0,0 0 0,0 0 0,-1 1 0,1-1 0,-1 0 0,2 2 0,-3-1 35,1-1 0,0 1 0,0-1 0,-1 1 1,1-1-1,-1 1 0,1-1 0,-1 0 0,0 1 0,0-1 0,1 0 0,-1 1 1,0-1-1,0 0 0,0 0 0,0 0 0,0 0 0,-1 0 0,1 0 0,0 0 1,-3 1-1,-50 33 434,50-33-591,0 0 0,0 0 1,0-1-1,-1 1 0,1-1 1,0 0-1,-1 0 0,1 0 1,0-1-1,-1 0 0,1 0 1,-6 0-1,-1-7-4001,4-11-2568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17076,'-1'-1'168,"-1"0"0,1 0 0,-1 0 0,0 0 0,1 1 0,-1-1 0,0 0 0,1 1 1,-1-1-1,0 1 0,0 0 0,0 0 0,1-1 0,-1 1 0,0 0 0,0 0 0,0 1 0,-2-1 1,0 1 79,0 1 1,0-1 0,0 0 0,0 1 0,0 0-1,0 0 1,-5 4 0,3-2-149,1 0 0,0 0 0,0 1 0,1-1 0,0 1 1,-1 0-1,2 0 0,-1 0 0,0 1 0,-3 8 0,7-13-109,-1 0-1,1 0 1,0 0-1,-1 0 1,1 0-1,0 0 1,0 0 0,0 1-1,0-1 1,0 0-1,0 0 1,0 0-1,1 0 1,-1 0 0,0 0-1,1 0 1,-1 1-1,0-1 1,1 0-1,0 0 1,-1 0 0,1-1-1,-1 1 1,1 0-1,0 0 1,0 0-1,0 0 1,-1-1 0,1 1-1,0 0 1,0 0-1,0-1 1,0 1-1,0-1 1,0 1 0,0-1-1,0 0 1,0 1-1,2-1 1,5 2-183,0 0 0,0 0 0,1-1 1,9 0-1,-14-1 120,18 1-331,-13-2 264,0 1 0,1 1 0,-1-1 0,0 2 1,0-1-1,0 1 0,0 0 0,0 1 0,8 4 1,-16-7 165,0 1 1,-1-1 0,1 1-1,0-1 1,-1 0-1,1 1 1,0-1 0,-1 1-1,1 0 1,-1-1 0,1 1-1,-1 0 1,1-1 0,-1 1-1,0 0 1,1-1-1,-1 1 1,0 0 0,1 0-1,-1-1 1,0 1 0,0 0-1,0 0 1,0-1 0,0 1-1,0 1 1,0 0 35,-1-1 0,1 1-1,-1-1 1,1 0 0,-1 1 0,0-1 0,0 0 0,0 1 0,0-1-1,0 0 1,0 0 0,-2 2 0,-4 2 288,0 1-1,0-2 1,-13 8 0,8-6-230,-1 0 0,1-1 1,-1 0-1,1-1 0,-1-1 1,-1 0-1,1 0 0,0-2 1,-1 1-1,1-2 1,-1 0-1,1 0 0,-1-1 1,1-1-1,0 0 0,0-1 1,-17-6-1,-12-6-252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14478,'0'0'4228,"61"7"-2499,-37-1-800,5 0-801,-5 0-160,2-3-2979,3-3-3619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4260,'-10'2'6118,"5"-1"-5099,-44 11 2100,46-11-2625,1 0 0,-1 0 0,1 0 0,-1 0 0,1 0 0,0 1 0,0-1 0,-1 1 0,1 0 0,-2 1 0,4-2-444,0-1 1,0 1 0,0-1 0,0 0 0,0 1 0,0-1 0,0 1 0,0-1 0,1 0 0,-1 1-1,0-1 1,0 1 0,0-1 0,0 0 0,1 1 0,-1-1 0,0 0 0,0 1 0,1-1-1,-1 0 1,0 0 0,0 1 0,1-1 0,-1 0 0,0 0 0,1 0 0,-1 1 0,0-1 0,1 0-1,-1 0 1,1 0 0,-1 0 0,0 0 0,1 1 0,-1-1 0,1 0 0,-1 0 0,0 0 0,1 0-1,-1 0 1,1 0 0,-1-1 0,24 5 216,-22-3-101,341 21 2641,-42-5-2657,-110 6-369,79 8-1492,-203-26 1523,0-4 1,68-7-1,-129 5 194,5 1 8,0-2 0,0 1 0,-1-1 1,1-1-1,17-6 0,-27 9-42,0-1 0,-1 1 0,1 0-1,-1-1 1,1 1 0,0-1 0,-1 1 0,1-1 0,-1 1 0,0-1-1,1 1 1,-1-1 0,1 0 0,-1 1 0,0-1 0,1 0 0,-1 1 0,0-1-1,0 0 1,1 1 0,-1-1 0,0-1 0,0-10-3645,-1 8 1320,0-13-10577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13036,'0'0'13597,"0"10"-12956,0-1-569,-1 1-1,0 0 1,-1-1 0,0 1 0,0-1-1,-1 1 1,0-1 0,-6 10 0,8-17-86,-1 0 0,1 1 0,0-1 0,0 0 0,0 1 0,0-1 0,0 0 0,1 1 0,-1-1 0,1 1 0,-1-1 0,1 1 1,0-1-1,0 1 0,0 0 0,0 2 0,2-4-57,-1 1 0,0-1 0,0 0-1,1 0 1,-1 0 0,1 0 0,-1 0 0,1 0 0,-1-1 0,1 1 0,-1 0 0,1-1 0,0 1 0,-1-1-1,1 1 1,0-1 0,-1 0 0,1 0 0,0 0 0,0 0 0,-1 0 0,1 0 0,2-1 0,19 0-303,-16 0 252,1 1 1,-1 0 0,1 0-1,-1 0 1,0 1-1,1 0 1,13 4-1,-20-5 132,0 1 1,-1-1-1,1 0 0,-1 1 0,1-1 0,-1 1 0,1-1 0,-1 1 0,1-1 1,-1 1-1,1-1 0,-1 1 0,0-1 0,1 1 0,-1 0 0,0-1 1,0 1-1,1 0 0,-1-1 0,0 1 0,0 0 0,0-1 0,0 1 0,0 0 1,0-1-1,0 1 0,0 0 0,0-1 0,0 1 0,0 0 0,0-1 0,-1 1 1,1 0-1,0-1 0,0 1 0,-1 0 0,1-1 0,0 1 0,-1-1 1,1 1-1,-1 0 0,1-1 0,-2 1 0,-22 23 708,7-13-361,0-1 0,-25 10 0,35-17-461,0 0 0,-1-1 0,1 0 0,-1 0 0,0 0 1,1-1-1,-1 0 0,0-1 0,-8 0 0,15 0-148,0 0 1,-1-1-1,1 1 1,0 0-1,0-1 0,0 1 1,0-1-1,0 1 0,0-1 1,0 0-1,1 1 0,-1-1 1,0 0-1,0 1 0,0-1 1,1 0-1,-1 0 1,0 0-1,1 0 0,-1 0 1,0 0-1,1 0 0,0 0 1,-1 0-1,1 0 0,-1 0 1,1 0-1,0-1 1,-7-22-6364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6150,'0'0'15567,"66"-32"-14286,-37 32-513,3 0-511,7 6-193,3 2-96,7-7-2274,0-1-5222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1 14253,'0'0'2339,"52"51"-706,-37-18-576,-3 4-64,-7 12 32,-5 6-512,-7 7-33,-18 6 385,-10 7 288,-11 4-320,-5 1-449,-5 2-288,-1-3-64,-1-5-32,3-8-1249,3-13-3523,6-14-6247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13773,'0'0'6534,"66"40"-5189,-29-36-127,10-1-674,1-1-448,-1-1-32,-6 1-288,-7 1-1762,-13-1-1665,-12 1-2019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12364,'0'0'1569,"53"16"129,-10-15-33,15-1-672,8 0-608,12 0-289,-5-3-897,2-6-3491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14830,'0'0'577,"-14"55"1120,9-19-63,-1 4-33,0 4-608,1 1-480,-1-1-353,2-2-64,2-3-64,1-7-577,1-7-448,-6-7-384,-5-7-1313,-4-9-2691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12684,'0'0'1943,"12"-8"385,0 0-1882,1 0 1,-1 1 0,2 1-1,-1 0 1,0 1 0,1 0-1,0 1 1,28-4 0,-25 6-40,12-1-113,0 2-1,32 2 1,-55-1-293,0 0-1,-1 0 1,1 1 0,0 0 0,-1 1 0,1-1-1,-1 1 1,0 0 0,1 0 0,-1 1-1,0-1 1,0 1 0,0 0 0,-1 1 0,1-1-1,-1 1 1,7 7 0,-10-10 37,0 1 0,0-1 1,0 1-1,-1-1 0,1 1 0,0-1 0,-1 1 1,1 0-1,-1-1 0,1 1 0,-1 0 0,0-1 1,0 1-1,0 0 0,0 0 0,0-1 0,0 1 1,0 0-1,-1-1 0,1 1 0,0 0 0,-2 3 1,0-2 73,0 1 0,-1-1 0,1 0 1,-1 1-1,1-1 0,-1 0 0,0-1 0,0 1 1,-6 4-1,-8 3 204,0 0-1,-1-1 1,-22 9-1,31-14-402,-10 5-160,-12 5-486,11-12-6614</inkml:trace>
  <inkml:trace contextRef="#ctx0" brushRef="#br0" timeOffset="1">724 0 9417,'0'0'9502,"-9"10"-8018,-14 12-538,1 0 0,1 2 0,2 1-1,-30 47 1,41-57-915,0 0 1,2 1-1,-1 0 0,2 0 0,0 0 0,1 0 1,1 1-1,0 0 0,1 0 0,1-1 1,1 25-1,1-35-71,0 0-1,0 0 1,0 0 0,0 0 0,1 0 0,0-1 0,0 1-1,1 0 1,0-1 0,0 0 0,0 0 0,0 0 0,1 0-1,0 0 1,0-1 0,0 0 0,0 1 0,1-2-1,0 1 1,7 4 0,29 10-3124,5-10-3430,-6-8-2321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 15375,'0'0'6950,"10"-4"-6384,34-14-91,-42 18-455,0-1 0,0 0 0,0 1 0,0 0 0,0-1 0,0 1 0,1 0 0,-1 0 0,0 0-1,0 1 1,0-1 0,0 0 0,0 1 0,0 0 0,0-1 0,0 1 0,0 0 0,0 0 0,0 0 0,0 0 0,0 0 0,0 1 0,-1-1 0,1 0-1,-1 1 1,1-1 0,-1 1 0,1 0 0,-1-1 0,0 1 0,0 0 0,0 0 0,1 3 0,1 0 13,-1 0 0,-1 1 0,1-1 0,-1 0 0,0 1 0,0 0 0,-1-1 0,1 1 0,-1-1 0,-1 9 0,-1-5 61,0 0-1,-1-1 1,1 0 0,-2 0-1,1 0 1,-1 0 0,0 0-1,-10 13 1,-51 53 529,48-57-150,2 1-1,-25 33 0,39-50-476,0 0 0,1 0 0,-1 0 0,1 0 0,-1 0 0,1 0 0,-1 0 0,1 0 0,-1 0 0,1 0 0,0 0 0,-1 0 0,1 0 0,0 0 0,0 0 0,0 1 0,0-1 0,0 0 0,0 0 1,0 0-1,1 0 0,-1 0 0,0 0 0,1 0 0,-1 0 0,1 2 0,0-2 9,0 0 0,1 0 0,-1 0 1,0 0-1,1 0 0,-1-1 0,1 1 1,-1 0-1,1-1 0,0 1 0,-1 0 1,1-1-1,-1 0 0,1 0 0,2 1 0,10-1-314,0 1-1,-1-2 1,19-3-1,-28 4 8,7-2-983,-1 0 0,0-1 0,0 0 1,0 0-1,15-8 0,6-8-7155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21253,'7'4'1648,"3"-4"-1976,-1-6-2305,1-4 3001,0-1-384,-2 2-656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13485,'0'0'7879,"66"-14"-7815,-31 14-32,5 10 0,1-3-1281,-5-3-3075,2-3-5157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5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13805,'0'0'8194,"12"2"-7889,23 4-285,0 2 0,0 1 1,-1 2-1,50 23 0,-83-33-66,1-1 0,-1 1 0,0 0 0,1-1 0,-1 1 0,0 0 0,1 0-1,-1 0 1,0 0 0,0 0 0,0 0 0,0 1 0,0-1 0,0 0 0,0 1 0,0-1 0,0 0 0,-1 1 0,1-1-1,-1 1 1,1-1 0,-1 1 0,1 1 0,-1-2 43,-1 1 0,1-1 0,-1 1 0,0-1 0,1 1 0,-1-1 0,0 0 0,0 1 0,0-1 0,0 0 0,0 0 0,0 0 0,0 0 0,0 0 0,0 0 0,-1 0 0,1 0-1,-3 1 1,-10 5 240,-1 0 0,0-1 0,-24 6 0,28-8-160,-33 9 422,25-9-404,1 2 0,0-1 0,0 2 0,0 1 1,1 0-1,0 1 0,-24 18 0,32-16-696,14-6-2509,20-5-3525,4-8-1676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16560,'0'0'2722,"-72"39"-223,30-15-770,-3 3-896,4 1-481,3-2-256,10 1-64,7-8-480,10-6-1730,11-6-1730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12300,'0'0'6198,"12"-4"-5136,7-3-753,1 1 1,0 1 0,1 1-1,-1 1 1,28-1 0,-27 3-187,39 1 201,-57 0-300,1 0 0,-1 1 0,0-1 0,0 1 1,1 0-1,-1 0 0,0 0 0,0 0 0,0 1 0,0-1 0,0 1 0,0 0 0,4 2 0,-6-3 10,-1 0-1,1 0 1,0 0-1,-1 0 1,1 0-1,0 0 1,-1 1-1,1-1 1,-1 0-1,0 0 1,1 0-1,-1 0 1,0 0-1,0 1 1,0-1-1,0 0 1,0 0-1,0 1 1,0-1-1,0 0 1,0 0-1,0 0 1,-1 1 0,1-1-1,0 0 1,-1 0-1,1 0 1,-1 0-1,0 0 1,1 0-1,-1 0 1,0 0-1,0 0 1,1 0-1,-2 1 1,-35 28 1445,-17 3 381,-61 28 0,151-63-2372,-16 2-86,0-1-79,5-2 2,0 2 0,39 3 1,-59-2 599,0 0 0,0 1 1,1 0-1,-1 0 0,0 1 0,0-1 1,0 1-1,0 0 0,-1 0 0,1 1 1,0-1-1,-1 1 0,0 0 0,0 0 1,0 1-1,0-1 0,0 1 0,5 6 1,-8-8 81,0 0 1,0 0-1,0 0 0,0 0 1,0 0-1,0 0 1,-1 0-1,1 0 1,-1 1-1,1-1 0,-1 0 1,0 0-1,0 1 1,0-1-1,0 0 0,0 0 1,-1 1-1,1-1 1,-1 0-1,0 4 1,-1-2 127,0 0 1,-1 0-1,1-1 1,-1 1 0,0 0-1,0-1 1,0 0 0,0 1-1,-7 4 1,-5 3 739,-1-1 0,-1 0 0,-31 12 1,36-16-672,1-1 0,-1-1 0,0 0 0,-1 0 0,1-1 1,-1-1-1,1 0 0,-1-1 0,1 0 0,-1-1 1,-14-2-1,26 2-320,-1 0 0,1-1 1,0 1-1,-1-1 0,1 0 0,0 1 1,-1-1-1,1 0 0,0 0 0,0 0 1,0 0-1,0 0 0,0 0 0,0 0 1,0 0-1,0 0 0,0 0 1,0-1-1,1 1 0,-1 0 0,0 0 1,1-1-1,-1 1 0,1-1 0,0 1 1,-1 0-1,1-1 0,0 1 0,0-3 1,0 2-697,0-1 0,0 0 0,0 0 0,1 0 0,-1 0 0,1 1 0,0-1 0,-1 0 0,1 0 0,1 1 0,-1-1 0,0 1 0,1-1 0,1-2 0,18-17-9091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1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12043,'0'0'6150,"53"40"-4772,-29-15 191,-3 5-512,-2 9-384,-12 6-1,-7 7-31,0 4-33,-26 10 65,-14 2-64,-14 2-417,-10 0-96,-10-2 0,-1-6-961,-3-11-2114,5-11-5252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2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7 912 6374,'0'0'13362,"-7"-4"-12497,89 6-278,-50 0-182,0-1 0,0-2 0,0-1-1,0-1 1,40-10 0,-28 0-231,-1-1 1,-1-3-1,0-1 1,-1-2-1,66-44 0,-82 46 173,-3 5-214,-1-1-1,-1-2 0,0 0 0,-1-1 1,-1 0-1,0-2 0,-2 0 1,17-24-1,46-83 650,50-90-502,-126 208-280,1 1 0,0-1 0,0 1 0,1 0 0,0 0 0,0 1 0,0-1 0,1 1 0,0 1 0,0-1 0,1 1 0,-1 0 0,1 0 0,0 1 0,15-7 0,167-74 59,-170 79-62,1 0-1,-1 2 1,1 1 0,0 0 0,1 1-1,-1 1 1,0 1 0,0 1-1,0 1 1,0 1 0,0 0 0,0 2-1,-1 0 1,1 1 0,-1 1 0,-1 1-1,22 12 1,-24-8-6,0 0 0,0 2-1,-2 0 1,0 1 0,21 28-1,29 30-3,-46-60 17,0 0 1,0-1 0,1-1-1,1-1 1,-1 0-1,26 7 1,9 7-5,10 1 14,1-3 1,104 23-1,74 24 17,-154-39-2,2-4-1,0-5 1,2-3-1,0-4 1,123 2-1,576-8-38,-730-15-2622,-24-5-3587,-13-2-2814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14606,'0'0'7143,"6"9"-6311,3 9-561,-1 0 0,-1 1 0,0 0 0,-2 0 0,0 0 0,-1 1 0,3 34 0,-5 76 473,-5 0-1,-28 190 1,28-302-1230,-4 50-927,9-26-7050,1-34-660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2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61 7079,'0'0'17115,"12"-8"-15162,1 1-1491,-1 0-1,1 0 1,0 1-1,1 1 1,-1 0-1,1 1 1,0 0-1,17-1 1,-15 3-239,0 1 1,0 1 0,0 1-1,30 5 1,-43-6-224,-1 1 0,1 0 0,-1-1-1,1 1 1,-1 0 0,0 1 0,1-1 0,-1 0 0,0 0 0,0 1-1,0 0 1,0-1 0,0 1 0,0 0 0,-1 0 0,4 3 0,-5-2-2,1-1 1,0 0 0,-1 1 0,1-1 0,-1 1-1,0-1 1,0 1 0,0-1 0,0 0-1,0 1 1,0-1 0,-1 1 0,1-1-1,-1 0 1,0 1 0,0-1 0,0 0 0,0 1-1,0-1 1,0 0 0,-3 3 0,2-1 8,-1-1 1,0 1-1,0-1 1,0 0 0,0 0-1,0 0 1,-1 0-1,0-1 1,1 1 0,-1-1-1,0 0 1,0 0-1,-5 2 1,-64 16 249,36-11-44,47-7-335,-1 0 0,0 0 0,-1 1 0,17 7-1,-18-8-13,-3 0 98,14 4-396,-1 1 0,0 1 1,0 1-1,23 16 1,-37-24 403,-1 1 0,1 0 0,0 0 1,-1 0-1,0 0 0,1 0 0,-1 0 0,0 1 1,0-1-1,0 1 0,-1 0 0,1-1 1,-1 1-1,1 0 0,-1 0 0,0 0 1,0 0-1,0 0 0,-1 0 0,1 0 1,-1 1-1,1-1 0,-1 0 0,0 0 0,0 0 1,-1 0-1,1 1 0,-1-1 0,1 0 1,-1 0-1,0 0 0,0 0 0,0 0 1,-1 0-1,-2 4 0,0-1 183,-1-1 0,0 1 1,0-1-1,0 0 0,-1 0 0,0-1 0,0 0 0,0 0 0,0 0 0,0-1 1,-1 0-1,0 0 0,1 0 0,-14 2 0,0 0 156,-1-1 1,1-1-1,0-1 0,-23 0 1,35-2-267,0 0 0,0-1 0,-1 1 0,1-2 1,0 1-1,1-1 0,-15-5 0,19 6-254,0-1-1,1 0 1,-1 1-1,0-1 1,1 0-1,0 0 1,-1 0-1,1-1 1,0 1-1,0-1 1,0 1 0,1-1-1,-1 1 1,0-1-1,1 0 1,0 0-1,0 0 1,0 0-1,0 0 1,0 0-1,0 0 1,1 0-1,-1-6 1,2-29-7781,7-6-7900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2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15086,'0'0'7495,"-70"70"-6149,40-34-385,-6 0-353,1 2-256,-1-3-95,7-4-129,3-5-96,9-8 32,6-6-1025,9-8-1217,11-11-7816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2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8840,'0'0'15674,"-10"6"-14505,-93 62 888,85-56-1950,2 1-1,0 1 0,0 0 1,-20 27-1,35-41-174,0 1-1,0 0 1,0 0 0,1-1-1,-1 1 1,0 0 0,1 0-1,-1 0 1,1 0 0,-1 0-1,1 0 1,-1 0 0,1 0-1,0 0 1,0 0 0,-1 0-1,1 0 1,0 0 0,0 0-1,0 0 1,0 0 0,0 0-1,0 0 1,0 0 0,1 0-1,-1 0 1,0 0 0,1 2-1,0-2-55,1 0 0,-1 0 0,1-1 0,-1 1 0,0 0 0,1-1 0,-1 1-1,1-1 1,0 0 0,-1 0 0,1 1 0,-1-1 0,1 0 0,-1 0 0,1 0 0,2-1 0,9 0-1228,0-2 1,-1 1-1,22-8 1,62-33-7991,-46 20 4201</inkml:trace>
  <inkml:trace contextRef="#ctx0" brushRef="#br0" timeOffset="1">349 73 737,'76'-44'14120,"-73"43"-10784,-7 2-501,-20 9-1941,0 0 1,0 2 0,1 1-1,1 0 1,0 2-1,-31 28 1,51-42-852,-1 1 1,1 0 0,0 1-1,0-1 1,0 0 0,1 1-1,-1-1 1,0 1-1,-2 4 1,4-6-50,0-1 0,1 1 0,-1 0 0,0-1-1,0 1 1,0-1 0,0 1 0,0 0 0,1-1 0,-1 1 0,0-1 0,0 1-1,1-1 1,-1 1 0,1-1 0,-1 1 0,0-1 0,1 1 0,-1-1 0,1 1 0,-1-1-1,1 0 1,-1 1 0,1-1 0,-1 0 0,1 1 0,-1-1 0,1 0 0,0 0 0,-1 0-1,1 1 1,-1-1 0,1 0 0,0 0 0,-1 0 0,1 0 0,0 0 0,-1 0-1,1 0 1,-1 0 0,1-1 0,0 1 0,-1 0 0,1 0 0,0-1 0,12 1-794,0-1 1,0 0 0,23-5 0,13-11-4274,1-6-2827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20108,'1'4'260,"0"0"1,0-1-1,-1 1 0,1 0 0,-1-1 0,0 1 1,0 0-1,0 0 0,-1-1 0,1 1 0,-1 0 1,0-1-1,0 1 0,-3 6 0,-1 7 674,-3 21-22,-5 14-573,2 1 1,3 0 0,-1 55-1,9-107-331,0 0 1,-1 0-1,1 0 0,0 0 0,0 0 0,0 0 1,1 0-1,-1-1 0,0 1 0,0 0 1,0 0-1,1 0 0,-1 0 0,0 0 0,1 0 1,-1-1-1,1 1 0,-1 0 0,1 0 0,-1-1 1,1 1-1,-1 0 0,1-1 0,0 1 1,0 0-1,-1-1 0,2 1 0,-1-1 5,0 0 0,0 0 0,0 0 0,0 0 0,0-1 0,0 1 0,0 0 0,0-1 0,0 1 0,-1 0 0,1-1 0,0 1 0,0-1 0,0 0-1,-1 1 1,1-1 0,0 0 0,0 1 0,-1-1 0,1 0 0,-1 0 0,1 1 0,-1-1 0,1 0 0,0-1 0,7-12 67,-1-1-1,0 0 1,-1 0 0,-1-1-1,0 1 1,3-24 0,8-98-42,-15 130-47,3-115-707,-3 131 692,-1 0 1,1 1-1,1-1 1,0 0 0,0-1-1,1 1 1,0 0-1,0-1 1,1 1 0,0-1-1,0 0 1,1 0-1,0-1 1,1 0 0,0 1-1,11 10 1,-12-14 41,-1 0 1,1-1 0,0 1-1,0-1 1,1 0-1,-1 0 1,1-1-1,0 1 1,-1-1 0,1 0-1,0-1 1,0 0-1,0 0 1,0 0 0,0 0-1,0-1 1,1 0-1,-1 0 1,0-1-1,0 0 1,0 0 0,0 0-1,0-1 1,0 0-1,-1 0 1,8-4 0,-3 1 54,0-1 0,0 0 0,-1-1 1,0 0-1,0 0 0,11-12 0,-16 15-62,0 0 0,-1-1 0,1 1 0,-1-1 0,0 0 0,0 0 0,-1 0 0,1 0 0,-1-1 0,0 1 0,0 0 0,-1-1 0,0 0 0,1-9 0,-3 18-53,0 0 1,-1 0-1,1 1 0,-1-1 1,0-1-1,0 1 0,-3 3 0,-3 6-41,-7 14-384,1-1 0,1 2 0,1 0 1,2 0-1,-9 38 0,18-60 241,-5 36-958,6-39 1124,0 0-1,0 0 1,0 1 0,0-1 0,1 0-1,-1 0 1,1-1 0,-1 1-1,1 0 1,0 0 0,0 0 0,0 0-1,0 0 1,0-1 0,0 1-1,0 0 1,3 2 0,19 10-848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1:2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14510,'0'0'1857,"-73"37"1411,32-19-290,3 4-832,6-4-96,17-4-800,15-7-930,5-5-256,22-2 32,12 0-448,10-9-1314,4-5-1761,6-4-1538,-9 0 0,1 2-2113</inkml:trace>
  <inkml:trace contextRef="#ctx0" brushRef="#br0" timeOffset="1">421 14 7976,'0'0'8520,"-81"50"-5189,30-20-833,-2 1-832,14 1-289,3 0-192,13 0-865,14-9-352,9-8-2946,9-12-7240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4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16592,'0'0'10794,"9"6"-10581,28 10-241,0-1-1,0-2 1,58 12-1,-6-1-3076,-69-15 735,-16-4-3337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10858,'0'0'11147,"72"41"-9353,-31-41-1090,6 0-608,2 0-288,4 0-1634,-4-7-1953,-4-4-3652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14061,'0'0'10149,"12"-1"-8836,-4-1-1195,0 1 0,1-1-1,-1-1 1,0 1 0,0-1 0,0-1 0,-1 1 0,1-1 0,-1-1 0,0 1 0,10-10-1,221-218-104,-199 192-148,-39 40 117,0 0 0,0 0 0,0-1 0,0 1 0,0 0 0,0 0 1,0-1-1,0 1 0,0 0 0,0 0 0,1-1 0,-1 1 0,0 0 1,0 0-1,0 0 0,0-1 0,1 1 0,-1 0 0,0 0 0,0 0 0,0 0 1,1 0-1,-1-1 0,0 1 0,0 0 0,0 0 0,1 0 0,-1 0 1,0 0-1,0 0 0,1 0 0,-1 0 0,0 0 0,0 0 0,1 0 0,-1 0 1,0 0-1,0 0 0,1 0 0,-1 0 0,0 0 0,0 0 0,1 0 0,-1 0 1,0 0-1,0 1 0,1-1 0,-1 0 0,-4 16-281,-18 35 447,18-41-141,0-1-27,-36 96 181,37-96-217,1-1-1,0 1 1,0 0-1,1 0 1,0 0-1,1 0 1,0 0-1,0 0 1,1-1-1,2 12 1,-2-18-169,-1-1 0,1 0 0,-1 0 1,1 0-1,-1 0 0,1 0 0,0 0 0,0 0 1,0 0-1,-1 0 0,1-1 0,0 1 1,0 0-1,0 0 0,0-1 0,0 1 1,0-1-1,1 1 0,-1-1 0,0 1 1,0-1-1,0 0 0,0 1 0,1-1 0,-1 0 1,0 0-1,0 0 0,2 0 0,19 1-7168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18065,'0'0'7880,"85"41"-7752,-45-39-833,7-2-1697,-4 0-2050,4 0-1762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58 18321,'0'0'2782,"-2"-9"-668,1 7-2050,1 0 0,-1-1 1,1 1-1,-1 0 1,0-1-1,1 1 1,-1 0-1,-1 0 1,1 0-1,0 0 0,0 0 1,-1 0-1,1 0 1,-1 0-1,0 1 1,1-1-1,-1 0 0,0 1 1,0 0-1,0-1 1,0 1-1,0 0 1,0 0-1,0 0 0,-1 0 1,1 0-1,0 1 1,0-1-1,-1 1 1,1 0-1,-1-1 1,1 1-1,0 0 0,-1 0 1,1 0-1,0 1 1,-1-1-1,1 1 1,0-1-1,-1 1 0,1 0 1,-4 1-1,-2 2-55,0 0-1,0 0 1,0 1 0,1 0-1,-1 0 1,1 1-1,0 0 1,1 0 0,0 0-1,-7 9 1,-2 4 94,1 0 1,-19 34 0,27-42 23,1 0-1,1-1 1,-1 1 0,2 1-1,-4 18 1,6-28-109,0 1-1,1-1 1,-1 0 0,1 1 0,0-1 0,0 0-1,0 1 1,0-1 0,0 0 0,0 1 0,1-1-1,-1 0 1,1 0 0,0 1 0,-1-1 0,1 0-1,0 0 1,0 0 0,1 0 0,-1 0-1,0 0 1,1 0 0,-1 0 0,1-1 0,-1 1-1,1 0 1,0-1 0,0 1 0,0-1 0,0 0-1,0 0 1,0 0 0,0 0 0,2 1 0,7 0 43,0 0 0,0-1-1,1 0 1,-1-1 0,0 0 0,0-1 0,1 0 0,-1-1 0,0 0 0,0-1 0,-1 0 0,1-1 0,0 0 0,16-9 0,-2-1 106,-2 0 1,1-2-1,-2 0 0,37-34 1,-53 45-127,-1 0 1,1-1-1,-1 1 0,0-1 1,0 0-1,0-1 1,-1 1-1,0-1 1,-1 1-1,1-1 1,-1 0-1,0-1 0,-1 1 1,0 0-1,0-1 1,1-12-1,-3 18-94,0 1 0,-1-1-1,1 0 1,-1 1 0,0-1-1,1 0 1,-1 1 0,0-1-1,0 1 1,0-1 0,0 1-1,0 0 1,0-1 0,0 1 0,-1 0-1,1 0 1,0 0 0,-1 0-1,1 0 1,-1 0 0,1 0-1,-1 0 1,0 0 0,1 1-1,-1-1 1,0 1 0,1-1-1,-1 1 1,0 0 0,-3-1-1,-67-4-5321,46 5-105,2-3-1032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13549,'0'0'11184,"1"8"-10389,-1 27-254,-2-1 0,-1 0 0,-1 1 0,-16 55 0,1 6-459,-12 131-169,26-76-4262,5-150 4067,0 0 0,0 0 0,0 1 1,0-1-1,0 0 0,0 0 0,0 0 1,0 0-1,1 0 0,-1 0 0,0 0 1,1 0-1,-1 0 0,1 0 0,-1 0 1,1 0-1,-1 0 0,1 0 0,0 0 1,-1 0-1,1 0 0,0-1 0,0 1 1,0 0-1,0-1 0,1 2 0,8-1-5419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18033,'0'0'5867,"-9"4"-4671,-5 4-935,0 0 1,1 1-1,0 1 0,1 0 1,0 0-1,0 2 0,1-1 1,0 1-1,1 1 1,-13 23-1,16-26-224,0 2 0,1-1 0,0 1 1,1 0-1,1 0 0,0 0 0,0 1 0,1-1 0,1 1 1,0 0-1,1 0 0,0 0 0,1-1 0,2 21 0,-1-29-106,1 0 0,-1-1 0,1 1 0,-1-1 0,1 1 0,0-1 0,0 1 0,1-1 0,-1 0 0,1 0 0,0 0 0,-1-1 0,1 1 0,0 0 0,1-1 0,-1 0 0,0 0 0,1 0 0,-1 0 0,1-1 0,0 1 0,-1-1 0,1 0 0,4 1 0,48 5-3990,-6-15-5142,-13-11-4342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17489,'0'0'10377,"13"-5"-9683,0 1-627,0 0 1,0 1-1,0 0 0,1 1 0,-1 1 0,16-1 0,-26 2-71,0 0 0,-1 0 0,1 0 0,0 0 1,0 0-1,-1 1 0,1-1 0,0 1 0,-1 0 0,1 0 0,0 0 0,-1 0 1,1 0-1,-1 1 0,0-1 0,1 1 0,-1-1 0,0 1 0,0 0 0,0 0 0,0 0 1,0 0-1,0 0 0,-1 0 0,1 0 0,-1 1 0,1-1 0,-1 1 0,0-1 1,0 1-1,0 0 0,-1-1 0,1 1 0,0 0 0,-1-1 0,0 1 0,1 0 1,-1 0-1,-1-1 0,1 1 0,0 0 0,0 0 0,-2 4 0,1-4 103,-1 1 0,1-1 0,-1 0 0,0 1 0,1-1 0,-1 0 0,-1 0 0,1-1 0,0 1 0,-1 0 0,1-1 0,-1 1 0,0-1 0,0 0 0,0 0 0,0 0 0,0-1 0,-1 1 0,1 0 0,0-1 0,-1 0 0,1 0 0,-7 1 0,9-2-99,27 0-972,-7 0 653,0 2 0,1 0 0,20 5 1,-33-5 262,1 0 1,0 0 0,0 1-1,-1-1 1,1 2 0,-1-1-1,0 1 1,0 1 0,-1-1-1,8 7 1,-13-10 71,0 0 0,0 0 1,0 0-1,0 1 0,0-1 1,0 0-1,-1 0 0,1 1 0,0-1 1,-1 1-1,1-1 0,-1 1 1,0-1-1,1 1 0,-1-1 1,0 1-1,0-1 0,0 1 0,0-1 1,0 1-1,0 0 0,0-1 1,-1 1-1,1-1 0,0 1 0,-1-1 1,1 0-1,-1 1 0,0-1 1,0 1-1,1-1 0,-1 0 1,0 0-1,0 1 0,0-1 0,0 0 1,0 0-1,0 0 0,-1 0 1,1 0-1,0 0 0,-1 0 0,-1 0 1,-8 7 456,0-1 1,0-1 0,-22 10-1,29-15-378,-10 5 110,-70 27 1118,77-31-1453,-1 1-1,0-2 0,1 1 1,-1-1-1,0 0 1,0 0-1,0-1 0,-14-2 1,26-17-4910,13-6-805,7-8-2921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16335,'0'0'9775,"7"11"-8552,15 21-765,31 50 404,-47-72-812,-2-1-1,1 1 1,-1 0 0,-1 1 0,0-1 0,0 0 0,1 16-1,-4-17-149,0-1-1,0 1 0,-1 0 0,-1-1 1,0 1-1,0-1 0,0 1 0,-1-1 1,0 0-1,-1 0 0,0 0 0,0 0 1,-1-1-1,1 0 0,-10 10 0,5-6-373,-1-1-1,0 0 1,-1 0-1,1-1 1,-2-1-1,0 0 1,0-1-1,-23 12 1,6-9-6295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 19196,'-6'1'369,"0"1"1,1 0-1,-1 0 0,1 1 0,-1 0 0,1 0 0,0 0 1,0 0-1,1 1 0,-1 0 0,1 0 0,-1 0 1,-6 9-1,6-6-172,0 0-1,1 0 1,0 0 0,0 1-1,0-1 1,1 1 0,0 0-1,-3 16 1,5-23-175,1 0 0,0 0 0,0 0 0,-1 0 0,1 0 0,0 0 0,0 0 0,0 0 0,0 0 0,1 0 0,-1 1 0,0-1 0,0 0 0,1 0 0,-1 0 0,0 0 0,1 0 1,-1 0-1,1-1 0,0 2 0,0-1-11,0 0 0,-1-1 0,1 0 0,0 1 0,0-1 0,0 1 0,-1-1 0,1 0 0,0 0 0,0 1 1,0-1-1,0 0 0,0 0 0,0 0 0,0 0 0,-1 0 0,1 0 0,2-1 0,2 0 12,1 0 1,-1-1-1,0 0 0,0 0 0,10-6 0,-5 1-3,0 0 0,0-1 0,-1 0 1,0 0-1,12-15 0,34-51-301,-46 61 132,-13 22 123,0-1 0,1 1 1,0-1-1,1 1 0,0 0 1,0 0-1,1 0 1,0 0-1,1 1 0,0-1 1,0 0-1,3 14 0,5-8 113,3-6 16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15727,'0'0'8456,"62"0"-6919,-15-4-352,7-2-736,12 2-321,-1-1-128,-5 2-384,-9 2-1346,-10 1-768,-14 0-641,-14 0-1346</inkml:trace>
  <inkml:trace contextRef="#ctx0" brushRef="#br0" timeOffset="1">106 24 11339,'0'0'12652,"64"35"-10763,-15-30-703,4 0-930,0-2-224,3 0-577,-5-1-1633,-6-2-2530,-9 0-5830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65 10602,'0'0'9470,"0"-10"-7099,0 4-2127,1 4-177,-1 1 1,1-1-1,-1 1 0,0-1 0,0 1 0,1-1 0,-1 0 1,0 1-1,-1-1 0,1 1 0,0-1 0,0 1 0,-1-1 1,1 1-1,-1-1 0,1 1 0,-1-1 0,1 1 0,-1 0 1,0-1-1,0 1 0,0 0 0,0 0 0,0-1 0,0 1 1,0 0-1,0 0 0,0 0 0,-1 0 0,1 0 0,0 1 1,-1-1-1,1 0 0,0 1 0,-1-1 0,1 0 0,-1 1 1,1 0-1,-1-1 0,1 1 0,-1 0 0,0 0 0,1 0 1,-3 0-1,-2 0-46,0 1 1,0-1 0,1 1-1,-1 0 1,0 1 0,0 0-1,1 0 1,-1 0 0,1 0-1,0 1 1,0 0 0,0 0-1,0 0 1,0 1 0,0-1-1,1 1 1,0 1 0,0-1-1,0 0 1,0 1 0,1 0-1,0 0 1,0 0 0,0 0-1,0 0 1,1 1 0,0-1-1,0 1 1,0-1 0,1 1-1,0 0 1,0 0 0,0 8-1,1-12-11,0 0-1,-1 0 1,1 1 0,0-1-1,1 0 1,-1 0-1,0 1 1,0-1-1,1 0 1,0 0 0,-1 0-1,1 0 1,0 0-1,0 0 1,0 0-1,0 0 1,0 0 0,1 0-1,-1 0 1,1 0-1,-1-1 1,4 4-1,-2-3 4,1 0-1,0 0 0,-1-1 0,1 1 0,0-1 0,0 0 0,0 0 1,0 0-1,0 0 0,0-1 0,8 0 0,-2 0 4,1 0 1,-1-1-1,0-1 0,0 0 1,0 0-1,0-1 0,0 0 0,-1-1 1,17-8-1,-18 7 53,-1 0 0,0-1 0,0 0 0,0 0 0,-1 0 0,0-1 0,9-12 0,-13 15-23,1 0 0,-1 0 0,0 0 0,0 0 0,-1-1 0,1 1 0,-1-1 0,0 1 0,0-1 0,-1 1 0,1-1 0,-1 0 0,0 1 0,0-1 0,0 0 0,-2-7 0,1 11-155,0 0-1,1 0 1,-1-1-1,1 1 1,-1 0-1,0 0 1,0 0-1,0 0 1,0 0-1,0 0 1,0 0-1,0 1 1,0-1-1,0 0 0,0 0 1,0 1-1,0-1 1,-1 1-1,1-1 1,0 1-1,0 0 1,-1-1-1,1 1 1,0 0-1,-1 0 1,1 0-1,0 0 1,-1 0-1,1 0 1,0 0-1,0 0 0,-1 0 1,1 1-1,0-1 1,-1 1-1,1-1 1,0 1-1,0-1 1,0 1-1,0 0 1,0-1-1,-1 1 1,1 0-1,0 0 1,1 0-1,-1 0 0,0 0 1,0 0-1,0 0 1,0 0-1,1 0 1,-1 0-1,1 0 1,-1 1-1,0 1 1,-1 5-1016,1 0 0,0 0-1,0-1 1,1 1 0,0 0 0,1 0 0,1 12 0,6 4-3978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10346,'0'0'11403,"6"53"-11307,-10-35-192,4 0-1474,0-2-1953,0-6-3812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16239,'0'0'7463,"-4"50"-6438,4-28-448,0 1-321,6 1-160,1 0-128,3-1-1089,-5-1-929,1-3-1825,-4-9-2307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16303,'0'0'3294,"10"-4"-203,5-1-2400,0 1-1,0 0 1,0 1-1,0 1 1,18 0-1,-28 2-589,1 0 0,0 0 0,-1 1 0,1 0 0,-1 0 0,1 0 0,-1 0 0,0 1 0,7 3 0,-10-4-118,1 1 1,-1-1-1,0 1 1,0-1-1,0 1 0,0 0 1,-1 0-1,1 0 1,0 0-1,-1 0 1,1 0-1,-1 0 1,0 0-1,0 1 0,0-1 1,0 0-1,0 1 1,0-1-1,-1 1 1,1-1-1,-1 4 1,0-3 13,0 0 0,-1-1 0,1 1 1,-1-1-1,0 1 0,0-1 0,0 0 0,0 1 1,0-1-1,-1 0 0,1 0 0,-1 0 1,0 1-1,1-2 0,-1 1 0,0 0 0,0 0 1,0-1-1,0 1 0,0-1 0,-1 1 1,1-1-1,0 0 0,-4 1 0,-6 4 223,1-1 1,-1-1-1,-22 6 0,23-9 5,12-4-40,19-6-269,-3 6-217,0 1 1,1 0 0,-1 1 0,30 3 0,-41-2 80,-1 0 1,1 1-1,-1 0 1,1 0 0,-1 0-1,0 1 1,0-1 0,0 2-1,0-1 1,0 0-1,0 1 1,0 0 0,-1 0-1,1 0 1,-1 0-1,0 1 1,0 0 0,7 8-1,-10-10 242,0 1 0,0-1 0,-1 0 0,1 1-1,-1-1 1,1 1 0,-1-1 0,0 1 0,0-1-1,0 1 1,0-1 0,0 1 0,0-1 0,-1 1-1,1-1 1,-1 0 0,0 1 0,0-1 0,0 0 0,0 1-1,0-1 1,0 0 0,0 0 0,-1 0 0,1 0-1,-1 0 1,0 0 0,1 0 0,-1-1 0,0 1-1,0-1 1,0 1 0,-4 1 0,-8 7 873,-1 0 0,0-1 1,-24 9-1,33-15-627,-2 1-135,0-1-1,0 0 0,0 0 0,0-1 1,-1 0-1,1 0 0,-1-1 1,-12 0-1,20-1-317,0-1-1,1 1 1,-1-1 0,0 1 0,0-1 0,1 1 0,-1-1-1,0 1 1,1-1 0,-1 0 0,1 1 0,-1-1-1,1 0 1,-1 0 0,1 1 0,-1-1 0,1 0 0,0 0-1,-1 0 1,1 0 0,0 1 0,0-1 0,0 0-1,0 0 1,-1 0 0,1 0 0,0 0 0,1 0-1,-1 1 1,0-1 0,0 0 0,0 0 0,0 0 0,1 0-1,-1 0 1,0 1 0,2-3 0,-2 1-545,5-20-5559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32 17200,'0'0'9332,"-7"10"-9049,-19 29-198,25-37-97,0-1 0,1 0 1,-1 1-1,0-1 0,1 1 0,-1 0 0,1-1 0,-1 1 1,1-1-1,0 1 0,0 0 0,0-1 0,0 1 0,0-1 1,0 1-1,0 0 0,0-1 0,1 1 0,-1 0 0,0-1 1,1 1-1,0-1 0,-1 1 0,1-1 0,0 1 0,0-1 1,0 0-1,0 1 0,0-1 0,0 0 0,0 0 0,0 0 0,0 0 1,2 2-1,4 1-183,0 0 0,0 0 0,0 0 1,0-1-1,10 4 0,-10-4 70,22 7-319,33 14-946,-58-22 1312,0 0 0,-1 0 1,1 0-1,-1 0 0,0 0 0,0 1 0,0 0 1,0-1-1,0 1 0,0 0 0,-1 1 0,4 5 0,-5-8 108,-1 1-1,1-1 0,-1 0 1,0 0-1,0 1 0,0-1 0,0 0 1,0 0-1,0 0 0,0 1 0,0-1 1,0 0-1,-1 0 0,1 0 1,0 1-1,-1-1 0,1 0 0,-1 0 1,1 0-1,-1 0 0,0 0 0,0 0 1,1 0-1,-1 0 0,0 0 1,0 0-1,0 0 0,-1 1 0,-32 20 1152,28-19-1059,-3 3-104,0-1 0,0 0 0,0-1 0,-1 0 1,0 0-1,1-1 0,-2 0 0,1-1 0,-19 3 0,28-5-310,0 0-1,0 0 1,0 0-1,0 0 0,0-1 1,0 1-1,0 0 1,0 0-1,0-1 1,0 1-1,0 0 0,0-1 1,0 1-1,0-1 1,0 1-1,0-1 1,0 0-1,0 1 0,1-1 1,-1 0-1,0 0 1,0 0-1,1 1 1,-1-1-1,1 0 0,-1 0 1,1 0-1,-1 0 1,1 0-1,-1-2 0,-7-21-8942</inkml:trace>
  <inkml:trace contextRef="#ctx0" brushRef="#br0" timeOffset="1">59 9 14061,'0'0'7720,"53"-9"-5574,-27 9-1153,4 0-801,4 0-160,4 7-513,3-1-1921,1 4-2467,3-3-3555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17296,'0'0'7207,"-68"62"-5830,38-38-672,5-1-353,3 2-287,-3-1-130,8-3-1120,0-1-1185,10-7-2563,1-7-2850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2:5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12780,'0'0'3096,"-9"-1"-421,3-1-2180,-1 2 1,0-1 0,1 1-1,-1 0 1,0 0 0,0 1-1,1 0 1,-12 2-1,15-2-398,0 0-1,0 1 1,1-1-1,-1 1 0,0-1 1,0 1-1,1 0 1,-1 0-1,1 0 0,-1 0 1,1 1-1,0-1 1,0 1-1,0-1 1,0 1-1,1 0 0,-1 0 1,1-1-1,-1 1 1,1 0-1,0 0 0,0 1 1,-1 5-1,1-5-77,1-1-1,-1 1 1,1-1 0,0 1-1,0 0 1,0-1-1,0 1 1,0 0 0,1-1-1,0 1 1,0-1-1,0 1 1,0-1-1,0 1 1,1-1 0,-1 0-1,1 0 1,0 1-1,4 4 1,-2-4-4,0-1-1,0 0 1,0 0-1,0 0 1,0 0 0,1 0-1,-1-1 1,1 0-1,0 0 1,-1 0 0,1-1-1,0 0 1,5 1-1,-2 0 4,0-1-1,0 0 0,0-1 0,0 0 0,1 0 0,-1-1 0,0 0 1,0 0-1,-1-1 0,1 0 0,0 0 0,-1-1 0,1 0 1,-1 0-1,0-1 0,0 0 0,0 0 0,7-7 0,-9 7 36,-1-1 0,0 0 0,0-1 0,-1 1 0,1 0-1,-1-1 1,0 0 0,-1 0 0,1 0 0,-1 0 0,-1 0-1,2-7 1,-2 11-71,-1 0 0,0 0 0,0 0 0,0 0-1,0 0 1,0 0 0,0 0 0,-1 0 0,1 0-1,-1 0 1,1 0 0,-1 0 0,0 0 0,0 0 0,0 0-1,0 0 1,0 1 0,0-1 0,0 0 0,-1 1-1,1-1 1,0 1 0,-1-1 0,0 1 0,1 0 0,-1 0-1,0 0 1,1-1 0,-1 2 0,0-1 0,0 0-1,0 0 1,0 1 0,0-1 0,0 1 0,0-1-1,0 1 1,0 0 0,0 0 0,-3 0 0,0-1-293,1 1 1,-1 0 0,0 0-1,1 0 1,-1 1 0,1-1-1,-1 1 1,1 0-1,-1 1 1,1-1 0,0 1-1,-7 3 1,9-3-129,-1-1-1,1 2 1,-1-1-1,1 0 1,0 0 0,-1 1-1,1 0 1,1-1-1,-1 1 1,0 0 0,1 0-1,-1 0 1,1 0-1,0 0 1,0 0 0,0 0-1,0 0 1,1 0-1,-1 4 1,0 21-5124</inkml:trace>
  <inkml:trace contextRef="#ctx0" brushRef="#br0" timeOffset="1">560 284 16976,'0'0'2114,"-13"0"571,4 0-2296,-12 0 447,-1 0-1,1 2 1,-26 5-1,43-7-756,0 1-1,-1-1 1,1 1-1,0 0 1,0 1-1,1-1 1,-1 1-1,0-1 1,0 1-1,1 0 1,-1 1-1,1-1 1,0 1-1,-1-1 1,1 1-1,0 0 1,1 0-1,-1 0 1,0 1-1,1-1 1,0 1 0,0-1-1,0 1 1,0 0-1,1 0 1,-2 4-1,3-7-77,-1 0-1,1 1 0,0-1 1,0 0-1,0 1 1,0-1-1,0 0 1,1 1-1,-1-1 0,0 0 1,1 1-1,-1-1 1,1 0-1,-1 1 0,1-1 1,-1 0-1,1 0 1,0 0-1,0 0 1,0 1-1,0-1 0,-1 0 1,1-1-1,0 1 1,2 1-1,0 0 8,0 0-1,1-1 1,-1 1-1,1-1 1,-1 0 0,1 0-1,-1 0 1,1 0-1,5 0 1,4 0 34,1-1 1,-1 0-1,0-1 1,21-4-1,-23 2-5,1-1-1,-1 0 1,1 0 0,18-12-1,-25 14-132,-1-1 0,1 0 0,0 0-1,-1 0 1,0-1 0,0 0 0,0 0-1,0 0 1,-1 0 0,1 0 0,-1-1 0,4-7-1,-6 11-1,-1 1 0,0-1 0,0 1 0,1-1 0,-1 1 0,0-1-1,0 1 1,0-1 0,0 1 0,0-1 0,1 1 0,-1-1-1,0 1 1,0-1 0,0 1 0,0-1 0,-1 0 0,1 1 0,0-1-1,0 1 1,0-1 0,0 1 0,0-1 0,-1 1 0,1-1 0,0 1-1,0 0 1,-1-1 0,1 1 0,0-1 0,-1 1 0,1-1 0,-1 1-1,1 0 1,0-1 0,-1 1 0,-19-3-3992,18 3 3857,-26 0-5025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0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59 14414,'0'0'11173,"11"9"-11162,7-4 101,-1-2 1,1 0 0,0 0-1,-1-2 1,1 0 0,0-1-1,0-1 1,20-4 0,-36 5-99,0 0-1,0-1 1,0 1 0,0-1-1,0 1 1,0-1 0,0 0 0,0 0-1,0 0 1,-1 0 0,1 0-1,0 0 1,2-2 0,-4 2 23,1 1-1,-1-1 1,1 0-1,-1 1 1,0-1-1,1 0 1,-1 0 0,0 1-1,1-1 1,-1 0-1,0 0 1,0 1 0,0-1-1,0 0 1,0 0-1,0 0 1,0 1 0,0-1-1,0 0 1,0 0-1,0 0 1,0 1-1,-1-2 1,0-1 32,-1 1-1,1-1 1,-1 0 0,0 1-1,0 0 1,0 0-1,0-1 1,0 1 0,0 0-1,0 0 1,-1 1 0,1-1-1,-1 0 1,1 1-1,-1 0 1,-3-2 0,1 1-66,-1 0 0,1 1 0,0-1 0,-1 1 0,0 0 0,1 0 0,-1 1 0,0 0 0,1 0 0,-1 0 0,0 0 0,1 1 0,-1 0 0,1 0 0,-1 1 0,1 0 0,-1 0 0,1 0 0,0 0 0,0 1 0,0 0 0,0 0 0,1 0 0,-1 1 0,1-1 0,0 1 0,-7 8 0,5-4-22,0-1 1,0 1 0,1 0 0,1 1-1,-1-1 1,1 1 0,1 0 0,0 0-1,0 0 1,1 0 0,0 1-1,0-1 1,1 1 0,0-1 0,2 20-1,0-25-77,0 0 1,0 0-1,0-1 0,1 1 0,0 0 0,0-1 0,0 1 0,0-1 0,0 1 0,1-1 0,-1 0 0,1 0 0,0 0 0,0 0 0,0-1 0,0 1 0,1-1 0,-1 0 0,1 0 0,-1 0 0,1 0 0,0-1 0,0 1 0,0-1 0,-1 0 1,1 0-1,0 0 0,5-1 0,1 2-704,0-1 0,0 0 0,0-1 0,19-1 0,-23 0-317,0 0-1,1 0 1,-1-1 0,1 1-1,-1-2 1,0 1-1,6-4 1,21-17-9592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0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15471,'0'0'7041,"7"10"-6224,-3-5-715,5 6 29,-1 0 0,0 1 0,0 0 0,-2 0 0,0 0 0,0 1 0,-1 0 0,7 26 0,-10-20 10,-2-1 1,1 0-1,-2 0 0,-1 0 1,0 0-1,-1 0 1,-1 0-1,0-1 0,-2 1 1,0-1-1,-14 28 0,11-29-315,-1 1-1,0-1 1,-1 0-1,-22 22 1,23-27-736,-1 0 0,-1-2 0,1 1 0,-2-2-1,1 1 1,-17 7 0,-13 0-8031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19340,'3'0'1608,"-3"8"-1183,0 2-217,-1 6 808,-1 4-376,1 1-400,-2 5-88,0 2-64,0-1-48,2 0-16,-2-6-80,3-2-584,-1-3-800,-4-16 839,4-14 25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18980,'9'-9'2889,"-2"3"-772,-7 6-2034,0 0 0,0 0-1,1 0 1,-1 1 0,0-1 0,0 0-1,0 0 1,0 0 0,0 0 0,1 0-1,-1 0 1,0 1 0,0-1-1,0 0 1,0 0 0,0 0 0,0 0-1,0 0 1,1 1 0,-1-1-1,0 0 1,0 0 0,0 0 0,0 0-1,0 1 1,0-1 0,0 0-1,0 0 1,0 0 0,0 1 0,0-1-1,0 0 1,0 0 0,0 0-1,0 1 1,0-1 0,0 0 0,0 0-1,0 0 1,-1 0 0,1 1-1,0-1 1,-2 24 451,-10 39 1,9-48-510,-1 0-1,2 1 1,0-1 0,0 0 0,2 1 0,0-1-1,3 20 1,-3-31-67,1-1 1,0 0-1,0 0 0,0 0 1,1 0-1,-1 0 0,1 0 0,-1 0 1,1-1-1,0 1 0,0 0 1,0-1-1,0 1 0,1-1 0,-1 0 1,1 0-1,-1 0 0,1 0 1,0 0-1,0-1 0,0 1 0,5 1 1,2 0-64,0-1 1,0 0-1,0 0 1,0-1-1,0 0 1,12-1-1,22-1-256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3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6374,'0'0'13720,"-3"9"-13379,-6 23-115,1 0-1,1 0 0,-3 42 1,-1 111-68,4-42-97,2-95-29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3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 2466,'0'0'9887,"4"-8"-7853,3 0-1040,6-15-35,-9-3 4599,1 178-1750,18 100-3281,-16-178-56,-4 1 1,-7 105-1,-18-39-399,2-18-21,1 81-24,14-140-1212,18-83-9780,-7 4 4190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3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6374,'458'0'10177,"-53"-1"-7676,542 5-2367,-674 0-84,736-4 60,104-79-78,-1097 77-32,803-64 59,-365 60-64,-2 39 144,-385-28-43,-38-4-4228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3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11659,'0'0'8408,"9"-1"-8365,24 0-36,0 3 1,0 0-1,62 14 0,-23-4 33,-63-10-33,6 0-11,1 0 0,-1 1 1,1 1-1,-1 0 0,17 9 1,-29-12 5,-1 0-1,0 0 1,0 0 0,0 0-1,0 1 1,0-1 0,0 1 0,0-1-1,0 1 1,0 0 0,-1 0-1,1 0 1,-1 0 0,0 0 0,1 0-1,-1 0 1,0 0 0,0 0 0,0 1-1,0-1 1,-1 0 0,1 1-1,-1-1 1,1 1 0,-1-1 0,0 1-1,0-1 1,0 1 0,0-1-1,-1 0 1,1 1 0,0-1 0,-1 1-1,0-1 1,0 0 0,1 1-1,-2-1 1,1 0 0,0 0 0,0 0-1,-1 0 1,-1 3 0,-12 15 243,-1 0 1,-1 0-1,0-2 1,-2 0-1,-39 29 1,-9 9 245,10 4-561,35-34-4173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3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113 333 9001,'0'0'1089,"-11"2"790,5-1-1568,-42 7 1759,44-7-1640,0 0 0,0 0 0,1 0 0,-1 0 0,1 1 0,-1 0-1,1-1 1,0 1 0,-1 1 0,1-1 0,0 0 0,-3 3 0,58-8 1043,-39-2-1279,0-1-1,0-1 1,0-1-1,-1 0 1,0 0-1,20-19 1,58-67 864,-23 11-793,-38 45-205,35-34 0,-64 71-73,1 0 1,0 1 0,-1-1 0,1 0 0,0 1 0,0-1 0,0 1 0,-1-1 0,1 1 0,0-1 0,0 1-1,0-1 1,0 1 0,0 0 0,0 0 0,0-1 0,0 1 0,0 0 0,0 0 0,0 0 0,0 0 0,0 0 0,0 0-1,0 0 1,0 1 0,0-1 0,0 0 0,0 0 0,0 1 0,-1-1 0,1 1 0,0-1 0,0 1 0,0-1-1,0 1 1,-1-1 0,1 1 0,0 0 0,0-1 0,-1 1 0,1 0 0,0 0 0,-1 0 0,1-1 0,-1 1-1,1 2 1,5 6 26,-1 1 0,-1 0-1,7 17 1,-2-3 56,15 22-21,38 57-1,-16-47-2712,-30-42-1116,0-4-2492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3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1152 3651,'0'0'11046,"10"7"-10603,33 21-48,-38-26-320,0 0 1,1 0-1,-1-1 0,0 1 1,0-1-1,1-1 1,-1 1-1,0-1 0,1 1 1,-1-2-1,1 1 1,8-2-1,18 0 242,331 9 831,-273-17-248,-51 5-667,42 0 0,-21 5-185,416-18 96,-352 4-86,-4 2 44,145-34 0,186-92 580,-9-30-574,-392 148-97,38-18 19,-1-3 1,114-75 0,147-130 10,-59 64-456,-272 172 425,16-10-27,1 2 1,1 2-1,0 1 1,1 1-1,1 2 1,0 2-1,0 1 1,1 2-1,0 2 1,51-1-1,-66 7 12,-1 0 0,1 2 0,-1 0 0,1 2 0,-1 0 0,-1 2 1,1 0-1,-1 1 0,-1 1 0,1 1 0,-1 1 0,35 27 0,73 74-40,-87-73 19,58 43 1,-76-64 29,0 1 1,-2 1 0,0 1-1,-1 0 1,-1 2-1,20 31 1,-22-33 36,1-1-1,1 0 1,1-2 0,0 0-1,1-1 1,1-1 0,1-1-1,0-1 1,45 19 0,13 1 41,141 39 0,-34-27-2,43 13-80,-164-42 14,0-4 0,1-2 0,88 2 0,52 7-11,-72-7 2,251-7 1,-208-9 15,-167 4-47,1 1 0,-1 0-1,0 0 1,0 1 0,0 1 0,13 5-1,34 9-2928,-36-16-990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56 10922,'1'-9'1388,"0"4"-406,-1 1 1,1-1-1,-1 0 0,0 0 1,0 1-1,0-1 0,-2-6 0,2 10-967,0 1 0,-1 0 0,1 0-1,0 0 1,-1-1 0,1 1 0,-1 0-1,1 0 1,0 0 0,-1 0 0,1 0-1,-1 0 1,1 0 0,0 0 0,-1 0-1,1 0 1,-1 0 0,1 0-1,0 0 1,-1 0 0,1 0 0,-1 0-1,1 0 1,0 1 0,-1-1 0,1 0-1,0 0 1,-1 0 0,1 1 0,0-1-1,-1 0 1,1 0 0,0 1 0,-1-1-1,1 0 1,0 1 0,0-1 0,0 0-1,-1 1 1,1-1 0,0 0-1,0 1 1,0-1 0,0 1 0,-1-1-1,1 0 1,0 1 0,0 0 0,-12 19-214,-1 8 305,1 1 0,1 0 0,2 1 0,0 0 0,3 1 1,0 0-1,2 0 0,0 48 0,4-74-135,0 0-1,1 0 1,-1 0 0,1 0-1,0 0 1,1 0 0,-1 0-1,1 0 1,0-1 0,0 1-1,0 0 1,1-1-1,4 6 1,-12-24-5233,-1-4 2703,-52-58-4822,13 20 12296,46 56-4764,-1 0 1,0-1-1,1 1 0,-1-1 1,1 1-1,-1 0 0,0-1 1,1 1-1,-1 0 0,1-1 1,-1 1-1,1 0 0,-1 0 1,1-1-1,0 1 0,-1 0 1,1 0-1,-1 0 0,1 0 1,-1 0-1,1 0 0,0 0 1,-1 0-1,1 0 0,-1 0 1,1 0-1,-1 0 0,1 0 1,-1 1-1,1-1 0,0 0 1,36 3-359,-25-2 648,-2-1-425,64-1-414,-69 0-114,0 0 0,0 0 0,0 0-1,-1-1 1,1 0 0,0 0 0,6-3 0,16-15-5910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11147,'0'0'2882,"-47"64"-1408,32-34 63,4-1-480,0-3-480,9-5-289,2-5-160,0-3-96,9-5 0,6-6-64,4 0-320,4-2-1506,-4 0-1729,-1-10-2211</inkml:trace>
  <inkml:trace contextRef="#ctx0" brushRef="#br0" timeOffset="1">217 126 8840,'0'0'7752,"-65"69"-5830,46-44-673,-2-2-833,6-5-288,4-3-64,1-4-128,6-9-672,1-2-1891,1-2-1088,-2-13-3044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9385,'0'0'7431,"49"41"-5926,-24-39-640,3 3-577,2-2-224,0-2-1088,-3-1-2083,-5 0-1474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12396,'0'0'5125,"32"73"-4613,-15-39-256,0 4-128,-6 7-31,-5 3-1,-6 3-128,-4-1-1089,-19-6-3844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18316,'0'-1'156,"0"-1"-1,0 1 1,0 0 0,0-1 0,0 1-1,1 0 1,-1 0 0,0-1-1,1 1 1,-1 0 0,0 0 0,1-1-1,0 1 1,-1 0 0,1 0-1,0 0 1,-1 0 0,1 0 0,0 0-1,0 0 1,2-2 0,24-19 936,-23 18-482,16-10 802,29-17 1,-41 27-1235,0 0 1,0 0 0,0 1-1,1 0 1,0 0 0,15-2-1,-23 4-163,0 1 0,0 0 0,0 0-1,-1 0 1,1 0 0,0 0 0,0 0 0,0 0 0,0 0-1,0 0 1,0 0 0,-1 1 0,1-1 0,0 0-1,0 1 1,0-1 0,0 0 0,-1 1 0,1-1-1,0 1 1,-1-1 0,1 1 0,0-1 0,-1 1 0,1 0-1,0 0 1,0 0-5,-1 1 0,0-1-1,1 0 1,-1 1 0,0-1 0,0 0-1,0 1 1,0-1 0,0 1 0,0-1-1,0 0 1,0 1 0,-1-1 0,0 3-1,-1 3-12,-1 0 0,0 1 0,-1-1 0,-6 9 0,-8 11-51,11-19 21,1 1 0,0 0 0,0 0 0,1 0 0,-7 19 0,12-27 30,-1 0 0,1 0-1,0 0 1,-1 0 0,1 0 0,0-1 0,0 1-1,0 0 1,0 0 0,0 0 0,0 0 0,0 0-1,0 0 1,0 0 0,0 0 0,1-1 0,-1 1-1,0 0 1,0 0 0,1 0 0,-1 0 0,1-1-1,-1 1 1,1 0 0,0 1 0,0-2-1,1 1 1,-1 0-1,0-1 0,0 1 1,1-1-1,-1 1 0,0-1 1,1 0-1,-1 1 0,0-1 1,1 0-1,-1 0 0,1 0 1,2-1-1,4 0 0,0 0-1,0-1 1,0 0-1,13-6 1,0-2 29,-1 0 1,-1-1-1,1-1 1,-2-1-1,0-1 1,0-1-1,-2 0 1,0-1-1,0 0 1,20-30-1,-41 54-14,0 2-1,1-1 1,0 0-1,1 1 1,0 0-1,0 0 1,1 0-1,0 0 1,1 0 0,0 0-1,0 12 1,1-21 1,0 0 0,1 0 0,-1 0 0,0 0 0,0 0 1,0 0-1,1 0 0,-1 0 0,0 0 0,1 0 0,-1 0 0,1 0 0,-1-1 1,1 1-1,-1 0 0,1 0 0,0 0 0,-1-1 0,1 1 0,0 0 1,-1-1-1,1 1 0,0-1 0,1 2 0,0-2 7,-1 0 1,1 0-1,-1 1 0,1-1 1,-1 0-1,1-1 0,-1 1 0,1 0 1,-1 0-1,1-1 0,-1 1 1,1 0-1,-1-1 0,3-1 1,4-2 92,0-1 1,1 0 0,12-12 0,-20 16-109,48-48 403,-21 20-807,-32 38-186,0 1 0,0-1 1,1 1-1,1 0 0,0 0 1,-2 16-1,5-13 122,3-1-147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41 8552,'0'0'5365,"0"-8"-3870,-2-21-152,0 26-380,-2 25-803,-3 81 636,7 118 0,2-84-348,3 118-168,-6 203 203,-8-49 104,11-429-8312,-2-1-917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40 104 5381,'0'0'6129,"-7"9"-4459,-21 27-25,23-26 3466,13-14-3451,13-14-637,22-44 278,-36 49-1075,1 1-1,1 0 1,-1 1-1,16-16 1,-20 71-958,-8 168-1851,4-212 2424,0 0 1,0 1 0,0-1 0,0 0 0,0 1 0,0-1 0,0 0 0,0 1 0,0-1-1,0 0 1,0 1 0,0-1 0,0 0 0,0 1 0,0-1 0,0 0 0,0 1 0,0-1-1,1 0 1,-1 1 0,0-1 0,0 0 0,0 0 0,0 1 0,1-1 0,-1 0 0,0 0-1,0 1 1,1-1 0,-1 0 0,0 0 0,0 0 0,1 1 0,-1-1 0,0 0 0,1 0-1,-1 0 1,0 0 0,1 0 0,-1 0 0,0 1 0,1-1 0,-1 0 0,0 0 0,1 0-1,-1 0 1,0 0 0,1 0 0,-1-1 0,0 1 0,0 0 0,1 0 0,-1 0 0,0 0-1,1 0 1,-1 0 0,0 0 0,1-1 0,-1 1 0,0 0 0,0 0 0,1 0 0,-1-1-1,0 1 1,0 0 0,1 0 0,-1-1 0,11-13-8965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11979,'0'0'9300,"8"3"-9311,-5-1 15,24 10-42,-27-11 41,1-1 0,0 1 0,-1-1 1,1 1-1,0 0 0,-1-1 0,1 1 0,0 0 0,-1-1 0,1 1 0,-1 0 0,1 0 0,-1 0 1,0 0-1,1 0 0,-1-1 0,0 1 0,0 0 0,0 0 0,1 0 0,-1 0 0,0 0 1,0 0-1,0 0 0,-1 0 0,1 0 0,0 0 0,0 0 0,0-1 0,-1 1 0,1 0 1,0 0-1,-1 0 0,0 1 0,-4 6 73,-2 0 0,1 0 1,-1 0-1,0-1 0,-14 12 0,15-14-53,0 0-1,0 0 0,0 0 1,0 1-1,1 0 0,0 0 0,1 1 1,-1-1-1,1 1 0,0 0 1,1 0-1,-4 10 0,7-15-30,-1-1 1,1 0-1,0 0 0,0 0 0,0 0 1,1 0-1,-1 0 0,0 0 0,0 1 0,1-1 1,-1 0-1,0 0 0,1 0 0,-1 0 1,1 0-1,0 0 0,-1 0 0,1 0 1,0-1-1,-1 1 0,1 0 0,0 0 0,0 0 1,0-1-1,0 1 0,0-1 0,0 1 1,0 0-1,0-1 0,0 1 0,0-1 0,0 0 1,0 1-1,0-1 0,0 0 0,0 0 1,0 0-1,0 0 0,2 0 0,55 1-1070,-45-1 412,-6-1-58,0 1 0,1-1 0,-1 0 0,0 0 0,0-1 0,0 0 0,10-4 0,13-9-4422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6951,'0'0'10596,"-8"9"-10051,-24 32-161,31-39-358,0 0 0,-1 0 0,1 0 0,0 0 0,0 0-1,0 0 1,0 1 0,0-1 0,0 0 0,1 0 0,-1 1 0,1-1 0,0 1 0,-1 1-1,2-3-16,-1 0-1,0 0 1,0 0-1,1 0 1,-1 0-1,0 0 0,1-1 1,-1 1-1,1 0 1,-1 0-1,1-1 1,0 1-1,-1 0 0,1-1 1,0 1-1,-1-1 1,1 1-1,0-1 1,0 1-1,0-1 0,-1 1 1,1-1-1,0 0 1,1 1-1,6 1 16,0-1-1,1 0 1,-1-1 0,0 1-1,1-2 1,8 0-1,6 0 51,-16 1-86,0 1-1,0 0 1,0 0-1,0 1 1,0 0-1,0 0 1,0 1-1,0-1 0,-1 2 1,1-1-1,-1 1 1,6 4-1,-10-6 14,0-1 0,0 1-1,0 0 1,-1-1-1,1 1 1,-1 0 0,1 0-1,-1 0 1,0 0 0,0 1-1,0-1 1,0 0-1,0 0 1,0 1 0,0-1-1,-1 0 1,0 1 0,1-1-1,-1 1 1,0-1-1,0 1 1,0-1 0,0 1-1,-1-1 1,1 0-1,0 1 1,-1-1 0,0 0-1,0 1 1,0-1 0,0 0-1,0 0 1,0 1-1,0-1 1,-1 0 0,1 0-1,-1-1 1,-2 4-1,0 0 139,-1 0 0,1 0-1,-1 0 1,0 0-1,0-1 1,-1 0-1,1 0 1,-1 0-1,0-1 1,0 0-1,0 0 1,-1 0-1,1-1 1,-1 0-1,1 0 1,-1-1 0,0 0-1,1 0 1,-14 0-1,18-1-344,0-1 0,0 0 0,0 1 0,0-1 0,0 0 0,1 0 0,-1 0 0,0 0 0,1 0-1,-1-1 1,0 1 0,1 0 0,-1-1 0,1 1 0,0-1 0,0 1 0,-1-1 0,1 0 0,-1-3 0,-12-21-5063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9001,'0'0'5893,"66"-29"-3298,-32 21-1058,8 0-960,1 0-481,4 0-257,0-3-3490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5061,'0'0'1697,"-1"8"22,-6 46 2754,2 100 0,16 65-950,-3-84-2827,-5-44 231,-5 0 0,-16 123 0,15-198-800,-13 97 859,-3 150-1,19-270-7866,0-8-11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4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6951,'0'0'8071,"-3"9"-7505,-2 10-44,1 0 0,0 0 0,2 1 1,0 0-1,1-1 0,2 25 0,17 133 2404,-9-112-2199,12 99 361,18 200-505,-38-329-545,-1-3 6,2 0 0,1 0 0,14 55 0,-10-75-150,0-13-1696,-6-1 1297,0 1 0,0 0 0,-1-1 0,1 1 0,0-1 0,-1 1-1,1-1 1,-1 1 0,1-1 0,-1 0 0,0 1 0,0-1 0,0-1 0,0-22-10524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15 223 2210,'69'-69'4312,"-3"3"-2629,-29 16 4825,-17 19 759,-15 24-4193,-14 23-2616,-128 189-90,72-100-4291,64-109-3121,2-15 2856,0 0-2021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5605,'0'0'15172,"6"5"-14232,101 74 1271,-76-59-2275,-1 1-1,0 1 1,30 32-1,-47-37-907,2 2-1977,-4-11-4324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9673,'0'0'11841,"12"-1"-10491,247-17 1909,-217 18-3603,1 2 0,-1 2-1,0 2 1,58 15 0,-74-16-2111,-10-7-2767,-10-3-1413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17260,'4'-11'1707,"2"-3"-399,-4 13 111,-1 9 1170,-11 99-169,7-84-2319,0 1 0,1 0 1,1 0-1,1 0 0,4 27 0,-4-49-86,1 0 1,-1-1 0,0 1-1,1 0 1,-1-1-1,1 1 1,0-1 0,0 1-1,-1-1 1,1 1 0,0-1-1,0 0 1,0 1-1,1-1 1,-1 0 0,0 0-1,0 0 1,1 0-1,-1 0 1,0 0 0,3 1-1,-2-1 5,1 0 0,-1-1-1,1 1 1,0-1 0,-1 1 0,1-1 0,0 0-1,-1 0 1,1 0 0,0-1 0,-1 1-1,4-2 1,3 0 31,1-2 0,-1 1 0,0-1 0,-1 0 0,1-1 0,9-7 0,4-7 1,-1 0-1,-1-2 0,-1-1 1,-1 0-1,22-36 0,-46 99-287,3-29 211,-1 3 45,0 0-1,2-1 1,-1 1 0,2 0 0,0 0 0,2 28 0,-1-41 0,1-1-1,-1 1 1,0-1 0,1 1 0,-1-1-1,1 1 1,0-1 0,-1 0 0,1 1-1,0-1 1,0 0 0,0 0 0,0 0-1,0 0 1,0 1 0,0-1 0,0 0-1,0-1 1,0 1 0,1 0 0,-1 0-1,0 0 1,1-1 0,-1 1 0,1-1-1,-1 1 1,0-1 0,1 0 0,-1 1 0,1-1-1,-1 0 1,1 0 0,-1 0 0,1 0-1,-1 0 1,1 0 0,-1-1 0,1 1-1,2-1 1,1-1 51,1 1 0,-1-1-1,1-1 1,-1 1 0,0-1-1,0 1 1,0-1 0,0-1 0,5-4-1,1-3 0,-1 0-1,-1 0 0,0-1 0,-1 0 0,0-1 0,-1 0 1,0 0-1,-1 0 0,0-1 0,-1 0 0,-1 0 0,0-1 0,3-28 1,-7 24-108,0 18 30,0 1 1,0-1-1,0 1 0,0-1 0,0 1 0,0 0 1,0-1-1,0 1 0,0-1 0,0 1 0,0-1 0,0 1 1,0 0-1,-1-1 0,1 1 0,0-1 0,0 1 1,0 0-1,0-1 0,-1 1 0,1 0 0,0-1 0,-1 1 1,1 0-1,0-1 0,0 1 0,-1 0 0,1 0 1,0-1-1,-1 1 0,1 0 0,-1 0 0,1 0 0,0-1 1,-2 1-1,1 1-206,0 1 1,0-1 0,1 1-1,-1-1 1,0 0 0,0 1-1,1 0 1,-1-1-1,1 1 1,-1-1 0,1 1-1,0 0 1,0-1 0,-1 1-1,1-1 1,0 1-1,1 0 1,-1-1 0,0 1-1,0 0 1,1 1 0,4-2-490,3-7-151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10410,'0'0'12262,"-6"9"-11910,-37 49-182,-2-1-1,-75 71 0,120-127-261,0-1 1,0 0-1,0 0 1,0 0 0,0 1-1,0-1 1,0 0-1,-1 0 1,1 0 0,0 0-1,0 1 1,0-1-1,0 0 1,0 0 0,0 0-1,-1 0 1,1 0 0,0 0-1,0 0 1,0 1-1,0-1 1,-1 0 0,1 0-1,0 0 1,0 0-1,0 0 1,-1 0 0,1 0-1,0 0 1,0 0-1,0 0 1,-1 0 0,1 0-1,0 0 1,0 0-1,0 0 1,-1 0 0,1 0-1,0 0 1,0 0-1,0 0 1,0 0 0,-1-1-1,1 1 1,0 0-1,0 0 1,0 0 0,0 0-1,0 0 1,-1 0 0,1-1-1,0 1 1,0 0-1,0 0 1,0 0 0,0 0-1,0-1 1,0 1-1,-1 0 1,1 0 0,0 0-1,0-1 1,0 1-1,0 0 1,0-18-3648,1 9 676,-1-15-6957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10218,'0'0'10922,"64"19"-9449,-38-7-576,8 3-320,0 1-289,4-1-224,-3-1-32,-1 0-64,-7-3-608,-3-2-578,-7-2-1088,-6-5-1409,-3-2-2755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8904,'0'0'16560,"36"-13"-16144,-6 13-223,6 0-161,1 0 32,14 4-64,-4 1-192,4-2-1122,0-3-1088,-2-3-3652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1 615 12043,'0'0'9028,"8"-3"-8019,77-36 192,-2-5 0,128-88 0,-115 70-966,67-41-179,173-111-3358,-301 198 407,-29 15-4908,-15 15 4061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0 649 13261,'0'0'3101,"10"4"-1649,-4-2-1256,-1-1-1,0 1 0,1-1 1,0-1-1,-1 1 0,1-1 1,-1 0-1,1 0 0,0 0 1,-1-1-1,1 0 0,-1 0 1,1-1-1,-1 1 0,6-4 1,14-6 377,0-1-1,25-16 1,-13 7-110,434-253 1559,-11-19-3441,-449 283-3094,-26 14 1837,-31 17-1100,-9 10-554,-11 8 353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0 450 7559,'0'0'7805,"15"1"-5360,-4-1-2112,-1 1 0,0-2 0,0 1 0,0-1 0,0-1 0,0 0 0,0 0 0,0-1 0,-1-1 0,1 1 0,-1-1 0,15-9 0,265-172 2698,1-1-4305,-287 185 1140,58-32-2204,-18 22-3742,-43 11 6009,1 0 1,-1 0-1,0 0 1,0 0-1,0-1 1,0 1-1,0 0 1,0 0-1,0 0 1,0 0-1,0 0 1,1 0-1,-1 0 1,0 0 0,0 0-1,0 0 1,0 0-1,0 0 1,0 0-1,0 0 1,1 0-1,-1 0 1,0 0-1,0 0 1,0 0-1,0 1 1,0-1-1,0 0 1,0 0 0,0 0-1,0 0 1,1 0-1,-1 0 1,0 0-1,0 0 1,0 0-1,0 0 1,0 0-1,0 0 1,0 1-1,0-1 1,0 0-1,0 0 1,0 0 0,0 0-1,0 0 1,0 0-1,0 0 1,0 0-1,0 1 1,0-1-1,0 0 1,0 0-1,0 0 1,0 0-1,0 0 1,0 0-1,0 0 1,0 0 0,0 1-1,0-1 1,0 0-1,0 0 1,0 0-1,-7 18-6239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53 187 8264,'-8'13'2258,"-2"1"-1631,6-10-443,0 1 1,0 0-1,1 0 1,0 0-1,0 1 0,1-1 1,-1 1-1,1 0 1,0-1-1,1 1 1,-2 7-1,3-12-123,0 0 0,0 0-1,0-1 1,0 1 0,0 0 0,0 0-1,1 0 1,-1-1 0,0 1 0,0 0-1,1-1 1,-1 1 0,0 0 0,1-1 0,-1 1-1,1 0 1,-1-1 0,1 1 0,-1-1-1,1 1 1,0-1 0,-1 1 0,1-1 0,-1 1-1,1-1 1,0 1 0,0-1 0,-1 0-1,1 0 1,0 1 0,-1-1 0,1 0 0,0 0-1,0 0 1,0 0 0,-1 0 0,1 0-1,0 0 1,0 0 0,-1 0 0,1 0 0,0 0-1,0 0 1,-1-1 0,1 1 0,0 0-1,0 0 1,0-1 0,41-13 853,-2-8-375,-1-2 1,-1-2-1,59-52 1,-49 39-253,-18 14-339,29-22 220,-19 21-3023,-40 28-157,-6 12 1705,-22 21 913,0-2 0,-61 52 1,5-5 4644,70-65-1451,20-23-770,23-25-1036,171-131-3556,-142 120-2798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1 585 12396,'0'0'2674,"2"-9"-1804,1 2-779,0 0-1,1 1 0,0-1 0,0 1 1,0-1-1,1 1 0,0 0 0,0 1 0,0-1 1,1 1-1,0 0 0,0 1 0,12-8 1,22-12 540,47-21 1,-48 25-356,89-41 275,3 6 0,3 5 0,176-41-1,-94 44-514,309-28-1,-344 61 81,-1 9 0,360 36-1,-402-12 108,62 6 133,-69-15-3086,-123-11-2577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3:5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12204,'0'0'3560,"13"1"-2892,148 22 1344,215 57 1,-359-76-2017,36 10-24,-51-13 26,0 0 1,0 0-1,1 0 1,-1 0-1,0 0 1,0 0-1,0 1 1,0-1-1,0 1 1,-1-1-1,1 1 1,0 0-1,-1 0 1,1 0-1,-1 0 1,1 0-1,1 3 1,-3-3 2,0-1-1,0 1 1,0-1-1,-1 1 1,1-1 0,0 1-1,-1-1 1,1 1-1,-1-1 1,1 0 0,-1 1-1,0-1 1,1 0-1,-1 1 1,0-1 0,0 0-1,0 0 1,0 0-1,0 0 1,0 0 0,0 0-1,-1 0 1,1 0-1,0 0 1,0 0 0,-1-1-1,-1 2 1,-47 21 176,39-18-109,-148 57 1087,93-38-716,-117 60 0,167-70-773,29-13-9725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10922,'0'0'9284,"-1"9"-8451,-6 24 289,-21 60 1,24-80-1052,3-11-55,0 1 0,0-1 0,0 1 0,1-1-1,-1 1 1,1-1 0,-1 1 0,1-1 0,0 1-1,0-1 1,0 1 0,0 0 0,1-1 0,-1 1-1,1-1 1,0 1 0,1 3 0,-1-5 3,0 0-1,0 0 1,0 0 0,0 0 0,0 0-1,0 0 1,0 0 0,1-1 0,-1 1-1,0 0 1,1-1 0,-1 1 0,0-1-1,1 0 1,-1 1 0,1-1 0,-1 0-1,0 0 1,1 0 0,-1 0 0,1 0-1,1-1 1,10-1 53,-1-1 0,1 0 0,-1-1 0,0 0 0,17-10 0,89-55-231,-45 23 62,-96 100 428,21-51-289,1 1 0,-1-1 0,1 1 0,0 0 0,0-1 0,0 1-1,0 0 1,0 0 0,1 0 0,0 4 0,0-7-11,1 0-1,-1 0 0,1 0 1,0 0-1,-1 0 0,1 0 1,0 0-1,-1 0 0,1 0 1,0-1-1,0 1 0,0 0 1,0 0-1,0-1 0,0 1 1,0-1-1,0 1 0,0-1 1,0 1-1,0-1 0,0 0 1,0 0-1,0 1 0,0-1 1,1 0-1,-1 0 0,0 0 1,0 0-1,0 0 0,0 0 1,0 0-1,0-1 0,1 1 1,-1 0-1,2-2 0,14-2-27,1-1 0,-1-1 0,0 0-1,0-2 1,-1 0 0,0-1-1,-1 0 1,1-1 0,13-13-1,12-5-627,-52 63 113,8-30 564,0-1 0,1 1 1,0 0-1,0 0 0,0 0 0,0 1 1,1-1-1,0 0 0,0 0 0,0 1 1,1-1-1,0 1 0,0 8 0,1-13-21,0 0-1,-1 0 1,1 0-1,0-1 1,-1 1-1,1 0 1,0 0-1,0-1 1,0 1-1,0-1 1,0 1-1,-1-1 1,1 1-1,0-1 1,0 1-1,0-1 1,0 0-1,0 0 1,1 1-1,-1-1 1,0 0-1,0 0 1,0 0-1,2 0 1,29-2 262,-30 2-254,9-2-6,0 0 0,-1 0 0,1-1 0,-1 0 0,0-1 0,0 0 0,-1-1 0,14-8 0,5-5-583,33-31 0,-52 41 253,-27 50-557,-2 0 831,17-17 13,3-24 10,0 0 0,0-1-1,0 1 1,0-1 0,0 1 0,0 0 0,0-1 0,1 1 0,-1-1-1,0 1 1,1-1 0,-1 1 0,0-1 0,1 1 0,-1-1 0,0 1-1,1-1 1,-1 1 0,1-1 0,-1 0 0,1 1 0,-1-1 0,1 0-1,-1 1 1,1-1 0,0 0 0,-1 0 0,1 1 0,0-1 0,7 1-363,-1-1 0,1 0 0,-1-1 1,1 1-1,-1-1 0,1-1 0,-1 1 1,0-1-1,0 0 0,0-1 0,0 0 1,0 0-1,0-1 0,11-7 0,7-6-2259,-1-1-1,31-30 1,-8 2-2775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18332,'-1'-10'1425,"-3"-16"26,4 25-1296,0 0 0,0 0 0,0 0 0,0 0 0,-1 0 0,1 0 1,0 0-1,-1 0 0,1 0 0,-1 0 0,1 0 0,-1 1 0,0-1 0,1 0 0,-1 0 1,0 0-1,-1 0 0,2 1-80,-1 0 0,1 0 0,-1 0 0,0 0 0,1 1 0,-1-1 0,1 0 0,-1 0 1,1 0-1,-1 1 0,0-1 0,1 0 0,-1 1 0,1-1 0,0 1 0,-1-1 0,1 1 0,-1-1 0,1 1 0,0-1 0,-1 1 1,1-1-1,0 1 0,-1-1 0,1 1 0,0-1 0,0 1 0,0-1 0,-1 1 0,1 0 0,0 0 0,-7 23 446,7-23-446,-4 12 25,1 0 1,0 1-1,1-1 1,1 1-1,0-1 1,1 1-1,3 23 1,-3-35-89,0-1 1,1 1-1,-1-1 1,1 1-1,-1-1 1,1 1-1,0-1 1,0 1-1,-1-1 0,1 1 1,0-1-1,0 0 1,1 0-1,-1 1 1,0-1-1,0 0 1,1 0-1,-1 0 0,0 0 1,1-1-1,1 2 1,-1-1 3,0-1 1,1 1-1,-1-1 1,1 0-1,-1 0 0,0 0 1,1 0-1,-1 0 1,0 0-1,1-1 1,-1 1-1,0-1 0,3 0 1,4-3 26,0 0 1,0-1-1,0 1 1,-1-2-1,0 1 1,9-8-1,-7 3 11,0-1 0,17-22 0,8-9-113,-35 42 57,0 0 0,0 0 1,0 0-1,1 0 0,-1 0 0,0 0 1,0 0-1,0 0 0,0 0 1,0 0-1,0 0 0,0 0 0,0 0 1,0 0-1,0 0 0,1 0 1,-1 0-1,0 0 0,0 0 0,0 0 1,0 0-1,0 0 0,0 0 1,0 0-1,0 0 0,0 0 0,0 0 1,1 0-1,-1 0 0,0 0 1,0 0-1,0 0 0,0 0 0,0 0 1,0 0-1,0 0 0,0 0 0,0 0 1,0 0-1,0 1 0,0-1 1,0 0-1,0 0 0,1 0 0,-1 0 1,0 0-1,0 0 0,0 0 1,0 0-1,0 0 0,0 0 0,0 1 1,0-1-1,0 0 0,0 0 1,0 0-1,0 0 0,0 0 0,0 0 1,0 0-1,0 0 0,0 0 1,0 1-1,-1-1 0,2 12-42,-3 14-11,2-26 55,-1 7-10,0-1 1,1 1-1,0 0 0,0-1 1,1 1-1,2 9 1,-3-14 6,1 0 1,-1 0 0,1 0 0,0 0-1,0 0 1,0 0 0,0 0 0,0-1 0,0 1-1,0-1 1,1 1 0,-1 0 0,1-1-1,-1 0 1,1 1 0,-1-1 0,1 0 0,0 0-1,-1 0 1,1 0 0,0 0 0,0-1-1,0 1 1,0 0 0,3 0 0,0 0 38,0-1 0,0 0 1,0 0-1,0 0 0,1 0 0,-1-1 1,0 1-1,0-2 0,0 1 1,0 0-1,0-1 0,0 0 0,-1 0 1,1 0-1,-1-1 0,1 1 1,-1-1-1,0 0 0,0-1 0,0 1 1,6-7-1,-6 5 31,0 0 0,0-1 0,0 1 0,-1 0 0,0-1 0,0 0 0,0 0 0,-1 0 0,0 0 0,0 0 0,0 0 0,-1-1 0,0 1 0,0 0 0,-1-1 0,0 1 0,0-7 0,6 14-3463,18 9 1251,-4-7 1385,4-3-67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0 9865,'0'0'6278,"-10"14"-4441,-17 23-568,-25 46 0,43-68-914,1 1 1,1 0-1,1 1 0,0-1 1,1 1-1,0 0 0,-2 23 1,6-26-229,0 0 1,1 0-1,1 0 1,4 24 0,-5-35-190,1-1 0,-1 1 0,1 0 0,0-1 0,0 1 0,-1 0 0,2-1 0,-1 1 0,0-1 0,0 0 0,1 1 0,-1-1 0,1 0 0,0 0 0,0 0 0,0 0 0,0 0 0,0 0 0,0-1 0,0 1 0,1-1 0,-1 1 0,0-1 0,1 0 0,-1 0 0,1 0 0,0 0 0,-1 0 0,1-1 0,0 1 0,2-1 1,-3-5-5446,-12-18-58,-5 4-1535</inkml:trace>
  <inkml:trace contextRef="#ctx0" brushRef="#br0" timeOffset="1">0 229 12107,'0'0'12973,"87"-34"-12012,-27 33-257,3-3-415,3 0-129,-4 0-96,-8-3-224,-12-1-1634,-12-4-1185,-19-6-2050,-11-5-6149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13068,'0'0'13165,"62"-4"-13133,-52 4-481,-1 0-3426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12716,'0'0'9508,"0"11"-8836,1 23-102,-3 1-1,0 0 0,-12 49 0,6-32-391,-3 54-1,11-92-463,-2 21 59,-2-13-4358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12940,'0'0'1084,"0"-10"678,0 5-1505,0 0 0,0 0 0,0 0 0,0 0 1,1 0-1,0 1 0,0-1 0,0 0 1,1 0-1,-1 1 0,1-1 0,0 1 0,1 0 1,-1-1-1,1 1 0,0 0 0,0 0 0,0 1 1,0-1-1,1 1 0,4-5 0,6-1 24,0 0 0,1 1-1,0 1 1,0 0-1,1 1 1,0 0 0,0 2-1,25-5 1,-13 5-250,-1 1 0,1 2-1,0 0 1,38 5 0,-53-2-30,-1 0-1,0 0 1,0 1 0,0 1-1,14 6 1,-23-9-7,0 0 1,0 0 0,0 1 0,0-1-1,0 1 1,0 0 0,-1 0 0,1 0-1,-1 0 1,0 0 0,1 1-1,-1-1 1,0 1 0,0-1 0,-1 1-1,1 0 1,0 0 0,-1 0 0,0 0-1,0 0 1,0 0 0,0 0 0,0 0-1,0 6 1,-1-6 7,-1-1 0,1 0 1,-1 0-1,1 0 0,-1 0 0,0 0 0,0 0 0,0 0 1,0 0-1,-1 0 0,1 0 0,0-1 0,-1 1 0,1-1 1,-1 1-1,0-1 0,1 1 0,-1-1 0,0 0 0,-2 1 1,-46 24 214,38-21-144,-87 37 214,55-29-3723,39-12-2271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13677,'0'0'11077,"-12"13"-10933,-11 11 83,1 2-1,2 1 0,0 0 1,-22 44-1,32-51-127,0 1 1,2 0-1,0 1 1,2-1-1,0 2 1,2-1-1,0 0 1,1 1-1,2 0 1,0 22-1,2-38-104,0-1 0,0 0-1,1 1 1,-1-1 0,1 0-1,1 0 1,-1 0 0,1-1-1,0 1 1,0-1 0,1 1-1,0-1 1,0 0 0,0 0-1,0-1 1,1 1 0,0-1-1,0 0 1,0 0 0,0 0-1,1-1 1,5 3 0,4 1-578,0-1 0,0-1 1,0 0-1,1-1 1,-1-1-1,1 0 1,28 1-1,29-3-6480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8072,'0'0'15380,"-8"12"-15220,-49 65 32,-3-2 0,-118 112 0,177-186-368,20-33-5947,-7 9 918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12524,'0'0'10762,"47"49"-9321,-18-31-608,3 2-545,7 2-223,3 3 31,-1 2-64,1-2-865,-7 2-1633,-4-3-3076,-7-4-4451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12300,'0'0'10602,"56"6"-9289,-12-8 0,10-3-416,5 1-288,-1 2-129,-5 2-288,-8 0-160,0 0-32,-9 6 0,-4 2-576,-4-3-1314,-3-5-1281,-2 0-4132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8104,'0'0'15593,"-7"10"-15054,-6 7-382,-2 0-1,0-1 1,-1-1-1,-22 18 1,-88 58-19,62-46-317,63-45 141,1 0-1,-1 1 1,0-1 0,0 1-1,1-1 1,-1 1-1,0-1 1,0 1 0,1-1-1,-1 1 1,0 0-1,1-1 1,-1 1-1,1 0 1,-1-1 0,1 1-1,-1 0 1,1 0-1,0 0 1,-1-1 0,1 1-1,0 0 1,0 0-1,-1 0 1,1 0 0,0 1-1,1-1 17,0 0-1,0-1 1,0 1-1,0-1 1,0 1-1,0-1 1,0 1 0,0-1-1,0 1 1,0-1-1,0 0 1,0 0-1,0 1 1,0-1-1,1 0 1,-1 0-1,1 0 1,64-5-42,-61 4 37,120-17-169,44-4-297,-56 16-7781,-103 6 3592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5733,'0'0'11852,"53"7"-9514,-14-7-192,8 0-705,-1 0-608,4 0-577,-2 0-192,-5 0-64,-2 0-1313,-3 0-2178,-2 0-3268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18876,'-14'57'2699,"3"1"1,-5 95-1,17 118-452,1-258-2300,-2-9-49,1-1-1,-1 0 1,0 0 0,0 1 0,0-1-1,0 0 1,-1 5 0,-3-32-1988,2-28 1223,1 18 319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583 0 14414,'0'0'9054,"-12"12"-8547,-20 21-152,-450 479 389,469-495-1372,-9 10-1162,5-14-4846,13-12-544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15310,'0'0'4581,"-25"75"-3332,35-42 64,14 1-256,8 4-256,14 1-289,14 4-191,12 2-193,11 1-96,5 2-192,-3-3-1730,-2-8-3587,-15-8-6118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9385,'0'0'12625,"-3"12"-11926,1-6-666,1 1-1,-1-1 1,0 0-1,-1 0 0,1 0 1,-1 0-1,-1 0 0,1-1 1,-1 1-1,0-1 0,0 0 1,0 0-1,-1 0 1,1-1-1,-7 5 0,-75 50 72,-61 47 219,146-106-317,1 0 0,0 0 0,0 0 0,0 0 0,-1 0 0,1 1 0,0-1 0,0 0 0,0 0 0,-1 0 0,1 0 0,0 0-1,0 1 1,0-1 0,0 0 0,0 0 0,-1 0 0,1 0 0,0 1 0,0-1 0,0 0 0,0 0 0,0 1 0,0-1 0,0 0 0,0 0 0,0 0-1,0 1 1,0-1 0,0 0 0,0 0 0,0 1 0,0-1 0,0 0 0,0 0 0,0 0 0,0 1 0,0-1 0,0 0 0,0 0 0,0 0 0,0 1-1,0-1 1,1 0 0,-1 0 0,0 0 0,0 1 0,0-1 0,0 0 0,1 0 0,-1 0 0,0 0 0,0 0 0,0 0 0,0 1 0,1-1-1,-1 0 1,23 4 122,43-4-127,-55 0 17,47-2-194,53 0-110,-40 5-4296,-43 2-1258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14990,'0'0'4741,"81"0"-2755,-28-8-353,4 3-544,9 1-256,-2 4-481,-4 0-320,-7 0-416,-12 4-1794,-11 4-3235,-11-3-8136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35 12396,'0'0'5007,"10"-7"-2759,30-18-930,-40 25-1294,0-1 0,1 1 0,-1 0-1,0 0 1,1-1 0,-1 1 0,0 0-1,1 0 1,-1 0 0,0 0 0,1-1 0,-1 1-1,1 0 1,-1 0 0,0 0 0,1 0 0,-1 0-1,1 0 1,-1 0 0,0 0 0,1 0 0,-1 0-1,1 0 1,-1 0 0,0 1 0,1-1 0,-1 0-1,0 0 1,1 0 0,-1 0 0,1 1-1,-1-1 1,0 0 0,0 0 0,1 1 0,-1-1-1,0 0 1,1 1 0,-1-1 0,0 0 0,0 1-1,0-1 1,1 0 0,-1 1 0,0-1 0,0 0-1,0 1 1,0-1 0,0 1 0,0-1-1,0 0 1,0 1 0,0-1 0,0 1 0,0-1-1,0 0 1,0 1 0,0-1 0,0 1 0,0-1-1,0 0 1,0 1 0,0-1 0,-1 0 0,1 1-1,0-1 1,0 1 0,-7 27 120,1-13-63,-2-1-1,1 0 1,-2 0 0,0 0 0,-18 21-1,-62 59 79,52-57-92,-1 0-76,-9 10 15,19-14-2993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12460,'0'0'9096,"60"41"-7846,-28-16-514,8 2-351,1 2-193,6 0-96,4-2-96,0 0-737,-4-9-2113,-3-6-2628,-7-8-4387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12236,'0'0'6053,"55"6"-4131,0-6-64,15 0-641,9 0-416,7-1-353,5-3-320,-12 3-64,-4 1-96,-18 0-544,-10 3-898,-7 4-928,-20-4-2434,1-3-2788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0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9641,'0'0'3652,"64"59"-1987,-32-19-191,-2 8-193,4 9-256,-6 4-385,-9 3-63,-12 4-1,-7 4 33,-13 7 0,-21 4-225,-11 4-224,-13 4-64,-6-3-32,-4 0-1089,-4-9-1697,1-13-2403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15182,'0'0'6951,"66"10"-5990,-8-8 96,14-1-513,7 0-351,0-1-161,2 0 0,-13 0-385,-10 0-800,-12 0-1249,-22 0-1570,-13 0-352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13421,'0'0'4996,"92"34"-3522,-30-33-97,19-1-768,4 0-385,0 0-128,-4-6-96,-4-1-737,-15 0-2978,-3-4-4357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18628,'7'3'807,"0"-1"-1,0 0 1,1 0 0,-1-1 0,1 0-1,-1-1 1,1 1 0,-1-1 0,14-2 0,7 1 263,-24 1-1001,1-1 1,-1 1-1,0-1 1,0 0-1,0 0 1,0-1-1,0 1 0,0-1 1,0 0-1,-1 0 1,1 0-1,-1 0 1,6-5-1,-8 6-67,1 0 1,-1-1-1,1 1 1,-1-1-1,1 1 0,-1-1 1,0 0-1,0 1 0,0-1 1,0 0-1,0 0 0,0 0 1,0 0-1,-1 0 0,1 0 1,-1 0-1,1 0 0,-1 0 1,0 0-1,0 0 0,0 0 1,0 0-1,0 0 0,0 0 1,-1-1-1,1 1 0,-1 0 1,-1-3-1,2 4-4,-1 0 1,1 0-1,-1 1 0,1-1 0,-1 0 0,0 0 0,0 0 1,1 1-1,-1-1 0,0 0 0,0 1 0,0-1 0,0 1 1,0-1-1,0 1 0,0-1 0,0 1 0,0 0 0,0-1 1,0 1-1,0 0 0,0 0 0,0 0 0,0 0 0,0 0 1,0 0-1,0 0 0,0 0 0,0 0 0,0 0 0,0 1 1,0-1-1,0 0 0,0 1 0,0-1 0,0 1 0,-1 0 1,-3 1-12,0 1 0,0 0 1,0 0-1,0 0 0,-6 6 1,6-4 6,0 1 0,0 0 1,1 0-1,0 0 0,0 0 1,0 0-1,1 1 0,0-1 1,0 1-1,1 0 0,-3 12 1,4-17 10,1 0 1,-1 0 0,1 0 0,0 1-1,0-1 1,0 0 0,0 0 0,0 1-1,0-1 1,0 0 0,1 0 0,-1 0 0,1 0-1,0 1 1,0-1 0,0 0 0,0 0-1,0 0 1,0 0 0,0-1 0,0 1-1,1 0 1,-1 0 0,1-1 0,-1 1-1,1-1 1,0 1 0,0-1 0,0 0-1,0 0 1,0 0 0,0 0 0,0 0 0,0 0-1,0 0 1,0-1 0,0 1 0,0-1-1,1 1 1,3-1 0,3 1 15,-1-1 0,1-1-1,-1 1 1,1-1 0,-1-1 0,1 1 0,-1-2 0,0 1-1,0-1 1,0 0 0,14-8 0,-6 1 11,0 0 0,0-1 0,-1 0 0,17-18 1,-13 11-42,-2-1 1,0 0-1,-1-1 0,-1 0 1,-1-2-1,-1 1 1,-1-2-1,0 0 1,11-37-1,-21 55-9,-1 0 0,0 0-1,0 0 1,-1 0 0,0-1-1,0 1 1,0 0 0,0 0-1,-1 0 1,-2-9 0,3 12 10,-1 1 0,1 0 1,-1 0-1,1 0 1,-1 0-1,1 0 0,-1 0 1,0 0-1,0 0 1,0 0-1,1 0 0,-1 0 1,0 0-1,0 0 0,0 1 1,0-1-1,0 0 1,0 1-1,-3-2 0,3 2 2,-1 0 1,0-1-1,0 1 0,0 0 0,0 1 0,0-1 0,0 0 0,0 0 1,0 1-1,0-1 0,0 1 0,0 0 0,1-1 0,-1 1 1,0 0-1,-3 2 0,-3 3 7,0 0 0,1 0-1,0 0 1,0 1 0,0 0 0,1 0 0,0 1 0,0 0 0,0 0 0,1 0-1,1 0 1,-6 13 0,6-10 14,0 1-1,0 0 0,1-1 1,0 1-1,1 0 0,1 0 1,0 1-1,0-1 0,2 18 0,0-25-141,0 0 0,0 0 0,0 0 0,0 0 0,1 0 0,0 0 0,0-1 0,0 1 0,0-1 0,1 1 0,0-1 0,0 0 0,0 0 0,0 0 0,1-1 0,-1 1 0,1-1 0,0 0-1,0 0 1,0 0 0,0 0 0,1-1 0,-1 1 0,1-1 0,0-1 0,-1 1 0,1 0 0,0-1 0,0 0 0,0 0 0,0-1 0,0 1 0,0-1 0,0 0 0,0-1 0,8-1-1,23-6-749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241 172 8136,'16'-10'2371,"-1"-1"1,0-1-1,17-17 1,-28 26-1974,-1-1 0,0 1 1,0-1-1,0 1 1,-1-1-1,1 0 1,-1-1-1,0 1 1,0 0-1,0 0 0,-1-1 1,0 1-1,1-1 1,-2 0-1,1 1 1,0-1-1,-1 0 0,0-7 1,-1 10-362,1 1 0,-1 0 0,1 0 0,-1 0 0,0 0 0,0 0-1,1 0 1,-1 0 0,0 0 0,0 0 0,0 0 0,0 0 0,0 0 0,0 0 0,0 1 0,-1-1 0,1 0 0,0 1 0,0-1 0,0 1 0,-1 0 0,1-1 0,0 1-1,-1 0 1,1 0 0,-3 0 0,-41-2-43,38 2 18,-4 1-25,0 2 0,0-1 0,0 1 0,0 1-1,0 0 1,1 1 0,-1 0 0,1 0 0,1 1-1,-1 0 1,1 1 0,0 0 0,0 0 0,1 1-1,0 0 1,0 1 0,1 0 0,-9 14 0,14-21 5,1 0 1,0 0 0,0 0-1,0 0 1,0 0-1,0 0 1,1 0 0,-1 0-1,0 0 1,1 0 0,0 0-1,-1 1 1,1-1 0,0 0-1,0 0 1,0 0 0,0 1-1,1-1 1,-1 0 0,2 3-1,-1-3 5,0-1 0,0 1-1,0-1 1,0 0 0,1 1-1,-1-1 1,1 0 0,-1 0-1,1 0 1,-1 0 0,1 0-1,0 0 1,-1 0 0,1-1-1,0 1 1,0-1 0,-1 1-1,1-1 1,2 1 0,5 0-10,1-1 0,-1 0 0,1 0 0,-1-1 1,0 0-1,1 0 0,-1-1 0,14-5 0,0-3-271,1-2-1,-2 0 1,0-1-1,38-31 1,-52 39 142,-21 50-894,5-27 1023,1 1 0,0 1 0,2 0 0,0 0 0,1 0 0,-2 33 0,5-40 43,1-1 1,1 1-1,0-1 1,1 0-1,0 0 1,0 0-1,2 0 0,-1 0 1,2 0-1,-1-1 1,2 1-1,6 11 1,-11-23-14,-1 1 1,0-1-1,1 0 0,-1 1 1,0-1-1,1 1 1,-1-1-1,0 1 1,0-1-1,0 1 0,1-1 1,-1 1-1,0-1 1,0 1-1,0-1 1,0 1-1,0 0 0,0-1 1,0 1-1,0-1 1,0 1-1,0-1 1,-1 1-1,1-1 0,0 1 1,0-1-1,0 1 1,-1-1-1,1 1 1,0-1-1,0 1 0,-1-1 1,1 0-1,0 1 1,-1-1-1,1 1 1,-1-1-1,1 0 0,0 1 1,-1-1-1,1 0 1,-1 0-1,1 1 1,-1-1-1,1 0 0,-1 0 1,1 0-1,-1 1 1,1-1-1,-1 0 1,1 0-1,-1 0 0,0 0 1,1 0-1,-1 0 1,0 0-1,-44-1 715,29 1-498,-261-16 332,285 15-1873,-1 0-1,1 0 1,-1-1 0,0 0 0,1-1 0,10-4-1,-3 1-1777,26-10-7442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16624,'0'0'4511,"-9"0"-2627,0 2-1756,0-1 0,0 1 0,0 1 1,0 0-1,1 0 0,-1 1 0,1 0 0,0 0 0,0 1 0,0 0 0,1 0 1,0 1-1,0 0 0,0 0 0,0 1 0,1-1 0,0 1 0,1 1 0,-7 10 1,12-17-128,-1 1 1,0-1 0,0 1 0,1-1 0,-1 1 0,1-1 0,-1 1 0,1 0 0,0-1 0,-1 1 0,1 0 0,0-1 0,0 1 0,0 0 0,0-1 0,1 1 0,-1 0 0,0-1 0,1 1 0,-1 0 0,1-1 0,0 1-1,-1-1 1,1 1 0,0-1 0,0 1 0,0-1 0,0 0 0,0 0 0,0 1 0,0-1 0,1 0 0,-1 0 0,0 0 0,1 0 0,-1 0 0,0 0 0,1-1 0,2 2 0,9 4-8,-1-1 0,1-1-1,0 0 1,15 2 0,-3 0-127,10 3-87,-13-4-199,0 2 0,0 0 0,-1 1 1,0 1-1,24 13 0,-44-21 409,0-1 1,0 1-1,0 0 1,0-1-1,0 1 1,0 0-1,0 0 1,-1-1 0,1 1-1,0 0 1,0 0-1,-1 0 1,1 0-1,0 0 1,-1 0-1,1 0 1,-1 0-1,1 1 1,-1-1-1,0 0 1,1 0-1,-1 0 1,0 0-1,0 1 1,0-1-1,0 0 1,0 0-1,0 2 1,-1 0 23,0-1-1,-1 0 1,1 0 0,0 1 0,-1-1 0,1 0-1,-1 0 1,0 0 0,1 0 0,-1-1 0,0 1-1,-4 2 1,-7 4 224,0 0-1,0-1 1,-19 8-1,8-5-7,0 0 1,0-2-1,-1 0 0,0-2 1,-1-1-1,-44 3 0,69-8-398,-1 1-1,0-1 0,1 0 1,-1-1-1,1 1 0,-1 0 1,0 0-1,1-1 0,-1 1 1,1-1-1,-1 0 0,1 1 1,-1-1-1,1 0 0,0 0 1,-1 0-1,1 0 1,0 0-1,0 0 0,-3-2 1,-5-21-6770,3-7-5057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16111,'0'0'5734,"49"-22"-4037,-21 21-832,-1 1 32,7 0-577,2 0-288,-1 10 0,1 0-608,2 4-1442,1-2-1666,-3-2-2305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0 13357,'0'0'9294,"-13"10"-9150,-37 30 108,2 3-1,2 2 1,2 1 0,2 3 0,-60 91 0,101-139-275,-1 2-196,-1 1 0,1 0-1,0 0 1,0-1 0,0 1 0,1 0-1,-1 1 1,1-1 0,0 0 0,-1 5-1,9-16-9223,5-14-2120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29 12908,'-10'-1'780,"-4"-1"-189,0 1 1,0 0 0,0 1-1,0 1 1,0 0 0,1 1-1,-1 0 1,0 1 0,1 1-1,-1 0 1,-23 11 0,27-9-327,1-1 0,0 1 0,-17 14 0,24-17-194,-1-1-1,1 0 1,0 1 0,0 0 0,0-1 0,0 1-1,0 0 1,1 0 0,-1 0 0,1 0-1,0 1 1,0-1 0,0 0 0,0 0 0,1 1-1,-1 6 1,1-9-36,1 1 0,-1 0 0,1 0 0,0-1 0,-1 1 0,1 0 0,0-1 0,0 1 0,0-1 0,0 1 0,1-1 0,-1 1 0,0-1 0,0 0 0,1 1 0,-1-1 0,1 0 0,-1 0 0,1 0 0,0 0 0,-1-1 0,1 1 0,0 0 0,0-1 0,-1 1 0,5 0 0,52 9 536,-39-9-510,0 0 1,0-1-1,-1-1 0,1-1 0,0-1 1,28-7-1,-41 8-43,0 0 0,0-1 1,0 1-1,0-1 0,0-1 0,-1 1 0,0-1 1,0 0-1,0 0 0,5-5 0,-7 6 12,-1-1 0,1 1 0,-1 0-1,0-1 1,0 0 0,0 0-1,-1 1 1,1-1 0,-1 0-1,0 0 1,0 0 0,0-1 0,-1 1-1,0 0 1,1 0 0,-1 0-1,-1-5 1,0 6-25,0 0-1,0 0 1,0 0-1,0 0 1,0 0 0,-1 0-1,1 0 1,-1 0 0,0 1-1,0-1 1,0 1-1,0-1 1,-1 1 0,1 0-1,-1 0 1,1 0-1,-1 0 1,0 0 0,1 0-1,-1 1 1,0 0 0,0-1-1,0 1 1,0 0-1,-1 0 1,1 1 0,0-1-1,-6 0 1,-7-1-113,1 0 0,0 1 0,-1 1 0,-27 3 0,36-2-93,0 0-1,0 1 0,0 1 1,0-1-1,1 1 1,-1 0-1,1 0 0,-1 1 1,1-1-1,0 2 0,1-1 1,-1 1-1,1-1 1,0 2-1,0-1 0,0 0 1,1 1-1,-5 8 1,5-9-372,1 1 0,0 0 0,1 0 0,-1 0 0,1 0 0,0 0 1,0 0-1,1 1 0,0-1 0,0 0 0,1 1 0,-1-1 1,1 1-1,1-1 0,-1 1 0,1-1 0,0 1 0,1-1 1,0 0-1,3 10 0,19 21-8347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11 14061,'-10'2'1276,"-16"6"206,0 1-1,1 1 1,0 1-1,-35 21 1,52-28-1330,1 1 0,0 0 0,0 0 0,0 0 0,0 1 0,1-1 0,0 2 0,0-1 0,0 1 0,1 0 0,0 0 0,1 0 0,-1 1 0,2-1 0,-1 1 0,1 0-1,0 0 1,0 1 0,-1 10 0,4-18-140,0 1 0,0-1 0,0 1-1,0 0 1,0-1 0,1 1 0,-1-1-1,0 1 1,1-1 0,-1 1 0,1-1-1,0 1 1,-1-1 0,1 1-1,0-1 1,0 0 0,0 1 0,0-1-1,0 0 1,0 0 0,1 0 0,-1 0-1,2 2 1,1-1 20,0 0-1,0 0 1,1 0 0,-1-1 0,0 1-1,1-1 1,-1 0 0,7 0-1,5 1 152,1-2-1,-1 0 1,30-4 0,-34 2-121,0-1 1,-1 0 0,1-1-1,-1-1 1,0 1 0,0-2-1,-1 1 1,0-2 0,0 1 0,15-14-1,-20 16-34,1-1 1,-2 0-1,1 0 0,0 0 0,-1 0 1,0-1-1,0 0 0,-1 1 0,1-2 1,-1 1-1,-1 0 0,1 0 0,-1-1 1,0 0-1,-1 1 0,1-1 0,-1 0 1,-1 0-1,1-11 0,-2 15-128,1 0-1,-1 0 0,0 0 1,0 1-1,0-1 1,0 0-1,0 1 1,0-1-1,-1 1 0,1-1 1,-1 1-1,0 0 1,0 0-1,0 0 1,0 0-1,0 0 0,0 0 1,0 0-1,-1 0 1,1 1-1,-5-2 1,-2-1-1432,0 0 0,0 0 1,-1 1-1,-19-3 0,-7 1-5018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16335,'0'0'4784,"-6"11"-4331,-6 13-143,2 1 0,0 0-1,2 0 1,0 1 0,2 0-1,1 1 1,-3 43-1,8-69-286,0 1-1,0 0 0,0-1 0,1 1 0,-1 0 0,0-1 0,1 1 0,-1-1 0,1 1 0,0-1 1,0 1-1,-1-1 0,1 1 0,0-1 0,0 0 0,0 1 0,1-1 0,-1 0 0,0 0 1,0 0-1,1 0 0,-1 0 0,0 0 0,1 0 0,-1-1 0,1 1 0,-1 0 0,1-1 1,0 1-1,-1-1 0,1 1 0,-1-1 0,1 0 0,0 0 0,-1 0 0,1 0 0,0 0 0,-1 0 1,1 0-1,0-1 0,2 0 0,7-1 104,0 0 1,0 0-1,0-1 1,0-1-1,10-5 0,20-12-26,-1-2 0,-2-2 0,48-39-1,-9 6 212,-77 58-309,1-1 1,-1 1-1,1-1 0,-1 1 0,1-1 0,0 1 0,-1-1 0,1 1 0,-1-1 1,1 1-1,0 0 0,0-1 0,-1 1 0,1 0 0,0 0 0,0-1 0,-1 1 1,1 0-1,0 0 0,0 0 0,-1 0 0,1 0 0,0 0 0,0 0 0,-1 0 1,1 1-1,0-1 0,0 0 0,-1 0 0,2 1 0,-1 0-1,-1 1-1,1-1 0,-1 0 1,1 0-1,-1 1 0,0-1 1,0 0-1,1 1 1,-1-1-1,0 1 0,0-1 1,0 0-1,0 1 1,-1-1-1,1 3 0,-20 69 12,15-57 43,4-14-45,0-1 1,1 1-1,-1-1 0,1 1 1,-1 0-1,1-1 0,-1 1 1,1 0-1,0-1 0,0 1 1,0 0-1,0-1 0,0 1 1,0 0-1,0 0 0,1-1 1,-1 1-1,1 0 0,-1-1 0,1 1 1,-1-1-1,1 1 0,0-1 1,0 1-1,0-1 0,0 1 1,0-1-1,0 0 0,0 0 1,0 1-1,1-1 0,2 2 1,1-2 93,0 1 1,0-1 0,1 0 0,-1-1-1,1 1 1,-1-1 0,0 0 0,1-1-1,6 0 1,9-3-12,0-1-1,0 0 1,0-2-1,-1 0 1,0-1-1,36-21 1,-31 15-222,1 2 0,49-17 1,-74 29 122,0 0 1,-1 0-1,1-1 1,-1 1-1,1 0 1,0 0-1,-1 0 1,1 0-1,-1 0 1,1 0-1,0 0 1,-1 0-1,1 0 1,0 0-1,-1 0 1,1 0-1,-1 0 1,1 0-1,-1 1 1,1-1-1,0 0 1,-1 0-1,1 1 1,-1-1-1,1 0 1,-1 1-1,1-1 1,-1 1-1,1-1 1,0 2-1,-1 19-225,-20 34-152,16-45 351,2-6 14,1 0-1,-1 0 1,1 0-1,0 1 1,0-1 0,0 0-1,0 0 1,0 9-1,2-11-6,0-1 0,-1 0-1,1 0 1,-1 0-1,1 0 1,0 0 0,0 0-1,0 0 1,0 0-1,0 0 1,0 0 0,0 0-1,0 0 1,0-1-1,0 1 1,0 0 0,0-1-1,0 1 1,1-1-1,-1 1 1,0-1 0,1 0-1,-1 1 1,0-1 0,0 0-1,1 0 1,-1 0-1,0 0 1,1 0 0,-1 0-1,0-1 1,2 1-1,7-1-802,0 1 0,0-2 0,0 1-1,0-1 1,-1-1 0,19-7 0,25-13-5760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244 180 14542,'-41'25'2260,"13"-9"-511,1 0 0,0 3 0,1 0-1,1 1 1,-27 29 0,50-48-1688,1 1 0,-1 0-1,1 0 1,-1 0 0,1 0-1,0 0 1,-1 0 0,1 0 0,0 0-1,0 0 1,1 1 0,-1-1 0,0 0-1,0 5 1,2-6-51,-1 0 0,1 0 0,-1 0 0,1 0 0,-1-1 0,1 1 0,0 0 0,-1 0 0,1 0-1,0-1 1,0 1 0,0-1 0,0 1 0,-1 0 0,1-1 0,0 1 0,0-1 0,0 0 0,0 1 0,0-1 0,0 0 0,0 0 0,0 1 0,0-1 0,0 0 0,1 0 0,-1 0 0,0 0 0,0 0 0,0-1 0,0 1-1,0 0 1,1-1 0,11-1 23,0 0 0,-1-1 0,1 0-1,-1-1 1,0 0 0,0-1 0,-1-1 0,22-13-1,7-7-179,36-33-1,-32 23-136,-2-1 0,-1-3 0,-2-2 0,45-62 0,-97 124 375,0 1 0,1 0 0,1 1-1,1 0 1,1 1 0,-8 31 0,14-45-36,1 1 0,0 0 1,1 0-1,0 0 0,1 0 0,0 0 0,1 0 1,-1 0-1,2 0 0,0 0 0,0 0 1,1 0-1,0-1 0,0 0 0,1 1 1,0-1-1,1 0 0,0-1 0,11 16 1,-8-15-273,1 0 1,-1 0-1,1-1 0,11 8 1,25 8-4691,-10-12-2914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123 339 5926,'-9'8'2674,"-2"2"-1762,-53 53 2427,60-58-2809,0-1 0,0 1 0,1 0 0,-1 0 0,1 1 0,0-1 0,1 1 0,-1-1-1,1 1 1,0 0 0,1 0 0,-1 0 0,0 7 0,14-16 1920,13-16-1606,-1-1-1,0-1 1,-2-1-1,29-36 1,-17 19-353,89-103 312,-102 114-720,-1 0 1,-2-1-1,22-45 1,-64 152-410,20-67 330,-1 0 1,0 1-1,1 0 1,0 0 0,1 0 0,1 1 0,0-1 0,-1 13 0,3-24-7,0-1-1,0 1 1,0-1 0,0 1 0,1-1 0,-1 0 0,0 1 0,0-1-1,0 1 1,0-1 0,0 0 0,1 1 0,-1-1 0,0 0-1,0 1 1,1-1 0,-1 0 0,0 1 0,0-1 0,1 0-1,-1 1 1,0-1 0,1 0 0,-1 0 0,0 0 0,1 1-1,-1-1 1,1 0 0,-1 0 0,0 0 0,1 0 0,-1 0 0,1 1-1,0-1 1,21-3-14,19-14 86,-19 3-8,0-2-1,-1 0 1,-1 0-1,0-2 0,-2-1 1,0 0-1,-1-1 1,-1-1-1,17-29 0,-51 109-611,16-55 530,-31 81 116,30-78-171,1 0 0,0 1 0,1-1 1,0 0-1,0 1 0,0-1 0,1 0 0,0 1 1,1-1-1,1 9 0,-1-15-50,0 1 1,0 0-1,0 0 1,1 0-1,-1-1 0,1 1 1,-1-1-1,1 1 0,-1-1 1,1 0-1,0 1 0,0-1 1,-1 0-1,1 0 0,0 0 1,0-1-1,0 1 1,0 0-1,0-1 0,0 1 1,1-1-1,-1 0 0,0 1 1,0-1-1,3 0 0,4 0-739,-1 0 1,1 0-1,-1-1 0,1 0 0,8-2 0,20-14-5926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5926,'0'0'22576,"12"-2"-22021,130-16 149,-50 9-832,-78 8-147,-11 1-3403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18236,'-3'4'395,"1"0"0,-1 0 1,1 0-1,-1 1 0,1-1 0,1 1 0,-1-1 1,1 1-1,-1 0 0,1-1 0,0 1 1,1 0-1,-1 0 0,1 0 0,0 0 0,2 9 1,-1-12-320,0 0 0,0-1 0,0 1 1,0 0-1,0-1 0,1 1 0,-1-1 1,0 1-1,1-1 0,0 1 0,-1-1 0,1 0 1,0 0-1,-1 0 0,1 0 0,0 0 1,0 0-1,0-1 0,0 1 0,0-1 1,0 1-1,0-1 0,0 0 0,0 1 1,3-1-1,6 0-9,0 1 0,0-1 0,17-3-1,-18 1-63,0-1-1,-1 0 0,1 0 0,-1-1 1,0 0-1,15-10 0,-12 7 43,1 1 0,17-7 0,-29 13-30,-1 0 0,1 0 0,-1 0 0,1 0 0,-1 0 0,1 1 0,-1-1 0,1 0 0,-1 0 0,1 1 0,-1-1 0,1 0 0,-1 1 0,1-1 0,-1 0 0,0 1 0,1-1 0,-1 1 0,0-1 0,1 0 0,-1 1 0,0-1 0,0 1 0,1-1 0,-1 1 0,0-1 0,0 1 0,0-1 0,0 1 0,1 0 0,-1-1 0,0 1 0,0-1 0,0 1 0,0-1 0,0 1 0,-1-1 0,1 2 0,1 33 243,0-20-158,-1-15-100,-1 2-38,1 0 0,0 0 0,1 0 0,-1 0 1,0 0-1,1 0 0,-1 0 0,1 0 1,-1 0-1,1 0 0,0 0 0,0 0 0,0-1 1,0 1-1,0 0 0,0-1 0,0 1 0,1-1 1,1 3-1,-3-4 30,1 0 0,-1 0 0,0 0 0,0 0 0,0 0 0,1 0 1,-1 0-1,0 0 0,0 0 0,0 0 0,1 0 0,-1 0 0,0 0 0,0 0 0,0 0 0,1 0 0,-1 0 1,0 0-1,0 0 0,0 0 0,1 0 0,-1-1 0,0 1 0,0 0 0,0 0 0,1 0 0,-1 0 1,0 0-1,0 0 0,0-1 0,0 1 0,0 0 0,0 0 0,1 0 0,-1-1 0,0 1 0,0 0 0,0 0 1,0 0-1,0-1 0,0 1 0,0 0 0,0 0 0,0 0 0,0-1 0,0 1 0,1-1-26,1-7-216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12812,'0'0'12038,"-7"8"-11819,-51 53 428,-86 69 0,90-82-334,42-36-458,-12 12-76,11-17-5670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14125,'0'0'11019,"68"41"-9834,-41-18-192,3 1-417,4-1-223,1-3-193,1-2-128,-4-2 64,2-3-608,-6-1-834,-3-3-1024,-8-4-2659,-4-1-6406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4805,'-7'6'10653,"12"-2"-4423,29 0-2115,51-6-3210,6-4 52,-10 0-786,0 3-1,104 10 0,-167-4-180,-1 0 0,35 13 0,-37-11-72,-14-5-142,-10 0-8505,3-3 2302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10122,'0'0'13442,"14"0"-12070,-3 0-1160,258-9 3695,-84-17-8608,-176 23 1611,-20 0-10038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14061,'0'0'4965,"64"1"-2371,-26-1-928,12-5-289,-2-1-768,1 4-481,-2 2-96,-4 0-192,-2 0-1121,-1 0-1538,-4 1-3555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3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7783,'0'0'17121,"-5"10"-16678,-9 10-246,0 0 0,-1 0 1,-1-2-1,-35 33 1,-93 69-854,100-85-759,42-34 570,-5 4-683,1-3-6044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4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12812,'0'0'4741,"59"50"-2948,-29-30-191,0-1-193,2 2-672,-4-1-481,2-2-192,-5 3 0,-3-5-192,-5-2-1345,-7-3-1282,1-4-1761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5701,'0'0'14638,"56"0"-12556,-9 0-448,10-4-513,9-3-352,0 3-449,2-2-224,-8 2-96,-5 2-513,-12 0-1184,-7 2-1666,-10-5-3043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4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9225,'0'0'17072,"70"9"-16688,-29-11-288,-3-2-64,7-1-993,-3-2-1729,-3-4-4325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4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40 484 8360,'0'0'2279,"-6"8"-271,-27 37 1131,32-44-2040,15-11 1512,114-100 866,-64 44-2817,-2-3-1,69-101 1,-57 59-153,-92 145-515,-29 71 0,44-96 2,-14 42 33,16-48-33,0 0 0,0-1 1,1 1-1,-1 0 0,1 0 1,0 0-1,-1 0 0,1 0 1,1 0-1,-1 0 0,0 0 1,1 0-1,0 0 0,1 5 1,0-7 6,-1 0 1,0 0-1,1-1 0,-1 1 1,0 0-1,1-1 1,-1 1-1,1-1 1,-1 0-1,1 1 0,-1-1 1,1 0-1,-1 0 1,1 0-1,0 0 1,-1 0-1,1 0 1,-1-1-1,1 1 0,-1 0 1,1-1-1,1 0 1,33-11 157,-15 2 33,-2-1 1,0 0-1,0-1 1,26-23-1,63-69 614,-50 45-652,-82 113-560,18-41 251,0-1 0,1 1 1,0 1-1,1-1 0,0 1 0,1-1 0,1 1 0,0 0 1,1 0-1,0 0 0,1 0 0,2 17 0,-1-29-48,0 1-1,-1-1 0,1 1 0,1-1 0,-1 0 0,0 1 0,0-1 0,1 0 1,-1 0-1,1 0 0,0 0 0,0 0 0,0 0 0,0-1 0,0 1 0,0 0 1,0-1-1,0 0 0,0 1 0,5 0 0,23 7-4542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17684,'2'9'4496,"-4"4"-3346,2-13-1110,-7 48 2583,-4 37-1358,11-75-1201,-1 1 0,2-1-1,-1 0 1,1 1 0,5 18 0,-6-27-52,1-1 0,-1 1 1,1 0-1,-1-1 1,1 1-1,0 0 1,0-1-1,-1 1 1,1-1-1,0 1 1,0-1-1,1 0 0,-1 1 1,0-1-1,0 0 1,1 0-1,-1 0 1,1 0-1,-1 0 1,2 1-1,-1-1-2,0-1-1,-1 0 1,1 0-1,-1 0 1,1 0-1,0 0 1,-1 0-1,1 0 1,0 0-1,-1-1 1,1 1 0,-1-1-1,1 1 1,-1-1-1,1 0 1,-1 1-1,3-3 1,3-1 36,-1-2 0,1 1 0,-1-1 0,0 0 0,-1 0 1,10-13-1,0-6 83,-11 17-54,0 1-1,0 0 1,1 0 0,7-8-1,-12 15-70,1 0 0,-1 0 0,0 0 0,0 0 0,1 0 0,-1 1 0,0-1 0,0 0 0,0 0 0,1 0 0,-1 0 0,0 0 0,0 1 0,0-1 0,0 0 0,1 0 0,-1 0 0,0 1 0,0-1 0,0 0 0,0 0 0,0 0 0,0 1-1,1-1 1,-1 0 0,0 0 0,0 1 0,0-1 0,0 0 0,0 0 0,0 1 0,0-1 0,0 0 0,0 0 0,0 1 0,0 0-2,0 0-1,0 1 1,1-1-1,-1 0 1,0 0-1,1 0 1,-1 0 0,1 1-1,0-1 1,-1 0-1,1 0 1,0 0-1,-1 0 1,1 0 0,0-1-1,0 1 1,0 0-1,0 0 1,0-1-1,0 1 1,0 0 0,2 0-1,2-1 4,-1 0-1,1 0 1,0-1-1,0 0 1,-1 0-1,1 0 1,0-1-1,-1 1 1,1-1-1,-1 0 1,0 0-1,8-6 1,-8 5-2,1 1 1,-1-1-1,0 1 0,1 0 1,-1 0-1,1 1 1,0-1-1,0 1 0,0 0 1,-1 0-1,1 1 0,7-1 1,-10 2-6,-1-1-1,1 1 1,0 0 0,0 0 0,0-1-1,0 2 1,-1-1 0,1 0 0,-1 0-1,1 0 1,-1 1 0,1-1 0,-1 1 0,1-1-1,-1 1 1,0-1 0,0 1 0,0 0-1,0 0 1,0 0 0,-1-1 0,2 4-1,2 7-39,0 1 1,3 17-1,-4-16-54,-1-5-100,-1-4 59,0 0 0,0-1 0,0 1-1,1-1 1,2 5 0,-4-8 39,0-1 1,0 1-1,1-1 0,-1 1 0,0-1 1,1 1-1,-1-1 0,1 0 0,-1 1 1,1-1-1,-1 0 0,1 1 0,-1-1 1,1 0-1,-1 1 0,1-1 1,-1 0-1,1 0 0,-1 0 0,1 0 1,-1 1-1,1-1 0,-1 0 0,1 0 1,0 0-1,-1 0 0,1 0 0,-1 0 1,1 0-1,-1-1 0,1 1 0,0 0 1,-1 0-1,1 0 0,-1 0 1,1-1-1,-1 1 0,1 0 0,-1-1 1,1 1-1,-1 0 0,1-1 0,-1 1 1,0 0-1,1-1 0,-1 1 0,0-1 1,1 1-1,-1-1 0,33-41-2181,-10 16 880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91 10122,'3'-5'1068,"0"1"0,0-1 0,-1 0 0,0 1 0,1-1 0,-2 0 0,1-1 0,-1 1 0,2-10 0,-3 14-812,0 0 1,0 0-1,0 0 0,0 0 0,-1 0 1,1-1-1,0 1 0,-1 0 1,1 0-1,0 0 0,-1 0 1,0 0-1,1 0 0,-1 0 1,1 0-1,-1 0 0,0 1 1,0-1-1,-1-1 0,0 1-180,0 0-1,0-1 1,0 1 0,-1 0-1,1 0 1,-1 1 0,1-1-1,-1 0 1,1 1 0,-1 0-1,-4-1 1,-6 1 2,0 0-1,0 1 1,0 1-1,0 0 1,0 0-1,0 1 1,1 1-1,-20 8 1,24-8-88,1-1 1,-1 1-1,0 1 1,1-1-1,0 1 1,0 0-1,0 1 1,1 0-1,0 0 1,0 0-1,1 1 1,-1 0-1,1 0 1,-4 8-1,9-14 3,-1 0 0,1-1-1,-1 1 1,1 0 0,-1 0-1,1 0 1,0-1-1,-1 1 1,1 0 0,0 0-1,0 0 1,0 0 0,0 0-1,0 0 1,0-1 0,0 1-1,0 0 1,0 0 0,0 0-1,0 0 1,1 0 0,-1 0-1,0-1 1,1 1 0,-1 0-1,0 0 1,1 0 0,-1-1-1,1 1 1,-1 0 0,1 0-1,0-1 1,0 2 0,1-1-2,1 0 0,-1 0 0,0 0 0,1-1 1,-1 1-1,1 0 0,-1-1 0,1 0 0,0 0 1,-1 1-1,5-2 0,6 0-73,-1 0 0,1-1 0,23-7 0,6-12-411,-35 17 355,0 0 0,0 0 0,0 1 0,1 0 0,-1 0 0,1 1 0,-1 0 0,12-1 0,-16 31-519,-3 26 609,12 99 0,-9-140 61,-1 0-1,-1 0 1,0 0-1,-1 0 0,-2 19 1,2-30 59,0 1 1,-1 0-1,1-1 1,-1 1-1,0-1 1,0 1-1,0-1 1,0 1-1,0-1 1,-1 0-1,1 1 1,-1-1-1,0 0 0,1 0 1,-1 0-1,0 0 1,0-1-1,0 1 1,0 0-1,-1-1 1,1 1-1,0-1 1,-1 0-1,1 0 1,0 0-1,-1 0 1,0 0-1,1-1 1,-1 1-1,1-1 1,-1 1-1,-4-1 1,-2 0 154,0 0 1,1-1-1,-1 0 1,1-1-1,-1 0 1,1 0-1,0 0 1,0-1 0,0 0-1,0-1 1,0 0-1,1 0 1,0-1-1,-9-6 1,-6-8-651,1 0 1,-36-43 0,56 61-609,7 1-2760,15 2 1523,32 6-4522,-23-8 1286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12876,'0'0'13261,"-4"8"-13245,2-5-22,-15 31-25,16-33 29,1 0 0,0 0-1,-1 0 1,1 0 0,0 1 0,0-1-1,0 0 1,0 0 0,0 0 0,0 1 0,0-1-1,0 0 1,0 0 0,0 0 0,1 0 0,-1 1-1,1-1 1,-1 0 0,1 0 0,-1 0-1,1 0 1,-1 0 0,1 0 0,0 0 0,0 0-1,-1 0 1,1 0 0,0-1 0,0 1-1,0 0 1,0 0 0,0-1 0,2 2 0,16 5-153,1 0 1,40 9-1,-44-13 11,0 0 1,0 2 0,0 0-1,-1 1 1,1 0-1,17 11 1,-33-17 141,1 1 1,0-1 0,0 1 0,0-1-1,-1 1 1,1-1 0,0 1 0,0 0-1,-1-1 1,1 1 0,-1 0 0,1 0-1,0 0 1,-1-1 0,0 1-1,1 0 1,-1 0 0,1 0 0,-1 0-1,0 0 1,0 0 0,0 0 0,1 0-1,-1-1 1,0 1 0,0 0 0,-1 2-1,1-1 7,-1 0 0,0-1-1,0 1 1,0 0-1,0-1 1,0 1 0,0 0-1,-1-1 1,1 1-1,0-1 1,-1 0-1,-3 3 1,-6 4 73,-2-1-1,1 0 1,-15 5 0,19-8 8,-4 1-161,-16 8 500,-44 15-1,62-25-1037,0 0 1,-1-1-1,0-1 0,-17 1 0,27-2 384,1 0 0,-1 0 0,0 0 0,0 0 0,1 0 0,-1 0 0,0 0 0,0 0 0,1-1 0,-1 1 0,0 0 0,1-1 0,-1 1 0,0 0 0,1-1 0,-1 1 0,0-1 0,1 1 0,-1-1 0,1 1 0,-1-1 0,1 1 0,-1-1 0,1 0 0,-1 1 0,1-1 0,0 0 0,-1 1 0,1-1 0,0 0 0,0 1 0,-1-1 0,1 0 0,0 0 0,0 1 0,0-1 0,0 0 0,0 0 0,0-1-1,-2-24-7387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9545,'0'0'7015,"30"-54"-3140,-18 45-1024,1 5-1506,4 4-704,4 0-449,5 0-160,6 9-32,9 0-288,7-1-1186,-1-2-1697,2-2-2242,0-2-4420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12332,'0'0'8360,"-64"50"-6375,39-27-543,-1 5-609,-2 3-385,3 4-320,1-2-64,3-2-96,2-2 64,2-4-448,8-7-545,3-5-897,2-8-1729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204 113 1890,'0'0'6262,"-7"-8"-3502,3 3-2294,-1-1 0,0 1 0,0 1 0,-1-1 0,1 1 0,-1 0 0,-11-6 0,14 9-272,1 0 0,-1 0 0,0 0 1,1 0-1,-1 0 0,0 1 1,0 0-1,0-1 0,0 1 1,0 0-1,0 0 0,1 0 0,-1 1 1,0-1-1,0 1 0,0-1 1,0 1-1,1 0 0,-1 0 0,0 1 1,1-1-1,-1 0 0,1 1 1,-1-1-1,1 1 0,-4 4 0,1-2 6,0 1 0,0 0 0,0 0 0,1 0-1,0 0 1,0 1 0,0 0 0,1 0-1,0 0 1,0 0 0,0 1 0,1-1-1,0 1 1,0-1 0,0 1 0,1 0 0,0 0-1,1 10 1,0-17-192,0 1-1,0 0 1,0 0 0,0 0 0,0 0-1,0 0 1,1 0 0,-1-1-1,0 1 1,1 0 0,-1 0-1,1 0 1,-1-1 0,1 1-1,-1 0 1,1-1 0,0 1-1,-1 0 1,1-1 0,0 1-1,-1-1 1,1 1 0,0-1 0,0 1-1,-1-1 1,1 0 0,1 1-1,29-1 576,-24-1-435,-1-1 1,0 0-1,0 0 1,0 0-1,0-1 1,0 0-1,9-6 1,-11 5-106,0 0 1,-1 0-1,1-1 1,-1 1-1,0-1 0,0 0 1,0 0-1,-1 0 1,1 0-1,-1 0 0,-1 0 1,1-1-1,-1 1 0,0-1 1,0 1-1,0-1 1,-1 1-1,0-1 0,0 0 1,0 1-1,-2-7 1,2 8-116,-1 0 0,0 1 0,0-1 0,-1 0 0,1 1 0,-1 0 1,1-1-1,-1 1 0,0 0 0,0 0 0,-1 0 0,1 0 0,0 0 0,-1 0 1,0 1-1,0-1 0,0 1 0,0 0 0,0 0 0,0 0 0,-1 0 0,1 0 1,0 1-1,-1 0 0,0-1 0,1 1 0,-1 1 0,0-1 0,1 0 0,-1 1 1,-6 0-1,7 0-116,1 0 1,-1 1 0,1-1 0,-1 1-1,1-1 1,-1 1 0,1 0 0,-1 0-1,1 0 1,0 0 0,0 0 0,0 1-1,0-1 1,0 1 0,0 0 0,0-1-1,0 1 1,0 0 0,1 0 0,-1 0-1,1 0 1,-1 0 0,1 0-1,0 1 1,0-1 0,0 0 0,0 1-1,0-1 1,0 5 0,-1 0-569,1 0-1,0 0 1,0 1 0,0-1 0,1 0-1,1 1 1,-1-1 0,1 0-1,2 11 1,12 14-4555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146 114 13965,'0'0'9583,"-3"4"-9493,0-1-73,2-2-14,0 0 0,-1 0 0,1 0 0,0 1 0,0-1 0,1 0-1,-1 0 1,0 1 0,0-1 0,1 1 0,-1-1 0,1 1 0,-1-1 0,1 1 0,-1 2 0,1-4 0,0 0 0,0 1-1,0-1 1,0 0 0,0 0-1,0 0 1,0 0 0,0 1-1,0-1 1,0 0 0,0 0-1,0 0 1,0 1-1,0-1 1,0 0 0,1 0-1,-1 0 1,0 0 0,0 0-1,0 1 1,0-1 0,0 0-1,0 0 1,1 0 0,-1 0-1,0 0 1,0 0 0,0 1-1,0-1 1,0 0-1,1 0 1,-1 0 0,0 0-1,0 0 1,0 0 0,1 0-1,-1 0 1,0 0 0,0 0-1,0 0 1,1 0 0,-1 0-1,0 0 1,0 0 0,0 0-1,0 0 1,1 0-1,12-7 362,8-10 266,-19 14-580,1 0-1,-1 0 1,-1 0-1,1-1 0,0 1 1,-1 0-1,0-1 0,1 0 1,-2 1-1,1-1 1,0 0-1,-1 1 0,1-1 1,-1 0-1,0 0 0,0 1 1,-1-1-1,1 0 0,-1 1 1,0-1-1,-1-4 1,1 5-70,-1 0 1,1 1 0,-1-1 0,0 0 0,0 1 0,0-1 0,0 1 0,-1 0 0,1 0 0,0 0-1,-1 0 1,1 0 0,-1 0 0,0 1 0,0-1 0,0 1 0,0 0 0,0 0 0,0 0 0,0 0-1,0 0 1,0 1 0,0-1 0,-6 1 0,5 0-95,0-1 0,-1 1 0,1 1 0,-1-1-1,1 1 1,0-1 0,-1 1 0,1 0 0,0 1 0,0-1 0,0 1 0,0 0-1,0 0 1,0 0 0,0 0 0,1 1 0,-1 0 0,-5 5 0,5-3-324,1-1 1,0 1 0,0-1-1,0 1 1,1 0 0,0 0-1,0 0 1,0 0 0,1 1-1,-1-1 1,1 0 0,1 1-1,-1-1 1,1 12 0,1 5-3989,3-3-2663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4:5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7655,'8'1'4052,"185"-4"2935,9-10-3329,17-2-2558,977-70-1116,-1112 78-204,46-7-1927,-50-3-5224,-55 6-1811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 12300,'0'0'8333,"-9"8"-7644,-2 2-573,1 1 0,1 0 0,0 0 0,1 1 0,0 0 0,1 1 0,-12 26 0,-12 54 110,29-85-209,0 0 0,1 0 0,0 1 0,0-1 0,1 0 0,0 0 0,0 0 0,1 1-1,3 14 1,-3-22-15,0 1 0,0-1 0,-1 1 0,1-1 0,0 0 0,0 0 0,0 1 0,1-1 0,-1 0 0,0 0 0,0 0 0,1 0 0,-1 0 0,0-1 0,1 1 0,-1 0 0,1-1 0,-1 1 0,1-1 0,-1 1 0,1-1 0,-1 0 0,1 1 0,0-1 0,-1 0 0,1 0 0,-1 0 0,1 0 0,0-1 0,2 0 0,2 1 30,0-1-1,-1-1 1,1 1 0,-1-1-1,1 0 1,-1 0 0,9-6-1,6-6 224,-1-2-1,-1 0 0,0-1 0,-1 0 0,26-37 0,-15 14 92,44-84-1,-62 107-177,-11 25-93,-18 45-73,7-17-7,5-16 93,1 1-1,1 1 1,0-1 0,2 1 0,1-1-1,0 30 1,2-49-76,1 0 0,-1 0 0,1 0 0,-1 0 0,1 0 0,0 0 0,-1-1 0,1 1 0,0 0 0,0-1 0,1 1 0,-1-1 0,0 1 0,0-1 0,1 1 0,-1-1 0,1 0 0,-1 0 0,1 1 0,0-1 0,-1 0 0,1-1 0,0 1 0,0 0 0,-1 0-1,1-1 1,0 1 0,0-1 0,0 0 0,0 1 0,0-1 0,0 0 0,0 0 0,0 0 0,0-1 0,0 1 0,2-1 0,3 1 95,0-1-1,1-1 1,-1 1 0,0-1-1,0-1 1,0 1-1,-1-1 1,13-7 0,-5 0-5,-1-1 0,1 0 1,-2-1-1,1-1 0,-2 0 1,18-25-1,-23 28-84,0 1-1,0-2 1,-1 1 0,0 0-1,-1-1 1,0 0 0,-1 0 0,0 0-1,-1 0 1,0-1 0,0-12 0,-9 29 4,-3 9-7,4-3 35,1 0-1,0 1 1,1-1-1,0 1 1,0 0 0,1 0-1,1 0 1,0 1 0,0 22-1,2-34-47,1 0-1,-1 0 1,0 0 0,0 0-1,1 0 1,-1-1-1,1 1 1,-1 0-1,1 0 1,-1-1-1,1 1 1,0 0-1,-1 0 1,1-1 0,0 1-1,-1-1 1,1 1-1,0-1 1,0 1-1,0-1 1,-1 1-1,1-1 1,0 0-1,0 1 1,0-1 0,0 0-1,0 0 1,0 0-1,0 1 1,0-1-1,0 0 1,-1 0-1,1-1 1,0 1-1,0 0 1,0 0 0,0 0-1,0-1 1,2 0-1,1 1 10,0-1-1,0-1 0,0 1 1,1 0-1,-1-1 0,0 0 1,-1 0-1,5-3 0,1-3 18,0 0-1,-1 0 1,-1-1-1,1 0 1,-1 0 0,-1 0-1,0-1 1,7-14-1,-1-4 73,16-56 1,-42 120-118,10-29 12,1-1 0,0 1 1,1 0-1,-1-1 0,1 1 0,1 0 0,-1 0 0,1 1 0,0-1 0,1 0 0,0 0 0,0 1 0,2 9 0,-2-16 5,1 0 0,0 0 0,0-1 0,0 1 0,0 0 0,0-1 0,0 1 0,0-1 0,0 1 0,0-1 0,0 1 0,0-1 0,0 0 0,0 1 0,0-1 0,0 0 0,0 0 0,1 0 0,-1 0 0,0 0 0,0 0 0,0 0 0,0 0 0,0 0 0,1-1 0,-1 1 0,1-1 0,32-9 0,5-20-329,-34 24 257,1 1 1,-1 1 0,1-1-1,0 1 1,10-5-1,-16 9 67,1 0-1,-1 0 1,1 1 0,-1-1-1,1 0 1,-1 0-1,1 1 1,-1-1 0,1 0-1,-1 1 1,0-1 0,1 0-1,-1 1 1,0-1-1,1 1 1,-1-1 0,0 0-1,0 1 1,1-1 0,-1 1-1,0-1 1,0 1-1,0-1 1,1 1 0,-1-1-1,0 1 1,0-1-1,0 1 1,0-1 0,0 1-1,0-1 1,0 1 0,0-1-1,0 1 1,0-1-1,-1 2 1,1 30 23,0-26-29,-2 22 37,1-21-20,1 0 0,-1 0 0,1 0 1,0 0-1,3 12 0,-3-17-6,1-1 0,-1 1 0,1-1 1,-1 0-1,1 1 0,0-1 0,0 0 0,-1 1 1,1-1-1,0 0 0,0 0 0,0 0 0,0 0 1,1 0-1,-1 0 0,0 0 0,0 0 0,1 0 1,-1-1-1,0 1 0,1-1 0,-1 1 1,0-1-1,1 1 0,-1-1 0,1 0 0,-1 1 1,1-1-1,-1 0 0,1 0 0,2 0 0,1 0-23,1-1-1,-1 1 1,0-1-1,1 0 1,-1-1-1,0 1 1,0-1-1,0 0 0,9-5 1,-12 6 16,0 0 1,1-1-1,-1 1 0,0-1 0,0 0 1,0 1-1,-1-1 0,1 0 1,0 0-1,-1 0 0,1-1 0,-1 1 1,0 0-1,1 0 0,-1-1 1,0 1-1,-1-1 0,1 1 0,0-1 1,-1 1-1,1-1 0,-1-4 1,0 6 13,-1 0 0,1 0 0,-1 0 1,0 0-1,1 0 0,-1 1 0,0-1 1,1 0-1,-1 0 0,0 0 0,0 1 1,0-1-1,0 0 0,0 1 0,0-1 1,0 1-1,-1-1 0,-11-10 394,13 11-392,0-1 0,0 1 0,1-1 0,-1 1 0,0-1 0,0 0 1,1 1-1,-1-1 0,0 1 0,1 0 0,-1-1 0,0 1 0,1-1 0,-1 1 0,1-1 0,-1 1 0,1 0 0,-1-1 1,1 1-1,-1 0 0,1 0 0,-1-1 0,1 1 0,-1 0 0,1 0 0,-1 0 0,1 0 0,0-1 0,-1 1 1,1 0-1,0 0 0,26-8-6,-11 4-462,-1-1 0,27-12 0,-38 15-207,0-1 0,-1 1 0,1 0 0,-1-1 0,1 0 0,-1 0 1,0 0-1,5-7 0,4-16-6306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12043,'0'0'13966,"61"29"-31967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55 109 14253,'0'0'9999,"-9"12"-9812,4-4-84,-1 0-1,1 1 1,0 0-1,1 0 1,0 0-1,0 0 1,1 1-1,1-1 1,-1 1-1,2 0 1,-1 0-1,1 0 1,1 0-1,0 13 1,0-21-89,1-1 1,-1 1 0,1 0 0,-1-1 0,1 1 0,0-1 0,0 1 0,-1-1 0,1 1-1,0-1 1,1 0 0,-1 1 0,0-1 0,0 0 0,0 0 0,1 0 0,-1 0-1,1 0 1,-1 0 0,0 0 0,1 0 0,0-1 0,-1 1 0,1-1 0,-1 1 0,1-1-1,0 1 1,-1-1 0,1 0 0,0 0 0,0 0 0,-1 0 0,1 0 0,0 0 0,-1 0-1,3-1 1,3 0 87,-1 0 0,1 0 0,-1-1 0,0 0 0,0 0 0,0 0 0,0-1 0,9-5 0,-2-2-48,1-1 1,-2-1-1,0 0 1,0 0-1,12-19 1,-17 23-40,-1-1 1,0 0 0,-1-1 0,0 1 0,-1-1 0,0 0 0,0 0 0,-1 0 0,3-17-1,-9 26-30,-5 11-20,-7 12-32,9-12 150,1 0 1,0 0-1,1 1 0,0-1 1,1 1-1,0 0 1,1 0-1,0 0 0,1 0 1,0 0-1,0 0 0,2 14 1,-1-24-72,1 1 0,-1-1 1,1 1-1,-1-1 0,1 1 1,-1-1-1,1 0 0,0 1 1,0-1-1,0 0 0,0 0 1,0 0-1,0 1 0,0-1 0,0 0 1,0 0-1,0 0 0,1-1 1,-1 1-1,0 0 0,1 0 1,1 0-1,0 0 23,1 0-1,-1-1 1,1 1-1,-1-1 1,0 0-1,1 0 1,-1 0-1,1 0 1,6-2-1,-3 1 19,1-1-1,0-1 0,-1 1 1,1-1-1,-1-1 0,0 1 1,0-1-1,8-6 0,-5 1-31,0-1-1,-1 1 1,1-1-1,-2-1 0,0 0 1,0 0-1,-1-1 0,0 0 1,-1 0-1,6-16 1,-12 30-53,-4 26 0,4-27 34,0-1 1,0 1-1,1-1 0,-1 1 1,0-1-1,0 1 0,0-1 1,1 1-1,-1-1 0,0 1 1,1-1-1,-1 1 0,1-1 1,-1 0-1,0 1 0,1-1 1,-1 0-1,1 1 0,-1-1 1,1 0-1,-1 0 0,1 1 1,-1-1-1,2 0 0,24-4 52,-18 0-44,-1-1-1,0 0 1,0 0 0,-1 0 0,1 0 0,-1-1 0,0 0 0,7-10 0,-2 1 5,0 1-1,16-32 1,-17 22 7,-9 16-16,-9 14 3,3 0 79,0 1 0,1 0-1,0 0 1,0 0 0,0 0-1,1 1 1,0 0-1,0-1 1,1 1 0,0 0-1,1 0 1,-1 0-1,1 0 1,1 1 0,0-1-1,1 15 1,0-22-89,-1 1-1,1-1 1,0 0 0,-1 0 0,1 0-1,0 0 1,0 0 0,0 0-1,0 0 1,-1 0 0,1-1 0,0 1-1,1 0 1,-1 0 0,0-1 0,0 1-1,0-1 1,0 1 0,0-1-1,1 1 1,-1-1 0,0 0 0,0 0-1,1 1 1,1-1 0,35 0-2298,-33 0 1268,-4 0 819,-1 0 1,1 0 0,-1-1-1,1 1 1,-1 0 0,0 0-1,1 0 1,-1 0-1,1 0 1,-1-1 0,1 1-1,-1 0 1,0 0 0,1 0-1,-1-1 1,0 1 0,1 0-1,-1-1 1,0 1 0,1 0-1,-1-1 1,0 1 0,0 0-1,1-1 1,-1 1-1,0-1 1,0 1 0,0-1-1,1 1 1,-1-1 0,0-4-6706,0-2-3728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72 18220,'-9'0'1175,"0"1"1,0 0 0,0 1-1,1 0 1,-18 6-1,18-5-1030,0 0-1,1 0 0,-1 1 0,1 1 0,0-1 0,0 1 0,0 0 0,1 1 0,-1-1 0,-9 13 0,16-18-142,-1 1 1,0 0-1,1-1 0,-1 1 1,1-1-1,-1 1 1,1 0-1,0 0 1,-1-1-1,1 1 1,0 0-1,-1-1 0,1 1 1,0 0-1,0 0 1,0 0-1,-1-1 1,1 1-1,0 0 0,0 0 1,0 0-1,1 0 1,-1-1-1,0 1 1,0 0-1,0 0 0,0-1 1,1 1-1,-1 0 1,0 0-1,1-1 1,-1 1-1,1 0 1,-1 0-1,1-1 0,-1 1 1,1-1-1,-1 1 1,1-1-1,-1 1 1,1-1-1,0 1 0,0-1 1,-1 1-1,1-1 1,0 0-1,-1 1 1,1-1-1,0 0 0,0 1 1,0-1-1,0 0 1,4 1 7,-1 0 0,1 0 0,0-1 0,-1 1 0,1-1 0,0 0 1,0 0-1,5-2 0,11-3 12,-1-1 0,0-1 0,0-1 0,0-1 0,-1-1 0,0-1-1,-1 0 1,0-1 0,-1-1 0,-1-1 0,0 0 0,23-27 0,-28 24-32,-11 17 9,0 0-1,0 0 1,0 0-1,0 0 1,0 0-1,1 0 1,-1 0-1,0-1 1,0 1-1,0 0 0,0 0 1,0 0-1,0 0 1,0 0-1,0 0 1,0 0-1,0-1 1,0 1-1,0 0 1,0 0-1,0 0 1,0 0-1,0 0 1,0 0-1,0 0 0,-1-1 1,1 1-1,0 0 1,0 0-1,0 0 1,0 0-1,0 0 1,0 0-1,0 0 1,0 0-1,0 0 1,0 0-1,0-1 1,-1 1-1,1 0 0,0 0 1,0 0-1,0 0 1,0 0-1,0 0 1,0 0-1,0 0 1,0 0-1,-1 0 1,1 0-1,0 0 1,0 0-1,0 0 0,0 0 1,0 0-1,0 0 1,-1 0-1,-1 1-9,-1 0 0,1 0-1,0 0 1,-1 0 0,1 1-1,0-1 1,0 1 0,0 0-1,-2 1 1,-6 6-16,2 1 0,-1 0-1,2 0 1,-1 1 0,-10 19-1,14-22-54,0 0 0,1 0 1,0 0-1,0 0 0,1 1 0,0-1 0,0 1 0,1-1 0,0 12 0,1-19 73,0 0 0,0 1-1,0-1 1,0 0 0,0 0 0,1 0-1,-1 0 1,0 0 0,1 0 0,-1 0-1,1 0 1,-1 0 0,1 0-1,0 0 1,-1 0 0,1 0 0,0 0-1,0-1 1,-1 1 0,1 0-1,2 1 1,6 1-181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16432,'0'0'9224,"32"59"-26168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 16464,'0'0'10207,"-9"-2"-9129,4 1-963,0 0 1,-1 0 0,1 1-1,0 0 1,-1 0-1,1 0 1,0 1-1,-1 0 1,1 0-1,0 0 1,-9 3 0,11-3-163,0 1-1,0-1 1,1 0 0,-1 1 0,1-1 0,-1 1 0,1 0 0,-1 0 0,1 0 0,0 0 0,0 0 0,0 0 0,0 1 0,1-1 0,-1 1 0,0-1 0,1 1 0,0 0 0,0 0 0,0-1 0,0 1 0,0 0 0,0 0 0,1 0-1,-1 0 1,1 0 0,0 3 0,0-5-38,1 0 0,0 0 0,-1 0 0,1 0 0,0 0 0,-1 0 0,1 0-1,0-1 1,0 1 0,0 0 0,-1-1 0,1 1 0,0 0 0,0-1 0,0 1-1,0-1 1,0 0 0,0 1 0,1-1 0,-1 0 0,0 1 0,0-1 0,0 0 0,0 0-1,0 0 1,0 0 0,2 0 0,40 2-777,-33-2 504,-8 0 309,10 0-93,-1 1 1,1 0-1,-1 1 0,19 4 1,-29-6 172,0 1 0,0-1 0,0 1-1,1-1 1,-1 1 0,0-1 0,0 1 0,0 0 0,0-1 0,0 1 0,0 0 0,-1 0 0,1 0 0,0 0 0,0 0 0,0 0 0,-1 0 0,1 0 0,-1 0-1,1 0 1,0 2 0,-1-1 69,0-1 0,0 1 0,-1 0 0,1 0 0,0 0 0,-1 0 0,0-1 0,1 1 0,-1 0 0,0 0-1,0-1 1,0 1 0,0-1 0,0 1 0,0-1 0,0 1 0,-1-1 0,1 0 0,-2 2 0,-19 19 1662,-36 29 1,52-46-1709,0 0 0,-1 0 0,1-1 0,-1 0 0,0-1 1,0 0-1,0 0 0,0 0 0,0-1 0,-1 0 0,-14 2 0,21-5-350,0 0 0,0 0-1,1 0 1,-1 0 0,0 0 0,1 0-1,-1 0 1,1 0 0,-1 0-1,1-1 1,-1 1 0,1 0-1,0 0 1,0-1 0,-1 1 0,1 0-1,0 0 1,0-1 0,0 1-1,1 0 1,-1 0 0,0-1 0,0 1-1,1-2 1,0-2-1383,0-19-6221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3 256,'0'0'24744,"-10"-2"-24616,4 2-126,0 0 0,-1-1 0,1 2 1,-1-1-1,1 1 0,0 0 0,-8 2 1,12-2-2,0 0 0,-1-1 0,1 1 0,0 0 0,0 0 0,0 0 0,0 0 0,0 1 0,0-1 0,0 1 0,1-1 0,-1 1 0,0-1 0,1 1 0,-1 0 0,1 0 0,0 0 0,0 0 0,-1 0 0,1 0 0,0 0 0,1 0 0,-1 0 0,0 0 0,1 1 0,-1-1 0,1 0 0,0 1 0,-1 2 0,2-4 2,-1 1 1,1-1-1,0 0 1,-1 1-1,1-1 0,0 0 1,0 0-1,0 0 1,0 0-1,0 0 0,0 0 1,0 0-1,0 0 1,0 0-1,0 0 1,1-1-1,-1 1 0,0 0 1,0-1-1,1 1 1,-1-1-1,0 1 0,1-1 1,-1 0-1,1 1 1,1-1-1,46 7 93,-43-6-92,92 12-394,-98-13 393,1 0-1,-1 0 1,1 0-1,-1 0 0,1 0 1,0 1-1,-1-1 1,1 0-1,-1 0 0,1 0 1,-1 1-1,1-1 1,-1 0-1,1 0 1,-1 1-1,1-1 0,-1 1 1,1-1-1,-1 0 1,0 1-1,1-1 0,-1 1 1,0-1-1,1 1 1,-1-1-1,0 1 1,1-1-1,-1 1 0,0-1 1,0 1-1,0 0 1,0-1-1,0 2 0,-12 14 945,-28 9 1057,25-17-1961,0 0 0,-1-1 1,0-1-1,0-1 0,0 0 1,-1-1-1,-27 3 0,44-7-379,-1-1-1,1 1 1,-1 0-1,1-1 1,-1 1-1,1-1 0,-1 1 1,1 0-1,-1-1 1,1 1-1,0-1 1,-1 1-1,1-1 0,0 0 1,-1 1-1,1-1 1,0 1-1,0-1 1,0 1-1,0-1 0,-1 0 1,1 1-1,0-1 1,0 1-1,0-1 1,0 0-1,0 1 0,0-1 1,0 1-1,1-1 1,-1 0-1,0 1 1,0-1-1,0 1 0,1-1 1,-1 1-1,0-1 1,1 1-1,-1-1 1,0 1-1,1-2 0,13-16-12154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16656,'0'0'11392,"4"9"-10469,14 28-351,-16-36-554,-1 0-1,0 1 1,1-1 0,-1 0 0,1 0 0,-1 0 0,1 0 0,-1 0 0,1 0 0,0-1 0,-1 1 0,1-1 0,0 1 0,0-1 0,0 1 0,-1-1 0,1 0-1,0 0 1,0 0 0,0 0 0,0 0 0,-1 0 0,1-1 0,3 0 0,-1 0-12,1 0 0,-1 0 0,0 0 0,0-1 0,0 0 0,0 0 0,7-4 0,-9 4-14,1-1 0,-1 0 0,1 0 0,-1 0 0,0 0 0,0 0 0,0 0 0,1-5 0,-3-5-173,-1 13 161,0 0 0,0-1-1,0 1 1,0 0-1,1 0 1,-1-1-1,0 1 1,0 0-1,0 0 1,0 0-1,0 0 1,0 0-1,0 0 1,1 0-1,-1 0 1,0 1 0,0-1-1,0 0 1,-1 1-1,-4 2 1,1-1 0,-1 1-1,1 0 1,0 1 0,0-1 0,0 1 0,1 0-1,-1 0 1,1 1 0,0-1 0,0 1-1,0 0 1,-3 7 0,2-5 68,1 0 0,0 0 0,1 0 0,-1 1 0,1 0 0,1 0 0,0-1 1,0 1-1,-1 11 0,2-17-36,1-1 1,0 0 0,0 1-1,0-1 1,0 1 0,0-1-1,0 1 1,0-1 0,0 0-1,1 1 1,-1-1 0,0 1-1,1-1 1,-1 0 0,1 1 0,0-1-1,-1 0 1,1 0 0,0 0-1,0 1 1,0-1 0,0 0-1,0 0 1,0 0 0,0 0-1,2 0 1,0 1 7,1-1-1,0 0 1,0-1 0,0 1 0,0-1-1,1 0 1,-1 0 0,4-1 0,-4 1-12,6 0 1,-1-1 0,1-1 0,-1 0 0,0 0 0,1-1 0,-1 0 0,0-1 0,16-9 0,64-47-301,-33 19 188,-61 59 311,-9 10 248,10-23-347,1 0 0,0 0 0,0 1 1,0-1-1,1 0 0,0 1 0,0 0 0,0-1 0,1 1 0,0 0 0,0 0 0,0 0 0,1 0 1,0 0-1,1 7 0,-1-12-131,1 0 0,-1 0-1,1 0 1,-1 0 0,1 0 0,0 0 0,0 0 0,0 0 0,0 0-1,0 0 1,0 0 0,0 0 0,0 0 0,0-1 0,0 1 0,0 0 0,0-1-1,0 1 1,1-1 0,-1 1 0,0-1 0,0 0 0,1 0 0,1 1-1,34 1-5283,-35-2 4584,22 0-8545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69 240 1185,'11'-9'5637,"2"-3"-4906,14-12 2679,40-44 0,-61 62-2594,0-1-1,0 0 1,-1-1 0,0 1 0,-1-1 0,1 0 0,-2 0 0,1 0 0,-1-1 0,0 1-1,-1-1 1,0 1 0,1-13 0,-2 21-788,-1 0-1,0 0 1,0-1 0,0 1-1,0 0 1,0 0 0,-1 0-1,1 0 1,0-1 0,0 1-1,0 0 1,0 0 0,0 0-1,0 0 1,0 0 0,0-1-1,0 1 1,0 0-1,0 0 1,0 0 0,0 0-1,-1 0 1,1 0 0,0 0-1,0 0 1,0-1 0,0 1-1,0 0 1,0 0 0,-1 0-1,1 0 1,0 0 0,0 0-1,0 0 1,0 0 0,0 0-1,-1 0 1,1 0 0,0 0-1,0 0 1,0 0 0,0 0-1,-1 0 1,1 0-1,0 0 1,0 0 0,0 0-1,0 0 1,0 0 0,-1 0-1,-10 7 367,-8 8-329,12-4-29,0 1 1,1-1 0,0 1 0,1 0 0,0 1 0,1 0 0,0-1 0,-3 26 0,2 1 275,0 66-1,6-93-273,0-1 0,1 0-1,0 1 1,0-1 0,1 0 0,1 0-1,0 0 1,0-1 0,1 1 0,1-1-1,-1 0 1,2-1 0,11 16 0,-14-22-713,-6-10-221,-8-13-1078,-68-64-10418,37 41 7282,2 0 3432,-3-21 8238,41 64-6364,1-1 0,0 1 0,-1-1 0,1 1 0,0-1 0,0 1 0,0-1 0,-1 1 0,1-1 0,0 1 1,0-1-1,0 1 0,0-1 0,0 0 0,0 1 0,0-1 0,0 1 0,0-1 0,0 1 0,0-1 0,0 1 0,1-1 0,-1 1 0,0-1 0,0 1 0,1-1 0,-1 1 0,0-1 0,0 1 1,1-1-1,-1 1 0,1-1 0,20-6 2433,37 9-2055,-48-1-168,22 1-379,41 2-4021,-37-4-1488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13933,'0'0'9551,"-11"9"-9498,-2 3 113,1 0 0,0 0 0,1 1 0,0 0 0,1 1 0,1 1-1,0-1 1,1 1 0,0 1 0,1 0 0,-7 25 0,12-34-134,1 0 1,-1 0-1,1 0 0,1 0 0,-1 0 0,1 0 1,2 12-1,-2-16-44,1-1 0,0 1 1,0-1-1,0 1 1,0-1-1,0 0 0,0 1 1,1-1-1,-1 0 1,1 0-1,-1 0 0,1 0 1,0 0-1,0 0 0,0-1 1,0 1-1,0-1 1,0 1-1,1-1 0,-1 0 1,0 0-1,1 0 0,3 1 1,4 1-494,0 0 0,1-1 0,-1-1 0,14 1 0,21-1-4252,-3-2-2321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 14542,'0'0'6753,"10"-1"-4260,-2 0-2144,1-1 21,0 0 1,0 1-1,0 0 1,0 1-1,0 0 1,0 0-1,1 1 1,11 2-1,-20-2-368,-1 0 0,1-1 0,0 1 0,0 0 0,-1-1 0,1 1-1,0 0 1,-1 0 0,1 0 0,-1 0 0,1 0 0,-1-1 0,0 1 0,1 0-1,-1 0 1,0 0 0,0 0 0,1 0 0,-1 0 0,0 0 0,0 0 0,0 0 0,0 0-1,0 0 1,-1 0 0,1 0 0,0 0 0,0 0 0,-1 0 0,1 0 0,-1 1-1,-16 29 19,-1-14 62,-1 0 0,-25 16 0,-15 13 57,59-46-131,0 0 0,-1 0 1,1 0-1,0 0 0,-1 0 0,1 1 1,0-1-1,-1 0 0,1 0 0,0 1 1,0-1-1,-1 0 0,1 0 0,0 1 1,0-1-1,-1 0 0,1 1 1,0-1-1,0 0 0,0 1 0,0-1 1,-1 0-1,1 1 0,0-1 0,0 1 1,0-1-1,0 0 0,0 1 0,0-1 1,0 0-1,0 1 0,0-1 1,0 1-1,0-1 0,0 0 0,1 1 1,-1-1-1,0 0 0,0 1 0,0-1 1,0 0-1,1 1 0,-1-1 0,0 0 1,0 1-1,1-1 0,24 6 180,45-6-186,-62-1-30,52-6-1735,-23-4-2736,-37 11 4209,1 0 0,-1 0 0,0-1 0,1 1 0,-1 0 1,0 0-1,1 0 0,-1-1 0,1 1 0,-1 0 0,0 0 1,1-1-1,-1 1 0,0 0 0,0-1 0,1 1 0,-1 0 1,0-1-1,0 1 0,0-1 0,1 1 0,-1 0 0,0-1 0,0 1 1,0-1-1,0 1 0,0 0 0,0-1 0,0 1 0,0-1 1,0 1-1,0-1 0,0 1 0,0-8-10670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6:5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11082,'0'0'11788,"64"-5"-9674,-25 1-385,8 1-864,-1-1-769,1 1-128,-6 1-1409,-5-1-1506,-6-5-2306,-5 1-3235</inkml:trace>
  <inkml:trace contextRef="#ctx0" brushRef="#br0" timeOffset="1">411 0 13164,'0'0'10538,"44"67"-9384,-35-43-418,-7 2-448,-2 6-95,0 4-129,-13 5 64,-12 2-96,-7 2 96,-3-2-256,3-8-801,-8-10-1762,14-14-4804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10122,'0'0'4511,"6"-9"-1730,24-40 1425,-30 60-840,-2 44-2632,-12 37 570,-3 134-1,16 98-963,3-143 365,10 125-1437,-11-301-2286,4-10-6007,6-10-4337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9513,'0'0'8835,"9"-3"-7831,28-4-290,0 2 1,0 1-1,68 3 1,-18 0-386,590-59 143,-255 15-245,129 14 33,176-18 2283,823-54-312,-1402 102-2213,19-1 3,180 21-1,-330-16 1171,-8 0-5077,-23-9-7865,-1-6 4304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152 104 19452,'4'-5'512,"-1"0"0,0 0 0,-1 0 0,1 0 0,-1 0 1,0-1-1,0 1 0,1-9 0,-3 12-423,0 1-1,1 0 1,-1 0 0,0-1 0,0 1 0,0 0 0,0 0 0,0-1 0,0 1-1,-1 0 1,1 0 0,0-1 0,-1 1 0,1 0 0,-1 0 0,1 0-1,-1 0 1,1-1 0,-1 1 0,0 0 0,0 0 0,1 0 0,-1 1 0,0-1-1,0 0 1,0 0 0,0 0 0,0 1 0,0-1 0,0 0 0,0 1 0,-1-1-1,1 1 1,0-1 0,0 1 0,0 0 0,-1-1 0,1 1 0,0 0-1,0 0 1,-1 0 0,1 0 0,0 0 0,0 0 0,-3 1 0,-1-1-40,-1 2 0,1-1 1,-1 0-1,1 1 0,0 0 1,-1 0-1,1 1 1,0 0-1,1-1 0,-1 2 1,0-1-1,1 0 0,0 1 1,-7 7-1,3-3-49,1 0 1,1 0 0,0 1-1,0 0 1,0 0-1,-7 19 1,11-25-6,1 1 0,0-1 1,0 1-1,0-1 0,1 1 0,-1-1 1,1 1-1,0 0 0,0-1 1,0 1-1,1 3 0,-1-6 3,0 0 0,1 1 0,-1-1 0,1 0 0,-1 0 0,1 0-1,0 0 1,0 0 0,-1 0 0,1 0 0,0 0 0,0 0 0,0-1 0,0 1 0,0 0 0,0 0 0,0-1-1,0 1 1,0-1 0,0 1 0,0-1 0,1 1 0,-1-1 0,0 0 0,0 1 0,0-1 0,1 0 0,-1 0-1,0 0 1,0 0 0,1 0 0,-1 0 0,0-1 0,0 1 0,2 0 0,5-2-16,0 0 0,0-1 1,0 1-1,0-1 0,-1-1 1,1 0-1,-1 0 0,0 0 0,0-1 1,6-5-1,6-6-25,-1 0 1,20-23-1,-30 30-16,0 0-1,-1 0 1,0-1 0,0 0-1,9-19 1,-14 18-154,-7 14-2,-9 16-28,6-2-19,0-1-1,-9 29 1,15-39-29,1 0 1,-1 1-1,1-1 1,0 0 0,0 1-1,1-1 1,0 0-1,0 1 1,1-1-1,-1 1 1,3 5-1,-3-11 242,0 0-1,1 0 1,-1 0-1,1 0 1,-1 0-1,1 0 1,-1-1-1,1 1 0,0 0 1,-1 0-1,1-1 1,0 1-1,-1-1 1,1 1-1,0 0 1,0-1-1,0 1 1,-1-1-1,1 0 1,0 1-1,0-1 1,0 0-1,0 1 0,0-1 1,0 0-1,0 0 1,1 0-1,16-4-953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11307,'0'0'11616,"12"1"-11509,-3-1-84,-3-1 0,0 1-1,0 1 1,0-1-1,0 1 1,0 0-1,0 0 1,0 1-1,0 0 1,0 0-1,-1 0 1,10 5-1,30 16 208,65 23-1,-60-27-173,53 29 1,-102-48-24,0 1 1,0-1 0,0 1-1,0 0 1,0-1 0,0 1-1,0 0 1,0 0 0,0 0-1,-1 0 1,1-1-1,0 1 1,0 0 0,-1 0-1,1 0 1,-1 1 0,1-1-1,-1 0 1,1 0 0,-1 0-1,0 0 1,0 0 0,1 1-1,-1 1 1,0-1 66,-1 1 0,1-1-1,-1 0 1,0 0 0,0 1 0,0-1 0,0 0-1,0 0 1,0 0 0,0 0 0,-1 0-1,-1 2 1,-7 7 417,-1 0 0,-1-1 0,-16 12 0,14-12-485,-22 21-204,-57 48 1284,39-19-8415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1028 4132,'-2'1'491,"1"0"1,-1 0-1,1 1 1,0-1-1,-1 0 1,1 1-1,0-1 1,0 1-1,0-1 1,0 1-1,1 0 1,-1-1-1,0 1 0,0 0 1,1-1-1,0 1 1,-1 2-1,1-2-252,0-1-1,0 1 0,0-1 0,1 1 1,-1-1-1,0 1 0,1-1 0,-1 1 1,1-1-1,0 1 0,-1-1 0,1 0 1,0 1-1,0-1 0,0 0 0,1 2 1,2 0-5,-1 0 1,0 0-1,1-1 1,0 1-1,0-1 1,0 0-1,0 0 1,0 0-1,0 0 1,0-1 0,1 1-1,5 0 1,68 7 399,0-3 0,0-3-1,97-9 1,141-34-319,-258 32-127,-1-2-1,0-3 0,0-2 1,-2-3-1,0-2 0,-2-3 1,0-1-1,-1-3 0,-2-3 1,55-41-1,-64 42-129,-19 15 141,37-33 0,-52 40-158,0 0 0,0-1 1,-1 0-1,0 0 0,-1 0 0,0-1 1,0 0-1,5-14 0,6-25 150,11-59 0,-20 74-103,0 2-1,2-1 1,2 1 0,0 0-1,28-49 1,-20 49 123,1 1 0,43-48 0,-52 67-209,0 0 0,1 1 1,0 1-1,1 0 1,0 1-1,0 0 0,1 1 1,0 0-1,19-5 1,-13 6-3,-1 1 1,2 0-1,-1 2 1,0 1 0,1 0-1,-1 1 1,1 2-1,-1 0 1,1 1 0,26 6-1,-18 0 0,0 0 0,0 2 0,-1 2-1,0 0 1,-1 2 0,35 23 0,-49-27 1,0 2 0,-1-1 1,0 2-1,-1-1 0,0 1 0,-1 1 1,11 19-1,-7-12 8,0 0 0,24 25 0,-5-15 95,1-2 0,1-1 0,1-2-1,2-2 1,0-1 0,2-2 0,82 32 0,9-10 41,168 33 1,-188-51 35,-12-5 80,182 13-1,102-22-162,-322-9-214,82-3 724,-130 0-963,1-1-1,-1 0 1,1-1 0,-1 0 0,0-1 0,0-1 0,23-11 0,-35 16 179,-1 0 0,1 0-1,-1 0 1,1-1 0,-1 1-1,0 0 1,1 0 0,-1 0-1,1-1 1,-1 1 0,0 0-1,1-1 1,-1 1 0,0 0-1,1-1 1,-1 1 0,0 0 0,0-1-1,1 1 1,-1 0 0,0-1-1,0 1 1,0-1 0,0 1-1,1-1 1,-1 1 0,0 0-1,0-1 1,0 1 0,0-1-1,0 1 1,0-1 0,0 1 0,0-1-1,0 0 1,-5-7-6444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 9897,'-1'-28'9056,"0"44"-4058,-1 47-3383,2-17-1089,-1 85 772,25 198 0,-10-274-880,-13-53-493,-1 0 0,1-1 0,0 1 0,0-1 0,0 1 0,0 0 0,0-1 0,0 0 0,0 1 0,0-1-1,1 0 1,2 2 0,-4-2-83,1-1 0,0 0-1,0 0 1,-1 0-1,1 1 1,0-1 0,0 0-1,0 0 1,-1 0-1,1-1 1,0 1 0,0 0-1,-1 0 1,1 0 0,0 0-1,0-1 1,-1 1-1,1 0 1,0-1 0,-1 1-1,1-1 1,0 1-1,-1-1 1,1 1 0,-1-1-1,1 1 1,-1-1-1,1 1 1,-1-1 0,1 0-1,0 0 1,7-16-5933,1-5-3449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10378,'0'0'7762,"-8"7"-5803,-24 25-277,32-32-1611,-1 1 1,0-1-1,1 0 1,-1 1-1,1-1 1,-1 1-1,1-1 1,-1 1 0,1-1-1,-1 1 1,1-1-1,0 1 1,-1 0-1,1-1 1,0 1-1,-1 0 1,1-1 0,0 1-1,0 0 1,0-1-1,0 1 1,-1 0-1,1-1 1,0 1-1,0 0 1,0 0 0,0-1-1,1 1 1,-1 0-1,0-1 1,0 1-1,0 0 1,1-1-1,-1 1 1,0 0-1,0-1 1,1 1 0,-1-1-1,1 1 1,-1 0-1,0-1 1,1 1-1,-1-1 1,1 1-1,0-1 1,-1 0 0,1 1-1,-1-1 1,1 1-1,0-1 1,32 7 1332,-30-7-1290,-2 0-125,111 5 1158,-54-12-3363,-52 6 1124,0-1-1,-1 0 0,1 0 1,-1 0-1,1-1 1,8-5-1,-1-4-4859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12139,'0'0'11409,"6"-9"-10705,20-28-410,-3-2 0,-1-1-1,32-79 1,-90 235-572,25-84 340,3-12-3,1-1-1,0 1 0,2 1 0,0-1 0,-2 33 0,7-52-139,0-1 0,0 0 0,0 1 0,0-1 0,0 0 0,1 0 0,-1 1 0,0-1 0,0 0 0,0 0 0,0 1 0,0-1 0,1 0 0,-1 0 0,0 1 0,0-1 0,1 0 0,-1 0 0,0 0 0,0 1 0,0-1 0,1 0 0,-1 0 0,0 0 0,1 0 0,-1 0 0,0 0 0,0 0 0,1 1 0,-1-1 0,0 0 0,1 0 0,-1 0 0,0 0 0,0 0 0,1 0 0,-1-1 0,9 0-5035,0-6-1808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12460,'0'0'9160,"-5"60"-7814,-1-39-738,2 3 65,0-2-417,3 1-160,1-5-32,0-5-128,0-3-736,0-8-866,5-11-5989,5-11-385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13132,'0'0'6113,"-10"5"-5446,9-5-661,-4 2 100,-1 1 0,0 0-1,1 0 1,0 0 0,0 1 0,0 0-1,0 0 1,0 0 0,1 0-1,0 1 1,0-1 0,0 1 0,1 0-1,-1 1 1,-4 9 0,5 6 700,3-21-770,0 0 0,0 1 0,0-1 0,0 0 0,0 0 0,1 1 0,-1-1 0,0 0-1,0 0 1,0 0 0,1 1 0,-1-1 0,0 0 0,0 0 0,1 0 0,-1 0 0,0 0 0,1 0 0,-1 0 0,0 1 0,0-1 0,1 0 0,-1 0-1,0 0 1,1 0 0,-1 0 0,0 0 0,0 0 0,1 0 0,-1 0 0,0-1 0,0 1 0,1 0 0,-1 0 0,0 0 0,1 0 0,3-2 93,-1 0 0,1 0 1,0 0-1,-1-1 1,1 1-1,-1-1 0,4-4 1,18-21-62,15-14-2480,-41 78 1660,-2-13 723,2-17 64,0 0 0,0 1 0,0-1 1,1 0-1,-1 1 0,2-1 0,-1 0 1,1 1-1,0-1 0,0 0 0,0 0 1,1 0-1,0 0 0,1 0 0,-1 0 0,1 0 1,0 0-1,4 4 0,-5-7 80,1 0 0,-1-1 0,0 1-1,0 0 1,-1 0 0,1 0 0,0 1 0,-1-1-1,0 0 1,0 1 0,0-1 0,0 0 0,-1 1 0,1 5-1,-1-7 16,0 0-1,-1-1 1,1 1-1,-1-1 1,0 1-1,1-1 0,-1 0 1,0 1-1,0-1 1,0 0-1,0 1 1,0-1-1,0 0 1,0 0-1,0 0 0,-1 0 1,1 0-1,0 0 1,-1 0-1,1-1 1,-1 1-1,1 0 0,-1-1 1,1 1-1,-1-1 1,1 1-1,-1-1 1,1 0-1,-1 0 1,0 0-1,1 0 0,-1 0 1,-1 0-1,-4 0 124,0 0 1,1 0-1,-1 0 0,1-1 0,-1 0 0,0 0 1,1-1-1,0 0 0,-9-3 0,11 3-347,-1-1 0,1 1 0,-1-1 0,1 0-1,0 0 1,0-1 0,0 1 0,0-1 0,1 0 0,-1 1-1,1-2 1,-4-5 0,7 10-48,0 0-1,0-1 0,-1 1 1,1 0-1,0-1 1,0 1-1,0 0 1,0 0-1,-1-1 1,1 1-1,0 0 0,0-1 1,0 1-1,0-1 1,0 1-1,0 0 1,0-1-1,0 1 1,0 0-1,0-1 0,0 1 1,0 0-1,0-1 1,0 1-1,0 0 1,1-1-1,-1 1 0,0 0 1,0-1-1,0 1 1,0 0-1,1-1 1,-1 1-1,0 0 1,0 0-1,1-1 0,-1 1 1,0 0-1,0 0 1,1 0-1,-1-1 1,0 1-1,1 0 1,-1 0-1,0 0 0,1 0 1,-1 0-1,0-1 1,1 1-1,-1 0 1,26-2-5620,-10 2 1012,11-7-5879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14542,'0'0'2845,"-11"5"161,2 0-2763,0 0 1,0 0 0,0 1 0,1 0 0,0 0-1,1 1 1,-1 0 0,1 1 0,0 0-1,1 0 1,0 0 0,0 1 0,1-1 0,0 1-1,1 1 1,0-1 0,-5 15 0,1 34 818,8-57-1024,-1 1 0,1 0 0,0-1-1,0 1 1,0-1 0,0 1 0,1 0 0,-1-1 0,0 1 0,1-1 0,-1 1-1,1-1 1,-1 1 0,1-1 0,0 1 0,0-1 0,-1 1 0,1-1 0,0 0-1,0 0 1,0 1 0,1-1 0,-1 0 0,0 0 0,0 0 0,1 0 0,-1 0-1,0-1 1,1 1 0,-1 0 0,4 0 0,1 0 100,-1 0 0,1-1 1,0 0-1,0-1 0,0 1 0,0-1 0,0 0 1,0-1-1,0 1 0,0-1 0,-1 0 0,1-1 1,7-4-1,-9 5-113,0-1-1,0 1 1,-1-1 0,0 0-1,1 0 1,-1 0 0,0 0 0,0-1-1,-1 1 1,1-1 0,-1 0-1,1 0 1,-1 0 0,-1 0-1,1 0 1,0 0 0,-1 0 0,0-1-1,1-4 1,-2 8-15,0 0 1,0 0-1,0 0 1,0 0-1,0 0 1,0 0-1,0 0 1,-1 0-1,1 0 1,0 0-1,-1 0 1,1 0-1,0 0 1,-1 1-1,1-1 1,-1 0-1,0 0 1,1 0-1,-1 0 1,0 1-1,1-1 1,-1 0-1,0 1 0,0-1 1,-1-1-1,-1 1 2,0 0 0,0-1 0,0 1 0,0 0 0,0 0 0,0 1 0,0-1 0,-6 0 0,4 1-113,1 0 1,-1 0 0,1 0 0,-1 0-1,1 1 1,-1-1 0,1 1 0,0 0-1,-1 1 1,1-1 0,0 1 0,-8 4-1,-3 17-1825,10-8-1295,10-5-5031,7-8-2136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10090,'0'0'13815,"1"13"-13671,10 232 1708,-10-153-987,4 1 0,3-1 0,23 97 0,-27-171-961,11 37 661,-14-54-635,-1 1 1,1-1 0,0 1 0,0-1 0,-1 1-1,1-1 1,0 0 0,0 0 0,0 1 0,0-1 0,1 0-1,-1 0 1,0 0 0,0 0 0,1 0 0,-1 0 0,1-1-1,-1 1 1,0 0 0,1-1 0,-1 1 0,1-1 0,0 0-1,-1 1 1,1-1 0,-1 0 0,1 0 0,0 0-1,1 0 1,8-5-3534,-2-10-3124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34 200 9033,'0'0'9374,"-7"9"-6785,-19 26-422,49-58 3928,23-25-5303,82-124-499,-131 222-1238,-20 39 748,14-59 194,1 0 0,1 0-1,2 1 1,-3 41 0,8-71-65,0 0 1,0 1-1,0-1 1,0 0-1,0 0 1,0 0-1,1 0 1,-1 1-1,0-1 1,1 0-1,-1 0 1,0 0-1,1 0 1,-1 0-1,1 0 1,0 0-1,-1 0 1,1 0-1,0 0 1,1 1-1,-1-2-386,0 1-1,0-1 1,0 0-1,-1 1 1,1-1-1,0 0 1,0 0-1,0 0 1,0 0-1,0 0 1,0 0-1,0 0 1,0 0-1,0 0 1,0 0-1,0-1 1,2 0 0,11-5-9108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12321 4166 11674,'-3'-23'370,"2"1"-1,1-1 1,0 1-1,7-39 0,0-27 100,-7 39-159,-1 0 1,-10-56-1,8 84-165,-2 0-1,-1 0 1,0 1 0,-1 0-1,-1 0 1,-1 0-1,-18-27 1,-26-25 300,-2 2 0,-71-67 0,20 22-125,60 64-226,-3 2-1,-1 2 1,-3 3 0,-78-52-1,-158-78-50,207 131-21,-144-53 0,97 50 10,-410-149 101,121 64-57,-14 38-16,148 43-51,-73-13 22,-226-45 29,-124 14-61,284 47-3,-233-75 93,-1-62 68,14-42-50,-548-292 335,310 141-472,686 311 24,-4 9 0,-1 8 0,-2 9 0,-301-20 0,-14 47 32,517 13-26,-142 4-24,-184 30-1,241-19 42,33-8 15,1 2 0,0 3-1,-73 26 1,113-33-26,1 0 1,-1 1-1,1-1 0,0 2 1,0 0-1,1 0 0,0 1 1,0 0-1,1 0 0,0 1 1,0 0-1,1 0 0,1 1 0,-1 0 1,1 0-1,1 1 0,0-1 1,1 1-1,0 0 0,0 1 1,-1 11-1,-3 3-4,-1 0 0,-1-1 0,-1 0 0,-25 43 0,-70 87-4,95-139-1,5-7-13,3-5-32,0 1 1,-1 0 0,1-1 0,-1 1 0,0-1-1,0 0 1,0-1 0,0 1 0,-1-1-1,-8 5 1,13-7 21,-1-1 0,1 0 0,-1 0 0,1 1 0,-1-1-1,1 0 1,-1 0 0,1 0 0,-1 0 0,0 0 0,1 0 0,-1 0 0,1 0 0,-1 0 0,1 0-1,-1 0 1,1 0 0,-1-1 0,1 1 0,-1 0 0,1 0 0,-1-1 0,1 1 0,-1 0 0,1 0-1,-1-1 1,1 1 0,-1-1 0,1 1 0,0 0 0,-1-1 0,1 1 0,0-1 0,-1 1-1,1-1 1,0 1 0,0-1 0,-1 1 0,1-1 0,0 1 0,0-1 0,0 1 0,0-1 0,0 0-1,-3-31-271,4 23 161,-2-29-253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17764,'0'-1'88,"0"0"0,0 0 1,0 0-1,0 0 0,0 0 1,0 0-1,0 1 0,0-1 1,0 0-1,-1 0 0,1 0 1,0 0-1,-1 0 0,1 0 1,-1 0-1,1 0 0,-1 1 1,1-1-1,-1 0 0,1 0 1,-1 1-1,0-1 0,0 0 1,1 1-1,-2-2 0,0 2 14,1 0-1,-1-1 1,1 1-1,0 0 0,-1 0 1,1 0-1,-1 0 1,1 0-1,-1 0 0,1 1 1,0-1-1,-1 0 1,1 1-1,0-1 1,-2 2-1,-3 0 136,0 1-1,1 0 1,0 0 0,0 1 0,0-1 0,0 1-1,-4 5 1,1 0-167,1 0 1,0 0-1,1 1 1,0-1-1,0 2 1,1-1-1,0 0 0,1 1 1,0 0-1,1 0 1,0 0-1,1 0 1,0 1-1,1-1 1,0 21-1,1-29-57,0-1 0,0 0 1,0 0-1,1 1 0,-1-1 0,1 0 0,-1 0 1,1 0-1,0 0 0,-1 0 0,1 0 0,0 0 1,1 0-1,-1 0 0,0 0 0,0 0 0,1-1 0,-1 1 1,1 0-1,0-1 0,-1 1 0,1-1 0,0 0 1,0 0-1,0 0 0,0 1 0,0-2 0,0 1 1,0 0-1,0 0 0,0-1 0,0 1 0,0-1 1,1 0-1,-1 1 0,0-1 0,0 0 0,1 0 1,-1-1-1,0 1 0,0 0 0,0-1 0,1 1 1,-1-1-1,0 0 0,0 0 0,3-2 0,4-1 98,-1-2-1,0 1 0,0-1 0,0-1 1,-1 1-1,0-1 0,0-1 0,-1 1 1,10-16-1,-8 11 110,0-1 1,-1 0-1,0-1 0,-2 1 1,9-28-1,-13 37-174,0 0 0,0-1 0,-1 1 0,0 0 0,0 0 0,0 0 0,0-1 0,0 1 0,-1 0 1,0 0-1,0 0 0,0 0 0,0-1 0,-4-5 0,5 9-65,-1-1 1,0 1-1,0 0 0,0 0 1,0 0-1,0 0 0,0 0 1,0 0-1,0 0 0,0 0 1,0 1-1,-1-1 0,1 0 1,0 1-1,0-1 0,-1 1 1,1-1-1,-2 1 0,0 0-83,1-1-1,-1 2 0,1-1 0,-1 0 0,1 0 1,0 1-1,-1-1 0,1 1 0,0 0 0,-1 0 0,1 0 1,0 0-1,-4 3 0,0-1-3,1 1 1,0 0-1,0 0 0,1 0 1,-1 1-1,1-1 0,-4 7 1,-7 12-472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15203,'-1'2'209,"1"-1"1,-1 1-1,1-1 0,-1 0 0,1 1 0,-1-1 1,0 0-1,0 0 0,0 0 0,0 1 0,0-1 1,0 0-1,0 0 0,0 0 0,-3 1 0,0 2 324,-10 9 965,2-3-597,1 1 0,1 0 0,-1 1 0,-13 20-1,24-31-867,-1-1-1,1 1 1,0-1-1,-1 1 1,1-1 0,0 1-1,-1-1 1,1 1-1,0 0 1,0-1-1,-1 1 1,1-1-1,0 1 1,0 0-1,0-1 1,0 1-1,0 0 1,0-1-1,0 1 1,0 0-1,0-1 1,0 1 0,0 0-1,0-1 1,1 1-1,-1 0 1,0 0-1,1-1-12,0 1 0,0-1 0,0 0 0,-1 0 0,1 0 0,0 0 0,0 1 0,0-1-1,0 0 1,-1 0 0,1 0 0,0-1 0,0 1 0,0 0 0,-1 0 0,1 0 0,1-1 0,36-16 124,96-80 20,-134 98-164,0-1 0,0 0-1,0 0 1,0 1 0,0-1 0,0 0-1,0 1 1,0-1 0,0 0 0,0 0-1,0 1 1,0-1 0,0 0 0,0 0-1,0 1 1,0-1 0,0 0 0,1 1-1,-1-1 1,0 0 0,0 0 0,0 1-1,0-1 1,0 0 0,1 0 0,-1 0-1,0 1 1,0-1 0,0 0 0,1 0-1,-1 0 1,0 0 0,0 1 0,1-1-1,-1 0 1,0 0 0,0 0 0,1 0-1,-1 0 1,0 0 0,1 0 0,-1 0-1,0 0 1,0 0 0,1 0 0,-1 0-1,0 0 1,1 0 0,-1 0 0,0 0-1,0 0 1,1 0 0,-1 0 0,0 0-1,0 0 1,1-1 0,-1 1 0,0 0 0,0 0-1,1 0 1,-1 0 0,0-1 0,0 1-1,-7 30-18,6-25 18,-9 45-689,10-48 642,0 0 0,-1 0 0,1-1 0,0 1 0,0 0 0,0 0 0,0 0 0,1-1 0,-1 1 0,0 0 0,1 0 0,-1-1 0,1 1 0,-1 0 0,1-1 0,0 1 0,0-1 0,0 1 0,0-1 0,0 1 0,0-1 0,0 0 0,1 1 0,1 1 0,-1-3-19,-1 1-1,0-1 0,0 0 0,1 0 0,-1 1 1,0-1-1,0 0 0,1 0 0,-1 0 1,0 0-1,1-1 0,-1 1 0,0 0 1,0 0-1,1-1 0,-1 1 0,0-1 1,0 1-1,0-1 0,2 0 0,21-18-360,-20 16 262,24-23-605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16912,'0'0'4869,"-25"53"-2499,19-35-1698,6 1-415,0-1-129,0-2-96,0-2 0,2 1-513,4-2-608,-6-4-1185,2-3-2722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 5894,'0'0'12246,"-8"1"-11616,4-1-427,-1 1 0,1 0 0,0 0 1,0 1-1,0-1 0,0 1 0,0 0 0,0 0 1,0 0-1,0 1 0,1-1 0,0 1 1,-1 0-1,1 0 0,0 0 0,0 0 0,0 1 1,1-1-1,-1 1 0,1 0 0,0 0 0,0-1 1,0 1-1,1 1 0,-1-1 0,1 0 1,0 0-1,0 0 0,0 8 0,0-12-196,1 1-1,0 0 0,0 0 1,0-1-1,0 1 0,0 0 1,0 0-1,0 0 0,0-1 1,0 1-1,1 0 0,-1-1 1,0 1-1,0 0 1,1 0-1,-1-1 0,0 1 1,1 0-1,-1-1 0,0 1 1,1-1-1,-1 1 0,1 0 1,-1-1-1,1 1 0,0-1 1,-1 1-1,1-1 1,0 0-1,-1 1 0,2 0 1,0-1-1,0 0 0,0 0 0,0 0 1,0 0-1,1 0 0,-1 0 0,0 0 1,0-1-1,0 1 0,0-1 1,3-1-1,3-2 3,0 1 1,-1-2 0,1 1-1,-1-1 1,9-7 0,-8 3-174,0 0 1,-1-1 0,0 0 0,0 0-1,-1 0 1,8-19 0,-15 31 152,-5 9 48,1 1 0,0 0 0,1 0 0,0 0 0,1 0 0,0 1 0,1 0 0,0-1 0,1 1 0,1 0 0,1 18-1,-1-28-29,1-1 0,-1 0 0,1 1 0,0-1 0,0 0 0,0 1 0,0-1-1,0 0 1,1 0 0,-1 0 0,1 0 0,-1 0 0,1 0 0,0-1-1,0 1 1,-1 0 0,1-1 0,4 3 0,44 14 137,-44-16-133,1-1 0,-1 1 0,0 0 0,0 1 0,-1-1 0,1 1 0,9 7 1,-14-10 17,0 1 0,-1-1 0,1 1 0,0-1 0,-1 1 1,1 0-1,0-1 0,-1 1 0,1 0 0,-1 0 1,1 0-1,-1-1 0,1 1 0,-1 0 0,0 0 0,1 0 1,-1 0-1,0 0 0,0 0 0,0-1 0,0 1 1,1 0-1,-1 0 0,0 0 0,-1 0 0,1 0 0,0 1 1,-1 0 92,0-1 0,0 0 1,0 1-1,0-1 1,0 0-1,0 0 0,0 0 1,0 0-1,-1 0 1,1 0-1,0 0 0,-1 0 1,1 0-1,-2 0 1,-5 3 484,-1-1 1,1-1-1,0 1 1,-17 1-1,16-3-365,-54 3 758,60-4-1028,0 0-1,0 0 1,0 0-1,1-1 1,-1 1-1,0-1 0,0 0 1,0 1-1,1-1 1,-1 0-1,1-1 1,-1 1-1,1 0 0,-1-1 1,1 1-1,-1-1 1,1 0-1,-3-3 1,5 4-205,-1 0 1,1 0 0,-1 0 0,1 0 0,-1 0 0,1-1-1,-1 1 1,1 0 0,0 0 0,0 0 0,0-1-1,-1 1 1,1 0 0,1 0 0,-1-1 0,0 1 0,0 0-1,0 0 1,1-1 0,-1 1 0,0 0 0,1 0 0,-1 0-1,1 0 1,1-2 0,22-23-9752,1 11 1229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0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10474,'0'0'11291,"-11"-1"-9546,6 1-1642,0 0 1,-1 0-1,1 1 0,-1-1 0,1 1 0,0 1 1,0-1-1,0 1 0,-1-1 0,2 1 1,-1 1-1,0-1 0,0 1 0,1 0 0,-1 0 1,1 0-1,0 1 0,0-1 0,0 1 0,-4 5 1,-6 6 177,1 1-1,1 0 1,0 1 0,-11 21 0,20-31-190,-1-1 0,1 1-1,0 0 1,1 0 0,0 0-1,0 0 1,0 0 0,1 1 0,0-1-1,1 1 1,0-1 0,0 0 0,0 1-1,1-1 1,1 8 0,0-12-71,-1-1-1,0 0 1,1 0 0,0 0 0,-1 0 0,1 0-1,0 0 1,0 0 0,0-1 0,0 1 0,0 0 0,0-1-1,1 0 1,-1 0 0,0 1 0,1-1 0,-1-1 0,1 1-1,-1 0 1,1-1 0,0 1 0,-1-1 0,1 0-1,-1 1 1,1-2 0,0 1 0,-1 0 0,1 0 0,3-2-1,4 2 136,1-2-1,-1 0 1,0 0-1,0-1 1,0 0-1,12-6 1,29-23 550,-49 31-677,-1 0 0,1 0-1,-1 0 1,1-1 0,-1 1 0,0 0 0,0 0 0,1-1-1,-1 1 1,0-1 0,0 1 0,0-1 0,0 0 0,-1 1 0,1-1-1,0 0 1,-1 1 0,1-1 0,-1 0 0,0 0 0,1 1 0,-1-1-1,0 0 1,0 0 0,0 0 0,0 0 0,-1 1 0,1-1 0,0 0-1,-1 0 1,0-1 0,-1 0-13,0 1 0,-1 1 0,1-1 1,0 0-1,-1 1 0,1-1 0,-1 1 0,0 0 0,1-1 0,-1 1 0,0 1 1,0-1-1,1 0 0,-1 1 0,0-1 0,-3 1 0,-54-4-491,52 4 236,-48 0-4913,36 0-4972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0 884 12492,'0'0'9614,"10"-9"-8402,325-264 3842,-191 164-4353,77-68-362,108-81-288,-310 243-361,1 1 0,28-14 1,-49 38-2611,-7 1 1361,0 0 0,0-1 0,-1 0 0,-1 0 0,-11 9 0,12-11 1,-23 22-5809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0 739 13805,'0'0'9043,"11"-3"-7350,4-2-1163,1-1 1,-1-1-1,0 0 1,-1-1-1,16-11 0,77-61 1019,-51 37-1033,141-105 385,351-251-1871,-527 386-1492,-22 17-2520,-32 29-3933,20-21 9008,-17 19-3366,-7 4-1590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1 659 12556,'0'0'1986,"9"-3"987,8-3-1462,1-2-1,-2 0 0,21-12 1,99-77 2688,-81 56-3133,143-101 865,243-184-1396,-431 319-3538,-34 26-4061,-37 30-1473,14-14 818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0 514 13773,'0'0'10538,"79"-40"-7879,-22-5-674,14-10-671,1-7-450,5-4-287,1 4-161,-16 5-95,-8 8-289,-6 11 0,-15 12-481,-14 15-832,-15 9-1538,-13 5-10890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10218,'0'0'7185,"2"9"-6058,7 56 732,-3 0 1,-3 109-1,-3-86-695,4 68 295,-1 145-490,-5-242-886,-4 0 0,-1-1 0,-17 60 0,21-108-326,-10 32 842,13-41-754,-1 1 1,0-1-1,1 0 1,-1 0-1,0 1 1,1-1-1,-1 0 0,0 0 1,0 0-1,0 0 1,0 0-1,0 0 1,0 0-1,0 0 1,-1 0-1,1-1 1,0 1-1,0 0 1,-1-1-1,1 1 1,0-1-1,-1 1 1,1-1-1,-2 1 1,-8-30-7092,11 26 5891,-6-22-6337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54 10025,'0'0'9530,"-8"-9"-7475,4 5-1896,0 0 0,0 0 0,0 1 0,-1-1 0,1 1 0,-1 0 0,0 0 0,0 0 0,0 1 0,0 0 0,0 0 0,0 0 0,-1 0 0,1 1 0,-1 0 0,1 0 0,-1 1 0,-10-1 0,8 2-98,-1 0-1,0 1 1,1 0-1,-1 0 1,1 1-1,0 0 1,0 0-1,0 1 1,0 0-1,1 1 1,-14 9-1,17-12-31,0 1-1,1 0 0,-1 0 0,1 0 0,-1 1 0,1-1 0,0 1 0,0 0 0,0 0 0,1 0 0,-1 0 0,1 0 0,0 1 0,1-1 0,-1 1 0,1-1 0,-1 1 0,1-1 0,1 1 0,-1 0 0,1 0 0,-1-1 0,2 6 0,-1-8-25,1-1 1,0 1-1,0-1 1,0 0-1,0 0 1,0 1-1,1-1 0,-1 0 1,0 0-1,0 0 1,1 0-1,-1-1 0,0 1 1,1 0-1,-1 0 1,1-1-1,-1 1 1,1-1-1,0 0 0,-1 1 1,1-1-1,-1 0 1,1 0-1,0 0 1,-1 0-1,4 0 0,45-4 38,-37 0-61,-1-1 0,0 0-1,0-1 1,0-1 0,0 0-1,-1 0 1,-1-1-1,1 0 1,-1-1 0,14-16-1,-24 79-449,-1 148 1364,3-97 124,-3-103-931,0-1 1,1 1 0,-1-1 0,0 1 0,0-1-1,0 0 1,0 0 0,0 1 0,0-1 0,0 0-1,0 0 1,0 0 0,-1 0 0,1 0 0,0-1-1,-1 1 1,1 0 0,-1-1 0,1 1 0,-1-1-1,1 1 1,-1-1 0,1 1 0,-1-1 0,1 0-1,-1 0 1,0 0 0,1 0 0,-1 0 0,-2-1-1,-54-3 1035,50 2-1074,0-1-1,1 0 0,-1 0 1,1-1-1,0 0 1,0 0-1,-8-6 0,11 7-136,1 0 0,-1 0 0,0-1-1,1 1 1,-1-1 0,1 1 0,0-1-1,1 0 1,-1-1 0,1 1 0,-1 0 0,1-1-1,-1-4 1,2 8-82,1 0 0,0 0 0,0 0 0,1 0 0,-1 0 0,0 0 0,0 0 1,0 0-1,1 0 0,-1 0 0,0 0 0,1 0 0,-1 0 0,1 0 0,-1 0 0,1 1 0,0-1 0,-1 0 0,1 0 0,0 1 0,-1-1 0,1 0 1,0 1-1,0-1 0,0 0 0,1 0 0,31-15-4740,-15 7 408,15-10-4167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17104,'0'0'5910,"-6"9"-4586,3-5-1282,-2 4 94,-1 0 0,2 0 0,-1 0 0,1 0 0,0 1-1,1 0 1,0 0 0,0 0 0,1 0 0,-1 10 0,6-18-128,0 0-1,-1 0 0,1 0 1,0 0-1,0-1 1,0 1-1,0-1 0,0 0 1,0 0-1,1 0 1,3-1-1,1 1-32,2 1-90,0 0 0,0 0-1,1 1 1,-1 0 0,0 1-1,14 6 1,-22-8 143,-1-1 0,1 1 0,-1 0 0,1 0 0,-1-1 0,1 1 0,-1 0 0,1 0-1,-1 0 1,0 1 0,1-1 0,-1 0 0,0 0 0,0 1 0,0-1 0,0 1 0,0-1 0,0 1 0,-1-1 0,1 1 0,0-1 0,-1 1 0,1 0 0,-1-1-1,0 1 1,1 0 0,-1 0 0,0-1 0,0 1 0,0 0 0,0 0 0,-1-1 0,1 1 0,0 0 0,-1-1 0,1 1 0,-1 0 0,1-1 0,-1 1 0,0-1-1,0 1 1,0-1 0,0 1 0,0-1 0,0 0 0,0 1 0,-2 1 0,-9 11 1035,1 0 0,-26 21 1,34-31-1078,0-2 1,-1 1-1,1 0 1,-1-1-1,0 1 1,0-1-1,0 0 1,0-1-1,0 1 1,0-1-1,-1 1 1,1-1-1,0-1 1,-1 1-1,1 0 1,-1-1-1,-5 0 1,8-1-345,0 0 1,1 0 0,-1-1-1,1 1 1,-1 0 0,1-1-1,-1 1 1,1 0 0,0-1-1,-1 0 1,1 1-1,0-1 1,0 0 0,0 1-1,1-1 1,-1 0 0,0 0-1,1 0 1,-1 0 0,1 0-1,-1 0 1,1 0 0,0 0-1,0 0 1,0-3-1,0 0-1118,-6-28-6606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15963,'-30'38'2910,"-12"18"-68,38-50-2355,1-1 0,0 1 1,0 0-1,0 0 0,1 0 0,0 0 0,-2 12 0,3-17-441,1 0 0,0 0 0,0 0 0,0 0-1,0 0 1,1 0 0,-1 0 0,0 0 0,0 0 0,1 0-1,-1 0 1,0 0 0,1 0 0,-1 0 0,1 0 0,-1 0 0,1 0-1,-1-1 1,1 1 0,0 0 0,0 0 0,-1-1 0,1 1 0,0-1-1,0 1 1,0 0 0,-1-1 0,1 0 0,0 1 0,0-1-1,0 1 1,0-1 0,0 0 0,0 0 0,2 1 0,3 0-98,1 0 1,0-1-1,0 1 1,8-2 0,-6 1 9,13-1-225,31 2-736,-50-1 912,0 0 1,0 1-1,0-1 1,0 1-1,0 0 1,0 0-1,0 0 1,0 1-1,-1-1 0,1 0 1,0 1-1,-1 0 1,1 0-1,1 2 1,-3-4 81,0 1 0,-1 0 0,1 0 0,-1-1 0,1 1 0,-1 0 0,1 0 0,-1 0 0,0 0 0,1-1 0,-1 1 0,0 0 0,0 0 0,1 0 0,-1 0 0,0 0 0,0 0 0,0 0 1,0 0-1,0 0 0,0 0 0,-1 0 0,1 1 0,-1 0 54,0 0 1,0 0 0,0 1-1,-1-1 1,1 0 0,0-1-1,-1 1 1,0 0 0,-1 2 0,-5 3 307,0-1 0,-1 0 1,-11 7-1,12-9-182,-1 0-1,1-1 1,-1 0 0,0 0 0,0 0 0,-15 1-1,20-3-211,1-1-1,-1 0 0,1 0 1,-1 0-1,0-1 0,1 1 0,-1-1 1,1 0-1,-5-1 0,7 1 4,-1 0 1,1 1-1,-1-1 0,1 0 0,-1 0 1,1 0-1,0 0 0,0 0 0,-1-1 1,1 1-1,0 0 0,0 0 0,0-1 1,1 1-1,-1-1 0,0 1 0,0-1 0,1 1 1,-1-1-1,0-2 0,0-11-397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12075,'0'0'9962,"53"-18"-8233,-28 18-1056,9 0-545,1 0-64,7 0-32,1 0-832,1 0-2500,-5 0-3362</inkml:trace>
  <inkml:trace contextRef="#ctx0" brushRef="#br0" timeOffset="1">513 14 13389,'0'0'4580,"-23"50"-2082,10-26-1088,-4 6-513,2 1-193,-6 1-351,6-1-257,-2-4-64,0-4 0,4-5 0,2-7-289,2-8-1280,5-3-1570,4-12-2210,0-12-7399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61 11115,'0'0'1857,"-9"3"732,4-1-2296,0 0 0,0 0 0,0 1 0,0-1 0,0 1 0,1 0 1,-1 1-1,1-1 0,0 1 0,0 0 0,0 0 0,1 0 0,-1 0 0,1 0 0,0 1 0,0 0 0,1 0 0,-1 0 0,1 0 0,0 0 0,0 0 0,1 0 0,0 1 0,0-1 0,0 0 0,0 9 0,1-13-225,0-1 0,1 1 0,-1 0 0,0 0-1,1 0 1,-1-1 0,0 1 0,1 0 0,-1-1 0,1 1 0,0 0 0,-1-1 0,1 1 0,-1-1-1,1 1 1,0-1 0,-1 1 0,1-1 0,0 1 0,0-1 0,-1 0 0,1 1 0,0-1 0,0 0 0,0 0-1,-1 1 1,1-1 0,0 0 0,0 0 0,0 0 0,0 0 0,0 0 0,-1 0 0,1-1 0,0 1-1,0 0 1,0 0 0,-1 0 0,1-1 0,1 0 0,35-12 1456,-30 8-1466,-1 1 1,1-1-1,-1-1 1,-1 1-1,1-1 1,-1 0-1,0 0 1,0-1-1,-1 1 0,0-1 1,0 0-1,-1 0 1,0-1-1,0 1 1,0 0-1,-1-1 1,0 0-1,-1 0 1,2-12-1,-3 18-68,-1 1 0,1-1 0,0 0 0,-1 0 0,1 1 0,-1-1 0,0 0 1,1 1-1,-1-1 0,0 1 0,0-1 0,0 1 0,0-1 0,0 1 0,-1 0 0,1-1 0,0 1 0,-1 0 0,1 0 0,0 0 0,-1 0 0,0 0 0,1 0 0,-1 1 1,1-1-1,-1 0 0,0 1 0,1-1 0,-1 1 0,0 0 0,0-1 0,0 1 0,1 0 0,-1 0 0,-3 1 0,1-2-138,0 1-1,-1 1 1,1-1 0,0 1-1,-1-1 1,1 1-1,0 0 1,0 1 0,0-1-1,0 1 1,0 0-1,0 0 1,0 0 0,-5 4-1,4-1-199,0 1-1,0-1 1,1 1-1,0 0 0,0 0 1,0 0-1,1 1 1,0-1-1,0 1 0,0 0 1,-1 8-1,2-7-1018,1 1 0,0-1 0,0 1 0,1-1 0,1 15 0,4 4-5535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1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10090,'0'0'5530,"-7"9"-2257,6-7-3211,-7 7 538,0 0-1,1 1 1,0 0 0,1 0-1,0 1 1,0 0 0,1 0-1,1 0 1,0 0 0,0 1-1,1 0 1,-2 19 0,5-29-583,0-1 1,1 1-1,-1-1 1,0 1-1,0-1 1,1 1-1,-1-1 1,1 0-1,-1 1 1,1-1-1,0 0 1,0 1-1,-1-1 1,1 0-1,0 0 1,0 0 0,0 1-1,0-1 1,1 0-1,-1-1 1,0 1-1,0 0 1,0 0-1,1 0 1,-1-1-1,0 1 1,1-1-1,-1 1 1,1-1-1,-1 1 1,1-1-1,-1 0 1,1 0-1,-1 0 1,1 0-1,-1 0 1,0 0 0,1 0-1,-1 0 1,4-1-1,0 0 172,1 0 0,0 0 1,-1 0-1,1-1 0,-1 0 0,1 0 1,-1 0-1,0 0 0,9-6 0,1-5 301,0 1-1,22-26 1,-33 33-409,0 1-1,-1-1 1,0 1 0,1-1 0,-2 0 0,1 0-1,0-1 1,-1 1 0,0 0 0,-1-1 0,1 1-1,-1-1 1,1-9 0,-2 13-98,0 1 1,-1 0-1,1-1 0,-1 1 1,1-1-1,-1 1 1,0-1-1,1 1 0,-1 0 1,0-1-1,0 1 0,0 0 1,0 0-1,0 0 1,0 0-1,0 0 0,0 0 1,-1 0-1,1 0 0,0 0 1,-1 1-1,1-1 1,0 0-1,-1 1 0,1-1 1,-1 1-1,1-1 0,-1 1 1,1 0-1,-1 0 1,1 0-1,-1 0 0,1 0 1,-1 0-1,1 0 0,-4 1 1,0-1-470,-1 0-1,1 1 1,0 0 0,0 0 0,0 0 0,0 1-1,0-1 1,0 1 0,-10 5 0,-4 10-3780,2 0-2545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5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11723,'0'0'15385,"13"-5"-14995,35-9-216,1 2-1,0 2 1,52-4-1,20-3-274,-35 4-3449,-77 13 603,-25 9-8124,11-7 11193,-17 5-4617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5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26 7175,'-10'3'2247,"0"-1"-1403,-41 10 2323,20 3 1994,31-14-5066,0-1 1,0 1-1,0-1 1,0 0-1,0 1 1,0-1-1,1 1 1,-1-1-1,0 0 1,0 1-1,1-1 1,-1 0-1,0 1 1,0-1 0,1 0-1,-1 0 1,0 1-1,1-1 1,-1 0-1,1 0 1,-1 1-1,0-1 1,1 0-1,-1 0 1,0 0-1,1 0 1,-1 0-1,1 0 1,-1 0-1,1 1 1,-1-1-1,0 0 1,1 0 0,-1-1-1,1 1 1,-1 0-1,0 0 1,1 0-1,0 0 1,21 3 722,231 1 1936,-215-7-3787,51-11 0,-65 9-1122,0-2-1,-1 0 1,25-12 0,-13 1-3824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7:5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12300,'0'0'10575,"12"0"-9790,0 0-665,0 1 1,1 0-1,-1 1 0,0 0 1,21 7-1,-28-7-113,0-1-1,-1 1 0,1 0 0,-1 1 1,1-1-1,-1 1 0,0 0 1,0 0-1,0 0 0,0 0 1,0 1-1,-1 0 0,0 0 1,0 0-1,0 0 0,0 0 1,0 0-1,-1 1 0,4 9 1,-4-6-1,-1 0 1,1 0 0,-2 0 0,1 0 0,-1 0 0,0 1 0,-1-1 0,0 0 0,0 0 0,-1 0 0,0 0 0,0 0 0,-1 0 0,0 0 0,0-1 0,-1 1 0,0-1 0,-8 11 0,-9 9 25,0-1 1,-2-1 0,-33 29-1,14-14-22,-61 67-3517,90-93 1424,-13 12-5225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50 10922,'5'-20'5391,"3"-6"1363,-10 22-4294,-6 14-1204,-124 197-51,41-57-782,85-142-600,0 0-97,0 0 0,1 0 1,0 1-1,1 0 1,0 0-1,-6 17 0,9-38-8777,1 7 6417,-1-13-5145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8648,'0'0'16603,"10"9"-15360,25 16-717,0-1 0,2-3 0,55 25 0,-24-15-481,76 48 0,-131-66-1705,-12-5-6577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8520,'0'0'14980,"14"3"-13902,-3-1-884,0 1 1,1-2 0,-1 0-1,0 0 1,1-1-1,-1 0 1,1-1-1,17-4 1,59-17 568,466-96-53,-524 115-509,-26 3-3339,-4-9-11157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9001,'0'0'20296,"7"0"-19954,25-2-112,-1-2 1,0-2-1,0 0 1,0-2 0,37-16-1,11-1 132,-77 24-661,-1 1-458,-14 3-2463,5-2-2054,2-1-1282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79 16844,'1'1'164,"-1"-1"0,1 0 0,-1 1 0,1-1-1,-1 0 1,1 1 0,-1-1 0,1 0 0,-1 1 0,1-1 0,0 0 0,-1 0 0,1 0 0,-1 0 0,1 0 0,0 0 0,-1 0 0,1 0 0,0 0 0,-1 0 0,1 0 0,-1 0 0,1 0 0,0 0 0,-1 0 0,1-1 0,-1 1 0,1 0 0,0-1 0,2 0 31,-1-1 0,0 1 0,0-1 0,-1 0 0,1 1 0,0-1 0,0 0 0,1-3 0,-1 3-97,0-1-1,0 0 0,-1 0 0,1 0 1,-1 0-1,1 0 0,-1 0 0,0 0 1,0-1-1,0 1 0,-1 0 0,1 0 1,-1-5-1,0 8-72,0-1-1,0 0 1,-1 0-1,1 0 1,0 1-1,0-1 1,-1 0-1,1 1 1,0-1-1,-1 0 1,1 1-1,-1-1 1,1 0-1,-1 1 1,0-1-1,1 1 1,-1-1-1,1 1 1,-1-1-1,0 1 1,1-1 0,-1 1-1,0 0 1,0-1-1,0 1 1,-1 0 6,1-1-1,-1 1 1,0 0 0,1 0 0,-1 1 0,0-1 0,1 0 0,-1 0 0,1 1-1,-1-1 1,-2 2 0,-1 1-4,-1-1 0,1 1 0,0 0 0,0 1 0,-7 7 0,7-6-27,1 0 1,0 0 0,0 0 0,1 1 0,0 0 0,0 0-1,0 0 1,0 0 0,-1 8 0,3-12 0,1 0 1,-1-1-1,1 1 0,-1-1 1,1 1-1,0 0 0,0-1 1,0 1-1,0 0 0,0-1 1,0 1-1,0-1 0,1 1 0,-1 0 1,1-1-1,-1 1 0,1-1 1,-1 1-1,1-1 0,0 1 1,0-1-1,0 1 0,0-1 1,0 0-1,0 1 0,0-1 1,0 0-1,0 0 0,0 0 1,1 0-1,-1 0 0,1 0 1,-1 0-1,1-1 0,-1 1 1,1 0-1,-1-1 0,1 1 1,-1-1-1,1 0 0,0 1 1,1-1-1,3 0 2,1 1 0,-1-2 1,0 1-1,0-1 0,1 0 0,-1 0 0,0 0 0,0-1 1,0 0-1,0 0 0,0-1 0,-1 0 0,1 0 1,-1 0-1,9-7 0,6-6-14,0-1-1,25-28 1,-23 22-78,-34 41 235,1 2-1,1-1 1,1 1-1,-12 40 1,20-59-101,0 1-1,1 0 1,0-1 0,-1 1-1,1 0 1,0 0 0,0-1-1,0 1 1,0 0 0,1 0-1,-1-1 1,0 1 0,1 0-1,-1-1 1,1 1-1,-1 0 1,1-1 0,0 1-1,0-1 1,1 3 0,-1-3-44,-1-1 1,1 0-1,-1 1 0,1-1 1,-1 1-1,1-1 1,-1 0-1,1 0 1,-1 1-1,1-1 1,-1 0-1,1 0 1,0 0-1,-1 0 0,1 1 1,-1-1-1,1 0 1,-1 0-1,1 0 1,0 0-1,-1 0 1,1-1-1,0 1 0,1-1-94,-1 1-1,1-1 1,-1 0 0,1 0-1,-1 0 1,0 0-1,0 0 1,1 0-1,-1 0 1,0 0-1,0 0 1,2-3-1,13-22-488,-9 13 153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0 698 10634,'0'0'13885,"5"-8"-12540,140-248 1908,-14 27-3025,-105 172-231,-16 36 6,-1 1 0,19-28-1,-27 48-4,-1 0 0,0 0 0,1 0 0,-1 0-1,0 0 1,0 1 0,1-1 0,-1 0 0,0 0-1,0 0 1,1 0 0,-1 1 0,0-1 0,0 0-1,0 0 1,1 1 0,-1-1 0,0 0 0,0 0 0,0 1-1,0-1 1,0 0 0,1 0 0,-1 1 0,0-1-1,0 0 1,0 1 0,0-1 0,0 0 0,0 0-1,0 1 1,0-1 0,0 0 0,0 1 0,0-1-1,0 0 1,0 0 0,-1 1 0,1-1 0,0 0-1,0 1 1,0-1 0,0 0 0,0 0 0,-1 1-1,1-1 1,-2 24-108,-24 49 125,19-61 5,2 1 1,0-1-1,0 1 1,1 1-1,1-1 1,0 0-1,1 1 1,0-1-1,1 1 1,2 19-1,-1-32-11,0 0 0,1 0 0,-1 0 1,0 0-1,1-1 0,0 1 0,-1 0 0,1 0 0,-1-1 0,1 1 0,0 0 0,-1-1 0,1 1 0,0-1 1,0 1-1,0 0 0,-1-1 0,1 0 0,0 1 0,0-1 0,0 0 0,0 1 0,0-1 0,0 0 1,0 0-1,0 0 0,0 0 0,0 0 0,-1 0 0,1 0 0,0 0 0,0 0 0,0 0 0,0 0 0,2-1 1,33-13 426,-24 5-340,0-1 1,0 0-1,-1-1 1,-1-1-1,0 1 1,0-1-1,11-21 1,47-100 55,-55 104-89,5-19-74,-15 35-110,-13 31 13,0 0 98,2 0 1,0 1-1,1 1 1,1-1-1,1 1 1,0 0-1,2 0 1,-2 30-1,5-47 8,1 0-1,-1 0 1,1-1-1,-1 1 1,1 0-1,0-1 1,0 1-1,0 0 1,0-1-1,0 0 1,1 1-1,-1-1 1,1 0-1,-1 1 1,1-1-1,4 4 0,-1-2 33,1 1 0,0-1 0,0 0 0,0-1 0,0 1 0,11 3 0,46 11-1347,-9-11-3303,-27-7-815,-2-1-3592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83 560 9033,'-8'2'2364,"-4"0"-1302,-24 7 2039,10-7 2628,25-2-4170,37-5 1217,304-42-206,-126 23-2513,728-181-60,-21-89 2253,-917 295-1805,-14 6-891,-22 8-2676,-3-13-2928,20-5 852,-7-7-4651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0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36 132 7399,'0'0'9993,"-3"-10"-7841,2 5-1679,0 4-374,0-1 0,0 0 1,0 0-1,0 0 0,1 1 0,-1-1 0,0 0 1,1 0-1,0 0 0,0 0 0,-1 0 0,1 0 0,0 0 1,0 0-1,1 0 0,-1 0 0,0 0 0,1 0 0,-1 0 1,1 0-1,0 0 0,0 0 0,-1 1 0,1-1 1,0 0-1,0 0 0,1 1 0,-1-1 0,2-1 0,10-5 285,-1 1-1,1 1 1,0 0-1,1 0 0,0 2 1,-1-1-1,1 2 1,19-3-1,7 2-24,70 0 1,-107 4-359,0 0 0,0 0 0,-1 0 0,1 0 0,0 1 1,0-1-1,-1 1 0,1 0 0,0 0 0,0 0 0,-1 0 0,1 0 1,-1 0-1,1 1 0,-1-1 0,0 1 0,0 0 0,1-1 0,-1 1 1,0 0-1,3 5 0,-4-5-2,0 1 1,-1 0 0,1-1-1,0 1 1,-1 0 0,1-1-1,-1 1 1,0 0-1,0 0 1,0 0 0,-1-1-1,1 1 1,0 0 0,-1 0-1,0-1 1,0 1-1,0-1 1,0 1 0,0-1-1,0 1 1,-1-1-1,1 1 1,-3 2 0,-16 21 42,-1-1 0,-2 0 0,0-2-1,-36 29 1,-26 25 80,83-74-124,-26 25 188,-36 49 0,58-69-114,0 1 1,0 0-1,1 0 0,0 1 0,1-1 0,0 1 0,0 0 0,1 0 0,1 0 0,-3 20 0,5-27-64,0-1-1,0 1 1,0 0-1,1-1 1,-1 1-1,1 0 0,0-1 1,-1 1-1,1-1 1,0 1-1,1-1 0,-1 0 1,0 1-1,1-1 1,-1 0-1,1 0 1,0 0-1,0 0 0,0 0 1,0 0-1,0-1 1,0 1-1,0-1 0,0 1 1,1-1-1,-1 0 1,0 0-1,1 0 1,-1 0-1,1 0 0,0-1 1,-1 1-1,1-1 1,0 1-1,2-1 0,10 2 59,0-1-1,1-1 0,-1 0 0,29-5 0,-22 1 73,0-2 1,0 0-1,-1-1 0,0-2 1,0 0-1,0-1 0,-1 0 1,-1-2-1,0-1 1,-1 0-1,24-22 0,-40 32-100,1 1 0,0-1 0,-1 1 0,0-1 0,0 0 0,0 0 0,0 0 0,0 0 0,0 0 0,-1-1 0,1 1 0,-1-1 0,0 1 0,0-1 0,0 1 0,-1-1 0,1 1 0,-1-1-1,0 1 1,0-1 0,-1-6 0,0 6-17,-1 1 0,1 0 0,-1 0 0,0-1 0,1 1 0,-1 1 0,-1-1 0,1 0 0,0 0 0,-1 1 0,1-1 0,-1 1 0,0 0 0,0 0 0,0 0 0,0 0 0,0 1 0,0-1 0,-1 1 0,1 0 0,-6-2 0,-3 0-24,-1-1-1,0 2 1,0 0-1,0 1 1,-1 0-1,-16 1 1,24 0-87,-1 1 1,1 0-1,-1 0 1,1 0-1,-1 1 1,1 0-1,0 0 1,0 0 0,0 1-1,0 0 1,0 0-1,1 0 1,-1 1-1,-6 6 1,11-10-74,0 1 1,0 0-1,0 0 1,0 0-1,0 0 0,0 0 1,0 0-1,0 0 1,1 0-1,-1 0 0,0 0 1,1 1-1,-1-1 1,1 0-1,-1 0 1,1 1-1,0-1 0,-1 0 1,1 1-1,0-1 1,0 0-1,0 1 1,0-1-1,0 0 0,0 1 1,0-1-1,1 0 1,-1 0-1,0 1 0,1-1 1,-1 0-1,1 0 1,-1 1-1,1-1 1,0 0-1,0 0 0,-1 0 1,1 0-1,0 0 1,0 0-1,0 0 1,0 0-1,0 0 0,0 0 1,0-1-1,0 1 1,1 0-1,-1-1 0,0 1 1,0-1-1,0 1 1,1-1-1,-1 0 1,3 1-1,25 1-5896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15855,'6'-2'7499,"7"-1"-5430,19-5-1489,207-72 2048,4 10-4322,-241 69 1458,20-5-1734,-17 3-1672,-12 1-4122,-8 2 1838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12684,'0'0'12460,"58"9"-10474,3-28-577,12-3-608,4-1-257,1 2-320,-3 1-191,-15 4-1,-7 7-385,-9 1-1280,-9-4-2179,-6-4-3875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 7303,'0'0'4847,"-10"-1"-3801,-2-2-450,-26-7 1113,12 8 7512,45 19-7534,-6-14-1372,0 0 1,0-1-1,26 1 1,29 4 128,-64-6-441,0 0 0,1 0-1,-1 0 1,0 1 0,0-1 0,0 1 0,0 0 0,0 1 0,0-1 0,0 1-1,4 4 1,-6-4-2,0-1 1,0 1-1,-1-1 0,0 1 0,1 0 0,-1 0 0,0 0 0,0 0 0,-1 0 0,1 0 0,-1 0 1,1 0-1,-1 0 0,0 0 0,0 0 0,0 0 0,-1 0 0,1 0 0,-1 0 0,1 0 0,-1 0 1,-2 3-1,-1 7 8,-1 0 1,0-1 0,-11 17-1,0-4 10,-1 0-1,-21 22 1,-18 25 21,56-72-39,-1 0 0,1 0 0,0 1-1,-1-1 1,1 0 0,0 1-1,-1-1 1,1 1 0,0-1-1,-1 0 1,1 1 0,0-1-1,0 1 1,-1-1 0,1 1-1,0-1 1,0 1 0,0-1-1,0 1 1,0-1 0,0 1-1,0-1 1,0 1 0,0-1 0,0 1-1,0-1 1,0 1 0,0-1-1,0 1 1,0-1 0,0 1-1,1-1 1,-1 0 0,0 1-1,0-1 1,1 1 0,-1-1-1,0 1 1,0-1 0,1 0-1,-1 1 1,1-1 0,-1 0 0,0 1-1,2-1 1,29 0 156,41-20 146,-5-2-295,120-48-1239,-178 63-1158,-9 7 2205,0 0 1,1 0 0,-1-1 0,0 1-1,0 0 1,0 0 0,0 0 0,0-1-1,1 1 1,-1 0 0,0 0 0,0-1-1,0 1 1,0 0 0,0 0 0,0-1-1,0 1 1,0 0 0,0 0 0,0-1-1,0 1 1,0 0 0,0 0 0,0-1-1,0 1 1,0 0 0,0 0 0,0-1-1,-1 1 1,1 0 0,0 0 0,0-1-1,0 1 1,0 0 0,0 0 0,-1 0-1,1-1 1,0 1 0,0 0 0,0 0-1,-1 0 1,1 0 0,-1-1 0,-13-4-6757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82 148 11883,'0'0'2061,"-10"-1"1099,-49-3 1415,58 3-4537,1 1 0,-1 0-1,1 0 1,0 0 0,-1 0-1,1 0 1,-1 0 0,1 0-1,0 0 1,-1 0 0,1 1-1,-1-1 1,1 0 0,0 0-1,-1 0 1,1 0 0,0 1-1,-1-1 1,1 0 0,0 0-1,-1 1 1,1-1 0,0 0-1,-1 0 1,1 1 0,0-1-1,0 0 1,-1 1 0,1-1 0,0 0-1,0 1 1,0-1 0,-1 1-1,1-1 1,0 0 0,0 1-1,0-1 1,0 0 0,0 1-1,0-1 1,0 1 0,0-1-1,0 1 1,0-1 0,0 0-1,0 1 1,0-1 0,0 1-1,1-1 1,-1 0 0,0 1-1,0-1 1,0 0 0,0 1-1,1-1 1,-1 0 0,0 1 0,0-1-1,1 0 1,-1 1 0,0-1-1,1 0 1,-1 0 0,0 1-1,1-1 1,-1 0 0,0 0-1,1 0 1,13 3 284,-1-1 0,1-1 0,0 0 0,-1-1 0,1-1 0,0 0 1,-1-1-1,19-5 0,17-4 27,0-2 0,55-23 1,26-20-4057,-84 29-4701,-34 14 785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12556,'0'0'7095,"13"-5"-5531,275-103 4295,22 17-4592,-290 87-1639,25-7-1438,-21-5-3124,-16 7-1237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12684,'0'0'10581,"-9"6"-10288,-22 16-396,0 2-1,2 1 1,1 2-1,-44 52 0,72-79 39,0 0-1,0 1 0,-1-1 0,1 0 0,0 0 0,0 0 0,-1 0 0,1 0 1,0 1-1,0-1 0,0 0 0,-1 0 0,1 0 0,0 1 0,0-1 0,0 0 0,0 0 1,0 1-1,-1-1 0,1 0 0,0 0 0,0 0 0,0 1 0,0-1 0,0 0 0,0 1 1,0-1-1,0 0 0,0 0 0,0 1 0,0-1 0,0 0 0,0 0 0,0 1 1,0-1-1,0 0 0,0 0 0,1 1 0,-1-1 0,0 0 0,0 0 0,0 1 0,0-1 1,0 0-1,1 0 0,-1 0 0,0 1 0,0-1 0,0 0 0,1 0 0,-1 0 0,19-4-1812,21-15-569,-17 5 1165,90-58-4405,-44 18 8588,-54 40 550,-16 10 1545,-13 11-1249,2 4-5050,-6 8 1347,1 0 1,-24 37 0,10-13-3543,23-29-1669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 11883,'0'0'12465,"10"-5"-11413,-1 1-916,1 0 0,-1 1 0,1 0 1,0 0-1,0 1 0,0 1 0,16-2 0,-22 3-116,0 0 1,-1 0-1,1 0 0,-1 1 0,1-1 1,-1 1-1,1 0 0,-1-1 1,1 2-1,-1-1 0,0 0 0,1 1 1,-1 0-1,0-1 0,0 1 1,0 0-1,0 1 0,-1-1 1,1 0-1,-1 1 0,1 0 0,-1-1 1,0 1-1,0 0 0,0 0 1,0 0-1,0 1 0,-1-1 0,2 6 1,-2-5-22,1 1 1,-1 0 0,-1 0-1,1 0 1,-1 0 0,0 1-1,0-1 1,0 0 0,-1 0-1,0 0 1,0 0-1,0 0 1,0 0 0,-1-1-1,0 1 1,0 0 0,0-1-1,-1 1 1,1-1 0,-1 0-1,0 0 1,-5 5 0,-8 8-5,-1-1 1,0-1 0,-37 24 0,36-28 1,1 2 0,1 0-1,-16 15 1,32-27 3,0-1-1,-1 0 1,1 0-1,0 0 1,-1 0 0,1 1-1,0-1 1,0 0-1,-1 0 1,1 0-1,0 1 1,0-1-1,-1 0 1,1 1-1,0-1 1,0 0 0,0 0-1,0 1 1,-1-1-1,1 0 1,0 1-1,0-1 1,0 0-1,0 1 1,0-1 0,0 0-1,0 1 1,0-1-1,0 0 1,0 1-1,0-1 1,0 0-1,0 1 1,0-1-1,0 0 1,0 1 0,1-1-1,-1 0 1,0 1-1,0-1 1,0 0-1,0 0 1,1 1-1,-1-1 1,0 0 0,0 1-1,1-1 1,-1 0-1,0 0 1,0 0-1,1 1 1,25 0-41,30-12-17,-55 11 57,60-12-1764,-44 9 437,0 1 1,-1-2 0,1 0 0,-1-1 0,0-1 0,16-8 0,-21 5-5683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20268,'-5'2'2043,"7"-1"-576,16-1 176,26-5-466,-24 1-1084,0-1 0,-1-1 0,0 0-1,0-1 1,0-2 0,-1 0 0,0 0 0,-1-2 0,19-15 0,-34 25-88,0-1-1,-1 1 0,1-1 0,-1 0 1,1 1-1,-1-1 0,1 0 1,-1 0-1,0 0 0,0 0 1,0-1-1,0 1 0,0 0 1,-1 0-1,1 0 0,-1-1 0,1-2 1,-1 4-5,0 1-1,0-1 1,0 0 0,-1 0 0,1 1-1,0-1 1,0 0 0,-1 0 0,1 1-1,0-1 1,-1 0 0,1 1-1,0-1 1,-1 1 0,1-1 0,-1 0-1,1 1 1,-1-1 0,0 1 0,0-1-1,-1 0-3,0 0-1,1 0 1,-1 1-1,0-1 1,0 1-1,1-1 1,-1 1-1,0 0 1,0 0-1,0 0 1,0 0-1,-2 0 1,-3 1-10,0 1 0,0 0 0,0 0 0,0 0 0,0 1 0,1 0 1,-1 0-1,1 0 0,0 1 0,0 0 0,0 1 0,0-1 0,1 1 1,-1 0-1,-8 11 0,9-10 5,1 0 0,-1 1 1,1-1-1,0 1 0,0-1 0,1 1 1,0 0-1,0 0 0,1 1 1,0-1-1,0 1 0,0-1 0,1 1 1,1-1-1,-1 9 0,1-14 6,0 0 1,0 1-1,1-1 1,-1 0-1,1 0 0,-1 0 1,1 0-1,0 0 0,0 0 1,0 0-1,0 0 0,0 0 1,0 0-1,0 0 0,1-1 1,-1 1-1,1 0 0,-1-1 1,3 2-1,-1-1 1,0-1-1,-1 0 1,1 1 0,0-1-1,0 0 1,0-1 0,0 1-1,0-1 1,0 1 0,0-1-1,0 0 1,4 0-1,6-1 2,-1-1 0,0-1-1,0 0 1,0 0 0,19-9-1,115-61 101,-96 46-93,-46 25-16,-1 0-1,0 1 0,1-1 1,-1 1-1,1 0 0,0 0 1,6-1-1,-9 2 9,0 0 0,-1 0-1,1 0 1,-1 0 0,1 0 0,-1 0 0,1 0-1,-1 0 1,0 1 0,1-1 0,-1 0-1,1 0 1,-1 1 0,1-1 0,-1 0 0,1 0-1,-1 1 1,0-1 0,1 0 0,-1 1-1,0-1 1,1 1 0,0 0 0,-1 0 0,0 0 1,1 0-1,-1 1 0,0-1 1,0 0-1,0 0 1,0 1-1,0-1 0,0 0 1,0 1-1,0-1 1,0 0-1,-1 0 0,1 2 1,-2 2 41,1 1 1,0-1-1,0 0 1,0 1-1,1-1 1,0 8-1,0-12-30,0 0 0,1 0-1,-1 0 1,0 0-1,1 0 1,-1 0-1,0 0 1,1 0-1,-1 0 1,1 0-1,0 0 1,-1 0 0,1-1-1,0 1 1,-1 0-1,1 0 1,0 0-1,0-1 1,0 1-1,0-1 1,0 1-1,0 0 1,-1-1 0,1 0-1,0 1 1,1-1-1,-1 0 1,0 1-1,0-1 1,0 0-1,0 0 1,0 0-1,0 0 1,0 0 0,0 0-1,0 0 1,0 0-1,0 0 1,2-1-1,14-2 117,0-1 0,-1-1-1,1 0 1,28-14 0,-26 10-124,1 1 0,32-8 0,-50 16-13,0-1 1,0 1-1,0-1 0,0 1 1,0 0-1,1 0 0,-1 0 1,0 0-1,0 0 0,0 0 0,0 0 1,0 1-1,0 0 0,0-1 1,0 1-1,0 0 0,0 0 1,0 0-1,0 0 0,2 1 1,-2 0-6,0 0 0,-1 0 0,0 1 0,1-1 0,-1 0 0,0 0 0,0 1 0,0-1 0,-1 0 1,1 1-1,0-1 0,-1 1 0,0-1 0,0 1 0,1-1 0,-2 5 0,1-6 10,3 29 17,-3-30-14,1 1-1,-1-1 1,0 1-1,0-1 0,0 0 1,0 1-1,1-1 1,-1 1-1,0-1 0,0 0 1,1 1-1,-1-1 0,0 0 1,1 0-1,-1 1 1,0-1-1,1 0 0,-1 0 1,0 1-1,1-1 1,-1 0-1,1 0 0,0 0 1,0 0-17,-1 0 1,1 0 0,0 0 0,0 0-1,0-1 1,0 1 0,-1 0-1,1-1 1,0 1 0,0 0 0,0-1-1,-1 1 1,1-1 0,0 1-1,-1-1 1,2-1 0,-2 2 1,8-7-825,0-1 1,0 1 0,-1-2-1,9-13 1,-15 22 792,-1 0 0,0 0 0,0-1 0,0 1 1,0 0-1,0 0 0,0-1 0,0 1 0,0 0 1,0 0-1,0-1 0,0 1 0,0 0 0,0 0 1,0-1-1,0 1 0,0 0 0,0 0 0,0 0 1,-1-1-1,1 1 0,0 0 0,0 0 0,0-1 0,0 1 1,0 0-1,-1 0 0,1 0 0,0 0 0,0-1 1,0 1-1,-1 0 0,1 0 0,0 0 0,0 0 1,0 0-1,-1 0 0,1-1 0,0 1 0,0 0 1,-1 0-1,1 0 0,0 0 0,0 0 0,-1 0 1,1 0-1,0 0 0,0 0 0,-1 0 0,1 0 1,0 0-1,0 0 0,-1 1 0,1-1 0,-6 3-818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14638,'0'0'10089,"57"-15"-9288,-22 15-352,9 0-289,5 0-96,2 0-32,3 0-545,-7 0-992,-3-1-801,-5-6-1378,-7-4-1248,-7-2-5414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12876,'0'0'8937,"91"5"-7112,-33-19-479,8 1-353,4-1-417,3 0-352,-3 4-160,-4 2-64,-15-1 32,0 6-480,-10 1-481,-5-1-416,0 0-1570,0-3-2274,-6-6-3171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12620,'0'-9'2787,"0"-3"1056,10 0-1248,3 0-994,0-2-384,6 3-768,2 0-289,-6 3-128,5 2-32,-5 4-288,1 1-609,-3 1-641,-6 0-1152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9673,'0'0'11851,"62"-19"-10730,-32 6-576,2 0-417,-2 2-128,0 2-865,-3 0-2017,-3-1-2820,-3-1-5252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19 11050,'0'0'13224,"9"-3"-12477,32-9-320,-41 12-423,1-1 0,0 1 0,0-1 0,-1 1 0,1 0-1,0 0 1,0-1 0,0 1 0,-1 0 0,1 0 0,0 0 0,0 0 0,0 0-1,-1 0 1,1 0 0,0 0 0,0 0 0,0 0 0,0 0 0,-1 0 0,1 1 0,0-1-1,0 0 1,-1 1 0,1-1 0,0 1 0,-1-1 0,1 0 0,0 1 0,-1 0 0,1-1-1,0 1 1,-1-1 0,1 1 0,-1 0 0,1-1 0,-1 1 0,0 0 0,1-1 0,-1 1-1,0 0 1,1 0 0,-1 0 0,0-1 0,0 1 0,0 0 0,1 0 0,-1 0 0,0-1-1,0 1 1,0 0 0,-1 0 0,1 1 0,-1 2-28,1 1 1,-1-1-1,-1 0 1,1 1-1,-1-1 1,0 0-1,-2 4 0,-5 5-187,-1-1-1,0 0 0,-1-1 1,-15 13-1,-28 31-53,54-54 268,-1-1 1,1 0 0,0 0-1,-1 1 1,1-1 0,0 0-1,0 1 1,-1-1 0,1 1-1,0-1 1,0 0 0,-1 1-1,1-1 1,0 1 0,0-1 0,0 0-1,0 1 1,0-1 0,0 1-1,0-1 1,0 1 0,0-1-1,0 1 1,0-1 0,0 1-1,0-1 1,0 0 0,0 1-1,0-1 1,0 1 0,0-1 0,1 1-1,-1-1 1,0 0 0,0 1-1,1-1 1,-1 0 0,0 1-1,0-1 1,1 0 0,0 1-1,24 4 266,32-9 39,-52 3-437,89-17 662,-46 2-1668,-12-6-3825,-27 9-901,-7-1-3845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1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10474,'0'0'12492,"71"-29"-11627,-35 26-129,6 3 97,3-3-128,8-2-385,0 0-320,1 0 32,-1-5-1537,0-4-2467,-6-6-6726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34 12844,'15'-24'3889,"-11"15"-647,-6 12 1430,-82 130-4307,20-36-227,-58 123 0,119-218-5015,2-9 1959,2-23-324,-1 11 431,0-18-2479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47 480,'0'0'7586,"-4"-9"-3480,-12-29-866,18 42-2251,1-2 0,-1 1 0,1 0 0,0 0 0,-1-1 0,1 0 0,0 1 0,7 2 0,48 26 1213,-21-14-2247,55 16 0,-62-25-93,52 16-773,-76-21 123,-1-1 0,1 1 0,-1 0-1,0 1 1,0-1 0,7 7 0,-5 1-5485,-6-1-4462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12812,'0'0'8542,"13"1"-6973,5 0-1028,1-1 0,0-1 0,0 0 0,27-6 0,90-25 848,-52 12-1079,59-8 3,-25 6-1181,-40 4-2629,-77 18 3321,0 0-199,0-1 0,0 1-1,0 0 1,0 0 0,0-1 0,0 1 0,0-1 0,0 1-1,0-1 1,0 1 0,0-1 0,0 1 0,0-1 0,-1 0 0,1 0-1,0 1 1,1-2 0,-1-6-4600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59 12460,'-6'-5'1281,"0"0"2595,6-3-898,0 3-1312,2-3-577,9 1-320,6-1-385,6 3-288,1 2-96,9 2 32,0 1-320,-1 0-1057,-1 0-1282,1 0-1248,-8 0-417,-5-3-2467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23253,'-1'0'1512,"4"1"-1672,1 1-296,-1-2 712,4 5-184,3 1-232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26 250 10090,'-20'16'4512,"14"-10"-337,16-11 601,9-10-4213,0-1 1,-1 0-1,-1-1 1,-1-1 0,17-22-1,-14 17-410,70-98 82,-101 139-282,2 2 1,0-1-1,1 2 0,1-1 1,1 1-1,0 0 1,2 0-1,1 1 1,0 0-1,0 26 0,4-47-71,0 0 1,0 0-1,0 1 0,0-1 0,0 0 0,0 0 0,0 0 0,1 0 1,-1 1-1,0-1 0,1 0 0,-1 0 0,1 0 0,0 0 0,-1 0 0,1 0 1,0 0-1,-1 0 0,1 0 0,0 0 0,0-1 0,0 1 0,0 0 1,1 0-1,18 4-6187,-8-5-1067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2915,'0'0'17350,"8"-7"-15952,-1 1-1200,1 0 1,0 1-1,0 0 0,0 0 0,0 1 1,1 0-1,0 0 0,0 1 0,0 1 0,0-1 1,0 1-1,1 1 0,-1 0 0,17 0 1,-26 1-195,1-1 0,0 1 1,0 0-1,-1 0 0,1 0 1,0 0-1,0 0 0,0 0 0,-1 0 1,1 0-1,0 0 0,0 1 1,-1-1-1,1 0 0,0 0 1,0 1-1,-1-1 0,1 0 1,0 1-1,-1-1 0,1 1 1,0-1-1,-1 1 0,1-1 1,-1 1-1,1-1 0,-1 1 0,1 0 1,-1-1-1,1 1 0,0 1 1,-2-1 2,1 1 0,0-1 0,0 0 0,-1 1 0,1-1 0,-1 1 0,1-1 0,-1 0 0,0 1 0,0-1 0,1 0 0,-1 0 0,0 1-1,-2 1 1,-43 38 146,21-26-120,-25 19 144,48-32-127,0 0-1,0 0 1,0 0 0,0 0 0,0 0-1,0 0 1,1 1 0,-1-1-1,1 0 1,0 1 0,0-1-1,0 1 1,0-1 0,0 1 0,0 0-1,1-1 1,-1 5 0,1-5-42,1-1 1,-1 0 0,1 1-1,0-1 1,0 1-1,-1-1 1,1 0 0,0 0-1,0 0 1,0 1 0,0-1-1,0 0 1,1 0 0,-1 0-1,0-1 1,0 1-1,1 0 1,-1 0 0,0-1-1,1 1 1,-1-1 0,1 1-1,-1-1 1,1 1-1,-1-1 1,1 0 0,1 0-1,50 6-9,-49-5-20,4-1-45,51 2-2134,-53-3 1118,1 1 0,0-1 0,0 0 1,0-1-1,0 1 0,7-4 0,11-8-5185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7559,'0'0'14216,"-3"3"-14178,3-3-37,-1 1 0,1-1 1,-1 0-1,0 1 0,1-1 0,-1 1 1,1-1-1,-1 1 0,1-1 1,-1 1-1,1-1 0,-1 1 1,1 0-1,0-1 0,-1 1 0,1 0 1,0-1-1,0 1 0,-1 0 1,1-1-1,0 1 0,0 0 1,0 0-1,0-1 0,0 1 0,0 0 1,0 0-1,0-1 0,0 1 1,0 0-1,0-1 0,1 1 1,-1 0-1,0-1 0,0 1 0,1 0 1,-1-1-1,0 1 0,1 0 1,-1-1-1,1 1 0,-1-1 1,1 1-1,-1-1 0,1 1 0,-1-1 1,1 1-1,0-1 0,-1 1 1,1-1-1,0 0 0,-1 0 1,1 1-1,0-1 0,-1 0 0,1 0 1,1 1-1,58 6-1,-30-5 21,-25-2-20,0 1 0,-1 0 0,1 1 0,0-1 0,0 1 0,0 0 0,6 3 0,-11-4 7,1-1 0,-1 0-1,1 1 1,-1-1 0,1 1 0,-1-1 0,1 0-1,-1 1 1,0-1 0,1 1 0,-1-1-1,0 1 1,1-1 0,-1 1 0,0 0-1,0-1 1,0 1 0,1-1 0,-1 1-1,0-1 1,0 1 0,0 0 0,0-1 0,0 1-1,0-1 1,0 2 0,-1-1 35,0 1-1,0-1 1,0 1 0,0-1 0,0 1-1,0-1 1,0 0 0,0 0 0,0 1-1,-1-1 1,1 0 0,0 0 0,-1 0-1,-2 1 1,-30 18 740,-2-1 0,-68 27 0,85-44-2059,19-2 895,-1 0-1,0-1 1,1 0-1,-1 1 0,0-1 1,1 1-1,-1-1 1,1 0-1,-1 1 0,1-1 1,-1 0-1,1 1 1,-1-1-1,1 0 0,0 0 1,-1 0-1,1 1 1,0-1-1,0 0 0,-1 0 1,1 0-1,0 0 1,0 1-1,0-3 1,-3-18-7675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10858,'0'0'8648,"75"-18"-6726,-39 17-673,9 1-928,2 0-257,4 0-1185,-4-8-3876,-1-4-9737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10698,'0'0'3561,"9"-6"-1426,18-10-601,0 1 0,1 2 0,38-14-1,-16 11-405,67-12-1,232-17-1063,-303 41 93,17-2-175,620-69-1384,-474 43 788,251-73 0,-455 104 611,42-15-271,-45 15 238,-1 1 1,1-1-1,0 1 1,-1-1-1,1 0 1,-1 0-1,1 0 1,-1 0-1,1 0 1,-1 0-1,0 0 0,0-1 1,1 1-1,-1 0 1,0-1-1,0 1 1,0-1-1,-1 1 1,1-1-1,0 1 1,0-1-1,0-1 1,-2 2-104,1 0 0,0 0 0,-1 1 1,1-1-1,0 0 0,-1 0 0,1 1 1,-1-1-1,1 0 0,-1 1 0,1-1 1,-1 0-1,0 1 0,1-1 0,-1 1 0,0-1 1,0 1-1,1 0 0,-1-1 0,0 1 1,0 0-1,0-1 0,1 1 0,-3 0 0,-24-7-2676,23 6 2090,-26-3-2894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2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13229,'0'0'14488,"-2"6"-14467,1-3 32,0 0-82,0 1-1,0-1 1,0 0 0,1 1-1,-1-1 1,1 1-1,-1-1 1,1 1-1,1 5 1,0-8-9,-1 1 0,1-1 1,0 1-1,0-1 0,0 0 1,0 1-1,0-1 0,0 0 0,0 0 1,0 0-1,1 0 0,-1 0 1,0 0-1,1 0 0,-1 0 1,1-1-1,-1 1 0,1 0 0,-1-1 1,1 0-1,-1 1 0,1-1 1,-1 0-1,1 1 0,0-1 0,-1 0 1,4-1-1,49 0-267,18 1 184,-68 0 110,1 0 0,-1 1 0,0-1 1,0 1-1,1 0 0,-1 1 1,0-1-1,0 1 0,0 0 0,0 0 1,-1 0-1,6 3 0,-8-4 2,0 1 1,0-1-1,1 0 0,-1 1 0,0-1 0,0 1 0,0-1 1,-1 1-1,1-1 0,0 1 0,0-1 0,-1 1 1,1 0-1,-1-1 0,0 1 0,1 0 0,-1 0 0,0-1 1,0 1-1,0 0 0,0 0 0,0-1 0,-1 1 1,1 0-1,0 0 0,-1-1 0,1 1 0,-1 0 0,0-1 1,1 1-1,-1-1 0,0 1 0,0-1 0,0 1 1,0-1-1,0 0 0,-1 1 0,1-1 0,-2 1 1,-6 8 166,-1-2 0,0 1 0,0-2 0,-13 8 0,20-13-62,-9 7 75,-1 0 0,-1-1-1,0 0 1,0-1 0,0-1 0,-1 0 0,1-1 0,-1-1-1,-1 0 1,-21 2 0,36-6-273,0 0 1,0 0-1,0 0 1,-1-1-1,1 1 0,0 0 1,0-1-1,0 1 1,0-1-1,0 1 0,0-1 1,0 1-1,0-1 1,0 0-1,0 0 0,0 1 1,1-1-1,-1 0 1,0 0-1,0 0 0,1 0 1,-1 0-1,1 0 0,-1 0 1,1 0-1,-1 0 1,1 0-1,-1 0 0,1 0 1,0-2-1,-5-39-6321,5 39 5650,0-34-6887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9065,'0'0'16079,"62"-58"-14125,-36 45-673,8 4-512,2 3-609,2-1-160,3 2-96,0 1-1186,-1-3-2113,-4-4-3427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13837,'0'0'9737,"88"-8"-8231,-40-3-289,8-4-641,1 1-447,-3-2-97,-7 2 0,-11 3-193,-4 1-639,-13 3-321,-4 4-481,-15 1-1377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13677,'0'0'7623,"71"10"-5893,-22-19-449,10-5-512,3-3-289,2 3-416,-6 1-96,-5 1-1633,-4-3-3140,-13-3-7975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55 4100,'-10'3'11435,"5"-3"-2595,8 0-7463,14-3 97,2-6-257,4 0-448,3 0-449,-1 1-192,1 3-128,-1 2-32,-7 1-993,1 0-2338,-4-6-3396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20 230 18772,'-19'20'5553,"28"-30"-3779,3-2-1173,35-34 286,53-69 0,-97 110-889,0 1 0,0 0 0,1 0 0,-1 0 0,1 0 0,0 0 0,0 1 0,0-1 0,1 1 0,-1 0 0,1 1 0,-1-1 0,6-1 0,-9 4 2,0 0 1,-1 0-1,1-1 0,0 1 1,-1 0-1,1 0 0,-1 0 0,1-1 1,0 1-1,-1 0 0,1-1 0,-1 1 1,1-1-1,-1 1 0,1 0 1,-1-1-1,1 1 0,-1-1 0,1 0 1,-1 1-1,1-2 0,-1 2 4,0-1 0,-1 1 0,1 0 0,0-1 0,0 1-1,-1-1 1,1 1 0,0 0 0,-1-1 0,1 1 0,0 0 0,-1 0-1,1-1 1,0 1 0,-1 0 0,1 0 0,-1-1 0,1 1-1,0 0 1,-1 0 0,1 0 0,-1 0 0,1-1 0,-1 1 0,1 0-1,-1 0 1,1 0 0,-1 0 0,1 0 0,-1 0 0,0 1-1,-3-1 35,0 0 0,0 0 0,0 1 0,0-1 0,0 1 0,0 0 0,1 0 0,-1 1 0,0-1 0,0 1-1,1 0 1,-1 0 0,-3 2 0,0 1 32,0 0-1,0 1 1,1 0-1,0 0 1,-6 7 0,8-8-31,1-1 0,-1 1 0,1 0 0,0 0 1,1 0-1,-1 0 0,1 0 0,-2 6 0,4-9-32,0 0 0,-1 0 1,1-1-1,0 1 0,0 0 0,0 0 0,0-1 0,1 1 0,-1 0 0,0 0 0,1-1 0,-1 1 0,1 0 1,0-1-1,-1 1 0,1-1 0,0 1 0,0-1 0,0 1 0,0-1 0,0 1 0,0-1 0,1 0 1,-1 0-1,0 0 0,1 1 0,-1-1 0,0 0 0,4 1 0,2 1-70,0 1 0,1-1 0,-1-1-1,1 1 1,-1-1 0,1-1 0,0 0 0,0 0-1,0 0 1,13-1 0,-4-1-345,0-1-1,1-1 1,30-9 0,-11 1-27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10346,'0'0'14670,"11"-13"-13421,11-13-659,-1-1 0,-1-2 0,24-46-1,-28 41-305,-5 13-211,0-1 1,-2 0-1,-1-1 1,6-24 0,-14 82-283,-4 33 1,-6-9-18,4-26-257,1 0 0,1 0-1,2 0 1,3 50 0,-1-82 282,0 0 0,1-1 0,-1 1 1,0 0-1,1 0 0,-1-1 0,0 1 0,1 0 1,-1-1-1,1 1 0,-1 0 0,1-1 0,0 1 1,-1-1-1,1 1 0,0-1 0,-1 1 0,1-1 1,0 0-1,-1 1 0,1-1 0,0 0 0,0 1 1,0-1-1,-1 0 0,1 0 0,0 0 1,0 0-1,0 0 0,-1 0 0,1 0 0,0 0 1,0 0-1,0 0 0,-1 0 0,1 0 0,0-1 1,0 1-1,-1 0 0,1-1 0,0 1 0,0 0 1,1-2-1,12-11-6002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15663,'0'0'2690,"-14"56"-223,5-24-930,7-2-896,0 1-225,2-3-256,0-5-96,0-5-864,4-8-1763,7-6-159,-1-4-706,1-6-3426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 14926,'0'0'7196,"-8"-2"-6123,5 1-1040,0 0-1,1 1 1,-1-1-1,0 1 1,1-1-1,-1 1 1,0 0-1,0 0 1,0 1-1,1-1 1,-1 0-1,0 1 1,1 0-1,-1 0 1,0-1-1,1 2 1,-1-1-1,1 0 1,-1 0-1,1 1 1,0-1-1,0 1 0,-1 0 1,1 0-1,0 0 1,1 0-1,-1 0 1,0 0-1,0 0 1,1 1-1,0-1 1,-1 0-1,1 1 1,-1 3-1,0-3-11,-1 2 96,0-1 0,1 1 0,0 0 0,-1 0 0,1 1 0,1-1 0,-1 0 1,1 0-1,0 1 0,0-1 0,1 1 0,0 9 0,2-15-89,-1 1 0,1-1 0,0 0-1,0 0 1,0 1 0,0-2 0,0 1 0,-1 0-1,1 0 1,0 0 0,0-1 0,0 1 0,-1-1 0,1 0-1,0 1 1,0-1 0,-1 0 0,3-2 0,6-4-17,0-1 0,-1-1 0,0 0 0,0 0 1,-1-1-1,0 0 0,-1 0 0,0-1 1,6-12-1,-10 192-1389,-2-160 1421,0 0-1,0 0 0,1 0 1,0-1-1,0 1 0,1-1 1,0 1-1,1-1 0,-1 0 0,2 0 1,-1-1-1,9 12 0,-12-19 12,0 1-1,-1-1 0,1 1 0,-1 0 1,1-1-1,-1 1 0,1-1 1,-1 1-1,0 0 0,1 0 0,-1-1 1,0 1-1,0 0 0,1-1 0,-1 1 1,0 0-1,0 0 0,0 0 1,0-1-1,0 1 0,0 0 0,0 0 1,0-1-1,0 1 0,0 0 0,0 0 1,-1-1-1,1 1 0,0 0 1,-1 0-1,1-1 0,0 1 0,-1 0 1,1-1-1,-1 1 0,1-1 1,-1 1-1,1 0 0,-1-1 0,1 1 1,-1-1-1,0 1 0,1-1 0,-1 0 1,0 1-1,1-1 0,-1 0 1,0 1-1,1-1 0,-1 0 0,0 0 1,0 0-1,1 0 0,-1 1 0,0-1 1,0 0-1,0-1 0,-57 3 1651,46-3-1501,-10 2 4,15 0-202,0 0 1,1-1-1,-1 0 1,0 0-1,0-1 1,0 0-1,1 0 1,-11-4-1,46-12-6299,24-16-1895,-23 8 1628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3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12139,'0'0'10800,"-10"5"-10037,5-1-690,-1 0 0,0 0-1,1 0 1,-1 1 0,1 0-1,1 0 1,-1 0 0,1 1-1,0 0 1,0 0 0,0 0-1,1 0 1,0 0 0,0 1-1,1-1 1,-1 1 0,0 7-1,2-9 19,-19 83 1093,19-80-1090,0 0 1,1 0 0,-1 0-1,1 0 1,1 0 0,0 0-1,0 0 1,0 0-1,3 8 1,-2-14-33,0 1 0,0-1 0,0 1-1,1-1 1,-1 0 0,0 0 0,1 0 0,0 0-1,-1 0 1,1 0 0,0-1 0,0 0 0,0 1 0,0-1-1,0 0 1,0 0 0,0-1 0,0 1 0,0-1-1,0 1 1,1-1 0,-1 0 0,0 0 0,0-1 0,6 0-1,-6 1 21,0-1-1,0 1 1,0-1-1,0 0 0,0 0 1,0 0-1,0 0 1,0-1-1,0 1 1,-1-1-1,1 0 0,2-1 1,-4 2-37,0-1-1,1 1 1,-1 0 0,-1 0 0,1-1-1,0 1 1,0 0 0,0-1 0,-1 1-1,1-1 1,-1 1 0,1-1 0,-1 1 0,0-1-1,1 1 1,-1-1 0,0 1 0,0-1-1,0 1 1,0-1 0,0 0 0,0 1-1,-1-1 1,0-1 0,0 2-46,0 0 0,0 0 0,0 0 0,0 0 0,0 0 0,0 1 0,0-1 0,0 0 0,0 1 0,0-1 0,-1 1 0,1-1 0,0 1 0,-1 0 0,1-1 0,0 1 0,0 0-1,-1 0 1,1 0 0,0 0 0,-1 0 0,1 0 0,0 0 0,-1 1 0,-1-1 0,-35 10-2385,9 13-5130,22-13 74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10186,'0'3'3107,"19"-4"-1538,9-10-448,8-3-288,5-3-353,6 3-287,-3-1-161,-5 3-96,-3 3-1026,-11 6-639,-12 1-417,-6 2-1474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9545,'0'0'10410,"87"15"-8809,-32-23-512,3-3-768,-3-1-225,-2 1-64,-6-1-929,-8-3-2242,-7-6-2915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25 131 6694,'0'0'13288,"11"-6"-12739,1-1-390,-1 1 0,1 1-1,1 0 1,-1 1 0,1 0-1,22-4 1,-20 8-120,-1-2-1,1 0 1,-1-1 0,0-1 0,0 0 0,0 0 0,0-2-1,-1 0 1,0 0 0,19-13 0,-32 19-32,1-1 0,0 1 1,0-1-1,-1 1 0,1-1 1,0 1-1,-1-1 0,1 0 0,0 1 1,-1-1-1,1 0 0,-1 1 1,1-1-1,-1 0 0,1 0 0,-1 0 1,0 1-1,1-1 0,-1 0 0,0 0 1,0 0-1,0 0 0,1 0 1,-1 0-1,0 0 0,0-1 0,-1 1 15,0 0 0,0 0 0,0 1-1,0-1 1,0 0 0,0 1-1,0-1 1,0 1 0,0-1-1,0 1 1,0-1 0,0 1 0,0 0-1,0 0 1,0-1 0,0 1-1,-2 0 1,-55 2 533,34 3-538,1 0 1,0 2-1,0 1 0,-41 20 0,-28 10 36,91-38-16,10-1-18,0-1-1,0 0 0,-1 0 0,1-1 0,-1-1 0,13-6 0,8-2 10,-4 3-117,0 1 0,0 1 0,1 1-1,0 2 1,1 0 0,41 1 0,-68 3 110,-26 0 32,2 0-59,0 1-1,1 2 0,-1 0 1,1 2-1,0 0 0,0 2 1,-36 15-1,46-13-418,24-7-1861,27-9-4927,-6-8-3528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2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10122,'0'-11'4100,"0"10"-3592,0-1-1,0 1 1,0-1-1,-1 1 1,2-1-1,-1 1 1,0 0-1,0-1 1,0 1-1,1-1 1,-1 1-1,0 0 1,1-1 0,0 1-1,0-2 1,1 2-431,0 0-1,0 0 1,0 0 0,0 1 0,1-1 0,-1 0 0,0 1 0,0 0 0,0 0 0,0-1 0,1 1 0,-1 0 0,3 1-1,27 2-87,0 0-1,0 3 0,0 1 1,40 13-1,-12-3-335,-59-17 342,0 0 1,0 0 0,0 0-1,1 0 1,-1 0 0,0 1 0,0-1-1,0 0 1,0 1 0,1-1-1,-1 1 1,0-1 0,0 1-1,0 0 1,0-1 0,0 1-1,0 0 1,-1 0 0,1-1-1,0 1 1,0 0 0,0 0-1,-1 0 1,1 0 0,0 0-1,-1 0 1,1 0 0,-1 0-1,1 1 1,-1-1 0,0 0-1,0 0 1,1 0 0,-1 3 0,-1-1 9,-1 1 0,0 0 1,0 0-1,0-1 1,0 1-1,0-1 1,-1 1-1,-4 4 1,1 0 16,-27 31 24,14-18 48,2 1-1,0 1 0,2 0 0,-18 33 0,28-30-1392,5-26 1142,0 1 1,0-1 0,0 0-1,0 1 1,0-1 0,0 0-1,0 1 1,0-1 0,0 1-1,0-1 1,0 0 0,1 1-1,-1-1 1,0 0 0,0 1-1,0-1 1,1 0 0,-1 1-1,0-1 1,0 0 0,1 0-1,-1 1 1,0-1 0,1 0-1,-1 0 1,0 0 0,1 1-1,-1-1 1,0 0 0,1 0-1,-1 0 1,1 0 0,-1 0-1,0 0 1,1 0 0,-1 0-1,1 0 1,-1 0-1,0 0 1,1 0 0,-1 0-1,0 0 1,1 0 0,-1 0-1,1 0 1,-1 0 0,0 0-1,1-1 1,-1 1 0,0 0-1,1 0 1,-1 0 0,0-1-1,1 1 1,-1 0 0,0 0-1,1-1 1,14-12-7798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11627,'0'0'10287,"-9"14"-10159,-58 88 246,-50 78 453,113-172 234,-4 5-5626,5-14 757,2-8 214,1-11-3394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11275,'0'0'11338,"66"18"-10921,-45 7-65,5 0-128,1 2-96,1-5-63,-2-1-1,1-6-64,-3-3-609,1-4-928,-1-4-738,-1-4-2049,-4 0-2754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19500,'1'0'94,"-1"-1"0,0 1 0,0 0 0,1-1-1,-1 1 1,0 0 0,0-1 0,0 1 0,0-1 0,0 1 0,1 0-1,-1-1 1,0 1 0,0-1 0,0 1 0,0-1 0,0 1 0,0 0-1,0-1 1,-1 1 0,1-1 0,0 1 0,0 0 0,0-1-1,0 1 1,0-1 0,-1 1 0,1 0 0,0-1 0,0 1 0,-1 0-1,1-1 1,-1 1 0,-14 1 1772,-20 18 301,21-9-1918,-1 1-1,1 1 0,1 1 0,0 0 0,1 0 0,-13 19 1,18-22-217,0 1 1,0 0 0,1 0 0,1 1 0,0-1 0,0 1 0,2 0-1,-1 1 1,-2 20 0,5-29-15,1-1 0,-1 0 0,1 0 0,0 1 0,0-1 0,0 0 0,1 1 0,-1-1 1,1 0-1,0 0 0,-1 0 0,2 1 0,-1-1 0,0 0 0,1 0 0,-1-1 0,1 1 0,0 0 0,0 0 0,0-1 0,0 1 0,0-1 0,1 0 0,-1 1 0,1-1 0,-1 0 0,1-1 0,0 1 0,0 0 0,0-1 0,0 0 1,0 1-1,6 0 0,-1 0 31,-1-1 1,1 0 0,-1 0 0,1-1 0,0 0 0,-1 0 0,1-1 0,0 0 0,-1-1-1,1 1 1,-1-1 0,0-1 0,0 1 0,1-1 0,-2 0 0,1-1 0,0 0-1,-1 0 1,0-1 0,1 1 0,-2-1 0,1 0 0,-1-1 0,6-6 0,-10 11-36,0-1 1,0 0 0,0 1 0,0-1-1,0 0 1,0 0 0,-1 1 0,1-1-1,0 0 1,-1 0 0,1 0 0,-1 0-1,0 0 1,0 0 0,0 0 0,0 0-1,0 0 1,0 0 0,0 0 0,-1 0-1,1 0 1,-2-3 0,1 3-18,-1 0 0,1 0 0,-1 0 0,1 0 1,-1 0-1,0 0 0,0 0 0,0 1 0,0-1 0,0 1 0,0 0 1,0-1-1,0 1 0,-1 0 0,-3-1 0,2 0-133,1 1 0,0 0-1,0 0 1,-1 1 0,1-1-1,0 1 1,-1 0 0,1-1-1,0 2 1,-1-1 0,1 0-1,0 1 1,-1-1 0,1 1-1,0 0 1,0 0 0,0 0-1,-1 0 1,1 1 0,0-1-1,1 1 1,-1 0 0,0 0-1,0 0 1,1 0 0,-1 1-1,-2 3 1,1 5-505,5 1-144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12556,'0'0'12139,"81"-16"-10986,-30 1-672,-4 1-321,4 1-96,0 1-96,-4 2-64,-9-1-1089,-2 1-609,-6 0-960,-6-4-2051,-1-5-2017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10570,'0'0'12075,"53"-20"-11210,-12 4-224,6 0-289,6 0-224,-12 2-64,-1 2-64,-8 5-256,-11 3-929,-12 3-1121</inkml:trace>
  <inkml:trace contextRef="#ctx0" brushRef="#br0" timeOffset="1">48 175 11563,'0'0'11307,"70"-8"-9738,-33-4-640,9-2-641,-7 2-224,8 0-96,-5 4-1281,-6 0-1602,-3-2-3619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96 12107,'-8'4'2691,"1"-2"7431,22-8-9258,7-4 1,7-3-448,1 0-353,2 1-32,-2 3-321,4-2-1664,-10 0-1699,-1-5-4387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11691,'0'3'10059,"0"14"-9254,1 1-600,0-1-1,0 1 1,2-1 0,0 1 0,1-1 0,1-1 0,9 25 0,-11-33-1039,2 9 449,-1-14-4171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81 6182,'0'0'11616,"-2"-9"-8770,2 8-2758,-11-36 1924,11 36-1955,-1 0 1,1 0-1,-1 0 0,1 0 1,-1 0-1,1 0 1,-1 0-1,1 0 0,-1 0 1,0 0-1,0 1 1,1-1-1,-1 0 0,0 1 1,0-1-1,0 0 1,0 1-1,0-1 0,0 1 1,0-1-1,0 1 1,0 0-1,0-1 0,0 1 1,0 0-1,0 0 1,0 0-1,0 0 0,0 0 1,0 0-1,0 0 1,0 0-1,-1 0 0,1 0 1,0 1-1,0-1 0,0 0 1,0 1-1,0-1 1,0 1-1,-1 0 0,-1 2-56,0 0-1,0 0 0,1 0 1,-1 0-1,0 1 0,1-1 1,0 1-1,0-1 0,0 1 0,1 0 1,-1 0-1,1 0 0,-2 7 1,-8 56 43,11-65-44,0-1 0,-1 1 1,1-1-1,0 1 1,0-1-1,0 0 1,1 1-1,-1-1 1,0 1-1,0-1 1,1 0-1,-1 1 1,1-1-1,-1 0 1,1 1-1,-1-1 1,1 0-1,0 0 1,0 1-1,0-1 1,0 0-1,0 0 1,0 0-1,0 0 1,2 1-1,-2-2 2,0 0 0,1 1 0,-1-1 1,1-1-1,-1 1 0,0 0 0,1 0 0,-1 0 0,0-1 0,1 1 0,-1-1 0,0 1 0,0-1 1,0 1-1,1-1 0,-1 0 0,0 0 0,0 1 0,0-1 0,0 0 0,0 0 0,0 0 1,0 0-1,0 0 0,-1 0 0,2-3 0,9-13-76,-1-1-1,0 0 1,-1 0-1,-2-1 1,0 0 0,7-31-1,-14 49 57,1 0-164,-1 13-191,-2 29 334,1-26 50,0-1 1,1 1-1,3 22 1,-2-33 27,0 0-1,0 0 1,0 0 0,0 0 0,1 0 0,-1 0 0,1-1-1,0 1 1,1 0 0,-1-1 0,1 0 0,-1 1 0,1-1-1,0 0 1,0 0 0,6 4 0,-5-5 27,0 0 0,0 1-1,0-1 1,-1 1 0,1 0 0,-1 0 0,1 0 0,-1 1-1,0-1 1,-1 1 0,1 0 0,0 0 0,-1 0 0,0 0-1,0 0 1,0 0 0,-1 1 0,1-1 0,-1 0 0,0 1-1,0-1 1,-1 1 0,1 5 0,-2-9-1,1 0 0,0 0 1,-1 1-1,0-1 0,1 0 0,-1 0 0,0 0 1,1 0-1,-1 0 0,0 0 0,0 0 0,0-1 1,0 1-1,0 0 0,0 0 0,0-1 1,0 1-1,0 0 0,0-1 0,0 1 0,0-1 1,-1 0-1,1 1 0,0-1 0,0 0 0,0 0 1,-1 1-1,-1-1 0,-42 4 1114,38-4-987,-1 1-142,-25-1 387,32 1-478,0-1 1,1 0 0,-1 0 0,0 0-1,0 0 1,1 0 0,-1-1 0,0 1 0,0 0-1,1 0 1,-1 0 0,0 0 0,1-1-1,-1 1 1,0 0 0,1-1 0,-1 1-1,1-1 1,-1 1 0,0-1 0,1 1-1,-1-1 1,1 1 0,-1-1 0,1 1-1,0-1 1,-1 0 0,1 1 0,-1-1-1,1 0 1,-1-1 0,28-15-7350,-15 11 3073,4-5-1972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9833,'0'0'14361,"-3"9"-14014,-2 15-171,1 1 0,1 0 0,1 30 0,2-54-175,1 0-1,-1 1 0,1-1 0,-1 0 1,1 0-1,0 0 0,-1 0 1,1 0-1,0 0 0,0 0 1,0 0-1,0 0 0,0 0 1,0 0-1,0-1 0,0 1 1,0 0-1,0-1 0,0 1 1,1-1-1,-1 1 0,0-1 0,0 1 1,1-1-1,-1 0 0,0 0 1,1 0-1,-1 1 0,0-1 1,0-1-1,1 1 0,1 0 1,56-4-382,-49 3 207,-6 0 118,0 1 1,0-1-1,0 1 1,0 0-1,0 0 1,0 1-1,0-1 1,0 1-1,5 1 0,-8-1 51,1 0 0,-1 0 0,0 0 0,0 1 0,1-1 0,-1 0 0,0 0-1,0 1 1,-1-1 0,1 0 0,0 1 0,0-1 0,0 1 0,-1-1-1,1 1 1,-1-1 0,0 1 0,1 0 0,-1-1 0,0 1 0,0-1 0,0 1-1,0 0 1,0-1 0,0 3 0,-1 4 143,0 0-1,-1-1 0,1 1 1,-1-1-1,-1 1 1,1-1-1,-1 0 1,-1 0-1,1 0 1,-1-1-1,-1 1 1,-7 9-1,9-12-80,0 1 1,-1-1-1,0-1 0,1 1 0,-1-1 1,0 1-1,-1-1 0,1 0 0,-1-1 1,1 1-1,-1-1 0,0 0 0,0 0 1,0 0-1,0-1 0,0 1 0,0-1 1,0-1-1,0 1 0,-6-1 1,9 0-271,0-1 0,0 1 0,0-1 1,0 0-1,0 0 0,0 0 0,0 0 1,1 0-1,-1 0 0,0 0 0,1-1 1,-1 1-1,1 0 0,-1-1 1,1 0-1,0 1 0,0-1 0,0 0 1,0 0-1,-2-3 0,-14-43-9226,11 9-2471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13261,'0'0'12523,"55"-19"-10761,-36 18-705,-4-1-609,4 2-319,-6-2-97,0 1 0,2-1-737,-3-2-1377,1-2-865,-2-3-2242,0-6-4228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28 17168,'0'0'10293,"0"-27"-9284,-2 31-997,0 0 1,0 1-1,0-1 0,1 1 1,-1-1-1,1 1 1,1 0-1,-1-1 1,0 1-1,1 0 1,0 5-1,0-10 10,1 1-1,-1-1 1,0 0 0,0 0-1,0 1 1,0-1 0,0 0-1,1 0 1,-1 0 0,0 1-1,0-1 1,0 0 0,1 0-1,-1 0 1,0 1-1,0-1 1,1 0 0,-1 0-1,0 0 1,0 0 0,1 0-1,-1 0 1,0 0 0,0 0-1,1 1 1,-1-1 0,0 0-1,0 0 1,1 0 0,-1 0-1,0 0 1,1 0 0,-1-1-1,0 1 1,0 0-1,1 0 1,-1 0 0,0 0-1,0 0 1,1 0 0,-1 0-1,0-1 1,0 1 0,1 0-1,-1 0 1,0 0 0,0 0-1,0-1 1,1 1 0,-1 0-1,0 0 1,0-1 0,0 1-1,0 0 1,0 0-1,1-1 1,19-16-1084,-13 12-6189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12139,'0'0'13080,"-3"11"-12328,-2 3-592,0 2 227,0 0-1,1 0 1,1 1-1,-2 26 1,5-43-384,1 1 0,-1 0 0,1 0 0,-1-1 0,1 1 0,0 0 0,-1-1 0,1 1 0,0-1 0,-1 1 0,1-1 0,0 1 0,0-1 0,0 1 0,0-1 0,-1 0 0,1 0 0,0 1 0,0-1 0,0 0 0,0 0 0,0 0 0,0 0 0,0 0 0,0 0 0,0 0 0,1 0 0,33-1 13,-29 1-15,22-3-88,-23 2 32,-1 0 0,1 1 0,0 0 0,0 0 0,0 0-1,-1 0 1,1 1 0,9 1 0,-12-1 43,-1 1 0,1-1 0,-1 0 0,1 0 0,-1 1 0,1-1 0,-1 1 0,0-1 0,0 1 0,0 0 0,0-1 0,0 1 0,0 0 0,0 0 0,0-1 0,-1 1 0,1 0 0,-1 0 0,1 0 0,-1 0 0,0 0 0,0 0 0,0 0 0,0 0 0,0 0 0,-1 3 0,0 5 59,-2 0 1,1 0-1,-2-1 1,1 1-1,-1-1 1,-1 0-1,1 0 0,-2 0 1,1 0-1,-1-1 1,0 0-1,-1 0 1,0-1-1,0 0 1,-1 0-1,0 0 0,-10 6 1,-4-9-2215,21-4 1764,0 0 0,0-1-1,0 1 1,0 0 0,0-1 0,0 1-1,0-1 1,0 1 0,0-1 0,0 0-1,0 1 1,0-1 0,0 0 0,0 0 0,0 0-1,0-1 1,-10-15-5907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8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14478,'0'0'12812,"55"-59"-11627,-31 48-480,7-1-481,2 3-192,-2-1-96,1 2-769,-2-1-1761,-6-4-2147,3-2-5861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19948,'0'-1'106,"0"1"0,-1-1 0,1 1-1,0-1 1,0 1 0,0-1 0,0 1-1,0-1 1,0 1 0,0-1 0,0 1-1,0-1 1,0 1 0,1-1 0,-1 1-1,0-1 1,0 1 0,0-1 0,1 1-1,-1-1 1,0 1 0,0 0 0,1-1-1,-1 1 1,0-1 0,1 1 0,16-13 1682,19-4 366,-34 16-2103,-1 1 0,1-1 1,0 1-1,0-1 0,0 1 1,-1 0-1,1 0 0,0 0 1,0 0-1,0 0 0,0 0 1,-1 0-1,4 1 0,-4 0-46,-1-1-1,1 1 0,0-1 0,-1 1 1,1-1-1,-1 1 0,1-1 0,-1 1 0,1-1 1,-1 1-1,1 0 0,-1-1 0,0 1 0,1 0 1,-1-1-1,0 1 0,0 0 0,1 0 0,-1-1 1,0 1-1,0 0 0,0 0 0,0-1 0,0 1 1,0 0-1,0 0 0,0-1 0,0 1 1,0 0-1,-1 0 0,1-1 0,0 1 0,0 0 1,-1-1-1,1 1 0,-1 0 0,1-1 0,-1 2 1,-5 9-58,0 1 1,-12 16-1,12-21 22,1 1-1,-1 1 0,1-1 1,1 1-1,0 0 0,-5 15 1,9-23 31,0 0 0,-1 0-1,1 0 1,0 0 0,0 0 0,0 0 0,0 0 0,0-1-1,0 1 1,0 0 0,0 0 0,1 0 0,-1 0 0,0 0-1,0 0 1,1 0 0,-1 0 0,1 0 0,-1 0 0,1-1 0,-1 1-1,1 0 1,-1 0 0,1-1 0,0 1 0,1 1 0,-1-1 2,1 0 0,0 0 0,0-1 1,0 1-1,0 0 0,0-1 0,0 0 1,0 1-1,0-1 0,1 0 0,2 0 1,6-1 7,-1 0 1,0-1 0,20-5-1,-3-2-17,-1 0 0,0-2 0,-1-1 0,0-1 0,0-1 1,-2-1-1,0-1 0,-1-1 0,29-29 0,-36 24-141,-14 15 5,-11 13-21,2 1 149,0 0 0,0 1 0,1 0 0,1 0 0,-9 12 0,12-15 40,0 0 1,0 0-1,1 0 0,-1 0 1,1 0-1,0 1 1,1-1-1,-1 1 1,1-1-1,0 1 0,0 9 1,1-14-7,0 1 1,0-1 0,1 0-1,-1 1 1,1-1-1,-1 0 1,1 1 0,-1-1-1,1 0 1,0 0-1,-1 0 1,1 1 0,0-1-1,0 0 1,0 0-1,0 0 1,0-1 0,0 1-1,0 0 1,1 0-1,-1 0 1,0-1 0,0 1-1,0-1 1,1 1-1,-1-1 1,0 1 0,1-1-1,-1 0 1,1 0 0,-1 1-1,0-1 1,1 0-1,-1 0 1,0 0 0,3-1-1,4 1 53,0-1 1,0-1-1,1 1 0,11-5 1,0-1-81,-1-1-1,0-1 1,-1 0 0,0-2 0,0 0 0,-1-1 0,-1 0 0,0-2-1,19-20 1,-27 24-163,-9 9-37,-12 15-29,6-3 152,1 0 0,1 0 0,-6 15 0,9-21-36,1-1 1,-1 1-1,1-1 1,0 1-1,1-1 0,-1 1 1,1-1-1,0 1 0,0-1 1,0 1-1,1 0 0,1 6 1,6 1-158,4-3-102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0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11403,'0'0'198,"0"0"0,0-1 0,0 1 1,0 0-1,0 0 0,0 0 0,0-1 1,-1 1-1,1 0 0,0 0 0,0 0 0,0-1 1,0 1-1,0 0 0,0 0 0,0 0 1,0-1-1,1 1 0,-1 0 0,0 0 0,0 0 1,0-1-1,0 1 0,0 0 0,0 0 1,0 0-1,0 0 0,0-1 0,1 1 0,-1 0 1,0 0-1,0 0 0,0 0 0,0 0 1,1-1-1,-1 1 0,0 0 0,0 0 1,0 0-1,0 0 0,1 0 0,-1 0 0,0 0 1,0 0-1,0 0 0,1 0 0,-1 0 1,0 0-1,11 10 3365,15 33-4535,-15-25 2014,14 24-882,22 48 0,-28-52-1233,-14-31-801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0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10 121 8200,'0'0'14846,"-10"-14"-13581,16 10-1152,0 1 1,1 0-1,-1 0 1,1 0-1,-1 1 1,14-3-1,-8 1-122,41-21-2465,-6-11-6717,-28 17 2230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6438,'0'0'16325,"6"-12"-15855,9-20-42,-2-1 0,-1-1 1,11-45-1,-11-29 168,-8 69-442,-3 31-19,0 11 69,2 25-246,1 1-1,2-1 0,1 0 0,1 0 1,1 0-1,1-2 0,2 1 1,1-1-1,22 35 0,-19-44-1309,-10-15-1698,1-2-3641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0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11 105 11691,'0'0'6006,"-2"-10"-2937,-6-36-891,8 44-2107,0 1-1,-1-1 0,1 0 1,0 1-1,0-1 1,0 0-1,1 1 0,-1-1 1,0 0-1,1 0 0,-1 1 1,1-1-1,-1 1 1,1-1-1,0 0 0,-1 1 1,1 0-1,0-1 0,0 1 1,0-1-1,0 1 1,1 0-1,-1 0 0,0-1 1,0 1-1,1 0 0,-1 0 1,1 1-1,-1-1 1,1 0-1,-1 0 0,1 1 1,-1-1-1,1 1 0,0-1 1,-1 1-1,1-1 1,0 1-1,0 0 0,3 0 1,-2 0 45,1 0 0,0 0 0,0 0 0,0 1 0,-1-1 0,1 1 0,0 0 0,-1 0 0,1 0 0,-1 0 0,1 1 0,-1-1 0,1 1 0,-1 0 0,0 0 0,4 4 0,-4-2-115,0 0 0,0 0 0,0 0 0,-1 1 0,0-1 0,0 1 0,0 0 0,-1-1 0,0 1 0,0 0 0,0 0 0,0 0 0,-1 0 0,1 0 0,-1 0 0,0 0 0,-1 0 0,0 0 0,1-1 0,-3 6 0,-2 9 8,-1 0 0,-2-1 1,-14 29-1,14-30-3,-2 1 16,7-14-20,1 0-1,-1 0 0,1 1 0,0-1 0,0 1 0,0 0 0,1-1 0,-1 1 0,1 0 0,0 0 0,1 0 1,-1 0-1,1 9 0,1-13 1,-1 0 1,1 0-1,0 0 1,0 0-1,0-1 1,0 1 0,-1 0-1,1-1 1,0 1-1,0-1 1,0 1-1,0-1 1,0 1-1,0-1 1,0 0-1,1 1 1,-1-1 0,0 0-1,0 0 1,0 0-1,0 0 1,0 0-1,0 0 1,2 0-1,29-3 52,-22 0-367,0 0 0,0-1 0,-1 0 0,0-1 0,0 0 0,0 0 0,0-1 0,-1 0 0,9-8 0,-8 5-2466,0 0-1,0 0 1,14-21-1,-7 2-5708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0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9673,'0'0'14077,"-1"4"-14082,1-1-4,-1-1 0,1 1 0,0 0 0,0 0 0,0 0 0,0 0 0,0 0 0,1 0 0,-1 0 1,1 0-1,0-1 0,0 1 0,0 0 0,0 0 0,1-1 0,-1 1 0,1-1 0,-1 1 0,1-1 0,0 0 0,0 1 0,3 1 0,4 3-71,0 0-1,0-1 1,1 0 0,17 7 0,-19-10 52,-1 1 0,1-1 0,-1 1 0,0 1 0,0-1 0,-1 1 1,1 0-1,-1 1 0,8 8 0,-12-10 68,-1 0 0,0 0 0,1 0 0,-1 0 0,-1 0 0,1 0 0,-1 0 0,1 1 0,-1-1 0,0 0 0,-1 0 0,1 0 0,-1 0 0,1 0 0,-1 1 0,-1-1 0,1 0 0,0-1 0,-1 1 0,0 0 0,0 0 0,0-1 0,0 1 0,-1-1 0,0 0 0,1 0 0,-6 5 0,5-4-118,0 0 0,-1-1 0,1 1-1,0-1 1,-1 0 0,0 0 0,0 0 0,0-1 0,0 1 0,0-1 0,0 0 0,-1 0-1,1-1 1,-1 1 0,1-1 0,-1 0 0,0 0 0,1-1 0,-1 1 0,0-1 0,0 0 0,1 0-1,-1 0 1,-6-2 0,8 0-561,0 0-1,-1-1 0,1 1 1,0-1-1,1 1 0,-1-1 1,0 0-1,1 0 0,0 0 1,-3-4-1,-12-20-4613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9769,'0'0'9289,"20"-53"-6662,-6 40-674,3 0-671,3 0-674,7 2-352,3-3-160,0 1-96,2 1-32,2-3-832,4-4-1218,-2-3-3011,-3-5-5894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1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98 2274,'0'0'11697,"2"-8"-10774,-1 1-560,5-32 668,2 17 4307,-8 21-5097,1 1 0,-1-1 1,1 1-1,-1-1 0,1 1 1,-1-1-1,0 1 0,1-1 1,-1 1-1,0-1 0,0 0 1,1 1-1,-1-1 0,0 1 1,0-1-1,0 0 0,0 1 1,0-1-1,0 0 0,0 1 0,0-1 1,0 0-1,0 1 0,0-1 1,0 0-1,0 1 0,0-1 1,-1 1-1,1-2 0,-19-1 1279,14 4-1547,0 0 0,1 0-1,-1 1 1,0-1 0,1 1 0,-1 0-1,-7 5 1,1 3 86,0-1 1,0 2-1,2-1 0,-1 2 0,1-1 1,1 1-1,0 0 0,0 1 0,2 0 1,-1 0-1,2 1 0,0-1 0,0 1 0,1 0 1,1 0-1,0 1 0,1-1 0,1 1 1,0-1-1,2 17 0,0-24-56,0-1 1,0 0-1,1 1 0,0-1 0,0 0 1,0 0-1,1 0 0,0 0 1,0-1-1,1 1 0,0-1 0,4 5 1,-6-6 1,1-1 0,1 0 1,-1 0-1,0 0 0,1 0 1,0 0-1,-1-1 0,1 0 1,0 0-1,0 0 0,0 0 1,1 0-1,-1-1 0,0 0 1,1 0-1,-1 0 0,8 0 1,-8-1-1,0 0 0,0-1 0,0 0-1,0 0 1,0 0 0,0 0 0,0 0 0,0-1 0,0 0 0,-1 0 0,1 0 0,-1 0-1,1-1 1,-1 1 0,0-1 0,0 0 0,3-3 0,-1 0 6,0 0 1,-1 0 0,1-1-1,-1 0 1,-1 1-1,1-1 1,-1 0-1,3-11 1,-6 17 7,0-1-1,1 1 1,-1-1-1,0 1 1,0-1-1,0 1 1,0-1 0,0 1-1,0-1 1,-1 1-1,1-1 1,0 0 0,-1 1-1,1 0 1,-1-1-1,0 1 1,1-1-1,-1 1 1,0 0 0,0-1-1,0 1 1,0 0-1,0 0 1,-1-2-1,-2 1 3,1-1 0,0 1 0,-1 0 0,1 0 0,-1 0-1,0 0 1,0 0 0,0 1 0,-6-2 0,6 2-20,0 0 0,0 0 1,0 0-1,0 0 0,0 1 0,0 0 1,0 0-1,0 0 0,0 0 0,0 0 1,0 1-1,0 0 0,0 0 0,0 0 1,0 0-1,0 1 0,1 0 1,-1-1-1,1 1 0,-7 5 0,8-5-84,1 0 0,0 0-1,-1 0 1,1 1 0,0-1-1,0 0 1,0 0 0,1 1-1,-1-1 1,0 1-1,1-1 1,0 1 0,0-1-1,-1 1 1,2-1 0,-1 5-1,0-5-306,1-1 1,-1 0-1,0 0 0,1 0 0,-1 1 0,1-1 0,0 0 1,-1 0-1,1 0 0,0 0 0,0 0 0,-1 0 0,1 0 1,0 0-1,0-1 0,0 1 0,0 0 0,0 0 1,0-1-1,0 1 0,1-1 0,0 2 0,11 1-7447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13773,'0'0'8328,"3"-11"-7677,1-2-492,1 0 0,1 0 0,1 0-1,-1 1 1,2 0 0,0 0 0,14-15 0,1-3 52,-18 22-120,0 0 1,0 1 0,1 0-1,0 0 1,1 0 0,0 1-1,0 0 1,15-10-1,-21 16-76,0 0-1,0-1 0,0 1 1,0 0-1,0 0 0,0 0 1,0 0-1,0 0 0,0 0 1,-1 1-1,1-1 0,0 0 1,0 0-1,0 1 0,0-1 1,0 1-1,0-1 1,0 0-1,0 1 0,-1 0 1,1-1-1,0 1 0,0-1 1,-1 1-1,1 0 0,0 0 1,-1-1-1,1 2 0,20 29 89,-11-16-82,-7-10-7,1 0 0,1 0 0,-1-1 0,1 0 0,-1 0 0,1 0 0,10 5 0,-14-8-15,0 0 0,1-1 0,-1 1 0,0-1 0,1 1 0,-1-1-1,0 1 1,1-1 0,-1 0 0,1 0 0,-1 0 0,1 0 0,-1 0-1,0 0 1,1 0 0,-1-1 0,1 1 0,-1 0 0,0-1 0,1 1-1,-1-1 1,0 1 0,1-1 0,-1 0 0,0 1 0,0-1 0,0 0-1,0 0 1,0 0 0,0 0 0,0 0 0,0 0 0,0 0 0,0 0-1,0-1 1,0 1 0,0-2 0,2-2-1019,4-7 902,-6 9-4345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10762,'0'0'11814,"5"0"-11296,0 0-432,-1 0 0,1-1 1,0 0-1,0 0 0,0-1 1,-1 0-1,1 1 0,-1-1 0,1-1 1,-1 1-1,0-1 0,7-5 1,50-48 1001,-49 43-760,0 1 0,1 0 1,16-10-1,-29 22-326,1 0 1,0 0-1,0 0 0,0 0 0,0 1 0,0-1 1,0 0-1,0 0 0,0 1 0,0-1 0,0 1 1,0-1-1,-1 1 0,1-1 0,0 1 0,0-1 1,-1 1-1,1 0 0,0-1 0,-1 1 0,1 0 1,0 0-1,-1 0 0,1-1 0,-1 1 0,0 0 1,1 0-1,-1 0 0,0 0 0,1 0 0,-1 1 1,17 21-4,-13-22 16,-1 1 1,1-1 0,-1 0-1,1 0 1,0 0 0,-1-1-1,1 1 1,0-1 0,0 0-1,-1 0 1,1 0 0,0-1-1,0 1 1,-1-1 0,1 0-1,-1 0 1,1 0 0,0 0-1,-1-1 1,0 1 0,1-1-1,3-3 1,30-26-2589,-34 28 1358,0-1-1,-1 0 1,1 1-1,-1-1 1,0 0-1,0 0 0,2-7 1,2-13-12446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10346,'7'-11'7223,"22"-55"-5280,-4-18-553,-4-1-1,13-112 1,-30 235-825,1 0 1,12 46-1,-2-8-120,-14-73-414,9 39 384,-10-40-406,0-1 0,1 1 0,-1-1 0,1 0 0,-1 1 0,1-1 0,0 0 0,-1 0 0,1 0 0,0 1 1,0-1-1,0 0 0,0 0 0,0 0 0,0 0 0,0 0 0,0 0 0,0-1 0,1 1 0,-1 0 0,0-1 0,0 1 0,1 0 0,2 0 0,-3-2-301,-1 0 0,1 0 0,0 0 0,-1 0 0,1 0-1,-1 0 1,1 0 0,-1 0 0,1-1 0,-1 1 0,0 0 0,0 0-1,0 0 1,1 0 0,-1-1 0,0 1 0,0 0 0,-1 0-1,1 0 1,0-1 0,-1-1 0,1-1-2121,0-12-4991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40 299 17340,'-2'-9'3781,"-3"25"-1100,-1 3-1307,1-5-1111,0 1 0,0 0 1,2 1-1,0-1 0,0 1 0,2-1 0,0 1 0,1 18 1,0-32-256,0 1 0,0-1 0,0 0 0,0 1 1,1-1-1,-1 0 0,1 1 0,0-1 0,-1 0 0,1 1 1,0-1-1,0 0 0,1 0 0,-1 0 0,0 0 1,1 0-1,-1 0 0,1 0 0,-1-1 0,1 1 1,0-1-1,0 1 0,0-1 0,0 1 0,0-1 1,0 0-1,0 0 0,0 0 0,0 0 0,1 0 1,-1-1-1,0 1 0,1-1 0,2 1 0,1-1 11,-1 0 0,1 0 0,0 0 0,0-1 0,0 0-1,-1 0 1,1-1 0,0 1 0,-1-1 0,0 0 0,1-1 0,-1 1-1,7-6 1,-3 2 7,0-1 0,-1 0-1,0-1 1,0 0 0,-1 0-1,0-1 1,7-10 0,-1-4 6,21-43 0,-34 66-34,-1 0 0,1 0-1,0 0 1,0 0 0,0 0 0,0 0 0,0 0 0,0 0 0,0 0 0,0 0 0,-1 0 0,1-1 0,0 1-1,0 0 1,0 0 0,0 0 0,0 0 0,0 0 0,0 0 0,0 0 0,0 0 0,0 0 0,-1 0 0,1 0-1,0 0 1,0 0 0,0-1 0,0 1 0,0 0 0,0 0 0,0 0 0,0 0 0,0 0 0,0 0 0,0 0-1,0 0 1,0 0 0,0-1 0,0 1 0,0 0 0,0 0 0,0 0 0,0 0 0,0 0 0,0 0 0,0 0-1,0 0 1,0-1 0,0 1 0,0 0 0,0 0 0,0 0 0,0 0 0,0 0 0,0 0 0,0 0 0,1 0-1,-1 0 1,-8 7-48,2 6 5,0 0 0,-7 26-1,11-33 54,1 0-1,0 0 0,0-1 0,0 1 1,1 0-1,0 0 0,0 0 1,0 0-1,1 0 0,1 6 0,-2-11 10,1 1-1,-1-1 0,1 0 1,-1 0-1,1 1 0,0-1 0,0 0 1,0 0-1,0 0 0,0 0 1,0 0-1,0 0 0,0 0 1,0 0-1,0 0 0,0 0 1,1-1-1,-1 1 0,0 0 0,1-1 1,-1 1-1,0-1 0,1 0 1,-1 1-1,0-1 0,1 0 1,-1 0-1,1 0 0,-1 0 0,1 0 1,-1 0-1,0 0 0,1-1 1,-1 1-1,1 0 0,-1-1 1,2 0-1,3-1 57,1 0 1,0-1-1,-1 0 1,0 0-1,0-1 0,7-5 1,-3 1 6,0 0 0,0-1 0,-1 0 1,8-11-1,-13 16-86,-1-1-1,0 1 1,0-1 0,0 1 0,-1-1 0,0 0-1,0 0 1,0 0 0,0 0 0,-1 0-1,0-1 1,1-8 0,-4 13-126,-3 6 63,-4 9 1,8-10 57,0 0 0,1 0 0,-1 0 0,1 0 1,-1 0-1,1 0 0,1-1 0,0 8 0,-1-10 11,0 0 0,0 0 0,1 0 0,-1 0 0,1 0 0,-1 0 0,1-1 0,-1 1 0,1 0 0,-1 0 0,1 0 0,0-1 0,0 1 0,-1 0 0,1-1 0,0 1 0,0-1 0,0 1 0,-1-1 0,1 1 0,0-1 0,0 1 0,0-1 0,0 0 0,0 1 0,0-1 0,0 0 0,0 0 0,0 0 0,0 0 0,0 0 0,0 0 0,0 0 0,0 0 0,0 0 0,0-1 0,0 1 0,1-1 0,8-1-6,-1-1 0,0 0-1,0 0 1,-1-1 0,1 0 0,-1-1-1,0 0 1,0 0 0,0-1 0,0 0-1,-1 0 1,0-1 0,-1 0-1,0 0 1,0-1 0,0 1 0,-1-1-1,0 0 1,7-16 0,-12 24 0,0-1 0,1 1 0,-1 0 0,0-1 0,0 1 1,1-1-1,-1 1 0,0-1 0,0 1 0,0 0 0,0-1 0,0 1 0,0-1 0,1 1 1,-1-1-1,0 1 0,0-1 0,-1 1 0,1-1 0,0 1 0,0-1 0,0 1 0,0 0 1,0-1-1,0 1 0,-1-1 0,1 1 0,0-1 0,0 1 0,-1 0 0,1-1 0,-1 0 1,0 1-5,0 0 1,0 0-1,0 0 0,0 0 1,1 0-1,-1 0 1,0 1-1,0-1 1,0 0-1,0 0 1,0 1-1,0-1 1,0 1-1,-1 0 1,-31 22-150,22-12 146,1 1 1,0 1 0,1 0-1,0 0 1,1 0-1,-11 26 1,19-39 15,-1 1 0,1 0-1,0 0 1,-1-1 0,1 1 0,0 0-1,0 0 1,0-1 0,-1 1 0,1 0-1,0 0 1,0 0 0,0 0-1,0-1 1,1 1 0,-1 0 0,0 0-1,0 0 1,0-1 0,1 1 0,-1 0-1,0 0 1,1-1 0,-1 1 0,0 0-1,1 0 1,-1-1 0,1 1 0,-1-1-1,2 2 1,-1-1-3,1 0 0,0 0-1,0 0 1,0-1 0,0 1 0,0 0 0,0-1-1,0 1 1,0-1 0,0 0 0,4 0 0,4 0-13,-1 0 0,1-1 0,-1 0-1,13-4 1,12-5-34,-13 3-59,1 1 0,-1 1 0,41-4 1,-59 10 94,0-1 0,0 0 0,0 1 0,0-1 1,0 1-1,0 0 0,0 0 0,0 0 0,0 0 1,-1 1-1,1-1 0,0 1 0,-1 0 0,1-1 0,3 5 1,-1-1 8,0 0 0,-1 0 0,0 1 1,0-1-1,0 1 0,3 6 0,-7-12 4,0 1-1,0-1 1,0 0-1,0 0 1,0 0-1,0 1 1,0-1-1,0 0 1,0 0 0,0 1-1,0-1 1,0 0-1,1 0 1,-1 0-1,0 1 1,0-1-1,0 0 1,0 0-1,0 0 1,1 0-1,-1 0 1,0 1-1,0-1 1,0 0-1,1 0 1,-1 0-1,0 0 1,0 0-1,0 0 1,1 0 0,-1 0-1,0 0 1,0 1-1,0-1 1,1 0-1,-1 0 1,0 0-1,0 0 1,1 0-1,-1 0 1,0-1-1,0 1 1,1 0-1,-1 0 1,0 0-1,0 0 1,0 0-1,1 0 1,-1 0-1,0 0 1,0 0 0,0-1-1,0 1 1,1 0-1,-1 0 1,0 0-1,0 0 1,0-1-1,0 1 1,0 0-1,1 0 1,-1 0-1,0-1 1,0 1-1,0 0 1,0 0-1,0-1 1,0 1-1,0 0 1,6-19 95,-5 16-91,10-38 54,-3 16-34,-1-1 1,-1 0-1,-1 0 0,2-42 1,-7 67-33,0 1 0,-1-1 1,1 1-1,0-1 0,1 1 0,-1-1 1,0 1-1,0-1 0,0 1 1,0-1-1,0 1 0,0-1 0,1 1 1,-1 0-1,0-1 0,0 1 1,0-1-1,1 1 0,-1 0 0,0-1 1,1 1-1,-1 0 0,0-1 1,1 1-1,-1 0 0,1-1 0,-1 1 1,0 0-1,1 0 0,-1 0 1,1-1-1,-1 1 0,1 0 0,-1 0 1,0 0-1,1 0 0,-1 0 1,1 0-1,-1 0 0,2 0 0,20 5-292,-15-3 216,1 0 30,-1-1 0,1-1 0,0 0 0,-1 0 0,1 0 0,0-1 0,-1 0 0,1-1 0,-1 0 0,1 0 1,-1 0-1,0-1 0,0 0 0,0-1 0,0 1 0,0-1 0,-1 0 0,0-1 0,10-9 0,-9 9 55,0-1 0,-1-1 0,0 1 0,0-1 0,-1 0-1,0-1 1,0 1 0,0-1 0,-1 0 0,0 0 0,-1 0 0,0-1 0,0 1 0,-1-1 0,0 0-1,1-17 1,-2 25 3,-1 0-1,0 0 1,0 0-1,0 0 1,0 0-1,0 0 1,0 0-1,0 0 1,0 0-1,0 0 1,-1 0-1,1 0 1,0 0 0,0 1-1,-1-1 1,1 0-1,-1 0 1,1 0-1,-1 0 1,1 1-1,-1-1 1,0 0-1,1 0 1,-1 1-1,0-1 1,0 0-1,0 1 3,0 0-1,0 0 1,-1 0-1,1 0 1,0 0-1,0 1 1,0-1-1,0 0 1,0 1-1,0-1 1,0 1-1,0-1 1,0 1 0,0-1-1,0 1 1,1-1-1,-1 1 1,-1 1-1,-5 4 23,1 0-1,0 1 0,0 0 1,-6 10-1,-9 20 9,2 1 0,-14 39-1,-22 83 28,42-122-22,-16 57 164,29-93-176,-1 0-1,1 0 1,0 0-1,0 0 0,0 0 1,0 0-1,0 0 1,0 0-1,0 0 1,1 0-1,0 3 0,-1-5-18,0 0-1,0 1 0,0-1 0,0 0 0,1 0 0,-1 1 1,0-1-1,0 0 0,0 0 0,0 0 0,1 0 1,-1 1-1,0-1 0,0 0 0,1 0 0,-1 0 1,0 0-1,0 0 0,0 0 0,1 0 0,-1 1 0,0-1 1,0 0-1,1 0 0,-1 0 0,0 0 0,1 0 1,-1 0-1,0 0 0,1 0 0,11-9 205,6-12-120,0-1 0,-1 0-1,-2-2 1,23-44 0,-21 37-106,-16 28 7,1 0 0,0 0 0,0 0 1,0 0-1,0 0 0,0 1 0,1-1 1,-1 1-1,5-4 0,-5 5 4,-1 0 0,1 1 0,-1-1 0,0 1 0,1-1 0,-1 1 0,1 0 0,-1 0 1,1-1-1,0 1 0,-1 0 0,1 0 0,-1 1 0,1-1 0,-1 0 0,1 0 0,-1 1 0,1-1 0,-1 1 0,1-1 0,-1 1 0,0 0 0,3 1 0,0 0 4,1 1 1,0-1 0,0 0-1,0-1 1,0 1-1,0-1 1,0 0-1,0 0 1,0 0 0,0-1-1,0 0 1,1 0-1,8-1 1,-7-1 2,1 0 0,-1 0 1,0-1-1,0 0 0,0 0 0,0 0 0,0-1 1,10-8-1,-14 9-3,1 0 0,-1 0 0,0-1 1,-1 1-1,1-1 0,-1 0 0,1 0 0,-1 0 1,0 0-1,-1 0 0,1 0 0,-1-1 0,1 1 0,-1-1 1,-1 1-1,1-1 0,0-7 0,-1 12-5,-1 0-1,1-1 1,0 1-1,0 0 1,0-1-1,0 1 1,0 0-1,0-1 1,-1 1-1,1 0 1,0 0-1,0-1 1,0 1 0,-1 0-1,1 0 1,0-1-1,0 1 1,-1 0-1,1 0 1,0 0-1,0 0 1,-1-1-1,1 1 1,0 0-1,-1 0 1,1 0-1,0 0 1,-1 0-1,1 0 1,0 0-1,-1 0 1,1 0-1,-1 0 1,-11 0-18,10 0 15,-2 1-3,0 0 1,0 0-1,0 0 0,0 1 1,0-1-1,1 1 1,-1 0-1,0 0 0,1 0 1,0 0-1,-7 6 1,-33 37-66,26-26 56,11-14 14,1 0 1,0 1 0,1 0 0,0 0 0,0 0-1,0 1 1,-4 9 0,7-14 0,1-1 0,0 0 0,-1 1 0,1-1 0,0 0 0,0 1 0,0-1 0,0 1 0,0-1 0,0 1 0,0-1 0,0 1 0,0-1 0,1 0-1,-1 1 1,1-1 0,-1 0 0,2 2 0,-1-1 2,0-1-1,1 1 0,-1-1 0,1 1 0,-1-1 1,1 0-1,0 0 0,0 0 0,0 0 1,-1 0-1,1 0 0,0 0 0,0 0 1,0-1-1,0 1 0,4-1 0,1 1 4,1 0-1,0-1 1,0 0 0,0 0-1,0-1 1,0 0 0,0 0-1,-1-1 1,1 0-1,7-4 1,2 0 2,-1-1 0,0-1 0,21-14 0,-18 8 11,-1-1 1,-1-1-1,0-1 0,-1 0 1,0-1-1,-2-1 0,0 0 1,-2-1-1,0 0 0,-1-1 1,15-39-1,-11 12 34,-15 44-49,1 0 0,0 1 1,-1-1-1,0 0 0,0 0 1,0 0-1,0 0 0,-1 1 0,1-1 1,-3-7-1,3 11-3,-1-1-1,1 0 1,0 0 0,-1 0 0,1 1-1,-1-1 1,1 0 0,-1 0-1,1 1 1,-1-1 0,0 0-1,1 1 1,-1-1 0,0 1 0,1-1-1,-1 1 1,0-1 0,0 1-1,1-1 1,-1 1 0,0 0 0,0-1-1,0 1 1,0 0 0,0 0-1,1 0 1,-1 0 0,0 0 0,0 0-1,0 0 1,0 0 0,0 0-1,0 0 1,0 0 0,1 0 0,-1 1-1,0-1 1,0 0 0,0 1-1,0-1 1,1 1 0,-1-1 0,0 1-1,0-1 1,0 2 0,-5 2-3,0 0 0,1 1 1,0-1-1,-7 9 0,-2 5-3,1 0-1,1 1 1,1 0-1,0 1 0,2 0 1,0 1-1,1 0 1,1 0-1,2 1 1,0 0-1,1 0 0,0 0 1,1 26-1,3-41-126,0-1 0,0 1 0,0 0 0,1-1 0,0 1 0,1-1 0,3 12 0,-4-15 67,0-1 1,1 0 0,-1 0 0,0 1-1,1-1 1,-1 0 0,1-1 0,0 1 0,-1 0-1,1 0 1,0-1 0,0 1 0,0-1-1,0 1 1,0-1 0,1 0 0,-1 0 0,0 0-1,1 0 1,-1 0 0,1-1 0,-1 1-1,0-1 1,4 1 0,18-1-452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9161,'0'0'14098,"4"-9"-13425,7-24-285,-1 0 1,-1-1-1,3-34 0,-4 25 130,23-76 0,-29 119-415,2 10-68,0 10-13,5 59 24,-8-62-34,0-1 1,0 1-1,2-1 1,0 1-1,1-1 1,0 0-1,2-1 1,0 1 0,13 25-1,-6-30-2762,-13-11 2488,1 1 0,-1-1 0,1 1-1,-1-1 1,1 0 0,0 1 0,-1-1 0,1 0 0,0 1-1,-1-1 1,1 0 0,0 0 0,-1 0 0,1 0-1,0 1 1,0-1 0,-1 0 0,1 0 0,0 0-1,-1 0 1,1-1 0,0 1 0,0 0 0,-1 0-1,1 0 1,0-1 0,-1 1 0,1 0 0,0-1-1,-1 1 1,1 0 0,-1-1 0,2 0 0,1-12-7687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13965,'0'0'11729,"1"6"-11660,0-4-56,-1 0-38,0 0 0,0 1 0,1-1 0,-1 0 0,1 0 0,0 0 0,-1 1 0,1-1 0,0 0-1,0 0 1,0 0 0,1 0 0,-1 0 0,0 0 0,1-1 0,-1 1 0,1 0 0,0-1 0,-1 1 0,1-1-1,0 0 1,0 1 0,0-1 0,0 0 0,0 0 0,0 0 0,0 0 0,1-1 0,-1 1 0,0-1 0,0 1 0,1-1-1,-1 0 1,3 0 0,115-8-44,-119 8 83,0 1-1,-1-1 1,1 0 0,0 1-1,-1-1 1,1 1 0,-1-1 0,1 1-1,-1-1 1,1 1 0,-1 0-1,1-1 1,-1 1 0,1 0 0,-1-1-1,0 1 1,0 0 0,1-1-1,-1 1 1,0 0 0,0 0-1,0-1 1,0 1 0,1 0 0,-1 0-1,0-1 1,0 1 0,-1 0-1,1 0 1,0-1 0,0 1 0,-1 1-1,-5 30 640,-3-13-330,0 0 1,-15 21 0,19-33-273,1 0 1,-1 0 0,-1-1-1,1 0 1,-1 0 0,0 0-1,0-1 1,-12 8 0,17-12-155,0-1-1,0 1 1,0-1 0,0 1 0,0-1 0,0 0-1,0 1 1,0-1 0,0 0 0,0 0 0,0 0-1,0 0 1,0 0 0,0 0 0,0 0 0,0 0-1,0 0 1,0-1 0,0 1 0,0 0 0,0-1-1,0 1 1,0-1 0,0 1 0,0-1 0,0 1-1,0-1 1,1 0 0,-1 1 0,0-1 0,-1-1-1,-14-30-6894,13 25 5256,-11-22-5738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13453,'0'0'13805,"62"-49"-13421,-41 38-352,3 1 0,6-1-544,2-2-1442,-2-2-1634,-5-2-4035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14478,'0'0'5765,"17"51"-2946,-8-30-1282,4 1-1120,-1 2-353,1 5-96,-2 0-1474,1 1-896,-1-4-609,-7-3-961,5-9-1889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19:2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13164,'0'0'7346,"0"-8"-5659,0 5-1554,0 0 0,0 0 0,1 0 0,-1 0 1,0 1-1,1-1 0,0 0 0,0 1 0,0-1 0,0 0 0,0 1 0,0-1 1,1 1-1,-1-1 0,1 1 0,3-4 0,-1 3 106,0-1-1,1 1 1,0 0 0,-1 0-1,1 1 1,0-1 0,0 1-1,1 0 1,8-2 0,-4 1-9,0 1 1,0 0-1,0 0 1,0 1-1,14 0 1,-22 1-228,0 0-1,0 0 1,0 0-1,0 0 1,0 1-1,0-1 1,-1 1 0,1-1-1,0 1 1,0 0-1,-1-1 1,1 1-1,0 0 1,-1 0 0,1 1-1,-1-1 1,1 0-1,-1 0 1,1 1 0,-1-1-1,0 1 1,0-1-1,0 1 1,0-1-1,0 1 1,0 0 0,0-1-1,0 1 1,-1 0-1,1 0 1,-1 0-1,1 0 1,-1-1 0,0 4-1,1 6 18,-1 1 0,0-1 1,-1 1-1,0-1 0,-1 1 0,-1-1 0,1 0 0,-2 0 0,-5 13 1,-6 10 34,-31 47 0,29-52-25,15-27-29,1-1 1,0 1-1,0-1 1,0 1-1,0 0 1,0-1-1,0 1 1,1 0-1,-1 0 1,1 0-1,-1 0 0,1 0 1,0-1-1,-1 1 1,1 0-1,0 0 1,0 0-1,0 0 1,1 3-1,0-4 1,0-1 0,0 1 0,-1-1 0,1 1 0,0-1 0,0 1 0,0-1 0,0 0 0,0 1 0,0-1 0,0 0 0,0 0 1,0 1-1,0-1 0,0 0 0,0 0 0,0 0 0,0-1 0,0 1 0,0 0 0,0 0 0,0 0 0,0-1 0,2 0 0,11-3 18,-1-2 0,1 0 0,20-12 0,-21 10-80,97-60-498,-42 18-3842,-28 16-2396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10378,'0'0'7821,"-4"9"-7208,-76 233 4366,69-198-4786,-9 85 1,20-128-559,-4 26 294,0-15-2650,-2-10-6193,-5-11 811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9897,'0'0'10832,"11"0"-10410,176 7 345,-52 0-1065,-99-6-756,11 0-2095,-16-1-3271,-12 0-4257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2947,'0'0'18551,"1"-9"-17884,-1 4-631,1 1 0,0-1 0,0 0 1,0 0-1,1 1 0,-1-1 0,1 1 0,0-1 0,1 1 0,-1 0 0,1 0 1,0 0-1,0 0 0,0 0 0,0 1 0,1 0 0,-1-1 0,1 1 1,0 0-1,0 1 0,0-1 0,1 1 0,-1 0 0,0 0 0,8-3 1,93-35-108,-55 22-8,71-36-1,-89 38 18,-53 26 76,-5 3 2,-40 19 96,2 3 0,-70 49 0,104-62-112,30-21-21,12-11 32,53-40 31,125-71 1,-179 112-12,-22 8 44,-23 7-21,7 7-47,1 1-1,1 2 1,0 0-1,1 2 1,1 0-1,0 2 1,2 0-1,-24 29 1,30-27 248,14-11-1878,11-10-4862,8-8 1755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13100,'0'0'9834,"59"-48"-9802,-22 30 0,-1 0-32,0 4-513,-2 5-640,-10 4-160,-3 4-96,-6 1-481,-9 0-384,-4 2-929,-2 6-1282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6919,'0'0'13164,"83"-18"-12908,-44-5-160,5 1-64,-3 0-416,-5 3-2723,-2 0-1409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19092,'1'2'540,"0"-1"0,1 1 0,-1 0 0,0 0 0,0 0 0,0 0 0,0 0 0,-1 0 0,1 0 0,0 0-1,-1 0 1,1 3 0,1 30 2407,-2-28-2872,0-1-1,0 1 1,1-1-1,-1 1 1,4 8-1,-4-13-62,1 0 0,0-1-1,-1 1 1,1-1 0,0 1-1,0-1 1,0 1 0,0-1 0,1 0-1,-1 0 1,0 1 0,0-1 0,1 0-1,-1 0 1,1 0 0,-1 0-1,1 0 1,-1-1 0,1 1 0,0 0-1,-1-1 1,1 1 0,0-1 0,2 1-1,1-1-52,0 0 0,0 0 0,0 0-1,-1-1 1,1 1 0,0-1-1,0 0 1,0-1 0,-1 1 0,6-3-1,46-24-420,-46 22 377,-58 92 337,29-60-143,12-15-77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2 333 11115,'0'8'4061,"-1"-11"143,3-19-1334,16-37-1326,5-17-306,15-91 0,-33 154-1292,1 27 13,4 48 25,-7-41 52,0 3-23,-1-11-2,0 0 0,0 0 0,1-1 0,1 1 0,0-1 1,1 1-1,6 11 0,-11-24-115,0 1 0,0-1 1,0 1-1,1-1 0,-1 1 1,0-1-1,0 1 0,1-1 0,-1 1 1,0-1-1,1 1 0,-1-1 0,1 0 1,-1 1-1,0-1 0,1 0 1,-1 1-1,1-1 0,-1 0 0,1 1 1,-1-1-1,1 0 0,0 0 0,-1 0 1,1 1-1,-1-1 0,1 0 1,-1 0-1,1 0 0,0 0 0,-1 0 1,1 0-1,-1 0 0,1 0 0,-1-1 1,1 1-1,0 0 0,-1 0 1,1 0-1,-1 0 0,1-1 0,-1 1 1,1 0-1,-1-1 0,1 1 1,-1 0-1,0-1 0,1 1 0,0-1 1,11-26-9520,-10 9-1385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12748,'0'0'9556,"4"-9"-7939,-3 5-1533,1 0-1,-1 0 0,1 1 0,0-1 1,0 1-1,1-1 0,-1 1 1,1 0-1,-1 0 0,1 0 0,0 0 1,0 1-1,1-1 0,-1 1 0,0 0 1,1 0-1,-1 0 0,1 0 1,0 0-1,0 1 0,-1 0 0,1 0 1,0 0-1,0 0 0,0 0 1,0 1-1,0 0 0,0 0 0,7 0 1,-9 0-69,0 0 0,0 0 1,-1 0-1,1 0 0,0 0 0,0 0 1,0 1-1,0-1 0,0 1 0,0-1 1,0 1-1,-1 0 0,1 0 1,0-1-1,-1 1 0,1 0 0,0 1 1,-1-1-1,1 0 0,-1 0 1,1 1-1,-1-1 0,0 1 0,0-1 1,0 1-1,0-1 0,0 1 1,0 0-1,0-1 0,0 1 0,-1 0 1,1 0-1,0 0 0,-1 0 1,0-1-1,1 1 0,-1 0 0,0 0 1,0 0-1,0 0 0,0 0 1,-1 0-1,1 0 0,0 0 0,-1 0 1,0-1-1,1 1 0,-1 0 1,0 0-1,-1 2 0,-13 17 396,12-16-722,23-4-131,-16-1 361,1 1-1,-1-1 0,0 1 0,0 0 0,1 0 0,-1 0 0,0 0 1,0 1-1,0 0 0,0-1 0,0 2 0,-1-1 0,1 0 0,-1 1 1,1-1-1,-1 1 0,5 6 0,-6-7 119,-1 0 1,1 0-1,-1 1 1,0-1-1,0 0 0,0 1 1,-1-1-1,1 1 0,0-1 1,-1 1-1,0-1 0,1 1 1,-1-1-1,0 1 1,0 0-1,-1-1 0,1 1 1,0-1-1,-1 1 0,0-1 1,1 1-1,-1-1 1,0 0-1,0 1 0,0-1 1,-1 0-1,1 0 0,-1 0 1,1 0-1,-4 4 0,2-1 64,-1-1 0,1 0-1,-1 0 1,0 0 0,0 0-1,-1-1 1,1 0-1,-1 0 1,1 0 0,-1 0-1,0-1 1,0 1 0,0-1-1,0 0 1,-1-1 0,1 0-1,0 1 1,-1-2-1,-8 2 1,13-3-457,0 0 0,0 0 0,1 0 0,-1 0 0,1 1 0,-1-1 0,1 0 0,-1 0 0,1 0 0,-1 0 0,1 0 0,0-1 0,-1 1 0,1 0 0,0 0 0,0 0 0,0 0 0,0 0 0,0 0 0,0 0 0,0 0 0,1 0 0,-1 0 0,0 0 0,0 0 0,1 0 0,-1 0 0,2-2 0,7-14-5415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3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 10346,'0'0'15796,"-9"-2"-15593,4 1-187,3 0-13,0 0-1,1 0 1,-1 1 0,0-1 0,0 1-1,0-1 1,0 1 0,0 0 0,0-1-1,0 1 1,0 0 0,0 1 0,0-1-1,0 0 1,0 0 0,0 1 0,1-1-1,-1 1 1,0 0 0,0 0 0,0-1-1,0 1 1,1 0 0,-1 0 0,1 1-1,-1-1 1,0 0 0,1 0 0,0 1-1,-1-1 1,1 1 0,0-1 0,0 1-1,-2 2 1,-27 56 760,30-59 310,1-3-520,0 7 624,-5 151-905,4-156-267,1 0 0,-1 0-1,0 0 1,1 0-1,-1 1 1,0-1 0,0 0-1,1 0 1,-1 0-1,0 0 1,1 0 0,-1 0-1,0 0 1,1 0-1,-1 0 1,0 0 0,1 0-1,-1 0 1,0 0 0,1 0-1,-1 0 1,0 0-1,1 0 1,-1 0 0,0 0-1,1 0 1,-1-1-1,0 1 1,0 0 0,1 0-1,-1 0 1,0-1-1,1 1 1,-1 0 0,0 0-1,0 0 1,0-1 0,1 0-1,12-8 121,140-110 397,-84 67-548,-53 35-1726,-14 13-4032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8584,'0'0'15647,"-4"10"-15332,0 0-177,1-1 0,1 1 0,-1 0 0,1 1 0,1-1 0,0 0 0,1 0 0,0 1 0,0-1 0,1 0 0,0 0 0,4 15 0,4 10 36,-6-20-159,0-1 0,1 0 1,1 0-1,13 26 0,-7-30-1538,-2-17-3466,-3-11-1444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16303,'0'0'7496,"0"47"-6311,2-24-513,2-1-448,2 0-127,1 0-33,1-3 0,1-3-192,-3-5-641,5-3-384,-7-6-641,2-2-1633,-1-7-1634,-1-12-4644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56 143 14061,'0'0'9289,"-8"5"-8659,4-2-599,1-1-1,-1 1 1,1 0 0,0 0-1,0 0 1,0 0-1,0 0 1,1 1 0,-1-1-1,1 1 1,0 0 0,0-1-1,0 1 1,1 0 0,-1 0-1,1 0 1,0 1 0,0-1-1,0 0 1,1 0-1,-1 1 1,1 4 0,0-7-29,0-1 0,0 1 1,0-1-1,0 1 0,0-1 1,0 1-1,0-1 0,0 1 1,1-1-1,-1 1 1,1-1-1,-1 1 0,1-1 1,0 1-1,-1-1 0,1 0 1,0 1-1,0-1 0,0 0 1,0 0-1,0 0 0,0 0 1,0 0-1,3 2 0,-1-2 6,1 0-1,0 0 1,0 0-1,-1-1 0,1 1 1,0-1-1,0 0 1,5 0-1,0 0 6,199-13-34,-208 13 22,1 1-1,0-1 1,0 0-1,0 0 1,0 1-1,0-1 1,0 0-1,0 1 1,0-1-1,0 1 1,-1-1 0,1 1-1,0 0 1,0-1-1,-1 1 1,1 0-1,0-1 1,-1 1-1,1 0 1,-1 0-1,1 0 1,-1-1-1,1 1 1,-1 0-1,0 0 1,1 0 0,-1 0-1,0 0 1,0 0-1,0 0 1,1 0-1,-1 0 1,0 0-1,0 0 1,-1 0-1,1 0 1,0 0-1,0 0 1,0 0-1,-1 0 1,1-1 0,-1 3-1,0 2 16,0 0 0,0 0 0,-1 0-1,0 0 1,0-1 0,0 1 0,-4 4 0,-7 9 115,0-1 0,-2-1 0,-29 26 1,39-37-46,-2 0 1,1-1 0,0 1-1,-1-1 1,0-1 0,0 1 0,0-1-1,0-1 1,-1 1 0,1-1-1,-1 0 1,0-1 0,1 0 0,-9 1-1,14-2-74,0-1-1,0 1 1,0 0-1,0-1 1,0 1-1,0-1 1,0 1-1,1-1 1,-1 0-1,0 0 1,0 0-1,1 0 1,-1 0-1,0 0 1,1 0-1,-1 0 1,1-1-1,0 1 1,-1-1-1,1 1 1,0-1-1,-1-2 1,-1 0-39,1 0 0,1-1 0,-1 1 0,0-1 0,1 1 0,0-1 0,0 0 0,1 0 0,-1-6 0,1 4-2,0 0 1,0 0-1,0 0 1,1 0-1,1 0 0,-1 0 1,1 0-1,0 0 1,0 0-1,1 0 0,0 1 1,0-1-1,5-6 1,8-2 79,0 0 0,30-20 0,-29 23-8,-1-1 0,0-1 1,22-22-1,-34 31 100,-1 0 0,1 1 0,-1-1 0,0 0-1,0-1 1,-1 1 0,0 0 0,0-1 0,0 0-1,0 1 1,-1-1 0,0 0 0,0 0 0,0 0 0,-1 1-1,-1-12 1,1 15-93,0 0 0,-1 0 0,0 0 0,1 0 0,-1 0 0,0 0 0,0 0 0,0 0 0,0 1 0,0-1 0,0 0 0,-1 1 0,1-1 0,0 0 0,-1 1 0,0 0 0,1-1 0,-1 1 0,-1-1 0,-3-1 10,1 0 1,0 1-1,0 0 0,-1 0 0,1 0 0,-1 1 0,-6-2 1,6 2-197,1 0 0,-1 0 1,0 1-1,1 0 1,-1 0-1,0 0 0,1 1 1,-1-1-1,0 1 0,1 1 1,-1-1-1,1 1 0,0 0 1,-1 0-1,-6 4 1,-12 25-3881,13-7-3757,10-22 6814,-8 13-10855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8904,'0'0'11259,"-6"12"-9556,1 0-1273,0 0 1,1 1-1,0 0 1,1 0-1,1 0 0,0 0 1,-1 23-1,3-27-342,0 1 0,1-1-1,0 1 1,1-1 0,-1 1-1,2-1 1,-1 0 0,6 12-1,-6-18-78,0 1-1,0-1 0,0 0 0,0 0 0,1 0 0,-1 0 0,1 0 1,-1-1-1,1 1 0,0-1 0,0 0 0,0 0 0,1 0 1,-1 0-1,0 0 0,1-1 0,-1 0 0,1 1 0,-1-1 0,1 0 1,0-1-1,-1 1 0,1-1 0,5 0 0,86-7-790,-10 0-123,-85 7 905,1 0 0,0 0 0,0-1 0,0 2 0,0-1-1,-1 0 1,1 0 0,0 0 0,0 0 0,0 0 0,0 1-1,-1-1 1,1 0 0,0 1 0,0-1 0,-1 1 0,1-1 0,0 0-1,0 1 1,-1 0 0,1-1 0,-1 1 0,1-1 0,-1 1-1,1 0 1,-1-1 0,1 1 0,-1 0 0,1 0 0,0 1 0,-1 0 51,0 1 1,0-1 0,0 0 0,0 0 0,0 1 0,0-1 0,-1 0 0,1 1 0,-1-1-1,0 0 1,-1 3 0,-2 5 307,0-1 0,-1 0 0,-1 0 0,-6 9 0,4-9 55,0 0-1,0-1 1,-1 0-1,0 0 1,0-1-1,-1 0 1,-13 6-1,18-10-311,0 0-1,-1-1 0,0 0 0,1 0 0,-1 0 1,0 0-1,0-1 0,0 0 0,0-1 0,0 1 1,0-1-1,-1 0 0,1-1 0,0 1 0,-9-3 1,11 1-232,1 0 1,-1 1 0,1-2 0,0 1 0,0 0 0,0-1 0,0 1-1,1-1 1,-1 0 0,1 0 0,-1 0 0,1 0 0,0 0 0,0-1-1,1 1 1,-1 0 0,0-1 0,1 0 0,0 1 0,0-1 0,-1-5 0,1 4-665,0 0 1,0 0-1,1 0 1,-1 1-1,1-1 1,0 0-1,1 0 1,-1 0-1,1 0 1,0 0-1,0 1 1,0-1-1,1 0 1,-1 1-1,1-1 1,4-5-1,10-9-4261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11275,'0'0'3021,"8"-8"204,-4 2-2831,0 1 1,0 0 0,1 1 0,0-1-1,0 1 1,0 0 0,0 0 0,1 0 0,-1 1-1,1 0 1,0 0 0,0 0 0,0 1-1,0 0 1,1 0 0,-1 1 0,1-1-1,-1 1 1,9 0 0,-14 2-366,1-1 0,-1 1 0,0-1 1,0 1-1,0 0 0,0-1 0,1 1 0,-1 0 0,0 0 0,0 0 1,-1 0-1,1 0 0,0 0 0,0 0 0,0 0 0,-1 0 0,1 0 0,0 0 1,-1 0-1,1 1 0,-1-1 0,1 0 0,-1 0 0,0 1 0,0-1 1,1 0-1,-1 0 0,0 1 0,0-1 0,0 0 0,-1 2 0,-1 44 929,-3-27-641,0 0 0,-1 0 0,-1-1 1,0 0-1,-2 0 0,-12 19 0,9-16-103,1-1-1,1 2 1,-12 40 0,22-63-214,1 1 1,-1-1-1,0 1 1,0-1 0,1 1-1,-1-1 1,0 0-1,1 1 1,-1-1 0,0 0-1,1 1 1,-1-1-1,1 0 1,-1 1-1,0-1 1,1 0 0,-1 0-1,1 0 1,-1 1-1,1-1 1,-1 0 0,1 0-1,-1 0 1,1 0-1,-1 0 1,1 0-1,-1 0 1,1 0 0,-1 0-1,1 0 1,-1 0-1,1 0 1,-1 0 0,1-1-1,-1 1 1,1 0-1,-1 0 1,1-1-1,24-4 15,-14 0-732,0-1-1,0 0 0,-1 0 1,15-11-1,-12 6-806,-1 0-1,0-1 0,0 0 1,-1-1-1,-1 0 1,0-1-1,-1 0 0,0-1 1,8-19-1,-7 8-2884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67 6694,'0'0'12775,"-4"10"-10800,-3 10-1152,1 0 0,1 0 0,0 1 0,2-1 0,0 1 0,1 33-1,2-53-812,0 0 0,0-1-1,0 1 1,0-1-1,0 1 1,0 0 0,1-1-1,-1 1 1,0-1-1,0 1 1,1-1 0,-1 1-1,0-1 1,1 1-1,-1-1 1,0 0 0,1 1-1,-1-1 1,1 1-1,-1-1 1,1 0 0,-1 1-1,1-1 1,-1 0-1,1 0 1,-1 1-1,1-1 1,-1 0 0,1 0-1,0 0 1,-1 0-1,1 1 1,-1-1 0,1 0-1,-1 0 1,1 0-1,0-1 1,-1 1 0,1 0-1,-1 0 1,1 0-1,0 0 1,1-1 4,0 1 0,0-1 0,0 0-1,0 1 1,0-1 0,0 0 0,0 0 0,-1-1 0,1 1-1,0 0 1,0 0 0,1-2 0,8-12-69,0 0 0,-2 0 0,1 0-1,-2-2 1,11-25 0,25-91-1039,-61 235 2300,14-89-901,1 0 0,0 0 0,1 0 0,0 0 0,1 0 0,3 23 0,-3-35-298,0 0 0,0-1-1,0 1 1,1 0-1,-1 0 1,1 0-1,-1 0 1,0-1 0,1 1-1,-1 0 1,1-1-1,0 1 1,-1 0-1,1-1 1,-1 1 0,1 0-1,0-1 1,0 1-1,-1-1 1,1 0-1,0 1 1,0-1 0,-1 1-1,1-1 1,0 0-1,0 0 1,0 1-1,0-1 1,0 0 0,0 0-1,-1 0 1,1 0-1,0 0 1,0 0-1,0 0 1,0-1 0,0 1-1,0 0 1,-1 0-1,1-1 1,0 1-1,0 0 1,0-1 0,-1 1-1,1-1 1,0 1-1,0-1 1,-1 1-1,1-1 1,0 0 0,0 0-1,4-3-83,1 0-1,-1-1 1,0 1-1,-1-1 1,7-7 0,5-6-1132,-16 18 1174,0-1 0,0 1 0,0 0 0,0 0 0,0 0 0,1 0 0,-1 0-1,0 0 1,0 0 0,0 0 0,0 0 0,0 0 0,1 0 0,-1-1 0,0 1 0,0 0 0,0 0-1,0 0 1,1 0 0,-1 0 0,0 0 0,0 0 0,0 0 0,0 1 0,0-1 0,1 0 0,-1 0-1,0 0 1,0 0 0,0 0 0,0 0 0,1 0 0,-1 0 0,0 0 0,0 0 0,0 0 0,0 1 0,0-1-1,0 0 1,0 0 0,1 0 0,-1 0 0,0 0 0,0 1 0,0-1 0,0 0 0,0 0 0,0 0-1,0 0 1,0 0 0,0 1 0,0-1 0,-2 38-3096,-1-15 3192,3-16-341,-2 30-1474,5-14-3761,1-12-2893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42 197 3203,'-5'5'1182,"1"0"1,0 0-1,0 1 1,1-1-1,-1 1 1,1 0-1,1 0 1,-1 0-1,1 0 1,0 1-1,0-1 0,1 1 1,0-1-1,0 1 1,0 9-1,15-27 916,9-18-1877,-2-1 1,-2-1-1,0-1 0,19-48 0,2-1-515,-36 74 262,-3 51-273,-5 34 404,1-54-36,2-1 1,0 0-1,6 47 1,-5-69-106,0 0 0,0 0 0,0-1-1,0 1 1,1 0 0,-1 0 0,0 0 0,1-1 0,-1 1 0,0 0 0,1-1 0,-1 1 0,1 0 0,-1-1 0,1 1 0,0-1 0,-1 1 0,1-1 0,0 1 0,-1-1 0,1 1 0,0-1 0,-1 1 0,1-1-1,0 0 1,0 0 0,-1 1 0,1-1 0,0 0 0,0 0 0,1 0 0,-1 0-173,-1 0 0,1 0 0,0 0 0,-1-1 0,1 1 0,0 0 0,-1-1 0,1 1 0,-1 0 1,1-1-1,0 1 0,-1-1 0,1 1 0,-1 0 0,0-1 0,1 1 0,-1-1 0,1 0 0,-1 1 0,0-1 0,1 1 0,-1-1 0,0 0 0,0 1 0,1-2 0,4-15-5887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17596,'3'0'1992,"-1"1"-1368,-2 5-248,0 1 1337,0 4-873,-2 4-248,4 5-320,2 1-80,-3 5-168,4 4-104,-5-1-520,1-2-184,-1-5 600,3-10-104,3-12-168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18964,'1'0'99,"-1"0"0,0 0-1,1 0 1,-1 1 0,1-1 0,-1 0 0,0 0 0,1 0-1,-1 0 1,0 0 0,1 1 0,-1-1 0,0 0-1,1 0 1,-1 1 0,0-1 0,0 0 0,1 0-1,-1 1 1,0-1 0,0 0 0,1 1 0,-1-1-1,0 0 1,0 1 0,0-1 0,0 1 0,1-1 0,-1 0-1,0 1 1,0 0 0,1 15 143,-1-10 154,0 40 1092,-3 0 0,-14 83 1,3-37-1035,-2-9-117,11-60-240,0-1-1,1 1 1,2 0-1,0 0 1,2 25-1,2-46 121,2-6-113,4-12 4,0-1 0,-1 0 0,-1 0 0,-1-1 1,6-29-1,3-13-19,18-55-79,24-76-168,-53 183 140,0 0 0,0 0 0,1 0 0,0 0 0,7-9 0,-10 16 14,0 0 1,0 0 0,-1 0 0,1 0 0,0 0 0,0 0-1,0 0 1,0 1 0,0-1 0,0 0 0,0 1 0,1-1-1,-1 0 1,0 1 0,0-1 0,0 1 0,1 0-1,-1-1 1,0 1 0,0 0 0,1 0 0,-1 0 0,0 0-1,1 0 1,-1 0 0,0 0 0,0 0 0,1 1-1,-1-1 1,0 0 0,0 1 0,0-1 0,1 1 0,-1-1-1,0 1 1,0 0 0,0 0 0,0-1 0,0 1-1,0 0 1,0 0 0,1 2 0,6 5-5,-1 0 1,0 0-1,-1 1 1,1 0-1,-2 1 1,1-1-1,-2 1 0,1 0 1,-1 1-1,-1-1 1,0 0-1,4 20 1,-6-23 24,0 0 1,-1 0 0,1 0-1,-1 0 1,-1 0 0,1 0 0,-1 0-1,-1 0 1,1 0 0,-1 0-1,0 0 1,-1 0 0,1-1-1,-1 1 1,-1-1 0,1 0 0,-1 0-1,0 0 1,-1-1 0,-7 9-1,2-5 91,-1 0-1,-1 0 0,-24 12 1,30-17-56,-1-1 0,0 0 0,1-1 0,-1 1 1,0-1-1,-1-1 0,1 1 0,0-1 0,-10 0 0,14-1-98,1 0-1,0 0 1,-1-1-1,1 1 1,0-1-1,-1 1 1,1-1-1,0 0 0,-1 0 1,1 0-1,0 0 1,0 0-1,0 0 1,0-1-1,0 1 1,0-1-1,1 0 1,-1 1-1,0-1 1,1 0-1,-1 0 1,1 0-1,0 0 1,-1 0-1,1 0 1,-1-5-1,0 3-76,1 0 0,0 0 0,1-1 0,-1 1 0,1 0 0,-1-1 0,2 1 0,-1-1 0,0 1-1,1 0 1,0-1 0,0 1 0,0 0 0,2-5 0,13-23-538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8904,'0'0'7634,"3"-9"-5674,-3 6-1820,1-1 1,0 1 0,0 0-1,0-1 1,0 1 0,1 0 0,-1 0-1,1 0 1,0 0 0,0 0 0,0 0-1,0 1 1,0-1 0,1 1 0,-1-1-1,1 1 1,0 0 0,-1 0 0,1 0-1,0 0 1,0 1 0,0-1 0,1 1-1,-1 0 1,0 0 0,0 0-1,1 0 1,-1 0 0,0 1 0,1-1-1,-1 1 1,6 0 0,-8 1-125,0-1 0,0 1 0,0 0 0,0-1 1,0 1-1,0 0 0,0-1 0,0 1 0,0 0 0,0 0 1,0 0-1,-1 0 0,1 0 0,0 0 0,-1 0 0,1 0 0,-1 0 1,1 0-1,-1 1 0,1-1 0,-1 0 0,0 0 0,0 0 0,1 0 1,-1 1-1,0-1 0,0 0 0,0 0 0,0 1 0,-1-1 0,1 1 1,-4 44 523,0-31-386,-1-1 1,0 0-1,-1 0 1,0-1-1,-11 16 1,8-14 104,1 0 1,1 1-1,-10 26 0,17-42-255,0 0-1,0 1 1,0-1-1,0 1 1,0-1-1,0 1 1,0-1-1,0 1 1,0-1-1,0 1 1,0-1-1,0 0 1,0 1-1,0-1 0,0 1 1,0-1-1,0 1 1,1-1-1,-1 0 1,0 1-1,0-1 1,1 1-1,-1-1 1,0 0-1,0 1 1,1-1-1,-1 0 1,0 1-1,1-1 1,-1 0-1,0 1 0,1-1 1,0 0-1,20 3 78,22-11-34,-26 2-956,0-1 1,0-1-1,17-11 1,-25 13-1470,-2 1 0,1-1 0,0-1 0,8-9 0,-3-4-7450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12876,'0'0'7746,"-5"8"-6475,1 1-1038,0-1 0,0 1 1,0 0-1,1 0 0,0 0 0,1 0 1,0 1-1,1-1 0,-1 16 1,3-25-230,-1 1 1,0-1 0,1 1 0,-1 0-1,1-1 1,-1 1 0,1-1-1,0 1 1,-1-1 0,1 0 0,0 1-1,-1-1 1,1 0 0,0 1 0,-1-1-1,1 0 1,0 0 0,-1 1-1,1-1 1,0 0 0,0 0 0,-1 0-1,1 0 1,0 0 0,0 0 0,-1 0-1,1 0 1,0-1 0,0 1-1,-1 0 1,2-1 0,28-4 41,-11 0-129,-10 1-73,1 1 0,-1 1 0,1 0-1,0 0 1,0 1 0,0 0-1,0 0 1,17 3 0,-26-2 160,0 1 0,0-1 1,0 1-1,0 0 0,0-1 1,0 1-1,0 0 0,0 0 0,-1 0 1,1 0-1,0 0 0,-1-1 1,1 1-1,-1 0 0,1 1 1,-1-1-1,1 0 0,-1 0 1,0 0-1,1 0 0,-1 0 1,0 0-1,0 0 0,0 1 0,0-1 1,0 0-1,0 0 0,0 0 1,0 0-1,0 0 0,-1 1 1,0 1-1,-11 36 676,3-24 60,0-1 0,-21 25 0,27-36-673,0 1 0,0-1 1,0 0-1,0 0 0,-1 0 0,1 0 1,-1-1-1,0 1 0,0-1 0,0 0 1,0 0-1,0 0 0,0-1 0,-1 0 1,1 1-1,-5-1 0,7-1-233,1-1 0,0 1 0,0-1 0,0 1-1,-1-1 1,1 0 0,0 1 0,0-1 0,0 0 0,0 0 0,0 0-1,0 0 1,0 0 0,0 0 0,1 0 0,-1 0 0,0 0 0,1-1 0,-1 1-1,0 0 1,0-2 0,-13-37-4810,10 28 2562,-7-23-3667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7175,'0'0'12844,"57"-28"-11659,-33 24-448,12-5-417,2 3-256,-2-3 0,0-1-865,-6-2-1825,-4-2-1922,-7-1-4421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15727,'0'0'8066,"-1"10"-7463,0 10-362,0-3-171,-1-1 1,2 1 0,1 0 0,0-1-1,0 1 1,2-1 0,7 27 0,-5-33-972,9 21 1385,-10-20-4219,-1 0-4573</inkml:trace>
  <inkml:trace contextRef="#ctx0" brushRef="#br0" timeOffset="1">1 169 10858,'0'0'11851,"64"-32"-11658,-28 23-161,-1 1 0,1 1-160,0 0-1346,-6 2-1473,-7 0-1345,-4 2-2882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4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11787,'0'0'12460,"77"9"-11435,-41-22-545,3-1-352,-1 1-128,2 2-704,-8-2-2275,2-3-5989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21 10954,'0'0'12209,"-9"-5"-11141,6 3-998,0 0 0,0 0 0,0 1 1,-1-1-1,1 1 0,0 0 0,0 0 0,-1 0 0,1 0 1,-1 1-1,1-1 0,-1 1 0,1 0 0,-1 0 0,1 0 1,-1 0-1,1 1 0,-1 0 0,1-1 0,0 1 0,-1 0 0,1 1 1,0-1-1,0 1 0,0-1 0,0 1 0,-5 3 0,1 0 44,0 0 0,1 0 0,-1 1-1,1-1 1,0 1 0,1 1-1,-1-1 1,1 1 0,0 0 0,1 0-1,0 1 1,0-1 0,1 1-1,-1 0 1,2 0 0,-1 0-1,1 0 1,0 0 0,0 11 0,2-19-110,0 1 0,0 0 0,0 0 0,0-1 0,0 1 0,1 0 0,-1 0 0,0-1 0,1 1 0,-1 0 0,0-1 0,1 1 0,-1 0 0,1-1 1,-1 1-1,1-1 0,-1 1 0,1-1 0,-1 1 0,1-1 0,-1 1 0,1-1 0,0 0 0,-1 1 0,1-1 0,0 0 0,-1 1 0,1-1 0,0 0 0,-1 0 1,1 0-1,0 0 0,0 1 0,-1-1 0,1 0 0,0 0 0,0-1 0,-1 1 0,1 0 0,0 0 0,0 0 0,-1 0 0,1-1 0,0 1 0,-1 0 0,1-1 1,0 1-1,0-1 0,37-19 122,-24 6-93,-1 0-1,0-2 0,16-23 1,21-25-915,-50 64 877,0 0 1,1 0 0,-1-1-1,0 1 1,0 0 0,0 0 0,0 0-1,1 0 1,-1 0 0,0 0 0,0 0-1,0 0 1,1-1 0,-1 1 0,0 0-1,0 0 1,1 0 0,-1 0 0,0 0-1,0 0 1,0 0 0,1 0 0,-1 0-1,0 0 1,0 0 0,0 0 0,1 1-1,-1-1 1,0 0 0,0 0-1,0 0 1,1 0 0,-1 0 0,0 0-1,0 0 1,0 1 0,0-1 0,1 0-1,-1 0 1,0 0 0,0 0 0,0 1-1,0-1 1,8 15-297,4 28-267,-9-32 487,7 14 228,0-1 0,18 31 0,-15-30 159,19 48-1,-32-73-243,1 1 0,-1-1 0,0 1-1,0-1 1,0 1 0,0-1 0,0 1 0,0-1 0,0 1-1,0-1 1,0 1 0,0-1 0,0 1 0,-1-1-1,1 1 1,0-1 0,0 1 0,0-1 0,-1 1 0,1-1-1,0 1 1,0-1 0,-1 0 0,1 1 0,0-1 0,-1 0-1,1 1 1,-1-1 0,1 0 0,0 1 0,-1-1-1,1 0 1,-1 0 0,0 1 0,-26 5 1034,-42-6-564,52-1-400,-67 2-499,64 0-2090,55 2-2278,25-3-4058,-26 0 2040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13004,'0'0'15311,"30"58"-14639,-27-40-447,3 2-161,0-2 0,-2-4-513,5-3-1024,-3-5-769,-1-6-6534,-5-18 1377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38 133 12940,'0'0'12396,"-2"9"-12284,0-1-112,-1-1 7,2 1-1,-1 0 1,1 0-1,0 0 1,1 14-1,0-19-3,0-1 1,0 1-1,1-1 0,0 0 0,-1 1 0,1-1 0,0 0 0,0 0 0,0 1 0,0-1 0,1 0 0,-1 0 1,0 0-1,1 0 0,0-1 0,-1 1 0,1 0 0,0-1 0,0 1 0,0-1 0,0 0 0,0 1 0,0-1 1,0 0-1,1 0 0,2 1 0,9 1 19,-1 0 0,1-1-1,-1-1 1,17 1 0,-21-3-19,0 1-1,0 0 1,0 1 0,0 0 0,-1 0-1,1 1 1,-1 0 0,1 1-1,-1 0 1,1 0 0,-1 1-1,10 6 1,-16-8 1,0 0 0,0 0 0,0 0 0,-1 0 0,1 0 0,-1 0 0,0 0 0,0 1 1,0-1-1,0 0 0,0 1 0,0-1 0,0 1 0,-1-1 0,1 1 0,-1 0 0,0-1 0,0 1 0,0-1 0,0 1 0,0-1 0,0 1 0,-1 0 0,0-1 0,1 1 1,-1-1-1,0 0 0,0 1 0,0-1 0,0 0 0,-1 1 0,-2 3 0,-1 1 98,1 0 0,-2 0 0,1-1 0,-1 0 0,0 0 0,0 0 0,0-1 0,-14 9 0,12-10 43,-1 1 1,0-2 0,0 1 0,0-1-1,0-1 1,0 0 0,0 0 0,-1-1-1,-9 1 1,16-2-117,1 0 0,-1 0 1,1 0-1,-1 0 0,1 0 0,0-1 1,-1 1-1,1-1 0,0 0 0,-1 1 1,1-1-1,0 0 0,0-1 0,-1 1 0,1 0 1,0 0-1,0-1 0,1 0 0,-1 1 1,0-1-1,0 0 0,1 0 0,-1 0 1,1 0-1,0 0 0,-1 0 0,1 0 0,0 0 1,0 0-1,1-1 0,-1 1 0,0 0 1,1-1-1,-1 1 0,1 0 0,0-1 0,0 1 1,0-1-1,0-2 0,0-1-36,1-1 0,-1 0 1,2 0-1,-1 1 0,1-1 0,0 0 0,0 1 0,1 0 0,-1-1 1,1 1-1,1 0 0,-1 1 0,1-1 0,0 0 0,1 1 0,-1 0 0,1 0 1,0 1-1,0-1 0,7-4 0,27-23 57,-18 16-105,0-2-1,32-35 0,-49 49 110,0-1 0,0 0 0,-1 0 0,0 0 0,0-1 0,0 1 0,0-1 0,-1 0 0,0 1 0,0-1 0,-1 0 0,0 0-1,0 0 1,0 0 0,0-1 0,-1 1 0,-1-9 0,1 13 18,-1-1-1,1 1 1,-1 0-1,0 0 1,0 0 0,0 0-1,0 0 1,0 0-1,0 1 1,0-1 0,0 0-1,-1 0 1,1 1-1,-1-1 1,0 1-1,1-1 1,-1 1 0,-3-2-1,-1 0 0,1 0-1,-1 1 1,0 0-1,1 0 0,-1 0 1,-11-1-1,-3 1-36,0 1-1,0 1 0,-23 2 0,38-1-64,1-1 0,-1 1-1,0 1 1,1-1 0,-1 1 0,0-1 0,1 1 0,0 1-1,0-1 1,-1 1 0,2-1 0,-1 1 0,0 0 0,0 1-1,1-1 1,-7 8 0,-13 29-2963,11 3-4826,11-17-2803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87 1986,'-20'11'11527,"31"-9"-4548,17-6-3713,-2-2-3930,159-46 1534,-107 25-3199,-54 19 665,-23 7 981,3 0-538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22 126 7847,'0'0'8553,"-21"49"-7400,40-49 160,3-5-96,9-11-96,1-3-576,2-3-289,1-1-128,-4 1-64,-7 4-160,-1 1-865,-12 6-737,-4-1-1697,-7 2-1570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14851,'6'-4'1606,"1"-1"0,-1 1 0,11-12 1,-10 11-667,-1-1 1,0 1-1,1 0 1,7-4-1,-11 8-780,-1 0-1,0 0 0,0 0 0,1 1 1,-1-1-1,1 0 0,-1 1 0,1 0 1,-1 0-1,1-1 0,-1 1 0,1 1 1,-1-1-1,1 0 0,-1 1 0,1-1 1,3 2-1,-4-1-129,-1 0 1,1-1-1,-1 1 0,1 0 1,-1 0-1,1 0 0,-1 0 1,0 1-1,0-1 1,1 0-1,-1 0 0,0 1 1,0-1-1,0 1 0,0-1 1,-1 1-1,1-1 0,0 1 1,-1-1-1,1 1 1,-1 0-1,1-1 0,-1 1 1,0 0-1,0 0 0,1-1 1,-1 1-1,-1 0 1,1 0-1,0-1 0,0 1 1,-1 0-1,1-1 0,-2 4 1,0 2-29,0 0 0,-1-1 0,0 1 0,0-1 1,0 0-1,-1 0 0,-6 8 0,-1-2 10,0-1 0,0 0 0,-1-1 0,0 0 0,-20 11 0,23-15 7,-1-1 0,1 0 0,-1-1 1,0 0-1,0-1 0,0 0 0,0 0 0,-1-1 0,-11 1 0,21-3-18,0 0-1,1 0 1,-1 0 0,0 0 0,0 0-1,1 0 1,-1 0 0,0 0 0,0 0-1,0-1 1,1 1 0,-1 0 0,0 0-1,1-1 1,-1 1 0,0-1 0,0 1-1,0-1 1,1 0-4,-1 1 1,1 0-1,0-1 0,0 1 0,0-1 0,0 1 0,0-1 1,-1 1-1,1 0 0,0-1 0,0 1 0,0-1 0,0 1 1,0-1-1,0 1 0,1-1 0,-1 1 0,0 0 0,0-1 1,0 1-1,0-1 0,0 1 0,1-1 0,0-1-16,1-1 0,-1 1 0,1 0 0,-1 0-1,1 0 1,0 0 0,0 0 0,0 1 0,4-4-1,-2 3-15,0-1-1,1 1 1,-1 0 0,1 1-1,-1-1 1,1 1-1,0 0 1,0 0-1,-1 0 1,1 1-1,0-1 1,0 1-1,0 0 1,-1 1-1,1-1 1,0 1 0,6 2-1,-1 0-43,0 1 0,0 0 0,-1 1 0,1 0-1,-1 0 1,15 13 0,-21-17 123,-1 1 1,0-1-1,0 0 0,0 0 1,1 0-1,-1 0 1,0-1-1,1 1 0,-1 0 1,1-1-1,-1 0 0,1 1 1,-1-1-1,1 0 0,-1-1 1,1 1-1,-1 0 0,1-1 1,-1 1-1,1-1 0,-1 0 1,0 1-1,1-1 0,-1-1 1,2 0-1,3-2 25,-1 0 0,0 0 0,0 0 0,-1-1 1,1 0-1,-1 0 0,7-9 0,-11 13-145,0 0 0,-1-1 0,1 1 0,-1-1 1,1 1-1,-1-1 0,1 1 0,-1-1 0,0 1 0,0-1 0,1 0 1,-1 1-1,0-1 0,-1 1 0,1-1 0,0 1 0,0-1 0,-1 0 0,1 1 1,-1-1-1,1 1 0,-1 0 0,0-1 0,1 1 0,-1-1 0,0 1 1,0 0-1,0 0 0,-2-3 0,-4-7-154,1-2-250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13581,'0'0'9609,"9"-6"-8360,24-17-989,-2-1 0,0-2 0,-2-1 0,0-1 0,-2-1 0,35-50 1,-62 78-264,0 0 0,0 1 1,0-1-1,1 1 1,-1-1-1,0 1 0,1-1 1,-1 1-1,0-1 0,1 1 1,-1-1-1,1 1 1,-1 0-1,0-1 0,1 1 1,-1 0-1,1-1 1,-1 1-1,1 0 0,0-1 1,-1 1-1,1 0 1,-1 0-1,1 0 0,-1 0 1,1-1-1,0 1 1,-1 0-1,1 0 0,-1 0 1,1 0-1,0 0 1,-1 0-1,1 1 0,-1-1 1,1 0-1,-1 0 1,1 0-1,0 1 0,-1-1 1,1 0-1,-1 0 1,1 1-1,-1-1 0,1 0 1,-1 1-1,1-1 1,-1 1-1,0-1 0,1 1 1,-1-1-1,0 1 1,1-1-1,-1 1 0,0-1 1,1 1-1,-1-1 1,0 2-1,17 45-255,-10-26 194,-1-7-334,1 0 0,18 24 0,-23-34 143,1 0 0,0 0-1,0-1 1,1 1 0,-1-1 0,1 0 0,0 0-1,0 0 1,0-1 0,0 1 0,0-1 0,0 0-1,9 2 1,9-2-5836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7207,'0'0'13356,"46"61"-12715,-33-34-321,-2 2-159,2 1-97,4-2-32,-5-1-128,-3-3-1026,2-4-1312,-7-6-1698,-2-5-1697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106 461 12300,'0'0'8205,"9"1"-7234,6-2-841,0 0-1,0-1 0,0-1 0,-1 0 0,1-1 0,-1 0 1,0-1-1,0-1 0,13-7 0,4-1-140,-17 9-343,1-1 1,-1-1-1,0 0 0,-1-1 0,1-1 0,23-20 1,-29 12-2679,-11 5-2227,-6 4 156</inkml:trace>
  <inkml:trace contextRef="#ctx0" brushRef="#br0" timeOffset="1">12 205 12043,'0'0'12012,"-11"-49"-11404,41 35-127,9 1-257,8-5-32,6 1-128,-2 1-32,0 0-608,-8-1-1570,-3-5-2210,-14 0-4645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9065,'0'0'15283,"4"3"-14738,20 32 645,-22-30-979,1 0 1,0 1 0,1-2-1,-1 1 1,1 0 0,0-1-1,0 1 1,7 4 0,-10-9-190,1 1-1,0 0 1,0-1 0,0 1-1,0-1 1,0 0 0,0 1 0,0-1-1,-1 0 1,1 0 0,0 0 0,0 0-1,0-1 1,0 1 0,0-1-1,0 1 1,0-1 0,0 1 0,-1-1-1,1 0 1,0 0 0,-1 0 0,1 0-1,0 0 1,-1 0 0,1-1 0,-1 1-1,0 0 1,1-1 0,-1 1-1,2-4 1,12-12 4,27-39 1,3-5-395,-45 61 362,1 0 1,-1 0-1,0-1 0,0 1 1,0 0-1,0 0 0,0 0 1,0 0-1,1-1 0,-1 1 1,0 0-1,0 0 0,0 0 1,1 0-1,-1 0 0,0 0 0,0-1 1,0 1-1,1 0 0,-1 0 1,0 0-1,0 0 0,0 0 1,1 0-1,-1 0 0,0 0 1,0 0-1,1 0 0,-1 0 0,0 0 1,0 0-1,0 0 0,1 0 1,-1 0-1,0 1 0,0-1 1,0 0-1,1 0 0,-1 0 1,0 0-1,0 0 0,0 0 0,0 0 1,1 1-1,-1-1 0,0 0 1,6 15-105,-2 26 92,-3-35 7,-1 4-142,3 25-107,-3-34 65,0 0-1,0 0 0,1 0 1,-1 0-1,0 0 1,0 0-1,1 0 0,-1 0 1,1 0-1,-1 0 1,1 0-1,-1 0 1,1-1-1,0 1 0,-1 0 1,1 0-1,0 0 1,0-1-1,-1 1 0,1 0 1,0-1-1,0 1 1,0-1-1,0 1 0,1 0 1,3-2-3846,-2-6-1186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 12075,'0'0'7581,"-1"12"-5643,0 5-1518,1-1 0,0 0 0,1 1 0,1-1 0,0 0-1,2 0 1,-1 0 0,10 21 0,-8-24-300,0 0 1,1-1-1,1 0 0,0-1 0,0 1 0,2-1 0,-1-1 0,1 1 0,12 10 0,-24-73 980,0 45-1094,0 0 1,-1 0-1,0 0 0,-1 0 0,-9-11 1,11 15-10,1 1 0,0-1 1,-1 1-1,1 0 0,-1-1 1,1 1-1,-1 0 0,0 1 1,0-1-1,0 0 0,0 1 1,0 0-1,-1-1 0,1 1 1,-6-1-1,8 2-67,18 1 49,1-2-1,0 0 0,-1-1 1,0-1-1,26-8 0,-33 8 31,0-2 0,0 1 0,0-1 0,-1-1 0,0 0 0,0 0 0,0 0 0,-1-1 0,0-1 0,8-9-1,-13 14 2,-1 0-1,0 0 0,1 0 1,-1 0-1,-1-1 0,1 1 1,0 0-1,-1-1 0,0 1 1,1-1-1,-2 0 1,1 1-1,0-1 0,-1 0 1,1-5-1,-1 8-7,0 1 0,0 0 0,0 0 0,0-1 0,0 1 0,-1 0 0,1-1 0,0 1 0,0 0 0,0 0 0,0-1 0,0 1 0,-1 0 0,1 0 0,0-1 0,0 1 0,0 0 0,-1 0 0,1 0-1,0-1 1,0 1 0,0 0 0,-1 0 0,1 0 0,0 0 0,-1 0 0,1-1 0,0 1 0,0 0 0,-1 0 0,1 0 0,0 0 0,-1 0 0,1 0 0,0 0 0,0 0 0,-1 0 0,1 0 0,0 0 0,-1 0 0,1 0 0,0 0 0,0 1 0,-1-1 0,1 0 0,0 0 0,0 0 0,-1 0 0,1 0 0,0 1 0,0-1 0,-1 0 0,1 0 0,0 0 0,0 1 0,0-1 0,-1 0 0,1 0 0,0 1 0,0-1 0,-15 15-32,11-8 54,1 1 0,0-1 0,0 1 1,1 0-1,0 0 0,1 0 0,-1 0 1,2 0-1,-1 14 0,1-20-16,0 0 0,0 1 0,0-1 0,1 0 0,-1 1 0,1-1 0,0 0 0,-1 1 0,1-1 0,0 0 0,0 0 0,0 0 0,1 0 0,-1 0 0,0 0 0,1 0 0,-1 0 0,1 0 0,0-1 0,-1 1 1,1-1-1,0 1 0,0-1 0,0 0 0,0 0 0,0 0 0,1 0 0,-1 0 0,0 0 0,0 0 0,1-1 0,-1 1 0,0-1 0,1 0 0,-1 1 0,3-1 0,6 0-38,0-1 0,-1 1 1,1-2-1,-1 1 0,1-2 0,-1 1 1,0-1-1,0-1 0,0 0 0,0 0 1,0-1-1,-1 0 0,9-7 0,-19 9 274,0 0 0,-1 0-1,1 0 1,-1 0 0,1 1-1,-1-1 1,0 1 0,0-1-1,0 1 1,0 0 0,-1 0-1,-3-3 1,4 2-59,-20-16 78,14 12-261,1 0-1,-1 0 1,1 0-1,1-1 1,-11-16-1,17 24-82,1-1 0,-1 0 1,0 1-1,1-1 0,-1 1 0,0-1 0,1 1 0,-1-1 0,1 1 0,-1-1 0,1 1 1,-1-1-1,1 1 0,-1 0 0,1-1 0,-1 1 0,1 0 0,-1-1 0,1 1 0,0 0 1,-1 0-1,1-1 0,0 1 0,-1 0 0,1 0 0,0 0 0,-1 0 0,2 0 0,28-5-2098,-25 4 1462,65-12-9645,-48 8 4436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9801,'0'0'11649,"5"-9"-10486,15-25-207,-19 33-911,-1 0 1,0 1-1,1-1 1,-1 0-1,1 0 0,-1 0 1,1 1-1,-1-1 1,1 0-1,0 1 0,-1-1 1,1 1-1,0-1 0,0 1 1,-1-1-1,1 1 1,0-1-1,0 1 0,0 0 1,0-1-1,-1 1 1,1 0-1,1-1 0,7 15 431,-5 26-210,-4-40-261,0 17 138,2 48 499,-2-61-531,1 0 0,0-1 0,-1 1 0,1 0 0,0-1 0,1 1 0,-1-1 0,1 1 0,-1-1 0,1 0 0,0 0 0,0 0 1,1 0-1,2 3 0,-4-4-48,1-1 1,-1 0 0,0 0 0,1 0 0,-1-1-1,1 1 1,-1 0 0,1 0 0,-1-1-1,1 1 1,-1-1 0,1 1 0,0-1 0,-1 0-1,1 0 1,-1 0 0,1 0 0,0 0-1,-1 0 1,1 0 0,0 0 0,2-1 0,-1 0-5,0-1 0,0 1 0,0-1 0,0 0 0,-1 0 0,1 0 0,0 0 0,-1 0 0,1 0 0,2-5 0,2-2-15,0-1 0,0 0 0,-2 0 0,1-1 1,4-13-1,-6 15-277,0-1 1,-1 0 0,-1 0 0,0 0 0,0-1-1,-1 1 1,0 0 0,0-1 0,-3-15-1,2 24 83,-1 1 0,0-1 0,0 0 0,-1 1 0,1-1 0,0 0 0,-1 1 0,1 0 0,0-1 0,-1 1 0,0 0 0,1 0-1,-1 0 1,0 0 0,1 0 0,-1 0 0,0 0 0,0 0 0,0 1 0,0-1 0,0 1 0,0 0 0,-2-1 0,-23 1-3370,26 0 3161,0 0-1,0 0 1,0 1 0,0-1-1,0 0 1,0 1 0,0-1-1,0 1 1,0-1 0,0 1-1,0-1 1,0 1-1,0 0 1,1-1 0,-1 1-1,0 0 1,1 0 0,-2 1-1,1 6-6462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66 9449,'0'0'15417,"-8"-3"-14210,7 3-1207,0-1 40,-1 0-1,0 1 0,0-1 0,0 0 0,1 1 0,-1-1 0,0 1 0,0-1 1,0 1-1,0 0 0,0 0 0,0 0 0,0 0 0,0 0 0,0 0 1,0 1-1,0-1 0,0 1 0,0-1 0,0 1 0,0 0 0,1 0 0,-1 0 1,0 0-1,0 0 0,1 0 0,-1 0 0,1 0 0,-1 1 0,1-1 0,0 1 1,-1-1-1,1 1 0,0 0 0,0-1 0,0 1 0,0 0 0,0 0 0,0-1 1,1 1-1,-2 4 0,0 1 118,-1-1 1,1 2 0,0-1-1,1 0 1,0 0-1,0 1 1,0-1-1,1 0 1,1 13-1,-1-18-129,1 0-1,-1-1 0,0 1 0,1 0 0,-1 0 1,1 0-1,0 0 0,0-1 0,-1 1 0,1 0 1,0-1-1,1 1 0,-1-1 0,0 1 0,0-1 1,1 1-1,-1-1 0,0 0 0,1 0 0,0 0 1,-1 0-1,1 0 0,0 0 0,-1 0 0,1 0 0,0 0 1,0-1-1,-1 1 0,1-1 0,0 0 0,0 1 1,0-1-1,0 0 0,0 0 0,0 0 0,0 0 1,0-1-1,-1 1 0,1 0 0,3-2 0,-1 1-9,1-1-1,-1 0 0,0 0 1,0-1-1,0 1 0,0-1 1,0 0-1,0 0 0,-1 0 1,0 0-1,1-1 0,-1 1 0,0-1 1,-1 0-1,1 0 0,-1 0 1,1 0-1,2-9 0,1 0-54,-1 0 0,-1-1 0,0 1 0,-1-1 0,2-16 0,-4-22-481,-12 66 129,9-5 425,-1 1 0,2 0 0,-1 0 0,1 0 0,1 0 0,0 0 0,0 0 0,1 0 0,3 15 0,-4-22-111,1 0 0,0-1 0,0 1 0,1 0 0,-1-1 0,0 1 0,1-1 0,0 1 0,-1-1 0,1 0 0,0 1 0,0-1 0,0 0 1,1 0-1,-1-1 0,0 1 0,1 0 0,-1-1 0,1 1 0,0-1 0,-1 0 0,1 0 0,0 0 0,0 0 0,0-1 0,-1 1 0,1-1 0,0 0 0,0 1 0,0-1 0,0-1 0,0 1 1,0 0-1,0-1 0,0 1 0,3-2 0,-3 1-694,0 0 1,1 0 0,-1 0 0,0 0-1,1-1 1,-1 0 0,0 1-1,0-1 1,0 0 0,0-1 0,2-2-1,11-13-8301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2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13773,'0'0'7565,"0"9"-6535,-2 53 983,1-11 183,5 73 1,-3-118-2162,1 1 0,0-1-1,0 0 1,0 1 0,0-1 0,1 0 0,0 0 0,4 5-1,-6-10-24,-1 0 0,1 0 0,0 0 0,-1 0 0,1 0 0,0 0 0,0 0 0,0 0 0,0 0 0,0 0 0,0 0 0,0-1 0,0 1 0,0 0 0,0-1-1,0 1 1,0-1 0,1 0 0,-1 1 0,0-1 0,0 0 0,1 1 0,-1-1 0,0 0 0,0 0 0,1 0 0,-1 0 0,0 0 0,0-1 0,1 1 0,-1 0 0,0-1 0,0 1-1,1 0 1,-1-1 0,0 1 0,0-1 0,0 0 0,0 1 0,0-1 0,0 0 0,0 0 0,0 0 0,0 0 0,0 0 0,-1 0 0,1 0 0,1-2 0,8-10-132,-1 0 0,0-1 1,-1-1-1,0 1 0,-1-1 1,-1 0-1,5-18 1,23-114-2260,-31 129 2115,-6 63 579,3 64-1,1-102-389,0 1 1,0 0 0,1-1-1,0 1 1,0-1-1,1 1 1,5 9-1,-7-13-707,1-1 0,0 0 0,0 0 0,0 0 0,0-1 0,1 1 0,-1 0 0,1-1 0,0 0 0,5 5 0,8-3-8873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3:0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1088 532 6694,'0'0'19704,"14"0"-18545,-13-2-1104,1 0 1,-1 0 0,1 0-1,-1 0 1,0 0 0,0 0 0,0 0-1,0-1 1,0 1 0,0 0-1,-1 0 1,1-1 0,-1 1-1,0-1 1,1 1 0,-1 0-1,0-1 1,-1-2 0,-1-48 1064,0 44-1030,0 1 1,-1-1-1,0 1 0,0 0 1,-1 0-1,0 0 0,0 1 1,-1-1-1,0 1 0,0 0 1,0 1-1,-1-1 0,0 1 1,-1 0-1,1 0 0,-12-6 1,-2-3-68,-2 1-1,0 2 1,0 0 0,-36-13-1,10 10-35,-1 1-1,-53-6 0,53 11 232,1-1 1,-60-22-1,76 19-101,11 4-38,-1 1 0,-30-7 0,44 14-131,0-1 0,-1 2 0,1-1 0,0 1 0,-1 0 0,1 1 0,-1 0 0,1 0 0,0 1-1,-10 3 1,10-3 54,-1 0-1,1 0 0,-1-1 0,0 0 1,1-1-1,-1 0 0,0 0 0,0-1 1,1 0-1,-1-1 0,0 0 0,-8-3 1,-12-5 22,-56-29 1,77 35-32,7 4-8,1 0 0,-1-1-1,1 1 1,0 0 0,-1 0 0,1-1-1,0 1 1,-1-1 0,1 1 0,0 0 0,-1-1-1,1 1 1,0-1 0,0 1 0,-1-1-1,1 1 1,0-1 0,0 1 0,0-1-1,0 1 1,0-1 0,0 1 0,0-1-1,0 1 1,0-1 0,0 1 0,0-1 0,0 1-1,0-1 1,0 1 0,0-1 0,0 1-1,1-1 1,-1 1 0,0 0 0,0-1-1,1 1 1,-1-1 0,5-8-3127,-2 4-2079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3:0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98 265 8776,'0'0'4853,"-11"1"-2072,-42 8 688,20-2 4027,36-9-7399,1 0 0,0 0-1,-1 0 1,1 0 0,-1-1-1,1 0 1,-1 1 0,0-1-1,0 0 1,-1 0 0,1-1 0,0 1-1,-1 0 1,0-1 0,3-7-1,23-61 354,-22 50-405,-2 0-1,-1 0 1,0-1 0,-1-33 0,-2 55-48,0 1-1,0-1 1,0 1-1,0-1 1,0 1-1,0-1 1,0 1-1,0-1 1,0 1-1,1 0 1,-1-1 0,0 1-1,0-1 1,0 1-1,1-1 1,-1 1-1,0 0 1,1-1-1,-1 1 1,0 0-1,1-1 1,-1 1 0,0 0-1,1 0 1,-1-1-1,1 1 1,-1 0-1,1 0 1,-1-1-1,0 1 1,1 0-1,-1 0 1,1 0 0,-1 0-1,1 0 1,-1 0-1,1 0 1,-1 0-1,1 0 1,-1 0-1,1 0 1,-1 0-1,1 0 1,-1 0 0,1 1-1,-1-1 1,0 0-1,1 0 1,-1 0-1,1 1 1,-1-1-1,1 1 1,29 15-270,-26-13 243,11 6-248,1-1 0,0 0 0,0-1 0,1 0 0,0-2 0,25 6-1,-23-8-2203,1 0-1,0-1 0,22-2 0,24-3-12891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12635,'-6'-1'5585,"28"2"-2500,14 9-806,1-3 1,69 6 0,-75-12-2446,-1-1 0,1-1 0,57-10 1,-84 10-120,26-7-760,-29 8 997,0 0 1,0-1-1,0 1 1,0 0-1,0-1 1,0 1-1,-1-1 0,1 1 1,0-1-1,0 0 1,0 1-1,-1-1 1,1 0-1,0 1 1,-1-1-1,1 0 1,0 0-1,-1 0 0,1 0 1,-1 1-1,0-1 1,1 0-1,-1 0 1,0 0-1,1-1 1,-5-8-839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4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80 11403,'-11'-4'939,"-4"0"-724,0 0 0,0 1 0,0 1 0,-1 0 0,1 1 0,-1 1-1,1 0 1,-1 1 0,1 1 0,0 0 0,-25 8 0,19-2-152,-1 2 1,1 0-1,1 2 0,0 0 1,1 1-1,0 1 0,1 1 1,0 1-1,-24 27 1,30-28-122,1 0 1,0 0-1,1 1 1,1 0 0,0 0-1,1 1 1,1 1 0,0-1-1,2 1 1,0 0-1,1 0 1,-3 30 0,4-6-228,-21 501-765,24-527 1046,1 0-1,1-1 1,0 1-1,1 0 1,0-1-1,1 1 1,10 21-1,-9-27-7,0 0 0,0-1 0,1 0 0,1 0 0,0 0-1,0-1 1,0 0 0,1 0 0,1-1 0,-1 0 0,16 10 0,-5-6 10,0-1 1,1-1-1,0-1 1,0 0-1,1-2 1,0 0 0,0-2-1,0 0 1,0-1-1,1-2 1,0 0-1,35-3 1,-22-2 1,0-1 1,0-2-1,-1-1 0,0-2 1,0-1-1,-1-2 0,33-17 1,2-9-35,-1-2 1,-3-3 0,-1-2 0,87-85 0,-58 38 92,152-199 0,-209 244 158,55-99 1,-80 129-124,-2-1 0,0 0 0,-1-1 0,-1 0 0,0 0 0,-2 0 0,-1 0 0,3-41 0,-7 54-31,0 0 0,0 0 0,0 0-1,-1 0 1,0 0 0,0 0 0,0 0 0,-1 1 0,0-1 0,-1 1 0,1 0 0,-1-1 0,0 2 0,-1-1 0,0 1 0,1-1 0,-2 1 0,1 0-1,-1 1 1,1 0 0,-1-1 0,0 2 0,-1-1 0,1 1 0,-12-4 0,-8-3 134,0 1 0,-1 2 0,0 1 0,0 1 0,-40-3 0,-20 4 13,1 3 0,-1 4 0,-114 18 0,-251 71-147,403-81-902,0-2 1,-56 3 0,25-10-2674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4:1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21 711 12396,'0'0'5701,"-4"12"-4959,-1 5-650,1 0-1,1 0 0,1 1 1,0-1-1,1 1 0,1 0 1,1-1-1,3 22 0,-2-20 21,1 0 0,1-1 1,1 0-1,0 0 0,2 0 0,0 0 0,1-1 0,0 0 0,17 23 0,-24-38-93,0 0-1,0-1 0,0 1 0,0-1 0,0 1 0,0-1 1,1 0-1,-1 0 0,1 1 0,-1-1 0,1 0 1,-1 0-1,1 0 0,0-1 0,-1 1 0,1 0 1,0-1-1,0 1 0,-1-1 0,1 1 0,0-1 0,0 0 1,0 0-1,0 0 0,0 0 0,-1 0 0,1 0 1,0 0-1,0-1 0,0 1 0,0-1 0,-1 1 0,1-1 1,0 0-1,-1 0 0,1 0 0,0 1 0,-1-2 1,1 1-1,-1 0 0,1 0 0,-1 0 0,0-1 1,0 1-1,1-1 0,-1 1 0,0-1 0,0 1 0,1-4 1,7-11 304,0 0 1,-1 0 0,-1-1 0,6-20 0,-8 25-77,116-426 1990,-14 42-3945,-78 323-1399,-8 29-1783,-2 9-3705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0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12812,'0'0'9999,"5"5"-9433,12 13-128,-1 1 0,18 27 0,31 36-898,-63-79 131,1-1 0,0 0 0,0 1 0,0-1 0,0 0 1,0-1-1,1 1 0,-1 0 0,7 1 0,20-1-8207,-13-8-859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1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14414,'0'0'7174,"30"47"-6981,-9-26-129,-1-3 0,3 1-32,5-3 0,-3-1-288,-3-5-1186,-1-5-1184,0-3-673,-6-2-257,0-3-4740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1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10474,'0'0'9705,"11"48"-9192,3-28-193,2 0-160,9-1-64,-2 1 0,1-2-64,8-4-32,-7-4-320,5-6-1025,-4-4-1602,-1 0-2755</inkml:trace>
  <inkml:trace contextRef="#ctx0" brushRef="#br0" timeOffset="1">394 1 1473,'0'0'18001,"-13"52"-16303,13-33-609,3 0-96,13 0-737,1-2-192,3 1-32,-1-3-32,9 2-64,1-3-224,-9-1-641,7-2-416,-8-3-161,3-2-63,-9-6-2563,1 0-769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1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11018,'0'0'10122,"22"64"-9610,-7-35 65,6 1 0,4-1-321,1-1-160,4-2 0,2-6-705,-2-6-1569,1-7-1153,-5-7-993,4-4-2434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2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5 182 14125,'0'0'3556,"-4"63"-1378,13-33-897,6 1-320,12 1-320,-3-4-353,6 2-128,2-6-64,-1-1-32,4-5 0,-3-1-192,-7-6-1089,-4-3-417,-1-8-1152,-5 0-1058,-5-8-2178</inkml:trace>
  <inkml:trace contextRef="#ctx0" brushRef="#br0" timeOffset="1">184 1 13196,'0'0'4901,"2"9"-3422,2 6-899,1-1-1,0 0 1,2 1 0,-1-2 0,2 1-1,0-1 1,15 20 0,85 92 1515,-64-77-2267,-34-36 177,95 100-172,-91-99-315,0-1 0,1-1 1,0 0-1,1-1 0,0 0 0,18 7 1,1-7-2891,-32-9 2671,0-1 0,-1 0 0,1 0 0,0 0-1,0 0 1,0 0 0,0 0 0,0-1 0,5-1 0,8-9-5529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2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16303,'0'0'913,"0"12"619,1 4-1037,0 0 0,2-1-1,0 1 1,1 0 0,0-1 0,1 0-1,1 0 1,10 19 0,17 24 154,3-2 0,2-1 1,61 67-1,-58-77-1035,3-2-1,1-2 1,94 66-1,-128-100-159,1 0 0,0 0 0,0-1-1,1-1 1,14 5 0,-20-9-232,-1 1 0,0-1 0,1 0-1,0-1 1,-1 1 0,1-1 0,11-2 0,16-7-4683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2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14029,'0'0'641,"-27"79"1153,22-27 928,5 7-608,9 3-224,10 6-641,15-3-416,7 0-289,4-5-159,12-7-225,-2-9-64,3-8 32,-3-12-480,-3-6-993,-4-13-641,-11-5-1153,-3-4-2274,-9-20-2819</inkml:trace>
  <inkml:trace contextRef="#ctx0" brushRef="#br0" timeOffset="1">528 185 15919,'0'0'854,"2"13"449,3 3-673,-1 1 1,2-1-1,0 0 1,1 0-1,1-1 1,0 0-1,1 0 0,0-1 1,21 23-1,144 141 739,-139-147-1703,1-1-1,2-1 1,52 28 0,-76-49-590,0-2-1,28 10 0,-40-15 551,1 0 1,-1 0-1,1 0 1,-1 0-1,1-1 1,-1 1-1,1-1 1,-1 0-1,1 0 1,0 1-1,-1-2 0,1 1 1,-1 0-1,1-1 1,-1 1-1,1-1 1,-1 1-1,1-1 1,-1 0-1,1 0 1,-1-1-1,0 1 1,0 0-1,0-1 0,4-2 1,1-20-6620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3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16239,'0'0'1073,"-1"13"887,0 11-1024,0 0 1,2 0 0,1 0 0,1 0 0,1-1 0,1 1 0,14 40 0,-8-40-634,1 0 1,2-1 0,0 0 0,1-2 0,1 1-1,2-2 1,34 33 0,-42-44-519,1 0 0,0 0 0,0-1 0,1-1 1,0 0-1,1 0 0,-1-2 0,1 1 0,0-1 0,1-1 0,-1-1 1,1 0-1,0 0 0,0-1 0,0-1 0,21-1 0,-31 0-125,0-1-1,0 1 1,0-1 0,0 0-1,0 0 1,-1-1 0,1 1-1,0-1 1,-1 0 0,1 0-1,-1 0 1,1 0 0,3-4-1,-4 3-476,1-1 0,-1 0 0,0 0 0,0-1 0,0 1 0,0-1 0,-1 1 0,0-1 0,3-9 0,7-38-10511</inkml:trace>
  <inkml:trace contextRef="#ctx0" brushRef="#br0" timeOffset="1">466 139 5605,'0'0'11723,"-7"69"-9320,7-36-65,0 0-1025,17-1-96,7 0-96,6-2-384,1-5-385,1-3-224,7-6-63,-7-6-162,2-5-1216,-6-5-1217,-7 0-1570,-6-10-897,-7-8-3106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21629,'17'3'2128,"6"-7"-1272,6-2-344,8 0 945,5 1-305,2-1-456,-5-1-328,0 0-904,-9 4-608,-3 1 928,-4-2-216,-16-6-168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3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14061,'0'0'5734,"22"70"-3108,-7-34-832,12 6-737,-1 2-673,8-3-192,-4-4-160,2-6-1729,-2-10-5254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7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349 67 7719,'70'-67'11013,"-100"121"-8072,20-33-2615,-54 112-26,-59 185 0,-22 151 190,133-427-485,-17 51-817,29-93 688,0-1-1,0 1 0,0 0 0,-1 0 0,1 0 0,0 0 1,0 0-1,0 0 0,0 0 0,0 0 0,0 0 0,-1 0 1,1 0-1,0 0 0,0 0 0,0 0 0,0 0 1,0 0-1,-1 0 0,1 0 0,0 0 0,0 0 0,0 0 1,0 0-1,-1 0 0,1 0 0,0 0 0,0 0 0,0 0 1,0 0-1,0 0 0,0 0 0,-1 0 0,1 0 0,0 0 1,0 1-1,-1-18-3360,1-10-3199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7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11179,'0'0'10105,"11"4"-9149,6 4-647,0-1 1,1 0 0,0-2-1,1 0 1,-1-1-1,36 2 1,-37-6-128,1-2 1,-1-1-1,0 0 1,0-1-1,-1 0 0,1-2 1,-1 0-1,0-1 0,26-15 1,-8 2 25,-2-2 1,0-2 0,32-30 0,-56 44-211,11-9 132,-14 19-265,-6 13-301,-16 42 254,6-19 114,1 0 1,1 1 0,2 0 0,-3 69 0,9-84-515,3 37-2146,-1-56 2065,0 0 0,-1 0 0,1 0 0,1 1 0,-1-1 0,0-1 0,1 1 0,-1 0 0,4 4 0,14 9-9032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8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88 11627,'0'0'8451,"1"-9"-6348,1-27-736,-3 35-1329,1 0 0,0 1 0,-1-1 0,1 0 0,-1 0 0,1 1 0,0-1 0,-1 0 0,0 0 0,1 1 1,-1-1-1,1 1 0,-1-1 0,0 1 0,1-1 0,-1 1 0,0-1 0,0 1 0,1-1 0,-1 1 0,0 0 0,0-1 1,0 1-1,1 0 0,-1 0 0,0 0 0,0 0 0,0 0 0,0 0 0,-1 0 0,-28 2 191,27-1-202,-8 1-30,1 2 0,0-1 1,-1 1-1,1 1 0,0 0 1,1 1-1,-1-1 0,1 2 1,1-1-1,-1 1 0,-8 9 1,-1 2 27,1 0 0,1 1 1,-25 39-1,32-44 10,1 1-1,1 0 1,-8 24-1,12-32-26,1 0 0,1 0 0,-1 0 0,1 0-1,0 0 1,1 0 0,0 0 0,0 1 0,0-1-1,3 12 1,-2-16 6,0-1 1,1 1-1,-1-1 0,1 1 0,0-1 1,0 1-1,0-1 0,0 0 0,0 0 0,0 0 1,0 0-1,1 0 0,-1-1 0,1 1 1,-1-1-1,1 1 0,0-1 0,-1 0 0,1 0 1,0 0-1,0 0 0,0-1 0,0 1 0,0-1 1,0 0-1,0 0 0,5 0 0,2 0 163,0 0-1,0-1 1,0 0-1,0-1 1,0 0-1,-1-1 1,12-4-1,-7 1-8,-1-1 1,0-1-1,0 0 0,-1-1 0,0 0 1,-1-1-1,0 0 0,0-1 1,-1 0-1,17-25 0,-21 27-153,0-1 0,0 0 0,-1 0-1,-1 0 1,1-1 0,-2 1 0,1-1-1,-2 0 1,1-1 0,-1 1 0,-1 0-1,0-1 1,-1 1 0,0 0 0,-2-13-1,1 20-323,0 0-1,0 0 0,-1 0 0,0 0 1,1 1-1,-1-1 0,0 1 1,-1-1-1,1 1 0,0 0 1,-1 0-1,0 0 0,-5-4 0,-45-29-10253,20 20 1637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8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13068,'0'0'10597,"2"9"-10346,18 81 498,-4-23-376,-3 1 0,6 83 0,-16 214-2908,6-307-4694,-2-42 1395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9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15375,'0'0'8413,"-2"10"-8093,-37 145 1358,26-113-1458,1 1-1,2 0 1,-5 67 0,13-86-332,1-6 215,0 1 0,1 0 0,0 0-1,2 0 1,4 21 0,-5-36-214,0 0 0,0 0-1,1-1 1,-1 1 0,1 0-1,0 0 1,0-1 0,0 1-1,1-1 1,-1 0 0,1 0-1,0 0 1,-1 0 0,2 0-1,-1 0 1,0-1 0,0 1-1,1-1 1,-1 0 0,1 0-1,0-1 1,0 1 0,-1-1-1,1 1 1,0-1 0,0 0-1,0-1 1,0 1 0,6-1 0,-1 1-946,1-1 0,-1 0 0,0 0 0,0-1 0,1 0 0,10-4 0,21-13-5189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9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14189,'0'0'8745,"13"-3"-6946,8-3-993,0 2 1,38-3-1,-53 6-728,1 1 0,0 0 0,0 0 0,-1 0 0,1 1 0,0 0 0,0 0 0,-1 1 0,1 0 0,-1 0 0,0 1 0,1 0 0,-1 0 0,0 0 0,7 6 0,-12-8-82,1 0 0,-1 1 0,0-1 0,0 1 0,0-1 0,0 1 0,0 0 0,0-1 0,0 1 0,0 0 0,-1 0 0,1-1 0,-1 1 0,1 0 0,-1 0 0,0 0 0,0 0 0,0 0 0,0 0 0,0-1 0,0 1 1,0 0-1,-1 0 0,1 0 0,0 0 0,-1 0 0,0-1 0,1 1 0,-1 0 0,0 0 0,0-1 0,0 1 0,0-1 0,-1 1 0,1-1 0,0 1 0,-3 1 0,-5 7 25,-1-1 1,0 0 0,-22 15-1,30-23-9,-18 12 35,-30 23 31,47-34-80,1 0 0,0 0 1,0 0-1,0 0 1,0 1-1,1-1 0,-1 1 1,0-1-1,1 1 1,0 0-1,0-1 0,0 1 1,0 0-1,0 0 1,0 0-1,1 0 0,-1 3 1,2-4 8,-1 0 0,1 0 0,0 0 1,0-1-1,0 1 0,0 0 0,0 0 0,0-1 1,1 1-1,-1-1 0,1 1 0,-1-1 0,1 1 0,-1-1 1,1 0-1,0 0 0,-1 0 0,1 0 0,0 0 1,0 0-1,0-1 0,0 1 0,0 0 0,0-1 0,0 0 1,3 1-1,58 8-778,18-9-5539,-36-9-192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09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0 15919,'0'0'8424,"-5"75"-6758,10-38-321,1 6-672,-2 0-513,2 4-64,-6 1-64,0 5 0,-8 4 32,-15 3-64,-9 1-384,-13 0-1282,-6-7-1249,-7-9-4612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2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0 3972,'0'0'1665,"-9"2"-1163,-3 2-509,1 0-1,0 0 0,0 1 1,1 1-1,-1 0 1,1 0-1,0 1 1,1 0-1,0 1 1,0 0-1,-8 10 0,-56 57-127,-170 183 4424,238-252-4209,0-1-6,0 0-1,1 1 1,-1 0 0,1 0 0,0 0-1,0 0 1,1 0 0,-1 1 0,2-1-1,-4 10 1,6-15-73,0-1 0,0 1 0,0-1 0,0 1 1,0-1-1,0 1 0,0-1 0,0 1 0,0-1 0,1 0 0,-1 1 0,0-1 0,0 1 0,0-1 0,0 1 0,1-1 0,-1 0 1,0 1-1,1-1 0,-1 0 0,0 1 0,1-1 0,-1 0 0,0 1 0,1-1 0,-1 0 0,0 0 0,1 1 0,-1-1 1,1 0-1,-1 0 0,1 0 0,-1 1 0,1-1 0,-1 0 0,0 0 0,1 0 0,-1 0 0,1 0 0,-1 0 0,1 0 0,-1 0 1,1 0-1,-1 0 0,1-1 0,26-4 371,6-9-57,0-2 1,-1-1-1,-1-2 1,39-30-1,-39 27-248,82-61 197,143-137 1,-377 354-356,32-32 48,37-47 55,26-30-4,1 1 0,1 1-1,2 1 1,1 1 0,-25 46 0,45-74-10,0 1 0,0 0 1,0-1-1,1 1 0,-1 0 0,1 0 0,-1 0 1,1-1-1,-1 1 0,1 0 0,0 0 1,0 0-1,0 0 0,0 0 0,1 2 1,-1-3-2,1 0 1,-1 0-1,1-1 1,-1 1 0,1-1-1,-1 1 1,1 0-1,-1-1 1,1 1 0,0-1-1,-1 1 1,1-1-1,0 0 1,-1 1 0,1-1-1,0 0 1,-1 1-1,1-1 1,0 0 0,0 0-1,-1 0 1,1 0-1,0 1 1,0-1 0,1 0-1,4-1-8,0 0-1,1 0 1,-1 0 0,0 0-1,0-1 1,0 0 0,11-6-1,23-12-177,0-3 0,63-47-1,66-69-511,-132 107 678,161-140 1166,-326 295-1800,53-57 685,24-23 190,1 1 1,3 3 0,-44 55-1,88-97-204,-1-1 0,1 1-1,0 0 1,0 0 0,1 0-1,0 0 1,-1 1 0,-1 9-1,4-14-18,0-1-1,0 1 1,0-1-1,0 0 1,0 1-1,0-1 1,0 1-1,1-1 1,-1 0-1,0 1 0,0-1 1,0 0-1,1 1 1,-1-1-1,0 0 1,0 1-1,1-1 1,-1 0-1,0 0 1,1 1-1,-1-1 1,0 0-1,1 0 1,-1 0-1,1 1 1,-1-1-1,0 0 1,1 0-1,-1 0 1,1 0-1,-1 0 1,0 0-1,1 0 0,-1 0 1,1 0-1,-1 0 1,0 0-1,1 0 1,-1 0-1,1 0 1,20-3-136,-21 3 129,26-9-222,0-1-1,-1 0 1,0-3 0,-1 0-1,-1-1 1,30-23 0,3 0-90,20-13 556,-2-4 0,-3-3 0,69-71 1,-123 115 349,-39 38-337,-106 100 206,59-60-132,-116 143 0,179-201-305,-28 45 36,32-49-50,1 0 0,-1 0 0,1 0 0,0 0 0,0 0 0,0 1 0,0-1 0,1 0 0,-1 0 0,1 1 0,0-1 0,0 0 0,0 1 0,0-1 0,2 5 0,-1-7 2,0 1 0,0 0 0,0-1 0,0 1 0,1-1 0,-1 0 0,0 1 0,1-1 0,-1 0 0,1 0 0,0 0 0,-1 0 0,1 0 0,0 0 0,0 0 0,0-1 0,-1 1 0,1-1 0,0 1 0,0-1 0,0 0 0,0 0 0,0 0 0,0 0 0,2 0 0,54-4 101,-33-1-105,-1-2 0,1-1 0,-1 0 0,-1-2 0,32-17 0,111-76-225,-125 76 178,202-156 186,-122 87 542,-102 86-532,-20 19-115,-24 26-13,-175 165 244,-24 27 392,219-221-575,-1 1-1,1-1 1,0 1-1,0 0 1,1 0-1,0 1 1,1-1-1,-4 9 0,7-15-74,0 0 0,0 0-1,0-1 1,0 1-1,0 0 1,1 0-1,-1-1 1,0 1-1,0 0 1,0 0-1,1-1 1,-1 1-1,0 0 1,1-1-1,-1 1 1,1 0-1,-1-1 1,1 1-1,-1-1 1,1 1-1,-1 0 1,1-1 0,0 0-1,-1 1 1,1-1-1,0 1 1,-1-1-1,1 0 1,0 1-1,-1-1 1,1 0-1,0 0 1,0 0-1,-1 1 1,1-1-1,0 0 1,0 0-1,-1 0 1,1 0-1,0 0 1,0 0-1,-1-1 1,1 1 0,1 0-1,42-6 97,-20-1-119,-1-2 1,1 0-1,-1-1 1,28-17-1,88-63-323,-106 67 321,124-88 31,92-60 176,-240 166-182,-5 2-5,0 0-1,0 1 1,0 0-1,0 0 1,1 0-1,-1 0 1,0 0-1,1 1 1,0 0-1,4-1 1,-6 4-18,-7 3-12,-37 42 72,-2-1-1,-87 70 1,12-12 564,93-82-322,16-14-100,0 0 0,0 0 0,1 1 0,0 0 0,0 0 0,1 1 0,-12 20 1,19-30-180,0 1 0,0-1 0,0 1 0,-1-1 0,1 0 0,0 1 0,0-1 0,0 1 0,0-1 0,0 0 0,0 1 0,0-1 0,0 1 0,0-1 0,0 1 0,0-1 0,0 0 0,0 1 0,0-1 0,0 1 0,0-1 0,0 1 0,1-1 0,-1 0 0,0 1 0,0-1 0,0 0 0,1 1 0,-1-1 0,0 1 0,1-1 0,-1 0 0,0 0 0,0 1 0,1-1 0,-1 0 0,1 0 0,-1 1 0,0-1 0,1 0 0,-1 0 0,1 0 1,-1 0-1,0 1 0,1-1 0,-1 0 0,1 0 0,-1 0 0,1 0 0,-1 0 0,0 0 0,1 0 0,-1 0 0,1 0 0,-1-1 0,1 1 0,0 0 0,31-7 103,-30 6-102,54-21-155,0-3 0,-2-2 0,93-63-1,-95 58 48,1-3 86,-23 15-25,1 0 0,65-28 0,-96 47 26,0 1 0,0 0-1,1 0 1,-1 0 0,0 0 0,0-1 0,0 1-1,0 0 1,1 0 0,-1 0 0,0 0-1,0 0 1,1 0 0,-1-1 0,0 1 0,0 0-1,0 0 1,1 0 0,-1 0 0,0 0-1,0 0 1,1 0 0,-1 0 0,0 0 0,0 0-1,1 0 1,-1 0 0,0 0 0,0 1-1,0-1 1,1 0 0,-1 0 0,0 0 0,0 0-1,1 0 1,-1 0 0,0 0 0,0 1-1,0-1 1,0 0 0,1 0 0,-1 0 0,0 0-1,0 1 1,0-1 0,0 0 0,1 1-1,-9 12-705,-20 21 703,-3 0-1,-1-2 1,-39 30-1,37-34 381,1 2-1,2 2 1,-40 49-1,70-81-343,1 1 0,-1-1 1,1 1-1,-1 0 0,0-1 0,1 1 0,-1 0 1,1-1-1,0 1 0,-1 0 0,1-1 0,-1 1 1,1 0-1,0 0 0,0 0 0,-1-1 0,1 1 0,0 0 1,0 0-1,0 0 0,0-1 0,0 1 0,0 0 1,0 0-1,0 0 0,0 0 0,1-1 0,-1 1 1,0 0-1,0 0 0,1 0 0,1 0-8,-1 0 0,1-1 0,-1 1 0,0-1 0,1 0 0,0 1 0,-1-1 0,1 0 0,-1 0 0,1 0 0,-1 0 0,1 0 0,-1-1 0,1 1 0,1-1 0,64-20 97,279-139-341,-165 72-98,-162 79-204,0 1 1,35-10-1,-54 17 517,1 1-1,-1 0 1,0-1 0,1 1-1,-1 0 1,0 0 0,1 0-1,-1-1 1,1 1 0,-1 0-1,0 0 1,1 0 0,-1 0 0,1 0-1,-1 0 1,1 0 0,-1 0-1,1 0 1,-1 0 0,0 0-1,1 0 1,-1 0 0,1 0-1,-1 0 1,1 0 0,-1 1-1,0-1 1,1 0 0,-1 0-1,1 0 1,-1 1 0,0-1-1,1 0 1,-1 0 0,0 1-1,1-1 1,-1 0 0,0 1-1,0-1 1,1 1 0,-1-1-1,0 0 1,0 1 0,0-1-1,1 0 1,-1 1 0,0-1-1,0 1 1,0-1 0,0 1-1,0-1 1,0 1 0,0-1-1,0 0 1,0 1 0,0-1-1,0 1 1,0-1 0,0 1-1,0-1 1,-1 0 0,1 2-1,-15 24-262,-4-3 542,-42 38-1,-10 12 1363,69-64-766,13-9-585,15-7-64,83-43 22,-83 36-650,1 1 0,1 0 0,0 3 0,1 0 0,0 2 0,0 1 0,38-5 0,-29 14-3961,-17 10-3167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3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17 790 9449,'-1'0'89,"1"0"1,-1 0-1,1 1 0,-1-1 1,1 0-1,-1 0 0,1 0 0,-1 0 1,1 0-1,-1 0 0,1 0 1,-1-1-1,1 1 0,-1 0 1,1 0-1,-1 0 0,1 0 1,-1-1-1,1 1 0,-1 0 1,1 0-1,-1-1 0,1 1 0,0 0 1,-1-1-1,1 1 0,-1-1 1,1 1-1,0 0 0,0-1 1,-1 1-1,1-1 0,0 1 1,0-1-1,-1 1 0,1-1 1,0 1-1,0-1 0,0 1 0,0-1 1,0 1-1,0-1 0,0 1 1,0-1-1,0 1 0,0-1 1,0 1-1,0-1 0,0 1 1,0-1-1,0 1 0,1-1 1,-1 1-1,0-1 0,0 1 1,1-1-1,-1 1 0,0-1 0,0 1 1,1 0-1,-1-1 0,1 1 1,0-1-1,27-30 430,63-34-249,2 3-1,3 5 1,2 3 0,2 6-1,3 3 1,175-50 0,11 21 305,368-46 0,-583 109-308,437-86 2685,-472 89-2829,-23 7-6861,-28 1 2142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16996,'11'-7'1202,"0"1"2224,-18 23-775,-3 0-2070,-1-1 0,-18 22 1,-12 19 11,40-57-584,1 1-1,-1-1 1,1 1-1,-1-1 1,1 1-1,0-1 1,-1 1-1,1 0 1,0-1-1,-1 1 0,1-1 1,0 1-1,0 0 1,0-1-1,0 1 1,0 0-1,0-1 1,-1 1-1,2 0 1,-1-1-1,0 1 1,0 0-1,0-1 0,0 1 1,0 0-1,0-1 1,1 1-1,-1 0 1,0-1-1,0 1 1,1-1-1,-1 1 1,1-1-1,-1 1 0,0 0 1,1-1-1,-1 0 1,1 1-1,-1-1 1,1 1-1,-1-1 1,1 1-1,0-1 1,-1 0-1,1 0 1,-1 1-1,1-1 0,0 0 1,-1 0-1,1 0 1,0 1-1,-1-1 1,1 0-1,0 0 1,1 0-1,6 0 17,1 1-1,0-1 1,14-2-1,-12 1-16,11-1 18,-1 0 16,36 3 0,-53-1-41,1 0 0,-1 1-1,1-1 1,-1 1 0,1 1-1,-1-1 1,0 0-1,0 1 1,1 0 0,-1 0-1,0 0 1,0 1 0,6 4-1,-8-4-4,-1-1 1,1 0-1,0 1 0,-1 0 0,1-1 1,-1 1-1,0 0 0,0 0 0,0 0 1,0-1-1,0 1 0,-1 0 0,1 0 1,-1 0-1,0 0 0,0 0 0,0 0 0,0 0 1,-1 0-1,1 0 0,-1 0 0,1 0 1,-2 3-1,-1 2 12,0-1-1,0 0 1,0 0 0,-1 0 0,0 0 0,0 0-1,-10 10 1,7-8 88,-2 0 0,1 0 0,-1-1 0,0 0 0,-1 0 0,0-1-1,0-1 1,-1 1 0,0-2 0,-13 6 0,-14 3 210,-41 13 206,71-25-530,0 0 1,-1-1 0,1 0-1,0 0 1,-1-1 0,1 0-1,-14-2 1,21 2-41,0 0 0,0 0 0,0-1 0,0 1-1,0-1 1,0 1 0,-1-1 0,1 1 0,0-1 0,1 0 0,-1 1 0,0-1 0,0 0 0,0 0 0,0 0 0,0 1-1,1-1 1,-1 0 0,0 0 0,1 0 0,-1 0 0,1-1 0,-1 1 0,1 0 0,0 0 0,-1 0 0,1-2 0,-1-3-44,1 0 0,-1 0 0,1 1 0,1-9 0,0 7 25,2-25-385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4.6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11819,'0'0'13640,"10"4"-13240,-1 0-311,0 0-1,0 1 1,-1 0 0,0 1-1,0 0 1,-1 0-1,1 1 1,-1-1 0,11 16-1,22 34 5,-16-21-2563,30 31 0,-30-49-4555,-18-16 1185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4.9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14446,'0'0'9545,"2"9"-9503,2 5 59,0 0-1,2 0 1,-1-1-1,2 0 0,11 19 1,-12-24-232,-1-1 0,1 1 0,0-1-1,0-1 1,8 7 0,-11-11-230,-1 1-1,1-1 0,1 0 1,-1-1-1,0 1 0,0 0 1,1-1-1,-1 0 0,0 0 0,1 0 1,-1 0-1,1 0 0,6 0 1,-10-1 72,1 0 0,0 0 1,0 0-1,0 0 0,0 0 1,0 0-1,0-1 0,0 1 1,-1 0-1,1 0 0,0-1 1,0 1-1,0-1 0,0 1 1,-1 0-1,1-1 0,0 1 1,0-1-1,-1 0 0,1 1 1,-1-1-1,1 0 0,0 1 1,-1-1-1,1 0 0,0-1 1,8-16-7373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5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11499,'0'0'11114,"1"10"-10478,0 2-460,1-1 1,1 1 0,0-1-1,0 0 1,8 16 0,-9-22-152,1 1 0,0-1 0,0 0 0,0 0 1,0 0-1,1-1 0,0 1 0,0-1 0,0 0 0,1 0 1,-1 0-1,1 0 0,0-1 0,0 0 0,6 3 0,-6-4-284,-1 0 0,1-1 0,-1 1 0,1-1 0,-1 0-1,1-1 1,0 1 0,8-1 0,7-8-5231,-7-15-3461,-9 6 2198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5.7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71 3812,'0'0'19442,"4"5"-18983,22 28 9,-7-8 76,0-1 1,30 27-1,-44-46-754,1 0 1,0 0 0,0 0-1,0-1 1,0 0-1,1 0 1,0-1-1,0 0 1,0 0-1,0 0 1,0-1-1,0 0 1,1-1 0,14 2-1,-21-4-36,1 1 0,-1 0-1,1-1 1,-1 1 0,1-1 0,-1 0-1,0 0 1,1 1 0,-1-1-1,0 0 1,1 0 0,-1 0 0,0 0-1,0 0 1,0-1 0,0 1 0,0 0-1,0 0 1,0-1 0,-1 1 0,1 0-1,0-1 1,-1 1 0,1-1 0,-1 1-1,1-1 1,-1 1 0,0-1 0,0 0-1,1 1 1,-1-3 0,1-60-2184,-1 50 2213,-5-73 228,-10 31 5391,14 54-2882,1 40 346,0-26-2709,1 0 0,0 1 0,1-1-1,0 0 1,1 0 0,0 0 0,1-1 0,0 1-1,1-1 1,0 1 0,1-2 0,0 1 0,1-1-1,0 0 1,0 0 0,1 0 0,1-1-1,13 11 1,-21-19-207,0 0-1,0 0 1,0 0-1,0 0 1,0-1-1,1 1 1,-1 0-1,0-1 1,0 1-1,0-1 1,1 1-1,-1-1 1,0 0-1,1 1 1,-1-1-1,0 0 1,1 0-1,-1 0 1,0 0-1,1 0 1,-1-1-1,0 1 1,1 0-1,-1 0 1,0-1-1,1 1 1,-1-1-1,0 1 1,0-1-1,0 0 1,0 1-1,1-1 1,-1 0-1,0 0 1,1-1-1,0-2-700,1 1 1,-1-1-1,0 0 0,0 0 0,0 0 0,-1 0 0,0 0 1,1 0-1,0-8 0,2-14-5532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6.0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72 11883,'0'0'4383,"-1"9"-2370,1-1-1603,0-1 1,0 1 0,1 0-1,0-1 1,0 1-1,1-1 1,0 1 0,5 9-1,-6-14-356,0 0-1,1 0 0,-1 0 0,1 0 0,0 0 0,0 0 0,0-1 0,0 1 1,0-1-1,1 0 0,-1 1 0,1-1 0,0 0 0,-1 0 0,1-1 0,0 1 1,0-1-1,0 1 0,0-1 0,1 0 0,-1 0 0,0 0 0,0-1 0,1 1 1,-1-1-1,4 1 0,-4-2-234,0 1 1,0-1-1,-1 0 0,1 0 1,0 0-1,-1 0 0,1 0 1,-1-1-1,1 1 1,-1-1-1,1 1 0,-1-1 1,0 0-1,0 0 0,0 0 1,0 0-1,0 0 0,-1-1 1,1 1-1,0 0 1,-1-1-1,0 1 0,0-1 1,0 0-1,0 1 0,1-4 1,1-4-568,0 0 0,0-1 1,-1 1-1,0-1 0,0-19 0,-2 27 593,-4-45-1257,4 47 1461,0 0 0,-1 0 0,1 0 0,0 0 0,0 0 0,-1-1 0,1 1 0,-1 0 0,1 0 0,-1 0 0,1 0 0,-1 0 0,0 0 0,1 0 0,-1 1 0,0-1 0,0 0 0,0 0 0,0 0 0,1 1 0,-1-1 0,0 0 0,0 1 0,0-1 0,-1 1 0,1-1 0,0 1 0,0 0 0,0-1 0,0 1 0,0 0 0,0 0 0,-1 0 0,1 0 0,0 0 0,-2 0 0,2 1 53,1-1 0,-1 1 0,0-1 1,1 1-1,-1 0 0,1-1 0,-1 1 0,1 0 1,-1 0-1,1-1 0,-1 1 0,1 0 0,-1 0 0,1 0 1,0 0-1,0 0 0,0-1 0,-1 1 0,1 0 1,0 0-1,0 0 0,0 0 0,0 1 0,0 28 1329,1-24-846,-1 3-194,1 0 1,0 0-1,0 0 0,1 0 1,0 0-1,1-1 0,0 1 1,6 10-1,-8-16-424,1 1 0,-1-1 0,1 0 0,0 0 0,0 0 0,0 0-1,1-1 1,-1 1 0,1-1 0,-1 1 0,1-1 0,0 0 0,0 0 0,0 0 0,0 0 0,0-1 0,1 1 0,-1-1-1,0 0 1,1 0 0,-1 0 0,1 0 0,6 0 0,-8-1-98,0 0 0,0 0 0,0-1 0,0 1 1,0-1-1,0 0 0,0 0 0,0 1 0,-1-1 0,1 0 0,0 0 0,0-1 0,-1 1 1,1 0-1,-1 0 0,1-1 0,-1 1 0,1-1 0,-1 0 0,0 1 0,1-3 0,23-48-4347,-3 6 3129,-23 51 1805,1 0 1,-1-1-1,1 1 0,0 0 1,1-1-1,-1 1 0,3 8 1,-2-3-56,0-1-329,0 1 0,1 0 1,0 0-1,1 0 0,0-1 0,8 18 1,11 2-4289,-1-14-7625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8.6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69 3523,'0'0'6791,"14"-51"-6535,-14 48-256,0 0-288,0 0-257,0-1-896,0-1-1538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8.9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447 1 9833,'0'0'10149,"0"9"-9018,-2 7-849,0 0 0,-2 0-1,0 0 1,0-1-1,-1 1 1,-1-1 0,-15 28-1,-192 296 1220,95-160-1288,104-157-187,1 0 1,1 1 0,-16 42-1,27-58 1,1-6-91,1-5-436,0 1 1,0 0-1,0 0 0,0 0 1,1 0-1,-1 0 0,1 0 0,0 0 1,0 1-1,3-4 0,6-11-5881,-5 1-2150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19.5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78 100 3331,'0'0'8435,"-10"10"-6295,7-7-2085,-3 3 493,0 0 1,0 0-1,1 0 0,0 1 0,0 0 0,0 0 0,1 0 0,0 0 0,1 1 0,0 0 0,0 0 0,0 0 1,1 0-1,0 0 0,-1 11 0,4-18-478,-1-1 0,0 1 1,1 0-1,-1-1 0,1 1 0,-1 0 1,1-1-1,-1 1 0,1-1 0,-1 1 1,1-1-1,0 1 0,-1-1 0,1 0 1,0 1-1,-1-1 0,1 0 0,0 1 1,-1-1-1,1 0 0,0 0 0,0 0 1,-1 1-1,1-1 0,0 0 0,0 0 1,-1 0-1,1 0 0,0 0 0,0-1 1,0 1-1,-1 0 0,2-1 0,31-5 1231,-17 0-1077,0-1 0,-1-1-1,0 0 1,0-1 0,19-15 0,67-64-195,-36 31 8,-54 46-60,-9 9 8,0 0 0,0 0-1,-1 0 1,1 0 0,1 0 0,-1 1 0,0-1-1,0 1 1,1-1 0,-1 1 0,0 0 0,1 0-1,0 0 1,2 0 0,-3 3-15,0 0 0,-1 1-1,0-1 1,1 0 0,-1 1 0,0 0-1,0-1 1,0 1 0,-1-1 0,1 1-1,0 0 1,-1 4 0,2 1 7,14 73 98,-13-62-718,0 0 1,1 0-1,1 0 0,9 21 0,-11-35-4221,2-4-2988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20.5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302 189 12908,'0'0'5365,"5"-9"-2599,-2 5-2727,0-2 474,1 1 1,-1-1-1,-1 0 1,1 0-1,-1 0 1,2-9-1,-4 14-451,0-1 0,0 1 0,0 0 0,0-1 0,0 1 0,0 0 0,0-1 0,0 1 0,-1 0-1,1-1 1,0 1 0,-1 0 0,1 0 0,-1-1 0,0 1 0,1 0 0,-1 0 0,0 0 0,0 0 0,0 0 0,1 0-1,-1 0 1,0 0 0,0 0 0,-1 0 0,1 0 0,0 1 0,0-1 0,0 0 0,0 1 0,-1-1 0,1 1 0,0 0-1,0-1 1,-1 1 0,1 0 0,0 0 0,-1-1 0,1 1 0,-1 0 0,1 1 0,0-1 0,-2 0 0,-7 1-79,0 0 0,1 0 1,-1 1-1,0 0 0,1 1 0,-1 0 1,1 0-1,0 1 0,0 0 1,1 1-1,-1 0 0,1 0 1,0 1-1,0 0 0,1 1 0,0-1 1,-11 14-1,2-2 3,1 1 0,0 0-1,2 1 1,0 1 0,1 0-1,-10 26 1,18-38 1,1 1 0,0 0 0,0-1 0,1 1 0,0 0 0,0 13 0,1-21 17,1 1-1,0-1 1,0 0-1,1 0 1,-1 0-1,0 1 1,1-1-1,-1 0 1,1 0-1,0 0 1,0 0-1,0 0 1,0 0-1,0 0 1,0 0 0,0 0-1,1-1 1,-1 1-1,1 0 1,-1-1-1,1 1 1,-1-1-1,1 1 1,0-1-1,0 0 1,0 0-1,0 0 1,0 0-1,0 0 1,0 0-1,0-1 1,0 1-1,0-1 1,5 1-1,5 0 88,0 0 0,0 0-1,1-1 1,-1-1 0,0 0-1,0-1 1,0 0 0,0-1-1,0-1 1,0 1 0,-1-2-1,1 0 1,-1 0 0,-1-1-1,1 0 1,-1-1 0,0 0 0,0-1-1,-1 0 1,0 0 0,0-1-1,8-11 1,-7 7-193,0-1-1,0-1 1,-1 1-1,-1-2 1,-1 1-1,10-28 1,-12 27-587,-1 0 0,0 0 0,-2-1 0,0 1 0,0-1 0,-3-32 0,1 43-196,-1 1-1,0-1 0,-1 1 1,1-1-1,-1 1 0,0 0 1,-1 0-1,1 0 0,-1 0 0,-4-6 1,-9-16-6349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20.8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1 11851,'0'0'7661,"-6"8"-6327,1 1-1024,0-1 1,1 1-1,0 0 0,1 0 0,0 0 0,0 0 0,1 0 0,0 1 0,1-1 0,0 1 0,0 18 0,5 73 990,19 106-1,2 27-2494,-25-212 545,-1-18 188,1 0-1,0 0 1,0 0-1,1 1 0,-1-1 1,1 0-1,1 6 0,-2-10 268,0 0 0,0 1-1,0-1 1,0 0 0,1 0-1,-1 1 1,0-1-1,0 0 1,0 0 0,0 0-1,1 0 1,-1 1-1,0-1 1,0 0 0,0 0-1,0 0 1,1 0 0,-1 0-1,0 1 1,0-1-1,1 0 1,-1 0 0,0 0-1,0 0 1,0 0-1,1 0 1,-1 0 0,0 0-1,0 0 1,1 0 0,-1 0-1,0 0 1,0 0-1,1 0 1,-1 0 0,0 0-1,0 0 1,1 0-1,-1 0 1,0-1 0,0 1-1,0 0 1,1 0 0,-1 0-1,6-8-6194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18012,'5'1'600,"0"0"1,1-1-1,-1 0 1,0 0-1,1 0 1,-1 0 0,0-1-1,0 0 1,1 0-1,-1-1 1,7-2-1,16-3 833,22-3 129,-36 6-1312,-1 1 0,1 1 0,0 0 0,25 0 1,9 6-74,-31-2-630,0 0-1,0-2 1,0 0 0,18-2 0,-32 1 369,0 1 0,-1-1 0,1 0-1,-1 0 1,1 0 0,-1 0 0,1 0-1,-1 0 1,0-1 0,0 1 0,1-1 0,-1 0-1,0 1 1,0-1 0,-1 0 0,1 0 0,0-1-1,-1 1 1,1 0 0,-1 0 0,0-1-1,1 1 1,-1-1 0,-1 1 0,1-1 0,1-3-1,-1-9-571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21.1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0 7431,'0'0'16773,"-10"9"-16549,-6 9-43,0 0 0,1 2 0,1 0 0,1 0 0,1 1-1,1 1 1,-14 36 0,16-32-60,1-1-1,2 1 1,0 1-1,2-1 1,0 1-1,2 42 1,2-66-122,1 0-1,-1-1 1,1 1 0,0 0 0,0-1 0,0 1 0,0-1 0,1 0 0,-1 1 0,1-1 0,-1 0-1,1 0 1,0 0 0,0 0 0,0 0 0,0 0 0,0 0 0,1-1 0,-1 1 0,0-1 0,1 0-1,-1 1 1,1-1 0,-1 0 0,1 0 0,-1-1 0,1 1 0,0-1 0,0 1 0,-1-1 0,5 0-1,45 1-2753,-9-11-4789,-10-9-2402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21.4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1 162 9129,'0'0'14034,"9"0"-12277,1-2-1564,1 0 0,-1-1 1,0 0-1,0 0 0,0-1 1,0-1-1,-1 0 0,1 0 1,-1-1-1,0 0 0,-1 0 0,0-1 1,9-8-1,77-75 923,-96 114-1677,-9 8 543,-24 49 0,25-62 90,1 0-1,1 0 0,1 1 0,1 0 1,0 0-1,1 1 0,-3 36 0,8-56-130,0 0 0,1-1-1,-1 1 1,0-1 0,0 1-1,0 0 1,1-1 0,-1 1-1,0-1 1,0 1 0,1-1-1,-1 1 1,1-1 0,-1 1-1,0-1 1,1 1 0,-1-1-1,1 0 1,-1 1 0,1-1-1,-1 0 1,1 1 0,-1-1 0,1 0-1,-1 0 1,1 1 0,0-1-1,-1 0 1,1 0 0,-1 0-1,1 0 1,0 0 0,-1 0-1,1 0 1,0 0 0,1 0-487,0 0 0,0 0 0,0 0 0,-1 0 0,1-1 0,0 1-1,0-1 1,-1 1 0,1-1 0,0 0 0,-1 1 0,1-1 0,1-2 0,14-14-8940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21.8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279 0 17136,'0'0'3935,"11"4"-2227,-3 0-1471,0 0 1,0 0-1,0 1 0,0-1 1,-1 2-1,1-1 1,-1 1-1,-1 0 0,1 0 1,-1 1-1,0 0 1,-1 0-1,0 1 0,0-1 1,0 1-1,6 17 1,-6-9-196,-1 0 0,0 1 0,-2-1 0,0 1 0,0 0 0,-2 0 0,0 0 0,-1-1 0,-1 1 0,0 0 0,-1 0 0,-1-1 0,-1 0 0,0 0 0,-1 0 0,-13 25 0,-8 8-74,-3-1 1,-1-1-1,-61 69 0,0-15-2905,25-40-5742,26-27-5441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43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87 36 3043,'0'0'20216,"-2"-4"-19223,1 4-966,1-1-1,0 1 0,-1 0 0,1-1 1,0 1-1,-1-1 0,1 1 1,0-1-1,0 1 0,0-1 1,-1 1-1,1-1 0,0 0 1,0 1-1,0-1 0,0 1 0,0-1 1,0 1-1,0-1 0,0 1 1,0-1-1,0 1 0,0-1 1,0 0-1,1 1 0,-1-1 0,0 1 1,0-1-1,1 1 0,-1-1 1,0 1-1,0 0 0,1-1 1,-1 1-1,0-1 0,1 1 1,0-1-1,24-4 536,-2 2-629,-16 0 125,-13 2-1,-33 1 36,15 1-95,0 1 1,-23 5-1,51-4-18,19 0-15,26 0-12,-1-3 239,-41 0-39,-35 0-81,28 0-72,-15 4 15,13 1-5860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09.0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51 4901,'0'-44'8230,"0"38"-3092,0 29-3506,-20 325 24,1 2-1011,19-319-641,1-10 6,-1 0 0,-1-1 0,0 1 0,-2-1 0,-10 40 0,8-45-112,1 0 0,1 0-1,0 1 1,1 0 0,0 16-1,14-343-1548,0-15 836,-11 268 849,3 0 0,11-63 0,-14 76 110,-1 45-176,-1 28-908,-23 257 1364,7-53-250,17-227-117,-3 14-81,2-15 232,-1-12 378,-5-122 122,9-132-1,0 148-1956,18 348 441,0 2-5169,-20-194 3019,0-5-1168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09.8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12780,'0'4'6379,"0"17"-5119,-3 57 121,0 2-3952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10.2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 13805,'0'0'7944,"66"-2"-7912,-47 2 0,4 0-32,-3 0-545,-1 0-640,-2 0-320,2-2-577,2-2-1153,-3-5-3908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10.5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1 133 11851,'0'0'10554,"9"-5"-10255,149-120-929,-158 125 574,0 0-1,0 0 0,0 0 1,0-1-1,0 1 1,0 0-1,0 0 0,1 0 1,-1 0-1,0-1 1,0 1-1,0 0 0,0 0 1,0 0-1,1 0 1,-1 0-1,0 0 0,0 0 1,0 0-1,0-1 1,1 1-1,-1 0 1,0 0-1,0 0 0,0 0 1,1 0-1,-1 0 1,0 0-1,0 0 0,0 0 1,0 0-1,1 0 1,-1 0-1,0 0 0,0 0 1,0 0-1,1 0 1,-1 1-1,0-1 0,0 0 1,0 0-1,0 0 1,1 0-1,-1 0 0,0 0 1,0 0-1,0 1 1,0-1-1,0 0 0,1 0 1,-1 0-1,0 0 1,0 0-1,0 1 0,0-1 1,0 0-1,0 0 1,0 0-1,0 1 0,0-1 1,0 0-1,0 0 1,0 0-1,0 0 0,0 1 1,0-1-1,0 0 1,0 1-1,-4 23-1535,-15 28-3785,10-33 583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11.7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58 3267,'0'0'1441,"5"-10"-490,21-38 2519,-64 114 2354,-6-3-3345,24-34-2210,1-1 0,0 2 0,-23 56 0,41-85-344,0 1 0,0 0 0,1 0 0,-1-1-1,0 1 1,1 0 0,0 0 0,-1 0 0,1 0 0,0 0 0,0-1-1,0 1 1,0 0 0,1 0 0,-1 0 0,0 0 0,1 0 0,0 2 0,0-3 13,0 0 0,0 0 1,-1-1-1,1 1 1,0 0-1,0-1 1,0 1-1,0-1 1,0 1-1,0-1 1,0 1-1,0-1 1,0 1-1,0-1 1,0 0-1,1 0 1,-1 0-1,0 0 1,0 0-1,0 0 1,0 0-1,2 0 1,5-1-8,0-1 1,1 0 0,-1 0 0,0-1-1,0 0 1,12-7 0,93-60 39,14-7 437,-127 78-342,0 1 1,0-1-1,0 1 1,0-1 0,0 1-1,0-1 1,0 1-1,0-1 1,-1 1-1,1-1 1,-1 1 0,1-1-1,-1 1 1,1-1-1,-1 0 1,-1 2-1,-37 59 1200,31-53-1140,1 1 0,1 0-1,0 0 1,0 0 0,1 0-1,0 1 1,1 0 0,-6 22-1,10-32-131,0 0 0,0 0 0,0 0-1,0 0 1,0 0 0,0 0-1,1 0 1,-1 0 0,0 0 0,1 0-1,-1 0 1,0 0 0,1 0-1,0 0 1,-1 0 0,1-1 0,-1 1-1,1 0 1,0 0 0,-1-1-1,1 1 1,0 0 0,0-1 0,0 1-1,-1-1 1,1 1 0,0-1-1,0 1 1,0-1 0,0 0 0,0 0-1,0 1 1,0-1 0,0 0-1,0 0 1,0 0 0,0 0-1,0 0 1,1 0 0,49-2 76,-43 2-49,20-5-175,-1-1-1,0-1 0,0-2 1,0 0-1,34-18 0,-29 12-384,1 2-1,52-14 1,-84 27 516,-1-1 1,1 1-1,-1 0 0,1 0 1,0-1-1,-1 1 0,1 0 1,-1 0-1,1 0 0,0 0 1,-1 0-1,1 0 0,-1 0 1,1 0-1,0 0 0,-1 0 1,1 0-1,0 1 1,-1-1-1,1 0 0,-1 0 1,1 1-1,-1-1 0,1 0 1,-1 0-1,2 1 0,-8 12 172,-20 14 776,26-27-923,-31 24 768,-24 21 581,52-42-1185,-1 0 1,1 1-1,0-1 0,0 1 1,0 0-1,0 0 0,1 0 1,0 0-1,-1 1 0,-1 7 1,4-11-172,0 0 1,1-1 0,-1 1-1,0 0 1,1 0-1,-1-1 1,1 1 0,-1-1-1,1 1 1,0 0 0,-1-1-1,1 1 1,0-1 0,-1 1-1,1-1 1,0 0-1,-1 1 1,1-1 0,0 0-1,0 1 1,-1-1 0,1 0-1,0 0 1,0 0 0,0 0-1,-1 0 1,1 0-1,0 0 1,0 0 0,0 0-1,0 0 1,-1 0 0,2-1-1,36 0 122,-36 1-80,23-3 76,1-1 0,-1-2 1,0 0-1,46-19 0,95-54-380,-50 21-2023,-114 57 2262,0 0 0,0 0 0,0 0 0,1 0 0,-1 1 0,0-1 1,1 0-1,-1 1 0,0 0 0,1 0 0,2-1 0,-5 2 37,0-1 0,1 0 0,-1 0 0,0 0-1,1 1 1,-1-1 0,0 0 0,0 1 0,1-1 0,-1 0 0,0 0 0,0 1-1,1-1 1,-1 0 0,0 1 0,0-1 0,0 0 0,0 1 0,0-1-1,0 0 1,0 1 0,1-1 0,-1 1 0,0-1 0,0 0 0,0 1-1,0-1 1,-1 0 0,1 1 0,0-1 0,0 1 0,0-1 0,0 0 0,0 1-1,0-1 1,0 0 0,-1 1 0,1-1 0,0 1 0,-35 52 1542,16-24-880,18-27-600,-1 0 0,1 1-1,0-1 1,1 0 0,-1 1 0,0-1-1,1 1 1,-1-1 0,1 1 0,0-1 0,-1 1-1,1 0 1,1-1 0,-1 1 0,1 3 0,0-4-56,-1-1 1,1 1 0,0-1-1,0 0 1,0 1 0,0-1 0,0 0-1,0 0 1,0 1 0,0-1-1,0 0 1,1 0 0,-1 0 0,0 0-1,1-1 1,-1 1 0,1 0-1,2 0 1,6 2-13,1-1 0,0 0 1,0-1-1,0 0 0,20-1 0,-18 0 127,27-3-182,1-1 0,-2-3 0,1 0 0,44-16 0,-31 8-389,74-10 0,-125 24 425,0 1 0,-1 0-1,1 0 1,0 0 0,0 0 0,0 0 0,0 0 0,0 0 0,-1 1 0,1-1 0,0 1 0,3 1 0,-4-2 20,-1 0 0,1 1 1,-1-1-1,1 1 0,-1-1 1,0 1-1,1-1 1,-1 1-1,1-1 0,-1 1 1,0 0-1,0-1 0,1 1 1,-1-1-1,0 1 0,0 0 1,0-1-1,0 1 1,1 0-1,-1-1 0,0 1 1,0 0-1,0-1 0,-1 2 1,-1 5 132,0 0 0,0 0 0,-1-1 0,0 1 0,-7 11 0,7-13-1,-1 0 0,1 1 0,1-1 0,-1 1 0,1 0 0,0 0-1,-1 7 1,3-12-132,0 0 0,0 0 0,1 0 0,-1 1 0,0-1 0,1 0 0,-1 0-1,1 0 1,-1 0 0,1 0 0,-1 0 0,1-1 0,0 1 0,-1 0 0,1 0 0,0 0-1,0-1 1,0 1 0,-1 0 0,1-1 0,0 1 0,0 0 0,0-1 0,0 1 0,0-1-1,0 0 1,0 1 0,1-1 0,-1 0 0,1 0 0,40 4 80,-34-3-48,18-1 17,1-1 0,0-1 0,-1-2 0,0 0 0,36-12 0,120-51-1263,-59 19-1940,-133 54 3680,0 1-1,0 0 0,1 1 0,0 0 0,0 1 0,1 0 0,0 0 0,-7 11 0,15-20-523,0 1 0,0 0 0,-1-1 0,1 1-1,0 0 1,0-1 0,0 1 0,0-1 0,0 1-1,0 0 1,0-1 0,0 1 0,0 0 0,0-1-1,0 1 1,1 0 0,-1-1 0,0 1 0,0 0 0,1-1-1,-1 1 1,0-1 0,1 1 0,-1-1 0,1 1-1,-1-1 1,0 1 0,1-1 0,-1 1 0,1-1-1,-1 0 1,1 1 0,0-1 0,-1 0 0,1 1-1,-1-1 1,1 0 0,0 0 0,-1 1 0,2-1 0,28 5-36,-27-5 51,29 0-209,1 0-1,-1-3 1,0 0 0,1-2 0,46-14 0,152-62-3292,-207 72 3097,-25 9 758,-29 12 1915,29-11-2174,-1 0 1,0 0-1,1 0 1,-1 0-1,1 0 0,0 0 1,-1 1-1,1-1 1,0 0-1,0 1 1,0-1-1,0 1 1,0-1-1,0 1 1,0 0-1,0-1 0,1 1 1,-1 0-1,1-1 1,-1 1-1,1 3 1,0-4-105,1 0 0,-1 0 0,1 0 0,-1 0 0,1-1 0,0 1 0,-1 0 0,1 0 0,0-1 1,0 1-1,0 0 0,0-1 0,0 1 0,0-1 0,-1 1 0,1-1 0,0 1 0,0-1 0,1 0 0,-1 0 0,0 1 0,0-1 0,0 0 1,0 0-1,0 0 0,2 0 0,37 2 7,-33-2-1,60 0-162,94-13 0,-66 0-4021,-67 10 1859,5-2-4116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3 133 8456,'0'0'10661,"0"-11"-9353,-1 7-1178,1 1-76,-1 1 0,1-1 0,0 1 0,0-1 1,0 1-1,0-1 0,0 1 0,0-1 0,1 1 1,-1-1-1,1 1 0,0 0 0,0-1 1,0 1-1,0 0 0,0-1 0,0 1 0,0 0 1,1 0-1,-1 0 0,1 0 0,0 0 0,-1 1 1,1-1-1,0 0 0,0 1 0,0-1 1,0 1-1,3-2 0,15-6 165,1 1 1,0 0-1,1 1 1,0 2-1,0 0 0,0 1 1,0 1-1,1 2 1,30 0-1,-52 1-214,1 0-1,-1 0 1,1 0 0,-1 0 0,0 0-1,1 0 1,-1 0 0,0 1-1,1-1 1,-1 0 0,0 1 0,0-1-1,1 1 1,-1 0 0,0-1-1,0 1 1,0 0 0,1 0 0,-1-1-1,0 1 1,0 0 0,-1 0-1,1 0 1,0 0 0,0 1-1,0-1 1,-1 0 0,1 0 0,0 0-1,-1 1 1,1-1 0,-1 0-1,0 0 1,1 1 0,-1-1 0,0 1-1,0-1 1,0 0 0,0 1-1,0-1 1,0 0 0,0 1 0,0-1-1,0 0 1,-1 1 0,1-1-1,-2 3 1,0 4 104,-1 0 0,-1 0-1,0 0 1,0 0 0,0-1 0,-7 9 0,-22 23 475,-2-1-1,-64 53 1,-2 3 30,101-93-627,-1-1 1,0 1-1,1-1 1,-1 1-1,0-1 1,1 1-1,-1 0 1,1-1-1,-1 1 1,1 0-1,-1 0 1,1 0-1,-1-1 1,1 1-1,0 0 1,-1 0-1,1 0 1,0 0 0,0-1-1,0 1 1,0 0-1,0 0 1,0 0-1,0 0 1,0 0-1,0 1 1,1-2 7,0 1 0,-1 0 1,1 0-1,0-1 1,0 1-1,0 0 0,0-1 1,0 1-1,0-1 1,0 1-1,0-1 0,0 1 1,0-1-1,1 0 0,-1 0 1,0 0-1,2 1 1,67-3 146,-52 1-126,54-3-183,99-1 539,-144 6-964,-1 2 0,1 0 0,-1 2 0,37 10 0,-53-11-7,43 9-6265,-27-12-2440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16580,'0'1'159,"0"0"1,0 0 0,0 0-1,0 0 1,0 0 0,0 0-1,0 0 1,0 0 0,1-1 0,-1 1-1,0 0 1,1 0 0,-1 0-1,1 0 1,-1 0 0,1-1 0,-1 1-1,1 0 1,-1 0 0,1-1-1,0 1 1,0 0 0,-1-1-1,1 1 1,0-1 0,0 1 0,0-1-1,-1 1 1,1-1 0,0 0-1,0 1 1,0-1 0,0 0 0,0 0-1,0 0 1,0 0 0,0 0-1,1 0 1,44 4 1880,-44-4-1883,61-4 1068,-1-2 0,87-20 0,-82 12-966,125-8 0,-180 22-854,0 0 0,0 1 0,13 2 0,-25-3 581,0 0 0,0 0 0,0 1 0,1-1 1,-1 0-1,0 0 0,0 0 0,0 0 0,0 0 1,0 0-1,0 1 0,0-1 0,0 0 0,0 0 0,0 0 1,0 0-1,0 0 0,0 1 0,0-1 0,0 0 0,0 0 1,0 0-1,0 0 0,0 0 0,0 1 0,0-1 1,0 0-1,0 0 0,0 0 0,0 0 0,0 0 0,0 1 1,0-1-1,0 0 0,0 0 0,0 0 0,0 0 1,-1 0-1,1 0 0,0 1 0,0-1 0,0 0 0,0 0 1,0 0-1,0 0 0,-1 0 0,1 0 0,0 0 0,0 0 1,0 0-1,0 0 0,0 0 0,-1 0 0,1 0 1,-5 1-496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1868 256 6502,'-10'-7'2045,"-39"-27"-802,-1 3 1,-1 1-1,-1 3 1,-71-25-1,77 35-788,0 3 0,-1 1 0,-1 3 0,0 2 0,-92-5 0,93 13-461,0 2 0,0 2 0,1 3 1,-1 1-1,2 2 0,-1 2 0,1 2 0,1 2 0,1 2 1,-42 24-1,36-14 79,1 2 0,2 2 0,1 2 0,2 2 0,1 1 0,2 3 0,2 1 0,-39 55 0,53-62-70,1 0 0,2 2 0,2 1 0,1 0 0,2 1 0,2 1 1,1 0-1,2 1 0,2 0 0,1 1 0,-3 74 0,10-88-91,2 1 1,1-2-1,1 1 0,1 0 1,2 0-1,0-1 0,2 0 1,1-1-1,1 0 0,1 0 1,1-1-1,1 0 0,1-1 1,2-1-1,0 0 0,1-1 1,1-1-1,34 30 0,-10-15-283,1-2 0,2-2 0,1-2-1,1-2 1,2-2 0,0-2 0,2-2 0,91 23 0,-73-27 54,0-4 0,1-2 1,1-4-1,0-2 0,0-4 1,90-10-1,-94-1 830,-1-2 1,-1-3-1,118-45 0,175-105 3237,-274 120-2977,-2-3 1,77-61-1,-131 88-612,-1-2 0,-1-1 0,-1-1 0,-1-1 0,-1-1 0,-2-1 0,-1-1 0,30-57 0,-43 69-91,0 0 0,-1 0 0,0-1 0,-2 0 0,0 0 0,-1-1 1,1-32-1,-4 39-60,0 0 0,-1 0 0,-1 0 1,0 0-1,0 1 0,-1-1 1,-1 1-1,0-1 0,0 1 0,-1 1 1,-1-1-1,0 1 0,-7-10 0,-8-5-86,0 1-1,-2 1 0,-1 1 1,-1 1-1,0 2 1,-1 0-1,-41-21 0,-214-89-820,219 103 646,6 4-269,-88-42-380,131 57 82,0 0-1,1-1 0,0 0 1,1-1-1,0 0 1,0-1-1,1-1 0,-13-15 1,-1-14-7889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3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209 5894,'0'0'1590,"-1"-9"338,0 3-1654,0 0 0,-1 0 0,1-1 0,-1 1 0,0 1 0,-1-1 0,1 0 1,-1 0-1,0 1 0,-1 0 0,1 0 0,-1 0 0,0 0 0,-1 0 0,1 1 1,-1 0-1,0 0 0,0 0 0,-9-5 0,-11-5-2,-1 1-1,0 2 1,-1 1 0,0 1-1,0 1 1,-56-8 0,40 11-257,-1 2 1,1 1 0,-86 9 0,103-3-31,0 1 1,1 1-1,0 2 1,0 0 0,1 1-1,0 2 1,0 0-1,1 2 1,1 0-1,0 2 1,1 0 0,0 1-1,1 1 1,1 1-1,-32 40 1,32-33-110,1 1 0,2 0 0,0 2 1,2-1-1,1 2 0,1 0 0,2 0 0,0 1 0,2 1 0,2-1 1,1 1-1,1 0 0,0 33 0,3-38 7,1 0 0,2 1 0,0-1 0,11 44-1,-11-61 106,1-1-1,1 1 0,-1-1 0,1 0 0,0 0 0,1-1 1,0 1-1,0-1 0,1 0 0,-1 0 0,2-1 0,-1 1 0,1-2 1,0 1-1,0-1 0,0 0 0,15 8 0,-2-5 27,1 0-1,0-1 0,0-1 0,0-1 0,0-1 1,1-1-1,0-1 0,0-1 0,37-2 0,-22-3 154,1-1 0,-1-1 0,0-2 0,64-23 0,-44 7 367,-1-3 1,0-2 0,-3-2-1,0-3 1,51-43 0,-43 26 187,-3-2 0,-1-3 0,74-97 0,-122 142-809,-1 0 1,0-1-1,-1 0 0,0 0 0,-1-1 1,8-25-1,-13 35 55,0-1-1,0 0 1,0 0 0,-1 0-1,0 0 1,1 1 0,-1-1 0,-1 0-1,1 0 1,-1 0 0,1 0 0,-1 1-1,0-1 1,-1 0 0,1 1 0,0-1-1,-1 1 1,0-1 0,0 1 0,0 0-1,0-1 1,-1 1 0,1 0 0,-1 1-1,0-1 1,0 0 0,0 1 0,0 0-1,-4-3 1,-6-3-208,-2 1 0,1 1 0,-1 0-1,0 1 1,0 0 0,-1 1 0,1 1 0,-1 0 0,-17 0-1,10 2-766,1 0 0,-1 2 0,0 0-1,0 2 1,-40 9 0,13 5-3771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8232,'62'-9'10172,"15"-1"-4988,348-24-3826,-164 25-294,462-9-494,-686 17-233,-63 0-4577,21 0 434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2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13068,'0'0'1185,"70"2"929,-23-2 225,8 0-1122,5 0-769,-1 0-288,-1 0-96,-9 0-31,-6 0-33,-9 0-33,-11 0-575,-10 0-673,-11 2-673,-2 5-1602,-8-4-1280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2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11851,'0'0'9673,"60"17"-8263,10-28-289,9-2-481,10 2-447,-3 1-97,-8 7-96,-5-1-1282,-13 0-4643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2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92 11691,'0'0'6700,"3"-9"-3289,3-2-2542,-4 8-632,0-1 1,-1 1 0,1-1-1,-1 0 1,0 0 0,1 0-1,-2 1 1,1-1 0,0 0-1,-1 0 1,0-5 0,0 8-155,0 0 0,-1 0-1,1 0 1,-1-1 0,0 1 0,1 0 0,-1 0 0,0 0-1,1 0 1,-1 0 0,0 0 0,0 0 0,0 0 0,0 1-1,0-1 1,0 0 0,0 0 0,0 1 0,0-1 0,-1 1 0,1-1-1,0 1 1,0-1 0,0 1 0,-1 0 0,1 0 0,0-1-1,-1 1 1,1 0 0,0 0 0,0 0 0,-3 1 0,-46 1-63,39 1-27,-1 0 0,0 1 0,1 1 0,0-1 0,0 2 0,0 0 0,1 0-1,-1 1 1,2 0 0,-1 1 0,1 0 0,0 0 0,1 1 0,-1 0 0,2 0 0,0 1-1,0 0 1,0 1 0,1-1 0,-5 15 0,10-23 7,1-1 0,-1 1 1,1-1-1,0 1 0,-1 0 0,1-1 1,0 1-1,0 0 0,0-1 0,0 1 1,0-1-1,0 1 0,0 0 0,1-1 0,-1 1 1,1-1-1,-1 1 0,1-1 0,0 1 1,-1-1-1,1 1 0,0-1 0,0 1 1,0-1-1,0 0 0,0 0 0,2 2 0,0-1 9,1 0 0,-1 0 0,1-1 0,-1 1 0,1-1 0,0 0 0,0 0 0,-1 0 0,1 0 0,0-1 0,6 1 0,3-1 36,0-1 1,0 1-1,1-2 1,-1 0-1,0-1 1,18-6-1,-21 5-16,-1 0 0,0-1 0,0 0 0,0-1 0,0 1 0,-1-2 0,0 1 0,7-9 0,-12 12-15,0 0-1,-1 0 1,1 0-1,-1-1 1,1 1-1,-1-1 1,-1 0-1,1 0 1,0 1-1,-1-1 1,0 0-1,0 0 1,0 0-1,0-1 1,0 1-1,-1 0 1,0 0-1,0 0 1,0 0-1,-1 0 1,1-1-1,-3-6 1,2 9-146,0 0 0,0 0 0,0 0 1,-1 1-1,1-1 0,-1 0 1,0 0-1,1 1 0,-1-1 1,0 1-1,0-1 0,0 1 1,0 0-1,0 0 0,0 0 1,0 0-1,0 0 0,-1 0 0,1 1 1,0-1-1,-5 0 0,5 1-617,-1 0 0,1-1 0,-1 1 0,1 0 0,-1 0 0,1 0-1,-1 1 1,1-1 0,-1 1 0,1-1 0,-1 1 0,-4 2 0,-8 10-6939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2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14189,'0'0'8553,"-9"73"-6824,1-45-928,3 4-513,-1 1-192,4 1-448,2-2-1634,0-5-2050,0-7-1825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2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70 12940,'0'0'5552,"2"-9"-2925,5-28-695,-7 36-1870,0 0-1,0 0 1,0 0-1,0 0 1,0 0 0,-1 0-1,1 0 1,0 0-1,-1 0 1,1 0-1,-1 0 1,1 1-1,-1-1 1,1 0 0,-1 0-1,1 0 1,-1 1-1,0-1 1,1 0-1,-1 1 1,0-1-1,0 0 1,0 1 0,1-1-1,-1 1 1,0-1-1,0 1 1,0 0-1,0-1 1,0 1 0,0 0-1,0 0 1,0 0-1,0 0 1,0-1-1,0 1 1,0 1-1,-1-1 1,-37 2-50,32 0-22,1 1-1,0 0 1,-1-1 0,1 2-1,1-1 1,-1 1-1,0 0 1,1 0 0,0 1-1,-6 5 1,8-7 23,0 0 0,1-1 0,-1 1-1,1 0 1,-1 0 0,1 0 0,0 1 0,0-1 0,1 0 0,-1 1 0,1 0 0,-1-1 0,1 1 0,0 0 0,1-1 0,-1 1-1,1 0 1,-1 0 0,2 7 0,0-10-5,0 0 0,0 0 0,0 0 0,0 0 0,0-1 0,1 1 0,-1 0-1,0 0 1,1-1 0,-1 1 0,0-1 0,1 0 0,-1 1 0,1-1 0,-1 0 0,0 0 0,1 0-1,-1 1 1,1-2 0,-1 1 0,1 0 0,-1 0 0,3-1 0,36-5 74,-29 2-70,-1 0-1,0-1 0,0 0 0,0-1 0,0 0 0,-1 0 0,0-1 0,-1 0 0,1-1 0,-1 0 0,-1 0 0,1-1 0,8-13 0,-25 96-571,7-65 562,1 0 1,0 0 0,1 0-1,0 0 1,1 0 0,0 0-1,0 0 1,0-1 0,1 1-1,1 0 1,0-1 0,0 1-1,0-1 1,1 0 0,0 0-1,1 0 1,7 9 0,-8-13 39,0 1 0,0 0 0,0 0 0,-1 0 0,1 0 0,-1 1 0,-1-1 0,4 9 0,-6-12 20,0-1 0,1 1 0,-1 0 0,0-1 0,-1 1 0,1 0 0,0-1 0,0 1 0,-1-1 0,1 1 0,-1-1 0,1 1 0,-1-1 0,1 1 0,-1-1 0,0 1 0,0-1 0,0 0 0,0 1 0,0-1 0,0 0 0,0 0 0,0 0 0,-1 0 0,1 0 0,0 0 0,-1 0 0,1 0 0,-1 0 0,1-1 0,-1 1 0,1 0 0,-1-1 0,1 0 0,-3 1 0,-19 6 722,0-2-1,0 0 1,0-1-1,-28 0 1,-20-1-217,17-3-3995,41 0 727,33-1-3844,8-3-5263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3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86 256,'0'0'23356,"14"-3"-21915,292-76 881,-305 78-2324,0 1-1,-1-1 0,1 1 1,0 0-1,0-1 1,-1 1-1,1 0 0,0 0 1,0-1-1,0 1 1,-1 0-1,1 0 0,0 0 1,0 0-1,0 0 1,-1 0-1,1 0 1,0 0-1,0 1 0,0-1 1,0 0-1,-1 0 1,1 1-1,0-1 0,0 0 1,-1 1-1,1-1 1,0 1-1,-1-1 0,1 1 1,0-1-1,-1 1 1,1-1-1,-1 1 0,2 1 1,-2 1-6,0 0 0,0 0 1,0 0-1,-1 0 0,1 0 0,-1-1 1,0 1-1,1 0 0,-3 4 0,-15 48 284,-76 248 1013,92-295-1388,1 1 1,-1 0 0,2-1 0,-1 17-1,1-44-13433,0-2 4745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3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10858,'0'0'11275,"58"-15"-9834,-20 8-320,5-1-320,5-1-256,-3 1-353,-2 3-160,-3-1-1217,-8 0-2595,-4 0-5829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44 16860,'1'0'83,"29"-12"2935,-29 11-2900,-1 1 0,1 0 0,0 0 0,-1-1 0,1 1 1,0 0-1,-1-1 0,1 1 0,-1 0 0,1-1 0,0 1 0,-1-1 0,1 1 0,-1-1 0,1 1 0,-1-1 0,0 0 0,1 1 0,-1-1 0,0 0 1,1 1-1,-1-1 0,0 0 0,0 1 0,1-1 0,-1 0 0,0 1 0,0-1 0,0 0 0,0 1 0,0-1 0,0 0 0,0 0 0,0 1 0,0-1 1,0 0-1,-1 1 0,1-1 0,0 0 0,0 0 0,-1 0 0,0 0-27,0 1 1,0-1-1,0 0 0,0 1 0,0-1 1,0 1-1,0-1 0,0 1 0,0 0 1,0-1-1,0 1 0,0 0 0,0 0 1,0 0-1,-1 0 0,1 0 0,0 0 1,0 0-1,0 0 0,0 0 1,-2 1-1,-24 6 354,27-7-441,-17 7 50,0 1 0,0 0 0,1 1 0,1 1 0,-1 1 0,2 0 1,-19 17-1,6-1-66,1 1 0,-34 48 0,42-50 16,2 0-1,-24 52 1,33-64-1,2 1-1,0-1 1,1 1-1,0 0 1,1 0 0,1 1-1,-1 23 1,3-35-2,0-1 0,0 1 0,0 0 0,1 0 0,-1 0 0,1-1 0,0 1 0,0 0 0,1 0 0,-1-1 0,1 1 0,-1-1 0,1 0 0,0 1 0,1-1 0,-1 0 0,0 0 0,1 0 0,0-1 0,-1 1 0,1 0 0,0-1 0,1 0 0,-1 0 0,0 0 0,0 0 0,1 0 0,0-1-1,-1 0 1,1 1 0,-1-1 0,1 0 0,0-1 0,0 1 0,0-1 0,6 0 0,4 0 46,-1 0-1,0-2 1,0 1-1,0-2 1,0 0-1,0 0 1,0-1-1,-1-1 1,18-8-1,-16 5 52,-1 0 0,0-1 0,0 0 0,-1-1 0,0 0 0,-1-1 0,12-13 0,-20 20-57,0-1 0,0 1-1,0-1 1,-1 0 0,1 1-1,-1-1 1,0 0 0,0-1 0,-1 1-1,2-9 1,-3 11-21,0-1-1,0 1 1,0-1 0,0 0 0,-1 1-1,0-1 1,1 1 0,-1 0 0,-1-1-1,1 1 1,0 0 0,-1-1 0,0 1-1,1 0 1,-1 0 0,-1 0 0,-3-4-1,2 3-41,-1-1 0,0 1 0,0 0 0,-1 0 0,1 1 0,-1-1 0,0 1 0,0 1 0,0-1 0,0 1 0,0 0 0,0 0 0,-1 1 0,1 0 0,-1 0 0,1 0-1,-11 1 1,12 0-160,0 0 0,0 1-1,0-1 1,1 1-1,-1 0 1,0 0 0,1 1-1,-1 0 1,1-1 0,-1 1-1,1 1 1,0-1-1,0 1 1,0-1 0,0 1-1,0 0 1,0 1-1,1-1 1,0 1 0,0-1-1,0 1 1,0 0-1,-4 8 1,2 1-653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12107,'0'0'9636,"8"-7"-8840,-7 6-781,3-3 53,0 1-1,0-1 1,1 1 0,-1 0 0,0 1 0,1-1 0,0 1 0,0 0 0,0 0 0,0 0-1,0 0 1,0 1 0,0 0 0,0 0 0,0 1 0,8-1 0,144-4 370,-158 44-540,-2-15 182,-2 0 0,-1-1-1,0 0 1,-13 27 0,-46 90 107,28-63-95,-11 44-909,44-126-6830,-1-11 4238,4 12 1087,-8-19-7276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12043,'0'0'10186,"87"7"-9065,-46-2-608,4 3-353,6-2-64,-9 1-256,-1-4-1538,-11-2-2530,-3-1-4901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11851,'1'31'9981,"-1"120"-8340,-10-5-1320,10-83-5110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11723,'0'0'9129,"55"-5"-8008,-20 5-481,1 0-511,2 0-129,2 0-1218,-10 1-1760,-4 3-2724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 12780,'0'0'2883,"-8"-2"-1506,4 2-1319,1-1 0,-1 1 0,0-1-1,1 1 1,-1 0 0,0 0 0,1 1 0,-1-1 0,0 1-1,1 0 1,-1 0 0,1 0 0,-1 0 0,1 1 0,0-1-1,-1 1 1,1 0 0,0 0 0,0 0 0,0 1 0,0-1-1,1 0 1,-4 5 0,-8 8 344,2 2 0,0-1-1,0 2 1,-11 23 0,19-33-244,1 0-1,-1 0 1,1 0-1,1 1 1,0-1-1,0 1 1,0 0-1,1 0 1,0 0 0,1-1-1,0 1 1,2 14-1,-2-21-135,1-1-1,-1 1 1,1 0-1,0-1 1,-1 1-1,1-1 1,0 1-1,0-1 0,0 1 1,0-1-1,0 0 1,0 1-1,0-1 1,0 0-1,1 0 1,-1 0-1,1 0 1,-1 0-1,0 0 1,1 0-1,2 1 1,0-1 48,0 0 0,0 0 1,1 0-1,-1 0 0,0-1 1,0 1-1,1-1 0,6-1 1,-2 0 73,0 0 0,-1-1 0,0 0 0,1 0 0,-1-1 0,0 0 0,0-1 0,11-6 1,-11 4-4,0 0 1,0-1 0,-1 0 0,0-1 0,-1 1-1,1-1 1,-1 0 0,-1-1 0,0 0 0,0 0 0,0 0-1,-2 0 1,1-1 0,-1 1 0,0-1 0,-1 0-1,0 0 1,0 0 0,-1 0 0,-1 0 0,0 0-1,-2-18 1,2 26-187,-1-1 0,0 1 0,0 0 0,0-1 0,-1 1-1,1 0 1,-1 0 0,1 0 0,-1 0 0,1 0 0,-1 0-1,0 0 1,0 1 0,0-1 0,0 1 0,0-1 0,0 1-1,-1 0 1,1-1 0,0 1 0,-4-1 0,4 2-98,0-1-1,1 1 1,-1-1 0,0 1-1,0 0 1,1-1 0,-1 1 0,0 0-1,0 0 1,1 0 0,-1 0-1,0 1 1,0-1 0,1 0 0,-1 1-1,0-1 1,1 1 0,-1 0-1,0-1 1,1 1 0,-1 0 0,1 0-1,-1 0 1,1 0 0,0 0-1,-1 0 1,1 1 0,0-1 0,0 0-1,0 1 1,-1 1 0,-1 2-991,1 1 0,0-1 0,0 1 0,1 0 0,-1-1 0,0 8 0,1 11-5780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15150,'0'0'4453,"-27"70"-2339,20-41-865,-1-3-769,3 0-384,-1 0-256,6-6-1954,0-4-1858,0-7-1825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51 4740,'0'0'17313,"-9"-4"-16859,6 3-426,0-1 1,-1 1 0,1 0 0,0-1-1,-1 2 1,1-1 0,-1 0 0,0 1 0,1-1-1,-1 1 1,-3 0 0,5 1-19,0 0 1,0-1-1,0 1 1,0 0 0,1 0-1,-1 0 1,0 0-1,1 0 1,-1 1-1,1-1 1,-1 0-1,1 1 1,0-1 0,-1 1-1,1-1 1,0 1-1,0 0 1,0 0-1,0-1 1,0 1-1,1 0 1,-1 0 0,1 0-1,-1 0 1,1 0-1,-1 0 1,1 0-1,0 2 1,0-1-7,-1 1 1,1-1-1,0 0 1,1 0-1,-1 0 1,0 1-1,1-1 1,0 0-1,0 0 1,0 0-1,0 0 1,0 0-1,0 0 1,1-1-1,0 1 1,-1 0-1,1-1 1,0 1-1,0-1 1,1 1-1,-1-1 1,0 0-1,5 3 1,9 6-67,-1-1 0,1-1 0,22 9 0,-25-12-90,0 0 0,-1 0 0,21 16 1,-32-22 149,0 1 0,0 0 0,0 0 0,1 0 0,-1 1 0,0-1 1,0 0-1,0 0 0,-1 1 0,1-1 0,0 0 0,0 1 1,-1-1-1,1 1 0,-1-1 0,1 1 0,-1-1 0,0 1 0,1-1 1,-1 1-1,0-1 0,0 1 0,0 0 0,0-1 0,-1 1 1,1-1-1,0 1 0,-1-1 0,1 1 0,-1-1 0,1 1 1,-1-1-1,1 1 0,-1-1 0,0 0 0,0 1 0,0-1 0,0 0 1,0 0-1,0 0 0,0 0 0,0 0 0,-1 0 0,1 0 1,0 0-1,-1 0 0,1 0 0,-2 0 0,-8 6 30,0-1 0,0 0-1,-1-1 1,-16 5 0,8-4 151,0-2 1,-1 0 0,0-1-1,1-1 1,-32-2 0,50 1-176,1-1 0,0 0 0,0 0 1,0 0-1,0 0 0,0 0 0,0 0 0,0 0 0,0 0 0,0 0 1,-1 0-1,1-1 0,0 1 0,0-1 0,0 1 0,0 0 0,0-1 1,0 1-1,0-1 0,1 0 0,-1 1 0,0-1 0,0 0 0,0 0 1,0 0-1,1 1 0,-1-1 0,0 0 0,1 0 0,-1 0 1,1 0-1,-1 0 0,1 0 0,0 0 0,-1 0 0,1 0 0,0 0 1,0 0-1,-1-1 0,1 1 0,0 0 0,0 0 0,0 0 0,1 0 1,-1-2-1,1 0 3,0-1 0,0 1 1,0 0-1,1 0 0,-1 0 1,1 0-1,0 0 1,0 0-1,0 0 0,0 1 1,0-1-1,1 1 0,4-4 1,14-8 149,1 2 0,1 0 0,29-10 0,-36 16 10,0 0 0,0 0-1,-1-2 1,0 0 0,-1-1-1,0 0 1,0-1 0,-1-1-1,17-16 1,-28 25-103,0 0 0,-1 0-1,1 0 1,0 0 0,-1 0 0,0 0 0,1 0 0,-1 0-1,0 0 1,0-1 0,0 1 0,0 0 0,0-1-1,-1 1 1,1-1 0,-1 1 0,0-1 0,0 1-1,0-1 1,0 1 0,0-1 0,0 1 0,0-1-1,-1 1 1,1-1 0,-1 1 0,0-1 0,0 1-1,0 0 1,0-1 0,0 1 0,-1 0 0,1 0 0,-1 0-1,1 0 1,-1 0 0,0 0 0,1 0 0,-1 1-1,0-1 1,0 1 0,-3-2 0,-2-2-243,-1 2 0,0-1 0,1 1 1,-1 0-1,0 0 0,-1 1 0,1 0 0,0 1 0,0 0 1,-1 0-1,-13 1 0,21 0 13,-1 0 1,1 0-1,0 1 0,-1-1 0,1 0 1,0 1-1,0-1 0,0 1 0,0-1 1,-1 1-1,1 0 0,0-1 1,0 1-1,0 0 0,0 0 0,0-1 1,0 1-1,1 0 0,-1 0 1,0 0-1,0 0 0,1 1 0,-1-1 1,0 0-1,0 2 0,-3 21-6170,4-10 379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14862,'0'0'9246,"-9"12"-8717,-5 5-465,-53 77 1233,62-86-1111,1-1 0,-1 0 1,2 1-1,-1 0 1,1 0-1,0 0 1,1 1-1,0-1 0,0 1 1,1-1-1,-1 13 1,2-20-171,1 0 1,-1 0 0,1 0-1,-1 0 1,1-1 0,0 1-1,-1 0 1,1 0 0,0 0 0,-1-1-1,1 1 1,0 0 0,0-1-1,0 1 1,0-1 0,0 1-1,0-1 1,0 1 0,0-1-1,0 1 1,0-1 0,0 0-1,0 0 1,0 0 0,0 1-1,0-1 1,0 0 0,2-1-1,39 2 140,-30-1-165,-7 0-331,0-1 0,0 1 1,0-1-1,0 0 0,0 0 1,0 0-1,0-1 0,0 0 1,0 0-1,6-3 0,-8 3-686,0 0-1,0-1 0,0 1 1,0-1-1,0 1 1,-1-1-1,1 0 0,-1 0 1,4-6-1,2-11-7749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11627,'0'0'10314,"-36"59"-8649,29-34-383,1 3-257,-3 2-449,7 2-384,0 1-128,-4-2-224,2-4-1313,3-5-705,1-9-2082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4452,'0'0'21840,"11"-8"-21333,50-42-369,87-90 1,-154 159-1099,-10 16 975,4-15-27,1 1 0,0 1 0,2 0-1,0 0 1,1 1 0,2-1-1,0 2 1,2-1 0,-3 28 0,7-51-79,0 1-1,0-1 1,0 0 0,0 1 0,0-1 0,0 0 0,0 1 0,0-1 0,0 1 0,0-1 0,0 0 0,0 1 0,0-1 0,0 0 0,0 1 0,0-1-1,1 0 1,-1 1 0,0-1 0,0 0 0,0 1 0,1-1 0,-1 0 0,0 1 0,0-1 0,1 0 0,-1 0 0,0 1 0,1-1 0,-1 0 0,0 0-1,1 0 1,-1 1 0,0-1 0,1 0 0,-1 0 0,0 0 0,1 0 0,-1 0 0,0 0 0,1 0 0,-1 0 0,1 0 0,-1 0 0,0 0 0,1 0-1,-1 0 1,0 0 0,1 0 0,-1 0 0,1 0 0,0 0-10,15 0-6561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 17588,'-18'-3'1928,"10"2"4119,26-2-3195,-9 1-2751,1 0-1,-1 0 1,17-8-1,-23 9-90,0 0 0,-1 0 0,1 0 0,0-1 0,-1 1 0,1-1 0,-1 0 0,0 0 0,0 1 0,1-2 0,-1 1-1,0 0 1,-1 0 0,1-1 0,0 1 0,2-6 0,-4 8-6,0 0-1,0-1 1,1 1-1,-1 0 1,0 0-1,0-1 1,0 1 0,0 0-1,0-1 1,0 1-1,0 0 1,1 0-1,-1-1 1,0 1-1,0 0 1,0-1-1,0 1 1,0 0 0,-1-1-1,1 1 1,0 0-1,0 0 1,0-1-1,0 1 1,0 0-1,0-1 1,0 1-1,0 0 1,-1 0-1,1-1 1,0 1 0,0 0-1,0 0 1,-1-1-1,1 1 1,0 0-1,0 0 1,-1 0-1,1 0 1,0-1-1,0 1 1,-1 0 0,1 0-1,0 0 1,-1 0-1,1 0 1,0 0-1,0 0 1,-1 0-1,1 0 1,0 0-1,-1 0 1,1 0 0,0 0-1,-1 0 1,1 0-1,0 0 1,0 0-1,-1 0 1,1 0-1,0 0 1,-1 0-1,0 1 6,-1-1-1,1 1 1,-1 0-1,1-1 1,-1 1-1,1 0 1,-1 0 0,1 0-1,0 0 1,0 0-1,-2 1 1,2 0 3,-10 17 22,13-13-48,11-4-2,-5-4 112,5-1-1151,-12 4 512,-5 5 298,-7 3-82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13741,'0'0'13293,"53"6"-12973,-21-3-192,4-1-128,0-2-192,2 0-1698,-6 0-1441,-2 0-4260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4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11211,'0'0'15161,"10"-3"-14718,13-6-412,-1-1 0,0 0 1,-1-2-1,37-27 0,81-74-358,-116 93 236,-18 19-10,-10 13-64,-23 37-247,-22 42-20,43-71-508,1 0 1,-8 41-1,10-32-2615,1 46-1,3-60-6992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5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12588,'0'0'7559,"87"27"-6406,-31-24-224,14-3-481,-4 0-287,0 0-129,-11 0-32,-14 0-673,-11 2-1153,-9 3-960,-19 1-578,-2-2-1568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1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3331,'0'0'16560,"68"15"-14222,-19-15-480,9-2-577,1-7-640,-1-1-417,-7 4-160,-4 5-32,-7 1-1153,-5 0-1698,-10-4-4612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11787,'0'0'9962,"0"-9"-8820,1 2-999,0-1 1,0 1-1,1 0 0,0 0 0,1 0 1,-1 0-1,1 0 0,0 1 1,1-1-1,0 1 0,0 0 1,0 0-1,1 0 0,0 1 0,0-1 1,0 1-1,1 0 0,9-6 1,-5 3-45,0 1 1,0 0 0,1 0-1,1 1 1,-1 1 0,1-1-1,17-4 1,-25 9-109,0 0-1,0 1 1,0-1-1,0 1 1,0 0 0,0 0-1,0 0 1,0 0-1,0 1 1,0-1 0,-1 1-1,1 0 1,0 0-1,0 1 1,0-1-1,-1 1 1,1 0 0,-1 0-1,1 0 1,-1 0-1,0 1 1,0-1 0,0 1-1,0 0 1,0 0-1,0 0 1,1 3-1,3 3 43,-1 0 0,1 0 0,1-1 0,-1 0-1,1-1 1,1 0 0,17 12 0,-23-17-4,1 0 0,0-1 0,0 1 0,0-1 0,0 0 0,0 0 0,0 0 0,0-1 0,0 1 0,1-1 0,-1 0 0,0-1 0,0 1 0,0 0 0,0-1 0,0 0 0,0 0 0,0 0 0,0-1 0,0 1 0,0-1 0,-1 0 0,1 0 0,3-3 0,19-13 46,-20 13-158,1 0-1,0 0 1,0 0 0,0 1 0,1 1 0,11-5 0,-18 13-5577,-5 19-542,-3-7-1069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12908,'0'0'4570,"1"-9"-2397,-1 6-2066,0 0 1,0 0 0,0 0 0,1 0 0,-1 0-1,1 0 1,-1 0 0,1 1 0,0-1 0,0 0-1,1 1 1,-1-1 0,0 0 0,1 1 0,0 0-1,-1-1 1,1 1 0,0 0 0,0 0 0,0 0 0,0 0-1,1 0 1,-1 1 0,1-1 0,-1 0 0,1 1-1,-1 0 1,1 0 0,0 0 0,-1 0 0,1 0-1,0 0 1,0 1 0,0-1 0,4 1 0,2-1-62,1 0 0,-1 1 0,1 0 0,-1 1 0,1 0 0,-1 0 0,0 1 0,1 1 1,11 3-1,-7 1-47,-1 0 1,1 0 0,-1 1-1,-1 1 1,13 10 0,-20-14 86,1-1 0,0 0 0,0-1 0,0 1 0,0-1 1,1-1-1,-1 1 0,1-1 0,0 0 0,0 0 0,0-1 1,0 0-1,0 0 0,0-1 0,0 0 0,0 0 0,0-1 0,0 0 1,0 0-1,0 0 0,12-5 0,3-3 72,-1 0 1,0-1-1,-1-2 0,0 0 1,22-19-1,-27 15-464,-18 4-7785,-2 6 991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87 1345,'0'0'9588,"5"-10"-5670,3-5-3037,-4 8-267,0 0 0,-1 0 0,0 0 0,0 0 0,2-9 0,-5 15-559,0 1 0,0 0 0,0-1 1,0 1-1,0 0 0,0-1 1,0 1-1,0 0 0,0-1 0,0 1 1,0 0-1,0-1 0,0 1 0,0 0 1,0 0-1,0-1 0,0 1 0,-1 0 1,1-1-1,0 1 0,0 0 0,0 0 1,-1-1-1,1 1 0,0 0 0,0 0 1,-1-1-1,1 1 0,0 0 0,0 0 1,-1 0-1,1 0 0,0-1 0,-1 1 1,1 0-1,0 0 0,0 0 1,-1 0-1,1 0 0,0 0 0,-1 0 1,1 0-1,0 0 0,-1 0 0,1 0 1,0 0-1,-1 0 0,1 0 0,0 0 1,-1 0-1,1 0 0,0 1 0,-1-1 1,1 0-1,0 0 0,-1 1 0,-22 8-23,11 1-17,0 1-1,1-1 0,0 2 0,-13 16 0,21-24-12,-1 1 0,1-1 0,0 1 0,0 0 0,1 0 0,-1 1 0,1-1-1,0 0 1,1 1 0,-1-1 0,1 1 0,0 0 0,0-1 0,1 1 0,0 8 0,1-13-1,-1 0 1,1 1 0,-1-1-1,1 1 1,0-1-1,0 0 1,0 0-1,0 1 1,0-1 0,0 0-1,0 0 1,0 0-1,0 0 1,0 0 0,1 0-1,-1-1 1,0 1-1,1 0 1,-1-1-1,3 2 1,36 9 60,-29-8-45,6 1-8,0 2 0,-1-1 0,0 2 0,0 0 1,0 1-1,23 17 0,-37-23-15,1 0-1,-1 0 1,1 0 0,-1 1 0,0-1-1,1 1 1,-1-1 0,-1 1 0,1 0-1,0 0 1,-1 0 0,1 0 0,-1 0-1,0 0 1,0 0 0,0 1 0,0 3-1,-1-3-3,-1 0 0,1-1-1,-1 1 1,0 0-1,0 0 1,-1-1 0,1 1-1,-1-1 1,1 1 0,-1-1-1,0 0 1,0 1 0,-1-1-1,1 0 1,-1 0-1,1-1 1,-1 1 0,-6 4-1,0 1 73,-1 1 0,-1-1 0,0 0 0,0-1 0,0-1 0,-1 0 0,0 0 0,0-1 0,-1 0 0,1-1 0,-1-1-1,0 0 1,0-1 0,-26 2 0,37-4-74,-1 0-1,0-1 0,1 1 0,-1-1 1,1 1-1,-1-1 0,1 0 1,-1 1-1,1-1 0,-1-1 1,1 1-1,0 0 0,-1-1 1,1 1-1,0-1 0,0 1 1,0-1-1,0 0 0,1 0 1,-1 0-1,0 0 0,1 0 0,0 0 1,-1-1-1,1 1 0,0 0 1,0-1-1,0 1 0,0-1 1,1 1-1,-1-1 0,1 1 1,-1-1-1,1 0 0,0-3 1,0 0-56,0 0 0,0 0 1,1 0-1,-1 0 1,2 0-1,-1 0 1,0 1-1,1-1 1,0 1-1,1-1 1,-1 1-1,1-1 0,0 1 1,0 0-1,6-6 1,9-6 65,1 2 0,1 0 0,0 1 0,1 1 1,0 1-1,40-16 0,-32 15 371,0-1 0,51-36 0,-78 50-317,-1-1-1,1 0 1,-1 0-1,0 0 1,1 0-1,-1 0 1,0 0-1,0 0 1,0 0-1,0 0 1,0-1 0,0 1-1,0 0 1,0-1-1,-1 1 1,1 0-1,0-1 1,-1 1-1,1-1 1,-1 0-1,0 1 1,1-1-1,-1 1 1,0-1-1,0 1 1,0-1-1,0 0 1,0 1 0,0-1-1,-1 1 1,1-1-1,0 1 1,-1-1-1,1 1 1,-1-1-1,0 1 1,1-1-1,-1 1 1,0 0-1,0-1 1,0 1-1,0 0 1,0 0 0,0-1-1,0 1 1,-1 0-1,1 0 1,0 0-1,-1 1 1,1-1-1,0 0 1,-3 0-1,-6-5-590,1 1-1,-1 0 0,0 1 1,0 0-1,-1 1 0,-16-3 1,38 5-10650,3 1 2007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14029,'0'0'8446,"12"-4"-7875,2-2-537,0-1 1,0 0-1,0-1 0,-1-1 1,-1 0-1,1 0 1,-1-1-1,14-16 0,117-129 100,-147 174-545,-31 54 515,25-56-70,1 0 0,0 1 0,2 0 0,0 1 0,1-1 1,1 1-1,1 0 0,-4 36 0,8-53-145,0-1 0,0 0 0,0 1-1,0-1 1,0 0 0,1 1 0,-1-1 0,0 0 0,1 1 0,-1-1 0,1 0 0,-1 0-1,1 1 1,0-1 0,-1 0 0,1 0 0,0 0 0,0 0 0,0 0 0,0 0 0,0 0-1,0 0 1,0 0 0,0 0 0,0-1 0,0 1 0,0 0 0,1-1 0,-1 1-1,0-1 1,0 1 0,1-1 0,-1 0 0,0 1 0,1-1 0,-1 0 0,1 0 0,-1 0-1,0 0 1,1 0 0,-1 0 0,2-1 0,24 1-5468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15951,'0'0'1313,"-45"59"-63,26-31 575,8-2-960,5-6-545,6-6-352,6-7-1537,11-7-2339,2 0-1793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15054,'0'0'3064,"-9"5"-2204,9-5-852,-10 6 403,0 0 0,0 1 0,-15 14 0,23-19-386,0-1-1,0 1 1,0-1 0,1 1 0,-1 0 0,0 0 0,1 0 0,0 0 0,-1 0 0,1 0 0,0 1-1,0-1 1,0 0 0,0 1 0,1-1 0,-1 1 0,0-1 0,1 0 0,0 1 0,0-1 0,0 1-1,0-1 1,0 1 0,0-1 0,0 1 0,1-1 0,-1 1 0,1-1 0,0 0 0,1 4 0,1-3-29,-1-1 1,0 0 0,1 1-1,-1-1 1,1 0 0,0 0 0,-1-1-1,1 1 1,0 0 0,0-1-1,0 0 1,4 1 0,47 14-86,-30-10 34,-13-3 48,52 20 14,-61-23-16,0 1 1,-1 0-1,1 0 0,0 0 0,0 0 1,-1 0-1,1 0 0,0 0 1,-1 1-1,1-1 0,-1 0 1,0 1-1,1-1 0,-1 1 0,0 0 1,0-1-1,0 1 0,0 0 1,0 0-1,0 0 0,-1 0 0,1-1 1,-1 1-1,1 0 0,-1 0 1,1 3-1,-3-2 43,1 1-1,0-1 1,-1 0 0,0 0-1,0 0 1,0 0 0,0 0-1,0 0 1,-1-1 0,1 1-1,-1-1 1,1 0 0,-1 1-1,0-1 1,-5 2 0,-55 32 555,48-28-372,0 0 5,0 0 0,-1-1 0,0-1 0,0 0 1,0-1-1,-1-1 0,1 0 0,-1-1 0,-23 1 0,40-4-244,-1 0 1,0 0-1,1 0 0,-1 0 0,0 0 1,1 0-1,-1 0 0,0 0 1,1 0-1,-1-1 0,1 1 1,-1 0-1,0 0 0,1 0 1,-1-1-1,1 1 0,-1 0 0,1-1 1,-1 1-1,1 0 0,-1-1 1,1 1-1,-1-1 0,1 1 1,-1-1-1,1 1 0,0-1 0,-1 1 1,1-1-1,0 1 0,-1-1 1,1 0-1,0 1 0,0-1 1,0 1-1,0-1 0,-1 0 1,1 1-1,0-1 0,0 0 0,0 1 1,0-1-1,0 1 0,0-1 1,1 0-1,-1 1 0,0-1 1,0 0-1,0 1 0,1-1 1,-1 1-1,0-1 0,1 1 0,-1-1 1,0 1-1,1-1 0,0 0 1,24-32-686,0 15 670,1 1 0,41-20 0,-34 20 333,39-27 0,-50 29 38,-6 4 412,0-1 0,25-23-1,-37 32-593,-1 0 0,0 0 0,0-1 0,-1 0 0,1 1 0,-1-1 0,0 0 0,0 0 0,0 0 0,0 0 0,-1-1 0,1 1 0,-1 0-1,0-1 1,-1 1 0,1-1 0,-1-5 0,0 8-152,-1 0-1,0 1 1,0-1-1,1 1 1,-1-1-1,0 1 1,0 0-1,-1-1 1,1 1-1,0 0 1,0 0 0,-1 0-1,1 0 1,0 0-1,-1 0 1,1 0-1,-1 0 1,1 1-1,-1-1 1,0 0-1,1 1 1,-1-1-1,0 1 1,1 0-1,-1 0 1,0-1 0,1 1-1,-4 1 1,-59-2-762,57 1 518,1 0-1,1 1 1,-1 0-1,1 0 1,0 0-1,-1 1 1,1 0-1,-9 4 1,12-5 23,1-1 0,0 1 0,-1 0 0,1-1 0,0 1 0,0 0 0,-1 0 0,1 0 0,0 0 0,0 0 0,0 0 0,0 0 0,0 1 0,1-1 0,-1 0 0,0 1 0,0-1 0,1 0 0,-1 1 0,1-1-1,-1 1 1,1-1 0,0 0 0,0 1 0,-1-1 0,1 1 0,0-1 0,0 1 0,0-1 0,1 1 0,-1-1 0,0 1 0,1 1 0,5 3-4274,4-2-2354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15835,'0'11'768,"0"7"2143,0-18-2855,0 0 0,1 1-1,-1-1 1,0 0-1,0 0 1,1 1 0,-1-1-1,0 0 1,1 0-1,-1 0 1,1 0-1,-1 1 1,0-1 0,1 0-1,-1 0 1,1 0-1,-1 0 1,0 0-1,1 0 1,-1 0 0,1 0-1,-1 0 1,0 0-1,1 0 1,-1 0-1,1 0 1,-1 0 0,0-1-1,1 1 1,-1 0-1,0 0 1,1 0-1,-1 0 1,0-1 0,1 1-1,-1 0 1,0 0-1,1-1 1,-1 1-1,0 0 1,1-1 0,12-9 677,0 0 0,-1-1 0,17-17 0,-6 4-123,23-24 255,-3-3 0,59-88 0,-10 11-420,-76 110-372,-11 18-11,-5 12-11,-8 23 18,-24 63 1,20-66-59,2 1 0,-11 50 0,21-79-10,-3 9 6,1-1 0,1 1 0,0 0 0,1 0-1,0 0 1,4 23 0,-2-35-435,0-7 119,2-7 178,1-20-110,-1 14 30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16592,'0'0'3171,"-40"64"-2146,16-34-257,-1 2-287,1 3-289,-1 1-96,1-4 0,3-4-64,6-3-32,4-8-929,5-7-928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13036,'-9'1'737,"-3"1"-242,0 1 0,1 0 0,-1 1 0,1 0 1,0 1-1,0 0 0,-13 8 0,18-10-162,0 1-1,-1 1 1,1-1 0,1 1 0,-1 0 0,1 0-1,0 0 1,0 1 0,0-1 0,1 2-1,0-1 1,0 0 0,0 1 0,-4 10 0,8-16-315,0 0 1,-1 0 0,1 0 0,0 0-1,0 0 1,-1 0 0,1 0 0,0 0 0,0 1-1,0-1 1,0 0 0,1 0 0,-1 0-1,0 0 1,0 0 0,1 0 0,-1 0 0,1 0-1,-1 0 1,1 0 0,-1 0 0,1 0 0,-1 0-1,1 0 1,0 0 0,0 0 0,-1-1-1,1 1 1,0 0 0,0 0 0,1 0 0,1 0 2,1 1 0,-1-1 0,1 0 0,0 0 0,-1 0 0,1 0 0,0-1 1,-1 0-1,8 0 0,4 0 21,0-1 1,0-1-1,0-1 1,16-5-1,-15 3-24,0-2-1,0 0 1,0-1-1,17-12 0,-28 17 1,0-1-1,0 1 0,0-1 0,0 0 1,-1-1-1,1 1 0,-1-1 0,-1 1 1,1-1-1,0 0 0,-1-1 0,0 1 1,0-1-1,-1 1 0,3-9 0,-5 13-15,0 0 0,0 0-1,-1 0 1,1 0-1,0 0 1,-1 1-1,1-1 1,-1 0-1,1 0 1,-1 0-1,1 0 1,-1 1-1,1-1 1,-1 0-1,0 1 1,1-1-1,-1 0 1,0 1-1,0-1 1,1 1-1,-1-1 1,0 1-1,0-1 1,0 1-1,0 0 1,0-1 0,0 1-1,0 0 1,1 0-1,-1 0 1,0 0-1,0-1 1,0 1-1,0 1 1,0-1-1,0 0 1,0 0-1,-1 0 1,-44 4-51,33-1 21,1 1 1,-1 0-1,1 1 0,-1 0 0,1 1 1,-16 11-1,22-13 14,0 0 0,0 0 1,0 0-1,1 1 0,0-1 0,0 2 1,0-1-1,1 0 0,-1 1 0,1 0 1,1 0-1,-1 0 0,1 0 1,-3 8-1,6-13-66,-1 1 0,1-1 1,0 1-1,0-1 0,-1 1 0,1 0 1,0-1-1,0 1 0,1 0 0,-1-1 0,0 1 1,0-1-1,1 1 0,-1-1 0,1 1 1,-1 0-1,1-1 0,0 0 0,0 1 1,0-1-1,-1 1 0,1-1 0,1 0 1,-1 0-1,0 0 0,0 1 0,0-1 1,0 0-1,2 0 0,3 2-598,-1 0-1,1 0 0,0-1 1,0 0-1,0 0 1,8 1-1,23 3-3730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2:0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14510,'0'0'1815,"-9"6"459,3-2-1951,-5 2 613,0 1 1,1 1-1,-17 15 1,25-21-854,0 0 1,0 0-1,0 0 0,0 0 1,0 0-1,1 1 1,-1-1-1,1 1 0,0-1 1,-1 1-1,1-1 1,0 1-1,1 0 0,-1-1 1,0 1-1,1 0 1,-1 0-1,1-1 0,0 1 1,0 0-1,0 0 1,1 0-1,-1-1 0,0 1 1,1 0-1,1 3 1,-1-5-77,0 0-1,0 0 1,0 1 0,0-1 0,0 0 0,1 0 0,-1 0 0,1 0 0,-1 0 0,0-1 0,1 1 0,-1 0 0,1-1 0,0 1 0,-1-1 0,1 1 0,-1-1 0,1 0 0,0 1 0,-1-1 0,3 0 0,41-1 127,-38 0-106,6 0-8,-1-1 0,0-1 1,-1 0-1,1-1 0,0 0 0,16-8 1,-24 10-16,0 0 1,0 0-1,0 0 1,0 0-1,0-1 0,0 1 1,-1-1-1,0 0 1,1 0-1,-1-1 1,0 1-1,0-1 0,-1 1 1,1-1-1,-1 0 1,0 0-1,0 0 1,0 0-1,0 0 0,1-7 1,-3 10-8,0 0 0,0 0 1,0 0-1,0 0 0,0 0 1,0 0-1,-1 0 0,1 0 0,0 1 1,-1-1-1,1 0 0,0 0 1,-1 0-1,1 1 0,-1-1 0,0 0 1,1 0-1,-1 1 0,0-1 1,1 0-1,-1 1 0,0-1 0,1 1 1,-1-1-1,0 1 0,-1-1 1,-31-7-69,-33 9-231,60 0 229,0 0 0,1 1-1,-1-1 1,0 1 0,0 0 0,-5 4-1,9-6-93,0 1 1,0 0-1,1 0 0,-1 1 0,0-1 1,1 0-1,-1 0 0,1 1 0,-1-1 0,1 1 1,0-1-1,0 1 0,0 0 0,0-1 1,0 1-1,0 0 0,0 0 0,0 0 0,1 0 1,-1-1-1,0 4 0,2 3-4596,6-6-2781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3:5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81 14382,'0'0'7495,"21"-57"-5445,-21 47-481,0 4 129,0 3-289,-12 0-480,-1 2-385,-9 1-255,-5 0 63,-3 0-160,0 9-128,-10 6-64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3:5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63 8072,'6'-8'3054,"-5"6"-2363,1 0-1,-1 0 1,0 1 0,1-1-1,-1 0 1,0 0 0,0 0-1,0 0 1,-1 0-1,1-1 1,0 1 0,-1 0-1,0 0 1,1 0 0,-1-1-1,0 1 1,0 0 0,0 0-1,0 0 1,-1-3 0,-5 4-305,1 0 1,-1 1 0,1 0-1,-1 0 1,1 0-1,-11 3 1,-5 3-303,1 0 0,0 1 0,1 2 0,-1 0 0,2 1-1,-34 23 1,49-30-88,0 0 0,0 0 0,0 0 0,1 1-1,-1 0 1,1-1 0,0 1 0,0 0 0,0 0 0,1 0-1,-1 0 1,1 0 0,0 1 0,0-1 0,0 0 0,1 1-1,0-1 1,-1 0 0,2 1 0,-1-1 0,0 0-1,2 7 1,-1-10 5,0 0 1,0 1-1,1-1 0,-1 0 0,0 0 0,0 0 0,1 0 0,-1-1 1,0 1-1,1 0 0,-1-1 0,1 1 0,-1 0 0,1-1 0,0 0 1,-1 1-1,1-1 0,-1 0 0,1 0 0,0 0 0,-1 0 0,1 0 1,-1 0-1,1 0 0,0-1 0,-1 1 0,2-1 0,43-15 63,-31 6 23,1-1 0,-1-1 0,-1 0 0,15-17 0,-22 23-24,-1-1-1,0-1 1,-1 1-1,1-1 0,-2 0 1,1-1-1,-1 1 0,0-1 1,-1 1-1,4-14 0,-9 13-23,-5 15-79,-6 13-44,9-11 79,0 1 0,1 0 0,0 0 0,0 0-1,1 0 1,0 0 0,1 0 0,0 18 0,1-22 2,1-1 0,-1 1 0,1-1 0,0 0 1,1 0-1,-1 0 0,1 0 0,0 0 0,0 0 0,0 0 0,0 0 0,1-1 0,0 1 0,0-1 1,0 1-1,0-1 0,0 0 0,0-1 0,1 1 0,5 3 0,-6-4-20,0-1-1,0 1 0,-1 0 1,1 0-1,-1 1 1,1-1-1,-1 0 0,0 1 1,0-1-1,0 1 1,0 0-1,3 5 0,-4-2-23,1 0-1,-1-1 1,-1 1 0,1 0-1,-1 0 1,0 7-1,0-9 47,0 11 176,-1 1 1,0-1 0,-1 0-1,0 0 1,-1-1 0,-1 1-1,-9 24 1,10-34-110,1 0 0,-1 0 1,0 0-1,0 0 0,-1 0 0,1-1 1,-1 0-1,0 1 0,0-1 0,-1-1 0,1 1 1,-1-1-1,0 0 0,0 0 0,0 0 1,0 0-1,0-1 0,-1 0 0,1 0 1,-1-1-1,1 1 0,-1-1 0,-9 1 0,1-2-3,0 0-1,0 0 0,0-1 1,-1-1-1,1 0 0,0-1 0,1-1 1,-19-7-1,48 13-3336,19-4-8458,-14-5-1705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1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215 129 5125,'30'-38'10488,"-27"34"-9607,-1-1 1,1 0-1,-1 0 1,0-1-1,-1 1 1,0 0-1,0-1 1,0 1-1,0-1 1,-1-8-1,0 13-818,0 0-1,-1-1 0,0 1 1,1 0-1,-1-1 0,0 1 1,0 0-1,1 0 0,-1-1 1,0 1-1,0 0 0,0 0 1,-1 0-1,1 0 0,0 1 1,0-1-1,0 0 0,-1 0 1,1 1-1,0-1 0,-1 1 1,1-1-1,-1 1 0,1-1 1,0 1-1,-1 0 0,1 0 1,-1 0-1,1 0 0,-1 0 1,1 0-1,-1 0 0,1 0 1,-2 1-1,-4-1-46,1 1 1,-1-1-1,1 1 0,-1 0 0,1 1 1,-12 4-1,4 3-40,1 0 1,-1 2 0,2 0-1,-1 0 1,1 1-1,1 0 1,0 1 0,1 1-1,1-1 1,0 1-1,0 1 1,-8 23-1,15-34 13,0 1 0,0 0 0,1 0 0,0 0 0,0 0 0,1 0 0,-1 6 0,1-10 10,0 0 1,0 1 0,0-1 0,1 0-1,-1 0 1,0 0 0,0 0 0,1 0 0,-1 0-1,1 0 1,-1 0 0,1 0 0,-1 0 0,1 0-1,0 0 1,0 0 0,-1 0 0,1-1 0,0 1-1,0 0 1,0 0 0,0-1 0,0 1 0,0-1-1,0 1 1,0-1 0,0 1 0,0-1 0,0 1-1,0-1 1,0 0 0,0 0 0,0 1 0,3-1-1,7-1 35,0 0-1,0 0 0,0-1 1,0 0-1,-1-1 0,1 0 1,0-1-1,-1 0 0,0 0 0,0-1 1,0-1-1,-1 0 0,0 0 1,0 0-1,15-16 0,-4 3 127,0 0-1,-2-1 1,-1-1-1,0-1 0,19-33 1,-30 43-121,5-8 237,-10 19-230,-4 13-183,-6 16 56,1-10 67,2 0-1,0 1 1,1 0-1,1 0 0,1 0 1,1 1-1,0 20 1,2-37-42,1-1 1,-1 1 0,1-1 0,0 1 0,0 0 0,0-1 0,0 0 0,0 1 0,1-1 0,-1 0-1,1 1 1,-1-1 0,1 0 0,0 0 0,0 0 0,0-1 0,0 1 0,0 0 0,0-1 0,1 1 0,-1-1-1,0 0 1,1 0 0,-1 0 0,1 0 0,-1 0 0,5 0 0,36 3-3155,-5-14-3376,-13-11-2276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16303,'0'0'6166,"8"10"-5445,1 4-573,0 1 0,-1-1 0,0 1-1,-1 1 1,-1 0 0,-1 0 0,0 0 0,-1 0 0,3 28 0,-6-11-72,-2 0 0,-1 0 0,-2 0 0,-1 0 0,-2 0 0,-1-1 0,-2 0 0,0-1 0,-3 0 0,-16 31 0,3-13-620,-54 77 0,-44 26-5082,67-92-1442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2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14894,'0'0'8301,"-3"10"-8205,-10 56-21,3 1 0,2-1 0,2 86-1,1-22-5215,3-119-160,0-6-2626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2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 11531,'0'0'5226,"-1"-9"-2119,-1 2-2597,1 5-419,1 0 1,-1 0-1,1 0 0,-1 0 1,1 0-1,0 0 1,-1 0-1,1 0 0,0 0 1,0 0-1,1 0 0,-1 0 1,0 0-1,1 0 1,-1 0-1,1 0 0,0 0 1,-1 0-1,1 0 0,0 0 1,0 0-1,0 0 1,1 1-1,-1-1 0,0 0 1,1 1-1,-1-1 0,1 1 1,1-2-1,19-9 128,1 2 1,0 0-1,1 1 0,0 1 0,0 1 1,1 2-1,29-4 0,-7 4-227,-1 2 0,93 6 0,-132-2-9,0 0-1,0 1 1,-1 0 0,1 0 0,-1 1 0,1-1 0,-1 2-1,0-1 1,11 8 0,-16-10 52,0-1 0,0 1-1,1 0 1,-1 0 0,0 0-1,0 0 1,0 0 0,0 0 0,-1 0-1,1 0 1,0 0 0,0 0-1,-1 0 1,1 1 0,0-1 0,-1 0-1,1 0 1,-1 1 0,0-1-1,1 0 1,-1 1 0,0-1 0,0 0-1,0 1 1,0-1 0,0 1-1,0-1 1,0 0 0,0 1 0,-1-1-1,1 0 1,-1 1 0,1-1-1,-1 0 1,1 0 0,-1 1 0,1-1-1,-1 0 1,0 0 0,0 0-1,0 0 1,0 0 0,0 0 0,0 0-1,0 0 1,0 0 0,0 0-1,0-1 1,0 1 0,-1 0 0,1-1-1,0 1 1,-2 0 0,-14 8 631,-1 0 1,-1-1-1,1 0 1,-27 6-1,2-6-2742,3-5-4641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15407,'0'0'9374,"-9"3"-9193,2 0-146,-1 1 0,1 0 0,1 0 0,-1 1 0,0-1 0,1 2 0,0-1 0,0 1 0,1-1 0,-7 10 0,1 0 81,1 1-1,1-1 1,0 1-1,-8 23 0,5-7 65,2 2 1,1-1-1,2 1 0,-6 57 0,11-67-110,1 1 0,2-1-1,0 1 1,1-1 0,2 0-1,9 35 1,-9-45-365,1-1-1,1 0 1,0 0 0,0-1 0,10 14 0,-9-16-759,1-1 0,0 0 1,1 0-1,-1 0 1,2-1-1,15 11 1,9 2-6224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15091,'0'1'83,"0"-1"0,0 0 0,0 1 0,0-1 0,-1 1 0,1-1 0,0 0 0,0 1 1,0-1-1,0 1 0,1-1 0,-1 0 0,0 1 0,0-1 0,0 1 0,0-1 0,0 0 0,0 1 0,1-1 0,-1 0 0,0 1 0,0-1 0,0 0 0,1 1 0,-1-1 0,0 0 0,1 0 0,-1 1 0,0-1 0,1 0 0,-1 0 0,0 1 0,1-1 0,-1 0 0,1 0 0,12-8 1993,12-22 468,4-20-992,-2-1 1,26-67 0,-22 47-772,-21 50-561,-10 21-217,0 0 0,0 0 0,0 0 0,0 1 0,0-1 0,0 0-1,0 0 1,0 0 0,0 0 0,0 0 0,0 0 0,0 0 0,0 0-1,0 0 1,0 1 0,0-1 0,0 0 0,0 0 0,1 0 0,-1 0-1,0 0 1,0 0 0,0 0 0,0 0 0,0 0 0,0 0 0,0 0-1,0 0 1,0 0 0,1 0 0,-1 0 0,0 0 0,0 0 0,0 1-1,0-1 1,0 0 0,0 0 0,0-1 0,1 1 0,-1 0 0,0 0-1,0 0 1,0 0 0,0 0 0,0 0 0,0 0 0,0 0 0,0 0-1,0 0 1,1 0 0,-1 0 0,0 0 0,0 0 0,0 0 0,0 0-1,0 0 1,0 0 0,0-1 0,0 1 0,0 0 0,0 0 0,0 0-1,0 0 1,0 0 0,0 0 0,1 0 0,0 9 31,-1 19-33,-1 0 0,-1 1 0,-8 29 0,5-21-21,-1-1-11,2-20-114,1 0 0,1 1 0,1-1 1,1 21-1,2-36-1118,2-6 726,3-7 231,1-5-151,-1-4-141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17628,'-5'4'2386,"12"1"-1050,14 0 519,9-3-700,-1-2-1,57-8 1,59-18-92,10-2-777,-109 22-248,4-1-42,54 0 1,-104 7-29,0 0 1,0 0 0,0 0-1,0 0 1,0 0 0,-1 0-1,1 0 1,0-1 0,0 1 0,0 0-1,0 0 1,0 0 0,0 0-1,0 0 1,0-1 0,0 1-1,0 0 1,0 0 0,0 0-1,0 0 1,0-1 0,0 1-1,0 0 1,0 0 0,0 0 0,0 0-1,0 0 1,0-1 0,0 1-1,0 0 1,0 0 0,0 0-1,0 0 1,0 0 0,0-1-1,1 1 1,-1 0 0,0 0 0,0 0-1,0 0 1,0 0 0,0 0-1,0 0 1,0-1 0,1 1-1,-1 0 1,0 0 0,0 0-1,0 0 1,0 0 0,0 0-1,1 0 1,-1 0 0,0 0 0,0 0-1,0 0 1,0 0 0,1 0-1,-16-8-1281,-4 3 793,-3 0-131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76 11915,'0'0'8552,"-8"-4"-7948,5 2-592,0 1 1,0-1 0,0 1 0,0 0-1,0-1 1,0 1 0,0 1-1,0-1 1,0 0 0,0 1 0,-1 0-1,1 0 1,0 0 0,0 0 0,-1 0-1,1 1 1,0-1 0,0 1-1,0 0 1,0 0 0,0 0 0,0 0-1,0 1 1,0-1 0,0 1 0,0 0-1,1-1 1,-1 1 0,1 1 0,-1-1-1,1 0 1,0 0 0,0 1-1,0 0 1,0-1 0,0 1 0,1 0-1,-3 4 1,2-4 9,0 0 0,0 0-1,0 1 1,1-1 0,-1 1-1,1-1 1,0 1 0,0 0 0,0-1-1,0 1 1,1 0 0,-1 0-1,1-1 1,0 1 0,0 0 0,1 0-1,-1-1 1,1 1 0,0 0 0,0 0-1,0-1 1,0 1 0,0-1-1,1 1 1,0-1 0,3 6 0,3-1 5,1-1 0,-1 1 0,1-1 0,1-1 0,-1 0 0,1 0 0,14 5 0,-10-4-13,0 1-1,0 0 1,-1 1 0,14 11-1,-24-17-7,0 0-1,0 0 1,-1 0-1,1 1 1,-1-1-1,1 1 1,-1-1 0,0 1-1,0 0 1,-1 0-1,1 0 1,-1 0-1,0 0 1,0 0-1,0 0 1,-1 0-1,1 0 1,-1 0 0,0 0-1,-1 5 1,0-5 84,0 0 0,0 0 0,-1 0 0,1 0 0,-1 0 0,0 0 0,0-1 0,-1 1 0,1-1 0,-1 0 0,1 0 0,-1 0 0,0 0 0,0 0 0,-1 0 0,1-1 0,0 1 0,-1-1 0,0 0 0,1 0 0,-1 0 0,0-1 0,0 0 0,0 1-1,-7 0 1,-2 1 174,0 0 0,0-1-1,-1 0 1,1-1 0,0 0-1,-27-3 1,37 1-248,0 1 0,0-1 1,0 0-1,1 0 0,-1 0 1,0-1-1,1 1 0,-1-1 0,0 1 1,1-1-1,0 0 0,-1 0 0,1 0 1,0 0-1,0 0 0,0-1 1,0 1-1,1-1 0,-1 1 0,1-1 1,-1 0-1,1 1 0,0-1 0,0 0 1,0 0-1,0 0 0,1 0 0,-1-5 1,0 3-25,1 0 0,-1 0 0,1 0 0,0 0 1,1 0-1,-1 1 0,1-1 0,0 0 0,0 0 0,1 0 1,-1 1-1,1-1 0,0 1 0,0-1 0,1 1 1,0 0-1,2-4 0,12-9-12,1 2-1,0 0 1,1 1-1,1 1 1,36-18 0,-33 18 149,0 0 0,-1-1 0,0-1 0,20-19 0,-40 32-64,0 0 0,1-1 1,-1 1-1,0 0 0,-1-1 0,1 0 0,0 1 0,-1-1 1,1 0-1,-1 0 0,0 0 0,0 0 0,0 0 0,0 0 0,-1 0 1,1 0-1,-1 0 0,0 0 0,0 0 0,0 0 0,0 0 1,0 0-1,-1-1 0,1 1 0,-1 0 0,0 0 0,0 0 0,0 0 1,-2-3-1,1 2-110,-1 1 0,1-1 0,-1 1 1,0-1-1,0 1 0,0 0 0,0 0 1,-1 1-1,1-1 0,-1 1 0,1-1 0,-1 1 1,0 0-1,0 0 0,0 1 0,0-1 1,0 1-1,0 0 0,-1 0 0,-6 0 0,7 0-157,1 1-1,-1 0 0,0 0 0,0 0 1,1 0-1,-1 1 0,0-1 0,1 1 1,-1 0-1,0 0 0,1 0 0,-1 1 0,1-1 1,0 1-1,-1 0 0,1 0 0,-4 3 1,-11 22-3975,10 13-3996,8-14-1521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15471,'0'0'10463,"-4"9"-10154,1 1-250,-2-1-1,1 0 1,-2 0-1,1 0 0,-1-1 1,0 1-1,-12 11 0,-62 53 101,52-51-416,-38 43 1,66-65 249,-1 0 1,1 0 0,0 1 0,0-1 0,0 0 0,0 0-1,-1 0 1,1 0 0,0 1 0,0-1 0,0 0-1,0 0 1,0 0 0,0 1 0,0-1 0,0 0 0,0 0-1,0 0 1,-1 1 0,1-1 0,0 0 0,0 0-1,0 1 1,0-1 0,1 0 0,-1 0 0,0 0 0,0 1-1,0-1 1,0 0 0,0 0 0,0 0 0,0 1-1,0-1 1,0 0 0,0 0 0,1 0 0,-1 1 0,0-1-1,0 0 1,0 0 0,0 0 0,1 0 0,-1 0 0,0 1-1,0-1 1,0 0 0,1 0 0,16 4-55,33-4 178,-40 0-132,146-4 117,-41 1-2225,-39 2-3148,-57 2 1336,-8 3-939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10826,'0'0'10410,"64"5"-7944,-11-6-448,5-3-736,4 2-802,4 0-416,-5 2-64,1 0-1441,-11 0-1698,-4 0-4100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 13132,'0'0'1954,"-5"0"-32,-12 19-1441,-8 10-257,-9 9 32,-3 8-128,-5 3 64,1 4-96,1-3-32,4-3 1,4-4-33,2-6 0,6-9 0,1-6-769,6-8-1505,4-6-641,3-8-3171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5381,'0'0'13805,"69"34"-12556,-40-12-256,1 3-224,0 2-513,2 1-192,8 1 32,1 0-288,2-4-1601,3-4-1443,-1-7-2113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15663,'0'0'7874,"-6"13"-7559,-7 9-201,-1-1 1,-1 0-1,0 0 0,-2-2 1,0 0-1,-25 20 1,-11 3-48,33-26-43,0 0 1,1 1 0,-31 34-1,50-50-28,0-1-1,-1 0 0,1 0 1,0 0-1,0 1 0,0-1 1,0 0-1,-1 0 1,1 0-1,0 1 0,0-1 1,0 0-1,0 0 0,0 1 1,0-1-1,0 0 0,0 0 1,0 1-1,0-1 1,0 0-1,0 1 0,0-1 1,0 0-1,0 0 0,0 1 1,0-1-1,0 0 1,0 0-1,0 1 0,0-1 1,0 0-1,0 0 0,1 1 1,-1-1-1,0 0 1,0 0-1,0 0 0,0 1 1,1-1-1,-1 0 0,0 0 1,0 0-1,0 0 1,1 1-1,17 3 3,29-6 97,-44 1-108,114-13 100,5 0-567,-41 10-2682,-80 4 3091,1 0-328,0-1 0,-1 1 0,1 0 1,0 0-1,0 1 0,0-1 0,0 0 0,0 1 0,0-1 0,-1 1 0,1-1 1,0 1-1,0 0 0,2 1 0,1 5-4368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14318,'0'0'7751,"68"1"-5573,-23-2-545,14-3-608,5 1-768,2 3-225,0 0-353,-2 0-2401,-4 0-3044,-7-5-6501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5 340 9961,'0'0'7207,"-2"8"-5434,1-6-1676,1 0 0,-1 0 0,1-1 0,0 1 0,-1 0 0,1 0 0,0 0 0,0 0 0,0 0 0,0-1 0,0 1 0,1 0 0,-1 0 1,1 0-1,-1-1 0,2 3 0,-1-3 10,1 0 0,-1 0 0,1-1-1,-1 1 1,1-1 0,0 1 0,-1-1 0,1 0 0,0 1 0,-1-1 0,1 0 0,0 0 0,-1 0 0,1 0 0,0-1 0,-1 1 0,1 0 0,0-1 0,-1 1 0,1-1 0,0 1-1,-1-1 1,1 0 0,-1 0 0,0 0 0,2-1 0,34-17 429,-1-2 0,0-1 0,-2-2 0,-1-2-1,-1-1 1,-1-1 0,32-38 0,-59 61-468,11-10 46,-2 0-1,1 0 1,-2-2 0,0 0 0,-1 0 0,13-27 0,-66 140-1865,25-62 1769,-17 53 0,31-77-30,0 1 1,1-1-1,0 1 0,0 0 1,1 0-1,1-1 1,0 1-1,0 0 0,4 18 1,-4-28-106,1 1 0,-1-1 0,1 0 0,-1 0 0,1 0 0,0 0 0,0 0 0,-1 1 1,1-1-1,0 0 0,0-1 0,0 1 0,0 0 0,0 0 0,0 0 0,0 0 0,0-1 0,1 1 0,-1-1 1,3 2-1,-3-2-348,0 1 0,1-1 0,-1 0 0,1 1 0,-1-1 0,0 0 0,1 0 0,-1 0 0,1 0 0,-1 0 0,1 0 0,-1-1 0,1 1 0,-1 0 0,0-1 0,1 1 0,-1-1 0,0 1 0,3-2 0,12-18-7885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5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11915,'0'0'6844,"-4"10"-5664,-14 25 750,-35 48 0,33-54-1499,1 1 0,1 0 0,-23 57 0,40-84-409,0 0 1,0 0-1,0 1 1,0-1-1,1 0 0,-1 1 1,1-1-1,0 0 1,0 1-1,0-1 1,0 1-1,1-1 1,-1 0-1,2 5 0,-1-6 31,0-1-1,0 1 0,0 0 0,0 0 0,1 0 0,-1-1 0,1 1 1,-1-1-1,1 1 0,-1-1 0,1 1 0,0-1 0,0 0 0,0 0 0,0 0 1,3 2-1,7 0-64,0-1-1,0 0 1,0 0 0,0-1 0,0 0-1,17-2 1,-27 1-47,3 0-459,-1 0 0,1-1-1,0 1 1,0-1 0,0 0 0,0 0-1,0-1 1,-1 0 0,1 1-1,-1-1 1,8-5 0,14-13-5739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12204,'0'0'4420,"-29"50"-1698,24-24-544,3 2-736,-2 3-706,4 1-447,0 3-225,8 0-128,12-2-1826,5-5-2178,1-6-3395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35 14347,'1'-3'430,"0"1"-1,0-1 1,0 1-1,0-1 1,0 1-1,-1-1 1,1 1-1,-1-5 1,0 6-347,0 1 0,0 0 0,0-1 0,0 1 0,0 0 0,0-1 0,0 1 0,0-1-1,-1 1 1,1 0 0,0-1 0,0 1 0,0 0 0,-1 0 0,1-1 0,0 1 0,0 0 0,-1-1 0,1 1 0,0 0 0,-1 0 0,1 0 0,0-1 0,-1 1 0,1 0 0,-17 1 1570,8 2-1481,0 1 0,0 0 0,1 1 0,0-1 0,0 2 0,0-1 0,1 1 0,0 0 0,0 1 0,-10 11 0,-6 10 36,-26 42 1,30-40-31,2 0-1,-23 54 1,32-63-102,1 0-1,1 1 0,1 0 1,0 0-1,-1 28 0,6-43-46,-1 0 0,1 0-1,1-1 1,-1 1-1,1 0 1,1-1 0,-1 1-1,1-1 1,0 1-1,1-1 1,4 9 0,-6-12-2,2 0 0,-1 0 0,0-1 0,0 1 0,1 0 0,0-1 0,-1 0 0,1 0 0,0 0 0,0 0 0,0 0 0,0 0 0,1-1 0,-1 1 0,0-1 0,1 0 0,-1 0 0,1-1 0,-1 1 0,1 0 0,-1-1 1,1 0-1,4 0 0,1-1 64,-1 0 1,0-1-1,0 0 1,1 0 0,-1-1-1,-1 0 1,1 0-1,0 0 1,-1-1 0,0-1-1,0 1 1,0-1 0,0 0-1,-1-1 1,9-9-1,-9 10-8,-1-1 0,0 0 0,0 0 0,-1-1 0,1 0 0,-2 1 0,1-1 0,-1-1 0,0 1 0,0 0 0,-1-1 0,0 0 0,0 1 0,0-1 0,-1 0 0,0-11 0,-2 17-71,1 0 1,0 0-1,-1 0 0,1 0 0,-1 0 0,1 0 1,-1 0-1,0 0 0,0 1 0,0-1 0,0 0 0,0 1 1,0-1-1,-1 0 0,1 1 0,0-1 0,-1 1 1,1 0-1,-1-1 0,0 1 0,1 0 0,-1 0 1,0 0-1,0 0 0,1 1 0,-1-1 0,0 0 0,0 1 1,0-1-1,0 1 0,-4-1 0,2 1-53,0-1-1,0 1 0,-1 0 0,1 1 1,0-1-1,0 1 0,-1-1 0,1 1 1,0 0-1,0 1 0,0-1 0,0 1 1,0 0-1,-3 2 0,6-3 19,-34 26-1771,34-25 1723,0-1 0,-1 0-1,1 1 1,0-1 0,0 1 0,0-1-1,0 1 1,0 0 0,0-1 0,0 1-1,0 0 1,1 0 0,-1 0 0,1-1-1,-1 1 1,1 0 0,0 0 0,0 0-1,0 2 1,4 4-656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7399,'0'0'6278,"9"68"-3427,8-31-97,0 7-864,0 5-641,-6 10-384,-11 5-545,0 10-160,-26 5-95,-19 5 63,-19 1-64,-15-2-2306,-14-2-3748,-10-6-5189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5573,'5'0'10410,"-5"2"-8232,0 18-1825,0 7 447,0 6 385,-5 8-96,-1 4-448,0 3-417,1 3-128,1 2-32,2-2-96,0-3-832,2-6-450,-4-5-63,3-10-96,-5-9-1474,-5-6-2114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5 164 9897,'0'0'2210,"-1"-11"497,-2-37-43,3 44-2481,0 1 0,0 0 0,1 0 1,-1 0-1,1 0 0,0 0 0,0 0 0,0 0 0,1 0 1,-1 0-1,1 0 0,-1 0 0,1 1 0,0-1 1,0 1-1,0-1 0,0 1 0,0 0 0,1 0 0,-1 0 1,1 0-1,-1 0 0,1 1 0,0-1 0,3-1 0,5-2-34,0 0-1,1 1 0,0 1 0,20-5 1,-5 4-86,1 0 1,0 2-1,0 0 1,0 2-1,30 4 1,-44-2-68,-1 0-1,1 1 1,0 0 0,-1 1 0,0 0-1,0 1 1,0 1 0,-1 0-1,0 0 1,0 2 0,0-1 0,12 12-1,-23-18-3,1 0 0,0 1 0,-1-1 0,1 0 0,-1 1 0,0 0 0,1-1 0,-1 1 0,0 0 0,0 0-1,0 0 1,0 0 0,0 0 0,-1 0 0,1 0 0,0 0 0,-1 0 0,0 0 0,1 0 0,-1 0 0,0 0-1,0 0 1,0 0 0,0 0 0,-1 1 0,1-1 0,-1 0 0,1 0 0,-1 0 0,1 0 0,-1 0 0,0 0 0,0 0-1,0-1 1,0 1 0,-1 0 0,1 0 0,0-1 0,-1 1 0,1-1 0,-3 2 0,-7 7 86,0-2 0,-1 1 0,0-1 0,-25 12 0,23-13-6,-51 24 181,1-1-2314,25-5-5836,30-17-863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9353,'0'0'11931,"-9"4"-10938,-6 5-895,1 0 1,0 0-1,0 1 0,1 1 1,1 1-1,0 0 0,0 0 1,1 1-1,1 0 0,0 1 0,1 0 1,0 1-1,1 0 0,-10 28 1,7-16-73,2 0 0,1 0 0,1 1 0,1 1 0,2-1-1,1 1 1,1-1 0,2 39 0,1-58-37,1 0-1,0 0 1,1 0-1,-1 0 1,2 0-1,-1-1 1,1 1-1,1-1 1,-1 0-1,1 0 1,1-1-1,-1 1 1,1-1-1,1 0 1,-1-1-1,1 0 0,12 9 1,-10-9-729,0 0-1,0-1 1,0 0-1,1 0 1,13 4 0,27 2-6937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3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72 7495,'0'0'5066,"2"-9"-1836,3-2-2060,4-12 299,-7-1 2447,-2 23-3886,0 1-1,0 0 0,-1-1 1,1 1-1,0 0 0,-1-1 1,1 1-1,0 0 0,-1 0 1,1 0-1,0-1 0,-1 1 1,1 0-1,-1 0 0,1 0 1,0 0-1,-1 0 0,1 0 1,-1-1-1,1 1 0,0 0 1,-1 0-1,1 0 0,-1 1 0,1-1 1,-1 0-1,1 0 0,0 0 1,-1 0-1,1 0 0,-1 0 1,1 1-1,0-1 0,-1 0 1,1 0-1,0 0 0,-1 1 1,1-1-1,0 0 0,-1 1 1,1-1-1,0 0 0,-1 1 1,-16 10-264,10-4 227,0 1 0,0-1 0,1 2 0,1-1-1,-1 0 1,1 1 0,1 0 0,-1 1 0,2-1-1,-4 13 1,5-18 4,1 1-1,0-1 1,0 1 0,1 0-1,-1 0 1,1-1 0,0 1-1,1 0 1,-1 0-1,1-1 1,0 1 0,0 0-1,0-1 1,1 1 0,-1-1-1,1 1 1,0-1 0,1 0-1,-1 0 1,1 0-1,0 0 1,-1 0 0,7 5-1,26 15 15,13 11-644,-46-34 530,0 1 0,0 0 0,0 0 0,-1-1 0,1 1 0,-1 0 0,0 0 0,1 1 0,-1-1 0,0 0 1,0 0-1,0 1 0,-1-1 0,1 0 0,0 1 0,-1-1 0,0 1 0,1 4 0,-2-5 92,0 0 1,0 0-1,0 0 1,-1 0-1,1 0 0,0 0 1,-1 0-1,0 0 1,1 0-1,-1-1 0,0 1 1,0-1-1,0 0 1,0 1-1,0-1 1,0 0-1,0 0 0,0 0 1,0 0-1,-1 0 1,1-1-1,0 1 0,-1-1 1,1 0-1,0 1 1,-3-1-1,-64 5 489,66-5-410,-1 0 1,1 0-1,0-1 1,0 1-1,0-1 0,0 0 1,0 0-1,0 0 1,0 0-1,0-1 0,0 1 1,0-1-1,1 0 1,-1 1-1,1-1 0,-1 0 1,1-1-1,0 1 1,0 0-1,-3-4 0,4 4-51,0 1 0,0-1 0,0 0-1,1 0 1,-1 0 0,1 1 0,-1-1 0,1 0-1,0 0 1,-1 0 0,1 0 0,0 0-1,0 0 1,0 1 0,1-1 0,-1 0-1,0 0 1,1 0 0,-1 0 0,1 0 0,-1 1-1,1-1 1,0 0 0,0 1 0,0-1-1,0 0 1,0 1 0,0-1 0,1 1-1,-1 0 1,0-1 0,1 1 0,-1 0 0,3-2-1,10-6-7,1 0 0,0 1 0,1 0 0,0 1 0,0 1 0,0 1-1,17-4 1,-19 6 212,0 0 1,0-1-1,-1-1 0,0 0 0,0-1 0,0 0 0,0-1 1,-1-1-1,0 0 0,19-17 0,-30 24-147,0-1-1,1 1 1,-1-1-1,0 1 1,0-1 0,1 0-1,-1 1 1,-1-1-1,1 0 1,0 0 0,0 0-1,-1 0 1,1 0-1,-1 0 1,1 0-1,-1 0 1,0 0 0,0 0-1,0 0 1,0 0-1,0 0 1,-1 0 0,1 0-1,0 0 1,-1 0-1,0 0 1,1 0 0,-1 0-1,0 0 1,0 0-1,0 1 1,0-1-1,0 0 1,-1 1 0,1-1-1,0 1 1,-4-3-1,1 0-115,0 1-1,0-1 0,-1 1 1,0 1-1,1-1 1,-1 0-1,0 1 0,0 0 1,-1 0-1,1 1 0,0-1 1,0 1-1,-6 0 0,7 0-204,0 1 0,0 0 0,0 0 0,0 0 0,0 1 0,0-1-1,0 1 1,0 0 0,0 0 0,1 0 0,-1 0 0,0 1 0,1 0-1,-1 0 1,1 0 0,0 0 0,-4 3 0,4-2-370,0 0 1,1 1-1,0-1 1,-1 1-1,1 0 1,0 0-1,1 0 1,-1 0 0,1 0-1,0 0 1,0 0-1,0 0 1,0 0-1,1 1 1,0 7-1,-1 19-5960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12812,'0'0'7591,"51"4"-5349,-17-4-1185,8 0-768,1 0-257,2 0-1089,-2 0-3363,-3-5-3940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11563,'4'1'4292,"2"16"-3171,-6 4 224,0 4 65,0 6-385,0 0-577,0 0-224,0-2-160,0 2 32,0-3-32,0 2-896,0-3-1026,1-2-608,3-3-705,-4-5-3011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52 12844,'0'0'9129,"-7"13"-9188,1-1 41,1 0 1,0 0-1,0 1 1,1 0-1,1 0 0,0 0 1,1 1-1,0-1 1,1 16-1,1-27 38,0 0 1,1 0-1,-1 0 0,1 0 1,0 0-1,0 0 0,-1 0 1,1-1-1,0 1 0,1 0 1,-1-1-1,0 1 0,0 0 1,1-1-1,-1 1 0,1-1 1,-1 0-1,1 0 0,0 1 1,-1-1-1,1 0 0,0 0 1,0-1-1,0 1 0,0 0 1,-1-1-1,1 1 0,0-1 1,0 1-1,0-1 0,4 0 1,0 1 201,-1-1 0,1 0 0,0 0 0,-1 0 0,1-1 0,0 0 0,-1 0 0,1 0 0,-1-1 0,0 1 0,8-5 0,-5 2-65,0-1 0,0 0 0,-1 0 0,0-1 0,0 0 0,0-1 0,0 1 0,-1-1 0,0-1 0,-1 1 0,0-1 0,0 0 1,0 0-1,-1 0 0,0-1 0,-1 1 0,0-1 0,0 0 0,-1 0 0,0 0 0,-1-1 0,0 1 0,0-15 0,-1 22-167,0 0 0,-1 0 0,1 0 0,0 0 0,-1 1 0,1-1 0,-1 0 0,0 0 1,0 1-1,0-1 0,0 0 0,0 1 0,0-1 0,0 1 0,0-1 0,0 1 0,-1-1 0,1 1 0,-1 0 0,1 0 0,-1 0 0,-1-1 0,-1 0-111,1 1-1,0 0 0,0 1 0,-1-1 1,1 0-1,0 1 0,-1 0 1,1 0-1,0 0 0,-1 0 0,-5 2 1,-1 0-439,0 0 0,0 1 1,1 0-1,-1 1 1,1 1-1,0-1 1,-12 9-1,11-6-1051,0 0 0,1 1 0,0 1 0,-13 16-1,1 4-5044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7527,'0'0'9038,"10"2"-8056,86 15 1152,0-4 0,110 1 0,208-15-1741,-379 0-296,219-16 12,337-66-1,-399 52-90,-175 26-1235,-43 6-1631,8 0 496,-6-1-2709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10666,'0'-1'344,"0"1"0,0-1 0,0 0 0,0 1 0,1-1 0,-1 1-1,0-1 1,0 1 0,0-1 0,1 1 0,-1-1 0,0 1 0,1-1 0,-1 1 0,0-1 0,1 1 0,-1-1-1,1 1 1,-1-1 0,1 1 0,-1 0 0,1-1 0,-1 1 0,1 0 0,20-6 2565,29 6-3464,-36 0 1641,-5 0-960,0 1-1,0 0 1,0 0 0,0 1-1,0 0 1,-1 0-1,12 6 1,-18-8-124,-1 1 0,1-1 0,-1 1 0,1 0 0,-1 0 0,1 0 0,-1 0-1,1 0 1,-1 0 0,0 0 0,1 1 0,-1-1 0,0 0 0,0 1 0,0-1 0,0 1 0,0-1 0,-1 1 0,1-1 0,0 1 0,-1 0 0,1-1 0,-1 1 0,1 0 0,-1 0 0,0-1 0,0 1-1,0 0 1,0 0 0,0-1 0,0 1 0,0 0 0,-1 0 0,1-1 0,-1 1 0,1 0 0,-1-1 0,1 1 0,-1 0 0,0-1 0,0 1 0,0-1 0,0 0 0,0 1 0,-3 2 0,-3 4 46,-1 0 1,0-1 0,0 0 0,-1 0 0,1 0 0,-2-1 0,1-1 0,-16 8-1,-36 24 148,61-37-203,-1 0 0,1 1 1,0-1-1,-1 0 0,1 0 1,0 0-1,-1 1 0,1-1 0,0 0 1,-1 1-1,1-1 0,0 0 1,0 1-1,-1-1 0,1 0 1,0 1-1,0-1 0,0 0 0,-1 1 1,1-1-1,0 0 0,0 1 1,0-1-1,0 1 0,0-1 0,0 0 1,0 1-1,0-1 0,0 1 1,0-1-1,0 0 0,0 1 1,0 0-1,14 5-82,27-3 201,-37-2-62,142 2-102,-48-5-3062,-27-3-2881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16716,'16'-3'2080,"1"-1"-1336,13-9-368,9 1 2513,7-5-2529,1 3-216,-3 7-472,-1-5-312,-7 8-520,-7 0 911,-9 2-231,-7 1-192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37 7495,'14'-10'3537,"-10"7"-2431,0-1-1,0 1 0,1 0 0,-1 1 1,1-1-1,-1 1 0,1 0 1,6-2-1,-11 8-989,-1-1-1,1 1 1,-1 0 0,0-1-1,0 1 1,0-1 0,0 1-1,-3 4 1,-21 32 552,-42 50-1,39-55-448,-44 74-1,74-115-196,0 0 0,0 1 0,1-1 0,0 1 0,0 0 0,0 0-1,1 0 1,-1 0 0,6-4 0,-9 9-631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6406,'32'1'13374,"9"-1"-6704,2 2-4770,87 4-5069,-78-3 4338,-37 2-1303,-7-2-1828,-1-1-6811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11115,'0'0'10831,"9"3"-9560,19 4-455,-1-2 1,2-1 0,-1-1 0,49-2 0,-39-1-2093,0 1 0,65 12 0,-68-6-5621,-23-7 1884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10250,'0'0'11184,"11"-8"-9620,-5 3-1369,0 0 1,0 1 0,1 0 0,-1 0-1,1 0 1,0 1 0,0 0 0,1 0-1,-1 1 1,1 0 0,-1 0 0,1 1-1,-1 0 1,11 0 0,-6 1 111,-5-1-195,1 1 1,-1 0-1,1 1 0,-1 0 1,15 3-1,-21-3-111,1-1 1,-1 1-1,0 0 1,1-1 0,-1 1-1,0 0 1,0 0-1,1 0 1,-1 0-1,0 0 1,0 0-1,0 0 1,0 0-1,0 0 1,0 1-1,-1-1 1,1 0-1,0 1 1,-1-1-1,1 0 1,0 1-1,-1-1 1,0 1-1,1-1 1,-1 1-1,0-1 1,0 1-1,0-1 1,0 1-1,0-1 1,0 1-1,0-1 1,-1 1-1,1-1 1,-1 3 0,-1 1 5,0 0 1,0 0 0,0 0 0,0 0 0,-1-1-1,0 1 1,0-1 0,0 0 0,0 0 0,-1 0-1,-4 4 1,-53 40 160,31-25-93,7-6-77,-19 16-17,40-31-6,0 0 0,0 0 0,0 0 0,1 0 0,-1 1 0,1-1 0,-1 0 0,1 1 0,0-1 0,0 1-1,0 0 1,0-1 0,1 1 0,-1 0 0,0 4 0,2-5 19,-1-1 0,0 0 1,1 1-1,-1-1 0,1 0 0,0 0 0,-1 1 1,1-1-1,0 0 0,0 0 0,0 0 0,0 0 1,-1 0-1,1 0 0,1 0 0,-1 0 0,0-1 1,0 1-1,0 0 0,0-1 0,1 1 0,-1 0 1,0-1-1,0 0 0,1 1 0,-1-1 0,0 0 1,2 1-1,45 5 95,-44-6-90,5 1-74,111 4-95,-59-9-2385,-6-10-4179,-34 4 1219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9417,'0'0'8007,"60"0"-5828,-18 0-514,5 0-576,7 0-608,5 0-385,-5 0-385,-1 0-2049,-8-4-3331,2-6-3908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0 7015,'0'0'16458,"-12"6"-16293,-363 197 326,373-202-482,0 0 0,1 0 0,-1 0 0,1 0 0,-1 0 0,1 0 0,-1 0 0,1 0 0,0 0 0,-1 1 0,1-1 0,0 1 0,0-1 0,-2 4 0,3-5-8,1 1 1,-1-1-1,0 1 1,0-1-1,0 1 0,1-1 1,-1 1-1,0-1 1,0 1-1,1-1 0,-1 1 1,0-1-1,1 0 1,-1 1-1,0-1 0,1 0 1,-1 1-1,1-1 1,-1 0-1,1 0 0,-1 1 1,1-1-1,-1 0 1,1 0-1,-1 0 1,1 1-1,-1-1 0,1 0 1,-1 0-1,1 0 1,0 0-1,62 3 13,-52-3 6,73-2-135,64 2-536,-51 13-6030,-69-5 2298,-9 0-1179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5349,'0'0'16912,"68"2"-15535,-23-2-192,8 0-320,2 0-512,7 0-257,-11 0-385,6 0-1921,-9 0-1473,2 0-3460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8072,'0'0'15630,"13"-7"-13911,18-12-1125,-1-1 0,0-1-1,-2-1 1,39-40 0,42-68 382,-117 169-1638,-26 31 555,21-47-126,2 0 0,0 1 0,2 0 0,0 0 0,-8 43 0,17-67 20,0 1 1,0 0-1,0 0 1,-1-1-1,1 1 1,0 0-1,0-1 0,0 1 1,0 0-1,0 0 1,1-1-1,-1 1 1,0 0-1,0 0 0,0-1 1,1 1-1,-1 0 1,0-1-1,1 1 1,-1 0-1,1-1 0,-1 1 1,0-1-1,1 1 1,-1-1-1,1 1 1,0-1-1,-1 1 0,1-1 1,-1 1-1,1-1 1,0 0-1,-1 1 1,1-1-1,0 0 0,-1 1 1,1-1-1,0 0 1,0 0-1,-1 0 1,1 0-1,0 0 0,0 0 1,-1 0-1,1 0 1,0 0-1,0 0 1,-1 0-1,1 0 0,0-1 1,-1 1-1,1 0 1,0 0-1,-1-1 1,1 1-1,0-1 0,-1 1 1,1 0-1,-1-1 1,2 0-1,16-11-6876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12268,'0'0'12187,"-4"10"-11728,-25 48 331,-13 26 31,39-77-797,0 1 1,1 0 0,0-1 0,0 1-1,1 0 1,0 0 0,0 0 0,0 0-1,2 8 1,0-14-20,0 1 0,0-1 0,0 0 0,1 0-1,-1 0 1,1 0 0,-1 0 0,1 0 0,0-1 0,0 1 0,0-1 0,0 1 0,0-1 0,0 0-1,0 1 1,0-1 0,1 0 0,-1 0 0,0-1 0,1 1 0,-1 0 0,1-1 0,-1 0 0,0 1-1,1-1 1,-1 0 0,4 0 0,5 1-623,0-1 0,-1 0 0,1 0 0,0-1 0,11-2 0,-17 1-257,0 0 1,-1 0 0,1 0 0,-1-1 0,1 0 0,-1 0-1,0 0 1,0 0 0,0 0 0,-1-1 0,5-5 0,17-19-9114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9769,'0'0'4677,"-52"65"-1763,37-31-928,0 0-352,1-1-417,11-2-480,1-4-513,2-4-128,11-8-352,6-5-1986,4-9-3139,3-1-8040</inkml:trace>
  <inkml:trace contextRef="#ctx0" brushRef="#br0" timeOffset="1">249 167 13068,'0'0'11435,"49"14"-10986,-17-14-385,2 0-64,2 0-1666,2-5-2466,0-5-4260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16396,'18'6'1920,"15"-4"-1096,8-2-312,7-3 937,5-3-249,0-1-664,-2 0-568,-6-2 168,-2 2-160,-8 3-128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14125,'0'0'11013,"9"-4"-9390,33-19-1417,-2-1 0,0-2 0,-2-2 0,-1-2 0,-2-1 0,53-58 0,-137 172-1520,42-73 1322,-42 70 177,47-75-199,-1 1 0,0 0 0,1-1 0,0 1 0,0 0 0,1 1 0,0-1 0,0 0 0,0 0 0,1 0 0,0 1 0,0 7 0,1-13-84,-1 0-1,0-1 1,0 1 0,1 0-1,-1 0 1,1 0 0,-1 0-1,1-1 1,-1 1 0,1 0-1,-1-1 1,1 1-1,0 0 1,-1-1 0,1 1-1,0-1 1,0 1 0,-1-1-1,1 1 1,0-1 0,0 1-1,0-1 1,0 0 0,0 0-1,-1 1 1,1-1 0,0 0-1,1 0 1,27 0-5261,-27 0 4938,27-5-7982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13036,'-9'9'1463,"-9"8"529,1 1 1,-18 25-1,31-38-1702,0 1 0,0 0 1,0 1-1,0-1 0,1 0 0,0 1 0,1 0 1,-1 0-1,1 0 0,0 0 0,1 0 0,0 0 0,0 0 1,1 12-1,0-17-214,0 0 0,1 0 0,-1 0 0,1 0 0,0 0 0,0 0 0,0-1 0,0 1 0,0 0 0,0 0 0,0-1 0,0 1 0,1-1 0,-1 1 0,1-1 0,-1 1 0,1-1 0,-1 0 1,1 0-1,0 0 0,2 1 0,1 0 113,0 0 1,0 0 0,0-1-1,0 1 1,0-1 0,1 0 0,-1-1-1,7 1 1,-4-1-13,0 0 0,0-1 0,0 0 0,0 0 0,-1 0 0,1-1 0,0-1 0,-1 1 0,1-1 0,-1 0 0,10-6 0,-8 1-26,0 0 1,-1 0-1,1 0 0,-2-1 1,1-1-1,8-14 1,-13 19-155,-1 0 1,1 0 0,-1 0 0,0-1 0,0 1 0,-1 0-1,1-1 1,-1 1 0,0-1 0,-1 0 0,0 1-1,0-1 1,0 0 0,0 1 0,-2-9 0,1 11-153,-1 1 0,1-1 0,-1 1 0,1-1 0,-1 1 0,0 0-1,0-1 1,0 1 0,0 0 0,0 0 0,0 1 0,-1-1 0,1 0 0,-1 1 0,1-1 0,-1 1 0,1 0 0,-1 0 0,0 0 0,0 0 0,1 1 0,-1-1 0,0 1 0,0-1 0,0 1 0,-4 0 0,-9-1-1309,1 1 0,-1 0 0,-24 5 0,-20 10-3565,-8 6-1713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1121,'13'-2'11942,"55"-4"-6816,84-9 595,1 7-3638,335 29-2044,101-3-3847,-551-20 3473,0-3 0,-1 0 0,69-21 0,-36 2-2819,-3-3-3648,-62 23 3310,-4 1-1029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13965,'0'0'8344,"12"-2"-6865,1 1-1185,26-4 483,-1 2-1,1 2 1,43 4-1,-80-3-784,-1 0 0,1 0-1,0 0 1,-1 0-1,1 0 1,-1 1-1,1-1 1,-1 0 0,1 1-1,-1 0 1,1-1-1,-1 1 1,0 0-1,1-1 1,-1 1 0,0 0-1,1 0 1,-1 0-1,0 0 1,0 0 0,0 1-1,0-1 1,0 0-1,0 0 1,0 1-1,-1-1 1,1 1 0,0-1-1,-1 1 1,1-1-1,-1 1 1,0-1-1,1 1 1,-1-1 0,0 1-1,0-1 1,0 1-1,0-1 1,0 1 0,0 0-1,0-1 1,-1 2-1,-1 2 2,1 0 1,-2 0-1,1 0 0,0 0 0,-1 0 0,0-1 0,0 1 0,-1-1 0,1 0 1,-7 6-1,-8 5 138,-1 0 1,-21 11-1,10-6-45,31-20-83,-1 0-1,0 0 0,0 0 1,1 0-1,-1 0 1,0 0-1,1 0 1,-1 0-1,0 0 0,0 0 1,1 1-1,-1-1 1,0 0-1,0 0 1,1 0-1,-1 1 1,0-1-1,0 0 0,0 0 1,0 0-1,1 1 1,-1-1-1,0 0 1,0 0-1,0 1 1,0-1-1,0 0 0,0 0 1,1 1-1,-1-1 1,0 0-1,0 1 1,0-1-1,0 0 0,0 0 1,0 1-1,0-1 1,0 0-1,0 1 1,-1-1-1,1 0 1,0 0-1,0 1 0,0-1 1,0 0-1,0 0 1,0 1-1,0-1 1,-1 0-1,1 0 1,0 1-1,0-1 0,0 0 1,-1 0-1,1 0 1,0 1-1,0-1 1,-1 0-1,1 0 0,0 0 1,0 0-1,-1 0 1,1 1-1,-1-1 1,27 2 141,-25-2-127,34 0 255,130 0-847,-56-11-3254,-25-6-2262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8776,'0'0'7597,"12"6"-6311,3 4-920,0 0 0,0 1-1,-1 0 1,-1 1 0,0 1-1,-1 0 1,0 1 0,-1 0-1,0 1 1,-2 0 0,14 27 0,-15-21-246,-1 0-1,-1 1 1,-1 0 0,-1 0 0,-1 0 0,0 1 0,-2-1 0,-1 0 0,-1 1 0,-1-1 0,0 1 0,-2-1 0,-1 0 0,0-1 0,-2 1 0,0-1 0,-2 0 0,-11 22 0,2-10-294,-1 0 0,-2-1 0,-1-1-1,-27 29 1,18-27-2105,-1-1 0,-71 54-1,26-32-5882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11531,'0'0'11403,"49"2"-10795,-6-2-255,8 2-225,0-2-128,2 4-128,-6 1-1570,-5-4-1921,-12-1-1634,-8 0-6919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12876,'0'0'6823,"83"1"-4773,-30-1-737,4-4-865,12 1-352,-3-3-192,4 3-1858,-10-3-3715,-7-1-4869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13261,'0'0'9865,"13"77"-9641,-13-38-96,0-2-96,0 3 0,0 1-192,0-5-1185,-4 0-1442,-1-9-768,-1-8-161,-5-6-2594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12524,'0'0'2883,"2"-10"571,-2 6-3269,1 0 1,0-1 0,0 1 0,1 0 0,-1 0-1,1 0 1,0 0 0,0 1 0,0-1 0,0 0-1,1 1 1,-1-1 0,1 1 0,0 0 0,0 0 0,0 0-1,1 0 1,-1 1 0,1-1 0,-1 1 0,1 0-1,0 0 1,0 0 0,0 1 0,8-3 0,15-5 1,0 1 0,0 2 0,1 1 1,0 1-1,0 1 0,0 1 0,1 2 0,-1 1 1,0 1-1,0 1 0,0 2 0,0 1 0,-1 1 1,37 14-1,-54-16-303,0 0-1,-1 0 1,0 1 0,1 1 0,8 8 0,-16-14 66,0 1 1,-1 0-1,1-1 1,-1 1 0,1 0-1,-1 0 1,0 0-1,0 0 1,0 0-1,0 0 1,0 0-1,0 1 1,1 2-1,-2-3 37,-1-1 0,1 0 0,0 1 0,0-1-1,0 0 1,-1 1 0,1-1 0,-1 0 0,1 1 0,-1-1-1,1 0 1,-1 0 0,0 0 0,0 1 0,1-1-1,-1 0 1,0 0 0,0 0 0,0 0 0,0 0 0,0-1-1,-1 1 1,1 0 0,-2 1 0,-13 6 77,-1 0 0,0-1 1,0-1-1,0 0 0,-20 3 1,-19 3-2726,26-5-1049,9-4-1697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5541,'0'0'10864,"-12"9"-10159,-4 5-307,1 1 0,0 0 0,1 1 0,1 1 0,0 0 0,-13 25 0,4 3 640,1 1 1,-15 54-1,29-78-980,2-1 0,0 0-1,2 1 1,0 0 0,1 0-1,1 0 1,3 30 0,-1-46-201,0-1 1,0 0-1,1 0 1,-1 0-1,1 0 1,0 0-1,0 0 1,1 0-1,0 0 1,-1-1-1,2 1 1,-1-1-1,0 0 0,1 0 1,0 0-1,0-1 1,5 5-1,-2-4-680,0 0 0,0 0-1,0 0 1,0-1 0,1 0 0,0-1-1,-1 0 1,1 0 0,0 0 0,14 0-1,20-1-8144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 18268,'9'-20'2880,"-6"16"-1062,-6 15 267,-6 13-936,3-11-1047,1 0 1,0 0-1,1 1 0,1-1 1,0 1-1,-1 23 0,4-36-109,0 1 0,0-1 0,1 1-1,-1-1 1,1 1 0,-1-1-1,1 1 1,-1-1 0,1 1-1,0-1 1,0 0 0,0 0 0,0 1-1,0-1 1,0 0 0,0 0-1,0 0 1,0 0 0,0 0 0,0 0-1,1 0 1,-1 0 0,0-1-1,1 1 1,-1 0 0,1-1 0,-1 1-1,3 0 1,6 1-58,0 0-1,0 0 1,14 0 0,-4 0-13,-13-1 57,0 1 0,-1-1 0,1 1 1,-1 0-1,0 1 0,10 4 0,-15-6 20,0-1 0,0 1 0,0 0 0,0 0 1,0-1-1,0 1 0,0 0 0,0 0 0,0 0 0,0 0 0,-1 0 0,1 0 0,0 0 0,-1 0 0,1 0 0,-1 0 0,1 0 0,-1 1 0,0-1 0,1 0 0,-1 0 0,0 0 0,0 1 0,0-1 0,0 0 0,0 0 0,0 1 0,0-1 0,0 0 0,-1 0 0,1 0 0,0 1 0,-1-1 0,1 0 0,-1 0 0,1 0 0,-1 0 0,1 0 0,-1 0 0,0 0 0,0 0 1,0 0-1,0 1 0,-5 4 21,0 1 1,0-1-1,-1-1 0,1 1 1,-1-1-1,-1 0 1,1 0-1,-1-1 1,-10 5-1,4-4 36,0 0-1,0-1 1,0 0 0,-26 3-1,37-6-129,-1-1 0,1 0 0,0 0 0,0 0 1,0 0-1,0-1 0,0 1 0,0-1 0,0 0 0,0 1 0,0-1 0,0-1 0,0 1 0,-5-3 0,7 2 15,-1 1 0,1-1 0,-1 1 0,1-1 0,-1 0 0,1 0 0,0 1 0,0-1 0,0 0 0,0 0 0,0 0 0,0 0 0,1 0 0,-1 0 0,1-1 0,-1 1 0,1 0 0,0 0 0,0 0 0,0 0 0,0-5 0,2-17-397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12075,'0'0'12492,"50"16"-11179,-16-16-864,4 0-449,2-6-1121,-3 0-1666,-1-1-4612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5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13293,'0'0'15038,"12"-7"-14675,15-13-314,-2 0 1,0-2-1,33-36 0,-40 38-35,-10 12-35,-1 0 0,1-1 0,-2 0 0,11-17 1,-17 26-8,0 0 0,0 0 0,0 0 0,0 0-1,1 0 1,-1 0 0,0 0 0,0 0 0,0 0 0,0 0 0,0 0 0,0 0 0,0 0 0,0 0 0,1 0 0,-1 0 0,0 0 0,0 0 0,0 0 0,0 0 0,0 0 0,0 0 0,0 0 0,0 0 0,1 0 0,-1 0 0,0-1 0,0 1 0,0 0 0,0 0 0,0 0 0,0 0 0,0 0 0,0 0 0,0 0 0,0 0 0,0 0 0,0 0 0,0-1 0,1 1 0,-1 0 0,0 0 0,0 0 0,0 0 0,0 0 0,0 0 0,0 0 0,-1 16-569,-8 24 430,-6 1 52,7-22-79,0 1 1,2 0 0,0 1 0,1 0-1,1-1 1,-2 33 0,7-48-3565,6-4-2782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0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48 12139,'0'0'8996,"9"-9"-6920,24-24-666,-25 27-153,-8 11-1076,-8 9-333,-18 15 252,-1-1 0,-2-1-1,-59 42 1,-17 14 83,105-83-185,1 0-1,-1 0 1,1 0 0,-1 0 0,1 0-1,-1 0 1,1 0 0,-1 0-1,1 0 1,0 1 0,-1-1 0,1 0-1,-1 0 1,0 0 0,1 1-1,-1-1 1,1 0 0,-1 0 0,1 1-1,-1-1 1,1 0 0,-1 1-1,0-1 1,1 0 0,-1 1-1,0-1 1,1 1 0,-1-1 0,0 1-1,0-1 1,0 1 0,1-1-1,-1 1 1,0-1 0,0 1 0,0-1-1,0 1 1,0-1 0,0 1-1,0-1 1,0 1 0,0-1 0,0 1-1,0-1 1,0 1 0,0-1-1,0 1 1,0-1 0,-1 1 0,1-1-1,0 1 1,0-1 0,-1 1-1,1-1 1,0 1 0,-1-1-1,1 0 1,0 1 0,-1-1 0,1 0-1,0 1 1,-1-1 0,1 0-1,-1 1 1,1-1 0,-1 0 0,1 0-1,-1 1 1,55-1-227,-40-1 200,29 1-516,-14-2-1400,0 2 0,1 1 0,-1 2 0,0 0 0,50 14 0,-69-14-6340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0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11499,'0'0'8872,"58"3"-6437,-16-3-514,7-1-800,9 0-672,6 0-385,2 1 0,6 0-1505,-1 0-1730,1 2-4741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9801,'0'-3'332,"0"0"1,1 0-1,0 0 0,0 0 0,0 1 1,0-1-1,0 0 0,1 0 0,-1 1 0,1-1 1,-1 1-1,1-1 0,0 1 0,0 0 0,0-1 1,1 1-1,-1 0 0,0 0 0,1 1 1,-1-1-1,1 0 0,0 1 0,-1 0 0,1-1 1,0 1-1,0 0 0,0 1 0,6-2 0,7-2 393,0 1-1,0 1 0,0 0 0,19 1 0,-26 2-636,0-1 0,0 1-1,0 0 1,-1 1-1,1 0 1,0 1-1,-1 0 1,0 0-1,0 0 1,0 1-1,0 1 1,0-1-1,9 8 1,-13-8-92,0-1 0,0 1 1,0 0-1,-1 0 0,1 0 1,-1 1-1,0-1 0,-1 1 1,1-1-1,-1 1 0,0 0 1,0 0-1,0 0 0,-1 0 1,1 0-1,-1 1 0,-1-1 1,1 0-1,-1 1 0,0-1 1,0 0-1,0 1 0,-2 8 1,0-10 9,1 1-1,-1-1 1,1 0 0,-1 0 0,0 0 0,-1 0 0,1 0 0,-1 0 0,1-1 0,-1 1 0,0-1 0,0 0 0,-5 3 0,-55 38 181,52-37-158,-1 0 1,1 0-1,1 1 0,-19 18 0,28-24-27,-1-1 0,1 1 0,0-1 0,-1 1 0,1 0 0,0 0 0,0-1 0,0 1 0,1 0 0,-1 0 0,0 0 0,1 0 1,-1 0-1,1 0 0,0 0 0,-1 0 0,1 0 0,0 0 0,0 0 0,0 0 0,1 0 0,-1 0 0,1 3 0,1-2 4,-1 0 1,1-1 0,0 1-1,0-1 1,0 1-1,0-1 1,0 0-1,0 0 1,1 0-1,-1 0 1,1 0-1,-1-1 1,6 3-1,5 2-11,1 0 1,-1-2-1,1 0 0,0 0 1,18 1-1,-20-3-330,48 4-1824,-25-11-3387,-22-5-438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0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11211,'0'0'10570,"60"9"-9001,-18-6-320,5 1-448,9 1-577,-1 1-192,0 1-1025,-1-4-2018,-1-3-4996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27 4965,'8'-10'3159,"-4"-6"13319,-17 25-15669,-99 92-399,-51 49-388,163-150-26,-1 0 0,1 1 1,-1-1-1,0 1 0,1-1 0,-1 0 0,1 1 0,-1-1 0,1 1 1,-1-1-1,1 1 0,0-1 0,-1 1 0,1 0 0,-1-1 0,1 1 1,0 0-1,0-1 0,-1 1 0,1 0 0,0-1 0,0 1 0,0 0 0,0-1 1,0 1-1,0 0 0,0-1 0,0 1 0,0 0 0,0-1 0,0 1 1,0 0-1,1-1 0,-1 1 0,0 0 0,0-1 0,1 2 0,1-1-15,0 0 0,0 0-1,0-1 1,0 1-1,0 0 1,0-1-1,0 1 1,1-1-1,-1 0 1,0 0-1,0 0 1,3 0 0,72-9-345,-75 9 364,281-51-7575,-260 46 1921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14382,'0'0'5028,"61"2"-2721,-16-2-546,0 3-864,12-1-641,-5 2-192,-3 1-160,-2 0-1377,-9-1-2050,-2-4-3012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46 9865,'4'-23'7868,"6"10"-3478,-6 12-4136,0-1 1,-1 1-1,1 0 1,0 0 0,0 0-1,-1 0 1,1 1-1,0 0 1,6 0 0,-4-1 3,8 1 50,0-1 0,0 1 0,0 1 0,0 1 0,20 4 0,-32-5-312,1-1 0,-1 1 0,0 0 0,1 0-1,-1 0 1,0 1 0,0-1 0,0 0 0,0 1-1,0-1 1,0 1 0,0 0 0,0 0 0,0 0-1,-1 0 1,1 0 0,-1 0 0,0 0 0,1 0 0,-1 0-1,0 1 1,0-1 0,0 1 0,-1-1 0,1 0-1,-1 1 1,1-1 0,-1 1 0,0 0 0,0-1-1,0 1 1,0-1 0,0 1 0,-1-1 0,1 1-1,-1-1 1,0 1 0,0 1 0,-2 4-47,-1 0 0,1 0 0,-1-1 0,0 0 0,-1 0 0,0 0 0,0 0-1,0-1 1,-1 0 0,0 0 0,-9 7 0,-14 10-327,-36 22 0,63-44 370,-32 18-18,27-16 17,0 0 0,1 0-1,-1 1 1,1 0 0,0 0 0,0 1 0,0-1-1,1 1 1,-7 8 0,11-12 1,1-1 1,0 1-1,0-1 1,-1 1-1,1-1 0,0 1 1,0-1-1,0 1 1,-1 0-1,1-1 0,0 1 1,0-1-1,0 1 1,0 0-1,0-1 0,0 1 1,1-1-1,-1 1 0,0-1 1,0 1-1,0 0 1,0-1-1,1 1 0,-1-1 1,0 1-1,0-1 1,1 1-1,-1-1 0,1 1 1,-1-1-1,0 1 0,1-1 1,-1 0-1,1 1 1,-1-1-1,1 0 0,-1 1 1,1-1-1,-1 0 1,1 1-1,-1-1 0,1 0 1,0 0-1,-1 0 1,1 0-1,-1 0 0,1 1 1,-1-1-1,2 0 0,36 4 129,-31-4-122,140 2-220,-48-8-4075,-29-4-2718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12332,'0'0'5701,"56"56"-3715,-31-21-833,1 8-448,-7 9-289,-8 7-96,-11 8-95,-11 5-97,-23 7 0,-17 6 64,-22 3-640,-8-4-4037,-12-1-6629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19708,'10'0'2385,"0"0"-1521,7-3-400,3-4 1368,6 2-807,6 3-193,-1-6-688,5 1-416,3 4-1081,-2-4 1169,-10-6-184,-5-2-136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13741,'0'0'8947,"5"3"-9048,-2-1 141,0 1 1,0 0 0,0 0 0,0 1 0,0-1-1,0 0 1,-1 1 0,0 0 0,1 0-1,-1 0 1,-1 0 0,1 0 0,-1 0-1,1 0 1,-1 0 0,-1 0 0,1 1 0,0 5-1,2 19 545,-3 49 0,0-48-293,-5 281 1391,1 2-5682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11627,'12'-2'6195,"52"-3"-4115,787-19 1059,143-1-3220,45 44 542,-775-12-398,400-3 206,250 9 791,-853-7-1284,-58-4-2268,-14 0-15345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7976,'0'0'17483,"15"-3"-17521,-11 2 39,4-1 7,0 0 1,0 0-1,1 1 1,-1 0-1,1 1 0,-1 0 1,0 0-1,1 1 1,-1 0-1,1 0 0,11 4 1,235 65 151,-254-70-171,0 0 1,1 1-1,-1-1 0,0 1 1,0-1-1,1 1 0,-1-1 1,0 1-1,0 0 0,0 0 1,0 0-1,0-1 0,0 1 0,0 0 1,0 0-1,0 0 0,0 1 1,0-1-1,-1 0 0,2 2 1,-2-2 4,0 0 1,0 0 0,0 0-1,0 0 1,0 0-1,0 0 1,-1 0 0,1 0-1,0 0 1,-1 0 0,1 0-1,0 0 1,-1 0-1,0 0 1,1 0 0,-1 0-1,1 0 1,-1-1-1,0 1 1,-1 1 0,-6 5 33,0 0-1,-1 0 1,-1-1 0,-9 6 0,6-5 111,-23 19 217,-38 33 1,42-32-2418,-1-1-3627,24-20-5277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35 238 5990,'0'0'12048,"-7"5"-11140,-21 16 106,29-17 605,10-3-502,14-3 872,-9-4-1552,0-1 0,-1 0 0,0-1 0,0-1 0,-1 0 0,20-17 0,76-75-285,-101 92-54,17-18-19,-15 15-77,1 1 1,22-19-1,-33 29-23,1 1 0,-1-1 0,0 1 1,1-1-1,-1 1 0,1-1 0,-1 1 0,0 0 0,1 0 0,-1 0 1,1 0-1,-1 0 0,1 0 0,-1 0 0,1 0 0,-1 0 1,0 1-1,1-1 0,-1 1 0,1-1 0,-1 1 0,0-1 1,1 1-1,-1 0 0,0 0 0,0-1 0,0 1 0,0 0 1,1 0-1,-1 0 0,-1 0 0,1 1 0,1 1 0,35 50-235,-25-33 308,12 13 157,30 31 1,-7-21-2069,-39-38 337,0 1-1,0-1 0,0 0 0,11 4 0,14 1-10248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13613,'0'0'2151,"4"-8"657,-1-2-1783,-2 6-661,0 1 1,1-1 0,-1 1-1,0 0 1,1-1 0,0 1-1,0 0 1,0 0 0,2-3-1,2 34 1046,33 778-1010,-37-751-276,0-14-1360,0-14-2510,0-19-2260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13004,'0'0'2216,"3"-8"613,-1 0-2209,2-3 1038,-1-1 0,0 0 0,0 0 0,0-17 0,-4 29-1611,0 0 1,0-1-1,-1 1 0,1 0 1,0 0-1,0 0 0,-1 0 1,1 0-1,0 0 1,0 0-1,-1 0 0,1 0 1,0 1-1,0-1 1,-2 1-1,-5 4-72,1 0 1,-1 0 0,2 1-1,-1 0 1,0 0-1,1 0 1,0 1-1,1 0 1,0 0-1,0 1 1,0-1 0,1 1-1,0 0 1,0 1-1,1-1 1,-3 12-1,1-4 25,1 0 0,1 0 0,0-1 0,1 2 0,1-1 0,1 0 0,0 0 0,3 22-1,-1-31 95,0-1 0,0 1 0,1 0 0,0-1 0,1 0 0,-1 1 0,1-1 0,6 6 0,-7-8-378,1 0-1,0 1 1,0-2-1,0 1 0,0 0 1,6 3-1,15 1-6453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13773,'0'0'7111,"76"-2"-5990,-41 2-577,1-1-319,8 1-161,-5-5-833,-3-1-2114,-4-7-3427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14830,'0'0'4484,"-60"56"-2914,48-34-481,5 0-320,1 2-449,6-3-192,0-2-64,0-1-128,9-4 128,7-2-128,-5-3-352,8-3-930,-2-3-1536,-2-3-1443,5 0-1985</inkml:trace>
  <inkml:trace contextRef="#ctx0" brushRef="#br0" timeOffset="1">324 67 13549,'0'0'8071,"-62"23"-7718,36-2 95,-5 4 97,5 2-225,-4-1-160,7-3-64,4-5-32,8-4 32,2-5-608,7-6-1058,2-19-7366,2-4 800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8840,'0'0'12780,"60"36"-11787,-37-17-640,5-2-225,2-3-96,-5-1-961,-1-8-2050,-5-5-1825,-4 0-4773</inkml:trace>
  <inkml:trace contextRef="#ctx0" brushRef="#br0" timeOffset="1">254 0 11755,'0'0'7623,"31"57"-5861,-20-29-545,2 5-544,-2 1-385,1 5-160,-12 5 0,0 2-96,-17 2-640,-12-2-1762,-8-9-2659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94 6854,'-11'12'9029,"22"-7"-3105,26-9-2881,-18-4-2738,0 0-1,0-2 1,-1 0-1,21-15 1,35-19-200,-73 43-211,-2 10-163,0 1 1,-1-1-1,0 1 1,-1-1 0,0 0-1,-6 15 1,5-18 76,1 1-1,0 0 1,1 0 0,0 0 0,0 0 0,0 0-1,1 1 1,0-1 0,0 0 0,1 1 0,0-1-1,1 11 1,1-17-199,0 0 0,0 0-1,-1 0 1,1 0 0,0-1 0,0 1 0,0-1-1,0 1 1,0-1 0,0 0 0,0 0-1,0 0 1,0 0 0,0 0 0,0 0 0,0-1-1,0 1 1,-1 0 0,1-1 0,2 0-1,20-11-5378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17948,'0'7'1880,"8"-1"-928,9-5-271,14-4 1207,5-4-464,16-1-399,4-2-153,11-8-240,6 3-72,0-8-304,-1 1-200,-6 1-424,0 1-256,-9 5-616,-4 1-369,-13 5 1153,-1-1-328,-15 0-224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12908,'0'0'2563,"-9"12"-1175,1-4-1154,2-3 73,1 1 0,-1 0-1,1 0 1,0 0-1,1 1 1,-1-1 0,1 1-1,1 0 1,-1 1-1,1-1 1,1 0-1,-1 1 1,-2 15 0,6-22-244,-1 1 0,0-1 1,1 1-1,0-1 1,-1 1-1,1-1 1,0 0-1,0 1 0,-1-1 1,1 0-1,0 0 1,0 1-1,1-1 1,-1 0-1,0 0 0,0 0 1,0 0-1,1-1 1,-1 1-1,1 0 1,-1 0-1,0-1 0,1 1 1,-1-1-1,1 1 1,-1-1-1,1 0 1,-1 0-1,1 0 1,0 1-1,-1-1 0,1-1 1,-1 1-1,3 0 1,0 0 50,1 0 0,0 0-1,-1-1 1,1 1 0,-1-1 0,1 0 0,-1 0 0,1-1 0,-1 1 0,0-1 0,6-3 0,-7 2-87,1 0-1,0-1 1,-1 0 0,0 1-1,0-1 1,0 0 0,0-1 0,-1 1-1,1 0 1,-1-1 0,0 1-1,-1-1 1,1 0 0,-1 0-1,0 0 1,0 1 0,0-1-1,-1 0 1,1 0 0,-1 0 0,-1 0-1,0-7 1,1 11-85,0 0 1,0 0-1,-1 0 1,1 0-1,0 0 1,-1 0-1,1 1 1,-1-1-1,1 0 1,-1 0 0,1 0-1,-1 0 1,0 1-1,1-1 1,-1 0-1,0 0 1,0 1-1,1-1 1,-1 1-1,0-1 1,0 1-1,0-1 1,0 1-1,0-1 1,0 1-1,0 0 1,0-1-1,0 1 1,0 0-1,-1 0 1,-34 1-6681,23 4 1298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7111,'0'0'13143,"10"5"-12673,9 2-362,0-1 0,0 0 0,1-1 1,-1-1-1,1-1 0,27 1 1,34-7 152,117-18 1,108-1 492,-98 11-419,-157 7-311,-24 3 395,1-2 0,52-12 0,68-21 280,43-13-103,-158 38-288,0-1-1,-1-2 1,54-32-1,-43 19-149,-2-3 1,69-62-1,-65 48-165,1 2-1,2 2 0,2 3 1,2 1-1,1 3 0,93-43 1,-133 72-7,0 0 0,1 1-1,-1 0 1,1 1 0,26-1 0,73 6-107,-83-1 108,-2 0-10,0 2-1,0 1 1,-1 1 0,1 1 0,-1 1-1,-1 2 1,0 0 0,0 2-1,-1 1 1,31 21 0,178 106 49,-176-112-14,2-4-1,1-2 1,124 28-1,-67-20 2,10 0 152,1-5 0,197 13 0,264-23-2854,-594-17-2217,-8-6-4516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8200,'0'0'1532,"3"-8"390,0 1-1309,14-35 2029,1 15 6018,-18 42-8308,0 104-222,-1 118 740,35 288-1,-33-520-1046,5 33 641,-5-36-557,-1-1 1,0 0-1,0 0 0,0 0 1,1 0-1,-1 0 1,0 1-1,1-1 0,-1 0 1,1 0-1,0 0 0,-1 0 1,1 0-1,0-1 0,-1 1 1,1 0-1,0 0 1,0 0-1,0 0 0,0-1 1,0 1-1,0-1 0,0 1 1,1 0-1,-1-1-213,0 0 0,-1 0 0,1 0 0,0-1-1,-1 1 1,1 0 0,-1 0 0,1-1 0,0 1 0,-1 0 0,1-1 0,-1 1-1,1-1 1,-1 1 0,1-1 0,-1 1 0,0-1 0,1 1 0,-1-1 0,1 1-1,-1-1 1,0 1 0,0-1 0,1 0 0,-1 1 0,0-1 0,0 0 0,0 0-1,2-18-13039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2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76 11211,'0'0'16810,"-5"2"-16938,1-1 109,0 1 0,0 1 0,0-1 0,1 0 0,-1 1 0,1 0 0,0 0 0,0 0 0,0 0 0,0 1 0,0-1 0,0 1 1,1-1-1,-3 6 0,4-7-10,0 0 1,0-1 0,0 1-1,0 0 1,1 0 0,-1 0 0,1 0-1,-1 0 1,1 0 0,-1 0 0,1 0-1,0 0 1,0 0 0,0 0-1,0 0 1,0 0 0,1 0 0,-1 0-1,1 0 1,-1 0 0,1 0-1,0 0 1,0 0 0,-1 0 0,1 0-1,1-1 1,-1 1 0,0 0-1,0-1 1,1 1 0,-1-1 0,0 1-1,1-1 1,0 0 0,1 2-1,6 2-27,-1 1 0,1 0 0,-1 0 0,-1 1 0,9 9 0,-14-15 50,-1 1 0,0-1-1,0 0 1,0 0 0,0 1 0,-1-1 0,1 1-1,0-1 1,0 1 0,-1-1 0,1 1 0,-1-1-1,1 1 1,-1-1 0,0 1 0,0 0 0,0-1-1,0 1 1,0 0 0,0-1 0,0 1 0,0-1-1,0 1 1,-1 0 0,1-1 0,-1 1-1,1-1 1,-1 1 0,0-1 0,0 1 0,1-1-1,-1 0 1,0 1 0,0-1 0,0 0 0,-1 0-1,1 1 1,0-1 0,0 0 0,-1 0 0,1 0-1,-3 1 1,-3 2 75,-1 0-1,1-1 0,-1 0 0,0 0 1,-1-1-1,1 0 0,0 0 0,-1-1 1,1 0-1,-1 0 0,1-1 0,-1 0 1,-8-2-1,15 2-40,1 0-1,-1-1 1,1 1 0,0-1 0,-1 1 0,1-1 0,0 1-1,-1-1 1,1 0 0,0 0 0,0 0 0,0 1-1,-1-1 1,1 0 0,0-1 0,0 1 0,1 0-1,-1 0 1,0 0 0,0 0 0,0-1 0,1 1-1,-1 0 1,1-1 0,-1 1 0,1-1 0,-1 1 0,1 0-1,0-1 1,0 1 0,0-1 0,0 1 0,0-1-1,0 1 1,0-1 0,0 1 0,1-1 0,-1 1-1,0 0 1,2-2 0,-1-3-38,0 1 0,1-1 1,0 1-1,0-1 0,0 1 0,1 0 0,0 0 0,5-8 0,5 2 11,0 0 0,1 1-1,0 0 1,0 1 0,1 1-1,0 0 1,0 1 0,20-6-1,-14 5 249,0-1-1,-2-1 0,35-21 0,-53 30-209,0 1 0,0-1 0,0 1 1,0-1-1,1 0 0,-2 1 0,1-1 1,0 0-1,0 0 0,0 0 0,0 0 1,0 0-1,-1 0 0,1 0 0,0 0 1,-1 0-1,1 0 0,-1 0 0,1 0 1,-1 0-1,1 0 0,-1-1 0,0 1 1,0 0-1,0 0 0,0-1 0,0 1 1,0 0-1,0 0 0,0 0 0,0-1 1,0 1-1,-1 0 0,1 0 0,0 0 1,-1-1-1,1 1 0,-1 0 0,1 0 1,-1 0-1,0 0 0,1 0 0,-1 0 1,0 0-1,0 0 0,0 0 0,0 1 1,0-1-1,0 0 0,0 0 0,0 1 0,0-1 1,0 1-1,0-1 0,0 1 0,0-1 1,-2 1-1,-36-16-1183,5 10-4019,30 5-618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8136,'0'0'16415,"1"12"-16548,7 187 1097,5 75-343,-8-203-565,-5-50-31,1 1 1,1-1-1,1 0 0,8 28 0,-1-37-1884,1-10-5491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12107,'0'0'12935,"8"-1"-12123,-7 1-808,0-1 32,1 1 1,-1-1-1,1 1 1,0 0-1,0-1 0,-1 1 1,1 0-1,0 0 1,-1 0-1,1 0 1,0 0-1,0 1 1,-1-1-1,1 0 1,0 1-1,-1-1 1,1 1-1,0 0 1,-1-1-1,1 1 1,-1 0-1,1 0 1,-1 0-1,0 0 0,1 0 1,-1 1-1,0-1 1,0 0-1,0 1 1,0-1-1,0 0 1,0 1-1,0-1 1,0 1-1,0 0 1,-1-1-1,1 1 1,-1-1-1,1 1 1,-1 0-1,0 0 1,0-1-1,0 1 0,1 0 1,-2 2-1,2 112 669,2-115-1055,-1-1 1,1 1-1,0-1 0,0 0 1,0 1-1,0-1 0,-1-1 1,1 1-1,0 0 0,0-1 1,4-1-1,5-5-1370,-1-1 0,-1 0 0,1-1 1,-2-1-1,1 1 0,-1-1 0,15-23 0,-15 22-739,6-9-4150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9929,'0'0'9668,"-5"10"-8856,-1 2-303,1 0 0,0 0 0,2 1 0,-1 0 0,1 0 1,1 0-1,-1 23 0,3-27-472,3 28-83,-3-36-118,0 0-1,1-1 1,-1 1 0,0 0-1,1-1 1,-1 1 0,1 0 0,-1-1-1,1 1 1,-1-1 0,1 1-1,0-1 1,-1 1 0,1-1 0,0 1-1,-1-1 1,1 1 0,0-1-1,-1 0 1,1 1 0,0-1-1,0 0 1,0 0 0,-1 0 0,1 0-1,0 0 1,0 0 0,0 0-1,-1 0 1,1 0 0,0 0 0,0 0-1,0 0 1,-1 0 0,1-1-1,0 1 1,0 0 0,-1 0 0,1-1-1,0 1 1,-1-1 0,2 0-1,9-8-4708,0-5-2761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4260,'0'0'17392,"0"8"-16137,-1 17-547,0-3-348,1 0-1,1 0 1,5 35-1,-3-49-1639,0-2-2296,-3 0-4439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54 4965,'0'0'10874,"-3"-8"-9358,1-2-722,-6-20 567,6 25 7652,3 86-8789,-2 84 1330,15-175 37,-3-20-1660,-1 0 1,-2-1 0,9-62 0,-17 132-441,2 0 0,10 58 0,-11-94-208,0 12 1645,1-11-3835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14157,'0'0'11729,"9"-6"-10549,353-210 1982,-152 97-2977,-157 84-299,-34 22-608,1 0 1,1 1 0,-1 1-1,23-8 1,-32 18-4933,-15 10 284,-12 7 432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17892,'18'-9'1706,"1"1"0,-1 1 0,22-5 1,-30 10-1422,0 0 1,0 0 0,0 1 0,0 0 0,1 1 0,-1 0-1,19 3 1,-28-3-278,0 0 0,1 1 0,-1-1 0,0 0 0,1 1 0,-1-1 0,0 1 0,1-1 0,-1 1 0,0-1 0,0 1-1,0 0 1,1 0 0,-1 0 0,0-1 0,0 1 0,0 0 0,0 0 0,-1 1 0,2 0 0,-1 0-5,-1-1 0,0 0-1,0 0 1,0 0 0,0 0-1,0 0 1,0 0 0,0 0 0,0 0-1,0 1 1,-1-1 0,1 0 0,0 0-1,-1 0 1,1 0 0,-1 0 0,1 0-1,-1 0 1,0 1 0,-4 3-2,1 1 1,0-1-1,-1-1 1,0 1-1,0-1 1,-10 7-1,-14 4 37,23-13-55,0 1-1,0 0 0,0 0 1,1 1-1,-1-1 1,1 1-1,-6 6 0,11-9-9,-1-1-1,1 1 0,-1 0 0,1 0 0,0 0 0,0 0 0,0 0 1,-1 0-1,1 0 0,0 0 0,0 0 0,0 0 0,0 0 0,1 0 1,-1 0-1,0 0 0,0 0 0,0-1 0,1 1 0,-1 0 0,0 0 1,1 0-1,-1 0 0,1 0 0,-1-1 0,1 1 0,0 0 0,-1 0 1,1-1-1,0 1 0,-1 0 0,1-1 0,0 1 0,1 0 0,35 26-662,-24-19 464,-12-7 202,6 4-77,-1 0 0,0 0 0,0 0 0,-1 1 0,6 6 0,-11-11 103,1 0 1,0 0 0,0 0 0,-1 1 0,1-1 0,0 0 0,-1 0 0,1 1 0,-1-1-1,0 0 1,1 0 0,-1 1 0,0-1 0,0 0 0,0 1 0,0-1 0,0 0 0,0 1-1,0-1 1,-1 0 0,1 1 0,0-1 0,-1 0 0,1 1 0,-1-1 0,1 0-1,-1 0 1,0 0 0,1 1 0,-1-1 0,0 0 0,0 0 0,0 0 0,0 0 0,0 0-1,-2 1 1,-7 5 183,0-1 0,-1 0-1,0 0 1,0-1 0,-1-1 0,1 0-1,-1 0 1,0-1 0,0-1 0,-15 2-1,25-4-168,-1 0 0,1 0-1,-1 0 1,0 0 0,1 0-1,-1-1 1,1 1-1,-1-1 1,1 0 0,-1 0-1,-4-2 1,6 2-54,1 1 0,-1-1 1,0 1-1,0-1 0,0 0 0,1 1 0,-1-1 1,0 0-1,1 0 0,-1 0 0,0 0 0,1 0 1,-1 1-1,1-1 0,0 0 0,-1 0 0,1 0 1,0 0-1,-1 0 0,1 0 0,0 0 0,0 0 1,0-1-1,0 1 0,0 0 0,0 0 0,0 0 1,0 0-1,1 0 0,-1 0 0,0 0 0,1-1 1,3-5-51,0 0 0,0 1 0,0-1 1,1 1-1,0 0 0,1 0 0,-1 0 1,1 1-1,0 0 0,13-8 0,-19 13 83,40-30-498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16848,'0'0'3940,"13"-5"-1901,322-149 3776,-58 25-5411,-169 81-217,29-14-4153,-154 68-4829,-8 4 5066,-12 10-3857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12075,'0'0'11179,"83"-25"-7848,-22-5-1345,12-7-1057,10-8-353,4-3-255,-1 4-257,-8 3-64,-12 8-609,-15 8-2370,-19 9-2338,-17 7-4868</inkml:trace>
  <inkml:trace contextRef="#ctx0" brushRef="#br0" timeOffset="1">370 330 17360,'0'0'8745,"77"-44"-6727,-35 17-1057,3-3-737,6 0-256,-4-1-545,-6-1-2338,-3 1-3779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1537,'15'-18'7427,"2"-12"-3026,0-1 94,-1 13 2073,-17 22-6540,0 1-1,0-1 1,1 0-1,0 1 1,0-1-1,0 1 0,2 8 1,-1 0 46,-13 147 702,1 4-159,11 792 2255,-2-943-2709,0 1 0,0-1 0,-1 0 0,-8 19 0,5-13-3518,2-4-5011,8-31-2476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1922,'0'0'17552,"9"-5"-16996,6-1-484,0 1 0,0 1 0,1 0 0,-1 1 0,1 0 0,-1 2 0,27-1 0,488 4 1500,583-4-982,-572-19-472,72-1-54,1397 54 1612,-1643-18-1296,455 2-413,-768-19-2839,-62-2-6716,-5 2 2040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14253,'0'0'7496,"9"-3"-6605,-4 1-833,0 0 1,1 0-1,-1 1 1,0 0-1,1 0 1,-1 0-1,1 1 0,-1-1 1,1 1-1,-1 1 1,1-1-1,-1 1 0,1 0 1,-1 0-1,1 1 1,5 1-1,89 45 122,-91-43-171,0 1-1,0-1 0,0 2 1,-1-1-1,0 1 1,-1 0-1,1 1 1,9 12-1,-16-17-11,1 0 1,-1 0-1,0 0 0,0 0 0,0 1 0,0-1 0,0 0 0,-1 0 1,0 1-1,1-1 0,-1 0 0,0 0 0,0 1 0,-1-1 0,1 0 0,-1 1 1,0-1-1,0 0 0,0 0 0,0 0 0,0 0 0,-1 0 0,1 0 1,-1 0-1,0 0 0,0-1 0,-4 6 0,-7 6 40,-1 0-1,0 0 1,-27 19-1,14-11-59,-33 28-1116,19-19-3098,14-14-1699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13229,'0'0'9726,"11"-3"-8279,29-10-550,-2-1 0,1-3 0,-2 0 1,52-35-1,143-108 272,-223 153-1123,10-3-41,-9 15-309,-8 28-407,-2-9 771,4 13-36,0 0 0,15 55 0,-14-77-598,0 0 0,1 0 0,10 18 0,-11-25-553,0 0-1,0 0 1,1-1-1,0 0 1,0 0-1,12 10 1,2-1-6155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54 11307,'0'0'10394,"1"-9"-8585,0-26-512,-1 35-1255,0 0 0,0-1 0,0 1 0,0 0 0,0-1 0,0 1 0,0 0-1,0-1 1,0 1 0,0 0 0,0-1 0,0 1 0,0 0 0,0-1-1,0 1 1,0 0 0,-1-1 0,1 1 0,0 0 0,0 0 0,0-1-1,-1 1 1,1 0 0,0 0 0,0-1 0,0 1 0,-1 0 0,1 0 0,0-1-1,-1 1 1,1 0 0,0 0 0,0 0 0,-1 0 0,1 0 0,0 0-1,-1-1 1,1 1 0,0 0 0,-1 0 0,1 0 0,0 0 0,-1 0-1,1 0 1,0 0 0,-1 0 0,1 0 0,0 1 0,-1-1 0,-11 5-81,12-5 77,-7 5-6,1 0-1,0 0 1,0 1-1,1 0 1,-1 0-1,1 0 1,0 1-1,1 0 1,0 0-1,0 0 1,0 0 0,-3 12-1,2-6 4,1 1 1,0 0-1,1 0 0,1 0 0,0 1 1,0 16-1,3-19 16,0 0 0,1-1 0,1 1 0,0-1 0,8 22 0,-7-22-147,0-1 1,-1 1-1,0 1 1,0-1-1,1 21 1,-4-31-957,-3-2 218,0-1 0,0 0 0,1 0 0,-1 1 0,1-1 0,-1-1 0,1 1 0,0 0 0,0-1 0,-3-3 0,-4-3-2179,-13-13-3191,-2-3-1547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6118,'0'0'16784,"79"-30"-16208,-45 31-352,1 2-127,-4-2-450,1-1-1441,-4 0-2081,0-13-1090,-7-6-5028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14798,'0'0'5381,"-51"25"-4356,36-6 96,0 2-384,4 5-289,2 0-224,3 1-127,6-2-65,0 1-32,0-3 0,11-2 32,2-4-161,6-5-1728,0-4-2243,2-6-1730</inkml:trace>
  <inkml:trace contextRef="#ctx0" brushRef="#br0" timeOffset="1">129 69 10218,'0'0'8472,"11"-5"-6887,1 1-1228,1 0 1,-1 0-1,1 1 0,21-2 0,-31 4-298,1 1-1,-1 0 1,0-1 0,1 1-1,-1 1 1,0-1-1,0 0 1,1 1 0,-1-1-1,0 1 1,0 0 0,0 0-1,0 0 1,0 1-1,0-1 1,0 1 0,0 0-1,0-1 1,-1 1 0,1 0-1,-1 1 1,1-1-1,-1 0 1,0 1 0,0-1-1,0 1 1,0 0 0,2 5-1,-3-6-43,-1 0-1,1 1 1,-1-1 0,0 0-1,0 0 1,0 0-1,0 0 1,0 0 0,-1 0-1,1 0 1,-1 1-1,1-1 1,-1 0 0,0 0-1,0 0 1,1-1-1,-2 1 1,1 0 0,0 0-1,0 0 1,0-1 0,-1 1-1,1-1 1,-1 1-1,1-1 1,-1 1 0,-3 1-1,-7 6 102,0-1-1,-1-1 1,-14 7-1,5-2 2,-2 8 6,23-19-149,1 0 1,-1-1-1,1 1 1,-1-1-1,1 1 1,0 0-1,-1 0 0,1-1 1,0 1-1,0 0 1,0-1-1,-1 1 1,1 0-1,0 0 1,0-1-1,0 1 1,0 0-1,0 0 1,0-1-1,1 1 1,-1 0-1,0 1 1,2-1-133,-1 1 1,1-1-1,-1 1 1,1-1-1,0 0 1,0 0-1,-1 0 1,1 0-1,0 0 1,0 0-1,0 0 1,0-1-1,0 1 1,0-1-1,1 1 1,-1-1-1,0 0 1,0 0-1,0 0 1,0 0-1,4 0 1,28-2-7061,-17-8-266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13261,'0'0'7206,"66"7"-6533,-30-7-481,0 0-128,-1 0-1185,-2-8-2562,-5-5-225,-6-2-4452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18396,'-2'2'1506,"-17"15"-780,2 0 0,0 1 0,1 0 1,0 1-1,-21 37 0,32-46-670,-1 0 0,2 0 0,0 1 0,0 0 0,1 0 0,0 0 0,0 0 0,2 0 0,-1 0 0,1 1 0,1-1 0,0 0 0,1 1 0,3 20 0,-2-26-23,-1-1 0,1 1 1,0-1-1,1 1 0,0-1 0,-1 0 1,1 1-1,1-1 0,-1-1 1,1 1-1,0 0 0,0-1 0,7 6 1,-9-9 0,-1 0 1,1 1-1,0-1 0,0 0 1,0 0-1,0 0 1,0 0-1,1 0 1,-1-1-1,0 1 1,0-1-1,0 1 0,1-1 1,-1 0-1,0 0 1,1 0-1,-1 0 1,0 0-1,0-1 1,1 1-1,-1-1 0,0 1 1,0-1-1,0 0 1,0 0-1,0 1 1,0-2-1,0 1 1,0 0-1,0 0 0,0-1 1,0 1-1,-1-1 1,1 1-1,-1-1 1,3-2-1,-2 1 24,0 0 1,0 0-1,0 0 1,-1 0-1,1 0 0,-1-1 1,0 1-1,1 0 0,-1-1 1,-1 1-1,1-1 0,-1 1 1,1-1-1,-1 1 1,0-1-1,0 1 0,-1-1 1,1 0-1,-1 1 0,1 0 1,-1-1-1,0 1 1,-3-7-1,3 8-113,0-1-1,-1 1 1,1-1 0,-1 1 0,1 0-1,-1 0 1,0 0 0,1 0 0,-1 0 0,0 0-1,-1 0 1,1 1 0,0-1 0,0 1-1,-1-1 1,1 1 0,-1 0 0,1 0-1,-1 0 1,0 0 0,1 0 0,-1 1-1,0-1 1,1 1 0,-1 0 0,0 0 0,0 0-1,1 0 1,-1 0 0,0 1 0,-2 0-1,-19 8-779,21-3 323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13229,'0'0'6245,"-13"57"-4835,13-34-481,6 1-321,0 3-127,-5 5-225,-1 5-64,-7 3-96,-16 5 0,-11 2-64,-5-3-800,-3 0-802,-5-4-832,6-10-1378,5-10-4548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1033 8072,'0'0'8925,"9"3"-7430,23 6-567,0-1-1,0-2 0,1-2 1,58 2-1,147-13-668,-156 2-137,514-51 492,-522 46-322,0-4 0,112-36 0,-146 36-222,0-2 0,-1-1 0,-1-2 0,-1-2 0,-1-1 1,36-29-1,-56 37-59,0-1 0,-1-1 0,0-1 0,-2 0 1,14-20-1,49-98 95,-57 97-81,1 1-1,2 1 1,43-54 0,-34 55-25,2 1 1,1 2-1,1 2 1,2 1-1,57-34 1,-70 49-3,1 1 1,1 1 0,0 2 0,1 0 0,0 2-1,1 1 1,-1 1 0,1 1 0,0 2 0,33-1-1,-35 7-81,-1 1-1,1 1 0,0 1 0,-1 1 1,0 1-1,-1 1 0,44 24 0,27 9-201,-58-29 247,-1 3 1,-1 1 0,-1 2-1,0 1 1,-1 1 0,52 46-1,-54-41 64,0-2-1,2-2 1,1 0-1,0-3 1,2 0-1,0-3 1,0-1-1,71 19 1,94 26 210,362 84-34,-266-85-153,101 15 275,-180-55-265,250-11 1,-331-8-40,-124 0-135,162-7 323,-156 5-855,-1 0 0,0-2 0,0 0 0,0-1 0,-1-1 1,0 0-1,22-12 0,-20 1-5375,-12 0-5898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9513,'4'19'8814,"4"12"-6104,12 54-1865,2 73 535,3 242 0,-25-367-1252,-1 2 284,2 1 0,5 34 0,-5-62-593,0-1 0,1 1 0,0-1 0,0 1 0,0-1 0,1 0 0,0 0 0,1 0 0,-1 0 0,1-1 0,1 1 0,-1-1 0,1 0 0,0 0 0,7 5 0,-6-7-4074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13004,'0'0'11627,"58"26"-10410,-22-34-640,2-2-513,1 1-32,-3 1-1409,-6 2-1826,-3-1-3780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11659,'0'0'11253,"8"0"-9496,-3 0-1600,-1 0 1,0 0 0,0-1-1,0 1 1,1-1 0,-1 0-1,0 0 1,0 0-1,0-1 1,0 0 0,5-2-1,1-3 4,1 0 0,-1-1 0,13-13 0,136-139-630,-159 203-556,-9 43 1139,-2 53-1275,11-138 906,-1 0 0,1 0 0,0 0 1,0 0-1,0 0 0,0 0 0,0 0 0,0 0 0,0 0 0,0 0 0,1 0 0,-1 0 0,0 0 0,1 0 0,-1 0 0,1 0 0,-1 0 0,1-1 0,-1 1 0,1 0 0,-1 0 0,1 0 0,0 0 0,-1-1 1,1 1-1,0 0 0,0-1 0,1 2 0,10-1-7758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12107,'0'-1'215,"0"0"-1,1 1 0,-1-1 0,1 1 0,-1-1 0,1 1 1,-1-1-1,1 1 0,-1-1 0,1 1 0,-1-1 0,1 1 0,0 0 1,-1-1-1,1 1 0,0 0 0,-1-1 0,1 1 0,0 0 0,-1 0 1,1 0-1,0 0 0,0 0 0,-1 0 0,1 0 0,0 0 1,0 0-1,-1 0 0,1 0 0,0 0 0,-1 0 0,1 0 0,0 1 1,-1-1-1,2 1 0,0 1-54,0 0 0,0-1 1,-1 1-1,1 1 0,-1-1 0,0 0 1,1 0-1,-1 0 0,0 1 0,1 3 1,14 64 461,-12 14 447,-13 158-1,3-166-373,3-1 1,12 133-1,-5-188-932,0-1 1,1 1-1,1-1 0,1 0 1,0 0-1,2-1 0,0 0 1,18 26-1,-13-27-3030,1-9-3155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12620,'0'0'8899,"8"-4"-7015,11-4-1401,0 1 0,1 1-1,0 0 1,0 2-1,0 0 1,0 1 0,1 2-1,-1 0 1,28 2-1,-46-1-481,0 0 0,0 0 0,1 0-1,-1 1 1,0-1 0,0 1-1,0-1 1,0 1 0,0 0 0,0 0-1,0 0 1,0 0 0,0 0-1,0 0 1,-1 0 0,1 1 0,0-1-1,-1 1 1,3 3 0,-3-4-4,0 1-1,-1 0 1,1 0 0,0 0 0,-1 0-1,0 0 1,1 0 0,-1 0-1,0 0 1,0 0 0,0 0 0,-1 0-1,1 0 1,0 0 0,-1-1 0,1 1-1,-2 3 1,-1 3 23,-1 1 1,-1-1-1,1-1 0,-1 1 1,0-1-1,-1 1 0,0-1 1,-8 7-1,-80 71 210,93-84-231,0-1 1,0 1 0,1-1-1,-1 0 1,1 1 0,-1-1-1,0 1 1,1 0 0,-1-1 0,1 1-1,-1-1 1,1 1 0,-1 0-1,1 0 1,0-1 0,-1 1-1,1 0 1,0 0 0,0-1-1,-1 1 1,1 0 0,0 0-1,0-1 1,0 1 0,0 0-1,0 0 1,0 0 0,0-1-1,0 1 1,0 0 0,0 0-1,1 0 1,-1-1 0,0 1 0,1 0-1,-1 0 1,0-1 0,1 1-1,-1 0 1,1-1 0,-1 1-1,1 0 1,-1-1 0,1 1-1,-1-1 1,1 1 0,0-1-1,-1 1 1,1-1 0,0 0-1,-1 1 1,1-1 0,0 0-1,0 1 1,-1-1 0,1 0-1,0 0 1,0 0 0,1 1-1,56 6 43,-49-6-75,57 2-1378,0-3-3298,-39 0 1572,33 0-6424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0 681 12556,'0'0'10442,"18"-10"-8729,306-184 1675,-22 12-3044,-248 151-718,237-130 499,-92 64-8161,-181 92 3729,-27 18 19,-4-1 1181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14061,'0'0'6540,"9"4"-4832,-4-3-1480,1 1 1,-1-1-1,1 0 0,0 0 0,-1-1 1,1 0-1,0 0 0,0 0 0,-1 0 1,1-1-1,0 0 0,-1-1 0,7-1 1,13-6 686,42-22 1,-37 17-599,410-206 1102,122-57-2683,-551 271 2400,26-11-7508,-32 16 1752,-21 11 1888,-128 80-2651,68-32 3462,2 3-1,-79 85 1,146-138 1925,-53 60 1757,56-63-1105,1 1-1,-1-1 1,1 0-1,0 1 0,1 0 1,-1 0-1,1-1 1,0 2-1,1-1 1,-1 0-1,0 12 1,2-17-459,0 0 0,0 1 0,1-1 0,-1 0 0,0 0 0,1 0 1,-1 1-1,1-1 0,-1 0 0,1 0 0,-1 0 0,1 0 1,0 0-1,0 0 0,-1 0 0,1 0 0,0 0 0,0 0 0,0 0 1,0-1-1,0 1 0,0 0 0,0-1 0,1 1 0,-1-1 0,0 1 1,0-1-1,0 1 0,0-1 0,1 0 0,-1 0 0,0 1 0,3-1 1,48-1 2722,-45 0-2518,39-7 803,0-2 0,-1-2 0,-1-2 0,60-27 0,-45 18-856,439-186 238,-287 113-3416,-219 98-5964,-56 27 268,31-9 3459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6:4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18834,'0'0'3587,"58"-9"-1441,-12-12 385,18-6-802,11-8-480,4-2-448,12-6-256,-5-2-353,-5 2-160,-9 5-64,-10 7-128,-20 9-513,-18 9-1024,-16 12-898,-20 7-4612,-8 6 3171,-9-2-5989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17860,'0'0'84,"1"0"1,-1 0 0,0 0-1,1 0 1,-1-1-1,0 1 1,1 0 0,-1 0-1,0 1 1,1-1 0,-1 0-1,1 0 1,-1 0-1,0 0 1,1 0 0,-1 0-1,0 0 1,1 0-1,-1 1 1,0-1 0,1 0-1,-1 0 1,0 1-1,0-1 1,1 0 0,-1 0-1,0 1 1,0-1 0,1 0-1,-1 0 1,0 1-1,3 15 1715,-6 27-28,1-32-1441,-14 195 250,17-192-2243,-1-14 1628,1 0 0,-1 0 0,0 0 0,1 0 1,-1-1-1,0 1 0,1 0 0,-1 0 0,0 0 1,1 0-1,-1-1 0,0 1 0,1 0 0,-1 0 1,0 0-1,1-1 0,-1 1 0,0 0 1,0-1-1,0 1 0,1 0 0,-1-1 0,0 1 1,0 0-1,0-1 0,0 1 0,1 0 0,-1-1 1,0 1-1,0 0 0,0-1 0,0 0 0,6-15-635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9833,'0'0'5269,"5"10"-4537,-1-1-591,1 0 0,0 0-1,0-1 1,1 0 0,0 0 0,1 0 0,0-1 0,0 0 0,16 12 0,1-4 101,1-2 0,0 0 0,1-2 1,0-1-1,1-1 0,0-1 0,0-2 0,50 6 1,18-4 273,120-7 1,-111-2-159,438-28 265,-58 0-247,-393 26-312,-20 0 269,0 3 1,0 2 0,118 21-1,-181-22-150,0 1 0,1 0 0,-1 1 0,0 0 0,-1 0 0,10 6 0,-15-7-285,0-1-1,0 1 1,0 0 0,0 0-1,0 0 1,0 0 0,0 0-1,-1 0 1,1 0 0,-1 1-1,0-1 1,0 1 0,1-1-1,-2 1 1,1-1 0,0 1-1,0-1 1,-1 1 0,0 0-1,1-1 1,-1 1 0,0 3-1,0-11-4744,0-6-3411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12908,'0'0'8814,"9"-3"-8424,45-17-318,0 4 1,99-18 0,126-3-40,-233 31 13,0 2 1,-1 2 0,85 8-1,-119-3 35,0 0-1,-1 1 1,0 1-1,0-1 1,0 2-1,0-1 1,-1 1-1,1 1 1,-2 0-1,9 8 0,-5-5 179,1-1 0,-1 1-1,2-2 1,16 9-1,-3-7 160,1-1-1,-1-1 1,2-2-1,-1 0 0,51 2 1,151-8 631,-157-2-989,31-5 282,0-4 0,-1-5-1,-1-4 1,114-39 0,-200 55-355,-4 1 432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136 123 2242,'0'0'7282,"10"-4"-4976,-4 2-2316,49-26 4906,-53 26-4360,1 1-1,-1-1 1,1 0-1,-1 0 1,0 0-1,0 0 1,0-1-1,0 1 1,0-1-1,0 1 1,-1-1 0,1 1-1,-1-1 1,0 0-1,0 0 1,0 0-1,0 0 1,0 0-1,0 0 1,-1-3-1,-3 4-486,0 1 0,-1 0-1,1 0 1,-1 1 0,1-1-1,-1 1 1,0 0-1,1-1 1,-1 2 0,-7 0-1,6-1-11,-7 0-81,0 1 0,0 1 0,0 0 1,0 1-1,0 0 0,0 1 0,1 0 1,-19 10-1,26-13 30,0 1 1,0 0-1,0 1 0,0-1 0,1 1 1,-1 0-1,1 0 0,-1 0 1,1 0-1,0 0 0,0 1 1,1 0-1,-1-1 0,1 1 1,0 0-1,0 0 0,0 0 1,0 1-1,1-1 0,-1 0 0,1 1 1,0-1-1,1 0 0,-1 1 1,1-1-1,0 6 0,0-8 17,1 0 0,0 0 0,0 0-1,0 0 1,0 0 0,0 0 0,0-1 0,0 1-1,1 0 1,-1-1 0,1 1 0,-1-1-1,1 0 1,0 1 0,-1-1 0,1 0 0,0 0-1,0 0 1,0 0 0,0 0 0,0 0-1,0-1 1,3 1 0,51 10 144,-37-10 71,0 0-1,0-1 1,-1-2 0,30-4 0,-42 5-143,1 0 1,-1-1 0,0 0-1,0-1 1,0 1 0,0-1-1,0 0 1,-1 0 0,1-1 0,-1 0-1,0 0 1,0 0 0,0 0-1,0-1 1,-1 0 0,7-9-1,-10 11-167,1 1-1,-1-1 0,0 1 1,0-1-1,0 1 0,-1-1 0,1 0 1,-1 1-1,1-1 0,-1 0 0,0 0 1,0 1-1,0-1 0,0 0 1,-1 0-1,1 1 0,-1-1 0,0 0 1,1 1-1,-3-5 0,-13-21-4627,-3 3-4297,-1 2-5658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11755,'0'0'12689,"0"10"-12091,5 85 344,20 103-1,-5-48-774,-20-144-435,8 43 415,1-28-2123,6-10-3822,-8-10-267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12716,'0'0'13197,"53"-15"-12685,-14 4 0,7 2-255,1 2-257,-2 4 0,-9 3-128,-4 0-1058,-11 0-543,-8 0-609,-8 5-1346,-5 1-704,0-1-1089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11435,'0'0'10890,"56"13"-9192,-14-13-353,5-4-608,-6 0-417,1-1-320,-3 3-512,-9-1-1763,-5 2-3394,-2-7-7944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6342,'0'0'16853,"-3"10"-16746,-7 18-1,-23 79 335,30-95-385,1-1 0,0 1 0,0 0-1,1-1 1,1 1 0,0 0-1,3 20 1,-1-29-46,-1 0 0,1 0 0,0 0-1,0 0 1,0 0 0,0 0 0,0-1 0,0 1 0,1-1-1,0 1 1,-1-1 0,1 0 0,0 0 0,0-1 0,0 1-1,0 0 1,0-1 0,0 0 0,1 0 0,-1 0 0,0 0-1,1 0 1,-1-1 0,6 1 0,43 3-1882,-10-8-4600,-13-7-1589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15054,'0'0'8013,"11"-2"-6748,0 0-1042,2-1 115,0 1-1,0 0 0,0 1 0,0 0 0,0 1 0,1 1 0,15 2 0,-28-3-341,0 0 0,0 0-1,0 1 1,-1-1 0,1 0 0,0 1-1,0-1 1,-1 0 0,1 1-1,0-1 1,0 1 0,-1-1-1,1 1 1,-1-1 0,1 1-1,0 0 1,-1-1 0,1 1-1,-1 0 1,1 0 0,-1-1-1,0 1 1,1 0 0,-1 0-1,0-1 1,0 1 0,1 0 0,-1 0-1,0 1 1,0 0-5,-1 0 0,1 0 0,-1 0 0,1 1 1,-1-1-1,0-1 0,0 1 0,0 0 0,0 0 0,0 0 0,-2 2 0,-40 37 176,36-36-108,-22 21-29,28-14-77,19-1 21,38-2-2300,0-7-3799,-25-2-3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5733,'0'0'14761,"6"9"-12732,2 0-1749,-1 1 0,-1 1 0,0 0 0,0 0 0,-1 0 0,-1 0 0,0 1 0,0-1 0,-1 1 0,0 0 0,-1 0 0,0 14 0,-2-15-220,-2 1 0,1-1 0,-2 1-1,1-1 1,-1 0 0,-1 0 0,0 0-1,-1 0 1,0-1 0,0 1 0,-14 17-1,10-15-491,-1-1 0,-1 0 0,0-1 0,0 0 0,-1-1 0,0 0 0,-1-1 0,-17 10 0,5-8-6011,9-9-5846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13741,'0'0'15246,"75"-13"-14829,-39 12-289,6 0-128,-1 1 64,4 0-1249,0 0-2723,-3-8-4035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12099,'0'5'568,"-3"-7"-2257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14571,'0'6'2137,"0"5"-1185,-3 7-328,-4 0 2385,4 8-2049,-2 4-256,0-4-160,1 0-88,3-2-288,1-1-160,2-6-488,3-2-264,-2-8 1768,5-2-1104,-3-5-24,3 0-72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62 10698,'12'-7'2323,"-8"5"-1549,-1 1 0,0-1-1,1 1 1,-1-1 0,0 0-1,0-1 1,0 1 0,0 0 0,-1-1-1,1 0 1,0 0 0,-1 1-1,0-1 1,0-1 0,0 1-1,3-6 1,-10 8-672,0 0-1,-1 0 0,1 0 1,0 1-1,0 0 1,0 0-1,-1 0 1,-9 2-1,3 1-121,0 1 0,0 0-1,1 1 1,-1 0 0,1 1 0,0 0 0,-14 12-1,17-13-6,0 1-1,1 0 1,0 0-1,0 1 1,1 0-1,0 0 1,0 1-1,0 0 1,1 0-1,-5 11 1,9-17 28,0 0 1,0-1 0,0 1-1,1 0 1,-1-1 0,1 1 0,-1 0-1,1 0 1,0 0 0,-1-1 0,1 1-1,0 0 1,0 0 0,1 0 0,-1 0-1,0-1 1,0 1 0,1 0 0,-1 0-1,1 0 1,0-1 0,-1 1-1,1 0 1,0-1 0,0 1 0,0-1-1,0 1 1,0-1 0,1 1 0,-1-1-1,0 0 1,1 0 0,-1 0 0,1 1-1,-1-1 1,1-1 0,-1 1 0,1 0-1,0 0 1,-1 0 0,1-1-1,0 1 1,0-1 0,3 1 0,9 1 253,-1-1 1,1 0-1,0 0 0,24-3 1,-31 1-117,3 0 22,1 0 0,-1-1 0,0-1 0,1 0-1,-1 0 1,0-1 0,-1 0 0,1 0 0,-1-1-1,0-1 1,0 1 0,13-12 0,-19 14-258,1-1 0,-1 1 1,0-1-1,0 0 0,0 0 0,0 0 0,-1 0 1,0 0-1,0-1 0,0 1 0,0-1 0,1-6 1,-2 6-474,-1 1 1,1-1-1,-1 1 1,-1 0-1,1-1 1,0 1-1,-1-1 1,0 1-1,0 0 1,0-1-1,-1 1 0,0 0 1,1 0-1,-1 0 1,-4-6-1,-5-9-6103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13485,'0'0'7527,"-9"53"-6790,7-21 127,-2 5-223,4 6-289,-6 0-95,6 4-161,0-1-64,0 0 96,0-3-128,0-2-865,6-9-1473,-2-7-1922,1-9-2627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10154,'0'0'12748,"-9"9"-12433,-10 10-139,1 1 1,1 1 0,1 0-1,-16 28 1,26-39-126,0 1-1,1 0 1,0 0 0,0 0 0,2 1-1,-1-1 1,1 1 0,1 0-1,0 0 1,1 0 0,0 0 0,2 24-1,0-33-38,0 1 0,0-1 0,0 0 0,1 0 0,0 0 0,-1 0 0,1 0 0,0 0-1,1-1 1,-1 1 0,0-1 0,1 1 0,-1-1 0,1 0 0,0 0 0,0 0-1,0 0 1,0 0 0,0-1 0,0 0 0,0 1 0,1-1 0,-1 0 0,7 1 0,41 7-1457,-5-7-3696,-9-2-2215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14286,'0'0'13100,"62"1"-13004,-37-1-352,3 0-1666,0 0-1441,-7 0-3524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6726,'0'0'21349,"7"-6"-20922,49-48-313,67-50 1,-123 104-133,0 0 0,0-1 1,1 1-1,-1 0 0,0-1 0,1 1 0,-1 0 0,0 0 0,1-1 0,-1 1 1,0 0-1,1 0 0,-1-1 0,0 1 0,1 0 0,-1 0 0,1 0 0,-1 0 1,0 0-1,1 0 0,-1 0 0,1 0 0,-1 0 0,0 0 0,1 0 0,-1 0 1,1 0-1,-1 0 0,1 0 0,-1 0 0,0 0 0,1 0 0,-1 1 1,0-1-1,1 0 0,-1 0 0,1 0 0,-1 1 0,0-1 0,1 1 0,0 20-422,-15 27 215,4-27 223,2 1 0,1 0 1,0 1-1,2 0 1,0 0-1,-1 32 1,6-54-50,0-1 1,0 1-1,0-1 1,1 0-1,-1 1 1,0-1-1,0 1 1,0-1-1,1 1 0,-1-1 1,0 0-1,1 1 1,-1-1-1,0 0 1,1 1-1,-1-1 1,0 0-1,1 1 1,-1-1-1,1 0 0,-1 0 1,0 1-1,1-1 1,-1 0-1,1 0 1,-1 0-1,1 0 1,-1 0-1,1 0 1,-1 0-1,1 1 0,-1-1 1,1-1-1,-1 1 1,1 0-1,-1 0 1,1 0-1,0 0 1,20-8-4860,-4-9-2495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7:5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15791,'0'0'5861,"46"67"-3971,-28-41-384,-4 1-417,1 4-481,-10 6-416,-5 4 1,-3 9-65,-22 6-32,-9 5 32,-15 1-128,-9 0-2082,1-8-2947,1-11-5797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2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13997,'0'0'9898,"53"4"-9418,-6-4-224,4 0-128,11 0-64,-7-2-31,-6 0-33,-8 2-225,-11 0-896,-7 0-737,-10 0-1377,-3 0-1217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2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14830,'0'0'6310,"64"4"-4516,-16-4-321,14-2-832,2-1-481,0 0-64,-4 3-96,-7 0-641,-15 3-2113,-14 3-3236,-5-1-7174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164 140 9449,'0'0'2787,"10"-5"-1,-3 2-2480,9-4 1261,0-1 1,-1-1-1,0-1 1,-1 0-1,20-17 1,-33 27-1496,-1-1 0,1 0 0,0 0 0,0 1 1,0-1-1,0 0 0,-1 0 0,1 0 0,0 0 1,-1 0-1,1 0 0,-1 0 0,1 0 0,-1 0 1,1 0-1,-1 0 0,0 0 0,1 0 0,-1 0 1,0-1-1,0 1 0,0 0 0,0 0 0,0 0 1,0 0-1,0 0 0,-1-1 0,1 1 0,0 0 0,-1 0 1,1 0-1,0 0 0,-1 0 0,1 0 0,-1 0 1,0 0-1,1 0 0,-1 0 0,0 0 0,0 0 1,1 1-1,-1-1 0,0 0 0,0 0 0,0 1 1,0-1-1,0 1 0,0-1 0,0 1 0,0-1 0,0 1 1,0 0-1,0-1 0,-2 1 0,-5-3-78,0 1 0,-1 0 0,1 0 0,-1 1 0,-12-1 0,12 2-10,0 0-1,0 0 1,0 1 0,1 0 0,-1 0-1,0 1 1,1 0 0,-1 1-1,1 0 1,0 0 0,0 1-1,0 0 1,0 1 0,1-1-1,0 1 1,-1 1 0,2-1-1,-1 1 1,1 0 0,0 1-1,0 0 1,1 0 0,0 0-1,0 0 1,0 1 0,1 0-1,0 0 1,1 0 0,0 0 0,0 1-1,1-1 1,0 1 0,0 0-1,0 16 1,2-22 17,0 0 0,0 0 0,1 0 0,-1-1 0,1 1 0,0 0 0,0 0 0,0-1 0,0 1 0,0 0 0,0-1 0,1 1 0,-1-1 0,1 0 0,0 0 0,-1 1 0,1-1 0,0 0 0,0 0 0,1-1 0,-1 1 0,0 0 0,1-1 0,-1 1 0,1-1 0,-1 0 0,1 0 0,0 0 0,-1 0 0,1 0 0,4 0 0,9 2 48,0-1-1,1-1 1,-1 0 0,22-2 0,-20 0-15,-9 1-86,-1 0 0,0-1 0,1 0 0,-1-1 0,0 1 1,0-2-1,0 1 0,0-1 0,-1 0 0,1-1 1,-1 0-1,8-5 0,-10 5-410,-1 1-1,0-1 1,0 0 0,0 0 0,-1 0 0,0-1-1,1 1 1,1-6 0,-2 4-823,0 0 0,-1 0 0,0 0 0,0 0 0,0-1 0,-1 1 0,1-10 1,-1-20-7365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12043,'0'0'9796,"-1"12"-8595,-4 19-529,-23 207 1091,24-188-2007,3 1 0,9 92 0,-7-134 23,1 1-1,0-1 1,1 0-1,6 14 0,9 3-2424,-17-24 2190,1-1-1,-1 1 1,1-1-1,-1 0 1,1 0-1,0 0 1,0 0-1,-1 0 0,1 0 1,0-1-1,0 1 1,3 0-1,11 0-4155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312 257 17492,'3'0'1696,"-3"3"-1080,-2 2-232,-1 6 953,0 2-385,1 3-408,-1 1-136,-2-3-192,2-1-24,3 0-88,0-1-112,2-5-424,-1-2-272,2-3 384,0-1 8</inkml:trace>
  <inkml:trace contextRef="#ctx0" brushRef="#br0" timeOffset="1">1 48 21661,'5'4'2160,"-5"-2"-1656,5-2-288,-1-3 1057,2-1-1321,2-3-625,1-5 601,7-1-256,2-1-168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14542,'0'0'8466,"-6"9"-7788,-9 13-509,1 0 0,2 1 0,0 0 0,1 1 0,2 0 0,0 1 0,2 0-1,1 0 1,0 1 0,-2 45 0,8-66-136,1 0 0,1 0 0,-1 0-1,1 0 1,0-1 0,0 1 0,0 0-1,0-1 1,1 0 0,0 1 0,0-1 0,0 0-1,0 0 1,1-1 0,-1 1 0,1-1-1,0 1 1,0-1 0,1-1 0,-1 1 0,7 3-1,50 21-2075,-4-15-5400,-27-12-1617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9641,'0'0'12278,"8"-8"-11215,31-23-134,-37 29-869,0 0 0,1 1 0,-1 0 0,1-1 0,0 1 0,-1 0 0,1 0 0,0 1 0,0-1 0,-1 1 0,1-1 0,0 1 0,0 0 0,0 0 0,-1 0 0,1 0 0,0 1 0,0-1 0,0 1 0,-1-1 0,1 1 0,0 0 0,-1 0 0,1 0 0,0 1 0,-1-1 0,0 1 0,1-1 0,2 3 0,-4-2-56,0-1-1,1 0 1,-1 1-1,0-1 1,0 1-1,0 0 0,0-1 1,0 1-1,0 0 1,0 0-1,-1-1 1,1 1-1,-1 0 0,1 0 1,-1 0-1,0 0 1,1 0-1,-1 0 1,0 0-1,0 0 0,-1 0 1,1 0-1,0 0 1,-1-1-1,1 1 1,-1 0-1,1 0 0,-1 0 1,0 0-1,0-1 1,0 1-1,0 0 0,0-1 1,0 1-1,0-1 1,-1 1-1,1-1 1,-1 0-1,-1 2 0,-27 18 151,26-19-137,-1 1 1,1-1 0,0 1-1,0 0 1,0 0-1,0 1 1,0-1-1,0 1 1,1 0-1,0 0 1,0 0-1,0 0 1,0 0-1,-2 7 1,5-10-7,1 0 1,-1 0-1,0 1 1,1-1 0,-1 0-1,1 0 1,0 1-1,-1-1 1,1 0-1,0 0 1,0 0-1,-1 0 1,1 0-1,0 0 1,0 0-1,0 0 1,0-1-1,1 1 1,-1 0 0,0 0-1,0-1 1,0 1-1,0-1 1,1 1-1,-1-1 1,0 0-1,1 1 1,-1-1-1,0 0 1,1 0-1,-1 0 1,2 0-1,51 7-454,-50-6 255,51-1-6207,-28 0-956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13196,'0'0'7656,"62"27"-5959,-41-5-672,0 3-480,-12 4-289,6 8-128,-15 2 0,0 7-64,-15 4 0,-11 8 33,-16 4-97,-3-2-1410,0-3-2113,3-10-3844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5830,'0'0'22949,"11"2"-22490,10 2-482,1-1 0,-1-1 0,1-2 0,0 0 0,27-3 0,-37-3-2847,-8-3-6726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13100,'0'0'10005,"-6"14"-9845,-31 60 236,5-10 585,-24 71-1,49-116-816,1 0-1,1 1 0,1 0 1,0 0-1,2 0 0,0 0 1,1 1-1,3 32 0,-1-46-172,1-1-1,-1 1 1,1-1-1,1 0 1,-1 1 0,1-1-1,0 0 1,1-1-1,-1 1 1,1 0-1,0-1 1,1 0-1,-1 0 1,1 0-1,10 7 1,-7-6-554,-1-1 1,1 0-1,0-1 1,1 0-1,-1 0 1,16 4-1,16 2-5368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8392,'0'0'16202,"12"-4"-14456,6-4-1342,-1-1-1,1 0 1,-2-1 0,1-1 0,15-14 0,-11 7-309,9-7-54,-2 0 1,46-56-1,-70 88-1113,-2 17 634,-1 27 245,-6-3-82,2-26-884,1-1 0,1 25-1,1-44 792,0-1 0,0 0 0,1 1 0,-1-1 0,0 0 0,1 1 0,-1-1 0,1 0 0,-1 0-1,1 1 1,-1-1 0,1 0 0,0 0 0,0 0 0,-1 0 0,1 0 0,0 0 0,0 0 0,2 1 0,8 6-5643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13773,'0'0'13581,"53"2"-13229,-28-2-320,-1 3-192,4-1-1826,-1 3-2114,-5-5-4708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208 135 9545,'0'0'13730,"4"-9"-11840,12-28-358,-16 36-1488,1 1 1,-1-1-1,0 0 0,1 0 0,-1 1 1,0-1-1,0 0 0,0 0 0,0 0 0,1 1 1,-1-1-1,0 0 0,-1 0 0,1 0 0,0 1 1,0-1-1,0 0 0,0 0 0,-1 0 1,1 1-1,0-1 0,-1 0 0,1 1 0,0-1 1,-1 0-1,1 0 0,-1 1 0,1-1 1,-1 1-1,0-1 0,1 1 0,-1-1 0,1 1 1,-1-1-1,0 1 0,0-1 0,1 1 0,-1 0 1,0-1-1,0 1 0,1 0 0,-1 0 1,0-1-1,0 1 0,0 0 0,1 0 0,-1 0 1,0 0-1,0 0 0,-1 1 0,-39 2-233,31 1 123,0 0-1,1 0 1,-1 1-1,1 0 1,0 1-1,1-1 1,-1 2-1,1-1 1,0 1-1,1 1 1,-8 8-1,9-10 46,1 1 0,-1 0 0,1 0 0,1 0-1,-1 1 1,1-1 0,1 1 0,-1 0 0,1 0 0,1 1-1,-1-1 1,2 0 0,-3 15 0,4-22 19,0 1 0,1-1-1,-1 0 1,0 0 0,0 1 0,1-1 0,-1 0 0,0 0 0,1 0 0,-1 0 0,1 0-1,0 0 1,-1 0 0,1 0 0,0 0 0,0 0 0,-1 0 0,1 0 0,0 0-1,0 0 1,0-1 0,0 1 0,0 0 0,1 0 0,2 1 7,0-1 0,0 1 0,0-1-1,0 0 1,0 0 0,0-1 0,6 1 0,6 0 71,-1-2-1,1 0 1,15-3-1,-14 1 106,-1-1 0,0-1 0,0 0-1,0-1 1,-1-1 0,1 0 0,-2-1 0,1-1-1,24-19 1,-33 23-260,0-1 0,0 0-1,-1 0 1,0 0 0,0-1-1,0 1 1,-1-1 0,0 0-1,5-14 1,-7 15-448,0 0-1,-1 0 1,1 0-1,-2 0 1,1-1 0,-1 1-1,0 0 1,0-1-1,0 1 1,-1 0 0,0 0-1,0 0 1,-5-12-1,-9-18-6742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11179,'0'0'7260,"-4"12"-6353,3-11-890,-11 32 685,1 0 1,-10 52 0,8 4-119,4 1-1,4 156 1,16-170-2185,5-31-4411,-8-34 749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13741,'0'0'10880,"-6"8"-10635,-16 23 35,0 0-1,3 2 1,-20 42 0,32-61-239,2-1 0,-1 1 0,2 1 1,0-1-1,0 0 0,2 1 0,0 0 1,0 0-1,2 0 0,-1-1 1,2 1-1,2 16 0,-2-28-34,1 0 0,-1 0-1,1 1 1,0-1 0,0 0-1,0-1 1,0 1 0,0 0 0,1 0-1,-1-1 1,1 0 0,0 1 0,-1-1-1,1 0 1,0 0 0,0-1-1,1 1 1,-1 0 0,0-1 0,0 0-1,1 0 1,3 1 0,40 4-1541,-43-6 879,1 0 0,0 0 0,-1-1 0,1 0 0,-1 0 0,1 0 0,4-2-1,16-13-5120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20396,'-1'3'2273,"1"-1"-1601,-4-7 2257,1 4-3930,1-6-1223,7 1 1384</inkml:trace>
  <inkml:trace contextRef="#ctx0" brushRef="#br0" timeOffset="1">178 49 20156,'1'3'2009,"-1"-6"-2065,-1-1 2072,-2-2-1400,0-3-272,-1 2-64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13773,'0'0'11072,"11"0"-9663,-5 0-1300,1 0 0,0 0 0,-1-1 1,1 0-1,0 0 0,-1 0 0,1-1 0,-1 0 0,0-1 0,1 1 0,-1-1 0,0 0 1,-1-1-1,1 1 0,7-7 0,10-10-84,-1-1 1,-1 0-1,27-36 0,-62 80-809,-21 48 0,17-33 745,14-30-226,-25 59 886,27-62-1050,0 0 0,1 0 1,-1 0-1,1 0 0,0 0 1,1 0-1,-1 1 1,1-1-1,0 0 0,0 0 1,2 6-1,8-9-6757,4-2 1122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1 512,'0'0'17073,"5"9"-14687,6 10-1770,-1 0 0,-2 1 0,0 1 0,-1-1-1,-1 1 1,-1 0 0,5 39 0,-8-31-479,-2-1 0,0 1-1,-2-1 1,-1 1 0,-1-1 0,-14 51-1,10-56-362,0-1-1,-1 0 1,-16 26-1,15-31-949,-1 0 0,-1-1 0,0 0 0,-19 17 0,4-9-6490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5573,'0'0'17937,"61"35"-17200,-9-33-385,5 3-224,1-2-128,1 6 32,-16-1-864,-3 1-2467,-16-4-2979,-11-4-8072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14350,'0'0'3523,"81"3"-1313,-24-8-961,-1-5-896,12 2-225,-11 0-224,-5 2-2307,-8-1-5636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164 112 10410,'0'0'2690,"9"-6"-10,4-1-1736,-2 2 220,-1-1 1,1 0 0,-1 0 0,-1-1 0,15-13 0,-24 19-1107,1 1-1,-1 0 1,0-1 0,1 1 0,-1 0-1,1-1 1,-1 1 0,0-1-1,1 1 1,-1 0 0,0-1-1,1 1 1,-1-1 0,0 1-1,0-1 1,1 0 0,-1 1 0,0-1-1,0 1 1,0-1 0,0 1-1,0-1 1,0 1 0,0-1-1,0 1 1,0-1 0,0 0-1,0 1 1,0-1 0,0 1 0,-1-1-1,1 1 1,0-1 0,0 1-1,0-1 1,-1 1 0,1-1-1,0 1 1,-2-1 0,-25-5 385,-32 12-834,47-1 315,1 0 0,1 1 0,-1 0 1,1 0-1,0 1 0,0 1 1,0 0-1,1 0 0,-15 18 0,18-18 79,-1 0-1,1 0 1,1 0-1,-1 1 0,1 0 1,1 0-1,0 1 1,0-1-1,1 1 0,0 0 1,0 0-1,0 11 1,2-19-3,1 0 0,0 0 1,0 0-1,1 0 0,-1 0 1,0 0-1,1 0 1,-1 0-1,1 0 0,-1 0 1,1 0-1,0 0 0,0-1 1,0 1-1,0 0 0,0 0 1,0-1-1,1 1 0,-1-1 1,0 1-1,1-1 1,2 2-1,0 0 40,1-1 0,-1 0 0,0 0 0,1 0 0,-1-1 0,1 1-1,-1-1 1,1 0 0,7 0 0,2 0 122,0-1-1,0-1 1,-1 0-1,1 0 0,-1-2 1,18-4-1,-20 3-57,-1 0 1,1-1-1,-1 0 1,0-1-1,0 0 0,0 0 1,-1-1-1,0-1 1,-1 1-1,1-1 0,-1-1 1,8-11-1,-11 12-279,0 1 0,0-1 0,-1-1 0,0 1 1,0-1-1,4-16 0,-7 18-580,1-1 1,-1 0-1,-1 0 1,1 0 0,-1 0-1,-1 0 1,1 0 0,-4-12-1,-10-18-8037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14414,'0'0'7303,"-3"11"-6914,-8 37-131,2 1 0,2 0-1,2 1 1,3 0 0,3 55 0,4-46-859,1 1 0,16 60 0,-19-108-195,8 31-1625,0-17-4633,-3-17-4013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15054,'0'0'6129,"-11"11"-5868,-5 5-127,1 1 0,0 0 0,2 1 0,0 0 1,1 2-1,0-1 0,2 1 0,-9 25 0,13-29-14,1 2 0,1-1 0,1 1 0,0-1 0,1 1 0,1 22 0,1-36-143,0 0 1,0 0-1,1 0 0,-1-1 1,1 1-1,0 0 0,0 0 1,0-1-1,1 1 1,-1-1-1,1 1 0,0-1 1,0 0-1,0 0 0,0 0 1,1 0-1,-1 0 0,1 0 1,0 0-1,-1-1 1,1 1-1,1-1 0,-1 0 1,0 0-1,0 0 0,1-1 1,-1 1-1,1-1 1,0 1-1,-1-1 0,1-1 1,0 1-1,-1 0 0,8-1 1,-2 1-1203,0 0 1,0-1-1,1 0 0,15-3 1,7-10-5423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10922,'0'0'8488,"10"-1"-6555,75-6 917,-76 7-2629,0 0 0,-1 1 0,1 0 0,0 1 1,-1-1-1,1 1 0,-1 1 0,0 0 0,11 5 0,-18-8-225,0 1 1,1 0 0,-1-1-1,0 1 1,0 0 0,1 0-1,-1 0 1,0 0 0,0 0-1,0 0 1,0 0 0,0 0-1,0 0 1,-1 0 0,1 1-1,0-1 1,0 0 0,-1 1 0,1-1-1,-1 0 1,1 1 0,-1-1-1,0 1 1,0-1 0,1 1-1,-1-1 1,0 1 0,0-1-1,0 1 1,-1-1 0,1 0-1,0 1 1,0-1 0,-1 1-1,1-1 1,-1 1 0,1-1-1,-1 0 1,0 0 0,0 1-1,0 0 1,-5 7-13,-1-1 1,0-1-1,0 1 1,-16 12-1,2-1 95,20-19-96,1 1-1,-1-1 1,1 1 0,0-1 0,-1 1-1,1 0 1,-1-1 0,1 1 0,0-1-1,-1 1 1,1 0 0,0-1 0,0 1-1,0 0 1,-1-1 0,1 1 0,0 0-1,0-1 1,0 1 0,0 0 0,0-1 0,0 1-1,0 0 1,0-1 0,1 1 0,-1 0-1,0-1 1,0 1 0,1 0 0,-1-1-1,0 1 1,0-1 0,1 1 0,-1 0-1,1-1 1,-1 1 0,1-1 0,-1 1-1,1-1 1,-1 0 0,1 1 0,-1-1-1,1 1 1,-1-1 0,1 0 0,0 1-1,-1-1 1,1 0 0,0 0 0,-1 0 0,1 1-1,0-1 1,-1 0 0,1 0 0,0 0-1,-1 0 1,1 0 0,0 0 0,0-1-1,40 5-8674,-25-6-607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12460,'0'0'3555,"-4"64"-800,8-31-673,4 1-705,-1 3-416,3-2-256,-3 1-385,-3-4-192,-4 3-64,-4 0 32,-15 0-32,-5-2-512,-10-4-2659,4-7-5701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14542,'0'0'7239,"9"54"-5670,-3-27-416,-2 5-448,-3 3-449,3 2-160,-4-2-32,2 0-160,-2-6-769,4-3-960,-4-7-1346,0-8-1506</inkml:trace>
  <inkml:trace contextRef="#ctx0" brushRef="#br0" timeOffset="1">1 130 12684,'0'0'10025,"77"-14"-9416,-37 14-32,5 1-449,6 3-128,2 1-1217,-10-4-2531,0-1-4003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20908,'18'9'1777,"-11"4"-1473,1 10-152,-2 7 744,1 10-632,-5 7-72,-2 11-104,-6 3-32,-13 8-112,-5 3-136,-18 5-392,-2 0-232,-9 1 1816,0-4-1128,0-3-24,3-4-48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239 138 14221,'0'0'10827,"-11"-8"-10384,5 3-411,4 3-32,0 0 0,-1 0 1,1 0-1,0 0 0,0 1 0,-1-1 0,1 1 0,-1-1 1,0 1-1,1 0 0,-1 0 0,0 0 0,0 0 1,1 1-1,-1-1 0,0 1 0,0-1 0,0 1 0,0 0 1,0 0-1,0 1 0,0-1 0,0 0 0,1 1 1,-1 0-1,0 0 0,-4 1 0,-8 8-22,0 0 0,1 1-1,0 0 1,1 1 0,-13 15 0,21-22 9,0 0 1,1 1-1,0-1 0,0 1 1,1 0-1,0 0 1,0 0-1,0 1 1,1-1-1,-1 1 1,2-1-1,-1 1 0,1 0 1,0 0-1,0 0 1,1 8-1,0-14 18,1 1 0,-1 0 0,1-1-1,0 1 1,-1-1 0,1 1 0,0-1-1,0 0 1,0 1 0,0-1 0,0 0 0,1 0-1,-1 0 1,0 0 0,0 0 0,1 0 0,-1 0-1,1 0 1,-1 0 0,1-1 0,-1 1-1,1 0 1,-1-1 0,1 1 0,0-1 0,-1 0-1,1 0 1,-1 0 0,4 0 0,57 0 533,-54 0-430,7-2 2,-1-1 0,1 0 0,-1 0 0,0-2 0,0 0 0,-1-1 0,1 0 0,-1-1 0,0 0 0,-1-1 0,0 0 0,14-13 0,-21 16-203,1 0-1,-1-1 1,0 0 0,0 0-1,0 0 1,-1-1-1,0 0 1,0 1 0,-1-1-1,0-1 1,2-6-1,-3 8-269,-1 1-1,-1 0 1,1-1-1,-1 1 0,0-1 1,0 1-1,0 0 1,-1-1-1,0 1 1,0-1-1,0 1 0,-1 0 1,0 0-1,0 0 1,0 0-1,-1 0 1,-3-5-1,-17-24-6544,-3 4-4575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3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12075,'0'0'6374,"-15"69"-5765,10-29 128,1 10 31,-2 4 33,-3 4-128,3 3-161,4-4-127,2 1-225,0-5-64,6-7-480,5-6-1859,4-12-2433,2-10-2210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14446,'0'0'5562,"-3"9"-4366,-28 55 129,14-31-845,-17 47 1,31-71-408,0 0 1,1 0-1,0 0 0,0 0 0,1 0 0,0 0 0,0 0 1,1 0-1,1 1 0,2 15 0,-2-22-37,1 1 0,0-1 0,-1 1 0,1-1 0,1 0 0,-1 0 0,0 0 0,1 0 0,-1 0 0,1 0 0,0-1 0,0 0 0,0 1 0,0-1 0,1 0 0,-1 0 0,0-1 0,1 1 0,-1-1 0,1 0 0,0 0 0,7 2 0,40 5-1621,-5-6-4913,-16-2-2022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4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8872,'0'0'13928,"13"1"-12524,-5-1-1324,0 0-1,0-1 0,1 1 1,-1-2-1,0 1 1,0-1-1,0 0 0,0-1 1,0 0-1,0 0 1,-1 0-1,0-1 1,1-1-1,-1 1 0,8-8 1,-2 2 24,-1-1 1,0 0-1,-1-1 0,0 0 1,-1-1-1,-1 0 1,0-1-1,11-21 0,-17 25-120,-6 17-83,0 1-1,0-1 0,-1 1 0,-8 12 1,-2 3 128,13-21-37,-30 68 555,29-65-482,0 0-1,0 0 1,1 1-1,0-1 1,0 1-1,0-1 0,1 1 1,0-1-1,0 1 1,0-1-1,3 10 1,-2-14-279,1 1 0,-1-1 0,1 0 1,-1-1-1,1 1 0,-1 0 0,1 0 1,0-1-1,-1 1 0,1-1 0,0 1 0,-1-1 1,1 0-1,0 0 0,0 0 0,0 0 1,-1 0-1,1 0 0,0 0 0,0-1 0,3 0 1,12-4-6087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4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12844,'0'0'6342,"-5"59"-4484,20-28-321,-2 8-512,0 4 0,2 2-384,-3 4-353,-11 1-160,-1-2-32,-1-2-32,-22-2-384,-2-2-224,-5-10-609,-2-5-1730,2-10-3427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4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12748,'0'0'14254,"62"1"-13838,-22-1-320,2 0-384,-1-1-1570,6-7-1890,-5 0-5252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28:4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12043,'0'0'14547,"9"-1"-12908,8-3-1499,0 0-1,-1-1 1,1 0-1,-1-2 1,0 0 0,-1 0-1,0-2 1,0 0-1,-1 0 1,21-19-1,-12 9 2,-1-2 0,-1 0 0,-1-1 0,-2-1 0,27-40 0,-34 43-218,-16 24-97,-19 31-109,11-10 243,2 1-1,0 0 0,2 0 0,0 1 0,2 0 0,-5 39 0,5 34-7830,7-67-2005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4:2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12588,'0'0'9684,"0"10"-8985,-3 18 26,0 0 1,-2-1-1,-10 37 0,7-38-405,2 0 0,1 0 0,1 1 0,1-1 0,1 38 0,2-63-318,1 1 0,-1 0 0,1 0 0,0-1 1,0 1-1,0 0 0,0-1 0,0 1 1,0-1-1,0 1 0,1-1 0,-1 0 0,0 1 1,1-1-1,-1 0 0,1 0 0,0 0 0,-1 0 1,1 0-1,0-1 0,-1 1 0,1 0 0,0-1 1,0 1-1,0-1 0,-1 0 0,1 1 1,0-1-1,0 0 0,0 0 0,0 0 0,0 0 1,2-1-1,9 0-94,1 1-1,-1-2 1,18-4 0,7-3-465,-23 4 314,-1 1 0,1 1 0,0 1 0,0 0 0,0 0 0,26 2 0,-40 0 235,0 1-1,1-1 1,-1 0-1,0 1 1,0-1 0,0 0-1,1 1 1,-1-1 0,0 1-1,0 0 1,0-1 0,0 1-1,0 0 1,0 0 0,0 0-1,0 0 1,0-1 0,-1 1-1,1 0 1,0 1 0,-1-1-1,1 0 1,0 0 0,-1 0-1,1 2 1,0 1 9,0 0 0,0 0 0,-1 0 1,0 0-1,0 0 0,0 0 0,0 0 0,-1 6 1,-2 0 112,1 1 1,-1 0-1,-1-1 0,1 0 1,-9 14-1,1-8 275,0 0-1,-1-1 0,-1 0 1,-1-1-1,0 0 0,-1-2 1,0 1-1,-1-2 0,-27 15 1,34-20-348,0-1 0,-1 0 0,0-1 0,0 0 1,0-1-1,0 0 0,-1 0 0,1-1 0,-1-1 0,1 0 1,-1 0-1,0-1 0,0 0 0,1-1 0,-1 0 1,1-1-1,-1 0 0,-18-6 0,22 4-163,0 1-1,1-1 0,-1 0 1,1 0-1,-9-8 1,-3-11-1523,11-3-3289,7 26 4619,0-1 0,0 1-1,0-1 1,0 1-1,0-1 1,1 1-1,-1-1 1,0 1-1,0-1 1,1 1-1,-1-1 1,0 1 0,1-1-1,-1 1 1,0-1-1,1 1 1,-1-1-1,1 1 1,-1 0-1,1-1 1,-1 1-1,1 0 1,0-1-1,2-1-1423,10-8-5489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4:2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50 11371,'13'-7'1516,"1"0"-927,1 1 0,0 0 1,0 0-1,0 1 0,1 1 0,0 1 0,29-2 1,-35 4-362,1 1 1,-1 1 0,0-1 0,0 2-1,0-1 1,0 2 0,0-1 0,0 1-1,-1 1 1,17 8 0,-21-9-138,1 1 0,-1 0 1,0 0-1,-1 1 0,1-1 0,-1 1 0,0 0 1,0 0-1,0 1 0,-1-1 0,0 1 1,0 0-1,0-1 0,-1 1 0,1 1 0,-2-1 1,1 0-1,1 9 0,0 10 205,-1 0 0,-1 0-1,-2 0 1,0 0 0,-1 0 0,-2 0 0,0-1-1,-2 1 1,-1-1 0,0 0 0,-21 42 0,-7 2 360,-3-1 1,-72 97 0,93-140-851,-98 129 955,52-82-2118,-5-9-3576,28-34-2717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72 178 4708,'0'0'1901,"5"-9"160,37-61 2020,9-14 4194,-42 69-5930,-10 48-1186,-19 36-1141,-36 87-1,36-110-267,2 1-1,3 1 1,1 0-1,-13 95 1,27-122 736,1-10-4412,-4-34-7069,-3-8 2117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17076,'0'0'2160,"1"5"-1200,-1 10-424,-4 6 1521,0 6-681,-1 12-576,-2 1-224,-1 9-432,2 0-152,-1-5-288,0-5-152,1-12-288,-1-4-200,4-9-336,1-11-185,0 1 833,-3-9-240,-1-12 24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3 237 8552,'0'-8'1041,"-1"0"-576,0 0 0,0 0-1,1 0 1,0 1 0,1-1-1,0 0 1,0 0 0,0 1 0,1-1-1,0 0 1,1 1 0,0 0-1,0-1 1,0 1 0,1 1 0,0-1-1,1 0 1,5-6 0,-2 5-403,1 1 1,1 0-1,-1 0 0,1 1 1,0 0-1,0 1 0,1 0 1,0 1-1,0 0 1,0 0-1,0 1 0,17-2 1,15 0-203,-1 1 0,44 3 0,-71 1 90,-5 0 14,-1 1 0,1 0 1,-1 0-1,1 1 0,-1 0 0,1 1 0,-1 0 0,0 0 0,0 1 0,-1 0 0,1 0 0,13 11 0,-19-13 85,1 1-1,-1 0 1,0 0 0,0 1 0,0-1 0,0 1 0,-1-1-1,0 1 1,1 0 0,-1 0 0,-1 0 0,1 0 0,0 0-1,-1 0 1,0 0 0,0 1 0,0-1 0,-1 0 0,1 1 0,-1-1-1,0 1 1,-1-1 0,1 0 0,-1 1 0,1-1 0,-1 0-1,-1 1 1,1-1 0,0 0 0,-3 4 0,0 0 199,0 0-1,-1-1 1,0 0 0,0 0 0,0 0 0,-1 0 0,0-1-1,0 0 1,-1 0 0,0-1 0,0 0 0,0 0-1,-9 4 1,6-4-575,-1 1-1,1-2 0,-1 0 0,0 0 1,0-1-1,-1 0 0,1-1 0,-1 0 1,-14 0-1,13-4-4274,7-7-2727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8712,'0'0'7752,"-9"6"-7427,-4 3-178,0 1 0,1 1 0,0 0-1,1 1 1,0 0 0,1 0 0,0 1 0,1 1-1,-8 16 1,-2 13 180,2 1 0,1 0 0,3 1 0,-12 75 0,14-37-122,0 143 0,11-209-286,1 0 0,1-1 1,0 1-1,1-1 0,1 1 0,7 16 0,-8-24-489,1 0 0,0-1-1,0 1 1,1-1-1,0 0 1,0-1-1,1 1 1,0-1 0,0 0-1,1 0 1,0-1-1,10 7 1,13 2-5986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40 7207,'0'0'2690,"9"-6"-79,40-28 1654,-62 51-356,-1 4-3841,-77 85 834,-144 225 1,217-295-1325,5-9-666,9-21-2101,2-33-9927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10282,'0'0'7495,"60"28"-6502,-29-10-321,-1 3-351,2 3-225,7 2-32,8 1 0,-3 0-352,5 1-1282,4-5-800,-3-2-705,1-6-1826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7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26 2306,'0'0'10042,"0"-4"-9802,0 3-206,0 0-1,0 1 1,0-1 0,0 0 0,0 0-1,0 1 1,0-1 0,0 0 0,0 1-1,1-1 1,-1 0 0,0 0 0,0 1-1,1-1 1,-1 1 0,1-1 0,-1 0-1,0 1 1,1-1 0,-1 1 0,1-1-1,0 1 1,-1-1 0,1 1 0,-1-1-1,1 1 1,0 0 0,-1-1 0,1 1-1,0 0 1,1-1 0,29 0 1661,-11 2 929,-37-3 256,15 1-3024,-1 1 0,1 0 0,-1 0 0,0 0 0,1 1 0,-1-1 0,1 0 0,-1 1-1,0 0 1,1 0 0,0 0 0,-1 0 0,-2 1 0,-2 2-200,0-1 0,-1 0-1,1-1 1,-1 0 0,1 0 0,-1 0 0,0-1 0,0 0 0,0-1-1,0 1 1,0-2 0,0 1 0,-15-4 0,-21 1 5183,43 3-4470,18 2-247,120 8 414,56 8-1237,-191-18 695,-1 0 1,0 0-1,0 0 1,0 1-1,0-1 1,0 0-1,0 0 1,1 1-1,-1-1 1,0 0-1,0 1 0,0-1 1,0 1-1,0 0 1,0-1-1,-1 1 1,1 0-1,0-1 1,0 1-1,0 0 1,-1 0-1,1 0 1,0 0-1,-1 0 1,1 0-1,0 0 0,-1 0 1,0 0-1,1 0 1,0 1-1,-2 0 32,1 0-1,-1 0 0,1 0 0,-1 0 0,0 0 1,1 0-1,-1 0 0,0 0 0,-1 0 0,1-1 1,0 1-1,0 0 0,-1-1 0,-1 3 0,-10 8 346,0-1 0,-25 18-1,-120 71 1605,130-85-2164,0-1-1,-1-1 1,-58 17 0,85-29-927,9-2-3747,9-1 1281,4-3-1447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6790,'0'0'12471,"-10"9"-12076,-107 73 566,6-7-689,100-63-125,6-7-2312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89 2114,'0'0'11381,"-9"10"-10804,6-6-570,-5 4 241,0 1 0,1 0 0,0 1 0,1 0 0,-6 11-1,10-18-210,1 0-1,0 0 1,0 0-1,0 0 1,0 0-1,0 0 0,1 0 1,-1 0-1,1 1 1,0-1-1,0 0 1,0 0-1,0 0 0,1 1 1,-1-1-1,1 0 1,0 0-1,-1 0 1,2 0-1,-1 0 0,0 0 1,1 0-1,-1 0 1,1 0-1,0-1 1,0 1-1,3 3 0,46 30 124,-43-31-130,0 0-1,0 0 0,0 1 1,0 0-1,-1 0 0,10 12 1,-15-16-20,-1 1 0,1-1 1,-1 1-1,0 0 1,0-1-1,0 1 0,0 0 1,0 0-1,0 0 1,-1 0-1,0 0 0,1 0 1,-1 0-1,0 0 0,-1 0 1,1 0-1,0 0 1,-1 0-1,1 0 0,-1 0 1,0 0-1,0 0 0,-1-1 1,1 1-1,-3 4 1,-4 5 159,0-1 0,0 0 0,-1-1 0,0 1 0,-1-2 1,-1 0-1,1 0 0,-1-1 0,0 0 0,-1 0 0,0-2 1,0 1-1,-1-2 0,0 0 0,-26 7 0,38-11-155,-1-1-1,1 0 1,-1 0-1,1 1 0,-1-1 1,1 0-1,-1-1 1,1 1-1,0 0 1,-1 0-1,1-1 1,-1 1-1,1-1 1,0 1-1,-1-1 0,1 1 1,0-1-1,-1 0 1,1 0-1,0 1 1,0-1-1,0 0 1,0 0-1,0 0 0,-2-3 1,2 1-46,-1 1-1,1-1 1,0 0 0,1 0-1,-1 0 1,0 0 0,1 0-1,0 0 1,-1 0 0,1 0-1,0 0 1,1-3 0,0-3-98,1-1 0,-1 1 0,2 0 0,-1 0 0,1 0 1,1 1-1,7-15 0,-2 10 128,1 1 1,0 0-1,1 0 1,0 2-1,1-1 1,15-10-1,84-47 139,-84 53 266,0 0 1,-1-2-1,-1-1 1,33-30 0,-57 46-285,1 1 0,-1-1 1,1 1-1,-1-1 0,0 1 1,0-1-1,0 0 0,0 0 1,0 0-1,0 0 1,0 1-1,0-1 0,-1 0 1,1 0-1,-1-1 0,0 1 1,1 0-1,-1 0 0,0 0 1,0 0-1,0 0 0,-1 0 1,0-4-1,0 2-38,-1 1-1,0-1 0,0 1 1,0-1-1,0 1 1,-1 0-1,1-1 1,-1 1-1,0 1 0,0-1 1,-5-4-1,-4-2-73,-1 1 0,0 0 0,-1 1 0,1 1 0,-26-9 0,35 14-222,-1-1 1,1 1 0,0 0 0,-1 1-1,1-1 1,0 1 0,-1 0 0,1 0-1,-1 0 1,-6 2 0,9-2-112,1 1 0,-1 0 0,1-1 0,-1 1 1,1 0-1,-1 0 0,1 0 0,0 0 0,-1 0 0,1 0 1,0 0-1,0 1 0,0-1 0,0 0 0,0 1 1,0-1-1,0 1 0,0-1 0,1 1 0,-1-1 0,0 1 1,1 0-1,0-1 0,-1 1 0,1-1 0,0 1 0,0 0 1,0 3-1,-1 12-4885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5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9993,'0'0'4068,"49"69"-3043,-41-37-224,-4 9-96,-4 8-1,0 10-255,-19 9 127,-11 4-191,-6 8-129,-11 3-64,-6 2-64,-5 4 0,-5-2-352,-4-5-2274,-1-9-3428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776 134 14318,'0'0'5087,"-6"-10"-4313,1 1-583,0 1 1,-1 0-1,0 0 0,0 1 0,-1-1 1,0 1-1,0 1 0,0-1 0,-1 1 0,0 0 1,-1 1-1,1 0 0,-1 1 0,0-1 1,0 2-1,-12-5 0,-16 2 25,0 2 0,0 1 0,-61 3 0,41 1-300,57 38-1134,-13 305 1153,6-272 46,-4-1 0,-36 127 0,-83 151 215,3-5-19,117-312-206,-7 44-1,15-65 16,0 1-1,1-1 0,1 0 1,0 0-1,1 0 0,0 0 1,5 21-1,-5-29 13,0 0-1,0-1 1,1 1-1,-1-1 1,1 0 0,0 1-1,-1-1 1,1 0-1,0 0 1,1 0-1,-1 0 1,0-1 0,0 1-1,1 0 1,-1-1-1,1 0 1,0 0-1,-1 1 1,1-1 0,0-1-1,-1 1 1,1 0-1,4 0 1,9 1 31,0 0 0,32-1 1,-34-2-6,-6 1-37,71 0-309,106 13 0,27 5-7563,-132-18 3396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0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61 15086,'-29'0'1828,"27"0"-664,5 0-44,49 0-214,322-31-518,-258 16-339,201 0 0,-310 15-52,1 0 0,0 1 1,-1 0-1,1 0 0,-1 0 0,0 1 0,1 0 0,-1 1 1,0-1-1,0 2 0,0-1 0,-1 1 0,1-1 0,-1 2 0,0-1 1,0 1-1,0 0 0,-1 0 0,0 1 0,0-1 0,0 1 1,-1 0-1,1 1 0,-1-1 0,-1 1 0,1 0 0,-1 0 0,-1 0 1,4 11-1,10 73 49,8 132 1,-1 5-119,-6-118-598,3 170 0,-21-266 687,-1 1 0,-1-1 0,1 0 0,-2 0 0,0-1 0,-1 1 1,0-1-1,-1 0 0,-1 0 0,0-1 0,0 1 0,-2-2 0,-13 17 0,-8 6 496,-2-1 0,-69 56 0,25-33 75,-2-4 1,-3-3-1,-1-3 0,-3-4 1,-1-4-1,-2-4 1,-1-4-1,-159 33 1,215-55-643,-1-2 1,0-1-1,-1-2 1,1-1 0,-58-5-1,91 3 11,1 0-1,-1 0 1,1 0-1,-1 0 0,0 0 1,1 0-1,-1 0 1,0 0-1,1 0 1,-1 0-1,1 0 0,-1 0 1,0 0-1,1-1 1,-1 1-1,1 0 1,-1 0-1,0-1 0,1 1 1,-1 0-1,1-1 1,-1 1-1,1-1 1,-1 1-1,1 0 0,0-1 1,-1 1-1,1-1 1,0 0-1,-1 1 1,1-1-1,0 1 0,-1-1 1,1 1-1,0-1 1,0 0-1,0 1 1,0-1-1,-1 1 1,1-1-1,0 0 0,0 1 1,0-1-1,0 0 1,0 1-1,1-1 1,-1 1-1,0-1 0,0 0 1,0 1-1,0-1 1,1 1-1,-1-1 1,0 0-1,1 0 0,28-25-4296,17-1-1767,11-8-3710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15387,'0'-1'136,"-1"1"-1,0-1 1,0 1 0,1-1-1,-1 1 1,0-1-1,1 0 1,-1 1-1,0-1 1,1 0-1,-1 1 1,1-1 0,-1 0-1,1 0 1,0 1-1,-1-1 1,1 0-1,0 0 1,-1 0 0,1 0-1,0 1 1,0-1-1,0 0 1,0 0-1,0 0 1,0 0 0,0 0-1,0 0 1,0 0-1,0 1 1,0-1-1,1 0 1,-1 0-1,0 0 1,1 0 0,-1 1-1,1-1 1,-1 0-1,0 0 1,2 0-1,1-3 309,1-1-1,0 2 1,1-1-1,-1 0 1,7-3-1,-8 4-381,9-5 123,0 0 1,1 1 0,0 1-1,0 0 1,0 1 0,0 0-1,1 1 1,0 0 0,0 1-1,0 1 1,0 0 0,28 0-1,-34 3-171,1-1 0,-1 1 0,0 1 0,0-1 0,0 2-1,0-1 1,0 1 0,-1 0 0,1 0 0,-1 1 0,0 0 0,1 0-1,-2 1 1,1 0 0,-1 0 0,0 1 0,0 0 0,0 0-1,-1 0 1,0 1 0,0-1 0,0 1 0,5 11 0,-6-9-14,0 1 1,-1-1-1,0 1 1,0-1-1,-1 1 1,0 0-1,-1 0 1,0 0-1,-1-1 1,0 1-1,0 0 1,-1 0-1,-4 20 1,2-18 93,-1 0 1,-1 0-1,0-1 1,0 1 0,-1-1-1,0 0 1,-1-1-1,0 1 1,-1-1-1,-12 12 1,10-13-1,1 0 1,-2 0 0,1-1-1,-1-1 1,0 0 0,-1 0-1,0-1 1,0-1 0,-24 8-1,26-10-113,0-1-1,0 0 1,0-1 0,-1 0-1,1 0 1,0-1-1,-1-1 1,1 0-1,-1 0 1,1-1 0,0 0-1,0-1 1,-12-4-1,16 4-267,0 0 0,0 0 0,0-1 0,-6-4 0,11 7 167,0 0 0,0 0 0,0 1-1,0-1 1,0 0 0,0 0 0,0 0 0,1 0-1,-1 0 1,0 0 0,1-1 0,-1 1 0,0-2 0,1 3 40,0-1 1,0 0 0,0 1 0,1-1 0,-1 1 0,0-1 0,0 0 0,0 1 0,0-1 0,1 0 0,-1 1 0,0-1 0,0 1 0,1-1-1,-1 1 1,1-1 0,-1 1 0,0-1 0,1 1 0,-1-1 0,1 1 0,-1-1 0,1 1 0,-1 0 0,1-1 0,0 1 0,0-1 0,15-5-739,5-1-180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13068,'0'0'6294,"12"0"-5605,186-2 517,98-1-1038,-101 12-4761,-183-6 3144,-22-1-13133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12268,'0'0'993,"-56"29"1217,45-20 128,11-4-1121,13-2-705,23-3 994,22 0 63,8 0-608,11-4-448,0 2-385,1 2-96,-7 0-32,-8 1-448,-5 8-834,-9-3-1312,-4-4-2051,-9-2-4900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94 10826,'0'0'5547,"2"-10"-2382,5-33-688,-7 41-2369,0 1 0,0 0 0,0-1 0,0 1 0,0-1 0,0 1 0,-1 0 0,1-1-1,0 1 1,-1 0 0,1-1 0,-1 1 0,1 0 0,-1 0 0,0 0 0,0-1-1,0 1 1,1 0 0,-1 0 0,0 0 0,0 0 0,0 0 0,0 1 0,-1-1-1,1 0 1,0 0 0,0 1 0,0-1 0,-1 0 0,1 1 0,0 0 0,-1-1-1,1 1 1,-3-1 0,-47-3 277,48 4-307,-9 0-79,0 0-1,0 1 0,0 1 1,0 0-1,0 0 1,0 2-1,1-1 0,-1 1 1,-20 11-1,27-12-20,0 0 0,0 1-1,1-1 1,0 1 0,-1 0 0,1 0-1,0 0 1,1 0 0,-1 1 0,1 0-1,0-1 1,0 1 0,0 0 0,1 1-1,0-1 1,0 0 0,0 1 0,1-1 0,-1 1-1,1 0 1,1-1 0,-1 1 0,1 6-1,1 3-150,1 1-1,1-1 0,0 0 0,1 1 0,0-1 1,8 15-1,-6-13 66,0 0 0,-1 1 0,0-1 0,2 23 0,-6-9 108,-1 1 1,-1-1-1,-2 0 0,-10 46 0,-40 117 71,31-119-31,18-64-30,1 0 0,0 0 0,1 0 0,1 0 0,-1 1 0,2 14 0,0-23-7,0-1-1,1 1 1,-1-1-1,1 1 1,-1-1 0,1 1-1,0-1 1,0 1-1,0-1 1,1 0-1,-1 1 1,0-1 0,1 0-1,0 0 1,-1 0-1,1 0 1,0 0-1,0-1 1,0 1 0,0 0-1,0-1 1,1 0-1,-1 1 1,0-1-1,1 0 1,-1 0 0,1 0-1,-1-1 1,1 1-1,-1 0 1,1-1-1,3 0 1,54 6-225,114-5 0,-79-3-2051,-16 2-1507,-3 0-1062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11755,'0'0'7698,"-1"9"-7020,-62 466 3118,4-56-2147,-9 121-1831,64-510-303,3-19-625,-1 13-1408,-2-15-6661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7015,'0'0'10516,"11"0"-9571,628-6 1035,-521 3-1835,444-19-4,154-3 535,136 37-185,534-9 1297,-312-62-1416,-38 0 52,-700 58-224,208-15-2077,-453 1-4166,-47 6 513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12716,'0'0'10180,"11"-1"-9998,7 1-120,1 0 1,-1 1-1,0 1 1,1 1-1,26 7 1,107 37-9,-81-23-120,-41-15-83,66 24-157,-91-31 295,1 1 0,0 0 0,-1 0 0,0 0 0,0 1 0,0 0 0,0 0 0,0 0 0,-1 0 0,1 1 0,-1 0 0,6 9 0,-8-8 50,0 0 0,0-1 0,-1 1-1,0 0 1,0 0 0,0 0 0,-1 0 0,0 0 0,0 0 0,-1 0 0,1 0 0,-1 0-1,0 0 1,-1-1 0,0 1 0,0 0 0,0-1 0,0 1 0,-1-1 0,0 0 0,-4 7-1,-9 12 450,-1-1-1,-38 41 0,53-62-461,-32 39 139,-24 24 235,16-33-6516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1469 6566,'0'0'7762,"9"2"-6945,17 5-183,0-2 0,1-1 0,46 1 0,189 11-111,-190-11 35,0-5 0,81-8 0,11-1-508,192-9 553,-250 10-342,144-30-1,100-41 561,-348 78-817,149-38 179,-3-7 1,-2-6-1,-2-7 1,-3-5-1,-3-7 1,-3-6-1,133-100 1,90-116-110,-296 239-103,3 3 0,1 3-1,3 3 1,2 3 0,145-64-1,-133 72-722,112-30-1,-159 55 589,0 2 1,1 1-1,-1 1 0,1 2 0,73 4 1,-90 4 160,0 0 1,-1 2 0,0 0-1,0 1 1,0 0-1,28 20 1,-11-8 19,-2-2-18,0 1 0,-1 2 0,-2 2 1,0 1-1,-1 1 0,43 48 0,274 271 1468,-260-262-1300,-10-15 191,155 107 1,103 31 455,-302-185-776,33 15 46,1-2-1,2-3 1,1-4-1,93 24 1,299 38 240,-328-72-230,224-3 0,132-43-324,-420 22-1587,-26 0-2212,6-5-4849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14414,'0'0'747,"0"19"1137,-7 265 2289,-20 145-2495,-89 686 901,102-1013-2227,-1 144 0,23-266-7388,-5-10-2882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0 373 14670,'0'0'10661,"13"-1"-9978,-3 0-587,1-1-1,-1 0 1,0-1-1,-1-1 1,1 1 0,0-1-1,16-10 1,2-4 26,41-33 0,224-193-181,-289 241 47,0 0 1,-1 0-1,2 1 0,-1-1 0,0 1 1,0-1-1,1 1 0,-1 1 0,6-2 1,-9 3 4,0 1 0,-1-1 1,1 1-1,0-1 0,-1 1 0,1-1 1,-1 1-1,1 0 0,-1-1 0,1 1 1,-1 0-1,1 0 0,-1-1 1,1 1-1,-1 0 0,0 0 0,0 0 1,1-1-1,-1 1 0,0 0 0,0 0 1,0 0-1,0 0 0,0-1 1,0 1-1,0 0 0,0 0 0,0 0 1,-1 0-1,1 1 0,-4 32-83,-4-2 124,-3 1-1,-26 56 1,-9 25 308,40-93-267,1-9-47,1 1 0,1 0 0,-3 26 0,6-39-77,0 1 1,0-1 0,0 1-1,0 0 1,0-1 0,0 1-1,0-1 1,0 1 0,0-1-1,0 1 1,1-1 0,-1 0-1,0 1 1,0-1 0,1 1-1,-1-1 1,0 1 0,0-1-1,1 0 1,-1 1 0,1-1-1,-1 0 1,0 1 0,1-1-1,-1 0 1,1 1 0,-1-1-1,1 0 1,-1 0 0,1 0-1,-1 1 1,1-1 0,-1 0-1,1 0 1,-1 0 0,1 0-1,-1 0 1,1 0 0,-1 0-1,1 0 1,-1 0 0,1 0-1,0-1 1,26-7-3991,2-12-2752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57 17457,'-4'10'2049,"-17"31"-23,-24 54 1931,42-87-3707,-1 1 0,2 0 0,-1 0 0,1 0 0,1 0 0,-1 0-1,2 1 1,-1 15 0,2-24-242,-1 1-1,1 0 0,0 0 0,0 0 1,0-1-1,-1 1 0,1 0 0,1-1 1,-1 1-1,0-1 0,0 0 1,1 1-1,-1-1 0,0 0 0,1 0 1,0 1-1,-1-1 0,1 0 0,0-1 1,-1 1-1,1 0 0,0 0 1,0-1-1,-1 1 0,1-1 0,0 0 1,0 1-1,0-1 0,0 0 0,2 0 1,8 0 22,0 1 0,0-2 1,19-2-1,-17 0-16,0-1-1,-1 0 1,0-1-1,0 0 1,-1-1-1,1 0 1,-1-1-1,0 0 1,19-16-1,-25 18 77,0 0-1,-1 1 0,1-2 1,-1 1-1,0-1 0,-1 0 1,1 0-1,-1 0 0,0 0 1,-1-1-1,1 0 0,-1 1 1,-1-1-1,1 0 0,-1-1 1,-1 1-1,1 0 0,-1-1 1,0-11-1,-1 16-59,-1 0 1,0 0-1,0 0 0,0 0 1,0 0-1,0 0 0,-1 0 1,1 1-1,-1-1 0,0 1 1,0-1-1,0 1 0,0-1 1,0 1-1,-1 0 0,1 0 1,0 0-1,-1 1 0,0-1 1,1 0-1,-1 1 0,0 0 0,0-1 1,-5 0-1,-10-4-383,1 2 1,-1 0-1,-20-2 0,13 2-900,-12-5-2587,16-3-2009,6-7-5869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18276,'14'-11'2232,"-1"5"-1207,-1 2-449,-5 13 1568,-3 5-696,-4 5-583,-1 2-233,-3 2-416,1 3-120,-2-2-264,3-1-144,0-9-384,2-4-153,3-8-479,1-4-232,3-11 968,-1-4-296,1-4-57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33 399 11147,'0'0'6101,"-7"8"-4040,-17 27-406,24-34-1614,0-1 0,0 0 1,-1 0-1,1 1 0,0-1 1,0 0-1,0 0 0,0 0 0,0 1 1,0-1-1,0 0 0,0 0 0,0 1 1,0-1-1,0 0 0,0 1 1,0-1-1,0 0 0,0 0 0,0 1 1,0-1-1,0 0 0,0 0 1,0 1-1,0-1 0,0 0 0,0 0 1,0 1-1,0-1 0,1 0 1,-1 0-1,0 0 0,0 1 0,0-1 1,0 0-1,1 0 0,-1 0 0,0 1 1,0-1-1,0 0 0,1 0 1,-1 0-1,16 2 874,15-6 260,-13-2-711,0-2 1,0 0 0,-1-1-1,-1-1 1,29-20-1,73-69 117,-110 91-533,169-180 279,-116 118-269,-60 69-61,0 0 1,0 0 0,0 0-1,0 0 1,0 0-1,0 0 1,1 0 0,-1 0-1,0 0 1,1 1 0,-1-1-1,0 0 1,1 1-1,1-1 1,-2 1-6,0 0-1,-1 0 0,1 0 1,-1 0-1,1 0 1,-1 0-1,1 0 1,-1 1-1,1-1 1,-1 0-1,1 0 1,-1 1-1,1-1 1,-1 0-1,1 1 1,-1-1-1,1 0 1,-1 1-1,0-1 0,1 1 1,-1-1-1,0 1 1,1-1-1,-1 1 1,1 0-1,8 45-417,-8-35 432,6 41-278,14 85 747,-19-123-1000,2-2 1,0 1-1,0 0 1,1-1-1,1 0 1,0 0-1,14 20 1,9-4-5754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61 128 8840,'0'0'2136,"5"-10"106,-1 2-1848,21-40 2766,-24 43-2518,1 1 0,0-1 0,-1 0 1,0 1-1,0-1 0,0 0 0,0 0 0,-1 0 0,0 0 1,-1-6-1,0 10-591,0 1 0,0 0-1,0-1 1,0 1 0,0 0 0,0 0 0,0 0-1,0 0 1,0 0 0,0 0 0,0 0 0,0 0 0,0 1-1,-1-1 1,1 0 0,0 1 0,0-1 0,0 1-1,1-1 1,-1 1 0,0-1 0,0 1 0,0-1 0,-1 3-1,-5 4-75,0 1 0,1 0 0,0 1 0,0-1 0,1 1-1,1 0 1,-1 1 0,1-1 0,1 1 0,0 0 0,-2 11 0,-1 5 64,2-1 0,1 1 1,0 33-1,2-44-173,1 0 0,1-1 0,0 1 1,1 0-1,1-1 0,0 0 0,1 1 0,1-1 0,0-1 0,7 15 0,-11-25-1083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10218,'0'0'9897,"-4"-53"-8776,23 48-737,4 1-287,10 2-65,3 0-32,2 0-577,2-6-2114,-5-1-2561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12011,'0'0'3235,"-53"65"-1697,42-34-353,3 0-480,5 0-193,1-1-160,2-5-223,5-5-65,9-5 0,8-5-192,3-8-1570,3-2-2082,2-2-3555</inkml:trace>
  <inkml:trace contextRef="#ctx0" brushRef="#br0" timeOffset="1">340 84 11563,'0'0'4100,"-66"65"-2050,34-37-128,6 3-417,-5-4-352,7-4-544,7-6-481,4-5 0,3-6-96,3-5-96,7-4-2467,0-13-1024,0-3-1730,0-8-6342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6758,'0'0'11980,"49"18"-10283,-21-3-95,3 4-513,10-1-449,1 0-447,1-1-129,-5-4-1506,-8-7-3490,-8-2-4741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11179,'0'0'8263,"57"18"-7013,-33 5-354,-1 5-255,-5 10-289,-10 5-127,-4 8-33,-4 6-32,-17 9 32,-17 5-64,-4 6-64,-7-5-352,-4-10-2755,2-14-5349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13325,'0'0'7836,"-6"8"-6651,-26 37-333,-86 132 988,99-144-1903,2 0 0,1 0 0,-21 65 0,37-96-898,0-5-870,7-45-5749,-1 14 757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9097,'0'0'10698,"66"30"-9673,-28-5-417,7 2-480,0-7 1,6-9-2532,-8-10-9480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10346,'0'0'12561,"0"16"-12379,-28 583 1739,2-112-1675,13-212 133,-1 109-123,23-395-3021,-7-11-1634,2-8-3438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0 6790,'0'0'16192,"-10"10"-15610,-241 260 1564,237-256-2199,7-9-85,1 0 1,0 1-1,1 0 0,-1 0 1,1 0-1,1 1 0,-1 0 0,-3 8 1,7-14-1294,2-17-3058,11-28-2190,-6 16 1458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38 411 15755,'4'3'349,"1"-1"0,0 1 0,0-1 0,1-1 0,-1 1-1,0-1 1,1 0 0,-1 0 0,1 0 0,-1-1 0,1 0-1,-1 0 1,1 0 0,-1-1 0,0 0 0,1 0 0,9-3 0,-9 2-19,0 0 0,1-1 1,-1 0-1,-1 0 0,1 0 1,0-1-1,-1 1 0,1-2 1,-1 1-1,0 0 0,-1-1 1,1 0-1,-1 0 0,5-7 1,-9 11-282,1 0 1,-1 1-1,1-1 0,-1 0 1,1 1-1,-1-1 0,0 0 1,1 0-1,-1 0 0,0 1 1,0-1-1,0 0 1,0 0-1,1 0 0,-1 1 1,0-1-1,-1-1 0,1 2-28,0-1-1,0 1 0,0 0 1,-1 0-1,1-1 0,0 1 1,-1 0-1,1 0 1,0 0-1,0 0 0,-1-1 1,1 1-1,0 0 0,-1 0 1,1 0-1,0 0 0,-1 0 1,1 0-1,0 0 0,-1 0 1,1 0-1,0 0 0,-1 0 1,1 0-1,0 0 0,-1 0 1,1 0-1,0 0 0,-4 1 42,1 0-1,0 0 0,0 1 0,0-1 0,1 0 1,-1 1-1,-4 3 0,-5 4-24,-54 48 171,58-50-191,0 1 1,1 1 0,0-1 0,0 1 0,-8 15 0,14-22-21,0 0-1,0-1 0,0 1 0,0 0 1,1-1-1,-1 1 0,1 0 0,-1 0 1,1-1-1,0 1 0,-1 0 1,1 0-1,0 0 0,0 0 0,0-1 1,1 1-1,-1 0 0,0 0 1,1 0-1,-1-1 0,1 1 0,0 0 1,1 2-1,-1-2-15,1 0 0,0-1 1,-1 1-1,1-1 0,0 0 0,0 1 1,0-1-1,0 0 0,1 0 0,-1 0 1,0-1-1,0 1 0,0 0 0,1-1 1,-1 1-1,0-1 0,4 0 1,-2 1-108,0-1 0,0 0 0,0 0 0,0 0 0,0-1 0,0 1 0,0-1 0,0 0 0,0 0 0,0-1 0,0 1 0,0-1 0,-1 1 0,1-1 0,-1-1 0,1 1 0,-1 0 0,0-1 0,0 1 0,0-1 0,4-5 0,9-14-445</inkml:trace>
  <inkml:trace contextRef="#ctx0" brushRef="#br0" timeOffset="1">7 0 20556,'-2'1'2009,"-3"5"-1577,8-1-560,3-1 784,3-4-416,-4 0-64,-3-3-384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8936,'0'0'14991,"49"0"-14383,-19 13-191,4 5-161,-2 0-160,2 1-32,2 3-64,-10-2-1185,-3-4-1474,-4-7-2433,-2-9-3621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23 9065,'0'0'18305,"-12"-2"-18081,6 1-203,0 0 0,0 0 0,0 1-1,0-1 1,0 1 0,0 1 0,0-1 0,0 1-1,0 0 1,0 0 0,0 1 0,0 0 0,1 0 0,-1 0-1,1 1 1,-1 0 0,1 0 0,0 0 0,-5 5 0,-14 8 28,10-6-3,-1 1 0,1 0 1,-17 18-1,28-26-41,0 0 0,1 1 0,-1-1-1,1 0 1,0 1 0,0-1 0,0 1 0,0 0 0,1 0-1,-1 0 1,1 0 0,0 0 0,0 0 0,1 0 0,-1 0 0,1 0-1,0 0 1,0 0 0,0 0 0,1 5 0,0-6-5,0-1 1,0 0 0,0 0-1,1 1 1,-1-1 0,1 0-1,-1 0 1,1 0-1,0 0 1,-1-1 0,1 1-1,0 0 1,0-1 0,5 3-1,41 22 17,-17-10-11,-24-11 1,1 1-1,-1 0 1,0 0 0,-1 0-1,0 1 1,0 0 0,0 0 0,-1 1-1,0-1 1,0 1 0,-1 0-1,0 1 1,0-1 0,-1 1-1,0-1 1,-1 1 0,0 0 0,0 0-1,-1 0 1,0 0 0,0 0-1,-1 1 1,0-1 0,-1 0 0,0 0-1,-1 0 1,0 0 0,0 0-1,-1 0 1,0-1 0,0 1-1,-1-1 1,0 0 0,-1 0 0,1 0-1,-2 0 1,1-1 0,-9 9-1,3-4 81,0-1 0,-1 0-1,-1 0 1,0-1-1,0-1 1,-1 0 0,0-1-1,-1-1 1,0 0-1,0 0 1,0-2 0,-1 0-1,1-1 1,-1 0-1,0-1 1,-1-1 0,-21 0-1,35-2-81,0 0 0,0 0-1,0-1 1,0 1-1,1 0 1,-1-1 0,0 0-1,0 0 1,1 0 0,-1 0-1,0 0 1,1-1 0,-1 1-1,1-1 1,0 1 0,-1-1-1,1 0 1,0 0 0,0 0-1,0 0 1,0 0 0,0-1-1,1 1 1,-1 0 0,1-1-1,0 0 1,-1 1-1,1-1 1,0 0 0,1 1-1,-1-1 1,0-4 0,0 1-20,1 1 0,-1-1 0,2 1 0,-1-1 0,0 1-1,1-1 1,0 1 0,0 0 0,1-1 0,0 1 0,0 0 0,0 0 0,0 0 0,1 0 0,0 1 0,0-1 0,3-4 0,25-22-16,2 0 0,1 2 0,1 2 0,73-44 0,44-33 34,-133 89 0,-1-1 0,0-1 0,-2 0 0,0-1 0,20-30 0,-32 43 41,-1-1 0,0 1-1,0-1 1,0 0 0,-1 0-1,0 0 1,0-1-1,-1 1 1,0 0 0,0 0-1,0-1 1,-1-7 0,0 11-6,0 0-1,-1 1 1,1-1 0,-1 0 0,0 1 0,0-1 0,0 1-1,0-1 1,0 1 0,0-1 0,-1 1 0,1 0 0,-1 0-1,1 0 1,-1-1 0,0 2 0,0-1 0,0 0 0,0 0-1,0 1 1,-1-1 0,1 1 0,0-1 0,-1 1 0,1 0-1,-1 0 1,1 0 0,-1 0 0,0 1 0,-4-1 0,-7-2 39,0 1 1,-1 0 0,0 2 0,1-1 0,-1 2 0,-18 2 0,27-2-269,-1 1 1,1 0 0,0 0 0,0 0 0,0 0-1,0 1 1,-7 4 0,10-4-389,0-1 0,-1 1 0,1 0 0,0 0 0,0 0 0,1 0 0,-1 0 0,1 0 0,-1 1 0,1 0 0,0-1 0,-1 6 0,-3 7-7456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61 707 11243,'-46'28'5227,"31"-18"-1299,34-21-752,140-86 575,80-58-2863,-37 25-786,235-181-246,-381 270-556,-51 45-3102,-5 9 1277,-5 14-3896,-6-11-166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44 834 8488,'-5'9'3881,"-1"0"-3017,2-4-450,0 0 1,1 0-1,-1 0 0,1 1 1,0 0-1,1 0 0,-1 0 1,1 0-1,-2 10 0,4-16-329,0 0 0,1 1 0,-1-1-1,0 0 1,0 0 0,0 1 0,1-1-1,-1 0 1,0 0 0,0 0-1,1 0 1,-1 1 0,0-1 0,1 0-1,-1 0 1,0 0 0,1 0 0,-1 0-1,0 0 1,1 0 0,-1 0-1,0 0 1,0 0 0,1 0 0,-1 0-1,0 0 1,1 0 0,-1 0 0,0 0-1,1 0 1,-1 0 0,0 0 0,1-1-1,-1 1 1,0 0 0,0 0-1,1 0 1,-1 0 0,0-1 0,0 1-1,1-1 1,16-8 1054,315-220 4871,-74 50-5491,189-138-251,-192 133-2148,-271 195-6423,-8 6 3890,-9 9-2431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33 666 12011,'-6'10'1431,"0"-1"-960,4-6-294,0-1 1,0 1 0,0 0-1,0 1 1,0-1-1,1 0 1,-1 1 0,1-1-1,0 0 1,0 1 0,0 0-1,1-1 1,-1 6 0,2-8-60,-1-1 0,1 1 0,0-1 0,0 1 0,0-1 0,0 0 0,1 1 0,-1-1 0,0 0 0,0 0 0,0 0 1,0 1-1,0-1 0,0 0 0,0 0 0,0-1 0,0 1 0,0 0 0,1 0 0,-1 0 0,0-1 0,0 1 0,0-1 1,1 0-1,20-7 816,-2-2 1,1 0 0,-1-1 0,30-22-1,2-1 3,808-506 1028,-800 506-2646,-5 3-1442,-21 6-3705,-55 28-7278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0 542 12332,'0'0'2018,"55"3"736,-6-24 257,23-17-513,22-12-1280,17-9-450,8-5-511,3-4-161,1 4-32,-14 8-32,-15 9-32,-16 8-64,-18 15-865,-21 11-1153,-20 12-1538,-24 19-7014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6822,'0'0'11339,"66"22"-9257,-19-39-544,13-10-353,12-5-673,7-8-352,8 1-64,-4 0-64,-4 3-192,-11 8-352,-12 7-1058,-14 11-1985,-22 7-2082</inkml:trace>
  <inkml:trace contextRef="#ctx0" brushRef="#br0" timeOffset="1">525 284 11563,'0'0'7559,"60"8"-6534,-11-32-673,11-5-256,5 0-63,2-1-98,1 4-671,-7 7-1026,-9 6-1889,-12 8-577,-12 5-1185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3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7207,'0'0'6278,"-28"60"-5093,23-48-160,3-5-64,2-3 1025,15-4-769,11-2 128,10-12-704,5-4-513,10-4-96,11-10-1570,1-5-4964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4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60 9929,'0'0'3086,"4"-9"-1314,1 1-1169,-3 5-361,-1 0-1,1 0 1,0 1 0,-1-1-1,0 0 1,0 0-1,0 0 1,0-1 0,0 1-1,-1 0 1,1-5-1,-1 7 635,-2 17-476,-11 71 481,3 0 0,4 119 0,25 177-829,0-31 163,-14-109 449,6 618-1227,-11-857 207,4 29-2021,-4-32 2077,0 0-1,1 0 1,-1 0-1,1-1 1,-1 1 0,1 0-1,-1-1 1,1 1-1,-1 0 1,1-1-1,0 1 1,-1-1 0,1 1-1,0-1 1,0 1-1,-1-1 1,1 1 0,0-1-1,0 0 1,0 1-1,1-1 1,9 1-7297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4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 8968,'0'0'2691,"-10"1"-1170,1 0-1754,-16 2 3258,58-2-286,237-15-1232,-54 1-638,3227 35 1720,-2557 6-2437,-508-25-6758,-374-3 1459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18516,'0'-2'216,"2"-1"126,-1-1 1,0 1 0,0-1-1,-1 1 1,1-1 0,-1 1-1,1-1 1,-1 0 0,0 1-1,-1-6 1,1 9-298,0 0 0,0 0-1,0-1 1,0 1 0,0 0 0,0 0 0,0 0 0,0 0 0,0 0 0,0-1 0,-1 1-1,1 0 1,0 0 0,0 0 0,0 0 0,0 0 0,0 0 0,0 0 0,0-1 0,0 1-1,-1 0 1,1 0 0,0 0 0,0 0 0,0 0 0,0 0 0,0 0 0,-1 0 0,1 0-1,0 0 1,0 0 0,0 0 0,0 0 0,0 0 0,-1 0 0,1 0 0,0 0 0,0 0-1,0 0 1,0 0 0,0 0 0,-1 0 0,1 0 0,0 0 0,0 0 0,0 0 0,-7 8 968,-4 11-250,1 5-633,0 0 0,2 1 0,1 0-1,0 1 1,2-1 0,1 1 0,-1 46 0,5-67-130,0 1 0,0-1 0,1 0 0,0 0 0,0 0 0,3 9 1,-3-12-1,0 0 0,0 0 1,0 0-1,0-1 0,1 1 1,-1 0-1,0-1 0,1 1 1,-1-1-1,1 1 1,0-1-1,-1 0 0,1 0 1,0 0-1,0 0 0,0 0 1,0 0-1,0 0 0,4 0 1,1 1 8,0-1 1,0-1-1,0 0 1,0 0-1,0 0 1,0 0-1,0-1 1,0-1-1,0 1 1,0-1-1,0 0 1,-1-1-1,1 1 1,-1-1-1,0 0 1,1-1-1,-1 0 1,6-5-1,9-7 78,-2-1 1,0-1-1,26-31 0,-35 36-11,0 0 0,-1 0 0,-1-1 0,0 0 0,-1 0 0,0-1 0,5-18 0,-19 55-13,2 0 0,-6 41 0,10-56-67,1 0 0,-1 0 0,1 1 0,0-1 0,1 0 1,0 1-1,0-1 0,1 0 0,0 0 0,0 0 0,0 0 0,1 0 0,7 12 0,-9-17 5,1 0-1,-1 0 1,1-1 0,-1 1 0,1 0-1,-1-1 1,1 0 0,0 1 0,0-1-1,0 0 1,0 0 0,0 0 0,0 0-1,0 0 1,0-1 0,0 1 0,0-1-1,4 1 1,-3-1 15,1 0-1,-1 0 1,1 0 0,-1-1-1,0 0 1,1 1 0,-1-1-1,0 0 1,0-1 0,0 1-1,4-3 1,0 0 45,0-1 0,0 0 0,0 0 1,-1-1-1,0 1 0,0-2 0,0 1 0,-1 0 0,6-10 0,-4 4-161,-1 0-1,-1 0 1,0 0-1,-1-1 0,0 0 1,-1 0-1,0 0 1,-1 0-1,-1 0 1,0 0-1,0-1 0,-2 1 1,0 0-1,0 0 1,-1-1-1,-4-14 1,-4 9-1367,10 18 1417,0 1 1,-1-1 0,1 1-1,0-1 1,-1 1 0,1-1-1,-1 1 1,1 0 0,-1-1 0,1 1-1,-1-1 1,1 1 0,-1 0-1,1-1 1,-1 1 0,1 0 0,-1 0-1,0-1 1,1 1 0,-1 0-1,1 0 1,-1 0 0,0 0-1,1 0 1,-1 0 0,0 0 0,1 0-1,-1 0 1,0 0 0,-5 7-889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4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 46 8104,'3'-6'744,"-2"4"-326,0 0 0,0 0 0,-1 1 0,1-1 1,0 0-1,0 0 0,-1 0 0,0 0 0,1 0 0,-1 0 0,0 0 1,0-3-1,0 4-319,-1 0 0,0 0 1,0 1-1,0-1 0,0 0 0,0 0 1,0 0-1,0 1 0,0-1 0,0 1 1,0-1-1,-1 1 0,1-1 1,0 1-1,0 0 0,0-1 0,-1 1 1,1 0-1,0 0 0,0 0 1,-1 0-1,1 0 0,-2 0 0,-85-1 1559,0 4 0,-116 19 1,-34 1-1162,-236-17 1651,316-7-2358,143 2-604,0 0 1,1 1-1,0 1 0,-16 5 0,-25 10-7037,49-17 2678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262 119 10378,'0'-20'910,"1"12"-191,-1 0-1,0 0 0,-1-1 1,1 1-1,-2 0 0,-2-12 0,3 18-634,0 0 0,0 0 0,0 1 0,0-1 0,0 0 0,0 1-1,-1-1 1,1 1 0,0-1 0,-1 1 0,1 0 0,-1-1-1,0 1 1,1 0 0,-1 0 0,0 0 0,0 0 0,0 1-1,0-1 1,1 0 0,-1 1 0,0-1 0,0 1 0,0 0-1,0 0 1,0 0 0,0 0 0,0 0 0,0 0 0,0 0-1,-4 1 1,2 0-67,0 1 0,0-1-1,1 0 1,-1 1 0,0 0-1,1 0 1,0 0 0,-1 0 0,1 1-1,0 0 1,0-1 0,0 1-1,0 0 1,1 0 0,-1 0-1,1 1 1,0-1 0,-3 5-1,-3 8 80,0 0-1,-10 28 1,11-19-18,0 0 0,2 0 0,1 1 0,0 0 0,3 0 1,0 0-1,1 0 0,1 0 0,2 0 0,1-1 0,1 1 1,0-1-1,14 34 0,-44-153-2528,12 53 514,10 26 1791,-1 1-1,-1 0 1,0 0 0,-1 1-1,0 0 1,-1 0-1,0 0 1,-1 1-1,-14-17 1,66 33 3239,33 4-4218,-71-8 820,0 0-379,0 0 1,1 0-1,-1-1 0,0 1 1,1-1-1,11-4 0,7-11-4719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4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1 769,'0'0'14349,"-53"62"-13196,45-37-320,3 2-224,-1 1-225,6 1-224,0-3-96,6-2 0,1-5-736,8-3-1314,-5-7-480,1-5-1891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4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8584,'0'0'2968,"6"-9"-363,-2 2-2232,0 1 0,1 0 0,-1 0-1,1 1 1,1-1 0,-1 1 0,1 0-1,0 1 1,0-1 0,0 1 0,0 0-1,1 1 1,0-1 0,0 1 0,0 1-1,9-3 1,-7 2-261,-1 1 0,1 1 0,-1 0 0,1 0 1,0 0-1,0 1 0,-1 1 0,1-1 0,10 3 0,-18-2-112,0-1-1,-1 0 0,1 0 1,0 1-1,-1-1 1,1 0-1,-1 1 1,1-1-1,0 0 1,-1 1-1,1-1 0,-1 1 1,1-1-1,-1 1 1,0 0-1,1-1 1,-1 1-1,1-1 1,-1 1-1,0 0 0,0-1 1,1 1-1,-1 0 1,0-1-1,0 1 1,0 0-1,0-1 0,1 1 1,-1 1-1,-11 20 14,-29 14 149,38-34-133,-36 24 88,27-20-103,1 1-1,-1 1 0,2-1 1,-1 2-1,-10 10 0,20-18-16,-1-1-1,1 1 0,-1 0 0,1-1 0,-1 1 0,1-1 0,-1 1 0,1 0 0,0-1 0,-1 1 1,1 0-1,0-1 0,0 1 0,-1 0 0,1 0 0,0-1 0,0 1 0,0 0 0,0 0 0,0-1 1,0 1-1,0 0 0,0 0 0,0-1 0,0 1 0,1 0 0,-1 0 0,0-1 0,0 1 0,1 0 1,-1-1-1,0 1 0,1 0 0,0 0 0,1 1-18,0-1 0,0 0 0,0 1 0,0-1 0,0 0 0,0 0 0,0-1 0,0 1 0,1 0 0,-1-1 0,4 1 0,1 1-886,2-1 1,-1-1-1,0 0 1,0 0-1,0 0 1,10-3-1,-5-5-2412,-1-4-2104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7207,'0'0'2520,"10"0"-2355,1 0-104,4 1-131,-1-2 0,1 0 0,17-3 0,-28 3 73,1 0 1,0 0 0,0-1-1,0 0 1,-1 0-1,1 0 1,-1-1 0,1 1-1,-1-1 1,0 0-1,0 0 1,0-1-1,-1 1 1,6-7 0,-6 6 271,0 0 0,0 1 0,-1-1 1,0 0-1,0-1 0,0 1 1,0 0-1,-1-1 0,1 1 1,-1-1-1,0 1 0,-1-1 1,1-5 330,11 50-323,2 2 955,-8-24-766,1 1 1,-2 0-1,4 29 0,-8-41-388,-1-1 0,0 1 0,0-1 0,0 0 1,-1 1-1,0-1 0,0 0 0,-1 0 0,0 1 0,0-1 1,0 0-1,-1-1 0,0 1 0,0 0 0,-4 4 0,-78 95 971,24-41-3092,39-44-2324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1366 4965,'0'0'3224,"-8"1"-1174,-5 0-2771,-9 2 6655,47-2-1340,5 0-4408,-1-1 1,1-2 0,0-1 0,-1-1 0,1-1 0,52-18 0,85-34 775,-78 28-845,100-45-1,-153 56-47,-1-1 0,0-1-1,-1-2 1,-2-1 0,0-2-1,43-43 1,-34 18-24,-1-2-1,-3-1 1,-2-1 0,42-90 0,23-14-45,-35 61 0,-59 86 2,25-39 1,63-80 1,-81 116-5,0 0 0,0 1 0,1 1 0,1 0 0,0 1 1,1 1-1,0 0 0,0 1 0,28-12 0,-7 9-7,1 1-1,-1 1 1,2 2 0,-1 2-1,1 2 1,0 1 0,0 2 0,70 7-1,-85-3 0,-1 2 0,0 0-1,0 1 1,-1 2 0,39 18-1,-49-21-9,-1 1 0,-1 1 0,1 0 0,-1 0 0,0 1 0,-1 0 0,0 1-1,0 0 1,-1 0 0,0 1 0,-1 0 0,11 18 0,-1 7 16,1-2 1,35 48 0,-40-65-1,1 0 0,0-1 0,1 0 1,1-1-1,0-1 0,23 14 0,61 29 32,3-5-1,176 63 1,-122-61-2,223 45 1,169 0 6,-158-32-54,90-9 69,3-46-7,379-50-285,-576 20-21,-220 16-1704,-26 1-3431,-23 1-180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58 110 5317,'-1'-5'844,"1"0"-1,-1 0 1,1 0 0,1 0-1,-1 1 1,0-1 0,1 0-1,2-5 1,-3 7-463,2 0-1,-1 0 1,0 0-1,1 0 1,-1 0-1,1 1 1,0-1-1,0 1 1,0-1-1,4-3 1,-1 3-131,-1 0 0,1 0 0,0 0 0,0 1 0,0-1 0,0 1 0,1 1 0,-1-1 0,0 1 0,1 0 0,0 0 0,-1 0 0,1 1 0,7 0 0,-12 0-241,0 0 0,0 0 0,0 0 0,0 0 0,0 0-1,0 1 1,0-1 0,0 0 0,0 0 0,0 1-1,0-1 1,0 1 0,0-1 0,-1 1 0,1-1 0,0 1-1,0-1 1,-1 1 0,1 0 0,0 0 0,0-1 0,-1 1-1,1 0 1,-1 0 0,1 0 0,-1-1 0,1 1 0,-1 0-1,0 0 1,1 0 0,-1 0 0,0 0 0,0 0 0,1 0-1,-1 0 1,0 0 0,0 0 0,0 0 0,0 0 0,-1 0-1,1 0 1,0 0 0,0 0 0,0 0 0,-1 1-1,-1 4 19,1-1 0,-1 0-1,0 0 1,0 0 0,0 0-1,-1 0 1,-4 5 0,-5 4 62,-1-1 0,0 0 1,-31 22-1,29-24-33,-1 2 0,1 0 0,-15 17 1,29-29-57,0 0 0,0 0 1,0 0-1,1-1 1,-1 1-1,0 0 1,0 0-1,1 0 1,-1 0-1,0 0 0,1 0 1,-1 0-1,1 1 1,-1-1-1,1 0 1,0 0-1,0 0 1,-1 0-1,1 1 0,0-1 1,0 0-1,0 0 1,0 1-1,0-1 1,1 0-1,-1 0 1,0 0-1,0 0 0,1 1 1,-1-1-1,1 0 1,-1 0-1,1 0 1,-1 0-1,1 0 0,0 0 1,0 0-1,-1 0 1,1 0-1,0 0 1,0-1-1,0 1 1,0 0-1,0 0 0,0-1 1,0 1-1,0-1 1,0 1-1,0-1 1,0 1-1,1-1 1,-1 0-1,0 1 0,1-1 1,10 3 10,0 0 0,0-1 0,0 0 0,13-1 0,-20 0-5,9 0-97,16 1-562,0-1 0,44-4 0,-74 3 498,1 0 0,-1 0 0,1 0 0,-1 0 0,0 0 0,1 0 0,-1 0-1,1 0 1,-1 0 0,0 0 0,1-1 0,-1 1 0,1 0 0,-1 0 0,0 0 0,1-1 0,-1 1 0,0 0 0,1 0 0,-1-1 0,0 1 0,0 0-1,1-1 1,-1 1 0,0 0 0,0-1 0,1 1 0,-1 0 0,0-1 0,0 1 0,0-1 0,0 1 0,0 0 0,1-1 0,-1 1 0,0-1 0,0 1-1,0 0 1,0-1 0,0 1 0,0-1 0,0-10-5728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7976,'0'0'8135,"60"-20"-6437,-24 15-353,0 2-608,5 0-481,-3 2-256,-2 1-352,-1 0-1762,-5 0-1410,-5 0-3426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2370,'0'0'4100,"3"-8"-2279,0 0-1143,13-30 1592,-3 16 5747,-13 42-7831,-6 66 454,3-69-598,1 0 0,0 1 1,2-1-1,0 0 0,1 0 0,0 1 1,2-1-1,6 25 0,3-4-108,9 26 54,-2-30-3700,-13-30 338,-2-3-1692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4004,'0'0'6785,"-5"12"-6171,-2 8-276,1 1-1,1-1 1,0 1 0,2 0 0,0 0 0,1 37 0,3-55-256,-1-1 0,0 0 0,1 0 1,-1 1-1,1-1 0,-1 0 0,1 0 1,0 1-1,0-1 0,0 0 1,1 0-1,-1 0 0,0 0 0,1-1 1,-1 1-1,1 0 0,-1 0 0,1-1 1,0 1-1,0-1 0,0 0 0,0 1 1,0-1-1,0 0 0,0 0 0,0 0 1,0-1-1,1 1 0,-1 0 0,0-1 1,1 0-1,-1 1 0,0-1 0,4 0 1,-3 0 28,0 0 1,0 0 0,0 0-1,0-1 1,0 1 0,0-1-1,0 0 1,0 0 0,-1 0-1,1 0 1,0 0 0,-1 0-1,1-1 1,-1 0 0,1 1-1,-1-1 1,0 0 0,1 0-1,-1 0 1,0 0 0,0 0-1,-1-1 1,1 1 0,0-1-1,-1 1 1,0-1 0,3-5-1,-3 4-26,0 1-1,0-1 0,-1 0 0,1 1 0,-1-1 0,0 0 0,0 0 1,0 0-1,-1 1 0,1-1 0,-1 0 0,0 0 0,0 1 0,0-1 1,0 1-1,-1-1 0,1 1 0,-1-1 0,-4-4 0,5 6-94,-1 0 0,0 0 0,-1 0 0,1 0 1,0 0-1,-1 1 0,1-1 0,0 1 0,-1-1 0,0 1 0,1 0 0,-1 0 0,0 0 0,1 1 0,-1-1 0,0 1 0,0-1 0,0 1 1,0 0-1,0 0 0,1 0 0,-1 0 0,0 1 0,0-1 0,0 1 0,-5 2 0,7-3 2,-1 0-1,1 1 0,-1-1 1,1 1-1,-1 0 1,1-1-1,0 1 1,-1 0-1,1 0 1,0 0-1,-1 0 1,1 0-1,0 0 1,0 0-1,0 1 1,0-1-1,0 0 1,0 1-1,0-1 1,1 0-1,-1 1 0,0-1 1,1 1-1,-1-1 1,1 1-1,0-1 1,-1 1-1,1 0 1,0-1-1,0 1 1,0-1-1,0 1 1,0 0-1,0-1 1,1 1-1,-1-1 1,0 1-1,1-1 1,-1 1-1,1-1 1,0 1-1,-1-1 0,1 1 1,0-1-1,0 0 1,0 1-1,0-1 1,0 0-1,0 0 1,0 0-1,1 0 1,-1 0-1,0 0 1,1 0-1,-1 0 1,0 0-1,1-1 1,-1 1-1,1-1 1,-1 1-1,1-1 0,-1 1 1,1-1-1,0 0 1,-1 0-1,4 0 1,8 2 30,1-1 0,-1-1 0,23-2 0,-33 2-17,0-1 0,0 1 0,-1 0-1,1-1 1,0 0 0,0 1 0,0-1-1,-1 0 1,1-1 0,0 1 0,-1 0-1,1-1 1,-1 1 0,0-1 0,1 0 0,-1 0-1,0 0 1,0 0 0,0 0 0,0 0-1,-1-1 1,1 1 0,2-5 0,-4 6-4,0 1 1,0-1-1,0 1 1,0-1-1,0 1 1,0-1-1,0 1 1,0-1 0,0 1-1,-1-1 1,1 1-1,0-1 1,0 1-1,0-1 1,-1 1-1,1-1 1,0 1-1,-1 0 1,1-1-1,0 1 1,-1-1 0,1 1-1,0 0 1,-1-1-1,1 1 1,-1 0-1,1 0 1,0-1-1,-1 1 1,1 0-1,-1 0 1,1 0-1,-1-1 1,1 1 0,-1 0-1,1 0 1,-1 0-1,1 0 1,-1 0-1,1 0 1,-1 0-1,1 0 1,-1 0-1,1 0 1,-1 0-1,1 1 1,-1-1 0,1 0-1,-1 0 1,1 0-1,-1 1 1,-31 7-184,24-5 198,1 0 0,0 1 0,1 0 0,-1 0 0,1 1 0,-1-1 0,2 1 0,-1 1 0,0-1 0,1 1 0,-5 7 0,10-13-12,0 0 0,0 0 0,0 0 0,0 1 0,0-1-1,0 0 1,0 0 0,0 0 0,0 0 0,0 0 0,0 1-1,0-1 1,0 0 0,0 0 0,0 0 0,0 0 0,0 1-1,0-1 1,0 0 0,0 0 0,0 0 0,0 0 0,0 0-1,1 1 1,-1-1 0,0 0 0,0 0 0,0 0 0,0 0-1,0 0 1,0 0 0,1 0 0,-1 0 0,0 0 0,0 1-1,0-1 1,0 0 0,0 0 0,1 0 0,-1 0 0,0 0-1,0 0 1,0 0 0,0 0 0,1 0 0,-1 0 0,0 0-1,0 0 1,16-2 90,13-8 14,-26 7-90,0 0 0,0-1 0,0 0 0,0 0 0,0 0-1,-1 0 1,0 0 0,0 0 0,0-1 0,0 1 0,-1-1 0,1 1 0,-1-1 0,0-5-1,0 6-4,0 0-1,-1 0 0,0 1 1,1-1-1,-2 0 0,1 0 0,0 0 1,-1 0-1,0 0 0,1 0 1,-2 0-1,1 1 0,0-1 1,-1 0-1,0 1 0,1-1 0,-1 1 1,-3-3-1,4 4-17,0 1 0,0 0 0,0-1 0,0 1 0,-1 0 0,1 0 0,0 0 0,-1 0 0,1 0 0,-1 0 0,1 1 0,-1-1 0,1 0 0,-1 1 0,1-1 0,-1 1 0,0 0 0,1-1 0,-1 1 0,0 0-1,1 0 1,-1 0 0,0 0 0,1 0 0,-1 0 0,0 1 0,1-1 0,-1 1 0,1-1 0,-1 1 0,0-1 0,1 1 0,-1 0 0,1 0 0,-2 1 0,1-1-12,1 1 1,-1 0-1,1 0 0,-1-1 1,1 1-1,0 0 0,0 0 1,-1 1-1,1-1 0,1 0 1,-1 0-1,0 0 0,0 1 1,1-1-1,0 0 0,-1 1 1,1-1-1,0 0 0,0 1 0,0-1 1,0 0-1,1 1 0,-1-1 1,2 4-1,-1-2-271,1-1 0,0 1-1,0-1 1,0 1 0,0-1-1,1 0 1,-1 0 0,1 0 0,0 0-1,0-1 1,0 1 0,0-1 0,0 0-1,1 0 1,5 3 0,34 15-6022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31 21677,'0'-1'98,"1"0"0,-1 0 1,1 1-1,-1-1 1,0 0-1,0 0 1,1 0-1,-1 0 0,0 0 1,0 0-1,0 0 1,0 1-1,0-1 1,0 0-1,0 0 0,0 0 1,0 0-1,-1 0 1,1 0-1,0 0 1,-1 0-1,1 1 0,0-1 1,-1 0-1,1 0 1,-1 1-1,0-2 0,0 1 22,-1 1-1,1-1 0,0 0 0,-1 1 1,1-1-1,0 1 0,-1-1 0,1 1 0,-1 0 1,1 0-1,-1 0 0,1-1 0,-1 1 0,-2 1 1,-4 0 154,1 0 0,-1 1 0,1 0 0,0 0 0,-11 5 0,4 0-213,0 0 1,1 1 0,0 1 0,0 0-1,1 1 1,1 0 0,-1 1 0,2 0-1,-15 19 1,24-29-60,0 1 0,0-1 0,0 1 0,0-1 0,1 0 0,-1 1 0,1 0 0,-1-1 0,1 1 0,-1-1 0,1 1 0,0 0-1,0-1 1,0 1 0,0 0 0,0-1 0,0 3 0,0-3 0,1 0 0,-1 0 0,1 0 0,-1 0 0,1-1 0,0 1 0,-1 0 0,1 0 0,0-1 0,-1 1 0,1-1 0,0 1 0,0 0 0,0-1 0,0 1 0,-1-1 0,1 0 0,0 1 0,0-1 0,0 0 0,1 1 0,3 0 3,1-1 0,-1 1 1,0-1-1,1 0 0,-1 0 1,0-1-1,0 0 0,10-2 1,3-3 9,0-1 1,-1 0 0,1-1-1,-2-1 1,1-1-1,-1 0 1,-1-1 0,0-1-1,-1 0 1,0-1-1,-1 0 1,16-21-1,-25 29-18,-8 10-39,-28 52-577,28-46 127,0 0-1,1 0 1,-2 13-1,4-21 272,1 0 0,0 1 0,0-1 0,0 0 0,0 1 0,1 5 0,0-8 162,-1 1 0,0-1 0,1 0 0,-1 0 0,1 0 0,-1 0 1,1 0-1,-1 0 0,1 0 0,0-1 0,-1 1 0,1 0 0,0 0 0,0 0 0,0-1 0,0 1 1,-1 0-1,1-1 0,0 1 0,2 0 0,11 3-849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33 11403,'-1'0'152,"0"0"1,1 0 0,-1-1-1,0 1 1,0 0-1,1 0 1,-1-1-1,0 1 1,1-1 0,-1 1-1,0-1 1,1 1-1,-1-1 1,1 1 0,-1-1-1,1 1 1,-1-1-1,1 1 1,-1-1 0,1 0-1,-1 0 1,1 1-1,0-1 1,0 0-1,-1 1 1,1-1 0,0-1-1,17-8 2546,34 4-609,-35 5-1735,0 1 1,0 0-1,26 5 0,-40-5-332,1 1 0,0-1 0,0 1-1,0 0 1,0-1 0,0 1 0,-1 1 0,1-1 0,0 0-1,-1 1 1,1-1 0,-1 1 0,1 0 0,-1 0 0,0 0 0,0 0-1,0 0 1,0 0 0,0 1 0,0-1 0,-1 1 0,1-1-1,-1 1 1,0-1 0,1 1 0,-1 0 0,0 4 0,-1-5-9,0 1 1,0-1 0,-1 1 0,1 0 0,-1-1 0,0 1 0,0-1 0,0 1-1,0-1 1,0 0 0,0 1 0,-1-1 0,1 0 0,-1 0 0,1 0 0,-1 0-1,0 0 1,0 0 0,0-1 0,-4 4 0,-49 30 234,-120 51 61,174-86-317,0 1 0,0-1-1,0 0 1,0 1 0,0-1-1,0 1 1,0-1 0,1 1-1,-1 0 1,0-1 0,0 1 0,0 0-1,1 0 1,-1-1 0,0 1-1,1 0 1,-1 0 0,0 0-1,1 0 1,0 0 0,-1 0-1,1 0 1,-1 0 0,1 0-1,0 0 1,0 1 0,0-1 11,1 0 0,0 0 0,0 0 0,-1 0 0,1 0 0,0-1 0,0 1 0,0 0 0,0-1 1,0 1-1,1 0 0,-1-1 0,0 1 0,0-1 0,0 0 0,0 1 0,0-1 0,2 0 0,69 9 372,-66-9-343,87 4-472,-54-3-3450,-37-2 212,-2-4-779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10122,'0'0'10249,"69"-14"-9736,-33 14-257,8 5-192,3 0-32,-2-2-1185,-6-3-2947,-5-1-1986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10826,'0'0'5888,"10"-2"-4633,9 2-870,-1 1 0,1 0 0,0 2 1,-1 0-1,1 1 0,34 12 0,0 0-252,-29-10-98,1 2 0,-1 0 1,-1 1-1,39 23 0,-61-32-36,0 1 0,-1-1 0,1 1 0,0-1 0,-1 1 0,1 0 0,-1-1 0,1 1 0,-1 0-1,1-1 1,-1 1 0,0 0 0,1-1 0,-1 1 0,0 0 0,1 0 0,-1 0 0,0-1-1,0 1 1,0 0 0,0 0 0,0 0 0,0 0 0,0-1 0,0 1 0,0 0 0,0 0-1,0 0 1,-1-1 0,1 1 0,0 0 0,-1 0 0,1-1 0,0 1 0,-1 0 0,1 0 0,-1-1-1,1 1 1,-1-1 0,1 1 0,-1 0 0,0 0 0,-29 25 71,28-25-60,-5 4-179,-100 70 636,34-29-6905,53-32-902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10474,'0'0'1260,"1"-8"945,5-42 2039,-6 49-4190,0 1 0,0-1 0,0 1 0,0-1 0,0 1 0,0-1 0,0 1 0,0 0 0,0-1 0,0 1 0,0-1 0,0 1 1,1-1-1,-1 1 0,0 0 0,0-1 0,1 1 0,-1 0 0,0-1 0,0 1 0,1 0 0,-1-1 0,0 1 0,1 0 0,-1-1 1,0 1-1,1 0 0,-1 0 0,1 0 0,-1-1 0,0 1 0,1 0 0,-1 0 0,1 0 0,-1 0 0,1 0 0,-1 0 0,1 0 1,-1 0-1,0 0 0,1 0 0,-1 0 0,1 0 0,-1 0 0,1 0 0,-1 0 0,1 0 0,-1 0 0,0 1 0,1-1 0,-1 0 1,1 0-1,-1 1 0,0-1 0,1 0 0,-1 0 0,0 1 0,1-1 0,-1 0 0,0 1 0,0-1 0,1 1 0,-1-1 0,0 0 1,0 1-1,0-1 0,1 1 0,16 28 107,-9-3 50,-1 0 0,-2 0 0,5 52 0,-5 87 58,-4-86-149,30 363 278,-18-299-321,3-19 128,48 180-1,-51-249-164,2 39-430,-13-53-6091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11787,'0'0'12140,"53"9"-11372,-14-9-191,3 0-417,-1 0-160,-5 3 32,-6-1-673,-5 0-576,-3-2-1249,-3 0-2210,-2-3-2723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12300,'0'0'9198,"9"4"-8366,-6-3-768,0 0-1,0 0 0,0 0 0,1-1 0,-1 1 0,0-1 0,0 0 0,1 1 0,-1-1 1,0-1-1,0 1 0,1 0 0,-1-1 0,5-1 0,-1-2 0,1 1 0,-1-1 0,0 0 0,0-1 0,-1 0 0,9-7 0,23-23 1,-2-2 1,48-63-1,-94 148-230,0-23 137,1 0-1,1 0 1,1 1 0,1 0-1,1 0 1,2 0 0,-1 35-1,4-57-248,0-4 175,0 0 1,0 1-1,-1-1 0,1 0 1,0 1-1,0-1 0,0 0 0,0 1 1,0-1-1,0 0 0,0 1 1,0-1-1,0 0 0,0 1 1,0-1-1,0 1 0,1-1 0,-1 0 1,0 1-1,0-1 0,0 0 1,0 1-1,0-1 0,1 0 1,-1 0-1,0 1 0,0-1 0,1 0 1,-1 0-1,0 1 0,0-1 1,1 0-1,-1 0 0,0 1 1,1-1-1,-1 0 0,0 0 1,1 0-1,-1 0 0,0 0 0,1 0 1,-1 1-1,0-1 0,1 0 1,-1 0-1,0 0 0,1 0 1,-1 0-1,1-1 0,13 1-6783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709 60 3619,'0'0'7015,"2"-9"-3791,4-27-432,-5 36-2729,-1-1 0,0 1-1,0-1 1,0 1 0,0 0-1,1-1 1,-1 1-1,0-1 1,0 1 0,0 0-1,0-1 1,0 1-1,0-1 1,0 1 0,0-1-1,0 1 1,0 0 0,-1-1-1,1 1 1,0-1-1,0 1 1,0 0 0,0-1-1,-1 1 1,1 0-1,0-1 1,0 1 0,-1 0-1,1-1 1,0 1 0,-1 0-1,1-1 1,0 1-1,-1 0 1,1 0 0,0-1-1,-1 1 1,1 0-1,0 0 1,-1 0 0,1 0-1,-1 0 1,1-1 0,-1 1-1,1 0 1,0 0-1,-1 0 1,1 0 0,-1 0-1,1 0 1,0 0 0,-1 0-1,1 1 1,-1-1-1,-18 9 738,-1 11-544,1 1 0,1 1 0,-29 44 0,3-5 215,16-25-169,-121 159 388,-133 232 0,226-319-837,51-97-47,1 0 0,1 1 1,-1-1-1,2 1 0,0 0 0,0 0 0,0 20 0,2-31 75,0 1 0,1-1 0,-1 1 1,0-1-1,0 1 0,1-1 0,-1 0 0,1 1 0,-1-1 0,1 0 0,0 1 0,-1-1 0,1 0 1,0 0-1,0 0 0,0 0 0,0 1 0,0-1 0,0-1 0,0 1 0,0 0 0,0 0 0,1 0 1,-1 0-1,0-1 0,0 1 0,1-1 0,-1 1 0,1-1 0,-1 1 0,0-1 0,1 0 0,-1 0 1,1 0-1,-1 0 0,0 0 0,2 0 0,4 0-448,-1 0-1,0-1 1,0 0-1,-1 0 1,1-1-1,0 0 1,0 0-1,6-3 1,29-19-4846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42 11723,'8'-7'1185,"28"-23"1351,-34 25 1772,-10 7-3327,-14 9-772,-54 48 241,3 2 0,-100 108 0,153-148-385,6-7-43,-151 163 131,137-144-160,2 1 1,1 2 0,-31 59 0,51-87-141,1 1 1,1 0 0,-1 0 0,2 1 0,-1-1 0,1 1 0,-1 15-1,3-24-3,0 1 0,0 0 0,0 0 0,0 0 0,0 0 0,1-1 0,-1 1-1,1 0 1,-1 0 0,1-1 0,0 1 0,0-1 0,0 1 0,0 0 0,0-1 0,0 1 0,0-1-1,2 2 1,-1-2-137,0 1 0,1-1 0,-1 0 0,0 0 0,1 0 0,-1-1 0,0 1 0,1-1 0,-1 1 0,1-1 0,-1 0 0,1 1 0,0-2 0,-1 1 0,1 0 0,-1 0 0,3-1 0,42-9-5825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 12844,'0'0'4976,"-16"16"-4304,-85 76 22,22-24-77,-129 147-1,203-209-613,-1 0 0,2 1 0,-1-1 1,0 1-1,1 0 0,1 0 0,-1 0 0,1 1 0,0-1 0,1 1 0,0-1 0,0 1 0,-1 13 0,3-20-49,0 0-1,0 0 0,0 0 1,0 0-1,1 0 1,-1 0-1,0 0 1,1 0-1,-1 0 1,1 0-1,-1 0 1,1 0-1,0 0 1,-1 0-1,1 0 1,0 0-1,0-1 1,-1 1-1,1 0 1,0-1-1,0 1 1,0 0-1,0-1 1,0 1-1,0-1 1,2 1-1,1 0-143,0 1-1,1-2 1,-1 1 0,0-1-1,1 1 1,-1-1-1,6-1 1,8-1-926,-1 0-1,29-9 1,6-6-2173,-1-3 1,72-38 0,24-22-522,-54 28 4363,26-16 1478,-42 23 2959,158-68 0,-205 105-3426,-30 7-1538,0 1 0,1 0 0,-1 0 0,0 0 0,0 1 0,1-1 0,-1 0 0,0 0 0,0 0 0,1 0 0,-1 0 0,0 0 0,0 0 0,1 0 0,-1 0 0,0 1 0,0-1 0,1 0 0,-1 0 0,0 0 0,0 0 0,0 1 0,0-1 0,1 0 0,-1 0 0,0 0 0,0 1 0,0-1 0,0 0 0,0 0 0,0 1 0,1-1 0,-1 0 0,0 0 0,0 1 0,0-1 0,0 0 0,0 1 0,0-1 0,0 0 0,0 0 0,0 1 0,0-1 0,0 0 0,0 0 0,-1 1 0,1-1 0,0 0 0,0 0 0,0 1 0,0-1 0,0 0 0,0 0 0,-1 1 0,1-1 0,0 0 0,0 0 0,0 0 0,-1 1 0,-10 17 304,-18 16 207,-3-2-1,0-2 1,-2 0 0,-65 42-1,0 2 75,74-55-474,3-2-48,0 0 0,2 2 0,0 0 0,-21 27 0,39-45-89,1 1 0,0-1 0,0 0 0,0 1 0,0-1 0,1 1 0,-1-1 0,0 1 0,1 0 0,-1-1 0,1 1 0,-1 0 0,1-1 0,0 1 0,-1 0 0,1 2 0,1-4-14,-1 1-1,0 0 1,1-1 0,-1 1 0,0 0 0,1-1 0,-1 1 0,1-1 0,-1 1-1,1-1 1,-1 1 0,1-1 0,-1 1 0,1-1 0,0 1 0,-1-1 0,1 0-1,0 1 1,-1-1 0,1 0 0,0 0 0,-1 1 0,1-1 0,0 0 0,1 0-1,5 1-194,1-1 0,-1 0 0,1-1 0,-1 0 0,0 0 0,10-3 0,34-12-1966,0-3 0,-1-1 0,68-41 0,-54 28 102,30-16 512,50-26 1553,-106 58 1665,70-23 1,-90 38-677,-14 6 233,-19 19 183,-20 10-125,-2-1 0,-1-2 1,-44 27-1,40-29-25,1 1 0,-66 63 0,106-91-1241,0 0 0,0 0 0,0 0 0,0 0 0,0 0 0,0 0 0,0 0 0,0 1 0,1-1 0,-1 0 0,0 0 0,1 1 0,-1-1 0,1 1 0,-1-1 0,1 0 0,0 3 0,0-3-10,0 0 1,1-1-1,-1 1 0,0-1 0,1 1 0,-1-1 1,1 0-1,-1 1 0,1-1 0,-1 1 1,1-1-1,-1 0 0,1 1 0,-1-1 0,1 0 1,0 1-1,-1-1 0,1 0 0,-1 0 0,1 0 1,0 0-1,-1 0 0,1 0 0,0 0 0,-1 0 1,2 0-1,56-7-1027,-19-4-1533,-1-2-1,0-1 1,44-24-1,-72 33 1746,72-35-7755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5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10858,'0'0'886,"-7"10"449,-3 3-761,0 0-1,-1 0 1,0-1-1,-1 0 1,-1-1-1,-21 15 1,12-12 329,15-11-630,-1 1-1,1 0 1,1 0 0,-1 1-1,1 0 1,0 0 0,0 1-1,0 0 1,-9 12 0,15-17-316,0 0 1,0 0 0,-1 0 0,1 0-1,0 1 1,0-1 0,0 0-1,0 0 1,0 0 0,0 0 0,1 0-1,-1 1 1,0-1 0,1 0 0,-1 0-1,1 0 1,-1 0 0,1 0 0,-1 0-1,1 0 1,-1 0 0,1 0 0,0 0-1,0-1 1,0 1 0,-1 0-1,1 0 1,0-1 0,0 1 0,2 0-1,37 23-2799,-25-17 1485,-10-3 1087,5 3 183,1 0 1,0-1-1,0-1 0,0 1 1,0-2-1,1 1 1,0-2-1,0 0 1,0 0-1,16 1 1,12-4 161,-1-2-1,1-2 1,-1-1 0,0-2 0,65-21 0,182-81-2000,-277 105 1821,289-131-5058,-272 127 6659,-16 7-121,-11 3-21,-96 68 4001,37-29-2632,-106 94 0,161-130-2753,0 0 0,0 0 0,1 0 0,0 1 0,0-1-1,0 1 1,0 0 0,1 0 0,0 0 0,1 1-1,-1-1 1,1 1 0,0 0 0,-1 9 0,5-1-3660,12-9-4121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 11138,'-3'3'2923,"3"-3"-2558,0 1 1,-1-1-1,1 1 0,0-1 1,0 1-1,0-1 0,-1 1 1,1-1-1,0 1 0,0-1 1,0 1-1,0-1 0,0 1 1,0-1-1,0 1 0,0-1 1,0 1-1,0-1 0,1 1 0,0 6 1526,-1-10-736,2-45-68,-3 59-684,-1 1 0,0-1 1,-4 15-1,-3 13-111,-5 97-445,14-128-440,4-10 68,4-10 181,-1-10 37,5-4-131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15699,'-9'21'1830,"1"-1"0,0 1 0,2 1-1,-7 43 1,8-26-555,0 77 0,5-108-1211,0-1-1,1 1 1,0 0 0,0 0 0,4 10-1,-5-17-58,0 0 1,1 0-1,-1 1 0,1-1 0,-1 0 0,1 0 1,0 0-1,-1 0 0,1 0 0,0 1 0,0-1 0,0-1 1,0 1-1,0 0 0,0 0 0,0 0 0,0 0 0,0-1 1,0 1-1,0-1 0,1 1 0,-1-1 0,0 1 1,0-1-1,1 0 0,-1 1 0,0-1 0,1 0 0,-1 0 1,0 0-1,1 0 0,-1 0 0,0 0 0,0 0 1,1-1-1,-1 1 0,0 0 0,1-1 0,-1 1 0,2-1 1,4-3 24,0 0 1,1 0 0,-1 0-1,7-7 1,-9 7-21,1-1 0,0 1 0,1 1 0,-1-1 0,1 1 1,7-3-1,-14 6-11,1 0 0,-1 0 0,1-1 0,-1 1-1,1 0 1,-1 0 0,1 0 0,-1 0 0,1 0 0,-1 0 0,1 0 0,-1 0 0,1 0 0,-1 0 0,1 0 0,-1 1 0,1-1 0,-1 0 0,1 0 0,-1 0 0,1 1 0,-1-1 0,1 0 0,-1 0 0,0 1 0,1-1-1,-1 1 1,1-1 0,-1 0 0,0 1 0,0-1 0,1 1 0,-1-1 0,0 0 0,1 1 0,3 23-20,1 0 15,-5-24 6,0 1 0,1 0 0,-1-1 1,0 1-1,1 0 0,-1-1 0,0 1 0,1-1 0,-1 1 1,1-1-1,-1 1 0,1-1 0,-1 1 0,1-1 0,-1 0 1,1 1-1,-1-1 0,1 0 0,0 1 0,-1-1 0,1 0 1,0 0-1,-1 1 0,1-1 0,0 0 0,-1 0 0,2 0 1,5-1 51,0 0 1,-1-1-1,1 0 1,-1 0-1,0 0 1,0-1-1,0 0 1,0 0 0,0-1-1,0 1 1,-1-1-1,0 0 1,1-1-1,6-8 1,-10 11 12,-1-1 0,0 0 1,1 0-1,-1 0 0,0 0 0,0 0 1,-1 0-1,1 0 0,-1 0 0,1 0 1,-1-1-1,0 1 0,0 0 0,-1 0 1,0-4-1,0 1-232,0 0 0,-1 0 0,1 0 0,-1 0 0,-1 0 0,-3-7-1,18 19-3394,-4-3 2994,10 5-388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5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 13613,'0'0'2530,"0"52"-1377,0-15 193,4 8 95,0 4-576,1 3-353,1 1-159,-6 2-193,0 3 0,-17 1-32,-7 2 0,-12 2 0,-13 0-128,-4-6-1153,-7-8-1409,-8-9-1250,-4-11-1857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11563,'0'0'593,"-5"9"-33,-87 134 2293,52-84-1873,2 1-1,-30 70 1,58-110-875,2 1 0,1 0 0,0 0-1,2 1 1,1 0 0,0 0 0,1 0 0,2 0 0,0 0-1,5 44 1,-3-57-100,1 0 0,0 0-1,1 0 1,0 0 0,0 0-1,1-1 1,0 0 0,0 1-1,1-1 1,0-1 0,1 1-1,0-1 1,9 10 0,-4-8 17,0 0-1,0 0 1,1-1 0,0-1 0,1 0 0,-1 0-1,1-2 1,14 5 0,15 2-949,-1-3 0,1-1 1,0-2-1,82 1 0,22-6-5874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5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13293,'0'-8'966,"0"5"-776,0 0 1,0 0-1,0-1 1,0 1-1,1 0 1,-1 0-1,1 0 0,0 0 1,0 0-1,0 0 1,0 0-1,1 0 1,-1 1-1,1-1 1,-1 0-1,1 1 0,0-1 1,0 1-1,0 0 1,0-1-1,1 1 1,-1 0-1,1 0 1,-1 1-1,1-1 1,0 0-1,-1 1 0,1 0 1,0-1-1,0 1 1,0 0-1,0 1 1,0-1-1,0 0 1,0 1-1,6 0 0,17-3 207,1 2-1,-1 1 0,0 1 0,41 6 0,-51-4-351,0 0 0,-1 2 0,1-1 1,-1 2-1,0 0 0,0 1 0,-1 0 0,21 15 0,-32-20-49,0 0 0,-1 0 1,1 0-1,0 1 0,-1-1 0,0 1 1,1 0-1,-1-1 0,0 1 0,-1 0 1,1 0-1,0 1 0,-1-1 1,0 0-1,1 0 0,-1 1 0,-1-1 1,1 1-1,0-1 0,-1 1 0,0 3 1,0-2 4,-1-1-1,0 1 1,0-1 0,0 1 0,-1-1-1,0 0 1,0 0 0,0 0 0,0 0 0,0 0-1,-1 0 1,0 0 0,0-1 0,0 1 0,-6 4-1,-14 12 120,-48 29 0,53-37-95,-1 0 0,2 1-1,-1 1 1,-28 30-1,45-43-67,-1 1 0,1-1 0,0 0 0,0 0 0,0 1 0,0-1-1,0 1 1,0-1 0,0 1 0,1-1 0,-1 1 0,1 0 0,-1-1-1,1 1 1,-1 0 0,1-1 0,0 1 0,0 0 0,0-1 0,0 1-1,0 0 1,0-1 0,0 1 0,1 0 0,-1-1 0,0 1 0,1 0-1,0-1 1,-1 1 0,1-1 0,0 1 0,0-1 0,0 1 0,0-1-1,0 1 1,0-1 0,0 0 0,0 0 0,1 0 0,-1 0 0,0 0 0,1 0-1,-1 0 1,1 0 0,-1 0 0,2 0 0,7 4-647,-1-1 1,0-1-1,1 0 1,0 0-1,0-1 0,15 2 1,38 1-5103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0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48 127 13100,'0'0'7309,"-8"-8"-5270,-23-26-480,30 34-1493,0-1 0,0 0 0,1 0 0,-1 1 1,1-1-1,-1 0 0,0 0 0,1 0 0,-1 0 0,1 0 1,0 1-1,-1-1 0,1 0 0,0 0 0,0 0 1,-1 0-1,1 0 0,0 0 0,0 0 0,0 0 0,0 0 1,0 0-1,1 0 0,-1 0 0,0 0 0,0 0 0,1 0 1,-1 0-1,0 0 0,1 0 0,-1 0 0,1 0 1,-1 0-1,1 0 0,0 1 0,-1-1 0,1 0 0,0 0 1,-1 1-1,1-1 0,1 0 0,36-16-254,-33 15 335,17-5-170,0 1 0,0 1-1,1 1 1,0 1 0,-1 1-1,1 1 1,30 2-1,-51-1-5,0 0-1,1 1 1,-1-1-1,0 1 0,0-1 1,0 1-1,1 0 0,-1 0 1,0 0-1,0 0 0,0 0 1,-1 1-1,1-1 1,0 0-1,0 1 0,-1 0 1,1-1-1,0 1 0,0 2 1,16 39-187,-17-39 214,0 0 0,-1-1 0,1 1 1,1 0-1,-1-1 0,0 1 0,1-1 1,0 1-1,0-1 0,0 0 0,0 0 1,0 0-1,1 0 0,-1 0 1,1 0-1,0-1 0,0 1 0,0-1 1,0 0-1,0 0 0,0 0 0,7 3 1,3-3 117,-1 0 0,1 0 0,-1-1 0,1-1 0,-1 0 0,1-1 0,-1 0 0,19-5 0,-22 5-121,0-1 0,0-1 0,-1 0 1,1 0-1,-1 0 0,0-1 0,0-1 1,0 1-1,-1-1 0,0 0 0,0-1 1,11-11-1,-17 16-247,1-1 0,-1 0-1,0 0 1,0 0 0,0-1 0,0 1 0,0 0 0,0 0 0,-1-1-1,1 1 1,-1-3 0,1 4-39,-1 0 1,0 1-1,0-1 1,0 0-1,0 1 1,0-1-1,0 0 1,0 1-1,-1-1 0,1 0 1,0 1-1,0-1 1,0 0-1,-1 1 1,1-1-1,0 1 0,-1-1 1,1 1-1,0-1 1,-1 1-1,1-1 1,-1 1-1,1-1 0,-1 1 1,1-1-1,-1 1 1,1 0-1,-1-1 1,1 1-1,-1 0 0,0-1 1,1 1-1,-1 0 1,0 0-1,1 0 1,-1-1-1,0 1 1,1 0-1,-2 0 0,-9 0-5666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8:0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1345,'0'0'18524,"7"-6"-17899,-4 3-579,1 0 0,0 0 0,0 0 0,1 0 0,-1 1 0,0 0 0,1 0 0,-1 0 0,1 0 0,0 1 1,0 0-1,-1 0 0,1 0 0,0 0 0,9 1 0,-1 0 78,1 0 1,-1 1 0,0 1 0,0 0-1,0 1 1,0 0 0,0 1 0,0 1-1,-1 0 1,12 6 0,-16-8 46,0 0 0,1-1 0,-1-1 0,0 1 0,1-1 0,-1 0 0,1-1 1,-1 0-1,1-1 0,9-1 0,-7 1-155,-1 0 1,1 1-1,-1 0 0,1 0 1,-1 2-1,13 1 0,15 3-1608,-13-12-3740,-6-6-2157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20 3587,'0'0'14115,"-10"-2"-12022,2-1-1999,1 1-1,0 0 1,-1 1 0,1 0 0,-1 0 0,0 1 0,1 0-1,-1 0 1,0 0 0,1 1 0,-1 1 0,1-1 0,0 1 0,-1 0-1,1 1 1,0 0 0,0 0 0,-12 7 0,10-2 22,-1-1 0,1 1 0,1 1 1,0 0-1,0 0 0,0 1 0,1 0 1,1 0-1,0 0 0,0 1 0,1 0 1,0 0-1,1 0 0,1 1 0,-1 0 0,2-1 1,0 1-1,0 0 0,1 0 0,0 0 1,2 21-1,0-30-101,0 0-1,0 1 1,0-1 0,1 0 0,-1-1 0,1 1-1,-1 0 1,1 0 0,0-1 0,0 1 0,0 0-1,0-1 1,1 0 0,-1 0 0,1 0-1,-1 0 1,1 0 0,0 0 0,0-1 0,0 1-1,0-1 1,0 0 0,0 0 0,0 0 0,0 0-1,0 0 1,0-1 0,1 1 0,-1-1-1,0 0 1,5-1 0,2 2 111,0-2-1,0 1 1,0-1 0,0-1-1,0 0 1,0 0 0,-1-1-1,1 0 1,11-6-1,-5 0 89,-1-1 0,0 0-1,-1-1 1,0 0 0,-1-1-1,20-24 1,-26 28-107,-1 1 1,0-2-1,-1 1 1,0 0-1,0-1 1,-1 0-1,0 0 1,-1-1-1,0 1 1,0-1-1,-1 1 1,0-1-1,0-16 1,-2 23-121,0 0 1,0 0 0,-1 0 0,1 0-1,-1 0 1,0 0 0,1 0-1,-2 0 1,1 0 0,0 0 0,0 0-1,-1 0 1,0 1 0,1-1-1,-1 1 1,0-1 0,0 1 0,-1 0-1,1 0 1,0 0 0,-1 0 0,1 0-1,-1 0 1,0 1 0,1-1-1,-1 1 1,0 0 0,0 0 0,0 0-1,0 0 1,-3 0 0,-10-2-1651,0 0 1,0 2 0,0 0-1,-26 2 1,38-1 907,-22 2-5902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14253,'0'0'6465,"0"11"-6155,-2 591 2877,8-531-3210,6-37-2008,-11-32 1519,1 0 1,-1 0 0,0 0-1,1-1 1,-1 1 0,1 0-1,0-1 1,-1 1 0,1-1-1,0 0 1,0 1 0,3 0-1,4 0-6033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11307,'0'0'5706,"-8"8"-4451,-21 21-186,2 0 0,0 3 0,2 0 0,-29 49 1,44-63-921,0 0 1,1 1 0,1 0 0,0 1 0,2 0-1,0 0 1,1 1 0,1-1 0,1 1-1,0 40 1,3-56-151,1-1-1,-1 0 1,1 1-1,0-1 0,0 1 1,0-1-1,1 0 1,0 0-1,0 0 1,0 0-1,0 0 1,0 0-1,1-1 1,0 1-1,-1-1 0,1 1 1,1-1-1,-1 0 1,0 0-1,1 0 1,0-1-1,-1 1 1,1-1-1,0 0 0,0 0 1,6 2-1,-1-2-339,-1 1 0,0-1 0,1-1-1,-1 1 1,14-1 0,-11-1-828,0 0 0,0-1 1,0 0-1,11-3 0,18-12-6262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9353,'0'0'16234,"4"-5"-16053,12-10-190,1 1-1,1 0 0,0 1 0,33-17 0,24-16-448,-36 19 367,-45 58-325,-18 29 508,16-43-85,0 0-1,2 1 1,0 0-1,1 0 1,1 0-1,0 0 1,-1 30-1,5-47-128,-1 0 1,1 0-1,0 0 0,0-1 1,0 1-1,0 0 0,0 0 0,0 0 1,0-1-1,0 1 0,0 0 1,1 0-1,-1 0 0,0-1 0,0 1 1,1 0-1,-1-1 0,0 1 1,1 0-1,-1 0 0,1-1 0,-1 1 1,1-1-1,-1 1 0,1 0 1,0-1-1,-1 1 0,1-1 0,0 1 1,-1-1-1,1 0 0,0 1 1,-1-1-1,1 0 0,0 1 0,0-1 1,0 0-1,-1 0 0,2 0 1,14 1-5656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13293,'0'0'8514,"6"10"-7606,6 7-702,-1 0-1,-1 2 1,-1-1 0,0 1 0,-2 0 0,0 1 0,-1 0-1,6 35 1,-11-41-157,-1 0-1,-1 0 0,-1 1 1,0-1-1,0 0 0,-1-1 1,-1 1-1,-1 0 0,0-1 1,0 0-1,-1 0 1,-1-1-1,0 0 0,-1 0 1,0 0-1,-16 16 0,2-2-65,-1 0 0,-38 30-1,42-41-1447,0-1 0,-26 14 0,-1-5-6056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 16820,'0'-2'243,"-1"0"0,0 0 0,-1 0 0,1 0 0,0 1 1,-1-1-1,1 0 0,-1 1 0,1-1 0,-1 0 0,0 1 0,1 0 1,-1-1-1,0 1 0,0 0 0,0 0 0,0 0 0,0 0 1,0 1-1,-5-2 0,4 2-16,0 0 1,0 1-1,0-1 1,-1 1-1,1-1 1,0 1-1,0 0 0,0 0 1,0 1-1,1-1 1,-1 0-1,0 1 1,0 0-1,-3 3 0,-50 32 1045,-18 13-911,95-49-1052,25-6-94,-27 2 360,31 0 0,-45 3 371,0 0 1,0 1-1,0-1 1,0 1-1,-1 0 1,1 1-1,0-1 0,0 1 1,-1 0-1,1 0 1,3 3-1,-7-5 63,0 0 0,0 1 0,-1-1 0,1 1 0,0-1 0,-1 1 0,1-1 0,-1 1 0,1-1 0,-1 1 0,1-1 0,-1 1 0,1 0 0,-1-1 0,1 1 0,-1 0 0,0 0-1,1-1 1,-1 1 0,0 0 0,0 0 0,0-1 0,1 1 0,-1 0 0,0 0 0,0 0 0,0 1 0,-1-1 32,0 0 0,1 1 0,-1-1 0,0 0 0,0 0 0,1 1 0,-1-1 0,0 0 0,0 0 0,0 0 0,-1 0 0,1 0 0,0-1 0,-1 2 0,-6 2 249,0 1 0,0-1 0,-15 4 0,6-4-383,1 0 0,-1-2 0,0 0 0,0-1 0,-33-1 0,49 0 40,0 0 0,0 0-1,0 0 1,-1 0-1,1-1 1,0 1-1,0 0 1,0 0 0,0-1-1,0 1 1,-1 0-1,1-1 1,0 0-1,0 1 1,-1-2 0,4-2-541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29 14125,'0'0'1420,"-10"-3"1191,-30-9-310,30 6 1327,21 2-2965,20 2-945,-20 2 339,22-2-225,0 2 0,0 2 0,1 1 0,59 13 1,-85-14 56,-1 0 0,1 1 0,-1 0 0,1 0 0,-1 1 0,0 0 0,0 0 0,-1 1 0,1-1 0,-1 2 0,0-1 0,0 1 0,-1-1 0,0 2 0,0-1 0,0 0 0,-1 1 0,1 0 0,-2 0 0,1 0 0,-1 1 0,0-1 0,-1 1 0,0 0 0,3 15 0,3 49 143,-3 84-1,2 12 125,-5-148-1,-1 0 0,0 1-1,-2-1 1,0 0 0,-8 40-1,8-55 51,-1 0-1,1 0 0,-1 0 0,0 0 1,-1 0-1,1 0 0,-1-1 0,0 1 0,0-1 1,-1 1-1,1-1 0,-1 0 0,0-1 0,0 1 1,0-1-1,0 1 0,-1-1 0,1-1 1,-1 1-1,0-1 0,0 1 0,0-1 0,0-1 1,0 1-1,-1-1 0,1 0 0,-9 1 1,0-1 104,-1 0 0,0-1 0,1-1 0,-1 0 0,1-1 0,0 0 1,0-1-1,-23-9 0,27 9-656,1-1 0,0-1 0,0 0 0,0 0 0,0 0-1,1-1 1,0-1 0,0 1 0,1-1 0,-1-1 0,2 1 0,-1-1 0,-6-10 0,11 14-277,0 1 0,1 0 1,-1 0-1,1-1 0,0 1 1,0-1-1,0 1 0,0-1 1,1 1-1,-1-1 0,1-7 0,0-10-5499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8 147 10666,'0'0'2237,"-2"-11"315,-4-39-150,6 47-2233,0 0 1,1 0-1,-1 0 1,1 0-1,-1 1 1,1-1-1,0 0 1,0 0-1,0 1 0,0-1 1,0 0-1,1 1 1,-1 0-1,1-1 1,0 1-1,-1 0 1,1-1-1,0 1 1,0 0-1,1 1 0,-1-1 1,0 0-1,1 1 1,-1-1-1,1 1 1,-1-1-1,1 1 1,0 0-1,3 0 1,7-4 76,0 2 0,0 0 1,0 1-1,19-2 0,-13 3-158,0 0-1,0 1 1,0 1-1,0 0 0,0 2 1,31 8-1,-46-10-89,0 0 0,0 0 0,-1 0 0,1 1 0,0-1 0,-1 1 0,0 0 0,1 0-1,-1 1 1,0-1 0,0 1 0,0-1 0,0 1 0,-1 0 0,1 0 0,-1 0 0,0 0 0,0 1 0,0-1-1,0 1 1,0-1 0,-1 1 0,1 0 0,-1-1 0,0 1 0,0 0 0,-1 0 0,1 0 0,-1 0 0,0 0-1,0-1 1,0 1 0,0 0 0,-1 0 0,0 0 0,0 0 0,0 0 0,0-1 0,-3 8 0,-1-1 58,0-1 1,0 1 0,-1-1-1,-1 0 1,0-1 0,0 1-1,0-1 1,-10 8 0,9-10-4,1 0 0,1 1 0,-1 0 0,1 1 1,0-1-1,1 1 0,0 0 0,0 1 0,0-1 0,1 1 0,-4 14 0,7-20-65,1-1 0,0 1 0,0 0 0,1-1 0,-1 1 0,0 0 0,1-1 0,0 1 0,-1-1 0,1 1 0,0-1 0,0 1 0,0-1 0,1 0 0,-1 1 0,1-1 0,-1 0 0,1 0 0,0 0 0,0 0 0,0 0 0,0 0 0,0-1 0,0 1 0,0-1 0,0 1 0,1-1 0,-1 0 0,5 2 0,8 3-413,0-1 0,1 0 0,26 5-1,-37-9 213,65 11-3331,10-4-3225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13581,'0'0'8680,"53"4"-7335,7-3-512,17 0-577,6 2-160,2 1-31,-8 1-386,-15 1-1184,-9 2-1698,-24-2-1474,-18 1-255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7:4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11179,'0'0'9032,"91"32"-7815,-22-28-672,3 0-321,5 1-224,1 0-577,-13-2-3074,-10-3-6214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1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68 10922,'0'0'5664,"-2"-8"-4041,1 4-1574,1 2 40,0 0-1,0 0 1,-1 0-1,1 0 1,-1 0-1,1 0 1,-1 0-1,0 1 1,0-1-1,0 0 1,0 0-1,0 0 1,0 1-1,0-1 1,-1 1-1,1-1 1,0 1-1,-1-1 1,1 1-1,-1 0 1,0-1-1,1 1 1,-1 0-1,0 0 1,0 1-1,0-1 1,0 0-1,0 1 1,0-1-1,0 1 1,0-1-1,0 1 1,0 0-1,0 0 1,-2 0-1,-2 0-60,0 0 0,1 0 0,-1 0 0,1 1 0,-1 0 0,1 0 0,-1 1-1,1 0 1,-1-1 0,1 2 0,0-1 0,-6 4 0,8-4-37,1 1 0,-1-1-1,1 1 1,0 0 0,-1-1 0,1 1 0,0 0 0,1 0 0,-1 1 0,0-1-1,1 0 1,0 0 0,0 1 0,0-1 0,0 1 0,0-1 0,1 1 0,0-1-1,-1 1 1,2 5 0,-1-7-13,1 1 0,-1-1 0,1 1 0,0-1 0,0 0 0,0 0 0,0 1 0,0-1 0,0 0 0,1 0 0,-1 0 0,1 0 0,-1 0 0,1-1 0,0 1 0,0 0 0,0-1 0,3 3 0,43 25-739,-35-22 520,0 0 102,0 1 0,0 0-1,-1 1 1,0 0 0,-1 1-1,0 1 1,16 19 0,-24-27 161,-1 0 1,0 1-1,0-1 0,0 0 1,-1 0-1,1 1 0,-1-1 1,0 1-1,0 0 0,0-1 1,0 1-1,0 0 0,-1 0 1,0-1-1,0 1 0,0 0 1,0 0-1,0-1 1,-1 1-1,0 0 0,0 0 1,0-1-1,0 1 0,0-1 1,-1 1-1,1-1 0,-1 0 1,0 1-1,0-1 0,-1 0 1,1 0-1,0 0 0,-1-1 1,0 1-1,-4 3 0,-5 3 245,1-1 0,-2 0-1,1-1 1,-1 0-1,0-1 1,-1 0-1,1-1 1,-1-1 0,0 0-1,-1-1 1,1 0-1,0-1 1,-1-1-1,-18 0 1,30-1-248,0 0 0,1 0-1,-1-1 1,0 1 0,0-1 0,0 1 0,1-1-1,-1 0 1,0 0 0,1 0 0,-1 0 0,1 0-1,-1-1 1,1 1 0,-1-1 0,1 0 0,0 1-1,0-1 1,0 0 0,0 0 0,0-1 0,0 1-1,1 0 1,-1 0 0,1-1 0,0 1 0,-1-1 0,1 0-1,0 1 1,0-1 0,1 0 0,-1 0 0,0-4-1,1 2-26,-1 1 0,1 0 0,1-1 1,-1 1-1,0 0 0,1-1 0,0 1 0,0 0 0,0 0 0,1 0 0,-1 0 0,1 0 0,0 0 0,0 0 0,1 1 0,-1-1 0,1 0 0,-1 1 0,1 0 0,0 0 0,7-5 0,13-7-1,1 2 0,1 1 0,-1 1 0,45-13 0,-44 17 19,-1-2 1,0-1-1,0 0 0,-1-2 0,28-19 0,-48 30 36,-1-1-1,1 0 0,-1 0 0,1 0 0,-1 0 0,0-1 1,0 1-1,1-1 0,-2 1 0,1-1 0,0 0 0,0 1 1,-1-1-1,0 0 0,0 0 0,1 0 0,-2 0 1,1 0-1,0-1 0,-1 1 0,1 0 0,-1 0 0,0 0 1,0-1-1,-1-5 0,0 5 1,-1-1 0,0 1 0,0-1 0,-1 1 0,1 0 0,-1 0 0,0 0 0,0 0 0,0 0 0,-1 1 0,1-1 0,-1 1 0,0 0 0,0 0 0,-8-4 1,9 4-245,-1 1 0,0-1 0,0 1 0,0 0 0,-1 0 1,1 0-1,0 0 0,-1 1 0,1 0 0,-1 0 0,1 0 1,-1 0-1,0 1 0,1 0 0,-1 0 0,-8 1 0,12-1-39,0 0 0,1 1 1,-1 0-1,0-1 0,1 1 0,-1-1 0,1 1 0,-1-1 0,1 1 0,-1 0 0,1 0 0,-1-1 0,1 1 0,0 0 0,-1 0 0,1-1 0,0 1 0,-1 0 0,1 0 1,0 0-1,0 0 0,0-1 0,0 1 0,0 0 0,0 1 0,0 14-4600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1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14798,'0'0'5669,"-6"8"-4975,-53 61 254,32-41-631,1 2-1,2 1 1,1 1-1,-25 47 1,46-76-293,0 0-1,1 0 1,0 0 0,-1 0-1,1 0 1,0 0 0,1 0 0,-1 0-1,0 0 1,1 0 0,0 1 0,0-1-1,0 0 1,0 0 0,0 0 0,0 1-1,1-1 1,0 0 0,2 6-1,-1-7 0,0 0 0,0 1 0,0-1 0,1 0 0,-1 0 0,1-1 0,0 1 0,-1 0 0,1-1 0,0 0 0,0 1 0,0-1 0,0 0 0,0-1 0,0 1 0,0 0 0,0-1 0,1 0 0,5 0 0,8 1-233,0 0 1,0-1-1,0-1 1,0-1-1,0 0 1,18-5-1,-26 4-682,0 0-1,0-1 1,-1 0 0,1 0-1,-1-1 1,0 0 0,13-10-1,5-12-4045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1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11243,'0'0'6374,"-56"72"-4741,41-42-416,0 2-224,-2 0-384,7 4-385,1-4-128,3 4-32,6-4-640,0 0-1538,0-7-2435,0-7-2561</inkml:trace>
  <inkml:trace contextRef="#ctx0" brushRef="#br0" timeOffset="1">277 238 16047,'0'0'5926,"-51"72"-5318,31-40-191,6 0-289,1 3-64,2-2-897,2 3-1633,-1-4-2179,-1-2-3907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12139,'0'0'5958,"9"-10"-5243,228-249 3215,-236 258-3934,-1 1 0,0-1 0,1 0 0,-1 1 0,1-1 0,-1 0 0,1 1 0,-1-1 1,1 1-1,-1-1 0,1 1 0,-1-1 0,1 1 0,0 0 0,-1-1 0,1 1 0,0 0 1,-1-1-1,1 1 0,0 0 0,-1 0 0,1-1 0,0 1 0,0 0 0,-1 0 1,2 0-1,0 18-287,-15 30 324,-76 233-589,85-249-1820,3-11-5871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12620,'0'0'5445,"-53"69"-5285,34-38-160,0 1 64,-2 2-32,2-1-32,-3-2 0,7-2-224,-2-3-320,4-8-1026,3-5-1217,5-10-3138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81 12780,'-8'0'59,"3"-1"-61,-2 1 63,0-1 0,0 1 0,0 1 1,0-1-1,-1 1 0,1 0 0,0 1 0,0 0 0,1 0 0,-1 0 1,0 1-1,1 0 0,-10 5 0,7 0 91,0 0 1,1 0-1,0 1 1,0 0-1,1 0 1,-8 13-1,11-17-51,1 1-1,0 0 1,0 1-1,0-1 1,1 1 0,-1-1-1,2 1 1,-1-1-1,1 1 1,0 0 0,0 14-1,1-21-93,1 1 0,-1 0-1,1 0 1,0 0 0,-1-1 0,1 1 0,0 0-1,0-1 1,0 1 0,-1 0 0,1-1-1,0 1 1,0-1 0,0 1 0,0-1-1,0 0 1,0 1 0,0-1 0,0 0 0,0 0-1,0 0 1,0 0 0,0 0 0,0 0-1,0 0 1,0 0 0,0 0 0,0 0-1,0 0 1,0-1 0,0 1 0,0 0 0,1-2-1,38-10 501,-26 4-201,-1-1 1,0 0-1,0-1 0,-1-1 1,-1 0-1,18-21 1,-23 25-123,-1 1 1,0-1-1,-1 0 0,0 0 1,0 0-1,0-1 1,-1 1-1,0-1 1,0 0-1,-1 0 0,0 0 1,-1 0-1,0 0 1,1-16-1,-3 22-164,1 0 0,0 0 1,-1-1-1,0 1 0,0 0 0,0 0 0,0 0 0,0 0 1,0 0-1,0 0 0,0 0 0,-1 0 0,1 1 0,-1-1 1,0 1-1,1-1 0,-1 1 0,0-1 0,0 1 0,0 0 0,0 0 1,0 0-1,0 0 0,0 0 0,0 0 0,0 0 0,-1 1 1,1-1-1,0 1 0,0 0 0,-1 0 0,1 0 0,0 0 1,-1 0-1,1 0 0,0 0 0,0 1 0,-4 0 0,2 0-103,0-1-1,-1 1 1,1 0 0,0 0-1,0 1 1,0-1-1,0 1 1,0 0-1,0 0 1,1 0-1,-1 1 1,0-1-1,1 1 1,0 0 0,0 0-1,0 0 1,0 0-1,0 1 1,1-1-1,-4 6 1,4-2-481,0 1 1,0-1 0,1 0-1,0 1 1,1-1 0,0 1-1,0-1 1,0 0-1,1 1 1,0-1 0,0 0-1,1 1 1,0-1 0,4 11-1,12 11-6029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148 294 17476,'-11'2'3206,"-6"7"-2762,3 1 318,1 1 0,1 0 1,-1 1-1,-10 13 0,18-19-628,0 1-1,1-1 1,-1 1 0,1 0-1,1 0 1,-1 0-1,1 0 1,0 1 0,1-1-1,-3 15 1,4-21-111,1 1 0,0-1 0,0 0 0,-1 1 0,1-1 0,0 0 0,0 1 0,0-1 0,1 0 0,-1 1 0,0-1 0,0 0 0,1 0 0,-1 1 0,1-1 0,-1 0 0,1 0 1,-1 0-1,1 1 0,0-1 0,0 0 0,0 0 0,-1 0 0,1 0 0,2 1 0,-2-2-10,1 1 1,0-1 0,0 1 0,-1-1-1,1 1 1,0-1 0,0 0 0,0 0-1,0 0 1,-1 0 0,1 0-1,0-1 1,0 1 0,0 0 0,2-2-1,7-2 3,-1 0-1,0-1 1,0 0 0,16-11-1,-6 0-41,-2 0-1,0-1 1,-1-1 0,0 0-1,-2-1 1,0-1-1,-1-1 1,-2 0 0,0 0-1,-1-2 1,-1 1-1,-1-1 1,-1 0-1,10-48 1,-17 64-23,0 1-1,0-1 1,-1 0 0,0 0-1,0 0 1,-1 0 0,1 0-1,-5-13 1,5 18 30,-1 0 0,0 0 1,0 0-1,0-1 0,0 1 1,0 0-1,-1 0 0,1 0 0,-1 1 1,1-1-1,-1 0 0,1 1 1,-1-1-1,0 0 0,0 1 0,0 0 1,0 0-1,0-1 0,0 1 1,0 0-1,-1 1 0,1-1 0,0 0 1,0 1-1,-1-1 0,1 1 1,0-1-1,-4 1 0,-2 1 34,1 0 0,0 0 0,-1 1 0,1 0 1,0 0-1,0 0 0,0 1 0,0 0 0,1 1 0,-1-1 0,1 1 0,0 1 0,-7 5 0,7-6 46,0 2 0,0-1 0,0 1-1,1 0 1,0 0 0,0 0 0,0 1 0,1 0 0,0-1-1,1 2 1,-1-1 0,-2 9 0,5-11-35,1-1 0,-1 1 0,1 0 0,0-1 1,0 1-1,0 0 0,1-1 0,-1 1 0,1-1 0,0 1 0,1-1 1,-1 1-1,1-1 0,0 0 0,0 1 0,0-1 0,1 0 1,4 5-1,5 6-38,2 0 1,-1 0-1,20 13 0,14 17-120,-41-38 179,29 36-925,-34-41 806,1 0 1,-1 0-1,0 0 1,0 1 0,0-1-1,0 0 1,0 1 0,0-1-1,0 0 1,-1 1 0,1-1-1,-1 1 1,0-1-1,0 1 1,1-1 0,-2 1-1,1 4 1,-7 4-328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10346,'0'0'4617,"-6"9"-3971,0-1-548,2-3 58,0 1 0,1-1 0,-1 1 0,1-1 0,0 1 0,0 0 0,1 0 0,0 0 0,0 0 0,0 1 0,-1 11 0,3-18-145,1 1 1,-1-1-1,1 1 0,-1-1 0,1 1 0,-1-1 1,1 1-1,-1-1 0,1 0 0,0 1 0,-1-1 1,1 0-1,0 1 0,-1-1 0,1 0 0,0 0 0,-1 1 1,1-1-1,0 0 0,-1 0 0,1 0 0,0 0 1,0 0-1,-1 0 0,1 0 0,0 0 0,-1-1 0,1 1 1,0 0-1,0-1 0,27-5 1383,-20 2-1123,0-1 1,-1 0 0,0 0 0,0-1 0,0 1-1,-1-2 1,0 1 0,6-9 0,-9 12-184,0 0 0,0-1 0,-1 1 0,1-1 1,-1 0-1,0 0 0,-1 0 0,1 0 0,0 0 0,-1 0 1,0 0-1,0-1 0,-1 1 0,1 0 0,-1-1 0,1 1 1,-2-1-1,0-7 0,1 11-100,-1 0 1,1 0 0,-1 1-1,0-1 1,1 0 0,-1 0-1,0 0 1,0 1-1,1-1 1,-1 0 0,0 1-1,0-1 1,0 0 0,0 1-1,0-1 1,0 1 0,0 0-1,0-1 1,0 1-1,0 0 1,0 0 0,0-1-1,-1 1 1,1 0 0,0 0-1,0 0 1,0 0-1,0 1 1,0-1 0,0 0-1,0 0 1,0 1 0,0-1-1,0 0 1,0 1-1,0-1 1,-1 2 0,-3-1-308,0 1 0,1 0 0,0 0 0,-1 1 1,1-1-1,-7 7 0,-14 25-5222,18-20 523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136 181 14061,'-11'-9'1735,"-4"-3"-888,-48-44 2642,58 52-3068,0-1-1,0 0 1,1 0 0,0-1-1,0 1 1,0-1 0,1 0-1,-1 0 1,1 0 0,-2-8-1,5 13-363,0 0 0,0 0 0,0 0-1,0-1 1,0 1 0,0 0 0,0 0-1,1-1 1,-1 1 0,0 0 0,1 0-1,-1 0 1,1 0 0,-1 0 0,1 0-1,0 0 1,-1 0 0,1 0 0,0 0-1,0 0 1,0 0 0,0 0 0,0 0-1,0 1 1,0-1 0,0 0 0,0 1-1,0-1 1,0 1 0,0-1 0,0 1-1,0-1 1,0 1 0,1 0-1,-1 0 1,0 0 0,2-1 0,55-2-275,-48 3 329,18-1-237,-1 2 0,0 1 0,1 1 0,-1 1 0,0 2 0,-1 0 0,33 14-1,-57-20 109,-1 1-1,1 0 1,0 0-1,-1 0 1,1 0-1,-1 0 1,1 0-1,-1 1 1,0-1-1,1 0 1,-1 1-1,0-1 1,0 1-1,0 0 1,0-1-1,0 1 1,0 0-1,-1-1 1,1 1-1,0 0 1,-1 0 0,1-1-1,-1 1 1,0 0-1,0 0 1,0 0-1,0 0 1,0 0-1,0 0 1,0-1-1,0 1 1,-1 0-1,0 3 1,-3 8-120,0-1 0,-1 0 0,-12 23 1,7-16 83,-1 5 55,-49 118 6,54-123-8,0 1 1,1-1 0,1 1-1,1 1 1,-1 31 0,4-51-3,-1 0 1,1 0 0,0 0 0,0 0 0,0 0 0,0 0 0,0 0 0,0 0 0,0 1-1,1-1 1,-1 0 0,0 0 0,1 0 0,-1 0 0,0 0 0,1 0 0,-1 0 0,1 0-1,0-1 1,-1 1 0,1 0 0,0 0 0,-1 0 0,1 0 0,0-1 0,0 1 0,0 0-1,0-1 1,-1 1 0,1-1 0,0 1 0,0-1 0,0 1 0,0-1 0,0 0 0,0 1-1,1-1 1,-1 0 0,0 0 0,0 0 0,0 0 0,0 0 0,0 0 0,0 0-1,0 0 1,0 0 0,0-1 0,0 1 0,0 0 0,2-1 0,0-1-110,1 1 0,0-1 0,0 0 0,-1 0 0,1 0 0,-1 0 0,1-1 0,-1 1 0,0-1 0,0 0-1,0 0 1,3-4 0,-3 1-555,-1 0-1,1 0 0,-1 0 0,0 0 1,0-1-1,-1 1 0,1-1 0,-2 1 1,1-1-1,-1 1 0,0-10 1,0-14-4880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12075,'0'0'7143,"64"-36"-5413,-28 26 31,1 0-511,9 1-610,3 4-512,0 1-96,7 1-1153,-7 1-2434,4-5-2979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15 17104,'-10'-1'1057,"-3"-1"-790,0 0 0,0 2 0,0-1 0,0 2 0,0 0 0,0 0 0,1 1 0,-25 7-1,19-1-175,0 1 0,1 0-1,0 2 1,0 0-1,1 0 1,1 2-1,-25 24 1,31-27-54,0 0 1,1 0-1,0 1 1,0 0-1,1 1 1,1 0-1,0 0 1,1 0-1,0 0 1,1 1-1,0 0 1,-3 20-1,7-30-32,-1 0 0,1 0 0,0 1 0,0-1-1,0 0 1,1 1 0,-1-1 0,1 0 0,0 0 0,0 1-1,0-1 1,0 0 0,0 0 0,1 0 0,-1 0-1,1-1 1,0 1 0,0 0 0,0-1 0,3 4 0,-1-3 4,0 0 0,1 1 0,-1-2 1,1 1-1,0 0 0,0-1 0,0 0 1,0 0-1,0 0 0,1-1 1,7 1-1,-1 0 19,1-1-1,0 0 1,0-1 0,0-1 0,0 0-1,-1 0 1,1-1 0,0-1 0,-1 0-1,13-6 1,-11 2 269,0 0-1,0-1 1,-1 0-1,0-1 1,0-1 0,-1 0-1,-1-1 1,0 0-1,15-19 1,-20 21-67,1 0 1,-1-1-1,-1 1 1,1-1-1,-2-1 1,1 1-1,-1-1 1,-1 0-1,0 1 1,-1-1-1,0-1 1,0 1-1,-1-22 1,-1 28-243,-1 1-1,0 0 1,0-1 0,0 1 0,-1 0 0,1 0 0,-1 0 0,0 0 0,0 0 0,0 0 0,-1 0-1,1 1 1,-1-1 0,0 1 0,0 0 0,0 0 0,-1 0 0,1 0 0,-1 0 0,1 1 0,-1-1-1,-7-2 1,3 1-520,1 1-1,0 1 1,-1-1-1,0 1 1,1 0-1,-1 1 0,0 0 1,0 0-1,0 1 1,0 0-1,1 0 1,-12 2-1,-4 8-4410,9 5-1469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13325,'0'0'8231,"-51"14"-7558,9 13-321,-3 10-127,-6 7 31,4 1 64,2 2-160,9-4-128,6-3-32,7-6 0,10-8-128,5-6-641,8-10-1088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21 13677,'-9'-1'1260,"-1"-1"-1009,1 1 0,-1 1 0,0-1 1,0 2-1,1-1 0,-1 1 0,1 1 0,-1 0 1,1 0-1,-1 1 0,1 0 0,0 0 0,0 1 1,0 1-1,1-1 0,0 1 0,-9 7 0,12-7-146,-1 1 0,1 0-1,0 0 1,0 0 0,1 1-1,0-1 1,0 1-1,-5 12 1,9-17-98,-1-1-1,0 1 1,1 0-1,-1-1 1,1 1-1,-1 0 1,1 0-1,0-1 1,0 1-1,0 0 1,0 0-1,0-1 1,0 1-1,0 0 1,1 0-1,-1-1 1,1 1-1,-1 0 1,1-1-1,-1 1 1,1-1-1,0 1 1,0-1-1,0 1 1,0-1-1,0 1 1,0-1-1,0 0 1,1 0-1,-1 1 1,0-1-1,1 0 1,-1 0-1,1 0 1,-1 0-1,1-1 1,-1 1-1,1 0 1,0-1-1,-1 1 1,1-1-1,0 1 1,3-1-1,8 2 24,0 0 0,0-1 0,0-1 0,0 0 0,0-1 0,0 0 0,0-1 0,0 0 0,-1-1 1,1-1-1,-1 0 0,1-1 0,-1 0 0,-1-1 0,1 0 0,-1-1 0,0 0 0,0 0 0,-1-1 0,0-1 0,-1 0 0,1 0 0,7-12 0,-15 19 31,0 0 0,-1 0 0,0 0 0,1 0 0,-1 0 0,0 0 0,0 0 0,0-1 0,0 1 0,0 0-1,-1 0 1,1-1 0,-1 1 0,1-1 0,-1 1 0,0 0 0,0-1 0,0 1 0,0-1 0,-1 1 0,1 0 0,-1-1 0,0-1 0,-1 2-36,1 0 0,-1 0-1,1 1 1,-1-1 0,0 1 0,0-1 0,0 1-1,0 0 1,0 0 0,0-1 0,0 2 0,0-1 0,-1 0-1,1 0 1,0 1 0,-1-1 0,1 1 0,-4-1-1,-6 1-45,1-1 0,-1 1 0,1 1 0,-1 0 0,1 1 1,0 0-1,0 1 0,-15 5 0,15-3-112,-1 1-1,2 0 1,-1 1 0,1 0 0,-1 0 0,2 1 0,-1 1 0,1-1 0,1 2 0,0-1 0,0 1 0,1 0 0,-8 14 0,11-15-650,-1 0-1,2 1 1,-1-1 0,1 1-1,1-1 1,0 1 0,0 0-1,1 0 1,0 0 0,2 17-1,3 14-6380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2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18 12684,'-13'4'4708,"-102"37"-857,96-34-3369,0 2 0,1 0 1,1 1-1,-30 21 0,45-30-459,0 1 0,0-1-1,1 0 1,-1 1-1,1-1 1,-1 1-1,1-1 1,0 1 0,0 0-1,-1-1 1,1 1-1,0 0 1,1 0-1,-1 0 1,0 0 0,0 0-1,1 0 1,-1 0-1,1 0 1,0 0-1,0 0 1,0 0 0,0 4-1,1-5-18,0 1-1,0-1 1,0 1 0,0-1-1,0 1 1,0-1 0,1 1-1,-1-1 1,1 0 0,-1 0-1,1 0 1,-1 0 0,1 0-1,-1 0 1,1 0 0,0 0-1,0-1 1,-1 1 0,1-1-1,0 1 1,0-1 0,0 0-1,0 0 1,0 0 0,-1 0-1,3 0 1,9 1-25,0 0-1,1-1 1,-1-1 0,0 0-1,0-1 1,0 0 0,0-1-1,-1-1 1,1 0-1,-1 0 1,0-1 0,0-1-1,0 0 1,-1-1 0,0 0-1,0-1 1,-1 0 0,0 0-1,0-1 1,-1 0 0,14-19-1,-22 27 35,1-1-1,-1 0 0,0 1 1,1-1-1,-1 0 1,0 0-1,0 0 1,0 0-1,0 0 1,-1 0-1,1 0 0,-1 0 1,1 0-1,-1 0 1,0-1-1,1 1 1,-1 0-1,0 0 0,-1 0 1,1-1-1,0 1 1,-1 0-1,1 0 1,-1 0-1,1 0 0,-2-3 1,0 3-17,0 0-1,-1 0 1,1 0 0,0 1 0,-1-1 0,1 1 0,-1-1-1,1 1 1,-1 0 0,1 0 0,-1 0 0,0 1 0,0-1-1,1 0 1,-1 1 0,0 0 0,0 0 0,-4 0-1,-3-1-170,1 1 0,0 1 0,0 0 0,0 0 0,0 0 0,0 1 0,-10 4 0,11-3-862,0 1-1,0 0 1,0 1-1,-11 8 1,-7 6-5695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11819,'0'0'8931,"-12"7"-8434,-1 2-454,0 0 0,1 0 0,0 2 1,1-1-1,0 1 0,1 1 0,0 0 1,0 1-1,-11 20 0,9-11-17,1 1-1,2 0 1,0 0-1,1 0 0,1 1 1,2 1-1,0-1 1,2 1-1,0-1 1,2 1-1,1 0 1,3 29-1,-3-50-11,0 1-1,1-1 0,-1 0 1,1 0-1,0 1 1,1-1-1,-1 0 0,1 0 1,-1 0-1,1 0 1,0 0-1,1-1 1,-1 1-1,1-1 0,0 1 1,-1-1-1,1 0 1,1 0-1,-1 0 0,0 0 1,1-1-1,-1 1 1,1-1-1,0 0 1,0 0-1,0-1 0,0 1 1,0-1-1,0 1 1,0-1-1,1-1 0,-1 1 1,0-1-1,1 1 1,-1-1-1,0 0 1,1-1-1,-1 1 0,6-2 1,3 0-219,0-1 0,-1 0 1,1-1-1,-1 0 1,16-9-1,-14 6-1198,-1 0-1,-1-1 1,24-19 0,1-8-4726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12107,'0'0'4442,"5"9"-4357,28 45 354,-14-26-373,-1 2 1,-2 0-1,23 62 1,-35-82-47,-2 0 1,1 0-1,-1 1 1,-1-1-1,0 1 1,0-1-1,-1 1 1,-1 0-1,0-1 1,0 1-1,-1-1 1,0 0-1,0 1 1,-2-1-1,1 0 1,-1-1-1,-8 16 0,-1-5 88,0 0 0,-1-1-1,-1-1 1,-1 0 0,-1-1-1,-29 24 1,31-30-798,-1 0 0,0-1 0,-1 0 0,-35 14 1,-8-6-4298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10570,'0'0'1959,"-10"3"-656,0 2-1159,1 0 1,-1 1-1,1 0 1,0 0-1,0 1 1,1 0-1,0 0 1,0 1-1,1 0 1,0 1-1,0 0 1,1 0-1,-7 13 1,-7 12 121,2 1 0,2 1 0,1 0 0,1 1 0,3 1 0,1 0 0,1 1 0,2-1 0,2 1 0,2 1 0,3 70 0,1-102-265,-1-1 0,2 1 0,-1 0 0,1-1 0,0 1 0,1-1 0,-1 0 0,2 0 0,-1 0 0,1 0 0,0 0 0,0-1 0,1 0 0,-1 0 0,1 0 0,1 0 0,-1-1 0,8 6 0,-7-7-196,1-1 0,-1 1 0,1-1 0,0 0 0,-1-1 0,2 0 0,-1 0 0,0 0 0,0-1 0,0 0 0,1-1 0,-1 1 0,0-1 0,1-1 0,-1 1 0,0-1 0,0-1 0,1 1 0,7-4 0,-7 2-500,0 0 0,0 0 0,0-1 0,14-10 0,29-27-5423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104 152 10898,'0'0'254,"-1"0"0,0 0 0,1 1 0,-1-1 0,1 0 0,-1 1 0,1-1 0,-1 0 0,1 1 0,-1-1 0,1 1 0,-1-1 0,1 1 0,-1-1 0,1 1 0,0-1 0,-1 1 0,1-1 0,0 1 0,-1-1 0,1 1 0,0 0-1,0-1 1,0 1 0,-1 0 0,1 0-117,0-1-1,0 0 1,0 1-1,0-1 0,0 1 1,0-1-1,0 0 0,0 1 1,0-1-1,0 1 1,0-1-1,0 0 0,0 1 1,1-1-1,-1 0 0,0 1 1,0-1-1,0 0 1,0 1-1,1-1 0,-1 0 1,0 1-1,0-1 0,1 0 1,-1 1-1,0-1 1,1 0-1,-1 0 0,0 1 1,1-1-1,-1 0 0,0 0 1,1 0-1,-1 0 1,0 1-1,1-1 0,-1 0 1,0 0-1,1 0 0,-1 0 1,1 0-1,-1 0 1,0 0-1,1 0 0,-1 0 1,1 0-1,-1 0 0,1-1 1,2 0 23,0 0 1,0 0 0,-1 0-1,1-1 1,0 1-1,-1-1 1,1 0-1,-1 1 1,1-1 0,-1-1-1,0 1 1,0 0-1,0 0 1,0-1 0,0 1-1,0-1 1,-1 0-1,2-3 1,2-3 6,-1 1 0,0-1 0,-1 1 0,0-1 0,2-11 0,-4 16-129,-1 0-1,0 0 1,1 0 0,-2 0 0,1 0 0,0 0 0,-1 0 0,0 0-1,0 0 1,-2-7 0,2 10-31,1-1 0,-1 1-1,1 0 1,-1 0 0,0 0 0,0-1 0,0 1-1,0 0 1,0 0 0,0 0 0,0 1-1,0-1 1,0 0 0,0 0 0,0 0-1,-1 1 1,1-1 0,0 1 0,0-1-1,-1 1 1,1-1 0,0 1 0,-1 0 0,1 0-1,-1 0 1,1-1 0,0 1 0,-1 1-1,1-1 1,-1 0 0,1 0 0,0 0-1,-1 1 1,1-1 0,0 1 0,-2 0 0,-3 2-8,0-1 1,1 2 0,-1-1 0,1 1 0,0 0 0,0 0 0,0 0 0,0 0-1,1 1 1,0 0 0,0 0 0,0 0 0,-3 6 0,-1 4-16,0 0-1,0 0 1,-9 31 0,14-36 6,0 1 1,1-1-1,0 1 1,1 0 0,0 0-1,0 0 1,2 15-1,-1-23 9,1-1-1,-1 1 0,0-1 1,1 1-1,0-1 0,-1 1 1,1-1-1,0 1 1,0-1-1,1 0 0,-1 0 1,0 1-1,1-1 0,-1 0 1,1 0-1,0 0 0,-1-1 1,1 1-1,0 0 1,0-1-1,0 1 0,1-1 1,-1 0-1,0 1 0,0-1 1,1 0-1,-1 0 1,1-1-1,-1 1 0,1 0 1,-1-1-1,1 0 0,-1 1 1,1-1-1,-1 0 0,5-1 1,0 0-3,1 1 0,-1-2 0,1 1 0,-1-1 0,0-1 1,0 1-1,0-1 0,0 0 0,0-1 0,11-8 0,2-3 14,-1 0-1,17-20 0,-20 19 0,0 2-1,30-23 0,-46 37-8,1 0 0,-1-1 0,1 1 0,-1 0 0,0-1 0,1 1 0,-1 0 0,1 0 0,-1 0 0,1-1 0,-1 1 0,1 0 0,-1 0-1,1 0 1,-1 0 0,0 0 0,1 0 0,-1 0 0,1 0 0,-1 0 0,1 0 0,-1 0 0,1 0 0,-1 0 0,1 0 0,-1 1 0,1-1-1,-1 0 1,1 0 0,0 1 0,-1 0-1,1 0 0,0 0 0,-1 0 0,1 0-1,-1 0 1,1 0 0,-1 0 0,0 0 0,0 0 0,1 1 0,-1-1-1,0 0 1,0 1 0,-4 49-40,2-39 34,2-8 13,-1-1 1,1 0 0,0 1-1,0-1 1,1 1-1,-1-1 1,1 0-1,-1 1 1,1-1 0,0 0-1,2 5 1,-2-7-2,0 0 1,0 0 0,0 1 0,0-1-1,0 0 1,0 0 0,1 0 0,-1 0-1,0 0 1,1-1 0,-1 1 0,0 0 0,1-1-1,-1 1 1,1-1 0,-1 1 0,1-1-1,-1 0 1,1 1 0,-1-1 0,1 0-1,-1 0 1,1 0 0,0 0 0,-1-1-1,1 1 1,2-1 0,9-2 40,0 0 1,0-2 0,18-7-1,-22 7-44,-1 2-1,0-1 0,1 1 0,-1 0 0,1 1 1,0 0-1,0 1 0,0 0 0,0 0 1,14 1-1,-21 0-20,0 1 0,0-1 0,0 1 0,1 0 0,-2 0 0,1 0 0,0 0 0,0 0 0,0 0 0,0 0 0,-1 1 0,1-1 0,0 0 0,-1 1 0,1 0 0,-1-1 0,0 1 0,0 0 0,1 0 0,-1 0 0,0 0 0,1 3 0,14 20-3634,-16-49-412,0 4 2803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14382,'0'0'3235,"-51"4"-1954,44 13-993,7 7-128,0 0 0,0 2-63,11-2 63,8-6-320,0-10-2947,-6-8-5798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10954,'0'0'12012,"-4"12"-11986,-6 17-43,-45 153 192,47-150-152,2 0 1,1 1-1,-1 65 0,6-96-72,0 1 0,0-1 0,0 0 0,0 1 0,0-1 0,0 0 0,1 1 0,-1-1 0,1 0 0,0 1 0,0-1 0,0 0 0,0 0 0,0 0 0,0 0 0,0 0 0,1 0 0,-1 0 0,1 0 0,0 0 0,-1-1 0,1 1 0,0-1 0,0 1 0,0-1 0,0 0 0,0 0 0,0 0 0,0 0 0,1 0 0,-1 0-1,0 0 1,0-1 0,1 1 0,-1-1 0,0 0 0,1 1 0,-1-1 0,1 0 0,-1-1 0,0 1 0,1 0 0,-1-1 0,0 1 0,1-1 0,-1 0 0,0 0 0,4-2 0,9-2-511,0-2 0,-1 0-1,0-1 1,0-1 0,-1 0-1,15-12 1,6-8-2097,30-35 1,-9 4-1263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3427,'0'0'7816,"-36"58"-6215,19-31-127,4 2 479,2-4-127,-1 1-641,5 1-480,1 0-97,0-1 33,6-1-449,0-1-96,0-5 0,0-6 1,6-8-1411,7-5-1697,-1-8 513,1-19-1057,0-8-5158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16239,'0'0'8617,"68"-33"-18387,-27 23 3044</inkml:trace>
  <inkml:trace contextRef="#ctx0" brushRef="#br0" timeOffset="1">431 0 14189,'0'0'10218,"-29"21"-10250,35-21-3075,3 0-833,1-13-992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13453,'0'0'576,"23"83"-416,-10-32 513,-2 10 192,-9 11-192,-2 5-1,-2 4 225,-22 5 0,-12 0 32,-11-1-385,-11-4-255,-8-7-97,-6-9-96,0-16-1858,-5-20-3619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3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0 13421,'0'0'4388,"-77"63"-4228,26 2-160,0 20 32,0 17 64,6 6 32,11 3-32,21-1-64,9-2 0,8-9-32,31-14-384,13-12-1025,12-14-1634,2-12-4612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5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10282,'0'0'14413,"47"-5"-13484,-6 0-288,3 3-481,8 2-128,1 0-32,2 0-96,-1 7-1281,-1 2-705,-9-1-865,-9-3-1377,-6-4 320,-16-1-3459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39:5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14446,'0'0'5285,"59"15"-3684,-10-14-672,15-1-673,4 0-192,2 0-704,1 0-1698,-11-5-2691,-7-4-2530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 12684,'0'0'384,"12"-2"641,13-2-272,0 1-1,0 1 0,33 1 1,-51 1-708,1 1 1,-1-1-1,0 1 1,1 0 0,-1 1-1,0 0 1,0 0-1,0 0 1,0 1 0,0 0-1,-1 1 1,1-1-1,-1 1 1,0 0 0,0 1-1,0 0 1,-1 0-1,7 7 1,-9-8 4,-1 1-1,0-1 1,0 0 0,-1 1 0,1-1-1,-1 1 1,0 0 0,0-1 0,0 1-1,-1 0 1,0 0 0,0 0 0,0-1-1,0 1 1,-1 0 0,0 0-1,0-1 1,0 1 0,-1 0 0,1-1-1,-3 6 1,-3 5 417,-1 0-1,0 0 1,-1-1 0,-18 22-1,-10 6-48,-2-2-1,-2-1 1,-1-3-1,-57 39 1,97-74-3339,2-5-3164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10442,'0'0'12001,"3"15"-11382,0-2-552,0 0 1,-2 0 0,0 0-1,0 0 1,-1 1 0,-1-1-1,0 0 1,-4 17-1,-12 38-4,4-21-32,2 0 0,2 1 0,-4 82 0,13-128-22,0-1 0,0 0 0,0 0-1,0 0 1,0 1 0,1-1 0,-1 0-1,0 0 1,1 0 0,-1 1 0,1-1 0,-1 0-1,1 0 1,0 0 0,-1 0 0,1 0-1,0 0 1,0 0 0,0 0 0,0-1 0,0 1-1,0 0 1,0 0 0,0-1 0,0 1-1,0-1 1,0 1 0,0-1 0,0 1-1,0-1 1,1 1 0,-1-1 0,0 0 0,0 0-1,1 0 1,-1 0 0,0 0 0,0 0-1,0 0 1,1 0 0,-1 0 0,0-1 0,0 1-1,0 0 1,1-1 0,-1 1 0,2-2-1,7-1 304,0 0 0,0-1 0,0-1 0,14-8 0,44-31 491,-2-4 0,67-62 0,112-124-1402,-238 227 534,-6 6-2278,-14 6-9572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17972,'-6'4'2040,"3"2"-1408,3-4-712,2 3 1385,2-5-1001,9 0-136,3-2-280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17905,'0'0'6134,"8"-6"-4826,59-49 119,-60 49-1366,-1-1 0,1 1 0,-1-2 0,0 1-1,-1 0 1,0-1 0,0 0 0,6-15 0,-11 23-61,0 0-1,0 0 1,0 0 0,0 0-1,1-1 1,-1 1 0,0 0-1,0 0 1,0 0 0,0-1 0,0 1-1,0 0 1,0 0 0,0-1-1,0 1 1,0 0 0,0 0-1,0 0 1,0-1 0,0 1-1,0 0 1,0 0 0,0-1 0,0 1-1,0 0 1,0 0 0,0 0-1,-1-1 1,1 1 0,0 0-1,0 0 1,0 0 0,0-1-1,0 1 1,-1 0 0,1 0 0,0 0-1,0 0 1,0 0 0,0-1-1,-1 1 1,1 0 0,0 0-1,0 0 1,0 0 0,-1 0 0,1 0-1,0 0 1,-15 5-153,-13 14-21,18-7 145,-1 0 0,-17 26-1,25-32 24,-1-1-1,1 1 1,1 0-1,-1-1 0,1 1 1,0 0-1,0 1 1,1-1-1,0 0 1,-1 8-1,2-12 3,1-1 0,-1 1 0,1-1 0,-1 0 0,1 1 0,0-1 0,-1 0 0,1 1 0,0-1 0,0 0-1,0 0 1,0 0 0,0 0 0,0 0 0,0 0 0,1 0 0,-1 0 0,0 0 0,0 0 0,1-1 0,-1 1 0,0 0 0,1-1 0,-1 0 0,1 1 0,-1-1 0,1 0 0,-1 1 0,3-1-1,54 6 46,-46-6-51,62 5-184,0-4 0,89-10 0,-160 9 374,1 0 1,-1-1-1,1 1 0,-1-1 0,1 0 0,-1 0 0,0 0 0,0 0 0,1-1 0,-1 0 0,0 1 0,0-1 0,4-4 0,-6 4-82,0 1 0,0-1 0,-1 0-1,1 1 1,0-1 0,-1 0 0,0 0 0,1 0-1,-1 0 1,0 0 0,0 1 0,0-1-1,0 0 1,0 0 0,-1 0 0,1 0-1,-1 1 1,1-1 0,-1 0 0,1 0-1,-1 1 1,0-1 0,0 0 0,0 1-1,0-1 1,0 1 0,-1-2 0,-23-39-181,-53-68 0,86 112-8224,28 9 3609,-11-4 1165,18 4-1464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26 15855,'0'0'6945,"-13"-3"-5680,11 2-1233,-4-1 15,0 0 1,0 0-1,0 0 1,0 1-1,-1 0 1,1 1-1,0-1 1,-1 1-1,1 0 1,0 1-1,-1 0 1,1 0-1,0 0 1,-1 1-1,1-1 1,0 1-1,-10 6 1,7-2 19,0 1 1,0 1 0,1 0 0,0 0 0,-9 12-1,14-17-59,1 0-1,-1 0 0,1 1 0,0-1 1,0 1-1,0-1 0,0 1 0,1 0 1,-1 0-1,1-1 0,0 1 0,0 0 1,1 0-1,-1 0 0,1 0 0,0 0 1,0 0-1,0 5 0,1-8-7,0 0 0,1 0-1,-1 0 1,0 0 0,0 0-1,1 0 1,-1 0 0,0 0-1,1 0 1,-1 0 0,1-1-1,-1 1 1,1-1 0,-1 1-1,1-1 1,-1 1 0,1-1-1,-1 0 1,1 0 0,0 0-1,-1 0 1,1 0 0,0 0 0,-1 0-1,1-1 1,1 0 0,47-9-259,-28-1-20,-1-1-1,0 0 0,0-2 1,-2-1-1,0 0 1,0-1-1,23-27 0,-80 102 622,2-11 113,-152 218 2243,167-231-2710,1 1 0,2 1 0,1 1 0,2 1-1,-18 71 1,32-110-6,1 0-1,0 1 1,0-1-1,0 0 1,0 0-1,0 0 1,-1 0-1,1 0 1,0 1-1,0-1 1,0 0 0,0 0-1,0 0 1,0 0-1,0 1 1,0-1-1,0 0 1,0 0-1,0 0 1,0 1-1,0-1 1,0 0-1,0 0 1,0 0-1,0 1 1,0-1-1,0 0 1,0 0-1,0 0 1,0 1-1,0-1 1,0 0-1,0 0 1,0 0-1,0 0 1,0 1-1,0-1 1,1 0-1,-1 0 1,0 0-1,0 0 1,0 0 0,0 1-1,0-1 1,1 0-1,-1 0 1,0 0-1,0 0 1,0 0-1,0 0 1,1 0-1,-1 0 1,0 0-1,0 0 1,0 0-1,1 0 1,-1 0-1,0 0 1,0 0-1,0 0 1,1 0-1,-1 0 1,0 0-1,16-14-327,24-35 506,-32 39-259,129-167-35,137-168 1090,-270 340-949,0 0 1,0 1-1,0 0 0,1-1 0,9-5 0,-13 11-23,-1 0-1,1 0 1,-1 0 0,1 0 0,-1 0-1,0 0 1,0 0 0,1 0-1,-1 0 1,0 0 0,0 1 0,0-1-1,0 0 1,0 0 0,0 0-1,-1 0 1,1 0 0,-1 2-1,-21 51 164,19-48-45,-1-1 0,1 1 0,1 0 0,-1 0 0,1 0 0,0 1 0,0-1 0,1 0 0,0 1 0,0-1 0,0 1 0,1-1 0,0 1 0,1 7 0,0-13-92,0 0 1,0-1-1,0 1 0,-1 0 1,1 0-1,0-1 0,0 1 1,0-1-1,1 1 1,-1-1-1,0 1 0,0-1 1,0 1-1,0-1 1,0 0-1,1 0 0,-1 0 1,0 0-1,0 0 1,0 0-1,0 0 0,1 0 1,-1 0-1,0 0 1,0-1-1,2 1 0,32-8 238,-17 1-173,0-1-1,-1 0 1,0-1-1,0-1 1,-1-1-1,23-19 1,-6 0-32,51-56 1,-46 37-18,-119 148-84,76-93 174,0 0 1,1 1 0,0-1-1,0 1 1,1 0 0,0 0-1,0 0 1,1 1-1,0-1 1,0 1 0,0-1-1,0 14 1,3-19-104,0-1-1,0 0 1,0 0 0,0 0-1,1 0 1,-1 0 0,0 0 0,1-1-1,-1 1 1,0 0 0,1-1 0,-1 1-1,1-1 1,-1 1 0,1-1-1,-1 0 1,1 1 0,-1-1 0,1 0-1,-1 0 1,1 0 0,-1 0 0,1 0-1,0-1 1,2 0 0,44-5 72,-38 3-752,1-1 0,-1 0-1,0 0 1,0-1 0,11-7-1,14-11-5140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15599,'0'0'10698,"-26"76"-10186,15-46-287,1 3-193,8-5 32,2-2-1153,0-7-1410,0-8-2722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18802,'0'0'4932,"-13"52"-4771,13-32-129,10-1-1346,9-1-1953,5-1-1665,4-6-2660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127 300 13293,'0'0'5733,"-6"8"-4254,-23 27-492,-31 42 1221,56-71-2048,0 0 0,0 1 0,1 0-1,0-1 1,0 1 0,1 0 0,-1 0 0,2 0 0,-1 1 0,-1 12 0,3-19-150,0 0 1,0-1-1,0 1 1,1 0-1,-1 0 1,0 0 0,0 0-1,0 0 1,1-1-1,-1 1 1,0 0-1,1 0 1,-1 0-1,1-1 1,-1 1-1,1 0 1,-1-1 0,1 1-1,-1 0 1,1-1-1,0 1 1,-1-1-1,1 1 1,0-1-1,0 1 1,0-1-1,-1 1 1,1-1-1,1 1 1,32-1 241,-22-2-162,0-1 0,-1 0 0,21-9 1,3-8-73,0-1 0,-1-1 1,-2-2-1,0-1 1,-1-2-1,-2-1 0,-1-1 1,45-61-1,-66 80-3,0-1-1,0 0 1,-1 0-1,-1 0 1,8-24-1,-12 32-11,0 0-1,0 0 0,0-1 1,0 1-1,-1 0 0,1-1 0,-1 1 1,0 0-1,0-1 0,0 1 1,-1-1-1,1 1 0,-1 0 1,0-1-1,0 1 0,0 0 1,0 0-1,-1 0 0,1 0 0,-1 0 1,1 0-1,-1 0 0,0 0 1,-1 0-1,1 1 0,-4-4 1,-3 0-20,-1 0 1,-1 1-1,1 0 0,-1 0 1,1 1-1,-1 1 1,0 0-1,-1 0 1,1 1-1,0 1 1,-16-1-1,19 2 3,1-1-1,-1 1 1,1 1-1,0-1 0,-1 1 1,1 0-1,-1 1 1,1 0-1,0 0 1,0 1-1,0 0 0,0 0 1,1 0-1,-1 1 1,1 0-1,0 0 1,0 1-1,-7 6 0,12-10 12,0 1-1,0-1 0,0 0 0,0 1 1,0-1-1,0 0 0,0 1 0,1 0 1,-1-1-1,0 1 0,1-1 0,-1 1 1,1 0-1,0-1 0,-1 1 0,1 0 1,0-1-1,0 1 0,0 0 0,0-1 1,1 1-1,-1 0 0,0-1 0,1 1 0,-1 0 1,1-1-1,-1 1 0,1-1 0,0 1 1,0-1-1,0 1 0,0-1 0,0 0 1,0 1-1,0-1 0,0 0 0,0 0 1,1 0-1,-1 0 0,0 0 0,1 0 1,-1 0-1,1 0 0,2 1 0,9 4-95,0 0 0,0 0 0,0-1-1,17 3 1,-20-5-79,20 5 27,-14-4 74,0 1 0,1 0 0,-2 1-1,1 0 1,23 15 0,-36-19 143,1 1-1,-1-1 1,0 1 0,0 0 0,0 0 0,0 0-1,-1 1 1,1-1 0,-1 1 0,0-1-1,0 1 1,0 0 0,0 0 0,-1 0 0,1 0-1,-1 0 1,0 0 0,-1 0 0,1 0 0,-1 0-1,1 0 1,-1 1 0,0-1 0,-1 0-1,1 0 1,-1 0 0,-2 8 0,0-2 149,-1 1 1,0-1-1,-1 0 0,-9 15 1,9-18-456,1 0 0,0 0 0,0 1 0,1-1-1,0 1 1,1 0 0,-1-1 0,1 1 0,-1 13 0,3-21 98,0 0 0,0 1 0,0-1 0,0 0 0,0 1 0,0-1 0,0 0 0,0 0 0,0 1 0,0-1 0,0 0 0,0 1 0,1-1 0,-1 0 1,0 0-1,0 0 0,0 1 0,0-1 0,1 0 0,-1 0 0,0 1 0,0-1 0,0 0 0,1 0 0,-1 0 0,0 0 0,0 1 0,1-1 0,-1 0 0,0 0 0,0 0 0,1 0 0,-1 0 0,0 0 0,1 0 0,-1 0 0,0 0 0,0 0 0,1 0 1,-1 0-1,0 0 0,1 0 0,-1 0 0,0 0 0,0 0 0,1 0 0,-1 0 0,0 0 0,1-1 0,2 1-1248,20-3-5609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4452,'0'0'22897,"-7"10"-22102,6-9-713,-7 9 182,0 0 0,1 1 0,-11 21 0,16-30-237,1 1-1,1-1 0,-1 0 0,0 0 1,1 1-1,-1-1 0,1 1 1,-1-1-1,1 0 0,0 1 0,0-1 1,0 1-1,1 3 0,0-4-26,0-1 0,-1 0 0,1 1-1,0-1 1,0 0 0,0 0 0,0 0-1,0 0 1,0 0 0,0 0 0,0 0-1,0 0 1,1 0 0,-1-1 0,0 1-1,1 0 1,-1-1 0,0 1 0,1-1 0,-1 1-1,1-1 1,-1 0 0,1 0 0,-1 1-1,3-1 1,6 0-108,0 1 1,1-1-1,-1-1 1,0 1-1,0-2 0,0 1 1,0-2-1,0 1 1,18-9-1,-1-1-571,-2-2 1,28-19-1,20-11 289,-68 45 716,-8 9-22,-14 20 239,12-21-328,3-5-117,-1 0 1,1 0-1,0 0 0,0 0 0,1 1 1,-1-1-1,1 0 0,0 1 1,0-1-1,0 8 0,1-11-86,0 0 1,1 0-1,-1 0 0,0 0 0,0-1 0,1 1 0,-1 0 0,1 0 0,-1-1 1,1 1-1,-1 0 0,1-1 0,-1 1 0,1 0 0,-1-1 0,1 1 1,0-1-1,-1 1 0,1-1 0,0 1 0,1 0 0,30 4 65,-16-6-288,0-2 0,1 0 0,-1-1 0,0 0-1,-1-2 1,1 1 0,-1-2 0,0 0 0,19-13 0,-15 9-237,0 1 0,0 1 0,1 1 0,32-9 1,-51 17 445,-1 0-1,1 0 1,-1 0 0,0 0 0,1 0 0,-1 0 0,1 0 0,-1 0 0,1 0 0,-1 0-1,0 0 1,1 0 0,-1 0 0,1 0 0,-1 0 0,0 0 0,1 1 0,-1-1 0,1 0 0,-1 0-1,0 0 1,1 1 0,-1-1 0,0 0 0,1 0 0,-1 1 0,0-1 0,1 0 0,-1 1-1,0-1 1,0 0 0,1 1 0,-1-1 0,0 1 0,0-1 0,0 0 0,0 1 0,0-1 0,1 1-1,-1-1 1,0 1 0,0-1 0,0 1 0,-3 28 487,1 4 76,2-32-554,0 0 0,0-1 1,0 1-1,0 0 0,0 0 1,0 0-1,0 0 1,1 0-1,-1 0 0,0 0 1,1 0-1,-1-1 0,0 1 1,1 0-1,-1 0 0,1 0 1,0-1-1,-1 1 1,1 0-1,-1-1 0,1 1 1,0-1-1,0 1 0,0 0 1,7 1-264,0 0 1,0 0-1,0-1 1,0 0 0,0 0-1,0-1 1,0 0-1,0-1 1,10-2 0,-11 2-398,0 0 1,1 0 0,-1 1-1,0 0 1,0 0 0,0 0-1,1 1 1,-1 0 0,0 1-1,0 0 1,0 0 0,9 4-1,-14-5 686,0 1 0,0 0 0,0 0 0,0 0 0,-1 0 0,1 0-1,-1 0 1,1 0 0,-1 0 0,0 0 0,0 1 0,0-1 0,0 1 0,0-1 0,0 1-1,-1-1 1,1 1 0,-1-1 0,0 1 0,0 0 0,0-1 0,0 1 0,0-1-1,0 1 1,-1-1 0,0 5 0,-1 3 483,-1-1 0,0 1-1,0-1 1,-1 0 0,-8 15 0,-9 14 947,-3-1 1,0-1 0,-2-1-1,-2-1 1,-39 36-1,66-69-1457,0 1 0,-1-1 0,1 1-1,-1-1 1,0 0 0,1 0 0,-1 0-1,0 0 1,0 0 0,0 0 0,1 0-1,-1 0 1,0-1 0,0 1 0,0-1-1,0 0 1,0 1 0,0-1 0,-1 0-1,1 0 1,-3-1 0,3 1-8,0-1 0,1 0 0,-1 0 0,1-1 0,-1 1 0,1 0 0,0 0 0,-1-1 0,1 1 1,0-1-1,0 1 0,0-1 0,0 1 0,0-1 0,0 0 0,1 0 0,-1 1 0,0-4 0,-2-7-94,0 0 0,2 0 0,-1 0 0,1 0 0,2-23 1,0 28 50,0 0 1,1 1 0,0 0 0,0-1-1,0 1 1,0 0 0,1 0 0,0 0-1,1 0 1,-1 1 0,1-1 0,0 1-1,1 0 1,-1 0 0,1 0 0,0 1-1,0 0 1,0 0 0,1 0 0,-1 0-1,1 1 1,10-5 0,12-4-384,1 2 1,0 0 0,49-8-1,-58 13-373,49-9-4943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52 166 16303,'0'0'6962,"-1"13"-6220,-4 22-66,-1 0 0,-15 48 0,16-70-604,2 0 0,0 0 0,0 0 0,1 0 0,1 0 0,0 14 0,1-24-67,0-1 0,0 1 0,0-1 0,1 1-1,0-1 1,-1 1 0,1-1 0,0 1 0,0-1 0,0 1 0,0-1-1,1 0 1,-1 0 0,1 0 0,-1 0 0,1 0 0,0 0-1,-1 0 1,1 0 0,0-1 0,0 1 0,1 0 0,-1-1 0,0 0-1,0 0 1,1 0 0,-1 0 0,1 0 0,-1 0 0,1 0 0,-1-1-1,1 1 1,-1-1 0,1 0 0,0 0 0,2 0 0,5 0 2,-1 0 0,0-1 0,0 0 0,0-1 0,0 0 0,0 0 0,0-1 0,-1 0 0,1-1 0,-1 0 0,16-9 0,1-5-140,-1-1-1,28-27 1,-3 2 144,-55 67-5,1-15 36,-17 36 387,21-42-373,0 0 0,0 1 1,0-1-1,0 1 0,1-1 1,-1 1-1,1-1 0,0 1 0,-1 0 1,1-1-1,1 1 0,-1-1 1,0 1-1,1-1 0,0 5 1,0-6-46,1 0 0,-1 0 1,1 0-1,0 0 1,-1 0-1,1 0 1,0 0-1,-1 0 1,1-1-1,0 1 0,0-1 1,0 1-1,0-1 1,-1 0-1,1 0 1,0 0-1,0 0 0,0 0 1,0 0-1,0 0 1,0-1-1,2 0 1,46-10 141,-28 0-437,-2 0 1,1-1-1,-2-1 1,0-1-1,0-1 1,-1-1-1,-1 0 1,16-20-1,-31 34 12,-5 4 91,-4 6 271,1 1 0,-1-1 1,2 1-1,-1 0 0,1 1 1,0-1-1,1 1 0,0 0 1,0 0-1,2 0 1,-1 1-1,1-1 0,-1 11 1,3-19-80,0-1 1,0 0-1,0 0 0,0 0 1,0 0-1,1 0 1,-1 1-1,0-1 1,1 0-1,-1 0 0,1 0 1,-1 0-1,1 0 1,-1 0-1,1 0 1,0 0-1,-1 0 1,1-1-1,0 1 0,0 0 1,0 0-1,-1 0 1,1-1-1,0 1 1,0-1-1,0 1 0,2 0 1,1 0 7,-1 0 0,0 0-1,1-1 1,-1 1 0,1-1 0,-1 0 0,1 0 0,-1 0 0,6-1-1,1-1-26,1-1 0,-1 1 0,0-2-1,1 1 1,14-9 0,-11 4-616,1 0 0,-1-2 0,-1 0 0,0 0 0,0-1 0,-1-1 0,14-17 0,-63 69 1681,35-37-856,0 0 0,0 1 0,0-1-1,1 0 1,-1 0 0,1 1-1,0-1 1,0 1 0,0 0 0,0-1-1,0 1 1,1 0 0,-1 3-1,2-6-138,-1 0 0,0 0 0,0 0 0,0-1 0,1 1 0,-1 0 0,0 0 0,1-1 0,-1 1 0,0 0 0,1-1-1,-1 1 1,1 0 0,-1-1 0,1 1 0,-1-1 0,1 1 0,0-1 0,-1 1 0,1-1 0,0 1 0,-1-1 0,2 1 0,0-1-1,1 1 1,-1-1-1,0 0 1,1 1-1,-1-1 1,0 0-1,0 0 1,1-1-1,-1 1 1,0 0-1,5-2 1,7-3 79,1-1 1,-1 0-1,0-1 1,-1 0-1,1-2 1,-2 1-1,14-12 1,79-76-362,-84 74-152,0-2-1,-2 0 1,-1-1-1,-1 0 1,-1-2-1,-1 0 1,-1 0-1,12-38 1,-20 34-662,-6 30 1031,-1 1 0,1 0 0,0 0 1,0-1-1,0 1 0,0 0 0,-1 0 0,1 0 0,0 0 0,0-1 0,0 1 0,-1 0 0,1 0 0,0 0 0,0 0 0,-1 0 0,1 0 0,0 0 0,0 0 0,-1 0 0,1 0 0,0-1 0,0 1 0,-1 0 0,1 0 0,0 0 0,0 1 0,-1-1 0,1 0 0,0 0 0,0 0 0,-1 0 0,1 0 1,0 0-1,0 0 0,-1 0 0,1 0 0,0 1 0,0-1 0,0 0 0,-1 0 0,1 0 0,0 0 0,0 1 0,0-1 0,0 0 0,-1 0 0,1 0 0,0 1 0,0-1 0,-6 6 65,0 1 0,0 0 0,1-1 0,-8 15-1,-2 4 248,2 2 0,1 0 0,1 0 0,-11 41 0,18-52-196,1-1 0,0 1 0,1 0 0,1 0 0,0 0 0,2 0 0,-1 0 0,2 0 0,6 29 0,-5-36-103,1-1 0,-1 0 0,1 1 0,0-2 0,1 1 0,7 9 0,-10-14-55,1 1-1,0 0 1,0-1 0,0 0 0,1 0-1,-1 0 1,1 0 0,0-1 0,-1 1 0,1-1-1,0 0 1,1 0 0,-1 0 0,6 1-1,-10-3 34,1 0 1,-1 0-1,1 0 0,-1 0 0,0 0 0,1 0 0,-1 0 0,1 0 1,-1 0-1,1 0 0,-1 0 0,1 0 0,-1 0 0,0-1 0,1 1 0,-1 0 1,1 0-1,-1-1 0,0 1 0,1 0 0,-1 0 0,0-1 0,1 1 0,-1 0 1,0-1-1,1 1 0,-1-1 0,0 1 0,0 0 0,1-1 0,-1 1 1,0-1-1,0 0 0,3-21-38,-11-23 39,4 35-551,0 0 1,0 1-1,-1-1 1,0 1-1,-1 0 1,0 1-1,0-1 0,-1 1 1,0 1-1,0-1 1,-17-12-1,-50-29-4814,22 21 4825,-2-1 5060,62 30-804,16-3-2619,1 1-635,33 3 540,149 1-23,-201-2-1004,-1-2 0,1 1-1,-1-1 1,1 0 0,-1 0-1,0 0 1,0-1 0,7-2-1,-10 3-165,-1 0-1,1 0 1,-1 0-1,1-1 1,-1 1 0,0 0-1,0 0 1,0-1-1,0 1 1,0-1-1,0 1 1,0-1 0,0 1-1,0-1 1,-1 0-1,1 1 1,0-1-1,-1 0 1,0 0-1,1 1 1,-1-1 0,0 0-1,0 0 1,0 1-1,0-1 1,0 0-1,-1 0 1,1-1-1,-7-28-5535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15663,'0'0'6534,"58"-13"-9289,-26 12-12011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156 284 7143,'0'0'3374,"5"-8"-241,-4 7-2752,18-33 2474,-18 33-2426,0-1 1,0 0-1,0 0 0,-1 1 1,1-1-1,0 0 0,-1 0 1,0 0-1,1 0 0,-1 0 1,0 0-1,0 0 0,0 1 1,0-1-1,0 0 0,0 0 1,-1 0-1,1 0 0,-1 0 1,0-2-1,0 3-359,0 0 0,-1 0 1,1 1-1,0-1 0,-1 0 0,1 1 1,-1-1-1,1 1 0,-1-1 0,1 1 1,-1 0-1,1 0 0,-1 0 0,1 0 1,-1 0-1,1 0 0,-1 0 0,1 0 1,-1 0-1,1 1 0,0-1 1,-1 1-1,1-1 0,-1 1 0,1 0 1,0-1-1,-3 2 0,-35 23 824,29-17-913,1 1 0,-1 0-1,2 0 1,-1 0 0,1 1-1,1 1 1,0-1 0,0 1 0,1 0-1,0 0 1,1 1 0,-6 20-1,11-30-4,0-1 0,-1 0-1,1 0 1,0 0-1,0 0 1,0 0-1,0 0 1,0 1 0,0-1-1,0 0 1,1 0-1,-1 0 1,0 0 0,1 0-1,-1 0 1,0 0-1,1 0 1,0 0 0,-1 0-1,1 0 1,-1 0-1,1 0 1,0 0 0,0 0-1,0 0 1,-1-1-1,1 1 1,0 0 0,1 0-1,1 0 6,0 0 1,0 0-1,-1-1 0,1 1 0,0-1 0,0 1 0,0-1 1,0 0-1,0 0 0,0 0 0,4-1 0,5-2-3,0 1 0,1-2 1,-1 0-1,19-9 0,9-9-120,-2-2 0,0-2 0,-2-1 1,-1-2-1,-1-2 0,-1-1 0,-2-1 1,49-69-1,-49 47 206,-31 55-63,0 0 0,0 0 1,0 0-1,0 0 0,-1 0 1,1 0-1,0 0 1,0 0-1,0 0 0,0 0 1,0 0-1,0 0 0,0 0 1,0 0-1,0 0 0,0 0 1,0 0-1,-1 0 0,1 0 1,0 0-1,0 0 0,0 0 1,0 0-1,0-1 0,0 1 1,0 0-1,0 0 0,0 0 1,0 0-1,0 0 0,0 0 1,0 0-1,0 0 0,0 0 1,0 0-1,0 0 0,-1 0 1,1 0-1,0-1 0,0 1 1,0 0-1,0 0 0,0 0 1,0 0-1,0 0 0,0 0 1,0 0-1,0 0 0,0 0 1,1 0-1,-1-1 0,0 1 1,0 0-1,0 0 0,0 0 1,0 0-1,-8 6 46,-9 14 15,0 0 0,1 1 0,1 1 1,-14 27-1,23-39-5,1 0 0,0 1 1,1-1-1,0 1 1,1 0-1,0 0 0,1 1 1,0-1-1,0 1 0,2-1 1,-1 1-1,2 13 1,0-22-55,-1-1 1,1 1-1,0 0 0,0-1 1,0 1-1,0-1 1,0 1-1,1-1 1,-1 1-1,1-1 1,0 0-1,-1 0 1,1 0-1,0 0 0,0 0 1,0 0-1,1-1 1,1 3-1,2-2 3,-1 1-1,0-1 1,1 1-1,-1-2 1,1 1-1,0 0 1,-1-1-1,9 1 1,-4-2 4,0 1 1,0-1-1,0-1 0,0 1 1,0-2-1,0 1 1,0-2-1,-1 1 0,1-1 1,10-5-1,-14 5-9,0-1-1,0 1 1,0-1-1,-1 0 0,0-1 1,1 1-1,-2-1 1,1 0-1,0-1 1,-1 1-1,0-1 1,0 0-1,-1 0 1,0 0-1,0 0 1,0 0-1,-1-1 1,1 1-1,-2-1 0,1 0 1,-1 0-1,1-10 1,-2 15-17,0 1 1,0-1-1,0 1 0,-1 0 1,1-1-1,-1 1 0,1-1 1,-1 1-1,1 0 1,-1-1-1,0 1 0,1 0 1,-1 0-1,0-1 0,0 1 1,0 0-1,0 0 1,0 0-1,0 0 0,0 0 1,0 0-1,-1 1 0,1-1 1,0 0-1,-1 1 1,1-1-1,0 1 0,-1-1 1,1 1-1,0-1 0,-1 1 1,1 0-1,-1 0 1,1 0-1,-1 0 0,1 0 1,-1 0-1,1 0 0,-1 0 1,1 0-1,-2 1 1,-3 0-6,-1 0 0,1 0 0,0 1 0,-1 0 1,1 0-1,0 0 0,0 1 0,-8 5 0,4-1 18,0 1-1,0 1 0,1 0 0,0 0 1,0 1-1,-7 10 0,14-17 13,0 0-1,0 1 1,0-1-1,1 0 1,-1 1 0,1-1-1,0 1 1,0 0-1,0-1 1,0 1 0,0 5-1,2-7-3,-1 0 0,0 0-1,0 0 1,1 0 0,0 0 0,-1 0 0,1 0-1,0 0 1,0 0 0,0 0 0,0 0-1,0 0 1,0-1 0,1 1 0,-1-1-1,0 1 1,1-1 0,-1 1 0,1-1-1,0 0 1,3 3 0,5 1 0,1 0 1,0 0-1,0-1 0,0-1 1,0 0-1,0 0 1,1-1-1,0 0 1,12-1-1,21 1-208,45-6 0,-72 2 15,0 0 0,33-9-1,-45 10 183,0-1-1,1-1 0,-1 1 0,0-1 0,0 0 1,0 0-1,-1-1 0,1 0 0,-1 0 0,0 0 0,5-5 1,-8 7 56,-1 0 0,1 0 0,-1 0 1,0 0-1,0-1 0,0 1 0,0 0 1,0-1-1,0 1 0,0-1 1,-1 1-1,1-1 0,-1 1 0,0-1 1,0 1-1,0-1 0,0 1 0,0-1 1,-1 0-1,1 1 0,-1-1 0,1 1 1,-1 0-1,0-1 0,0 1 1,0 0-1,0-1 0,-1 1 0,1 0 1,0 0-1,-1 0 0,0 0 0,1 0 1,-1 0-1,0 1 0,0-1 0,-3-1 1,-8-9 95,-1 2 0,-1 0 0,0 0 0,-18-7 0,20 10-80,38 7-61,23 7-747,-9 0-2188,46 3-1,-9-6-4852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12588,'0'0'8904,"-23"72"-8519,5-22-193,-1 4-128,-2 0 0,8-5 0,0 1-96,1-6-897,5-9-1345,-5-10-1666,1-14-1024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18484,'-14'23'1514,"1"1"-1,1 0 1,1 0-1,-12 39 1,19-48-1243,0-1 0,1 1 0,1 0 0,0-1-1,2 1 1,-1 0 0,2 0 0,0 0 0,4 23 0,-3-32-250,0 0 1,0 1-1,1-1 1,-1 0-1,1 0 1,1 0-1,-1-1 1,1 1-1,0-1 1,0 0-1,7 6 1,-9-9-22,0 1 0,1-1 0,-1 0 0,1 0 0,0-1 0,0 1 0,0-1 1,0 1-1,0-1 0,0 0 0,0 0 0,0 0 0,0 0 0,0-1 0,0 1 0,1-1 0,-1 0 0,0 0 0,0 0 0,1 0 1,-1-1-1,0 1 0,0-1 0,5-2 0,0 0 0,-1-1 1,1 0-1,-1 0 0,0 0 1,-1-1-1,1 0 0,-1-1 1,8-8-1,3-7 15,19-28 0,-24 32-17,0 0-1,25-26 0,-37 42 3,0 1 0,0 0 0,1 0 0,-1 0-1,0-1 1,0 1 0,0 0 0,0 0 0,0 0-1,0-1 1,0 1 0,0 0 0,1 0 0,-1 0 0,0 0-1,0 0 1,0-1 0,0 1 0,1 0 0,-1 0 0,0 0-1,0 0 1,0 0 0,1 0 0,-1 0 0,0-1 0,0 1-1,0 0 1,1 0 0,-1 0 0,0 0 0,0 0 0,0 0-1,1 0 1,-1 0 0,0 0 0,0 0 0,0 0 0,1 0-1,-1 1 1,0-1 0,0 0 0,1 0 0,-1 0-1,0 0 1,0 0 0,0 0 0,0 0 0,1 1 0,-1-1-1,0 0 1,0 0 0,0 0 0,0 0 0,0 0 0,1 1-1,-1-1 1,0 0 0,0 0 0,0 0 0,0 1 0,0-1-1,0 0 1,0 0 0,0 0 0,0 1 0,0-1 0,-1 15 5,1-12-4,-4 17 18,1-1 0,0 0 0,2 1 0,0 0 0,3 28 1,-1-46-67,-1 0 0,0 0 0,0 0 1,1 0-1,-1 0 0,1 0 0,0 0 1,0 0-1,0 0 0,0-1 0,0 1 1,0 0-1,0 0 0,0-1 0,0 1 1,1-1-1,-1 1 0,1-1 0,-1 0 1,1 0-1,0 1 0,0-1 0,-1 0 1,1 0-1,0-1 0,0 1 0,0 0 1,0-1-1,0 1 0,0-1 0,0 1 1,0-1-1,0 0 0,0 0 1,0 0-1,0 0 0,0 0 0,0-1 1,0 1-1,0 0 0,0-1 0,0 0 1,0 1-1,0-1 0,-1 0 0,1 0 1,0 0-1,0 0 0,-1 0 0,1-1 1,0 1-1,-1 0 0,0-1 0,1 1 1,-1-1-1,0 0 0,0 1 0,2-4 1,3-5-225,-1-1 0,0 0-1,7-23 1,1-12-493</inkml:trace>
  <inkml:trace contextRef="#ctx0" brushRef="#br0" timeOffset="1">411 45 18532,'-4'10'1800,"-3"1"-1176,7 1-335,6 1 695,4-2-840,4 2-672,3 1 512,8-2-336,-4-5-137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13164,'13'-5'1303,"21"-6"367,1 0-1,0 2 1,53-6-1,-61 13-1121,135-10 1316,-136 11-1733,1 2 0,0 1 0,49 9 0,-73-10-127,1 0-1,-1 0 0,0 0 0,0 0 0,0 0 0,1 1 0,-1 0 0,-1-1 0,1 1 0,0 0 0,0 1 0,-1-1 0,1 0 0,3 6 0,-5-6 14,0-1 0,0 1 0,0 0 0,-1 0-1,1-1 1,-1 1 0,1 0 0,-1 0 0,0 0 0,0 0-1,0 0 1,0-1 0,0 1 0,0 0 0,0 0 0,-1 0-1,1 0 1,-1 0 0,1-1 0,-1 1 0,0 0 0,0-1-1,0 1 1,0 0 0,0-1 0,0 1 0,0-1-1,-2 3 1,-7 6 204,-1 0 0,-1-1-1,1 0 1,-1-1 0,-1 0-1,0-1 1,0 0 0,0-1 0,-1 0-1,-18 4 1,-58 29 1136,90-39-1363,-1 0-1,1 0 1,0 0-1,-1 0 1,1 1-1,-1-1 1,1 0-1,0 0 1,-1 0-1,1 0 1,-1 1-1,1-1 1,0 0 0,-1 0-1,1 1 1,0-1-1,0 0 1,-1 1-1,1-1 1,0 0-1,0 1 1,-1-1-1,1 0 1,0 1-1,0-1 1,0 0-1,-1 1 1,1-1-1,0 1 1,0-1-1,0 1 1,0-1-1,0 0 1,0 1 0,0-1-1,0 1 1,0-1-1,0 0 1,0 1-1,0-1 1,0 1-1,1-1 1,-1 0-1,0 1 1,0-1-1,0 1 1,0-1-1,1 0 1,-1 1-1,0-1 1,0 0-1,1 1 1,-1-1-1,0 0 1,1 0 0,-1 1-1,0-1 1,1 0-1,-1 0 1,1 1-1,-1-1 1,0 0-1,1 0 1,-1 0-1,1 0 1,-1 0-1,1 0 1,34 11-1115,-27-9 824,46 11-1472,-30-8 1040,0 0 1,0 2-1,-1 1 0,0 1 0,-1 1 1,34 19-1,-54-28 758,0 0 0,0 1 0,0-1 0,0 0-1,0 1 1,0-1 0,-1 1 0,1 0 0,0 0 0,-1-1 0,0 1 0,1 0 0,-1 0 0,0 0-1,0 1 1,0-1 0,0 0 0,0 0 0,-1 0 0,1 1 0,-1-1 0,1 0 0,-1 1 0,0-1 0,0 0-1,0 1 1,0-1 0,0 0 0,-1 1 0,1-1 0,-1 0 0,1 1 0,-1-1 0,0 0 0,0 0-1,0 0 1,-2 4 0,-2 0 308,0 0-1,0-1 1,0 0-1,-1 1 1,1-2-1,-1 1 0,0-1 1,-1 0-1,1 0 1,-14 5-1,-4 2 291,-1-2 0,0-1-1,-1-1 1,0-1 0,0-1 0,0-1-1,-1-2 1,1 0 0,-42-4-1,66 2-687,0 0-1,0-1 0,-1 1 1,1-1-1,0 1 0,0-1 1,0 0-1,0 1 0,0-1 0,0 0 1,0 0-1,0-1 0,0 1 1,1 0-1,-1-1 0,0 1 1,1-1-1,-1 1 0,1-1 0,0 0 1,-1 1-1,1-1 0,0 0 1,0 0-1,0 0 0,0 0 1,0 0-1,1 0 0,-1-1 0,1 1 1,-1 0-1,1 0 0,0 0 1,0 0-1,0-1 0,0 1 1,0 0-1,0 0 0,1 0 1,-1-1-1,1 1 0,-1 0 0,2-2 1,0-2-884,0-1 0,1 1-1,-1 0 1,2 0 0,-1 0 0,0 1 0,1-1 0,0 1 0,1 0 0,-1 0 0,1 0 0,0 0 0,7-4 0,20-8-5744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 16015,'0'0'12113,"-1"8"-11889,-6 22-391,3 1 1,0-1-1,2 53 0,2-82 33,0 0 0,0 1 1,0-1-1,0 0 0,0 1 1,1-1-1,-1 0 0,1 1 0,-1-1 1,1 0-1,-1 0 0,1 0 0,-1 1 1,1-1-1,0 0 0,0 0 1,0 0-1,0 0 0,-1 0 0,3 1 1,-2-2-8,0 0 0,0 1-1,0-1 1,0 0 0,0 0 0,0 0 0,0 0 0,0 0 0,0 0 0,0 0 0,0 0 0,0 0 0,0 0 0,0-1 0,0 1 0,0 0 0,0-1-1,0 1 1,2-1 0,2-3-321,0 1 0,-1 0 0,1-1 0,0 0 0,-1 0 0,0 0 0,5-7 0,19-30-1132,-8 11 897,32-35 0,-45 58 1673,0 0 1,0 1 0,1-1-1,-1 1 1,14-7 0,-21 13-884,1 0 1,-1 0 0,0-1-1,1 1 1,-1 0 0,1 0-1,-1 0 1,0 0-1,1 0 1,-1 0 0,0 0-1,1 0 1,-1 0 0,1 0-1,-1 0 1,0 0-1,1 0 1,-1 0 0,1 0-1,-1 0 1,0 0 0,1 0-1,-1 1 1,1-1 0,-1 0-1,0 0 1,1 0-1,-1 1 1,0-1 0,0 0-1,1 0 1,-1 1 0,0-1-1,0 0 1,1 1 0,-1-1-1,0 0 1,0 1-1,0-1 1,1 0 0,-1 1-1,0-1 1,0 1 0,0-1-1,0 0 1,0 1-1,0-1 1,0 1 0,0 0-1,3 32 857,-3-29-877,0 0 0,0 0 0,0 0 0,1 0 0,-1 0 0,1 0 0,0 0 0,2 3 0,-1-4-56,0-1-1,1 0 0,-1 0 1,1-1-1,0 1 0,0 0 1,-1-1-1,1 0 0,0 1 1,0-1-1,0-1 0,0 1 1,1 0-1,-1-1 0,0 1 1,0-1-1,0 0 0,0 0 1,1 0-1,-1-1 0,5 0 1,7-1 18,0-1 1,0-1 0,15-6-1,-3 0-49,-17 6-56,0 0-1,1 0 1,-1 1-1,1 0 1,0 1-1,14-2 1,-24 5 72,-1-1-1,0 1 1,1 0 0,-1-1-1,1 1 1,-1-1 0,0 1-1,0-1 1,1 1 0,-1 0 0,0-1-1,0 1 1,0 0 0,1-1-1,-1 1 1,0 0 0,0-1-1,0 1 1,0 0 0,0-1-1,-1 1 1,1 0 0,0-1-1,0 1 1,0 0 0,0-1-1,-1 1 1,1 0 0,0-1-1,-1 1 1,1-1 0,0 1 0,-2 0-1,-8 24 188,0-7-100,6-9-161,-1-1-1,0 1 1,0-1 0,-7 8-1,11-16-49,1 0 0,0 0-1,0 0 1,-1 0 0,1 0 0,0 0-1,0 0 1,-1 0 0,1 0-1,0 0 1,0 0 0,-1 0-1,1 0 1,0 0 0,0 0 0,0 0-1,-1 0 1,1 0 0,0 0-1,0 0 1,-1 0 0,1 0 0,0 0-1,0-1 1,0 1 0,-1 0-1,1 0 1,0 0 0,0 0-1,0-1 1,0 1 0,-1 0 0,1 0-1,0 0 1,0-1 0,0 1-1,0 0 1,0 0 0,0 0-1,0-1 1,-1 1 0,1 0 0,0-1-1,-1-14-6128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6534,'0'0'5125,"25"73"-4805,-1-40-320,2 1-1633,10-1-1314,0-1-2754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28 11115,'0'0'12283,"-11"3"-11573,10-3-710,-20 5 492,1 1 0,-26 10 0,41-14-344,-1 0 0,1 0 0,0 1 0,0 0 0,0 0 0,0 0 1,1 0-1,-1 1 0,1 0 0,0 0 0,0 0 0,0 1 0,1-1 0,0 1 0,-1 0 0,-2 6 0,6-11-145,0 1-1,0-1 1,0 1-1,-1-1 1,1 1-1,0-1 1,0 0-1,0 1 1,0-1-1,0 1 1,0-1 0,0 1-1,0-1 1,0 1-1,0-1 1,1 1-1,-1-1 1,0 1-1,0-1 1,0 0-1,1 1 1,-1-1-1,0 1 1,0-1-1,1 0 1,-1 1-1,0-1 1,1 0-1,-1 1 1,0-1-1,1 0 1,-1 1 0,0-1-1,1 0 1,-1 0-1,1 1 1,24 3 67,27-11 12,-26-2-174,1-1 0,-2-1 0,41-25 0,-45 24 9,0 0 0,1 2 0,1 0 1,-1 1-1,39-9 0,-39 20 276,-22-2-180,1 0-1,-1 1 1,1-1 0,-1 0 0,0 1 0,1-1-1,-1 1 1,0-1 0,1 0 0,-1 1 0,0-1-1,0 1 1,1-1 0,-1 1 0,0-1 0,0 1-1,0-1 1,0 1 0,0-1 0,0 1 0,0 0-1,0-1 1,0 1 0,0-1 0,0 1 0,-17 42 899,3-12-113,14-30-793,0 0 0,1 0 0,-1 0 1,0-1-1,0 1 0,1 0 0,-1-1 0,1 1 0,-1 0 1,0-1-1,1 1 0,-1-1 0,1 1 0,0 0 1,-1-1-1,1 1 0,-1-1 0,1 1 0,0-1 1,-1 0-1,1 1 0,0-1 0,-1 0 0,1 1 0,0-1 1,0 0-1,-1 0 0,1 0 0,0 0 0,0 0 1,0 0-1,-1 0 0,1 0 0,0 0 0,0 0 1,0 0-1,38-1 88,-32 1-70,15-3-251,1-1-1,-1-1 1,0 0 0,39-17 0,37-9-725,-98 31 962,1 0 0,-1 0 0,0 0 0,0 0 0,1-1 0,-1 1 0,0 0 0,1 0 0,-1 0 0,0 0 0,0 0 0,1 0 0,-1 0 0,0 0 0,1 0 0,-1 0 0,0 0 0,1 0 0,-1 1 0,0-1 0,0 0 0,1 0 0,-1 0 0,0 0 0,0 0-1,1 1 1,-1-1 0,0 0 0,0 0 0,1 0 0,-1 1 0,0-1 0,0 0 0,0 0 0,0 0 0,1 1 0,-1-1 0,0 0 0,0 1 0,0-1 0,0 0 0,0 0 0,0 1 0,0-1 0,0 0 0,0 1 0,0-1 0,0 0 0,0 0 0,0 1 0,0 0 0,-6 22 502,-2 5 63,8-28-558,0 1 1,0-1 0,-1 1 0,1-1 0,0 1-1,0-1 1,0 1 0,0-1 0,0 1 0,1-1-1,-1 1 1,0-1 0,0 1 0,0-1-1,0 1 1,0-1 0,1 1 0,-1-1 0,0 1-1,1-1 1,-1 1 0,0-1 0,1 1 0,-1-1-1,0 0 1,1 1 0,-1-1 0,0 0 0,1 1-1,-1-1 1,1 0 0,-1 0 0,1 1 0,-1-1-1,1 0 1,0 0 0,20 2-177,1-1 0,-1-1 0,1-1 0,-1-1 0,0-1 0,0-1 0,0-1 0,29-10 0,-17 5-968,66-10 1,-99 20 1131,1 0-1,-1 0 0,0 0 0,0 0 0,0 0 0,1 0 0,-1 0 0,0 0 0,0 0 0,1 0 0,-1 0 0,0 0 0,0 0 0,0 0 0,1 0 0,-1 0 0,0 0 0,0 0 0,0 1 0,1-1 0,-1 0 0,0 0 0,0 0 0,0 0 0,1 0 0,-1 0 0,0 1 0,0-1 0,0 0 1,0 0-1,0 0 0,1 0 0,-1 1 0,0-1 0,0 0 0,0 0 0,0 0 0,0 1 0,0-1 0,0 0 0,0 0 0,0 1 0,-4 11 326,-11 11 133,-5 1-2946,14-17-3309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16624,'0'0'10474,"0"66"-9321,0-42-288,-4 1-385,4-6-416,0-1-128,0-4-1473,0-5-1026,0-6-1537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14125,'0'0'7431,"-11"55"-6758,22-28-385,8 0-224,4 0-1921,7-2-3332,0-2-2370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12 10122,'0'0'12118,"-11"-3"-10074,-2 0-1645,-1 1 0,0 0 0,1 1 0,-20 1-1,26 0-263,1 0 0,0 1 0,-1 0 0,1 1-1,0-1 1,0 1 0,0 1 0,0-1-1,0 1 1,0 0 0,1 0 0,-1 0 0,-8 8-1,10-7-57,0 1 0,0-1 1,0 0-1,1 1 0,0 0 0,-1 0 0,2 0 0,-5 10 0,7-14-74,-1 0 1,1 0-1,-1 0 0,1 0 0,0 0 1,0 0-1,0 1 0,0-1 1,-1 0-1,1 0 0,1 0 0,-1 0 1,0 1-1,0-1 0,0 0 0,1 0 1,-1 0-1,0 0 0,1 0 1,-1 0-1,1 0 0,0 0 0,-1 0 1,1 0-1,0 0 0,-1 0 0,1 0 1,0 0-1,0-1 0,0 1 1,0 0-1,0 0 0,0-1 0,0 1 1,0-1-1,0 1 0,0-1 0,0 1 1,0-1-1,0 0 0,0 0 1,1 1-1,-1-1 0,0 0 0,0 0 1,0 0-1,0 0 0,2 0 0,4 0 11,0 0 0,1 0 0,-1 0 0,0-1 0,0 0 0,1 0-1,-1-1 1,0 0 0,0 0 0,-1-1 0,8-3 0,2-3-85,0-1 0,27-22-1,16-12-206,-63 50 365,1 0-1,-1 1 1,1-1 0,1 1 0,-1-1-1,1 1 1,-2 13 0,5-19-77,1 0 0,-1 0 1,1-1-1,-1 1 0,1 0 1,-1 0-1,1-1 0,0 1 0,-1-1 1,1 0-1,0 1 0,-1-1 1,1 0-1,0 0 0,-1 0 1,1 0-1,0 0 0,-1-1 0,4 0 1,1 1 18,10-1-157,1-1 1,-2 0-1,1-1 0,0-1 1,19-8-1,24-5-932,-59 18 1051,1-1 0,-1 0 1,1 0-1,-1 1 0,0-1 1,1 0-1,-1 0 0,0 1 0,0-1 1,1 0-1,-1 1 0,0-1 0,0 0 1,1 1-1,-1-1 0,0 1 0,0-1 1,0 0-1,0 1 0,0-1 0,0 1 1,0-1-1,1 0 0,-1 1 0,0-1 1,0 1-1,0-1 0,-1 1 1,1-1-1,0 0 0,0 1 0,0-1 1,0 1-1,0-1 0,0 0 0,-1 1 1,1-1-1,0 0 0,0 1 0,0-1 1,-1 0-1,1 1 0,-1-1 0,-8 22 282,2-10-46,4-9-100,1 1 1,0-1-1,-1 0 1,2 1 0,-1-1-1,0 1 1,1 0 0,-1 0-1,1 0 1,0-1 0,0 1-1,1 0 1,-1 0-1,1 0 1,0 8 0,0-11-219,1-1 1,-1 0-1,0 0 1,0 1-1,0-1 1,0 0-1,1 0 1,-1 1-1,0-1 1,0 0-1,0 0 1,1 1-1,-1-1 1,0 0-1,0 0 1,1 0-1,-1 0 1,0 1-1,1-1 1,-1 0-1,0 0 1,1 0-1,-1 0 1,0 0-1,0 0 1,1 0-1,-1 0 1,0 0-1,1 0 1,-1 0-1,0 0 1,1 0-1,-1 0 1,1 0 0,1 0-923,10 0-5287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0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167 390 6502,'0'0'2712,"0"-9"299,0-7-331,1 0 0,7-33 0,-7 48-2406,0 0 0,-1-1 0,1 1 0,-1-1 0,0 1 0,1-1 0,-1 1 0,0-1 0,0 1 0,0-1 0,0 1 0,0-1 0,0 1 0,-1-1 0,1 1 0,0 0 0,-1-1 0,1 1 0,-1-1 0,1 1 0,-1 0 0,0-1 0,0 1 0,1 0 0,-3-2 0,2 2-162,-1 0-1,0 1 1,1-1-1,-1 1 1,0-1-1,0 1 1,1 0-1,-1-1 1,0 1-1,0 0 1,0 0 0,1 0-1,-1 1 1,0-1-1,0 0 1,0 1-1,-2 0 1,-6 2-115,0 1 0,1 0 0,-1 0 0,1 1 1,0 0-1,-9 7 0,10-5 21,0 0 1,0 0-1,1 0 1,-6 9-1,11-13-14,0-1 0,0 1 0,1 0 0,-1-1 0,1 1 0,0 0 1,-1 0-1,1 0 0,0 0 0,1 0 0,-1 0 0,1 0 0,-1 1 0,1-1 0,0 0 0,0 0 1,1 4-1,-1-5 0,1-1 0,0 0 0,-1 0 0,1 0 0,0 0 0,0 0 0,0 0 0,0 0 0,0 0 0,0 0 0,0 0 0,0 0 0,0-1 1,0 1-1,1 0 0,-1-1 0,0 1 0,0-1 0,1 1 0,-1-1 0,0 0 0,1 1 0,-1-1 0,0 0 0,1 0 0,1 0 0,44-1 74,-37 0-52,3-1-132,0 0 1,-1-1-1,1 0 0,-1-1 1,1-1-1,-1 0 0,-1-1 0,12-6 1,26-12-855,-48 23 922,0 1 1,-1 0-1,1-1 1,0 1-1,0 0 1,0 0-1,0 0 1,-1 0-1,1 0 1,0 0-1,0 0 1,0 0-1,0 0 1,0 0-1,-1 0 1,1 1-1,0-1 1,0 0-1,0 0 1,-1 1-1,1-1 1,0 1-1,0-1 1,-1 1-1,1-1 1,0 1-1,-1-1 0,1 1 1,-1 0-1,1-1 1,-1 1-1,2 1 1,-1-1 85,0 1 1,0-1-1,0 0 0,1 0 1,-1 0-1,0 0 1,1 0-1,-1 0 0,1 0 1,-1 0-1,1 0 1,-1-1-1,3 2 0,9-1 145,-1 0-1,1 0 0,-1-1 1,1-1-1,-1 0 0,1 0 1,-1-2-1,0 1 0,0-2 1,0 1-1,13-7 0,8-4-150,-1-2 1,49-32-1,-62 35-16,-1-1 0,0 0 0,0-2 0,26-30 0,-37 38-118,-1 1 0,0-1-1,-1 0 1,0-1-1,0 1 1,-1-1-1,0 0 1,-1 0-1,1-1 1,-2 1-1,1-1 1,-2 1-1,2-18 1,-3 26 74,1 0 0,-1 0 0,0 0 0,0 0 0,0 0 0,-1 0 0,1 0-1,0 0 1,0 0 0,-1 0 0,1 0 0,0 0 0,-1 0 0,1 0 0,-1 0 0,1 0 0,-1 0 0,0 0 0,1 0 0,-1 0 0,0 1 0,0-1-1,1 0 1,-1 0 0,0 1 0,0-1 0,0 1 0,0-1 0,0 1 0,0-1 0,0 1 0,0 0 0,0-1 0,0 1 0,0 0 0,0 0 0,0 0-1,0 0 1,0 0 0,0 0 0,0 0 0,0 0 0,0 0 0,-1 0 0,1 0 0,0 1 0,0-1 0,-1 1 0,-3 1-4,-1 0 1,0 0-1,1 0 1,-1 1-1,1 0 1,0 0-1,-9 7 1,-1 4 44,-1 1 0,2 0 0,0 1 0,1 1 0,-20 32 0,27-38 49,0 1 1,0 0-1,2 0 0,-1 0 1,1 0-1,1 1 1,0-1-1,1 1 0,0 0 1,0 22-1,3-30-64,-1 0 0,1 0-1,0 0 1,0-1 0,0 1 0,1 0-1,0-1 1,0 1 0,0-1 0,0 0-1,1 0 1,-1 0 0,1 0-1,0 0 1,0 0 0,1-1 0,-1 1-1,1-1 1,0 0 0,0 0 0,7 4-1,-3-3-394,0 0 0,0 0-1,0-1 1,14 4 0,37 2-5678,-5-9-5375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81 11819,'0'0'2440,"0"-11"1238,1-3-2410,0 9-786,0 0 0,-1 0 0,0 0-1,0 0 1,0 0 0,-1 0 0,1 0 0,-3-6 0,3 10-418,0 1-1,0 0 1,-1-1 0,1 1-1,0 0 1,0 0-1,-1-1 1,1 1-1,0 0 1,0 0 0,-1-1-1,1 1 1,0 0-1,-1 0 1,1 0 0,0 0-1,0 0 1,-1-1-1,1 1 1,0 0-1,-1 0 1,1 0 0,0 0-1,-1 0 1,1 0-1,-1 0 1,1 0-1,0 0 1,-1 0 0,1 0-1,0 1 1,-1-1-1,1 0 1,0 0 0,0 0-1,-1 0 1,1 0-1,0 1 1,-1-1-1,1 0 1,0 0 0,0 0-1,-1 1 1,1-1-1,0 0 1,0 1-1,-1-1 1,1 0 0,0 0-1,0 1 1,0-1-1,0 0 1,-1 1-1,-12 15 17,3-2 43,1 0-1,1 1 1,1 0 0,0 0 0,0 1 0,2-1-1,0 2 1,1-1 0,0 0 0,-1 21 0,5-36-110,0 1 0,0-1 0,0 1 1,0-1-1,0 0 0,1 1 0,-1-1 1,1 0-1,-1 1 0,1-1 0,-1 0 1,1 1-1,0-1 0,-1 0 1,1 0-1,0 0 0,0 0 0,0 0 1,0 0-1,0 0 0,0 0 0,0 0 1,0 0-1,0 0 0,3 0 0,-1 1 45,1-1 0,0 0 0,-1 0 0,1 0 0,0-1 0,0 1 0,0-1 0,0 0-1,5-1 1,3 0 50,-1-1 0,1 0-1,-1-1 1,0 0-1,19-8 1,-13 2-137,-1 0 0,0-1 0,-1 0 0,0-2-1,-1 0 1,0 0 0,-1-1 0,0-1 0,-1 0 0,12-19 0,-14 21-499,-13 22 25,-5 18 429,8-26 89,0 0 0,0 0 0,0 1 0,0-1 0,0 0 0,0 1 0,1-1 0,-1 0 0,1 0 0,0 1 0,-1-1 0,1 0 0,0 0-1,0 0 1,1 0 0,-1 0 0,0 0 0,1 0 0,-1-1 0,1 1 0,3 2 0,-2-1 12,1-1 0,1 1-1,-1-1 1,0 0 0,1 0-1,-1-1 1,1 0-1,-1 1 1,1-1 0,6 0-1,1 0 28,0-1 0,0 0-1,0 0 1,-1-1-1,1-1 1,0 0 0,0 0-1,12-6 1,-18 6-65,0 0 0,-1-1 0,1 1 0,-1-1 0,1-1 0,-1 1 1,0-1-1,0 0 0,-1 0 0,1 0 0,-1-1 0,0 1 0,0-1 0,0 0 0,-1 0 0,1-1 1,-1 1-1,-1-1 0,1 1 0,-1-1 0,0 0 0,0 0 0,-1 0 0,2-9 0,-3 14-23,0 0 0,0 1-1,0-1 1,0 0-1,-1 0 1,1 0-1,0 0 1,0 0-1,0 0 1,-1 1-1,1-1 1,0 0 0,-1 0-1,1 1 1,-1-1-1,1 0 1,-1 0-1,1 1 1,-1-1-1,0 0 1,1 1-1,-1-1 1,0 1-1,1-1 1,-1 1 0,0-1-1,0 1 1,1 0-1,-1-1 1,0 1-1,0 0 1,0-1-1,0 1 1,0 0-1,1 0 1,-1 0 0,0 0-1,0 0 1,0 0-1,0 0 1,0 0-1,-1 1 1,-1-1-26,1 1 0,-1-1 1,0 1-1,1 0 0,-1 0 1,1 0-1,-1 0 1,1 0-1,0 1 0,-1-1 1,1 1-1,0 0 0,-3 2 1,-1 3 10,1 1 0,0-1 1,0 1-1,1 0 0,0 0 0,1 0 1,-1 1-1,1-1 0,1 1 1,-2 10-1,3-16-128,1 0 1,0-1-1,-1 1 0,1 0 0,0 0 1,0 0-1,1-1 0,-1 1 1,1 0-1,-1 0 0,1-1 0,0 1 1,0 0-1,0-1 0,0 1 1,1-1-1,-1 0 0,1 1 0,-1-1 1,1 0-1,0 0 0,0 0 1,0 0-1,0 0 0,0 0 0,0 0 1,0-1-1,1 1 0,-1-1 1,1 0-1,-1 0 0,1 0 1,-1 0-1,1 0 0,5 1 0,3 0-293,0 0-1,0-1 0,0 0 1,0-1-1,0 0 0,0-1 1,18-3-1,-21 2 1263,1 0 0,-1-1 1,0 1-1,0-2 0,0 1 0,-1-1 0,1 0 1,-1-1-1,0 0 0,10-8 0,-16 12-654,0 0 0,-1 0 0,1 0 1,0 0-1,-1 0 0,1 0 0,-1 0 0,1 0 0,-1 0 0,1 0 1,-1-1-1,0 1 0,0 0 0,1 0 0,-1 0 0,0-1 0,0 1 0,0 0 1,-1-2-1,1 2-136,0 0 1,0 0-1,0 0 1,0 1 0,0-1-1,0 0 1,0 0-1,0 0 1,0 0 0,0 0-1,1 0 1,-1 1-1,0-1 1,0 0 0,1 0-1,-1 0 1,1 1-1,-1-1 1,1 0 0,-1 0-1,1 1 1,-1-1-1,1 0 1,0 1-1,-1-1 1,1 1 0,0-1-1,-1 1 1,1-1-1,0 1 1,0-1 0,-1 1-1,3-1 1,53-14-501,5-3-2810,-55 16 2406,-1-1 0,0 1 1,0-2-1,0 1 0,0 0 1,0-1-1,-1 0 0,0 0 1,5-6-1,14-21-7389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1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11243,'0'0'4569,"-8"10"-2263,-1 3-1705,0 0 0,1 1 0,1 0 0,0 0 0,1 1 0,1-1 0,0 1-1,-4 19 1,3 21 556,2 0 0,7 100-1,-3-149-1144,0 0 9,0 0-1,0-1 1,0 1 0,1 0 0,0 0 0,0-1 0,0 1-1,1-1 1,0 1 0,0-1 0,5 10 0,-6-15 25,0 0 0,-1 0 0,1 0 1,0-1-1,-1 1 0,1 0 0,-1-1 0,1 1 0,-1 0 1,1-1-1,-1 1 0,1-1 0,-1 1 0,1-1 0,-1 1 1,1-1-1,-1 1 0,0-1 0,1 1 0,-1-1 1,0 0-1,1 1 0,-1-1 0,0 1 0,0-1 0,0 0 1,0 1-1,0-1 0,0 0 0,8-22 202,-2-12-413,-1 0-1,-1-1 1,-2-51-1,-2 93 162,1 0-1,0 0 1,1 0-1,-1 0 1,1-1 0,0 1-1,0-1 1,1 1-1,0-1 1,0 0-1,0 0 1,0 0-1,1 0 1,0-1-1,0 1 1,0-1-1,1 0 1,-1 0-1,1-1 1,0 1-1,0-1 1,0 0-1,1 0 1,-1-1-1,11 4 1,-3-1 131,0-1 0,1 0 0,-1-1 0,1 0 0,-1-1 0,1-1 0,0 0 0,0 0 0,0-2 1,18-2-1,-26 1-86,0 0 0,0 0 0,0-1 0,0 0 0,0 0 0,-1 0 0,0-1 0,1 0 0,-1 0 0,-1 0 0,1 0 0,0-1 0,-1 0 0,0 0 1,0 0-1,-1 0 0,0-1 0,1 0 0,-2 1 0,1-1 0,-1 0 0,0 0 0,0-1 0,0 1 0,0-10 0,-1 15-44,-1 0 0,0 0 0,0 0 0,0 0 0,0 0 0,0 0 0,0 0 0,0 0 0,0 0 0,0 0-1,-1 0 1,1 0 0,0 0 0,-1 0 0,1 0 0,-1 0 0,1 0 0,-1 0 0,1 0 0,-1 0 0,1 0 0,-1 0 0,0 1-1,0-1 1,1 0 0,-1 1 0,-2-2 0,1 1-10,1 1-1,-1-1 0,0 1 1,0 0-1,0-1 1,0 1-1,0 0 0,-1 0 1,1 0-1,0 1 1,0-1-1,0 0 1,-2 2-1,-2-1-18,0 1 1,0 1-1,0-1 1,0 1-1,1 0 0,0 0 1,-1 0-1,-7 7 1,10-6 54,0 0 1,-1 1-1,1-1 0,1 1 1,-1-1-1,1 1 1,-1 0-1,1 0 1,1 0-1,-1 0 0,1 0 1,0 0-1,0 0 1,0 1-1,1-1 1,0 0-1,0 7 0,1-10 1,-1-1 0,1 1-1,0 0 1,0-1-1,0 0 1,0 1-1,0-1 1,1 0 0,-1 1-1,0-1 1,1 0-1,-1 0 1,0 0-1,1 0 1,-1 0 0,1 0-1,0-1 1,-1 1-1,1 0 1,0-1 0,-1 1-1,1-1 1,0 0-1,-1 0 1,1 1-1,2-1 1,53 1 623,-53-1-596,10-2-44,0 0 0,0-2 0,-1 1 0,1-2 0,-1 0 0,0 0-1,0-1 1,0-1 0,-1 0 0,0-1 0,0 0 0,-1 0 0,0-2 0,-1 1 0,0-1 0,13-17 0,-15 14-298,-11 10-119,-18 19 107,16-8 337,0 0 0,1 0 0,0 0-1,0 0 1,0 1 0,1 0 0,1 0 0,-1 0 0,1 0 0,1 0 0,-1 12 0,2-18-111,0 1 0,0-1 1,0 1-1,0-1 0,1 0 1,0 1-1,0-1 0,0 0 1,0 1-1,0-1 0,0 0 1,1 0-1,0 0 0,2 3 0,-2-4-198,0 0 0,0 0 0,0-1 0,0 1 0,0-1 0,1 1 0,-1-1 0,0 0 0,1 0-1,-1 0 1,1 0 0,-1-1 0,1 1 0,0-1 0,-1 1 0,1-1 0,0 0 0,-1 0-1,1 0 1,-1 0 0,4-1 0,11-5-5907,-4-11-3817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98 276 14955,'-31'54'2715,"22"-41"-2040,0 1 1,1 1-1,0 0 0,1 0 0,1 0 0,1 1 0,0 0 0,-3 16 0,8-30-634,0-1-1,-1 1 0,1-1 0,0 0 0,0 1 0,0-1 1,0 0-1,0 1 0,0-1 0,0 1 0,0-1 0,1 0 1,-1 1-1,1-1 0,-1 0 0,1 1 0,-1-1 0,1 0 1,0 0-1,-1 1 0,1-1 0,0 0 0,0 0 1,0 0-1,0 0 0,0 0 0,0 0 0,0 0 0,0-1 1,0 1-1,1 0 0,-1-1 0,0 1 0,0 0 0,1-1 1,-1 0-1,0 1 0,1-1 0,-1 0 0,1 1 0,-1-1 1,0 0-1,3 0 0,1-1-16,0 1 0,0-1 0,0 0 0,0 0 0,0-1 0,-1 1 0,1-1 1,-1 0-1,1-1 0,-1 1 0,6-4 0,2-4 3,-1-1 1,0 0 0,0-1-1,-1 0 1,0 0-1,-1-1 1,-1-1 0,9-16-1,-1-5-18,-1-1 1,12-44-1,-2-20-102,-23 91 74,-1 0 0,0-1 0,0 1-1,-1-1 1,0 1 0,-1 0 0,0-1 0,-3-13 0,3 22 14,1-1 1,-1 1-1,0-1 1,1 1 0,-1-1-1,0 1 1,0 0 0,0-1-1,0 1 1,0 0-1,0 0 1,0 0 0,0 0-1,0 0 1,-1 0 0,1 0-1,0 0 1,-1 0-1,1 0 1,-1 1 0,1-1-1,-1 0 1,1 1 0,-1 0-1,1-1 1,-1 1-1,1 0 1,-1 0 0,0 0-1,1 0 1,-1 0 0,1 0-1,-1 0 1,0 0 0,1 1-1,-1-1 1,1 1-1,-3 0 1,-3 2 15,0-1-1,1 1 0,-1 1 1,0 0-1,1-1 1,-11 10-1,10-7 7,0 0 1,0 1-1,1 0 0,0 0 0,0 1 0,0 0 1,1 0-1,1 0 0,-1 0 0,1 1 0,1 0 1,-1-1-1,-2 14 0,5-14-37,0 0 0,0 0 0,1 0 0,0 0-1,0 0 1,1 0 0,0 0 0,0 0 0,1 0 0,0 0 0,0-1-1,1 1 1,0-1 0,0 0 0,1 1 0,5 7 0,22 26-297,-21-29 169,-1 1 0,9 13 1,-16-21 22,1 0 1,-1 0 0,0 0 0,-1 0 0,1 0 0,-1 1 0,0-1-1,0 0 1,0 10 0,-1-9-190,0 11-1088,0-16 1368,0-1-1,0 0 1,0 1-1,0-1 1,0 0-1,0 1 1,0-1-1,1 0 1,-1 1-1,0-1 1,0 0-1,0 1 1,1-1-1,-1 0 1,0 1-1,0-1 1,1 0-1,-1 0 1,0 1-1,0-1 1,1 0-1,-1 0 1,0 0-1,1 1 1,-1-1-1,0 0 1,1 0-1,-1 0 1,1 0-1,-1 0 1,0 0-1,1 0 1,-1 0-1,0 1 1,1-2-1,10-1-680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14157,'0'0'11595,"19"49"-11979,-6-26-2755,2-3-3651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1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15214,'0'0'5237,"-4"14"-4334,-54 112 2317,-5 8 228,55-115-3167,1 1-1,1-1 1,1 1 0,-5 40-1,10-57-275,-1 1-1,1-1 1,0 0-1,0 1 1,0-1-1,0 1 1,1-1-1,-1 0 1,1 0-1,0 1 1,0-1-1,0 0 1,0 0-1,1 0 1,-1 0-1,1 0 1,0 0-1,0 0 1,0-1-1,4 5 1,-2-4 10,0-1 1,1 0-1,-1 0 0,0 0 1,0-1-1,1 1 1,-1-1-1,1 0 0,-1 0 1,1-1-1,0 0 1,-1 1-1,1-1 0,7-2 1,1 1-42,0-2 1,0 0 0,0 0-1,0-1 1,0-1 0,-1 0-1,0-1 1,0 0-1,-1-1 1,21-15 0,8-10-231,50-52 1,-86 85-269,-5 10 346,-4 11 143,3-16 35,0 0 0,0 0 0,1 0 1,0 0-1,0 1 0,1-1 0,0 0 0,0 0 0,0 1 0,1-1 1,2 11-1,-2-14 5,1 0 0,-1-1 1,1 1-1,0 0 0,-1-1 0,1 0 1,0 1-1,1-1 0,-1 0 0,0 0 1,0 0-1,1 0 0,0 0 1,-1-1-1,1 1 0,0-1 0,0 1 1,-1-1-1,1 0 0,0 0 0,0-1 1,0 1-1,0-1 0,0 1 1,6-1-1,7 1 32,1 0 0,0-2 0,-1 0 0,1 0 0,-1-2 0,1 0 0,-1-1 0,0 0 0,20-10 0,9-6-367,75-48 0,-64 35-437,-57 77 185,-1-35 646,1 0-1,1 0 1,0 1 0,0-1-1,1 0 1,0 1 0,0-1-1,1 0 1,6 17 0,-5-20-54,1 0 1,-1 0-1,1 0 1,0-1 0,1 1-1,-1-1 1,1 0-1,0-1 1,1 1-1,-1-1 1,1 0 0,-1 0-1,1 0 1,7 2-1,59 28-1489,-48-24 980,-1 1-1,0 1 1,37 26 0,-53-32 540,0 0 0,0 1 0,-1 0 0,1 0 0,-2 0 0,1 1 0,-1 0 0,0 0 0,-1 0 0,1 1 0,-2-1 0,1 1 0,-1 0 0,2 12 0,-2-6 36,0 0 0,-1 1 0,0-1 0,-1 0-1,-1 1 1,-1-1 0,-3 26 0,2-35-7,1 0 1,-1 0-1,0-1 0,0 1 1,-1 0-1,1-1 0,-1 0 0,0 0 1,-1 1-1,0-2 0,1 1 0,-1 0 1,-1-1-1,1 0 0,-1 0 1,0 0-1,0 0 0,0-1 0,0 0 1,0 0-1,-1 0 0,-5 1 0,-4 1 274,0-1 0,0 0 0,0-1 0,-1-1 0,1-1 0,-1 0 0,1-1-1,-27-3 1,35 2-130,-1 0 0,1-1-1,0 0 1,0 0 0,0 0-1,0-1 1,0-1 0,-12-7-1,16 9-162,-1-1-1,1 0 1,0 0 0,0 0-1,0 0 1,1 0-1,-1-1 1,1 0-1,0 1 1,0-1 0,0 0-1,0 0 1,1 0-1,-1 0 1,1 0-1,-1-6 1,0-2-76,1 1-1,1-1 0,0 1 1,0 0-1,1-1 1,1 1-1,0-1 1,0 1-1,1 0 1,8-20-1,-3 15-70,0 0 0,0 1-1,2 0 1,0 1-1,1 0 1,19-20-1,-8 13-94,1 0-1,1 2 1,1 1-1,0 1 1,1 1-1,1 2 1,56-23-1,-53 28-235,0 0-1,0 2 0,1 2 1,32-2-1,126 2-6214,-163 5 4794,77 0-10404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31 163 13229,'0'0'4489,"-6"-9"-2151,-16-30-758,22 38-1520,-1 0 0,1-1 0,-1 1 0,1-1-1,0 1 1,0 0 0,0-1 0,0 1 0,0-1-1,0 1 1,0 0 0,0-1 0,0 1 0,1-1-1,-1 1 1,1 0 0,-1-1 0,1 1 0,-1 0-1,1 0 1,0-1 0,0 1 0,0 0 0,0-1 0,27-22 563,-22 19-462,3-1-109,0 0 0,0 0 0,0 1 0,1 0 0,-1 1 0,1 0 0,0 0 0,0 1 0,1 1 0,15-3 0,-20 4-56,-1 1-1,1 0 0,0 0 1,-1 0-1,1 1 0,-1-1 1,1 1-1,-1 1 0,1-1 1,-1 1-1,1 0 0,-1 0 1,0 0-1,0 1 0,0 0 1,-1 0-1,1 0 0,-1 1 1,1-1-1,-1 1 0,5 5 1,-3 0 14,0 0 0,-1 1 1,0 0-1,0 0 0,-1 0 1,0 0-1,4 17 0,16 40 249,-22-64-161,0-1-1,-1 1 0,1 0 0,0-1 1,0 1-1,0-1 0,1 0 0,-1 0 1,0 0-1,1 0 0,0 0 0,-1 0 1,1-1-1,0 1 0,0-1 0,0 0 1,0 0-1,5 1 0,-3-1 83,1 0 0,0-1 0,0 1 0,0-1 0,0-1 0,0 1 0,0-1 0,-1 0 0,11-4 0,-8 3-386,1-1 1,-1-1-1,0 1 0,0-1 1,0-1-1,-1 0 1,1 0-1,-1 0 0,0-1 1,-1 0-1,1 0 0,-1-1 1,8-12-1,-11 15-974,-1-1 1,0 0-1,0 0 0,-1 0 0,1 0 0,-1-1 1,0-4-1,3-19-7127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13549,'0'0'7287,"10"3"-6577,39 8-172,-1 3 0,-1 1 0,-1 3 0,59 31 0,-100-46-544,-1-1 0,1 1-1,-1 0 1,0 1 0,0-1-1,0 1 1,-1-1 0,1 1-1,-1 0 1,0 1 0,0-1 0,0 0-1,-1 1 1,0 0 0,1-1-1,-2 1 1,1 0 0,0 0-1,-1 0 1,0 0 0,0 9-1,-1-6 2,0 1-1,-1-1 0,0 0 0,-1 0 1,0 0-1,0 0 0,-1-1 0,0 1 1,0 0-1,-1-1 0,0 0 1,-8 13-1,-18 18 95,0-1 0,-60 54 1,21-28-4095,54-50-2636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0 382 6887,'0'0'18673,"10"-2"-17151,3-2-1284,0 0 0,1 0 0,-2-1 0,1-1 0,0 0 0,-1-1 0,17-13 0,88-73-123,-76 59-36,176-163 49,-213 197-171,-7 11-25,-8 14-40,-31 53 286,3 2 0,-30 90 0,68-165-174,-2 1-3,0 1-1,1 0 1,0 0 0,1-1 0,0 1-1,0 0 1,0 1 0,1 11-1,1-17-118,-1-1 0,1 0 0,-1 0 0,1 0 0,0 0 0,-1 0 0,1 0 0,0 0 0,0 0 0,0 0 1,0 0-1,0 0 0,0-1 0,0 1 0,0 0 0,0-1 0,0 1 0,0-1 0,1 1 0,-1-1 0,0 1 0,0-1 0,1 0 0,-1 0 0,0 0 0,0 0 0,1 0 0,-1 0 0,0 0 0,0 0 0,1 0 0,-1 0 0,2-1 0,4 0-1384,-1 0 1,1 0-1,-1 0 1,1-1 0,11-5-1,22-15-8353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82 12075,'0'0'1303,"3"-8"1014,0 3-1970,0 1 1,0-1-1,0 0 1,0 1-1,1 0 1,0 0-1,0 0 1,0 0-1,0 1 0,1-1 1,-1 1-1,1 0 1,0 0-1,0 1 1,0 0-1,0-1 1,0 2-1,1-1 1,-1 1-1,1-1 1,-1 2-1,9-2 0,-5 1-54,0 0 0,0 0 0,0 1 0,1 0 0,-1 0 0,0 1 0,16 4 0,-23-4-264,0-1 0,1 1 1,-1 0-1,0 1 0,0-1 0,0 0 0,0 1 0,0-1 0,-1 1 0,1-1 1,0 1-1,-1 0 0,1 0 0,-1 0 0,1 0 0,-1 0 0,0 0 0,0 0 1,0 0-1,0 0 0,0 0 0,-1 1 0,1-1 0,-1 0 0,1 1 0,-1-1 1,0 1-1,0-1 0,0 0 0,0 1 0,0-1 0,-1 0 0,1 1 0,-2 3 1,-1 5 52,0 0 0,-1-1 0,0 0 0,-1 0 0,0 0 0,-1 0 0,0-1 0,0 1 0,-13 12 0,-77 77 153,81-85-217,-25 22 24,16-15-13,0 2-1,-29 36 1,52-58-21,0 0 1,0 0-1,0 1 1,0-1-1,0 1 1,0-1 0,0 1-1,0-1 1,1 1-1,-1 0 1,1-1-1,-1 1 1,1 0-1,0-1 1,-1 1 0,1 0-1,0-1 1,0 1-1,1 2 1,-1-3 10,1 0 1,-1 0 0,1 0 0,0 0-1,-1 0 1,1 0 0,0 0 0,0-1-1,0 1 1,0 0 0,0 0-1,0-1 1,0 1 0,0-1 0,0 1-1,0 0 1,0-1 0,0 0 0,0 1-1,3-1 1,8 2 173,0 0 1,0-2-1,0 1 0,17-3 1,-9 1 10,30-1-248,0-4 1,0-1-1,-1-2 0,71-24 0,-118 33-128,27-13-1764,-29 12 1676,1 1 0,-1-1 0,1 1 0,-1-1 0,1 1 0,-1-1 0,1 0 0,-1 1 0,1-1 0,-1 0 0,0 0 0,1 1 0,-1-1 0,0 0 0,0 0 0,0 1 0,0-1 0,0 0 0,1 0 0,-1 1 0,-1-1 0,1-1 1,-3-12-6772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11082,'0'0'15055,"58"0"-13550,-24 0-832,-2 0-545,8 0-32,-2 2-416,-1 5-1602,3-2-1409,-3-3-2467,3-2-2081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13741,'0'0'7783,"-17"56"-6053,-2-24-417,2 3-256,0-1-448,4 2-385,2-8-160,5-2-32,0-9 0,6-7-480,6-7-609,11-3-865,2-7-1762,-2-12-2754</inkml:trace>
  <inkml:trace contextRef="#ctx0" brushRef="#br0" timeOffset="1">166 55 5157,'0'0'1217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86 6406,'4'4'1372,"11"15"87,-14-14 3095,0 2 6089,3-6-10178,1 0 1,-1 0 0,1-1-1,-1 1 1,1-1 0,-1 0-1,1 0 1,6-1-1,-4 0-315,-1 0-1,0-1 0,0 1 1,0-1-1,0-1 0,0 1 1,0-1-1,-1 0 0,1 0 1,-1-1-1,8-7 0,51-52 82,-54 52-188,-10 11-44,0 0 1,1 0-1,-1-1 0,0 1 0,0 0 0,1 0 0,-1 0 0,0-1 1,0 1-1,1 0 0,-1 0 0,0-1 0,0 1 0,0 0 0,1-1 1,-1 1-1,0 0 0,0 0 0,0-1 0,0 1 0,0 0 0,0-1 1,0 1-1,1 0 0,-1-1 0,0 1 0,0 0 0,0-1 0,-1 1 1,1 0-1,0-1 0,0 1 0,0 0 0,0-1 0,0 1 0,0 0 0,0-1 1,0 1-1,-1 0 0,1-1 0,0 1 0,-17-1-175,-22 10-119,14 0 220,0 1-1,-43 26 1,63-33 79,-1 0 0,1 0 0,1 1 0,-1 0 0,0 0 1,1 0-1,0 0 0,0 1 0,0 0 0,0 0 0,1 0 0,0 0 0,0 0 0,0 1 1,1 0-1,0-1 0,0 1 0,0 0 0,-1 6 0,3-9 1,0-1 0,0 0 1,0 0-1,0 0 0,0 0 0,1 0 0,-1 0 1,1 0-1,-1 0 0,1 0 0,0 0 0,0 0 0,0 0 1,0 0-1,0 0 0,0-1 0,0 1 0,1 0 0,2 2 1,-1-1 3,1-1 1,0 1-1,0-1 0,0 0 1,0 0-1,0 0 1,0 0-1,0-1 1,5 1-1,11 2-39,0-1-1,0-1 1,28-2 0,-37 1-47,-2-1-58,10 0-792,0 0 0,29-5 0,-42 4 118,1-1 1,-1 1-1,0-1 0,0-1 1,0 1-1,0-1 0,0 0 1,-1 0-1,1-1 0,-1 0 1,6-5-1,16-20-7802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18065,'0'0'11787,"40"37"-29371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17244,'-5'10'3191,"-34"68"1490,28-52-3998,2 0 0,-12 50 1,12-38-432,2 1 0,1 0 1,2 0-1,2 66 0,2-104-250,0 0 0,0 0 0,0 0 0,0 0-1,0 0 1,0 0 0,1 0 0,-1 0 0,0 0-1,0 0 1,1 0 0,-1 0 0,0-1 0,1 1-1,-1 0 1,1 0 0,0 0 0,-1-1-1,1 1 1,-1 0 0,1 0 0,0-1 0,0 1-1,-1-1 1,3 2 0,-2-2 0,0 0 0,0 0 0,0 0 1,0 0-1,1-1 0,-1 1 0,0 0 0,0 0 0,0-1 0,0 1 1,0-1-1,0 1 0,0-1 0,0 0 0,0 1 0,0-1 0,1-1 1,7-5 3,-1-1 0,-1 0 0,9-11 0,-15 17-8,16-22-476,0 0-1,-2-2 1,22-48-1,1-33-5506,-38 105 4769</inkml:trace>
  <inkml:trace contextRef="#ctx0" brushRef="#br0" timeOffset="1">96 433 13275,'-2'26'1456,"2"-2"-848,3-5-664,3-2 888,1-2-151,0-8-345,-1-4-152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17424,'0'0'6497,"-2"13"-5584,-7 27 40,-2 0 1,-2-1-1,-30 63 0,-25 74 364,66-170-1292,-6 35 96,8-40-119,0 0 0,0 0-1,1 0 1,-1 0 0,0-1 0,0 1 0,0 0 0,1 0 0,-1 0 0,0 0 0,1-1-1,-1 1 1,1 0 0,-1 0 0,1-1 0,-1 1 0,1 0 0,-1-1 0,1 1-1,0-1 1,-1 1 0,1-1 0,0 1 0,0-1 0,-1 1 0,1-1 0,0 0 0,0 1-1,0-1 1,0 0 0,-1 1 0,1-1 0,0 0 0,0 0 0,0 0 0,0 0-1,0 0 1,1 0 0,9-1-49,0 0 0,0-1 0,0 0-1,0 0 1,0-1 0,-1 0 0,18-9 0,69-41-1776,-50 25 847,-47 28 972,0 0-1,0 0 1,0 0 0,-1 0 0,1 1-1,0-1 1,0 0 0,0 0-1,0 0 1,0 1 0,0-1 0,0 0-1,0 0 1,0 1 0,-1-1 0,1 0-1,0 0 1,0 1 0,0-1 0,0 0-1,0 0 1,1 0 0,-1 1-1,0-1 1,0 0 0,0 0 0,0 1-1,0-1 1,0 0 0,0 0 0,0 0-1,0 1 1,1-1 0,-1 0-1,0 0 1,0 0 0,0 0 0,0 1-1,1-1 1,-1 0 0,0 0 0,0 0-1,0 0 1,1 0 0,-1 0 0,0 1-1,0-1 1,0 0 0,1 0-1,-1 0 1,0 0 0,0 0 0,1 0-1,-1 0 1,0 0 0,0 0 0,1 0-1,-1 0 1,0 0 0,0 0-1,0 0 1,1 0 0,-1-1 0,0 1-1,0 0 1,1 0 0,-1 0 0,-6 16 150,-3 0 142,6-11-105,0 0 1,0 1 0,0 0 0,0 0 0,1 0 0,0 0 0,0 0 0,1 0 0,0 0 0,-1 12 0,3-17-162,-1 1 0,1-1 0,0 0 0,0 0 0,0 1 0,0-1-1,0 0 1,0 0 0,0 0 0,0 0 0,0 0 0,0 0 0,1-1 0,-1 1-1,0 0 1,1-1 0,-1 1 0,1-1 0,-1 1 0,0-1 0,1 1 0,-1-1 0,1 0-1,-1 0 1,1 0 0,-1 0 0,1 0 0,-1 0 0,1 0 0,1-1 0,54-3 282,-39 1-280,0-2 0,0 0 0,0-1 0,-1-1 0,28-14 0,77-56-531,-53 32-412,-63 44 527,-8 10 265,-7 10 134,5-12 57,-1 1 0,1-1 0,0 1 0,1 0 0,0-1 0,0 1 0,1 1 0,0-1 0,0 0 0,1 0 0,0 1 1,0 8-1,2-16-63,-1 0 1,0 0 0,1 1 0,-1-1 0,1 0 0,-1 0 0,1 0 0,-1 0 0,1 0-1,0 0 1,0 0 0,-1 0 0,1 0 0,0-1 0,0 1 0,0 0 0,0 0-1,0-1 1,0 1 0,0 0 0,0-1 0,0 1 0,0-1 0,0 0 0,1 1-1,-1-1 1,0 0 0,0 0 0,0 0 0,2 1 0,48 3-114,-30-3-251,-13-1 155,0 1-1,0 1 1,0 0-1,0 0 1,0 0-1,0 1 1,-1 0-1,1 0 1,-1 1-1,0 0 1,0 1-1,9 7 1,-12-9 220,-1 1 0,0 0 1,0 0-1,0 0 0,-1 0 0,1 0 1,-1 0-1,0 1 0,0-1 0,-1 1 1,1-1-1,-1 1 0,0 0 0,0 0 0,-1-1 1,1 1-1,-1 0 0,0 0 0,0 0 1,-1 0-1,1-1 0,-3 9 0,-2 0 277,0 0 0,0-1 0,-2 1 0,1-2 0,-1 1 0,-1-1 1,0 0-1,-1 0 0,0-1 0,0 0 0,-1-1 0,0 0 0,-22 14 0,32-23-285,-1 1 0,1-1 1,0 0-1,-1 0 0,1 0 1,0 1-1,-1-1 0,1 0 0,0 0 1,-1 0-1,1 0 0,0 0 1,-1 0-1,1 0 0,-1 0 0,1 0 1,0 0-1,-1 0 0,1 0 1,0 0-1,-1 0 0,1 0 0,0 0 1,-1-1-1,1 1 0,0 0 1,-1 0-1,1 0 0,0 0 1,-1-1-1,1 1 0,0 0 0,0 0 1,-1-1-1,1 1 0,0 0 1,0-1-1,-1 1 0,1 0 0,0 0 1,0-1-1,0 1 0,0 0 1,-1-1-1,-2-26-386,8-28-764,1 34 618,1 0 0,1 0 0,0 1 1,2 0-1,0 1 0,1 0 0,1 0 0,19-22 0,1 4 1088,2 2 1,63-50 0,-85 75-237,-8 8-209,0-1 1,-1 1-1,1-1 0,-1 0 0,1 0 1,-1-1-1,0 1 0,0-1 0,-1 1 0,1-1 1,-1 0-1,1 0 0,0-4 0,-3 7-101,0 1 0,0 0 0,0 0-1,0-1 1,0 1 0,-1 0-1,1 0 1,0-1 0,0 1 0,0 0-1,-1 0 1,1 0 0,0 0-1,0-1 1,-1 1 0,1 0 0,0 0-1,-1 0 1,1 0 0,0 0-1,0 0 1,-1 0 0,1 0 0,0 0-1,-1 0 1,1 0 0,0 0-1,0 0 1,-1 0 0,1 0 0,0 0-1,-1 0 1,1 0 0,0 0-1,0 0 1,-1 0 0,1 0-1,0 1 1,0-1 0,-1 0 0,1 0-1,0 0 1,-1 1 0,-13 5-94,10-4 101,0 1 0,0-1 1,1 1-1,-1 0 0,1 0 1,0 1-1,0-1 0,0 1 1,1-1-1,-1 1 0,1 0 1,-1 0-1,1 0 1,1 0-1,-1 0 0,0 0 1,1 1-1,0-1 0,0 1 1,0-1-1,1 0 0,0 1 1,0 4-1,0-7 6,1-1 0,0 1-1,0-1 1,0 1 0,0-1 0,0 0-1,1 1 1,-1-1 0,0 0 0,0 0-1,1 0 1,-1 0 0,1 0 0,-1 0-1,1 0 1,0 0 0,-1-1 0,1 1 0,-1-1-1,1 1 1,0-1 0,0 0 0,-1 1-1,1-1 1,0 0 0,1 0 0,61 1 411,-47-2-355,29-2-190,0-2 1,0-2 0,86-24-1,-100 22-70,-17 8 101,-11 9 127,-18 24 367,-2 3 220,16-34-598,-1 0 0,1 0 0,-1 1 0,1-1 0,0 0 0,-1 1 0,1-1 0,0 0 0,0 1 0,0-1 0,0 0 0,0 1 0,0-1 0,1 1 0,-1-1 0,0 0 0,1 0 0,-1 1 0,2 1 0,1-1 1,1-1 1,-1 1 0,1-1-1,0 0 1,0 0-1,-1-1 1,1 1 0,0-1-1,0 1 1,0-1-1,0 0 1,0-1 0,0 1-1,3-2 1,8 2 38,6-2-157,0 0-1,-1-2 1,0 0-1,1-1 1,29-12-1,19-4-1934,-68 20 1938,0 1 0,-1 0 1,1-1-1,-1 1 0,1 0 0,-1 0 0,1-1 0,0 1 0,-1 0 0,1 0 0,0 0 0,-1 0 0,1 0 0,0 0 0,-1 0 0,1 0 0,0 0 0,-1 0 0,1 0 0,0 0 0,-1 0 0,1 1 0,-1-1 0,1 0 1,0 0-1,-1 1 0,1-1 0,-1 0 0,1 1 0,-1-1 0,1 1 0,-1-1 0,1 1 0,-1-1 0,0 1 0,1-1 0,-1 1 0,1-1 0,-1 1 0,0-1 0,0 1 0,1 0 0,-1-1 0,0 2 0,-7 30-4237,1-14-1572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12876,'0'-3'373,"0"1"0,0 0 0,0 0 0,1 0 0,-1 1 0,1-1 0,-1 0 0,1 0 0,0 0 0,0 0 0,0 0 0,0 1 0,0-1 0,0 0 0,0 1 0,1-1 0,-1 1 0,3-3 0,0 1-3,0 0 1,1 1-1,-1-1 1,1 1-1,-1 0 1,1 0-1,6-2 1,7 0 302,0 0 0,38-3 0,-47 7-483,17-3 258,-1 2 1,36 3-1,-55-2-428,-1 1 0,1-1-1,-1 1 1,1 1 0,-1-1 0,0 1-1,1 0 1,-1 0 0,0 0-1,0 1 1,-1 0 0,1 0 0,0 0-1,-1 0 1,0 1 0,0 0-1,5 5 1,-7-7-17,-1 0-1,0 0 1,0 0 0,0-1-1,0 1 1,0 1 0,0-1-1,-1 0 1,1 0 0,-1 0-1,1 0 1,-1 0-1,0 1 1,0-1 0,0 0-1,0 0 1,0 0 0,0 0-1,-1 1 1,1-1 0,-1 0-1,-1 3 1,0 0 24,-1-1 0,1 0 0,-1 0 0,0 0 1,0 0-1,-1-1 0,1 1 0,-1-1 0,-7 6 0,-3 0 194,-1 0 0,0-1 0,0-1-1,-33 11 1,33-15-75,0 0 76,22-2-56,10 0-346,-1 1 0,0 1 0,0 1 0,0 0 1,-1 1-1,1 0 0,-1 1 0,0 1 0,-1 1 0,0 0 0,0 0 1,24 21-1,-35-27 156,-1 1 0,1-1 1,-1 1-1,1-1 0,-1 1 0,0 0 1,0 0-1,0 0 0,-1 0 1,1 1-1,-1-1 0,1 0 0,-1 1 1,0-1-1,0 1 0,-1-1 1,1 7-1,-1-7 59,-1 0 0,1 1 0,-1-1 0,0 0-1,0 0 1,0 0 0,-1 0 0,1 0 0,-1 0 0,0 0 0,1 0 0,-1-1 0,0 1 0,-1-1 0,-3 4-1,-6 4 355,0-1-1,0-1 1,-1 0-1,-1 0 1,1-2-1,-25 10 0,19-9-74,-1 0-1,1-2 1,-1 0-1,0-1 1,0-1-1,0-1 1,-1-1-1,1 0 1,-1-2-1,-28-4 1,48 5-336,0 0-1,0 0 1,0 0 0,0 0 0,0 0-1,0 0 1,1 0 0,-1 0-1,0-1 1,0 1 0,0 0 0,0-1-1,0 1 1,1-1 0,-1 1-1,0-1 1,0 1 0,0-1 0,1 1-1,-1-1 1,1 0 0,-1 1-1,0-1 1,1 0 0,-1 0 0,1 1-1,-1-1 1,1 0 0,0 0-1,-1 0 1,1 0 0,0 0 0,0 0-1,-1 1 1,1-1 0,0 0-1,0 0 1,0 0 0,0 0 0,0 0-1,0 0 1,1-1 0,0 0-117,0 0 1,0 0 0,1 0-1,-1 0 1,1 1 0,-1-1-1,1 1 1,-1-1 0,1 1 0,0 0-1,0-1 1,0 1 0,0 0-1,0 0 1,0 0 0,4-1-1,65-21-11226,-28 5-1890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1569,'0'0'21044,"-8"6"-19351,-27 23-1216,1 1 1,2 2 0,1 1-1,-37 52 1,-43 46-427,111-131-140,0 0-1,0 0 1,0 1 0,0-1-1,0 0 1,0 0-1,0 0 1,0 0-1,0 0 1,0 0 0,0 1-1,0-1 1,0 0-1,-1 0 1,1 0-1,0 0 1,0 0 0,0 0-1,0 0 1,0 0-1,0 0 1,0 1 0,-1-1-1,1 0 1,0 0-1,0 0 1,0 0-1,0 0 1,0 0 0,-1 0-1,1 0 1,0 0-1,0 0 1,0 0-1,0 0 1,0 0 0,0 0-1,-1 0 1,1 0-1,0 0 1,0 0-1,0 0 1,0 0 0,0-1-1,-1 1 1,1 0-1,0 0 1,0 0-1,0 0 1,0 0 0,0 0-1,0 0 1,0 0-1,0 0 1,-1-1-1,1 1 1,0 0 0,0 0-1,0 0 1,0 0-1,0 0 1,0 0 0,0-1-1,0 1 1,0 0-1,0 0 1,0 0-1,0 0 1,0-1 0,0-13-3988,1 7 2007,-1-24-6247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13164,'0'0'9770,"66"35"-8041,-38-12-287,1-1-545,6 2-609,3 0-192,9-4-64,6-2-1634,-4-8-2081,4-8-4773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2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56 412 12492,'0'0'5562,"-8"7"-2599,-28 22-1030,35-28-1833,1 0 0,-1-1 0,0 1 1,0 0-1,0 0 0,1 0 0,-1-1 0,0 1 1,1 0-1,-1 0 0,1 0 0,-1 0 0,1 0 1,-1 0-1,1 0 0,0 0 0,-1 0 1,1 0-1,0 1 0,0-1 0,0 0 0,0 0 1,0 0-1,0 2 0,1-3-31,-1 1 0,1 0-1,0 0 1,0 0 0,0-1 0,-1 1 0,1 0-1,0-1 1,0 1 0,0-1 0,0 1 0,0-1 0,0 1-1,0-1 1,0 1 0,0-1 0,0 0 0,2 0-1,46 2 775,-38-4-780,-1-1 0,0 0 0,0 0 1,0-1-1,0 0 0,-1-1 0,1 0 0,-1 0 1,0-1-1,15-13 0,-19 15-50,1-1 0,-1 1 0,0-1 0,-1-1 0,1 1 0,-1 0 0,0-1 0,-1 0 0,1 0 0,-1 0 0,0-1 0,0 1 0,-1-1 0,0 0 0,0 1 0,-1-1 0,1-8 0,-2 14-13,0 0 1,0 1-1,0-1 1,0 0-1,0 0 1,0 1-1,0-1 1,0 0-1,0 0 1,-1 1-1,1-1 1,0 0-1,0 0 1,-1 1-1,1-1 1,-1 0-1,1 1 1,-1-1-1,1 1 1,-1-1-1,1 0 1,-1 1-1,1-1 1,-1 1-1,0-1 1,1 1-1,-1 0 1,0-1-1,0 1 1,-25 1-161,19 2 119,1-1 0,-1 1 0,1 0-1,0 1 1,0-1 0,-6 6 0,0 2 13,0 1-1,1 0 1,-14 20 0,21-26 24,0 0 1,0 1 0,1-1 0,0 1-1,0-1 1,1 1 0,0 0 0,0 0-1,0 0 1,-1 11 0,3-17 2,1 1 0,-1 0 0,0-1 0,0 1 0,1 0 0,-1-1 0,1 1 1,-1-1-1,1 1 0,0-1 0,-1 1 0,1-1 0,0 1 0,0-1 0,0 0 0,0 1 0,0-1 0,0 0 1,1 0-1,-1 0 0,0 0 0,1 0 0,-1 0 0,0 0 0,1 0 0,-1-1 0,1 1 0,0-1 0,-1 1 1,1-1-1,2 1 0,7 1 9,0 0 0,0-1 0,20 0 1,-18-1-8,274-1-2746,-228 0 4188,-62 1-1329,0 0 0,0-1 1,0 1-1,0-1 0,0 0 1,0 1-1,0-1 1,0-1-1,0 1 0,0 0 1,1-1-1,-1 1 0,0-1 1,1 0-1,-1 0 0,1 0 1,0 0-1,0 0 1,0 0-1,0-1 0,0 1 1,0-1-1,0 0 0,1 1 1,-1-1-1,1 0 1,0 0-1,-1-5 0,0 2-99,0-1 0,1 0-1,0 0 1,0 0 0,1 0-1,0 0 1,0 0 0,1 0-1,-1 1 1,2-1 0,-1 0-1,4-10 1,-3 13-41,-1 1 1,1-1-1,0 1 0,0 0 1,1 0-1,-1 0 0,1 0 1,-1 0-1,1 1 0,0-1 1,0 1-1,0 0 1,0 0-1,1 0 0,-1 0 1,0 0-1,1 1 0,7-3 1,8-1-417,1 0 1,32-2 0,17-6-1090,-54 8 1315,0 0 0,-1-1-1,0-1 1,0-1 0,0 0 0,-1 0 0,-1-1-1,17-15 1,-23 17 215,1 0-1,-1 0 1,0 0-1,-1-1 1,0 1-1,0-1 1,-1-1-1,0 1 1,0-1-1,-1 1 1,0-1-1,-1 0 1,1 0-1,-2-1 1,2-10-1,-3 14 74,0 1 0,0-1-1,-1 0 1,1 1 0,-1-1 0,-2-6-1,3 11-59,0 0 0,-1 1 0,1-1 0,0 0 1,0 1-1,-1-1 0,1 0 0,-1 1 0,1-1 0,-1 1 0,1-1 0,-1 0 0,1 1 0,-1-1 0,1 1 0,-1-1 0,1 1 0,-1 0 0,0-1 0,1 1 0,-1 0 0,-1-1 0,1 1-7,0 0 0,-1 0 0,1 1-1,0-1 1,-1 0 0,1 1 0,0-1 0,0 1-1,0-1 1,0 1 0,-1 0 0,1-1 0,0 1-1,0 0 1,0 0 0,0 0 0,0-1 0,-1 3-1,-4 5 6,-1 0 0,1 0-1,1 1 1,0-1 0,0 1-1,-6 16 1,-19 65 169,26-80-143,-9 34 237,2 1 0,2 0 0,2 1 0,1-1 0,3 1 0,2 1 0,6 64 0,-3-94-235,1-1 0,1 0 0,0 0 0,1 0 0,0 0 0,11 19 1,-15-33 3,-2-12-829,0-1 0,0 1 0,-1 0 0,-1 0 0,1 0-1,-2 0 1,-7-15 0,-39-65-8247,35 65 6167,-6-12-1569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5862,'0'0'16239,"81"-4"-14541,-43 8-385,1 0-480,3-4-577,-1 0-192,-5 0-288,-4 0-1378,2-13-1377,-4-3-2722,-5-3-7816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3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123 240 15407,'0'0'3032,"-9"2"251,3-1-3047,0 1 0,0 0 0,1 0 0,-1 0 0,1 1 1,-1 0-1,1 0 0,0 0 0,0 0 0,0 1 0,0 0 0,1 0 0,-1 0 1,1 1-1,0-1 0,1 1 0,-1 0 0,1 0 0,0 1 0,0-1 0,1 1 1,-1-1-1,1 1 0,0 0 0,-1 9 0,2-9-199,0 0 0,0 0 0,1-1 0,0 1 0,0 0 0,1 0 0,-1 0 0,1-1 0,0 1 0,1 0 0,0-1 0,0 1 0,0-1 0,0 0 0,4 6 0,-4-8-22,1 0 0,-1-1-1,0 1 1,1-1 0,0 1 0,0-1 0,-1 0 0,1 0 0,0-1-1,1 1 1,-1-1 0,0 1 0,0-1 0,1 0 0,-1 0 0,1 0-1,-1-1 1,0 1 0,1-1 0,-1 0 0,1 0 0,0 0 0,-1 0-1,0-1 1,1 1 0,3-2 0,-2 0 2,0 0 1,0 0-1,0 0 0,-1-1 1,1 0-1,0 0 0,-1 0 1,0 0-1,0-1 0,0 0 1,0 1-1,-1-2 0,0 1 1,1 0-1,-1-1 0,-1 1 1,1-1-1,-1 0 0,3-7 1,-1 4-5,-1 0 1,-1 0 0,1 0 0,-1 0 0,-1 0 0,1-1-1,-1 1 1,-1 0 0,0-1 0,0 1 0,-2-15-1,2 21-18,0 1-1,-1 0 1,1 0-1,0-1 0,-1 1 1,1 0-1,-1 0 1,1 0-1,-1 0 0,0-1 1,1 1-1,-1 0 1,0 0-1,0 0 0,0 0 1,0 1-1,0-1 1,0 0-1,0 0 0,0 1 1,0-1-1,0 0 1,0 1-1,0-1 0,0 1 1,-1-1-1,1 1 1,0 0-1,0-1 0,-1 1 1,1 0-1,0 0 1,0 0-1,-1 0 0,1 0 1,0 0-1,0 1 1,-1-1-1,1 0 0,0 0 1,0 1-1,-1-1 1,1 1-1,-1 0 0,1 0-2,0-1-1,0 1 1,0-1 0,1 1-1,-1 0 1,0-1-1,1 1 1,-1 0-1,0-1 1,1 1-1,-1 0 1,1 0 0,-1 0-1,1-1 1,-1 1-1,1 0 1,0 0-1,0 0 1,-1 0-1,1 0 1,0 0 0,0 1-1,0 0 8,0-1 0,1 1 0,-1-1 0,1 0 0,-1 1 0,1-1 0,0 0 0,-1 1 0,1-1-1,0 0 1,0 0 0,0 0 0,0 0 0,0 0 0,0 0 0,0 0 0,0 0 0,0 0 0,1 0 0,-1-1 0,2 2 0,6 2 10,0 0 0,1-1 1,-1 0-1,1-1 1,0 1-1,0-2 0,0 0 1,0 0-1,12 0 1,1-2 13,1 0 1,42-9 0,-45 5-9,0-2-1,0 0 0,-1-2 1,0 0-1,0-1 1,-1-1-1,0-1 1,21-17-1,-30 21-2,1 0 0,-1-1 0,-1-1 0,0 1 0,0-1 0,-1-1 0,0 0 0,-1 0 0,0-1 0,-1 1 0,0-2 0,-1 1 0,0 0 0,5-22 0,-10 32-11,1 0 1,-1 1-1,0-1 0,1 0 1,-1 0-1,0 1 0,0-1 1,0 0-1,-1 0 1,1 1-1,0-1 0,-1 0 1,1 1-1,-1-1 1,1 0-1,-1 1 0,0-1 1,1 1-1,-1-1 0,-2-1 1,2 2-9,0 0 1,0 1-1,-1-1 1,1 0-1,0 1 1,0 0 0,-1-1-1,1 1 1,0 0-1,-1 0 1,1-1-1,0 1 1,-1 0-1,1 0 1,-1 0-1,1 1 1,0-1-1,-1 0 1,1 1-1,-2-1 1,-4 3-21,-1 0 0,1 1 1,0-1-1,0 1 0,0 1 1,0-1-1,-8 8 0,-9 10 79,2 0-1,0 2 0,-26 37 1,39-47 65,0 0 1,1 1 0,0 0 0,1 0 0,1 0-1,0 1 1,2 0 0,-5 24 0,8-36-94,1 0 1,0 0-1,0 0 1,1 0-1,-1 0 1,1 0-1,0 0 1,0 0 0,0 0-1,1-1 1,-1 1-1,1 0 1,0 0-1,0-1 1,0 1-1,0-1 1,1 0-1,-1 0 1,1 0-1,0 0 1,0 0 0,0-1-1,0 1 1,1-1-1,-1 0 1,0 0-1,1 0 1,0 0-1,0 0 1,-1-1-1,8 2 1,0 1-429,0-1-1,1-1 1,-1 0 0,0 0-1,1-1 1,0 0 0,-1-1-1,1-1 1,-1 0 0,16-3 0,-21 2-311,0 0 0,-1-1 0,1 1 1,-1-1-1,1-1 0,-1 1 1,0-1-1,5-4 0,-2 1-684,27-19-5156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3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11115,'0'0'11061,"-8"4"-9860,-25 16-320,22-6-95,19-7-434,26-2-228,-30-5-57,-1 1-97,0 0 1,-1 1 0,1-1-1,-1 1 1,0-1-1,1 1 1,-1 0-1,0 0 1,0 0-1,0 0 1,0 0 0,0 1-1,-1-1 1,1 0-1,-1 1 1,0 0-1,1-1 1,-1 1-1,0-1 1,-1 1 0,1 0-1,0 3 1,8 66-119,-9-65 151,1 16 53,-1 0 0,-2 1 1,0-1-1,-1 0 1,-2 0-1,-8 29 0,8-37 121,-1-1 0,0 1-1,-1-1 1,0-1 0,-1 1 0,-1-1-1,0 0 1,-1-1 0,0 0-1,-16 14 1,24-24-157,-1 1 0,0-1 0,0 0-1,0 1 1,0-1 0,0-1 0,0 1 0,0 0 0,0-1-1,-1 0 1,1 0 0,-1 0 0,1 0 0,-1 0 0,1-1 0,-1 1-1,0-1 1,1 0 0,-1 0 0,1 0 0,-1-1 0,0 1 0,1-1-1,-1 0 1,1 0 0,-5-2 0,4 0-11,0 1 1,1-1-1,-1 0 0,1 0 0,0 0 1,0 0-1,0 0 0,0-1 1,1 0-1,-1 1 0,1-1 1,0 0-1,0 0 0,0 0 1,1-1-1,-1 1 0,1 0 0,0 0 1,0-1-1,0-7 0,0 2-16,1-1-1,1 0 0,-1 1 1,2-1-1,-1 1 1,1-1-1,1 1 0,0 0 1,1 0-1,-1 0 0,2 0 1,0 1-1,0-1 1,0 1-1,1 1 0,1-1 1,-1 1-1,1 0 0,1 0 1,-1 1-1,1 0 1,1 1-1,-1-1 0,1 1 1,0 1-1,1 0 0,-1 0 1,1 1-1,0 0 1,0 1-1,0 0 0,1 1 1,-1 0-1,12-1 0,107 0-7252,-101 2 1206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3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13581,'0'0'8749,"-9"13"-6667,-1 3-1398,1 1-1,0 0 0,1 1 1,1 0-1,1 0 0,0 1 1,-4 26-1,7-22-439,1-1 0,1 0 1,2 35-1,-1-57-238,0 0 1,0 0 0,0 1-1,0-1 1,0 0 0,0 0-1,0 1 1,0-1-1,0 0 1,0 0 0,0 0-1,0 1 1,0-1-1,0 0 1,0 0 0,0 1-1,0-1 1,1 0-1,-1 0 1,0 0 0,0 1-1,0-1 1,0 0-1,1 0 1,-1 0 0,0 0-1,0 0 1,0 1-1,1-1 1,-1 0 0,0 0-1,0 0 1,0 0 0,1 0-1,-1 0 1,0 0-1,0 0 1,1 0 0,-1 0-1,0 0 1,0 0-1,1 0 1,-1 0 0,12-8 233,6-13-18,-12 7-248,1 1 0,-2-1 0,0-1 0,0 1 0,-2-1 0,1 1 0,-2-1 1,0 0-1,-1 0 0,0 0 0,-2 0 0,-1-17 0,2 31 19,0 1-1,0 0 1,0-1-1,0 1 1,0-1-1,0 1 1,0 0 0,0-1-1,0 1 1,0 0-1,0-1 1,0 1-1,0-1 1,0 1-1,0 0 1,-1-1-1,1 1 1,0 0-1,0-1 1,0 1-1,0 0 1,-1-1 0,1 1-1,0 0 1,0 0-1,-1-1 1,1 1-1,0 0 1,-1 0-1,1 0 1,0-1-1,-1 1 1,1 0-1,0 0 1,-1 0 0,1 0-1,0 0 1,-1 0-1,1-1 1,-1 1-1,1 0 1,0 0-1,-1 0 1,1 0-1,0 0 1,-1 1-1,1-1 1,-1 0-1,1 0 1,0 0 0,-1 0-1,1 0 1,0 0-1,-1 1 1,1-1-1,0 0 1,-1 0-1,1 0 1,0 1-1,0-1 1,-1 1 0,0 0 0,1 0 1,-1 0 0,0 0-1,1 0 1,-1 0 0,1 0 0,0 0-1,-1 0 1,1 0 0,0 0 0,0 0-1,-1 0 1,1 0 0,0 1 0,0-1-1,0 0 1,1 0 0,-1 0 0,0 0-1,0 0 1,0 1 0,1-1 0,-1 0-1,2 2 1,0 0 7,1 0 1,-1-1-1,1 1 1,0 0-1,0-1 1,0 0-1,1 1 1,-1-1-1,0 0 1,1-1-1,-1 1 1,1-1-1,0 1 0,0-1 1,-1 0-1,1-1 1,0 1-1,4 0 1,74 4 65,-81-5-66,10 0 5,1-1 0,-1 1 1,1-2-1,-1 0 0,1 0 0,-1-1 0,0 0 0,0-1 0,-1 0 0,1-1 1,-1 0-1,0-1 0,0 0 0,0-1 0,-1 1 0,0-2 0,0 1 1,-1-2-1,12-14 0,-19 22-6,0 1 0,-1-1 0,1 0 0,-1 0 0,1 0 0,-1 1 0,1-1 0,-1 0 0,0 0 0,1 0 0,-1 0 0,0 0 0,0 0 0,1 0 0,-1 0 0,0 0 0,0 1 0,0-1 0,0-1 0,-12-1-100,8 3 77,1 1 1,0 0-1,0 1 0,-1-1 1,1 0-1,0 1 0,0 0 0,-5 3 1,3 1 33,-1 0 0,1 0 0,1 0 0,-1 1 0,1-1 0,0 1 0,1 0 0,0 0 0,0 0 0,-3 12 1,5-16 1,0-1 1,1 1-1,-1-1 1,1 1 0,0-1-1,0 1 1,0 0-1,0-1 1,0 1 0,1-1-1,-1 1 1,1-1-1,0 1 1,-1-1 0,1 1-1,0-1 1,1 0-1,-1 1 1,0-1 0,1 0-1,-1 0 1,1 0-1,-1 0 1,1 0-1,0 0 1,0 0 0,0-1-1,0 1 1,0-1-1,1 1 1,-1-1 0,0 0-1,1 0 1,3 1-1,4 1 21,0 0-1,0-1 0,0 0 0,0-1 0,0 0 0,0-1 0,0 0 0,1-1 0,-1 0 0,0 0 0,17-6 1,-19 5-26,0 0 1,0-1 0,0 0 0,-1 0-1,0-1 1,1 0 0,-1 0 0,-1-1-1,1 0 1,-1 0 0,1-1 0,-2 1-1,1-1 1,9-14 0,-19 25-74,0 0 1,1 0-1,0 0 1,-1 1-1,2-1 0,-1 1 1,1 0-1,-1 0 1,0 6-1,2-10-22,1 0 0,0 0-1,-1 1 1,1-1 0,0 0 0,0 0-1,1 0 1,-1 0 0,0 1 0,1-1 0,-1 0-1,1 0 1,0 0 0,0 0 0,-1 0-1,1 0 1,1 0 0,-1 0 0,0-1 0,0 1-1,1 0 1,-1-1 0,1 1 0,-1-1-1,1 1 1,0-1 0,2 2 0,-2-2-125,0-1 0,0 1 0,1-1 0,-1 1-1,0-1 1,1 0 0,-1 0 0,0 0 0,1 0 0,-1 0 0,0-1 0,0 1 0,1-1 0,-1 1 0,0-1 0,0 0 0,0 0 0,1 0 0,-1 0 0,0 0 0,0 0 0,-1-1 0,1 1-1,0-1 1,0 1 0,1-3 0,19-19-7742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3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13357,'0'0'10570,"-13"50"-10474,32-25-385,3-5-2241,7 0-2723,7-4-2178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3 441 21901,'0'1'58,"0"-1"1,0 0 0,0 0 0,0 0 0,0 0-1,0 0 1,0 0 0,-1 0 0,1 0-1,0 1 1,0-1 0,0 0 0,0 0 0,0 0-1,0 0 1,0 0 0,0 0 0,0 1-1,0-1 1,0 0 0,0 0 0,0 0-1,0 0 1,0 0 0,0 1 0,0-1 0,0 0-1,0 0 1,1 0 0,-1 0 0,0 0-1,0 0 1,0 0 0,0 1 0,0-1 0,0 0-1,0 0 1,0 0 0,0 0 0,0 0-1,1 0 1,-1 0 0,0 0 0,0 0-1,9 0 1371,13-7-72,-19 5-947,11-3-172,-1-1 0,0 0 0,-1-1 0,1-1 0,-1 0 0,16-14 0,-23 18-253,0-1 0,-1 0 0,0 0 0,0 0 0,0 0 0,0-1 1,3-8-1,-5 11-7,-1-1 0,0 1 1,0 0-1,0-1 0,-1 1 0,1-1 1,-1 1-1,1-1 0,-1 0 1,-1 1-1,1-1 0,0 1 1,-1-1-1,-1-4 0,2 6 6,-1 1 1,1 0-1,-1-1 0,1 1 0,-1 0 0,0-1 0,0 1 0,0 0 1,1 0-1,-1 0 0,0 0 0,0 0 0,-1 0 0,1 0 1,0 0-1,0 0 0,0 0 0,-1 1 0,1-1 0,0 0 0,-1 1 1,1-1-1,0 1 0,-1 0 0,1-1 0,-1 1 0,1 0 1,-1 0-1,1 0 0,-1 0 0,1 0 0,-1 0 0,1 0 0,0 0 1,-1 1-1,1-1 0,-1 1 0,1-1 0,-3 2 0,-2 0-17,0 1-1,0 0 1,0 0 0,0 1-1,1-1 1,-1 1-1,-7 7 1,5-3 52,0 0 0,1 1-1,0 0 1,0 1 0,1-1 0,1 1 0,-1 0 0,1 1 0,1-1 0,0 1 0,1 0 0,0 0 0,0 0 0,-1 20 0,4-28-8,0 0 0,0-1 0,0 1 0,0-1-1,0 1 1,1-1 0,-1 1 0,1-1 0,-1 1 0,1-1 0,0 0 0,0 1 0,1-1 0,-1 0 0,0 0 0,1 1 0,-1-1 0,1 0 0,-1-1 0,4 4 0,-2-3-11,0-1 1,0 1 0,0-1 0,0 0-1,0 1 1,0-1 0,1-1 0,-1 1 0,0 0-1,1-1 1,-1 0 0,0 0 0,6 0-1,4-1-46,-1-1 0,0-1 0,0 0-1,-1 0 1,1-1 0,-1 0 0,17-10-1,-2-4-637,-1-1 0,0-2 0,36-39 0,-67 71 834,0-1 0,0 1 0,1 1 0,-4 12 0,8-19-56,-1-1 1,1 1-1,0-1 1,0 1-1,0 0 1,1 0 0,0-1-1,0 1 1,0 0-1,0 0 1,1 0-1,0-1 1,2 8 0,-3-10-70,1-1 1,0 1 0,0-1 0,0 1 0,0-1 0,1 1 0,-1-1 0,0 0 0,0 0 0,1 1-1,-1-1 1,1 0 0,-1-1 0,1 1 0,0 0 0,-1 0 0,1 0 0,0-1 0,-1 1 0,1-1 0,0 0-1,0 1 1,-1-1 0,1 0 0,0 0 0,0 0 0,0 0 0,-1 0 0,1-1 0,0 1 0,0-1-1,-1 1 1,1-1 0,2 0 0,3-2-8,0 1 0,0-2 1,0 1-1,0-1 0,0 0 0,8-7 0,1-3-47,0-1 0,-1-1 1,-1 0-1,-1-1 0,0 0 0,16-30 0,50-119-810,-63 128 589,-2-2 0,13-50 0,-25 75 273,-8 24 246,-8 25 163,6-5-390,1 0 1,1 0-1,2 0 0,1 1 1,1-1-1,2 1 0,1 0 0,1-1 1,1 1-1,2-1 0,1 0 0,17 50 1,-21-74-64,-1-1-11,1 1 0,0-1 1,0 0-1,0 0 0,0 0 1,0 0-1,1 0 0,0 0 1,0 0-1,4 3 0,-7-6 22,0-1 1,1 0-1,-1 0 0,0 0 0,0 0 1,0 1-1,0-1 0,0 0 0,0 0 0,1 0 1,-1 0-1,0 0 0,0 0 0,0 1 0,0-1 1,1 0-1,-1 0 0,0 0 0,0 0 1,0 0-1,1 0 0,-1 0 0,0 0 0,0 0 1,0 0-1,1 0 0,-1 0 0,0 0 0,0 0 1,0 0-1,1 0 0,-1 0 0,0 0 1,0 0-1,0 0 0,1 0 0,-1-1 0,0 1 1,0 0-1,0 0 0,0 0 0,1 0 0,-2-11-496,-11-15-452,-20-14-1226,-51-51 0,6 8 1305,60 66 1132,14 14-21,-1 0 1,1-1 0,0 1-1,0-1 1,-5-8-1,8 12-183,0-1-1,0 1 1,0 0-1,0-1 1,0 1-1,0 0 1,0-1-1,0 1 1,0 0-1,0-1 1,0 1-1,0-1 1,1 1-1,-1 0 1,0-1-1,0 1 1,0 0-1,1 0 1,-1-1-1,0 1 1,0 0-1,0-1 1,1 1-1,-1 0 0,0 0 1,1 0-1,-1-1 1,0 1-1,1 0 1,-1 0-1,0 0 1,1 0-1,-1-1 1,0 1-1,1 0 1,-1 0-1,0 0 1,1 0-1,-1 0 1,0 0-1,1 0 1,-1 0-1,1 0 1,-1 0-1,0 0 1,1 1-1,24-2 593,-20 2-400,19-1 409,-4 0-696,0 0 1,37-6 0,-51 5-44,-1 0 0,1 0 0,-1-1 0,0 0 0,1 0 0,-1-1 0,0 1 0,0-1 0,-1 0 1,1-1-1,0 1 0,-1-1 0,0 0 0,7-7 0,0-9-366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3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125 377 15791,'0'0'3683,"-9"5"-213,3-2-3131,-10 7 1242,1 0-1,-21 18 0,32-25-1415,1 0-1,-1 0 1,1 0-1,0 1 0,0-1 1,0 1-1,0 0 0,1 0 1,0 0-1,-1 0 0,1 1 1,1-1-1,-1 1 0,1-1 1,0 1-1,-2 8 0,3-12-159,0 0 0,1 0 0,-1 0 0,0 0 0,0 0-1,0-1 1,1 1 0,-1 0 0,0 0 0,1 0 0,-1 0 0,1-1-1,-1 1 1,1 0 0,-1 0 0,1-1 0,0 1 0,-1 0-1,1-1 1,0 1 0,-1-1 0,1 1 0,0-1 0,0 1-1,0-1 1,1 1 0,32 4 113,-22-5-93,0-1 0,-1-1 0,1 0 0,10-4 0,2-2-75,-1-2-1,0-1 1,0-1-1,-2 0 1,1-2-1,-2 0 1,0-2-1,0 0 1,28-32-1,-35 33-5,0 0-1,-1-1 1,0 0 0,-2-1-1,0-1 1,0 1-1,-2-1 1,0-1-1,-2 0 1,0 0 0,0 0-1,3-32 1,-8 47 53,-1 0 0,0 1 0,0-1 0,0 0 0,0 1 0,-1-1 0,1 0 0,-1 1 0,0-1 0,0 1 0,0-1 0,-1 1 0,1 0 0,-1-1 0,0 1 1,0 0-1,0 0 0,0 0 0,-4-4 0,2 4-17,0 0-1,0 0 1,-1 0 0,1 1 0,-1 0-1,1-1 1,-1 2 0,0-1 0,0 1 0,1-1-1,-1 1 1,-10 0 0,3 0-12,0 1 0,0 0 0,0 1 0,0 1 0,0 0 0,0 0 1,0 1-1,1 0 0,-1 1 0,1 1 0,-15 8 0,18-9 25,1 1-1,-1 1 1,1 0-1,0 0 1,0 0-1,1 1 1,-8 10-1,12-15 2,0 1 1,1-1-1,0 1 0,-1-1 1,1 1-1,0-1 0,0 1 1,0 0-1,1 0 0,-1-1 1,1 1-1,-1 0 0,1 0 1,0 0-1,0 0 0,0-1 1,1 1-1,-1 0 0,1 0 1,-1 0-1,1-1 0,0 1 1,0 0-1,0-1 0,0 1 1,1-1-1,-1 1 0,3 2 1,8 8-37,1-1 0,0 0 1,1-1-1,0-1 0,0 0 0,1-1 1,26 12-1,-1 1-366,0 0 7,-12-8 184,0 2 0,27 21-1,-50-33 262,1 0-1,-1 0 1,0 1-1,-1 0 1,1 0-1,-1 0 0,0 0 1,0 1-1,0-1 1,-1 1-1,0 0 0,0 1 1,0-1-1,-1 0 1,3 11-1,-5-12 102,0-1 0,0 1 0,-1 0 0,1 0-1,-1-1 1,0 1 0,0 0 0,0-1 0,-1 1 0,0-1 0,0 1 0,0-1-1,-3 5 1,-41 54 308,20-30-1647,13-15-3072,2-7-4120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4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11851,'0'0'14900,"3"0"-13496,223 14 388,-109-4-2850,0-5-4299,-81-7 579,-5-5-1516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4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14350,'0'0'8787,"10"0"-7720,3 1-880,0 1 0,1 0-1,-1 0 1,0 1-1,0 1 1,-1 0 0,1 1-1,-1 1 1,19 10 0,-27-14-180,0 0 1,-1 1-1,1-1 0,0 1 1,-1 0-1,0 0 0,0 0 1,0 1-1,0-1 1,0 1-1,0 0 0,-1-1 1,0 1-1,0 0 0,0 0 1,0 1-1,-1-1 1,1 0-1,-1 0 0,0 1 1,-1-1-1,1 1 0,-1-1 1,0 1-1,0-1 1,0 1-1,0-1 0,-1 1 1,0-1-1,0 1 0,0-1 1,0 0-1,-1 0 1,-3 6-1,-1 1 51,0 0 0,-1-1 0,-1 0-1,1 0 1,-2-1 0,1 0 0,-16 12 0,-76 53 739,88-66-701,-25 17-691,-53 39 1853,63-40-4624,4 2-4090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13741,'0'0'8643,"-3"9"-7789,-15 57-31,2 1 0,3 1 1,3-1-1,-2 126 0,14-162-839,-1-22-230,0-1 1,0 0-1,-1 1 1,-1-1-1,1 0 0,-4 15 1,4-23 122,0 0-1,-1 1 1,1-1 0,0 0 0,0 0-1,0 0 1,0 1 0,0-1 0,-1 0-1,1 0 1,0 0 0,0 0 0,0 0-1,-1 1 1,1-1 0,0 0 0,0 0-1,0 0 1,-1 0 0,1 0 0,0 0-1,0 0 1,-1 0 0,1 0 0,0 0-1,0 0 1,0 0 0,-1 0-1,1 0 1,0 0 0,0 0 0,-1 0-1,1 0 1,0 0 0,0 0 0,-1 0-1,1 0 1,0-1 0,0 1 0,0 0-1,-1 0 1,1 0 0,0 0 0,0 0-1,0-1 1,0 1 0,-1 0 0,1 0-1,0 0 1,0-1 0,0 1 0,0 0-1,-9-12-4554,-2-9-1915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4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43 199 11819,'-5'-9'886,"0"2"-752,-22-43 3322,26 48-3231,0 0 1,0-1-1,0 1 1,1 0-1,-1 0 1,1-1-1,0 1 1,-1 0-1,1-1 1,0 1-1,0 0 0,1-1 1,-1 1-1,0 0 1,1-1-1,-1 1 1,1 0-1,0 0 1,0-1-1,0 1 1,0 0-1,0 0 0,3-3 1,4-2 31,1 0 1,-1 0 0,1 1-1,1 0 1,-1 1 0,1 0-1,0 1 1,0 0 0,1 0-1,-1 1 1,1 0-1,21-2 1,14 0 51,75 1-1,-98 4-309,24 0 22,49 6 0,-82-4-33,0 0 1,0 1-1,0 1 0,-1 0 0,1 1 0,-1 0 1,25 14-1,-36-18 1,0 0 0,0 1 0,1-1 0,-1 1 0,0-1 0,0 1 1,0 0-1,-1 0 0,1-1 0,0 1 0,-1 0 0,1 1 0,-1-1 0,1 0 0,-1 0 0,0 1 1,0-1-1,0 1 0,0-1 0,-1 1 0,1 4 0,-1-4 16,0 0 0,-1 0 0,0-1 1,0 1-1,0 0 0,0 0 0,0-1 0,0 1 0,-1-1 0,1 1 0,-1-1 1,0 0-1,0 1 0,0-1 0,0 0 0,-3 2 0,-8 6 133,0 0-1,-1-1 1,0-1-1,0 0 1,-23 9 0,20-10-211,0 0 1,0-1-1,0-1 1,-1-1-1,1 0 1,-24 1-1,62-18-14853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4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64 12172,'0'0'1905,"8"-10"1053,-4 5-3365,29-37 6107,-29 36-2269,-27 29-2578,-13 16-416,2 1-1,2 2 1,-37 63 0,55-82-345,2 1 0,1 0 1,1 1-1,1 0 1,1 1-1,1 0 0,1 0 1,-3 41-1,9-61-53,-1 0 0,2-1 0,-1 1 0,1 0 0,0 0 0,0 0 0,0-1 0,1 1 0,0-1 0,0 1 0,0-1 0,1 0 0,0 0 0,0 0 0,4 5 0,-2-3 21,2-1 0,-1 0 0,0 0 0,1-1 0,0 1 0,1-2 0,-1 1 0,1-1 0,9 4 0,6 1-361,1-2-1,-1 0 1,1-2-1,1 0 1,-1-2 0,32 1-1,-51-4 104,28 1-3568,51-4 0,-24-8-3323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0 17713,'0'0'8675,"-11"11"-8072,-117 114 862,-189 239 1,301-347-2525,11-17-3516,10-33-6163,-2 19 9189,6-32-10388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14318,'0'0'11627,"61"64"-9642,-33-32-864,13 0-416,1 1-353,7-1-223,6-2-65,-1-5-32,-3-3-737,-4-6-993,-5-8-1312,-7-5-1763,-4-3-3331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10634,'0'0'19074,"-1"10"-18844,-1-2-210,0-1 1,0 1 0,-1-1-1,0 0 1,0 0 0,-1 0-1,0 0 1,0-1 0,-1 0 0,0 1-1,0-2 1,0 1 0,0 0-1,-1-1 1,-10 7 0,-54 41 71,47-36-50,0 0 0,-38 38 1,60-54-48,1-1 1,0 0-1,0 0 1,-1 0 0,1 1-1,0-1 1,0 0 0,0 0-1,-1 1 1,1-1 0,0 0-1,0 1 1,0-1 0,0 0-1,-1 0 1,1 1 0,0-1-1,0 0 1,0 1 0,0-1-1,0 0 1,0 1 0,0-1-1,0 0 1,0 1 0,0-1-1,0 0 1,0 1 0,0-1-1,0 0 1,0 1 0,0-1-1,1 0 1,-1 1 0,0-1-1,0 0 1,1 1 0,14 3-53,25-5 38,-37 1 9,150-21-738,34-2-3047,-89 20-3935,-59 2 1457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15375,'0'0'14285,"75"0"-13164,-28-8-544,0 0-321,8 2-160,-2 1-32,-4 0-32,0 1 0,-4 1-160,-7 2-737,-4 0-1089,-4-6-1985,-6-2-4613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23757,'0'-4'2313,"3"6"-1897,0-2 312,6 1-488,1-1-192,3-3-344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44 335 4676,'-12'11'4727,"-12"13"786,17-6 3476,24-28-5908,88-70-516,-49 29-2411,-2-2 0,51-67-1,-96 110-143,-1-1 0,-1 1-1,1-1 1,9-21-1,-29 83-308,2-29 274,-12 28 52,-19 67 0,37-102-7,0-1-1,1 1 1,1 0 0,0 1-1,1-1 1,1 0-1,0 0 1,1 0-1,5 24 1,-6-38-78,0 0 1,1 1-1,-1-1 1,0 0-1,1 0 1,-1 0 0,1 0-1,-1 0 1,1 0-1,0 0 1,-1 0-1,1 0 1,0 0-1,0 0 1,0 0 0,-1-1-1,1 1 1,0 0-1,0-1 1,0 1-1,0 0 1,0-1-1,0 1 1,1-1 0,-1 0-1,0 1 1,0-1-1,0 0 1,0 0-1,0 1 1,3-1-1,-3 0-481,1-1 0,0 1 0,0-1 0,0 1 0,-1-1 0,1 1 0,0-1 0,0 0 0,-1 0 0,1 0 0,-1 0-1,1 0 1,-1 0 0,1 0 0,-1 0 0,0-1 0,0 1 0,1-1 0,1-2 0,13-24-10837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10890,'0'0'14809,"10"3"-12620,-6-1-2043,0-1 1,0 0-1,0 0 1,0 0-1,1-1 1,-1 1-1,0-1 1,0 0-1,1 0 1,-1 0-1,0-1 1,6-1-1,0-1 29,0-1-1,0 0 1,-1 0 0,0-1-1,12-8 1,138-99 404,-144 100-544,-1-1 1,-1 0-1,0-1 0,0 0 1,-1-1-1,-1-1 0,-1 0 0,11-20 1,-61 119-383,17-37 319,-20 56 1,38-85 22,0 1 1,0 0 0,2 0-1,0 0 1,1 0 0,2 37-1,5-38-695,1-12-2009,0-9-5728,-1-11-643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14798,'0'0'2723,"8"2"101,-2-1-2553,0 1 1,-1 0 0,1 1-1,-1 0 1,0-1 0,0 2-1,0-1 1,0 0 0,0 1-1,-1 0 1,0 0 0,0 1-1,0-1 1,0 1 0,0 0-1,-1 0 1,5 10 0,2 3-75,-2 0-1,0 0 1,-1 1 0,-1 1 0,0-1 0,-2 1 0,0 0 0,-1 0 0,-1 0 0,-1 0 0,-1 1 0,-1-1 0,0 0 0,-5 20 0,-2-6-154,-1-1-1,-1 0 0,-2 0 1,-1-1-1,-2-1 1,-1 0-1,-28 40 0,12-25-221,-2-2-1,-65 67 0,61-75-2091,-55 40-1,11-20-4102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14862,'0'0'10154,"83"10"-9450,-46-3-415,7 1-193,1-1-32,-3 2-64,-7-1-96,-3-2-801,-7-2-480,-8-4-1090,-8 0-1248,-7-9-12493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13453,'0'0'4932,"70"9"-2914,-23-9-769,8 0-352,3-4-608,-3-1-257,-2-3-2146,-6-2-4837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17072,'0'0'7239,"-2"72"-6919,2-37-31,0 4-193,6 4-32,-6-1-32,0 1-481,0-4-640,0-4-704,-6-5-1218,-5-8-1377,-2-11-1346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14125,'0'0'4538,"5"-11"-1490,-4 7-2767,1-1-126,-1 1 0,1 0 1,0 0-1,0 0 0,1 0 0,-1 0 1,1 1-1,-1-1 0,1 1 0,0-1 1,1 1-1,-1 0 0,1 0 0,-1 1 0,1-1 1,0 1-1,7-4 0,17-4 58,0 2-1,0 0 1,1 2-1,0 2 0,0 0 1,0 2-1,1 1 1,-1 2-1,51 6 1,-72-5-275,-1-1 1,0 2-1,0-1 0,0 1 1,0 0-1,0 0 1,0 1-1,-1-1 1,1 2-1,-1-1 0,0 1 1,-1 0-1,1 0 1,7 10-1,-10-12 56,-1 0 1,0 1-1,0 0 0,0-1 0,-1 1 1,1 0-1,-1 0 0,0 0 1,0 0-1,0 0 0,-1 0 1,1 0-1,-1 0 0,0 0 0,0 0 1,0 0-1,-1 0 0,0 0 1,1 0-1,-2 0 0,1 0 0,0 0 1,-1 0-1,1 0 0,-1-1 1,0 1-1,-4 5 0,-2 1 76,1-1 0,-2 0 0,1 0 0,-1-1 0,0 0 0,-1-1 0,0 0 0,0 0 0,0-1 0,-1-1 0,0 1 0,0-2 0,-1 0 0,1 0 0,-1-1 0,0 0 0,-17 1 0,27-3-530,-11-1-954,7-6-3236,5-10-3229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12460,'0'0'8856,"-9"2"-7874,2 2-864,0-1-1,0 1 1,0 0-1,0 1 1,0 0-1,1 0 1,0 0-1,0 1 0,0 0 1,1 0-1,0 0 1,0 0-1,1 1 1,0 0-1,-5 10 1,-8 16 223,1 0 0,1 1 0,2 1 0,-9 39 0,16-51-220,2 0 0,0 0 0,1 0 1,2 0-1,0 1 0,2-1 0,5 39 0,-4-53-93,1 0 0,0 0 0,1 0 0,0 0 0,0-1 0,1 0 0,0 0 0,1 0 0,-1-1 0,1 1-1,1-1 1,-1-1 0,1 1 0,1-1 0,-1-1 0,11 8 0,-5-5-497,1-1 0,-1 0-1,1-1 1,0 0 0,0-1 0,1-1-1,-1 0 1,1-1 0,22 2 0,2-4-5094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0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55 11627,'0'0'3230,"9"-8"427,25-26-396,-15 21-680,-19 13-2549,0 0-1,0 1 1,1-1 0,-1 0 0,0 0 0,0 0 0,0 0-1,1 0 1,-1 0 0,0 1 0,0-1 0,0 0-1,0 0 1,1 0 0,-1 0 0,0 1 0,0-1 0,0 0-1,0 0 1,0 0 0,0 1 0,0-1 0,0 0-1,0 0 1,1 1 0,-1-1 0,0 0 0,0 0 0,0 1-1,0-1 1,0 0 0,0 0 0,0 0 0,-1 1 0,1-1-1,0 0 1,0 0 0,0 1 0,0-1 0,0 0-1,-11 29 446,-5-8-392,0 0 0,-1-1 1,-2 0-1,0-2 0,0 0 1,-26 16-1,-20 20 316,109-55 320,146-29 205,-64 19-7362,-115 9 2475,-5 1-1420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13357,'0'0'8840,"55"-3"-6822,-8-8-481,10-1 65,9 0-609,0 2-577,-4 5-384,-6 4-544,-10 1-2211,-9 0-1985,-12-4-5766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15731,'1'0'152,"0"0"-1,1-1 0,-1 1 1,0-1-1,0 1 0,0-1 1,0 1-1,0-1 0,0 1 1,0-1-1,0 0 0,0 0 1,-1 1-1,1-1 0,0 0 1,0 0-1,-1 0 0,1 0 1,0 0-1,-1 0 0,1-1 1,13-29 899,-10 20-185,125-309 4859,-117 298-5549,-6 18-98,-2 12-35,-3 28-55,-1 0 0,-8 54 0,0 2 31,7-73-40,0 28 115,1-44-150,0 0 0,0 1 0,1-1-1,-1 0 1,1 0 0,0 1 0,0-1-1,0 0 1,0 0 0,3 4 0,-4-7 20,0 1 0,1-1 1,-1 1-1,1-1 0,-1 1 0,1-1 1,-1 1-1,0-1 0,1 0 1,0 1-1,-1-1 0,1 0 0,-1 1 1,1-1-1,-1 0 0,1 0 1,0 1-1,-1-1 0,1 0 1,-1 0-1,1 0 0,0 0 0,-1 0 1,1 0-1,0 0 0,-1 0 1,1 0-1,0 0 0,0-1 0,0 1 7,1-1-1,-1 1 0,0-1 0,1 0 0,-1 0 0,0 0 0,0 0 0,1 0 0,-1 0 0,0 0 0,1-2 0,10-14-324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3 247 18596,'0'1'89,"0"-1"0,-1 1 0,1-1-1,0 1 1,0 0 0,-1-1 0,1 1 0,0 0 0,0-1 0,0 1 0,0 0 0,0-1-1,0 1 1,0 0 0,0-1 0,0 1 0,0 0 0,0-1 0,0 1 0,0 0-1,1-1 1,-1 1 0,0-1 0,0 1 0,1 0 0,-1-1 0,0 1 0,1-1-1,-1 1 1,1-1 0,-1 1 0,1-1 0,-1 1 0,1-1 0,-1 1 0,1-1-1,-1 0 1,1 1 0,0-1 0,-1 0 0,1 0 0,-1 1 0,1-1 0,0 0-1,-1 0 1,1 0 0,0 0 0,-1 0 0,1 0 0,0 0 0,-1 0 0,1 0 0,0 0-1,-1 0 1,2-1 0,5 0 378,-1-1 0,1 0 0,-1 0 0,9-5 0,-11 6-317,8-5 54,0-1-1,1 0 1,-2 0 0,1-1 0,-1-1 0,-1 1 0,16-17 0,-20 17-189,1 0 1,-1 0-1,0 0 1,-1-1-1,0 0 0,0 0 1,-1-1-1,0 1 0,-1-1 1,4-18-1,-6 25-18,-1 0-1,0 0 1,0 0-1,0-1 1,0 1-1,0 0 1,0 0 0,-1 0-1,0 0 1,1-1-1,-3-4 1,2 7-1,0 0-1,1-1 1,-1 1 0,0 0 0,0 0-1,1 0 1,-1 0 0,0 0-1,0 0 1,0 1 0,0-1 0,0 0-1,-1 0 1,1 1 0,0-1-1,0 1 1,0-1 0,0 1 0,-1-1-1,1 1 1,0 0 0,-1-1 0,1 1-1,0 0 1,-1 0 0,1 0-1,0 0 1,-1 0 0,-1 1 0,-3 1-10,-1 0 0,1 0 1,0 0-1,0 1 1,0 0-1,0 1 1,1-1-1,0 1 1,-1 0-1,1 0 1,0 1-1,1 0 1,-1 0-1,-5 9 0,0-1-4,0 1-1,1 1 0,1 0 0,-9 25 0,14-35 20,2 0 0,-1 1 1,1 0-1,0-1 0,0 1 0,0 0 0,1-1 0,0 10 1,1-12-1,-1-1 0,0 0 0,1 1 0,-1-1 0,1 0 1,0 0-1,0 0 0,0 1 0,0-1 0,0 0 1,0 0-1,1 0 0,-1-1 0,1 1 0,-1 0 0,1 0 1,0-1-1,-1 1 0,1-1 0,0 0 0,0 1 1,0-1-1,3 1 0,1 0 0,0 0 1,1-1-1,-1 0 1,0 0-1,1 0 0,-1-1 1,0 0-1,1 0 1,-1-1-1,1 1 0,-1-2 1,0 1-1,1-1 1,9-4-1,5-2 7,-1-1 0,-1 0 0,19-14 0,46-40 94,-41 29 43,-27 25-37,-8 11 53,-7 0-126,0 0-1,0 0 1,-1 0 0,1 0-1,-1 0 1,1 0 0,-1 0-1,0 0 1,0 0 0,0 3-1,0-3-6,0 1 0,1-1 0,-1 1 1,0 0-1,1-1 0,-1 1 0,1-1 0,0 1 0,0-1 0,0 1 0,2 3 0,-1-4-11,0 0 1,0-1-1,1 1 1,-1-1-1,1 1 1,-1-1 0,1 0-1,-1 0 1,1 0-1,-1 0 1,1 0-1,0 0 1,0-1-1,-1 0 1,1 1-1,0-1 1,0 0-1,5-1 1,5 0 26,1-1 0,20-6 0,-21 5-30,15-5 7,-9 3-35,0 1 0,36-4 1,-53 8 7,0 0 0,-1 0 0,1 0-1,-1 0 1,1 0 0,-1 1 0,1-1 0,-1 0 0,1 1 0,-1 0 0,1-1 0,-1 1 0,0 0 0,1 0 0,-1 0 0,0 0 0,0 0 0,1 0 0,-1 0 0,0 0 0,0 0 0,0 0 0,0 1 0,1 1 0,1 4-31,0 0 1,0 0-1,-1 0 0,2 10 0,-3-12-105,0 0-1,0-1 1,1 1-1,0 0 1,0 0-1,0-1 1,0 1-1,1-1 1,2 5 0,-4-9 117,0 1 1,-1 0-1,1 0 1,0-1 0,0 1-1,0-1 1,0 1 0,-1-1-1,1 1 1,0-1-1,0 1 1,0-1 0,0 0-1,0 1 1,0-1 0,0 0-1,0 0 1,0 0-1,0 0 1,0 0 0,0 0-1,0 0 1,0 0 0,0 0-1,0-1 1,0 1-1,0 0 1,0 0 0,0-1-1,0 1 1,0-1-1,0 0 1,2-1-24,0 0 1,0-1-1,-1 1 1,1-1-1,-1 1 0,0-1 1,4-6-1,10-17-490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48 286 11371,'-11'4'3183,"9"-4"-2582,0 1-1,0-1 0,0 1 1,-1 0-1,1 0 0,0 0 1,0 0-1,0 0 0,0 0 1,1 0-1,-1 1 0,0-1 1,0 1-1,1-1 0,-1 1 1,1 0-1,-1 0 0,-1 2 1,12-6 1304,14-11-1405,-1-1 0,0-2 0,0 0 0,-2-1 0,21-22 0,-20 19-329,4-2-93,-1 0-1,-2-2 1,0-1-1,-2 0 0,21-34 1,-66 113-219,-20 69 0,38-103 129,3-10-28,1 1-1,0-1 1,0 1 0,1 0-1,0 0 1,0 21-1,2-31-42,1 0 0,-1-1 1,0 1-1,0 0 0,1-1 0,-1 1 0,1 0 0,-1-1 0,0 1 0,1 0 0,-1-1 0,1 1 0,-1-1 1,1 1-1,0-1 0,-1 1 0,1-1 0,-1 0 0,1 1 0,0-1 0,-1 0 0,1 1 0,0-1 0,0 0 1,-1 0-1,1 0 0,0 0 0,-1 1 0,1-1 0,1-1 0,25-3-6032,-12-7-686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18 202 865,'-18'28'18607,"33"-36"-11511,39-37-4842,-19 10-1509,59-75 1,-69 79-678,-26 75-223,-22 55 152,16-72 8,0 0 0,2 1 0,1 0-1,-1 30 1,5-58-67,0 1 0,0 0 0,0-1 0,0 1 0,0-1 0,0 1 0,1-1 0,-1 1 0,0-1 0,0 1 0,0-1 0,1 1 0,-1-1 0,0 0 0,1 1 0,-1-1 0,0 1 0,1-1 0,-1 0 0,0 1 0,1-1 0,-1 0 0,1 1 0,-1-1 0,1 0 0,-1 0 0,1 1 0,-1-1 0,1 0 0,-1 0 0,1 0 0,-1 0 0,1 0 0,-1 0 0,1 0 0,-1 0 0,1 0 0,-1 0 0,1 0 0,-1 0 0,1 0 0,0 0 0,-1 0 0,1 0 0,-1-1 0,0 1 0,1 0 0,-1 0 0,1-1 0,-1 1 0,1 0 0,0-1 1,25-16-6156,-13-1-691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15439,'0'0'14189,"66"12"-14157,-41-12 32,-1-2-929,-1-2-1569,-4-3-1602,0 0-4516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11435,'0'0'16581,"8"-3"-16021,8-7-375,-1 0 0,0-1 0,0 0 0,-1-2 0,0 1 0,-1-2 0,13-16-1,22-22 393,-55 78-892,-32 42 291,-10 19 47,45-79-29,1 0 0,-1 1 0,1-1 0,1 1 0,0 0 0,0 0 0,-1 18 1,3-27-59,0 1 1,0 0 0,0-1 0,0 1-1,0 0 1,0-1 0,0 1-1,0 0 1,0-1 0,0 1 0,1-1-1,-1 1 1,0 0 0,0-1 0,1 1-1,-1-1 1,0 1 0,1 0-1,-1-1 1,0 1 0,1-1 0,-1 1-1,1-1 1,-1 0 0,1 1 0,-1-1-1,1 1 1,-1-1 0,1 0-1,0 0 1,-1 1 0,1-1 0,1 1-1,24-8-2959,21-25-5666,-19 5 420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11 13741,'0'0'3347,"-10"6"-315,-2 1-2538,1 1 0,-1 0 0,1 1 1,1 0-1,0 1 0,0 0 0,1 1 0,0-1 0,1 2 0,-11 18 0,15-22-364,1-1-1,-1 1 1,1 0 0,1 0 0,-1 1-1,1-1 1,1 0 0,0 1 0,0-1-1,0 1 1,1-1 0,1 11 0,0-17-65,-1-1 0,1 1 0,0 0 0,0-1 0,0 1 0,0 0 1,0-1-1,0 1 0,1-1 0,-1 0 0,0 1 0,1-1 0,-1 0 0,1 0 1,-1 0-1,1 0 0,-1 0 0,1 0 0,0 0 0,-1-1 0,1 1 0,0-1 0,0 1 1,0-1-1,0 0 0,-1 1 0,1-1 0,0 0 0,0 0 0,0 0 0,3-1 0,3 0 214,-1 1-1,0-1 0,1-1 0,-1 1 0,0-1 0,14-6 0,-9 1-140,0 0 0,0-1 0,0 0-1,-1-1 1,0-1 0,0 1 0,15-21-1,-20 23-108,0-1 0,-1 0 0,0 0 0,0 0 0,-1-1 0,0 1 0,0-1 0,-1 0 0,-1-1 0,1 1 0,-1 0 0,1-16 0,-3 23-71,0 0 0,0-1 0,-1 1 0,1 0 0,0-1 0,-1 1 0,0 0 0,1-1 0,-1 1-1,0 0 1,0 0 0,0 0 0,0 0 0,-1 0 0,1 0 0,0 0 0,-1 0 0,0 0 0,1 1 0,-1-1 0,0 1 0,0-1 0,0 1 0,0 0 0,0-1 0,0 1 0,0 0 0,0 1 0,-1-1-1,1 0 1,0 1 0,0-1 0,-1 1 0,1-1 0,0 1 0,-1 0 0,-3 0 0,-2 0-428,-1 0 1,1 1-1,0 0 1,0 0-1,0 1 0,0 0 1,0 0-1,0 1 1,-14 7-1,-4 6-4514,-38 32 1,52-38 1946,-16 12-7757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13068,'0'0'8798,"15"-2"-7052,382-30 4473,-193 36-6043,181-6-1313,-326-5 887,0-2 1,105-32 0,11-3-5660,-173 44 3576,-5 0-1217,-13 0-1153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8264,'0'0'13292,"9"-4"-11407,11-5-896,1 2 0,0 0 0,24-4 0,-32 9-743,-1-1 1,1 2-1,0 0 0,-1 0 0,1 2 0,0-1 0,21 5 0,-32-5-248,-1 0-1,1 1 1,-1-1-1,1 1 1,-1 0-1,1-1 0,-1 1 1,1 0-1,-1 0 1,0 0-1,1 0 0,-1 0 1,0 0-1,0 0 1,0 0-1,0 0 1,0 1-1,0-1 0,0 0 1,0 1-1,0-1 1,-1 1-1,1-1 1,-1 1-1,1-1 0,-1 1 1,1 0-1,-1-1 1,0 1-1,0-1 0,0 1 1,0 0-1,0-1 1,0 1-1,0-1 1,-1 1-1,1 0 0,0-1 1,-1 1-1,1-1 1,-1 1-1,0-1 0,0 1 1,1-1-1,-3 3 1,-2 5-25,0-1 1,0 0-1,-1 0 1,0 0-1,0-1 1,-8 8-1,-44 28-255,-5 5 223,92-46 96,20-4-128,0-1 0,55-12 0,26-16-6293,-57 7-1720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4452,'0'0'8728,"5"11"-5295,14 31-1032,-3 1 0,14 52 1,-22-65-1908,-2 1 1,-1 0 0,-1 1 0,-2-1 0,-1 1 0,-1-1 0,-8 53 0,0-44-195,-2-1 0,-2 0 0,-1-1 0,-2-1 0,-35 64 0,23-57-994,-33 45 1,-40 27-6762,68-84-1492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14029,'0'0'9930,"52"14"-8265,-8-14 289,14 0-961,0 0-609,3 0-320,-3 0-32,-9 2-736,-11 2-1730,-12-1-1122,-18 1-2145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6694,'0'0'10666,"47"9"-7142,1-9-1154,4-7-512,9 0-641,5-1-865,-4 4-384,0-1-1858,-6-1-2466,-5-4-4965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21877,'-16'2'2192,"5"3"-1456,-1-1-392,7-1 585,-1-2-2154,9-1 1385,0 2-416,4-2-464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11787,'0'0'8488,"0"69"-7014,0-30-321,0 4-481,-3 6-351,1 1-193,-2 0-64,-2 0 0,-1-6-897,-1-5-2018,-1-10-2370,-2-9-2754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10858,'0'0'2963,"5"-10"272,-3 4-2883,1 0 0,1 0 0,-1 0 0,1 1 0,0-1 0,0 1 0,0 0 0,1 0 0,-1 1 0,1-1 0,0 1 0,1 0 0,-1 1 0,1-1 0,0 1 0,12-5 0,7-1-3,0 2 0,1 1-1,0 0 1,0 2 0,0 1-1,0 2 1,35 1-1,-45 0-387,0 2 0,-1 0 0,1 0 0,-1 1 0,0 1 0,0 1 0,0 0 0,0 1 0,-1 0 0,0 2 0,0-1 0,-1 2 0,17 12 0,-26-17-64,0-1 1,-1 1-1,0 0 1,1 0-1,-1 0 1,-1 1-1,1-1 1,-1 1-1,1-1 1,2 11-1,-5-14 100,1 1-1,-1 0 1,0-1-1,0 1 1,1 0-1,-1-1 1,-1 1-1,1 0 1,0-1-1,0 1 0,-1 0 1,1-1-1,-1 1 1,1 0-1,-1-1 1,0 1-1,1-1 1,-1 1-1,0-1 1,0 0-1,0 1 1,0-1-1,0 0 0,-1 1 1,1-1-1,0 0 1,-1 0-1,1 0 1,0 0-1,-1-1 1,1 1-1,-1 0 1,1 0-1,-1-1 1,-2 1-1,-14 5 266,-1-2 0,0 0 0,-37 3 0,6-1-1473,1 5-4402,39-7-724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12684,'0'0'8072,"-9"2"-7341,0 1-584,1 1 0,-1 0 0,1 0 0,0 1 0,0 0 0,1 0 0,-1 1 0,1 0 0,0 0 0,1 1 0,-1 0-1,1 0 1,1 0 0,-1 1 0,-5 11 0,-14 24 1240,-31 70 0,47-93-1085,1-1 1,1 1 0,1 0-1,0 0 1,2 1 0,-3 27-1,6-41-252,1-1 0,0 1-1,0 0 1,1 0 0,0 0-1,0-1 1,0 1 0,1 0 0,0-1-1,0 1 1,1-1 0,0 0-1,0 0 1,0 0 0,1 0 0,0 0-1,0-1 1,1 0 0,-1 0-1,1 0 1,0 0 0,11 7 0,-1-2-101,1-1 1,1-1-1,-1 0 1,1-1-1,1-1 1,20 5-1,11-3-3048,1-5-4104,-5-3-8396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0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7143,'0'0'20029,"1"11"-19618,0-4-381,0 1-1,0-1 1,-1 1 0,-1-1-1,1 0 1,-1 1-1,0-1 1,-1 0-1,0 1 1,0-1-1,0 0 1,-1 0-1,0-1 1,-1 1-1,1-1 1,-8 11-1,-13 16 87,-2-2 0,-52 52-1,106-85-61,66-25 82,-44 11-50,1 2 1,59-7-1,-81 19-576,13-2-1557,-19-2-4444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14350,'0'0'7591,"64"-3"-5061,-32-3-672,8 1-385,-5 2-704,3 0-545,-4 3-192,-8 0-736,4 0-1603,-7 0-1889,0 0-3555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32 11307,'0'0'8600,"-10"-4"-7100,5 2-1370,0 1 1,1-1-1,-1 1 0,0 0 0,0 0 1,0 0-1,0 0 0,0 1 1,0 0-1,0 0 0,0 1 1,0-1-1,0 1 0,0 0 0,0 0 1,1 1-1,-1 0 0,0-1 1,1 1-1,-1 1 0,-5 3 1,-10 6 311,0 2-1,2 0 1,-1 1 0,-31 34 0,43-42-334,1 1 1,0-1-1,0 2 0,1-1 0,0 0 0,1 1 1,-1 0-1,2 0 0,-1 1 0,1-1 1,1 1-1,0-1 0,0 1 0,0 13 1,1-21-100,1 1 0,1-1-1,-1 0 1,0 0 0,0 0 0,1 0 0,-1 0 0,1-1 0,0 1 0,0 0 0,-1 0 0,1 0 0,0 0 0,1-1 0,-1 1 0,0 0 0,0-1 0,1 1 0,-1-1 0,1 0 0,-1 1 0,1-1-1,3 2 1,-1-1 56,1 0 0,0 0 0,0-1 0,-1 0 0,1 0 0,0 0 0,0 0-1,0-1 1,9 0 0,0-1 119,1 0 0,-1-1 0,0-1 0,0 0 0,0-1 0,17-8 0,-12 3 19,-2-1 0,1-1 0,-2 0 0,1-1 0,-2-1 0,26-27 0,-32 31-162,-1 0 0,-1 0-1,0-1 1,0 0-1,-1-1 1,0 1-1,-1-1 1,0-1-1,-1 1 1,0 0-1,-1-1 1,3-20-1,-6 30-105,1 0 0,-1 1 0,1-1-1,-1 0 1,0 0 0,0 1-1,0-1 1,0 0 0,0 1-1,-1-1 1,1 0 0,0 0-1,-1 1 1,1-1 0,-1 1-1,0-1 1,1 0 0,-1 1-1,0-1 1,0 1 0,0 0 0,0-1-1,0 1 1,0 0 0,-1-1-1,1 1 1,0 0 0,-1 0-1,1 0 1,-1 0 0,1 0-1,-1 1 1,1-1 0,-1 0-1,1 1 1,-1-1 0,0 1-1,1-1 1,-1 1 0,0 0 0,0 0-1,1 0 1,-1 0 0,-2 0-1,-2 1-613,0 0-1,0 0 1,0 1-1,0-1 1,0 2-1,0-1 1,0 0-1,1 1 1,0 0-1,-1 0 1,-6 7-1,-15 17-5090,6 1-1982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4644,'0'0'15279,"-3"61"-11916,-14-29-1185,-4 4-865,-2 2-512,4-1-481,1-6-288,6-1 32,7-7-992,5-8-962,0-9-1473,17-13-8457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81 9897,'0'0'14846,"-9"8"-13682,7-6-1059,-37 34 861,38-34-942,-1-1 1,0 1 0,1 0 0,-1 0 0,1-1-1,0 1 1,0 0 0,0 0 0,0 1 0,0-1-1,0 0 1,0 0 0,0 0 0,1 1 0,0-1-1,-1 0 1,1 0 0,0 1 0,0-1 0,0 0-1,0 1 1,0-1 0,2 4 0,2-2-11,0-1 0,0 0 0,1 0 0,-1-1 0,1 1 0,0-1 0,0 0 0,0 0 0,0 0 0,0-1 0,0 0 0,11 1 0,1 2-4,-15-4-10,107 35-10,-99-32 8,0 2 0,-1-1 0,1 1 0,-1 1 1,0 0-1,0 0 0,-1 1 0,12 10 0,-19-16-2,0 0 0,0 1 0,0-1-1,0 0 1,0 1 0,0-1 0,-1 0-1,1 1 1,0-1 0,-1 1 0,1-1-1,-1 1 1,0 0 0,1-1 0,-1 1-1,0-1 1,0 1 0,0 0 0,0-1-1,0 1 1,0-1 0,0 1 0,-1 2-1,-1-2 4,1 1-1,0 0 1,-1 0-1,0-1 0,0 1 1,0-1-1,0 1 1,0-1-1,0 0 0,-1 0 1,-2 3-1,-9 4 36,1-1 1,-1-1-1,-26 11 0,35-16-12,-6 4 81,-1-1 0,1-1 0,-1 0 0,0 0 1,-1-1-1,1-1 0,0 0 0,-1-1 0,0 0 1,1-1-1,-19-1 0,29 0-248,0 0-1,1 1 1,-1-1-1,0 0 1,1 0-1,-1 0 0,0 0 1,1-1-1,-1 1 1,1 0-1,-1-1 1,1 1-1,0-1 1,0 1-1,0-1 1,0 0-1,0 1 1,0-1-1,0 0 1,0 0-1,0-3 1,-9-47-7702,9 45 6377,-3-34-7243</inkml:trace>
  <inkml:trace contextRef="#ctx0" brushRef="#br0" timeOffset="1">65 47 11147,'0'0'4228,"53"-16"-481,-17 11-832,5-3-737,6 3-705,-2 1-800,6 2-545,-9 0-160,-1 1-1537,-9 1-3556,-3-4-7239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13741,'0'0'4837,"6"58"-2691,3-23-385,-3 7-319,-4 8-417,2 3-321,-4 4-223,0 4 31,-12 6-191,-10 1-97,-6 0-160,-8-2 0,-6-6-64,-3-7-897,-6-12-1762,2-13-4900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11243,'3'-8'1308,"0"-1"-684,12-29 1303,-10 12 4778,-5 48-5642,-13 339 2130,0 3-925,14-230-1953,23 178 0,-19-258-283,-6-43-189,2 0 0,-1 0 0,2 0 0,-1-1 0,1 1 0,1 0 0,0-1 0,1 1 0,8 16 0,-12-26 61,0-1 0,0 0 0,0 0 0,0 0 0,0 1 0,0-1-1,0 0 1,0 0 0,0 1 0,0-1 0,0 0 0,0 0 0,0 0 0,1 1 0,-1-1-1,0 0 1,0 0 0,0 0 0,0 0 0,0 0 0,1 1 0,-1-1 0,0 0 0,0 0-1,0 0 1,1 0 0,-1 0 0,0 0 0,0 0 0,0 1 0,1-1 0,-1 0 0,0 0-1,0 0 1,1 0 0,-1 0 0,0 0 0,0 0 0,0 0 0,1 0 0,-1 0-1,0-1 1,0 1 0,0 0 0,1 0 0,-1 0 0,0 0 0,0 0 0,0 0 0,1 0-1,-1 0 1,0-1 0,0 1 0,0 0 0,1 0 0,-1 0 0,0 0 0,0-1 0,0 1-1,3-15-6302,-1-11-3733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241 174 20532,'0'-3'167,"1"1"0,-1 0 0,-1 0 0,1 0 0,0 0 0,0 0 0,-1 0 0,1-1 0,-1 1 0,0 0 0,0 0 0,0 1-1,0-1 1,0 0 0,0 0 0,0 0 0,0 1 0,-1-1 0,1 0 0,-1 1 0,1-1 0,-1 1 0,0 0 0,0-1 0,1 1 0,-1 0-1,0 0 1,0 0 0,0 1 0,0-1 0,0 0 0,0 1 0,0-1 0,0 1 0,-1 0 0,1-1 0,-3 1 0,-1 0-40,-1 1 1,1-1-1,0 1 1,-1 0-1,1 1 1,0-1-1,-1 1 1,1 0-1,0 1 1,0 0 0,-7 4-1,4 0-102,-1 0 0,1 1 0,0 0 0,0 0 0,1 1 0,0 0 0,-9 15 0,13-19-23,1 0-1,0 1 0,0 0 0,0 0 1,1 0-1,0 0 0,0 0 0,0 0 0,1 0 1,0 1-1,0-1 0,0 1 0,1-1 1,0 1-1,1 7 0,-1-12-1,1-1 0,-1 1 1,1-1-1,-1 1 0,1-1 0,-1 1 0,1-1 0,0 1 0,0-1 0,0 0 1,0 1-1,0-1 0,0 0 0,0 0 0,0 0 0,0 0 0,1 0 0,-1 0 1,0 0-1,1 0 0,-1 0 0,1 0 0,-1-1 0,1 1 0,-1-1 0,1 1 1,-1-1-1,1 0 0,-1 0 0,1 1 0,0-1 0,-1 0 0,1 0 0,2-1 1,3 0-3,-1 0 0,1 0 1,-1-1-1,1 1 1,-1-2-1,0 1 1,8-5-1,3-3 1,-1 0 0,0-2 1,-1 1-1,0-2 0,-1 0 0,21-26 0,-18 18 8,-1-2-1,-1 1 1,-1-2-1,14-28 1,-25 45-8,13-33 12,-15 37-9,0 0 0,0 0 0,-1 0 0,1 0 0,-1 0 0,1 0 0,-1 0 0,0 0 0,0 0 0,0 1 0,-1-5 0,1 7-1,0 0-1,0 0 1,0 0-1,-1 0 1,1-1-1,0 1 1,0 0-1,0 0 1,0 0-1,0-1 1,0 1-1,0 0 1,0 0-1,-1 0 1,1 0-1,0-1 1,0 1-1,0 0 1,0 0-1,0 0 1,-1 0-1,1 0 1,0 0-1,0 0 1,0 0-1,-1 0 1,1-1-1,0 1 1,0 0-1,0 0 0,-1 0 1,1 0-1,0 0 1,0 0-1,0 0 1,-1 0-1,1 0 1,0 0-1,0 1 1,0-1-1,-1 0 1,-9 7 7,-5 12-10,4-3-82,0 1 1,2-1-1,0 1 0,0 1 0,2 0 1,0 0-1,2 0 0,0 1 0,-5 33 1,10-50-22,-1-1 0,1 1 0,0 0 1,0 0-1,0-1 0,0 1 0,1 0 1,-1 0-1,0-1 0,1 1 0,-1 0 1,1-1-1,-1 1 0,1 0 0,0-1 1,0 1-1,0-1 0,0 0 0,0 1 1,0-1-1,0 1 0,2 1 0,-1-3-7,0 1-1,0 0 0,0 0 0,0-1 0,0 1 0,0-1 1,0 0-1,0 1 0,0-1 0,0 0 0,0 0 1,0 0-1,0-1 0,0 1 0,0 0 0,0-1 1,0 1-1,0-1 0,0 0 0,2-1 0,21-8-852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10025,'0'0'6278,"15"1"-5119,36 1 172,-1-3 0,77-9 0,328-65 2873,229-42-3395,-364 61-777,2-1-403,436-71 968,6 33 1568,93 53-1323,-578 33-888,-262 9-114,23-1-618,0-2 0,75-14 1,-124 18-4921,-5-1 2117,3-1 902,-13 0-3909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14862,'0'0'8002,"12"-7"-6416,0-1-1220,-7 5-221,0-1 0,0 1-1,0 0 1,1 0 0,-1 0-1,1 1 1,0-1 0,0 2-1,0-1 1,0 1 0,0 0 0,12-1-1,15 2 126,0 2 0,1 2 0,55 12-1,98 37-360,-122-32 182,-62-20-91,2 0-1,1 1 0,0 0 0,-1 0 0,1 0 0,-1 1 0,10 6 0,-13-8 1,-1 1 0,0-1 0,0 0 1,0 1-1,0-1 0,0 1 0,0-1 0,0 1 0,0-1 0,-1 1 0,1 0 0,-1-1 0,1 1 0,-1 0 0,1 0 0,-1-1 0,0 1 0,0 0 0,0 0 0,0-1 0,0 1 0,-1 0 0,1 0 0,0-1 0,-1 1 0,1 0 0,-1 0 0,0-1 0,-1 3 0,-3 8 76,-2-1-1,1 1 1,-2-1 0,1-1-1,-17 18 1,-54 48 394,62-61-342,-18 18-292,-41 36 268,68-63-1766,0-1 0,-1 0 0,0-1 0,-15 8-1,1-6-10812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1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13 348 6790,'0'0'10138,"-3"9"-7645,-6 24-454,9-33-1967,0 1-1,0-1 1,0 1-1,1-1 0,-1 1 1,0-1-1,0 1 1,1-1-1,-1 0 1,0 1-1,0-1 0,1 1 1,-1-1-1,1 0 1,-1 1-1,0-1 1,1 0-1,-1 1 0,1-1 1,-1 0-1,1 0 1,-1 1-1,1-1 0,-1 0 1,1 0-1,-1 0 1,1 0-1,-1 1 1,1-1-1,-1 0 0,1 0 1,-1 0-1,1 0 1,-1 0-1,1-1 1,-1 1-1,1 0 0,-1 0 1,1 0-1,-1 0 1,1 0-1,-1-1 1,1 1-1,-1 0 0,1-1 1,1 1 315,10-3 221,1 0 1,-1-1-1,0 0 0,0-1 0,0 0 1,17-11-1,68-49 35,-66 44-403,1-2-64,-2-1-1,47-47 1,-66 60-184,-1 0-1,0-1 1,-1 0-1,0-1 1,-1 0 0,-1 0-1,0-1 1,0 1-1,7-28 1,-48 121-915,29-61 960,1 0 1,0 0 0,2 0 0,0 1 0,1-1 0,2 1-1,2 29 1,-1-41-159,0 1-1,0 0 1,1-1 0,0 0-1,0 1 1,1-1-1,0 0 1,6 7-1,-6-9-353,1-1-1,-1 1 1,1-1-1,0 0 1,1-1-1,-1 1 0,1-1 1,0 0-1,0-1 1,0 1-1,9 2 1,16 5-6262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2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95 123 2146,'0'0'17024,"-4"-10"-15038,-11-34-459,15 42-1419,0 0 1,0-1-1,0 1 0,0 0 1,1 0-1,-1 0 0,0 0 1,1 0-1,0-1 0,0 1 1,-1 0-1,1 1 0,0-1 1,0 0-1,1 0 1,-1 0-1,0 0 0,1 1 1,-1-1-1,1 1 0,-1-1 1,1 1-1,0 0 0,3-2 1,-1 0 61,0 0 0,0 1 0,1 0 0,-1 0 0,1 0 0,-1 0 0,1 1 0,-1 0 0,7-1 0,-9 2-167,0 0 0,-1 0-1,1 0 1,0 0 0,-1 0 0,1 0-1,0 0 1,-1 1 0,1-1 0,-1 1-1,1-1 1,-1 1 0,1 0-1,-1 0 1,1 0 0,-1-1 0,1 1-1,-1 0 1,0 1 0,0-1 0,1 0-1,1 3 1,-2-2-5,1 1 0,-1 0 1,0 0-1,0 0 0,0 0 0,0 0 0,-1 0 1,1 1-1,-1-1 0,0 0 0,0 5 0,0 2-30,-1 0 1,-1 0-1,0 0 0,0 0 0,-1 0 0,0 0 1,-5 9-1,-111 182-1159,85-148 1191,29-46-1,3-4-5,0-1 1,0 1 0,0-1 0,1 1-1,-1 0 1,1 0 0,0 0 0,0 0 0,0 0-1,0 0 1,0 0 0,1 0 0,-1 1-1,1 4 1,1-8 1,-1 1-1,1 0 1,0-1-1,-1 1 0,1-1 1,0 1-1,0-1 1,-1 1-1,1-1 0,0 0 1,0 1-1,0-1 1,0 0-1,-1 0 1,1 1-1,0-1 0,0 0 1,0 0-1,0 0 1,0 0-1,0 0 1,0 0-1,0-1 0,1 1 1,26-4 38,-3-3-36,-1-2-1,0-1 1,32-17-1,-5-1-2891,-46 25 2323,-3 2-116,0 1-1,0-1 1,0-1 0,-1 1-1,1 0 1,0 0 0,-1-1-1,1 1 1,-1-1 0,0 1-1,3-4 1,-3-3-6231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5477,'0'0'16015,"79"-28"-14926,-38 15-416,4 0-577,4 4-96,0 0-1057,-1-2-3619,-1-5-6663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2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78 7751,'0'0'4885,"-9"-5"-2413,1 1-1709,5 2-504,0 1 0,0 0-1,0-1 1,0 0 0,0 0 0,1 0 0,-1 0 0,1 0 0,-1 0 0,1 0 0,0-1 0,0 0 0,-2-2 0,4 4-97,-1 0-1,1 1 1,-1-1 0,1 0 0,0 1 0,-1-1-1,1 0 1,0 1 0,0-1 0,0 0-1,-1 0 1,1 1 0,0-1 0,0 0 0,0 1-1,0-1 1,0 0 0,0 0 0,0 1 0,1-1-1,-1 0 1,0 0 0,0 1 0,1-1 0,-1 0-1,0 1 1,1-1 0,-1 0 0,1 0-1,23-10 1920,37 7-963,-56 4-810,-2 0-290,0-1 0,0 2 0,0-1 0,0 0 0,0 1 0,1-1 0,-1 1 0,0 0 0,0 0 0,-1 0 0,1 0 0,0 0 0,0 1 0,0 0 0,-1-1 0,4 4 0,-5-3-20,1 0 1,-1 0-1,0 0 1,0 0-1,0 0 1,0 0-1,0 1 1,0-1-1,-1 0 1,1 1 0,-1-1-1,0 0 1,1 1-1,-1-1 1,0 1-1,-1-1 1,1 0-1,0 1 1,-1-1-1,1 0 1,-1 1-1,-1 2 1,-4 9-75,-1-1-1,0-1 1,-1 0-1,-1 0 1,0 0-1,0-1 1,-1 0-1,-1-1 1,-17 14 0,-7 9-356,11-12 234,18-17 188,0 0-1,1 1 1,0-1 0,0 1 0,0 0 0,1 0-1,-1 1 1,1-1 0,1 1 0,-1 0 0,1 0-1,-4 9 1,7-14 15,0 1 0,0-1 0,1 0 0,-1 0 0,0 0 0,1 0 0,-1 0 0,1 0 0,-1 0 0,1 0 0,-1 0 0,1 0 0,0 0 0,-1 0 0,1-1 0,0 1-1,0 0 1,0 0 0,0-1 0,-1 1 0,1 0 0,0-1 0,0 1 0,0-1 0,0 1 0,0-1 0,1 0 0,-1 1 0,0-1 0,0 0 0,0 0 0,0 0 0,2 0 0,46 3 131,-40-3-83,24 1-196,62-2-203,-36-11-5870,-48 5 755,-4-1-1997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2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14221,'0'0'8456,"78"-23"-6918,-27 14-321,-1 1-544,13 2-641,-3 2-417,-9-1-3042,-6-7-5509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2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1153 6822,'19'0'9837,"4"-1"-4896,5-1-4667,1-1-1,34-8 1,142-39 495,117-23-513,-295 65-60,-1-1 0,0 0-1,-1-2 1,0-1 0,42-27 0,258-183 241,-294 194-231,34-37-1,1-1-151,13-18-18,-51 53-19,31-28-1,-18 21-1,2 3-1,1 1 1,2 3-1,1 1 1,1 3-1,86-36 1,-59 37-19,2 3 0,0 4 1,97-13-1,-118 26 0,1 2 0,-1 2 1,1 3-1,0 2 0,72 14 0,-117-14-2,0 1 0,-1 1 0,1-1 0,-1 2 0,0-1 1,-1 1-1,0 1 0,0 0 0,0 1 0,-1 0 0,0 0 0,0 1 0,8 11 0,24 21-7,-23-27 29,0 0 0,1-1 0,0 0 0,1-2 0,0 0 0,1-2 0,38 13 0,164 33 160,-155-41-160,492 60 677,-528-71-681,489 12 938,-401-16-960,-171-23-4459,16 9-1547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53 320,'2'-49'17656,"-1"46"-14696,-1 6-813,1 27-994,5 488 2429,-4-426-3194,4-1-1,4 0 1,3 0 0,43 144-1,-5-30 814,-43-191-1045,-2-24-24,0-25-1888,-6 6-2093,0-4-3245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59 12940,'0'0'6566,"3"-8"-4409,1-1-1694,-2 7-334,-1-1 0,0 0-1,1 0 1,-1 0 0,0 0 0,-1 0-1,1 0 1,-1-1 0,1 1 0,-1-4-1,0 6-110,0 1-1,-1 0 0,1-1 1,0 1-1,-1 0 0,1-1 0,-1 1 1,1 0-1,-1 0 0,1-1 1,0 1-1,-1 0 0,1 0 1,-1 0-1,1 0 0,-1-1 1,1 1-1,-1 0 0,1 0 1,-1 0-1,1 0 0,-1 0 1,1 0-1,-1 0 0,1 1 0,-1-1 1,1 0-1,-1 0 0,1 0 1,-1 0-1,1 1 0,-1-1 1,1 0-1,-1 0 0,1 1 1,0-1-1,-1 0 0,1 1 1,0-1-1,-1 0 0,1 1 1,-1 0-1,-22 14-116,13-4 208,0 1-1,1 0 1,0 0-1,0 1 1,2 0-1,-1 1 1,2 0 0,0 0-1,0 0 1,2 1-1,0 0 1,0-1-1,1 2 1,1-1-1,1 0 1,0 0 0,2 22-1,0-30-20,1 0-1,0-1 1,0 1-1,1-1 1,0 0-1,0 0 1,0 0-1,1 0 1,7 9 0,12 21-505,-23-36-458,-3-1 319,0 0 1,0-1 0,1 1 0,-1-1-1,0 0 1,0 0 0,1 0 0,-1 0-1,1-1 1,0 1 0,0-1 0,0 1-1,0-1 1,0 0 0,0 1 0,-1-5 0,-5-5-2429,-11-12-3625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15427,'6'1'6137,"8"-9"-3834,4-9-1958,0-11 1797,-12 18-855,-13 19-818,7-9-462,0 0 0,0 0 0,0 1 0,0-1 0,-1 0 0,1 0 0,0 0 0,0 0 0,0 0 0,0 1 0,-1-1 0,1 0 0,0 0 0,0 0 0,0 0 0,0 0 0,-1 0 0,1 0 0,0 0 0,0 0 0,-1 0 0,1 0 0,0 0 0,0 0 0,0 0 0,-1 0 0,1 0 0,0 0 0,0 0 0,0 0 0,-1 0 0,1 0 0,0 0 0,0 0 0,0 0 0,-1 0 0,1 0 0,0-1 0,0 1 0,0 0 0,0 0 0,0 0 0,-1 0 0,1-1 0,0 1-7,0-1 1,1 1-1,-1-1 1,0 1 0,0 0-1,0-1 1,1 1-1,-1-1 1,0 1-1,1-1 1,-1 1-1,0 0 1,1-1 0,-1 1-1,1 0 1,-1 0-1,0-1 1,1 1-1,-1 0 1,1 0-1,-1-1 1,1 1 0,-1 0-1,1 0 1,-1 0-1,1 0 1,-1 0-1,1 0 1,0 0 0,16-1 0,-16 1-1,1 0 3,0 0 0,0 0 0,1 0 0,-1 0-1,0 0 1,0 0 0,0 1 0,0-1 0,0 1 0,0-1-1,-1 1 1,1 0 0,0 0 0,0 0 0,0 0-1,-1 0 1,1 0 0,0 1 0,-1-1 0,1 0-1,-1 1 1,3 3 0,-3-3 2,0 1 0,0-1 0,-1 1 0,1 0 0,-1-1 0,1 1 0,-1 0 0,0 0 0,0 0 0,0-1 0,0 1 0,-1 0 0,1 0 0,-1-1 0,1 1 0,-2 3 0,-8 21 93,-20 40 1,6-16 107,23-46-57,3-5-46,7-11 4,14-21-5,53-113 28,-50 92-296,-26 52 162,0 1 1,1 0-1,-1 0 0,0 0 1,0 0-1,0 0 1,0 0-1,1 0 0,-1 0 1,0 0-1,0 0 0,0 0 1,0 0-1,1 0 0,-1 0 1,0 0-1,0 0 1,0 0-1,0 0 0,1 0 1,-1 1-1,0-1 0,0 0 1,0 0-1,0 0 1,0 0-1,1 0 0,-1 0 1,0 0-1,0 0 0,0 1 1,0-1-1,0 0 0,0 0 1,0 0-1,0 0 1,1 0-1,-1 1 0,0-1 1,0 0-1,0 0 0,0 0 1,0 0-1,0 1 0,0-1 1,0 0-1,0 0 1,0 0-1,0 0 0,0 1 1,0-1-1,7 17-62,-1-3 24,-5-13 43,1 1 0,-1-1 1,1 1-1,0-1 1,0 0-1,-1 0 1,1 0-1,0 0 0,0 0 1,0 0-1,0 0 1,1-1-1,-1 1 1,0-1-1,0 0 0,0 1 1,0-1-1,1 0 1,-1 0-1,0 0 1,0-1-1,0 1 0,0 0 1,1-1-1,-1 0 1,0 1-1,3-3 0,6 0 12,-2-2 0,1 1 0,0-1 0,10-8 0,41-35-394,-74 74 226,3-6 86,-11 27 0,20-43 53,-1 1-1,1 0 1,-1 0 0,1 0-1,1 0 1,-1 0 0,1 0-1,0 0 1,0 0 0,0 0-1,2 7 1,-2-11-18,1 0 1,-1-1-1,0 1 1,1-1-1,-1 1 1,1-1-1,-1 1 0,1-1 1,-1 1-1,1-1 1,-1 0-1,1 1 1,0-1-1,-1 0 0,1 1 1,-1-1-1,1 0 1,0 0-1,-1 0 0,1 1 1,0-1-1,-1 0 1,1 0-1,0 0 1,0 0-1,-1 0 0,1 0 1,0 0-1,-1-1 1,1 1-1,0 0 0,-1 0 1,1 0-1,-1-1 1,1 1-1,1-1 1,22-10-2278,26-31-4818,-37 29 5568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8296,'0'0'11146,"55"-17"-10185,-30 22-480,7 0-417,-8-3-417,3-2-1953,-1 0-2306,-2-8-4933</inkml:trace>
  <inkml:trace contextRef="#ctx0" brushRef="#br0" timeOffset="1">317 0 11499,'0'0'9545,"-47"61"-8840,41-38-385,3 2-192,3-3-128,0-1 32,0-2 0,0-1 0,3-4-128,3-1-737,9-3-800,-4-3-962,-1-5-1056,7-2-2659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 5285,'0'0'8920,"10"-3"-5845,-6 2-2810,6-2 521,-1 0-1,0 1 1,1 0 0,0 1 0,9-1 0,-18 2-743,1 0-1,-1 0 1,1 0 0,-1 0-1,1 0 1,-1 0 0,1 0 0,-1 1-1,0-1 1,1 1 0,-1-1 0,1 1-1,-1-1 1,0 1 0,0 0 0,1-1-1,-1 1 1,0 0 0,0 0-1,0 0 1,0 0 0,0 0 0,0 0-1,0 1 1,0-1 0,-1 0 0,1 0-1,0 1 1,-1-1 0,1 0 0,0 1-1,-1-1 1,0 0 0,1 1-1,-1-1 1,0 1 0,0-1 0,0 1-1,0-1 1,0 1 0,0-1 0,0 0-1,-1 1 1,1-1 0,0 1 0,-1-1-1,0 2 1,0-1-37,0 1 0,0-1 0,-1 1 0,1-1 1,-1 0-1,0 0 0,1 1 0,-1-1 0,0 0 0,0-1 0,0 1 0,-1 0 0,1-1 1,0 1-1,-1-1 0,-2 2 0,-48 20 37,42-18-30,-14 3 16,20-7-22,-1 1 0,1-1-1,-1 1 1,1 0 0,0 1-1,0-1 1,0 1 0,0 0 0,-8 6-1,14-8-2,-1-1-1,0 1 1,0-1-1,1 1 0,-1-1 1,0 1-1,1-1 1,-1 0-1,1 1 1,-1-1-1,1 1 0,-1-1 1,0 0-1,1 1 1,-1-1-1,1 0 1,-1 0-1,1 0 1,0 1-1,-1-1 0,1 0 1,-1 0-1,1 0 1,-1 0-1,1 0 1,-1 0-1,1 0 0,0 0 1,-1 0-1,1 0 1,-1 0-1,2 0 1,22 2 229,127-1-342,-92-2-5852,-43 1 153</inkml:trace>
</inkml:ink>
</file>

<file path=ppt/ink/ink5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12524,'0'0'11787,"57"53"-11275,-42-25-255,-4 5-161,-3 0-32,-8 4-32,0-1 64,-14 2-160,-12 2-160,-4-2-769,-2-3-1794,2-8-4484</inkml:trace>
</inkml:ink>
</file>

<file path=ppt/ink/ink5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 9353,'0'0'17045,"-10"-5"-16714,3 2-309,6 1-22,-1 1 0,0 0-1,0-1 1,0 1 0,0 0 0,0 0 0,0 1-1,0-1 1,0 0 0,0 1 0,0-1 0,0 1-1,0-1 1,-1 1 0,1 0 0,0 0 0,0 0 0,-1 1-1,1-1 1,0 0 0,0 1 0,0-1 0,0 1-1,0 0 1,0 0 0,0 0 0,0 0 0,0 0-1,-3 2 1,-1 3-7,0-1-1,0 1 1,0 0-1,1 1 1,0-1-1,1 1 1,0 0-1,0 0 0,0 0 1,1 1-1,0 0 1,0-1-1,1 1 1,0 0-1,0 0 1,-1 16-1,4-23 28,-1 1-1,1-1 1,0 0-1,-1 1 1,1-1-1,0 0 1,0 0-1,0 0 1,0 0-1,0 0 1,0 0-1,0 0 1,0 0-1,0 0 1,1-1-1,-1 1 1,0 0-1,0-1 1,1 1-1,-1-1 1,1 1-1,-1-1 1,0 0-1,1 0 1,-1 1-1,1-1 1,-1 0-1,0 0 0,1 0 1,-1-1-1,1 1 1,2-1-1,48-8 1057,-45 6-983,0 0 0,-1 0 0,1 0 0,-1-1 0,0 0-1,0 0 1,0-1 0,0 0 0,-1 0 0,0 0 0,0-1 0,0 1 0,-1-1 0,0 0-1,0-1 1,0 1 0,-1-1 0,0 1 0,0-1 0,-1 0 0,1 0 0,-2 0 0,1-1-1,0-11 1,-2 18-143,0 1 0,0-1-1,0 1 1,0-1 0,0 1 0,0-1-1,0 1 1,0-1 0,0 1 0,-1 0-1,1-1 1,0 1 0,0-1-1,-1 1 1,1-1 0,0 1 0,0 0-1,-1-1 1,1 1 0,0 0-1,-1-1 1,1 1 0,-1 0 0,1-1-1,0 1 1,-1 0 0,1 0 0,-1 0-1,1-1 1,-1 1 0,1 0-1,-1 0 1,1 0 0,0 0 0,-1 0-1,1 0 1,-1 0 0,1 0-1,-1 0 1,1 0 0,-1 0 0,1 0-1,-1 0 1,1 0 0,-1 1-1,1-1 1,-1 0 0,1 0 0,-21 13-5617,8 10-5309,12-14 833</inkml:trace>
</inkml:ink>
</file>

<file path=ppt/ink/ink5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6598,'0'0'17713,"12"54"-16976,-24-34-321,7-2-192,1-4-128,0-2-32,4-4-32,0-3-352,0-3-833,4-2-961,5 0-1217,1-4-1826,1-6-5701</inkml:trace>
</inkml:ink>
</file>

<file path=ppt/ink/ink5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24 6758,'0'0'9161,"2"-5"-7052,2-11-215,-4 16-1850,0 1 1,-1-1-1,1 0 0,0 0 0,0 0 0,0 1 1,0-1-1,-1 0 0,1 0 0,0 0 1,0 0-1,0 1 0,-1-1 0,1 0 1,0 0-1,0 0 0,0 0 0,-1 0 0,1 0 1,0 0-1,0 0 0,-1 0 0,1 0 1,0 0-1,0 0 0,-1 0 0,1 0 1,0 0-1,0 0 0,-1 0 0,1 0 1,0 0-1,0 0 0,-1 0 0,1 0 0,0 0 1,0 0-1,0-1 0,-1 1 0,1 0 1,0 0-1,0 0 0,0 0 0,-1-1 1,1 1-1,0 0 0,0 0 0,0 0 0,0-1 1,0 1-1,-1 0 0,1 0 0,0-1 1,0 1-1,0 0 0,0 0 0,0 0 1,0-1-1,0 1 0,-1 1 74,-1 0 0,1 0 0,-1 0-1,1 1 1,0-1 0,-1 0 0,1 1 0,0-1-1,0 1 1,0-1 0,0 1 0,1 0 0,-1-1 0,0 1-1,1 0 1,-1 0 0,1 0 0,0-1 0,-1 5 0,1-5-87,1 0 0,-1 1 0,1-1 0,-1 1 0,1-1 0,0 0 0,0 0 0,-1 1 0,1-1 0,0 0 0,0 0 0,0 0 0,0 0 0,0 0 0,1 0 0,-1 0 0,0 0 1,3 1-1,5 2-77,0 0 1,0-1 0,1 0-1,-1 0 1,16 2 0,-17-4 19,0 1 0,0 0 1,0 1-1,0 0 0,13 7 1,-18-9 29,-1 1 1,0-1 0,0 0 0,1 1 0,-1-1 0,0 1-1,0 0 1,-1 0 0,1 0 0,0 0 0,-1 0 0,1 0-1,-1 0 1,1 1 0,-1-1 0,0 0 0,0 1 0,0-1 0,-1 1-1,1-1 1,0 1 0,-1 2 0,0-3 59,-1-1 0,1 1 0,-1-1 0,0 0 0,0 0-1,1 1 1,-1-1 0,0 0 0,0 0 0,0 0 0,-1 0 0,1 0 0,0 0 0,0 0 0,0 0 0,-1 0 0,1-1 0,0 1 0,-3 0 0,-34 15 804,29-13-677,-2 1-219,0-1 0,0 0 0,-1-1 1,1 0-1,0-1 0,-1-1 0,1 1 0,-14-3 0,24 2-361,-1-1 0,0 1 0,0-1 1,1 1-1,-1-1 0,0 0 0,1 0 0,-1 0 0,1 0 0,-1 0 0,1 0 0,-1 0 0,1 0 0,0-1 0,-1 1 1,1 0-1,0-1 0,0 1 0,0-1 0,0 0 0,1 1 0,-1-1 0,0 0 0,1 1 0,-1-1 0,0-2 1,-7-20-7951</inkml:trace>
</inkml:ink>
</file>

<file path=ppt/ink/ink5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13613,'0'0'6598,"64"-5"-3939,-34 5-1282,4 0-833,4 0-415,-1 2-258,-1-2-2177,0 0-5285</inkml:trace>
</inkml:ink>
</file>

<file path=ppt/ink/ink5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9385,'0'0'15332,"-2"10"-15140,-1 4 26,0 1 1,-1-1-1,-1 0 0,-1 0 1,0 0-1,-13 21 1,-62 88 1438,30-48-1240,-22 43-207,-12 20-1961,23-50-8265,57-82 5136</inkml:trace>
</inkml:ink>
</file>

<file path=ppt/ink/ink5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0 11339,'0'0'6577,"-4"14"-5355,-5 17-431,-2-2 0,-1 0 1,-2 0-1,-30 48 0,-41 39 608,-103 110 0,-39 49-1181,213-258-1409,14-17 1129,0 0 0,0 0 1,0 0-1,0 0 0,0 0 1,0 0-1,0 0 0,1-1 1,-1 1-1,0 0 1,0 0-1,0 0 0,0 0 1,0 0-1,0 0 0,0 0 1,0 0-1,0-1 1,0 1-1,0 0 0,0 0 1,0 0-1,0 0 0,-1 0 1,1 0-1,0 0 0,0 0 1,0 0-1,0 0 1,0-1-1,0 1 0,0 0 1,0 0-1,0 0 0,0 0 1,0 0-1,0 0 0,0 0 1,0 0-1,0 0 1,-1 0-1,1 0 0,0 0 1,0 0-1,0 0 0,0 0 1,0 0-1,0 0 1,0 0-1,0 0 0,0 0 1,-1 0-1,1 0 0,0 0 1,0 0-1,0 0 0,0 0 1,0 0-1,0 0 1,0 0-1,0 0 0,-1 0 1,1 0-1,0 0 0,0 0 1,0 0-1,12-37-8927,-7 25 7999,14-40-8699</inkml:trace>
</inkml:ink>
</file>

<file path=ppt/ink/ink5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1 9065,'0'0'8242,"-7"12"-7537,-272 382 5620,201-292-5107,9-13-422,-52 71-1630,126-167-3632,32-52-5129,-12 4 445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45 206 12515,'95'-179'5465,"-82"152"-3490,-35 95 1942,-21 27-2381,18-43-83,-33 102 0,57-153-1421,0 1 0,1-1-1,-1 1 1,1 0 0,-1-1 0,1 1-1,0 0 1,0-1 0,0 1 0,0 0 0,0 0-1,0-1 1,0 1 0,1 0 0,-1-1-1,1 1 1,0 2 0,0-3-23,0-1 0,-1 1 0,1-1-1,-1 1 1,1-1 0,0 0 0,0 0 0,-1 1 0,1-1 0,0 0 0,0 0 0,-1 0 0,1 0-1,0 0 1,0 0 0,-1 0 0,1 0 0,0 0 0,0 0 0,-1 0 0,1 0 0,0 0-1,0-1 1,-1 1 0,1 0 0,0-1 0,7-3-5,-2 1 0,1-1-1,0-1 1,-1 1 0,12-11 0,6-12-17,0-2 0,-1 0-1,-2-1 1,-2-1 0,0-1 0,-2-1 0,17-45 0,-30 68 1,7-26-31,-11 36 42,0 0 1,0 0-1,0 0 1,0 0-1,0 0 1,0 0-1,0 0 1,0 0-1,0 0 1,0 0-1,0 0 1,0 0-1,-1 0 1,1 0-1,0 0 1,0 0-1,0 0 1,0 0-1,0 0 0,0 0 1,0 0-1,0 0 1,0 0-1,0 0 1,0 0-1,0 0 1,0 0-1,0 0 1,0 0-1,0 0 1,0 0-1,0 0 1,0 0-1,0 0 1,-1 0-1,1-1 1,0 1-1,0 0 1,0 0-1,0 0 1,0 0-1,0 0 1,0 0-1,0 0 0,0 0 1,0 0-1,0 0 1,0 0-1,0 0 1,0 0-1,0 0 1,0 0-1,-6 8-10,-6 14 5,-5 15-64,3 0 0,0 0 0,3 2 0,1 0 1,2 0-1,1 0 0,3 1 0,-1 49 0,2-85-2271,-4-7 919,-5-9-334,-18-25-297,8 13 946</inkml:trace>
</inkml:ink>
</file>

<file path=ppt/ink/ink5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939 0 5926,'0'0'1815,"-7"11"155,-59 88 3310,-108 125 0,-14-22-2553,159-170-2614,23-24-214,0-1 0,0 0 0,-1 0 0,0-1 0,0 0 1,-1 0-1,-8 5 0,25-35-3754,49-107-4356,-3-3 4074,-8-3 4039,-9-2 4003,-38 129-1321,-7 15-1429,-12 23-528,14-20-87,-82 104 2387,-4-4 0,-121 111-1,101-107-2316,183-171-3711,15-35-1498,111-153 0,-369 482 7327,107-155-2001,16-22-834,2 2 0,-58 100-1,93-132-4232</inkml:trace>
</inkml:ink>
</file>

<file path=ppt/ink/ink5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12780,'0'0'13357,"83"-30"-12492,-41 20-193,5 1-63,-2 2-417,6 1-128,-10-1-64,-5 3-384,-6 0-898,-7 3-960,-19 1-672,-17 0-12813</inkml:trace>
</inkml:ink>
</file>

<file path=ppt/ink/ink5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16111,'0'0'5029,"89"-11"-2755,-35-2-800,7-3-610,-1 0-511,0 5-321,-9 0-1281,-4 0-2467,-11-6-4868</inkml:trace>
</inkml:ink>
</file>

<file path=ppt/ink/ink5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254 197 11627,'0'0'15038,"-10"-3"-14936,7 2-100,0-1-3,-1 1 0,1-1 0,-1 1 0,1 0 1,-1 0-1,1 0 0,-1 1 0,0-1 1,1 1-1,-1 0 0,0 0 0,0 1 0,1-1 1,-1 1-1,0-1 0,1 1 0,-1 0 1,1 0-1,-1 1 0,1-1 0,0 1 0,-6 3 1,-9 9 16,0 0 0,1 1 0,-27 30 0,37-38-1,1 0 1,1 1-1,-1 0 1,1 0 0,0 1-1,1-1 1,0 1-1,1 0 1,-1 0-1,2 0 1,-3 14 0,5-21-16,0 0 0,0-1 0,0 1 0,0 0 1,0-1-1,1 1 0,-1-1 0,0 1 0,1 0 1,0-1-1,-1 1 0,1-1 0,0 1 1,0-1-1,0 0 0,0 1 0,0-1 0,0 0 1,0 1-1,0-1 0,0 0 0,1 0 0,-1 0 1,0 0-1,1 0 0,-1-1 0,1 1 1,-1 0-1,1-1 0,0 1 0,-1-1 0,1 1 1,-1-1-1,1 0 0,0 0 0,3 0 0,5 1 50,0 0-1,0-1 1,0 0-1,0-1 0,10-2 1,-1-2 243,0 0 1,0-1 0,-1-1-1,0 0 1,0-2 0,-1 0-1,0-1 1,22-16 0,-26 16-77,-1 0 0,0 0 1,-1-1-1,0 0 1,0-1-1,-2-1 0,1 0 1,-1 0-1,-1 0 1,12-28-1,-17 34-254,-1-1 1,0 0-1,0-1 1,0 1-1,-1 0 1,-1 0-1,1-1 0,-1 1 1,0 0-1,-1-1 1,0 1-1,-4-16 1,3 20-228,1-1 0,-1 1 0,0 0 0,-1 0 0,1 0 0,0 1 0,-1-1 0,0 0 0,0 1 0,-6-5 0,6 5-292,-1 0 0,-1 0 1,1 1-1,0-1 1,0 1-1,-1 0 0,1 1 1,-1-1-1,0 1 0,0 0 1,-6-1-1,-23-1-5087,-1 3-1110</inkml:trace>
</inkml:ink>
</file>

<file path=ppt/ink/ink5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14862,'0'0'6166,"-1"12"-5333,0 83 1128,12 109 0,26 109-3207,-18-162-4281,-17-132 1416,3-9-2236</inkml:trace>
</inkml:ink>
</file>

<file path=ppt/ink/ink5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16303,'0'0'7357,"-13"13"-7101,-12 15 169,2 0 0,1 2 0,1 1 0,1 1 0,2 0 0,1 1 0,-14 42 1,26-58-237,0 0 1,1 0 0,1 1-1,0 0 1,1 29 0,2-42-178,0-1-1,0 1 1,1 0 0,0 0-1,0 0 1,0-1-1,0 1 1,1-1 0,0 1-1,0-1 1,0 1 0,0-1-1,1 0 1,0 0 0,0 0-1,0 0 1,0-1 0,0 1-1,1-1 1,-1 0 0,1 0-1,0 0 1,0 0 0,0-1-1,5 3 1,1-2-518,0 1 1,0-1 0,0 0-1,12 1 1,20-1-6524,-24-3-290</inkml:trace>
</inkml:ink>
</file>

<file path=ppt/ink/ink5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64 8104,'0'0'7260,"-1"-8"-4602,2-3-1597,-1-9 152,-4 1 3117,3 18-4265,1 1 1,-1-1-1,1 1 0,0 0 1,-1-1-1,1 1 0,-1 0 1,1-1-1,-1 1 0,1 0 1,-1 0-1,1 0 1,-1-1-1,1 1 0,-1 0 1,1 0-1,-1 0 0,1 0 1,-1 0-1,0 0 0,1 0 1,-1 0-1,1 0 0,-1 0 1,1 0-1,-1 0 1,1 0-1,-1 1 0,0-1 1,1 0-1,-1 0 0,1 0 1,-1 1-1,1-1 0,0 0 1,-1 1-1,1-1 0,-1 1 1,1-1-1,0 0 0,-1 1 1,1-1-1,0 1 1,-1-1-1,1 1 0,-1 0 1,-20 22-181,-35 55 1036,52-72-823,0 1-1,0 1 1,1-1-1,0 1 0,0-1 1,1 1-1,0 0 1,0 0-1,-1 14 1,3-22-85,0 1 1,0-1-1,0 1 1,1 0-1,-1-1 1,0 1-1,0-1 1,1 1 0,-1-1-1,0 1 1,0-1-1,1 1 1,-1-1-1,1 0 1,-1 1 0,0-1-1,1 1 1,-1-1-1,1 0 1,-1 1-1,1-1 1,-1 0-1,1 0 1,-1 1 0,1-1-1,0 0 1,-1 0-1,1 0 1,-1 0-1,2 0 1,28 1 577,26-12 218,-44 7-737,0-2 0,0 0 1,-1 0-1,1-1 0,12-10 0,-21 14-62,1 0 0,-1 0 0,1 0 0,-1-1 1,0 1-1,0-1 0,0 0 0,-1 1 0,1-1 0,-1-1 0,0 1 0,0 0 0,-1 0 0,1-1 0,-1 1 0,0-1 0,0 1 0,0-8 1,-1 11-72,0 0 0,0-1 0,-1 1 1,1 0-1,0-1 0,-1 1 1,1 0-1,-1-1 0,0 1 1,1 0-1,-1 0 0,0 0 1,1 0-1,-1 0 0,0 0 1,0 0-1,0 0 0,0 0 1,0 0-1,0 0 0,0 0 0,-1 1 1,1-1-1,0 0 0,0 1 1,-1-1-1,1 1 0,0-1 1,-1 1-1,1 0 0,0 0 1,-1-1-1,1 1 0,0 0 1,-1 0-1,1 0 0,-3 1 0,0-1-351,0 0-1,0 1 0,0-1 1,0 1-1,0 0 0,0 0 1,0 1-1,0-1 0,0 1 0,1 0 1,-1 0-1,-4 3 0,3-1-1189,0 1-1,0 1 1,0-1 0,0 1-1,-5 8 1,-1 8-6950</inkml:trace>
</inkml:ink>
</file>

<file path=ppt/ink/ink5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16976,'0'0'7399,"-15"53"-6502,9-26-128,-3 2-257,3-5-352,6-3-96,-3-4-192,3-4-993,0-8-576,15-22-13037</inkml:trace>
</inkml:ink>
</file>

<file path=ppt/ink/ink5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33 14286,'0'0'9294,"-4"9"-8360,2-5-856,-11 30 435,13-32-499,-1 0 0,1-1 0,0 1 0,0 0 0,0-1 0,0 1 0,0 0 0,0-1 0,0 1 0,0 0 0,1-1 0,-1 1 0,0 0 0,1-1 0,0 1 0,-1-1 0,1 1 0,0-1 0,0 1 0,0-1 0,0 0 0,1 2 0,61 42 55,-52-39-59,0 0 1,-1 1 0,0 0 0,-1 1-1,1 0 1,-1 0 0,-1 1-1,9 11 1,-16-19-11,0 1 0,0 0 0,0 0 0,0 0 0,0 0-1,-1 0 1,1 0 0,0 0 0,-1 0 0,0 0 0,0 0 0,1 0-1,-1 0 1,0 0 0,0 0 0,-1 1 0,1-1 0,0 0 0,-1 0-1,1 0 1,-1 0 0,0 0 0,-1 2 0,-1 0-1,1 0 0,-1 0 0,0-1 0,-1 1 0,1-1 0,0 0 0,-1 0 0,0 0 0,0-1 0,-5 4 0,-3 0-7,-1 0 0,1-1 0,-1-1 0,0 0 0,0 0 1,-25 2-1,35-5-164,0-1 0,0 0 0,0 0 0,0 0 0,0 0 1,0-1-1,1 1 0,-1-1 0,0 1 0,0-1 0,0 0 0,0 0 0,-3-2 0,4 1-373,0 0-1,1 0 0,-1 0 0,0 0 0,1 0 0,-1 0 0,1 0 0,0 0 0,0 0 0,-1-1 0,2 1 0,-1-1 0,0 1 0,0-1 1,0-3-1,-5-28-8871</inkml:trace>
  <inkml:trace contextRef="#ctx0" brushRef="#br0" timeOffset="1">70 5 14478,'0'0'6790,"49"-4"-4580,-25 4-961,5 0-1088,-3 0-129,0 3-769,-1 1-1954,-4-4-2530,-1 0-4900</inkml:trace>
</inkml:ink>
</file>

<file path=ppt/ink/ink5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3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16239,'0'0'8232,"25"57"-6214,-6-28-320,-3 3-545,-2 8-673,-12 4-320,-2 6-96,-14 8 33,-16 4-65,-11 4-449,-14 5-672,-5-3-1057,-12-3-2114,2-9-5926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44 174 17924,'-10'-13'2120,"10"5"-1095,4 0-329,12 4 1248,3 1-256,11 6-567,3 4-281,-2-2-440,2-4-288,-4 6-872,-5-4-544,-11-4 1063,-6-7-239,-8-6-232</inkml:trace>
  <inkml:trace contextRef="#ctx0" brushRef="#br0" timeOffset="1">1 1 15483,'8'14'1393,"5"-2"-1257,9 0-224,1 4 792,5 4-416</inkml:trace>
</inkml:ink>
</file>

<file path=ppt/ink/ink5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12908,'0'0'11339,"12"-4"-10949,-12 4-391,116-41 597,-98 36-971,-1 1 1,1 0 0,0 1 0,0 1 0,31 0 0,-48 2 137,-1 0 0,1 0-1,0 0 1,-1 1 0,1-1-1,0 0 1,-1 0 0,1 1 0,0-1-1,-1 0 1,1 1 0,-1-1-1,1 0 1,-1 1 0,1-1 0,-1 1-1,1-1 1,-1 1 0,1-1 0,-1 1-1,1-1 1,-1 1 0,0 0-1,1-1 1,-1 1 0,0-1 0,0 1-1,1 0 1,-1-1 0,0 1-1,0 0 1,0-1 0,0 1 0,0 0-1,0-1 1,0 1 0,0 1 0,0 3-5054</inkml:trace>
</inkml:ink>
</file>

<file path=ppt/ink/ink5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9225,'0'0'11242,"64"-17"-10024,-34 5-546,4 1-416,2 2-192,-4 3-512,-2 2-1954,0-2-2371,-1 1-3715</inkml:trace>
</inkml:ink>
</file>

<file path=ppt/ink/ink5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76 12236,'0'0'8477,"-5"-9"-7831,-19-25-320,22 33-322,1-1 1,-1 1 0,1 0 0,-1 0 0,0 0 0,1 0-1,-1 0 1,0 1 0,0-1 0,1 0 0,-1 1 0,0-1 0,0 1-1,0 0 1,0 0 0,0 0 0,0 0 0,0 0 0,0 0-1,1 0 1,-1 0 0,0 1 0,0-1 0,0 1 0,0 0 0,1-1-1,-4 3 1,-1 0 9,-1 0 0,1 0 0,1 1 0,-1 0 0,-7 7-1,9-7 83,-1 0-1,1 0 0,0 1 0,0-1 0,0 1 0,1 0 0,0 0 1,0 0-1,0 1 0,0-1 0,1 1 0,0 0 0,0-1 0,1 1 1,0 0-1,-1 8 0,2-13-85,0 0-1,0 0 1,0-1 0,0 1 0,0 0-1,1 0 1,-1 0 0,0-1 0,1 1-1,-1 0 1,0 0 0,1-1 0,-1 1-1,1 0 1,-1-1 0,1 1 0,-1-1-1,1 1 1,0-1 0,-1 1 0,1-1-1,0 1 1,-1-1 0,1 1 0,0-1-1,0 0 1,1 1 0,31 3 243,-24-5-91,0 0 0,0 0 1,-1-1-1,1 0 1,11-4-1,-13 3-31,-1 0 0,0 0 0,0 0 0,0-1 0,-1 0 0,1 0 0,-1-1 0,0 1 0,0-1 0,0 0 0,-1-1 0,0 1 0,0-1 0,0 0 0,-1 1 0,0-2 0,0 1 0,0 0 0,-1-1 0,0 1 0,0-1 0,-1 1 0,2-12 0,-3 17-142,-1 0-1,1 0 0,0 0 1,0 0-1,-1-1 0,1 1 1,0 0-1,-1 0 0,1 0 1,-1 0-1,0 0 0,1 0 1,-1 0-1,0 0 0,1 1 1,-1-1-1,0 0 0,0 0 1,0 0-1,0 1 0,0-1 1,0 1-1,0-1 0,0 1 1,0-1-1,0 1 0,0-1 1,0 1-1,0 0 0,-1 0 1,1-1-1,0 1 0,0 0 1,0 0-1,-2 0 0,-20 4-3566,5 8-4702,8 1-80</inkml:trace>
</inkml:ink>
</file>

<file path=ppt/ink/ink5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17008,'0'0'7079,"0"60"-6695,-2-32-256,-2 1-64,4 2-160,0 1-1153,0-3-1057,0-6-2178,0-7-2723</inkml:trace>
</inkml:ink>
</file>

<file path=ppt/ink/ink5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143 117 480,'0'0'8846,"5"-9"-5872,-3 4-2798,18-36 3526,-17 35-2456,-1-1 0,0 1-1,0-1 1,-1 0 0,0 1-1,1-10 1,-3 15-1200,1 1 1,0-1-1,-1 1 0,1-1 0,-1 1 1,1 0-1,-1-1 0,1 1 0,-1 0 0,1-1 1,-1 1-1,1 0 0,-1 0 0,1 0 1,-1-1-1,0 1 0,1 0 0,-1 0 0,1 0 1,-1 0-1,0 0 0,1 0 0,-1 0 1,1 0-1,-1 0 0,0 0 0,1 1 0,-1-1 1,1 0-1,-1 0 0,1 0 0,-1 1 1,0-1-1,1 0 0,-1 1 0,0 0 0,-23 10-112,10 1 49,1 1 0,1 1 0,1 0 0,0 0-1,0 1 1,-16 31 0,21-35 5,1 1 0,-1 0 0,2 0 1,0 1-1,0-1 0,1 1 0,1 0 0,0 0 0,0 0 0,2 19 1,0-31 8,0 0 1,0 1 0,0-1 0,1 1 0,-1-1 0,1 0 0,-1 1 0,1-1-1,-1 0 1,1 0 0,0 0 0,-1 1 0,1-1 0,0 0 0,0 0 0,0 0 0,0 0-1,0 0 1,0 0 0,0-1 0,1 1 0,-1 0 0,0 0 0,2 0 0,1 0 3,-1 0 0,1 0 1,-1 0-1,1-1 0,0 0 1,0 1-1,-1-1 1,1-1-1,5 0 0,-1 0 5,1 0 1,-1-1-1,0-1 0,1 0 0,-1 0 1,0 0-1,12-8 0,-16 9 21,-1 0 0,1-1-1,-1 1 1,1-1 0,-1 0-1,0 0 1,0-1 0,0 1-1,0-1 1,-1 1 0,1-1 0,-1 0-1,0 0 1,0 0 0,0 0-1,-1 0 1,0 0 0,1 0-1,-1-1 1,-1 1 0,1-1-1,-1 1 1,0-7 0,0 10-4,-1 0 0,0-1 1,0 1-1,-1 0 0,1 0 1,0 0-1,0 0 0,0 0 1,-1 0-1,1 0 0,-1 0 1,1 0-1,0 1 0,-1-1 1,1 1-1,-1-1 0,0 1 1,1-1-1,-1 1 0,1 0 1,-1 0-1,0 0 0,1 0 1,-3 0-1,-45 0-94,46 1 82,-3-1-72,0 1 0,0 0 0,0 0 0,0 1 0,0-1-1,0 1 1,-6 4 0,11-6-130,-1 1 0,0 0-1,1 0 1,-1 0 0,1 0-1,-1 0 1,1 0-1,0 0 1,-1 1 0,1-1-1,0 0 1,0 1 0,0-1-1,0 1 1,0 0 0,0-1-1,0 1 1,1-1 0,-1 1-1,0 0 1,1 0 0,0-1-1,-1 1 1,1 0 0,0 0-1,0 0 1,0 0 0,0 2-1,0-3-113,1 0 0,-1 0 0,0-1-1,1 1 1,-1 0 0,1 0 0,-1 0-1,1 0 1,-1-1 0,1 1 0,-1 0-1,1 0 1,0-1 0,-1 1 0,1 0-1,0-1 1,0 1 0,0-1 0,-1 1-1,1-1 1,0 1 0,0-1 0,0 0-1,0 0 1,0 1 0,0-1 0,2 0 0,15 4-6235</inkml:trace>
</inkml:ink>
</file>

<file path=ppt/ink/ink5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 12940,'0'0'9385,"-9"-7"-8824,-27-18-342,35 25-214,-1-1 1,1 1-1,0 0 1,-1-1-1,1 1 1,0 0-1,-1 0 1,1 0 0,-1 0-1,1 0 1,0 0-1,-1 1 1,1-1-1,0 0 1,-1 1-1,1-1 1,0 1-1,-1-1 1,1 1 0,0 0-1,0-1 1,0 1-1,0 0 1,-1 0-1,1 0 1,-1 2-1,-23 26 182,24-27-144,-2 1-20,1-1 0,0 1 1,1 0-1,-1 0 1,0 0-1,1 0 0,0 0 1,-1 0-1,1 1 1,0-1-1,1 0 0,-1 0 1,1 1-1,-1-1 1,1 5-1,1-6-20,0-1 0,-1 1-1,1-1 1,0 0 0,0 0 0,0 0 0,0 1-1,0-1 1,0 0 0,0 0 0,1 0 0,-1 0-1,0-1 1,0 1 0,1 0 0,-1 0 0,0-1-1,1 1 1,-1-1 0,1 1 0,-1-1 0,1 0 0,-1 0-1,1 1 1,-1-1 0,1 0 0,-1 0 0,1 0-1,0-1 1,-1 1 0,1 0 0,-1-1 0,3 0-1,4-1 6,0-1-1,0 0 0,0 0 1,-1-1-1,1 0 0,-1 0 0,0-1 1,0 1-1,-1-2 0,1 1 1,-1-1-1,0 0 0,-1 0 1,1-1-1,-1 1 0,-1-1 1,1 0-1,4-10 0,-11 12 6,-6 9-72,-7 17-87,13-14 131,1 0-1,0 0 1,0 0 0,0 0-1,1 0 1,0 0 0,1 1-1,-1-1 1,3 9 0,-2-12 8,1 0 0,0 0-1,0 0 1,0 0 0,0 0 0,1 0 0,-1-1 0,1 1 0,0-1 0,0 0 0,0 1-1,0-2 1,1 1 0,-1 0 0,7 3 0,-5-3-7,0 0 0,0 0 0,0 1 1,-1-1-1,0 1 0,1 0 0,5 7 0,-10-10 16,0 0-1,1-1 1,-1 1-1,1 0 0,-1 0 1,0-1-1,0 1 1,0 0-1,1 0 1,-1 0-1,0 0 1,0-1-1,0 1 0,0 0 1,0 0-1,0 0 1,0 0-1,-1-1 1,1 1-1,0 0 1,0 0-1,-1 0 1,0 1 13,0 0 0,-1 0 1,1-1-1,-1 1 1,1-1-1,-1 1 0,1-1 1,-1 0-1,0 0 1,0 0-1,0 0 0,-3 2 1,-15 5 507,-1-1 0,0-1 0,0-1 0,0 0 1,0-2-1,-1 0 0,-42-1 0,94-15-8513,-13 6 1465,3-1-3506</inkml:trace>
</inkml:ink>
</file>

<file path=ppt/ink/ink5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1:5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11531,'0'0'15246,"12"-5"-14541,9-5-570,0 0 0,-1-2-1,-1 0 1,0-1 0,0-1 0,-2-1 0,22-22-1,-16 10 61,-2-2 0,35-58-1,-46 72-196,-23 64-249,0-11-6,2 1 0,2 0 0,1 0 0,2 1 0,2 0 0,1 49 0,4-18-5215,3-41-1062</inkml:trace>
</inkml:ink>
</file>

<file path=ppt/ink/ink5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0 412 9161,'0'0'4372,"9"0"-3075,62-11 832,81-22 1,-20 3-1510,151-23-244,265-57-268,-14-40-122,-500 136 9,-34 14 2,0 0 0,1 0 0,-1 0 0,0 0 0,0 0 0,0 0 0,0 0 0,0 0 1,1 0-1,-1 0 0,0 0 0,0 0 0,0 0 0,0 0 0,0 0 0,0 0 0,1 0 0,-1 0 0,0 0 0,0 0 1,0-1-1,0 1 0,0 0 0,0 0 0,0 0 0,1 0 0,-1 0 0,0 0 0,0 0 0,0 0 0,0-1 0,0 1 1,0 0-1,0 0 0,0 0 0,0 0 0,0 0 0,0-1 0,0 1 0,0 0 0,0 0 0,0 0 0,0 0 0,0 0 1,0 0-1,0-1 0,0 1 0,0 0 0,0 0 0,0 0 0,0 0 0,0 0 0,0-1 0,0 1 0,0 0 0,0 0 1,0 0-1,0 0 0,-1 0 0,1 0 0,-13-3-172,-21 4-92,-46 10 51,0 3 0,-132 42 0,126-31 165,-211 55 40,-227 65 76,482-130 135,42-15-200,0 0 0,-1 0 1,1 0-1,0 0 1,0 0-1,0 0 0,0 0 1,-1 0-1,1 0 0,0 0 1,0 0-1,0 0 1,0 0-1,0 0 0,-1 0 1,1 1-1,0-1 0,0 0 1,0 0-1,0 0 1,0 0-1,0 0 0,-1 0 1,1 0-1,0 0 1,0 1-1,0-1 0,0 0 1,0 0-1,0 0 0,0 0 1,0 0-1,0 0 1,0 1-1,0-1 0,0 0 1,0 0-1,0 0 1,0 0-1,0 1 0,0-1 1,0 0-1,0 0 0,0 0 1,0 0-1,0 0 1,0 1-1,0-1 0,0 0 1,0 0-1,0 0 1,0 0-1,0 0 0,0 0 1,0 1-1,0-1 0,23 2-8,32-5 39,-1-3 1,0-2-1,57-17 0,8 0-1,110-13-36,-67 13-87,267-77 0,-411 97 16,42-17-130,-57 21 182,0 0-1,0-1 0,1 1 0,-1-1 0,-1 0 0,1 0 0,0 0 0,0 0 0,-1-1 0,1 1 0,-1-1 1,0 1-1,3-6 0,-5 8 19,1 0 0,-1-1-1,0 1 1,0 0 0,0 0 0,0-1 0,0 1 0,0 0 0,0-1 0,0 1-1,0 0 1,0-1 0,0 1 0,-1 0 0,1-1 0,0 1 0,0 0 0,0-1 0,0 1-1,0 0 1,-1 0 0,1-1 0,0 1 0,0 0 0,0 0 0,-1-1 0,1 1-1,0 0 1,0 0 0,-1 0 0,1-1 0,0 1 0,0 0 0,-1 0 0,1 0 0,0 0-1,-1 0 1,1 0 0,0 0 0,-1 0 0,1 0 0,0 0 0,-1 0 0,0 0-1,-21-4-111,0 0-1,-1 2 1,1 1-1,-1 1 0,-40 5 1,30-3 116,-150 17 832,1 7 0,-207 58 0,365-78-733,-8 1 18,1 2-1,0 2 1,-36 16-1,54-17-108,17-5-82,27-3-67,-27-2 147,70-5-229,0-3 0,106-25 0,-113 19 23,182-33-278,277-60 428,-506 103 59,-11 2-2,0 1 0,-1-2-1,0 1 1,1-1 0,-1 0-1,13-8 1,-21 11-3,0 0-1,1 0 1,-1 0-1,0 0 1,0 0 0,0-1-1,0 1 1,1 0-1,-1 0 1,0 0-1,0 0 1,0-1 0,0 1-1,0 0 1,1 0-1,-1 0 1,0-1-1,0 1 1,0 0 0,0 0-1,0-1 1,0 1-1,0 0 1,0 0-1,0-1 1,0 1 0,0 0-1,0 0 1,0 0-1,0-1 1,0 1-1,0 0 1,0 0 0,0-1-1,0 1 1,0 0-1,-1 0 1,1 0-1,0-1 1,0 1 0,0 0-1,0 0 1,0 0-1,-1-1 1,1 1-1,0 0 1,0 0 0,0 0-1,0 0 1,-1 0-1,1 0 1,0-1-1,0 1 1,-1 0 0,1 0-1,0 0 1,0 0-1,0 0 1,-1 0-1,1 0 1,0 0 0,0 0-1,-1 0 1,1 0-1,0 0 1,-1 0-1,-22-4 5,-108 2 49,0 6 1,0 5-1,1 6 1,-198 49-1,326-64-66,-29 7-343,-1 1 1,1 1-1,1 2 0,0 1 0,-39 21 0,46-15-3942,19-7-3326</inkml:trace>
</inkml:ink>
</file>

<file path=ppt/ink/ink5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0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5990,'4'-22'15023,"-4"22"-14848,1 16 4000,-4 10-5083,-45 280 1731,42-170-8682</inkml:trace>
</inkml:ink>
</file>

<file path=ppt/ink/ink5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0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5 163 3716,'0'0'7511,"-1"-10"-3871,1 6-3509,-1-1 156,0 1 1,0 0 0,1 0 0,-1 0 0,1 0-1,0-1 1,1 1 0,-1 0 0,1 0 0,0 0-1,0 0 1,0 0 0,0 0 0,1 0 0,-1 0-1,1 0 1,0 0 0,1 1 0,-1-1 0,0 1-1,1 0 1,0 0 0,0-1 0,0 2 0,0-1-1,4-2 1,5-2-225,0 1-1,0 1 1,1 0-1,0 0 1,0 1 0,0 1-1,0 1 1,17-2-1,17 1 55,47 3 1,-62 0-110,-4 1-54,-1 1 0,1 2-1,47 11 1,-62-12 25,0 1 1,-1 1-1,0 0 1,0 0-1,0 1 1,-1 1-1,0 0 1,0 0-1,-1 1 1,11 10-1,-19-16 52,0 0-1,0-1 1,-1 1-1,1 0 1,-1 0 0,1 0-1,-1 0 1,0 0-1,1 1 1,-1-1-1,0 0 1,-1 0-1,1 1 1,0-1 0,-1 1-1,1-1 1,-1 1-1,0-1 1,0 1-1,0-1 1,0 0-1,0 1 1,0-1-1,-1 1 1,1-1 0,-1 1-1,0-1 1,1 0-1,-1 1 1,0-1-1,-1 0 1,1 0-1,0 0 1,-1 0-1,1 0 1,-1 0 0,1 0-1,-1 0 1,0 0-1,0-1 1,0 1-1,0-1 1,-3 2-1,-11 8 372,0-2 0,-1 0 0,0-1 0,-26 10-1,30-13-503,7-3-307,-36 13 921,28-13-3045,0-1-3690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16339,'1'1'253,"0"-1"0,0 1 0,-1-1 0,1 1-1,0-1 1,0 0 0,0 1 0,0-1-1,0 0 1,0 1 0,0-1 0,-1 0-1,1 0 1,0 0 0,0 0 0,0 0-1,0 0 1,0 0 0,0 0 0,0 0-1,0-1 1,1 1 0,23-11 2594,-15 6-2185,21-8 583,57-28 304,-80 36-1492,1 0 1,-1-1-1,-1 0 0,1 0 0,-1 0 1,0-1-1,10-13 0,-16 19-51,0 0 0,0 0 0,0 0 0,-1-1 0,1 1 0,0 0 0,-1-1 0,1 1 0,-1 0 0,0-1 0,1 1-1,-1-1 1,0 1 0,0-1 0,0-1 0,0 2-2,0 1 0,0-1 1,-1 0-1,1 0 0,0 0 0,-1 1 0,1-1 0,0 0 0,-1 0 0,1 1 1,-1-1-1,1 0 0,-1 1 0,0-1 0,1 1 0,-1-1 0,0 1 0,1-1 1,-2 0-1,0 0 1,-1 0 1,1 0 0,-1 0 0,0 1-1,1-1 1,-1 1 0,0-1-1,1 1 1,-1 0 0,0 0-1,0 0 1,1 0 0,-6 2 0,-2 1-3,1 0 0,-1 1 1,1 0-1,0 1 0,0 0 0,1 1 1,-1 0-1,1 0 0,-8 8 1,6-5 3,1 0 0,1 1 0,0 0 0,0 0 0,1 0 0,-12 23 0,18-32-8,1 1 1,-1-1-1,0 1 0,1-1 0,-1 1 0,1-1 0,-1 1 1,1-1-1,0 1 0,0 0 0,0-1 0,0 1 0,0-1 0,0 1 1,0 0-1,0-1 0,1 1 0,-1-1 0,1 1 0,-1 0 1,1-1-1,1 3 0,-1-2-86,1 0-1,0-1 1,-1 1 0,1-1 0,0 0-1,0 0 1,0 1 0,0-1 0,0 0-1,0-1 1,0 1 0,0 0 0,0-1-1,4 2 1,5-1-312,1 0 0,-1 0 0,1-1 0,-1-1 0,15-2 0,6-1-264</inkml:trace>
</inkml:ink>
</file>

<file path=ppt/ink/ink5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8648,'0'0'14643,"-11"11"-14450,-8 6-20,1 1 1,1 0-1,0 2 1,2 0-1,-21 34 1,22-28-78,2 1 0,0 0 0,1 0 0,2 1 0,1 1 0,1-1 0,2 1 0,1 0 0,1 1 0,1-1 1,4 53-1,0-73-166,0 0 1,0 0-1,1 0 1,0-1-1,0 1 1,1-1 0,0 0-1,1 0 1,0 0-1,0-1 1,0 1-1,1-1 1,0-1-1,1 1 1,0-1 0,0 0-1,0 0 1,9 5-1,-6-5-840,0-1-1,0 0 1,1 0 0,-1-1-1,1-1 1,0 1-1,0-2 1,21 3 0,20-3-7311</inkml:trace>
</inkml:ink>
</file>

<file path=ppt/ink/ink5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0 6983,'-59'68'11658,"-50"42"-7538,-43 46-3606,51-39-631,103-127-5888,7-36-989,1 13-1916</inkml:trace>
</inkml:ink>
</file>

<file path=ppt/ink/ink5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6758,'0'0'12973,"21"50"-11564,1-27-320,7 0-288,3 4-225,7 0-319,3 0-161,5 4 0,-4 1-385,-1-1-1280,-12-1-1762,-2-5-2210</inkml:trace>
</inkml:ink>
</file>

<file path=ppt/ink/ink5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10730,'0'0'10730,"71"12"-9897,-29-11-449,7 1-159,4-2-161,-4 0-64,-2 0-160,-6 1-769,-11 0-320,-5 0-609,-10-1-961,-11 0-1089</inkml:trace>
</inkml:ink>
</file>

<file path=ppt/ink/ink5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11627,'0'0'4901,"58"0"-3012,-16-1-95,7-6-769,4 1-448,1 1-417,-5 4-128,-3 1-352,-11 0-1762,-14 3-2691,-6 4-4676</inkml:trace>
</inkml:ink>
</file>

<file path=ppt/ink/ink5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4773,'0'0'13319,"8"-7"-11424,-3 2-1623,-2 2-159,0 0-1,0 0 0,0 1 1,0-1-1,1 1 1,-1-1-1,1 1 1,-1 1-1,1-1 0,0 0 1,0 1-1,0 0 1,0 0-1,0 0 0,0 0 1,8 0-1,8 1 268,70 4 723,-84-4-1067,1 1 0,-1 1-1,0-1 1,0 1 0,0 0-1,0 1 1,0-1 0,0 1-1,-1 0 1,1 1 0,7 5-1,-12-8-31,0 0 1,0 0-1,0 0 0,-1 1 0,1-1 0,0 0 0,-1 0 0,1 0 0,0 0 0,-1 1 0,0-1 0,1 0 0,-1 1 0,0-1 0,1 0 0,-1 1 0,0-1 0,0 0 0,0 1 0,0-1 0,-1 0 0,1 1 0,0-1 0,0 0 0,-1 0 0,1 1 0,-1-1 0,1 0 0,-1 0 0,0 1 0,1-1 0,-1 0 0,0 0 1,0 0-1,0 0 0,0 0 0,0 0 0,0 0 0,0-1 0,0 1 0,0 0 0,0 0 0,-2 0 0,-7 6 53,0 0 1,0-1-1,-17 8 0,23-12-47,-21 7 41,19-7-49,0 0 1,0 0-1,0 0 1,1 1-1,-1 0 0,1 0 1,0 0-1,0 0 0,-9 9 1,14-12-35,0 1 1,0-1 0,0 1 0,0-1 0,0 1 0,0-1 0,0 1 0,0 0 0,0-1 0,0 1 0,0-1 0,0 1 0,1-1-1,-1 1 1,0-1 0,0 1 0,0-1 0,1 1 0,-1-1 0,0 1 0,1-1 0,-1 1 0,0-1 0,1 0 0,-1 1 0,1-1-1,-1 0 1,1 1 0,-1-1 0,1 0 0,-1 0 0,1 1 0,-1-1 0,1 0 0,-1 0 0,1 0 0,-1 0 0,2 1-1,26 8-123,-25-8 81,59 14-697,-37-10 366,1 1 0,-1 1-1,0 2 1,36 17 0,-59-25 394,0-1 1,-1 1-1,1 0 0,0 0 1,-1 0-1,1 0 1,-1 1-1,1-1 0,-1 0 1,0 0-1,1 1 0,-1-1 1,0 1-1,0 0 1,0-1-1,0 1 0,0 0 1,0-1-1,-1 1 0,1 0 1,-1 0-1,1 0 0,0 2 1,-2-2 46,1 0 0,-1 1 0,1-1 0,-1 0 0,0 0 0,0 0 0,0 0 0,0 0 0,0 0 0,-1 0 0,1 0 0,-1 0 0,1-1 0,-1 1 0,1 0 0,-4 1 1,-8 7 443,0-1 0,-1-1 1,0 0-1,-18 7 1,2-2-135,0-1 0,0-1 1,-1-2-1,0-1 0,0-2 0,-65 5 0,96-11-451,-1 0 0,1 1 1,-1-1-1,1 0 0,-1 0 0,1 0 0,-1 0 0,1 0 0,-1 0 0,1 0 0,-1 0 0,1-1 0,-1 1 0,0 0 0,1 0 0,-1 0 0,1 0 0,0-1 0,-1 1 0,1 0 0,-1-1 0,1 1 0,-1 0 0,1-1 0,0 1 0,-1 0 0,1-1 0,-1 1 0,1-1 0,0 1 0,0-1 0,-1 1 0,1-1 0,0 1 0,0-1 0,0 1 0,-1-1 0,1 1 0,0-1 0,0 0 0,10-20-6983,9 1-1560</inkml:trace>
</inkml:ink>
</file>

<file path=ppt/ink/ink5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 8904,'0'0'3118,"9"-2"-700,-6 0-2265,1 1 0,0 0 0,0 0 0,0 0 0,0 0 0,0 1 0,0-1 0,0 1 0,0 0 0,0 1 0,0-1 0,0 1 0,0-1 0,0 1 0,0 0 0,0 1 0,0-1 0,-1 1 0,1-1 0,-1 1 0,1 0 0,-1 1 0,1-1 0,-1 0 0,0 1 0,0 0 0,0 0 0,2 3 0,2 3-45,0 0 1,-1 1-1,0 0 1,0 0-1,-1 0 1,-1 0-1,1 1 1,-2 0-1,1 0 1,-2 0 0,3 19-1,-4-13 53,-1-1 0,0 1 0,-1-1 0,-1 0 0,-1 1 0,0-1 0,-7 21 0,-6 4 52,-2 1-1,-2-2 0,-1-1 1,-2 0-1,-28 35 1,-53 60-908,89-117-1304,-1-2 0,0 0 0,-20 13 0,-1-7-8240</inkml:trace>
</inkml:ink>
</file>

<file path=ppt/ink/ink5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2306,'0'0'19576,"10"2"-18845,44 7-91,1-3 0,60 0 0,120-8-2319,-220 1 1092,52-3-2323,-26-5-2081,-28 2-118</inkml:trace>
</inkml:ink>
</file>

<file path=ppt/ink/ink5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10826,'0'0'4420,"83"3"-2017,-29-3-514,18-9-832,5-2-480,2 2-449,2 2-128,-7 1-1345,-10-2-4292</inkml:trace>
</inkml:ink>
</file>

<file path=ppt/ink/ink5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8552,'0'0'13805,"70"-27"-13004,-43 27-321,3 0-127,2 0-257,0 0-64,-4 0 0,-3 4-737,-7 4-1089,-6-2-1601,-7 1-1569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 24749,'-1'-1'124,"1"0"0,0 0 1,-1 0-1,1 0 0,-1 0 0,1 0 0,-1 1 0,0-1 0,1 0 0,-1 0 0,0 0 0,1 1 1,-1-1-1,0 0 0,0 0 0,0 1 0,0-1 0,0 1 0,0-1 0,0 1 0,0-1 0,0 1 0,0 0 1,0 0-1,0-1 0,-2 1 0,1 0-18,0 1 1,-1-1-1,1 1 1,0-1-1,0 1 1,0 0-1,0 0 1,0 0-1,0 0 1,0 0-1,0 1 0,-2 1 1,-5 5-43,0 0 0,0 1 0,-10 15 0,17-22-80,0 0 0,1-1 1,0 1-1,-1 0 0,1 0 1,0 0-1,0 0 0,0 0 1,0 0-1,0 0 0,1 1 1,-1-1-1,0 0 0,1 0 0,-1 4 1,2-5-27,0 1 1,0-1-1,-1 0 0,1 0 1,0 1-1,0-1 1,0 0-1,0 0 0,0 0 1,1 0-1,-1 0 0,0 0 1,0 0-1,1 0 1,-1-1-1,0 1 0,1 0 1,-1-1-1,1 1 1,-1-1-1,1 0 0,-1 1 1,3-1-1,47 11-1190,-37-10 932,-1 2 0,0 0 0,0 1 1,15 6-1,-27-10 307,1 1-1,-1-1 1,0 1 0,0-1 0,0 1 0,0-1 0,0 1-1,0 0 1,0 0 0,0-1 0,0 1 0,0 0-1,-1 0 1,1 0 0,0 0 0,-1 0 0,1 0-1,0 0 1,-1 0 0,1 1 0,-1-1 0,1 1-1,-1 0 24,0-1-1,-1 0 0,1 0 0,0 1 0,-1-1 0,1 0 0,0 0 1,-1 1-1,1-1 0,-1 0 0,0 0 0,1 0 0,-1 0 0,0 0 1,0 0-1,0 0 0,-1 1 0,-4 3 141,-1 0 0,0 0 0,0 0 0,0-1 0,-8 4 1,8-5-167,0-1 1,0 1 0,0-1 0,0 0 0,0-1 0,0 0 0,-1 0 0,1 0 0,0-1-1,-1 0 1,-7-1 0,0-3-30</inkml:trace>
</inkml:ink>
</file>

<file path=ppt/ink/ink5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10474,'0'0'8584,"70"18"-7431,-40-18-576,6 0-481,0 0-64,-6 0-1377,0 0-2435,0-4-3010</inkml:trace>
</inkml:ink>
</file>

<file path=ppt/ink/ink5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1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7335,'0'0'15145,"-5"9"-15012,2-5-116,-23 41 116,25-42-124,-1 1 1,1-1-1,-1 0 0,1 1 0,0-1 0,1 1 1,-1-1-1,0 1 0,1-1 0,0 1 1,0 0-1,0-1 0,0 1 0,2 6 1,0-9 3,1 0 0,-1 0 0,1 0 0,-1 0 0,1-1 0,0 1 0,-1-1 0,1 1-1,0-1 1,-1 0 0,1 0 0,0 0 0,0 0 0,-1-1 0,6 0 0,-6 0 4,11-2-62,1 0 0,-1-1 0,0-1-1,0 0 1,0-1 0,12-7 0,-13 6-99,1 0 0,-1 2 0,1-1 0,1 2 0,23-7 0,-36 11 139,-1 0 0,1 0 1,-1 0-1,1 0 0,-1 0 0,1 0 0,-1 0 0,1 0 0,-1 1 1,1-1-1,-1 0 0,1 0 0,-1 0 0,1 0 0,-1 1 1,1-1-1,-1 0 0,1 0 0,-1 1 0,0-1 0,1 0 1,-1 1-1,1-1 0,-1 1 0,0-1 0,0 0 0,1 1 0,-1-1 1,0 1-1,0-1 0,1 1 0,-1-1 0,0 1 0,0-1 1,0 1-1,0-1 0,0 1 0,-1 29 246,-16 25 578,11-42-625,3-9-158,1 0-1,0 0 0,0 1 1,1-1-1,-1 0 0,1 1 0,0 0 1,0-1-1,0 1 0,1 0 0,-1-1 1,1 1-1,1 9 0,0-13-204,0-1 0,0 1 0,-1 0 0,1-1 0,0 1 0,0 0 0,0-1 0,0 1 0,0-1 0,0 0 0,0 1 0,0-1 0,0 0 0,0 0 0,0 1-1,0-1 1,0 0 0,0 0 0,0 0 0,0 0 0,0 0 0,0-1 0,0 1 0,0 0 0,0 0 0,2-2 0,23-5-7855</inkml:trace>
</inkml:ink>
</file>

<file path=ppt/ink/ink5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7143,'0'0'15145,"4"-1"-14852,56-1-155,-1 3 0,0 2-1,0 3 1,88 21-1,-78-15-61,1-3-55,1-3 0,81-5 0,-103-1-20,-36 5 75,-12-5-48,-1 1-1,1-1 0,0 0 0,-1 1 1,1-1-1,-1 0 0,1 0 1,-1 1-1,1-1 0,0 0 0,-1 0 1,1 0-1,-1 0 0,1 0 1,0 0-1,-1 0 0,1 0 0,0 0 1,-1 0-1,1 0 0,-1 0 1,1-1-1,0 1 0,-1 0 0,1 0 1,-1-1-1,1 1 0,-1 0 1,1-1-1,-1 1 0,1 0 0,0-2 1,40-27 298,-32 15-8185,-9 9 71</inkml:trace>
</inkml:ink>
</file>

<file path=ppt/ink/ink5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2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10826,'0'0'11761,"-11"11"-11366,-224 212-219,225-216-1304</inkml:trace>
</inkml:ink>
</file>

<file path=ppt/ink/ink5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9833,'0'0'9994,"56"68"-8617,-35-38-256,7-1-512,4 0-289,4-4-256,11 1 32,-2-8-736,2-5-2563,-1-7-3908</inkml:trace>
</inkml:ink>
</file>

<file path=ppt/ink/ink5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15 294 6854,'-14'14'7762,"22"-14"-1445,11-9-2619,0-2-3794,372-270 2306,-390 280-2211,-1 1-1,0 0 0,0-1 0,0 1 1,0-1-1,1 1 0,-1 0 1,0-1-1,0 1 0,1 0 0,-1 0 1,0-1-1,1 1 0,-1 0 1,0 0-1,1-1 0,-1 1 0,0 0 1,1 0-1,-1 0 0,1 0 1,-1 0-1,0-1 0,1 1 0,-1 0 1,1 0-1,-1 0 0,0 0 1,1 0-1,-1 0 0,1 0 0,-1 0 1,0 1-1,1-1 0,-1 0 1,1 0-1,-1 0 0,0 0 1,1 0-1,-1 1 0,0-1 0,1 0 1,0 1-1,-8 18-126,-8 3 101,-33 38-1,-15 21 106,58-73-78,0 0 1,0 0-1,1 1 1,1-1-1,0 1 1,0 0-1,0 0 1,-2 16-1,5-25-79,0 1 1,0 0-1,0 0 0,0 0 0,0 0 0,0-1 1,0 1-1,0 0 0,0 0 0,0 0 0,1-1 0,-1 1 1,0 0-1,0 0 0,1-1 0,-1 1 0,0 0 1,1-1-1,-1 1 0,1 0 0,-1-1 0,1 1 1,0 0-1,-1-1 0,1 1 0,-1-1 0,1 1 1,0-1-1,-1 1 0,1-1 0,0 0 0,0 1 1,2-1-625,-1 1 0,0-1 0,0 0 0,0 0 0,0 0 1,1 0-1,-1 0 0,0 0 0,0 0 0,0-1 1,4-1-1,16-8-8586</inkml:trace>
</inkml:ink>
</file>

<file path=ppt/ink/ink5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67 12043,'0'0'11457,"2"-9"-9674,-2 7-1713,1-1 0,-1 1 0,1-1 1,-1 1-1,1-1 0,0 1 1,0-1-1,0 1 0,1 0 0,-1 0 1,1-1-1,-1 1 0,1 0 1,-1 0-1,1 1 0,0-1 0,0 0 1,0 0-1,0 1 0,0-1 1,0 1-1,1 0 0,-1 0 1,0 0-1,1 0 0,-1 0 0,1 0 1,-1 1-1,1-1 0,-1 1 1,1-1-1,0 1 0,-1 0 0,1 0 1,2 1-1,7-2 42,3-1-31,0 1 0,1 0 0,-1 2 0,0-1 0,23 5 0,-37-4-77,0-1 0,0 0 0,0 0 0,0 0 0,0 1 0,0-1 0,0 1 0,0-1 0,0 0 0,0 1 0,-1 0 0,1-1 0,0 1 0,0 0 0,0-1 0,-1 1 0,1 0 0,0 0 0,-1-1 0,1 1 0,-1 0 0,1 0 0,-1 0 0,1 0 0,-1 0 0,1 0 0,-1 0 0,0 0 0,0 0 0,0 0 0,1 0 0,-1 0 0,0 0 0,0 0 0,0 0 0,-1 0 0,1 0 0,0 0 0,0 0 0,0 0 0,-1 2 0,-1 0 42,1 0 1,-1-1-1,1 1 1,-1 0-1,0-1 1,0 1-1,0-1 1,0 1-1,-1-1 1,1 0-1,-6 3 1,-6 5 76,-1-2 1,-1 0 0,0 0-1,0-2 1,0 0-1,-27 6 1,42-11-332,13-1-1223,1 0 1011,0 1 0,-1 1 1,1 0-1,-1 1 0,1 0 0,-1 1 0,20 9 1,-29-12 423,1 1 1,-1-1-1,0 1 1,1 0-1,-1 0 0,0 0 1,0 0-1,0 1 1,0-1-1,0 1 1,-1-1-1,1 1 1,-1 0-1,0 0 1,0 0-1,0 1 1,0-1-1,0 0 0,-1 1 1,0-1-1,1 1 1,-1 0-1,-1-1 1,1 1-1,0 0 1,-1-1-1,0 1 1,0 0-1,0 7 0,-2-6 177,0 0-1,-1 0 1,1-1-1,-1 1 1,0 0-1,0-1 0,0 1 1,-1-1-1,0 0 1,0 0-1,0-1 1,0 1-1,0-1 0,-9 5 1,-69 37 1579,80-44-1732,-7 4 72,-1-1-1,1 1 0,-1-1 1,0-1-1,-1 0 1,1 0-1,-1-1 0,1-1 1,-1 0-1,1 0 1,-1-1-1,-16-1 0,25 0-186,1 0 0,-1 0 0,1 0-1,-1 0 1,1-1 0,0 1 0,-1 0 0,1 0-1,0-1 1,0 1 0,0-1 0,0 1-1,0-1 1,0 0 0,1 1 0,-1-1 0,1 0-1,-1 1 1,1-1 0,-1 0 0,1 0-1,0 1 1,0-1 0,0 0 0,0 0 0,0 0-1,0 1 1,0-1 0,1 0 0,0-2-1,0-5-1442,0 1-1,1 0 0,0 0 0,1 0 0,4-11 1,14-17-7834</inkml:trace>
</inkml:ink>
</file>

<file path=ppt/ink/ink5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0 13645,'0'0'4271,"6"14"-3236,2 7-609,0 1 1,-1 0-1,-1 1 0,-1-1 0,3 32 0,-7-9 193,-2 0 0,-2 0-1,-2 0 1,-2-1 0,-2 0-1,-1 0 1,-3-1 0,-19 46-1,14-49-391,-1-2 0,-1 0 1,-35 47-1,34-57-936,-2 0-1,-1-2 1,-1 0 0,-36 28 0,53-48-359,1 0 1,-1-1-1,0 0 0,0-1 1,0 0-1,-1 0 0,1 0 1,-18 4-1,-25-2-8061</inkml:trace>
</inkml:ink>
</file>

<file path=ppt/ink/ink5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7655,'0'0'12924,"-10"9"-12646,-25 26 25,1 1 0,2 1 1,2 1-1,2 2 0,-39 71 0,54-86-167,0 0 1,2 1-1,1 1 0,1 0 0,2 0 1,0 0-1,2 1 0,1 0 0,1 0 1,1 1-1,4 45 0,1-60-188,0 0 0,1-1-1,0 1 1,1-1 0,1 0 0,0 0-1,0-1 1,2 0 0,-1 0 0,2 0-1,-1-1 1,2 0 0,19 17 0,-9-10-474,1-1 1,1-1-1,0-1 1,1-1-1,1-1 1,33 14-1,18-2-7268</inkml:trace>
</inkml:ink>
</file>

<file path=ppt/ink/ink5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 3171,'1'-2'1323,"0"-1"1,1 1-1,-1-1 0,1 1 1,-1 0-1,1 0 0,0-1 1,0 1-1,4-3 0,2 7 4145,-4 17-4556,-3 34 383,-8 69 0,0-66-1757,-16 62 0,14-94-1577,-2-17-7368,5-7 1432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51 146 19604,'1'-32'3170,"-10"58"1658,-3 9-4447,2 2-216,3-15-93,-6 40 1,14-51-1,6-20-26,6-22-19,-4-4-59,-1 0-1,-2-1 1,-2 1-1,-1-1 1,-3-52-1,0 86-69,0 6 28,1 18-14,5 32 3,-5-47 92,1 0 1,0-1 0,0 1-1,0-1 1,1 0-1,0 1 1,1-1-1,-1 0 1,1-1-1,5 7 1,-7-10 12,0 0 1,0-1 0,0 1 0,1-1 0,-1 1 0,0-1-1,1 1 1,-1-1 0,1 0 0,-1 0 0,1-1 0,-1 1-1,1 0 1,0-1 0,-1 1 0,1-1 0,0 0 0,-1 0-1,1 0 1,0-1 0,-1 1 0,1 0 0,0-1 0,-1 0-1,1 1 1,0-1 0,-1 0 0,4-2 0,6-4 83,1 0 1,-2-1-1,1 0 1,-1-1-1,0 0 1,-1-1 0,0 0-1,-1 0 1,0-1-1,0 0 1,-2-1-1,9-14 1,-8 8-70,-10 21-75,-13 30-66,3 3-57,-1-2-349,2 0-1,1 0 1,2 1 0,-5 45-1,13-78 431,-1 1 0,1 0 0,0-1 0,0 1 0,1-1 0,-1 1 0,1 0-1,-1-1 1,1 1 0,0-1 0,1 4 0,8 3-568</inkml:trace>
</inkml:ink>
</file>

<file path=ppt/ink/ink5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1409,'0'0'12305,"1"-10"-9619,0 6-2490,-1 1-39,0 0 1,0 0 0,0 0-1,1 0 1,0 0 0,-1 0 0,1 0-1,0 0 1,0 0 0,1 0 0,-1 1-1,1-1 1,-1 0 0,1 1-1,0-1 1,0 1 0,0 0 0,0-1-1,0 1 1,1 0 0,-1 0 0,0 1-1,1-1 1,0 0 0,-1 1-1,1-1 1,4 0 0,9-3-19,0 2-1,0-1 1,0 2 0,1 0-1,-1 2 1,1-1-1,-1 2 1,27 3 0,-32-2-139,0 0 1,0 1-1,0 0 1,0 1-1,0 0 1,-1 0-1,1 1 1,-1 1-1,0 0 1,-1 0-1,0 1 0,0 0 1,9 9-1,-16-14 6,0-1 0,-1 1 1,1 0-1,-1-1 0,1 1 0,-1 0 0,0 0 0,0 0 0,0 0 0,0 0 0,0 0 0,0 0 0,0 0 0,-1 1 0,1-1 0,-1 0 0,0 0 0,1 1 0,-1-1 0,0 0 0,0 0 0,-1 1 0,1-1 0,-1 3 0,-1-2 14,1 0-1,-1 0 0,0 0 0,0 0 1,-1-1-1,1 1 0,0-1 1,-1 0-1,0 1 0,1-1 0,-1 0 1,0-1-1,0 1 0,-4 2 1,-10 3 44,-1-1 1,0 0 0,0-1-1,-30 4 1,42-8-236,-47 5 212,50-5-541,0-1 0,0 0 0,-1 0 0,1 0 0,0 0 0,0-1 0,0 1 0,-1-1 0,1 0 0,0 0 0,0 0 0,-4-2 0,1-9-6323</inkml:trace>
</inkml:ink>
</file>

<file path=ppt/ink/ink5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12780,'0'0'6556,"-9"7"-6327,-10 10-94,1 1 1,1 1-1,1 0 0,0 1 0,-14 26 1,14-17 714,1 1 1,-19 51 0,30-67-597,0-1 0,1 1 0,1 0 0,0 0 0,0-1 0,2 2 0,0-1 0,0 0 0,3 14 0,-2-23-232,0 0 0,1-1-1,0 1 1,-1-1 0,2 1-1,-1-1 1,0 0 0,1 0-1,0 0 1,0 0 0,0 0-1,0-1 1,1 1-1,-1-1 1,1 0 0,0 0-1,6 4 1,35 12-2368,1-11-6049,-18-8-4225</inkml:trace>
</inkml:ink>
</file>

<file path=ppt/ink/ink5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9353,'0'0'15866,"-4"11"-15728,-19 31-18,-2-2 0,-2-1 0,-32 37 0,33-43-130,25-31 373,-12 12-2980,12-13 2457,1-1 0,0 0 1,0 0-1,-1 0 0,1 0 1,0 0-1,0 0 0,-1 0 1,1 0-1,0 0 0,0 0 1,-1 0-1,1 0 0,0 0 1,-1 0-1,1 0 0,0 0 0,0 0 1,-1 0-1,1 0 0,0 0 1,0 0-1,-1 0 0,1 0 1,0-1-1,0 1 0,-1 0 1,1 0-1,0 0 0,0 0 0,0-1 1,0 1-1,-1 0 0,1 0 1,0 0-1,0-1 0,0 1 1,0 0-1,0 0 0,-1-1 1,1 1-1,0 0 0,0 0 0,0-1 1,0 1-1,0 0 0,0-1 1,0 1-1,0 0 0,0 0 1,0-1-1,0 1 0,0 0 1,0 0-1,0-1 0,0 1 1,1 0-1,-1 0 0,0-1 0,0 1 1,-1-18-6082</inkml:trace>
</inkml:ink>
</file>

<file path=ppt/ink/ink5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9897,'0'0'9353,"51"63"-7239,-37-42-576,2 2-449,1-2-481,2 1-384,4-3-127,1-2-65,1-2-1346,-1-3-1504,1-1-1891,-1-6-2690</inkml:trace>
</inkml:ink>
</file>

<file path=ppt/ink/ink5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8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12492,'0'0'10703,"-2"8"-10019,-1 0-583,0 0 1,0-1 0,-1 1 0,0-1-1,0 0 1,-1 0 0,0-1 0,0 1-1,-1-1 1,1 0 0,-2-1 0,1 1 0,0-1-1,-1-1 1,-11 8 0,-14 6 77,22-12-129,0-1 1,1 1 0,-1 1-1,-15 14 1,63-20 19,56-12-96,31-2-494,-40 12-6195,-74 3 1420</inkml:trace>
</inkml:ink>
</file>

<file path=ppt/ink/ink5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11211,'0'0'9865,"68"0"-8616,-36 0-320,8 0-545,-5 0-256,1 0-128,0 0-1185,-4 1-1922,-4 1-2722</inkml:trace>
</inkml:ink>
</file>

<file path=ppt/ink/ink5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13549,'0'0'14526,"11"-4"-13806,13-8-675,0 0 0,-1-2 0,0 0 0,-1-2 0,-1 0 0,20-21 0,54-62-958,-107 129 251,-5-6 685,-24 45-1,37-61-4,0 0 0,1 0-1,0 0 1,0 1 0,1-1 0,0 0 0,1 1-1,0 0 1,0-1 0,1 15 0,1-22-120,-1-1 1,0 1-1,1-1 1,-1 1-1,0-1 1,1 1 0,-1-1-1,1 1 1,-1-1-1,1 0 1,-1 1-1,1-1 1,-1 0 0,1 0-1,-1 1 1,1-1-1,-1 0 1,1 0-1,-1 0 1,1 1 0,0-1-1,-1 0 1,1 0-1,-1 0 1,1 0-1,0 0 1,-1 0 0,1 0-1,-1 0 1,2-1-1,12-2-5263,4-9-4164</inkml:trace>
</inkml:ink>
</file>

<file path=ppt/ink/ink5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3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11819,'0'0'16031,"9"-4"-15449,15-9-542,0-2 0,-1 0 0,0-2 0,-2 0 0,0-2 0,-1 0 1,21-26-1,-55 64-226,1 1 0,-11 22 1,18-32 227,1 0-1,1 0 1,0 1 0,0-1-1,1 1 1,0 0 0,1 0-1,-1 13 1,3-23-128,0 0 0,0 0 1,0-1-1,1 1 0,-1 0 0,1 0 1,-1-1-1,0 1 0,1 0 0,-1-1 1,1 1-1,-1 0 0,1-1 0,0 1 1,-1-1-1,1 1 0,0-1 0,-1 1 0,1-1 1,0 1-1,-1-1 0,1 0 0,0 1 1,0-1-1,0 0 0,-1 0 0,1 0 1,2 1-1,23 1-9983,-16-2 108</inkml:trace>
</inkml:ink>
</file>

<file path=ppt/ink/ink5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14061,'0'0'3817,"4"12"-1692,7 18-1124,-1 0 1,-2 0-1,-1 1 1,3 41-1,-10-56-933,0 1 0,-2-1-1,1 1 1,-2-1-1,0 0 1,-2 0 0,1 0-1,-2 0 1,0-1 0,-1 0-1,0 0 1,-10 14-1,-3 0-912,-1-1 0,-1 0 0,-2-2-1,-41 37 1,34-38-5198,4-10-4708</inkml:trace>
</inkml:ink>
</file>

<file path=ppt/ink/ink5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11147,'0'0'7148,"-10"2"-6588,3 1-441,1-1-1,-1 1 0,0 0 1,1 1-1,0 0 0,0 0 1,0 0-1,1 0 1,-1 1-1,1 0 0,0 0 1,0 1-1,1-1 1,-1 1-1,1 0 0,-3 8 1,-17 29 340,1 0 1,3 2 0,2 1-1,1 0 1,3 1 0,2 1-1,1 0 1,3 1-1,-3 91 1,11-127-533,0 0 1,0 0-1,2 0 0,-1 0 1,2 0-1,0 0 0,0-1 1,1 1-1,10 21 0,-9-26-295,-1-1-1,1 1 0,0-1 1,1-1-1,0 1 1,9 7-1,-8-8-681,1 0-1,1 0 1,-1-1 0,1 0-1,18 8 1,38 7-9072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170 293 18308,'-1'-1'138,"1"0"0,-1-1-1,1 1 1,-1 0 0,1-1 0,-1 1 0,0 0 0,0 0 0,0 0-1,1 0 1,-1 0 0,0 0 0,0 0 0,0 0 0,-1 0-1,1 0 1,0 1 0,0-1 0,0 0 0,-1 1 0,1-1 0,-2 0-1,1 1 74,-1 0 0,0-1-1,1 1 1,-1 0-1,1 0 1,-1 1 0,0-1-1,1 0 1,-1 1-1,1 0 1,-3 1 0,-4 1 266,0 1 1,0 1 0,1 0 0,0 0 0,-10 8-1,12-7-375,0 0 1,0 0-1,1 0 0,0 1 0,0-1 0,1 1 0,-5 11 0,8-16-85,0 0 1,0 1 0,0-1 0,0 1-1,1-1 1,-1 1 0,1-1 0,0 1-1,-1-1 1,1 1 0,1-1-1,-1 4 1,1-4-7,-1-1 1,1 0-1,-1 1 0,1-1 1,0 0-1,-1 0 0,1 1 0,0-1 1,0 0-1,0 0 0,0 0 1,0 0-1,0 0 0,0 0 0,1 0 1,-1 0-1,0-1 0,0 1 1,1 0-1,-1-1 0,0 1 0,1-1 1,1 1-1,3 0 7,-1 0-1,1 0 1,0-1-1,0 0 1,0 0 0,0 0-1,0-1 1,0 0-1,0 0 1,0 0 0,-1-1-1,1 0 1,0 0-1,-1-1 1,9-4 0,1-2-48,0 0 0,0-1-1,25-24 1,11-20-1069,-56 85 189,4-28 928,1 0 0,-1 0 0,1 0 1,0 0-1,0 0 0,1 0 0,-1 0 1,1 0-1,-1 0 0,1 0 0,0 0 1,0 0-1,0 0 0,0 0 0,3 3 0,-2-4 13,-1-1 0,1 1 0,-1-1 0,1 0 0,0 1 0,0-1 0,0 0 0,-1 0 0,1 0 0,0-1 0,0 1 0,0 0 0,0-1 0,0 1 0,1-1 0,-1 0 0,0 0 0,0 0 0,0 0 0,0 0 0,0 0 0,0 0 0,4-1 0,4-2 35,0 1 0,-1-2 0,1 1 0,-1-1 0,0 0 1,0-1-1,0 0 0,-1-1 0,1 0 0,11-11 1,-5 4-21,-1-2 1,-1 0 0,-1 0-1,17-26 1,-18 23-86,-1-1-1,0-1 1,8-24 0,-15 36-1,-1 0 1,0 0 0,0-1-1,0 1 1,-1 0 0,0-1-1,-1 1 1,0-1 0,0 1-1,-1-1 1,-2-9 0,3 17 28,0 0 1,0 0 0,0 0 0,0 0-1,-1 0 1,1 0 0,0 0 0,-1 0 0,1 0-1,-1 0 1,1 0 0,-1 0 0,1 0 0,-1 0-1,0 0 1,1 1 0,-1-1 0,0 0-1,0 0 1,0 1 0,0-1 0,0 0 0,1 1-1,-1-1 1,0 1 0,0 0 0,0-1-1,-1 1 1,1 0 0,0-1 0,0 1 0,0 0-1,0 0 1,0 0 0,0 0 0,0 0 0,0 0-1,0 0 1,0 0 0,0 0 0,-1 1-1,1-1 1,0 0 0,-1 2 0,-2 0-6,0 0 1,0 0 0,0 1-1,1 0 1,-1 0 0,1 0-1,0 0 1,0 0-1,-5 6 1,-1 5 26,1 0 0,-1 1 0,2 0 0,0 0 0,1 0 0,1 1 0,0 0 0,-3 19 0,7-24-89,-1-1 0,1 1 0,1-1 0,0 1 0,0-1 0,1 1 0,1-1 0,-1 0 0,2 1 0,-1-1 0,2 0 0,-1 0 0,10 18 0,2-4-210</inkml:trace>
</inkml:ink>
</file>

<file path=ppt/ink/ink5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 4004,'0'0'15449,"8"-2"-14077,-5 1-1272,0 0-1,0 1 1,0 0 0,0-1-1,0 1 1,1 0 0,-1 0 0,0 1-1,0-1 1,0 1 0,0-1-1,0 1 1,-1 0 0,5 2-1,-1 1 47,-1-1 0,1 1 1,-1 1-1,0-1 0,0 1 0,0 0 0,5 8 0,0-1-119,-1 1 0,0 0 0,-1 0 1,-1 1-1,0 0 0,-1 0 0,0 1 0,-1 0 0,-1 0 1,0 0-1,-1 0 0,-1 1 0,0-1 0,-1 1 0,-1 0 1,-3 29-1,-2-14 4,-2 0 1,-1 0 0,-1-1-1,-2-1 1,0 1 0,-2-2 0,-25 41-1,-44 59-2190,59-96-835,-49 52 1,37-51-6691</inkml:trace>
</inkml:ink>
</file>

<file path=ppt/ink/ink5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9225,'5'-4'1400,"0"0"0,1 0 0,0 0 0,0 1 0,0 0 0,0 0 0,11-3 0,-9 4-990,-1 0-1,0 0 0,1 1 0,0 0 1,-1 0-1,1 1 0,-1 0 0,1 0 0,0 1 1,-1 0-1,10 2 0,-15-3-395,-1 1-1,0-1 1,0 1-1,0-1 1,0 1-1,0-1 1,0 1 0,1 0-1,-1-1 1,0 1-1,-1 0 1,1 0-1,0 0 1,0 0 0,0-1-1,0 1 1,-1 1-1,1-1 1,0 0-1,-1 0 1,1 0 0,-1 0-1,0 0 1,1 0-1,-1 1 1,0-1-1,1 0 1,-1 0 0,0 1-1,0-1 1,0 0-1,0 0 1,0 1-1,-1-1 1,1 0 0,-1 2-1,1 0 18,-1 0 1,0-1-1,0 1 0,-1 0 1,1-1-1,-1 1 0,1-1 0,-1 0 1,0 1-1,0-1 0,0 0 1,0 0-1,0 0 0,-4 3 1,-16 6 85,0 0 0,0-1 1,-28 7-1,49-16-74,37-1-176,3-2 78,-28 1 37,0 0-1,0 0 1,0 1-1,1 1 0,-1 0 1,0 0-1,21 7 1,-31-8 16,0 0 0,0 0 0,0 0 0,0 1 0,0-1 0,0 0 0,0 1 0,0-1 0,0 1 0,-1-1 0,1 1 0,0-1 0,0 1 0,0 0 0,-1-1 0,1 1 0,0 0 1,-1 0-1,1-1 0,-1 1 0,1 0 0,-1 0 0,1 0 0,-1 0 0,1 0 0,-1 0 0,0 0 0,0 0 0,1 0 0,-1 0 0,0 0 0,0 0 0,0 0 0,0 0 0,0 0 0,0 0 0,0 0 0,-1 0 0,1 0 1,0 0-1,-1-1 0,1 1 0,0 0 0,-1 0 0,1 0 0,-1 0 0,1 0 0,-1 0 0,0-1 0,1 1 0,-1 0 0,0-1 0,1 1 0,-1 0 0,0-1 0,0 1 0,0-1 0,0 1 0,0-1 0,1 1 0,-2-1 1,-8 7 328,0-2 1,0 0 0,-18 8 0,13-8 54,0-1-1,-1-1 0,1 0 0,-1-1 1,1 0-1,-24-2 0,38 0-541,11 0-12391,0 0 396</inkml:trace>
</inkml:ink>
</file>

<file path=ppt/ink/ink5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53 7111,'0'0'10676,"3"-8"-8209,1 1-1860,-2 4-406,0 1-1,-1-1 1,0 1 0,1-1 0,-1 1-1,0-1 1,0 0 0,-1 0 0,1 1-1,0-1 1,-1-5 0,-17 12 691,3 7-806,1 0 1,0 1 0,0 1 0,1 0 0,1 0-1,-13 19 1,17-23-27,-7 10-4,0 1-1,0 0 1,2 0 0,1 1-1,0 1 1,2 0 0,0 0 0,2 1-1,0 0 1,2 0 0,0 0-1,2 1 1,0 0 0,2 0 0,2 37-1,0-53-97,1 0-1,0 0 0,0 0 0,1-1 1,0 1-1,0-1 0,1 1 1,0-1-1,0 0 0,0 0 1,1-1-1,0 0 0,1 1 0,-1-2 1,1 1-1,13 9 0,-10-9-614,0 0 0,1-1-1,0 0 1,0 0 0,0-1 0,0 0-1,16 3 1,26 1-4729</inkml:trace>
</inkml:ink>
</file>

<file path=ppt/ink/ink5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12172,'0'0'12700,"10"2"-11606,0-2-980,0-1-1,0 1 1,-1-2-1,1 1 1,0-1 0,-1-1-1,0 0 1,1 0 0,-1-1-1,0 0 1,-1 0-1,1-1 1,12-10 0,41-26-154,58-51 0,-120 91 15,1 1 0,-1-1 1,1 0-1,-1 1 0,1-1 1,0 0-1,-1 1 1,1-1-1,0 1 0,0-1 1,-1 1-1,1-1 0,0 1 1,0-1-1,0 1 0,-1 0 1,1-1-1,0 1 1,0 0-1,0 0 0,0 0 1,0 0-1,0 0 0,-1 0 1,1 0-1,0 0 0,0 0 1,0 0-1,0 0 1,0 0-1,0 1 0,-1-1 1,3 1-1,-2 1-15,-1 0 0,1-1-1,0 1 1,-1 0 0,1 0 0,-1 0 0,0 0-1,0 0 1,1 0 0,-1 0 0,-1 0-1,1 0 1,-1 4 0,-16 67-246,4-38 236,6-22-15,2 1-1,-1 1 0,2-1 1,0 1-1,1 0 0,0 0 0,1 0 1,0 21-1,2-36-220,0 0 0,1 1-1,-1-1 1,0 0 0,0 0-1,1 1 1,-1-1 0,1 0 0,-1 0-1,0 1 1,1-1 0,-1 0-1,0 0 1,1 0 0,-1 0 0,1 0-1,-1 0 1,1 1 0,-1-1-1,0 0 1,1 0 0,-1 0 0,1 0-1,-1-1 1,0 1 0,1 0-1,-1 0 1,1 0 0,-1 0 0,1 0-1,-1 0 1,1-1 0,0 1-645,15-6-13199</inkml:trace>
</inkml:ink>
</file>

<file path=ppt/ink/ink5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17104,'0'0'10410,"62"3"-9801,-34-3-417,2 0-128,6 0-64,0 0-897,-2 2-1665,-2-2-3492,2 0-6150</inkml:trace>
</inkml:ink>
</file>

<file path=ppt/ink/ink5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10858,'0'0'10122,"9"66"-8617,-14-33-256,1 3-640,-8-1-353,7 0-128,-5-3-96,5-3 0,5-5-864,0-3-1058,-4-7-993,-2-9-1505,1-5-2787</inkml:trace>
</inkml:ink>
</file>

<file path=ppt/ink/ink5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12588,'0'0'2893,"14"-7"-133,-10 5-2593,12-8 359,1 1-1,0 1 0,0 1 0,1 1 0,0 0 1,31-5-1,-16 8-285,0 1-1,53 3 1,-77 0-242,0-1 0,1 2 0,-1-1 0,0 2 0,0-1 0,0 1 0,0 0 0,0 1 0,-1 0 0,0 0 0,0 1 0,0 0 0,0 1 0,7 6 0,-14-11-1,1 0 0,-1 1 1,1-1-1,-1 1 1,0-1-1,0 1 0,0-1 1,0 1-1,0 0 0,0-1 1,-1 1-1,1 0 1,0 0-1,-1 0 0,1 0 1,-1-1-1,0 1 1,0 0-1,1 0 0,-1 0 1,-1 0-1,1 0 1,0 0-1,-1 2 0,0-1 18,-1-1 0,1 1 0,-1-1 0,1 1 0,-1-1 0,0 1 0,0-1 0,-1 0 0,1 0 0,0 0 0,-1 0 0,1-1 0,-5 3 0,-8 4 77,-1-1 1,0-1 0,0 0 0,-18 3 0,20-5-583,-60 11 969,50-13-3288,2-5-3601</inkml:trace>
</inkml:ink>
</file>

<file path=ppt/ink/ink5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12300,'0'0'7495,"-11"3"-5264,-9 2-1909,0 1-1,1 1 1,0 1-1,0 1 0,1 0 1,0 1-1,0 1 1,-16 14-1,26-17-246,-1-1 0,1 1 0,0 0 0,1 1 0,0 0 0,1 0 0,-10 17 0,13-20-43,0 1 0,1-1 1,0 1-1,0 0 0,0 0 1,1-1-1,0 1 0,0 0 1,1 0-1,0 0 0,0 0 1,1 0-1,1 10 0,1-10 17,-1 0-1,1 0 0,0 0 1,0-1-1,1 1 0,0-1 1,0 0-1,1 0 1,-1-1-1,1 1 0,1-1 1,-1 0-1,1 0 0,-1-1 1,1 0-1,9 5 0,1 0-390,1 0-1,0-1 1,0-1-1,1 0 1,21 4-1,21-2-4453,-20-8-1560,7-1-7134</inkml:trace>
</inkml:ink>
</file>

<file path=ppt/ink/ink5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13741,'0'0'12460,"-12"12"-11531,-254 256 1137,259-259-2696,-13 17-617,9-18-6021,5-20-6857</inkml:trace>
  <inkml:trace contextRef="#ctx0" brushRef="#br0" timeOffset="1">25 51 5573,'0'0'15503,"54"53"-13421,-31-34-417,7 2-415,-3-2-642,6 1-480,-2-1-32,-1-1-832,-2-2-1538,-5-5-3556,1-3-6790</inkml:trace>
</inkml:ink>
</file>

<file path=ppt/ink/ink5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11659,'0'0'13933,"-11"10"-13607,-30 25-153,-2-1 1,-2-2-1,-90 48 1,134-78-93,7 0-28,21-1-2,33-1-12,-50 0-91,47-3-418,93 6-1,-149-3 226,18 4-1411,-12 3-5091,-7-3 282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16708,'-7'13'2064,"7"9"-1096,0 3-408,1 4 2049,3 1-1321,6 10-640,-4 1-104,1 4-280,0 3-23,-7 3-65,-2 2-64,-14 3-24,-3 2-72,-12-4-440,-1-2-473,-9-11 761,-4-8-104,-1-14-144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7 223 18396,'-1'-1'156,"0"-1"0,0 0-1,1 0 1,-1 0 0,0 0 0,1 0 0,-1-1-1,1 1 1,0 0 0,0 0 0,0 0 0,0 0 0,0 0-1,0 0 1,0-1 0,1 1 0,-1 0 0,1 0-1,-1 0 1,1 0 0,0 0 0,0 0 0,0 0 0,0 1-1,0-1 1,1 0 0,1-2 0,1-2 208,1 0 0,0 0 0,0 0 0,0 1 0,1 0 0,9-7 0,-11 10-266,0 0 0,0 0 1,0 0-1,0 0 0,0 0 0,1 1 1,-1 0-1,0 0 0,1 0 0,-1 1 1,1-1-1,5 1 0,-8 0-82,0 1-1,0-1 1,0 0-1,-1 1 1,1-1-1,0 1 0,-1-1 1,1 1-1,0 0 1,-1 0-1,1 0 1,-1 0-1,1 0 1,-1 0-1,1 0 1,-1 0-1,0 1 1,0-1-1,0 0 1,1 1-1,-1-1 1,-1 1-1,1-1 1,0 1-1,0 0 1,0-1-1,-1 1 1,1 0-1,-1 0 1,0-1-1,1 1 1,-1 3-1,0 2-9,0 0-1,-1 0 0,1 0 1,-1-1-1,-1 1 1,1 0-1,-1-1 0,-1 1 1,1-1-1,-7 12 1,-6 18-15,14-36 11,1 1-1,0-1 1,-1 1 0,1 0 0,0 0-1,-1-1 1,1 1 0,0 0 0,0-1-1,0 1 1,0 0 0,0 0 0,0-1-1,0 1 1,0 0 0,0 0 0,0-1-1,0 1 1,0 0 0,0 0 0,1-1-1,-1 1 1,0 0 0,0-1 0,1 1-1,-1 0 1,1-1 0,-1 1 0,0-1-1,1 1 1,-1 0 0,1-1 0,0 1-1,-1-1 1,1 0 0,-1 1 0,1-1-1,0 1 1,-1-1 0,1 0 0,0 1-1,-1-1 1,1 0 0,0 0 0,0 0-1,-1 0 1,1 1 0,0-1 0,0 0-1,-1 0 1,2 0 0,3-1 6,-1 1 1,1 0-1,0-1 1,-1 0-1,1 0 1,-1-1-1,7-2 0,4-3 18,-1-1 0,1 0 0,-2-1-1,1-1 1,17-17 0,56-61 73,-74 70-77,-12 15-21,1 0 0,0 1-1,0-1 1,0 1 0,0-1 0,0 1-1,1-1 1,-1 1 0,0 0 0,5-2 0,-7 5-4,0-1 1,0 1 0,0 0 0,0 0 0,0 0 0,0 0-1,0 0 1,0 0 0,0-1 0,0 1 0,-1 0 0,1 0-1,0 0 1,-1 0 0,0 0 0,-18 43-64,12-30 56,1 0-1,0 0 1,1 0-1,1 1 0,-4 21 1,7-35 17,1 0 0,0 0 1,-1 0-1,1 1 0,0-1 1,0 0-1,0 0 1,0 0-1,0 1 0,0-1 1,1 0-1,-1 0 0,0 0 1,1 1-1,-1-1 0,1 0 1,-1 0-1,1 0 1,-1 0-1,1 0 0,0 0 1,-1 0-1,1 0 0,0 0 1,0 0-1,0 0 1,0-1-1,0 1 0,0 0 1,0-1-1,0 1 0,0 0 1,0-1-1,0 1 1,0-1-1,0 0 0,1 1 1,-1-1-1,0 0 0,0 0 1,0 0-1,1 0 1,-1 0-1,0 0 0,0 0 1,1 0-1,1-1 0,2 0 44,1 0-1,0 0 1,-1-1-1,1 0 1,-1 0-1,0-1 1,1 1-1,8-7 1,-4 0 0,-1 0 0,1 0 0,-1-1 0,-1 0 1,0-1-1,0 0 0,-1 0 0,-1 0 0,0-1 0,0 0 1,-1 0-1,-1-1 0,0 0 0,-1 1 0,4-25 1,-7 36-52,0 0 0,0 0 1,1 0-1,-1 0 0,0 0 1,0-1-1,0 1 0,0 0 1,0 0-1,-1 0 1,1 0-1,0 0 0,0 0 1,-1 0-1,1 0 0,-1 0 1,0-1-1,1 2 0,0 0-1,-1 0 1,1 0-1,-1 0 1,1 0-1,-1 0 0,1 0 1,0 0-1,-1 0 1,1 0-1,-1 0 1,1 0-1,0 0 1,-1 0-1,1 1 1,0-1-1,-1 0 1,1 0-1,-1 0 1,1 1-1,0-1 1,-1 0-1,1 0 1,0 1-1,0-1 0,-1 0 1,1 1-1,-23 29-12,19-21 14,0 1 0,0-1 0,1 1 0,-3 13-1,5-20 8,1 1 0,-1-1 0,1 0 0,-1 1 0,1-1 0,0 0 0,0 1 0,0-1 0,1 1 0,-1-1-1,1 0 1,0 0 0,0 1 0,0-1 0,0 0 0,3 4 0,-3-5-1,1-1 0,-1 0 0,1 1 1,0-1-1,-1 0 0,1 0 0,0 0 0,0-1 1,0 1-1,0 0 0,0-1 0,-1 1 0,1-1 0,0 0 1,0 1-1,0-1 0,0 0 0,0 0 0,0 0 1,0-1-1,0 1 0,0 0 0,0-1 0,0 1 0,0-1 1,0 0-1,3-1 0,5-2 24,-1-1 1,1 0-1,14-10 1,-9 3-23,0-1 1,0-1-1,15-19 1,3-1-280,-39 42 173,0 0 1,1 0 0,0 1 0,0-1-1,-5 15 1,1-2 15,-12 29 16,20-46 72,0-1 1,0 1-1,0-1 1,1 0-1,0 1 1,-1-1-1,1 1 1,0-1-1,0 1 1,1-1-1,-1 1 1,1-1-1,1 5 1,-2-7-1,1 0 1,-1 0-1,1 0 0,-1-1 1,1 1-1,0 0 0,-1 0 1,1 0-1,0-1 1,0 1-1,-1 0 0,1-1 1,0 1-1,0 0 1,0-1-1,0 1 0,0-1 1,0 0-1,0 1 1,0-1-1,0 0 0,1 1 1,0-1 4,1 0 0,-1 0 0,1 0 0,-1 0 1,0-1-1,1 1 0,-1-1 0,0 1 0,4-2 1,1-1 17,1-1-1,-1 0 1,0 0 0,11-9 0,-9 6-47,1-1 0,-2-1-1,1 0 1,-1 0 0,0 0-1,-1-1 1,0 0 0,-1-1-1,0 1 1,-1-1 0,8-21-1,-13 31 9,0 1-1,1-1 0,-1 0 1,0 1-1,0-1 0,0 1 1,0-1-1,0 0 0,0 1 1,1-1-1,-1 1 0,-1-1 1,1 0-1,0 1 0,0-1 1,0 1-1,0-1 0,0 0 1,0 1-1,-1-1 0,1 1 1,0-1-1,0 1 0,-1-2 1,0 2 1,1 0 0,-1 0 0,0 0 1,1 0-1,-1 0 0,1 0 0,-1 0 1,1 1-1,-1-1 0,1 0 0,-1 0 1,0 0-1,1 0 0,-1 1 0,1-1 0,-1 0 1,1 1-1,0-1 0,-2 1 0,-22 23-72,18-16 90,0-1 1,1 2 0,1-1 0,-1 1-1,-5 14 1,10-22-5,-1 1-1,0 0 1,1 0 0,-1-1-1,1 1 1,0 0 0,0 0-1,-1-1 1,1 1-1,0 0 1,1 0 0,-1 0-1,0-1 1,0 1 0,1 0-1,-1 0 1,1-1 0,-1 1-1,1 0 1,0-1 0,0 1-1,0-1 1,0 1-1,0-1 1,0 1 0,0-1-1,0 0 1,0 1 0,1-1-1,-1 0 1,0 0 0,1 0-1,-1 0 1,1 0 0,0 0-1,-1-1 1,3 2-1,17 4-55,-1-2-1,1 0 0,0-1 0,34 1 0,31 3-235,-84-7 303,-1 0 0,1 0 0,0 0 0,-1 0 1,1 0-1,0 0 0,-1-1 0,1 1 0,0-1 0,-1 0 0,1 1 0,-1-1 0,1 0 0,-1 0 0,1 0 0,-1 0 0,1 0 0,-1 0 0,0 0 0,0 0 0,0-1 0,0 1 0,1 0 0,-2-1 0,1 1 0,0-1 0,0 1 0,0-1 0,-1 0 0,1 1 0,0-3 1,2-6 57,0-1 1,0 1 0,1-18 0,-3 24-54,2-19-42,-1 0-1,0 0 1,-2 0-1,-4-40 1,3 56-998,2 11-282,-1-2 1147,1 0-1,-1 0 1,1 0-1,0-1 0,0 1 1,0 0-1,0-1 1,0 1-1,2 1 1,9 6-477,5-3-126</inkml:trace>
</inkml:ink>
</file>

<file path=ppt/ink/ink5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13389,'0'0'8263,"57"9"-6277,-22-6-480,5-1-641,3-1-641,3 1-224,-3 0-577,-3-2-2337,-3 0-3685,-3 0-8839</inkml:trace>
</inkml:ink>
</file>

<file path=ppt/ink/ink5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8360,'0'0'17077,"10"3"-15934,-4-2-1080,1 0-1,-1 0 1,1 0 0,0-1 0,0 0 0,-1 0-1,1-1 1,0 0 0,-1 0 0,1 0-1,-1-1 1,1 0 0,-1 0 0,0-1 0,1 0-1,-1 0 1,-1 0 0,1-1 0,0 1 0,4-6-1,19-12-40,-1-2-1,29-29 0,-80 114-336,7-29 4,-13 32 753,21-22-6285</inkml:trace>
</inkml:ink>
</file>

<file path=ppt/ink/ink5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4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12236,'0'0'12764,"8"0"-11654,6-1-975,0-1-1,0 0 1,0-1-1,0-1 1,-1 0 0,1-1-1,-1-1 1,0 0-1,14-9 1,-2 1-122,-2-2 0,0-1 0,41-37 1,-63 53-62,-2 4 31,-1 1 0,1-1 0,-1 1 1,0-1-1,0 0 0,0 0 0,0 0 0,-1 0 1,-3 5-1,-5 5 24,7-7-32,-1 0-1,1 1 1,1 0-1,-1 0 0,1 0 1,1 0-1,-1 1 1,1-1-1,0 1 0,1-1 1,0 1-1,0 0 0,1-1 1,0 14-1,0-20-172,0-1 0,1 1 0,-1-1 0,0 1 0,1 0 0,-1-1 0,0 1 0,1-1 0,-1 1 0,1-1 0,-1 1 0,1-1 0,-1 1 0,1-1 0,-1 0 0,1 1 0,-1-1-1,1 0 1,-1 1 0,1-1 0,0 0 0,-1 0 0,1 1 0,-1-1 0,1 0 0,0 0 0,-1 0 0,1 0 0,0 0 0,1 0 0,12 0-6358</inkml:trace>
</inkml:ink>
</file>

<file path=ppt/ink/ink5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5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13036,'0'0'5189,"9"72"-3651,0-40-161,3 4-320,-5 4-64,-1 1 32,0 1-320,-6 3-161,0-2-256,-19 2-160,-4 1-31,-7 1-33,-4-4-160,2-5-1858,-2-9-2082,8-11-3043</inkml:trace>
</inkml:ink>
</file>

<file path=ppt/ink/ink5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2:5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11115,'0'0'8856,"11"1"-7906,-6-1-854,0 1-1,-1-1 1,1 1 0,0 1-1,-1-1 1,1 1 0,-1-1-1,1 1 1,-1 0 0,0 1-1,0-1 1,0 1 0,0 0-1,0 0 1,0 0-1,-1 1 1,0-1 0,1 1-1,-1-1 1,-1 1 0,1 0-1,0 1 1,2 4 0,2 7-3,-1-1 1,0 1 0,0 0 0,-2 1-1,0-1 1,-1 1 0,0 0 0,-2 0-1,0 0 1,-1-1 0,0 1-1,-2 0 1,-4 27 0,0-18-34,-1 0 0,-1 0 0,-1-1 1,-2 0-1,0 0 0,-2-1 0,-27 40 0,-27 21-712,26-48-2127,-4-10-4349,14-18-4088</inkml:trace>
</inkml:ink>
</file>

<file path=ppt/ink/ink5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73 10762,'0'0'10800,"-12"-5"-9813,5 1-894,5 3-81,-1-1 0,1 1 0,-1-1 0,1 1 0,-1 0-1,0 0 1,1 0 0,-1 0 0,0 1 0,0-1 0,0 1 0,0 0-1,1 0 1,-1 0 0,0 0 0,0 0 0,0 0 0,0 1-1,0-1 1,1 1 0,-1 0 0,0 0 0,0 0 0,1 0 0,-1 1-1,1-1 1,-1 1 0,1-1 0,-3 3 0,-9 11 33,0 1 1,1 0-1,1 1 1,0 0 0,1 1-1,-13 31 1,18-37 1,1 1 0,1 0 1,0 0-1,1 0 0,0 1 0,1-1 1,0 1-1,1 0 0,1-1 0,0 1 1,2 13-1,-1-24-45,0 1 0,0-1 0,0 0 0,0 0 0,0 0 0,0-1 0,1 1 0,0 0-1,-1 0 1,1-1 0,0 1 0,0-1 0,1 0 0,-1 1 0,0-1 0,1 0 0,-1 0 0,1 0 0,0-1 0,0 1 0,-1-1 0,1 0 0,0 1 0,0-1 0,0 0 0,1-1 0,-1 1 0,0-1 0,0 1-1,0-1 1,0 0 0,6 0 0,2-1 11,0 0-1,0 0 1,0-1-1,0 0 0,0-1 1,0 0-1,-1-1 1,12-6-1,7-5 48,-2-1 0,0-1 0,0-2 0,29-28 0,-43 36-27,-2 0 0,0-1 1,0-1-1,-1 0 1,0 0-1,-2-1 1,1 0-1,-2 0 1,0-1-1,7-21 0,-12 33-18,-1-1-1,0 0 0,0 0 0,0 0 0,-1 0 1,0 0-1,1 0 0,-1 0 0,0 0 1,-1-1-1,1 1 0,-1 0 0,0 0 0,0 1 1,0-1-1,0 0 0,-1 0 0,0 0 1,1 1-1,-1-1 0,-1 1 0,1-1 0,0 1 1,-1 0-1,0 0 0,-4-4 0,0 2-150,0 1 0,0 0 0,-1 0 0,0 0 0,0 1 0,0 0 0,0 1 0,0 0-1,0 0 1,-1 0 0,-14 1 0,-28 0-4530,31 1-1339,6 0-3631</inkml:trace>
</inkml:ink>
</file>

<file path=ppt/ink/ink5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0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10314,'0'0'2610,"10"-1"-2081,283-30 3278,162 9-2995,-275 15-659,-74 2-104,309-21 100,-782 66 82,-692 96 296,1037-131-237,35-5-149,38-3-65,756-56-968,-795 58 830,83-4-224,98-20-1,-184 23 303,-7 2-2,0 0-1,1-1 1,-1 1-1,1-1 1,-1 1-1,0-1 1,1 0-1,-1 0 1,0 0-1,0 0 1,0-1 0,0 1-1,0 0 1,3-3-1,-5 4 8,0-1-1,0 1 1,0-1 0,-1 1-1,1 0 1,0-1 0,0 1-1,0 0 1,0-1 0,0 1-1,-1-1 1,1 1 0,0 0-1,0-1 1,-1 1 0,1 0-1,0 0 1,0-1 0,-1 1-1,1 0 1,0-1 0,-1 1-1,1 0 1,0 0 0,-1 0-1,1 0 1,-1-1 0,1 1-1,0 0 1,-1 0 0,1 0-1,-1 0 1,1 0 0,0 0-1,-1 0 1,1 0 0,-1 0-1,0 0 1,-21-4 353,-80-5 220,-1 5 1,-140 13-1,170-6-335,1 4 1,1 4-1,-1 2 1,-73 24-1,142-36-533,0 0 0,-1 0 0,1 0 0,0 1 1,0-1-1,-1 1 0,1 0 0,1 0 0,-1 0 0,0 0 0,0 0 0,-3 4 0,6-6 204,0 0 0,0 0-1,0 1 1,0-1 0,0 0-1,0 0 1,0 0-1,0 0 1,-1 0 0,1 0-1,0 1 1,0-1-1,0 0 1,0 0 0,0 0-1,0 0 1,0 0 0,0 0-1,0 1 1,0-1-1,0 0 1,0 0 0,0 0-1,0 0 1,0 0 0,0 1-1,0-1 1,0 0-1,0 0 1,0 0 0,0 0-1,1 0 1,-1 1 0,0-1-1,0 0 1,0 0-1,0 0 1,0 0 0,0 0-1,0 0 1,0 0 0,0 0-1,1 1 1,-1-1-1,0 0 1,0 0 0,0 0-1,0 0 1,0 0 0,0 0-1,1 0 1,-1 0-1,0 0 1,0 0 0,0 0-1,0 0 1,0 0 0,1 0-1,-1 0 1,22 1-5498</inkml:trace>
</inkml:ink>
</file>

<file path=ppt/ink/ink5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0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5650 17 4837,'-1'0'183,"1"-1"1,0 1 0,-1 0-1,1-1 1,0 1 0,0 0-1,-1-1 1,1 1 0,0 0-1,0-1 1,0 1 0,0 0-1,-1-1 1,1 1 0,0-1-1,0 1 1,0 0 0,0-1-1,0 1 1,0-1 0,0 1-1,0 0 1,0-1 0,0 1-1,0-1 1,0 1 0,0 0-1,1-1 1,-1 1 0,0 0-1,0-1 1,0 1 0,0 0-1,1-1 1,-1 1 0,0 0-1,0-1 1,1 1 0,-1 0-1,1-1 1,20-1 2208,-17 3-2326,0-1 1,0 1-1,0 0 0,0 0 1,0 1-1,0-1 1,0 1-1,0 0 1,-1 0-1,1 0 1,3 3-1,-4-2-54,-1 0 0,0 0 0,1 1 0,-1-1 0,0 1 0,0-1 0,-1 1 0,1 0 0,-1-1 0,0 1 0,0 0 0,0 0 0,-1 0 0,1 0 0,-1 0 0,0 0 0,0 0 0,0 0 0,-1 0 0,1 0 0,-1 0 0,0 0 0,0 0 0,-3 6 0,2-4-17,-1 0 1,0 0 0,-1-1-1,1 1 1,-1-1 0,0 0-1,-1 0 1,1 0 0,-1 0-1,0-1 1,0 0 0,0 0 0,-1 0-1,-6 3 1,-34 17-44,18-9 461,0-1-1,-1-2 0,-44 14 0,-568 172 576,566-174-939,-1-3 0,-1-4-1,-117 11 1,18-3-78,-573 87 87,645-89-96,0 3 0,-126 52 0,-23 6 72,207-71-8,-77 34 0,108-40-49,1 0 0,0 1 1,0 1-1,1 0 0,0 1 0,0 0 0,1 1 1,1 0-1,-11 14 0,14-12 3,0 1 0,1 0 0,1 1-1,1 0 1,0 0 0,-4 17 0,-14 42 113,17-56-68,0 1-1,2 0 1,1 0 0,0 0-1,1 1 1,1 28 0,-5 47 5,-29 196 167,2 1111 54,34-1169-187,-22 59 7,5-124-216,6-61 70,-4-1 0,-56 202 0,54-259 29,-3 0-1,-2-2 0,-43 73 0,-100 125 129,109-165-57,-5 4 13,-3-3-1,-4-2 0,-3-3 1,-3-4-1,-143 110 1,-366 295-162,517-421 130,-14 20-18,-134 165 0,-4 6 47,215-245-22,-54 48-31,52-47 100,0 0-1,0 0 1,-1-1 0,1 1-1,-1-1 1,1 0 0,-1 0-1,0 0 1,0-1 0,0 0-1,0 0 1,-5 0 0,9-1-151,1 0 1,-1-1 0,1 1 0,-1 0-1,1-1 1,0 1 0,-1-1 0,1 1-1,0-1 1,-1 1 0,1-1 0,0 1-1,0-1 1,0 1 0,-1-1 0,1 1-1,0-1 1,0 1 0,0-1 0,0 1-1,0-1 1,0 0 0,0 1 0,0-1-1,0 1 1,0-1 0,0 1 0,0-1-1,1 1 1,-1-1 0,0 1 0,0-1-1,0 1 1,1-1 0,-1 1-1,0-1 1,1 0 0,8-20-6051,-5 10 722</inkml:trace>
</inkml:ink>
</file>

<file path=ppt/ink/ink5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0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 10378,'-2'-1'133,"0"0"0,0 1 0,0-1 0,0 1 1,-1-1-1,1 1 0,0 0 0,0 0 0,0 0 0,0 0 0,0 0 1,0 0-1,-1 0 0,1 1 0,0-1 0,0 1 0,0 0 0,0-1 1,0 1-1,0 0 0,1 0 0,-1 0 0,0 1 0,0-1 0,1 0 0,-1 1 1,1-1-1,-1 1 0,1-1 0,-1 1 0,1 0 0,0-1 0,0 1 1,0 0-1,0 0 0,0 0 0,0 0 0,1 0 0,-2 4 0,-3 10-83,0 1 0,1-1 0,-3 33 0,7-43 212,-7 67 704,6 103 0,1-174-966,0 0 0,0 0-1,0 0 1,0 0 0,0 0 0,1 0-1,-1 0 1,1 0 0,-1 0 0,1 0-1,0 0 1,0-1 0,-1 1 0,1 0-1,1 0 1,-1-1 0,0 1 0,0 0 0,3 1-1,-3-2 0,1 0 0,-1-1 0,1 1 0,-1-1 1,1 1-1,0-1 0,-1 0 0,1 1 0,0-1 0,-1 0 0,1 0 0,0 0 0,-1 0 0,1-1 0,0 1 0,-1 0 0,1-1 0,2 0 0,9-5 24,-1 0-1,0 0 1,0-2-1,18-13 1,-16 11 69,174-105-2167,-81 51-2774,-21 9-5097</inkml:trace>
</inkml:ink>
</file>

<file path=ppt/ink/ink5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1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66 11211,'0'0'7393,"0"-9"-5727,-1-25-49,1 34-1571,0-1-1,0 1 1,0-1-1,0 1 1,0-1-1,0 1 1,0 0-1,0-1 1,0 1-1,0-1 1,0 1-1,-1 0 0,1-1 1,0 1-1,0-1 1,-1 1-1,1 0 1,0-1-1,0 1 1,-1 0-1,1 0 1,0-1-1,-1 1 1,1 0-1,0 0 1,-1-1-1,1 1 1,-1 0-1,1 0 0,0 0 1,-1 0-1,1-1 1,-1 1-1,1 0 1,-1 0-1,1 0 1,0 0-1,-1 0 1,1 0-1,-1 0 1,1 0-1,-1 0 1,1 0-1,0 1 0,-1-1 1,0 0-1,-14 9 39,6 0-43,1 0 0,1 1 0,0 0 0,1 0 0,0 1 0,0 0 0,1 0 0,0 0 0,1 1 1,1-1-1,-1 1 0,2 0 0,0 0 0,0 1 0,1 22 0,1-34-39,0 0-1,0 1 1,1-1 0,-1 1 0,0-1-1,1 0 1,-1 1 0,1-1 0,-1 0-1,1 1 1,0-1 0,0 0 0,-1 0-1,1 0 1,0 0 0,0 1 0,0-1-1,0 0 1,0-1 0,0 1 0,1 0-1,0 1 1,2 0 13,0-1 0,0 1 1,0-1-1,0 0 0,0 0 0,0 0 1,8 0-1,3 0 152,1-1 1,0-1 0,20-3 0,-20 1-35,-1 0 0,1-2-1,0 0 1,-1 0 0,0-1 0,-1-1 0,1-1 0,-1 0 0,-1-1 0,17-13 0,-29 22-89,0-1 0,1 0 0,-1 0 0,0-1 0,1 1 0,-1 0-1,0 0 1,0 0 0,0-1 0,0 1 0,0-1 0,-1 1 0,1-1 0,0 1 0,-1-1-1,1 1 1,-1-1 0,1 1 0,-1-1 0,0 0 0,0 1 0,1-1 0,-1 0-1,-1 1 1,1-1 0,0 0 0,0 1 0,0-1 0,-1 0 0,1 1 0,-1-1 0,1 1-1,-1-1 1,0 1 0,0-1 0,0 1 0,0-1 0,0 1 0,0 0 0,0 0-1,0-1 1,0 1 0,0 0 0,-1 0 0,1 0 0,0 0 0,-1 0 0,1 1 0,-3-2-1,-10-6-28,-1 2-1,0-1 1,0 2-1,-20-5 0,12 3-6,10 3-480,-26-10 487,25 1-2497,8-5-3990,6 4-2336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16788,'-23'148'8252,"15"-81"-6728,-6 24-212,-1 1-281,-4 141 0,25-197-1198,-6-36 137,0 1 0,0-1 0,0 1 0,0-1 0,0 1 0,1-1 0,-1 1 0,0-1-1,0 1 1,1-1 0,-1 1 0,0-1 0,1 1 0,-1-1 0,0 0 0,1 1 0,-1-1-1,1 0 1,-1 1 0,1-1 0,0 1 0,0-2-42,-1 1 0,1 0-1,0-1 1,-1 1 0,1-1 0,0 1 0,-1-1-1,1 1 1,-1-1 0,1 1 0,-1-1 0,1 1-1,-1-1 1,0 0 0,1 1 0,-1-1 0,0 0-1,1 0 1,-1 1 0,0-1 0,1-1 0,5-17-411,-1 0 1,0 0-1,2-23 1,-3 17-30,3-18-130</inkml:trace>
</inkml:ink>
</file>

<file path=ppt/ink/ink5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1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13549,'0'0'11872,"1"3"-11311,-1-2-534,0-1 1,0 1-1,1-1 1,-1 1 0,0-1-1,0 1 1,1-1-1,-1 1 1,0-1-1,1 1 1,-1-1-1,0 1 1,1-1-1,-1 0 1,1 1-1,-1-1 1,0 0-1,1 1 1,-1-1-1,1 0 1,-1 0-1,1 0 1,-1 1-1,1-1 1,-1 0-1,1 0 1,-1 0-1,1 0 1,0 0-1,-1 0 1,2 0 0,23-7 499,34-29-102,-46 26-358,119-93 259,-132 103-329,1 0 0,-1-1 1,0 1-1,0 0 0,0 0 0,0 0 1,0 0-1,0 0 0,0-1 0,0 1 1,0 0-1,0 0 0,0 0 0,1 0 0,-1 0 1,0 0-1,0 0 0,0-1 0,0 1 1,0 0-1,0 0 0,1 0 0,-1 0 1,0 0-1,0 0 0,0 0 0,0 0 0,0 0 1,1 0-1,-1 0 0,0 0 0,0 0 1,0 0-1,0 0 0,0 0 0,1 0 0,-1 0 1,0 0-1,0 0 0,0 0 0,0 0 1,1 0-1,-1 0 0,0 0 0,0 0 1,0 1-1,0-1 0,0 0 0,0 0 0,0 0 1,1 0-1,-1 0 0,0 0 0,0 0 1,0 1-1,0-1 0,0 0 0,0 0 1,0 0-1,0 0 0,0 1 0,-4 13-92,-11 17 15,-16 17 109,17-26-17,0 0-1,1 1 0,-13 32 1,25-54-70,1 0 1,-1-1-1,1 1 0,0 0 1,-1 0-1,1-1 1,0 1-1,0 0 1,0 0-1,-1 0 0,1-1 1,0 1-1,0 0 1,0 0-1,0 0 0,0-1 1,1 1-1,-1 0 1,0 0-1,0 0 1,0-1-1,1 1 0,-1 0 1,0 0-1,1-1 1,-1 1-1,1 0 1,-1-1-1,1 1 0,-1 0 1,1-1-1,-1 1 1,2 0-1,0 0-304,-1-1 1,1 0-1,-1 0 0,1 0 1,-1 0-1,1 0 0,0 0 1,-1 0-1,1 0 0,-1 0 1,1-1-1,-1 1 0,1-1 0,-1 1 1,1-1-1,-1 1 0,1-1 1,0-1-1,20-14-6605</inkml:trace>
</inkml:ink>
</file>

<file path=ppt/ink/ink5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1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53 15951,'0'0'7399,"-10"4"-6326,5-3-1023,1 0 0,0 0 0,-1 1-1,1 0 1,0 0 0,0 0 0,0 0 0,0 1 0,1 0-1,-1-1 1,1 1 0,-1 1 0,1-1 0,0 0-1,0 1 1,0-1 0,1 1 0,0 0 0,-1 0 0,1 0-1,0 0 1,1 1 0,-1-1 0,1 0 0,0 1 0,-1 5-1,2-7-6,-1-1 0,1 1 0,0-1 0,0 1 0,0-1 0,0 1 0,0-1-1,1 0 1,-1 1 0,1-1 0,0 1 0,-1-1 0,1 0 0,0 0 0,0 1-1,1-1 1,-1 0 0,0 0 0,1 0 0,2 3 0,-2-4 51,1 1 1,-1-1-1,0 0 1,0 0-1,1-1 1,-1 1-1,0 0 1,1-1-1,-1 1 1,1-1-1,-1 0 0,1 0 1,-1 0-1,1 0 1,-1 0-1,1-1 1,-1 1-1,0-1 1,1 1-1,-1-1 1,3-1-1,1-1 5,-1 0 1,0 0-1,0 0 0,0 0 0,-1-1 1,1 0-1,-1 0 0,0 0 0,0 0 1,0-1-1,-1 0 0,1 1 0,-1-1 1,0-1-1,2-5 0,-3 6-32,1 1 0,-1-2-1,0 1 1,0 0 0,-1 0 0,0-1-1,0 1 1,0 0 0,0-1 0,-1 1-1,0-1 1,0 1 0,-1-1 0,1 1-1,-1-1 1,-2-6 0,1 9-67,0 0 0,0 1 0,0 0 0,-1-1 0,1 1 0,0 0 0,-1 0 1,1 0-1,-1 0 0,0 1 0,0-1 0,1 1 0,-1 0 0,0-1 0,0 1 0,-1 1 0,1-1 1,0 0-1,0 1 0,0-1 0,0 1 0,-1 0 0,1 0 0,-5 1 0,2-1-97,1 0 0,-1 1-1,1 0 1,0 0 0,-1 0-1,1 0 1,0 1 0,0 0-1,0 0 1,0 0 0,0 0-1,1 1 1,-1 0 0,-4 4-1,7-5-238,0 0 0,0 1 0,0 0 0,1-1 0,-1 1 0,1 0 0,-1 0 0,1 0 0,-1 5-1,1-7-43,1 1-1,0 0 0,0 0 0,0-1 1,-1 1-1,1 0 0,1-1 1,-1 1-1,0 0 0,0-1 0,1 1 1,-1 0-1,1-1 0,-1 1 0,1 0 1,0-1-1,0 1 0,0-1 0,1 3 1,16 11-5396</inkml:trace>
</inkml:ink>
</file>

<file path=ppt/ink/ink5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1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11979,'0'0'17457,"66"-6"-17105,-25 1-256,4 2-64,-1-1-320,-3 3-1185,-5-3-1666,-4-2-2851,0-7-6566</inkml:trace>
</inkml:ink>
</file>

<file path=ppt/ink/ink5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1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19 7143,'0'0'10906,"-8"-3"-8477,-26-9-459,25 9-417,20 3 209,3 0-1244,7 0 31,1 0 0,28 6 0,-45-6-537,0 1 1,-1 0 0,1 0-1,-1 0 1,1 1-1,-1 0 1,0 0 0,1 0-1,-1 0 1,0 1-1,0-1 1,-1 1 0,1 0-1,-1 0 1,1 0-1,-1 1 1,4 4 0,-6-7-12,-1 1 0,1-1 0,0 1 0,0-1 1,-1 1-1,1-1 0,-1 1 0,1 0 0,-1-1 0,0 1 1,1-1-1,-1 1 0,0 0 0,0-1 0,0 1 1,0 0-1,-1-1 0,1 1 0,0 0 0,-1-1 0,1 1 1,-1-1-1,1 1 0,-1-1 0,-1 2 0,0 1 23,-1-1 0,0 0 0,1 0 0,-1-1 0,0 1 0,-1-1 0,1 1 0,0-1 0,-1 0-1,-4 2 1,-9 3 287,-2 0 0,1-1-1,-24 5 1,40-11-251,117 29-402,-111-28 301,56 23-384,-59-24 417,1 1 0,-1 0 0,1-1 0,-1 1 0,1 0 0,-1 0 0,0 0 0,1 0 0,-1 0 0,0 0 0,0 0 0,0 0 1,0 1-1,0-1 0,0 0 0,0 1 0,0-1 0,0 1 0,-1-1 0,1 1 0,0-1 0,-1 1 0,0-1 0,1 1 0,-1 0 0,0-1 0,0 1 0,0 0 0,0-1 0,0 1 0,0-1 0,0 1 0,-1 3 0,-2-2 36,0 0 0,0-1-1,-1 1 1,1 0-1,-1-1 1,1 0-1,-1 0 1,0 0-1,0 0 1,0 0-1,0-1 1,0 0 0,0 0-1,0 0 1,-7 0-1,0 2 114,-45 10 298,-1-2 1,0-2-1,-97 1 0,151-10-673,3 0 162,-1 0-1,1 0 0,0 0 1,0 0-1,0 0 0,-1 0 1,1 0-1,0 0 1,0 0-1,-1 0 0,1 1 1,0-1-1,0 0 0,-1-1 1,1 1-1,0 0 1,0 0-1,-1 0 0,1 0 1,0 0-1,0 0 0,-1 0 1,1 0-1,0 0 1,0 0-1,0-1 0,-1 1 1,1 0-1,0 0 0,0 0 1,0 0-1,0-1 1,-1 1-1,1 0 0,0 0 1,0 0-1,0-1 0,0 1 1,0 0-1,0 0 1,0 0-1,0-1 0,-1 1 1,1 0-1,0 0 0,0-1 1,0 1-1,0 0 1,0 0-1,0-1 0,0 1 1,0 0-1,1 0 0,-1-1 1,0 1-1,0 0 1,0 0-1,0 0 0,0-1 1,5-15-7098</inkml:trace>
</inkml:ink>
</file>

<file path=ppt/ink/ink5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9417,'0'0'9956,"8"5"-9326,10 1-395,0 0 0,0-1 0,0-1-1,1-1 1,-1 0 0,1-1 0,22-1 0,23-4-78,65-11-1,-66 6-139,66-1 0,-123 9-16,-1 1 0,1-1 0,0 1 0,0 0 0,-1 1 0,1 0 0,-1-1 0,1 2 0,-1-1 0,0 1 0,7 4 0,49 44-3,-54-43 57,2 0 1,-1 0-1,1-1 0,0 0 0,1 0 0,-1-1 1,1 0-1,20 8 0,-16-11 145,0-1 0,1 0 0,-1 0 0,19-2 0,-22 0-229,0 0 0,1 0 1,-1 1-1,0 1 1,0 0-1,0 0 0,0 1 1,13 6-1,-21-8 880,0-14-17076</inkml:trace>
</inkml:ink>
</file>

<file path=ppt/ink/ink5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10954,'0'0'5947,"12"-4"-4249,31-7-428,1 1 1,89-8 0,102 29-660,-178-7 251,-42-3-499,0-1 0,0 0 0,0-1 0,0-1 0,0 0 0,0-2 0,-1 1 0,1-2 0,18-8 0,-25 11-669,22-14 1017,-21 3-1915,-9-6-3282,-5 3-3201</inkml:trace>
</inkml:ink>
</file>

<file path=ppt/ink/ink5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57 12684,'0'0'7938,"-9"-7"-6881,5 4-972,1 0-45,-1 0 1,1 1-1,0-1 1,-1 1-1,1 0 1,-1 0-1,0 0 1,1 0-1,-1 0 1,0 1-1,0 0 1,0 0 0,0 0-1,-1 0 1,1 1-1,0 0 1,0 0-1,0 0 1,0 0-1,-1 0 1,1 1-1,0 0 1,-8 2-1,2 2 0,0 1 1,0 0-1,1 1 0,-1 0 0,2 0 1,-1 1-1,1 0 0,-13 16 0,17-18 110,-1 0 1,1 0-1,0 0 0,0 1 0,1-1 1,0 1-1,0 0 0,1 0 0,0 0 1,0 0-1,0 1 0,1-1 0,0 0 1,0 13-1,1-19-130,0 1 0,1-1 0,-1 0 0,0 0 0,1 0 0,-1 1 0,0-1-1,1 0 1,0 0 0,-1 0 0,1 0 0,0 0 0,-1 0 0,1 0 0,0 0 0,0 0 0,0 0 0,0 0 0,0 0 0,0-1 0,0 1 0,0 0-1,0-1 1,1 1 0,2 0 9,-1 1 0,1-2 0,-1 1-1,1 0 1,-1-1 0,1 0 0,0 1 0,5-2-1,0 0 58,1 0-1,-1-1 1,0 0-1,0 0 1,0-1-1,10-5 1,-2-1 93,0-2 1,-1 0-1,0-1 1,0 0-1,17-19 0,-27 25-118,-1 1 0,0-1 0,0 0 1,-1 0-1,1 0 0,-1-1 0,-1 0 0,1 0 0,-1 0 0,0 0 0,-1 0 0,1-1 0,-2 1 0,1-1 0,-1 1 0,1-13 0,-2 19-59,0 1 1,0-1-1,0 1 0,0-1 1,-1 0-1,1 1 0,0-1 1,0 1-1,0-1 0,0 1 1,-1-1-1,1 1 0,0 0 1,0-1-1,-1 1 0,1-1 1,0 1-1,-1-1 0,1 1 1,-1 0-1,1-1 0,0 1 1,-1 0-1,1-1 0,-1 1 1,1 0-1,-1 0 0,1 0 1,-1-1-1,1 1 0,-1 0 1,0 0-1,-21 4-375,17-2 32,1 0 0,-1 0-1,1 1 1,0 0-1,0-1 1,0 1 0,-4 4-1,6-3-192,0-1 1,0 1-1,0-1 1,0 1-1,1 0 1,-1 0-1,1-1 0,0 1 1,0 0-1,0 6 1,1 23-8129,3-19-264</inkml:trace>
</inkml:ink>
</file>

<file path=ppt/ink/ink5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11563,'0'0'9801,"6"71"-7783,-6-48-641,0 5-384,0-3-416,0 1-449,0-7-32,1-1-640,9-9-1570,-3-5-2050,1-4-3395</inkml:trace>
</inkml:ink>
</file>

<file path=ppt/ink/ink5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79 9449,'0'0'10687,"1"-8"-9875,2-22 21,-3 29-751,0 0 0,-1 1 1,1-1-1,0 0 0,-1 1 0,1-1 1,-1 1-1,1-1 0,0 1 1,-1-1-1,1 1 0,-1-1 1,1 1-1,-1 0 0,0-1 1,1 1-1,-1-1 0,1 1 1,-1 0-1,0 0 0,1-1 0,-1 1 1,0 0-1,1 0 0,-1 0 1,0 0-1,1 0 0,-1 0 1,0 0-1,0 0 0,-26 0 1803,22 0-1319,-14 2 280,8-2-377,14-7-258,-3 6-200,1 1 0,-1 0-1,1-1 1,-1 1-1,0-1 1,1 1 0,-1 0-1,0-1 1,1 1-1,-1-1 1,0 1-1,0-1 1,1 1 0,-1-1-1,0 1 1,0-1-1,0 1 1,0-1-1,0 0 1,0 1 0,0-1-1,0 1 1,0-1-1,0 1 1,0-1 0,0 1-1,0-1 1,0 1-1,0-1 1,-1 1-1,1-1 1,0 1 0,0-1-1,-1 1 1,1-1-1,0 1 1,-1-1-1,1 1 1,0 0 0,-1-1-1,1 1 1,-1-1-1,1 1 1,-1 0 0,1 0-1,-1-1 1,-1 0 0,1 1-1,0 0 1,-1-1 0,1 1 0,-1 0 0,1 0 0,-1-1 0,1 1 0,-1 0 0,1 1 0,0-1 0,-1 0 0,1 0 0,-1 1-1,1-1 1,-1 0 0,1 1 0,-2 0 0,-5 5 0,0 0 0,0 0 0,0 1 0,1 0 0,0 0 0,1 0 0,-1 1 0,1 0 0,1 1 0,0-1 0,0 1 0,-5 13 0,5-11 18,0 0-1,2 0 1,-1 1 0,1-1 0,1 1-1,0 0 1,0 0 0,1-1 0,1 1-1,1 14 1,-1-25-22,0 1-1,1-1 1,-1 1-1,1-1 1,-1 1-1,1-1 1,0 0-1,-1 1 1,1-1-1,0 0 1,0 0-1,0 1 1,0-1 0,0 0-1,0 0 1,0 0-1,1 0 1,-1 0-1,0-1 1,1 1-1,1 1 1,2 0 5,-1-1 1,1 1 0,0-1 0,-1 0-1,1 0 1,0-1 0,5 1-1,1-1 0,1-1 0,-1 0-1,0 0 1,0-1 0,15-5-1,28-19-10,-34 5 290,-19 20-249,-1 0-1,1 0 1,-1 0 0,0 1 0,0-1-1,1 0 1,-1 0 0,0 0 0,0 0 0,0 0-1,0 0 1,0 0 0,0 0 0,0 1 0,-1-1-1,1 0 1,0 0 0,0 0 0,-1 0 0,1 0-1,0 1 1,-1-1 0,1 0 0,-1 0 0,1 0-1,-2 0 1,-1-2-3,0 1-1,-1-1 1,0 1-1,1 0 1,-1 0 0,0 0-1,0 1 1,0-1-1,0 1 1,0 0 0,-6-1-1,-48-5-148,30 9-1107,18 2-2357,18 2-3700,7-5 2533,10-1-757</inkml:trace>
</inkml:ink>
</file>

<file path=ppt/ink/ink5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14061,'0'0'9492,"-9"-4"-8051,4 3-1313,0-1-1,0 1 1,0 0-1,0 0 0,0 1 1,0-1-1,0 1 1,0 0-1,0 1 0,0-1 1,-7 2-1,9-1-95,0 0 0,1 0-1,-1 1 1,0-1 0,1 1 0,-1-1-1,1 1 1,-1 0 0,1 0 0,0 0-1,0 0 1,0 0 0,0 0 0,0 1-1,0-1 1,1 1 0,-1-1 0,1 1-1,0-1 1,-1 1 0,1 0 0,0 0-1,1 0 1,-1 0 0,0 4 0,1-6-27,-1 1 0,1-1 0,0 0 0,-1 1 1,1-1-1,0 1 0,0-1 0,0 0 0,0 1 1,0-1-1,1 0 0,-1 1 0,0-1 1,1 0-1,-1 1 0,1-1 0,-1 0 0,1 0 1,-1 1-1,1-1 0,0 0 0,0 0 0,0 0 1,-1 0-1,1 0 0,0 0 0,0 0 1,3 1-1,-1 0 5,0-1 1,0-1-1,0 1 1,0 0-1,0-1 1,0 1-1,0-1 0,0 0 1,0 0-1,1-1 1,-1 1-1,4-1 1,4-2-158,1 0 0,-1 0 0,0-1 0,0 0 0,0-1 0,11-7 0,-21 11 117,-1 1 0,1-1 1,-1 1-1,1-1 1,-1 1-1,1-1 1,0 1-1,-1-1 1,1 1-1,0 0 1,-1-1-1,1 1 0,0 0 1,-1 0-1,1-1 1,0 1-1,0 0 1,-1 0-1,1 0 1,0 0-1,0 0 1,-1 0-1,1 0 1,0 0-1,0 0 0,0 1 1,1 17-450,-2-6 592,1 4 157,1 1 0,7 30 0,-6-35 124,0-1-1,-1 1 0,0-1 0,-1 1 0,0-1 0,-1 1 0,-3 21 0,2-30-314,0-1-1,0 0 1,-1 0-1,0 0 0,1 0 1,-1 0-1,0 0 1,0 0-1,0-1 0,0 1 1,0 0-1,0-1 1,0 0-1,-1 0 0,1 1 1,0-1-1,-1-1 1,1 1-1,-1 0 0,1 0 1,-1-1-1,1 0 0,-1 1 1,-4-1-1,-2 1 33,0-1 0,-1 0 1,1 0-1,0-1 0,-17-3 0,25 4-139,-1 0 0,1 0-1,-1-1 1,1 1 0,-1 0 0,1-1 0,-1 0-1,1 1 1,-1-1 0,1 0 0,0 0 0,-1 1-1,1-1 1,0 0 0,0 0 0,0-1 0,-1 1-1,1 0 1,0 0 0,1 0 0,-1-1 0,0 1-1,0-1 1,1 1 0,-1 0 0,0-1 0,1 1 0,-1-1-1,1 1 1,-1-4 0,2 3-358,0 0 1,-1 0-1,1 1 0,0-1 0,0 0 1,0 1-1,0-1 0,0 0 1,0 1-1,0 0 0,1-1 0,-1 1 1,1 0-1,-1-1 0,1 1 1,-1 0-1,1 0 0,-1 0 1,1 0-1,0 1 0,0-1 0,0 0 1,-1 1-1,4-1 0,17-4-6388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18388,'2'3'286,"-1"0"1,1 0 0,0 0-1,0 0 1,0-1-1,1 1 1,-1-1-1,1 0 1,-1 1-1,1-1 1,0 0 0,0-1-1,0 1 1,0 0-1,0-1 1,0 0-1,0 0 1,1 0-1,-1 0 1,0 0 0,1-1-1,6 1 1,5 1 326,1-2 1,-1 0-1,27-3 1,-28 1-455,0-1 1,0 0-1,0-1 1,-1 0-1,1-1 1,-1 0-1,15-10 1,-22 12-147,0-1 0,0 0-1,0-1 1,0 1 0,-1-1 0,0 0 0,0 0 0,-1-1 0,1 1-1,-1-1 1,0 0 0,0 0 0,-1 0 0,0-1 0,0 1 0,2-9 0,-4 13-16,-1 0 0,1 1 0,-1-1 0,0 0 0,0 0 0,1 0 0,-1 1 0,0-1 0,0 0 0,-1 0 1,1 0-1,0 1 0,0-1 0,-1 0 0,1 0 0,-1 1 0,0-1 0,0 0 0,-1-2 0,1 3 0,0 0-1,0 0 1,-1 0-1,1 0 1,0 0-1,-1 0 1,1 0-1,-1 1 1,1-1-1,-1 0 1,1 1-1,-1-1 0,0 1 1,1 0-1,-1 0 1,0-1-1,-1 1 1,-4 0-11,0 1 0,1 0 0,-1 0 0,1 0 0,-1 0 0,1 1 0,0 0 0,0 1 0,-9 4 0,4-1 5,0 1 0,1 1 1,0 0-1,0 1 0,0 0 0,-13 17 0,18-20 14,0 0 1,0 1-1,1-1 0,0 1 1,1 0-1,0 0 0,0 1 0,0-1 1,1 1-1,0-1 0,0 1 0,0 11 1,2-17-1,0 1 0,0-1 0,0 0 0,0 0 0,0 1 0,1-1 0,-1 0 0,1 0 0,-1 0 0,1 0 0,0 0 0,0 0 0,0 0 0,0 0 0,1 0 0,-1 0 0,0 0 0,1-1 0,1 3 0,-1-3 0,1 1 1,0 0-1,0-1 0,-1 1 1,1-1-1,0 0 0,0 0 1,0 0-1,0 0 1,0 0-1,1-1 0,2 1 1,4-1 1,-1 0 1,1 0-1,-1-1 1,1-1-1,-1 1 1,0-1-1,0-1 1,10-4-1,0-2-12,0-1 0,0-1 1,-1 0-1,-1-2 0,0 0 0,-1-1 0,0-1 0,-1 0 0,-1-1 0,0 0 0,-1-1 0,-1-1 1,-1 0-1,0-1 0,-2 0 0,0 0 0,-1-1 0,-1 0 0,-1-1 0,4-22 0,-8 34-17,-1 0-1,0-1 0,0 1 0,-2-18 0,1 25 17,0 1-1,0-1 1,0 0 0,-1 1 0,1-1-1,0 1 1,-1-1 0,1 1-1,-1-1 1,1 1 0,-1-1 0,0 1-1,1 0 1,-1-1 0,0 1-1,0 0 1,0 0 0,0 0 0,0-1-1,-1 1 1,1 0 0,0 0 0,0 1-1,-1-1 1,1 0 0,0 0-1,-1 1 1,1-1 0,-1 0 0,1 1-1,-1 0 1,1-1 0,-1 1 0,1 0-1,-1 0 1,-2 0 0,1 0-1,-1 1 1,0 0 0,1 0 0,-1 1-1,1-1 1,-1 1 0,1 0-1,0 0 1,0 0 0,0 0 0,0 0-1,0 1 1,0-1 0,0 1-1,1 0 1,-5 6 0,-4 6 18,1 1 0,-8 17 0,15-27-11,-8 15 31,1 0-1,-13 45 1,20-57-19,0 1 0,1 0 0,1 0 0,0 1 0,0-1 0,1 0 0,0 0 0,1 0-1,2 14 1,-3-21-21,1 1 0,0-1 0,0 1 0,1-1 0,-1 0 0,0 1 0,1-1-1,0 0 1,0 0 0,0 0 0,0 0 0,1 0 0,-1-1 0,1 1 0,-1-1-1,1 0 1,0 1 0,0-1 0,0 0 0,0-1 0,0 1 0,0 0 0,1-1-1,-1 0 1,1 0 0,-1 0 0,1 0 0,-1-1 0,7 1 0,6-1-31,0-1 1,-1 0 0,1-1-1,-1-1 1,22-7 0,-37 10 38,3 0 26,0-1 0,1 1-1,-1-1 1,0 1 0,0 0 0,0 0 0,1 0-1,-1 1 1,0-1 0,0 1 0,0 0 0,4 1-1,35 20 284,-36-17-270,1-1-1,0-1 1,0 1-1,0-1 1,0 0-1,10 2 1,1-3-113,0 0 1,0-2 0,0 0 0,21-3 0,-18 1-411,0 1 1,30 2-1,-39 3-41,-13 3-186,1-6 664,-1 0 1,0 0-1,0 0 1,0 0 0,0 0-1,0 0 1,0 0 0,0 0-1,0-1 1,-1 1 0,1 0-1,0-1 1,-2 1-1,-10 1-93</inkml:trace>
</inkml:ink>
</file>

<file path=ppt/ink/ink5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12268,'0'0'16191,"12"-2"-15588,-2 0-567,-1-1 0,1 0 0,-1-1 0,0 0 0,0 0 0,0-1 0,0 0 0,-1 0 0,0-1 1,0 0-1,9-9 0,101-106 54,-118 121-95,0 0 0,0 0 0,0 0 0,0-1 0,0 1 0,0 0-1,0 0 1,1 0 0,-1-1 0,0 1 0,0 0 0,0 0 0,1 0-1,-1 0 1,0 0 0,0-1 0,0 1 0,1 0 0,-1 0 0,0 0-1,0 0 1,0 0 0,1 0 0,-1 0 0,0 0 0,0 0 0,1 0 0,-1 0-1,0 0 1,0 0 0,1 0 0,-1 0 0,0 0 0,0 0 0,1 0-1,-1 0 1,0 0 0,0 1 0,0-1 0,1 0 0,-1 0 0,0 0-1,0 0 1,0 0 0,0 1 0,1-1 0,-1 0 0,0 0 0,0 0-1,0 0 1,0 1 0,0-1 0,1 0 0,-1 0 0,0 1 0,0-1 0,5 24-72,-5 45 154,0-54-94,0 0-318,3 34 721,6-28-2502,10-9-3811,5-10-6901</inkml:trace>
</inkml:ink>
</file>

<file path=ppt/ink/ink5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10314,'0'0'961,"-5"9"517,4-6-1401,-2 1 123,0 1-1,0 0 1,1 0 0,0 0 0,0 0-1,-2 9 1,3-12-116,1 1 0,0-1-1,0 0 1,0 0-1,0 1 1,0-1 0,1 0-1,-1 0 1,1 0 0,-1 1-1,1-1 1,0 0 0,0 0-1,0 0 1,0 0 0,0 0-1,0 0 1,0 0 0,1-1-1,-1 1 1,1 0 0,0-1-1,-1 1 1,3 1-1,9 5 201,0 0-1,0 0 1,1-1-1,0-1 1,0 0-1,0-1 0,1-1 1,-1 0-1,1-1 1,0-1-1,1 0 0,15 0 1,14-2 84,0-1 0,81-14 0,151-42-53,-176 32-204,2 5-1,0 4 1,116-2 0,-211 18-33,-1 0 1,1 1-1,-1 0 0,0 0 1,1 0-1,-1 1 0,0 1 1,0-1-1,0 1 0,0 0 1,0 0-1,10 8 0,-13-8-4,0 0 0,-1 1 0,1-1-1,-1 1 1,0 0 0,0 0-1,0 0 1,0 1 0,-1-1 0,0 0-1,0 1 1,0 0 0,0-1 0,-1 1-1,0 0 1,0 0 0,0 0 0,0 0-1,-1 10 1,0-14-16,0-1 0,0 1-1,0-1 1,0 1 0,0 0 0,0-1 0,0 1 0,1 0-1,-1-1 1,0 1 0,0-1 0,0 1 0,1-1-1,-1 1 1,0-1 0,1 1 0,-1-1 0,1 1-1,-1-1 1,1 1 0,-1-1 0,0 0 0,1 1-1,0-1 1,-1 0 0,1 1 0,-1-1 0,1 0-1,-1 1 1,2-1 0,25-1-417,38-19-3460,-48 14 2335,37-12-6716,-32 11 2157</inkml:trace>
</inkml:ink>
</file>

<file path=ppt/ink/ink5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13325,'0'0'13394,"14"-6"-13047,38-14-301,2 2 1,0 3-1,0 1 1,1 3-1,1 3 1,83-3-1,-136 12-18,0-1 0,0 0 0,0 1-1,0 0 1,0 0 0,0 0 0,0 0 0,0 0 0,0 0-1,-1 1 1,4 2 0,-3-2 5,0-1-1,-1 1 1,1-1 0,0 1-1,0-1 1,0 0 0,0 0-1,0 0 1,0-1 0,1 1 0,3 0-1,2-2 48,0 1 0,0-1-1,-1 0 1,1-1-1,13-4 1,8-9-1365,-8-10-3876,-16 8-1133</inkml:trace>
</inkml:ink>
</file>

<file path=ppt/ink/ink5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133 138 10826,'8'-7'1773,"-2"2"-1513,41-37 4390,-44 39-4210,0 0-1,0 0 0,0 0 0,-1-1 0,0 1 1,1-1-1,-1 0 0,0 1 0,-1-1 0,1 0 1,-1 0-1,0 0 0,0 0 0,1-5 0,-2 7-369,-1 1-1,1 0 1,-1 0-1,1-1 1,-1 1-1,0 0 0,1 0 1,-1-1-1,0 1 1,0 0-1,0 0 1,0 0-1,0 0 0,0 0 1,0 1-1,0-1 1,0 0-1,-1 0 0,1 1 1,0-1-1,0 1 1,-1-1-1,1 1 1,0-1-1,-1 1 0,1 0 1,0 0-1,-1-1 1,1 1-1,-1 0 0,1 0 1,-2 1-1,-50 2 91,45 0-165,0 0 0,0 1-1,1 0 1,-1 0 0,1 1 0,0 0 0,0 0 0,0 1 0,1 0-1,-1 0 1,1 0 0,1 1 0,0 0 0,0 0 0,0 0 0,0 1 0,1 0-1,1 0 1,-1 0 0,1 0 0,1 0 0,-1 0 0,2 1 0,-1 0-1,0 16 1,2-24 11,0 1 0,0-1 0,0 1-1,0-1 1,0 1 0,1 0 0,-1-1-1,0 1 1,1-1 0,0 0 0,-1 1-1,1-1 1,0 1 0,0-1 0,-1 0-1,1 0 1,0 1 0,0-1 0,1 0-1,-1 0 1,0 0 0,0 0 0,0 0-1,1 0 1,2 1 0,0-1 31,0 1 0,0-1 1,0 0-1,0-1 0,0 1 0,0-1 1,0 0-1,1 0 0,6-1 0,1 0 78,0-1 0,-1-1-1,0 0 1,1 0-1,-1-1 1,17-9-1,-8 0 30,0 0 1,0-1-1,18-19 0,-33 28-202,0 1 0,0-1 0,0 0 0,-1 0 0,0-1 0,0 1 0,-1-1-1,1 0 1,-1 0 0,-1 0 0,1-1 0,-1 1 0,0 0 0,0-1 0,1-12 0,-3 19-39,0-1-1,0 1 1,-1 0 0,1-1-1,0 1 1,0-1 0,0 1-1,-1 0 1,1-1 0,0 1-1,-1 0 1,1-1 0,0 1-1,-1 0 1,1 0-1,0-1 1,-1 1 0,1 0-1,-1 0 1,1 0 0,0-1-1,-1 1 1,1 0 0,-1 0-1,1 0 1,-1 0 0,1 0-1,0 0 1,-1 0 0,1 0-1,-1 0 1,1 0 0,-1 0-1,1 0 1,-1 0 0,1 0-1,0 1 1,-1-1 0,-18 6-2422,14-3 1864,0 2 0,1-1 1,-1 1-1,1-1 1,1 1-1,-1 0 1,1 1-1,-1-1 0,1 1 1,1-1-1,-1 1 1,-1 6-1,-4 18-3610</inkml:trace>
</inkml:ink>
</file>

<file path=ppt/ink/ink5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16367,'0'0'673,"-17"56"1185,0-20-225,0 0-512,4 0-352,5-2-481,-1-5-223,7-8-642,2-7-2082,0-9-1216,7-5-834</inkml:trace>
</inkml:ink>
</file>

<file path=ppt/ink/ink5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65 10762,'0'0'4586,"1"-8"-865,2-27-411,-3 34-3191,-1 0 1,1 0 0,0 0 0,0 0 0,-1 0 0,1 0-1,-1 0 1,1 0 0,-1 0 0,1 0 0,-1 1 0,0-1-1,1 0 1,-1 0 0,0 1 0,1-1 0,-1 0 0,0 0-1,0 1 1,0-1 0,0 1 0,0-1 0,0 1 0,0 0-1,1-1 1,-1 1 0,0 0 0,-1-1 0,1 1 0,0 0-1,0 0 1,0 0 0,0 0 0,0 0 0,0 0 0,0 0 0,-2 1-1,-37 6 511,31-2-602,-1 0-1,1 1 1,0 0-1,1 1 1,0 0-1,0 0 1,0 0-1,1 1 1,0 0-1,0 1 1,-10 17 0,12-18 18,0-1 0,1 1 0,0 0 0,1 0 0,0 0 0,0 1 0,1-1 0,0 1 0,0-1 0,1 1 0,0 0 0,1-1 1,0 1-1,0 0 0,2 9 0,-1-16-34,0 1 0,1 0 0,-1-1 1,1 1-1,0-1 0,-1 0 0,1 1 0,0-1 0,1 0 1,-1 0-1,0 0 0,1 0 0,-1-1 0,1 1 1,-1-1-1,1 0 0,0 1 0,0-1 0,-1 0 1,1 0-1,0-1 0,0 1 0,0-1 0,0 1 1,0-1-1,3 0 0,4 1 38,1-1 0,-1 0-1,1 0 1,-1-1 0,1-1 0,11-2 0,-18 3-8,0-1 0,1 0 0,-1 0 1,0 0-1,0 0 0,0 0 0,0-1 1,-1 0-1,1 0 0,-1 0 0,1 0 0,-1-1 1,0 1-1,0-1 0,-1 1 0,1-1 0,-1 0 1,0 0-1,0-1 0,0 1 0,1-5 1,-3 8-39,0 0 1,0 0-1,0 0 1,-1 0 0,1 0-1,0 0 1,-1 0-1,1 0 1,-1 0-1,1 0 1,-1 1 0,1-1-1,-1 0 1,1 0-1,-1 1 1,0-1 0,0 0-1,1 1 1,-1-1-1,0 0 1,0 1-1,0-1 1,0 1 0,1 0-1,-1-1 1,0 1-1,0 0 1,0-1 0,0 1-1,0 0 1,0 0-1,0 0 1,0 0-1,0 0 1,-1 0 0,-46-2-57,40 2 56,-15-1-153,14 0-414,1 1-1,0 0 1,-1 0 0,1 1 0,-10 2-1,12 0-2785,28 0-19198</inkml:trace>
</inkml:ink>
</file>

<file path=ppt/ink/ink5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4 15246,'0'0'2445,"-11"-1"310,3-1-2413,0 2 0,0-1 0,0 1 0,-1 1 0,1-1 0,0 1 0,0 1 0,0-1 0,0 1 0,0 1 0,0 0 0,1 0 0,-1 0 0,1 1 0,-11 7 0,14-8-171,0 0 1,0 0-1,0 0 1,0 1-1,0 0 1,1 0-1,0 0 1,0 0-1,0 0 0,0 1 1,1-1-1,0 1 1,-1-1-1,2 1 1,-1 0-1,-1 7 1,4-11-158,0-1 1,0 1 0,1 0 0,-1-1 0,0 1 0,0 0 0,1-1 0,-1 0-1,0 1 1,1-1 0,-1 0 0,0 0 0,1 0 0,-1 1 0,0-1 0,1-1-1,-1 1 1,2 0 0,32-3 108,-27 1-170,-1-1 0,1 0-1,0 0 1,-1-1-1,1 0 1,-1-1 0,0 1-1,12-12 1,-11 9-282,1 0 0,0 1 0,0 0 0,16-7 0,-25 13 311,1 0 0,-1 0 0,1 0 0,-1 0-1,1 0 1,-1 0 0,1 0 0,-1 0 0,1 0 0,-1 0 0,1 0 0,-1 0-1,1 0 1,-1 0 0,1 1 0,-1-1 0,1 0 0,-1 0 0,0 0 0,1 1 0,-1-1-1,1 0 1,-1 1 0,0-1 0,1 0 0,-1 1 0,0-1 0,1 1 0,-1-1-1,0 1 1,1-1 0,-1 0 0,0 1 0,0-1 0,0 1 0,0-1 0,1 1 0,-1-1-1,0 1 1,0-1 0,0 1 0,0-1 0,0 1 0,0-1 0,0 2 0,1 32 56,-1-19-65,3 2 109,1 1-1,1-1 1,1 0 0,1 0 0,0-1-1,1 0 1,0 0 0,1-1 0,18 23-1,-19-27-87,-6-8 17,0-1 0,-1 0 0,1 1 0,-1-1 0,0 1 0,0 0 0,0 0-1,0-1 1,0 1 0,0 0 0,-1 0 0,1 5 0,-1-7 28,-1 0 0,1 0 0,-1 0 0,1 1 0,-1-1 0,1 0 0,-1 0-1,0 0 1,1 0 0,-1 0 0,0 0 0,0 0 0,0-1 0,0 1 0,0 0 0,0 0 0,0-1 0,0 1 0,0 0 0,0-1 0,0 1 0,0-1 0,-1 0 0,1 1 0,0-1 0,0 0 0,0 0 0,-1 1-1,1-1 1,0 0 0,-3-1 0,-24 4 294,0-1-1,0-2 0,-1-1 1,1-1-1,0-1 0,0-2 1,-33-9-1,73 14-2743,-1 0 0,1 0-1,0-1 1,-1 0 0,12-3 0,12-5-5837</inkml:trace>
</inkml:ink>
</file>

<file path=ppt/ink/ink5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15182,'0'0'14606,"0"55"-13645,0-23-448,0 9-225,2-2-128,4-2-96,1 4-32,3-3 0,1-5-737,-3-5-1280,3-9-2211,-4-13-4741</inkml:trace>
</inkml:ink>
</file>

<file path=ppt/ink/ink5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12780,'0'0'14926,"89"15"-14093,-35-11-513,14 1-192,8-2-64,-3-3-31,-3 0-354,-10 0-1120,-13 0-1570,-19 0-1922,-22-7-3555</inkml:trace>
</inkml:ink>
</file>

<file path=ppt/ink/ink5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2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14478,'0'0'6886,"100"12"-5380,-34-12-385,11 0-673,6 0-320,-4 0-192,-3-5-2754,-9-2-7240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18428,'-5'6'2687,"-3"10"-1785,0 0 1,1 0-1,1 0 0,1 0 0,-6 35 0,10-50-871,1 1-1,-1 0 0,1 0 1,0-1-1,0 1 1,0 0-1,0 0 0,0 0 1,0-1-1,1 1 1,-1 0-1,0 0 0,1-1 1,0 1-1,-1 0 0,1-1 1,0 1-1,0-1 1,0 1-1,0-1 0,0 1 1,0-1-1,0 1 1,0-1-1,2 1 0,0 0-5,0-1-1,-1 0 1,1 0-1,0 0 1,0 0-1,0-1 1,0 1-1,0-1 1,0 0-1,0 0 1,0 0-1,0 0 1,0 0-1,4-2 1,5 0-6,-1-1-1,1 0 1,-1-1-1,0 0 1,0-1 0,0 0-1,-1-1 1,18-12 0,-2-3-140,42-42 1,-67 63 116,-1 0 1,0-1 0,0 1 0,0 0 0,0 0 0,0 0 0,0 0 0,1 0 0,-1-1 0,0 1 0,0 0 0,0 0 0,0 0 0,1 0-1,-1 0 1,0 0 0,0 0 0,0 0 0,1 0 0,-1 0 0,0 0 0,0 0 0,0 0 0,1 0 0,-1 0 0,0 0 0,0 0-1,0 0 1,1 0 0,-1 0 0,0 0 0,0 0 0,0 0 0,0 0 0,1 0 0,-1 0 0,0 0 0,0 0 0,0 1 0,0-1 0,1 0-1,-1 0 1,0 0 0,0 0 0,0 0 0,0 1 0,0-1 0,0 0 0,1 0 0,-1 0 0,0 1 0,0-1 0,0 0 0,0 0-1,0 0 1,0 0 0,0 1 0,0-1 0,0 0 0,0 0 0,0 1 0,1 12-15,-1-12 9,1 17-75,-2-9 124,1-1 1,1 0-1,0 1 1,0-1-1,3 14 1,-3-21-55,-1 1 0,1-1-1,0 1 1,0-1 0,-1 1 0,1-1-1,0 0 1,0 1 0,0-1 0,0 0 0,1 0-1,-1 0 1,0 0 0,0 0 0,1 0 0,-1 0-1,0 0 1,1 0 0,-1-1 0,1 1-1,-1-1 1,1 1 0,0-1 0,-1 1 0,1-1-1,-1 0 1,1 0 0,0 0 0,-1 0 0,1 0-1,-1 0 1,1 0 0,0-1 0,2 0-1,6-1-212,0-1 0,0-1 0,0 0 0,13-7 0,-10 5 75,22-10-220</inkml:trace>
</inkml:ink>
</file>

<file path=ppt/ink/ink5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34 290 9673,'0'0'13725,"-8"9"-12727,3-4-860,-15 21 693,20-26-810,0 0 0,0 0-1,0 1 1,0-1-1,-1 0 1,1 0 0,0 1-1,0-1 1,0 0 0,0 1-1,0-1 1,0 0 0,0 0-1,0 1 1,0-1-1,1 0 1,-1 0 0,0 1-1,0-1 1,0 0 0,0 0-1,0 1 1,0-1 0,0 0-1,1 0 1,-1 1-1,0-1 1,0 0 0,0 0-1,1 0 1,-1 1 0,0-1-1,0 0 1,1 0-1,-1 0 1,0 0 0,1 0-1,23 0 1137,-12-2-895,0-2 0,-1 1 0,1-2-1,-1 1 1,0-2 0,0 1 0,11-9 0,71-55 7,-72 53-210,18-16-139,-1-1 0,-2-1 0,61-77 0,-107 150-1014,-39 59 946,23-48-91,1 1 0,-29 93 0,53-140-375,-6 29-993,10-16-6956</inkml:trace>
</inkml:ink>
</file>

<file path=ppt/ink/ink5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15407,'0'0'1665,"-39"48"673,20-18-608,0 2-961,2 2-321,10-1-352,1-5-352,6-4-2403,0-7-2529,7-9-3204</inkml:trace>
</inkml:ink>
</file>

<file path=ppt/ink/ink5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89 7944,'0'0'9144,"-9"4"-8156,4-2-819,0 0 0,1 0 0,-1 0 0,1 1 0,0 0 1,-1 0-1,2 0 0,-1 1 0,0-1 0,0 1 0,1 0 0,0 0 1,0 0-1,0 0 0,0 1 0,1-1 0,0 1 0,-3 6 0,3-4 97,-2 1 0,1 0 0,1 0 0,0 0 1,0 0-1,-1 11 0,3-18-243,0 0 0,0 1 0,0-1 0,0 0 0,0 1 0,0-1 0,1 0 1,-1 0-1,0 1 0,1-1 0,-1 0 0,1 0 0,-1 0 0,1 0 0,0 1 0,-1-1 0,1 0 0,0 0 0,0 0 0,0 0 0,0 0 0,0-1 0,0 1 0,0 0 1,0 0-1,0-1 0,0 1 0,0-1 0,1 1 0,-1-1 0,0 1 0,0-1 0,1 1 0,-1-1 0,0 0 0,0 0 0,1 0 0,-1 0 0,0 0 0,2 0 0,5-1 177,-1 1-1,0-1 0,0-1 1,0 1-1,0-1 0,0-1 0,-1 1 1,1-1-1,-1 0 0,1 0 1,-1-1-1,0 0 0,0 0 1,-1-1-1,1 1 0,-1-1 0,0 0 1,8-12-1,-7 10-76,-1 0-1,0 0 1,-1-1 0,0 1-1,0-1 1,0 0 0,-1-1-1,0 1 1,-1 0 0,0-1-1,0 1 1,-1-1 0,0 0 0,-1 0-1,0-12 1,-1 18-137,1 1-1,-1-1 1,0 1 0,1-1-1,-1 1 1,-1-1 0,1 1 0,0 0-1,0-1 1,-1 1 0,0 0-1,1 0 1,-1 0 0,0 0 0,0 0-1,0 1 1,0-1 0,0 0-1,0 1 1,-1 0 0,1-1-1,0 1 1,-1 0 0,1 0 0,-1 1-1,1-1 1,-1 0 0,0 1-1,1-1 1,-1 1 0,1 0 0,-1 0-1,-3 0 1,1 0-234,0 0 0,0 1 0,-1-1 0,1 1 0,0 0 0,0 0-1,0 1 1,0-1 0,0 1 0,0 0 0,0 1 0,1-1 0,-1 1 0,1 0 0,0 0 0,-5 4 0,6-3-405,-1 0 1,1 1 0,0-1-1,0 1 1,0 0-1,1 0 1,0 0-1,0 0 1,0 0 0,0 0-1,1 0 1,0 1-1,-1 9 1,1 8-4532</inkml:trace>
</inkml:ink>
</file>

<file path=ppt/ink/ink5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11435,'0'0'13543,"-11"6"-13222,2-1-249,0 0 1,0 1 0,0 0-1,-10 11 1,16-15-63,1 0 0,-1 1 0,1-1 0,0 1 0,0 0 0,0 0 0,0 0 0,0 0 0,1 0 0,-1 0 0,1 0 0,0 1 0,0-1 0,0 0-1,0 1 1,1-1 0,-1 1 0,1-1 0,0 1 0,0-1 0,0 1 0,1 4 0,0-7-22,0-1 0,-1 1 0,1 0 1,0 0-1,0-1 0,-1 1 0,1 0 0,0-1 0,0 1 0,0-1 0,0 1 0,0-1 0,0 1 1,0-1-1,0 0 0,0 1 0,0-1 0,0 0 0,0 0 0,0 0 0,2 0 0,30 2-138,-24-1 55,10 0-103,43 4-92,-58-4 286,0 0 0,0 0 1,1 0-1,-1 0 0,0 1 0,0-1 0,0 1 0,-1 0 1,1 0-1,0 0 0,3 4 0,-6-5 8,0 0 0,-1 0 0,1 0 0,0 0 0,-1 1 0,1-1 0,-1 0 0,0 0 0,1 1-1,-1-1 1,0 0 0,0 0 0,1 1 0,-1-1 0,0 0 0,0 1 0,-1-1 0,1 0 0,0 0 0,0 1 0,-1-1 0,1 0 0,0 0-1,-1 1 1,1-1 0,-1 0 0,0 0 0,1 0 0,-1 0 0,0 0 0,0 0 0,0 0 0,0 0 0,0 0 0,-1 1 0,-37 31 468,38-33-456,-22 16 766,-48 25-1,63-37-788,-1-1 0,0 1 0,0-1 1,0-1-1,0 1 0,0-2 0,-1 1 0,1-1 1,-16-1-1,24 0-224,0 0 0,-1 0 1,1 0-1,0 0 0,-1-1 0,1 1 0,0 0 1,-1-1-1,1 1 0,0-1 0,0 0 0,-1 1 1,1-1-1,0 0 0,0 0 0,0 0 1,0 0-1,0 0 0,0 0 0,0 0 0,0 0 1,1 0-1,-1 0 0,0 0 0,0-2 1,-9-20-6748</inkml:trace>
</inkml:ink>
</file>

<file path=ppt/ink/ink5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14318,'0'0'8584,"53"-19"-7399,-31 19-352,5 0-641,1 0-128,4 4-320,8 1-1218,1 0-1633,-3-1-3011,3-3-7783</inkml:trace>
</inkml:ink>
</file>

<file path=ppt/ink/ink5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16720,'0'0'7655,"-62"71"-6534,33-43-608,5 0-257,-4 2-160,7-4-32,0 0-64,6-7-577,0-4-608,-2-4-769,11-7-1217,-1-4-1633</inkml:trace>
</inkml:ink>
</file>

<file path=ppt/ink/ink5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13901,'-7'0'1559,"0"0"-1222,1 0 0,-1 0 1,0 1-1,1 0 0,-1 0 0,1 1 1,-1-1-1,1 1 0,0 1 0,0-1 1,0 1-1,0 0 0,0 1 0,1-1 1,-1 1-1,1 0 0,0 1 0,0-1 1,0 1-1,1 0 0,0 0 0,-7 10 1,7-9-128,1 1 1,-1 0 0,1 0 0,1 0-1,-1 0 1,1 0 0,0 0 0,1 0-1,-2 15 1,3-20-166,0 1-1,0-1 1,0 0 0,1 0 0,-1 0-1,0 0 1,1 0 0,0 0-1,-1 0 1,1 0 0,0 0 0,0 0-1,0 0 1,0 0 0,1 0-1,-1-1 1,0 1 0,1 0-1,-1-1 1,1 1 0,0-1 0,-1 0-1,1 1 1,0-1 0,0 0-1,0 0 1,0 0 0,0-1 0,0 1-1,0 0 1,0-1 0,0 1-1,0-1 1,0 0 0,0 1-1,0-1 1,4 0 0,2 0 62,-1 0 1,0-1 0,1 0-1,-1 0 1,0 0-1,0-1 1,1 0-1,-2-1 1,1 1-1,0-1 1,0 0 0,-1-1-1,8-5 1,-10 6-75,0 0 1,0-1 0,0 1 0,0-1 0,-1 0-1,0 0 1,0 0 0,0 0 0,0 0 0,-1-1-1,1 1 1,-1-1 0,0 0 0,-1 0 0,1 0-1,-1 0 1,0 0 0,0 0 0,-1 0 0,1-5-1,-1 9-35,0-1-1,0 1 0,0 0 1,0 0-1,-1-1 0,1 1 1,0 0-1,-1 0 0,1 0 1,-1 0-1,1 0 0,-1-1 1,0 1-1,1 0 0,-1 0 1,0 0-1,0 1 0,1-1 0,-1 0 1,0 0-1,0 0 0,0 1 1,0-1-1,-2-1 0,0 1-79,-1 0 0,1 0 0,0 0 0,-1 0 0,1 0 0,-1 1 0,1-1 0,-7 1 0,2 0-257,-1 1-1,1-1 0,0 2 0,0-1 0,0 1 1,0 1-1,-10 3 0,11-2 9,0 0 0,0 0 0,1 1 0,0 0 0,0 0 0,0 0 0,0 1 0,1 0 0,0 0 0,0 0 0,1 0 0,-5 9 0,6-9-763,1 0 1,-1 0-1,1 1 0,0-1 0,0 1 0,1-1 0,0 1 1,0 0-1,1 7 0,0 11-9380</inkml:trace>
</inkml:ink>
</file>

<file path=ppt/ink/ink5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3:3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 12364,'0'0'4409,"-10"5"-2578,-3 1-1138,0 0 0,0 1 1,1 1-1,-19 15 0,26-19-390,1-1 1,0 1-1,0 0 0,0 1 1,1-1-1,-1 1 0,1-1 1,0 1-1,1 0 0,-1 0 1,1 0-1,0 0 0,0 1 1,0-1-1,1 1 0,0-1 1,-1 11-1,2-15-246,0 0 0,0 0-1,0 0 1,0 0 0,1 0 0,-1 0-1,0 0 1,1 0 0,-1 0 0,1 0-1,-1 0 1,1 0 0,-1 0 0,1 0-1,-1 0 1,1 0 0,0 0 0,0-1-1,-1 1 1,1 0 0,0-1 0,0 1-1,0 0 1,0-1 0,0 1 0,1 0-1,2 0 61,-1 0 0,1 0 0,0 0 0,-1-1 0,1 1 0,0-1 0,0 0 0,4 0 0,-1 0 0,1-1 1,-1 0-1,1 0 0,-1-1 1,1 0-1,-1 0 0,0 0 1,8-5-1,-9 3-68,0-1 1,0 0 0,0 0-1,-1 0 1,1-1-1,-1 0 1,-1 0-1,1 0 1,-1 0 0,0-1-1,3-7 1,-6 12-58,0 0 1,0-1-1,0 1 1,-1 0-1,1 0 1,0-1-1,-1 1 1,0 0-1,0-1 0,0 1 1,0 0-1,0-1 1,0 1-1,0 0 1,-1-1-1,1 1 1,-1 0-1,0 0 1,0-1-1,0 1 1,0 0-1,0 0 1,0 0-1,0 0 0,-1 0 1,1 0-1,-1 1 1,1-1-1,-1 0 1,0 1-1,0-1 1,0 1-1,1 0 1,-1-1-1,-1 1 1,1 0-1,0 0 0,0 0 1,-4 0-1,-3-2-367,0 0 0,0 1-1,0 0 1,0 0-1,-1 1 1,1 1-1,0-1 1,-14 3-1,17-2-536,1 1 0,-1 0-1,1 0 1,0 1 0,0 0-1,0-1 1,0 2 0,0-1-1,-7 5 1,0 3-7128</inkml:trace>
</inkml:ink>
</file>

<file path=ppt/ink/ink5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2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 10442,'0'0'13639,"-11"0"-12758,-7 2-695,1 1 1,-1 1-1,1 0 0,0 1 0,0 1 0,0 0 1,-21 13-1,-13 9-125,1 2 1,-47 39 0,77-54-75,1 2 0,1 1-1,0 0 1,1 1 0,1 1 0,1 0 0,-16 28 0,29-44 9,-1 0 1,1 0 0,0 0-1,0 1 1,1-1 0,-1 1-1,1 0 1,0-1-1,0 1 1,0 0 0,1 0-1,0-1 1,0 1 0,0 0-1,0 0 1,1-1 0,0 1-1,1 5 1,0-7 9,0 0 0,0 0 0,0 0 0,1 0 0,-1 0 0,1 0 0,0-1 0,0 1 0,0-1 0,0 0 0,0 0 0,0 0 0,0 0 0,1 0 0,-1-1 0,1 0 0,-1 1 0,1-1 0,-1-1 0,1 1 0,0 0 0,0-1 0,4 0 0,25 3-112,0-2 1,1-1-1,-1-1 1,37-7-1,-38 2-2533,0-1 0,35-13 0,-35 6-2748</inkml:trace>
</inkml:ink>
</file>

<file path=ppt/ink/ink5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2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2 12940,'0'0'999,"9"-1"693,-4 1-1504,1 0 1,0 0-1,0 1 1,0 0 0,-1 0-1,1 0 1,0 1-1,-1-1 1,1 1-1,-1 1 1,0-1-1,0 1 1,0 0-1,0 0 1,0 0-1,-1 1 1,1 0 0,-1 0-1,0 0 1,0 0-1,4 7 1,2 2-34,-2 1 0,0 0-1,0 1 1,-1 0 0,-1 0 0,-1 0 0,0 1 0,-1 0 0,0 0 0,-1 0 0,-1 0-1,-1 0 1,-1 0 0,0 1 0,0-1 0,-2 0 0,0 1 0,-6 21 0,-2 0 29,-2 1 0,-1-2 1,-2 0-1,-1 0 0,-2-2 1,-32 48-1,9-23-21,-61 70-1,16-45-2205,65-67-459,0-2 0,-30 18-1,-5-6-10939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109 105 17276,'-3'4'546,"0"0"-1,0 0 1,-1 0 0,0 0 0,1-1 0,-1 0 0,0 1 0,-1-2 0,-4 4 0,-15 12 1590,20-14-1890,-1 1 1,1-1-1,0 1 1,0 1 0,0-1-1,1 0 1,0 1 0,0 0-1,-4 10 1,7-15-216,-1 0 1,1 1-1,0-1 1,-1 1-1,1-1 1,0 1-1,0 0 1,0-1-1,0 1 1,1-1-1,-1 1 1,0-1-1,1 1 1,-1-1-1,0 0 1,1 1-1,0-1 1,0 2-1,0-2-12,1 1 0,-1-1 0,1 0 0,-1 1 0,1-1 0,-1 0 0,1 0 0,0 0 0,0 0 0,-1 0 0,1-1 0,0 1 0,0-1 0,0 1 0,0-1 0,0 0 0,3 1 0,6-1-31,-1 1 0,0-2 1,0 1-1,0-1 0,0-1 0,0 0 1,0-1-1,0 1 0,-1-2 0,1 1 1,-1-2-1,0 1 0,0-1 0,0 0 1,-1-1-1,0 0 0,0 0 0,12-14 1,-8 8-32,-1-1 0,0 0 0,-1-1 0,-1 0 0,0-1 0,-1 0 0,-1 0 0,0-1 0,-1 0 0,6-22 0,-12 25 41,-7 19 35,-10 20 60,0 8-174,-20 58 0,32-76-589,0 1-1,1-1 1,1 0 0,1 1 0,0 0 0,1 21 0,6-11-159,8-6-278</inkml:trace>
</inkml:ink>
</file>

<file path=ppt/ink/ink5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4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88 4420,'0'0'5387,"3"-8"-4982,0-6-1918,9-44 7176,-9 50-1623,-8 39-1516,-3 37-1833,2 0-1,5 73 0,1-45-449,-119 1218 1905,47-750-1916,70-553-230,-2 13-4,1-1 0,1 1 1,1-1-1,0 1 1,5 33-1,-3-56-70,-1 1-1,0-1 1,1 0-1,-1 0 1,1 0-1,-1 0 1,1 0-1,-1 1 1,1-1-1,0 0 0,0 0 1,0 0-1,-1-1 1,1 1-1,0 0 1,2 1-1,12 2-6735,-9-5 217</inkml:trace>
</inkml:ink>
</file>

<file path=ppt/ink/ink5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4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10698,'39'5'6000,"56"0"-5190,-67-4-424,599-5 26,9 0-429,1704 44 55,-1480-29-37,448-5 72,173-61 884,-1144 40-467,-195 8-459,470-1 354,-560 17-282,-23-4-1910,-1-2-6226</inkml:trace>
</inkml:ink>
</file>

<file path=ppt/ink/ink5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4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13196,'0'0'4357,"10"-1"-3482,9-1-698,-1 2 0,1 0 0,0 1 0,0 1 0,0 0 0,19 6 0,-8 0-158,-4-2-10,1 2 0,-2 0 0,1 2 0,33 17 0,-57-26-4,0 0 0,0 0 0,0 0 0,-1 1 0,1-1 0,0 1 1,-1-1-1,1 1 0,-1-1 0,0 1 0,1 0 0,-1 0 0,0 0 0,0-1 1,0 1-1,0 0 0,-1 0 0,1 1 0,0-1 0,-1 0 0,1 4 0,-1-3 50,-1 1 1,1-1-1,-1 1 0,0-1 0,0 1 0,0-1 0,0 1 0,0-1 0,-1 0 0,0 1 0,1-1 0,-4 3 1,-6 8 308,-1 0 0,-1 0 1,0-1-1,-15 11 0,23-20-260,-183 143 1495,118-95-3886,60-44-2304</inkml:trace>
</inkml:ink>
</file>

<file path=ppt/ink/ink5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4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8584,'0'0'8883,"0"6"-8600,-24 473 4197,-61 1072-2084,64-1254-2277,-16 450 1412,35-728-1468,0 1 0,-1-1 1,-8 30-1,9-42-156,-2-1-2901,0-15-3904,1-13-1382</inkml:trace>
</inkml:ink>
</file>

<file path=ppt/ink/ink5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12139,'0'0'8793,"-8"8"-8521,1 0-93,1 0 1,0 0-1,0 1 1,1 0-1,0 0 0,0 0 1,1 1-1,1 0 0,-6 19 1,-4 48 313,3 0 0,1 116-1,9-192-433,-16-90-4575,-18 1-2281,-3 1 5351,19 47 3374,17 25 3380,12 12-3513,27 16-2433,-25-8 1230,2 0-677,0-1 0,0-1-1,26 2 1,18-6-4950,-23-5-1221</inkml:trace>
</inkml:ink>
</file>

<file path=ppt/ink/ink5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10570,'0'0'8360,"-32"57"-6887,21-27-384,3 1-288,2 3-545,6 1-160,0-2 1,0-3-65,0-4-321,12-6-640,3-6-608,0-6-1154,6-7-1088,-1-1-2980</inkml:trace>
</inkml:ink>
</file>

<file path=ppt/ink/ink5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11435,'0'0'10089,"-47"54"-9256,28-25-320,2 0-289,-2-2-128,2 0-32,6-6-32,3-6 0,2-4-96,6-8-1313,0-17-12556</inkml:trace>
  <inkml:trace contextRef="#ctx0" brushRef="#br0" timeOffset="1">1 21 9865,'0'0'10410,"73"32"-10186,-43-22-128,-5-2-512,5-4-1794,-7-4-1698,-4 0-1889</inkml:trace>
</inkml:ink>
</file>

<file path=ppt/ink/ink5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11307,'0'0'5317,"15"61"-3524,-6-34-479,-1 4-257,-8 9-641,0 5-224,-6 5-32,-9 4-64,-7-6-160,-3-6-2146,1-11-4164</inkml:trace>
</inkml:ink>
</file>

<file path=ppt/ink/ink5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 8872,'0'0'15685,"2"-9"-15451,5-21-123,2 0-1,2 0 0,0 1 1,16-27-1,7-18-101,-34 73-13,22-42-78,-21 41 72,0 0-1,0 0 1,0 1-1,1-1 1,-1 1 0,1-1-1,-1 1 1,1-1-1,-1 1 1,1 0 0,0 0-1,0 0 1,0 0-1,-1 0 1,1 0 0,0 0-1,0 0 1,0 1 0,0-1-1,3 1 1,-4 0-3,1 1 1,-1-1-1,0 1 1,0-1-1,0 1 1,0 0-1,0-1 0,0 1 1,0 0-1,0 0 1,0 0-1,0 0 1,-1 0-1,1 0 1,0 0-1,-1 0 1,1 0-1,-1 0 1,1 0-1,-1 1 1,1 1-1,11 33-65,-10-29 58,24 93 101,-1-4-1116,-4-35-3808,-7-27-2759</inkml:trace>
</inkml:ink>
</file>

<file path=ppt/ink/ink5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12844,'0'0'7421,"11"-9"-6706,200-210 1735,-137 138-2071,-73 80-382,0-1-1,0 1 1,0 0-1,0 0 1,0 0-1,0 0 1,0 0-1,1 0 1,-1 0-1,0 0 1,1 0 0,-1 1-1,1-1 1,-1 1-1,1-1 1,1 0-1,-2 1-3,-1 1 0,1-1-1,-1 0 1,1 0 0,-1 1 0,1-1 0,-1 0-1,1 1 1,-1-1 0,1 1 0,-1-1-1,0 0 1,1 1 0,-1-1 0,1 1 0,-1-1-1,0 1 1,0-1 0,1 1 0,-1-1-1,0 1 1,0 0 0,0-1 0,0 1 0,1-1-1,-1 1 1,0-1 0,0 2 0,-3 57-193,2-51 278,-4 22-6,-2 1-1,-11 33 0,9-39-84,2 1-1,1 0 1,-4 40 0,10-65-166,0 0 0,0-1 0,0 1 1,0 0-1,0-1 0,0 1 0,0 0 1,0-1-1,1 1 0,-1 0 1,0-1-1,0 1 0,1 0 0,-1-1 1,0 1-1,1-1 0,-1 1 0,1-1 1,-1 1-1,1-1 0,-1 1 0,1-1 1,-1 1-1,1-1 0,-1 0 0,1 1 1,0-1-1,-1 0 0,1 0 0,0 1 1,-1-1-1,1 0 0,0 0 0,-1 0 1,1 0-1,0 0 0,-1 0 1,1 0-1,0 0 0,-1 0 0,1 0 1,0 0-1,-1 0 0,1 0 0,0-1 1,-1 1-1,1 0 0,0 0 0,-1-1 1,1 1-1,-1 0 0,1-1 0,-1 1 1,1-1-1,0 0 0,20-19-8683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173 127 18524,'0'-1'88,"-1"0"0,1 0 0,-1 0 0,0 0 0,0 1-1,1-1 1,-1 0 0,0 0 0,0 1 0,0-1 0,0 0 0,1 1 0,-1-1 0,0 1 0,0 0 0,0-1 0,0 1-1,0 0 1,0-1 0,-1 1 0,1 0 0,0 0 0,0 0 0,0 0 0,0 0 0,0 0 0,0 0 0,-1 0-1,-33 8 1018,28-5-1045,0 0 0,1 1 1,-1-1-1,1 1 0,-1 1 0,1-1 0,1 1 0,-1 0 1,1 0-1,0 1 0,0 0 0,0 0 0,1 0 0,0 0 1,0 1-1,0-1 0,1 1 0,0 0 0,1 0 1,-1 0-1,1 1 0,1-1 0,-1 0 0,1 9 0,1-15-57,0 1-1,0-1 0,0 1 0,0-1 0,0 1 0,0-1 1,0 0-1,1 1 0,-1-1 0,1 0 0,-1 1 1,1-1-1,-1 0 0,1 0 0,0 1 0,0-1 0,-1 0 1,1 0-1,0 0 0,0 0 0,0 0 0,0 0 1,3 1-1,-2-1 3,0 0 0,1 0 1,-1 0-1,0-1 0,1 0 1,-1 1-1,0-1 0,1 0 1,-1 0-1,1 0 0,-1 0 1,0 0-1,3-1 0,4-1 29,0-1 0,0 0-1,-1 0 1,1-1 0,-1 0-1,13-8 1,1-6 252,0-1 0,-2 0 0,0-2 0,-2 0 0,0-2 1,-1 0-1,20-37 0,-36 58-257,2-3 105,1 0-1,-1 0 1,-1 0 0,1 0 0,-1-1-1,0 1 1,0-1 0,-1 0-1,0 0 1,1-8 0,-2 14-127,0 0-1,0 0 1,0-1 0,0 1-1,0 0 1,0 0 0,0 0 0,0 0-1,0 0 1,0 0 0,-1 0-1,1 0 1,0 0 0,0 0-1,0 0 1,0 0 0,0 0 0,0 0-1,0 0 1,-1 0 0,1 0-1,0 0 1,0 0 0,0 0-1,0 0 1,0 0 0,0 0 0,-1 0-1,1 0 1,0 0 0,0 0-1,0 0 1,0 0 0,0 0-1,0 0 1,0 0 0,0 0 0,-1 0-1,1 0 1,0 0 0,0 0-1,0 0 1,0 1 0,0-1-1,0 0 1,0 0 0,0 0 0,0 0-1,0 0 1,0 0 0,0 0-1,-1 0 1,1 1 0,0-1-1,0 0 1,-6 7 71,-1 5-47,0 1 1,0-1-1,2 1 0,-1 1 0,2-1 0,-4 17 0,3-6-62,1 0 1,-1 44-1,5-61-92,0 1-1,0-1 1,1 0 0,0 1 0,1-1-1,-1 0 1,5 11 0,-5-16 57,-1-1 1,1 1-1,0 0 0,0-1 1,0 1-1,0-1 0,0 1 1,0-1-1,1 0 0,-1 1 1,0-1-1,1 0 0,-1 0 1,1 0-1,-1 0 0,1 0 1,-1 0-1,1 0 0,0 0 1,-1-1-1,1 1 0,0-1 1,0 1-1,0-1 0,-1 0 0,1 0 1,0 0-1,0 0 0,0 0 1,0 0-1,-1 0 0,1 0 1,0-1-1,0 1 0,1-2 1,23-10-518,-1-10-164</inkml:trace>
</inkml:ink>
</file>

<file path=ppt/ink/ink5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46 10282,'-7'13'1462,"-3"7"-937,-30 66 2702,37-79-3016,1 0 1,-1 0-1,2 0 1,-1 0-1,1 0 1,0 1-1,0-1 0,1 0 1,0 0-1,1 1 1,1 9-1,-1-15-204,-1 0 1,1 0-1,0-1 0,1 1 0,-1 0 1,0 0-1,0-1 0,1 1 0,-1-1 1,1 1-1,0-1 0,-1 0 1,1 1-1,0-1 0,0 0 0,-1 0 1,1 0-1,0-1 0,0 1 0,0 0 1,0-1-1,0 1 0,1-1 0,2 1 1,58 1 107,-47-2-33,-7 0 260,0 0-1,0-1 0,0 0 1,-1 0-1,1-1 1,0 0-1,0 0 1,-1-1-1,0 0 0,1-1 1,7-4-1,-12 5-66,0 0-1,-1 0 0,1-1 1,-1 1-1,0 0 0,1-1 1,-2 0-1,1 0 0,0 0 0,-1 0 1,0 0-1,0-1 0,0 1 1,0-1-1,-1 1 0,1-1 1,-1 0-1,-1 0 0,1 1 1,-1-1-1,0-9 0,0 10-242,-1 0-1,1 0 0,-1 0 0,-1 0 0,1 0 1,0 0-1,-1 0 0,0 1 0,0-1 1,0 1-1,0-1 0,-1 1 0,1 0 1,-1 0-1,0 0 0,-3-3 0,-62-46-4284,29 23-3492,14 7-1549</inkml:trace>
</inkml:ink>
</file>

<file path=ppt/ink/ink5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1883 4837,'0'0'12924,"0"5"-12449,1-4-433,0 1 1,-1-1-1,1 1 1,0-1-1,0 1 1,-1-1-1,1 1 1,0-1-1,1 0 1,-1 1-1,0-1 1,0 0-1,0 0 1,1 0-1,-1 0 1,1 0-1,-1 0 1,3 1-1,41 11 402,59-7-90,-87-6-283,116 7 488,-73-3-432,0-2 0,90-8 0,-40-3 23,128 6 0,34-2-61,69-1-57,38-2 129,-273 0-100,0-5 0,-1-4 1,123-37-1,194-97 196,-334 113-204,-1-4 0,135-87 1,-129 58 9,111-109 1,-180 157-58,35-32 7,-3-2 0,-3-3 0,-2-2 0,-3-2 0,-3-3 0,40-77 0,-57 96-25,3 1 1,72-85-1,-25 35-1,-64 78 10,22-29-103,73-76 0,-95 111 85,1 0 1,0 0 0,1 2 0,1 0 0,-1 1 0,2 0 0,0 1 0,0 1-1,26-7 1,22 0-62,0 3 1,1 4-1,-1 2 0,2 3 0,110 9 0,-156-2 53,1 1 0,-1 1 0,0 1 1,0 1-1,-1 1 0,36 21 0,24 8-207,-34-17 212,0 2 0,-2 3-1,-1 1 1,-1 2-1,-1 1 1,51 51 0,-4-4 10,139 94 1,-137-102 14,119 115 0,44 36-8,-148-140 90,195 138 66,-236-177-132,2-3 0,131 56 0,266 68 135,-241-86-75,-120-43 35,2-5-1,210 27 1,221-27-233,-445-34-1650,-33-11-3057,-34 5-702</inkml:trace>
</inkml:ink>
</file>

<file path=ppt/ink/ink5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5:5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11787,'0'0'6257,"0"14"-5932,0-11-267,36 868 7358,66-246-6001,-83-557-2458,-2-24-3274,-7-26-2751</inkml:trace>
</inkml:ink>
</file>

<file path=ppt/ink/ink5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10890,'-1'0'6852,"-8"11"-5723,-93 129 2418,56-75-2942,-82 93 0,119-151-1525,8-6 741,1-1-1,0 0 1,-1 0 0,1 0-1,0 0 1,0 1-1,-1-1 1,1 0 0,0 0-1,-1 0 1,1 0 0,0 0-1,-1 0 1,1 0 0,0 0-1,-1 0 1,1 0-1,0 0 1,-1 0 0,1 0-1,0 0 1,-1 0 0,1 0-1,0 0 1,-1 0 0,1-1-1,0 1 1,0 0 0,-1 0-1,1 0 1,0 0-1,-1-1 1,1 1 0,0 0-1,0 0 1,0-1 0,-1 1-1,1 0 1,0 0 0,0-1-1,0 1 1,0 0-1,-1-1 1,1 1 0,0 0-1,0-1 1,0 1 0,0 0-1,0-1 1,0 1 0,0 0-1,0-1 1,-1-17-6937</inkml:trace>
</inkml:ink>
</file>

<file path=ppt/ink/ink5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12940,'0'0'11019,"64"19"-9898,-39-1-256,5 6-385,-4 2-352,2 2-64,1 3-608,-5-5-1698,-7-2-3204,2-8-5348</inkml:trace>
</inkml:ink>
</file>

<file path=ppt/ink/ink5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15375,'0'0'8461,"1"11"-8029,-1 20-263,-1-12-102,1 0-1,1 0 1,1 0 0,5 24-1,-6-43-47,-1 1-1,0-1 0,1 1 1,-1-1-1,1 1 1,-1-1-1,0 1 1,1-1-1,-1 1 1,1-1-1,0 0 1,-1 1-1,1-1 0,-1 0 1,1 1-1,-1-1 1,1 0-1,0 0 1,-1 0-1,1 1 1,-1-1-1,1 0 1,0 0-1,-1 0 0,1 0 1,0 0-1,-1 0 1,1 0-1,0-1 1,-1 1-1,1 0 1,-1 0-1,1 0 1,0-1-1,-1 1 0,1 0 1,-1 0-1,1-1 1,-1 1-1,1-1 1,-1 1-1,1 0 1,0-2-1,22-16 510,2-11-418,-20 23-62,1-1 1,-1 1-1,1 0 1,13-11-1,-18 18-36,-1 0 0,1-1 0,0 1 0,-1-1-1,1 1 1,-1 0 0,1-1 0,-1 1 0,1 0 0,-1 0-1,1-1 1,-1 1 0,0 0 0,1 0 0,-1 0-1,0-1 1,0 1 0,0 0 0,0 0 0,0 0 0,0 0-1,0-1 1,0 1 0,0 0 0,0 0 0,0 0 0,-1 1-1,2 37 67,-1-35-17,0-3-53,0 0 0,0-1 0,0 1 0,0 0 0,0 0 0,0-1 0,0 1 0,0 0 0,0 0 0,0-1 0,0 1 0,1 0 0,-1 0 0,0-1 0,1 1 0,-1 0 0,0-1 0,1 1 0,-1 0 0,1-1 0,-1 1 0,1-1 0,-1 1 0,1-1 0,0 1 0,-1-1 0,1 1 0,0-1 0,-1 0 0,1 1 0,1-1 0,0 1 37,0-1 0,0 0 0,0 0 0,0-1 0,0 1 0,1 0 0,-1-1 1,0 1-1,0-1 0,0 0 0,3-1 0,57-37 957,-53 33-938,-8 5-65,-1 1-1,1-1 1,0 1-1,-1-1 1,1 1 0,0-1-1,-1 1 1,1 0-1,0-1 1,0 1-1,-1 0 1,1 0-1,0-1 1,0 1-1,0 0 1,-1 0 0,1 0-1,0 0 1,0 0-1,0 0 1,0 0-1,2 14-93,-18 42-285,3-15-180,12-40 425,0-1 0,0 0 0,0 0 1,1 1-1,-1-1 0,0 0 1,0 0-1,0 0 0,1 0 1,-1 1-1,0-1 0,1 0 0,-1 0 1,0 0-1,0 0 0,1 0 1,-1 0-1,0 0 0,1 0 0,-1 0 1,0 0-1,0 0 0,1 0 1,-1 0-1,0 0 0,1 0 1,-1 0-1,0 0 0,0 0 0,1 0 1,-1 0-1,0 0 0,0 0 1,1-1-1,-1 1 0,0 0 0,0 0 1,1 0-1,-1 0 0,0-1 1,0 1-1,1 0 0,-1 0 1,0-1-1,0 1 0,13-10-3753,1-6-1610,2-3-1778</inkml:trace>
</inkml:ink>
</file>

<file path=ppt/ink/ink5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1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6822,'0'0'15231,"-9"8"-13229,5-4-1854,-42 38 1973,44-40-2012,0 0 0,0 0 0,0 0 0,0 0 0,1 0-1,-1 1 1,0-1 0,1 1 0,0-1 0,0 1 0,0 0 0,0 0 0,0-1 0,0 1 0,1 0 0,-1 0 0,1 0 0,0 0 0,0-1 0,0 1 0,0 3 0,2-5-103,-1 1 0,0-1 0,1 0 0,-1 0 0,1 0 1,-1-1-1,1 1 0,-1 0 0,1-1 0,0 1 0,0 0 1,-1-1-1,1 0 0,0 1 0,0-1 0,-1 0 0,1 0 1,0 0-1,0 0 0,-1-1 0,3 1 0,40-7-93,-37 3 8,0 0 0,0-1 0,0 0 0,-1 0 0,0 0 0,0-1 1,6-7-1,-8 10 63,-1-1 1,0 0-1,0 0 1,0 0-1,-1 0 1,1-1-1,-1 1 0,0-1 1,0 1-1,-1-1 1,1 0-1,1-8 1,-5 13 31,1 0 1,0 0 0,-1 1 0,1-1-1,0 0 1,0 1 0,-1-1 0,1 1-1,0 0 1,0-1 0,0 1-1,0 0 1,0 0 0,-2 1 0,-3 4 23,0 0 0,0 0 0,1 0 0,0 1 0,0 0 0,1 0 0,0 1 0,0-1 0,0 1 0,1-1 0,0 1 0,1 0 0,-2 10 0,4-17-94,1-1-1,0 1 1,0 0 0,0 0-1,-1-1 1,1 1-1,0 0 1,0-1-1,0 1 1,0-1 0,0 1-1,0-1 1,1 0-1,-1 1 1,0-1 0,0 0-1,0 0 1,0 0-1,0 0 1,0 0 0,0 0-1,0 0 1,1 0-1,-1 0 1,2-1-1,33-3-3324,-29 1 1727,1 0 1,-1 0-1,-1-1 0,1 0 0,0 0 0,6-5 0,17-14-9265</inkml:trace>
</inkml:ink>
</file>

<file path=ppt/ink/ink5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4612,'0'0'19341,"-7"8"-17542,-28 35 327,-32 42 36,59-75-2100,1 1-1,0 0 0,1 0 0,0 1 0,-7 22 0,26-86-16209,-8 22 10505</inkml:trace>
  <inkml:trace contextRef="#ctx0" brushRef="#br0" timeOffset="1">1 8 10314,'0'0'17168,"23"63"-16335,7-43-449,6 2-288,5-3-64,2-3-1153,-3-5-2851,-2-8-5957</inkml:trace>
</inkml:ink>
</file>

<file path=ppt/ink/ink5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12780,'0'0'11440,"-8"12"-10815,-23 36-458,-2-1 0,-65 70 1,97-116-353,1-1 1,0 0-1,0 1 1,-1-1-1,1 0 1,0 1-1,-1-1 0,1 0 1,0 0-1,-1 1 1,1-1-1,0 0 1,-1 0-1,1 1 1,-1-1-1,1 0 1,0 0-1,-1 0 1,1 0-1,-1 0 1,1 0-1,-1 0 1,1 0-1,0 0 1,-1 0-1,1 0 1,-1 0-1,1 0 1,-1 0-1,1 0 0,0 0 1,-1 0-1,1 0 1,-1-1-1,1 1 1,0 0-1,-1 0 1,1 0-1,0-1 1,-1 1-1,1 0 1,0-1-1,-1 1 1,1 0-1,0-1 1,-1 1-1,1 0 1,0-1-1,0 1 1,0-1-1,-1 1 1,1 0-1,0-1 0,0 1 1,0-1-1,0 1 1,0 0-1,0-1 1,0 1-1,0-1 1,0 1-1,0-1 1,0 1-1,0-1 1,0 1-1,0 0 1,0-1-1,1 0 1,-4-18-7530</inkml:trace>
</inkml:ink>
</file>

<file path=ppt/ink/ink5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7527,'0'0'16848,"74"77"-15855,-35-44-288,7-1-353,5-2-320,-1-4-2114,9-7-5701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17716,'-25'45'2408,"-21"41"546,40-73-2406,1 0 0,0 1 0,1 0 1,-5 20-1,9-33-512,0 0 0,-1 0 0,1 0 0,0 0-1,0 0 1,0 0 0,0 0 0,0 0 0,0 0 0,0 0 0,0 0 0,0 0 0,0 0 0,0 0 0,1 0 0,-1 0-1,0 0 1,1-1 0,-1 1 0,0 0 0,1 0 0,-1 0 0,1 0 0,0-1 0,0 2 0,0-1-17,1-1 0,-1 0 0,0 0 1,0 0-1,0 0 0,0 0 0,0 0 1,0 0-1,0-1 0,0 1 0,0 0 1,0 0-1,0-1 0,0 1 0,0-1 1,0 1-1,0-1 0,1 0 0,7-5 4,0-1-1,-1 1 0,9-10 0,6-11-55,-1 0-1,-2-1 0,-1-1 1,19-39-1,-48 92-57,2 0 1,0 0-1,1 0 0,-6 47 1,13-70 89,-1 7-135,-1 0 0,1 0 0,0 0 0,1 0 0,0 0 0,0 1 0,1-1 0,0 0 0,3 12 0,-3-19 74,-1-1 0,0 1 0,1 0 0,-1-1 0,0 1 0,1 0 0,-1-1 0,1 1 0,-1-1 0,1 1 0,-1-1 0,1 1-1,0-1 1,-1 1 0,1-1 0,0 1 0,-1-1 0,1 0 0,0 1 0,-1-1 0,1 0 0,0 0 0,0 0 0,-1 1 0,1-1 0,1 0-1,0 0-11,-1-1 0,1 1-1,0-1 1,-1 1 0,1-1 0,0 1-1,-1-1 1,1 0 0,-1 0-1,1 0 1,1-1 0,3-4-168,1 0 0,-1 0 1,9-11-1,9-18-669</inkml:trace>
</inkml:ink>
</file>

<file path=ppt/ink/ink5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0 13293,'0'0'2082,"-36"55"512,12-14-640,-6 10-225,-6 6-800,-4 5-384,-1 0-193,-3-1-224,-1-5-32,4-8-32,-1-4 1,5-10-65,1-7 64,6-8-64,5-9-737,4-10-1537,8-4-1442,6-23-2241</inkml:trace>
</inkml:ink>
</file>

<file path=ppt/ink/ink5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33 14798,'0'0'6150,"-8"-8"-4543,3 4-1425,4 2-150,0 1 0,0-1-1,0 1 1,-1 0 0,1-1 0,0 1-1,-1 0 1,1 0 0,-1 0 0,1 0-1,-1 0 1,1 0 0,-1 0 0,0 1-1,0-1 1,1 0 0,-1 1 0,0 0-1,0-1 1,1 1 0,-1 0 0,0 0-1,0 0 1,0 0 0,0 0 0,1 0-1,-1 1 1,0-1 0,0 1 0,0-1-1,1 1 1,-1-1 0,0 1 0,1 0-1,-1 0 1,1 0 0,-1 0-1,1 0 1,-1 0 0,-1 2 0,-146 156 602,-38 34-313,170-177-325,-10 10-23,-1-1-1,-1-1 0,0-1 0,-2-2 0,-42 22 0,72-42-56,0 0 0,-1 0 0,1 0-1,-1 0 1,1 0 0,-1-1-1,0 1 1,1-1 0,-1 1-1,0-1 1,1 0 0,-1 1 0,0-1-1,1 0 1,-1 0 0,0 0-1,1 0 1,-1-1 0,0 1-1,1 0 1,-1-1 0,0 1 0,1-1-1,-1 1 1,1-1 0,-1 0-1,-2-2 1,3 1-227,-1-1 0,1 0 0,0 0 0,0 0 1,1 0-1,-1 0 0,1 0 0,-1 0 0,1 0 0,0-1 0,0 1 0,0 0 0,1 0 0,-1 0 0,2-3 1,10-49-4063,6-10-928</inkml:trace>
</inkml:ink>
</file>

<file path=ppt/ink/ink5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1132 82 9737,'4'-11'1367,"13"-37"533,-17 48-1841,0-1 0,1 1 0,-1 0 0,0-1-1,1 1 1,-1-1 0,0 1 0,1-1 0,-1 1 0,0-1 0,0 1-1,0-1 1,0 0 0,0 1 0,1-1 0,-1 1 0,0-1-1,0 1 1,0-1 0,0 0 0,-1 1 0,1-1 0,0 1-1,0-1 1,0 1 0,0-1 0,0 1 0,-1-1 0,1 1-1,0-1 1,-1 1 0,1-1 0,0 1 0,-1-1 0,1 1-1,0 0 1,-1-1 0,1 1 0,-1-1 0,1 1 0,-1 0-1,1 0 1,-1-1 0,1 1 0,-1 0 0,1 0 0,-1-1-1,1 1 1,-1 0 0,1 0 0,-1 0 0,1 0 0,-1 0 0,0 0-1,1 0 1,-1 0 0,1 0 0,-1 0 0,1 0 0,-1 0-1,0 1 1,1-1 0,-1 0 0,1 0 0,-1 0 0,1 1-1,-1 0 1,-35 19 1097,-188 166 1629,128-101-2500,-222 179 299,-20-29-303,329-229-357,-1 0 1,0-1 0,0 0-1,0-1 1,0 0 0,-1-1-1,1 0 1,-14 2 0,23-5 14,0 0 0,1 0 0,-1 0 0,0 0 0,0 0 1,1 0-1,-1 0 0,0 0 0,1 0 0,-1 0 0,0-1 1,1 1-1,-1 0 0,1 0 0,-1-1 0,0 1 0,1 0 0,-1-1 1,1 1-1,-1-1 0,1 1 0,-1-1 0,1 1 0,-1-1 1,1 1-1,-1-1 0,1 0 0,0 1 0,-1-1 0,1 0 1,-2-27-1477,17-28-1313,19-17-700,13-13-2023</inkml:trace>
</inkml:ink>
</file>

<file path=ppt/ink/ink5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1894 329 10570,'0'0'2386,"-14"0"-960,3 1-1163,-1 1 0,0 0 1,1 1-1,0 0 0,-1 0 1,1 1-1,1 1 0,-1 0 1,1 0-1,0 1 1,-10 8-1,-472 362 5123,-77 53-4740,557-420-642,8-6-8,0 0-1,0 0 1,-1 0 0,1 0 0,-1-1 0,0 0-1,0 0 1,0 0 0,0 0 0,-8 1 0,12-3-4,1 0 0,0 0 0,-1 0 1,1 0-1,0 0 0,0 0 0,-1 0 0,1 0 1,0 0-1,-1 0 0,1 0 0,0 0 1,0-1-1,-1 1 0,1 0 0,0 0 0,0 0 1,-1 0-1,1 0 0,0-1 0,0 1 1,0 0-1,-1 0 0,1 0 0,0-1 0,0 1 1,0 0-1,0 0 0,-1-1 0,1 1 1,0 0-1,0 0 0,0-1 0,0 1 0,0 0 1,0 0-1,0-1 0,0 1 0,0 0 1,0 0-1,0-1 0,0 1 0,0 0 1,0-1-1,0 1 0,0-6-223,1 0 0,-1 0 0,1 0 0,1 1 0,-1-1-1,1 0 1,0 1 0,0-1 0,1 1 0,3-6 0,38-57-2520,-26 43 1745,45-64-2480,7-9-1703</inkml:trace>
  <inkml:trace contextRef="#ctx0" brushRef="#br0" timeOffset="1">1430 59 2402,'2'-9'5782,"-2"7"-5611,1 0-1,-1 0 1,0-1 0,0 1 0,0 0-1,0 0 1,0 0 0,0-1 0,0 1 0,-1 0-1,1 0 1,-1 0 0,0-1 0,1 1-1,-1 0 1,-1-2 0,0 3-80,0 0 1,0-1-1,0 1 1,0 0-1,0 1 1,0-1-1,0 0 0,0 0 1,0 1-1,-1 0 1,1-1-1,0 1 1,0 0-1,0 0 0,-1 0 1,1 0-1,0 0 1,0 1-1,0-1 1,-1 1-1,1-1 0,0 1 1,0 0-1,-2 1 1,-23 8 523,1 2 1,0 1 0,0 0-1,2 2 1,-44 35 0,35-26-88,-538 424 2995,361-278-3373,131-104-126,39-30-93,-2-2 1,-1-2-1,-83 46 0,105-72-295,12-14-399,9 4 568,0 1 0,0 0 0,0 0 1,1-1-1,-1 1 0,1 0 1,0 0-1,0-1 0,3-5 0,11-23-2926,37-58-1,-35 63 1577,46-75-5342</inkml:trace>
</inkml:ink>
</file>

<file path=ppt/ink/ink5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2228 1 12364,'-9'0'464,"-4"1"-274,0 1 0,0 1 0,0 0 0,1 1 0,-1 0 0,1 1 0,0 0 0,-20 12 1,-103 72 1607,96-61-1442,-845 680 2808,625-487-3093,167-148-28,80-67-121,16-17-517,145-167-6884,-74 86 2098</inkml:trace>
  <inkml:trace contextRef="#ctx0" brushRef="#br0" timeOffset="1">1438 282 6470,'0'0'5899,"-13"9"-4922,-328 258 2612,157-116-2646,156-128-831,-651 488 1057,676-509-1169,-22 16-3,-1-1 1,0-2-1,-48 21 1,46-32-566,27-4 513,1 0 1,-1 0-1,1-1 1,-1 1-1,1 0 1,-1 0-1,1-1 1,-1 1-1,1 0 1,-1-1-1,1 1 1,0-1-1,-1 1 1,1-1-1,-1 1 1,1-1-1,0 1 1,-1-1-1,1 1 1,0-1-1,0 1 1,0-1-1,-1 1 1,1-1-1,0 1 1,0-2-1,0-2-198,0 1 0,1-1-1,-1 0 1,1 0 0,0 0-1,0 1 1,0-1 0,1 0 0,-1 1-1,3-5 1,36-55-2827,16-13-1276</inkml:trace>
</inkml:ink>
</file>

<file path=ppt/ink/ink5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2585 1 6887,'-14'11'2268,"-313"238"5872,-33-21-5576,349-221-2554,0-1 1,0 0 0,-1-1-1,1 0 1,-1-1 0,-1 0 0,1-1-1,0 0 1,-1-1 0,-12 0-1,23-2-82,1 0 0,0 0 0,0 0 0,-1 0 0,1 0-1,0-1 1,0 1 0,-1 0 0,1-1 0,0 1 0,0-1 0,0 0 0,0 1-1,0-1 1,-1 0 0,1 0 0,1 1 0,-1-1 0,0 0 0,0 0 0,0 0-1,0 0 1,1 0 0,-1 0 0,0-1 0,1 1 0,-1 0 0,1 0 0,-1 0-1,0-3 1,-1-41-2594,3 31 2032,-1 14 627,0 0 0,0-1 0,0 1-1,0 0 1,0 0 0,0 0 0,0-1 0,0 1-1,0 0 1,0 0 0,0-1 0,0 1-1,0 0 1,0 0 0,0 0 0,0-1 0,-1 1-1,1 0 1,0 0 0,0 0 0,0 0-1,0-1 1,0 1 0,0 0 0,0 0 0,-1 0-1,1 0 1,0-1 0,0 1 0,0 0-1,0 0 1,-1 0 0,1 0 0,0 0 0,0 0-1,0 0 1,-1 0 0,1 0 0,0 0-1,0 0 1,0 0 0,-1 0 0,1 0 0,0 0-1,0 0 1,-1 0 0,1 0 0,0 0-1,0 0 1,0 0 0,-1 0 0,-14 9-97,-10 17 247,-2 3 520,0-1 0,-2-1 0,-33 23 1,52-43-293,0 1 1,-1-2 0,0 1 0,0-1 0,0-1 0,-1 0-1,0-1 1,0 0 0,0-1 0,0 0 0,0-1-1,-1 0 1,-17 0 0,28-2-393,-1-1 0,1 1 1,0-1-1,0 1 0,0-1 0,0 0 0,0 1 1,0-1-1,0 0 0,1-1 0,-1 1 0,0 0 0,0 0 1,1-1-1,-1 1 0,1-1 0,-1 1 0,1-1 0,0 0 1,0 0-1,0 0 0,0 1 0,0-1 0,0 0 0,0 0 1,0 0-1,1 0 0,-1-3 0,-2-7-755,1-1 0,0 1 0,1-24 0,-1 3-1009,2 33 1755,0-1 0,-1 0 1,1 0-1,0 0 0,0 1 1,0-1-1,-1 0 0,1 0 0,0 1 1,-1-1-1,1 0 0,-1 1 0,1-1 1,-1 0-1,1 1 0,-1-1 1,1 1-1,-1-1 0,0 1 0,1-1 1,-1 1-1,0-1 0,1 1 0,-1-1 1,0 1-1,0 0 0,1 0 1,-1-1-1,0 1 0,0 0 0,0 0 1,1 0-1,-1 0 0,0 0 0,0 0 1,0 0-1,1 0 0,-1 0 1,0 0-1,0 1 0,0-1 0,1 0 1,-1 0-1,0 1 0,0-1 0,1 0 1,-1 1-1,0-1 0,1 1 1,-1-1-1,-1 2 0,-36 27-175,6 2 590,-116 107 2375,126-120-2062,0-1 1,-1-2-1,-1 0 0,0-2 1,-30 13-1,51-24-617,-1-1-1,1 1 1,0-1 0,-1 0 0,1 0-1,-1-1 1,1 1 0,-1 0 0,1-1-1,-1 0 1,1 0 0,-1 0 0,0-1-1,1 1 1,-1-1 0,1 0 0,0 1-1,-6-3 1,7 1-174,0 0-1,0 0 1,0-1-1,0 1 1,0 0-1,0-1 0,1 1 1,-1-1-1,1 1 1,-1-1-1,1 0 1,0 0-1,0 0 1,1 1-1,-1-1 1,0 0-1,1 0 1,0 0-1,0 0 1,0 0-1,0-6 1,0 1-443,0-96-8500,0 103 8927,0 1 1,0-1-1,0 1 1,0 0-1,0-1 0,-1 1 1,1 0-1,0-1 1,0 1-1,0 0 0,-1-1 1,1 1-1,0 0 1,0-1-1,-1 1 1,1 0-1,0-1 0,-1 1 1,1 0-1,0 0 1,-1 0-1,1-1 0,0 1 1,-1 0-1,1 0 1,-1 0-1,1 0 0,0 0 1,-1 0-1,1 0 1,-1 0-1,1 0 0,0 0 1,-1 0-1,1 0 1,-1 0-1,1 0 1,0 0-1,-1 0 0,1 0 1,-1 0-1,1 1 1,0-1-1,-1 0 0,1 0 1,0 0-1,-1 1 1,1-1-1,-1 1 0,-23 11 417,24-11-322,-114 75 6477,79-50-4832,-1-1-1,-1-2 1,-1-2 0,-78 32 0,111-51-1555,1 0 0,-1-1 0,1 0 0,-1 0 0,1 0 0,-1 0 0,0-1 0,1 0 0,-1 0 0,0 0 0,1-1 0,-1 1 0,0-1 0,1 0 0,-8-3 0,8 2-143,1-1 0,0 1 0,0-1 0,0 0 1,0 1-1,0-1 0,1 0 0,-1-1 0,1 1 1,0 0-1,0-1 0,0 1 0,0-1 1,1 0-1,0 0 0,-1 1 0,1-1 0,0-5 1,-4-26-888,5 29 709,0 0-1,-1 0 0,1 0 0,-1 0 1,-1 0-1,1 0 0,-1 0 0,0 1 0,0-1 1,-4-6-1,5 11 222,0 1 0,0-1 0,0 0 0,0 1 0,0-1 0,0 0 0,-1 1 0,1 0 0,0-1 0,0 1 0,0 0 0,0-1 0,-1 1 0,1 0 0,0 0 0,0 0 0,0 0 0,-1 0 0,1 0 0,0 0 0,0 1 0,0-1 0,-1 0 0,1 1 0,0-1 0,0 1 0,0-1 0,0 1 0,0-1 0,0 1 0,0 0 0,0 0 0,0-1 0,-1 3 0,-36 33 384,34-31-233,-6 6 137,-11 11 695,1 1 1,1 0-1,1 1 1,-17 32-1,35-56-956,0 0 0,0 0-1,0 0 1,0 1-1,0-1 1,-1 0 0,1 0-1,0 0 1,0 0 0,0 1-1,0-1 1,0 0 0,0 0-1,0 0 1,0 0 0,0 1-1,0-1 1,0 0 0,0 0-1,0 0 1,0 1-1,0-1 1,0 0 0,0 0-1,0 0 1,0 0 0,0 1-1,0-1 1,1 0 0,-1 0-1,0 0 1,0 0 0,0 0-1,0 1 1,0-1 0,0 0-1,0 0 1,1 0 0,-1 0-1,0 0 1,0 0-1,0 1 1,0-1 0,1 0-1,-1 0 1,0 0 0,0 0-1,0 0 1,0 0 0,1 0-1,-1 0 1,0 0 0,0 0-1,0 0 1,1 0 0,-1 0-1,0 0 1,0 0-1,0 0 1,1 0 0,13-5-384,2-4-1070,-1-2 0,24-20 0,-22 18-420,43-37-6948</inkml:trace>
</inkml:ink>
</file>

<file path=ppt/ink/ink5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1133 12332,'-87'62'5648,"126"-83"-2958,435-370 145,388-258-2696,-837 630-147,10-6-180,49-50-1,-76 62-1395,-18 11-1567,-19 11-1210,-2 4-353</inkml:trace>
</inkml:ink>
</file>

<file path=ppt/ink/ink5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267 168 13293,'4'-10'1233,"-2"6"-1100,3-9 1109,0 0 0,-1 0-1,-1 0 1,4-21-1,-7 31-1129,1 1 0,-1 0 0,0 0-1,0-1 1,1 1 0,-1 0-1,-1 0 1,1-1 0,0 1-1,-1 0 1,1-1 0,-1 1 0,0 0-1,1 0 1,-1 0 0,0 0-1,0 0 1,-1 0 0,1 0 0,0 0-1,-1 0 1,1 0 0,-1 1-1,1-1 1,-1 1 0,0-1-1,0 1 1,0 0 0,1-1 0,-1 1-1,-1 0 1,1 0 0,0 0-1,0 1 1,0-1 0,0 0-1,-1 1 1,-3-1 0,-2 1-78,0 0 0,0 0 0,0 1 0,0 0 0,0 1 0,0 0-1,0 0 1,1 0 0,-1 1 0,1 0 0,-1 1 0,1-1 0,0 1 0,1 1 0,-1 0 0,-9 8 0,4-2-13,0 1 0,1 0 1,0 0-1,1 1 0,1 0 1,0 1-1,-9 20 0,15-29-14,1-1 0,0 1-1,1 0 1,-1 0 0,1 0 0,0 0-1,0 0 1,0 9 0,1-13-5,0 1 0,0-1 0,0 0 0,1 1 0,-1-1 0,0 0 1,1 1-1,-1-1 0,1 0 0,-1 1 0,1-1 0,0 0 0,0 0 0,-1 0 0,1 0 0,0 0 0,0 0 0,0 0 0,0 0 1,0 0-1,0 0 0,0 0 0,1-1 0,-1 1 0,0 0 0,0-1 0,1 1 0,-1-1 0,0 1 0,1-1 0,-1 0 1,0 0-1,1 1 0,2-1 0,5 0 2,0 0 1,0 0 0,1-1 0,-1 0-1,0-1 1,0 0 0,0 0-1,0-1 1,0 0 0,-1 0-1,1-1 1,11-8 0,10-7-206,-2-1-1,28-25 1,2-2-698,-57 46 845,-1 1 0,1-1 0,-1 1 0,1-1 0,-1 1 0,1-1 0,-1 1 0,1 0 0,-1-1 0,1 1 0,0 0 0,-1-1 0,1 1 0,-1 0 0,1 0 0,0 0 0,-1 0 0,1 0 0,0-1 0,-1 1 0,1 0 0,0 0 0,-1 0 0,1 1 0,0-1 0,-1 0 0,1 0 0,0 1 0,1 17-440,-19 37 688,13-45-287,-2 11 244,1 1-1,0 0 1,2 0-1,0 0 1,2 0-1,0 1 1,2-1-1,0 0 1,7 35 0,-7-54-45,-1-1 0,0 0 0,1 1 0,-1-1 0,0 1 0,-1-1 0,1 1 0,0-1 0,-1 0 0,1 1 1,-1-1-1,0 0 0,0 1 0,0-1 0,0 0 0,0 0 0,0 0 0,-1 0 0,1 0 0,-3 2 0,0 0 71,1-1-1,-1 0 0,0-1 0,0 1 0,0-1 0,-1 0 0,1 0 0,-1 0 1,-7 2-1,-7 0 337,-1-1 0,1 0 1,0-1-1,-21-2 0,32 0-418,0 0 0,0-1 1,0 0-1,-1-1 0,1 0 0,0 0 0,1-1 0,-1 0 0,0 0 1,1-1-1,0 0 0,-1 0 0,2 0 0,-1-1 0,0 0 0,-7-9 1,14 14-134,-1 0 1,0-1 0,1 1 0,-1-1-1,1 1 1,-1-1 0,1 1-1,0-1 1,-1 1 0,1-1 0,-1 0-1,1 1 1,0-1 0,0 1-1,-1-1 1,1 0 0,0 1 0,0-1-1,0 0 1,0 1 0,0-1 0,0 0-1,0 0 1,0 1 0,0-1-1,0 0 1,0 1 0,0-1 0,0 0-1,0 1 1,1-1 0,-1 0 0,0 1-1,1-1 1,-1 1 0,0-1-1,1 0 1,-1 1 0,1-1 0,-1 1-1,1-1 1,-1 1 0,1 0-1,-1-1 1,1 1 0,-1-1 0,1 1-1,0 0 1,-1-1 0,1 1 0,-1 0-1,1 0 1,0 0 0,-1-1-1,1 1 1,0 0 0,-1 0 0,1 0-1,0 0 1,1 0 0,58-6-4572,-42 5 2315,19-4-3183,0-3-2451</inkml:trace>
</inkml:ink>
</file>

<file path=ppt/ink/ink5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61 14221,'0'0'1773,"-1"-10"736,1 8-2403,0 0-1,0 0 1,-1 0 0,1 0-1,0 0 1,-1 0 0,1 0 0,-1 0-1,0 0 1,0 0 0,0 0 0,0 0-1,0 0 1,0 0 0,0 1-1,0-1 1,-1 1 0,1-1 0,-1 1-1,1-1 1,-1 1 0,0 0 0,1-1-1,-1 1 1,0 0 0,0 0-1,0 0 1,0 1 0,0-1 0,0 0-1,0 1 1,0-1 0,0 1 0,0 0-1,0 0 1,0 0 0,0 0-1,0 0 1,-1 0 0,-1 1 0,-5 0 11,-1 1 1,1 0-1,-1 0 1,1 1-1,0 0 1,0 1-1,1 0 1,-1 0-1,1 1 1,0 0-1,0 0 1,0 1-1,-7 8 1,7-7 6,0-1 0,1 2 0,0-1 0,1 1-1,-1 0 1,2 0 0,-1 1 0,1 0 0,0 0 0,1 0 0,0 1 0,-3 11 0,7-20-115,0 0 0,-1 0-1,1-1 1,0 1 0,0 0 0,0 0 0,0 0-1,0 0 1,0 0 0,1 0 0,-1 0-1,0-1 1,0 1 0,1 0 0,-1 0 0,0 0-1,1-1 1,-1 1 0,1 0 0,-1 0-1,1-1 1,-1 1 0,1 0 0,-1-1 0,1 1-1,0 0 1,1 0 0,27 6 74,-18-8-65,-1 0-1,1 0 1,-1-1-1,11-3 0,-8 0-19,0 0-1,0-2 1,0 1-1,18-14 1,-19 12-268,0 0 0,1 1 1,-1 1-1,19-7 0,-31 13 260,1 0 0,0 0 0,0 0 1,0 0-1,0 0 0,-1 0 0,1 0 0,0 0 0,0 0 0,0 1 0,-1-1 0,1 0 0,0 0 0,0 1 1,-1-1-1,1 1 0,0-1 0,0 0 0,-1 1 0,1-1 0,-1 1 0,1 0 0,0-1 0,-1 1 0,1 0 1,-1-1-1,0 1 0,1 0 0,-1-1 0,1 1 0,-1 0 0,0 0 0,0-1 0,1 1 0,-1 0 1,0 0-1,0 0 0,0 0 0,0-1 0,0 1 0,0 0 0,0 1 0,0 49-330,-1-37 300,1 204 419,0-215-260,0 0 0,0 1 1,-1-1-1,1 0 0,-1 1 0,0-1 0,0 0 0,0 0 1,0 0-1,-1 1 0,0-1 0,1-1 0,-1 1 1,0 0-1,0 0 0,0-1 0,-4 4 0,1-2 158,0 0-1,0 0 0,-1-1 0,1 0 0,-1 0 1,0 0-1,0 0 0,-10 2 0,1-1 75,0-1 0,0-1-1,0-1 1,0 1-1,0-2 1,0 0 0,-18-3-1,-20-14-158,51 16-272,-1 0-1,0-1 1,0 1 0,1-1-1,-1 0 1,1 0-1,-1 0 1,1 0 0,0 0-1,0-1 1,0 1-1,0-1 1,0 1 0,-2-6-1,3 7 17,1 1 0,0 0-1,0 0 1,0-1 0,0 1 0,0 0-1,1-1 1,-1 1 0,0 0-1,0-1 1,0 1 0,0 0 0,0-1-1,0 1 1,0 0 0,1 0 0,-1-1-1,0 1 1,0 0 0,0 0-1,1-1 1,-1 1 0,0 0 0,0 0-1,1 0 1,-1-1 0,0 1 0,1 0-1,-1 0 1,0 0 0,0 0-1,1 0 1,-1-1 0,0 1 0,1 0-1,-1 0 1,0 0 0,1 0 0,-1 0-1,1 0 1,16-1-1619,-14 1 1325,50-4-5890,-16-2-1090,0-3-4999</inkml:trace>
</inkml:ink>
</file>

<file path=ppt/ink/ink5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15567,'0'0'5520,"-10"9"-4143,-44 44-188,2 2 0,3 2 0,-53 80 0,93-119-1311,-1 2 675,7-17-3638,3-7-4227,4-16 1397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17252,'-2'4'333,"1"0"1,-1-1 0,0 1-1,1-1 1,-2 1-1,1-1 1,0 0 0,-1 1-1,1-1 1,-1 0-1,0-1 1,-3 4 0,-10 12 1375,14-16-1558,0 1-1,0-1 0,0 1 1,1 0-1,-1 0 1,1-1-1,0 1 0,0 0 1,0 0-1,0 1 1,1-1-1,-1 3 0,1-4-155,0 0-1,0-1 0,0 1 0,1 0 1,-1-1-1,1 1 0,-1-1 1,1 1-1,-1 0 0,1-1 0,0 1 1,0-1-1,0 0 0,0 1 1,0-1-1,0 0 0,0 0 0,0 1 1,1-1-1,-1 0 0,0 0 1,1 0-1,2 1 0,34 17-531,23 14-69,-57-31 606,0 1 0,-1 0 0,1 0 1,0 0-1,-1 0 0,0 1 1,0 0-1,0-1 0,0 1 0,0 0 1,2 5-1,-5-7 41,1 0 0,-1 0 0,0 0 0,1-1 0,-1 1 0,0 0 0,0 0 0,0 0 0,-1 0 0,1 0 1,0-1-1,-1 1 0,1 0 0,-1 0 0,1 0 0,-1-1 0,0 1 0,0 0 0,0-1 0,0 1 0,0-1 0,0 1 0,0-1 0,-1 1 1,1-1-1,0 0 0,-1 0 0,-1 2 0,-6 4 269,0-1 1,0 0-1,-14 7 0,20-12-243,-7 4 163,0 0 0,0-1 0,-1-1 0,0 0 0,1 0 0,-1-1 0,0 0 0,-1-1 0,1 0 0,-13-2 0,21 2-305,-1-2 0,1 1-1,0 0 1,-1-1 0,1 0 0,0 1 0,-1-1-1,1-1 1,0 1 0,0 0 0,0-1-1,0 1 1,0-1 0,0 0 0,1 0 0,-1 0-1,1-1 1,-1 1 0,1-1 0,0 1 0,0-1-1,0 0 1,0 1 0,0-1 0,1 0-1,-1 0 1,1-1 0,0 1 0,0 0 0,0 0-1,0 0 1,0-1 0,1 1 0,-1-1 0,1 1-1,0 0 1,1-5 0,-1 5-110,0 0 1,0 0-1,1 0 0,-1 0 1,1 0-1,0 0 1,0 0-1,0 0 0,0 0 1,1 0-1,-1 0 1,1 1-1,-1-1 0,1 1 1,0-1-1,0 1 1,0 0-1,1 0 0,-1 0 1,5-3-1,16-8-1033</inkml:trace>
</inkml:ink>
</file>

<file path=ppt/ink/ink5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14414,'-9'0'2188,"-1"0"-1624,-1 0 0,0 1-1,1 0 1,-1 1 0,1 0-1,-1 1 1,1 0 0,0 1-1,0 0 1,0 0-1,-10 7 1,9-3-255,1-1 1,-1 1-1,1 1 0,-10 11 0,17-17-268,1 0 0,-1 0 0,1 0 0,0 0-1,0 1 1,0-1 0,0 1 0,1-1 0,-1 1 0,1-1 0,0 1-1,0 0 1,0 0 0,0 0 0,1-1 0,0 1 0,0 0-1,0 6 1,1-9-30,-1 1-1,1-1 0,0 1 0,-1-1 0,1 0 0,0 1 1,0-1-1,0 0 0,0 1 0,0-1 0,1 0 1,-1 0-1,0 0 0,0 0 0,1 0 0,-1-1 1,0 1-1,1 0 0,-1 0 0,1-1 0,-1 1 1,1-1-1,-1 0 0,1 1 0,0-1 0,2 0 1,49 3 84,-42-3-60,1-1-29,0 0 0,0-1 0,-1-1 0,1 1 0,0-2-1,-1 0 1,0 0 0,0-1 0,16-9 0,-23 12 29,1-1 0,-1 1 0,0-1 0,0 0 0,0 0-1,0 0 1,-1-1 0,1 1 0,-1-1 0,0 0 0,0 0 0,0 0 0,0-1 0,-1 1-1,0 0 1,0-1 0,0 0 0,0 1 0,-1-1 0,0 0 0,0 0 0,0 0 0,0 0-1,-1 0 1,0-8 0,-1 11-14,0-1 0,0 1 0,0 0 0,0 1 0,-1-1 0,1 0 0,-1 0 0,1 1 0,-1-1 0,0 0 0,1 1 0,-1 0 0,0-1 0,0 1 0,0 0 0,0 0 0,0 0 0,0 0-1,0 0 1,-1 1 0,1-1 0,0 1 0,0-1 0,-1 1 0,1 0 0,0 0 0,-4 0 0,-70 1-72,70-1 54,-1 1-77,0 0 0,0 1 0,0-1 0,0 1 0,0 1 0,1-1 0,-1 1 0,1 1 0,0-1 0,0 1 0,0 0 0,0 0 0,1 0 0,0 1 0,-6 6 0,8-8-150,1 0 0,0 0-1,0-1 1,0 2 0,0-1 0,0 0 0,1 0 0,-1 0 0,1 1 0,0-1 0,0 1 0,0-1 0,0 1 0,1-1 0,-1 1 0,1 0 0,0-1 0,0 1 0,1-1 0,-1 1-1,1 0 1,-1-1 0,1 1 0,0-1 0,1 1 0,-1-1 0,0 0 0,1 0 0,0 1 0,0-1 0,3 4 0,24 22-4330,7-3-1617</inkml:trace>
</inkml:ink>
</file>

<file path=ppt/ink/ink5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14894,'-11'6'1692,"8"-4"-1525,-19 12 1339,0 0-1,-31 27 0,48-37-1306,-1 0 1,1 1-1,0 0 0,1 1 1,-1-1-1,1 1 0,0-1 1,1 1-1,-1 1 1,1-1-1,0 0 0,1 1 1,-1-1-1,1 1 0,1 0 1,-2 12-1,3-18-185,0 0-1,0 0 1,0 0 0,0 0-1,0 0 1,1 0 0,-1 0-1,0-1 1,1 1 0,-1 0-1,1 0 1,-1 0 0,1 0-1,-1-1 1,1 1 0,-1 0-1,1-1 1,0 1 0,-1 0-1,1-1 1,0 1 0,0-1-1,-1 1 1,1-1 0,0 1-1,0-1 1,1 1 0,32 3 213,-23-4-174,-1-1 0,0-1 0,-1 1 0,20-7 0,-20 3-20,1 1 0,-1-2-1,0 1 1,-1-1-1,1 0 1,-1-1-1,0 0 1,7-9 0,-10 11 131,-1 0 1,0 0 0,0 0 0,-1-1 0,0 1-1,0-1 1,0 0 0,0 0 0,-1 0 0,0 0 0,-1 0-1,1 0 1,-1-1 0,1-8 0,-2 13-128,-1 0 0,1 0-1,0 1 1,0-1 0,-1 0 0,1 0 0,-1 0 0,0 1 0,1-1-1,-1 0 1,0 1 0,0-1 0,0 0 0,0 1 0,-1-1 0,1 1-1,0 0 1,0-1 0,-1 1 0,1 0 0,-1 0 0,-2-2 0,-1 1 4,0-1 1,0 1-1,0 0 1,0 1-1,-1-1 1,1 1-1,0 0 1,-6 0-1,1 0-356,1 0 0,-1 1-1,1 0 1,0 1-1,-1 0 1,1 1 0,0 0-1,0 0 1,-14 5-1,4 8-3011,11-1-4087,7 0-6289</inkml:trace>
</inkml:ink>
</file>

<file path=ppt/ink/ink5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1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 10410,'0'0'8808,"-1"14"-8573,-41 471 1634,-39 11-1389,-30 257 1622,61-344-1321,-38 336-466,88-743-414,-1 31 350,1-33-312,-1 1-1,1 0 1,0 0 0,0-1 0,0 1 0,0 0 0,0 0 0,0-1-1,0 1 1,0 0 0,0 0 0,0-1 0,1 1 0,-1 0 0,0 0-1,0-1 1,1 1 0,-1 0 0,1-1 0,-1 1 0,0 0 0,1-1 0,-1 1-1,1-1 1,-1 1 0,1-1 0,0 1 0,-1-1 0,1 1 0,-1-1-1,2 1 1,-1-2-290,0 1-1,0-1 1,0 1-1,0-1 1,0 0-1,-1 1 0,1-1 1,0 0-1,0 0 1,0 0-1,-1 0 1,1 0-1,-1 0 1,1 0-1,-1 0 1,1 0-1,-1 0 0,1 0 1,-1 0-1,0 0 1,1 0-1,-1 0 1,0-2-1,1 1-494,5-27-11240</inkml:trace>
</inkml:ink>
</file>

<file path=ppt/ink/ink5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80 4356,'-3'0'1110,"-23"3"5990,21-1-3870,18-1-1831,453 7 1733,622-39-3018,1304-32 911,-2375 64-1034,36-1 0,0 2 1,0 2-1,66 15 1,-107-15-1675,-22-2-3782,-7-2 703</inkml:trace>
</inkml:ink>
</file>

<file path=ppt/ink/ink5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11787,'0'0'11579,"7"-2"-11526,10 1-20,0 1-1,0 0 1,0 1 0,0 1-1,0 1 1,0 0-1,26 9 1,21 3-5,410 52 41,-232-37-47,-226-28 4,-1 1 1,1 1 0,-1 0-1,0 1 1,16 6 0,-29-10-20,0 0 0,0 0 0,0 0 1,0 1-1,-1-1 0,1 0 0,0 1 0,0-1 1,-1 1-1,1 0 0,-1-1 0,1 1 0,-1 0 1,0 0-1,0 0 0,0 0 0,0 0 1,1 3-1,-2-2-2,0-1 1,0 0-1,-1 1 0,1-1 1,-1 1-1,1-1 1,-1 0-1,0 1 1,0-1-1,0 0 0,0 0 1,0 0-1,-1 0 1,1 0-1,-1 0 0,1 0 1,-1 0-1,0 0 1,1-1-1,-1 1 0,-4 2 1,-20 17 280,-2-1 1,-1-1-1,-52 26 1,-100 35 917,174-77-1184,-19 8 60,-173 65-192,197-75-167,-13 3-956,4-3-4084</inkml:trace>
</inkml:ink>
</file>

<file path=ppt/ink/ink5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8904,'0'0'15140,"12"-6"-13949,95-45-527,-3-5 1,-3-4-1,95-74 1,-101 50-788,-94 85 93,0 1 0,-1-1 0,1 1-1,-1-1 1,1 1 0,-1-1 0,1 1-1,-1 0 1,0-1 0,0 1 0,0-1-1,0 1 1,0 0 0,-1 1 0,-5 73-126,0-26 146,3 76 0,4-110-3,1 0 1,0 0-1,1 0 1,1 0-1,0 0 1,2 0-1,-1-1 1,15 26-1,-14-30-391,17 24-1012,-3-21-4141,-10-12-1858</inkml:trace>
</inkml:ink>
</file>

<file path=ppt/ink/ink5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59 9705,'0'0'5493,"0"-8"-3032,-2-26-624,2 33-1793,-1 0 0,0 0-1,1 0 1,-1 0 0,0 0 0,0 0 0,1 0 0,-1 0 0,0 0 0,0 1-1,0-1 1,0 0 0,0 1 0,0-1 0,-1 0 0,1 1 0,0 0 0,0-1-1,0 1 1,0 0 0,-1-1 0,1 1 0,0 0 0,0 0 0,0 0 0,-1 0-1,1 0 1,0 0 0,0 0 0,-1 1 0,-1 0 0,-37 10 655,33-6-688,1 0-1,-1 0 1,2 1 0,-1 0-1,0 0 1,1 0-1,0 0 1,1 1 0,0 0-1,-5 10 1,-31 79 292,37-88-269,-2 6 126,0 1 1,1 0-1,1 0 1,0 1-1,1-1 0,1 0 1,0 28-1,2-35-113,0-1-1,0 1 1,1 0-1,0-1 0,0 0 1,0 0-1,1 1 1,1-1-1,-1-1 1,1 1-1,0-1 1,0 1-1,1-1 0,0 0 1,0 0-1,0-1 1,9 7-1,-4-5-49,-6-4-14,1-1 1,-1 1-1,0 0 0,0 0 1,0 1-1,-1-1 0,1 1 0,-1 0 1,0 0-1,3 5 0,-36-28-3869,-36-46-7805,38 38 3283</inkml:trace>
</inkml:ink>
</file>

<file path=ppt/ink/ink5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5733,'0'0'10570,"41"-51"-9865,-7 50-256,-4-1-353,6 0-64,-9-3-1185,1-2-2467,-4-4-4804</inkml:trace>
  <inkml:trace contextRef="#ctx0" brushRef="#br0" timeOffset="1">429 0 11371,'0'0'4676,"-49"41"-2690,26-9-513,1 6-127,3 4-1,5 0-640,9-2-353,5-4-224,0-4-64,5-4 0,9-2 0,8-5 0,-1-5-448,2-3-1634,-1-4-2594,-1-9-3812</inkml:trace>
</inkml:ink>
</file>

<file path=ppt/ink/ink5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 4452,'0'0'10597,"10"-6"-8323,-2 2-1951,0 0 0,-1 0 0,2 1 1,-1 0-1,0 1 0,0-1 0,1 2 0,15-2 0,-21 2-283,0 1 0,0 0 0,1 1 0,-1-1 0,0 0 0,0 1 0,0 0 0,0-1 0,0 1 0,0 0 0,0 1 0,0-1 0,-1 1 0,1-1 0,0 1 0,-1 0 0,1 0 0,-1 0 0,0 0 0,1 0 0,-1 0 0,0 1 0,0-1 0,-1 1 0,1 0 0,0-1 0,-1 1 0,0 0 0,1 0 0,-1 0 0,-1 0 0,2 5 0,-1-5-23,-1 0 0,0 0 0,0 0 0,0 0 0,-1 0 0,1 0 0,-1 0 0,1 0 0,-1 0 0,0 0 0,0-1 0,0 1 0,-1 0 0,1-1 0,-1 1 0,1-1 0,-1 1 0,0-1 0,0 0 0,0 0 0,0 0 0,-4 3 0,-7 6 320,0-1-1,-26 15 1,26-18-19,-5 3 181,-24 15 241,41-24-712,-1 0 0,0 0 1,1 1-1,-1-1 0,1 0 1,0 1-1,-1-1 1,1 1-1,0-1 0,0 1 1,0 0-1,0-1 0,0 1 1,0 0-1,1 0 1,-1 0-1,0 0 0,0 3 1,2-4-25,0 0 1,-1 0 0,1 0-1,0 0 1,-1 0 0,1-1-1,0 1 1,0 0-1,0 0 1,-1 0 0,1-1-1,0 1 1,0 0 0,0-1-1,0 1 1,1-1 0,-1 1-1,0-1 1,0 0-1,0 1 1,0-1 0,0 0-1,1 0 1,-1 0 0,2 0-1,38 4 6,-37-4-12,9 1-68,83 2-2950,-35-9-4578,-24-6-1253</inkml:trace>
</inkml:ink>
</file>

<file path=ppt/ink/ink5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12876,'0'0'6823,"15"64"-5254,-6-35-256,3 9-608,-3 3-417,-7 4-160,-2 6-64,-13 4 1,-15 2 31,-10 1-96,-9 1-289,-4-1-607,0-7-1475,4-11-3106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17100,'-6'13'3926,"11"-20"-321,12-22-1565,-14 22-1971,0 0 0,0 0 0,-1-1 0,3-10-1,-5 15-73,1 1-1,-1-1 0,1 1 0,-1-1 0,0 0 0,0 1 0,0-1 0,0 1 0,-1-1 0,1 1 0,-1-1 1,0 1-1,1-1 0,-1 1 0,0-1 0,-3-3 0,4 5 0,-1 0-1,1 1 1,-1-1 0,0 1-1,1-1 1,-1 1 0,0-1-1,0 1 1,1 0 0,-1-1 0,0 1-1,0 0 1,1-1 0,-1 1-1,0 0 1,0 0 0,0 0-1,0 0 1,1 0 0,-1 0-1,0 0 1,0 0 0,0 0-1,0 0 1,1 0 0,-1 1-1,0-1 1,0 0 0,0 1-1,1-1 1,-1 0 0,0 1-1,0-1 1,1 1 0,-1-1-1,1 1 1,-1-1 0,0 1-1,1 0 1,-1-1 0,1 1-1,-1 0 1,0 1 0,-3 3-21,1 0 0,-1 0 0,1 0 0,-4 9 0,3-6 20,1 0 1,1 0 0,-1 0-1,1 0 1,1 1 0,0-1-1,0 0 1,0 1 0,1 10 0,1-17 8,-1 0 0,0 0 0,1 1 0,-1-1 0,1 0 0,-1 0 0,1 0 0,0 0 1,0 0-1,0 0 0,0 0 0,0 0 0,1 0 0,-1-1 0,1 1 0,-1 0 0,1-1 1,-1 1-1,1-1 0,0 0 0,0 0 0,0 1 0,0-1 0,0 0 0,0 0 0,0-1 1,0 1-1,0 0 0,0-1 0,0 1 0,0-1 0,1 0 0,-1 0 0,0 0 0,0 0 1,0 0-1,1 0 0,-1 0 0,3-2 0,4 1 11,-1-1 0,0 0 1,1 0-1,-1-1 0,0 0 0,-1 0 1,1-1-1,11-7 0,3-5 5,27-25 1,-6 6-59,-43 35 37,0-1-1,1 1 1,-1-1-1,0 1 1,1 0 0,-1-1-1,1 1 1,-1 0-1,1 0 1,-1-1 0,1 1-1,-1 0 1,1 0-1,-1 0 1,1 0 0,-1 0-1,1 0 1,-1 0-1,1-1 1,-1 1-1,1 1 1,-1-1 0,1 0-1,0 0 1,2 10-40,-8 23 70,4-29-1,-8 57 249,8-56-239,1 0 0,0-1 1,0 1-1,1 0 0,-1-1 0,1 1 0,0-1 0,0 1 0,0-1 0,5 9 0,-6-12-41,0 0-1,1 0 0,-1 0 0,1 0 0,0 0 0,-1-1 0,1 1 0,0 0 0,-1 0 0,1 0 0,0-1 0,0 1 0,0 0 0,0-1 0,0 1 0,0-1 0,0 1 0,0-1 0,0 1 0,0-1 0,0 0 0,0 0 0,0 1 0,0-1 0,0 0 0,0 0 0,0 0 0,0 0 0,0 0 0,0 0 0,0 0 0,0-1 0,0 1 0,0 0 0,1 0 0,-1-1 0,0 1 0,-1-1 0,1 1 1,0-1-1,0 0 0,0 1 0,0-1 0,0 0 0,1-1 0,1-1-93,0 0 0,0 0 0,0 0 0,-1-1 0,1 1 0,-1-1 0,0 0 0,0 0 0,0 0 0,1-5 1,2-17-167,0 0-99</inkml:trace>
</inkml:ink>
</file>

<file path=ppt/ink/ink5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2082 7335,'-15'1'878,"-2"1"6673,38 6-3809,31 4-3534,0-2 0,1-2 0,-1-3-1,2-1 1,84-7 0,-75-3-39,0-2 0,0-3 1,-1-3-1,81-28 0,-118 31-114,-1 0 1,1-2-1,-2 0 0,0-2 1,0 0-1,-2-2 0,0 0 1,27-29-1,1-9 206,78-113 0,-113 145-219,-1 0 0,-1 0 0,0-1 0,-2-1 0,11-39 0,20-134 469,-13 49-196,-12 83-246,3 2 1,2 0-1,44-89 1,-27 82 145,2 1 0,3 2 1,3 2-1,78-87 1,-86 113-89,2 2 1,2 1 0,1 2-1,1 2 1,2 2-1,2 3 1,66-31 0,-91 48-132,0 1-1,1 1 1,0 1 0,1 2 0,0 0 0,0 1 0,0 2-1,29-1 1,-53 4 4,38 0-79,56 7 0,-84-5 47,0 0 0,0 0-1,-1 1 1,1 1 0,-1-1 0,1 2-1,-1 0 1,-1 0 0,18 12 0,-23-14 9,-1 1 1,1 0 0,-1-1-1,0 2 1,0-1-1,0 0 1,0 1 0,-1-1-1,0 1 1,0 0-1,0-1 1,0 1-1,-1 0 1,2 7 0,0 10 0,-1 1-1,0 24 1,4 31 19,57 134-23,-41-147 111,9 14 75,3 0 0,58 95 0,-46-89-58,2 7-10,93 160 631,-118-219-679,1 0 0,1-2 0,2-1-1,1-1 1,38 31 0,5-5-24,2-3 0,143 74 0,-159-98 0,1-3 0,1-2 0,2-3 0,107 21 0,-71-24-2,332 44 546,-372-57-589,0-3 0,0-3-1,0-2 1,108-21 0,-123 14-3387,76-30 0,-62 14-5141</inkml:trace>
</inkml:ink>
</file>

<file path=ppt/ink/ink5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4901,'4'-68'3558,"-3"37"5071,-6 302-3671,11 289-2287,22 117-659,-27-636-1449,1 0 1,3 0-1,17 73 0,-20-85 299,-2-22-8851</inkml:trace>
</inkml:ink>
</file>

<file path=ppt/ink/ink5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11435,'0'0'8434,"9"-4"-6693,-2 1-1458,0 1-1,0-1 1,0 1 0,0 0 0,0 1 0,0 0-1,1 0 1,11 0 0,-16 1-246,0 1 0,0-1 0,0 1 0,-1 0 0,1-1 0,0 1 1,-1 1-1,1-1 0,-1 0 0,1 0 0,-1 1 0,0 0 0,0-1 0,1 1 0,-1 0 0,0 0 0,0 0 0,-1 0 0,1 1 0,0-1 0,-1 0 0,0 1 0,1-1 1,-1 1-1,0-1 0,0 1 0,0 0 0,-1-1 0,1 1 0,0 4 0,0 2-18,0-1-1,0 0 1,-1 1 0,-1-1-1,1 1 1,-1-1 0,-1 1-1,1-1 1,-1 0 0,-1 0-1,0 0 1,0 0-1,0 0 1,-1 0 0,0-1-1,-6 9 1,-9 9 532,-1 0 0,-44 42 1,60-62-372,4-5-164,0 0 0,-1 0 0,1 0 0,0 0 0,0 0 0,0 1 0,0-1 0,0 0-1,0 0 1,-1 0 0,1 0 0,0 1 0,0-1 0,0 0 0,0 0 0,0 0 0,0 0 0,0 1 0,0-1-1,0 0 1,0 0 0,0 0 0,0 1 0,0-1 0,0 0 0,0 0 0,0 0 0,0 1 0,0-1-1,0 0 1,0 0 0,0 0 0,0 1 0,0-1 0,1 0 0,-1 0 0,0 0 0,0 0 0,0 1 0,0-1-1,0 0 1,0 0 0,1 0 0,-1 0 0,0 0 0,0 0 0,0 1 0,0-1 0,1 0 0,-1 0 0,0 0-1,0 0 1,0 0 0,1 0 0,-1 0 0,21 4 294,30-3-255,-45-1 24,5 0-181,0-1-1,0 0 1,-1-1 0,1 0 0,0-1-1,16-7 1,-25 10-221,0-1 0,1-1 1,-1 1-1,0 0 0,0 0 0,0-1 1,0 1-1,-1-1 0,1 0 0,0 1 0,-1-1 1,1 0-1,-1 0 0,1 0 0,1-3 1,-3 3-249,0 0 0,1 0 1,-1 1-1,0-1 0,0 0 1,0 0-1,0 0 0,-1 0 1,1 0-1,0 1 0,-1-1 1,1 0-1,-1 0 1,0 0-1,1 1 0,-1-1 1,0 0-1,0 1 0,0-1 1,0 1-1,0-1 0,-1 1 1,-1-2-1,-13-15-8419</inkml:trace>
</inkml:ink>
</file>

<file path=ppt/ink/ink5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2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1954,'0'0'20403,"55"36"-20211,-25-29-96,2-1-352,2 0-1794,-6-3-3459,2-1-7912</inkml:trace>
</inkml:ink>
</file>

<file path=ppt/ink/ink5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13261,'0'0'6048,"-4"9"-3608,0-3-2094,1-2-122,1 1-1,-1-1 0,1 1 1,0 0-1,0 0 1,0 0-1,1 0 1,-1 0-1,1 0 0,1 1 1,-1-1-1,1 7 1,0-11-216,1-1 1,0 1 0,-1-1 0,1 1 0,0-1-1,0 1 1,-1-1 0,1 1 0,0-1-1,0 0 1,0 1 0,0-1 0,0 0-1,0 0 1,0 0 0,-1 1 0,1-1 0,0 0-1,0 0 1,0-1 0,0 1 0,0 0-1,0 0 1,0 0 0,0 0 0,1-1 0,27-7 336,24-26 1,-46 27-334,1 1 1,0 1-1,1-1 0,-1 1 0,1 1 1,13-6-1,-21 10-12,-1 0 1,0 0-1,0 0 0,1 0 1,-1 0-1,0 0 1,1 0-1,-1 0 0,0 0 1,0 0-1,1 0 1,-1 0-1,0 1 0,0-1 1,1 0-1,-1 0 1,0 0-1,0 0 0,1 0 1,-1 0-1,0 1 0,0-1 1,0 0-1,1 0 1,-1 0-1,0 1 0,0-1 1,0 0-1,0 0 1,0 0-1,1 1 0,-1-1 1,0 0-1,0 0 1,0 1-1,0-1 0,0 0 1,0 1-1,0-1 0,0 0 1,0 0-1,0 1 1,0-1-1,0 0 0,-2 22 121,-8 17 317,7-32-414,1-3 137,1 1 1,-1-1-1,1 1 0,0 0 0,0-1 1,1 1-1,-1 5 0,1-10-139,0 1 0,0-1 0,0 0 0,0 0 0,0 1 0,0-1-1,1 0 1,-1 1 0,0-1 0,0 0 0,0 0 0,1 1 0,-1-1 0,0 0 0,0 0 0,0 1 0,1-1 0,-1 0 0,0 0 0,0 0 0,1 1-1,-1-1 1,0 0 0,1 0 0,-1 0 0,0 0 0,1 0 0,-1 0 0,0 0 0,1 0 0,-1 0 0,0 0 0,1 0 0,-1 0 0,0 0-1,1 0 1,25-11 437,1-8-265,-22 14-235,0 0-1,1 1 1,0 0-1,0 0 1,0 0 0,0 1-1,0 0 1,1 0-1,0 1 1,6-2 0,-12 7-142,0 0 0,-1 1 0,0-1 0,0 1 0,0-1 1,0 0-1,0 1 0,-1-1 0,0 0 0,1 1 0,-3 4 1,-1 6-547,-7 30-2500,7-14-3592,4-18-727</inkml:trace>
</inkml:ink>
</file>

<file path=ppt/ink/ink5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50 7719,'0'0'15717,"-2"-7"-14959,-7-15-371,8 22-358,1 0 0,0-1 1,-1 1-1,1 0 0,-1-1 0,1 1 0,-1 0 0,1-1 1,-1 1-1,0 0 0,1 0 0,-1 0 0,1 0 1,-1-1-1,1 1 0,-1 0 0,0 0 0,1 0 0,-1 0 1,1 0-1,-1 1 0,1-1 0,-1 0 0,0 0 0,-4 3 133,1-1 0,0 1-1,0 0 1,0 0 0,0 1-1,0-1 1,1 1 0,-1-1-1,-2 6 1,2-3-75,0 0 1,0 0-1,1 1 1,-1-1-1,2 1 0,-1 0 1,1 0-1,-3 13 1,4-19-84,1 1 0,-1-1-1,1 1 1,-1 0 0,1 0 0,0-1 0,0 1 0,0 0-1,0-1 1,0 1 0,0 0 0,0 0 0,1-1 0,-1 1 0,1 0-1,-1-1 1,1 1 0,0 0 0,-1-1 0,1 1 0,0-1 0,0 1-1,0-1 1,0 0 0,0 1 0,0-1 0,1 0 0,-1 0-1,0 0 1,1 0 0,-1 0 0,1 0 0,-1 0 0,1 0 0,-1-1-1,1 1 1,-1 0 0,1-1 0,0 1 0,1-1 0,5 0 9,0 0 1,-1 0-1,1-1 1,0 0-1,-1 0 1,1-1-1,-1 0 1,1 0 0,-1-1-1,0 0 1,0 0-1,0-1 1,0 0-1,-1 0 1,11-9-1,-9 6 38,0 0 0,0 0-1,-1-1 1,0 0 0,0-1-1,-1 0 1,0 0 0,-1 0-1,0-1 1,8-19 0,-13 28-40,1 0 0,-1 0 0,1 0 0,-1 0 0,1-1 0,-1 1 0,0 0 0,0 0 0,0 0 0,1-1 0,-1 1 0,0 0 0,0 0 0,-1 0 0,1-1 0,0 1 0,0 0 0,-1 0 0,1-2 0,-1 3 2,0 0 0,1 0 0,-1 0-1,0 0 1,1 0 0,-1 0 0,1 0-1,-1 0 1,0 0 0,1 0 0,-1 0-1,0 0 1,1 0 0,-1 0-1,1 1 1,-1-1 0,0 0 0,1 0-1,-1 1 1,1-1 0,-1 0 0,1 1-1,-1-1 1,0 1 0,-36 33 398,-11 31-411,45-60 0,0 0 0,1 0 0,-1 0 0,1 1 0,1-1 0,-1 0 0,1 1 0,0-1 0,0 1 0,0 0 0,1-1 0,0 7 0,0-11-46,1 0 0,0-1-1,-1 1 1,1 0 0,-1-1 0,1 1 0,0-1-1,0 1 1,-1-1 0,1 1 0,0-1-1,0 1 1,0-1 0,-1 1 0,1-1 0,0 0-1,0 0 1,0 0 0,0 1 0,0-1 0,0 0-1,0 0 1,-1 0 0,1 0 0,0 0 0,0-1-1,0 1 1,0 0 0,0 0 0,0 0 0,1-1-1,31-8-3834,-9-9-2882,1-5-4176</inkml:trace>
</inkml:ink>
</file>

<file path=ppt/ink/ink5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16720,'0'0'9160,"-52"57"-7558,33-33-385,7 0-576,-3 0-385,6-2-256,0 0 64,1-4-352,2-2-289,-3-4-352,5-6-512,0-5-833,2-1-801,2-6-993,0-11-736,0-8-3492</inkml:trace>
  <inkml:trace contextRef="#ctx0" brushRef="#br0" timeOffset="1">1 11 10570,'0'0'15727,"58"23"-14606,-28-5-480,6 2-417,0 0-192,2 1-96,-2-2-1666,-2-3-2082,-4-5-4708</inkml:trace>
</inkml:ink>
</file>

<file path=ppt/ink/ink5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5567 1 11050,'0'0'13416,"5"10"-13165,5 9-111,-1 1-1,-1 0 1,-1 0 0,7 29 0,4 27 292,3-2 1,56 131-1,-55-172-379,-21-32-50,0 0 0,-1 0 0,1-1 1,0 1-1,-1 0 0,1 0 0,0-1 0,0 1 0,0-1 0,0 1 0,0-1 0,-1 1 0,1-1 0,0 1 0,0-1 0,0 0 0,0 0 0,0 1 0,0-1 1,1 0-1,-1 0 0,0 0 0,0 0 0,0 0 0,0 0 0,0 0 0,0-1 0,0 1 0,0 0 0,0 0 0,0-1 0,0 1 0,0-1 0,1 0 0,-1 1 1,-1-1-1,0 1 1,0 0-1,1 0 1,-1 0-1,0 0 1,0 0-1,1 0 1,-1-1-1,0 1 1,0 0-1,1 0 1,-1 0-1,0-1 1,0 1-1,0 0 1,0 0-1,1-1 1,-1 1-1,0 0 1,0 0-1,0-1 0,0 1 1,0 0-1,0 0 1,0-1-1,0 1 1,0 0-1,0-1 1,0 1-1,0 0 1,0 0-1,0-1 1,0 1-1,0 0 1,0-1-1,0 1 1,0 0-1,0 0 1,0-1-1,0 1 1,-1 0-1,1 0 1,0-1-1,0 1 1,-18-5-108,-26 3-403,40 2 440,-442 20-574,-823 105 38,-151-76 80,961-70 447,-9-1-126,-182 52 42,245 37 652,-53 7 142,437-71-544,3 0 119,-1-1 0,1-1 1,0-1-1,0 0 0,-25-4 1,47 2-678,14-10-2127,-15 2-8393,-8 5 4246</inkml:trace>
</inkml:ink>
</file>

<file path=ppt/ink/ink5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115 323 8872,'0'0'2926,"-11"1"-855,1 1-1483,-41 4 2229,12-3 3393,39-4-6142,0 1 0,-1 0 0,1-1 1,-1 1-1,1-1 0,0 1 1,0-1-1,-1 1 0,1-1 1,0 1-1,0-1 0,0 1 1,0-1-1,-1 1 0,1-1 1,0 1-1,0-1 0,0 1 0,0-1 1,0 1-1,0-1 0,0 0 1,1 1-1,-1-1 0,0 1 1,0-1-1,0 1 0,0-1 1,1 1-1,-1-1 0,0 1 0,1-1 1,7-20 100,19-14 123,47-50 0,-11 15-27,21-27-19,-83 96-248,-1 0 0,0 1 0,1-1 0,-1 1 0,0-1 0,1 1 0,-1-1 1,1 1-1,-1-1 0,1 1 0,-1 0 0,1-1 0,0 1 0,-1 0 0,1-1 1,-1 1-1,1 0 0,0 0 0,-1-1 0,1 1 0,0 0 0,-1 0 0,1 0 1,0 0-1,-1 0 0,1 0 0,0 0 0,-1 0 0,1 0 0,-1 0 0,1 0 1,0 1-1,-1-1 0,1 0 0,0 0 0,-1 1 0,1-1 0,-1 0 1,1 1-1,-1-1 0,1 1 0,-1-1 0,1 0 0,-1 1 0,1-1 0,-1 1 1,1 0-1,-1-1 0,0 1 0,1-1 0,-1 1 0,0-1 0,0 1 0,1 0 1,-1-1-1,0 1 0,0 0 0,0-1 0,0 1 0,0 0 0,0-1 0,0 2 1,5 51-65,-5-44 63,1 14-149,0 5 148,8 46 1,-8-66-438,1-1 0,0 0 0,1 0 0,-1 0 0,1 0 0,6 10 0,7-3-4737,2-12-4148</inkml:trace>
</inkml:ink>
</file>

<file path=ppt/ink/ink5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547 108 8168,'0'0'2194,"8"-11"27,1-1-1559,26-35 1928,-10 10 2507,-47 49-3095,-208 222-337,119-115-1280,88-95-487,-29 30-1136,-67 55-1,89-92-3580,7-13-2389,10-4-672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17220,'-1'10'2392,"1"3"-1312,-3-1-423,4-2 2151,7 5-1760,-1-9-544,0 0-143,-1-13-345</inkml:trace>
</inkml:ink>
</file>

<file path=ppt/ink/ink5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799 50 4004,'0'0'5536,"2"-8"-2590,3-27-1162,-5 35-1757,0 0 0,0 0 0,0-1 0,1 1 0,-1 0 0,0 0 0,0 0 0,0-1 0,0 1 0,0 0 0,0 0 0,0 0 0,0-1 0,0 1 0,0 0 0,0 0 0,0 0 0,-1-1 0,1 1 0,0 0 0,0 0 0,0 0 0,0-1 0,0 1 0,0 0 0,0 0 0,0 0 0,-1 0 0,1-1 0,0 1 0,0 0 0,0 0 0,0 0 0,-1 0 0,1 0 0,0 0 0,0 0 0,0-1 0,0 1 0,-1 0 0,1 0 0,0 0 0,0 0 0,0 0 0,-1 0 0,1 0 0,0 0 0,0 0 0,-1 0 0,1 0 0,0 0 0,0 0 0,0 0 0,-1 0 0,1 0 0,0 0 0,0 1 0,0-1 0,0 0 0,-1 0 0,1 0 0,0 0 0,0 0 0,0 0 0,0 1 0,-1-1 0,-10 9 229,-52 60 214,-116 115 2456,9-37-1488,-194 130 1,354-274-3300,20-19 91,37-38-1764,-31 36 1955,36-43-3381</inkml:trace>
</inkml:ink>
</file>

<file path=ppt/ink/ink5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973 1 8360,'0'0'1890,"-85"30"-225,25 13-544,-12 12-32,-10 8 64,-7 5 193,-5 1-65,1 0-352,-1-6-449,9-7-256,14-7-127,7-7-65,20-16-385,16-13-1504,17-13-1763,11-14-2562</inkml:trace>
</inkml:ink>
</file>

<file path=ppt/ink/ink5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1714 319 1473,'-10'4'7725,"-31"14"-6235,2 2 1,-63 41-1,-78 69 308,59-42-380,88-64-1142,-669 443 1808,666-450-2047,19-13-245,17-4 193,0 0 0,0 0 0,0 0 0,-1 0-1,1 0 1,0 0 0,0 0 0,0 0 0,0 0-1,-1 0 1,1 0 0,0 0 0,0-1 0,0 1-1,0 0 1,0 0 0,-1 0 0,1 0 0,0 0 0,0 0-1,0-1 1,0 1 0,0 0 0,0 0 0,0 0-1,0 0 1,-1-1 0,1 1 0,0 0 0,0 0-1,0 0 1,0 0 0,0-1 0,0 1 0,0 0-1,0 0 1,0 0 0,0-1 0,0 1 0,0 0-1,0 0 1,1 0 0,-1 0 0,0-1 0,0 1 0,0 0-1,0 0 1,0 0 0,0 0 0,0-1 0,0 1-1,0 0 1,1 0 0,-1 0 0,0 0 0,0 0-1,0-1 1,24-35-2078,2 2 0,1 0-1,59-56 1,-47 50 24,47-48-2863</inkml:trace>
  <inkml:trace contextRef="#ctx0" brushRef="#br0" timeOffset="1">1554 1 6246,'0'0'1249,"-14"1"593,-3 3-1530,-1 0 1,1 1-1,0 0 1,0 2-1,0 0 1,-28 17-1,-107 75 274,96-61-471,-532 394 2218,23 29-2691,534-437 59,92-102-5018,-13 21 384</inkml:trace>
</inkml:ink>
</file>

<file path=ppt/ink/ink5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1 9833,'-11'5'449,"-77"49"254,2 5 1,-126 110 0,70-53 9,-189 134 615,-158 129-436,483-374-899,-10 8-175,0 1 0,1 0 0,1 1-1,-22 29 1,36-44 168,0 0-1,-1 0 1,1 0-1,0 1 1,0-1-1,0 0 1,0 0-1,0 0 1,0 0-1,0 0 1,0 1-1,0-1 1,0 0-1,0 0 1,1 0-1,-1 0 1,0 0-1,0 0 1,0 1-1,0-1 1,0 0-1,0 0 1,0 0-1,0 0 1,0 0-1,0 0 1,0 0-1,0 1 1,1-1-1,-1 0 1,0 0-1,0 0 1,0 0-1,0 0 1,0 0-1,0 0 1,0 0-1,1 0 1,-1 0-1,0 0 1,0 0-1,0 0 1,0 0-1,0 0 1,0 0-1,1 0 1,-1 0-1,0 0 1,0 0-1,0 0 1,0 0-1,0 0 1,1 0-1,-1 0 1,0 0-1,0 0 1,0 0-1,0 0 1,0 0-1,0 0 1,0 0 0,1-1-1,-1 1 1,0 0-1,0 0 1,13-4-295,4-7-345,0 0 0,-1-1 0,16-15 0,20-20-2602</inkml:trace>
</inkml:ink>
</file>

<file path=ppt/ink/ink5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1141 13869,'0'0'5589,"2"-14"-4788,-1 6-693,0 0 0,0 0 0,1 0 0,0 0 0,1 0 0,0 1 0,0-1-1,0 1 1,1 0 0,0 0 0,1 0 0,-1 0 0,11-10 0,65-62 191,95-73 0,100-57-80,23-18-364,-219 161-100,111-121-1,-187 184 167,2-2-271,0 0 0,0 0 0,0-1-1,-1 0 1,0 1 0,0-1 0,-1-1 0,0 1 0,0 0-1,0-1 1,2-11 0,-4 18 241,-1 0 0,0 0 0,0 0 0,0-1 0,0 1 0,0 0 0,0 0 0,0 0 0,0 0 0,0-1 0,0 1 0,0 0 0,0 0 0,0 0 0,0-1 0,0 1 0,0 0 0,0 0 0,0 0 0,0-1 0,0 1 0,0 0 0,0 0 0,0 0 1,0 0-1,0-1 0,0 1 0,0 0 0,0 0 0,-1 0 0,1 0 0,0-1 0,0 1 0,0 0 0,0 0 0,0 0 0,-1 0 0,1 0 0,0 0 0,0 0 0,0-1 0,0 1 0,-1 0 0,1 0 0,0 0 0,0 0 0,0 0 0,-1 0 0,1 0 0,0 0 0,0 0 0,0 0 0,-1 0 0,1 0 0,0 0 0,0 0 0,-1 0 0,0 0-868,-11 0-6160</inkml:trace>
</inkml:ink>
</file>

<file path=ppt/ink/ink5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71 11659,'0'0'1730,"-5"-10"869,4 6-2387,-1 0-1,0 1 1,0-1-1,-1 0 1,1 1-1,0 0 1,-1 0-1,0-1 1,0 2-1,0-1 1,0 0-1,-1 1 1,1-1-1,-1 1 1,1 0-1,-1 0 1,0 0-1,0 1 1,1-1-1,-1 1 1,-1 0-1,1 0 1,0 0-1,0 1 1,-5-1-1,-3 2-95,1 0-1,0 0 1,0 1 0,0 1-1,0 0 1,0 0 0,1 1-1,-1 0 1,1 1 0,0 0-1,1 1 1,-18 13 0,18-12-98,1-1 0,0 1 0,0 0 0,0 1 0,1 0 0,1 0 0,-1 1 0,1 0 0,1 0 0,-1 0 0,2 1 0,-1-1 0,-5 20 0,10-28-16,0 0 0,0 0 0,0 0 0,0 0 0,0 0 0,0 0 0,0 0 0,0 0 0,0 0-1,0 0 1,1 0 0,-1 0 0,0 0 0,1 0 0,-1 0 0,1 0 0,-1 0 0,1 0 0,0 0 0,-1 0-1,1 0 1,0-1 0,-1 1 0,1 0 0,0-1 0,0 1 0,0 0 0,0-1 0,0 1 0,0-1 0,0 1 0,0-1-1,0 0 1,0 1 0,0-1 0,0 0 0,0 0 0,0 0 0,0 1 0,0-1 0,0 0 0,0 0 0,1-1-1,50-3 129,-31-1-88,0-2 0,-1 0 1,0-1-1,-1 0 0,32-21 0,-10 3 2,53-44 1,-36 19-29,-56 49-118,-4 6 70,1 0 0,0-1-1,-1 1 1,0-1 0,0 0 0,0 1-1,0-1 1,0 0 0,-1 0-1,-2 3 1,-7 8 3,2 1 23,1 0 1,0 1 0,1 0-1,1 1 1,0 0 0,1 0-1,1 0 1,1 1 0,0 0-1,1 0 1,1 0 0,1 0-1,1 21 1,1-36 7,0 0 0,0 0-1,0 0 1,1 0 0,-1 0 0,1 0-1,0-1 1,0 1 0,0 0 0,0-1-1,0 1 1,3 1 0,-3-2 3,0 0 1,0-1 0,-1 1-1,1 0 1,-1 0-1,1 0 1,-1 0 0,0 1-1,1-1 1,-1 0-1,0 0 1,-1 1 0,1-1-1,1 4 1,-4-4 39,1-1 0,-1 1 1,0 0-1,0-1 0,1 1 0,-1-1 1,0 1-1,0-1 0,0 0 1,-1 0-1,1 0 0,0 0 0,0 0 1,0 0-1,-1-1 0,1 1 1,-3-1-1,-2 3 111,-32 9 492,1-1 0,-2-2 0,1-1-1,-1-2 1,-68 1 0,107-7-642,0 0 1,-1 0 0,1 0-1,0 0 1,-1 0-1,1 0 1,0-1 0,-1 1-1,1 0 1,0-1 0,0 1-1,-1-1 1,1 1 0,0-1-1,-2-1 1,3 2-44,-1-1 0,1 1 1,0 0-1,0-1 1,0 1-1,-1-1 0,1 1 1,0-1-1,0 1 0,0-1 1,0 1-1,0-1 0,0 1 1,0 0-1,0-1 1,0 1-1,0-1 0,0 1 1,1-1-1,-1 1 0,0-1 1,0 1-1,0 0 0,0-1 1,1 1-1,-1-1 0,0 1 1,1-1-1,1-2-308,1 0-1,0 0 0,-1 0 0,1 1 1,0-1-1,1 1 0,-1 0 1,6-3-1,68-28-6962,-28 13 1900</inkml:trace>
</inkml:ink>
</file>

<file path=ppt/ink/ink5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46 11787,'0'0'4730,"-10"-7"-2456,4 2-2048,3 2-46,-1 0 1,0-1 0,0 2-1,0-1 1,0 0 0,-1 1-1,1-1 1,-1 1-1,0 1 1,1-1 0,-1 1-1,0-1 1,0 2 0,0-1-1,0 0 1,0 1 0,0 0-1,0 0 1,-9 1-1,4 3-89,0 1-1,1-1 1,0 2-1,-1-1 1,2 1-1,-1 1 1,1-1-1,0 1 1,1 1-1,-1-1 1,1 1-1,1 1 1,0-1-1,0 1 1,0 0-1,1 1 1,1-1-1,0 1 1,-6 18-1,10-26-87,-1-1 0,1 1-1,0 0 1,0 0 0,0 0 0,0 0 0,0 0-1,1 0 1,-1 0 0,0 0 0,1 0-1,0 0 1,-1 0 0,1-1 0,0 1 0,0 0-1,0 0 1,0-1 0,0 1 0,0 0-1,0-1 1,1 0 0,1 2 0,1 0 2,-1-1 0,1 0 1,0 0-1,0 0 0,0 0 0,0-1 1,0 1-1,0-1 0,0 0 1,6 0-1,9 1 25,0-1 0,1-1 0,34-5 1,-30 0-137,-1-1-1,0-1 1,0-2 0,-1 0 0,0-1 0,0-1-1,-1-1 1,20-15 0,-40 27-193,-3 3 247,1 0 1,-1 1-1,-1-1 0,1 0 1,0 0-1,-1 0 0,1-1 1,-1 1-1,-3 2 0,-6 6 14,-2 6 118,1 1 0,0 0 0,1 0 0,1 2 0,1-1 0,0 1 1,2 0-1,0 1 0,2 0 0,0 1 0,1-1 0,-3 42 0,7-60-37,0 0 1,0 1-1,0-1 1,0 1-1,0-1 0,-1 0 1,1 0-1,-1 0 1,0 0-1,0 0 0,0 0 1,-1-1-1,1 1 1,-1-1-1,1 1 0,-1-1 1,0 0-1,0 0 1,0 0-1,0 0 0,0-1 1,0 1-1,0-1 1,-1 0-1,1 0 0,0 0 1,-1 0-1,-3 0 1,-12 3 355,0-1 0,0-1 1,-33 0-1,47-2-452,-10 0 322,1 0-1,0-1 1,-25-5 0,37 6-314,0-1 0,-1 0 1,1 1-1,0-1 0,0 0 1,0 0-1,0-1 1,0 1-1,0 0 0,0-1 1,0 1-1,1-1 0,-4-2 1,5 3-84,-1-1 1,1 1 0,-1 0-1,1 0 1,-1-1 0,1 1-1,0-1 1,-1 1 0,1 0-1,0-1 1,0 1 0,0-1-1,0 1 1,0-1 0,1 1-1,-1 0 1,0-1 0,1 1-1,-1 0 1,1-1 0,-1 1-1,1 0 1,0-1 0,1-1-1,1-2-963,1 1-1,0-1 1,0 1-1,1-1 0,-1 1 1,9-5-1,-3 1-1015,28-23-6140</inkml:trace>
</inkml:ink>
</file>

<file path=ppt/ink/ink5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14958,'0'0'7111,"-11"10"-6380,-35 32-33,3 3-1,-69 90 1,86-96-693,2 1 1,-36 79-1,62-122-4511,21-49-4996,-10 13 42</inkml:trace>
</inkml:ink>
</file>

<file path=ppt/ink/ink5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19 11659,'0'0'6155,"-9"-5"-3544,7 4-2544,0-1 0,0 1 0,0-1-1,0 1 1,-1 0 0,1 0 0,0 0 0,-1 0 0,1 0 0,-1 1 0,1-1 0,-1 1 0,1 0 0,-1 0 0,0 0 0,1 0 0,-1 0 0,1 0 0,-1 1 0,1-1 0,-1 1 0,1-1 0,-1 1 0,1 0 0,-1 0 0,1 0 0,0 1 0,0-1-1,0 0 1,-1 1 0,1 0 0,1-1 0,-1 1 0,-2 3 0,-5 4-27,2 0-1,-1 1 0,2 0 1,-1 1-1,1 0 1,1-1-1,0 2 1,0-1-1,1 1 0,1-1 1,0 1-1,-3 24 1,6-34-38,0 0 1,0 0 0,0 0 0,0 0-1,0 0 1,1 0 0,-1 0 0,1 0-1,-1 0 1,1 0 0,0 0 0,-1 0-1,1 0 1,0 0 0,0-1 0,1 1-1,-1 0 1,0-1 0,0 1 0,1-1-1,-1 1 1,1-1 0,1 2 0,1-1 7,0 0 1,0 0 0,0 0 0,0-1 0,1 1 0,-1-1 0,0 0-1,1-1 1,-1 1 0,7 0 0,0-1 21,-1 0-1,1-1 1,0 0-1,-1-1 1,1 0 0,-1 0-1,0-1 1,17-8-1,-17 5 0,1 0-1,-2 0 0,1-2 0,-1 1 0,0-1 0,12-14 0,-18 19 8,0 0 1,0-1 0,-1 1 0,0-1-1,0 0 1,1 1 0,-2-1 0,1 0-1,0 0 1,-1 0 0,0 0-1,0 0 1,0-1 0,-1 1 0,1 0-1,-1 0 1,0-1 0,0 1 0,0 0-1,-1 0 1,-1-8 0,0 10-33,1 0 1,-1 0-1,1 0 1,-1-1-1,0 2 1,0-1-1,0 0 1,0 0-1,0 1 1,0-1-1,0 1 1,-1-1-1,1 1 0,0 0 1,-1 0-1,1 0 1,-1 0-1,1 1 1,-1-1-1,0 1 1,1-1-1,-1 1 1,0 0-1,1 0 1,-1 0-1,0 0 1,1 1-1,-4 0 1,-3 0-32,-1 0 1,1 1-1,0 0 0,0 0 1,0 1-1,-16 7 1,11-1-73,1-1-1,0 2 1,0 0 0,1 0 0,0 1-1,-18 23 1,26-28-163,0-1 0,0 1-1,1 0 1,0 0 0,0 0-1,1 0 1,-1 0 0,-1 12-1,3-15-128,1 1-1,-1 0 0,1-1 0,0 1 0,1-1 0,-1 1 0,1 0 0,-1-1 0,1 1 0,0-1 0,0 1 1,0-1-1,1 1 0,0-1 0,-1 0 0,5 6 0,19 13-3528,14-5-2184</inkml:trace>
</inkml:ink>
</file>

<file path=ppt/ink/ink5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6:3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 4644,'-13'7'7730,"-5"3"-6694,-66 40 4209,74-44-4534,1 1 1,0 0 0,1 0-1,0 0 1,0 1 0,1 1 0,-7 8-1,13-16-676,0-1-1,1 1 0,-1-1 1,1 1-1,0 0 0,-1-1 1,1 1-1,-1 0 1,1-1-1,0 1 0,-1 0 1,1 0-1,0-1 0,0 1 1,0 0-1,0 0 0,0-1 1,0 1-1,0 0 0,0 0 1,0-1-1,0 1 0,0 0 1,0 0-1,0 0 0,0-1 1,1 1-1,-1 0 0,0-1 1,1 1-1,-1 0 1,1-1-1,-1 1 0,0 0 1,2 0-1,0 0 29,0 0 0,0 0 1,0 0-1,0-1 0,1 1 1,-1-1-1,0 0 0,1 1 0,-1-1 1,0 0-1,0 0 0,3-1 0,7 0 106,-1 0 0,0-1 0,1-1 0,13-5 0,-6 0-102,-1 0-1,-1-2 0,29-19 1,-42 26-47,-1 1 0,1-1 0,-1 1-1,0-1 1,0 0 0,0 0 0,-1 0 0,1 0 0,-1-1 0,1 1 0,-1-1 0,0 0 0,-1 1 0,1-1 0,0 0 0,-1 0-1,0 0 1,0 0 0,0 0 0,-1-1 0,1 1 0,-1 0 0,0 0 0,-1-7 0,0 9-23,0 1 0,-1-1 0,1 0 0,-1 1 0,1-1 0,-1 1 1,1 0-1,-1-1 0,0 1 0,0 0 0,0 0 0,0 0 0,0 0 0,0 1 0,0-1 1,0 0-1,0 1 0,0 0 0,0-1 0,0 1 0,0 0 0,0 0 0,0 0 0,-5 1 0,-3-2-200,0 2 0,0-1-1,0 1 1,-12 4 0,9 0-699,0 1 1,0 1-1,1 0 1,0 1-1,0 0 1,1 1-1,-16 16 1,-3 5-6642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14947,'-37'46'3391,"21"-28"-2040,-20 31-1,21-25-1155,1 2 0,2 0-1,0 0 1,2 1 0,0 1-1,2-1 1,2 1 0,0 1 0,2-1-1,1 1 1,1 0 0,1 0-1,5 36 1,-3-53-177,1 0 0,1 0-1,0-1 1,0 0 0,1 1 0,1-1 0,-1 0-1,2-1 1,0 0 0,0 1 0,1-2-1,0 1 1,1-1 0,0 0 0,0-1 0,1 0-1,0 0 1,0 0 0,1-2 0,0 1-1,0-1 1,0-1 0,1 1 0,0-2 0,0 0-1,1 0 1,-1-1 0,1 0 0,16 1 0,45-2 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17292,'1'1'184,"1"0"1,0 0 0,0 0-1,0-1 1,0 1-1,0-1 1,1 1 0,-1-1-1,0 1 1,0-1 0,0 0-1,0 0 1,0 0-1,1-1 1,-1 1 0,0 0-1,0-1 1,0 1 0,0-1-1,2-1 1,46-19 1557,-40 16-1115,-6 3-487,14-7 525,0 0 0,29-21 0,-43 27-624,0 0 0,-1 0 0,1 0 0,-1 0 0,0-1 0,0 1 0,0-1 0,0 0 0,0 0 0,-1 0 0,0 0 0,0 0 0,0-1 0,0 1 0,-1-1 0,0 1 0,1-1 0,-1-5 0,-1 9-40,1 1-1,-1-1 0,0 0 1,0 0-1,0 0 1,0 0-1,0 0 0,0 0 1,0 0-1,-1 0 0,1 0 1,0 0-1,0 0 1,-1 0-1,1 1 0,0-1 1,-1 0-1,1 0 0,-1 0 1,1 1-1,-1-1 0,0 0 1,1 0-1,-1 1 1,0-1-1,1 0 0,-1 1 1,0-1-1,0 1 0,0-1 1,1 1-1,-1 0 1,0-1-1,0 1 0,0 0 1,0-1-1,0 1 0,0 0 1,0 0-1,0 0 1,0 0-1,1 0 0,-1 0 1,0 0-1,0 0 0,-1 1 1,-2-1-8,0 1 1,1 0-1,-1 1 1,1-1-1,-1 0 0,1 1 1,0 0-1,-1 0 1,1 0-1,-3 3 1,-4 5-9,0 0 1,1 0-1,0 1 1,0 0-1,2 0 1,-1 1-1,1 0 1,1 1-1,0-1 1,1 1-1,1 0 1,0 1-1,0-1 1,-2 22-1,6-32 14,-1-1 0,1 1 0,0-1 0,0 1 0,1-1 0,-1 1 0,0-1 0,1 0 0,-1 1 0,1-1 0,0 0-1,0 1 1,0-1 0,0 0 0,0 0 0,0 0 0,1 0 0,-1 0 0,1 0 0,-1 0 0,3 2 0,-1-3-2,0 1 0,-1 0 1,1-1-1,1 1 0,-1-1 1,0 0-1,0 0 0,0-1 0,0 1 1,1 0-1,-1-1 0,0 0 1,7 0-1,1-1-2,0 0 1,1-1 0,-1-1-1,0 0 1,0 0-1,0-1 1,-1 0-1,12-7 1,-5 0 11,0-1 0,22-20 0,15-11 1,-39 37-18,-15 6 9,1 0 1,-1 0-1,0 0 1,0 0-1,1 0 1,-1 0-1,0 0 1,1 1-1,-1-1 1,0 0-1,0 0 1,1 0-1,-1 1 1,0-1-1,0 0 1,1 0-1,-1 0 1,0 1-1,0-1 1,0 0-1,0 0 1,1 1-1,-1-1 1,0 0-1,0 1 1,0-1-1,0 0 1,0 1-1,1 3 1,-1 1 0,0 0 0,0-1-1,0 1 1,-2 5 0,1-7 12,1-1-1,-1 1 1,1-1 0,0 1 0,0 0 0,-1-1-1,2 1 1,-1-1 0,0 1 0,0 0 0,1-1-1,0 1 1,1 4 0,-1-7-5,0 1 0,0-1 0,0 1 0,0-1 0,0 0 0,0 1 0,0-1 0,0 0 0,0 0 0,0 0 0,0 1 0,0-1 0,0 0 0,0-1 0,0 1 0,0 0 0,0 0 0,0 0 0,0 0 0,0-1 0,0 1 0,0-1 0,1 0 0,24-13 92,-20 10-78,16-11 11,18-11-16,-37 25-30,0-1-1,1 1 1,-1-1 0,0 1 0,0 0 0,1 0 0,-1 0-1,0 1 1,1-1 0,4 1 0,-7 0 6,0 1 0,0-1 0,0 0 0,0 1 0,0-1 0,0 1 0,0-1 0,-1 1 0,1-1 0,0 1 0,0 0 0,-1-1 0,1 1 0,0 0 0,-1-1 0,1 1 0,-1 0 0,1 1 0,11 21-55,-5-7 53,-5-14 27,-1 0 0,1 0 0,0 0 0,0 0 0,0 0 0,0-1 0,0 1 0,0 0 0,0-1 0,0 0 0,1 1 0,-1-1 0,1 0 0,-1 0 0,1-1 0,-1 1 1,4 0-1,-1 0 19,0-1 1,0 0-1,0 0 1,0 0-1,0-1 1,0 0-1,0 0 1,8-3-1,2-1 70,-1-2-1,0 0 0,0 0 0,24-19 0,-27 18-52,-1 0-1,15-16 1,-22 21-52,-1 0 0,1 0-1,-1-1 1,1 1 0,-1 0 0,0-1 0,-1 1 0,1-1-1,-1 0 1,1 0 0,-1 1 0,0-1 0,0-5 0,-1 9-2,1-1 0,-1 1 0,0 0 0,0-1 0,0 1 0,0-1 0,0 1 0,0-1 0,0 1 0,0-1 0,0 1 0,0 0 0,0-1 0,0 1 0,0-1 0,0 1 0,0-1 0,0 1 0,0 0 0,-1-1 0,1 1 0,0-1 0,0 1 0,-1 0-1,1-1 1,0 1 0,0 0 0,-1-1 0,1 1 0,0 0 0,-1-1 0,1 1 0,0 0 0,-1 0 0,1-1 0,-1 1 0,1 0 0,0 0 0,-1 0 0,1 0 0,-1-1 0,1 1 0,-1 0 0,1 0 0,0 0 0,-1 0 0,1 0 0,-1 0 0,1 0 0,-1 0 0,1 0 0,-1 1 0,1-1 0,0 0 0,-1 0 0,1 0 0,-1 0 0,1 1 0,0-1 0,-1 0 0,0 1 0,-1 0-7,-1 1-1,1-1 0,-1 1 1,1 0-1,0 0 0,0 0 1,-1 0-1,-1 3 1,2-1 14,-1 0 0,1 0 0,0 0 0,0 0 0,0 0 0,1 0 0,-1 1 0,1-1 1,0 1-1,0-1 0,0 1 0,1-1 0,0 1 0,0-1 0,0 1 0,0-1 0,1 1 0,1 5 1,-1-7-15,0 1 0,1-1 0,-1 0 0,1 0 0,0 0 0,0 0 0,0 0 0,0 0 1,1 0-1,-1-1 0,1 1 0,0-1 0,-1 0 0,1 0 0,0 0 0,0 0 0,1 0 1,-1 0-1,0-1 0,0 0 0,1 0 0,-1 0 0,6 1 0,-7-1-96,1-1-1,-1 1 0,0-1 1,1 1-1,-1-1 1,1 0-1,-1 0 0,1 0 1,-1-1-1,1 1 0,-1 0 1,0-1-1,1 0 1,-1 0-1,0 1 0,1-1 1,-1 0-1,0-1 1,0 1-1,0 0 0,0-1 1,0 1-1,0-1 1,0 0-1,-1 1 0,1-1 1,0 0-1,-1 0 0,0 0 1,1 0-1,-1 0 1,0-1-1,1-3 0,6-12-588</inkml:trace>
</inkml:ink>
</file>

<file path=ppt/ink/ink5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145 143 3812,'0'0'1414,"-8"0"647,-5-1-1102,-52-4 2743,32-5 956,8-7 3608,31 16-4653,23 0-3116,77-3 97,-1-5 0,0-4 0,164-43 0,-213 36-1625,-46 14-2499,-38 13-1219,-33 12-3617,23-9 2660</inkml:trace>
</inkml:ink>
</file>

<file path=ppt/ink/ink5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3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 3716,'0'0'4388,"-10"1"-1612,-4 0-1682,-14 1 569,4 2 3342,33-3 721,18 3-3391,12 1-1727,252-6 1002,-240-3-2278,0-2 0,-1-3 0,83-25 0,-117 27-2174,-8-1-2174,-2 1-1940</inkml:trace>
</inkml:ink>
</file>

<file path=ppt/ink/ink5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3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19 130 10922,'0'0'7074,"-4"-8"-4752,3 5-2157,-1 1-1,1-1 1,0 1 0,0-1 0,0 1-1,1-1 1,-1 0 0,1 0-1,-1 1 1,1-1 0,0 0 0,0-3-1,1 4-33,0 0-1,0-1 0,0 1 0,0 0 0,1 0 1,-1 0-1,1 0 0,-1 0 0,1 0 1,0 1-1,-1-1 0,1 0 0,0 1 0,0-1 1,0 1-1,1 0 0,-1 0 0,0 0 0,4-1 1,17-8 210,-1 2 1,2 0 0,-1 2-1,1 0 1,0 2 0,0 1-1,1 0 1,41 3 0,-64-1-346,0 1 1,0 0-1,0 0 1,0 0-1,0 0 1,0 1-1,0-1 1,0 0-1,0 1 1,0 0-1,0-1 1,0 1-1,0 0 1,-1 0-1,1 0 1,0 0-1,-1 0 1,1 0-1,-1 0 1,1 1-1,2 2 1,-4-3-3,1 1 1,-1 0 0,0-1 0,0 1 0,1 0 0,-1-1 0,0 1 0,0 0 0,0-1 0,-1 1 0,1 0 0,0-1 0,-1 1 0,1-1 0,-1 1-1,1 0 1,-1-1 0,0 1 0,-1 2 0,-5 6 15,0 0 1,0-1-1,-1 0 0,0 0 0,-15 12 0,-91 63 221,71-54 428,-49 42-1,90-70-639,0-1-1,0 1 1,0 0-1,0-1 0,0 1 1,1 0-1,-1 0 1,1 0-1,-1 0 0,1 1 1,0-1-1,0 0 1,0 0-1,0 1 0,0-1 1,1 0-1,-1 1 1,1-1-1,-1 1 0,1 3 1,1-4-13,0 0 0,0-1 0,0 1 0,0-1 0,0 1 0,0-1 0,0 1 0,1-1 1,-1 1-1,1-1 0,-1 0 0,1 0 0,-1 0 0,1 0 0,0 0 0,-1 0 0,1 0 0,0-1 0,0 1 0,0 0 0,0-1 1,0 0-1,0 1 0,-1-1 0,4 0 0,37 6-662,0-2 1,58-1-1,-76-4-2644,0-1 0,47-10 0,-28 0-2936</inkml:trace>
</inkml:ink>
</file>

<file path=ppt/ink/ink5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3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13741,'0'0'12940,"-23"67"-12267,15-39-353,-1-1-192,1 3-96,3-2 0,3 1-160,2-4-1441,0-4-1250,0-10-2082,4-6-2818</inkml:trace>
</inkml:ink>
</file>

<file path=ppt/ink/ink5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3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11211,'0'0'11296,"14"-8"-9754,-6 3-1301,-1 0-75,1 0-1,0 1 1,-1 0-1,1 1 0,1 0 1,-1 0-1,0 0 1,1 1-1,0 0 1,14 0-1,7 0 375,50 2 205,-74 1-729,0-1 0,0 1 0,-1 0 1,1 1-1,0-1 0,-1 1 0,1 0 0,-1 1 0,1-1 1,7 6-1,-12-7-10,0 0 1,0-1-1,0 1 0,0 0 1,0 0-1,0 0 1,0 0-1,-1 0 1,1 0-1,0 0 0,-1 0 1,1 0-1,0 0 1,-1 0-1,1 1 0,-1-1 1,0 0-1,1 0 1,-1 1-1,0-1 1,0 0-1,0 0 0,0 1 1,0-1-1,0 0 1,0 0-1,0 1 0,0-1 1,-1 0-1,1 0 1,0 1-1,-1-1 1,1 0-1,-1 0 0,0 0 1,1 0-1,-1 0 1,0 0-1,0 0 0,1 0 1,-1 0-1,0 0 1,0 0-1,0 0 1,0 0-1,0-1 0,0 1 1,0 0-1,-2 0 1,-8 6 269,0 0-1,0-1 1,-21 9 0,25-12-115,-55 20 541,43-17-420,0 1 0,-36 18 0,95-25-467,-22 1 39,241-1-2421,-254 0 2523,1 0 0,-1 0 1,0 1-1,0 0 0,0 0 1,0 0-1,0 0 0,8 4 1,-12-4 36,0 0 0,0-1 0,0 1 1,0 0-1,0 0 0,-1-1 1,1 1-1,0 0 0,0 0 0,-1 0 1,1 0-1,-1 0 0,1 0 1,-1 0-1,1 1 0,-1-1 0,1 0 1,-1 0-1,0 0 0,0 0 0,0 0 1,1 1-1,-1-1 0,0 0 1,-1 0-1,1 0 0,0 1 0,0-1 1,0 0-1,-1 0 0,1 0 1,0 0-1,-1 0 0,1 0 0,-1 0 1,0 0-1,1 0 0,-1 0 1,0 0-1,1 0 0,-1 0 0,0 0 1,-1 0-1,-15 20 490,-2-2 0,0-1 0,-1 0 0,-1-2 1,0 0-1,-1-1 0,-1-1 0,0-1 0,-31 12 0,48-22-399,-1-1-1,0 0 1,1 0-1,-1 0 1,0-1-1,0 0 1,0-1-1,0 1 1,0-1-1,0 0 1,0-1-1,-12-2 1,16 2-203,1 0 0,-1 0 0,1 0 0,-1 0 0,1-1 0,0 1 1,-1 0-1,1-1 0,0 0 0,0 0 0,0 1 0,0-1 0,1 0 1,-1-1-1,1 1 0,-1 0 0,1 0 0,0-1 0,-1 1 0,1-1 0,0 1 1,1-1-1,-1 1 0,0-1 0,1 1 0,-1-1 0,1 0 0,0 1 0,0-1 1,0 0-1,0 0 0,1 1 0,-1-1 0,2-4 0,-1 4-428,0 0-1,-1 1 0,1 0 0,1-1 1,-1 1-1,0-1 0,1 1 1,-1 0-1,1 0 0,-1 0 0,1 0 1,0 0-1,0 0 0,3-2 1,17-14-6884</inkml:trace>
</inkml:ink>
</file>

<file path=ppt/ink/ink5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15118,'0'0'5317,"12"-9"-2749,-2-1-2030,-6 5-371,0 1 0,1 0 0,-1 0 0,1 0 0,0 1 0,1 0 1,-1 0-1,0 0 0,1 0 0,0 1 0,-1 0 0,1 0 0,10-2 0,18 0 353,0 0 0,37 3 0,-61 0-508,-1 2 1,1-1 0,-1 1 0,0 1-1,1 0 1,-1 0 0,0 1-1,0 0 1,0 0 0,-1 1-1,1 1 1,12 7 0,-20-11 23,1 0 0,-1 0 0,0 0 0,0 0 0,1 0 0,-1 1 0,0-1-1,0 0 1,0 0 0,-1 1 0,1-1 0,0 0 0,0 1 0,-1-1 0,1 1 0,-1-1 0,1 1 0,-1-1 0,0 1 0,1 0 0,-1-1 0,0 1 0,0-1 0,0 1 0,0 0 0,-1-1 0,1 1 0,0-1 0,-1 1 0,1-1 0,-1 1 0,1-1 0,-1 1-1,0-1 1,1 0 0,-1 1 0,0-1 0,0 0 0,0 1 0,0-1 0,0 0 0,-1 0 0,1 0 0,0 0 0,0 0 0,-1 0 0,-1 1 0,-10 6 462,0 0 1,0-1-1,-1 0 0,-15 5 1,10-4-356,-2 6-28,21-13-115,0-1-1,0 0 0,0 0 1,0 1-1,0-1 1,0 0-1,0 0 1,0 1-1,0-1 1,0 0-1,0 1 1,1-1-1,-1 0 0,0 0 1,0 1-1,0-1 1,0 0-1,0 0 1,0 0-1,0 1 1,1-1-1,-1 0 1,0 0-1,0 1 0,0-1 1,1 0-1,-1 0 1,0 0-1,0 0 1,1 0-1,-1 1 1,0-1-1,0 0 0,1 0 1,-1 0-1,0 0 1,0 0-1,1 0 1,-1 0-1,1 0 1,44 6-216,-33-6 163,28 3-173,-2-2-42,1 3 1,-1 1-1,0 1 1,56 18-1,-92-24 259,1 1 1,-1 0 0,0 0-1,0 0 1,0 0-1,0 1 1,0-1-1,0 1 1,0-1-1,0 1 1,0-1 0,-1 1-1,1 0 1,-1 0-1,1 0 1,1 3-1,-3-3 11,1-1 0,-1 0 0,0 1 0,0-1-1,0 1 1,0-1 0,0 1 0,0-1 0,-1 1 0,1-1-1,0 1 1,-1-1 0,1 1 0,-1-1 0,1 0-1,-1 1 1,0-1 0,1 0 0,-1 1 0,0-1 0,0 0-1,0 0 1,0 0 0,0 0 0,0 0 0,-1 0 0,1 0-1,-2 1 1,-13 10 221,0-1 0,-1-1-1,-1 0 1,-31 12 0,-83 23 707,97-34-732,18-6-149,-16 7-163,-1-1-1,-1-2 1,0-2 0,-70 6-1,104-13-9,1 1 0,-1-1 0,1 0 0,0 0 0,-1 0 0,1 0 0,-1 0 0,1 0 0,0 0 0,-1 0 0,1 0 0,0 0 0,-1-1 0,1 1 0,-1 0 0,1 0 0,0 0 0,-1 0 0,1 0 0,0-1 0,-1 1 0,1 0 0,0 0 0,0-1 0,-1 1 0,1 0 0,0 0 0,0-1 0,-1 1 0,1 0 0,0-1 0,0 1 0,0 0 0,-1-1 0,1 1 0,0 0 0,0-1 0,0 1 0,0-1 0,0 0 0,5-10-6301,22-16-13183</inkml:trace>
</inkml:ink>
</file>

<file path=ppt/ink/ink5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8200,'0'0'16399,"17"0"-15635,16 0-555,107 1-423,275-34 0,-393 26-975,-13 2-1257,-11-1-5050,-17 1 434</inkml:trace>
</inkml:ink>
</file>

<file path=ppt/ink/ink5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12107,'0'0'7175,"89"13"-5509,-29-13-737,12-2-481,5-5-160,0 0-159,0-3-97,-5 1-129,-6-3-1568,-13-1-1858,-8-4-1730</inkml:trace>
</inkml:ink>
</file>

<file path=ppt/ink/ink5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13100,'0'0'8168,"8"-5"-7260,-3 2-877,0 0 1,0 0-1,-1 1 1,1 0-1,1 0 1,-1 0-1,0 0 1,0 1-1,1 0 1,-1 0-1,1 1 1,-1-1-1,1 1 1,-1 0-1,1 1 1,-1-1 0,0 1-1,1 0 1,-1 1-1,9 2 1,1 1-26,0 1 1,0 1-1,-1 0 1,0 1-1,0 0 1,0 2-1,15 12 1,-26-19-7,0 1 1,0-1-1,0 1 0,0-1 1,0 1-1,0 0 1,-1 0-1,0 0 0,0 1 1,0-1-1,-1 0 1,1 1-1,-1-1 0,0 1 1,0 0-1,-1-1 0,1 1 1,-1 0-1,0-1 1,0 1-1,-1 0 0,1-1 1,-1 1-1,0 0 1,0-1-1,-1 1 0,1-1 1,-1 0-1,-3 7 1,-4 3 100,0-1 1,0 0-1,-1-1 0,-1 0 1,0-1-1,-1 0 1,0-1-1,-15 11 1,-32 29-839,51-43-90,1 1 1,0 0-1,1 0 1,0 1-1,-6 10 0,10-13-5920</inkml:trace>
</inkml:ink>
</file>

<file path=ppt/ink/ink5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21 103 10090,'-1'-1'362,"0"1"0,0 0 0,0-1 1,-1 1-1,1-1 0,0 0 0,0 1 0,0-1 1,1 0-1,-1 1 0,0-1 0,0 0 1,0 0-1,0 0 0,1 0 0,-1 0 1,0 0-1,1 0 0,-1 0 0,1 0 1,-1 0-1,1 0 0,-1 0 0,1 0 1,0-1-1,0-1 0,0 2-120,1-1 0,-1 0 0,1 1 1,0-1-1,0 1 0,-1-1 0,1 1 0,0-1 0,1 1 0,-1 0 0,0-1 0,0 1 1,0 0-1,1 0 0,2-2 0,6-3 223,1 0-1,-1 0 1,24-7 0,-20 8-304,1 0 0,-1 2 1,1-1-1,0 2 0,0 0 0,0 1 0,0 1 1,0 0-1,24 3 0,-37-2-160,0-1 1,1 1-1,-1-1 0,0 1 0,0 0 0,0 0 1,0 0-1,0 0 0,0 0 0,0 1 1,0-1-1,-1 1 0,1-1 0,-1 1 1,1-1-1,-1 1 0,1 0 0,-1 0 1,0 0-1,0 0 0,0 0 0,0 0 0,0 0 1,0 0-1,0 0 0,-1 0 0,1 1 1,-1-1-1,0 0 0,1 0 0,-1 1 1,0-1-1,0 0 0,-1 0 0,1 1 1,0-1-1,-1 0 0,1 0 0,-1 0 0,-2 4 1,0 4 40,-1 0 0,0 0 1,0-1-1,-1 1 1,0-1-1,-1-1 0,-10 14 1,-26 18 63,32-32-57,1 0 0,0 0-1,1 1 1,0 0 0,0 0-1,1 1 1,0 0 0,-6 12-1,13-21-41,0 0 0,-1 0 1,1-1-1,0 1 0,0 0 0,0-1 0,0 1 0,-1 0 0,1 0 0,0-1 0,0 1 0,0 0 0,1 0 0,-1-1 0,0 1 1,0 0-1,0 0 0,1-1 0,-1 1 0,0 0 0,0-1 0,1 1 0,-1 0 0,1-1 0,-1 1 0,1 0 0,-1-1 0,2 1 1,23 9 125,42-8-9,-53-3-106,27 0-1116,53-7-1,-5-10-7450,-56 9 1267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20508,'-10'-1'1849,"3"2"-1305,7 5-224,3 4 608,5 1-832,-5-6 120,2-4-224,-11-7-216</inkml:trace>
</inkml:ink>
</file>

<file path=ppt/ink/ink5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15246,'0'0'10058,"-13"54"-9353,7-25-225,0 3-288,4 1-128,-1-1-32,3-5-384,0-4-1121,0-6-641,0-9-1378,3-7-2497</inkml:trace>
</inkml:ink>
</file>

<file path=ppt/ink/ink5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11403,'0'0'6523,"7"-8"-3773,-3 4-2510,0-1 78,0 1-1,0-1 1,1 1 0,-1 0 0,1 0 0,0 0-1,1 1 1,-1-1 0,1 1 0,-1 1 0,1-1 0,0 1-1,0 0 1,9-2 0,-1 2 127,0 0 1,0 2 0,-1-1-1,24 4 1,-35-4-391,0 2 1,0-1 0,0 0 0,0 0 0,0 1 0,0-1 0,0 1 0,0-1 0,-1 1 0,1 0-1,0 0 1,0-1 0,0 2 0,-1-1 0,1 0 0,-1 0 0,1 0 0,-1 1 0,1-1 0,-1 1-1,0-1 1,1 1 0,-1-1 0,0 1 0,0 0 0,0 0 0,-1-1 0,1 1 0,0 0-1,-1 0 1,1 0 0,-1 0 0,1 0 0,-1 0 0,0 0 0,0 0 0,0 0 0,0 0 0,0 0-1,-1 0 1,1 0 0,0 0 0,-2 2 0,-17 18 577,17-21-628,1 0 0,-1 0 0,1 0 0,0 0 0,-1 1 0,1-1 0,0 0-1,0 1 1,-1-1 0,1 1 0,0-1 0,1 1 0,-1-1 0,0 1 0,0 0-1,1-1 1,-1 1 0,0 3 0,3-3-32,1-1-1,0 0 0,-1 0 1,1 0-1,0 0 1,-1 0-1,1 0 1,0-1-1,0 0 1,0 1-1,0-1 1,3 0-1,1 0-89,43 6-445,-25-4 214,-1 1 0,0 0 1,-1 2-1,33 11 0,-54-15 350,-1-1 0,1 0 1,-1 1-1,0-1 0,1 1 0,-1-1 0,1 1 0,-1 0 0,0 0 1,0 0-1,1 0 0,-1 0 0,0 0 0,0 0 0,0 0 0,0 0 1,0 0-1,0 1 0,0-1 0,-1 0 0,1 1 0,0-1 0,-1 0 1,1 1-1,-1-1 0,1 1 0,-1-1 0,0 1 0,0-1 0,1 1 1,-1-1-1,0 1 0,0-1 0,-1 1 0,1-1 0,0 1 0,0-1 1,-1 1-1,1-1 0,-1 1 0,1-1 0,-1 1 0,0-1 0,0 0 1,1 0-1,-1 1 0,0-1 0,0 0 0,0 0 0,-2 2 1,-4 5 294,-1 0 1,0-1-1,0 0 1,-1 0 0,-13 8-1,11-9-152,1 0 0,-1-1 0,0 0 0,-1-1 0,1 0 0,-1-1 0,0 0-1,0-1 1,0 0 0,0-1 0,0-1 0,0 0 0,-17-1 0,28 0-225,0 1-1,-1 0 1,1 0 0,0-1 0,-1 1-1,1-1 1,0 1 0,-1-1 0,1 0-1,0 1 1,0-1 0,0 0 0,0 0-1,-1 0 1,1 0 0,1 0-1,-1 0 1,0 0 0,0 0 0,0 0-1,0-1 1,1 1 0,-2-2 0,2 0-454,-1 1 1,1 0-1,-1 0 1,1 0 0,0-1-1,0 1 1,0 0-1,1-1 1,-1 1 0,0 0-1,1 0 1,-1 0-1,1 0 1,0-1-1,0 1 1,0 0 0,0 0-1,0 0 1,0 0-1,1 1 1,-1-1 0,2-2-1,17-14-6753</inkml:trace>
</inkml:ink>
</file>

<file path=ppt/ink/ink5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14894,'0'0'12770,"9"-7"-12023,-5 3-689,0 0-1,0 0 1,1 1 0,-1 0 0,1 0 0,0 0-1,0 0 1,0 1 0,0 0 0,1 0-1,-1 0 1,0 1 0,1 0 0,-1 0 0,1 0-1,10 1 1,-7 0-49,0 0-1,0 1 1,0 0 0,0 1 0,0 0-1,-1 1 1,1-1 0,0 2-1,-1-1 1,0 1 0,0 0-1,0 1 1,-1 0 0,1 0-1,6 7 1,-13-11 26,0 1 1,0 0-1,0-1 0,0 1 1,0 0-1,-1 0 0,1 0 1,0 0-1,-1 0 0,1-1 1,-1 1-1,0 0 0,0 0 1,0 0-1,0 0 0,0 0 1,0 0-1,0 0 0,-1 0 1,1 0-1,-1 0 0,1 0 1,-1-1-1,0 1 1,0 0-1,0 0 0,0-1 1,0 1-1,-2 2 0,-5 6 366,1-1-1,-2 0 1,-15 14 0,9-10-139,14-12-252,0 0 0,-1 0-1,1 0 1,0 0-1,0 0 1,0 0-1,0 0 1,0 0 0,0 1-1,0-1 1,0 0-1,1 0 1,-1 1-1,0-1 1,1 1 0,-1-1-1,1 0 1,0 1-1,-1-1 1,1 4 0,2-4-15,0 0 0,0 1 0,0-1 0,0 0 0,0 0 1,0-1-1,0 1 0,0 0 0,0-1 0,1 1 0,-1-1 1,0 0-1,4 0 0,21 4-140,-5-2-83,0 1-1,-1 1 0,0 1 0,0 1 0,0 1 0,-1 0 0,23 12 1,-41-18 236,0 0 1,0 0-1,0 1 1,0-1-1,0 0 1,0 1-1,0-1 1,-1 1-1,1 0 0,0-1 1,-1 1-1,1 0 1,-1 0-1,0 0 1,1 0-1,-1 0 1,0 1-1,-1-1 1,1 0-1,0 0 1,0 1-1,-1-1 1,0 0-1,1 1 1,-1-1-1,0 1 1,0-1-1,0 0 1,0 1-1,-1-1 1,1 1-1,-1-1 1,1 0-1,-1 0 1,0 1-1,0-1 1,0 0-1,-2 3 1,0 0 127,-1 0 1,-1 0 0,1 0 0,-1-1-1,1 1 1,-1-1 0,-1 0 0,1-1-1,0 1 1,-1-1 0,0 0 0,-12 4-1,4-2-120,-1-1 0,0-1 0,-28 3 0,39-6-27,0 1 0,1-1 1,-1 0-1,0 0 0,0 0 1,0-1-1,0 1 0,0-1 1,0 0-1,0 0 1,1 0-1,-1-1 0,0 1 1,1-1-1,-1 0 0,1 0 1,0 0-1,-1 0 0,-4-5 1,5-5-2284,4-2-4274,6 2-1642</inkml:trace>
</inkml:ink>
</file>

<file path=ppt/ink/ink5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12107,'0'0'10186,"89"-17"-7656,-31-1-544,8-2-672,6-1-674,3 4-544,-3 2-32,-10 2-224,-7 6-1217,-16 2-1089,-10 2-834,-20 3-1280</inkml:trace>
</inkml:ink>
</file>

<file path=ppt/ink/ink5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6854,'0'0'10122,"49"6"-6631,0-13-832,17-13-513,15-3-224,3-4-737,5-2-801,0 4-320,-6-1-1089,-10 1-3523,-7-4-8008</inkml:trace>
</inkml:ink>
</file>

<file path=ppt/ink/ink5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7 13100,'-1'0'98,"1"0"-1,0 1 0,0-1 0,0 0 1,0 0-1,-1 0 0,1 0 0,0 0 1,0 0-1,0 0 0,0 0 0,-1 0 1,1 0-1,0 0 0,0 0 0,0 0 1,-1 0-1,1 0 0,0 0 0,0 0 1,0 0-1,-1 0 0,1 0 0,0 0 1,0 0-1,0 0 0,0 0 0,-1-1 1,1 1-1,0 0 0,0 0 0,0 0 1,0 0-1,-1 0 0,1-1 0,0 1 1,0 0-1,0 0 0,0 0 0,0 0 0,0-1 1,0 1-1,0 0 0,0 0 0,0 0 1,-1 0-1,1-1 0,0 1 0,0 0 1,0 0-1,0 0 0,0-1 0,0 1 1,0 0-1,1 0 0,-1 0 0,0-1 1,0 1-1,0 0 0,0 0 0,0 0 1,0 0-1,0-1 0,0 1 0,0 0 1,0 0-1,1 0 0,-15 20 1055,-10 33-1614,-105 234 2531,86-196-2819,41-89 378,-6 11-2904,0-11-2578,4-6 136</inkml:trace>
</inkml:ink>
</file>

<file path=ppt/ink/ink5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5541,'0'0'17489,"62"41"-17457,-38-16 32,3-2-993,-1-6-1633,-3-6-1314,-1-6-448,-3-5-1538</inkml:trace>
</inkml:ink>
</file>

<file path=ppt/ink/ink5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7751,'0'0'13490,"0"8"-12918,1 0-436,0 0 0,0 0 0,0 0 1,1-1-1,0 1 0,1 0 0,3 9 1,-5-16-83,0 1 1,-1 0 0,1-1-1,0 1 1,0-1 0,0 1 0,0-1-1,0 0 1,0 1 0,1-1 0,-1 0-1,0 0 1,1 0 0,-1 0-1,1 0 1,-1 0 0,1 0 0,0 0-1,-1-1 1,1 1 0,0 0 0,-1-1-1,1 0 1,0 1 0,0-1-1,-1 0 1,1 0 0,0 0 0,0 0-1,-1 0 1,1 0 0,0-1 0,0 1-1,-1 0 1,1-1 0,0 0-1,-1 1 1,1-1 0,0 0 0,-1 0-1,1 0 1,-1 0 0,1 0 0,-1 0-1,0 0 1,2-3 0,6-4 34,0-1 1,-1-1-1,-1 0 1,0 0-1,0 0 1,-1-1-1,0 0 1,6-16-1,7-11-8,-17 91-177,-4-38 59,1 21 764,8-30-152,10-16 7,-8 1-482,-1-1-1,1 0 1,9-17-1,-12 17-133,0 2 0,0-1-1,1 0 1,0 1-1,13-11 1,-20 19 31,0 0 0,1 0 0,-1-1 0,0 1 0,0 0 0,0 0 0,0 0 0,1 0 0,-1 0 0,0 0 0,0 0 0,0 0 0,0 0 0,1 0 1,-1 0-1,0 0 0,0 0 0,0 0 0,1 0 0,-1 0 0,0 0 0,0 0 0,0 0 0,0 0 0,1 0 0,-1 0 0,0 0 0,0 0 0,0 0 0,0 1 0,0-1 0,1 0 0,-1 0 0,0 0 0,0 0 0,0 0 0,0 0 0,0 1 0,0-1 0,1 0 0,-1 0 0,0 0 0,0 0 0,0 1 0,0-1 0,0 0 0,3 15-193,-1 18-101,-2-31 290,0 68-1798,0-69 1597,-1-1 83,1 0 0,0 0 0,0 1 0,0-1 0,0 0 0,0 0-1,0 0 1,0 0 0,0 1 0,0-1 0,0 0 0,0 0 0,0 0-1,0 0 1,0 1 0,0-1 0,0 0 0,0 0 0,0 0 0,0 0-1,0 1 1,1-1 0,-1 0 0,0 0 0,0 0 0,0 0 0,0 0-1,0 0 1,0 1 0,0-1 0,0 0 0,1 0 0,-1 0 0,0 0-1,0 0 1,0 0 0,0 0 0,1 0 0,-1 0 0,0 1 0,0-1-1,0 0 1,0 0 0,0 0 0,1 0 0,-1 0 0,0 0 0,0 0-1,1 0 1,4 0-6137</inkml:trace>
</inkml:ink>
</file>

<file path=ppt/ink/ink5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65 2819,'0'0'14541,"1"-9"-11551,3-29-513,-4 38-2388,0-1 0,0 1 0,0-1 0,1 0 0,-1 1 0,0-1 1,0 1-1,0-1 0,0 0 0,-1 1 0,1-1 0,0 1 0,0-1 0,0 0 0,0 1 0,-1-1 0,1 1 0,0-1 1,-1 1-1,1-1 0,0 1 0,-1-1 0,1 1 0,0-1 0,-1 1 0,1 0 0,-1-1 0,1 1 0,-1-1 1,1 1-1,-1 0 0,1 0 0,-1-1 0,0 1 0,1 0 0,-1 0 0,1 0 0,-1-1 0,0 1 0,1 0 1,-1 0-1,1 0 0,-1 0 0,0 0 0,1 0 0,-1 0 0,1 1 0,-1-1 0,0 0 0,1 0 0,-1 0 0,1 0 1,-1 1-1,1-1 0,-1 0 0,1 1 0,-2 0 0,-27 16 264,21-9-338,0 1-1,0-1 1,1 1 0,0 1 0,1-1-1,0 1 1,0 1 0,1-1 0,1 0-1,0 1 1,0 0 0,1 0 0,0 1-1,1-1 1,0 0 0,0 16 0,2-26-13,0 1-1,1-1 1,-1 0 0,0 0 0,0 0 0,0 0 0,1-1-1,-1 1 1,1 0 0,-1 0 0,0 0 0,1 0 0,0 0-1,-1 0 1,1-1 0,0 1 0,-1 0 0,1 0 0,0-1-1,0 1 1,-1 0 0,1-1 0,0 1 0,0-1 0,0 1-1,0-1 1,0 0 0,0 1 0,0-1 0,0 0 0,0 0-1,0 1 1,0-1 0,0 0 0,0 0 0,0 0 0,0 0-1,0 0 1,0-1 0,0 1 0,1-1 0,3 1 12,-1-1 0,0 0 0,0 0 0,0 0 1,0-1-1,0 1 0,-1-1 0,1 0 0,6-4 1,4-8-69,0 0 1,0-1-1,-1 0 1,-1-1 0,-1-1-1,0 0 1,15-34 0,-39 109-545,11-51 308,-1 0 1,2 0-1,-1 0 1,1 1-1,0-1 1,0 0-1,1 0 1,0 10-1,1-17 113,-1 0 0,1 1 0,-1-1 0,1 0 0,-1 1 0,1-1 0,-1 0 0,1 1 0,-1-1 0,1 0 0,0 0 0,-1 0 0,1 0 0,-1 1 0,1-1 0,-1 0 0,1 0 0,0 0 0,-1 0 0,1 0 0,-1-1 0,1 1 0,0 0 0,-1 0 0,1 0 0,-1 0 0,1-1 0,-1 1 0,1 0 0,-1 0 0,1-1 0,-1 1 0,1 0 0,-1-1 0,1 0 0,20-10-4031,-2-10-2487</inkml:trace>
</inkml:ink>
</file>

<file path=ppt/ink/ink5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12556,'0'0'7975,"-37"72"-6309,18-32 64,-4 2-289,4 3-384,0-5-545,8-5-383,0-8-65,5-9 0,2-8-64,4-8-609,0-22-11178,0-4-609</inkml:trace>
  <inkml:trace contextRef="#ctx0" brushRef="#br0" timeOffset="1">0 90 3555,'0'0'21621,"57"29"-20788,-33-15-417,3-1-320,-1-2 0,2-1-833,1-3-2081,-3-7-3652,-2 0-7303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206 137 14059,'9'-9'1214,"0"0"0,-1-1 0,11-16 0,-16 23-852,-1 0 1,0-1-1,0 1 1,-1-1 0,1 1-1,-1-1 1,1 1-1,-1-1 1,0 0 0,-1 1-1,1-1 1,-1 0-1,1 0 1,-1 0 0,0 0-1,-1-3 1,1 6-302,0 0 1,-1 0 0,1 0 0,0 0 0,-1 1-1,1-1 1,-1 0 0,1 0 0,-1 0-1,1 1 1,-1-1 0,1 0 0,-1 1 0,0-1-1,1 0 1,-1 1 0,0-1 0,0 1-1,1-1 1,-1 1 0,0 0 0,0-1 0,0 1-1,0 0 1,1-1 0,-1 1 0,0 0-1,0 0 1,0 0 0,0 0 0,0 0 0,0 0-1,0 0 1,0 0 0,0 0 0,1 0-1,-1 1 1,0-1 0,0 0 0,0 1 0,-1 0-1,-4 1 25,1 1 1,-1-1-1,1 2 0,0-1 0,-6 5 0,-10 9-41,0 1 0,1 1 0,1 1 0,-21 29 0,29-33-49,0 0-1,2 1 0,-1 0 0,2 1 0,0-1 0,2 2 1,-6 18-1,11-33 5,0 0 1,1 0-1,-1 1 1,1-1-1,-1 0 1,1 1-1,0-1 1,1 0 0,-1 0-1,1 1 1,0-1-1,0 0 1,3 7-1,-3-9 5,0 0 1,1 0-1,-1 0 0,1 0 1,-1-1-1,1 1 0,0 0 1,0-1-1,-1 1 0,1-1 1,0 0-1,0 0 0,1 0 0,-1 0 1,0 0-1,0 0 0,0 0 1,1 0-1,-1-1 0,0 0 1,1 1-1,-1-1 0,0 0 1,1 0-1,-1 0 0,5-1 0,2 0 41,0-1 0,0 0 0,-1-1-1,1 0 1,-1 0 0,0-1-1,1 0 1,-1 0 0,8-7-1,-11 8-5,-1 0-1,1 0 1,-1-1-1,0 1 1,0-1-1,0 0 1,0 0-1,-1-1 1,0 1-1,0-1 1,0 1-1,0-1 1,-1 0-1,0 0 1,0 0-1,2-7 1,-4 11-40,0 0 1,1 0-1,-1 0 0,0-1 1,0 1-1,0 0 1,0 0-1,0 0 1,0 0-1,0 0 0,0 0 1,-1 0-1,1 0 1,0 0-1,-1 0 1,1 0-1,-1 0 1,1 0-1,-1 0 0,1 0 1,-1 1-1,1-1 1,-1 0-1,0 0 1,0 0-1,1 1 0,-2-2 1,0 2-69,0-1 1,1 1-1,-1-1 0,0 1 1,0 0-1,1-1 1,-1 1-1,0 0 0,0 0 1,0 1-1,0-1 1,1 0-1,-1 0 0,-2 2 1,-2-1-277,0 1 1,0 1-1,0-1 0,0 1 1,1 0-1,0 0 1,-1 1-1,-6 5 0,5 3-322,5 0-104</inkml:trace>
</inkml:ink>
</file>

<file path=ppt/ink/ink5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10410,'0'0'17841,"74"35"-16912,-23-47-289,3-3-287,-1-2-193,2 1-192,-12-1-193,-1-2-1088,-9 2-1473,-2-4-1603,-11 0-4035</inkml:trace>
</inkml:ink>
</file>

<file path=ppt/ink/ink5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11883,'0'0'14425,"7"-14"-13614,41-73-197,101-200-59,-149 288-556,0-1 1,0 0-1,0 0 1,0 0-1,0 0 0,0 0 1,0 1-1,0-1 1,0 0-1,1 0 0,-1 0 1,0 0-1,0 0 0,0 1 1,0-1-1,0 0 1,0 0-1,0 0 0,0 0 1,1 0-1,-1 0 1,0 0-1,0 0 0,0 1 1,0-1-1,0 0 0,0 0 1,1 0-1,-1 0 1,0 0-1,0 0 0,0 0 1,0 0-1,0 0 1,1 0-1,-1 0 0,0 0 1,0 0-1,0 0 0,0 0 1,1 0-1,-1 0 1,0 0-1,0 0 0,0 0 1,0 0-1,0-1 1,1 1-1,-1 0 0,0 0 1,2 31-80,-3 41-38,-3-32 123,2-25-2,0 0-1,1 0 0,1 1 0,0-1 0,1 1 1,5 25-1,-5-40-103,-1 0-1,1 1 1,-1-1 0,1 0 0,-1 0 0,1 0-1,0 0 1,-1 0 0,1 0 0,0 0-1,0 0 1,0 0 0,0 0 0,0 0-1,0-1 1,0 1 0,0 0 0,0-1 0,0 1-1,0-1 1,0 1 0,1-1 0,-1 1-1,0-1 1,0 0 0,0 0 0,1 1-1,-1-1 1,0 0 0,1 0 0,-1 0 0,0-1-1,0 1 1,3 0 0,-1-1-655,0 0-1,-1 0 1,1 0 0,0 0 0,0 0-1,0-1 1,-1 1 0,1-1 0,-1 0-1,1 0 1,-1 0 0,0 0-1,3-3 1,11-22-8517</inkml:trace>
</inkml:ink>
</file>

<file path=ppt/ink/ink5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 3171,'0'0'16955,"-7"9"-15236,0 2-1330,0 1 1,0 0 0,1 0 0,1 1-1,0-1 1,1 1 0,0 0 0,-3 27 0,6-32-232,0 0 1,1 0 0,0-1-1,0 1 1,1 0 0,0 0-1,0 0 1,4 9 0,-3-12-103,-1-1 1,1 0-1,0 0 1,0-1-1,1 1 1,-1 0-1,1-1 1,0 1-1,0-1 1,0 0-1,0 0 1,0 0-1,1 0 1,0-1-1,7 5 1,-8-5 42,0 0-1,1-1 1,-1 1 0,1-1 0,0 0-1,-1 0 1,1 0 0,0 0 0,0 0-1,0-1 1,0 0 0,-1 0 0,1 0-1,0 0 1,0-1 0,0 1 0,0-1-1,-1 0 1,1 0 0,4-2 0,-3 0-15,-1 0 0,1 0 1,-1-1-1,0 1 0,0-1 0,0 0 1,0 0-1,-1 0 0,1-1 0,-1 1 1,0-1-1,3-8 0,1-3 9,0 0 0,-1 0 0,-2-1 0,1 0 0,-2 0 0,0-1 0,0-30 0,-3 43-85,0-1 0,-1 1 1,1 0-1,-1-1 0,-1 1 0,1 0 1,-1 0-1,0 0 0,0 0 1,0 0-1,-1 1 0,0-1 0,0 0 1,0 1-1,-5-5 0,6 6-71,-1 0 0,0 1 1,0 0-1,0-1 0,0 1 0,0 0 0,0 1 0,-1-1 1,1 1-1,-1-1 0,1 1 0,-1 0 0,0 0 0,1 0 0,-1 1 1,0-1-1,1 1 0,-1 0 0,0 0 0,0 1 0,1-1 1,-7 2-1,7-1-180,1 0 1,-1 1-1,0-1 1,1 1-1,-1-1 1,1 1 0,-1 0-1,1 0 1,0 0-1,0 0 1,0 1-1,0-1 1,0 0 0,0 1-1,1 0 1,-1-1-1,-1 5 1,-17 48-9215,14-25-505</inkml:trace>
</inkml:ink>
</file>

<file path=ppt/ink/ink5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96 953 5029,'-8'5'2210,"-5"0"-1249,-34 15 2445,19-1 3795,41-20-6496,-1-1 0,1 0 1,-1-1-1,0-1 0,1 1 0,16-10 0,7-1-30,1003-363 3090,-21-47-3569,-712 265 1496,-365 181-1671,43-13-300,-51 32-390,30-6-4004,31-28 547,2-5-1901</inkml:trace>
</inkml:ink>
</file>

<file path=ppt/ink/ink5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8: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11115,'0'0'10393,"11"-7"-9176,14-9-867,1 2 0,1 0 0,0 2 0,1 1 0,1 1 0,-1 2 0,1 0 0,55-5 0,-83 12-350,1 1 0,-1 0 0,0 0 1,0 0-1,1-1 0,-1 1 0,0 0 0,1 1 0,-1-1 0,0 0 0,1 0 1,-1 1-1,0-1 0,0 0 0,0 1 0,1-1 0,-1 1 0,0 0 0,0-1 0,0 1 1,0 0-1,0 0 0,0-1 0,0 1 0,0 0 0,0 0 0,0 0 0,-1 0 0,1 1 1,0-1-1,-1 0 0,1 0 0,0 0 0,-1 0 0,0 1 0,1-1 0,-1 0 0,0 0 1,1 1-1,-1-1 0,0 0 0,0 1 0,0-1 0,0 0 0,-1 1 0,1-1 0,0 0 1,0 0-1,-1 1 0,1-1 0,-1 2 0,-2 5 32,0 0 0,-1 0 0,0 0 0,0 0 0,-1-1 0,-7 10 0,-16 16 267,-2-2 0,-1-1 0,-2-2-1,0 0 1,-54 31 0,86-57-319,7-5-112,5-3-28,1 0 1,0 1-1,1 1 1,21-5-1,-28 8 158,1 0-1,-1 1 1,0-1-1,1 2 1,-1-1-1,1 1 1,-1 0 0,1 0-1,-1 0 1,0 1-1,0 0 1,0 0-1,0 1 1,0 0-1,0 0 1,-1 0 0,1 1-1,-1-1 1,0 1-1,0 1 1,0-1-1,-1 1 1,5 6-1,-7-9 87,0 0-1,-1 0 1,1-1-1,0 1 1,0 0-1,0-1 1,0 1-1,1-1 1,-1 0-1,0 1 1,1-1-1,-1 0 1,1 0-1,-1-1 1,1 1-1,-1-1 1,1 1 0,-1-1-1,1 0 1,-1 0-1,1 0 1,0 0-1,2 0 1,-1-2 14,1 1 1,-1-1 0,0 0 0,1 0 0,-1 0 0,0-1 0,-1 1-1,1-1 1,0 0 0,-1 0 0,1-1 0,2-3 0,2-2-67,-1-1 0,1 0 0,-2 0-1,0 0 1,0-1 0,-1 0 0,0 0 0,-1-1 0,4-16 0,-6 1-2431,-3 9-2521,-3 5-1475</inkml:trace>
</inkml:ink>
</file>

<file path=ppt/ink/ink5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9129,'0'0'17397,"2"11"-16649,0 5-563,-1 0 1,-1 0 0,-1 1-1,-1-1 1,0 0 0,0 0-1,-2 0 1,-7 20 0,8-24-135,-2 1 3,1 0-1,1 0 1,0 0 0,0 0-1,2 1 1,-1-1-1,2 1 1,1 15 0,0-27-42,0 0 1,0 0 0,0 0 0,0-1-1,1 1 1,-1 0 0,1-1 0,-1 1-1,1-1 1,0 0 0,-1 1 0,1-1-1,0 0 1,0 0 0,0 0 0,0-1 0,0 1-1,0 0 1,0-1 0,0 1 0,0-1-1,0 1 1,0-1 0,0 0 0,0 0-1,0 0 1,4-1 0,5 1-3,0 0-1,0-1 1,0 0 0,12-4-1,-16 3-300,0 0 0,-1 0 0,1-1 0,-1-1 0,0 1 0,0-1 0,0 0 0,0 0 0,-1 0 0,6-6 0,-7 5-764,0 0 0,0 1-1,0-1 1,-1 0-1,1-1 1,-1 1 0,-1-1-1,1 1 1,-1-1-1,0 0 1,3-11 0,-3-11-6238</inkml:trace>
</inkml:ink>
</file>

<file path=ppt/ink/ink5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3427,'0'0'18386,"-42"59"-17073,42-32-352,0 5-449,0-1-288,0 4-95,2-1-65,8-1-32,-3-4-449,6-2-1569,-3-10-1473,3-8-1858,0-9-4708</inkml:trace>
  <inkml:trace contextRef="#ctx0" brushRef="#br0" timeOffset="1">221 69 17392,'0'0'2627,"-10"67"-897,8-35-834,1 4-447,1-2-257,0-3-128,0-2-384,9-5-1698,0-7-2018,-1-10-2658</inkml:trace>
</inkml:ink>
</file>

<file path=ppt/ink/ink5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12107,'0'0'9209,"-9"10"-8419,0 4-559,0 0-1,0 0 1,1 1 0,1 0-1,0 1 1,1 0 0,1 0-1,1 0 1,-4 24-1,6-27-11,1-1-1,0 1 0,1-1 0,1 1 0,0 0 0,1-1 0,3 17 0,-4-26-186,0-1 0,0 1 0,0-1 0,0 1 0,0-1 0,0 0 0,0 0 0,1 1 0,-1-1 0,1 0-1,-1 0 1,1 0 0,0-1 0,0 1 0,0 0 0,0-1 0,0 1 0,0-1 0,1 0 0,-1 0 0,0 1 0,1-1 0,-1-1-1,1 1 1,-1 0 0,1-1 0,-1 1 0,1-1 0,0 0 0,-1 0 0,1 0 0,-1 0 0,1 0 0,-1-1 0,1 1 0,0-1-1,-1 1 1,0-1 0,1 0 0,-1 0 0,1 0 0,2-2 0,-1 0 7,1 1 0,-1-1 0,1 0 0,-1-1 1,0 1-1,0-1 0,-1 1 0,1-1 0,-1 0 0,1-1 0,-2 1 0,1 0 0,0-1 1,-1 0-1,3-6 0,-2 5 51,-1 0 0,0 0 1,0-1-1,-1 1 0,1 0 0,-1-1 1,-1 1-1,1-1 0,-1 1 0,0 0 1,-1-1-1,-1-8 0,1 13-81,0 0 1,0 0-1,0 0 1,-1 0-1,1 0 0,-1 1 1,1-1-1,-1 0 1,1 1-1,-1-1 0,0 1 1,0 0-1,0-1 0,0 1 1,0 0-1,0 0 1,0 0-1,0 1 0,0-1 1,-1 0-1,1 1 0,0 0 1,-1-1-1,1 1 1,0 0-1,0 0 0,-1 0 1,1 0-1,0 1 0,-4 0 1,1-1-199,0 1-1,0 0 1,0 0 0,1 0-1,-1 0 1,0 1 0,1 0-1,-1 0 1,1 0 0,-1 0-1,1 1 1,0-1 0,-6 7 0,-4 15-3122,13-11-852,12-6-3557,6-6-2390</inkml:trace>
</inkml:ink>
</file>

<file path=ppt/ink/ink5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16 12588,'0'0'9935,"-9"-4"-8238,7 3-1654,1 0-8,-1 0 1,1 0-1,-1 0 0,0 0 0,1 0 0,-1 0 0,0 0 0,0 1 0,0-1 0,1 0 0,-1 1 0,0 0 0,0-1 0,0 1 0,0 0 0,0 0 0,0 0 0,0 0 0,0 1 0,0-1 1,0 0-1,1 1 0,-1 0 0,0-1 0,0 1 0,0 0 0,1 0 0,-1 0 0,0 0 0,1 0 0,-1 0 0,1 0 0,-1 0 0,1 1 0,-1-1 0,1 1 0,0-1 0,0 1 0,0 0 1,0-1-1,0 1 0,0 0 0,-1 3 0,-4 8 199,1 0 1,0 1 0,0 0-1,2 0 1,-1 0 0,2 0-1,0 1 1,1-1 0,0 23-1,2-31-144,-1 0-1,1 1 0,0-1 1,1 0-1,-1 0 1,1 0-1,1 0 0,-1-1 1,1 1-1,6 9 1,-6-11-61,-1-1 1,1 0 0,0 0-1,0 0 1,1-1 0,-1 1 0,0-1-1,1 0 1,0 1 0,0-2 0,-1 1-1,1 0 1,0-1 0,0 0 0,0 0-1,1 0 1,5 0 0,-3 0 58,0 0 1,-1-1 0,1 0 0,0 0-1,-1-1 1,1 0 0,-1 0 0,1-1-1,-1 1 1,1-1 0,-1-1 0,10-4-1,-13 5-10,1-1 0,-1 1 0,0-1-1,0 1 1,0-1 0,-1 0 0,1 0-1,-1 0 1,1 0 0,-1-1-1,0 1 1,-1-1 0,1 1 0,0-1-1,-1 0 1,0 1 0,0-1 0,0 0-1,0 0 1,-1 0 0,1 0-1,-1-7 1,0 10-73,0 0 0,-1 0 1,1 0-1,0 0 0,0 0 0,-1-1 0,1 1 0,0 0 0,-1 0 1,1 0-1,-1 0 0,0 0 0,1 1 0,-1-1 0,0 0 0,1 0 1,-1 0-1,0 0 0,0 1 0,0-1 0,0 0 0,0 1 0,-1-2 1,-34-7 72,24 8-204,0 0 1,0 2 0,-23 2 0,32-2-58,0-1-1,0 1 1,0 0-1,1 0 0,-1 1 1,0-1-1,1 1 1,-1-1-1,1 1 1,-1 0-1,1 0 0,0 0 1,0 0-1,-2 3 1,2-3-431,1 0 1,-1 0-1,1 0 1,0 1-1,0-1 1,0 0-1,0 1 0,0-1 1,0 1-1,0 2 1,1 8-6984</inkml:trace>
</inkml:ink>
</file>

<file path=ppt/ink/ink5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11915,'4'8'8468,"-3"18"-7664,-1-16 195,6 32-305,3 0-1,1-1 1,19 49-1,-14-45-573,-13-25-971,-3-20 554,0 0-1,0 0 1,0 0 0,0 0-1,0 0 1,1-1 0,-1 1-1,0 0 1,0 0 0,0-1-1,1 1 1,-1 0 0,0-1-1,0 1 1,1-1 0,-1 1-1,0-1 1,1 0 0,-1 1-1,-1-2 1,-16-15-6670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18652,'10'-2'666,"1"0"0,-1 1 1,1 0-1,-1 1 0,1 0 0,-1 0 1,1 1-1,14 3 0,-21-3-537,0 0 0,0 1 1,-1-1-1,1 1 0,-1-1 0,1 1 0,-1 0 0,0 0 1,0 1-1,0-1 0,4 4 0,-5-4-93,0 1 1,-1-1-1,1 0 0,-1 0 0,0 1 0,0-1 0,0 1 1,0-1-1,0 1 0,-1-1 0,1 1 0,-1 0 1,1-1-1,-1 1 0,0 0 0,0-1 0,0 1 1,-1 3-1,-2 5-16,0 0 0,-1 0 0,0-1 1,-1 0-1,0 1 0,0-2 0,-13 17 0,-1 5-17,19-31-5,-1 1-1,1-1 1,-1 1 0,1-1 0,0 1 0,-1-1 0,1 1-1,0-1 1,-1 1 0,1-1 0,0 1 0,0 0 0,-1-1-1,1 1 1,0-1 0,0 1 0,0 0 0,0-1-1,0 1 1,0 0 0,0-1 0,0 1 0,0-1 0,0 1-1,0 0 1,0-1 0,1 1 0,-1-1 0,0 1 0,0 0-1,1-1 1,-1 2 0,2-2-2,-1 0 0,0 0 0,0 1 0,1-1 0,-1 0 0,0 0 0,1 0 0,-1-1 0,0 1 0,0 0 0,1 0 0,-1-1 0,0 1 0,2-1 0,43-20-96,-21 5 16,-1-1 1,-1 0 0,27-28-1,-18 16-216,-33 48-56,-3-6 293,-6 33-25,9-43 102,1 0 0,-1 0 0,1 0 0,0 0 0,0 0 0,1 0 0,-1 0 0,1 0 0,-1 0 0,1 0 0,0-1 0,1 5 0,-1-6 3,0 0 1,0 0 0,0 0-1,0-1 1,-1 1-1,1 0 1,1 0 0,-1-1-1,0 1 1,0 0-1,0-1 1,0 1 0,0-1-1,0 1 1,1-1 0,-1 0-1,0 0 1,0 1-1,1-1 1,-1 0 0,0 0-1,0 0 1,1 0-1,-1 0 1,0-1 0,0 1-1,3-1 1,33-13 350,-22 7-211,-1-2 0,1 1-1,-2-2 1,1 0 0,-1-1 0,-1 0-1,0-1 1,-1 0 0,0-1-1,0 0 1,11-21 0,-27 44-639,1 1-1,0 0 1,1 0 0,-1 0 0,2 0 0,0 1 0,0-1-1,1 21 1,1-21-310</inkml:trace>
</inkml:ink>
</file>

<file path=ppt/ink/ink5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13229,'0'0'13997,"83"16"-13357,-28-31-351,0-3-225,-1 0 0,-1 0-1121,-8 0-1634,-9 0-1953,-11 0-2787</inkml:trace>
</inkml:ink>
</file>

<file path=ppt/ink/ink5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0 402 13997,'0'0'9230,"11"-2"-7762,-4 0-1300,0 0 0,0-1 0,0 1 0,-1-1-1,1 0 1,-1-1 0,1 0 0,-1 0 0,-1 0 0,1-1-1,-1 0 1,1 0 0,-1 0 0,-1-1 0,8-9 0,19-29 179,-1 0 0,-2-2 0,-3-2 0,39-97 0,-67 216-508,0-53 64,-1 8-97,0 1-1,2 0 1,1 0 0,1 0 0,1 0-1,6 33 1,-6-59-7,-1 1 0,1 0 0,0 0 1,-1 0-1,1-1 0,0 1 0,0 0 0,0-1 0,0 1 0,0-1 1,0 1-1,1-1 0,-1 1 0,0-1 0,1 0 0,-1 0 0,1 1 1,0-1-1,1 1 0,-2-2-179,1 0 0,-1 1 0,1-1 1,-1 0-1,1 0 0,-1 0 0,1 0 1,-1 0-1,0 0 0,1 0 0,-1 0 1,1 0-1,-1-1 0,1 1 0,-1-1 1,0 1-1,3-2 0,16-13-5887</inkml:trace>
</inkml:ink>
</file>

<file path=ppt/ink/ink5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76 14253,'0'0'8761,"-7"10"-7523,2-3-1062,0 0 1,1 1-1,-1-1 0,1 1 0,1 0 0,0 0 0,0 0 1,0 0-1,1 1 0,0-1 0,1 1 0,-1 8 0,2-11-129,0 0-1,0 0 0,1 0 0,0 0 0,0 0 1,0 0-1,1 0 0,-1 0 0,1-1 0,1 1 1,5 10-1,-6-14 0,0 1 1,0-1 0,0 0 0,1-1-1,-1 1 1,1 0 0,-1 0 0,1-1-1,-1 0 1,1 1 0,0-1 0,0 0-1,-1 0 1,1-1 0,0 1 0,0-1-1,0 1 1,0-1 0,0 0 0,0 0-1,0 0 1,0 0 0,0-1 0,0 1-1,0-1 1,-1 0 0,4-1 0,1 0 88,0-1 1,0 0-1,0 0 1,-1-1 0,0 0-1,0 0 1,0-1-1,0 1 1,0-1 0,-1 0-1,0-1 1,0 1-1,-1-1 1,1 0 0,-1 0-1,6-13 1,-4 8-20,-1-1 0,0 0 1,-1 0-1,0 0 1,0 0-1,-2-1 0,1 1 1,0-25-1,-4 34-107,1 0 0,-1 0 1,1 0-1,-1-1 0,0 1 0,0 0 0,-1 0 0,1 0 1,0 0-1,-1 1 0,0-1 0,0 0 0,0 0 1,0 1-1,0 0 0,-1-1 0,1 1 0,0 0 0,-1 0 1,0 0-1,0 0 0,1 1 0,-1-1 0,0 1 0,-5-2 1,4 1-153,-1 1-1,1-1 1,-1 1 0,0 0 0,1 0 0,-1 0 0,0 1 0,0 0 0,0 0 0,0 0 0,0 0-1,1 1 1,-1 0 0,0 0 0,0 0 0,-8 4 0,11-4-141,0 0-1,0 0 1,1 1 0,-1-1 0,1 1-1,-1-1 1,1 1 0,-1-1 0,1 1-1,0 0 1,0 0 0,0-1 0,0 1-1,0 0 1,-1 3 0,-3 19-5813,5-9 22</inkml:trace>
</inkml:ink>
</file>

<file path=ppt/ink/ink5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11243,'0'0'15940,"11"2"-14910,6-2-799,1 1 0,0-2 0,-1-1-1,1 0 1,30-8 0,100-35-180,-54 15-2416,-85 26 94,-11 3-2344,-18 2-1049,-10 3-134</inkml:trace>
</inkml:ink>
</file>

<file path=ppt/ink/ink5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2466,'0'0'21877,"72"29"-20660,-25-40-288,2-4-128,2 0-129,-2 1-543,-6 1-129,-3 3-705,-8-2-1665,-6 1-2179,-7-3-4195</inkml:trace>
</inkml:ink>
</file>

<file path=ppt/ink/ink5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13132,'0'0'12738,"-9"14"-12551,-225 427 416,225-421-2072,11-43-10595,1-10 4638</inkml:trace>
</inkml:ink>
</file>

<file path=ppt/ink/ink5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10858,'0'0'13773,"62"17"-12588,-28-4-192,2 0-320,11-1-449,-3 1-128,8-4-96,-5 0-384,1 0-1602,-11-4-2018,-3-5-4195</inkml:trace>
</inkml:ink>
</file>

<file path=ppt/ink/ink5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 13293,'0'0'9320,"-1"12"-8743,1-3-441,-1 72 739,2-76-793,-1 1 0,1-1 1,0 1-1,0-1 0,0 0 0,1 0 0,0 1 1,0-1-1,1 0 0,-1-1 0,1 1 1,0 0-1,6 7 0,-8-11-35,1 0 1,-1 0-1,1 0 1,0 0-1,-1 0 1,1 0-1,-1 0 0,1-1 1,0 1-1,0-1 1,-1 1-1,1-1 0,0 0 1,0 0-1,0 0 1,0 1-1,-1-2 1,1 1-1,0 0 0,0 0 1,0-1-1,-1 1 1,1-1-1,0 1 1,0-1-1,-1 0 0,1 1 1,-1-1-1,1 0 1,-1 0-1,1 0 1,-1-1-1,1 1 0,-1 0 1,0 0-1,0-1 1,2-2-1,7-7 92,-1-1 1,0 0-1,11-20 0,-13 21-197,12-31 144,-3 9-79,-12 27-85,-2 11-81,-2 4 140,0 0 33,0 0 1,0 0 0,1 0 0,0 0-1,3 11 1,-3-19-3,-1 0 0,0 0 0,0-1 0,1 1 1,-1 0-1,1 0 0,-1 0 0,1-1 0,-1 1 0,1 0 0,-1-1 1,1 1-1,0 0 0,-1-1 0,1 1 0,0-1 0,0 1 0,-1-1 0,1 1 1,0-1-1,0 0 0,0 1 0,1 0 0,0-2 20,0 1 1,0 0-1,0-1 0,0 1 0,0-1 0,0 1 0,-1-1 1,1 0-1,0 0 0,0 0 0,-1 0 0,1 0 1,0 0-1,-1 0 0,0 0 0,2-2 0,10-10 27,-2 1 0,1-1 0,-2-1 0,16-26 0,-8 13-87,-17 26-89,-2 39-166,-1-21 188,1-8-188,0 0 0,0 0 0,1 0 0,1 0-1,1 16 1,-1-23 219,-1-1 0,1 1 0,-1-1 0,1 1-1,-1-1 1,1 1 0,0-1 0,0 1 0,0-1-1,0 0 1,0 0 0,0 1 0,0-1 0,0 0-1,1 0 1,-1 0 0,0 0 0,1-1 0,-1 1-1,0 0 1,1 0 0,-1-1 0,1 1 0,-1-1-1,1 1 1,-1-1 0,1 0 0,0 0 0,-1 1-1,1-1 1,-1 0 0,1 0 0,0-1 0,-1 1-1,1 0 1,-1 0 0,1-1 0,-1 1 0,3-2-1,-2 1-544,1 0 0,0 0 1,-1 0-1,1-1 0,-1 1 0,1-1 0,-1 1 0,0-1 0,0 0 0,0 0 0,0 0 0,0 0 0,0-1 0,2-2 0,16-21-7388</inkml:trace>
</inkml:ink>
</file>

<file path=ppt/ink/ink5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6726,'0'0'17446,"-7"9"-16415,-25 30-321,30-36-642,1 1 0,-1-1 0,1 1 0,0 0 1,-1 0-1,2-1 0,-1 1 0,0 0 1,1 0-1,0 0 0,0 0 0,0 0 1,0 0-1,1 0 0,-1 0 0,1 0 1,0-1-1,0 1 0,1 0 0,-1-1 1,1 1-1,3 6 0,-3-9-36,0 1 0,0-1 0,0 0 1,1 0-1,-1 0 0,0 0 0,0 0 0,1 0 0,-1-1 1,1 1-1,-1-1 0,0 1 0,1-1 0,-1 0 0,1 0 1,-1 0-1,1 0 0,-1-1 0,0 1 0,1-1 0,-1 1 0,0-1 1,1 0-1,-1 0 0,0 0 0,0 0 0,0 0 0,0-1 1,0 1-1,0-1 0,0 1 0,3-4 0,5-4 19,-1 0-1,-1 0 0,0-1 1,13-19-1,-17 23-36,0 0-1,0 0 0,-1-1 1,1 1-1,-1-1 0,-1 0 1,0 0-1,0 0 0,0 0 1,0 0-1,-1-9 0,-3 17-22,0 1 0,0-1 0,-1 1 0,1-1 0,0 1 0,0 0 0,0 0 0,1 0 0,-3 3 0,-1 3 3,1-1 1,0 1 0,1 0-1,-1 0 1,2 0 0,-1 0-1,1 1 1,0-1 0,1 1-1,0-1 1,1 1 0,0 13-1,0-21-52,0 1 0,0-1 0,1 0 0,-1 0 0,0 1 0,1-1 1,-1 0-1,1 0 0,0 0 0,-1 0 0,1 0 0,0 0 0,-1 0 0,1 0 0,0 0 0,0 0 0,0 0 0,0 0 0,0 0 0,0-1 0,0 1 0,0 0 0,0-1 0,3 2 0,-1-2-262,0 1-1,0-1 1,0 0-1,0 1 1,0-1-1,0 0 1,0-1 0,0 1-1,1-1 1,2 0-1,3-2-871,-1 1 0,1-1 0,-1-1-1,0 0 1,0 0 0,9-7 0,14-16-6180</inkml:trace>
</inkml:ink>
</file>

<file path=ppt/ink/ink5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0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13613,'0'0'11082,"-55"70"-9672,32-35 127,4 6-512,1-7-705,3-3-191,7-7-97,4-5-96,-1-6-289,5-8-736,-2-5-1409,-6-9-9578</inkml:trace>
  <inkml:trace contextRef="#ctx0" brushRef="#br0" timeOffset="1">0 21 14478,'0'0'13292,"66"36"-12395,-30-16-577,6 1-256,-3 0 1,3-2-546,-7-2-1985,-4-7-2403,-5-5-5349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82 327 17660,'0'0'94,"0"-1"0,-1 1 1,1 0-1,0 0 0,-1-1 1,1 1-1,0 0 0,-1 0 0,1 0 1,0-1-1,-1 1 0,1 0 1,-1 0-1,1 0 0,0 0 0,-1 0 1,1 0-1,-1 0 0,1 0 1,0 0-1,-1 0 0,1 0 0,-1 0 1,1 0-1,0 0 0,-1 0 1,1 0-1,-1 1 0,-14 9 1573,-10 18 863,21-21-2377,0-1 1,0 1 0,1-1 0,0 1-1,0 0 1,1 0 0,0 1 0,0-1 0,1 0-1,0 1 1,0-1 0,1 12 0,0-18-149,0 0 0,1 1 1,-1-1-1,1 0 1,0 0-1,-1 1 0,1-1 1,0 0-1,0 0 0,-1 0 1,1 0-1,0 0 1,0 0-1,0 0 0,0 0 1,1 0-1,-1 0 0,0-1 1,0 1-1,0 0 1,1-1-1,-1 1 0,0-1 1,1 0-1,-1 1 0,0-1 1,1 0-1,-1 0 0,1 0 1,-1 0-1,0 0 1,1 0-1,-1 0 0,1 0 1,1-1-1,5 0-39,-1 0 0,1-1 0,-1 0 0,15-6-1,-10 2 13,-1 0 1,1-1-1,-1-1 0,-1 1 0,1-2 0,-1 0 0,0 0 0,8-11 0,-6 4 16,0 1 0,-1-1 0,0-1-1,14-32 1,-22 38-24,-9 17 2,-10 18 37,5-4 19,-11 28 1,19-41-14,0 0 1,1 1 0,0-1-1,1 1 1,-1-1-1,1 1 1,1 12-1,0-19-6,0 1 0,0-1 0,0 0 0,0 1 0,1-1 0,-1 0 0,0 1 0,1-1-1,-1 0 1,1 1 0,0-1 0,-1 0 0,1 0 0,0 0 0,0 0 0,0 0 0,-1 0 0,1 0 0,0 0-1,1 0 1,-1 0 0,2 1 0,-1-1 5,0 0-1,1-1 1,-1 1-1,1 0 1,-1-1-1,1 0 1,-1 1-1,1-1 1,0 0-1,-1 0 1,4-1-1,4-1 20,0 0 0,-1-1 0,1 0 1,-1 0-1,10-5 0,-6 1 1,-1 0 1,0-1 0,-1-1 0,1 1-1,-2-2 1,13-12 0,-17 15-32,1 0 1,-1-1 0,-1 0-1,0 0 1,0 0-1,0 0 1,-1-1 0,0 0-1,-1 0 1,3-10 0,-5 18-4,-1 1 1,0 0-1,0 0 1,0-1-1,0 1 1,0 0-1,0 0 1,0-1-1,1 1 1,-1 0 0,0-1-1,0 1 1,0 0-1,0-1 1,0 1-1,0 0 1,0-1-1,-1 1 1,1 0 0,0 0-1,0-1 1,0 1-1,0 0 1,0-1-1,0 1 1,-1 0-1,1 0 1,0-1-1,0 1 1,0 0 0,0 0-1,-1-1 1,1 1-1,0 0 1,0 0-1,-1 0 1,1 0-1,0-1 1,-1 1 0,1 0-1,0 0 1,-1 0-1,0 0 1,1 0 0,-1 0 0,0 1 0,0-1 0,1 0 0,-1 1 0,0-1 0,0 1 0,1-1 0,-1 1 0,0-1 0,1 1 0,-1-1 0,1 1 0,-1-1 0,1 1 0,-1 1 0,-4 5 23,0 1 0,1 0 0,0 1 0,0-1 0,-4 18 0,6-21-10,1 0 1,0 1 0,0-1 0,0 0 0,1 1 0,0-1 0,0 0 0,0 1 0,1-1 0,-1 0-1,1 0 1,2 6 0,-2-10-2,-1 1 0,1-1 0,0 1 0,0-1 0,0 0 0,-1 0 0,1 1 0,1-1 0,-1 0 0,0 0 0,0 0 0,0 0 0,1 0 0,-1 0 0,0 0 0,1-1 0,-1 1 0,1 0 0,-1-1 0,2 1 0,0 0 9,1-1 1,-1 1-1,0-1 1,1 0-1,-1 0 1,1 0-1,-1-1 1,0 1-1,4-2 1,4-1 27,-1-1 0,0 1 0,0-2 0,-1 0 0,11-6 0,-5 1 15,0-1 0,19-18 0,-28 24-85,-1-1 0,0 1 0,-1-1 1,1 0-1,-1 0 0,0 0 0,-1 0 1,1-1-1,2-7 0,-6 14 17,0 0 0,-1 0 0,1 0-1,0 0 1,0 0 0,0 0 0,0 0 0,0 0 0,0 0-1,-1 0 1,1 1 0,0-1 0,0 0 0,0 0-1,0-1 1,0 1 0,-1 0 0,1 0 0,0 0 0,0 0-1,0 0 1,0 0 0,0 0 0,0 0 0,-1 0-1,1 0 1,0 0 0,0 0 0,0 0 0,0 0 0,0 0-1,0-1 1,0 1 0,-1 0 0,1 0 0,0 0 0,0 0-1,0 0 1,0 0 0,0 0 0,0-1 0,0 1-1,0 0 1,0 0 0,0 0 0,0 0 0,0 0 0,0-1-1,0 1 1,0 0 0,-10 10-83,2-1 50,0 1 0,1 0 0,-6 12 0,10-17 39,0 0 1,1 0-1,0 1 1,0-1-1,0 1 0,0-1 1,1 1-1,-1 10 1,2-15-2,0-1 0,0 1 0,0-1 0,0 1 0,0 0 0,0-1 0,0 1 0,0-1 0,0 1 0,1-1 0,-1 1 0,0 0 0,0-1 0,1 1 0,-1-1 0,0 1 0,1-1 0,-1 1 0,0-1 0,1 1 0,-1-1 0,1 0 0,-1 1 0,1-1 0,-1 0 0,1 1 0,-1-1 0,2 1 0,-1-1 0,1 0 0,-1 1 0,1-1 0,-1 0-1,1 0 1,-1 0 0,1 0 0,0-1 0,-1 1 0,1 0 0,1-1-1,3-1-14,1-1-1,-1 0 1,0 0 0,7-4-1,-5 2-67,0-1 1,0 0-1,-1 0 1,10-11-1,-14 15-303,-5 9 233,-4 7 55,-19 36-154,23-47 250,1 1 0,-1 0 0,1 0 1,0 0-1,0 0 0,1 0 0,-1 0 1,1 0-1,0 1 0,0-1 0,0 4 0,1-7 7,-1 0-1,1 0 0,0 0 0,0 0 1,-1 0-1,1 0 0,0 0 0,0 0 1,0-1-1,0 1 0,0 0 0,0-1 0,0 1 1,0-1-1,0 1 0,0-1 0,0 1 1,0-1-1,0 0 0,1 0 0,-1 1 1,0-1-1,0 0 0,0 0 0,0 0 1,1 0-1,-1 0 0,0-1 0,2 1 0,35-7 111,-32 5-104,7-2 63,1 0 1,-2-1 0,1 0 0,23-14 0,-34 18-60,0 0 1,0-1-1,0 1 1,0-1-1,0 1 1,0-1-1,0 0 1,-1 0-1,1 0 1,-1 0-1,0 0 1,1 0-1,-1 0 1,0 0-1,0-1 1,0 1-1,0 0 1,-1-1-1,1 1 1,-1 0-1,1-1 1,-1 1 0,0-1-1,0 1 1,0-1-1,0 1 1,-1-1-1,1 1 1,-1 0-1,1-1 1,-1 1-1,0-1 1,0 1-1,0 0 1,-1-3-1,0 2-8,0 0 0,1 0 0,0-1-1,-1 1 1,1-1 0,-1-4 0,2 7-10,0 0 0,0 1 0,1-1 0,-1 0 0,0 1 1,0-1-1,0 0 0,0 1 0,1-1 0,-1 1 0,0-1 1,0 0-1,1 1 0,-1-1 0,1 1 0,-1-1 0,0 1 1,1-1-1,-1 1 0,1-1 0,-1 1 0,1-1 0,-1 1 1,1 0-1,0-1 0,-1 1 0,1 0 0,-1 0 0,1-1 1,0 1-1,-1 0 0,1 0 0,0 0 0,-1 0 0,1 0 1,0 0-1,-1 0 0,1 0 0,0 0 0,-1 0 0,1 0 1,0 0-1,12 0-333,-1-1 1,1 0 0,-1-1 0,1-1-1,-1 0 1,0 0 0,0-1-1,0-1 1,-1 0 0,1-1-1,11-8 1,-16 10 173,0-1 1,0-1-1,0 1 0,-1-1 0,0 0 1,0-1-1,-1 1 0,0-1 0,0 0 1,0-1-1,-1 1 0,0-1 1,-1 0-1,1 0 0,-1 0 0,-1 0 1,2-12-1,5-42 1491,-9 61-1303,0 1 0,0 0 0,0 0 1,0-1-1,0 1 0,0 0 0,0-1 0,0 1 1,0 0-1,0 0 0,0-1 0,0 1 0,0 0 1,0-1-1,0 1 0,0 0 0,-1 0 0,1-1 1,0 1-1,0 0 0,0 0 0,0 0 0,-1-1 1,1 1-1,0 0 0,0 0 0,-1 0 0,1-1 1,0 1-1,0 0 0,-1 0 0,1 0 0,0 0 1,0 0-1,-1 0 0,1 0 0,0-1 0,0 1 1,-1 0-1,1 0 0,0 0 0,-1 0 0,1 0 0,0 0 1,0 0-1,-1 0 0,1 1 0,0-1 0,-1 0 1,1 0-1,0 0 0,0 0 0,-1 0 0,1 0 1,0 1-1,0-1 0,-1 0 0,1 0 0,0 0 1,0 0-1,0 1 0,-1-1 0,1 0 0,0 0 1,0 1-1,0-1 0,0 0 0,-1 1 0,-15 18 583,-15 46 174,-25 76-1,42-100-624,3 2-1,1-1 0,-5 50 0,11-69-97,3-18-26,0 0-1,0 0 1,0 0 0,1-1-1,-1 1 1,1 0-1,0 0 1,1 0 0,-1 0-1,1 0 1,2 7 0,-3-12-30,0 0 1,0 0-1,1 0 1,-1 1 0,0-1-1,0 0 1,1 0 0,-1 0-1,0 0 1,0 1-1,1-1 1,-1 0 0,0 0-1,0 0 1,1 0-1,-1 0 1,0 0 0,0 0-1,1 0 1,-1 0-1,0 0 1,1 0 0,-1 0-1,0 0 1,0 0-1,1 0 1,-1 0 0,0 0-1,0 0 1,1-1-1,-1 1 1,0 0 0,0 0-1,1 0 1,-1 0-1,0 0 1,0-1 0,1 1-1,-1 0 1,0 0-1,0 0 1,0-1 0,0 1-1,1 0 1,-1 0 0,0-1-1,0 1 1,0 0-1,0 0 1,0-1 0,9-13 181,5-17 69,64-120-4,-77 149-257,-1 0 1,1 0-1,1 1 1,-1-1-1,0 0 1,0 1-1,1-1 1,-1 1-1,1-1 1,-1 1-1,1-1 1,0 1-1,-1 0 1,1 0-1,0 0 1,0 0-1,0 0 1,2-1-1,-1 2 6,0 0 1,0 1-1,0-1 0,0 1 0,0-1 1,-1 1-1,1 0 0,0 0 0,-1 0 1,1 0-1,0 1 0,3 2 0,-2-2 2,0 0 0,-1-1 0,1 1 0,0-1 1,1 1-1,-1-1 0,0-1 0,0 1 0,0 0 0,1-1 0,-1 0 0,0 0 0,1 0 0,-1-1 0,0 1 0,5-2 0,-3 0 4,0 0-1,0-1 1,-1 1 0,1-1-1,-1 0 1,0-1-1,0 1 1,0-1-1,-1 0 1,7-7-1,-4 4-7,-2 0 0,1 0 0,-1 0-1,0-1 1,-1 1 0,0-1-1,0 0 1,-1-1 0,0 1 0,0-1-1,-1 1 1,0-1 0,0 0 0,-1 0-1,0-14 1,-1 21-4,0 1-1,0 0 1,0-1-1,0 1 0,0 0 1,-1-1-1,1 1 1,-1 0-1,1-1 1,-1 1-1,1 0 1,-1 0-1,0 0 1,1-1-1,-1 1 0,-1-1 1,2 2-2,-1-1 1,0 1-1,1 0 0,-1 0 1,0-1-1,1 1 0,-1 0 1,1 0-1,-1-1 1,0 1-1,0 0 0,1 0 1,-1 0-1,0 0 1,1 0-1,-1 0 0,0 0 1,1 0-1,-1 1 0,0-1 1,1 0-1,-2 1 1,-1 0-10,0 1 0,0-1 1,0 1-1,0 0 0,1 0 0,-1 1 1,0-1-1,1 0 0,-1 1 1,-1 3-1,-4 5-1,1 0-1,0 1 1,0-1 0,-4 15-1,9-23 15,1 0-1,0 0 1,0 0-1,0 1 1,0-1-1,0 0 1,1 1-1,-1-1 1,1 1 0,0-1-1,0 0 1,0 1-1,1-1 1,-1 1-1,1-1 1,0 0-1,0 1 1,0-1-1,0 0 1,0 0 0,3 4-1,-1-5 4,-1 0 1,1 0-1,-1 0 1,1 0-1,0-1 0,0 1 1,0-1-1,0 0 0,0 0 1,0 0-1,0 0 0,0 0 1,0-1-1,1 0 0,-1 1 1,0-1-1,0 0 0,0-1 1,1 1-1,-1 0 0,4-2 1,8-1 7,0 0 0,-1-1 0,16-7-1,-14 4 3,0 0 0,-1-1-1,0-1 1,0 0-1,-1-1 1,-1 0-1,1-1 1,-2-1-1,0 0 1,0 0-1,-1-1 1,0-1-1,-2 0 1,1-1-1,-2 1 1,0-2-1,0 1 1,9-31 0,-16 40-18,0-1 0,0 1 0,0-1 1,0 0-1,-1 1 0,0-1 1,-1 1-1,0-1 0,0 1 0,-2-11 1,2 15 0,0 0 0,1 0 0,-1 1 0,0-1 0,0 0 1,0 0-1,0 0 0,0 1 0,0-1 0,-1 1 0,1-1 0,-1 1 0,1-1 1,-1 1-1,1 0 0,-1-1 0,0 1 0,0 0 0,1 0 0,-1 1 0,0-1 1,0 0-1,0 0 0,0 1 0,0 0 0,0-1 0,0 1 0,0 0 0,0 0 1,0 0-1,0 0 0,0 0 0,0 0 0,0 1 0,-1-1 0,2 1 1,-1-1-1,-2 2 0,-5 1-12,1 1 0,-1 0 0,1 1 0,0-1 0,0 2 0,1-1 0,0 1 0,0 0 0,0 0 0,1 1 0,0 0 0,0 0 0,0 1 0,-3 8 0,-2 1 8,2 0 0,0 1 0,1 0 0,1 1 0,-8 29 0,12-35 18,1 1 0,0-1-1,1 1 1,0-1-1,1 1 1,1 0-1,2 14 1,-2-22-42,1-1 0,-1 1 0,1-1 0,0 0 0,0 0 0,0 0-1,1 0 1,5 8 0,-5-10-47,-1 0 0,0-1 0,1 0 0,-1 1 0,1-1 0,0 0 0,0 0 1,0-1-1,0 1 0,0 0 0,0-1 0,0 0 0,0 0 0,1 0 0,4 1 0,-7-2 14,1 1 0,0-1 1,-1 0-1,1 1 0,0-1 0,0 0 1,-1 0-1,1-1 0,0 1 0,0 0 1,-1 0-1,1-1 0,0 1 1,-1-1-1,1 1 0,-1-1 0,1 0 1,0 0-1,-1 0 0,0 0 0,1 0 1,-1 0-1,1 0 0,-1 0 1,0 0-1,0-1 0,2-2 0,-1-14-549</inkml:trace>
</inkml:ink>
</file>

<file path=ppt/ink/ink5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10090,'0'0'14184,"12"3"-12786,-5 0-1257,0-2-1,1 1 1,-1-1 0,0 0-1,1 0 1,-1-1-1,1 0 1,-1-1-1,0 1 1,1-1 0,13-4-1,42-15 34,58-20-137,-46 9-3264,-64 25 847</inkml:trace>
</inkml:ink>
</file>

<file path=ppt/ink/ink5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12684,'0'0'13325,"55"20"-11756,-6-39-608,9-4-577,6-2-127,2-1-129,-8 2-160,-1 2-1250,-6-1-1889,-10-1-2626,-5-3-6887</inkml:trace>
</inkml:ink>
</file>

<file path=ppt/ink/ink5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1 498 12588,'0'0'13618,"9"-7"-12598,10-8-722,-2-1 0,0-1 0,0-1 1,-2 0-1,0-1 0,21-36 0,69-145 454,-86 163-682,-3 1-40,14-23 10,-33 107-88,-14 13 384,4 1 0,2 0 0,-4 106 1,15-167-327,0 0 0,0 1 1,0-1-1,0 0 0,0 0 1,0 1-1,0-1 0,1 0 1,-1 0-1,0 1 0,1-1 0,-1 0 1,1 0-1,-1 0 0,1 0 1,0 1-1,0-1-59,-1-1 0,1 0 0,-1 0 0,1 0-1,-1 1 1,0-1 0,1 0 0,-1 0 0,1 0 0,-1 0 0,1 0 0,-1 0-1,1 0 1,-1 0 0,1 0 0,-1 0 0,1 0 0,-1 0 0,0 0 0,1 0 0,-1 0-1,1-1 1,-1 1 0,1 0 0,-1 0 0,0 0 0,1-1 0,2-1-510,0 0 1,0-1-1,-1 1 1,1-1-1,-1 1 1,1-1-1,-1 0 1,0 0-1,2-3 1,7-23-5784,1-8-2776</inkml:trace>
</inkml:ink>
</file>

<file path=ppt/ink/ink5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15887,'0'0'12294,"2"9"-11877,-2 5-292,-1-1 1,0 0-1,-1 1 1,0-1-1,-1 0 0,0 0 1,-2 0-1,1-1 1,-12 23-1,14-32-123,-3 6 172,1 1 0,0 1 1,0-1-1,1 1 1,0-1-1,0 1 1,2 0-1,-1 0 0,1 17 1,2-26-157,-1-1 1,1 0-1,0 0 0,0 1 1,0-1-1,0 0 1,0 0-1,0 0 0,0 0 1,0 0-1,0 0 1,0-1-1,1 1 0,-1 0 1,0-1-1,1 1 1,-1-1-1,0 1 0,1-1 1,-1 1-1,1-1 1,-1 0-1,0 0 0,1 0 1,-1 0-1,1 0 1,-1 0-1,1 0 0,2-1 1,47-5 310,-42 3-653,1 0 0,-1-1 0,0 0 0,0-1 0,-1 0 0,0 0 1,0-1-1,0 0 0,0 0 0,10-12 0,6-16-5564,-9-3-4403,-11 14-1133</inkml:trace>
</inkml:ink>
</file>

<file path=ppt/ink/ink5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11243,'0'0'10730,"-30"48"-8392,20-23-736,9 4-193,-5 1-576,6 0-257,0-2-288,0-3-191,7-3-65,5-3-641,-1-8-1217,2-6-896,-1-5-2115,1 0-2210</inkml:trace>
  <inkml:trace contextRef="#ctx0" brushRef="#br0" timeOffset="1">165 121 14894,'0'0'10250,"-4"53"-8809,-2-25-416,3 1-320,3-1-417,0-2-224,0-2-96,9-5-1281,-1-8-1858,3-9-3876</inkml:trace>
</inkml:ink>
</file>

<file path=ppt/ink/ink5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83 11018,'0'0'1522,"3"-8"373,0-1-1126,12-30 1570,-10 13 2614,-16 30-2166,-2 10-2398,1 1 0,0 0 0,1 1 0,1 0 0,1 0 1,0 1-1,0 1 0,2-1 0,-10 35 0,15-42-252,-1-1 0,1 1 0,1 0 0,-1 0 0,2 0 0,-1-1 0,2 11 0,-1-17-113,1-1 0,-1 1 1,1-1-1,0 0 0,0 1 0,0-1 0,0 0 0,0 1 0,1-1 1,-1 0-1,0 0 0,1 0 0,0 0 0,-1-1 0,1 1 0,0 0 1,0-1-1,0 1 0,0-1 0,0 1 0,1-1 0,-1 0 0,0 0 1,1 0-1,-1 0 0,0-1 0,1 1 0,-1-1 0,1 1 0,-1-1 1,5 0-1,1 1 18,0-1 0,0 0 1,0 0-1,0-1 1,0 0-1,0-1 0,0 0 1,0 0-1,0-1 0,-1 1 1,1-2-1,9-4 0,-13 5-22,0 0 0,0 0 0,0 0 0,0 0 0,0 0 0,-1-1-1,1 0 1,-1 0 0,0 0 0,0 0 0,0 0 0,-1 0 0,0-1-1,0 0 1,0 1 0,0-1 0,0 0 0,-1 0 0,0 0 0,0 0-1,0-5 1,-1 9-16,0-1-1,-1 0 0,1 1 0,0-1 1,0 1-1,-1-1 0,1 0 1,-1 1-1,0-1 0,1 1 0,-1-1 1,0 1-1,0 0 0,0-1 1,0 1-1,0 0 0,0-1 1,0 1-1,0 0 0,-1 0 0,1 0 1,0 0-1,-1 0 0,1 1 1,-1-1-1,1 0 0,-1 0 0,1 1 1,-1-1-1,0 1 0,1 0 1,-1-1-1,-2 1 0,-7-2-196,-1 1 0,0 0-1,-19 2 1,16-1-454,-19 9-1439,19 1-1746,15-10 3502,-1 1-1,1-1 1,0 0-1,0 0 1,-1 1-1,1-1 1,0 1 0,0-1-1,0 0 1,0 1-1,0-1 1,0 0-1,-1 1 1,1-1 0,0 1-1,0-1 1,0 0-1,0 1 1,0-1 0,1 0-1,-1 1 1,0-1-1,0 1 1,0-1-1,0 0 1,0 1 0,0-1-1,1 0 1,-1 1-1,0-1 1,0 0-1,0 1 1,1-1 0,-1 1-1</inkml:trace>
</inkml:ink>
</file>

<file path=ppt/ink/ink5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15022,'0'0'9102,"-11"3"-7554,4-1-1392,0 1 0,0-1 0,0 2-1,0-1 1,0 1 0,1 0 0,-1 0-1,1 1 1,0 0 0,1 0 0,-1 1-1,1-1 1,0 1 0,0 0 0,1 1-1,-6 8 1,2-2 47,0 1 0,0 0 0,2 0 0,-1 1-1,2 0 1,0 0 0,1 1 0,1-1 0,-4 29 0,8-42-186,-1-1-1,0 1 1,0 0 0,1-1 0,-1 1 0,1-1 0,0 1 0,-1-1-1,1 1 1,0-1 0,0 1 0,0-1 0,0 1 0,0-1-1,0 0 1,0 0 0,0 0 0,1 0 0,-1 0 0,0 0 0,1 0-1,-1 0 1,1 0 0,-1 0 0,1-1 0,-1 1 0,1-1 0,0 1-1,-1-1 1,1 0 0,-1 1 0,1-1 0,0 0 0,-1 0-1,1 0 1,0 0 0,-1-1 0,1 1 0,2-1 0,3 1 49,1-1 0,-1-1 1,0 1-1,0-1 0,0 0 0,0-1 1,0 0-1,8-4 0,-4-1-13,0 1 1,0-2-1,-1 0 0,13-14 1,-19 20-23,-1-2 0,0 1 1,0 0-1,0 0 0,0-1 1,-1 0-1,0 1 0,0-1 1,0 0-1,-1 0 0,1 0 1,-1 0-1,0 0 1,0-8-1,-1 11-26,-1 1-1,1 0 1,0 0 0,-1-1 0,1 1-1,-1 0 1,1 0 0,-1 0 0,0 0-1,0 0 1,1 0 0,-1 0 0,0 0-1,0 0 1,0 0 0,0 0 0,0 0-1,0 1 1,0-1 0,0 0 0,0 1-1,-1-1 1,1 1 0,0-1 0,0 1-1,0-1 1,-1 1 0,1 0 0,0 0-1,-1 0 1,1 0 0,0 0 0,0 0-1,-1 0 1,1 0 0,0 0 0,-1 1 0,1-1-1,-1 1 1,-6 0-10,0 0 0,0 0 0,1 1 0,-1 1 0,-9 3 0,5 0 15,1 0-1,0 0 1,-19 15-1,28-19-53,0-1 1,0 1-1,0 0 0,0-1 1,1 1-1,-1 0 0,0 0 0,1 0 1,-1 0-1,1 0 0,0 1 1,0-1-1,0 0 0,0 0 0,0 1 1,0-1-1,1 1 0,-1-1 0,1 1 1,-1-1-1,1 1 0,0-1 1,0 1-1,0-1 0,1 1 0,0 4 1,0-6-81,-1 1 0,1-1 0,0 0 1,0 0-1,0 0 0,0 0 0,-1 0 0,2 0 1,-1 0-1,0 0 0,0 0 0,0-1 0,0 1 1,0 0-1,1-1 0,-1 1 0,0-1 1,1 1-1,-1-1 0,3 1 0,30 2-3342,-28-3 2528,31 1-5463</inkml:trace>
</inkml:ink>
</file>

<file path=ppt/ink/ink5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9:49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65 638 11563,'-18'9'838,"13"-7"-214,-1 1 0,1 0 0,-1 0 0,1 0 0,0 1 0,0-1 0,-4 6-1,9-8-562,0-1 0,0 1 0,1-1 0,-1 0 0,0 1 0,1-1 0,-1 1 0,0-1-1,1 0 1,-1 1 0,1-1 0,-1 0 0,0 0 0,1 1 0,-1-1 0,1 0-1,-1 0 1,1 1 0,-1-1 0,1 0 0,-1 0 0,1 0 0,-1 0 0,1 0 0,-1 0-1,1 0 1,-1 0 0,1 0 0,-1 0 0,1 0 0,-1 0 0,1-1 0,-1 1-1,1 0 1,0 0 0,27-2 486,26-11 212,-2-2 1,68-28-1,-43 14-128,1235-484 3048,-1278 496-3466,12-5 134,-82 32-341,1 3 1,-34 15-1,-4 3-14,-1158 477-916,1204-498 743,26-10-6,4-1-43,103-61 220,199-82 0,129-18 775,16-6-549,-408 144-734,-60 27 456,0 0 0,0 2 0,0 0 0,1 1 0,-21 10-1,-6 2 68,-526 207 290,20 49-8,537-265-332,20-9-66,25-11-165,272-114-1320,52-22-22,-84 49 1425,234-96 354,-495 189-129,0 1 74,0-1 0,0-1-1,-1 0 1,13-9-1,-22 15-96,-1 0-1,0-1 0,0 1 1,0 0-1,0 0 0,0 0 1,0 0-1,0-1 0,0 1 1,0 0-1,0 0 0,0 0 1,0 0-1,0-1 0,0 1 1,0 0-1,0 0 1,0 0-1,0 0 0,0-1 1,0 1-1,0 0 0,0 0 1,0 0-1,0-1 0,0 1 1,0 0-1,0 0 0,0 0 1,0 0-1,-1 0 0,1-1 1,0 1-1,0 0 0,0 0 1,0 0-1,0 0 0,-1 0 1,1 0-1,0 0 0,0 0 1,0-1-1,0 1 0,-1 0 1,1 0-1,0 0 0,0 0 1,0 0-1,0 0 0,-1 0 1,1 0-1,0 0 0,0 0 1,0 0-1,0 0 0,-1 0 1,1 0-1,0 0 0,0 0 1,0 0-1,0 1 0,-1-1 1,1 0-1,0 0 0,0 0 1,0 0-1,0 0 0,-1 0 1,-19 1 248,-35 11-58,1 2 1,-103 41-1,82-27-151,-401 156 437,322-116-418,-148 90 0,275-140-99,27-18 25,0 0-1,0 0 0,0 0 0,0 0 0,1 0 1,-1 0-1,0 0 0,0 0 0,0 0 1,0 0-1,0 0 0,0 0 0,0 0 0,0 0 1,0 0-1,0 1 0,0-1 0,0 0 1,1 0-1,-1 0 0,0 0 0,0 0 0,0 0 1,0 0-1,0 0 0,0 0 0,0 0 1,0 1-1,0-1 0,0 0 0,0 0 0,0 0 1,0 0-1,0 0 0,0 0 0,0 0 1,0 0-1,0 0 0,0 1 0,0-1 0,0 0 1,0 0-1,0 0 0,0 0 0,0 0 1,-1 0-1,1 0 0,0 0 0,0 0 0,0 0 1,0 1-1,0-1 0,0 0 0,0 0 1,0 0-1,0 0 0,0 0 0,0 0 0,0 0 1,-1 0-1,1 0 0,0 0 0,0 0 1,14-2-223,22-7 23,322-140-2983,-154 61 1624,-65 32 1262,298-140 1366,-432 193-1017,0 0 28,1 1 1,-1-1-1,0-1 0,0 1 1,-1-1-1,1 1 1,-1-1-1,1-1 1,3-4-1,-8 9-44,0-1 1,0 1-1,0 0 0,1 0 1,-1-1-1,0 1 0,0 0 1,0-1-1,0 1 0,0 0 1,0 0-1,0-1 0,0 1 1,0 0-1,-1 0 0,1-1 1,0 1-1,0 0 0,0 0 1,0-1-1,0 1 0,0 0 1,0 0-1,-1-1 1,1 1-1,0 0 0,0 0 1,0 0-1,-1-1 0,1 1 1,0 0-1,0 0 0,0 0 1,-1 0-1,1 0 0,0 0 1,0-1-1,-1 1 0,1 0 1,0 0-1,0 0 0,-1 0 1,1 0-1,0 0 0,0 0 1,-1 0-1,1 0 0,0 0 1,-1 0-1,1 0 0,0 0 1,0 0-1,-1 0 0,1 1 1,-22-1 495,20 0-416,-39 6 76,0 2 1,1 1-1,0 2 1,1 3-1,-40 18 1,34-14-141,-117 46-424,2 7 0,-271 166 0,410-220-903,52-38-14167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19860,'11'1'2153,"7"2"-1505,7-2-344,4 1 656,3-2-408,1 3 32,-2 0-384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18604,'1'1'211,"0"0"0,1 0 0,-1 0 0,0 1 0,0-1 0,1 0 0,-1 0 0,0 1-1,0-1 1,-1 0 0,1 1 0,0-1 0,0 1 0,-1 0 0,1-1 0,-1 1 0,1-1 0,-1 1 0,0 0 0,1-1 0,-1 1 0,0 0 0,0-1 0,0 1-1,-1 2 1,0 7 674,0 0 0,-7 20-1,3-11-383,4-14-397,0-1 1,1 0-1,-1 0 0,1 0 0,0 1 0,0-1 0,1 0 1,1 8-1,-1-12-93,-1 1 1,1-1-1,0 1 0,-1-1 1,1 0-1,0 1 0,0-1 1,0 0-1,0 0 0,0 1 1,0-1-1,0 0 0,0 0 1,1 0-1,-1-1 0,0 1 1,1 0-1,-1 0 0,1-1 1,-1 1-1,0-1 1,1 1-1,-1-1 0,1 0 1,0 1-1,-1-1 0,1 0 1,-1 0-1,1 0 0,-1 0 1,1 0-1,1-1 0,4 0-12,0-1 0,0 0 0,0-1 0,0 0 0,-1 0-1,1 0 1,-1-1 0,0 1 0,0-2 0,0 1-1,0-1 1,-1 1 0,0-2 0,0 1 0,0 0-1,-1-1 1,8-12 0,-13 19 2,-2 5-151,0 0-1,0 1 1,0-1 0,1 1 0,0 0-1,0 0 1,1 0 0,0 0-1,0 0 1,0 8 0,6 2-118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35 17316,'0'0'86,"1"0"0,-1 0 0,1 0 1,0 0-1,-1 1 0,1-1 0,-1 0 1,1 0-1,-1 0 0,1 1 0,-1-1 1,1 0-1,-1 0 0,1 1 0,-1-1 1,1 0-1,-1 1 0,1-1 0,-1 1 1,0-1-1,1 1 0,-1-1 0,0 1 1,1-1-1,-1 1 0,0-1 0,0 1 1,1-1-1,-1 1 0,0-1 0,0 1 1,0-1-1,0 1 0,0 0 0,0-1 1,0 1-1,0-1 0,0 1 0,0-1 1,0 1-1,0 0 0,-1 0 0,-2 31 1808,3-31-1575,-17 119 2367,-41 199-1094,51-291-1300,6-18 67,6-18 78,9-33-195,-2 0 0,8-52 0,-2 9-217,-12 60-29,28-102-79,-26 103 32,0 1 1,1 0-1,16-27 0,-24 47 41,1 0 1,-1-1 0,1 1 0,-1 0 0,1 0 0,0 0 0,0 1-1,0-1 1,0 0 0,0 1 0,0-1 0,0 1 0,0 0 0,1-1 0,3 0-1,-4 1 6,-1 1 0,1 0 0,-1 0-1,1 0 1,-1 0 0,1 1 0,-1-1-1,1 0 1,-1 0 0,1 1-1,-1-1 1,0 1 0,1 0 0,-1-1-1,0 1 1,1 0 0,-1 0 0,0 0-1,0-1 1,1 1 0,-1 1-1,0-1 1,0 0 0,0 0 0,-1 0-1,3 3 1,5 10-4,0 1 0,-1 0-1,0 1 1,-1-1 0,-1 1 0,-1 1 0,0-1-1,-1 0 1,-1 1 0,0 0 0,-1 18-1,-1-28 36,0-1-1,-1 1 0,1 0 0,-1-1 0,-1 1 0,1-1 0,-1 0 1,-1 0-1,1 1 0,-1-1 0,0 0 0,0-1 0,0 1 0,-1-1 0,0 1 1,0-1-1,-1 0 0,1-1 0,-1 1 0,0-1 0,0 0 0,-1 0 1,1 0-1,-1-1 0,0 0 0,0 0 0,0 0 0,0-1 0,0 0 0,-1 0 1,1-1-1,-1 1 0,1-1 0,-1-1 0,1 1 0,-12-2 0,10 0-10,1 0 0,0 0 0,-1-1 0,1 0 0,0 0 0,0-1 0,-11-6 0,16 8-126,0 0 0,0 0 0,0 0 0,0-1 0,0 1 0,0-1 1,0 1-1,0-1 0,0 0 0,1 0 0,-1 0 0,1 0 0,0 0 0,-1 0 1,1 0-1,0 0 0,0 0 0,0-1 0,0 1 0,1 0 0,-1-1 0,1 1 1,-1-1-1,1 1 0,0 0 0,0-5 0,0 6 4,1 0-1,-1-1 1,0 1-1,1 0 1,0-1-1,-1 1 0,1 0 1,0 0-1,-1 0 1,1-1-1,0 1 1,0 0-1,0 0 1,0 0-1,0 0 1,0 1-1,0-1 1,1 0-1,-1 0 1,0 1-1,0-1 1,1 0-1,-1 1 1,0-1-1,1 1 1,-1 0-1,0-1 1,1 1-1,2 0 1,15-1-933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22749,'8'0'1816,"12"2"1693,-19-2-3476,-1 1-1,1-1 1,-1 1-1,1-1 1,0 1-1,-1-1 1,0 1-1,1 0 1,-1-1 0,1 1-1,-1 0 1,0-1-1,1 1 1,-1 0-1,0-1 1,0 1-1,0 0 1,1 0-1,-1-1 1,0 1 0,0 0-1,0 0 1,0-1-1,0 1 1,0 0-1,-1 0 1,0 5-23,0-1 0,0 0-1,0 0 1,-1 0 0,0 0 0,0 0 0,0-1 0,-1 1-1,0 0 1,0-1 0,0 0 0,0 0 0,-1 0 0,1 0-1,-1 0 1,-6 4 0,4-2-32,0 0 1,0 0-1,1 0 0,0 0 1,-8 14-1,13-19 2,-1 0-1,1-1 0,0 1 1,0 0-1,0-1 0,0 1 1,0 0-1,1-1 0,-1 1 1,0 0-1,0-1 1,0 1-1,1 0 0,-1-1 1,0 1-1,0 0 0,1-1 1,-1 1-1,1-1 0,-1 1 1,1-1-1,-1 1 1,1-1-1,-1 1 0,1-1 1,-1 1-1,1-1 0,-1 0 1,1 1-1,0-1 0,-1 0 1,1 1-1,1-1 1,31 14-352,-20-10 257,-9-2 95,-1 0 1,1 1-1,0-1 0,-1 0 1,1 1-1,-1 0 0,0 0 1,0 0-1,0 0 1,0 0-1,3 6 0,-5-7 35,0-1-1,-1 1 1,1-1-1,0 1 0,-1-1 1,0 1-1,1-1 1,-1 1-1,0-1 0,0 1 1,1 0-1,-1-1 1,0 1-1,-1-1 1,1 1-1,0 0 0,0-1 1,-1 1-1,1-1 1,-1 1-1,1-1 1,-1 1-1,0-1 0,0 0 1,1 1-1,-1-1 1,0 0-1,0 1 1,0-1-1,0 0 0,-1 0 1,1 0-1,-2 1 1,-4 4 174,-1-1-1,0 0 1,0-1 0,0 0 0,-1 0 0,1 0 0,-1-1-1,0-1 1,-18 4 0,22-5-144,0-1-1,-1 1 1,1-1 0,-1 0-1,1 0 1,0 0 0,-1-1-1,1 0 1,0 0 0,-1 0-1,1 0 1,0-1-1,0 0 1,0 0 0,0-1-1,0 1 1,1-1 0,-7-5-1,10 7-148,0 0 1,0 0-1,0 0 0,0 0 0,0-1 0,1 1 1,-1 0-1,0-1 0,0 1 0,1 0 0,-1-1 1,1 1-1,-1-1 0,1 1 0,0-1 1,0 1-1,-1-1 0,1 0 0,0 1 0,0-1 1,1 1-1,-1-1 0,0 1 0,0-1 0,1 1 1,-1-1-1,1-1 0,1 0-81,-1 1-1,1-1 1,0 0 0,-1 0-1,1 1 1,0-1 0,1 1-1,-1-1 1,0 1-1,1 0 1,-1 0 0,5-2-1,19-9-766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23725,'3'4'1344,"4"2"-527,0-6-105</inkml:trace>
  <inkml:trace contextRef="#ctx0" brushRef="#br0" timeOffset="1">1 174 20068,'17'10'2577,"6"-4"-1593,6-6-384,-1-4 1361,10 2-681,-3-1-296,3-1-888,-4-2-424,1 0 328,-4-1-144,-2-7-144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271 12179,'-165'-145'1644,"152"132"-1624,-1 0 0,-1 1 0,0 1 1,0 1-1,-1 0 0,-27-13 0,34 19-18,-1 1 0,0 0 0,0 0 0,0 1 1,0 0-1,0 1 0,-1 0 0,1 1 0,0 0 0,-1 1 0,1 0 0,0 0 1,-16 5-1,6 0-1,0 2 1,1 0 0,0 1-1,1 1 1,-34 24 0,-80 73 64,121-97-58,-18 17 15,1 0 1,1 2-1,2 1 1,1 1-1,1 1 1,2 1-1,1 1 0,1 1 1,-19 54-1,1 10 25,-42 191-1,67-226-16,3 0 0,3 0 0,2 1 0,6 84 0,3-107-13,0-1 1,3 1-1,2-1 1,1 0 0,2-1-1,2 0 1,1-1-1,2-1 1,2-1-1,2-1 1,1 0 0,39 46-1,-40-57 7,1 0-1,0-2 1,2-1 0,49 34-1,-57-45-8,2 0 1,-1-2-1,1 0 0,0-1 0,1-1 0,0 0 0,0-2 0,38 5 0,-19-7-1,0-2 0,0-2 0,0-1 0,0-2 0,-1-2 0,1-1 0,-1-3 0,-1 0 0,0-3 0,39-18 0,-8-2 0,-2-3-1,-2-3 1,-1-3 0,73-64 0,-91 68-3,-3-2 1,-1-2-1,-2-1 1,-2-2-1,-2-2 1,-3-1-1,-1-2 1,-2-1-1,-3-1 0,21-59 1,-33 71 80,-1-1-1,-3 0 1,-1-1 0,-2 0 0,-1-1-1,-3 1 1,-2-1 0,-1 0 0,-2 1-1,-2-1 1,-2 1 0,-2 0 0,-2 1 0,-21-59-1,16 62-22,-3 0-1,-1 1 1,-2 1-1,-1 0 1,-2 2-1,-1 1 1,-1 1-1,-45-41 1,46 50-274,-1 1 1,-2 2-1,0 0 1,0 2 0,-2 1-1,0 1 1,-1 2-1,-1 1 1,0 2-1,-58-13 1,50 17-23,0 2 0,-1 2 1,-56 2-1,-12 10-246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12419,'0'1'195,"-1"-1"0,0 1 0,0-1 0,0 0 0,0 1-1,0-1 1,0 0 0,1 0 0,-1 0 0,0 0 0,0 0 0,0 0 0,0 0 0,0 0 0,0 0 0,0 0 0,0-1 0,-1 1 0,1-1 50,1 1 0,-1-1 0,1 1 0,-1-1 0,1 1 0,0 0 0,-1-1 0,1 0 0,0 1-1,-1-1 1,1 1 0,0-1 0,0 1 0,-1-1 0,1 0 0,0 1 0,0-1 0,0 1 0,0-1 0,0 0 0,0 0 0,0-1 319,0-1 0,1 1 0,-1-1 0,0 1 0,1 0 0,0-1 0,0 1 0,0 0 1,0-1-1,0 1 0,0 0 0,3-4 0,-3 6-516,-1 0 1,1-1-1,-1 1 1,1 0 0,0 0-1,-1 0 1,1-1-1,0 1 1,0 0-1,-1 0 1,1 0-1,0 0 1,-1 0-1,1 0 1,0 0 0,-1 1-1,1-1 1,0 0-1,-1 0 1,1 0-1,0 1 1,-1-1-1,1 0 1,-1 1-1,1-1 1,0 0 0,-1 1-1,1 0 1,21 16 200,-19-14-171,5 3-86,-1 0 0,1-1 1,0 0-1,0 0 0,1-1 1,-1 0-1,1 0 0,18 4 0,-23-7-81,1 0-1,0-1 1,-1 1-1,1-1 1,0 0-1,-1 0 1,1-1-1,0 1 1,-1-1-1,1 0 0,0-1 1,-1 1-1,0-1 1,1 0-1,-1 0 1,0 0-1,0 0 1,0-1-1,7-5 0,15-17-231,-1-2-119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15171,'3'-7'879,"3"-10"2414,-9 14-1128,-7 7 297,1 5-2108,0-1-1,0 1 0,1 0 0,0 1 0,1 0 0,0 1 0,-10 18 0,16-28-347,0 0 1,1 0-1,-1 1 0,0-1 0,1 0 0,-1 0 1,1 0-1,-1 0 0,1 1 0,-1-1 1,1 0-1,0 0 0,0 1 0,0-1 1,0 0-1,0 0 0,0 1 0,0-1 0,0 0 1,0 1-1,0-1 0,1 0 0,-1 0 1,0 1-1,1-1 0,-1 0 0,1 0 1,0 0-1,-1 0 0,1 0 0,0 0 0,0 0 1,0 0-1,-1 0 0,1 0 0,0 0 1,0 0-1,0-1 0,1 1 0,-1 0 1,0-1-1,0 1 0,0-1 0,3 2 0,5 0 11,1 1-1,-1-1 0,1 0 1,18 0-1,-18-1-7,-6-1-8,12 1-12,0 1 0,0 0 0,-1 1 0,1 1 0,17 6 0,-30-9 1,0 0 0,0 1 1,0-1-1,-1 1 0,1-1 0,0 1 0,-1 0 1,0 0-1,1 0 0,-1 0 0,0 1 1,0-1-1,0 0 0,0 1 0,-1-1 0,1 1 1,-1 0-1,1 0 0,-1 0 0,0-1 1,0 1-1,0 0 0,-1 0 0,1 1 0,-1-1 1,1 0-1,-1 0 0,0 0 0,0 0 0,-1 0 1,1 0-1,-1 0 0,-1 6 0,1-4 0,-1 1-1,0 0 0,-1-1 1,1 1-1,-1-1 0,0 0 1,0 0-1,-1 0 0,1 0 1,-1-1-1,0 1 0,-1-1 1,1 0-1,-1 0 0,1-1 1,-1 1-1,0-1 0,-1 0 1,1 0-1,0-1 0,-1 1 1,1-1-1,-1-1 0,0 1 1,0-1-1,0 0 0,0 0 1,0-1-1,0 1 0,0-1 1,0-1-1,0 1 0,1-1 1,-1 0-1,0 0 0,0-1 1,0 0-1,1 0 0,-1 0 1,1-1-1,-1 0 0,1 0 1,0 0-1,0 0 0,-4-5 1,-1-2-327,1 0 0,0 0 0,0-1 0,1 0 0,-9-18 0,3 1-298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18924,'8'-5'2064,"2"4"-1191,2-2-297,9 0 1376,3 2-648,9-2-567,4 0-201,5-3-352,-1-1-184,-2 1-816,0 2-481,-8-3 1049,-2 1-224,-5 5-176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16171,'-5'8'4379,"13"-9"-848,3-1-3055,125-27 2385,-64 17-2441,-17 2-316,103-4 0,-111 20-523,-40-4-155,0-1 1,0 0-1,1 0 0,-1 0 0,10-1 0,-17 0 537,0 0 1,0 0 0,0-1-1,1 1 1,-1 0 0,0 0-1,0 0 1,1 0-1,-1 0 1,0 0 0,0 0-1,0 0 1,0-1 0,1 1-1,-1 0 1,0 0-1,0 0 1,0 0 0,0 0-1,1-1 1,-1 1 0,0 0-1,0 0 1,0 0-1,0-1 1,0 1 0,0 0-1,0 0 1,0-1-1,0 1 1,0 0 0,0-1-1,1 1-153,-1-6-694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19476,'-1'0'908,"-4"0"-267,0 0-1,0 0 0,0 1 1,0 0-1,0 0 0,-10 3 1,-2 4-610,1 1 0,0 1 0,0 0 1,1 1-1,0 0 0,1 1 1,1 1-1,0 0 0,0 1 0,1 0 1,1 1-1,1 1 0,0-1 0,1 2 1,0-1-1,2 1 0,0 0 1,1 1-1,-8 32 0,13-42-17,0-1-1,0 1 1,1-1 0,0 1-1,0 0 1,0-1 0,1 1-1,1-1 1,-1 1 0,4 9-1,-4-14-3,0 0 0,1 1 0,-1-1 0,1 0 0,0 0 0,0-1 0,0 1 0,0 0 0,1-1 0,-1 1 0,1-1 0,-1 1 0,1-1-1,0 0 1,0 0 0,0-1 0,0 1 0,0-1 0,0 1 0,0-1 0,1 0 0,-1 0 0,0 0 0,5 0 0,0 0 46,1-1 0,0 0-1,0-1 1,0 0 0,0 0 0,0-1 0,0 0-1,-1-1 1,1 0 0,-1 0 0,14-7 0,-15 6 38,0 0 0,0 0-1,0-1 1,-1 0 0,0 0 0,0 0 0,0-1 0,-1 0 0,0 0 0,0-1 0,0 1 0,-1-1-1,4-8 1,-7 13-54,0-1-1,0 1 0,0 0 1,-1-1-1,1 1 0,-1-1 1,1 1-1,-1-1 0,0 1 0,0-1 1,0 1-1,0-1 0,-1 1 1,1 0-1,-1-1 0,0 1 1,1-1-1,-1 1 0,-2-3 1,1 1 2,-1 0 0,1 1 0,-1-1 0,0 1 0,0 0 0,0 0 1,-1 0-1,1 1 0,-1-1 0,-4-2 0,-3-1-65,1 2-1,-1-1 1,0 1-1,0 1 0,0-1 1,0 2-1,-18-2 1,6 4-208,8-2-3405,33-9 1434,8 0 1107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17996,'0'0'54,"0"0"-1,0 0 1,0 0 0,0 0 0,0 0 0,0-1-1,0 1 1,0 0 0,0 0 0,0 0 0,0 0-1,0 0 1,0 0 0,0-1 0,0 1 0,0 0-1,0 0 1,0 0 0,0 0 0,0 0 0,0-1-1,0 1 1,0 0 0,0 0 0,0 0 0,0 0-1,0 0 1,0-1 0,0 1 0,0 0 0,0 0-1,0 0 1,-1 0 0,1 0 0,0 0 0,0 0-1,0 0 1,0-1 0,0 1 0,0 0 0,-1 0-1,1 0 1,0 0 0,0 0 0,0 0 0,0 0-1,0 0 1,-1 0 0,-8 5 1671,-7 12 574,14-13-2144,-1-1-1,2 1 1,-1 0-1,1 0 1,-1 1-1,1-1 1,0 0 0,0 0-1,1 1 1,-1-1-1,1 6 1,0-9-142,0-1-1,0 0 1,0 1 0,1-1-1,-1 0 1,0 1 0,0-1 0,0 1-1,0-1 1,0 0 0,0 1-1,1-1 1,-1 0 0,0 0-1,0 1 1,1-1 0,-1 0 0,0 1-1,0-1 1,1 0 0,-1 0-1,0 1 1,1-1 0,-1 0-1,0 0 1,1 0 0,-1 0-1,0 1 1,1-1 0,-1 0 0,1 0-1,15-3 215,11-11 84,-22 10-244,-1 0 0,0 0 0,0-1 0,0 1 0,-1-1 0,5-7 0,-7 10-59,0 1 0,0-1 0,0 0 0,0 1-1,0-1 1,-1 0 0,1 0 0,0 1 0,-1-1-1,0 0 1,1 0 0,-1 0 0,0 0-1,0 0 1,0 0 0,0 1 0,0-1 0,0 0-1,-1 0 1,1 0 0,-1 0 0,1 0 0,-2-2-1,1 3-28,1 1 0,0-1-1,-1 1 1,1-1-1,-1 1 1,1 0 0,-1-1-1,1 1 1,-1 0-1,1-1 1,-1 1-1,1 0 1,-1-1 0,1 1-1,-1 0 1,1 0-1,-1 0 1,0 0 0,1 0-1,-1 0 1,1 0-1,-1 0 1,0 0 0,1 0-1,-1 0 1,1 0-1,-1 0 1,0 0 0,1 0-1,-1 1 1,0-1-1,-16 12-2003,12-7 781,5-4 607,5-2-102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19692,'-10'18'6456,"-2"17"-4647,10-29-1852,0 0-1,0 0 1,1 0-1,0 0 1,0 0 0,0 1-1,1-1 1,0 0 0,1 11-1,0-15-1,0 0 0,0 0 0,1 0 0,-1 0 0,0 0 0,1 0 0,-1 0 0,1-1 0,-1 1 0,1-1 0,0 1 0,0-1 0,0 0-1,0 1 1,0-1 0,0 0 0,0 0 0,0-1 0,0 1 0,3 0 0,7 3-184,0-2-1,19 3 1,-16-3 97,0 0 23,33 6-57,-46-7 178,1 0 0,-1-1 0,1 1-1,-1 0 1,1 0 0,-1 1 0,0-1-1,1 1 1,-1-1 0,0 1 0,0 0 0,0-1-1,0 1 1,2 3 0,-4-4 8,1 1 1,-1-1-1,0 1 0,1-1 1,-1 0-1,0 1 1,0-1-1,0 0 1,0 1-1,0-1 0,0 1 1,0-1-1,-1 0 1,1 1-1,0-1 0,-1 0 1,1 1-1,-1-1 1,0 0-1,1 0 1,-1 1-1,0-1 0,0 0 1,1 0-1,-1 0 1,-2 1-1,-28 27 470,-35 19 349,58-42-740,-1-1 0,0-1-1,0 1 1,0-1 0,-19 5-1,26-9-118,0 1-1,-1-1 1,1 0-1,0 0 0,0 0 1,0 0-1,0 0 1,0 0-1,0-1 0,0 1 1,0-1-1,0 1 1,0-1-1,0 0 0,0 0 1,0 0-1,0 0 1,0 0-1,1 0 0,-1 0 1,0-1-1,1 1 1,-1 0-1,1-1 1,-1 0-1,1 1 0,0-1 1,-2-3-1,0-1-8,0-1 1,0 0-1,0 0 0,1 0 0,0 0 0,-1-13 1,-2-14-203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17676,'10'-6'2448,"4"2"-1247,4-2-481,9 0 1984,-1 2-1031,14 2-769,3-2-320,7 3-616,-1-1-448,1 2-848,-3 2-73,-8-2 1009,-1 2-336,-12 1-240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21085,'12'1'2360,"12"-5"-1384,6-9-368,13-1 1265,6-1-481,7-5-528,0 3-216,-3 3-584,-2-5-256,-6 6-552,-8 3-408,-13 0 1480,-6 3-624,-11-5-120,-1 1-176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18652,'9'-19'2172,"-9"18"-2111,0 1 0,0 0 0,0 0 1,0-1-1,0 1 0,0 0 0,0-1 0,0 1 0,0 0 0,0 0 1,0-1-1,0 1 0,0 0 0,-1 0 0,1-1 0,0 1 0,0 0 0,0 0 1,0-1-1,0 1 0,-1 0 0,1 0 0,0 0 0,0 0 0,0-1 1,-1 1-1,1 0 0,0 0 0,0 0 0,-1 0 0,1 0 0,0-1 1,0 1-1,-1 0 0,1 0 0,-1 0 0,-1 0 101,0 1-1,-1-1 1,1 0-1,0 1 1,0 0 0,-1-1-1,1 1 1,0 0-1,0 0 1,0 0-1,0 1 1,0-1 0,-4 3-1,-9 10-64,-1 0 0,2 0 0,0 2 0,1 0 0,0 0 0,1 1 0,1 1 0,1 0 0,1 0 0,0 1 0,1 0 0,1 1 0,1 0 0,-6 36 0,11-50-60,0-1-1,1 1 1,0-1 0,0 1-1,1-1 1,-1 0-1,1 1 1,0-1 0,1 1-1,-1-1 1,1 0-1,2 6 1,-2-9-22,-1 0 0,1 0 0,0 0 0,-1 0 0,1 0 0,0 0 0,0 0 0,0-1 0,0 1 0,1-1 0,-1 1 0,0-1 0,0 0 0,1 0 0,-1 0 0,1 0 0,-1 0 0,1-1 0,0 1 0,-1-1 0,1 1 0,-1-1 0,1 0 0,0 0 0,-1-1 0,1 1 0,3-1 0,2-1 35,-1 1 0,1-2 0,-1 1 0,1-1 0,-1-1 0,0 1 0,0-1 0,0 0-1,-1-1 1,9-7 0,-4 3 71,-1-1 0,0 0-1,0-1 1,15-22-1,-23 29-76,1 0 0,-1 0 0,0 0 0,0 0 0,-1 0 0,1 0 0,-1 0-1,0-1 1,0 1 0,0-9 0,-1 12-35,0-1 0,0 0 0,-1 0 1,1 0-1,0 1 0,-1-1 0,0 0 0,1 0 0,-1 1 0,0-1 0,0 1 0,1-1 1,-2 0-1,1 1 0,0 0 0,0-1 0,0 1 0,0 0 0,-1-1 0,1 1 0,-1 0 1,1 0-1,-1 0 0,1 0 0,-1 1 0,0-1 0,1 0 0,-4 0 0,-7-3-212,0 1-1,0 1 0,-19-2 1,26 3-308,-1 1 0,1 0 0,0 0 0,0 1 0,0 0 0,-7 1 0,11-2 442,1 1 0,-1-1 0,1 0 0,0 0 1,-1 0-1,1 1 0,-1-1 0,1 0 0,0 0 0,-1 1 1,1-1-1,0 0 0,0 0 0,-1 1 0,1-1 0,0 1 1,0-1-1,-1 0 0,1 1 0,0-1 0,0 0 1,-1 2-1,1 2-886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3238 376 10842,'-56'-29'434,"0"2"0,-2 3-1,-66-19 1,-187-37 465,193 52-617,-99-22 65,-309-33 1,429 75-338,0 4 1,-1 4-1,1 5 0,0 4 1,-165 36-1,186-24-7,2 3-1,1 4 0,2 2 1,0 4-1,-71 46 1,86-43-7,2 1 1,1 3 0,3 2 0,1 3 0,2 1-1,-52 68 1,85-95-8,0 1-1,1 0 1,1 0-1,1 1 1,1 0-1,-9 32 1,15-40 2,0 0 1,2 1-1,-1-1 1,2 1-1,0-1 1,1 1-1,0 0 1,1-1-1,1 1 0,0-1 1,8 27-1,1-11 1,2-1 0,1 0 0,28 45 0,65 74-14,-72-101 28,3-2 1,2-2-1,1-1 0,2-3 1,82 58-1,-48-48 11,3-4-1,109 45 1,182 43 27,-255-99-27,2-5 0,1-6 0,1-5 0,1-5 0,187-4 0,-91-18-2,289-50 0,-355 30-19,-2-6 0,251-95 0,-345 107 19,-1-1 0,-1-4 0,-1-1 0,77-58 0,-105 68 37,0-2 1,-2 0-1,-1-1 1,0-1 0,-2 0-1,0-2 1,-2 0-1,-1-2 1,-1 1 0,20-49-1,-27 49 16,-1 0-1,-1 0 1,-1 0 0,-1 0-1,-2-1 1,0 0-1,-2 1 1,-1-1 0,-1 0-1,-1 1 1,-2-1-1,-10-37 1,2 20-64,-2 0-1,-1 1 1,-2 1 0,-2 1-1,-2 0 1,-2 2 0,-1 0-1,-2 2 1,-2 1 0,-1 1-1,-64-57 1,68 72-63,0 2-1,-1 1 1,-1 1-1,0 1 1,-2 2-1,1 1 1,-41-11-1,13 9 5,0 2 1,-1 2-1,-67-2 0,-45 8-73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17260,'7'8'3082,"5"13"488,-10-17-3481,0 1 25,0 0 0,0 0 1,1 1-1,5 7 0,-7-13-101,-1 1 0,0-1-1,1 1 1,-1-1 0,0 0 0,1 1-1,-1-1 1,1 0 0,-1 1-1,1-1 1,-1 0 0,1 0 0,-1 1-1,1-1 1,-1 0 0,1 0-1,-1 0 1,1 0 0,-1 0 0,1 1-1,-1-1 1,1 0 0,0 0-1,0-1 9,0 1 0,0-1 0,0 1 0,0-1 0,-1 0 0,1 1 0,0-1 0,0 0 0,-1 0 0,1 1 0,0-1 0,-1 0 0,1 0 0,-1 0 0,1 0 0,-1 0 0,1-1 0,2-5 120,0 0 0,0-1 1,-1 1-1,0-1 1,-1 1-1,1-1 0,-1 0 1,-1-7-1,0 14-134,1 1-1,-1 0 1,0 0-1,0-1 1,0 1-1,0 0 1,0 0-1,0-1 1,0 1-1,0 0 1,0-1-1,0 1 1,0 0-1,0 0 1,0-1-1,0 1 1,0 0-1,0-1 1,0 1-1,0 0 1,-1 0-1,1-1 1,0 1-1,0 0 1,0 0-1,0 0 1,0-1-1,-1 1 1,1 0-1,0 0 1,0 0-1,0-1 1,-1 1-1,1 0 1,0 0-1,0 0 1,-1 0-1,1 0 1,0-1-1,0 1 1,-1 0-1,1 0 1,0 0-1,-1 0 1,1 0-1,0 0 1,0 0-1,-1 0 1,1 0-1,0 0 1,0 0-1,-1 0 1,1 0-1,0 0 1,-1 1-1,-9 11 127,10-10-179,-1 1-1,0-1 1,1 0-1,-1 0 1,1 1-1,0-1 1,0 0-1,0 0 1,0 1-1,0-1 1,0 0-1,1 1 1,-1-1-1,1 0 1,0 0-1,-1 0 1,1 1-1,0-1 1,0 0-1,2 2 1,-2-3-14,0 1 1,0-1 0,0 0-1,1 0 1,-1-1-1,0 1 1,0 0-1,1 0 1,-1 0 0,0-1-1,1 1 1,-1-1-1,1 1 1,-1-1 0,1 0-1,-1 1 1,1-1-1,-1 0 1,1 0-1,-1 0 1,1 0 0,-1 0-1,1-1 1,-1 1-1,1 0 1,-1-1 0,1 1-1,-1-1 1,0 1-1,1-1 1,2-1 0,18-15-424,3-7-160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16 433 14307,'-2'3'276,"0"-1"26,0 1-1,0-1 0,1 1 1,-1 0-1,1-1 1,0 1-1,-2 5 0,6-6 1453,4-6-597,9-9 148,-14 12-1148,41-36 1811,50-56-1,-40 32-1204,68-103-1,-70 73-345,-71 133-402,2 1-1,2 0 0,-14 63 1,28-100 0,1-1-1,0 1 1,1 0 0,-1 0 0,1 0 0,1-1 0,-1 1-1,1 0 1,1 7 0,-1-11-73,0 1-1,0-1 1,0 0-1,0 0 1,0 0-1,0 0 1,0 0-1,1 0 1,-1 0-1,1 0 1,0-1-1,-1 1 1,1 0-1,0-1 1,0 0-1,0 1 1,0-1-1,0 0 1,0 0-1,1 0 1,-1 0-1,0-1 1,1 1 0,-1 0-1,4 0 1,-5-1 45,9 2-3019,-21-1 1127,-1 0 985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15075,'-9'20'1737,"11"-11"-769,4-6-216,12-6 1152,7-3-263,9-4-377,2 0-160,12-4-264,4-2-95,3 3-345,0 3-320,-4 3-784,-3 0-393,-6 1-1391,-5-2 2000,-10 0-345,-8 1-359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17268,'-1'3'181,"0"0"0,0 0 0,-1 0 0,1 0 0,-1 0 0,1 0 0,-1-1 0,0 1 0,0 0 0,-1-1 0,1 0 0,0 1 0,-1-1 0,1 0 0,-4 2 0,-11 11 697,-9 14-143,2 1 0,-38 62 0,50-72-644,2 1 0,0-1 0,2 2 1,0-1-1,1 1 0,-4 27 0,9-43-61,2 0 0,-1 1 0,1-1 0,0 0 0,0 0 0,1 0 0,-1 1 0,2-1 0,-1 0 0,3 9 0,-2-12-4,-1-1 1,1 1 0,-1 0-1,1 0 1,0-1 0,0 1-1,0-1 1,0 1 0,1-1-1,-1 0 1,1 0 0,-1 0-1,1 0 1,0 0 0,0-1-1,0 1 1,0-1 0,0 0-1,0 0 1,0 0 0,0 0-1,4 0 1,4 0 82,-1 0 0,0 0 0,1-2 0,-1 1 0,0-1 0,0-1 0,1 0 0,-1 0 0,13-5 1,-9 1 113,0 0 1,0 0 0,0-1-1,-1-1 1,21-15-1,-32 21-159,1-1-1,0 1 0,-1 0 0,1-1 0,-1 0 1,0 1-1,0-1 0,0 0 0,0 0 0,1-4 1,-3 6-46,1 0 1,-1 0 0,0 0-1,0 0 1,0 0 0,0 0-1,0 0 1,0 0 0,0 0 0,0 0-1,0 0 1,0 0 0,-1 0-1,1 0 1,0 0 0,-1 0-1,1 0 1,-1 0 0,1 0 0,-1 0-1,1 0 1,-1 0 0,0 0-1,1 0 1,-1 1 0,0-1 0,0 0-1,0 1 1,0-1 0,1 0-1,-1 1 1,0-1 0,0 1-1,-2-1 1,-5-2 31,-1-1 0,1 2-1,0-1 1,-1 2 0,0-1-1,1 1 1,-15 0 0,3 0-389,0 2 0,-24 3 0,28 1-1837,16-4 2107,0-1 0,1 1 0,-1-1 0,1 0 0,-1 1 0,0-1-1,1 0 1,-1 1 0,1-1 0,-1 0 0,1 1 0,-1-1 0,1 0 0,-1 0 0,1 0 0,-1 0-1,1 0 1,-1 1 0,1-1 0,0 0 0,-1 0 0,1 0 0,-1 0 0,1 0 0,0-1-1,18 3-831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18892,'5'2'1824,"7"0"-1063,4 4-305,1-6 1016,4-3-408,11 0-432,2-3-200,5 0-376,0-2-176,-1 1-624,-3-2-256,-11 2 1760,-5-2-976,-15 2-152,-4 1-32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14891,'15'12'2497,"0"-12"-1297,13-6-448,3 0 2353,8-5-1889,4-1-176,-3 2-528,-3-1-736,-7 2 288,-2 4-96,-13-7-184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 15803,'-3'0'203,"1"-1"-1,0 1 0,0-1 0,1 1 1,-1-1-1,0 0 0,0 0 0,0 0 0,0 0 1,1 0-1,-1 0 0,0 0 0,1-1 1,-1 1-1,1 0 0,-1-1 0,1 0 0,0 1 1,0-1-1,0 0 0,0 1 0,-1-4 1,1 4-71,1-1 0,0 1 1,0-1-1,-1 1 1,1-1-1,0 0 0,1 1 1,-1-1-1,0 1 1,0-1-1,1 0 0,-1 1 1,1-1-1,-1 1 1,1-1-1,0 1 0,-1 0 1,1-1-1,0 1 1,0 0-1,0-1 0,0 1 1,0 0-1,0 0 1,1 0-1,-1 0 0,0 0 1,0 0-1,3-1 1,5-4 200,1 0 0,1 0 0,-1 1 0,1 1 0,15-5 0,-20 7-246,1 0-1,0 1 0,0 0 0,-1 0 1,1 1-1,0 0 0,0 0 0,0 1 0,-1-1 1,10 3-1,-14-2-73,0-1-1,0 1 1,-1-1 0,1 1-1,0 0 1,-1 0 0,1-1-1,0 1 1,-1 0 0,1 1 0,-1-1-1,0 0 1,1 0 0,-1 1-1,0-1 1,0 0 0,0 1-1,0-1 1,0 1 0,0-1 0,0 1-1,1 2 1,-2-1-4,1 0 1,-1 1-1,0-1 1,0 0-1,0 0 1,0 0-1,0 0 0,-1 0 1,0 0-1,1 1 1,-1-1-1,-1 3 1,-3 5-2,0-1 0,-1 1 0,0-1 1,-1 0-1,-13 16 0,1-6 5,13-14-9,0 0-1,0 0 1,0 0-1,1 1 0,0-1 1,1 1-1,-1 0 1,-5 14-1,10-20-24,0 0 0,0 0 0,0 1 1,0-1-1,0 0 0,0 0 0,0 0 0,0 1 0,0-1 1,0 0-1,1 0 0,-1 0 0,1 1 0,-1-1 0,1 0 1,-1 0-1,1 0 0,-1 0 0,1 0 0,0 0 0,0 0 1,-1 0-1,1 0 0,0 0 0,0-1 0,0 1 0,0 0 1,0-1-1,0 1 0,0 0 0,0-1 0,1 1 0,-1-1 0,0 0 1,0 1-1,0-1 0,0 0 0,1 0 0,1 1 0,6 0-366,2 1 0,-1-2 0,16 1 0,-19-1 335,24-1-328,2-1-131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17836,'0'1'165,"0"-1"0,0 1 0,1-1 0,-1 1 0,0-1 0,0 1 0,0 0 0,0-1 0,0 1 0,0-1 0,0 1 0,0-1 0,0 1 0,0-1 0,0 1 0,0-1 0,0 1 0,-1-1 0,1 1 0,0-1 0,0 1 0,0-1 0,-1 1 0,1-1 0,0 1 0,-1-1 0,1 1 0,0-1 0,-1 0 0,0 1 0,-17 18 2298,9-12-1519,3 0-775,0 0 1,1 0 0,-1 0-1,1 1 1,1 0-1,0 0 1,-5 10 0,8-16-199,1 0 0,-1 0 0,1 0 1,-1 0-1,1 0 0,0 1 0,0-1 1,-1 0-1,2 0 0,-1 0 0,0 0 0,0 0 1,1 0-1,-1 1 0,1-1 0,-1 0 1,1 0-1,0 0 0,0-1 0,0 1 1,0 0-1,0 0 0,1 0 0,-1-1 0,0 1 1,1 0-1,-1-1 0,1 0 0,0 1 1,-1-1-1,1 0 0,0 0 0,0 0 1,0 0-1,2 1 0,3 1-85,0-1-1,0 0 1,0 0-1,9 0 1,-12-1 96,1-1 0,-1 1 0,1-1-1,-1 1 1,0 1 0,0-1 0,1 1 0,-1-1 0,0 1 0,0 0 0,-1 1 0,1-1 0,6 6 0,-9-7 27,0 0 1,-1 0 0,1 0-1,-1 0 1,1 0 0,-1 0-1,1 0 1,-1 0 0,0 0-1,1 1 1,-1-1 0,0 0 0,0 0-1,0 0 1,0 0 0,0 1-1,0-1 1,0 0 0,-1 0-1,1 0 1,0 0 0,-1 1-1,1-1 1,0 0 0,-1 0 0,0 0-1,1 0 1,-1 0 0,1 0-1,-1 0 1,0 0 0,0 0-1,0-1 1,0 1 0,1 0 0,-1 0-1,0-1 1,-2 2 0,-3 2 42,0 0 0,0 0 0,0-1 0,-1 0 0,-7 3 0,-1-1-77,1-1 0,-1 0 0,0-1 0,-24 2-1,35-5-59,0 0-1,0 0 0,0-1 1,0 1-1,0-1 0,0 0 1,0 0-1,1 0 0,-1 0 0,-4-3 1,6 3 36,0-1 1,0 1-1,0 0 1,1-1-1,-1 1 1,0-1-1,1 0 1,0 0-1,-1 1 1,1-1-1,0 0 0,0 0 1,0 0-1,0 0 1,0 0-1,0-1 1,1 1-1,-1 0 1,0-3-1,0-28-427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18796,'13'5'2208,"10"-2"-1183,1-3-417,8-3 1208,4-2-463,2-5-457,4 0-400,-3 2-1120,-2-4-601,-13-2 993,-7 0-224,-7-1-208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18196,'21'1'584,"0"-2"0,-1-1 0,1 0 0,-1-1 0,0-2 0,24-7 0,4 0 332,643-129 3055,5 38-7566,-680 101 3118,18-4-1227,-34 6 1694,0 0 1,0 0-1,0 0 0,0 0 0,0 0 0,0 0 0,0 0 0,0 0 1,0 0-1,0 0 0,0 0 0,0 0 0,0-1 0,-1 1 1,1 0-1,0 0 0,0 0 0,0 0 0,0 0 0,0 0 0,0 0 1,0 0-1,0 0 0,0 0 0,0 0 0,0-1 0,0 1 1,0 0-1,0 0 0,0 0 0,0 0 0,0 0 0,0 0 0,0 0 1,0 0-1,1 0 0,-1 0 0,0 0 0,0 0 0,0-1 1,0 1-1,0 0 0,0 0 0,0 0 0,0 0 0,0 0 0,0 0 1,0 0-1,0 0 0,0 0 0,0 0 0,0 0 0,1 0 1,-1 0-1,0 0 0,0 0 0,0 0 0,0 0 0,0 0 1,0 0-1,0 0 0,0 0 0,0 0 0,0 0 0,0 0 0,0 0 1,1 0-1,-1 0 0,-7-1-578,-8 2-144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14275,'-5'18'401,"-1"-1"0,0 0 1,-13 22-1,-3 9-32,-3 13 113,-5 12-21,-27 101 0,57-174-453,-1 1 0,1 0 0,0 0 1,0-1-1,0 1 0,-1 0 0,1 0 0,0-1 0,0 1 0,0 0 0,0 0 0,1 0 0,-1-1 1,0 1-1,0 0 0,0 0 0,0-1 0,1 1 0,-1 0 0,0 0 0,1-1 0,-1 1 0,1 0 1,-1-1-1,1 1 0,-1-1 0,1 1 0,-1-1 0,1 1 0,0-1 0,-1 1 0,1-1 1,-1 1-1,1-1 0,0 0 0,0 1 0,-1-1 0,1 0 0,0 0 0,0 1 0,-1-1 0,1 0 1,0 0-1,0 0 0,1 0 0,14 5 18,-1 2 6,0-1 0,0 0 0,1-1 0,-1-1 0,1-1 0,0 0 0,0-1 1,0-1-1,0 0 0,29-3 0,-25-1-43,-1-1 1,0 0-1,0-1 0,0-2 1,-1 0-1,0 0 0,0-2 1,24-16-1,-27 15 7,0 0-1,22-21 1,26-40-24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5 445 14683,'-2'-4'260,"1"-1"0,1 0 0,-1 1-1,1-1 1,0 0 0,0 0 0,0 1 0,1-1-1,-1 0 1,2-5 0,2 0 115,0 0-1,0 1 1,8-14 0,7-6 193,1 1 1,1 2-1,2 0 1,41-38-1,-43 45-450,0 0 1,1 2-1,2 0 1,-1 2-1,2 0 0,0 1 1,31-11-1,-44 21-118,1-1 0,-1 2-1,1 0 1,0 0 0,1 1-1,-1 1 1,0 0 0,0 1-1,1 0 1,-1 1 0,0 1-1,0 0 1,0 1 0,0 0 0,0 1-1,0 0 1,17 10 0,80 54-15,-84-50 14,1-1 1,0-1-1,1-1 1,56 21-1,-74-34 5,1 0 0,-1-1 0,1 0 0,-1-1 0,1 0-1,-1-1 1,1 0 0,-1-1 0,1 0 0,-1 0 0,0-1 0,0-1-1,0 1 1,0-2 0,13-7 0,12-9-2,0-1 0,48-42 0,-15 13-1934,-68 51 1915,0 0-1,0-1 1,0 1 0,0 0 0,1 0 0,-1 0 0,0-1-1,0 1 1,0 0 0,0 0 0,0 0 0,0-1-1,0 1 1,0 0 0,0 0 0,0-1 0,0 1 0,0 0-1,0 0 1,0-1 0,0 1 0,0 0 0,0 0 0,0-1-1,0 1 1,0 0 0,0 0 0,0 0 0,0-1-1,-1 1 1,1 0 0,0 0 0,0 0 0,0-1 0,0 1-1,0 0 1,-1 0 0,1 0 0,0-1 0,-1 1-39,-6-6-483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84 19124,'9'-6'593,"63"-43"2656,-63 44-2939,-1 1-1,1 0 1,0 1-1,0 0 1,0 0 0,0 1-1,11-2 1,-19 4-267,1 0 0,0-1-1,-1 1 1,1 0 0,0 0 0,0 0 0,-1 0 0,1 1 0,0-1-1,-1 0 1,1 1 0,0-1 0,-1 1 0,1-1 0,-1 1 0,1 0 0,-1 0-1,1 0 1,1 1 0,-2-1-30,0 0 1,-1 0-1,1 1 0,0-1 0,-1 0 0,1 0 0,-1 1 1,1-1-1,-1 0 0,0 1 0,1-1 0,-1 1 0,0-1 1,0 0-1,0 1 0,0-1 0,0 1 0,-1 1 0,0 4-24,-1-1-1,0 1 1,-1-1-1,1 0 1,-1 0-1,0 0 1,-1 0-1,-4 7 1,-16 14-69,-50 48 0,49-52 116,1 0 0,-32 43 0,52-61-15,1-1 1,0 1-1,1-1 1,-1 1-1,1 0 1,0 0-1,0 0 1,1 0-1,-2 7 1,3-11-14,0 1 1,0 0 0,0 0 0,0-1 0,0 1-1,1 0 1,-1-1 0,0 1 0,1 0-1,-1-1 1,1 1 0,0 0 0,0-1-1,-1 1 1,1-1 0,0 0 0,0 1 0,0-1-1,0 0 1,1 1 0,-1-1 0,0 0-1,1 0 1,-1 0 0,0 0 0,1 0-1,-1 0 1,1 0 0,-1-1 0,1 1 0,0-1-1,1 1 1,5 1-97,-1 0-1,1-1 1,0 1-1,0-2 1,-1 1 0,1-1-1,0-1 1,-1 1 0,1-1-1,0-1 1,-1 1-1,1-1 1,14-6 0,-3 0-265,0-2 1,0 0-1,31-23 1,-11 5-127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19092,'0'11'2353,"-2"6"-1529,-6 5-336,-4 1 1712,1 6-1271,-2 4-273,3 0-320,0-2-128,6-2-456,2-3-176,5-8-561,3-4-383,1-11 984,2-3-208,-1-5-216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60 15851,'2'-5'749,"0"0"0,-1 0-1,1-1 1,-1 1-1,1-11 1,-2 16-653,0-1 1,0 0-1,0 0 0,-1 0 0,1 1 1,0-1-1,0 0 0,0 0 1,0 0-1,-1 1 0,1-1 0,0 0 1,-1 1-1,1-1 0,-1 0 0,1 1 1,-1-1-1,1 0 0,-1 1 1,0-2-1,0 2 7,0 0 0,0-1-1,0 1 1,0 0 0,0 0 0,-1-1 0,1 1 0,0 0 0,0 0 0,0 0 0,0 0-1,0 1 1,0-1 0,0 0 0,-1 0 0,1 1 0,0-1 0,0 1 0,-1 0 0,-9 4 180,0 2 1,0-1 0,1 1 0,-15 13 0,3-3-160,-6 6-46,0 1 1,-43 47 0,56-53-49,1 0 0,0 2 0,1 0 0,1 0 0,-12 29 0,21-41-18,0 0 1,0 0 0,1 1 0,0-1 0,0 1-1,1 0 1,1 0 0,-1-1 0,1 1-1,1 0 1,1 12 0,-1-18-2,0 1-1,0-1 1,0 1 0,0-1 0,1 1-1,-1-1 1,1 0 0,0 0-1,0 0 1,0 0 0,0 0 0,1 0-1,-1-1 1,1 1 0,-1-1-1,1 1 1,0-1 0,0 0 0,0 0-1,1 0 1,-1-1 0,0 1-1,1-1 1,-1 0 0,0 0 0,1 0-1,0 0 1,-1-1 0,6 1-1,-2-1 38,1 0-1,0-1 1,0 1-1,0-2 1,-1 1-1,1-1 1,-1 0-1,1-1 1,-1 0-1,0 0 1,0-1-1,0 1 1,11-10-1,-9 7 42,-1 0-1,0-1 0,0 0 1,-1-1-1,0 0 0,0 0 1,-1 0-1,0-1 0,9-17 1,-13 22-61,-1 1 0,0-1 0,0 0 0,0 1 0,0-1-1,0 0 1,-1 0 0,1 0 0,-1 0 0,0 1 0,0-1 0,-1 0 0,1 0 0,-1 0 0,0 0 0,-2-6 0,2 8-62,0 0 0,0 0 0,-1 0 0,1 0 0,-1 1 1,1-1-1,-1 0 0,1 1 0,-1-1 0,0 1 0,0-1 0,0 1 0,0 0 0,0 0 0,0 0 0,0 0 1,0 0-1,-1 0 0,1 0 0,0 1 0,0-1 0,-1 1 0,1 0 0,0 0 0,-1 0 0,1 0 0,0 0 1,-5 1-1,4-1-63,0 0 0,0 1 0,0-1 0,0 1 1,0 0-1,1-1 0,-1 1 0,0 1 0,0-1 1,1 0-1,-1 1 0,0-1 0,1 1 0,-1 0 1,1 0-1,-4 3 0,1 9-429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22772 0 10778,'0'0'53,"1"1"0,-1-1 0,1 0 1,-1 1-1,1-1 0,-1 0 0,0 1 0,1-1 0,-1 0 0,1 1 0,-1-1 0,0 1 0,1-1 0,-1 1 0,0-1 0,1 1 0,-1-1 0,0 1 0,0-1 0,1 1 0,-1-1 1,0 1-1,0-1 0,0 1 0,0 0 0,0-1 0,0 1 0,0-1 0,0 1 0,0 0 0,0-1 0,0 1 0,-1 0 0,-2 31 530,1-17 118,1 19-498,1 1 0,2-1 0,2 0 0,1 1 0,12 40 0,62 163 108,-51-166-174,-4 1-1,24 117 1,-37-100 252,-1 178 0,-30 93-90,-24-51-230,-23-4 209,-11 67 245,-110 658 161,169-941-394,-3 0 1,-61 154-1,66-206-256,-1-1 0,-1 0 0,-3-1-1,-1-1 1,-1-2 0,-2 0-1,-1-2 1,-49 45 0,5-17 9,-2-3 0,-3-3-1,-2-4 1,-2-3 0,-2-3 0,-132 47 0,146-68-10,-92 15 0,-73 0 40,216-35-67,-372 47 6,208-28-30,-654 38-166,-84-43-148,0-22 186,411 1-81,-871 14-771,771-2 894,-963 33 66,665-12 44,-395-9 21,-272 8 195,714 8-5,-93 2-41,437-21-157,-2400 51 189,2144-66-112,-367 4 104,281 39 456,7 74 16,623-67-373,-276 101 0,285-69 343,98-36 1,109-43-570,-19 8 102,28-12-162,1 1 1,-1 0 0,1-1-1,-1 1 1,1 0 0,0 0 0,0 0-1,-1 0 1,1 1 0,0-1 0,0 0-1,0 0 1,0 1 0,0-1-1,-1 3 1,2-3-10,0-1 0,1 1-1,-1 0 1,0 0 0,0-1-1,0 1 1,1 0 0,-1 0-1,0-1 1,1 1 0,-1 0 0,0-1-1,1 1 1,-1-1 0,1 1-1,-1 0 1,1-1 0,-1 1-1,1-1 1,-1 1 0,1-1-1,0 0 1,-1 1 0,1-1-1,0 1 1,-1-1 0,1 0 0,0 0-1,1 1 1,24 7-18,-24-7 13,44 8-261,1-1 0,1-2 0,-1-3 0,1-1-1,-1-3 1,56-7 0,-81 5 58,0-1 0,39-13 0,-21 2-223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15515,'-11'9'6538,"24"-8"-5573,97-6-290,-69 1-658,82 5-1,-117 0-13,0 0 0,0 0-1,-1 0 1,1 1 0,6 2-1,-11-4 0,1 1 0,-1-1 1,1 1-1,-1 0 0,1 0 0,-1 0 0,0 0 0,1 0 0,-1 0 0,0 0 0,0 1 1,0-1-1,0 0 0,0 1 0,0-1 0,0 0 0,0 1 0,-1-1 0,1 1 1,-1-1-1,1 1 0,-1 0 0,1 1 0,-1 2 9,0-1 0,0 1 0,0 0 0,-1-1 0,0 1 0,0 0 0,0-1 0,-1 1 0,1-1 0,-4 7 0,-27 42 109,28-47-105,-146 193 609,56-80-710,87-111-42,4-4 63,1-1 0,-1 1 0,0 0 0,1 0 0,0-1-1,0 1 1,0 1 0,-2 6 0,5-11 63,-1 0-1,0 0 1,0 0 0,0 0-1,0 0 1,0 0 0,0 0-1,0 0 1,1 0 0,-1 0-1,0 0 1,0 0 0,0 0-1,0 0 1,0 0 0,0 0-1,0 0 1,0 0 0,1 0-1,-1 0 1,0 0 0,0 0-1,0 0 1,0 1 0,0-1-1,0 0 1,0 0 0,0 0-1,0 0 1,0 0 0,0 0-1,0 0 1,1 0 0,-1 0-1,0 1 1,0-1 0,0 0-1,0 0 1,0 0 0,0 0-1,0 0 1,0 0 0,0 0-1,0 1 1,0-1 0,0 0-1,0 0 1,0 0 0,0 0-1,0 0 1,-1 0 0,1 0-1,0 1 1,0-1 0,0 0-1,0 0 1,0 0 0,0 0-1,0 0 1,0 0 0,0 0-1,0 0 1,0 0 0,0 0-1,-1 0 1,1 1 0,0-1-1,17-13-250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18876,'-2'0'170,"-1"-1"-1,0 1 1,1-1-1,-1 1 1,0 0-1,1 0 1,-1 0 0,0 1-1,1-1 1,-1 1-1,0-1 1,1 1 0,-5 2-1,4-1-93,1 0 0,-1 0-1,1 0 1,0 0 0,-1 1 0,1 0 0,0-1-1,0 1 1,1 0 0,-1 0 0,-1 4-1,-6 13 13,1 1-1,1 0 0,1 0 1,1 0-1,1 1 1,0 0-1,2 0 0,1 0 1,1 0-1,0 0 0,2 0 1,0 0-1,11 42 0,-12-60-65,1 1-1,0 0 1,-1-1-1,2 1 1,-1-1-1,0 1 1,1-1-1,0 0 1,0 0-1,7 7 1,-9-10-6,1 0 1,0 0-1,-1 0 1,1 0-1,0 0 1,0 0 0,0 0-1,0 0 1,0-1-1,0 1 1,0-1-1,0 1 1,0-1 0,0 0-1,0 0 1,0 0-1,0 0 1,0 0-1,0-1 1,0 1 0,0 0-1,0-1 1,0 0-1,0 1 1,0-1-1,0 0 1,3-2-1,5-4 64,-1 1-1,1-2 1,-1 1-1,-1-1 0,0-1 1,0 1-1,0-1 0,-1-1 1,8-14-1,8-16 265,17-43-1,-35 71-266,42-102 631,-46 113-581,-1 5-31,0 12 25,-3 31-33,1-31-53,2-7-22,-3 18-5,1 0 0,2 0 1,0 0-1,2-1 0,8 42 1,-9-64-10,0 0 0,1 0 0,-1 0 1,1-1-1,0 1 0,0 0 0,0-1 1,0 1-1,4 3 0,-5-6 3,1 1 0,-1-1 1,0 0-1,1 0 0,-1 0 0,1 0 0,0 0 0,-1 0 0,1 0 1,0-1-1,0 1 0,-1-1 0,1 1 0,0-1 0,0 1 1,0-1-1,0 0 0,-1 0 0,1 0 0,0 0 0,0 0 0,0-1 1,2 0-1,3-1 17,-1 0 0,0-1 1,1 0-1,-2-1 0,1 1 1,0-1-1,-1 0 1,1 0-1,-1-1 0,0 0 1,-1 0-1,5-6 0,7-9 176,24-41 0,-30 42-45,0 0 1,-1 0-1,11-41 0,-16 48-67,-1-1 1,-1 1 0,0-1-1,-1 0 1,0 0 0,-1 0-1,-3-23 1,3 34-112,0 0 0,-1 0 0,1-1 0,-1 1 0,0 0 0,0 0 0,1 0 1,-1 0-1,-1 0 0,1 0 0,0 0 0,0 0 0,-1 1 0,1-1 0,-1 0 0,0 1 0,1-1 1,-1 1-1,0-1 0,0 1 0,0 0 0,0 0 0,0 0 0,0 0 0,0 0 0,0 0 0,0 1 0,0-1 1,-1 1-1,1-1 0,0 1 0,0 0 0,-1 0 0,1 0 0,0 0 0,0 0 0,-1 1 0,1-1 1,0 1-1,0-1 0,0 1 0,-1 0 0,1 0 0,0 0 0,0 0 0,0 0 0,1 0 0,-1 1 0,0-1 1,0 1-1,1-1 0,-3 3 0,-2 2-785,3-3 584,0 0 1,0 0-1,0 0 0,-1-1 0,1 1 1,-6 1-1,1-1-522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93 18812,'-2'-6'322,"0"1"0,-1 0 0,0 1 0,0-1 0,0 0 0,-1 1-1,1 0 1,-1-1 0,0 1 0,-1 1 0,-6-6 0,9 8-226,0 0 1,0-1-1,0 1 0,0 0 1,0 0-1,0 1 0,0-1 0,0 0 1,-1 1-1,1-1 0,0 1 1,0 0-1,-1 0 0,1 0 0,0 0 1,-1 0-1,1 0 0,0 1 1,-1-1-1,1 1 0,0 0 1,0-1-1,0 1 0,0 0 0,0 0 1,0 0-1,0 1 0,0-1 1,0 0-1,-3 3 0,1 1-71,1 0-1,-1 0 1,1 0 0,-1 0-1,1 1 1,1 0 0,-1-1-1,1 1 1,0 0 0,0 0-1,1 0 1,0 0 0,0 0-1,0 0 1,1 1-1,0-1 1,0 0 0,1 0-1,-1 0 1,1 0 0,1 1-1,3 10 1,-4-15-24,-1-1-1,1 0 1,0 0 0,0 0-1,-1 0 1,1 0 0,0 0 0,0 0-1,0 0 1,0 0 0,1 0-1,-1-1 1,0 1 0,0 0-1,0-1 1,1 1 0,-1-1 0,0 1-1,0-1 1,1 1 0,-1-1-1,0 0 1,1 0 0,-1 0-1,1 0 1,-1 0 0,0 0 0,1 0-1,-1 0 1,0 0 0,1-1-1,-1 1 1,0-1 0,1 1-1,-1-1 1,0 1 0,0-1 0,2-1-1,3-1 17,0 0 0,-1-1 0,1 0 0,-1 0 1,0-1-1,6-6 0,-2-1 103,0-1 1,-1 0 0,0 0-1,-1-1 1,10-26 0,-21 60-26,-3 37 1,7-49-150,0-1 0,0 1 1,0-1-1,1 1 0,0-1 1,1 1-1,0-1 0,2 8 1,-3-14 21,-1 0 0,0 0 0,0-1 0,1 1 0,-1 0 0,1 0 0,-1-1 1,1 1-1,-1 0 0,1-1 0,-1 1 0,1 0 0,-1-1 0,1 1 0,0-1 0,-1 1 1,1-1-1,0 0 0,0 1 0,-1-1 0,1 1 0,0-1 0,0 0 0,0 0 0,-1 0 1,1 1-1,0-1 0,1 0 0,0-1-62,-1 1 0,1-1-1,0 1 1,-1-1 0,1 0 0,-1 0 0,1 1 0,-1-1 0,1 0-1,-1 0 1,0-1 0,3-1 0,2-4-489,0-1 1,0 0-1,8-14 0,-4 3 58,-1-1-1,0-1 1,9-37-1,-7 11-222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16804,'-15'42'3271,"-11"53"1,20-66-2747,1 0 1,2 1-1,0-1 0,2 1 1,4 36-1,-3-59-491,1-1 0,0 1-1,1-1 1,-1 1 0,1-1 0,1 0 0,4 10 0,-6-15-28,0 1 0,0 0 0,0-1 0,0 1 0,1-1 1,-1 0-1,0 1 0,1-1 0,-1 0 0,1 0 0,-1 1 0,1-1 1,0-1-1,-1 1 0,1 0 0,0 0 0,0-1 0,0 1 1,0-1-1,0 1 0,-1-1 0,1 0 0,0 0 0,0 1 0,0-2 1,0 1-1,0 0 0,0 0 0,0-1 0,3 0 0,4-3 5,0 0-1,0 0 1,0-1-1,0 0 1,-1-1-1,0 0 1,0 0-1,9-11 1,-7 8-10,1 0 1,-1 1-1,22-12 0,-32 19 0,1 1 0,0-1 0,0 1 0,0 0 0,0-1 0,0 1 0,0 0 0,0-1 0,0 1 0,-1 0 0,1 0 0,0 0 0,0 0-1,0 0 1,0 0 0,0 0 0,0 0 0,0 1 0,0-1 0,0 0 0,0 0 0,0 1 0,0-1 0,-1 1 0,1-1 0,0 1 0,0-1-1,0 1 1,-1-1 0,1 1 0,0 0 0,-1-1 0,1 1 0,0 0 0,-1 0 0,1-1 0,-1 1 0,1 0 0,-1 0 0,0 0 0,1 0-1,-1 0 1,0 0 0,0 0 0,1 1 0,1 7 5,0 1 0,-1 0 0,1 18 0,0-6 29,-2-21-33,0-1 0,0 0-1,0 0 1,0 1 0,0-1 0,0 0 0,0 0 0,0 1 0,0-1 0,0 0-1,0 0 1,1 1 0,-1-1 0,0 0 0,0 0 0,0 1 0,0-1 0,0 0-1,1 0 1,-1 0 0,0 1 0,0-1 0,0 0 0,1 0 0,-1 0 0,0 0-1,0 1 1,1-1 0,-1 0 0,0 0 0,0 0 0,1 0 0,-1 0 0,0 0-1,1 0 1,-1 0 0,0 0 0,0 0 0,1 0 0,-1 0 0,0 0 0,0 0-1,1 0 1,-1 0 0,0 0 0,0 0 0,1 0 0,-1-1 0,0 1 0,0 0-1,1 0 1,-1 0 0,0 0 0,0 0 0,0-1 0,1 1 0,-1 0 0,0 0-1,0 0 1,0-1 0,0 1 0,1 0 0,-1 0 0,0-1 0,0 1 0,0-1-1,12-16 130,-2-3-29,-2 1 0,-1-1 0,0-1 0,5-29 1,-12 52-104,0-1-1,0 0 1,1 0 0,-1 1 0,0-1 0,0 0 0,1 0 0,-1 0 0,1 1 0,-1-1 0,1 0-1,-1 0 1,1 0 0,0 0 0,-1 0 0,1 0 0,0 0 0,0 0 0,0 0 0,0 0 0,0 0-1,0-1 1,0 1 0,0 0 0,2 0 0,-1 1-73,1-1 0,-1 0 0,0 0 0,1 0-1,-1 0 1,1-1 0,-1 1 0,1-1 0,-1 1 0,1-1 0,0 0 0,4 0-1,24-6-359,-9 3 138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15091,'0'0'113,"0"0"-1,0-1 0,0 1 0,0 0 1,0 0-1,0 0 0,1-1 1,-1 1-1,0 0 0,0 0 0,0-1 1,0 1-1,-1 0 0,1 0 1,0 0-1,0-1 0,0 1 0,0 0 1,0 0-1,0-1 0,0 1 1,0 0-1,0 0 0,-1 0 0,1-1 1,0 1-1,0 0 0,0 0 1,0 0-1,0 0 0,-1 0 0,1-1 1,0 1-1,0 0 0,0 0 1,-1 0-1,1 0 0,0 0 0,0 0 1,-1 0-1,1 0 0,0 0 1,0 0-1,0 0 0,-1 0 0,1 0 1,0 0-1,0 0 0,-1 0 1,1 0-1,0 0 0,0 0 0,-1 0 1,1 0-1,0 0 0,0 0 1,0 0-1,-1 0 0,1 1 0,-18 15 2453,-16 26-1595,11-12-618,10-14-210,1 1-1,-16 30 0,28-46-139,-1-1-1,1 0 1,0 0 0,0 1 0,0-1-1,0 0 1,0 0 0,-1 1 0,1-1-1,0 0 1,0 0 0,0 1 0,0-1-1,0 0 1,0 1 0,0-1 0,0 0 0,0 1-1,0-1 1,0 0 0,0 0 0,0 1-1,0-1 1,0 0 0,0 1 0,1-1-1,-1 0 1,0 0 0,0 1 0,0-1-1,0 0 1,1 0 0,-1 1 0,12-1 18,19-11-35,-25 8 10,10-2-3,-1 1 0,1 0-1,0 1 1,0 0 0,17 0 0,-27 3 3,0 0 1,0 0-1,0 0 0,0 1 1,0 0-1,0 0 0,-1 0 0,1 1 1,0 0-1,-1 0 0,1 0 1,-1 1-1,0 0 0,0 0 1,0 0-1,0 1 0,4 3 1,-7-6 11,-1 1 0,0-1 0,0 1 0,0-1 0,0 1 0,0-1 0,0 1 0,0 0 1,0-1-1,0 1 0,-1 0 0,1 0 0,-1 0 0,1-1 0,-1 1 0,0 0 0,0 0 1,0 0-1,0 3 0,-1-2 24,1 0 1,-1 0-1,0-1 1,-1 1-1,1-1 1,0 1 0,-1-1-1,1 1 1,-1-1-1,0 0 1,-3 4-1,-2 1 83,0-2 0,0 1 0,-1-1 0,1 0 0,-1 0 0,0-1 0,-12 4 0,6-3 68,0-1 1,-24 4 0,32-7-291,0 0 1,0-1-1,-1 1 1,1-1 0,0-1-1,0 1 1,-1-1 0,-10-3-1,16 4 12,1 0-1,-1-1 1,0 1-1,0 0 1,1-1 0,-1 1-1,0 0 1,1-1-1,-1 1 1,1-1 0,-1 1-1,0-1 1,1 1-1,-1-1 1,1 1-1,-1-1 1,1 1 0,-1-2-1,1 2 16,0-1 0,0 1-1,0-1 1,0 1 0,0 0 0,0-1-1,0 1 1,0 0 0,0-1 0,1 1-1,-1-1 1,0 1 0,0 0-1,0-1 1,1 1 0,-1 0 0,0-1-1,0 1 1,1 0 0,-1-1 0,0 1-1,0 0 1,1 0 0,-1-1-1,28-13-2201,-26 13 2323,23-9-1200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70 335 14475,'12'-6'530,"0"1"2430,-24 18-270,4-7-2418,1 0 1,1 1-1,-1 0 0,1 0 1,0 1-1,1-1 0,-1 1 1,2 1-1,-1-1 0,1 1 1,0-1-1,1 1 0,0 0 1,-3 18-1,6-26-256,-1 0 1,1 1-1,0-1 0,0 0 1,0 1-1,0-1 0,0 1 1,0-1-1,0 0 0,0 1 1,0-1-1,1 0 0,-1 1 1,1-1-1,-1 0 0,1 0 1,-1 1-1,1-1 0,0 0 1,0 0-1,-1 0 1,1 0-1,0 0 0,0 0 1,0 0-1,0 0 0,0 0 1,0 0-1,1 0 0,-1-1 1,0 1-1,0 0 0,0-1 1,1 1-1,-1-1 0,0 1 1,1-1-1,1 0 0,1 0-3,0 0 0,0 0 0,-1 0 0,1-1 1,0 1-1,-1-1 0,1 0 0,0-1 0,-1 1 0,1 0 0,-1-1 0,6-4 0,0-1-11,0 0 1,0-1-1,-1 0 1,0 0-1,-1-1 1,0 0-1,-1-1 1,1 1-1,5-13 1,0-3 14,-1 0 0,12-45 0,-16 45-9,-2 0 1,-1 0-1,0 0 0,-2-1 1,-1 1-1,-4-43 0,2 64-11,1-1 0,-1 1 0,0 0 0,0 0 0,-1 0 0,0-1 0,1 1 0,-1 1-1,-5-8 1,6 10 1,0 0 1,1 0-1,-1 0 0,0 0 0,0 0 0,0 0 1,0 1-1,0-1 0,0 0 0,0 1 0,-1-1 0,1 1 1,0-1-1,0 1 0,0 0 0,-1-1 0,1 1 0,0 0 1,0 0-1,-1 0 0,1 0 0,0 0 0,0 0 1,-1 0-1,1 0 0,0 0 0,0 1 0,0-1 0,-1 1 1,1-1-1,0 1 0,0-1 0,0 1 0,0-1 0,0 1 1,-2 1-1,-2 2-3,1 0 1,0 0-1,0 1 1,0-1-1,1 1 1,-1 0-1,1 0 1,0 0-1,-3 7 1,-18 50 11,21-55-1,1 0 1,0 0-1,1 0 0,-1 0 0,1 0 0,1 0 0,-1 12 0,2-16-4,-1 0 1,1 0 0,0 0 0,0 0-1,0-1 1,0 1 0,1 0-1,-1 0 1,1-1 0,0 1 0,-1-1-1,1 1 1,0-1 0,1 0 0,-1 1-1,0-1 1,1-1 0,-1 1-1,6 3 1,0 0-57,0 0-1,0 0 0,-1 1 1,1 0-1,-1 0 0,-1 1 1,1 0-1,-1 0 1,0 1-1,-1-1 0,0 1 1,0 0-1,-1 1 1,0-1-1,0 1 0,-1 0 1,0 0-1,0 0 0,-1 0 1,1 12-1,-1-5-313,-1-1 1,0 0-1,-2 25 0,-2-27-9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13155,'-2'2'218,"1"0"-1,0-1 1,0 1 0,0 0-1,0 0 1,0 0 0,0 0-1,0 0 1,1 0 0,-1 0 0,1 1-1,0-1 1,-1 0 0,1 0-1,0 0 1,1 3 0,5 40 632,-3-24-419,0 4-24,-2-8 99,6 30 0,-6-44-430,0 1 1,0 0-1,0-1 0,1 1 1,-1-1-1,1 0 0,0 1 1,0-1-1,0 0 0,0 0 0,0 0 1,1 0-1,5 4 0,-6-6-56,-1 0-1,1 0 0,0-1 0,0 1 0,-1 0 1,1-1-1,0 1 0,0-1 0,0 0 0,0 0 0,-1 0 1,1 0-1,0 0 0,0 0 0,0 0 0,0-1 1,0 1-1,-1 0 0,4-2 0,36-17 170,-28 12-133,63-41 198,-61 38-214,-1 0 1,1 0 0,1 2 0,0 0 0,0 0 0,0 2 0,22-6 0,-34 11-35,-1 1-1,1 0 1,0 0-1,-1 0 1,1 0-1,0 1 1,-1-1-1,1 1 1,0 0-1,-1 0 1,0 0 0,1 1-1,-1-1 1,0 1-1,1 0 1,-1 0-1,0 0 1,0 0-1,-1 0 1,1 1-1,4 4 1,4 6 22,0 1-1,-2 0 1,13 23-1,-6-9 28,31 55 187,-43-75-222,0 1 0,-1 0 1,0 1-1,0-1 0,-1 0 0,0 1 1,1 15-1,-9-6-252,6-19 230,0 1-1,-1-1 1,1 0-1,0 1 1,0-1-1,-1 0 1,1 1-1,0-1 1,-1 0-1,1 0 1,0 1-1,-1-1 0,1 0 1,0 0-1,-1 1 1,1-1-1,0 0 1,-1 0-1,1 0 1,-1 0-1,1 0 1,-1 0-1,1 0 1,0 0-1,-1 0 1,1 0-1,-1 0 1,1 0-1,-1 0 1,1 0-1,0 0 1,-1 0-1,1 0 0,-1 0 1,1-1-1,0 1 1,-1 0-1,1 0 1,0 0-1,-1-1 1,1 1-1,-1-1 1,-6-7-98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14499,'10'2'818,"0"1"0,0-1 0,1-1 0,-1 0 0,0 0 0,1-1 0,-1 0 0,18-3 0,-22 2-697,0 0 0,0-1 0,0 1-1,0-1 1,0 0 0,0-1 0,-1 1 0,1-1 0,-1 0 0,0 0 0,0-1 0,0 0 0,0 0 0,-1 0 0,8-9 0,-11 12-83,0 0-1,1 0 1,-1-1 0,0 1 0,-1-1-1,1 1 1,0-1 0,0 1 0,-1-1 0,1 0-1,-1 1 1,1-1 0,-1 0 0,1 1-1,-1-1 1,0 0 0,0 1 0,0-1 0,0 0-1,0 0 1,-1 1 0,1-1 0,0 0-1,-1 1 1,1-1 0,-1 0 0,0 1 0,1-1-1,-1 1 1,0-1 0,0 1 0,0-1-1,0 1 1,-2-2 0,1 1-6,-1 1 1,1-1-1,-1 1 1,0-1-1,0 1 0,1 0 1,-1 0-1,0 0 1,0 0-1,0 1 0,0-1 1,0 1-1,0 0 1,0-1-1,-1 1 0,1 1 1,0-1-1,-4 1 1,1 1-26,0 0 1,0 1-1,0-1 1,0 1 0,1 0-1,-1 0 1,1 1-1,0 0 1,0 0 0,0 0-1,1 0 1,-1 1-1,1-1 1,0 1-1,0 0 1,-4 9 0,5-10-12,0 1 0,1 0 1,-1 0-1,1 1 0,0-1 0,1 0 1,-1 1-1,1-1 0,0 1 1,0 0-1,1-1 0,-1 1 0,1-1 1,1 1-1,-1 0 0,1-1 1,0 1-1,3 8 0,-3-11 1,0 0 0,1 0-1,0-1 1,-1 1 0,1-1-1,0 1 1,0-1 0,1 0-1,-1 1 1,0-1 0,1-1-1,-1 1 1,1 0 0,0 0-1,0-1 1,-1 0 0,1 1-1,0-1 1,0 0 0,0 0-1,0-1 1,0 1 0,1-1-1,-1 1 1,0-1 0,0 0-1,0 0 1,6-2 0,4 1-3,-1-1 1,0-1-1,0 0 1,0-1-1,22-9 1,17-15 2,-37 19 11,1 1-1,21-8 1,-36 15-8,2 0 1,-1 1-1,0 0 1,0-1-1,0 1 1,0 0-1,0-1 1,0 1 0,0 0-1,0 0 1,0 0-1,1 0 1,-1 0-1,0 0 1,0 0-1,0 0 1,0 1-1,0-1 1,0 0-1,0 1 1,1-1-1,-1 0 1,0 1-1,0 0 1,-1-1-1,1 1 1,0-1-1,0 1 1,0 0 0,0 0-1,1 1 1,0 2-1,-1 0 1,1 0 0,-1 0 0,1 0 0,-1 0 0,-1 0 0,2 5-1,-2-6 1,0 0 0,0 0 0,1 0-1,0 0 1,-1 0 0,1 0 0,0 0-1,0 0 1,1 0 0,-1-1 0,1 1-1,-1 0 1,1-1 0,2 3-1,-3-5 1,0 1 0,-1-1 0,1 0 0,0 0 0,0 0 0,0 1 0,0-1 0,0 0 0,0 0 0,0 0 0,0 0 0,0-1 0,0 1 0,-1 0 0,1 0-1,0-1 1,0 1 0,0 0 0,0-1 0,0 1 0,-1-1 0,1 1 0,0-1 0,0 1 0,-1-1 0,1 1 0,1-2 0,21-22 24,-19 20-15,7-9 2,-4 5-12,-1 1 1,1-1 0,0 1-1,12-8 1,-17 14-5,-1 0 1,0 0 0,1 0-1,-1 0 1,0 1-1,1-1 1,-1 0-1,1 1 1,-1-1 0,1 1-1,0 0 1,-1-1-1,1 1 1,-1 0 0,1 0-1,0 0 1,-1 0-1,1 0 1,0 1-1,-1-1 1,1 0 0,-1 1-1,1-1 1,-1 1-1,1 0 1,-1-1-1,1 1 1,-1 0 0,0 0-1,1 0 1,-1 0-1,0 0 1,2 2-1,12 16-297,-10-13 367,-1 0 0,1-1 0,0 1 0,0-1-1,12 8 1,-16-12-178,0 0 0,0 0 1,1-1-1,-1 1 0,0-1 0,1 1 0,-1-1 0,0 0 1,1 1-1,-1-1 0,1 0 0,-1 0 0,0 0 0,1 0 0,-1 0 1,1 0-1,-1-1 0,1 1 0,-1 0 0,0-1 0,1 1 1,-1-1-1,0 1 0,1-1 0,-1 0 0,0 1 0,0-1 0,0 0 1,1 0-1,-1 0 0,0 0 0,0 0 0,-1 0 0,1 0 0,2-3 1,-2 2-71,1 0 1,-1 0 0,0 0 0,1 0 0,-1 0-1,0-1 1,0 1 0,1-5 0,-2-7-817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19604,'-4'7'1777,"2"-2"-1753,-1-4-489,0-2 1730,1-4-761,2-3-632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11314,'11'-28'3053,"-9"22"-1869,1 0 0,-1 0-1,1 0 1,4-7 0,-7 13-1141,0 0-1,0 0 1,0-1 0,0 1 0,0 0 0,0 0 0,0 0 0,0 0-1,0 0 1,0 0 0,1 0 0,-1 0 0,0 0 0,0 0 0,0 0-1,0-1 1,0 1 0,0 0 0,0 0 0,0 0 0,0 0 0,0 0-1,1 0 1,-1 0 0,0 0 0,0 0 0,0 0 0,0 0 0,0 0-1,0 0 1,0 0 0,0 0 0,1 0 0,-1 0 0,0 0 0,0 0-1,0 0 1,0 0 0,0 0 0,0 1 0,0-1 0,0 0 0,1 0 0,-1 0-1,0 0 1,0 0 0,0 0 0,0 0 0,0 0 0,0 0 0,0 0-1,0 0 1,4 9 848,-1 8-239,-1 161 1037,7 69-1220,-9-244-457,0 3 27,1-1-1,-1 0 0,1 0 0,0 0 0,1 0 0,-1 0 0,1 0 0,0 0 0,5 8 0,-7-12-26,1-1 0,-1 1 0,1-1 0,-1 1 0,1-1 0,-1 1 0,1-1 1,-1 0-1,1 1 0,-1-1 0,1 1 0,0-1 0,-1 0 0,1 0 0,0 1 0,-1-1 0,1 0 0,0 0 0,0 0 0,-1 0 0,1 0 0,0 0 0,-1 0 1,1 0-1,0 0 0,0 0 0,-1 0 0,1 0 0,0-1 0,-1 1 0,1 0 0,0 0 0,-1-1 0,1 1 0,-1 0 0,1-1 0,0 1 0,-1-1 0,1 1 1,-1-1-1,1 1 0,0-1 0,3-3 53,-1-1 0,1 1 1,-1-1-1,5-6 1,11-24 219,-1-1 0,18-55 0,18-80 120,-22 55-2072,-38 116-2240,-3 8 3195,2-1-314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15259,'-2'33'2017,"5"-1"-921,1-2-408,2 0 1377,3-4-625,2-5-424,3-4-216,2-7-544,4-7-400,-1-10-816,-2-7 848,-3-3-208,-2-4-64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9 585 13651,'-9'20'3097,"10"-12"-1218,0-7-1780,-1-1 1,1 0 0,-1 0 0,1 0 0,-1 0 0,1 0 0,-1 0 0,1 0 0,-1 0 0,1 0 0,-1-1-1,1 1 1,-1 0 0,1 0 0,-1 0 0,1 0 0,-1-1 0,0 1 0,1 0 0,-1-1 0,1 1 0,-1-1-1,7-4 424,0 0 0,0-1-1,-1 0 1,0 0-1,0 0 1,8-14-1,27-49 878,-32 53-1035,21-41 593,35-87 1,-56 120-879,-1-1 0,-1-1 0,-1 1 0,-2-1 0,0 0 1,0-36-1,-4 58-78,0 1 0,0 0 0,-1 0 0,1 0 0,-1 0 0,0-1 0,1 1 0,-2 0 1,1 0-1,0 0 0,0 1 0,-1-1 0,-3-4 0,4 6-1,0 0 0,0 0-1,0 0 1,0 1 0,0-1 0,0 1 0,0-1 0,0 1-1,0-1 1,-1 1 0,1-1 0,0 1 0,0 0 0,-1 0-1,1 0 1,0 0 0,0 0 0,-1 0 0,1 0 0,0 0-1,0 0 1,0 0 0,-1 1 0,1-1 0,0 1 0,0-1-1,0 1 1,0-1 0,-1 1 0,1-1 0,0 1 0,0 0-1,0 0 1,1 0 0,-1-1 0,-1 3 0,-6 4-2,0 1 0,1 0 0,0 1 1,1 0-1,0 0 0,0 0 0,1 1 1,0 0-1,-6 17 0,-2 12-3,-10 47 0,-1 39 7,22-106-12,0 1 0,2-1-1,0 0 1,4 30 0,-3-45 4,0 1-1,0-1 1,0 0-1,1 0 1,-1-1-1,1 1 1,0 0-1,0 0 1,1-1-1,-1 1 1,1-1-1,0 0 1,0 0-1,0 0 1,0 0 0,0 0-1,0-1 1,1 1-1,0-1 1,-1 0-1,1 0 1,0 0-1,0-1 1,0 0-1,0 1 1,0-1-1,0 0 1,6 0-1,-3 0-16,0-1-1,-1 1 0,1-1 1,0-1-1,0 1 0,0-1 1,-1 0-1,1-1 0,0 1 1,-1-1-1,0-1 0,1 1 1,-1-1-1,0 0 0,0-1 1,10-7-1,-4-1-2,0-1-1,-1 0 1,-1 0-1,0-1 1,-1-1-1,-1 1 1,0-1-1,-1-1 1,0 0 0,-2 0-1,7-24 1,-12 33 20,-3 9-5,-4 12-6,3 1 13,2 0 0,0 0 0,0 1 0,2-1 1,0 1-1,0-1 0,2 1 0,0-1 0,0 0 0,2 0 0,5 15 0,-8-26 1,1 0 0,0 0 0,0-1 0,0 1 1,0-1-1,0 0 0,1 0 0,0 0 0,-1 0 0,1 0 0,0 0 0,1-1 0,-1 1 0,0-1 0,1 0 0,-1 0 0,1 0 0,0-1 0,0 1 0,-1-1 0,1 0 0,0 0 0,0 0 0,0 0 0,7-1 1,-6 1-68,0-1 0,1-1 1,-1 1-1,0-1 0,0 0 1,0 0-1,0-1 1,0 1-1,0-1 0,0 0 1,0-1-1,-1 1 1,1-1-1,-1 0 0,1 0 1,-1 0-1,0-1 1,0 1-1,5-7 0,-7 6 33,1 0 0,0 0-1,-1 0 1,0-1 0,0 1 0,-1 0-1,1-1 1,1-8 0,1-20-385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20876,'-12'0'1665,"7"6"-1241,2 1-232,6 5 600,5 0-632,5 3-968,6 2-416,2 0 888,4-1-184,2 1-281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28 370 15171,'0'3'326,"1"0"-1,-1 0 0,1-1 0,-1 1 1,0 0-1,0-1 0,0 1 1,-1 0-1,1 0 0,0-1 0,-1 1 1,0 0-1,0-1 0,1 1 1,-2-1-1,1 1 0,0-1 0,-3 4 1,-5 17 825,7-13-909,0 0-1,0 1 0,1-1 1,1 1-1,0-1 0,1 11 0,-1-18-213,0-1 0,1 0 0,-1 1 0,1-1-1,0 0 1,0 1 0,0-1 0,0 0 0,0 0-1,0 0 1,0 1 0,1-1 0,2 3 0,-2-4-15,-1 0 1,0-1 0,1 1 0,-1 0-1,1 0 1,-1-1 0,1 1 0,-1-1 0,1 0-1,-1 1 1,1-1 0,0 0 0,-1 0-1,1 0 1,-1 0 0,1 0 0,0 0-1,-1 0 1,1-1 0,-1 1 0,1-1-1,-1 1 1,3-2 0,3-1 13,0-1 0,0 0 0,0 0 0,0 0 0,-1-1 0,0 0 0,0 0 0,0-1 0,-1 0 0,5-6 0,5-8 32,0 0-1,10-23 0,-10 14-1,0 0-1,-3-1 1,0 0-1,8-36 1,-16 51-67,-1 0 1,0 0-1,-1-1 0,-1 1 0,-1 0 1,0-1-1,-1 1 0,0-1 1,-1 1-1,-7-26 0,8 38 2,0 0 1,0 0-1,-1 0 0,1 0 0,0 1 1,-1-1-1,0 0 0,0 1 0,0-1 1,0 1-1,0 0 0,0-1 0,0 1 1,-6-3-1,6 4-1,0 0 0,0 0 0,0 0 0,0 1 1,-1-1-1,1 1 0,0-1 0,-1 1 0,1 0 0,0 0 0,-1 0 1,1 0-1,0 0 0,0 0 0,-5 2 0,0 1-2,0-1-1,0 2 1,0-1 0,1 1-1,0 0 1,-1 0 0,2 1-1,-1 0 1,0 0 0,-7 9-1,0 1 62,1 0 0,0 1 0,2 0 0,0 1 0,0 0 0,2 1 0,0 0 0,1 0 0,1 1 0,1 0 1,-4 21-1,8-38-41,1 1 0,0-1 1,0 1-1,0-1 1,0 0-1,0 1 1,0-1-1,0 1 1,1-1-1,-1 0 1,1 1-1,0-1 1,0 0-1,0 1 1,0-1-1,0 0 1,0 0-1,0 0 1,1 0-1,-1 0 1,1 0-1,-1-1 1,1 1-1,0 0 0,0-1 1,0 1-1,0-1 1,0 0-1,0 1 1,0-1-1,3 1 1,5 1-6,1-1 0,-1 0 1,0-1-1,1 0 0,20 0 0,-6-1-14,-4 1 24,0 2-1,-1-1 1,1 2 0,-1 1-1,37 14 1,-50-16-22,0 0 0,0 1 0,-1-1 0,0 2 0,1-1 0,-1 1 1,-1 0-1,9 8 0,-11-9-30,-1-1 0,1 1 1,-1 0-1,1 0 0,-1 0 1,-1 0-1,1 0 0,-1 1 1,1-1-1,-1 0 0,0 1 1,-1-1-1,1 1 0,-1-1 1,0 7-1,0-10 25,0 1 0,0-1 1,0 0-1,0 0 0,0 0 0,0 0 0,0 1 0,0-1 0,-1 0 1,1 0-1,0 0 0,-1 0 0,1 0 0,-1 0 0,0 0 0,1 0 1,-1 0-1,0 0 0,1 0 0,-1 0 0,0 0 0,0 0 0,0-1 0,0 1 1,0 0-1,0-1 0,-1 2 0,-3-5-174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18812,'-1'4'311,"0"1"1,0 0-1,1 0 0,0 0 1,0-1-1,0 1 0,2 9 0,-1 7 157,1 33 910,19 300 2406,-20-342-3690,-1-7-53,0-1 1,1 0-1,-1 1 1,1-1 0,0 0-1,0 0 1,1 0 0,-1 0-1,4 7 1,-4-10-36,-1-1 0,0 1 0,1-1 0,-1 1 0,1-1 0,-1 1 0,1-1 0,-1 0-1,1 1 1,-1-1 0,1 0 0,-1 1 0,1-1 0,0 0 0,-1 0 0,1 1 0,-1-1 0,1 0 0,0 0 0,-1 0 0,1 0 0,-1 0 0,1 0 0,0 0 0,-1 0 0,1 0 0,0 0 0,-1 0 0,1 0 0,-1-1 0,1 1-1,0 0 1,-1 0 0,1-1 0,-1 1 0,1 0 0,-1-1 0,1 1 0,-1 0 0,1-1 0,-1 1 0,1-1 0,-1 1 0,1-1 0,21-27 85,10-25 25,31-72 1,-18 32-140,-36 77-24,18-37-610,42-60 0,-64 107-997,-18 15-1791,-1-4 2704,-3 1-113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20492,'5'42'1889,"1"-15"-1313,1-3-264,5-8 816,-1-4-344,6-7-848,2-2-744,-5-3 648,1-3-128,-7 3-160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18844,'3'8'254,"-1"-1"-1,1 1 1,0-1-1,1 0 1,0 0 0,0-1-1,0 1 1,1-1 0,0 0-1,9 8 1,-11-11-177,1 0 0,-1-1 1,1 1-1,0-1 0,0 0 1,0 0-1,0 0 0,0-1 0,0 1 1,0-1-1,1 0 0,-1 0 1,0-1-1,1 1 0,-1-1 0,1 0 1,-1 0-1,0-1 0,1 1 1,4-2-1,-6 1-24,1 0 0,-1 0 0,1 0 0,-1-1 0,0 1 0,0-1 0,1 0 0,-1 0 0,0 0 0,-1 0 0,1-1 0,0 1 0,-1-1 0,1 1 0,-1-1 0,0 0 0,0 0 0,0 0 0,0 0 0,0 0 0,-1-1 0,0 1-1,1-1 1,-1 1 0,0-1 0,-1 1 0,1-1 0,-1 1 0,1-1 0,-1 0 0,0 1 0,-1-1 0,1 1 0,0-1 0,-1 0 0,0 1 0,0-1 0,0 1 0,-2-4 0,3 6-43,-1 0 1,1 0-1,-1 0 0,1 0 0,-1 1 1,1-1-1,-1 0 0,0 0 0,1 0 1,-1 1-1,0-1 0,0 0 0,0 1 1,0-1-1,1 0 0,-1 1 1,0-1-1,0 1 0,0 0 0,0-1 1,0 1-1,0 0 0,0 0 0,0-1 1,0 1-1,0 0 0,-1 0 0,1 0 1,0 0-1,0 0 0,0 1 0,0-1 1,0 0-1,0 0 0,0 1 1,0-1-1,0 1 0,0-1 0,0 0 1,0 1-1,1 0 0,-1-1 0,0 1 1,-1 1-1,-2 1 2,0 0 0,0 1 0,0 0 0,1-1 0,-1 1 0,1 0 0,-4 8 0,1 0-5,0 0 1,1 0 0,-4 17 0,7-25-6,1 1 0,0-1 0,1 1 1,-1-1-1,1 1 0,0 0 0,0-1 0,0 1 0,0-1 0,1 1 0,0-1 1,0 1-1,2 4 0,-2-8-1,-1 0 0,1 1 0,0-1 0,0 0 0,0 0 0,0 0 0,1 0 0,-1 0 0,0 0 1,0 0-1,0 0 0,1-1 0,-1 1 0,1 0 0,-1-1 0,0 1 0,1-1 0,-1 0 0,1 1 0,-1-1 0,1 0 0,-1 0 0,1 0 0,-1 0 0,1 0 1,-1 0-1,1 0 0,-1 0 0,1-1 0,-1 1 0,1-1 0,-1 1 0,1-1 0,1-1 0,6-1 7,-1-1 0,1 0 0,-1-1 0,8-5 0,-5 1-5,0-1 0,-1 0-1,0-1 1,-1 0 0,0 0 0,0-1-1,7-14 1,-2 4-86,-14 43-134,-1-12 189,-1 4 27,0 0 0,0-1 1,2 1-1,0 0 0,0 0 1,1 0-1,3 18 0,-3-30 9,-1 0-1,0 0 1,0-1 0,1 1-1,-1 0 1,0 0 0,1-1-1,-1 1 1,0 0 0,1-1-1,-1 1 1,1 0 0,0-1-1,-1 1 1,1-1 0,-1 1-1,1-1 1,0 1 0,-1-1-1,1 1 1,0-1 0,0 0-1,-1 1 1,1-1-1,0 0 1,1 1 0,0-1 5,-1 0 1,1-1 0,0 1 0,-1 0-1,1-1 1,-1 1 0,1-1 0,-1 0-1,0 1 1,1-1 0,-1 0 0,1 0-1,0-1 1,6-4 47,0-1 0,-1-1 0,9-10 0,-15 17-57,21-28 8,-2-1-1,-1-1 1,-1 0-1,-2-2 1,-1 0-1,-2 0 1,-1-1-1,8-37 1,-19 65-25,1-1-14,0 0 0,0 0 1,-1-1-1,0 1 0,-1 0 1,1-1-1,-2-12 0,1 20 26,0 0-1,0 0 0,0 0 1,0-1-1,0 1 0,0 0 1,0 0-1,0 0 0,0 0 1,-1 0-1,1 0 0,0 0 1,0 0-1,0-1 1,0 1-1,0 0 0,0 0 1,0 0-1,0 0 0,0 0 1,0 0-1,0 0 0,0 0 1,0 0-1,0 0 0,0 0 1,0 0-1,-1-1 0,1 1 1,0 0-1,0 0 0,0 0 1,0 0-1,0 0 1,0 0-1,0 0 0,0 0 1,0 0-1,-1 0 0,1 0 1,0 0-1,0 0 0,0 0 1,0 0-1,0 0 0,0 0 1,0 0-1,0 0 0,-1 0 1,1 0-1,0 0 0,0 0 1,0 1-1,0-1 1,0 0-1,0 0 0,-6 7-23,-1 9 51,3 5 55,0-1 0,2 1 0,0 0-1,1 0 1,1 0 0,1-1 0,6 35 0,1-15 72,2 0 0,28 72 0,-35-105-127,3 11-110,-9-14-48,-7-8-57,-8-9-288,0 0 0,1-1 0,1-1 1,-15-17-1,3 3-185,-2 1 75,-59-63-49,88 91 659,1 0 1,0-1-1,0 1 1,-1 0-1,1 0 1,0-1-1,0 1 1,0 0-1,0 0 0,-1-1 1,1 1-1,0 0 1,0-1-1,0 1 1,0 0-1,0-1 1,0 1-1,0 0 1,0-1-1,0 1 0,0 0 1,0 0-1,0-1 1,0 1-1,0 0 1,0-1-1,0 1 1,0 0-1,0-1 1,0 1-1,1 0 1,-1-1-1,0 1 0,0 0 1,0 0-1,0-1 1,1 1-1,-1 0 1,0 0-1,0 0 1,1-1-1,-1 1 1,0 0-1,0 0 0,1 0 1,-1-1-1,0 1 1,0 0-1,1 0 1,-1 0-1,0 0 1,1 0-1,-1 0 1,0 0-1,1 0 1,-1 0-1,0 0 0,1 0 1,-1 0-1,0 0 1,1 0-1,-1 0 1,1 0-1,24 0 631,-22 0-547,103-2 1122,-91 0-1418,0 0 1,0 0-1,0-1 1,-1-1 0,16-7-1,-29 11 169,1 0-1,-1-1 1,0 1-1,1-1 1,-1 0-1,0 0 1,0 1-1,1-1 1,-1 0-1,0 0 1,0 0-1,0 0 1,0 0-1,0 0 1,0-1-1,0 1 1,-1 0-1,1 0 1,0-1-1,-1 1 1,1 0-1,-1-1 1,1 1 0,-1-1-1,0 1 1,1 0-1,-1-1 1,0 1-1,0-3 1,-4-21-394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14 634 14403,'-14'5'2153,"19"-13"-515,21-15-100,174-156 1557,-114 96-2496,270-245 15,-343 314-1281,-13 13 645,0 1 1,0 0-1,0 0 0,0 0 0,0 0 1,0-1-1,0 1 0,-1 0 1,1 0-1,0 0 0,0 0 0,0 0 1,0-1-1,0 1 0,0 0 0,-1 0 1,1 0-1,0 0 0,0 0 0,0 0 1,0 0-1,0 0 0,-1-1 0,1 1 1,0 0-1,0 0 0,0 0 1,-1 0-1,1 0 0,0 0 0,0 0 1,0 0-1,0 0 0,-1 0 0,1 0 1,0 0-1,0 0 0,0 1 0,0-1 1,-1 0-1,1 0 0,0 0 0,0 0 1,0 0-1,0 0 0,-1 0 0,-37 13-1678,25-8 1679,-24 8-559,-5 1-146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18396,'-6'3'1760,"6"0"-1128,7 0-536,-1-4 1633,4-1-1001,2 1-552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8898,'-3'4'368,"2"-4"-264,-1-3-80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16716,'-1'1'213,"-1"-1"0,1 1 0,0 0 0,0 0 0,0 0 0,0 0 0,0 0 1,0 0-1,0 0 0,0 0 0,0 1 0,0-1 0,0 2 0,-1-1 210,-5 9 70,1-1 0,1 1 1,0 1-1,0-1 0,1 1 0,-4 17 1,-9 74-88,16-98-384,1-1-3,-1 0 1,1 0-1,0-1 0,0 1 1,0 0-1,1 3 1,-1-6-17,0 0 0,0 0-1,1-1 1,-1 1 0,0 0 0,1-1 0,-1 1 0,1 0-1,-1-1 1,0 1 0,1-1 0,0 1 0,-1-1 0,1 1 0,-1-1-1,1 1 1,0-1 0,-1 1 0,1-1 0,0 0 0,-1 1 0,1-1-1,0 0 1,-1 0 0,1 1 0,0-1 0,0 0 0,-1 0-1,1 0 1,0 0 0,0 0 0,0 0 0,-1 0 0,2-1 0,53-8 37,-47 6-40,1 1-1,0 0 1,0 1-1,0 0 1,0 1-1,0-1 1,1 2-1,-1-1 1,0 1-1,0 1 1,9 2-1,-12-2 7,-1 1 0,0 0 0,0 0 0,0 0-1,0 1 1,0-1 0,-1 1 0,0 1 0,0-1 0,0 0 0,0 1-1,0 0 1,-1 0 0,0 0 0,0 0 0,-1 1 0,1-1 0,-1 1-1,0-1 1,1 7 0,-2-8 45,0-1-1,-1 0 1,1 0-1,-1 0 1,0 0 0,0 0-1,0 0 1,0 1-1,0-1 1,-1 0-1,0 0 1,1 0 0,-1 0-1,0 0 1,0 0-1,-1 0 1,1 0-1,-1 0 1,1-1-1,-1 1 1,0-1 0,0 1-1,0-1 1,0 0-1,-1 1 1,1-1-1,-1 0 1,1 0 0,-1-1-1,1 1 1,-1-1-1,0 1 1,0-1-1,0 0 1,0 0 0,0 0-1,0 0 1,-6 0-1,-1 0 105,0 0-1,1-1 1,-1 0-1,0 0 1,1-1-1,-1-1 0,1 1 1,-1-2-1,1 1 1,-14-6-1,-1-2-813,1-2-1,-37-22 0,67 36-3205,21 11 2979,-2-6-7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14995,'2'1'240,"0"-1"0,0 1-1,0 0 1,0-1 0,0 0-1,0 0 1,0 1 0,0-1-1,1 0 1,-1-1 0,0 1 0,0 0-1,0-1 1,4 0 0,-4-1 0,1 1 0,-1-1 0,0 0 0,1 0 0,-1 0 0,0 0 0,0 0 0,0-1 0,0 1 0,1-4 0,8-8 316,-1-1 0,0 0 0,-2-1-1,1 0 1,-2-1 0,0 1 0,7-29-1,-15 36 125,-5 15-348,-5 14-111,3 0-144,2 0 0,-6 28 0,10-37-83,0-1-1,1 1 0,0 0 1,1 0-1,0 0 1,3 15-1,-3-25 5,0 0 1,0 0-1,1 0 0,-1 0 0,0 1 1,1-1-1,-1 0 0,1 0 0,-1 0 1,1 0-1,-1 0 0,1 0 0,0 0 1,-1 0-1,1-1 0,0 1 0,0 0 0,0 0 1,0 0-1,0-1 0,0 1 0,0-1 1,0 1-1,0-1 0,0 1 0,0-1 1,0 1-1,0-1 0,0 0 0,0 0 1,0 1-1,1-1 0,-1 0 0,0 0 1,0 0-1,0 0 0,0 0 0,1-1 1,-1 1-1,0 0 0,0-1 0,0 1 1,2-1-1,5-2-3,0-1 1,0 0-1,0 0 1,10-8-1,-12 8 8,37-28 22,42-38 0,0-2 73,-85 72-97,0 0 0,0 0-1,0 0 1,0 0 0,1-1 0,-1 1 0,0 0 0,0 0-1,0 0 1,0 0 0,1 0 0,-1-1 0,0 1 0,0 0 0,0 0-1,1 0 1,-1 0 0,0 0 0,0 0 0,0 0 0,1 0-1,-1 0 1,0 0 0,0 0 0,1 0 0,-1 0 0,0 0 0,0 0-1,0 0 1,1 0 0,-1 0 0,0 0 0,0 0 0,0 0 0,1 0-1,-1 0 1,0 1 0,1-1 0,-2 10 17,-9 21-5,7-24-8,0 1 4,1 0 0,0 0 0,0 1-1,1-1 1,-1 0 0,2 0 0,-1 10 0,2-14-1,0 0 0,-1 0 0,1-1 0,1 1-1,-1 0 1,0-1 0,1 1 0,0-1 0,0 0 0,0 1 0,0-1 0,0 0 0,1 0 0,-1 0 0,1-1 0,0 1 0,5 3 0,1 1-118,-1-1 1,1 0 0,0-1 0,0 0-1,1 0 1,-1-1 0,1 0 0,0-1 0,11 3-1,-21-6 74,1 0-1,-1 0 1,1 0 0,-1 0-1,1 0 1,-1 0-1,1 0 1,-1 0 0,1 0-1,-1 0 1,1 0-1,-1 0 1,1 0 0,-1 0-1,1 0 1,-1-1-1,0 1 1,1 0 0,-1 0-1,1-1 1,-1 1-1,1 0 1,-1 0 0,0-1-1,1 1 1,-1 0-1,0-1 1,1 1 0,-1-1-1,0 1 1,0 0-1,1-2 1,-1 1-10,1-1-1,-1 0 1,0 1-1,0-1 1,0 0 0,0 1-1,0-1 1,-1 1 0,1-1-1,0 0 1,-2-1 0,-10-28-528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18948,'3'15'1736,"0"2"-1095,-2-3-473,5-2 1344,-2-5-808,-1-7-440,-3-3-72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13059,'1'1'210,"-1"-1"-1,1 1 1,-1 0 0,1-1 0,-1 1-1,1 0 1,-1 0 0,0 0 0,0-1-1,1 1 1,-1 0 0,0 0 0,0 0-1,0 0 1,0 0 0,0-1 0,0 1-1,0 0 1,0 0 0,0 0 0,-1 1-1,-1 27 1448,2-26-1172,-14 130 3451,-5 62-2284,19-192-1638,0 0 1,0 0-1,0 0 1,0-1-1,0 1 1,1 0-1,-1 0 1,1 0-1,1 3 1,-2-5-12,0-1 0,0 0 0,1 0 0,-1 0 1,0 1-1,0-1 0,1 0 0,-1 0 1,0 0-1,0 1 0,1-1 0,-1 0 0,0 0 1,0 0-1,1 0 0,-1 0 0,0 0 1,1 0-1,-1 0 0,0 0 0,0 0 0,1 0 1,-1 0-1,0 0 0,1 0 0,-1 0 1,0 0-1,1 0 0,-1 0 0,0 0 0,0 0 1,1 0-1,-1-1 0,0 1 0,0 0 1,1 0-1,-1 0 0,0 0 0,0-1 0,1 1 1,-1 0-1,0 0 0,0-1 0,1 1 1,3-5 17,-1 0 1,1 0 0,-1-1-1,0 1 1,0-1 0,4-10-1,6-25 41,-1-1 0,-2-1-1,-2 0 1,-2 0 0,-2 0-1,-2-1 1,-3-47 0,-4 61-57,0 21-10,5 9 4,0 0 1,-1 0-1,1 0 1,0 0-1,0 0 1,-1 0-1,1 0 1,0 0-1,0 0 1,0 0 0,-1 0-1,1 0 1,0 1-1,0-1 1,0 0-1,-1 0 1,1 0-1,0 0 1,0 0-1,0 1 1,0-1-1,-1 0 1,1 0-1,0 0 1,0 1-1,0-1 1,0 0-1,0 0 1,0 0-1,0 1 1,-1-1-1,1 0 1,0 0-1,0 1 1,0-1-1,0 0 1,0 0-1,0 1 1,-1 5-5,-1 0 0,1 0 0,1 0 0,-1 1 1,1-1-1,0 0 0,1 9 0,8 44-61,-8-55 65,0 0 0,0 0-1,0 0 1,0 0 0,1 0 0,0 0 0,0 0 0,0 0 0,0-1 0,0 1 0,1-1 0,5 6 0,-7-8 5,0 0 0,0 0 1,0-1-1,1 1 0,-1 0 0,0-1 0,1 1 0,-1-1 1,0 1-1,1-1 0,-1 0 0,0 0 0,1 1 1,-1-1-1,1 0 0,1-1 0,0 1 5,0-1 0,0 0 1,-1 1-1,1-1 0,0-1 0,-1 1 1,1 0-1,-1-1 0,1 1 0,3-4 0,5-6 38,0 0-1,0-1 1,-1 0-1,14-22 1,-12 17 31,22-26-1,-33 42-76,0 0 0,0 0-1,-1 1 1,1-1 0,0 0-1,0 0 1,0 1 0,0-1-1,0 0 1,0 1 0,0-1 0,0 1-1,0 0 1,0-1 0,1 1-1,0-1 1,-2 2-2,1-1 0,-1 0 1,1 0-1,-1 0 0,1 0 0,-1 0 0,1 1 1,-1-1-1,0 0 0,1 0 0,-1 1 0,1-1 1,-1 0-1,0 1 0,1-1 0,-1 1 0,0-1 1,1 0-1,-1 1 0,0-1 0,0 1 0,1-1 1,-1 1-1,0-1 0,0 1 0,2 5-6,-1-1-1,0 1 1,0 0 0,-1-1-1,0 8 1,-1 56 47,-13 80-1,-2 14-1285,17-155 431,1-9 303,4-17 10,-6 17 484,10-30-550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 20332,'0'-1'52,"0"1"0,1 0-1,-1 0 1,0 0 0,0 0-1,1 0 1,-1-1 0,0 1-1,0 0 1,0 0 0,1 0-1,-1 0 1,0 0 0,0 0-1,1 0 1,-1 0 0,0 0-1,0 0 1,1 0 0,-1 0-1,0 0 1,0 0 0,1 0-1,-1 0 1,0 0 0,0 0-1,1 0 1,-1 1 0,0-1 0,0 0-1,0 0 1,1 0 0,-1 0-1,0 0 1,0 1 0,0-1-1,1 0 1,-1 0 0,0 0-1,0 0 1,0 1 0,0-1-1,0 0 1,1 1 0,-5 14 1222,-20 26-199,18-32-703,-66 119 541,-38 62-779,105-182-216,2-4-66,1-1 0,0 1-1,-1-1 1,1 0 0,-6 5 0,7-11 43,1 0 1,0 0-1,-1-1 1,1 1-1,1 0 1,-1 0-1,1-5 1,8-22-266,0-6-106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17468,'0'0'98,"1"0"1,-1 0 0,1 0 0,0 0-1,-1 0 1,1 0 0,-1 0-1,1 0 1,-1 0 0,1 0 0,-1 1-1,1-1 1,0 0 0,-1 0 0,1 0-1,-1 1 1,1-1 0,-1 0-1,0 1 1,1-1 0,-1 0 0,1 1-1,-1-1 1,1 0 0,-1 1-1,0-1 1,1 2 0,0-1 48,-1 1 1,1-1-1,-1 1 0,0-1 1,0 1-1,1-1 0,-1 1 1,0-1-1,0 1 0,-1 2 1,-13 46 1384,10-36-975,-2 5-171,-34 137 1471,35-131-1742,1 1 1,1 0-1,2 0 0,1 29 1,4-26-176,-4-28 3,0 0 0,1 0 1,-1-1-1,0 1 0,0 0 0,1 0 0,-1 0 0,0 0 0,1 0 0,-1-1 0,1 1 1,-1 0-1,1 0 0,-1-1 0,1 1 0,0 0 0,-1-1 0,1 1 0,0-1 0,0 1 1,-1-1-1,1 1 0,0-1 0,0 1 0,0-1 0,-1 0 0,3 1 0,-3-1 65,0 0-1,1 0 1,-1 0-1,0-1 0,1 1 1,-1 0-1,0 0 1,1 0-1,-1 0 0,0-1 1,1 1-1,-1 0 0,0 0 1,1-1-1,-1 1 1,0 0-1,0-1 0,0 1 1,1 0-1,-1-1 1,0 1-1,0 0 0,0-1 1,0 1-1,1 0 1,-1-1-1,0 1 0,0-1 1,0 1-1,0 0 1,0-1-1,0 1 0,0-1 1,0 1-1,0-1 1,-3-15-304,-3-2-51</inkml:trace>
  <inkml:trace contextRef="#ctx0" brushRef="#br0" timeOffset="1">0 268 19172,'0'-4'2049,"5"-3"-1153,5 0-352,8 0 1128,4 1-360,2-3-591,3 1-345,1-4-816,-3-1-465,-6-1 745,-2-2-184,-7-4-184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21349,'0'1'65,"0"0"1,0 0 0,0-1 0,0 1 0,0 0-1,0 0 1,0 0 0,0-1 0,1 1 0,-1 0 0,0-1-1,1 1 1,-1 0 0,0-1 0,1 1 0,-1 0 0,1-1-1,-1 1 1,0 0 0,1-1 0,0 1 0,-1-1-1,1 1 1,-1-1 0,1 0 0,0 1 0,-1-1 0,1 1-1,0-1 1,-1 0 0,1 0 0,0 1 0,0-1-1,-1 0 1,1 0 0,0 0 0,0 0 0,-1 0 0,1 0-1,0 0 1,1 0 0,36-2 292,-18-3-1608,0 0 0,0-2 0,0-1 0,-1 0 0,0-1 0,0-1 0,-1-1 0,32-25 0,-45 32 821,11-6 1020,-16 10-496,0 0 0,1 0 0,-1 0 0,0 0 0,1 0 0,-1 0 0,0 0 0,1 0 1,-1 1-1,0-1 0,0 0 0,1 0 0,-1 0 0,0 0 0,0 1 0,1-1 0,-1 0 0,0 0 1,0 0-1,1 1 0,-1-1 0,0 0 0,0 0 0,0 1 0,0-1 0,1 0 0,-1 1 0,0-1 1,0 0-1,0 1 0,0-1 0,0 0 0,0 1 0,0-1 0,0 0 0,0 0 0,0 1 0,0-1 1,0 0-1,0 1 0,0-1 0,0 0 0,0 1 0,0-1 0,0 0 0,-1 1 0,1-1 0,0 1 1,0 4 730,-1 0 1,0 1 0,0-1-1,0 1 1,0-1 0,-1 0-1,-3 9 1,2-18-102,2-5-453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20652,'-7'9'1817,"3"11"-1241,-2 2-272,2 8 1056,-1 6-536,1 8-487,1 2-185,0 1-224,0-5-145,-1-5-535,1-3-272,-4-11-1496,-3-5 2055,-3-16-431,-3-3-232</inkml:trace>
  <inkml:trace contextRef="#ctx0" brushRef="#br0" timeOffset="1">0 61 18388,'5'-5'299,"0"0"0,0 1 0,0 0 0,0 0 0,1 0-1,0 1 1,0-1 0,0 1 0,0 1 0,0-1 0,0 1 0,1 0 0,-1 1 0,1-1 0,-1 1 0,9 0 0,3 0 151,0 1 0,-1 1 1,1 1-1,34 7 0,-30-4-326,-1 1-1,0 1 0,0 1 0,-1 1 0,34 21 0,-44-24-132,0 0-1,-1 1 1,0 0-1,0 1 0,-1 0 1,0 1-1,0-1 1,-1 1-1,0 1 1,-1-1-1,0 1 1,8 20-1,-12-26 7,0 1 0,-1 0 0,0 0 0,0 0 0,0 0 0,-1 1-1,0-1 1,0 0 0,0 0 0,-1 0 0,1 0 0,-1 0 0,-3 10-1,1-8 34,0 0-1,-1 1 1,0-1-1,0 0 1,-1-1-1,1 1 1,-1-1-1,-7 7 1,-4 2 102,-1-1 0,-1 0 0,0-2 0,0 0 0,-30 14 0,30-17-68,-1-1 0,0-1 0,0 0 0,0-2 0,-1 0 0,-36 3 0,54-7-152,-1-1 1,0 0-1,1 0 1,-1-1-1,0 1 1,1 0-1,-1-1 1,1 0-1,-1 1 1,1-1-1,-5-2 1,6 2 46,0 1 0,1-1 1,-1 0-1,1 1 0,-1-1 0,0 0 0,1 0 1,-1 1-1,1-1 0,-1 0 0,1 0 0,0 0 0,-1 1 1,1-1-1,0 0 0,0 0 0,0 0 0,-1 0 1,1 0-1,0 0 0,0 0 0,0 0 0,0 0 1,1 0-1,-1 1 0,0-1 0,0 0 0,0 0 1,1 0-1,-1 0 0,0 0 0,1 1 0,-1-1 1,1 0-1,-1 0 0,1 0 0,0 0 0,14-18-451,11-2-176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14875,'-9'13'1244,"-7"8"124,-19 36 1,-1 5-526,-58 77 0,17-28-158,49-72-434,20-28-149,-1-1 0,2 2 0,-1-1 0,2 1 0,0 0 0,0 1 0,-5 16 0,11-28-97,0 0-1,0 0 1,0 0 0,0 1 0,0-1-1,0 0 1,0 0 0,0 0-1,0 0 1,1 0 0,-1 0-1,0 0 1,1 0 0,-1 0-1,1 0 1,-1 0 0,1 0 0,-1 0-1,1 0 1,0 0 0,0 0-1,-1 0 1,1-1 0,0 1-1,0 0 1,0-1 0,0 1 0,0 0-1,0-1 1,0 1 0,0-1-1,0 0 1,0 1 0,0-1-1,0 0 1,0 1 0,0-1-1,0 0 1,2 0 0,6 1 14,-1-1 0,1 1 1,-1-2-1,9 0 0,26-4-81,0-2-1,-1-3 1,0 0-1,-1-3 1,0-2-1,39-19 1,-44 13-72,-5 0-68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21789,'3'0'1840,"-8"10"-1328,-6 6-264,-5 14 912,-1 7-407,0 12-465,-3 3-120,4 4-96,-1-2-56,4-5-88,3-8-112,4-9-472,3-8-209,-1-18-495,4-26-704,0-7 1215,-1-18-247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17220,'2'0'106,"-1"0"0,0 1 0,0-1 0,1 1 0,-1-1 0,0 1 0,0-1 0,0 1 1,0 0-1,0-1 0,0 1 0,0 0 0,0 0 0,0 0 0,0 0 0,0 0 0,-1 0 1,1 0-1,0 0 0,-1 0 0,1 1 0,-1-1 0,1 2 0,12 35 624,-9-26-92,9 27 491,26 53 1,-33-78-975,2-1 0,0 0 1,0 0-1,1-1 1,0 0-1,1 0 1,15 12-1,-24-23-97,1 1 0,0-1-1,0 1 1,0-1 0,0 0 0,0 0 0,0 0 0,1 0-1,-1 0 1,0 0 0,0-1 0,1 1 0,-1-1 0,0 1-1,5-1 1,-5 0-13,0-1-1,-1 1 0,1-1 0,0 1 0,0-1 1,-1 0-1,1 0 0,0 0 0,-1 0 0,1 0 1,-1 0-1,1 0 0,-1 0 0,0-1 0,0 1 1,1-1-1,-1 1 0,0-1 0,0 1 0,1-4 1,6-11 188,-1 0 1,0-1 0,-1 0 0,-1 0-1,5-31 1,5-92 349,-14 127-560,0-5 3,0 9-27,0 0-1,0 0 0,-1 0 0,-1 0 0,1 0 0,-5-18 0,5 27-12,0 0-1,0-1 1,0 1-1,0 0 0,0-1 1,0 1-1,0 0 1,0-1-1,0 1 0,0 0 1,0-1-1,0 1 1,0 0-1,0-1 1,0 1-1,-1 0 0,1 0 1,0-1-1,0 1 1,0 0-1,-1 0 0,1-1 1,0 1-1,0 0 1,-1 0-1,1-1 0,0 1 1,-1 0-1,1 0 1,0 0-1,0 0 0,-1 0 1,1-1-1,0 1 1,-1 0-1,1 0 0,0 0 1,-1 0-1,1 0 1,0 0-1,-1 0 0,1 0 1,-1 0-1,1 0 1,0 0-1,0 0 1,-1 1-1,1-1 0,0 0 1,-1 0-1,1 0 1,0 0-1,-1 0 0,1 1 1,0-1-1,0 0 1,-1 0-1,1 1 0,0-1 1,0 0-1,-1 0 1,1 1-1,0-1 0,0 0 1,0 1-1,0-1 1,-1 1-1,-9 21-452,6-7 201,4 0-98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14091,'6'-15'2050,"4"-10"-823,0 0 0,19-32 1,-3 6-83,6-14 186,32-77 636,-56 122-1788,-1-1 1,-1 1-1,-1-1 0,-1-1 0,1-22 0,-5 43-172,0-1 0,0 1 0,1-1 0,-2 1 0,1-1-1,0 0 1,0 1 0,0-1 0,-1 1 0,1-1 0,-1 1 0,1-1-1,-1 1 1,0 0 0,1-1 0,-1 1 0,0 0 0,0-1-1,0 1 1,-2-2 0,2 3-5,0-1-1,-1 1 1,1-1 0,0 1 0,0 0-1,0-1 1,-1 1 0,1 0-1,0 0 1,0 0 0,-1 0-1,1 0 1,0 0 0,-1 0-1,1 0 1,0 1 0,0-1 0,0 0-1,-1 1 1,1-1 0,0 1-1,0-1 1,0 1 0,0 0-1,0-1 1,-1 2 0,-5 3-14,1 0 1,0 1-1,1-1 1,-1 1 0,1 1-1,0-1 1,1 1-1,0-1 1,0 1-1,-6 14 1,2 0-31,0 1 1,-7 34-1,9-30 8,2 1 1,-2 41-1,5-60 24,1 0-1,0 0 0,1-1 1,0 1-1,0 0 1,1 0-1,0 0 0,0-1 1,1 1-1,0-1 0,0 0 1,1 0-1,5 9 1,-7-14 4,0 1 0,0-1-1,0 0 1,0 0 0,1 0 0,-1 0 0,1 0 0,0 0 0,-1-1 0,1 1 0,0-1 0,0 0 0,0 0 0,0 0 0,0 0 0,5 1 0,-3-2 1,0 0 0,0 0 0,0-1 0,-1 1 0,1-1 0,0 0 0,0 0 0,-1-1 0,1 1 0,4-3 0,2-2 14,1 0 1,-1-1 0,0-1 0,-1 0-1,0 0 1,0-1 0,10-12 0,-10 11 40,-2-1 1,1 1 0,-2-2-1,1 1 1,-1-1 0,-1 0-1,0 0 1,-1-1 0,6-20-1,-11 32-40,0 0-1,1 0 0,-1 0 0,0 0 0,0 0 0,0 0 1,0-1-1,1 1 0,-1 0 0,-1 0 0,1 0 0,0 0 1,0 0-1,0 0 0,-1 0 0,1 0 0,0 0 0,-1 0 1,1 0-1,-1 0 0,1 0 0,-1 1 0,1-1 1,-1 0-1,0 0 0,1 0 0,-2 0 0,1 1-2,0-1-1,0 1 1,0 0 0,0 0-1,0 1 1,0-1-1,0 0 1,0 0 0,0 0-1,0 1 1,0-1-1,0 1 1,0-1 0,0 0-1,0 1 1,0 0-1,0-1 1,0 1 0,1 0-1,-1-1 1,0 1-1,0 0 1,1 0 0,-1-1-1,1 1 1,-1 0-1,1 0 1,-1 1 0,-7 9 4,2 0 0,-1 0 0,2 1 0,-1-1 0,1 1 0,1 1 0,1-1 0,-1 1 0,2-1 0,0 1 0,-1 15 0,3-26-13,0 0 0,0 0 0,0 0 0,0 0 0,0 1 1,1-1-1,-1 0 0,1 0 0,-1 0 0,1 0 0,0 0 0,0 0 1,-1 0-1,1-1 0,1 1 0,-1 0 0,0 0 0,0-1 1,1 1-1,1 2 0,-1-3 0,0-1 0,0 1 1,0 0-1,0 0 0,0-1 1,0 1-1,0-1 0,0 0 0,0 1 1,0-1-1,0 0 0,0 0 1,1 0-1,-1-1 0,0 1 0,3-1 1,5-2-3,0-1 1,-1 0-1,1 0 1,-1-1-1,-1 0 1,1 0-1,8-7 1,24-23-12,-26 21 29,0 1 0,33-21 1,-47 34-14,1-1 0,-1 0 1,0 1-1,0-1 1,1 0-1,-1 1 0,0 0 1,1-1-1,-1 1 1,1 0-1,-1 0 0,0-1 1,1 1-1,-1 0 1,1 1-1,-1-1 0,1 0 1,-1 0-1,0 1 1,1-1-1,-1 0 0,0 1 1,1-1-1,-1 1 1,0 0-1,0 0 0,0-1 1,1 1-1,-1 0 0,0 0 1,0 0-1,0 0 1,0 0-1,0 0 0,-1 0 1,1 0-1,0 1 1,1 1-1,2 6 15,0 0 0,0 0-1,-1 1 1,4 15 0,1 3 51,-8-27-58,1 0 1,-1 0 0,0 0 0,1 0-1,-1 0 1,1 0 0,-1 0 0,1 0 0,0 0-1,-1-1 1,1 1 0,0 0 0,0 0-1,-1-1 1,1 1 0,0-1 0,0 1-1,0-1 1,0 1 0,0-1 0,0 1 0,0-1-1,0 0 1,0 1 0,0-1 0,0 0-1,0 0 1,0 0 0,0 0 0,0 0-1,0 0 1,0 0 0,0 0 0,0 0 0,0 0-1,0-1 1,0 1 0,0 0 0,0-1-1,0 1 1,0-1 0,0 1 0,0-1-1,1-1 1,6-3 63,-1-1 0,1 0 1,-1-1-1,7-8 0,-2 3-1,-7 7-40,0 1-1,0 0 1,0 0-1,1 0 1,0 1-1,0-1 1,0 1-1,11-4 1,-14 7-28,0-1 1,0 0 0,0 1 0,-1 0 0,1-1 0,0 1 0,0 1-1,0-1 1,-1 0 0,1 1 0,0-1 0,0 1 0,0 0 0,-1 0-1,1 0 1,-1 0 0,1 0 0,-1 0 0,1 1 0,-1 0 0,1-1-1,-1 1 1,3 3 0,3 4-10,-1 0 1,0 1-1,-1 0 0,0 0 0,9 20 1,-9-17-5,1 1-1,16 23 1,-22-36 9,0 0 0,0 0-1,0 0 1,0 1-1,0-1 1,0 0 0,1-1-1,-1 1 1,0 0 0,0 0-1,1 0 1,-1-1 0,0 1-1,1-1 1,-1 1 0,1-1-1,-1 1 1,1-1 0,-1 0-1,1 0 1,-1 0 0,3 0-1,-1 0 0,-1-1 1,1 0-1,0 0 0,0 0 0,0 0 0,-1 0 0,1 0 0,0-1 0,-1 0 0,0 1 0,3-3 0,7-7 1,0-1-1,-1 0 1,14-20-1,-16 20 9,5-6-37,-9 9-55,1 1 1,1 0-1,0 0 0,0 0 0,0 1 1,1 0-1,14-10 0,-22 17 64,1 0 0,-1-1-1,1 1 1,-1 0 0,1 0 0,-1-1 0,1 1-1,-1 0 1,1 0 0,0 0 0,-1 0-1,1 0 1,-1 0 0,1 0 0,-1 0 0,1 0-1,0 0 1,-1 0 0,1 0 0,-1 0 0,1 0-1,-1 0 1,1 1 0,-1-1 0,1 0-1,-1 0 1,2 1 0,5 13-1207,-6-12 1003,-1-1 1,1 0 0,-1 1 0,1-1-1,0 0 1,-1 0 0,1 0-1,0 1 1,0-1 0,0 0-1,1 1 1,-2-2 185,1 0 0,-1 0 0,0 0 1,1 0-1,-1 0 0,1 0 0,-1 0 0,0 0 0,1 0 0,-1 0 0,0-1 1,1 1-1,-1 0 0,1 0 0,-1 0 0,0-1 0,1 1 0,-1 0 0,0 0 1,0-1-1,1 1 0,-1 0 0,0 0 0,0-1 0,1 1 0,-1 0 0,0-1 1,0 1-1,0 0 0,1-1 0,-1 1 0,0-1 0,0 1 0,0-1 0,7-14-790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17556,'-11'2'1952,"8"3"-1200,0-2-304,2-2 729,1 0-793,5-1 24,-2 0-144,6 0-384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16860,'1'6'824,"5"20"716,-6-25-1479,1-1 0,-1 1-1,0-1 1,1 1 0,-1 0 0,0-1 0,1 0 0,-1 1 0,1-1 0,-1 1-1,1-1 1,-1 1 0,1-1 0,-1 0 0,1 1 0,-1-1 0,1 0 0,-1 0-1,1 1 1,-1-1 0,1 0 0,0 0 0,-1 0 0,1 0 0,0 0 0,-1 0-1,1 0 1,-1 0 0,1 0 0,0 0 0,-1 0 0,1 0 0,0 0 0,-1 0-1,1-1 1,-1 1 0,1 0 0,0-1 0,5-2 183,-1-1 1,0 1-1,0-1 1,-1 0-1,1 0 1,-1-1-1,0 1 0,0-1 1,-1 0-1,1 0 1,-1 0-1,3-6 1,4-10 378,14-39 1,-18 42-187,8-37 0,-13 48-364,0 0 0,-1 0 0,1 0-1,-1 0 1,-1 0 0,1 0 0,-1 0 0,-3-11 0,4 17-69,0 0 1,0 0 0,0 1 0,-1-1 0,1 0-1,0 0 1,0 1 0,-1-1 0,1 0 0,0 1-1,-1-1 1,1 0 0,-1 1 0,1-1 0,-1 0-1,1 1 1,-1-1 0,0 1 0,1-1 0,-1 1-1,0 0 1,1-1 0,-1 1 0,0-1 0,1 1-1,-1 0 1,0 0 0,0-1 0,1 1 0,-1 0-1,0 0 1,0 0 0,0 0 0,1 0 0,-1 0-1,0 0 1,0 0 0,1 0 0,-1 0 0,0 1-1,0-1 1,1 0 0,-1 0 0,0 1 0,0-1-1,1 1 1,-2-1 0,-1 3 1,0-1-1,0 0 1,0 1 0,0 0-1,0 0 1,0 0 0,1 0-1,-4 4 1,-1 7-25,0-1-1,0 1 1,1 0 0,1 0-1,-6 23 1,9-26 3,0-1 1,0 0 0,1 0-1,0 1 1,1-1-1,0 0 1,1 1-1,0-1 1,3 11-1,-4-20 14,1 1-1,-1-1 1,1 1 0,0-1-1,-1 0 1,1 1 0,0-1-1,0 0 1,0 0-1,0 0 1,0 0 0,0 0-1,0 0 1,0 0 0,0 0-1,1 0 1,-1 0-1,0 0 1,1-1 0,-1 1-1,0 0 1,1-1-1,-1 1 1,1-1 0,-1 0-1,1 0 1,-1 1 0,1-1-1,-1 0 1,1 0-1,-1 0 1,1 0 0,-1-1-1,1 1 1,-1 0 0,2-1-1,8-2 3,-1 0 1,1-1-1,-1 0 0,10-6 1,-8 4 4,-3 2-5,27-12 15,46-15 0,-71 28-21,0 0-1,1 1 0,-1 0 1,1 0-1,0 1 0,-1 1 1,1 0-1,20 3 1,-31-3 15,0 0 0,0 0 0,-1 0 1,1 0-1,0 0 0,-1-1 1,1 1-1,0 0 0,-1 0 1,1-1-1,0 1 0,-1 0 0,1-1 1,0 1-1,-1-1 0,1 1 1,-1-1-1,1 1 0,-1-1 1,1 1-1,-1-1 0,0 0 1,1 1-1,-1-1 0,1 1 0,-1-1 1,0 0-1,0 1 0,1-1 1,-1 0-1,0 0 0,0 1 1,0-1-1,0 0 0,0 1 0,0-2 1,2-34 384,-2 29-280,0-5 12,0 1-1,-1 0 1,0 0 0,0-1 0,-1 1 0,-1 0 0,0 0-1,-1 0 1,0 1 0,-7-14 0,10 23-126,1-1 0,-1 1 0,0 0 0,1 0 1,-1 1-1,0-1 0,0 0 0,0 0 0,0 0 0,0 0 0,0 1 0,0-1 0,0 0 1,0 1-1,-2-1 0,2 1-19,1-1 0,-1 1-1,1 0 1,-1 0 0,0 0 0,1 1 0,-1-1 0,1 0 0,-1 0 0,1 0-1,-1 0 1,0 0 0,1 1 0,-1-1 0,1 0 0,-1 1 0,1-1 0,-1 0 0,1 1-1,-1-1 1,1 0 0,-1 1 0,0 1-72,0-1 1,0 1-1,0-1 0,0 1 1,0 0-1,1-1 0,-1 1 1,0 0-1,1-1 0,-1 1 1,1 0-1,0 0 1,0-1-1,0 1 0,0 0 1,0 0-1,0-1 0,0 4 1,2-1-146,-1-1 0,0 1 0,1-1 0,0 1-1,0-1 1,0 0 0,0 1 0,0-1 0,1 0 0,-1 0 0,1-1 0,0 1 0,0-1 0,0 1 0,0-1 0,0 0 0,1 0 0,6 3 0,-2-2-88,0 0 0,0 0 0,0-1 0,0 0 0,1 0 0,-1-1 0,13 1 0,21-5-908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12827,'0'0'45,"0"-1"1,0 1 0,0 0 0,0 0-1,0 0 1,0 0 0,0 0 0,0 0-1,0 0 1,0 0 0,0 0 0,0 0-1,0-1 1,1 1 0,-1 0-1,0 0 1,0 0 0,0 0 0,0 0-1,0 0 1,0 0 0,0 0 0,0-1-1,0 1 1,-1 0 0,1 0 0,0 0-1,0 0 1,0 0 0,0 0-1,0 0 1,0 0 0,0 0 0,0-1-1,0 1 1,0 0 0,0 0 0,0 0-1,0 0 1,0 0 0,0 0 0,-1 0-1,1 0 1,0 0 0,0 0 0,0 0-1,0 0 1,0 0 0,0 0-1,0 0 1,0 0 0,0 0 0,-1 0-1,1 0 1,-7 3 1583,-9 10 653,14-11-2121,0 1 0,0-1 0,1 1 0,-1 0 0,1 0 0,-1 0 0,1 0 0,0 0 0,-1 5-1,2-7-142,0 0-1,0 0 0,0 0 0,0 0 0,0 0 0,0 0 1,0 0-1,0 0 0,0 0 0,1 0 0,-1 0 0,0 0 1,1 0-1,-1 0 0,1-1 0,-1 1 0,1 0 0,0 0 1,-1 0-1,1-1 0,0 1 0,-1 0 0,1-1 0,0 1 1,0 0-1,0-1 0,-1 1 0,1-1 0,0 1 0,0-1 1,0 0-1,0 1 0,0-1 0,2 0 0,1 1 39,1 1 1,0-1-1,-1 1 0,1-1 0,-1 1 0,0 1 1,1-1-1,-1 1 0,0-1 0,-1 1 0,1 0 1,0 1-1,-1-1 0,0 0 0,0 1 0,0 0 0,0 0 1,0 0-1,-1 0 0,0 0 0,1 1 0,-2-1 1,1 1-1,0-1 0,-1 1 0,0 0 0,0-1 1,-1 1-1,1 7 0,-1-7 48,-1 1 1,0-1-1,0 1 0,-1-1 0,1 0 1,-1 1-1,0-1 0,-1 0 1,1 0-1,-1 0 0,0-1 1,0 1-1,0-1 0,-1 1 1,0-1-1,-4 4 0,5-5-86,0-1-1,0 1 1,0-1-1,0 1 1,0-1-1,-1 0 1,1-1-1,-1 1 1,1 0-1,-1-1 1,0 0-1,1 0 1,-1 0 0,0 0-1,0-1 1,0 1-1,0-1 1,0 0-1,0 0 1,1-1-1,-1 1 1,0-1-1,-6-1 1,7 0-99,1 1 1,0 0 0,-1-1-1,1 1 1,0-1 0,0 0 0,0 0-1,1 1 1,-1-1 0,0 0-1,1-1 1,-1 1 0,1 0-1,-1 0 1,1-1 0,0 1-1,0-1 1,0 1 0,1-1-1,-1 1 1,0-5 0,0-1-57,0-1 0,0 1-1,1 0 1,0-1 0,3-14 0,7-23-531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15803,'3'6'299,"-2"-1"0,1 0 0,0 0 0,-1 1 0,0-1 0,0 1 0,-1-1-1,0 1 1,0-1 0,0 7 0,-12 58 1446,5-36-552,0 2-395,2 0 1,2 0-1,1 68 1,2-100-782,1-1-1,-1 0 1,1 0 0,0 0 0,0 0 0,0 0-1,0 0 1,0 0 0,3 4 0,-3-7-16,-1 1 1,1 0-1,-1-1 0,1 1 1,0-1-1,-1 1 1,1-1-1,0 1 0,-1-1 1,1 1-1,0-1 1,0 0-1,-1 1 0,1-1 1,0 0-1,0 0 1,0 1-1,0-1 0,-1 0 1,1 0-1,0 0 1,0 0-1,0 0 0,0 0 1,-1 0-1,1-1 1,0 1-1,0 0 0,0 0 1,-1-1-1,1 1 1,0 0-1,0-1 0,-1 1 1,1-1-1,0 1 1,-1-1-1,1 1 0,-1-1 1,2 0-1,3-4 0,0 1 0,-1-1 0,1 0-1,-1 0 1,0-1 0,0 0 0,0 1 0,3-11 0,20-54-80,-8 20-26,-11 37-9,1 13 31,8 20-3,-5-4 74,-9-13 18,1 0 1,-1 0-1,1 0 0,0-1 0,0 1 0,0-1 0,0 0 0,1 0 0,-1-1 1,0 1-1,1-1 0,-1 0 0,1 0 0,-1-1 0,1 1 0,0-1 0,-1 0 1,1 0-1,0-1 0,-1 1 0,1-1 0,-1 0 0,1 0 0,-1 0 1,1-1-1,-1 0 0,0 0 0,0 0 0,0 0 0,0-1 0,0 1 0,0-1 1,-1 0-1,1 0 0,-1 0 0,4-6 0,-1-9 102,-7 12-9,-5 10 3,2 3-86,0-1-1,1 1 0,-1-1 0,1 1 1,1 0-1,-1 0 0,1 1 0,0-1 1,0 10-1,1-13-4,0 0 1,1 0-1,0-1 1,0 1-1,0 0 0,0 0 1,0 0-1,1-1 1,0 1-1,0 0 0,0 0 1,0-1-1,0 1 1,1-1-1,0 1 0,0-1 1,0 0-1,0 0 1,0 0-1,3 4 1,-3-6 4,0 0 0,0 0 0,1 0 0,-1 0 0,0 0 0,0 0 0,1-1 0,-1 1 0,0-1 0,1 1 0,-1-1 0,0 0 0,1 0-1,-1 0 1,0 0 0,1-1 0,-1 1 0,0-1 0,1 1 0,-1-1 0,0 0 0,0 0 0,0 0 0,3-1 0,8-5 75,0 0-1,20-16 0,-21 15-39,0-1 5,-5 3-25,1 0 0,0 1 1,0 0-1,17-7 0,-23 11-33,-1 1 0,1-1 0,-1 1 0,0 0 0,1-1 0,-1 1 0,1 0-1,-1 0 1,1 0 0,-1 0 0,1 0 0,-1 0 0,0 0 0,1 1 0,-1-1 0,1 0 0,-1 1 0,1-1 0,-1 1 0,0 0 0,0-1 0,1 1-1,-1 0 1,0 0 0,0 0 0,0 0 0,0 0 0,0 0 0,0 0 0,0 0 0,0 0 0,0 0 0,0 0 0,0 1 0,-1-1 0,1 0 0,-1 1 0,1-1-1,0 2 1,1 5-13,0-1-1,-1 1 1,0 0-1,1 9 0,4 22-43,-6-39 60,0 1-1,0-1 1,0 1-1,1-1 1,-1 0 0,0 1-1,0-1 1,0 1-1,1-1 1,-1 0 0,0 1-1,1-1 1,-1 0-1,0 0 1,1 1 0,-1-1-1,0 0 1,1 0-1,-1 1 1,1-1-1,-1 0 1,1 0 0,-1 0-1,0 0 1,1 0-1,-1 1 1,1-1 0,-1 0-1,1 0 1,-1 0-1,1 0 1,-1 0 0,0 0-1,1-1 1,-1 1-1,1 0 1,-1 0 0,1 0-1,-1 0 1,0 0-1,1-1 1,-1 1 0,1 0-1,-1 0 1,0-1-1,1 1 1,-1 0 0,0-1-1,1 0 1,21-18 34,-20 16-29,16-16-8,-13 13-116,0 0 0,1 0 1,0 1-1,0 0 1,0 0-1,1 0 0,9-5 1,-17 10 38,1 1 1,0-1-1,0 0 1,0 1-1,-1-1 1,1 0-1,0 1 1,0-1-1,0 0 1,0 1-1,0-1 1,0 1 0,-1-1-1,1 1 1,0-1-1,0 0 1,0 1-1,0-1 1,0 1-1,1-1 1,-1 0-1,0 1 1,0-1-1,0 1 1,0-1-1,0 0 1,1 1-1,-1-1 1,0 0-1,0 1 1,0-1-1,1 0 1,-1 1-1,0-1 1,1 0-1,-1 0 1,0 1-1,1-1 1,-1 0-1,0 0 1,1 1-1,-1-1 1,0 0-1,1 0 1,-1 0-1,0 0 1,1 0 0,-1 0-1,1 1 1,-1-1-1,1 0 1,-1 0-1,0 0 1,1 0-1,-1 0 1,1-1-1,-1 1 1,0 0-1,1 0 1,0 0-1,-8 6-980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44 121 17284,'0'5'623,"-1"-1"0,1 1 0,-2-1 0,1 1 0,-3 7 0,-4 11 683,1 0-1,-5 38 1,7-28-1188,3 0-1,0 0 1,4 35-1,-2-66-108,0 1 0,1 0-1,-1-1 1,1 1 0,-1-1 0,1 1-1,0-1 1,0 0 0,0 1-1,0-1 1,2 2 0,-3-3-5,0-1-1,1 0 1,-1 0 0,0 0 0,0 1 0,0-1 0,1 0 0,-1 0 0,0 0 0,0 0 0,1 1 0,-1-1-1,0 0 1,0 0 0,1 0 0,-1 0 0,0 0 0,0 0 0,1 0 0,-1 0 0,0 0 0,1 0 0,-1 0-1,0 0 1,0 0 0,1 0 0,-1 0 0,0 0 0,0 0 0,1 0 0,-1-1 0,0 1 0,0 0 0,1 0 0,9-17 115,-4-1-13,0-1-1,-2 0 1,4-37 0,-2-58 221,-6 103-297,0 1-10,0-61 96,0 65-110,-1 0 1,0 0-1,0-1 0,0 1 0,-1 0 0,0 0 0,0 0 1,-3-6-1,5 12-6,0 0 0,0 0 0,0-1 0,-1 1 0,1 0-1,0 0 1,0 0 0,0 0 0,0-1 0,0 1 0,0 0 0,0 0 0,0 0 0,0 0 0,0 0 0,-1 0 0,1-1 0,0 1 0,0 0 0,0 0 0,0 0 0,0 0 0,0 0 0,-1 0 0,1 0 0,0 0 0,0 0 0,0 0 0,0 0 0,-1 0 0,1-1-1,0 1 1,0 0 0,0 0 0,0 0 0,-1 0 0,1 0 0,0 1 0,0-1 0,0 0 0,0 0 0,-1 0 0,1 0 0,0 0 0,-4 9-5,2 12-16,2-13 10,1 0 0,-1 0 0,1 0-1,1 0 1,-1 0 0,1 0 0,1-1 0,6 15 0,-8-19 13,1 0 1,-1-1-1,1 1 0,0-1 1,0 1-1,0-1 0,0 0 1,0 0-1,0 0 0,1 0 0,-1 0 1,1-1-1,-1 1 0,1-1 1,0 0-1,0 1 0,0-1 1,-1 0-1,1-1 0,0 1 1,0 0-1,0-1 0,0 0 0,0 0 1,0 0-1,6 0 0,0-2 28,0 0-1,0 0 1,-1 0-1,1-1 0,0-1 1,-1 0-1,0 0 0,0 0 1,0-1-1,0 0 1,-1-1-1,0 0 0,11-11 1,6-9 129,-1-2 0,23-34 0,-28 37-89,-8 15-94,-10 10 22,0 0 1,0 0-1,0 0 0,0 0 0,0 0 0,1 0 0,-1 0 0,0 0 0,0 0 0,0 0 1,0 0-1,0 0 0,1 0 0,-1 0 0,0 0 0,0 0 0,0 0 0,0 0 0,0 0 0,0 0 1,0 0-1,1 1 0,-1-1 0,0 0 0,0 0 0,0 0 0,0 0 0,0 0 0,0 0 0,0 0 1,0 1-1,0-1 0,0 0 0,0 0 0,0 0 0,0 0 0,0 0 0,1 0 0,-1 1 1,0-1-1,0 0 0,0 0 0,0 0 0,-1 0 0,1 1 0,-2 25-139,-11 37-178,-7 52-407,19-103 324,0 0 0,1 0 0,0 0 0,1 1 0,0-1 0,1 0 0,4 14 0,-5-24 329,-1 0 0,1 0 0,0 0 0,-1-1 0,1 1 0,0 0 0,0 0 0,0 0 0,1 0 0,-1-1 0,0 1-1,1-1 1,-1 1 0,1-1 0,-1 1 0,1-1 0,0 0 0,2 2 0,15-1-809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111 312 19212,'-2'3'243,"-1"0"-1,1 0 1,-1 0-1,0 0 1,0-1-1,0 0 1,0 1-1,0-1 1,0 0-1,0 0 1,-7 2-1,-3 3 616,0 2-341,0 1 0,-18 18 1,75-61-518,9-21 32,-59 62 17,0 0 1,1 1 0,0-1-1,1 1 1,0 0-1,1 1 1,-3 9-1,3-11-33,1 0 0,1-1-1,-1 1 1,1 0-1,1 0 1,-1 0 0,1 0-1,1 0 1,-1 0-1,3 8 1,-3-14-10,1 0 0,-1-1 0,1 1 0,0-1 0,-1 1 0,1-1 0,0 1 0,0-1 1,0 1-1,0-1 0,0 0 0,0 1 0,1-1 0,-1 0 0,0 0 0,1 0 0,-1 0 0,1 0 0,-1 0 0,3 0 0,-2 0 6,1 0 0,0-1 0,0 1 0,0-1-1,-1 0 1,1 0 0,0 0 0,0 0 0,0 0 0,0-1 0,3 0 0,5-3 33,1 0 0,-1-1 0,0 0 0,18-11 0,-5 1-4,0-2 0,-2-1-1,0 0 1,0-2 0,-2-1 0,-1 0 0,25-36 0,-30 38-47,-2-1 0,0 0 0,-2-1 1,0 0-1,-1 0 0,-1-1 0,-1-1 1,-1 1-1,5-41 0,-11 60 6,1 0-1,-1-1 1,0 1 0,0 0-1,0 0 1,-1 0 0,1-1-1,-1 1 1,-1-4 0,2 7 0,0 0 0,0-1 0,-1 1 0,1-1 0,0 1 0,0 0 0,-1-1 1,1 1-1,0 0 0,-1-1 0,1 1 0,-1 0 0,1 0 0,0-1 0,-1 1 0,1 0 0,-1 0 1,1 0-1,0 0 0,-1-1 0,1 1 0,-1 0 0,1 0 0,-1 0 0,-1 0 1,1 1 0,-1-1 0,1 0 0,-1 1 0,1-1-1,0 1 1,-1-1 0,1 1 0,-1 0 0,1-1 0,-1 2 0,-9 6 13,1 1 0,0-1 1,0 2-1,1-1 0,-15 21 1,6-3 65,-19 36 0,30-49-40,0 0-1,1 0 1,0 1-1,1 0 1,1 0-1,1 1 1,0-1 0,1 1-1,-1 22 1,3-31-34,1 0 1,-1 1 0,1-1-1,1 0 1,-1 0-1,1 0 1,0 0 0,1-1-1,-1 1 1,1 0 0,1-1-1,-1 0 1,1 0 0,0 0-1,1 0 1,-1-1 0,1 1-1,0-1 1,1 0-1,-1-1 1,1 1 0,10 5-1,-10-7 32,0 0 0,0 0-1,0-1 1,0 0 0,1 0 0,-1-1-1,1 0 1,-1 0 0,1 0-1,-1-1 1,1 0 0,0 0 0,-1-1-1,1 0 1,-1 0 0,1 0-1,7-3 1,26-11 29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19692,'-23'70'4701,"14"-36"-4508,2 0 1,1 1-1,2 0 0,1 1 0,2 35 0,1-69-181,0-1-1,0 1 1,1 0 0,-1-1-1,0 1 1,0-1-1,1 1 1,-1-1 0,1 0-1,0 1 1,-1-1 0,1 1-1,0-1 1,0 0-1,0 1 1,0-1 0,0 0-1,1 1 1,-1-1-4,0-1-1,0 0 1,0 1 0,0-1-1,0 0 1,0 1 0,0-1-1,0 0 1,0 0 0,0 0-1,0 0 1,0 0 0,0 0-1,0 0 1,0 0 0,0-1-1,0 1 1,0 0 0,0 0-1,1-1 1,6-3 24,-1-1-1,1 1 1,-1-1-1,0 0 1,7-7-1,-6 5-4,-3 3-23,0 0 0,0 1 1,0-1-1,1 1 1,-1 0-1,9-3 0,-13 6-6,0 0-1,0-1 1,0 1-1,0 0 1,0 0-1,0 0 0,1 0 1,-1 0-1,0 0 1,0 0-1,0 0 1,0 0-1,0 1 0,0-1 1,0 0-1,1 1 1,-1-1-1,0 1 1,0-1-1,0 1 0,-1-1 1,1 1-1,0 0 1,0 0-1,0-1 0,0 1 1,-1 0-1,1 0 1,0 0-1,0 0 1,-1 0-1,1 0 0,-1 0 1,1 0-1,-1 0 1,0 0-1,1 0 1,-1 0-1,0 0 0,0 0 1,1 2-1,1 12-52,1 1 0,-2-1 0,0 23 0,2 20-31,-3-57 84,0 0 0,0-1 1,0 1-1,0 0 1,0 0-1,0 0 0,0-1 1,1 1-1,-1 0 1,0 0-1,1-1 0,-1 1 1,0 0-1,1 0 1,-1-1-1,1 1 0,-1-1 1,1 1-1,-1 0 1,1-1-1,0 1 0,0 0 1,0-1 0,-1 0 0,1 0 0,0 0 0,0 0 0,-1 0 0,1 0 0,0-1 0,-1 1 0,1 0 0,0 0 0,-1 0 0,1-1 0,-1 1 0,1 0 0,0-1 0,-1 1 0,1 0 0,-1-1 0,1 1 0,0-1 0,5-5-2,-1 0 0,0-1-1,7-9 1,-8 11 1,11-17-5,38-47 1,-48 62 9,1 1 0,1 0 0,-1 0 0,1 1 0,0 0 0,0 0 0,13-6 0,-10 7-1,-9 4 3,1-1 0,-1 1 1,0-1-1,0 1 0,1-1 0,-1 0 0,0 1 1,0-1-1,0 0 0,0 0 0,0 0 0,1-1 1,-1 1 0,-1 0 0,0 1 0,0-1 0,0 0 1,0 0-1,0 0 0,-1 0 0,1 1 0,0-1 0,0 0 1,0 0-1,-1 0 0,1 0 0,-1 1 0,1-1 1,0 0-1,-1 0 0,1 1 0,-1-1 0,1 0 0,-1 1 1,0-1-1,1 1 0,-2-2 0,0 1 10,1-1-1,-1 1 1,1-1-1,-1 1 0,1 0 1,-1 0-1,0 0 1,1-1-1,-1 2 1,0-1-1,0 0 1,-2-1-1,3 2-7,0 0-1,0 0 0,0 0 1,0 0-1,0 0 1,0 0-1,0 0 1,0 0-1,0 0 1,0 1-1,0-1 0,0 0 1,0 1-1,0-1 1,0 1-1,0-1 1,0 1-1,-1 0 1,1 1-5,-1 0 1,0-1 0,1 1 0,0 0 0,-1 0 0,1 1 0,0-1 0,0 0 0,0 0-1,0 1 1,1-1 0,-1 0 0,1 1 0,-1-1 0,1 0 0,0 1 0,0-1 0,0 1-1,0 2 1,0-2-6,1 1 0,-1-1 0,1 0 0,0 0 0,-1 0 0,1 0 0,0 0-1,1 0 1,-1-1 0,0 1 0,1 0 0,0-1 0,0 1 0,0-1 0,0 1 0,0-1-1,3 3 1,-1-2-5,0-1 0,0 1 1,0-1-1,1 1 0,0-1 0,-1-1 0,1 1 0,0-1 0,9 2 0,5-1-6,0-1-1,0-1 0,1 0 0,29-6 0,1 0 5,83-13 141,-133 19-115,1-1 0,-1 1 0,1 0 1,-1 0-1,0 0 0,1-1 0,-1 1 0,0 0 0,1-1 0,-1 1 1,0 0-1,1-1 0,-1 1 0,0-1 0,1 1 0,-1 0 0,0-1 1,0 1-1,0-1 0,1 1 0,-1-1 0,0 1 0,0-1 0,0 1 1,0-1-1,0 1 0,0 0 0,0-1 0,0 1 0,0-1 0,0 1 1,0-1-1,0 1 0,0-1 0,-1 1 0,1-1 0,0 1 0,0-1 1,0 1-1,-1 0 0,1-1 0,0 1 0,0-1 0,-1 1 0,0-1 1,-17-26 427,12 19-287,-5-14 38,8 15-482,-1 0-1,0 1 0,0-1 0,-7-8 1,23 17-1940,7 5 1559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91 18276,'0'0'29,"0"0"0,0 0 1,0 0-1,0 0 0,0 0 1,0 0-1,0 0 0,0 0 0,-1 0 1,1 0-1,0 0 0,0 0 1,0 0-1,0 0 0,0 1 0,0-1 1,0 0-1,0 0 0,0 0 1,0 0-1,0 0 0,0 0 0,-1 0 1,1 0-1,0 0 0,0 0 1,0 0-1,0 0 0,0 0 0,0 0 1,0 0-1,0 0 0,0-1 1,0 1-1,0 0 0,-1 0 0,1 0 1,0 0-1,0 0 0,0 0 1,0 0-1,0 0 0,0 0 0,0 0 1,0 0-1,0 0 0,0 0 1,0 0-1,0 0 0,0 0 0,0-1 1,0 1-1,0 0 0,0 0 1,0 0-1,0 0 0,0 0 0,0 0 1,0 0-1,0 0 0,-8 11 514,-6 15 17,-5 20 140,6-18-545,-16 58 0,25-71-155,0-3 4,1 0-1,1 1 1,0-1-1,0 1 1,1-1-1,1 16 0,0-27 4,0 0-1,0 0 0,0 0 1,1 0-1,-1 0 0,0 0 1,0 0-1,1 0 0,-1 0 1,0 0-1,1 0 0,-1 0 0,1 0 1,-1 0-1,1 0 0,0 0 1,-1 0-1,1 0 0,0 0 1,0-1-1,0 1 0,0 0 1,-1-1-1,1 1 0,0-1 0,0 1 1,0-1-1,0 1 0,0-1 1,0 1-1,0-1 0,1 0 1,-1 0-1,0 0 0,0 0 1,0 1-1,0-1 0,0-1 0,2 1 1,2-1 37,-1 0 1,0 0 0,1-1 0,-1 1-1,0-1 1,0 0 0,0-1-1,6-4 1,8-7 198,0-1 1,-2 0-1,0-2 0,24-30 0,46-82 917,-24 33-323,-72 139-776,10-41-61,-8 22-81,1 1 0,2 0 0,0 0 0,2 0 0,-1 36-1,4-59 69,0 0-1,0 0 0,0 0 1,1-1-1,-1 1 0,0 0 1,1 0-1,0-1 0,-1 1 0,1 0 1,0-1-1,0 1 0,0 0 1,0-1-1,0 1 0,0-1 1,0 0-1,0 1 0,0-1 1,1 0-1,2 2 0,-2-2 5,0 0-1,0-1 1,0 1-1,1 0 1,-1-1 0,0 0-1,1 1 1,-1-1-1,0 0 1,1 0 0,-1-1-1,0 1 1,0 0-1,4-2 1,5-1 36,-1-1 1,1-1-1,-1 1 0,0-2 0,16-11 1,-10 5 97,0-2 1,-2 0-1,1 0 1,-2-1-1,17-25 1,51-90 334,-77 124-498,-2 2-87,1 1 1,-1-1 0,0 1-1,-1-1 1,1 0-1,0 0 1,-1 0 0,0 0-1,0 0 1,0 0 0,0-8-1,-1 11 117,0 1-1,0 0 1,0 0-1,0 0 1,0-1-1,0 1 1,0 0-1,0 0 1,0 0-1,0-1 1,0 1-1,0 0 1,0 0-1,0 0 1,0-1-1,0 1 1,0 0-1,0 0 1,0-1-1,0 1 1,0 0-1,0 0 1,0 0-1,0 0 1,0-1-1,-1 1 1,1 0-1,0 0 1,0 0-1,0 0 1,0-1-1,0 1 1,-1 0-1,1 0 1,0 0-1,0 0 1,0 0-1,-1 0 1,1 0-1,0-1 1,0 1-1,0 0 1,-1 0-1,1 0 1,0 0-1,0 0 1,0 0-1,-1 0 1,1 0-1,0 0 1,0 0-1,0 0 1,-1 0-1,1 0 1,0 0-1,0 1 1,0-1-1,-1 0 1,1 0-1,0 0 1,0 0-1,0 0 1,-1 0-1,1 0 1,0 1-1,0-1 1,0 0 0,0 0-1,-1 1 1,-6 6-494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73 12131,'-28'-5'1693,"21"3"-1031,0 1 0,-1 0 0,1 0 0,0 1 0,-9 0 0,15 1-452,-1-1 0,1 1 0,-1 0 0,1-1 0,0 1 0,-1 0 0,1 0 0,0 0 0,0 0 0,0 0 0,0 1 0,0-1 0,0 0-1,0 0 1,0 1 0,0-1 0,0 1 0,1-1 0,-2 2 0,-10 31 1242,10-29-1194,0 4-5,-1 0 0,1 1 0,0-1 0,1 1 0,0 18 0,1-26-243,0-1-1,0 1 1,0-1-1,0 1 1,0-1-1,0 1 0,1-1 1,-1 0-1,1 1 1,-1-1-1,1 1 1,-1-1-1,1 0 0,0 1 1,0-1-1,0 0 1,-1 0-1,1 0 1,1 1-1,-1-1 0,0 0 1,0 0-1,0-1 1,0 1-1,1 0 1,-1 0-1,0-1 1,1 1-1,-1 0 0,0-1 1,1 1-1,-1-1 1,1 0-1,-1 0 1,1 1-1,-1-1 0,1 0 1,-1 0-1,1 0 1,-1-1-1,1 1 1,-1 0-1,1 0 0,-1-1 1,1 1-1,2-2 1,6-2 2,0 0 0,0 0 0,0-1 0,-1 0 1,0-1-1,0 0 0,0-1 0,0 1 0,9-12 0,6-7 62,32-44 0,-50 62-58,0-1 0,-1 0 0,0 0 0,0-1 0,-1 1 0,5-15 0,-10 20 18,-5 8-13,-7 12 0,4-1-1,1 1 0,0-1-1,1 1 1,1 1 0,1-1-1,0 1 1,2 0 0,-3 27 0,5-42-12,1-1 1,0 1 0,0-1 0,0 1 0,0-1 0,1 0 0,-1 1 0,1-1-1,-1 1 1,1-1 0,0 0 0,0 0 0,0 1 0,0-1 0,1 0 0,1 3-1,-1-4 3,-1 0 0,0 0 0,1 0 0,-1 0 0,0 0 0,1-1 0,-1 1 0,1 0 0,-1-1 0,1 1-1,0-1 1,-1 0 0,1 0 0,-1 1 0,1-1 0,0 0 0,-1 0 0,1 0 0,0-1 0,-1 1 0,1 0-1,-1-1 1,1 1 0,-1-1 0,1 1 0,1-2 0,8-3 36,1-1-1,-2 0 1,1-1-1,-1 0 1,0-1-1,0 0 1,-1 0-1,10-12 1,2-4 22,-1-1 1,16-28-1,-9 2-347,-31 57 253,1 0 0,-1 1 0,1-1-1,0 1 1,1 0 0,0 0-1,-2 7 1,-7 51-45,11-60 79,0-1 1,-1 1-1,1-1 0,1 1 0,-1-1 0,2 9 0,-1-13-2,-1 1 1,0 0-1,1 0 0,-1 0 1,0 0-1,1-1 1,-1 1-1,1 0 0,-1 0 1,1-1-1,0 1 1,-1-1-1,1 1 0,0 0 1,-1-1-1,1 1 1,0-1-1,0 1 0,-1-1 1,1 0-1,0 1 1,0-1-1,0 0 0,0 1 1,-1-1-1,1 0 1,0 0-1,0 0 0,0 0 1,0 0-1,0 0 1,0 0-1,0 0 0,-1 0 1,1 0-1,0-1 1,0 1-1,0 0 0,0-1 1,1 0-1,4-2 40,1 0 0,0 0 1,-1-1-1,0 0 0,0-1 0,0 1 0,-1-1 0,9-9 0,38-50 343,-48 60-360,35-46 197,-43 74-187,2-14-88,-1 1-315,0-1-1,1 1 1,0 0-1,0-1 1,2 1-1,0 20 0,0-30 336,0-1 0,0 1-1,0-1 1,0 1 0,0-1-1,0 0 1,1 1-1,-1-1 1,0 1 0,0-1-1,1 0 1,-1 1-1,0-1 1,1 0 0,-1 1-1,0-1 1,1 0-1,-1 1 1,0-1 0,1 0-1,-1 0 1,0 1-1,1-1 1,-1 0 0,1 0-1,-1 0 1,1 0-1,-1 1 1,1-1 0,-1 0-1,0 0 1,1 0-1,0 0 1,8-2-599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 17348,'1'0'175,"0"-1"-1,0 1 1,0-1 0,0 1 0,0 0 0,0-1-1,-1 0 1,1 1 0,0-1 0,0 0 0,0 1 0,-1-1-1,1 0 1,0 0 0,0-1 0,-1 2-80,0-1 0,0 1 0,-1 0 0,1-1 0,0 1 0,0 0 0,-1 0 0,1-1 0,0 1 0,-1 0-1,1 0 1,0 0 0,-1-1 0,1 1 0,0 0 0,-1 0 0,1 0 0,0 0 0,-1 0 0,1 0 0,-1 0 0,1 0 0,0 0 0,-1 0 0,1 0 0,0 0 0,-1 0 0,-5 0 418,0 0 1,0 0-1,0 1 0,-9 2 1,4 0-166,-24 8 194,-60 25 0,95-36-543,0 0 1,0 0-1,0 0 0,0 0 1,0 0-1,0 0 0,-1 0 1,1 0-1,0 0 0,0 0 1,0 0-1,0 0 0,0 0 1,0 0-1,0 0 0,0 0 1,0 0-1,-1 0 0,1 0 1,0 1-1,0-1 0,0 0 1,0 0-1,0 0 0,0 0 1,0 0-1,0 0 0,0 0 1,0 0-1,0 0 0,0 0 1,-1 0-1,1 0 0,0 0 1,0 1-1,0-1 0,0 0 1,0 0-1,0 0 0,0 0 1,0 0-1,0 0 0,0 0 1,0 0-1,0 1 0,0-1 0,0 0 1,0 0-1,0 0 0,0 0 1,0 0-1,0 0 0,0 0 1,0 0-1,1 0 0,-1 0 1,0 1-1,0-1 0,0 0 1,0 0-1,0 0 0,0 0 1,0 0-1,0 0 0,0 0 1,0 0-1,0 0 0,11 2-59,13-1-27,-2-2-2,-1 1 1,1 1-1,-1 1 1,34 8 0,-49-9 51,1 2 1,0-1-1,0 1 1,-1 0-1,1 0 1,-1 1 0,10 7-1,-13-8 13,0 0 0,0 0 0,0 0 0,0 0 0,0 1 0,-1-1-1,0 1 1,1 0 0,-1 0 0,-1 0 0,1 0 0,-1 0 0,3 8 0,-4-10 27,0 0 1,1 0-1,-1-1 1,0 1-1,0 0 0,0 0 1,0 0-1,0 0 1,0 0-1,-1 0 1,1 0-1,-1 0 1,1 0-1,-1-1 1,0 1-1,0 0 0,0 0 1,0-1-1,0 1 1,0-1-1,-2 4 1,0-3 19,0 0 0,0 0 0,0 0 1,0 0-1,-1 0 0,1 0 0,0-1 1,-1 0-1,1 1 0,-8 0 0,-1 0 16,0-1-1,0 0 0,-1 0 1,1-2-1,0 1 1,-15-4-1,17 2-220,-1 0 0,1-1 0,-17-8 0,23 9 116,-1 0 1,1-1 0,0 1-1,-1-1 1,1 0 0,0 0-1,1 0 1,-1-1 0,-6-7-1,2-7-302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16091,'14'-7'2333,"1"1"0,17-6 0,-27 11-2078,-1 0-1,1 0 0,-1 0 0,1 0 0,0 1 0,-1-1 0,1 1 1,0 0-1,-1 1 0,1-1 0,8 3 0,-12-3-234,0 1 0,0-1 0,1 1 0,-1 0 0,0 0 0,0-1 0,0 1 0,0 0 0,0 0 0,0 0 0,0 0 0,-1 0 0,1 0 0,0 1 0,0-1 0,-1 0 0,1 0 0,-1 0 0,1 1 0,-1-1 0,0 0 0,1 1 0,-1-1-1,0 0 1,0 1 0,0-1 0,0 0 0,0 1 0,0-1 0,0 0 0,0 1 0,-1-1 0,1 0 0,-1 0 0,0 3 0,-2 5-32,-1 1 0,0 0 0,-9 13-1,8-14 38,-16 30-82,7-15-14,1 1 0,-11 29-1,23-53 64,1 0 0,-1 1-1,1-1 1,-1 0-1,1 0 1,-1 1-1,1-1 1,0 1 0,-1-1-1,1 0 1,0 1-1,0-1 1,0 1 0,0-1-1,1 0 1,-1 1-1,0-1 1,1 1 0,-1-1-1,0 0 1,2 3-1,-1-4 4,0 1 0,0-1-1,0 0 1,0 1 0,0-1 0,0 0-1,0 0 1,0 0 0,0 0-1,0 1 1,0-1 0,0 0-1,0-1 1,0 1 0,0 0-1,0 0 1,0 0 0,-1-1-1,1 1 1,0 0 0,0-1 0,1 0-1,10-5-17,0 0-1,0-1 1,11-9-1,-21 15 24,70-54-37,68-70 1,-96 85 37,-44 40-1,0 0 0,0 0 0,0-1 0,0 1 0,0 0 0,0 0-1,1 0 1,-1 0 0,0 0 0,0 0 0,0 0 0,0-1 0,1 1 0,-1 0 0,0 0 0,0 0 0,0 0 0,0 0 0,1 0 0,-1 0 0,0 0 0,0 0 0,0 0-1,1 0 1,-1 0 0,0 0 0,0 0 0,0 0 0,1 0 0,-1 0 0,0 0 0,0 1 0,0-1 0,0 0 0,1 0 0,-1 0 0,0 0 0,0 0 0,0 0-1,0 0 1,0 1 0,1-1 0,-1 0 0,0 0 0,0 0 0,0 0 0,0 0 0,0 1 0,0-1 0,0 0 0,0 0 0,0 0 0,0 1 0,0-1 0,0 0 0,0 0-1,0 0 1,0 1 0,0-1 0,0 0 0,0 0 0,0 0 0,0 0 0,0 1 0,0-1 0,-1 11 7,-1 0-1,0-1 1,-1 1-1,-5 14 1,-4 13 4,11-32-2,0 1 1,0-1-1,0 0 0,1 12 1,0-17-9,0 0 1,0 0 0,0 0-1,0-1 1,0 1 0,0 0 0,0 0-1,0 0 1,0 0 0,1 0-1,-1-1 1,0 1 0,1 0 0,-1 0-1,1 0 1,-1-1 0,1 1-1,-1 0 1,1-1 0,-1 1 0,1 0-1,0-1 1,-1 1 0,1-1-1,0 1 1,0-1 0,-1 1-1,1-1 1,0 0 0,0 1 0,0-1-1,-1 0 1,1 0 0,0 1-1,0-1 1,0 0 0,0 0 0,0 0-1,0 0 1,-1 0 0,1 0-1,0 0 1,0-1 0,0 1 0,1 0-1,2-2 15,1 0 0,-1 0 0,1 0 0,-1 0 0,0 0 0,0-1 0,0 0 0,7-6 0,29-33 80,-26 27-65,8-10 22,-12 13-29,23-22-1,-33 34-27,1 0 0,-1-1 1,0 1-1,0 0 0,1-1 0,-1 1 0,0 0 0,1 0 1,-1-1-1,1 1 0,-1 0 0,0 0 0,1 0 0,-1-1 1,1 1-1,-1 0 0,0 0 0,1 0 0,-1 0 1,1 0-1,-1 0 0,1 0 0,-1 0 0,0 0 0,1 0 1,-1 0-1,1 0 0,-1 0 0,1 0 0,-1 0 0,0 1 1,1-1-1,5 15-79,-8 30-57,1-40 101,-3 29-224,2-24 16,0 1 0,1 0 1,0 0-1,1-1 1,1 12-1,3-16-22,4-9-97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19356,'-2'-16'2166,"1"31"-628,-1 22-347,-33 167-85,25-150-992,6-39-61,1 1 0,0-1 0,2 1 0,-1 0 1,2 0-1,1 22 0,-1-37-32,0 0 0,1 1 0,-1-1 0,0 0 0,1 1 0,-1-1 0,1 0 0,-1 0-1,1 1 1,-1-1 0,1 0 0,0 0 0,-1 0 0,1 0 0,0 0 0,0 0 0,0 0 0,0 0 0,0 0 0,0 0 0,0 0 0,1-1 0,-1 1 0,2 1 0,0-2 10,-1 0 1,0 0-1,0 0 1,1 0-1,-1 0 1,0 0-1,0-1 1,0 1-1,1-1 1,-1 1-1,0-1 1,0 0-1,3-1 1,6-4 127,0-1 0,0 0 0,17-16 1,9-11 149,-2-1 0,-1-1 0,36-51 0,-41 40-548,-26 43 11,-1 0 0,-1-1 1,1 1-1,0 0 0,-1-1 0,0 1 1,0-1-1,-1 0 0,1-6 0,-1 10 181,0 0 0,0 0 0,0 0 0,0 0 0,-1 0 0,1 0 0,0 0 0,-1 0 0,1 0 0,0 1 0,-1-1 0,0 0 0,1 0 0,-1 0 0,1 0 0,-1 1 0,0-1 0,1 0 0,-1 1 0,0-1 0,0 0 0,0 0 0,-8-1-647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16043,'0'26'2025,"1"-2"-1257,5-1-288,4 0 1128,1 0-591,2-3-313,3-1-768,4-2-480,2-7 520,1-6-152,1-5-152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 17020,'-34'21'1532,"-34"22"82,61-37-1356,-1 0 0,1 0 0,1 1 0,-1 0 0,1 0-1,-6 9 1,11-15-227,0 0 0,0 0 1,1 0-1,-1 0 0,0 0 0,1 0 0,-1 1 0,1-1 0,0 0 0,-1 0 0,1 0 0,0 0 0,-1 1 0,1-1 0,0 0 0,0 0 0,0 2 0,1-3-14,-1 0-1,0 1 0,1-1 0,-1 0 0,0 1 1,1-1-1,-1 0 0,0 1 0,1-1 0,-1 0 0,1 0 1,-1 0-1,0 1 0,1-1 0,-1 0 0,1 0 1,-1 0-1,1 0 0,-1 0 0,1 0 0,-1 0 1,1 0-1,-1 0 0,1 0 0,-1 0 0,1 0 1,0 0-1,6-2 68,-1 1 0,1-1 0,-1 0 0,8-4 0,50-24 244,-33 14-170,0 2 1,1 1-1,45-12 0,-72 24-145,0 0 0,0 0 0,-1 1 0,1 0 0,0 0 0,0 0 0,-1 0 0,1 1 0,6 1 0,-9-2-9,-1 1 1,1-1 0,-1 1-1,1 0 1,-1 0-1,1 0 1,-1 0-1,1 0 1,-1 0-1,0 0 1,0 0-1,1 0 1,-1 1-1,0-1 1,0 0 0,0 1-1,-1-1 1,1 1-1,0-1 1,0 1-1,-1-1 1,1 1-1,-1 0 1,1-1-1,-1 1 1,0 0-1,0-1 1,0 4 0,-2 17 80,1-20-44,0 1 0,1 0 0,-1 0 0,1 0 0,0 0 0,0 0 0,0 0 0,0 0-1,2 5 1,-2-8-24,1 0-1,-1 1 1,1-1-1,-1 0 0,1 0 1,0 0-1,-1 0 1,1 0-1,-1 0 0,1 0 1,0 0-1,-1 0 1,1-1-1,-1 1 0,1 0 1,-1 0-1,1 0 0,-1-1 1,1 1-1,-1 0 1,1 0-1,-1-1 0,1 1 1,-1-1-1,1 1 1,-1 0-1,1-1 0,18-14 204,-16 12-158,32-29 294,26-21 69,-56 49-402,1 0-1,1 0 0,-1 0 0,0 1 0,1 0 1,0 0-1,-1 1 0,11-3 0,-16 5-22,0-1 1,0 1-1,1 0 0,-1 0 1,0 0-1,0 0 0,0 0 0,0 0 1,0 0-1,1 0 0,-1 1 1,0-1-1,0 0 0,0 1 0,0-1 1,0 1-1,0-1 0,0 1 1,0-1-1,0 1 0,0 0 0,0-1 1,0 1-1,0 1 0,1 0-1,-1 0 0,0 0 0,0 0 0,0 0 0,0 0 0,-1 1 0,1-1 0,-1 0 0,1 0 0,-1 0 0,0 5 0,0 6 1,-1 0 0,0 0 0,-5 19 0,4-25 13,2 13 115,0-20-122,0 0-1,1 1 1,-1-1-1,0 0 1,0 0 0,0 1-1,0-1 1,1 0 0,-1 0-1,0 0 1,0 0 0,0 1-1,1-1 1,-1 0 0,0 0-1,0 0 1,1 0 0,-1 0-1,0 1 1,0-1 0,1 0-1,-1 0 1,0 0 0,0 0-1,1 0 1,-1 0-1,0 0 1,1 0 0,-1 0-1,0 0 1,0 0 0,1 0-1,-1 0 1,4-2 28,-1 0 0,1 1 0,-1-1 1,0 0-1,0-1 0,5-3 0,15-14 97,43-32 59,-60 48-201,1 0 1,0 0-1,0 0 1,0 1-1,0 0 1,1 1-1,-1 0 1,11-2 0,-17 3 0,0 1 1,1 0 0,-1 0 0,0 0 0,1 0 0,-1 0 0,1 0 0,-1 0 0,0 0 0,1 0 0,-1 1 0,0-1 0,1 1 0,-1-1 0,0 1 0,1-1 0,-1 1-1,0 0 1,0-1 0,0 1 0,0 0 0,2 2 0,-2-1-4,0-1 1,0 1-1,0 0 0,0 0 0,0 0 0,-1 0 0,1 0 1,-1 0-1,0 0 0,1 0 0,-1 0 0,0 0 0,0 0 1,-1 2-1,0 8-16,-2 0 0,1 0 0,-1 0 0,-6 12 0,7-19 45,0 12-78,5-16-409,3-9-271,8-15 194,-7 12 149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19124,'-4'3'506,"0"-1"1,0 1-1,1 0 0,-1 0 1,1 0-1,0 1 0,0-1 1,0 1-1,0 0 0,1 0 1,-3 5-1,1-3-211,1 0 1,0 1-1,1 0 0,0 0 1,0-1-1,-2 11 0,4-16-288,0 0 0,0 0 0,-1 0-1,1 0 1,0 0 0,0 0 0,0 0-1,0 0 1,0 0 0,0 0 0,1 0 0,-1 0-1,0 0 1,0 0 0,1 0 0,-1 0-1,1 0 1,-1 0 0,1 0 0,-1 0 0,1 0-1,-1 0 1,1-1 0,0 1 0,-1 0-1,1 0 1,0-1 0,0 1 0,0-1 0,0 1-1,-1 0 1,1-1 0,0 0 0,0 1-1,0-1 1,0 1 0,0-1 0,0 0 0,0 0-1,0 0 1,0 0 0,0 1 0,0-1 0,0-1-1,0 1 1,1 0 0,0 0 0,4-1-12,0 0 1,1-1-1,-1 0 1,0 0 0,0 0-1,7-5 1,106-62-100,-59 32 103,-54 34 5,-1 0 1,1 0 0,0 1 0,0 0-1,6-1 1,-12 2-4,1 1 0,0 0 0,-1 0 0,1-1 1,-1 1-1,1 0 0,0 0 0,-1 0 0,1 0 0,0 0 0,-1 0 0,1 0 0,-1 0 0,1 0 1,0 0-1,-1 0 0,1 0 0,0 1 0,-1-1 0,1 0 0,-1 0 0,1 1 0,-1-1 1,1 0-1,0 1 0,-1-1 0,1 0 0,-1 1 0,0-1 0,1 1 0,-1-1 0,1 1 0,-1-1 1,0 1-1,1-1 0,-1 1 0,0 0 0,0-1 0,1 1 0,-1-1 0,0 1 0,0 0 0,0-1 1,0 1-1,0 0 0,0-1 0,0 1 0,0-1 0,0 1 0,0 0 0,0-1 0,0 1 1,0 0-1,0-1 0,-1 1 0,1-1 0,0 1 0,0 0 0,-1 0 0,-16 38 50,0 5-96,17-43 44,0-1 0,0 0 0,1 0 1,-1 0-1,0 0 0,0 1 0,0-1 1,1 0-1,-1 0 0,0 0 0,0 0 1,0 0-1,1 1 0,-1-1 1,0 0-1,0 0 0,1 0 0,-1 0 1,0 0-1,0 0 0,1 0 0,-1 0 1,0 0-1,0 0 0,1 0 1,-1 0-1,0 0 0,0 0 0,1 0 1,-1 0-1,0-1 0,0 1 0,1 0 1,-1 0-1,0 0 0,0 0 0,1 0 1,-1 0-1,0-1 0,0 1 1,0 0-1,0 0 0,1-1 0,11-5 3,38-30 6,-37 25-17,0 1 0,0 0 0,1 1 0,0 1 0,1 0 0,0 1 0,24-8 0,-38 15 5,0 0-1,0-1 1,0 1-1,0 0 1,0 0 0,-1 0-1,1 0 1,0-1 0,0 1-1,0 1 1,0-1-1,0 0 1,0 0 0,0 0-1,0 0 1,-1 1 0,1-1-1,0 0 1,0 1-1,0-1 1,1 2 0,-2-2 0,1 1-1,-1 0 1,1-1 0,-1 1 0,0 0 0,0 0 0,1-1 0,-1 1 0,0 0 0,0 0 0,0 0 0,0-1-1,0 1 1,0 0 0,0 0 0,0 0 0,0-1 0,0 1 0,-1 1 0,-1 5-13,-1 0 1,1 0-1,-2-1 1,-3 8-1,5-11 18,-20 36 12,11-23-165,-14 32-1,25-48 110,1 0 0,-1 0 0,0 0 0,0 0 0,0 0 0,0 0 0,0 0-1,0 0 1,0 0 0,0 0 0,1 0 0,-1 0 0,0 0 0,0 0 0,0 0 0,0 0 0,0 0 0,0 0 0,0 1 0,0-1 0,1 0 0,-1 0 0,0 0 0,0 0 0,0 0 0,0 0 0,0 0 0,0 0 0,0 0 0,0 1 0,0-1 0,0 0 0,0 0 0,0 0 0,0 0 0,0 0 0,0 0 0,0 0 0,0 1-1,0-1 1,0 0 0,0 0 0,0 0 0,0 0 0,0 0 0,0 0 0,0 0 0,0 0 0,0 1 0,0-1 0,0 0 0,0 0 0,0 0 0,0 0 0,0 0 0,-1 0 0,1 0 0,0 0 0,0 0 0,0 0 0,0 1 0,0-1 0,0 0 0,0 0 0,0 0 0,-1 0 0,12-8-1384,10-15 297,-4 5 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18860,'0'3'424,"0"0"0,0-1 0,0 1 0,0 0 1,1 0-1,-1-1 0,1 1 0,0-1 0,1 6 0,-1-7-338,0-1 0,0 1-1,-1 0 1,1-1 0,0 1-1,0 0 1,0-1 0,0 0-1,0 1 1,0-1 0,0 1 0,0-1-1,0 0 1,0 0 0,0 0-1,0 1 1,0-1 0,0 0-1,0 0 1,0 0 0,0-1 0,0 1-1,0 0 1,0 0 0,0 0-1,0-1 1,0 1 0,0-1-1,2 0 1,7-3 16,-1-1-1,1-1 1,-1 0-1,0 0 1,-1-1-1,1 0 0,-1 0 1,-1-1-1,1 0 1,8-12-1,-14 17-91,-1 0 0,1 0-1,0 1 1,-1-1 0,0 0-1,0-1 1,0 1 0,0 0-1,0 0 1,-1 0 0,1-1-1,-1 1 1,0-4 0,0 6-7,0 0 0,0 0 0,0 0 0,0 1 1,-1-1-1,1 0 0,0 0 0,-1 0 0,1 0 0,0 0 1,-1 0-1,1 1 0,-1-1 0,0 0 0,1 0 0,-1 1 0,1-1 1,-1 0-1,-1 0 0,1 0 0,-1 1 0,1-1 0,0 1 0,0 0-1,-1-1 1,1 1 0,0 0 0,-1 0 0,1 0 0,0 0 0,-1 0 0,1 0-1,-1 0 1,1 1 0,0-1 0,0 0 0,-1 1 0,0 0 0,-5 2 3,1 0 1,-1 1 0,1-1 0,0 1-1,1 1 1,-1-1 0,1 1-1,0 0 1,0 0 0,0 0-1,-5 9 1,5-7 1,0 0 0,1 0 0,0 1 0,0-1 0,1 1 0,0 0 0,0 0 0,1 0 0,-2 11 0,4-17-5,-1-1 1,1 1-1,0 0 1,0 0-1,0-1 1,0 1-1,0 0 1,1 0 0,-1-1-1,0 1 1,1 0-1,-1-1 1,1 1-1,0 0 1,0-1-1,-1 1 1,1-1-1,0 1 1,0-1-1,0 0 1,1 1-1,1 1 1,-1-2 2,1 1 0,-1-1 0,0 0 1,1 0-1,-1 0 0,1-1 0,0 1 0,-1-1 1,1 1-1,0-1 0,-1 0 0,1 0 0,3 0 1,8-2 24,0 0 0,0 0 0,0-2 0,19-7 0,28-14 7,-41 16-62,1 1 1,0 0 0,0 2-1,35-7 1,-54 12 13,0 1 1,0 0-1,-1 0 0,1-1 1,0 1-1,0 1 0,0-1 1,-1 0-1,1 0 1,0 1-1,0-1 0,0 1 1,-1-1-1,1 1 0,0 0 1,-1 0-1,1 0 1,-1 0-1,3 1 0,-3-1 1,-1 1 0,1-1 0,0 1 0,0-1 0,-1 1 0,1-1 0,-1 1 0,1 0 0,-1-1 0,0 1 0,0-1 0,1 1 0,-1 0 0,0-1 0,-1 1 0,1 0 0,0-1 0,0 1 0,-1 0 0,1-1 0,-1 2 0,-5 12-2,0 7 51,6-22-37,0 1-1,0-1 0,0 0 1,0 0-1,0 0 1,1 0-1,-1 1 0,0-1 1,0 0-1,0 0 0,0 0 1,1 0-1,-1 1 0,0-1 1,0 0-1,0 0 0,1 0 1,-1 0-1,0 0 0,0 0 1,0 0-1,1 0 0,-1 0 1,0 0-1,0 0 0,0 0 1,1 0-1,-1 0 0,0 0 1,0 0-1,1 0 0,-1 0 1,0 0-1,0 0 0,0 0 1,1 0-1,-1 0 1,0 0-1,0 0 0,0-1 1,1 1-1,-1 0 0,0 0 1,0 0-1,1 0 0,10-6 61,-4 0-19,23-14 36,-29 19-88,0 0 1,0 1-1,0-1 1,0 0-1,0 1 1,1-1-1,-1 1 1,0 0 0,0-1-1,1 1 1,-1 0-1,0 0 1,1 0-1,-1 0 1,0 0-1,0 0 1,1 0-1,-1 0 1,0 1 0,0-1-1,1 0 1,0 1-1,-1 0-50,0 1 0,0-1 1,-1 0-1,1 0 0,0 1 0,-1-1 0,0 0 0,1 1 1,-1-1-1,0 1 0,1-1 0,-1 1 0,0-1 0,0 0 1,0 1-1,0-1 0,0 1 0,-1-1 0,1 1 0,0-1 0,-1 0 1,1 1-1,-1-1 0,1 0 0,-2 3 0,-1 2-504,1 0 1,-1-1-1,0 1 0,-7 8 0,-3-2-106,0-4-185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18260,'0'0'105,"1"0"1,0 0-1,-1 0 0,1 0 1,-1 0-1,1 0 0,0 0 1,-1 0-1,1 1 0,-1-1 1,1 0-1,-1 0 0,1 0 1,-1 1-1,1-1 0,-1 0 1,1 0-1,-1 1 0,1-1 1,-1 1-1,1-1 1,-1 0-1,1 1 0,-1-1 1,0 1-1,1-1 0,-1 1 1,0-1-1,0 1 0,1-1 1,-1 1-1,0-1 0,0 1 1,0-1-1,1 1 0,-1 0 1,0-1-1,0 1 0,0 0 1,7 32 849,-6-26-602,12 70 852,3 116 0,-13 66-404,-3-188-239,-6-207-230,3-55-274,5 158-123,13-67 0,-12 88 43,0-1 0,1 0 0,1 1 0,0-1 0,1 1 0,0 1 0,0-1 0,10-10 0,-13 18 16,0 0 0,1 1 0,-1 0 0,1-1 0,0 1 0,0 1 0,0-1-1,0 1 1,0-1 0,1 1 0,-1 0 0,1 1 0,-1-1 0,1 1 0,0 0 0,-1 0 0,1 0 0,0 1 0,0 0 0,0 0 0,0 0 0,-1 0 0,1 1 0,9 2 0,-9-2 1,1 1-1,-1 0 1,0 0-1,1 1 0,-1-1 1,0 1-1,-1 0 1,1 1-1,0-1 0,-1 1 1,0 0-1,0 0 1,0 0-1,0 0 0,-1 1 1,0 0-1,0-1 1,0 1-1,0 0 0,-1 1 1,2 5-1,-2-4 28,0-1-1,-1 1 1,0-1-1,-1 1 1,1 0-1,-1 0 0,0-1 1,-1 1-1,0 0 1,0-1-1,0 1 1,-1 0-1,0-1 1,0 0-1,-1 1 1,0-1-1,-5 9 1,-1-2 73,0 1 0,-1-1 1,-1-1-1,0 0 0,-1-1 0,-15 13 1,20-19-61,1-1 1,-1 1 0,0-1 0,-1-1-1,1 1 1,-15 4 0,19-7-110,0 0 0,0-1 1,0 1-1,0-1 0,1 1 1,-1-1-1,0 0 0,0 0 1,0 0-1,0 0 0,0 0 1,0-1-1,0 0 0,0 1 1,0-1-1,1 0 0,-1 0 1,0-1-1,1 1 0,-1 0 1,0-1-1,-2-2 0,4 3 19,0 0 0,0-1-1,1 1 1,-1 0-1,0-1 1,0 1-1,1-1 1,-1 1-1,1-1 1,-1 1 0,1-1-1,0 1 1,0-1-1,0 1 1,0-1-1,0 0 1,0 1-1,0-1 1,0 1 0,0-1-1,1 1 1,-1-1-1,1 1 1,0-3-1,1 0-17,-1 0-1,1-1 1,1 1 0,-1 0-1,1 0 1,0 0-1,4-4 1,19-16-493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19740,'10'6'2105,"0"0"-1273,-1-5-392,5 2 1440,5-2-759,1 1-569,1-1-184,1-1-320,-1 0-200,-2 0-680,-6-1-361,-15-5 537,-19 3 48</inkml:trace>
  <inkml:trace contextRef="#ctx0" brushRef="#br0" timeOffset="1">0 217 20276,'23'20'2121,"6"-13"-1337,6-6-368,1-4 1320,6 0-887,-1-2-425,-3-1-656,-10 5 264,0 1-144,-10 0-128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16043,'-1'-1'128,"-1"1"0,1 0 0,0 0-1,0 0 1,-1 0 0,1 0 0,0 0 0,-1 0-1,1 1 1,0-1 0,0 0 0,-1 1-1,1-1 1,0 1 0,0-1 0,0 1-1,0 0 1,0 0 0,-2 1 0,-20 20 839,18-17-634,-18 18 236,12-14-318,1 2 1,0-1 0,0 2-1,1-1 1,0 1 0,1 0-1,1 1 1,-10 22 0,16-34-241,1-1 0,0 0 1,0 1-1,-1-1 0,1 0 0,0 1 0,0-1 1,0 1-1,0-1 0,0 0 0,-1 1 0,1-1 1,0 1-1,0-1 0,0 1 0,0-1 1,0 0-1,0 1 0,0-1 0,1 1 0,-1-1 1,0 1-1,0-1 0,0 0 0,0 1 0,0-1 1,1 0-1,-1 1 0,0-1 0,0 1 1,1-1-1,-1 0 0,0 0 0,0 1 0,1-1 1,-1 0-1,0 1 0,1-1 0,-1 0 1,1 0-1,-1 0 0,0 1 0,1-1 0,-1 0 1,1 0-1,-1 0 0,0 0 0,1 0 0,-1 0 1,1 0-1,-1 0 0,0 0 0,1 0 1,-1 0-1,1 0 0,-1 0 0,1 0 0,-1 0 1,0 0-1,1 0 0,-1-1 0,1 1 0,-1 0 1,0 0-1,1 0 0,0-1 0,29-14 317,-13 1-140,0-1 1,-1-1-1,-1 0 1,-1-1-1,0 0 0,-1-1 1,0-1-1,-2 0 1,10-23-1,-32 92-209,9-43-268,1-1 1,0 1-1,1-1 0,-1 1 0,1 0 0,1-1 0,-1 1 0,1-1 0,3 12 0,-4-17 196,1 0 0,0 1 0,0-1 0,0 0-1,0 0 1,0 0 0,0 1 0,0-1 0,0 0-1,0-1 1,0 1 0,1 0 0,-1 0 0,0 0 0,1-1-1,-1 1 1,0-1 0,1 1 0,-1-1 0,1 1 0,-1-1-1,1 0 1,-1 0 0,1 0 0,-1 0 0,1 0-1,-1 0 1,1 0 0,1-1 0,16-3-886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15251,'0'0'100,"-1"1"-1,1 0 1,0 0 0,0 0-1,0 0 1,0 0-1,0 0 1,0 0 0,0 0-1,1 0 1,-1 0-1,0-1 1,0 1-1,1 0 1,-1 0 0,0 0-1,1 0 1,0 0-1,-1 0-30,1-1-1,-1 0 0,1 1 0,-1-1 1,1 0-1,-1 0 0,1 1 1,-1-1-1,1 0 0,-1 0 1,1 0-1,0 0 0,-1 0 0,1 0 1,-1 0-1,1 0 0,-1 0 1,1 0-1,-1 0 0,1 0 0,-1 0 1,2-1-1,1 0 241,1-1 0,0 0 0,-1 0 1,1 0-1,-1 0 0,1-1 0,3-3 0,17-18 589,-1-1-1,-1 0 0,-1-2 1,24-41-1,-13 13 20,34-84-1,-47 90-558,-16 46-199,-3 11-88,-9 127 88,-1 117-528,10-248 255,0-3-7,0 1 0,0-1 0,0 1 0,0 0 0,0-1 0,0 1 0,0 0 0,1-1 0,-1 1 0,1-1-1,-1 1 1,1-1 0,-1 1 0,1-1 0,0 1 0,0-1 0,0 0 0,1 2 0,-2-3 78,1 1 0,-1-1 0,0 0 0,0 0 0,0 0 0,0 0 1,1 0-1,-1 0 0,0 0 0,0 0 0,0 0 0,0 0 0,1 0 0,-1 0 0,0 0 0,0 0 1,0 0-1,0-1 0,1 1 0,-1 0 0,0 0 0,0 0 0,0 0 0,0 0 0,0 0 1,1 0-1,-1 0 0,0-1 0,0 1 0,0 0 0,0 0 0,0 0 0,0 0 0,0 0 1,1-1-1,-1 1 0,0 0 0,0 0 0,0 0 0,0 0 0,0-1 0,0 1 0,0 0 0,0 0 1,0 0-1,0 0 0,0-1 0,0 1 0,0 0 0,0 0 0,0 0 0,0-1 0,0 1 1,0 0-1,0 0 0,-1 0 0,1 0 0,0 0 0,0-1 0,0 1 0,0-1-109,0-4-753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16075,'-9'16'1833,"10"-3"-1001,1-3-304,6-4 1537,8-2-633,10-4-400,-2 0-128,11-7-224,6-2-63,2-4-89,5-3-80,-1 1-368,-1-3-200,-6 4-768,-1 0-473,-11 2 1089,-3 2-216,-17 0-248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17380,'-2'-4'5253,"2"4"-5141,-16 2 1895,12 2-1801,-1-1 1,1 1 0,-1 0-1,1 1 1,0-1-1,1 1 1,-5 5-1,-22 40 62,25-42-192,-11 21-30,1 0 0,-13 38 0,24-56-43,0 1 0,1 0 1,0 0-1,1 0 0,0 0 0,1 1 0,1-1 0,0 0 1,1 14-1,0-24 0,-1 1 1,1 0 0,-1 0-1,1 0 1,0 0 0,0-1-1,0 1 1,0 0 0,1-1-1,-1 1 1,1-1 0,0 1 0,0-1-1,-1 0 1,1 0 0,1 0-1,-1 0 1,0 0 0,0 0-1,5 2 1,-3-2 11,-1-1-1,0 0 1,1 0 0,-1-1 0,1 1-1,-1-1 1,1 0 0,-1 0 0,1 0-1,-1 0 1,0 0 0,1-1 0,-1 0-1,1 1 1,-1-1 0,0 0 0,5-3-1,4-2 91,0 0 0,0-2-1,0 1 1,-1-1-1,-1-1 1,1 0 0,-1-1-1,-1 1 1,0-2-1,0 0 1,-1 0 0,0 0-1,10-23 1,-17 32-81,0 1 0,0-1 0,0 1-1,-1-1 1,1 0 0,-1 0 0,1 1 0,-1-1 0,0 0 0,0 0 0,0 1 0,0-1 0,0 0 0,0 0 0,0 1 0,0-1-1,-1 0 1,1 0 0,-1 1 0,1-1 0,-1 0 0,-1-2 0,0 3-2,1-1-1,-1 1 1,1-1-1,-1 1 1,0-1-1,0 1 1,0 0-1,0 0 1,0 0-1,0 0 1,0 1-1,0-1 1,0 0-1,0 1 1,-4-1-1,-4 0-30,0 0 0,0 1 0,0 0-1,0 1 1,0 0 0,-16 4-1,22-4-140,-30 10-411,33-11 418,0 0 0,0 1 0,0-1 0,0 1 0,0-1 0,0 1 0,0-1 1,0 1-1,1-1 0,-1 1 0,0 0 0,0 0 0,1-1 0,-1 1 0,0 0 0,1 0 0,-1 0 0,1 0 0,-1 0 0,1 0 0,-1 0 0,1 0 0,0 0 0,-1 0 0,1 0 0,0 0 0,0 1 0,0-2 104,0 1-1,0-1 1,1 0 0,-1 1-1,0-1 1,0 0-1,1 1 1,-1-1 0,0 0-1,0 0 1,1 1 0,-1-1-1,0 0 1,1 0 0,-1 0-1,0 1 1,1-1 0,-1 0-1,1 0 1,-1 0-1,0 0 1,1 0 0,-1 0-1,1 0 1,-1 0 0,0 0-1,1 0 1,-1 0 0,0 0-1,1 0 1,-1 0 0,1 0-1,-1 0 1,3 0-223,13 0-765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20076,'1'3'1777,"-1"10"-1177,0 4-248,-2 10 1136,2 4-584,-2 9-432,1 3-151,1-2-113,0-2-16,3 0-64,-1-6-24,1-5-184,2-9-144,-4-8-593,2-3-359,-3-7 944,-3 2-176,-1-19-192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20732,'-2'2'1921,"4"0"-1201,6-2-312,6 0 952,3 0-375,9 0-385,3-1-176,1 2-296,1 4-200,-2 1-1104,-3 1 1072,-15-3-193,-1-1-63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17196,'1'0'150,"1"-1"0,-1 1 0,0-1 0,0 0 0,0 1 0,0-1 0,0 0 0,0 0 0,0 0 0,0 0 0,0 0 0,0 0 0,0 0 0,0 0 0,-1 0 0,1 0 0,-1 0 0,1 0 0,0-3 0,2 0 173,165-296 4865,-88 154-4295,-77 143-699,-2 10-114,-3 12-20,-21 102 68,-10 76-83,32-191-103,1 0 0,0 1 0,0-1 0,1 0 1,-1 1-1,4 11 0,-4-18 59,1 1-1,-1-1 1,0 1 0,0 0 0,-1-1 0,1 1 0,0-1 0,0 1-1,0-1 1,0 1 0,0-1 0,0 1 0,-1-1 0,1 1-1,0-1 1,0 1 0,-1-1 0,1 0 0,0 1 0,-1-1 0,0 1-1,-6 5-98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17164,'0'7'1776,"6"-2"-896,4-2-280,7-1 1257,5-2-409,9-2-456,5-2-176,4-3-183,3 0-73,2-3-232,-4 0-184,-3-2-552,-5 2-416,-11 0-537,-4-1 1097,-10 1-248,-8 0-184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77 16355,'0'-1'196,"24"-32"3157,-23 31-3136,0 1 0,0-1 0,-1 0 0,1 0-1,0 1 1,-1-1 0,1 0 0,-1 0 0,0 0 0,0 0 0,1 0 0,-1 1 0,0-1 0,-1 0 0,1 0-1,0 0 1,0 0 0,-2-2 0,2 4-177,0-1 0,0 1-1,0 0 1,-1-1 0,1 1 0,0 0-1,-1-1 1,1 1 0,0 0 0,-1-1-1,1 1 1,0 0 0,-1 0 0,1-1-1,-1 1 1,1 0 0,0 0 0,-1 0-1,1 0 1,-1 0 0,1 0 0,-1-1-1,1 1 1,0 0 0,-1 0 0,1 0-1,-1 0 1,1 1 0,-1-1 0,1 0-1,0 0 1,-1 0 0,1 0 0,-1 0-1,1 0 1,0 1 0,-1-1 0,1 0-1,-1 1 1,-14 9 299,6-1-300,1-1 1,1 1-1,0 1 1,0-1-1,0 1 1,2 0-1,-1 1 1,-4 11-1,-1 8-7,-14 54 1,21-68-15,0 1 0,0 18 0,4-31-15,-1 0 0,1 0 0,0 0 0,0 0 0,1 0 1,-1 0-1,1 0 0,0 0 0,0 0 0,0 0 0,1-1 1,-1 1-1,1 0 0,3 5 0,-3-7 4,-1-1 0,0 0 0,1 0 0,-1 1 0,1-1 0,-1 0 0,1 0 0,0 0 1,-1-1-1,1 1 0,0 0 0,0 0 0,-1-1 0,1 0 0,0 1 0,0-1 0,0 0 0,3 0 0,-1 0 19,1 0-1,-1-1 1,0 0 0,0 0 0,0 0-1,-1-1 1,1 1 0,5-4-1,0 0 59,-1 0 0,0-1 0,0 0 0,0 0 0,-1-1-1,10-11 1,-14 14-44,6-7 117,-1 0 1,0 0 0,-1-1-1,7-12 1,-13 21-127,0 1 0,0-1 0,-1 1 0,1-1 0,0 1 1,-1-1-1,0 1 0,1-1 0,-1 0 0,0 1 0,0-1 0,-1-3 0,0 5-20,1-1 0,-1 1 0,0-1 0,1 1 0,-1-1 0,0 1 0,0 0 0,0-1 0,0 1 0,0 0 0,0 0 0,0 0 0,-1 0 0,1 0 0,0 0 0,-1 0 0,1 0 0,0 0 0,-1 1 0,1-1 0,-4 0 0,1 0-38,-1-1 1,1 2 0,-1-1-1,1 0 1,-1 1 0,1 0-1,-1 0 1,1 1 0,-1-1-1,1 1 1,-1 0 0,-6 2-1,-1 1-841,1 1 0,0 0 0,-15 9-1,25-13 700,1-1 152,0 0 0,0 0 0,1 0 1,-1 0-1,0 0 0,0 0 0,0 1 1,0-1-1,0 0 0,0 0 0,0 0 0,0 0 1,0 0-1,0 0 0,1 0 0,-1 0 1,0 0-1,0 1 0,0-1 0,0 0 0,0 0 1,0 0-1,0 0 0,0 0 0,0 0 1,0 0-1,0 1 0,0-1 0,0 0 0,0 0 1,0 0-1,0 0 0,0 0 0,0 0 1,0 1-1,0-1 0,0 0 0,0 0 0,0 0 1,0 0-1,0 0 0,-1 0 0,1 0 1,0 0-1,0 1 0,0-1 0,0 0 1,0 0-1,0 0 0,0 0 0,0 0 0,0 0 1,-1 0-1,1 0 0,0 0 0,0 0 1,0 0-1,0 0 0,0 0 0,0 0 0,0 0 1,-1 0-1,1 0 0,0 0 0,0 0 1,0 0-1,7 2-778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17676,'0'2'187,"1"-1"0,-1 1-1,0-1 1,0 1 0,0 0 0,1-1 0,-1 1 0,-1-1 0,1 1 0,0 0 0,0-1 0,-1 1-1,1-1 1,-1 3 0,0 0 165,1-3-293,-12 52 1286,3-1 0,-4 81 0,13-133-1341,0 0-1,0 1 1,0-1-1,0 1 1,-1-1-1,1 0 1,0 1-1,0-1 1,0 1-1,0-1 1,0 0-1,0 1 1,0-1-1,0 1 1,0-1-1,1 0 1,-1 1-1,0-1 1,0 1-1,0-1 1,0 0-1,0 1 0,1-1 1,-1 0-1,0 1 1,0-1-1,1 0 1,-1 1-1,0-1 1,1 0-1,-1 1 1,0-1-1,1 0 1,-1 0-1,0 0 1,1 1-1,-1-1 1,0 0-1,1 0 1,-1 0-1,1 0 1,-1 0-1,0 0 1,1 0-1,-1 0 1,1 0-1,-1 0 1,1 0-1,-1 0 1,0 0-1,1 0 1,-1 0-1,1 0 0,-1 0 1,0 0-1,1 0 1,-1-1-1,0 1 1,1 0-1,-1 0 1,0 0-1,1-1 1,-1 1-1,0 0 1,1-1-1,-1 1 1,29-27 119,-19 16-77,-6 8-34,0 0 0,1 0 0,0 0 0,-1 0 0,1 0 0,0 1 1,0 0-1,0 0 0,0 1 0,1-1 0,-1 1 0,0 0 0,1 1 0,-1-1 0,1 1 0,7 0 0,-8 1-10,-1 0 0,0 0 0,1 0 0,-1 1 0,0-1 0,0 1 0,0 0 0,0 0 0,0 0 0,-1 1 0,1 0 0,-1-1 0,1 1 0,-1 0 0,0 1 0,0-1 0,0 0 0,-1 1 0,1 0 0,3 7 0,-5-9 21,0 0-1,-1 0 1,1 1 0,-1-1-1,0 0 1,1 1 0,-1-1 0,0 0-1,0 1 1,-1-1 0,1 1 0,0-1-1,-1 0 1,1 0 0,-1 1 0,0-1-1,0 0 1,0 0 0,0 0 0,0 0-1,0 0 1,-1 0 0,1 0-1,-1 0 1,1 0 0,-1 0 0,0-1-1,-2 2 1,-6 7 177,-1-1-1,-1 0 1,-15 8-1,11-6-33,-1-2-1,0 0 0,-22 7 0,35-14-188,0 0-1,-1-1 0,1 0 1,0 0-1,-1 0 0,1 0 0,-1-1 1,1 1-1,-1-1 0,1 0 1,-1-1-1,1 1 0,-1-1 0,1 0 1,-1 0-1,1 0 0,0-1 1,-1 0-1,-5-3 0,8 3-104,-1 1 0,1-1 0,0 0 0,1 0 1,-1 0-1,0 0 0,1-1 0,-1 1 0,1 0 0,0-1 0,-1 1 0,1-1 0,0 1 0,0-5 0,-5-38-764,6 42 863,-1-32-625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38 19044,'11'-4'1856,"5"-2"-1135,4 0-281,5 2 808,5-2-248,3 2-360,1-2-168,-2 5-392,-5 1-512,-3 0-400,-10 3 696,-1-2-160,-7 0-88</inkml:trace>
  <inkml:trace contextRef="#ctx0" brushRef="#br0" timeOffset="1">1 664 17036,'10'0'2224,"2"-4"-1296,9-5-304,3-4 1473,6-2-1025,6-1-216,3-1-240,-4-1-175,-3 6-433,-5 2-353,-7 2-783,-4 3 1840,-6 2-848,-11 1-48,-8 2-184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18276,'-19'46'2591,"-17"73"0,2 49-1536,33-162-1052,0 0 0,1 0-1,-1 0 1,1 0-1,1 0 1,-1 0 0,2 6-1,-2-10-6,1-1-1,-1 0 1,0 0-1,1 0 1,-1 0 0,1 0-1,-1 0 1,1 0-1,-1 0 1,1 0-1,0 0 1,0 0-1,-1 0 1,1 0-1,0 0 1,0-1-1,0 1 1,0 0-1,0-1 1,0 1-1,0 0 1,0-1-1,0 0 1,0 1-1,0-1 1,0 1-1,1-1 1,-1 0-1,0 0 1,0 0-1,0 0 1,0 0-1,1 0 1,-1 0 0,0 0-1,0 0 1,0 0-1,0-1 1,0 1-1,1 0 1,-1-1-1,0 1 1,1-2-1,11-4-19,0 0-1,0-1 1,-1-1 0,0 0-1,12-12 1,-16 13 26,0 0 0,1 0 0,0 1 0,0 0 0,1 1 0,0 0 0,0 0 0,0 1 0,0 0 0,19-4 0,-28 8-2,0 0 1,0 0-1,0 0 0,0 0 0,0 0 1,0 0-1,0 0 0,0 0 0,0 0 0,0 0 1,0 0-1,0 1 0,0-1 0,0 0 1,0 1-1,0-1 0,0 1 0,0-1 1,0 1-1,0-1 0,0 1 0,-1 0 0,1-1 1,0 1-1,0 0 0,-1 0 0,2 0 1,-2 1-1,1 0 1,0 0 0,-1 1-1,0-1 1,1 0 0,-1 0-1,0 0 1,0 0 0,0 0-1,0 0 1,0 0 0,-1 4 0,-1 3 0,-1 0 1,0 0 0,0-1 0,-1 1 0,-5 9 0,7-14 61,5-6 104,13-17 344,19-33 287,-29 40-614,-6 11-263,1 0-1,-1-1 1,1 1-1,-1 0 0,1-1 1,0 1-1,-1 0 1,1 0-1,0 0 1,0 0-1,0 0 0,0 0 1,0 0-1,0 0 1,0 0-1,0 0 1,1 0-1,-1 1 0,0-1 1,0 0-1,1 1 1,-1-1-1,0 1 1,1 0-1,-1-1 0,1 1 1,-1 0-1,0 0 1,1 0-1,-1 0 1,2 0-1,47-13-800,-28 5 340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15571,'0'3'358,"-1"0"-1,0 0 0,1 0 0,-1 0 1,0 0-1,-1-1 0,1 1 0,-1 0 0,1-1 1,-1 1-1,-3 4 0,-6 9 1290,-4 11-631,2 0 1,-13 39-1,22-54-959,0 0-1,2 1 1,-1-1 0,2 1-1,-1 0 1,2-1 0,0 1-1,2 16 1,-2-25-34,0-1 1,1 1-1,0-1 0,0 0 1,0 0-1,0 1 0,1-1 0,-1 0 1,1 0-1,0 0 0,-1 0 1,1-1-1,1 1 0,-1 0 1,0-1-1,1 1 0,3 2 1,-1-2 1,-1-1 0,0 0 0,0 0 0,1-1 1,-1 1-1,1-1 0,-1 0 0,1 0 0,-1 0 1,1 0-1,7-1 0,0-1 74,1 0 0,-1 0-1,0-1 1,0-1 0,0 0 0,0-1-1,-1 0 1,23-12 0,-33 16-64,1-1 0,0 0 0,-1 0 0,1-1 0,-1 1 0,1 0 0,-1 0 0,0-1 0,1 1 0,-1-1 0,0 1 0,0-1 0,0 1 0,0-1 0,0-2 0,0 3-16,-1 0 0,0 0 0,0 0-1,0 1 1,0-1 0,0 0 0,-1 0 0,1 0-1,0 0 1,0 0 0,-1 0 0,1 0 0,0 0-1,-1 1 1,1-1 0,-1 0 0,1 0-1,-1 0 1,1 1 0,-1-1 0,1 0 0,-1 1-1,0-1 1,0 0 0,1 1 0,-1-1-1,0 1 1,0-1 0,1 1 0,-1 0 0,0-1-1,0 1 1,-1-1 0,-17-6-249,1 1-1,-2 0 1,1 1 0,0 2-1,-1-1 1,-24 1 0,43 3 166,0-1-45,0 1 1,-1 0-1,1 0 0,-1 0 1,1 0-1,-1 0 0,1 0 1,0 0-1,-1 1 1,1-1-1,-1 0 0,1 1 1,0-1-1,-1 1 0,1 0 1,0-1-1,0 1 0,-1 0 1,0 1-1,1 3-615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19652,'1'11'2025,"-1"3"-1497,0 9-224,-1 3 1152,1 7-848,0-1-152,0 3-256,3-2-88,0-6-112,-1-1-64,1-9-152,-1-7-200,-2-8-424,3 0-320,-5-10 840,-4-4-200,-2-6-128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18748,'7'3'1800,"3"-2"-1031,3 0-297,4-1 952,3 2-360,6-2-392,4 0-168,4 0-704,1 0-208,-7-3 360,1-1-120,-3-2-128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6 456 14547,'-5'13'2493,"5"-13"-2445,0 0 0,0 0 1,0 0-1,0 1 0,0-1 0,0 0 0,0 0 0,0 0 0,0 0 0,0 0 1,0 0-1,0 0 0,0 0 0,0 1 0,0-1 0,0 0 0,0 0 0,0 0 1,1 0-1,-1 0 0,0 0 0,0 0 0,0 0 0,0 0 0,0 0 0,0 0 1,0 0-1,0 1 0,0-1 0,0 0 0,1 0 0,-1 0 0,0 0 0,0 0 0,0 0 1,0 0-1,0 0 0,0 0 0,0 0 0,1 0 0,-1 0 0,0 0 0,0 0 1,0 0-1,0 0 0,0 0 0,0 0 0,0 0 0,0-1 0,1 1 0,-1 0 1,2-1 277,1 0 1,-1-1 0,0 1 0,0-1-1,0 1 1,0-1 0,0 0 0,2-2-1,48-57 640,-3-3 0,-2-2 0,-4-2 0,61-128 0,-104 196-965,0 0 0,1 0 0,-1 0 1,0 0-1,0 0 0,0 0 0,0 0 1,0 1-1,0-1 0,0 0 0,0 0 1,0 0-1,0 0 0,0 0 0,0 0 1,0 0-1,0 0 0,0 0 0,0 0 1,0 0-1,0 0 0,0 0 0,0 0 1,0 0-1,1 0 0,-1 0 1,0 0-1,0 0 0,0 0 0,0 0 1,0 0-1,0 0 0,0 0 0,0 0 1,0 0-1,0 0 0,0 0 0,0 0 1,0-1-1,0 1 0,0 0 0,0 11-9,-5 17-35,-11 32-177,2 0 1,4 1 0,-5 79-1,15-135 65,0-1-146,-1 0 0,1 0 0,1 0 0,-1 0 0,0 0 0,1 0 0,0 0 0,2 7 0,-2-10-346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17684,'13'2'1864,"4"-2"-1016,3-3-352,10-1 1089,3-3-497,4-2-312,2-3-200,2 1-496,-3-2-352,-2 3-848,-6 1-1769,-9 4 2409,1 0-368,-5 7-408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13 19044,'0'-1'97,"0"0"-1,-1 1 1,1-1 0,-1 0-1,1 0 1,-1 1 0,0-1-1,1 0 1,-1 1-1,0-1 1,1 0 0,-1 1-1,0-1 1,0 1 0,1-1-1,-1 1 1,0 0 0,0-1-1,0 1 1,0 0 0,0 0-1,1-1 1,-1 1-1,0 0 1,0 0 0,-2 0-1,1 0 28,-1 1 1,0 0-1,1-1 0,-1 1 0,0 0 0,1 0 0,-1 0 0,1 1 0,-3 1 0,-4 3 76,0 1 0,1 0 0,-14 15 0,5 1-151,1 0 0,1 1-1,1 1 1,1 1 0,-11 29-1,18-39-1,0 1-1,1 0 0,0 1 0,1-1 0,2 1 0,-1 0 0,2 0 0,1 30 0,1-46-34,-1 1-1,0-1 1,0 1-1,1-1 0,-1 0 1,1 1-1,0-1 1,0 0-1,0 0 1,0 1-1,0-1 1,0 0-1,0 0 1,1 0-1,-1 0 0,1-1 1,0 1-1,-1 0 1,1-1-1,0 1 1,0-1-1,0 1 1,0-1-1,0 0 0,0 0 1,0 0-1,1 0 1,-1 0-1,0-1 1,1 1-1,-1-1 1,0 1-1,1-1 1,-1 0-1,1 0 0,-1 0 1,3 0-1,3-1 23,1-1 0,-1 0 0,1 0-1,-1 0 1,0-1 0,0 0 0,0-1-1,14-9 1,-8 4 91,0-1 0,0 0 0,14-16 0,-22 20-30,0 0-1,-1 0 1,0-1 0,0 0 0,-1 0-1,0 0 1,0-1 0,5-13-1,-9 20-69,1 0-1,-1 0 0,0-1 0,1 1 0,-1 0 1,0 0-1,0 0 0,0-1 0,0 1 0,0 0 1,0 0-1,0-1 0,-1 1 0,1 0 0,0 0 1,-1 0-1,1 0 0,-1-1 0,1 1 1,-1 0-1,1 0 0,-2-2 0,0 2-2,1 0 0,-1 0 0,1-1 0,-1 1 0,0 0 0,0 0 0,1 1 0,-1-1 0,0 0 1,0 0-1,0 1 0,-3-1 0,-2 0-75,0 0 1,-1 1 0,1 0 0,0 0-1,0 1 1,-14 3 0,-70 27-3033,81-29 2484,8-6-142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10090,'5'-9'959,"0"-7"10652,-8 29-9539,-42 165 22,45-177-2090,0-1 0,-1 1 0,1-1 0,0 0-1,0 1 1,0-1 0,-1 1 0,1-1 0,0 0 0,0 1 0,0-1 0,0 1 0,0-1 0,0 1 0,0-1 0,0 1 0,0-1 0,0 1 0,0-1 0,0 0 0,0 1 0,1-1-1,-1 1 1,0-1 0,0 1 0,0-1 0,1 0 0,-1 1 0,0-1 0,0 1 0,1-1 0,-1 0 0,0 1 0,1-1 0,-1 0 0,0 0 0,1 1 0,-1-1 0,1 0 0,19-4 26,2-2-14,-15 6-38,1 1 0,-1 0 1,0 1-1,0-1 0,0 2 1,0-1-1,0 1 0,0 0 1,-1 0-1,1 1 0,-1-1 0,0 2 1,0-1-1,8 8 0,-13-10 16,0 0 0,0 0-1,0 0 1,0 0-1,0 0 1,-1 0 0,1 0-1,-1 0 1,1 0-1,-1 0 1,0 0-1,0 0 1,0 1 0,0-1-1,0 0 1,0 0-1,-1 0 1,1 0 0,-1 0-1,0 0 1,1 0-1,-1 0 1,-1 2 0,-2 6 58,0-1 0,-1 0 1,-8 12-1,3-9 100,0 0-1,-1-1 0,0 0 0,-15 11 1,24-21-137,0 1 1,1-1 0,-1 0 0,0 1-1,0-1 1,0 0 0,0 0 0,0 0-1,0 0 1,0-1 0,0 1 0,0-1-1,0 1 1,-1-1 0,1 1 0,0-1-1,0 0 1,-1 0 0,1 0 0,0-1-1,0 1 1,0 0 0,-1-1 0,1 0-1,0 1 1,0-1 0,0 0 0,-2-1-1,1 0-154,0-1-1,0 1 1,1 0-1,-1-1 1,1 0-1,-1 0 1,1 1-1,0-2 1,0 1-1,0 0 1,1 0-1,-1 0 1,1-1-1,-1 1 1,1-1-1,-1-5 0,2 8 116,-2-10-240,0 0 1,0-1-1,1-11 1,5-12-479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20532,'-1'4'2033,"1"-1"-1289,-2 0-344,5 0 1160,7-3-479,2 0-489,2 0-176,3-6-360,2 0-160,2-2-592,-2 0-489,-3-5 953,-1 3-128,0 0-192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13267,'-1'-1'283,"1"-1"-1,-1 0 1,0 0 0,1 1 0,0-1-1,-1 0 1,1 0 0,0 0 0,0 0 0,0 1-1,0-1 1,1 0 0,-1 0 0,0 0-1,1 1 1,-1-1 0,1 0 0,0 0-1,-1 1 1,1-1 0,0 1 0,0-1 0,0 0-1,0 1 1,0 0 0,0-1 0,1 1-1,-1 0 1,0-1 0,1 1 0,-1 0-1,3-1 1,-2 1-133,0 1-1,1-1 1,-1 1 0,1-1-1,-1 1 1,0 0-1,1 0 1,-1 0-1,1 0 1,-1 0 0,0 0-1,1 1 1,-1-1-1,1 1 1,-1 0-1,0 0 1,0 0 0,1 0-1,-1 0 1,0 0-1,0 0 1,0 1-1,0-1 1,2 3 0,-2-2-135,0 0 1,0 0-1,0 0 1,0 1-1,0-1 1,-1 0-1,1 1 1,-1-1-1,1 1 1,-1-1-1,0 1 1,0 0 0,0 0-1,-1-1 1,1 1-1,-1 0 1,1 0-1,-1 0 1,0 0-1,0-1 1,0 1-1,0 0 1,-1 0-1,1 0 1,-1 0-1,0-1 1,0 1-1,0 0 1,0-1 0,0 1-1,0 0 1,-1-1-1,-2 4 1,-6 8 8,-1 0 1,0 0-1,-1-2 1,-19 17-1,10-9 60,21-20-83,0 0-1,0 0 0,0 0 0,0 0 0,0 0 0,-1 0 0,1 0 0,0 0 0,0 0 0,0 0 1,0 1-1,0-1 0,0 0 0,0 0 0,0 0 0,0 0 0,0 0 0,-1 0 0,1 0 0,0 1 0,0-1 1,0 0-1,0 0 0,0 0 0,0 0 0,0 0 0,0 1 0,0-1 0,0 0 0,0 0 0,0 0 1,0 0-1,0 0 0,0 0 0,0 1 0,0-1 0,0 0 0,0 0 0,1 0 0,-1 0 0,0 0 0,0 0 1,0 1-1,0-1 0,0 0 0,0 0 0,0 0 0,0 0 0,0 0 0,1 0 0,-1 0 0,0 0 1,0 0-1,0 0 0,0 1 0,0-1 0,0 0 0,1 0 0,-1 0 0,15 1 22,20-6-50,-33 5 12,20-2-267,-17 2 115,-1 0 0,1-1-1,0 1 1,0-1 0,0 0-1,0 0 1,-1-1 0,1 1 0,-1-1-1,1 0 1,-1 0 0,0-1-1,7-3 1,-3-5-364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17604,'0'1'143,"0"1"0,0-1 1,0 0-1,0 0 0,0 0 0,0 0 1,0 0-1,0 0 0,0 0 1,1 1-1,-1-1 0,1 0 0,-1 0 1,1 0-1,-1 0 0,1 0 0,-1 0 1,1-1-1,0 1 0,-1 0 1,1 0-1,0 0 0,0 0 0,0-1 1,0 1-1,0-1 0,0 1 0,0 0 1,0-1-1,0 1 0,0-1 1,0 0-1,0 1 0,0-1 0,0 0 1,2 0-1,6 2 326,0-1 0,0 0-1,16-2 1,-15 1-161,15-1 120,-1-1 0,1-1-1,29-7 1,72-27-412,-56 16-1554,-67 21 1261,-2 1-102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18772,'-2'2'239,"0"0"0,0 0 0,-1 0 0,1 0 0,-1 0 0,1 0 0,-1-1 0,0 1-1,1-1 1,-6 2 0,-14 8 723,15-6-822,-1 0-1,1 0 1,1 1-1,-1 0 1,1 1 0,0-1-1,1 1 1,-1 0-1,1 0 1,1 1 0,-5 9-1,9-16-149,-1 0 0,1 0 0,0 0 0,0-1 0,0 1 0,0 0 0,-1 0 0,1 0 0,1 0 0,-1 0 0,0 0 0,0 0 0,0 0 0,0 0 0,1-1 0,-1 1 0,0 0-1,1 0 1,-1 0 0,0 0 0,1-1 0,-1 1 0,1 0 0,0 0 0,-1-1 0,1 1 0,0 0 0,-1-1 0,1 1 0,0-1 0,0 1 0,-1-1 0,1 1 0,0-1 0,0 0 0,0 1 0,0-1 0,-1 0 0,1 0 0,2 1 0,4 0-89,0 0 1,-1 0 0,1-1 0,9 0 0,-11 0 29,16-1-276,-1-1 0,24-5-1,-27 4 75,0 0-1,1 1 1,29 1-1,-45 1 258,-1 0-1,1 0 0,0 0 1,0 1-1,-1-1 0,1 0 1,0 1-1,-1 0 0,1-1 1,0 1-1,1 1 0,-2-1 26,-1-1 0,1 0 0,-1 1 0,0-1-1,1 1 1,-1-1 0,0 1 0,1-1 0,-1 1-1,0-1 1,1 1 0,-1-1 0,0 1 0,0-1 0,0 1-1,0-1 1,0 1 0,0-1 0,0 1 0,1 0-1,-2-1 1,1 1 0,0 0 0,-1 2 57,0-1 0,0 0 0,0 0 0,0 1 1,0-1-1,-1 0 0,1 0 0,-1-1 0,0 1 0,1 0 0,-1 0 1,0-1-1,0 1 0,-4 1 0,-14 9 371,-2 0 0,0-2 0,0-1 0,-1-1 0,0 0 0,-42 6 0,62-13-472,-25 2-860,27-3 871,1 0 0,-1 0 0,1 0 0,0 0 0,-1 0 0,1 0 0,0 0 0,-1 0 0,1 0 0,0 0 0,-1 0 0,1 0 0,0 0 0,-1 0 0,1 0 0,0 0 0,-1-1 0,1 1 0,0 0 0,-1 0 0,1 0 1,0 0-1,-1-1 0,1 1 0,0 0 0,0 0 0,-1-1 0,1 1 0,0 0 0,0-1 0,0 1 0,-1 0 0,1-1 0,0 1 0,0 0 0,0-1 0,0 1 0,0 0 0,0-1 0,0 1 0,0 0 0,0-1 0,0 1 0,0 0 0,0-1 0,0 1 0,0-1 0,0 1 0,0 0 1,0-1-1,0 1 0,0 0 0,0-1 0,1 1 0,-1 0 0,0 0 0,0-1 0,0 1 0,1 0 0,-1-1 0,9-11-582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62 15667,'1'-6'682,"1"-1"0,-1 1 0,0 0 0,0-9 0,-1 14-548,0 0 0,0-1 0,0 1-1,0 0 1,0 0 0,0 0 0,0-1 0,-1 1-1,1 0 1,-1 0 0,1 0 0,-1 0 0,0-2-1,0 3-52,1 0 0,-1-1-1,1 1 1,-1 0-1,1-1 1,-1 1-1,1 0 1,-1-1-1,1 1 1,-1 0-1,1 0 1,-1 0-1,1 0 1,-1 0-1,0 0 1,1 0-1,-1 0 1,1 0 0,-1 0-1,0 0 1,1 0-1,-1 0 1,1 0-1,-1 0 1,1 1-1,-1-1 1,0 0-1,1 0 1,-1 1-1,-3 1 37,1 0-1,0 1 0,0-1 0,0 1 0,0-1 1,0 1-1,0 0 0,1 0 0,-1 0 0,-2 6 1,-22 40 132,18-30-126,-5 7-44,2 2-1,0-1 1,2 1-1,1 1 0,2 0 1,1 0-1,1 0 0,-2 32 1,7-57-68,0-1 0,0 0 0,0 0 0,1 1 0,-1-1 0,1 0 0,0 0 0,0 0 0,0 1 0,0-1 0,0 0 0,1 0 0,-1-1 0,1 1 0,0 0 0,3 3-1,-4-4-4,1-1 0,0 0-1,-1 0 1,1 0-1,0 0 1,0 0-1,-1 0 1,1 0 0,0 0-1,0-1 1,0 1-1,0-1 1,0 0 0,0 1-1,0-1 1,0 0-1,0 0 1,0 0-1,0 0 1,0-1 0,0 1-1,0-1 1,0 1-1,0-1 1,0 1-1,0-1 1,3-2 0,4-2 56,-1-1 0,1 0 1,-1-1-1,-1 0 0,1 0 1,-1 0-1,-1-1 0,1 0 1,-1 0-1,-1-1 1,0 1-1,0-1 0,0-1 1,-1 1-1,-1-1 0,4-11 1,-7 19-36,1 0-1,0 0 1,-1 0 0,0 0-1,0 0 1,1 0 0,-1-1 0,0 1-1,-1 0 1,1 0 0,0 0 0,-1 0-1,1 0 1,-1 0 0,1 0-1,-1 0 1,0 0 0,0 1 0,0-1-1,0 0 1,0 0 0,0 1 0,-1-1-1,1 1 1,-2-3 0,1 3-28,0 0 0,1 1 1,-1-1-1,0 0 1,0 0-1,0 1 0,0-1 1,0 1-1,0 0 1,0-1-1,0 1 0,0 0 1,0 0-1,0 1 0,0-1 1,0 0-1,0 0 1,0 1-1,0 0 0,0-1 1,0 1-1,0 0 0,1 0 1,-1 0-1,-2 1 1,-2 2-308,0-1 0,0 1 1,1 0-1,0 0 1,0 1-1,0 0 1,-5 6-1,9-6-289,8-6 201,5-2-182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15027,'-1'-1'282,"1"0"1,-1 0-1,1 0 0,-1 0 1,1 0-1,0 0 0,-1 0 0,1 0 1,0 0-1,0 0 0,0 0 1,0 0-1,0 0 0,0 0 0,0 0 1,0 0-1,0 0 0,0 0 1,0 0-1,1 0 0,-1 0 0,0 0 1,2-2-1,-1 2-79,-1 0 0,1 0 0,1 0 0,-1 1 0,0-1 0,0 0 0,0 0 0,0 1 0,0-1 0,1 1 0,-1-1 0,0 1 0,1-1 0,-1 1 0,3-1 0,1 1-22,0-1 1,0 1-1,0 0 1,0 1-1,0-1 0,0 1 1,0 0-1,0 0 1,6 2-1,-6-1-151,-1 1-1,1-1 1,-1 1-1,1 0 1,-1 0-1,0 1 1,-1-1-1,1 1 1,0-1-1,-1 1 1,0 1-1,0-1 1,0 0-1,3 7 1,-5-8-30,0-1 1,0 1 0,0 0 0,0-1-1,0 1 1,-1 0 0,1 0-1,-1 0 1,0 0 0,0 0 0,0-1-1,0 1 1,0 0 0,-1 0 0,1 0-1,-1 0 1,0-1 0,0 1 0,0 0-1,0 0 1,0-1 0,0 1 0,-1-1-1,1 1 1,-1-1 0,0 0-1,-3 3 1,0 1 15,0-1 0,-1-1 0,0 1 0,0-1 0,0 0 0,0 0 0,-1-1-1,1 1 1,-1-1 0,0-1 0,0 0 0,0 0 0,0 0 0,-10 1 0,16-3-15,0-1 0,0 1 0,1 0 0,-1 0 0,0 1 0,0-1 0,0 0 0,0 0 1,1 0-1,-1 1 0,0-1 0,0 0 0,0 0 0,1 1 0,-1-1 0,0 1 0,0-1 0,1 1 0,-1-1 0,1 1 0,-1 0 1,0-1-1,1 1 0,-1-1 0,1 1 0,-1 0 0,0 1 0,1-1-5,0 1 0,0-1 1,0 1-1,0-1 0,0 1 0,0-1 0,0 1 0,1-1 1,-1 1-1,1-1 0,-1 1 0,1-1 0,-1 0 0,2 2 1,1 4-32,1-1 0,0 0 1,1 0-1,0 0 1,7 7-1,-10-11 21,0 0-1,1 0 1,-1-1-1,1 1 1,0 0-1,-1-1 0,1 0 1,0 1-1,0-1 1,0 0-1,0-1 1,0 1-1,0 0 1,0-1-1,0 0 1,0 1-1,0-1 1,0-1-1,4 1 1,-1-2-3,0 1 1,0-1-1,0 0 1,-1-1-1,1 1 1,0-1-1,-1 0 1,9-7-1,18-11-39,-21 14-88,0 0 0,0-1 1,-1 0-1,19-19 1,-27 24 21,0 0 1,-1 0-1,1 0 1,-1-1-1,0 1 1,0 0 0,0 0-1,-1-1 1,1-5-1,0 7 82,-1-14-306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18708,'-1'-4'252,"1"0"-1,-1 0 1,1 0 0,0 0-1,0-1 1,1 1 0,-1 0-1,1 0 1,0 0-1,0 0 1,0 0 0,1 0-1,-1 0 1,1 0 0,0 0-1,0 0 1,0 1 0,1-1-1,-1 1 1,1 0 0,0 0-1,3-3 1,0 0-119,0 0 0,0 0 0,0 1 0,1 0 0,-1 1 1,1-1-1,0 1 0,1 1 0,-1-1 0,13-3 0,-17 6-111,0 1 0,0-1 0,-1 1 0,1-1 0,0 1 0,0 0 0,-1 1 0,1-1 0,0 0-1,0 1 1,-1-1 0,1 1 0,0 0 0,-1 0 0,1 0 0,-1 0 0,1 0 0,4 4 0,-1 0-8,-1 0 1,0 1 0,0-1-1,0 1 1,5 9 0,11 12 23,-20-26-35,-1 0 0,1 0 0,0 0 0,0-1 0,0 1 0,0 0 0,0-1 0,0 1 0,0-1 0,0 1 1,0-1-1,0 1 0,1-1 0,-1 0 0,0 0 0,0 0 0,0 1 0,0-1 0,1 0 0,-1 0 0,0-1 0,0 1 0,0 0 0,0 0 0,1 0 0,-1-1 0,0 1 0,0-1 0,0 1 0,0-1 0,0 1 0,0-1 1,0 0-1,0 1 0,0-1 0,0 0 0,0 0 0,-1 0 0,1 1 0,1-3 0,5-4 45,0-1 1,-1 0 0,9-15-1,-10 16-12,54-85 305,-58 92-370,-1-1 0,0 1 0,1-1 0,-1 0-1,1 1 1,-1-1 0,1 1 0,-1-1 0,1 1 0,-1-1 0,1 1 0,-1-1-1,1 1 1,0 0 0,-1-1 0,1 1 0,-1 0 0,1-1 0,0 1-1,1 0 1,-2 0-30,1 0-1,-1 1 1,0-1 0,0 1-1,1-1 1,-1 0-1,0 1 1,0-1-1,1 1 1,-1-1 0,0 1-1,0-1 1,0 1-1,0-1 1,0 1-1,0-1 1,0 1 0,0-1-1,0 1 1,0-1-1,0 1 1,-7 34-1496,0-15 883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17508,'1'-1'68,"1"-5"580,1-1-1,1 1 0,-1-1 0,1 1 1,0 0-1,6-6 0,-9 11-549,0 0 0,0 0-1,1 0 1,-1 0-1,0 0 1,1 0 0,-1 0-1,1 1 1,-1-1-1,1 1 1,0-1 0,-1 1-1,1-1 1,0 1-1,-1 0 1,1 0 0,0-1-1,-1 1 1,1 1-1,0-1 1,-1 0 0,1 0-1,0 1 1,-1-1-1,1 1 1,0-1-1,-1 1 1,1-1 0,-1 1-1,1 0 1,-1 0-1,2 1 1,2 2-22,0 0 0,-1 0 0,1 0 0,-1 0 0,0 1 0,-1 0 1,7 10-1,-6-9-68,0 0 0,1 0 0,10 11 1,-14-16-11,0 0 0,1-1 0,-1 1 0,0 0 0,0-1 0,1 1 0,-1-1 0,1 1 1,-1-1-1,0 1 0,1-1 0,-1 0 0,1 0 0,-1 0 0,0 0 0,1 0 1,-1 0-1,1 0 0,-1 0 0,1 0 0,-1-1 0,0 1 0,1-1 0,-1 1 0,0-1 1,1 1-1,-1-1 0,0 0 0,0 0 0,0 0 0,1 1 0,0-3 0,5-3 1,-1 0-1,1-1 1,9-13-1,-12 15 8,122-162-989,-124 164 876,-2 3 93,1 0 1,-1-1-1,1 1 1,-1 0-1,0-1 0,1 1 1,-1-1-1,0 1 1,0-1-1,1 1 0,-1 0 1,0-1-1,0 1 1,0-1-1,0 1 0,1-1 1,-1 1-1,0-1 1,0 1-1,0-1 0,0 0 1,0 1-1,0-1 1,0 1-1,0-1 0,-1 1 1,1-1-1,0 0 1,-5-3-325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26 14651,'5'-21'4689,"-2"17"-1588,-3 14-1690,-6 15-1128,0 0 1,-2-1 0,0 0-1,-17 32 1,18-40-163,-28 57 286,-18 44 179,46-98-497,0 0 1,2-1-1,1 2 1,-4 26-1,8-43-78,-1 0 0,1 0 0,0-1 0,0 1 0,1 0 0,-1 0 0,0-1 0,1 1 0,0 0 0,0-1 0,-1 1 0,2-1 0,1 5 0,-2-5 2,0-1-1,0 1 1,1-1 0,-1 0 0,0 0 0,1 0 0,-1 0 0,1 1 0,-1-2-1,1 1 1,0 0 0,-1 0 0,1-1 0,0 1 0,0 0 0,2-1-1,2 1 19,-1-1-1,1 0 0,0 0 1,0-1-1,0 1 0,0-1 1,-1-1-1,1 1 0,0-1 1,-1 0-1,8-4 0,8-4-13,0-2 1,35-25-1,-46 29-395,0-1 1,0 1-1,-1-2 1,0 1-1,0-1 1,12-20-1,-15 17-135,-3 0-193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18500,'2'29'1712,"-5"8"-1128,-2 9-287,-2 11 775,2 6-272,-3 2-408,1-2-392,3-6-840,1-8 784,3-20-200,1-11-48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117 101 18188,'7'-8'550,"5"-7"450,0-1 0,18-15 1,-27 28-806,0 0 1,0 0 0,0 1 0,1-1 0,-1 1-1,1 0 1,-1 0 0,1 0 0,0 1-1,-1-1 1,1 1 0,0 0 0,0 0 0,0 0-1,0 0 1,0 1 0,6 0 0,-9 0-163,1 1-1,0 0 1,-1-1 0,1 1 0,-1 0 0,1 0 0,-1 0 0,1 0 0,-1 1-1,0-1 1,0 0 0,1 0 0,-1 1 0,0-1 0,0 1 0,0-1-1,0 1 1,-1-1 0,1 1 0,0 0 0,-1-1 0,1 1 0,-1 0 0,1 0-1,-1-1 1,0 1 0,0 3 0,2 8 40,-2-1 1,0 21-1,0-33-69,-3 23 48,0 1-1,-1-1 1,-1-1-1,-2 1 1,-13 33 0,-57 105 119,63-135-144,-114 182 91,112-185-133,16-23 13,0 1 0,0-1 1,-1 0-1,1 1 0,0-1 0,0 0 1,0 1-1,0-1 0,-1 1 0,1-1 1,0 0-1,0 1 0,0-1 0,0 1 1,0-1-1,0 1 0,0-1 0,0 0 1,0 1-1,0-1 0,1 1 0,-1-1 1,0 0-1,0 1 0,0-1 0,0 0 1,1 1-1,-1-1 0,0 1 0,0-1 1,1 1-1,14 8-61,30 2-10,-36-9 81,-8-2-11,29 7-210,1-2 0,0 0-1,34-1 1,-62-4 18,0 0 0,1 0 0,-1-1 0,0 1 0,1-1 0,-1 0 0,0 0 0,0 0 0,1-1 0,-1 1 0,0-1 0,0 1 0,-1-1 0,1 0 0,0 0 0,0 0 0,-1-1 0,0 1 0,1-1 1,-1 1-1,2-4 0,11-21-762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34 15475,'17'-25'3043,"-13"17"1609,-96 161-1229,24-47-3125,13-9-614,-47 110 0,93-193-614,9-14 920,0 0 0,0 0-1,0 0 1,-1 0 0,1 0 0,0 0 0,0 0 0,-1 0 0,1 0-1,0 0 1,0 0 0,0 0 0,-1 0 0,1 0 0,0 0 0,0 0-1,0 0 1,-1 0 0,1 0 0,0-1 0,0 1 0,0 0 0,0 0-1,-1 0 1,1 0 0,0 0 0,0 0 0,0-1 0,0 1 0,-1 0-1,1 0 1,0 0 0,0-1 0,0 1 0,0 0 0,0 0 0,-1-3-6,0 0 0,0 0 0,0 0 0,0 0 0,1 1 0,0-1 0,-1 0 1,1-3-1,4-31-319,6-2-40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61 16003,'-2'-3'242,"-1"-1"0,1 1-1,-1 1 1,1-1 0,-1 0-1,0 1 1,0-1-1,0 1 1,-1 0 0,1 0-1,0 0 1,-1 1 0,1-1-1,-1 1 1,0-1-1,-5 0 1,4 2-117,1 0 0,0 0 0,0 0 0,0 1 0,0-1 0,0 1 0,0 0 0,0 1 0,0-1-1,0 0 1,1 1 0,-1 0 0,0 0 0,1 0 0,-6 5 0,-4 4-23,0 0 0,1 0 0,1 1 0,0 1 0,1 0 0,0 1 0,1 0 0,1 0 0,0 1 0,0 0 0,2 0 0,-9 28 0,15-40-90,-1 0 1,0 0 0,1 0 0,0 0 0,-1 0-1,1 0 1,1 0 0,-1 0 0,0 0-1,1 0 1,0 3 0,0-5-3,-1 0 1,0 0-1,1-1 1,-1 1-1,1 0 1,-1 0-1,1-1 1,0 1-1,-1-1 1,1 1-1,0 0 1,-1-1-1,1 0 1,0 1-1,0-1 1,0 1-1,-1-1 1,1 0-1,0 1 0,0-1 1,0 0-1,0 0 1,-1 0-1,1 0 1,0 0-1,0 0 1,0 0-1,0 0 1,0 0-1,0 0 1,-1 0-1,1 0 1,0-1-1,0 1 1,0 0-1,0-1 1,-1 1-1,1-1 1,0 1-1,0-1 0,6-3 95,0 0 0,0 0 0,-1-1 0,1 0 0,-1 0 0,-1 0 0,1-1 0,-1 0 0,9-13 0,-4 5 168,-1 0 0,-1-1-1,11-27 1,-15 30-81,0-1 0,0 1 0,1-16 0,-4 24-151,-1 0 0,1-1-1,-1 1 1,0 0-1,0-1 1,-1 1 0,1 0-1,-1 0 1,0-1-1,0 1 1,0 0 0,-4-8-1,4 11-44,1 0 1,-1 0-1,1 0 0,-1 0 0,0 0 1,0 0-1,0 0 0,1 0 0,-1 1 1,0-1-1,0 0 0,0 1 0,0-1 0,0 0 1,0 1-1,0-1 0,0 1 0,-1 0 1,1-1-1,0 1 0,0 0 0,0 0 1,0-1-1,-1 1 0,0 0 0,-1 1-32,1-1 0,-1 1-1,1 0 1,0 0-1,-1 0 1,1 0 0,0 0-1,0 0 1,0 1-1,0-1 1,-3 3 0,-3 3-219,1 0 1,0 1-1,0 0 1,-10 16-1,9-8-424,-1-1 0,2 1 0,0 1-1,1-1 1,1 1 0,1 1 0,0-1 0,1 0 0,1 1-1,0 19 1,4-1-582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94 17292,'-8'5'327,"-1"0"0,2 1-1,-1 0 1,1 0 0,-1 1 0,2-1 0,-1 2 0,1-1 0,0 1 0,-9 15 0,8-10-55,0 0 0,1 1 0,0 0 0,1 1 0,-7 29-1,12-41-201,-1 0-1,1 0 0,0 1 0,-1-1 0,1 0 0,1 0 1,-1 0-1,0 0 0,1 1 0,0-1 0,-1 0 0,4 6 0,-4-8-33,1 0 0,0 0 0,0 0-1,0 0 1,0 0 0,0 0-1,0 0 1,0 0 0,0 0 0,0-1-1,0 1 1,1 0 0,-1-1-1,0 1 1,0-1 0,1 1 0,-1-1-1,0 0 1,1 0 0,-1 1-1,0-1 1,1 0 0,-1 0 0,1 0-1,-1 0 1,0-1 0,1 1-1,-1 0 1,0 0 0,1-1 0,1 0-1,5-2 105,0-1 0,0 1 0,0-2 0,0 1-1,0-1 1,-1 0 0,0-1 0,12-10 0,47-57 748,-66 73-884,14-17 279,-1 0 0,18-31 1,-27 42-235,-1 0 1,0 0 0,-1 0-1,0 0 1,0-1 0,0 1-1,0-1 1,-1 1 0,-1-1-1,1 1 1,-1-1 0,0-11-1,-1 15-52,1 1 1,-1 0-1,1-1 0,-1 1 0,0 0 0,0 0 0,0 0 0,0-1 0,0 1 0,0 0 1,-1 0-1,1 0 0,-1 1 0,1-1 0,-1 0 0,0 1 0,0-1 0,-1-1 0,-1 1-66,1 1 0,-1-1 0,1 0 0,-1 1 0,0 0 1,0 0-1,1 0 0,-1 1 0,0-1 0,-5 1 0,-2 0-268,-1 1 0,1 0 0,-1 1 0,1 0 1,0 1-1,-18 6 0,14-3 116,2 1 0,-1 0 0,1 0-1,0 2 1,-19 15 0,-9 17-659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198 266 16772,'-10'12'780,"-1"-1"0,0 0 1,-20 16-1,18-17-259,0 1 0,-17 20-1,20-18-293,-1 1 1,2-1-1,0 2 0,1 0 0,0 0 1,1 0-1,-8 28 0,15-41-208,-1 0-1,1 0 1,0 0 0,-1 0-1,1 0 1,0 0 0,0 0 0,0 0-1,1-1 1,-1 1 0,0 0-1,1 0 1,1 3 0,-2-4-12,0 0 0,1 0 0,0-1 1,-1 1-1,1 0 0,-1 0 0,1-1 0,0 1 1,0-1-1,-1 1 0,1 0 0,0-1 1,0 0-1,0 1 0,0-1 0,-1 1 0,1-1 1,0 0-1,0 0 0,1 1 0,2-1 7,-1 0 0,0 0 0,0-1-1,1 1 1,-1-1 0,0 1 0,0-1 0,0 0-1,0 0 1,0-1 0,0 1 0,0-1 0,0 1-1,3-4 1,17-12 97,-1-2 0,0 0 0,-2-2 0,0 0 0,25-37 0,-20 21 22,-1-2-1,33-74 0,-50 100-138,-1 0 0,-1-1 0,-1 1 1,1-1-1,-2 0 0,0 0 0,-1 0 0,0 0 0,-1-16 0,-1 27-3,0 1 0,0 0 0,-1 0 0,1 0 0,-1-1 0,1 1 0,-1 0 0,0 0 0,1 0 0,-1 0 0,0 0 0,-1 0 0,1 0 0,0 0 0,-1 1 0,1-1 0,-1 0 0,1 1 0,-4-3 0,3 3-2,-1-1 0,1 1-1,-1 0 1,1 0-1,-1 1 1,0-1 0,1 0-1,-1 1 1,0 0 0,1 0-1,-1 0 1,0 0-1,1 0 1,-1 0 0,0 0-1,-3 2 1,2-1 10,-1 1 0,1-1 0,0 1 0,0 0 0,0 0 0,0 0 0,0 1 0,1-1 0,-1 1 0,1 0 0,0 0 0,-1 0 0,1 1 0,-2 3 0,4-6 0,0 1 1,0-1-1,0 0 0,0 1 1,1-1-1,-1 1 0,0-1 0,1 1 1,0-1-1,-1 1 0,1 0 1,0-1-1,0 1 0,-1-1 1,1 1-1,0 0 0,1-1 1,-1 1-1,0-1 0,0 1 0,1 0 1,-1-1-1,1 1 0,-1-1 1,1 1-1,0-1 0,0 0 1,0 1-1,-1-1 0,1 0 0,0 1 1,1-1-1,-1 0 0,0 0 1,0 0-1,0 0 0,1 0 1,-1 0-1,0 0 0,1-1 1,2 2-1,54 23-155,-46-21 107,1 1 0,-1 0 0,0 1 0,19 12 0,-27-15 40,-1-1-1,0 1 1,-1 0 0,1 0-1,0 0 1,-1 0-1,0 0 1,1 1-1,-1-1 1,-1 1-1,1-1 1,0 1 0,-1 0-1,0-1 1,0 1-1,0 0 1,0 0-1,-1 0 1,1 0 0,-1 6-1,-1 2-26,0 1 1,0 0-1,-2-1 1,-3 15-1,4-20-38,0 0-1,-1 0 1,0 0 0,0 0-1,-1 0 1,1-1 0,-2 1 0,-6 8-1,10-14 67,0 0 0,0 0 0,0 0 0,-1 0 0,1 0 0,0 0 0,-1 0-1,1-1 1,0 1 0,-1-1 0,1 1 0,-1-1 0,-1 1 0,-19-5-156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15115,'4'6'293,"0"0"0,0 0-1,1 0 1,0-1 0,0 0 0,0 1-1,1-2 1,0 1 0,0-1-1,0 0 1,8 4 0,12 5 496,38 15 0,-21-14-374,0-2 0,1-1 0,1-3 0,-1-1 0,1-2 1,64-2-1,271-32 342,-295 19-812,316-33 301,-278 36-1904,154 10 0,-193 2 474,-55-3 460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1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16059,'0'0'85,"-1"1"0,1 0 0,0 0-1,0-1 1,0 1 0,0 0-1,0 0 1,0 0 0,0-1-1,0 1 1,0 0 0,0 0-1,0 0 1,0-1 0,0 1-1,1 0 1,-1 0 0,0-1 0,1 1-1,-1 0 1,0-1 0,1 1-1,-1 0 1,1-1 0,-1 1-1,1 0 1,-1-1 0,1 1-1,0-1 1,-1 1 0,1-1 0,0 0-1,-1 1 1,1-1 0,1 1-1,33 13 1212,-26-11-933,24 7 87,0-1 0,0-2 0,1-1 0,0-2-1,0-1 1,0-2 0,60-5 0,238-50 883,-271 41-1144,-32 7-139,181-31 248,-179 34-406,0 1-1,0 1 0,1 2 0,52 8 0,-69-6-241,-1 1-1,0 1 1,0 0 0,-1 1-1,1 0 1,-1 1 0,0 1-1,-1 0 1,19 16 0,-13-13-313,-5-9-139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21028,'-3'6'401,"3"-10"-329,6-3-288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17068,'0'0'59,"0"0"1,0 0 0,0 0 0,0 0-1,0 0 1,0 1 0,-1-1-1,1 0 1,0 0 0,0 0 0,0 0-1,0 0 1,0 0 0,0 0 0,0 0-1,0 1 1,0-1 0,0 0-1,-1 0 1,1 0 0,0 0 0,0 0-1,0 0 1,0 1 0,0-1-1,0 0 1,0 0 0,0 0 0,0 0-1,0 0 1,0 0 0,0 1 0,0-1-1,0 0 1,0 0 0,0 0-1,0 0 1,1 0 0,-1 1 0,0-1-1,0 0 1,0 0 0,0 0 0,0 0-1,0 0 1,0 0 0,0 0-1,0 0 1,0 1 0,1-1 0,-1 0-1,0 0 1,0 0 0,0 0 0,0 0-1,0 0 1,0 0 0,1 0-1,-1 0 1,0 0 0,16 7 1369,19 3-551,-6-7-485,-1-1 0,1-2 0,44-4 0,88-19 447,-97 13-598,11-1-140,1 3-1,0 3 1,0 4 0,133 15-1,-204-13-207,35 2 376,-38-3-368,-1 0 0,1 0 0,0 0 0,0 0 1,-1 0-1,1-1 0,0 1 0,0 0 0,-1-1 0,1 1 0,0-1 0,-1 0 0,1 0 0,-1 0 1,1 0-1,-1 0 0,1 0 0,1-2 0,-9 0-610,-2 3 233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16083,'-11'0'1825,"8"0"-1073,7 0-248,12-2 1657,8-2-1169,11-2-376,-1-1-56,5 0-224,1-1-152,-4 2-336,-5 0-344,-6 3-632,-8 0-505,-11 0 1257,-5 3-352,1 6-216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15139,'-12'11'1881,"14"-1"-961,3-7-288,13-3 1760,2-4-1239,15-2-441,-1 0-168,5-2-640,4-1-328,-9 0-304,-1-1 536,-10 0-136,-1 2-168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19996,'0'-1'107,"0"0"1,0 0-1,0 0 0,0 0 0,1 0 0,-1 0 0,0 0 0,1 0 0,-1 0 1,0 0-1,1 1 0,-1-1 0,1 0 0,0 0 0,-1 0 0,1 1 0,0-1 1,-1 0-1,1 1 0,0-1 0,0 0 0,0 1 0,0-1 0,27-14 427,-20 11-45,3-1-300,0 1-1,1 0 1,-1 1-1,1 0 0,0 1 1,0 0-1,14 0 1,-16 1-171,-1 1 0,1 0 0,0 1 1,-1 0-1,1 1 0,-1 0 0,0 0 1,1 1-1,12 6 0,-20-8-22,1 0 0,-1 0 1,0 0-1,0 1 0,0-1 0,-1 1 0,1-1 0,0 1 0,-1 0 1,1 0-1,-1 0 0,1 0 0,-1 0 0,0 0 0,0 0 0,0 0 1,0 0-1,0 0 0,0 1 0,-1-1 0,1 0 0,-1 1 0,1-1 1,-1 0-1,0 1 0,0-1 0,0 1 0,0-1 0,-1 0 1,1 1-1,0-1 0,-1 0 0,0 1 0,0-1 0,0 0 0,-1 3 1,-2 4-8,-1 0 0,0 0 0,-1 0 0,0-1 0,0 0 0,-1 0 1,-8 7-1,2-1 47,-52 46-603,57-54 487,0 0 0,0 0 0,0-1 0,-1 0 0,1-1 0,-16 6 0,3-6-99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17564,'15'1'1728,"-9"8"-1152,-2 5-240,-4 10 1329,1 7-857,2 9-560,1 3-304,-2-2-576,2-2-256,0-3 720,-2-9-185,-1-6-87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15075,'1'-6'350,"-1"0"0,1-1 0,0 1 0,0 0 0,1 0 0,0 1 0,0-1 0,0 0 0,1 0 0,0 1 0,0 0 0,0-1 0,0 1 0,1 0 0,0 1 0,0-1 0,1 1 0,-1 0-1,1 0 1,0 0 0,0 0 0,8-3 0,-1 0-148,0 1 0,0 1 0,1 0 0,0 0 0,0 1-1,0 1 1,1 1 0,-1-1 0,18 1 0,-24 2-181,-1 0-1,0 0 1,0 1 0,1 0 0,-1 0-1,0 0 1,0 1 0,0 0 0,0 0 0,-1 1-1,1-1 1,0 1 0,7 6 0,-10-6-21,1-1 0,-1 1 0,0 0 0,0 1 0,0-1 0,-1 0 1,1 1-1,-1 0 0,0-1 0,0 1 0,0 0 0,-1 0 0,1 0 0,-1 0 0,0 1 1,0-1-1,0 0 0,-1 0 0,1 1 0,-1 5 0,-1 1-23,0 1 0,0-1 0,-1 1-1,0-1 1,-1 0 0,0 1 0,-1-2 0,-1 1 0,1 0 0,-10 14-1,13-24 4,1-1 1,0 1-1,0-1 0,-1 0 0,1 1 0,0-1 0,0 1 0,0-1 0,0 0 0,0 1 0,0-1 0,0 1 0,-1-1 0,1 1 0,0-1 1,1 0-1,-1 1 0,0-1 0,0 1 0,0-1 0,0 1 0,0-1 0,0 0 0,0 1 0,1-1 0,-1 1 0,0-1 0,0 0 0,1 1 1,-1-1-1,0 0 0,1 1 0,15 10-895,4 2 383,-13-6 434,0 1 0,-1-1 0,0 1 1,-1 0-1,1 0 0,-2 0 0,1 1 0,-1 0 0,0 0 1,4 18-1,-6-22 113,-1 0 0,0 0 1,-1 0-1,1 1 0,-1-1 1,0 0-1,-1 0 0,1 1 1,-1-1-1,0 0 0,0 0 0,0 0 1,-1 0-1,0 0 0,0 0 1,0-1-1,-1 1 0,1 0 1,-1-1-1,0 0 0,0 0 0,-4 4 1,-6 4 227,0 0 1,-1-1-1,0 0 1,-1-2-1,-22 12 0,29-17-148,0 0 0,-1 0 0,0-1 0,0-1-1,0 1 1,0-1 0,0-1 0,0 0-1,0 0 1,0-1 0,-18-1 0,26 1-117,0 0 0,-1 0 1,1-1-1,0 1 1,0 0-1,0-1 0,0 1 1,0-1-1,0 1 1,0-1-1,0 1 0,0-1 1,0 0-1,0 1 1,0-1-1,0 0 0,0 0 1,1 0-1,-1 0 0,0 0 1,0 0-1,1 0 1,-1 0-1,1 0 0,-1 0 1,1 0-1,0 0 1,-1 0-1,1 0 0,0 0 1,-1-3-1,1 2 19,1 0-1,-1-1 1,0 1-1,1 0 1,-1 0-1,1-1 1,-1 1-1,1 0 1,0 0 0,0 0-1,0 0 1,0 0-1,1 0 1,-1 0-1,2-2 1,16-13-236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19076,'5'16'1928,"-2"-1"-1383,-3 4-281,0 4 952,0-4-656,0 4-112,2-3-360,-2 1-192,1-5-520,1-2-280,0-5-248,0-6 815,-1-3-239,4 0-240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71 142 16524,'2'11'2502,"3"-13"78,3-18-640,-6 12-1748,0-1 0,-1 0 0,-1 0 0,0-18 0,-1 22-153,1 0 0,-1 0 0,0 0 0,0 0 0,-1 0 0,1 1 0,-1-1 0,0 0 0,0 1 0,-4-6 0,6 9-41,-1 0 0,1 1 0,-1-1 0,1 0 0,-1 1 0,1-1 0,-1 0 0,1 1 0,-1-1 0,0 1 0,1-1 0,-1 1 0,0-1 1,0 1-1,1 0 0,-1-1 0,0 1 0,0 0 0,0 0 0,1-1 0,-1 1 0,0 0 0,0 0 0,0 0 0,1 0 0,-1 0 0,-1 0 0,1 1-5,-1 0 0,1-1-1,0 1 1,0 0-1,-1 0 1,1 0 0,0 0-1,0 0 1,0 0-1,0 0 1,0 0 0,0 0-1,1 1 1,-2 0-1,-2 6-39,0 0 1,1 0-1,0 1 0,-3 9 0,2 4-61,0-1 1,-2 30 0,5-43 80,1 1 0,0-1 0,1 1 0,0-1 0,0 1 0,1-1-1,0 1 1,0-1 0,5 9 0,-6-15 21,-1-1 0,1 1-1,0 0 1,1 0-1,-1-1 1,0 1 0,0-1-1,1 1 1,-1-1-1,1 0 1,-1 1 0,1-1-1,-1 0 1,1 0-1,0 0 1,0 0 0,0 0-1,-1-1 1,1 1-1,0 0 1,0-1 0,3 1-1,-1-1 6,0 0 0,1 0 0,-1-1 0,0 1 0,0-1 0,0 0 0,1 0 0,-1 0 0,0-1 0,4-1 0,6-5 51,1 0 1,-1-1-1,-1-1 0,18-14 1,36-43 340,-47 45-104,1 1 0,37-27 0,-58 47-284,0 1-1,0 0 1,0 0 0,0 0 0,0 0-1,0 0 1,1 0 0,-1 0-1,0 0 1,0 0 0,0 0-1,0 0 1,0 0 0,1 0 0,-1 0-1,0 0 1,0 0 0,0 0-1,0 0 1,0 0 0,0 0 0,1 0-1,-1 0 1,0 0 0,0 0-1,0 1 1,0-1 0,0 0-1,0 0 1,0 0 0,1 0 0,-1 0-1,0 0 1,0 0 0,0 0-1,0 1 1,0-1 0,0 0-1,0 0 1,0 0 0,0 0 0,0 0-1,0 0 1,0 1 0,0-1-1,0 0 1,0 0 0,3 12 38,-3 12-17,-2-9-8,1-6-7,0 0 0,1 1-1,0-1 1,2 13 0,-2-21-6,0 1 0,0-1 0,0 1 0,1-1 0,-1 0 0,1 1 0,-1-1-1,1 0 1,-1 0 0,1 1 0,0-1 0,0 0 0,-1 0 0,1 0 0,0 0 0,0 0 0,0 0 0,0 0 0,0 0 0,0 0 0,1-1 0,-1 1 0,0 0 0,0-1 0,1 1 0,-1 0 0,0-1 0,1 0 0,-1 1 0,0-1 0,1 0 0,-1 0 0,0 0 0,1 0-1,1 0 1,3-1 15,0 0 0,0 0 0,0 0-1,-1-1 1,1 0 0,0-1 0,9-4-1,38-28 99,-13 8-9,-21 15-47,-14 8-45,-1 0 0,1 1 0,0 0 0,0 0 0,0 1 0,1-1 1,-1 1-1,0 0 0,1 1 0,7-2 0,-12 3-11,-1 1-1,1-1 1,0 1-1,0-1 1,-1 1-1,1-1 1,0 1-1,-1 0 1,1-1-1,-1 1 1,1 0-1,-1-1 0,1 1 1,-1 0-1,1 0 1,-1-1-1,0 1 1,1 0-1,-1 0 1,0 0-1,0 0 1,0 0-1,1 0 1,-1-1-1,0 3 1,2 26 28,-1-27-28,-1 3-15,-1-3-1,1 1-1,0-1 1,0 1 0,1-1-1,-1 1 1,0-1-1,1 0 1,0 1 0,-1-1-1,1 0 1,0 1-1,0-1 1,0 0-1,1 0 1,1 3 0,-3-5-14,0 0 0,0 1 1,0-1-1,0 0 0,1 0 1,-1 0-1,0 0 1,0 0-1,0 0 0,0 0 1,0 0-1,0 0 0,0 0 1,0 0-1,1 0 0,-1 0 1,0 0-1,0 0 1,0 0-1,0 0 0,0 0 1,0 0-1,0 0 0,0 0 1,1 0-1,-1 0 0,0 0 1,0 0-1,0 0 1,0-1-1,0 1 0,0 0 1,0 0-1,0 0 0,0 0 1,0 0-1,1 0 0,-1 0 1,0 0-1,0 0 1,0 0-1,0 0 0,0-1 1,0 1-1,0 0 0,0 0 1,0 0-1,0 0 0,0 0 1,3-11-534,-1-16 320,-2 22 50,3-23-271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5 297 16339,'-2'73'6008,"0"-39"-5524,2 0 0,0 1 0,11 64 0,-10-98-475,-1 1 1,0-1 0,0 0 0,0 1 0,1-1-1,-1 0 1,1 0 0,-1 1 0,1-1 0,0 0 0,-1 0-1,1 0 1,0 0 0,0 0 0,-1 0 0,1 0-1,0 0 1,0 0 0,0 0 0,0 0 0,1-1-1,-1 1 1,0 0 0,2 0 0,-1-1 8,0 0 1,0 0-1,0 0 1,-1 0-1,1 0 1,0 0-1,0-1 0,0 1 1,-1-1-1,1 0 1,0 1-1,0-1 1,-1 0-1,1 0 1,2-2-1,6-5 90,1-1 0,-1 0-1,15-18 1,-24 26-102,77-100 440,-39 48-364,-37 51-83,-1 0 1,1 0-1,-1 0 0,1 0 0,0 0 1,0 0-1,0 1 0,0-1 0,0 1 0,4-3 1,-6 4-2,1 0 1,-1 0-1,0 0 1,1 0-1,-1 0 0,0 0 1,1 0-1,-1 0 1,0 0-1,1 0 1,-1 0-1,0 0 1,1 0-1,-1 0 1,0 1-1,1-1 1,-1 0-1,0 0 1,0 0-1,1 0 1,-1 1-1,0-1 0,0 0 1,1 0-1,-1 1 1,0-1-1,0 0 1,1 1-1,4 18-38,6 106-2935,-11-152 2508</inkml:trace>
  <inkml:trace contextRef="#ctx0" brushRef="#br0" timeOffset="1">117 2 20004,'-3'-1'1417,"3"4"-1273,2 0-328,5-2 616,-6 2-224,-8 1-168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18308,'0'-1'52,"1"1"0,-1 0 0,0-1 0,0 1-1,1 0 1,-1-1 0,0 1 0,0-1 0,0 1 0,0 0 0,0-1 0,0 1 0,0-1 0,0 1 0,1-1-1,-2 1 1,1-1 0,0 1 0,0 0 0,0-1 0,0 1 0,0-1 0,0 1 0,0-1 0,0 1-1,-1 0 1,1-1 0,0 1 0,0 0 0,-1-1 0,1 1 0,0-1 0,0 1 0,-1 0 0,1 0 0,0-1-1,-1 1 1,1 0 0,0 0 0,-1-1 0,1 1 0,-1 0 0,1 0 0,0 0 0,-1 0 0,1-1 0,-1 1-1,1 0 1,-1 0 0,1 0 0,-1 0 0,1 0 0,0 0 0,-1 0 0,1 0 0,-1 0 0,0 1-1,-1-2 59,0 1 0,0 1 0,-1-1-1,1 0 1,0 0 0,-1 1 0,1-1-1,0 1 1,0 0 0,0 0 0,-3 1 0,-4 5-26,2-1 0,-1 1 0,1 0 0,0 1 0,0 0 0,1 0 0,0 0 0,0 1 0,1 0 0,0 0 0,1 1 0,0-1 0,0 1 0,-4 19 0,8-28-69,-1 1-1,1-1 1,0 1 0,0-1 0,0 1-1,0-1 1,0 1 0,0-1 0,0 1 0,1-1-1,-1 1 1,0-1 0,1 0 0,-1 1 0,1-1-1,0 0 1,-1 1 0,1-1 0,0 0-1,0 1 1,0-1 0,0 0 0,0 0 0,0 0-1,0 0 1,0 0 0,0 0 0,1 0-1,-1-1 1,0 1 0,1 0 0,-1-1 0,0 1-1,1-1 1,-1 1 0,1-1 0,-1 0 0,1 1-1,-1-1 1,1 0 0,-1 0 0,1 0-1,2-1 1,4 1 83,1-1-1,-1 0 0,1 0 1,-1-1-1,1 0 1,10-5-1,150-71 1286,-107 48-1063,-62 29-318,1 1-1,0-1 1,-1 1-1,1-1 1,0 1 0,-1 0-1,1-1 1,0 1-1,-1 0 1,1 0 0,0-1-1,0 1 1,-1 0-1,1 0 1,0 0-1,0 0 1,-1 0 0,1 0-1,0 0 1,0 0-1,-1 1 1,1-1 0,0 0-1,0 0 1,-1 0-1,1 1 1,0-1 0,-1 0-1,1 1 1,0-1-1,-1 1 1,1-1-1,0 1 1,-1-1 0,1 1-1,-1-1 1,1 2-1,0 1-1,1 1 0,-1 0 0,0-1 0,0 1 0,-1 0 0,1 7 0,5 21-9,-6-31 9,0 0 1,0 0 0,1 0-1,-1 0 1,1-1 0,-1 1-1,1 0 1,0 0 0,-1 0-1,1 0 1,0 0 0,-1-1-1,1 1 1,0 0 0,0-1-1,0 1 1,0 0 0,-1-1-1,1 1 1,0-1 0,0 1-1,0-1 1,2 1 0,2-1 27,1 0 0,-1 0 0,1-1 0,-1 1 0,1-1 0,-1 0 0,1-1 0,-1 1 0,0-1 0,0 0 0,0 0 0,0-1 0,6-3 0,-4 2-32,0 1-1,0-1 1,1 2-1,0-1 1,9-1-1,-14 3-136,-1 1-1,1 0 0,0 0 1,0 0-1,0 0 0,0 1 1,0-1-1,-1 1 0,1 0 1,0 0-1,0 0 0,-1 0 1,1 0-1,-1 0 1,1 1-1,-1-1 0,1 1 1,3 3-1,-4-2-193,1-1 1,0 0-1,-1 0 1,1-1-1,0 1 1,0-1-1,0 1 1,0-1-1,0 0 0,0 0 1,1 0-1,-1 0 1,0-1-1,0 0 1,1 1-1,-1-1 1,0 0-1,0 0 1,1-1-1,3 0 0,17-4-1204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85 384 17172,'7'-17'2514,"-18"23"-828,-19 24-288,-5 22-866,33-48-523,0 0-1,0 0 1,0 0-1,0 1 1,1-1-1,0 0 0,0 1 1,0-1-1,0 0 1,1 1-1,-1 6 1,1-10-7,0 0 0,0 0 0,1-1 1,-1 1-1,0 0 0,0 0 0,1 0 1,-1-1-1,0 1 0,1 0 0,-1 0 0,0-1 1,1 1-1,-1 0 0,1-1 0,-1 1 1,1 0-1,0-1 0,-1 1 0,1-1 1,0 1-1,-1-1 0,1 1 0,0-1 0,0 0 1,-1 1-1,2-1 0,0 1 5,0-1 0,0 0 0,0 0 0,0 0 0,0 0-1,0-1 1,0 1 0,0-1 0,0 1 0,0-1 0,2 0 0,5-3 26,-1 0 1,0-1 0,14-9 0,-17 11-25,62-51 171,-59 47-155,0-1 0,0 0 0,-1-1 0,0 1 0,9-17-1,-43 107-145,25-78 121,1 0 0,0 0 0,0 0 0,0 0 1,0 1-1,1-1 0,-1 8 0,1-11 3,1 0-1,-1-1 1,0 1-1,0 0 1,0 0 0,0-1-1,1 1 1,-1 0 0,0-1-1,1 1 1,-1 0-1,0-1 1,1 1 0,-1-1-1,1 1 1,-1 0 0,1-1-1,-1 1 1,1-1-1,-1 0 1,2 1 0,-1 0 3,0-1 0,0 0 0,1 0 0,-1 1 1,0-1-1,1 0 0,-1 0 0,0 0 1,0 0-1,1-1 0,-1 1 0,0 0 0,0 0 1,1-1-1,-1 1 0,2-2 0,8-3 32,-1 0 1,1-1-1,-1 0 0,-1-1 1,11-9-1,46-45 100,-57 52-119,40-40 43,-2-1 0,-2-3 0,74-115 0,-114 161-67,0-1 1,-1 0 0,0 0-1,-1-1 1,4-12-1,-7 21 4,0-1-1,0 0 1,1 1-1,-1-1 1,0 1-1,0-1 1,0 0-1,0 1 1,-1-1-1,1 1 1,0-1-1,0 1 1,0-1-1,0 0 1,-1 1-1,1-1 1,0 1-1,0-1 1,-1 1-1,1-1 1,0 1-1,-1-1 1,1 1-1,-1-1 1,1 1-1,-1 0 1,1-1-1,0 1 1,-1 0-1,0-1 1,1 1-1,-1 0 1,1 0-1,-1-1 1,1 1-1,-1 0 1,1 0-1,-1 0 1,0 0-1,1 0 1,-1 0-1,1 0 1,-2 0-1,-23 4-21,12 2 55,1 0 0,0 1 1,0 0-1,0 0 0,1 2 1,1-1-1,-1 1 0,1 1 0,1 0 1,0 0-1,0 1 0,1 0 1,0 1-1,1-1 0,0 2 0,-5 14 1,7-17-51,1 1 1,1 0-1,0 0 1,1 0-1,0 0 1,0 1 0,1-1-1,0 0 1,1 1-1,1-1 1,0 1-1,0-1 1,1 0 0,1 0-1,0 0 1,0 0-1,1 0 1,0-1-1,12 20 1,-15-28-1,-1 0 6,1-1 1,0 1 0,0 0-1,0 0 1,0-1-1,1 1 1,-1 0 0,0-1-1,1 0 1,-1 1-1,1-1 1,-1 0 0,1 1-1,-1-1 1,1 0 0,0 0-1,0-1 1,0 1-1,0 0 1,3 0 0,12-9-151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3 320 17884,'0'1'69,"0"-1"0,-1 0 1,1 1-1,0-1 0,0 1 0,0-1 1,-1 0-1,1 1 0,0-1 0,0 1 1,0-1-1,0 0 0,0 1 0,0-1 1,0 1-1,0-1 0,0 0 0,0 1 1,0-1-1,0 1 0,0-1 0,0 0 1,1 1-1,-1-1 0,0 1 0,0-1 1,0 0-1,0 1 0,1-1 0,-1 1 1,12-3 1125,17-14 224,-17 5-1136,1-1 0,-2 0 0,0-1 1,0 0-1,-1-1 0,-1 0 0,0-1 0,-1 0 0,-1 0 1,0-1-1,-1 0 0,-1 0 0,0 0 0,2-22 0,-6 33-225,-1 0 0,0-1 0,0 1 0,-1 0-1,1-1 1,-1 1 0,0 0 0,-1 0 0,-3-9 0,5 13-48,-1-1 0,1 1 0,-1 0 1,1 0-1,-1 0 0,0 0 1,0 0-1,0 0 0,1 0 1,-1 0-1,0 0 0,0 1 0,0-1 1,0 0-1,-1 1 0,1-1 1,0 0-1,-2 0 0,1 1-8,1 0-1,-1 0 0,1 0 0,-1 0 1,1 1-1,-1-1 0,1 0 1,-1 1-1,1-1 0,-1 1 1,1 0-1,0-1 0,-1 1 1,1 0-1,0 0 0,0 0 1,-1 0-1,1 0 0,0 0 1,-1 1-1,-7 6-17,1 1 1,0-1-1,0 1 1,1 1-1,0 0 1,-10 19-1,15-26 13,1 1-1,0-1 1,0 0 0,0 0 0,0 1 0,1-1-1,-1 1 1,1-1 0,0 0 0,0 1-1,0-1 1,0 1 0,1-1 0,-1 0-1,1 1 1,0-1 0,0 0 0,0 1 0,1-1-1,-1 0 1,1 0 0,-1 0 0,1 0-1,0 0 1,0-1 0,0 1 0,1 0-1,3 2 1,1 2-38,0-1-1,0-1 1,1 1-1,0-1 0,0 0 1,0-1-1,0 0 1,1 0-1,11 3 1,-16-6-47,-1 0 0,1 0 0,0-1 0,-1 1 0,1-1 0,0 0 0,0 0 0,-1 0 0,1-1 0,0 1 0,0-1 0,-1 0 0,1 0 0,-1 0 0,1 0 0,-1-1 0,1 1 0,-1-1 0,0 0 0,0 0 0,0 0 0,0-1 0,0 1 0,0-1 0,4-4 0,13-25-360,-3-6-111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12 16163,'17'-6'1075,"-15"5"-792,-1 0-1,0 1 0,0-1 0,0 1 1,0-1-1,1 1 0,-1 0 0,0-1 1,0 1-1,1 0 0,-1 0 0,2 0 1,-3 1-115,0 1 1,0-1-1,0 0 1,-1 1 0,1-1-1,0 0 1,-1 1-1,1-1 1,-1 0 0,0 0-1,1 0 1,-1 1-1,0-1 1,0 0 0,1 0-1,-1 0 1,-1 1-1,-8 12 221,-51 77 313,-122 140 1,142-193-1930,41-38 1165,0 1-1,-1-1 0,1 0 1,-1 1-1,1-1 0,0 0 1,-1 0-1,1 0 1,-1 1-1,1-1 0,-1 0 1,1 0-1,-1 0 0,1 0 1,-1 0-1,1 0 1,-1 0-1,1 0 0,-1 0 1,1 0-1,0 0 0,-1 0 1,1 0-1,-1-1 1,1 1-1,-1 0 0,1 0 1,-1 0-1,1-1 0,0 1 1,-1 0-1,1-1 1,-1 1-1,1 0 0,0-1 1,-1 1-1,1 0 0,0-1 1,0 1-1,-1-1 1,1 1-1,0 0 0,0-1 1,0 1-1,-1-1 0,1 1 1,0-1-1,-5-24-1088,4 24 1155,-1-34-932,1-8-136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14451,'7'12'1993,"3"5"-817,2 0-376,2 2 1472,8 2-751,3 4-369,6-1-152,2-1-640,0-3-576,-1-4 280,3-5-136,-1-11-104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19244,'-5'9'468,"-1"0"0,2 0-1,-1 1 1,1 0 0,1-1 0,-5 20 0,-6 65 387,12-70-739,-10 147 213,10-103-265,-20 116-1,18-172 6,6-27 17,30-122-30,-5 12-271,69-191 1,-94 311 211,0 0 0,1-1 0,0 1 0,0 0 0,0 1 0,6-8 1,-9 11 5,1 0 0,0 1 1,0-1-1,0 0 1,-1 1-1,1-1 1,0 0-1,0 1 1,0-1-1,0 1 1,0-1-1,0 1 1,0 0-1,0 0 1,0-1-1,0 1 0,0 0 1,0 0-1,0 0 1,0 0-1,1 0 1,-1 0-1,0 0 1,0 0-1,0 1 1,0-1-1,0 0 1,0 1-1,0-1 1,0 0-1,0 1 0,0-1 1,0 1-1,-1 0 1,1-1-1,0 1 1,0 0-1,0-1 1,-1 1-1,1 0 1,0 1-1,3 3 8,0 0 0,0 0 0,0 0 0,-1 0 0,0 1-1,0 0 1,-1 0 0,1-1 0,-1 1 0,0 1 0,-1-1 0,0 0 0,0 0-1,0 1 1,-1-1 0,1 0 0,-2 1 0,0 10 0,-1-8 21,0 0 0,0 0 0,-1 0 0,0 0 0,0-1 1,-1 1-1,0-1 0,-1 0 0,1 0 0,-2-1 0,1 1 0,-9 8 0,2-4 78,0-1-1,-1 0 1,-24 15-1,32-22-131,-1-1 0,1-1 1,0 1-1,-1-1 0,1 0 0,-1 0 0,0 0 0,0-1 0,0 0 1,0 0-1,0 0 0,0-1 0,-8 0 0,12-1-92,0 1 0,1 0 0,-1-1 0,0 1 0,1-1 0,-1 1 0,1-1 0,-1 0 0,1 0 0,-1 1 0,1-1 0,0 0 0,-1 0 0,1-1 0,0 1 0,0 0 0,0 0 0,0-1 0,0 1 0,0 0 0,0-1 0,0 1 0,0-1 0,1 1 0,-1-1 0,1 1 0,-1-1 0,1 0 0,-1-2 0,1-2-80,-1 1 1,1-1-1,1 1 1,-1-1-1,1 0 0,0 1 1,2-9-1,10-23-890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78 161 16548,'-1'1'161,"1"-1"1,0 0 0,0 1-1,-1-1 1,1 0 0,0 1-1,0-1 1,0 0-1,-1 1 1,1-1 0,0 1-1,0-1 1,0 0 0,0 1-1,0-1 1,0 1 0,0-1-1,0 1 1,0-1 0,0 0-1,0 1 1,0-1 0,0 1-1,0-1 1,0 1 0,0-1-1,0 0 1,1 1 0,-1 0-1,12-8 2872,-2 1-3194,-1-1 289,0 0 0,-1-1 1,0 1-1,-1-2 0,0 1 0,0-1 0,0 0 0,-1 0 1,-1-1-1,9-20 0,-13 30-120,-1-1 0,1 0 0,-1 1 1,0-1-1,0 0 0,1 1 0,-1-1 0,0 0 1,0 0-1,0 1 0,1-1 0,-1 0 0,0 0 0,0 0 1,0 1-1,0-1 0,-1 0 0,1 0 0,0 1 1,0-1-1,0 0 0,-1 0 0,1 1 0,0-1 1,-1 0-1,1 1 0,-1-2 0,0 2 1,0-1-1,0 1 1,0 0-1,0-1 1,0 1-1,0 0 1,0 0-1,0-1 1,0 1-1,0 0 1,0 0-1,0 0 0,0 1 1,0-1-1,-1 0 1,0 1-1,-5 0 11,1 1 0,0 1 0,1-1 0,-1 1 0,-9 5 0,1 2-23,1 0 0,1 1 1,0 1-1,0 0 1,2 0-1,-1 1 1,1 0-1,-13 24 1,23-36 2,-1-1 0,1 1 1,0 0-1,-1 0 1,1 0-1,0 0 1,-1 0-1,1 0 1,0 0-1,0 0 1,0-1-1,0 1 1,0 0-1,0 0 0,0 0 1,0 0-1,0 0 1,0 0-1,1 0 1,-1 0-1,0 0 1,1 0-1,-1-1 1,0 1-1,1 0 0,-1 0 1,2 1-1,-1-1 1,1 0 0,-1 0 0,1 0 0,0 0 0,-1-1 0,1 1 0,0 0 1,-1-1-1,1 1 0,0-1 0,0 0 0,0 1 0,2-1 0,7 0-2,-1 0 1,1-1 0,19-3 0,28-10 9,-39 8 0,0 1 1,0 1-1,0 1 1,21 0-1,-38 3-8,0-1-1,0 1 0,0 0 1,-1 0-1,1 1 0,0-1 1,0 0-1,0 0 0,0 1 1,0-1-1,0 1 0,-1 0 1,1 0-1,0-1 0,-1 1 1,1 0-1,0 1 0,-1-1 1,1 0-1,-1 0 0,0 0 1,1 1-1,-1-1 0,0 1 1,0-1-1,0 1 0,0 0 1,0-1-1,0 1 0,0 0 1,-1 0-1,1-1 0,0 1 1,-1 0-1,1 2 0,1-21 194,1 0 1,0 1-1,2-1 0,7-18 0,-4 10-27,-5 13-100,-2 8-56,0 0-1,0 0 0,0 0 1,0 0-1,1 0 1,0 1-1,-1-1 1,1 0-1,1 1 0,-1-1 1,3-3-1,-3 9-16,0-1 0,-1 0 0,0 1 0,1-1 0,-1 1 0,0-1 0,1 1 0,-1 0-1,0-1 1,0 1 0,0 0 0,0 3 0,4 4-10,-3-7 14,0 1 0,0-1-1,0 1 1,1-1 0,-1 0 0,0 0 0,1 0 0,0 0-1,-1 0 1,1-1 0,0 1 0,0-1 0,0 0 0,0 1 0,4 0-1,-1-1 3,0 0 0,1-1-1,-1 1 1,0-1 0,0-1-1,0 1 1,10-3 0,5-2 4,-1-1 0,1-1 0,28-14 0,36-19-2,-84 39-2,0 1 1,0-1-1,0 1 1,0 0-1,0-1 1,0 1-1,0 0 1,0-1-1,0 1 1,0 0-1,0 0 1,0 0-1,1 0 1,-1 0-1,0 0 1,1 1-1,-2-1 0,1 0 1,-1 1-1,1-1 0,-1 0 0,0 1 0,1-1 0,-1 0 1,0 1-1,1-1 0,-1 1 0,0-1 0,0 1 1,1-1-1,-1 0 0,0 1 0,0-1 0,0 1 0,1-1 1,-1 1-1,0-1 0,0 1 0,0-1 0,0 1 1,0 0-1,-1 5-8,0 0 0,0 0 0,0-1 1,-4 12-1,1-3 2,3-11 7,0 0 1,1 0-1,-1 1 0,1-1 1,0 0-1,0 0 1,0 0-1,0 1 1,1-1-1,-1 0 0,1 0 1,0 0-1,0 0 1,0 0-1,1 4 0,0-6 4,-1 1 0,0 0 0,1-1 0,-1 1 0,1 0 0,0-1 0,0 0 0,-1 1 0,1-1 0,0 0 0,0 0 0,0 0 0,0 0 0,0 0 0,0-1 0,0 1 0,0-1 0,1 1 0,-1-1 0,0 0 0,0 0 0,4 0 0,5 0 16,0-1 0,0 0 0,-1-1-1,1-1 1,-1 1 0,1-2-1,-1 1 1,11-7 0,9-5 21,35-26 0,7-3-58,-72 44 12,1 0 1,0 0-1,-1 0 0,1 0 0,0 0 1,-1 0-1,1 1 0,0-1 1,-1 0-1,1 0 0,0 0 0,-1 1 1,1-1-1,-1 0 0,1 1 0,0-1 1,-1 0-1,1 1 0,-1-1 0,1 1 1,-1-1-1,1 1 0,-1-1 0,0 1 1,1-1-1,-1 1 0,0 0 0,1-1 1,-1 1-1,0-1 0,0 1 0,1 0 1,-1-1-1,0 2 0,1 0-40,-1-1 0,1 1 1,0-1-1,0 0 0,0 1 0,0-1 0,0 0 1,0 1-1,0-1 0,0 0 0,0 0 0,1 0 1,1 1-1,0-1-100,0-1 1,0 1-1,0-1 0,-1 0 1,1 0-1,0 0 1,0 0-1,0 0 1,0-1-1,-1 1 0,1-1 1,0 0-1,0 1 1,-1-2-1,1 1 1,-1 0-1,1 0 0,-1-1 1,1 1-1,-1-1 1,0 0-1,0 0 1,0 0-1,0 0 0,0 0 1,2-3-1,5-10-580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19524,'-1'-7'2721,"1"5"-2281,2 4 1200,3-2-1240,-1 1-88,0 2-136,1 7-224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19 378 15147,'-18'5'7604,"25"-9"-6402,6-1-1005,1-1 0,-1-1-1,0 0 1,-1 0 0,0-1 0,0-1-1,-1 0 1,0-1 0,0 0 0,-1-1-1,0 0 1,10-16 0,-20 27-196,1 0 0,-1 0 0,0 0 0,0-1 0,0 1 0,0 0 0,1 0 0,-1-1 0,0 1 0,0 0 0,0 0 0,0-1 1,0 1-1,1 0 0,-1 0 0,0-1 0,0 1 0,0 0 0,0-1 0,0 1 0,0 0 0,0 0 0,0-1 0,0 1 0,0 0 0,0-1 0,0 1 0,-1 0 0,1 0 0,0-1 0,0 1 0,0 0 0,0 0 0,-1-1 0,-9 1 10,-15 9-13,5 4-17,1 1 0,0 0-1,-30 32 1,47-45 19,-11 17 0,12-18 0,1 1 1,0-1-1,0 0 0,0 0 0,0 1 0,0-1 0,0 0 1,0 0-1,0 1 0,0-1 0,0 0 0,0 0 1,0 0-1,0 1 0,0-1 0,0 0 0,0 0 1,1 1-1,-1-1 0,0 0 0,0 0 0,0 0 1,0 1-1,0-1 0,0 0 0,1 0 0,-1 0 1,0 1-1,0-1 0,0 0 0,1 0 0,-1 0 1,0 0-1,0 0 0,0 0 0,1 1 0,-1-1 1,0 0-1,1 0 0,2 0 4,0 0-1,0 0 1,-1 0 0,1 0 0,0-1 0,0 1-1,0-1 1,0 0 0,0 0 0,4-2-1,56-26 52,-34 14-36,41-13-1,-69 28-19,0-1-1,-1 1 0,1 0 1,0 0-1,-1 0 0,1-1 1,0 1-1,0 0 0,0 0 1,-1 0-1,1 0 0,0 0 1,0 0-1,-1 1 0,1-1 1,0 0-1,0 0 0,-1 0 0,1 1 1,0-1-1,-1 0 0,1 1 1,0-1-1,-1 1 0,1-1 1,-1 1-1,1-1 0,0 1 1,-1-1-1,1 1 0,-1 0 1,1 0-1,8 28-48,-9-25 44,1-1 1,0 1-1,0-1 1,0 0-1,0 1 1,0-1 0,1 0-1,2 4 1,-2-5 5,1 1 0,-1-1 0,1-1 0,0 1 0,-1 0 1,1-1-1,0 1 0,0-1 0,0 0 0,0 0 0,1 0 0,-1 0 1,0-1-1,0 1 0,0-1 0,1 0 0,-1 0 0,0 0 0,0 0 1,1 0-1,-1-1 0,0 0 0,5-1 0,8-2 3,1-2 0,-1 0 0,16-8 0,-31 13-2,31-16-185,38-27 0,-29 18-281,-42 26 450,1 0 0,0 1-1,-1-1 1,1 0-1,0 0 1,0 1 0,-1-1-1,1 0 1,0 1-1,0-1 1,0 0-1,0 1 1,-1-1 0,1 1-1,0-1 1,0 0-1,0 1 1,0-1-1,0 0 1,0 1 0,0-1-1,0 1 1,0-1-1,0 0 1,0 1-1,0-1 1,0 1 0,0-1-1,0 0 1,1 1-1,-1-1 1,0 0-1,0 1 1,0-1 0,1 0-1,-1 1 1,0-1-1,0 0 1,1 0-1,-1 1 1,1 0 17,-1 0 0,1-1-1,0 1 1,0 0 0,0-1 0,-1 1 0,1-1-1,0 1 1,0 0 0,0-1 0,0 0 0,0 1-1,0-1 1,0 0 0,0 1 0,0-1 0,1 0-1,6-1 22,0 1 0,0-2 0,0 1 0,0-1 0,0-1 0,-1 1 0,1-1 0,-1-1 0,0 1 0,0-1 0,0-1 0,10-7 0,-2-1 47,0 0-1,0-1 1,23-30 0,-26 29-93,-1 1-1,-1-2 1,-1 1 0,0-2 0,-1 1 0,0-1 0,6-23-1,-14 40 20,0 0 0,0 0 0,0 0 0,0 0 0,0 0 0,0 0 0,0 0 0,-1 0 0,1 0 0,0 0-1,0 0 1,0 0 0,0-1 0,0 1 0,0 0 0,0 0 0,0 0 0,0 0 0,0 0 0,0 0 0,0 0-1,0 0 1,0 0 0,0 0 0,0 0 0,0 0 0,0 0 0,-1 0 0,1 0 0,0 0 0,0-1 0,0 1-1,0 0 1,0 0 0,0 0 0,0 0 0,0 0 0,0 0 0,-7 12-66,-10 21 15,11-20 23,-3 5 2,1 0-1,-8 31 1,14-42 17,1 1 0,0-1 0,0 1-1,1 0 1,0-1 0,0 1 0,1-1 0,0 1 0,0-1-1,3 10 1,-2-11-140,1 1 0,0-1 0,0 1-1,0-1 1,0 0 0,1 0 0,0-1-1,0 1 1,1-1 0,10 10 0,-90-96-3748,48 54 5023,-48-61 0,74 88-1091,1-1 0,0 1 0,0 0 0,0 0 0,-1 0 0,1 0 0,0-1 0,0 1 0,0 0 0,0 0 0,-1 0 0,1-1 0,0 1 0,0 0 0,0 0 0,0-1 0,0 1 0,0 0 0,0 0 0,0-1 0,0 1 0,0 0 0,0-1 0,0 1 0,0 0 1,0 0-1,0-1 0,0 1 0,0 0 0,0 0 0,0-1 0,0 1 0,0 0 0,0 0 0,1 0 0,-1-1 0,0 1 0,0 0 0,0 0 0,0-1 0,1 1 0,-1 0 0,15-1 814,18 8-126,-1 0-747,1-1 0,48 2-1,-57-6 49,27-1-80,-3-10-63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74 13819,'0'-4'174,"0"1"0,-1 0 0,1 0 0,-1 0 0,0-1 0,0 1 0,0 0 0,0 0 0,-1 0 0,1 1 0,-1-1 0,0 0 0,1 0 0,-1 1 0,0-1 0,-1 1 1,1 0-1,0 0 0,-1-1 0,-3-1 0,3 2-60,-1 0 0,0 1 0,0-1 0,0 1 0,0 0 1,0 0-1,0 0 0,0 0 0,0 1 0,0-1 0,0 1 1,0 0-1,-1 1 0,1-1 0,-7 2 0,-3 2-52,0 0 0,1 1 1,-1 1-1,1 0 0,0 1 0,1 1 0,-1-1 0,2 2 0,-21 18 1,12-8-66,1 1 0,1 1 1,1 0-1,-19 31 0,8-4 5,2 1 0,2 2-1,3 1 1,1 0 0,3 1 0,3 1-1,1 1 1,4 0 0,1 1 0,3-1-1,2 1 1,7 71 0,-2-98-5,2 0-1,1-1 1,2 0-1,0 0 1,2-1 0,1 0-1,1 0 1,16 26-1,-20-41 1,1 0-1,1 0 0,0 0 0,1-1 0,0 0 1,1-1-1,17 13 0,-19-16 1,1-2-1,-1 1 1,1-1 0,0-1 0,0 0-1,1 0 1,-1-1 0,1 0 0,-1-1-1,1 0 1,11 0 0,-11-2 11,0 0-1,-1-1 1,1 1 0,-1-2 0,1 0-1,-1 0 1,0-1 0,0 0 0,0-1-1,0 0 1,10-6 0,-6 1 43,-1 1-1,-1-1 1,0-1 0,0 0 0,-1-1-1,19-24 1,-10 7 109,-2-1 0,-1 0 0,-1-1-1,-1-1 1,-2 0 0,13-45 0,-12 22 174,-2 1 0,-2-2 0,5-86 0,-14 99-172,-1 0-1,-3 0 0,-1 1 1,-2-1-1,-14-52 0,15 77-183,-1 0-1,0 0 0,-2 1 1,0-1-1,-14-21 0,18 32-70,0 1-1,-1-1 0,1 1 1,-1-1-1,0 1 0,-1 1 1,1-1-1,-1 1 0,0 0 1,0 0-1,-1 0 0,1 1 1,-1 0-1,1 1 0,-1-1 1,-8-1-1,2 2-267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16772,'-4'-1'1536,"8"4"-1080,2 0-424,4-1 600,3 0-1432,3 1 792,1 2-288,4 0-288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11955,'5'-9'1388,"-2"3"-178,1-1-1,0 0 1,1 1-1,4-6 1,-8 12-1084,-1 1 0,0-1 0,1 0 0,-1 1 0,0-1 0,1 1 0,-1-1 0,0 0 0,0 1 0,1-1 0,-1 1 0,0-1 0,0 1 0,0-1 0,0 1 0,0-1 0,0 1 0,0-1 0,1 1 0,-1-1 0,-1 1 0,1-1 0,0 1 0,0-1 0,0 1 0,0-1 0,0 1 0,0 0 0,-1 19 306,-3 10 45,-13 163 796,17-190-1251,2 31 196,-2-33-204,1 0 0,-1 0 1,0 0-1,0 0 0,1 0 0,-1 0 0,1 0 1,-1 0-1,1 0 0,-1 0 0,1-1 0,-1 1 1,1 0-1,0 0 0,-1-1 0,1 1 1,0 0-1,-1-1 0,1 1 0,0-1 0,0 1 1,0-1-1,0 1 0,0-1 0,0 1 0,0-1 1,0 0-1,0 0 0,0 0 0,-1 1 0,3-1 1,0-1 18,1 1 0,0-1 1,0 0-1,0 0 0,-1-1 1,1 1-1,0-1 1,-1 0-1,1 1 0,-1-2 1,0 1-1,0 0 1,0-1-1,3-2 0,9-10 135,19-23-1,-18 20-25,4-5 4,7-5 69,-2-2 0,39-58 0,-68 102-206,-3 8-49,0 1 1,-5 41 0,12-63 39,0 0 0,0 0 0,0-1 0,0 1 0,0 0 0,0 0 0,0-1 0,0 1 0,0 0 1,0 0-1,1 0 0,-1-1 0,0 1 0,0 0 0,1-1 0,-1 1 0,0 0 0,1 0 0,-1-1 1,1 1-1,-1-1 0,1 1 0,-1 0 0,1-1 0,0 1 0,-1-1 0,1 0 0,0 1 0,-1-1 1,1 1-1,0-1 0,-1 0 0,1 1 0,0-1 0,0 0 0,-1 0 0,1 0 0,0 0 0,0 0 1,0 0-1,-1 0 0,1 0 0,0 0 0,0 0 0,0 0 0,-1 0 0,1 0 0,0-1 0,0 1 1,-1 0-1,1 0 0,0-1 0,-1 1 0,2-1 0,5-3 19,-1 1-1,1-1 1,-1 0 0,8-6-1,7-8 68,-1-1 0,0 0 0,27-37 0,-34 43-59,-13 13-27,0 0 0,0 0 0,0 0 0,1 0 0,-1 0 0,0 0 0,0 0 0,0 0 0,0 0-1,0 0 1,1 0 0,-1 0 0,0 0 0,0 0 0,0 0 0,0 0 0,0 0 0,1 0 0,-1 0-1,0 0 1,0 0 0,0 0 0,0 0 0,0 0 0,0 0 0,1 1 0,-1-1 0,0 0 0,0 0-1,0 0 1,0 0 0,0 0 0,0 0 0,0 1 0,0-1 0,0 0 0,0 0 0,0 0 0,0 0-1,1 0 1,-1 0 0,0 1 0,0-1 0,0 0 0,0 0 0,0 0 0,0 0 0,-1 1-1,-2 29-52,1-18 34,1-3 0,-1-1 6,1 0 0,1 0-1,-1 0 1,1 0 0,1 0 0,1 9 0,-2-16 11,0 0 1,1 1 0,-1-1-1,1 0 1,-1 0 0,1 0-1,-1 0 1,1 0 0,0 0-1,0 0 1,-1 0 0,1 0-1,0 0 1,0 0 0,0 0-1,0 0 1,0-1 0,2 2 0,-1-1 0,0-1 0,0 1 1,0-1-1,0 0 0,0 1 1,0-1-1,0 0 0,0 0 1,0 0-1,0-1 0,0 1 1,0 0-1,0-1 0,0 1 1,2-2-1,7-2 14,1-1 0,-1-1 0,0 0 0,-1 0 0,1-1 0,-1-1-1,17-15 1,-3-2-30,35-43 0,-55 63 2,-1 0-1,1 0 1,-1 0 0,0-1-1,-1 1 1,1-1-1,1-5 1,-3 9 17,-1 1-1,0 0 1,1-1 0,-1 1-1,0 0 1,0-1-1,0 1 1,0-1 0,0 1-1,0 0 1,0-1 0,-1 1-1,1 0 1,0-1 0,-1 1-1,1 0 1,-1-1 0,0 1-1,1 0 1,-1 0 0,0 0-1,1 0 1,-1 0 0,0-1-1,0 1 1,0 1-1,0-1 1,0 0 0,0 0-1,-1 0 1,1 0 0,0 1-1,0-1 1,0 1 0,-3-2-1,3 2-4,0 0 0,0 0 0,-1 0 0,1 0 0,0 1-1,0-1 1,0 0 0,0 0 0,0 1 0,0-1 0,0 0 0,0 1-1,0-1 1,0 1 0,0 0 0,0-1 0,0 1 0,1 0 0,-1-1-1,0 1 1,0 0 0,0 0 0,1 0 0,-1 0 0,1 0 0,-1 0-1,1 0 1,-1 0 0,1 0 0,-1 0 0,1 0 0,-1 2 0,-11 35-68,12-38 71,-5 19 0,0-1 0,2 1 0,0 0 0,1 0 0,1 0 0,1 1 0,1-1 0,3 21 0,-4-39-1,0 0 1,0 0 0,0 0 0,0 0 0,0 1 0,1-1-1,-1 0 1,0 0 0,1 0 0,-1 0 0,1 0 0,0 0-1,-1 0 1,1 0 0,0 0 0,-1 0 0,1 0 0,0 0-1,0-1 1,0 1 0,0 0 0,0 0 0,0-1 0,0 1-1,0-1 1,0 1 0,0-1 0,0 1 0,0-1 0,0 0-1,0 1 1,0-1 0,0 0 0,1 0 0,-1 0 0,0 0-1,0 0 1,0 0 0,0 0 0,1 0 0,-1-1 0,0 1-1,0 0 1,0-1 0,0 1 0,1-1 0,7-3 7,-1-1 1,0 0-1,0 0 1,13-12 0,-9 7 11,14-9 22,-2-1 0,0-1 0,-1-1 0,0-1 0,-2-1 0,-1-1 0,25-42 0,-28 35-20,-1 0 1,-3-1-1,15-48 0,12-107 57,-40 178-95,-3 9-12,-4 18-17,-6 32 27,2 1 0,3 1 1,1-1-1,3 1 0,2 0 1,7 68-1,-3-101 30,1 0-1,0 0 1,2 0 0,0 0-1,14 30 1,-44-108-134,-6 5-622,-59-80 1,89 135 739,1-1 0,-1 0 0,1 1 0,-1-1 0,1 0 0,-1 1 0,1-1 0,-1 0 0,1 0 0,0 0 1,-1 1-1,1-1 0,0 0 0,0 0 0,0 0 0,0 0 0,0-1 0,0 1 6,0 1 0,0 0 0,0-1-1,1 1 1,-1-1 0,0 1 0,1 0 0,-1-1-1,0 1 1,1 0 0,-1 0 0,0-1 0,1 1 0,-1 0-1,1 0 1,-1 0 0,0-1 0,1 1 0,-1 0-1,1 0 1,-1 0 0,1 0 0,-1 0 0,1 0 0,39 4 151,-25-2-127,-1 0 64,-3-1-133,0 0-1,1 0 1,14-1-1,-25 0-1,1 0 0,-1 0 0,1 0 0,-1 0 0,0-1-1,1 1 1,-1 0 0,1-1 0,-1 1 0,1-1 0,-1 1 0,0-1 0,1 0-1,-1 1 1,0-1 0,0 0 0,0 0 0,1 0 0,-1 0 0,0 0 0,0 0-1,0 0 1,-1-1 0,1 1 0,0 0 0,0 0 0,-1-1 0,1 1 0,0 0-1,-1-1 1,0 1 0,1-3 0,-2-22-246,-5-6-103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16852,'-4'3'2248,"-2"1"-1224,2-4-448,1 0 1553,3-1-1129,2-4-1984,-1 1 1344,-1 0-568,0 2-272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20252,'0'0'42,"0"0"-1,0-1 0,0 1 1,0 0-1,0 0 0,0 0 0,0 0 1,0 0-1,0-1 0,0 1 1,0 0-1,0 0 0,0 0 1,0 0-1,0-1 0,0 1 0,0 0 1,0 0-1,0 0 0,0 0 1,0 0-1,0 0 0,1-1 1,-1 1-1,0 0 0,0 0 0,0 0 1,0 0-1,0 0 0,0 0 1,1 0-1,-1 0 0,0 0 1,0 0-1,0 0 0,0 0 0,0-1 1,1 1-1,-1 0 0,0 0 1,0 0-1,0 0 0,0 0 1,0 0-1,1 0 0,-1 0 0,0 1 1,0-1-1,0 0 0,0 0 1,0 0-1,1 0 0,-1 0 1,0 0-1,0 0 0,0 0 1,0 0-1,1 0 0,2 14 1147,-3 21 35,-3 23-507,1-27-563,3 58 0,-1-87-142,0 0-1,1 0 1,-1 0 0,0 0 0,1 0 0,0 0 0,-1 0 0,1 0 0,0 0 0,0-1 0,0 1 0,0 0 0,0-1 0,0 1 0,1 0 0,-1-1 0,0 0 0,1 1-1,0-1 1,-1 0 0,1 0 0,0 1 0,-1-1 0,1-1 0,0 1 0,0 0 0,0 0 0,0-1 0,0 1 0,0-1 0,0 1 0,0-1 0,0 0 0,0 0 0,0 0-1,0 0 1,0 0 0,0-1 0,0 1 0,0 0 0,-1-1 0,1 0 0,4-1 0,23-10 132,0-2 1,0 0-1,39-29 1,0 1 64,-67 41-210,1 0 1,0 0 0,0 0-1,0 0 1,0 0 0,0 0-1,0 1 1,1-1 0,-1 1 0,0-1-1,0 1 1,0 0 0,0 0-1,4 0 1,-6 0-1,1 0 1,-1 1-1,1-1 0,-1 0 0,1 0 0,-1 1 1,1-1-1,-1 0 0,0 0 0,1 1 0,-1-1 1,1 1-1,-1-1 0,0 0 0,0 1 1,1-1-1,-1 1 0,0-1 0,0 1 0,1-1 1,-1 1-1,0 0 0,-1 19-31,-20 46-17,14-46-5,0-1-1,2 2 1,-4 23-1,9-43 20,0 0-1,-1 0 1,1 1-1,0-1 1,0 0 0,0 0-1,0 1 1,1-1-1,-1 0 1,0 0-1,0 0 1,1 1 0,-1-1-1,1 0 1,0 2-1,-1-3 1,1 0-1,-1 1 1,0-1-1,1 0 1,-1 0-1,1 1 1,-1-1-1,1 0 1,-1 0-1,0 0 1,1 1-1,-1-1 1,1 0-1,-1 0 1,1 0-1,-1 0 1,1 0-1,-1 0 1,1 0-1,-1 0 1,1 0-1,-1 0 1,1 0-1,-1 0 1,1-1-1,-1 1 1,4-2-75,0 1 0,-1-1 1,0 0-1,1 0 0,-1-1 1,0 1-1,0-1 0,3-3 1,14-15-404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19660,'13'2'2017,"6"-6"-1217,5-2-360,6 1 1072,3-2-464,3 4-535,5 3-281,-3-2-921,-2-1-455,-9 0 888,-4 1-184,-23 0-160</inkml:trace>
  <inkml:trace contextRef="#ctx0" brushRef="#br0" timeOffset="1">0 252 18276,'20'-1'2144,"18"0"-1207,2-5-409,9 0 1240,-1 0-632,0 1-888,-4 0-280,-17 7 56,-5 2-152,-12-1-208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99 15179,'16'-24'1960,"12"-20"284,-13 14 2478,-49 116-2830,-28 107 0,61-187-1830,-1 0 0,1 0 0,1 0 0,-1 0 0,1 0 0,0 0 0,2 11 1,-2-15-41,1 0 0,-1 0 0,1 1 0,0-1 0,0 0 0,0 0 0,0 0 0,0 0 0,1 0 0,-1-1 0,0 1 1,1 0-1,-1 0 0,1-1 0,0 1 0,0-1 0,-1 0 0,1 1 0,0-1 0,0 0 0,0 0 0,0 0 0,4 1 1,8 2-101,1 0 1,0-1-1,0 0 1,1-2 0,-1 0-1,0 0 1,1-1 0,-1-1-1,0-1 1,0 0 0,0-1-1,0 0 1,20-8 0,-31 9-40,-1 0 0,1-1 0,0 1 0,-1-1 0,0 1 0,0-1 0,0 0 0,0 0 0,0-1 0,0 1 0,-1-1 0,0 1 0,0-1-1,0 0 1,0 0 0,0 0 0,-1 0 0,2-7 0,6-24-663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16051,'-10'20'1841,"-3"18"-897,-2 2-304,-1 9 1025,-1 4-377,4 3-272,-2-1-144,7-4-288,5-1-200,4-14-824,7-1-368,-1-10 680,4 0-96,6-10-152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 8690,'-27'4'633,"-112"25"3164,112-22-2368,0 1-1,-51 24 0,47-13-341,30-18-1046,1 0 0,-1-1 0,0 1 1,0 0-1,1 0 0,-1 0 1,0-1-1,1 1 0,-1 0 0,1 0 1,0 0-1,-1 0 0,1 0 1,-1 1-1,1-1-16,0-1-1,0 1 1,0 0 0,1-1-1,-1 1 1,0-1 0,0 1 0,1-1-1,-1 1 1,0-1 0,0 1-1,1-1 1,-1 1 0,1-1 0,-1 0-1,0 1 1,1-1 0,-1 0-1,1 1 1,-1-1 0,1 0-1,-1 1 1,1-1 0,-1 0 0,1 0-1,-1 0 1,1 1 0,-1-1-1,2 0 1,10 2 104,0 0 0,0 0 0,0-1-1,1-1 1,-1 0 0,0-1 0,21-3 0,-12 1-29,329-45 883,66-7-439,-103 44-853,-199 9-956,-114 2 1261,5 0-73,-1 0 0,1 0 0,-1-1 0,1 1 0,-1-1 0,1 0 0,4-2 0,-1-2-355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 16964,'0'0'97,"0"-1"1,0 1-1,1-1 1,-1 1-1,0 0 1,0-1-1,1 1 1,-1-1-1,1 1 1,-1 0 0,0-1-1,1 1 1,-1 0-1,1 0 1,-1-1-1,1 1 1,-1 0-1,1 0 1,-1 0-1,1-1 1,-1 1-1,1 0 1,-1 0-1,1 0 1,-1 0 0,1 0-1,-1 0 1,1 0-1,0 1-3,-1-1-1,1 1 0,-1-1 1,1 1-1,-1 0 0,0-1 1,1 1-1,-1 0 1,0 0-1,1-1 0,-1 1 1,0 0-1,0-1 1,0 1-1,0 0 0,1 1 1,-2 45 1121,0-37-930,-31 352 1406,9-138-1063,27-245 59,1 1 0,14-37 1,-4 12-443,13-46-360,4 3 0,3 0 1,60-103-1,-90 182 88,1-1 0,1 1 0,0 1 0,0-1 0,0 1 0,14-11-1,-19 17 24,0 1-1,1-1 0,-1 0 1,0 1-1,1-1 0,-1 1 1,1 0-1,0 0 0,-1 0 1,1 0-1,0 1 0,0-1 1,0 1-1,-1-1 0,1 1 1,0 0-1,0 0 0,0 0 1,0 0-1,0 1 0,-1-1 1,1 1-1,0 0 0,0 0 0,-1 0 1,1 0-1,0 0 0,-1 1 1,1-1-1,3 4 0,-3-2 1,1 0 0,0 0 0,-1 0 0,0 1 0,0 0 0,0 0 0,-1 0 0,1 0 0,-1 0 0,0 0 0,0 1 0,0-1 0,0 1 0,-1-1 0,0 1-1,0-1 1,0 1 0,-1 0 0,1 0 0,-1-1 0,0 1 0,-1 0 0,0 6 0,0-5 0,-1 0-1,1 0 1,-1-1 0,-1 1 0,1-1-1,0 1 1,-1-1 0,0 0-1,-1 0 1,1 0 0,-1 0 0,0-1-1,0 1 1,0-1 0,-1 0 0,1 0-1,-1-1 1,-8 6 0,0-4-26,0 1 1,0-2 0,0 1 0,0-2 0,-1 0-1,0 0 1,1-1 0,-1-1 0,0-1-1,0 0 1,-18-2 0,29 2-48,1 0-1,0-1 1,-1 1 0,1-1 0,-1 0-1,1 0 1,0 0 0,-3-1 0,5 2 65,-1-1 1,0 1-1,1-1 1,0 1 0,-1-1-1,1 1 1,-1-1-1,1 1 1,-1-1-1,1 1 1,0-1 0,-1 1-1,1-1 1,0 0-1,0 1 1,-1-1-1,1 1 1,0-1 0,0 0-1,0 1 1,0-1-1,0 0 1,0 1-1,0-1 1,0 0 0,0 1-1,0-1 1,0 0-1,0 1 1,1-1-1,-1 0 1,0 1 0,0-1-1,1 1 1,-1-1-1,0 1 1,1-2-1,15-15-260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18212,'6'0'1832,"16"0"-1096,3-5-271,21 1 767,7 0-224,9 1-304,1-2-232,2 3-632,-5-1-448,-14 0-2273,-9-1 2505,-20 2-320,-14 2-304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17180,'23'10'1680,"13"-10"-1120,7-5-200,7-2 256,3 1-472,1-5 248,1-2-143,-11-6-305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18964,'-11'19'1008,"-1"0"0,-18 19 0,18-22-524,-1 0 1,-18 35-1,24-35-295,0 0 1,1 1-1,1-1 1,0 2-1,-4 33 1,8-42-179,0 0 0,1-1 0,0 1 1,1 0-1,-1-1 0,2 1 0,-1-1 0,1 1 1,0-1-1,1 1 0,0-1 0,0 0 0,9 14 1,-11-21-14,0 1 0,1-1 0,-1 0 1,0 1-1,1-1 0,-1 0 0,1 0 1,0 0-1,-1 0 0,1 0 0,0 0 0,-1 0 1,1-1-1,0 1 0,0-1 0,0 1 1,0-1-1,-1 0 0,1 1 0,0-1 1,0 0-1,0 0 0,0-1 0,0 1 1,0 0-1,0-1 0,0 1 0,-1-1 0,1 1 1,0-1-1,0 0 0,-1 0 0,1 0 1,3-2-1,3-2-6,-1 0 1,1 0-1,-1-1 1,0 0-1,10-12 1,1-5 4,26-43 0,-11 15 108,-32 50-102,1-2 20,1 0 1,-1-1-1,0 1 1,0-1-1,0 0 0,0 0 1,1-6-1,-25 76 480,20-54-483,1 0-1,0-1 1,1 1-1,0 0 1,1 0-1,3 20 1,-3-28-20,0 0 1,0-1-1,0 1 1,1-1-1,-1 0 0,1 1 1,0-1-1,0 0 1,0 0-1,0 0 1,4 4-1,-4-6-9,-1 1-1,1-1 0,0 0 1,0 0-1,0 0 1,0 0-1,0 0 1,1 0-1,-1 0 1,0-1-1,0 1 0,0-1 1,1 0-1,-1 1 1,0-1-1,0 0 1,1 0-1,-1-1 1,0 1-1,3-1 0,-1 0-38,0 0 0,0 0-1,-1-1 1,1 0-1,-1 1 1,1-1 0,-1-1-1,0 1 1,1 0-1,-1-1 1,0 0 0,-1 1-1,1-1 1,3-5-1,1-1 61,-1-1 0,0 1 0,7-19 0,1-3-194</inkml:trace>
  <inkml:trace contextRef="#ctx0" brushRef="#br0" timeOffset="1">430 112 16932,'-7'-7'1976,"4"7"-1168,-2 1-384,5 4 1561,0-1-1001,3 0-1048,2 2-608,0 0 520,3-1-136,2 4-160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96 15563,'0'-1'140,"23"-17"2692,-23 18-2785,1 0 1,-1 0-1,0-1 1,0 1 0,1 0-1,-1 0 1,0-1-1,0 1 1,0 0 0,0 0-1,0-1 1,1 1-1,-1 0 1,0-1-1,0 1 1,0 0 0,0-1-1,0 1 1,0 0-1,0 0 1,0-1 0,0 1-1,0 0 1,0-1-1,0 1 1,0 0-1,0-1 1,-1 1 0,1-1 22,-1 1 0,0-1 0,0 1 0,0-1 0,1 1 0,-1 0 0,0-1 0,0 1 0,0 0 0,0 0 0,0 0 0,1 0 1,-1 0-1,0 0 0,0 0 0,-1 0 0,-12 1 9,0 1 1,0 1-1,0 0 1,0 0-1,1 2 1,0-1-1,0 2 0,0 0 1,0 1-1,1 0 1,0 0-1,1 1 1,-20 18-1,28-24-65,1 0 0,0 1-1,0-1 1,0 0 0,0 1-1,0-1 1,1 1 0,-1 0-1,1 0 1,-1-1 0,1 1 0,0 0-1,0 0 1,0 0 0,1 0-1,-1 0 1,1 0 0,0 1 0,0 2-1,0-4 4,1 0 0,0 1 0,-1-1-1,1 0 1,0 0 0,0 0 0,1 0-1,-1 0 1,0 0 0,1 0 0,-1-1-1,1 1 1,0 0 0,-1-1 0,1 1 0,0-1-1,0 0 1,0 0 0,0 1 0,0-1-1,0-1 1,0 1 0,0 0 0,1 0-1,-1-1 1,3 1 0,7 1 62,-1 0 0,1-1 0,0 0 0,0-1 0,0 0 0,0-1-1,0 0 1,-1-1 0,1-1 0,0 0 0,-1 0 0,0-1 0,12-6 0,-15 7-3,0-1 0,-1-1-1,0 1 1,0-1 0,0 0 0,-1-1-1,0 0 1,9-10 0,-12 12-35,0 0 1,0-1 0,0 0 0,-1 1-1,1-1 1,-1 0 0,0 0-1,-1 0 1,1-1 0,-1 1 0,0 0-1,-1-1 1,1 1 0,-1-6-1,0 5-14,-1 1 0,0 0 0,0 0-1,0 0 1,-1 0 0,1 0-1,-1 0 1,0 0 0,-1 0-1,1 1 1,-4-6 0,4 8-32,0-1 1,1 1-1,-1 0 1,0 0 0,0 0-1,-1 0 1,1 0-1,0 0 1,-1 1-1,1-1 1,-1 1 0,1-1-1,-1 1 1,0 0-1,1 0 1,-1 0-1,0 0 1,0 1-1,0-1 1,0 1 0,-3 0-1,5 0-60,-1 0-1,1 0 1,0 1-1,-1-1 1,1 0-1,0 1 1,0-1-1,0 1 1,0 0-1,-1-1 1,1 1-1,0 0 1,0 0-1,0 0 1,0-1-1,1 1 1,-1 0-1,0 0 1,0 0-1,1 0 1,-1 1 0,0 0-1,-1 1-96,1 0-1,0 1 1,0-1-1,0 0 1,0 0-1,0 1 1,0 4-1,3 6-398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17596,'-1'24'1808,"-5"-1"-1360,-1 3-176,1 5 785,2 2-937,2-3-449,2-1 353,5-6-176,2-12-144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16524,'13'-9'902,"0"1"1,1 1-1,0 0 1,0 1-1,0 0 1,20-4 0,-28 9-675,0 0 0,0 0 1,0 0-1,0 1 1,0 0-1,1 0 1,-1 1-1,8 1 1,-11-1-191,0 0 1,1 0 0,-1 0-1,0 1 1,0-1 0,0 1-1,0 0 1,0 0 0,0 0-1,0 0 1,-1 1 0,1-1-1,-1 1 1,1-1-1,2 5 1,-4-5-32,1 1-1,-1-1 1,0 1 0,1-1-1,-1 1 1,0 0 0,-1-1-1,1 1 1,0 0 0,-1 0-1,1-1 1,-1 1 0,0 0-1,0 0 1,0 0-1,-1 3 1,0-2 0,0 1-1,-1-1 1,1 0-1,-1 0 1,0 0-1,0 0 1,0 0 0,-1 0-1,-4 5 1,-6 4 29,0 1 0,-1-1 0,-32 21 0,27-20 35,11-8-47,-1 0 12,0 1 1,0 0-1,1 1 1,0 0 0,-10 12-1,17-18-30,0-1-1,0 1 0,0-1 1,0 1-1,0-1 1,1 1-1,-1 0 1,0 0-1,1-1 1,0 1-1,-1 0 0,1 0 1,0-1-1,0 1 1,0 0-1,0 0 1,0 0-1,0 0 1,0-1-1,1 1 0,-1 0 1,1 0-1,0-1 1,-1 1-1,1 0 1,0-1-1,0 1 1,0-1-1,0 1 0,0-1 1,0 1-1,0-1 1,0 0-1,1 1 1,-1-1-1,1 0 1,-1 0-1,1 0 0,-1 0 1,4 1-1,6 4-22,-1 0-1,1-1 0,1-1 1,-1 0-1,1 0 1,0-1-1,0-1 0,12 2 1,-5-2-188,0-1 0,0-1 0,0-1 0,27-4 0,-7-4-5,-5-4-80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23 18764,'2'-22'5400,"-2"22"-5358,-5 13 855,-57 184 213,-33 96-532,94-290-573,-2 5 26,0 1 0,0 0 0,1 0 1,-3 17-1,5-25-25,0 1 0,-1-1 0,1 0 0,0 0 0,1 1 0,-1-1 0,0 0 0,0 1 0,0-1 0,1 0 0,-1 0 0,1 0 0,-1 1 0,1-1 0,-1 0 0,1 0 0,0 0 0,-1 0 0,1 0 0,0 0 0,0 0 0,0 0 0,0 0 0,0-1 0,0 1 0,0 0 0,0 0 0,0-1 0,0 1 0,0-1 0,0 1 0,1-1 0,-1 0 0,0 1 0,0-1 0,0 0 0,1 0 0,-1 1 0,0-1 0,0 0 0,1-1 0,-1 1 0,0 0 0,2 0 0,8-2-122,-1 0 1,0 0 0,0-1-1,0 0 1,0-1 0,0 0-1,-1-1 1,0 0 0,0 0-1,0-1 1,0 0 0,-1-1-1,0 1 1,-1-2-1,1 1 1,-1-1 0,-1 0-1,1 0 1,-1-1 0,-1 0-1,0 0 1,0-1 0,4-11-1,-4-7-428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18276,'1'21'1976,"-2"2"-1184,-4 1-287,1 5 927,-3 3-360,0 2-296,-1-3-200,1 4-416,-1-2-272,2-5-720,0 0-416,0-8 1024,2-4-232,4-9-136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20124,'0'1'2193,"-2"4"-1345,-3-2-344,0 1 1256,3 0-599,0-1-497,2 4-328,-3-7-2201,6-4 1225,-1 2 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89 15403,'1'-3'275,"1"0"1,0-1-1,-1 1 0,0 0 0,1-1 0,-1 1 0,-1-1 0,1 1 0,0-1 0,-1 0 0,0 1 1,0-1-1,0 1 0,0-1 0,-2-6 0,2 9-172,-1-1 1,0 1-1,1-1 1,-1 1-1,0-1 0,0 1 1,0-1-1,0 1 0,0 0 1,-1-1-1,1 1 0,0 0 1,-1 0-1,1 0 1,0 0-1,-1 0 0,0 0 1,1 1-1,-1-1 0,1 0 1,-1 1-1,0-1 1,1 1-1,-1 0 0,0-1 1,1 1-1,-1 0 0,0 0 1,0 0-1,1 0 0,-1 0 1,0 1-1,1-1 1,-1 1-1,-2 0 0,-3 1 25,-1 0 0,1 0 0,-1 1 0,1 1 0,0-1 0,0 1 0,0 0-1,1 1 1,-1-1 0,1 1 0,0 1 0,1-1 0,-9 10 0,5-3-47,0 0 1,1 0 0,0 1-1,0 0 1,2 1 0,-7 17-1,8-19-25,2 0 0,0 0 0,0 1 1,1-1-1,1 1 0,0-1 0,1 21 0,0-31-47,0 1 1,0-1-1,1 1 1,-1 0-1,1-1 1,-1 1-1,1-1 1,0 1-1,0-1 1,0 1-1,0-1 1,1 0-1,-1 1 1,1-1-1,-1 0 1,1 0 0,0 0-1,0 0 1,0 0-1,0-1 1,0 1-1,0-1 1,0 1-1,0-1 1,1 0-1,-1 0 1,1 0-1,-1 0 1,1 0-1,-1 0 1,1-1-1,-1 1 1,1-1-1,0 0 1,-1 1-1,1-1 1,-1 0-1,1-1 1,0 1-1,-1-1 1,4 0-1,3-1 35,0 0 0,0-1 0,0 0-1,-1-1 1,1 0 0,-1 0-1,0-1 1,0 0 0,-1 0-1,1-1 1,-1 0 0,7-7 0,-3 1 43,0 0 0,-1-1 0,0 0 1,-1-1-1,0 0 0,6-15 0,-11 19-53,0 1 0,-1-1 0,0 1-1,-1-1 1,0 0 0,1-12 0,-3 19-89,1 0 0,-1 0 1,0 0-1,0 0 0,0 0 1,-1 0-1,1 0 1,-1 0-1,1 0 0,-1 0 1,0 1-1,0-1 0,0 0 1,-1 0-1,1 1 0,-1-1 1,1 1-1,-1-1 1,0 1-1,0 0 0,0 0 1,0 0-1,0 0 0,-1 0 1,-2-2-1,4 3-79,-1 1 1,0-1-1,0 1 1,0-1-1,0 1 1,1-1-1,-1 1 1,0 0-1,0 0 1,0 0-1,0 0 1,0 0-1,0 0 0,0 1 1,1-1-1,-1 1 1,0-1-1,0 1 1,0 0-1,-2 1 1,-3 2-229,1 0 1,-1 1-1,-9 7 1,14-9 266,-20 16-878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62 368 20492,'-14'15'2153,"2"5"-1521,2-2-320,0 4 1440,4 2-1215,-1 1-105,4-1-304,3-1-144,0-3-264,0-3-104,0-4-409,0 0-295,0-7-592,7-13 503,3-8 305</inkml:trace>
  <inkml:trace contextRef="#ctx0" brushRef="#br0" timeOffset="1">214 42 20532,'2'-4'214,"0"1"0,1 0-1,-1 0 1,1 0-1,0 1 1,0-1-1,0 1 1,0-1 0,0 1-1,1 0 1,-1 0-1,1 1 1,-1-1 0,1 1-1,0-1 1,-1 1-1,1 0 1,0 1-1,5-1 1,-3 1-56,0 0 0,1 1 1,-1-1-1,0 2 0,0-1 0,-1 1 0,1 0 1,0 0-1,0 0 0,-1 1 0,1 0 0,4 3 0,-6-3-136,1 0-1,-1 0 0,0 0 0,-1 0 0,1 0 1,0 1-1,-1 0 0,0 0 0,0 0 0,0 0 1,0 0-1,-1 0 0,0 1 0,1-1 1,1 10-1,-3-10-23,0 1 0,-1-1 1,0 1-1,0-1 0,0 1 0,0-1 1,-1 1-1,1-1 0,-1 0 1,-1 1-1,1-1 0,0 0 0,-1 0 1,0 1-1,0-1 0,0-1 1,-1 1-1,-2 4 0,-9 9-1,-1-1-1,-1 0 1,0-1-1,-23 17 1,18-16-1,1 1 1,-24 27-1,43-44 3,1 1 1,-1-1-1,0 1 0,1 0 0,-1-1 0,1 1 0,-1 0 1,1 0-1,-1-1 0,1 1 0,0 0 0,-1 0 1,1 0-1,0-1 0,0 1 0,-1 0 0,1 0 1,0 0-1,0 0 0,0 0 0,0-1 0,0 1 1,0 0-1,1 2 0,-1-3 2,1 1 0,0 0 1,0 0-1,-1-1 0,1 1 0,0 0 0,0-1 1,0 1-1,0-1 0,0 1 0,0-1 0,-1 0 1,1 1-1,0-1 0,0 0 0,0 0 0,2 1 1,8 0-33,1-1 1,-1 0-1,12-1 1,-13 0-99,130-12-2007,-84 7 1861,4 0-223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20260,'8'16'2081,"5"-2"-1457,10-8-288,7 4 1000,13 1-728,2-5-79,5-2-401,-1-4-377,-2 2-879,-4-2-160,-14 0 968,-8-2-272,-17-5-272</inkml:trace>
  <inkml:trace contextRef="#ctx0" brushRef="#br0" timeOffset="1">0 214 17172,'13'7'2200,"16"-3"-1312,8-4-352,10 0 1281,-1-1-881,4-4-88,-2 1-680,-1-2-672,-8 4 504,-9 0-168,-10-1-136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87 15771,'3'-5'484,"-1"0"0,0 0-1,0 0 1,-1 0 0,0-1-1,0 1 1,0 0 0,0-1-1,-1-6 1,0 11-364,0-1 1,0 1-1,0 0 0,0-1 1,-1 1-1,1 0 1,0 0-1,-1-1 0,1 1 1,-1 0-1,0 0 0,1 0 1,-1 0-1,0 0 1,1 0-1,-1 0 0,0 0 1,-1-1-1,0 1-20,1 0 0,0 1-1,-1-1 1,1 1 0,-1 0 0,1-1-1,-1 1 1,1 0 0,-1 0 0,1 0 0,-1 0-1,1 0 1,-1 0 0,1 0 0,-1 0 0,1 1-1,-1-1 1,1 1 0,-3 0 0,-2 2-29,-1 0 0,1 0 0,0 1 0,0 0 1,0 0-1,1 1 0,-1-1 0,1 1 0,0 0 0,0 1 1,-5 7-1,-1 4-30,0 0 1,-16 32 0,21-35-28,1-1 1,0 1 0,-5 26 0,8-35-11,2 0 1,-1 0-1,1 0 0,-1 0 0,1 0 1,1 1-1,-1-1 0,1 0 1,0 0-1,0 0 0,0 0 1,1-1-1,-1 1 0,4 5 1,-4-8 1,0 0 1,0 0 0,1 0 0,-1-1 0,1 1 0,-1-1 0,1 1 0,0-1 0,-1 1 0,1-1 0,0 0 0,0 0 0,0 0 0,0 0-1,0 0 1,0 0 0,0-1 0,4 2 0,-2-2 11,0 0 0,1 0-1,-1 0 1,0 0 0,0-1 0,0 1 0,0-1-1,0 0 1,6-3 0,1 0 55,0-2 0,-1 0 0,1 0 0,-1 0 1,16-15-1,-17 13 13,-1-1 1,0 1 0,-1-2 0,0 1-1,0-1 1,-1 0 0,8-17 0,-10 19-30,-1 0 0,0 0 0,-1 0 1,0 0-1,0 0 0,0-1 0,-1 1 0,-1-1 0,0 1 1,0-1-1,-1-8 0,0 14-55,1-1 0,-1 1 0,0 0 0,0 0 0,0 0 0,-1 0 0,1 0 0,-1 0 0,0 0 0,0 0 0,0 1 0,0-1-1,0 0 1,0 1 0,-1 0 0,1 0 0,-1 0 0,0 0 0,1 0 0,-1 0 0,0 1 0,-4-2 0,5 2-100,0 0 1,0 1-1,0-1 1,0 1-1,-1 0 1,1-1-1,0 1 1,0 0-1,0 0 1,-1 1-1,1-1 0,0 0 1,0 1-1,0-1 1,0 1-1,-1 0 1,1 0-1,0 0 1,0 0-1,0 0 1,1 0-1,-1 0 0,0 0 1,0 1-1,1-1 1,-1 1-1,1 0 1,-1-1-1,1 1 1,0 0-1,-1 0 1,0 2-1,0 0-123,0 1-1,0-1 1,0 0 0,1 1 0,0-1-1,0 1 1,0-1 0,0 1-1,1-1 1,-1 1 0,1 0 0,0-1-1,1 6 1,7 14-793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90 434 16091,'-18'20'1426,"-25"34"249,39-48-1409,0 0-1,1 0 0,0 0 0,0 0 0,0 0 0,1 1 1,-3 12-1,5-18-221,-1 0 0,1 0 1,0 0-1,0 1 0,-1-1 0,1 0 0,0 0 1,0 1-1,0-1 0,1 0 0,-1 0 1,0 1-1,0-1 0,1 0 0,-1 0 0,0 0 1,1 0-1,-1 1 0,1-1 0,0 0 1,-1 0-1,1 0 0,0 0 0,0 0 1,0 0-1,-1-1 0,1 1 0,0 0 0,0 0 1,0 0-1,0-1 0,0 1 0,2 0 1,0 0-10,-1-1 0,0 0 0,0 0 0,1 0 1,-1 0-1,0 0 0,1 0 0,-1-1 0,0 1 1,0-1-1,0 0 0,1 1 0,-1-1 0,0 0 1,0 0-1,0 0 0,0-1 0,2-1 0,23-19 179,-1-1-1,-2-2 0,0 0 1,-2-2-1,21-30 1,-20 23-207,-1-1 0,-1-1 0,-2-1 1,-2-1-1,-1 0 0,11-43 0,-25 73-16,0 0-1,-1 0 0,0 0 0,0 0 1,-1-1-1,0 1 0,-1-9 1,1 15 5,-1 0 1,1 0 0,-1 0 0,1 0 0,-1 0 0,0 0 0,0 0-1,0 0 1,0 0 0,0 1 0,0-1 0,0 0 0,-1 1 0,1-1-1,0 1 1,-1-1 0,0 1 0,1 0 0,-1-1 0,0 1 0,1 0 0,-1 0-1,0 0 1,0 0 0,0 1 0,0-1 0,0 1 0,0-1 0,0 1-1,0-1 1,0 1 0,-4 0 0,0 0 3,-1 1-1,0 0 1,1 0 0,-1 0-1,1 1 1,-1 0 0,1 0-1,0 0 1,0 1 0,0 0-1,0 0 1,0 1 0,-8 7-1,-7 6 13,1 1 1,-18 22-1,37-39-12,-3 3-17,0 0 1,1 0-1,0 0 1,0 1-1,0 0 1,0-1 0,1 1-1,-1 0 1,1 1-1,0-1 1,1 0-1,-1 0 1,1 1-1,0 7 1,1-9-34,0 0 0,0 0 0,1 0 0,0 0 0,0-1 0,0 1 0,0 0 0,0 0 0,1-1 0,0 1 0,-1-1 0,2 1 0,-1-1 0,0 0 0,0 0 0,1 0 0,0 0 0,0 0 0,0 0 0,0-1 0,3 3 0,15 9-455,29 14 1,-32-19 376,-1 1 0,0 0 0,25 20 0,-38-26 141,0 0-1,0 1 0,0-1 1,0 1-1,-1-1 0,1 1 1,-1 0-1,0 0 0,-1 1 1,0-1-1,1 0 0,-2 1 1,1 0-1,-1-1 0,1 1 1,-1 9-1,0-11-94,-1-2 56,0 0 0,1 1 0,-1-1 0,0 0 1,0 0-1,0 1 0,0-1 0,-1 0 0,1 0 0,-1 1 1,1-1-1,-1 0 0,0 0 0,0 0 0,0 0 0,-2 4 1,-6-2-147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19284,'4'15'1937,"-12"7"-1193,-2 0-320,-3 7 888,3-2-312,1 7-392,-1-2-320,9-4-624,-1-3-288,5-9-600,3-4 960,-3-9-208,-2-3-216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20 19748,'1'0'85,"-1"-1"-1,0 0 1,0 1-1,0-1 1,0 0-1,0 1 1,1-1-1,-1 0 1,0 0-1,-1 1 1,1-1-1,0 0 1,0 1-1,0-1 1,0 0-1,-1 1 1,1-1-1,0 0 1,0 1-1,-1-1 1,1 0-1,-1 1 1,1-1-1,0 1 1,-1-1-1,1 1 1,-1-1-1,1 1 1,-2-1-1,1 1 7,0 0-1,0 0 0,0 0 1,-1 0-1,1 0 0,0 0 0,0 0 1,0 0-1,0 1 0,0-1 0,-1 0 1,1 1-1,0-1 0,0 1 1,-1 1-1,-5 2 167,1 0-1,-1 1 1,1 0 0,-7 8 0,7-7-229,0 1-1,1 1 1,0-1 0,0 1-1,1-1 1,0 1 0,0 1-1,1-1 1,0 0 0,1 1 0,-3 9-1,5-13-29,-1 1 0,1-1 0,0 1 0,0-1 0,0 1 0,1-1 0,0 1 0,0-1 0,0 0-1,1 1 1,0-1 0,0 0 0,0 0 0,1 0 0,-1-1 0,1 1 0,0 0 0,1-1 0,4 5 0,3 1-5,0 0 0,1-2 1,22 14-1,-22-15-2,0 0 0,-1 1 0,0 1 0,0 0 0,11 11 0,-20-17 2,1 0 1,-1 0-1,0 0 0,0 1 0,-1-1 1,1 0-1,-1 1 0,1-1 1,-1 1-1,0-1 0,0 1 1,-1 0-1,1-1 0,-1 1 1,0 0-1,0 0 0,0-1 0,0 1 1,-1 0-1,1 0 0,-1-1 1,0 1-1,-2 5 0,-1 0-7,-1 1-1,1-1 1,-2 0-1,1-1 0,-1 1 1,-1-1-1,1 0 1,-1-1-1,0 0 1,-1 0-1,0 0 0,-12 7 1,12-9 32,0 0 1,0 0 0,0-1-1,-1 0 1,1-1-1,-1 0 1,0 0 0,0-1-1,-1 0 1,1 0-1,0-1 1,0-1-1,-19 0 1,26 0-8,0 0 1,-1-1-1,1 1 1,0-1-1,-1 1 1,1-1-1,0 0 0,0 0 1,-1 0-1,1 0 1,0 0-1,0 0 1,0-1-1,0 1 0,1-1 1,-1 0-1,0 1 1,1-1-1,-1 0 1,1 0-1,-1 0 0,1 0 1,0 0-1,0 0 1,0 0-1,0 0 0,0-1 1,1 1-1,-1 0 1,1-1-1,-1 1 1,1 0-1,0-1 0,0 1 1,0 0-1,0-1 1,1-3-1,0-5 11,1 0 0,1 1-1,0-1 1,0 1 0,1 0 0,0 0-1,6-11 1,6-6-17,2-1 0,1 2 0,0 0 0,2 2 0,29-27 0,-3 9 135,88-60 1,-133 100-139,7-4 101,-1 0 1,1 0-1,-1-1 1,13-15 0,-20 21-81,0 0 0,0 0 0,0 0 0,-1 0 0,1 0 0,-1 0 0,1-1 0,-1 1 0,1 0 0,-1 0 1,0-1-1,1 1 0,-1 0 0,0-1 0,0 1 0,0 0 0,0 0 0,0-1 0,-1-1 0,1 1 2,-1 1 0,0-1 0,0 1 0,0-1 0,0 1-1,-1 0 1,1-1 0,0 1 0,-1 0 0,1 0 0,0 0 0,-1 0-1,1 0 1,-1 0 0,0 0 0,1 1 0,-1-1 0,-3 0 0,-6-3-242,0 1 1,0 0 0,0 1-1,-1 0 1,1 1 0,-1 0 0,1 1-1,-1 0 1,1 1 0,-1 0 0,-18 5-1,21-4-351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5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17836,'1'1'173,"0"-1"1,-1 0 0,1 1-1,-1-1 1,1 0-1,-1 1 1,1-1-1,-1 1 1,1-1 0,-1 1-1,1-1 1,-1 1-1,0-1 1,1 1-1,-1-1 1,0 1 0,1-1-1,-1 1 1,0 0-1,0-1 1,0 1 0,0-1-1,1 1 1,-1 0-1,0-1 1,0 2-1,3 27 290,-2-15-34,9 83 213,4-1 0,37 134 0,-49-224-583,8 23 118,-9-28-153,-1 0 0,1 0 0,-1 0 0,1 0 0,-1 0 0,1-1 0,-1 1 0,1 0 0,0 0 0,-1 0 0,1-1 0,0 1 0,0 0 0,-1-1 0,1 1 0,0-1 0,0 1 0,0-1 0,0 1 0,0-1 0,0 0 0,2 1 0,-3-1-8,1 0 0,-1 0 0,1 0-1,-1-1 1,1 1 0,-1 0 0,1-1 0,-1 1-1,1 0 1,-1-1 0,1 1 0,-1 0-1,0-1 1,1 1 0,-1-1 0,0 1 0,1-1-1,-1 1 1,0-1 0,1 1 0,-1-1-1,0 1 1,0-1 0,0 1 0,0-1 0,1 0-1,3-19 226,-3 14-174,3-33 74,-1-1 0,-2 1 0,-2-1 0,-7-42 0,7 70-137,-25-210 72,23 205-78,2 11 8,0 1 0,0 0 0,0-1 0,0 1 1,1-1-1,0 1 0,0-1 0,2-10 1,-1 16-11,1-1 0,-1 1 0,1-1 0,-1 1 0,1-1 0,-1 1 0,1 0 1,-1 0-1,1-1 0,-1 1 0,1 0 0,-1 1 0,1-1 0,1 0 0,2 1 0,396-19-39,-298 6-81,187-47-1,-222 40 53,87-22-282,-141 39 293,1 1 0,0 0 0,0 1 0,0 1 0,29 5 0,-23-3 39,41 0 0,-27-8 30,-28 4-10,-1-1 0,1 1 1,0 1-1,0-1 0,-1 1 0,10 1 1,-15 0-1,0-1 1,0 0-1,0 1 1,0 0-1,-1-1 1,1 1-1,0-1 1,0 1-1,-1 0 1,1-1-1,0 1 1,-1 0-1,1 0 1,-1 0-1,1 0 1,-1-1 0,0 1-1,1 0 1,-1 0-1,0 0 1,1 0-1,-1 0 1,0 0-1,0 0 1,0 0-1,0 0 1,0 0-1,0 0 1,0 0-1,0 0 1,-1 1-1,-6 35 39,6-33-25,-15 48 124,10-35-69,0 0 0,-4 22 1,9-34-55,1 0 0,-1 0 0,1 1 0,0-1 0,0 0 0,1 0 0,-1 0 1,1 0-1,1 0 0,-1 0 0,0 0 0,4 7 0,-4-11-31,-1 0 1,0 0-1,1 0 0,-1 0 0,1-1 1,0 1-1,-1 0 0,1 0 0,-1 0 1,1-1-1,0 1 0,0 0 1,0 0-1,-1-1 0,1 1 0,0-1 1,0 1-1,0-1 0,1 1 0,-1-1-21,0 0-1,-1 0 0,1 0 1,0 0-1,-1 0 1,1 0-1,0-1 0,-1 1 1,1 0-1,0 0 0,-1-1 1,1 1-1,-1-1 0,1 1 1,0 0-1,-1-1 0,1 1 1,-1-1-1,0 1 1,1-1-1,0 0 0,2-3-84,-1-1-1,0 1 0,0 0 1,0-1-1,0 1 1,2-10-1,0-10-282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16636,'0'-19'3114,"4"15"-1314,2 12-776,2 11-740,-2 0-1,-1 1 1,0 0 0,-2 1-1,3 34 1,-2-16-132,1 13 15,-4-31 45,1 0-1,1 0 1,9 35-1,-12-55-181,0 0 0,1-1 0,-1 1-1,0 0 1,0 0 0,1 0-1,-1-1 1,0 1 0,1 0 0,-1-1-1,1 1 1,-1 0 0,1-1 0,-1 1-1,1 0 1,0-1 0,-1 1-1,1-1 1,0 1 0,-1-1 0,1 0-1,0 1 1,0-1 0,1 1 0,-1-1 13,0 0 1,0-1 0,-1 1-1,1 0 1,0 0 0,0-1-1,0 1 1,0-1 0,0 1-1,0-1 1,-1 1 0,1-1-1,0 1 1,-1-1 0,1 0-1,0 1 1,0-2 0,4-5 205,0 0 1,-1 0-1,8-15 1,5-21 47,-1-2 0,-3 0 0,-1-1 0,-2 0 1,-3 0-1,3-56 0,-11 82-439,0 15-396,-1 12-458,-5 52-1537,4-35 1714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83 140 14395,'16'-12'3374,"-15"12"-3228,-1 0-1,0 0 0,1-1 1,-1 1-1,1 0 0,-1-1 1,0 1-1,0 0 0,1-1 1,-1 1-1,0 0 1,0-1-1,1 1 0,-1-1 1,0 1-1,0 0 0,0-1 1,0 1-1,1-1 0,-1 1 1,0-1-1,0 1 1,0 0-1,0-1 0,0 1 1,0-1-1,0 1 0,0-1 1,0 1-1,-1-1 0,1 1 1,0 0-1,0-1 1,0 1-1,0-1 0,-1 1 1,1 0-1,0-1 0,0 1 1,-1 0-1,1-1 0,-1 1 1,0-1-70,0 1 0,0 0 1,0-1-1,0 1 0,0 0 0,0 0 1,0 0-1,0 0 0,0 0 0,0 0 1,-1 0-1,1 0 0,0 0 0,0 1 0,0-1 1,0 0-1,0 1 0,0-1 0,0 1 1,0-1-1,0 1 0,0-1 0,0 1 1,1 0-1,-1-1 0,0 1 0,0 0 1,0 1-1,-22 23 84,17-18-141,1-1-1,0 1 1,1 0-1,0 0 1,0 1-1,0-1 1,1 1 0,0 0-1,0 0 1,1 0-1,0 0 1,1 0-1,-1 13 1,2-20-14,0 0 0,0 0 0,0-1 0,0 1 1,0 0-1,0 0 0,0 0 0,0 0 0,1 0 0,-1-1 0,0 1 0,1 0 1,-1 0-1,0 0 0,1-1 0,-1 1 0,1 0 0,-1-1 0,1 1 0,0 0 0,-1-1 1,1 1-1,0-1 0,-1 1 0,1-1 0,1 1 0,0 0 4,-1-1 0,1 0 0,-1 0 0,1 0 0,-1 0 0,1 0 0,0 0 0,-1 0 0,1 0-1,-1-1 1,1 1 0,-1-1 0,3 0 0,3-3 34,0 1-1,0-1 1,0 0 0,11-10-1,-5 3 29,-1-1 1,0 0-1,-1-1 0,0 0 0,-1-1 1,12-21-1,-19 34-17,0 8-24,3 21-12,-3-9-8,9 4-28,-10-20 21,-1 0 0,1 0-1,0 0 1,-1 1-1,1-1 1,-1 0-1,0 1 1,1 5-1,1-52 189,-2 33-146,0 0 1,0-1 0,-1 1 0,0 0 0,-3-16 0,-3 5 81,4 15-52,1 0 0,-1 1 1,1-1-1,0-9 1,2 14-69,0 1-1,0-1 1,0 1 0,0-1-1,0 1 1,0 0 0,0-1 0,0 1-1,0 0 1,0 0 0,0 0 0,0 0-1,0 0 1,1 0 0,-1 0 0,0 0-1,0 0 1,2 1 0,8 0 5,27-3-47,-25 1-532,0 1 1,19-5-1,-27 4 370,0 0 0,0-1 0,0 0 0,0 0 0,-1 0 0,1-1 0,0 1 0,-1-1 0,7-6 0,7-8-416,-2-2-141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17884,'6'-8'2475,"-3"3"-1554,-3 8 2142,-36 111-1440,32-102-1605,-32 135 164,32-128-135,2 0-1,0-1 0,1 1 1,1 0-1,4 37 0,-3-51-139,0 1-1,1-1 1,0 0-1,0 0 1,0 0-1,0 0 1,1 0-1,0 0 1,7 8-1,-9-11-2,0-1-1,1 1 1,-1-1-1,1 0 1,-1 1-1,1-1 1,0 0-1,0 0 1,-1 0 0,1 0-1,0 0 1,0 0-1,0-1 1,0 1-1,0-1 1,0 1-1,0-1 1,0 0-1,0 0 1,0 0 0,0 0-1,0 0 1,0 0-1,0 0 1,1-1-1,-1 1 1,0-1-1,-1 1 1,5-3 0,7-6-651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17404,'-2'19'1976,"-3"8"-1264,-7 6-248,-1 5 993,0 4-577,1 4-112,-1-2-184,0-4-128,1-2-208,1-11-56,4-3-264,-1-5-200,4-6-424,-3-7-368,1-6 848,2-5-192,1-5-152</inkml:trace>
  <inkml:trace contextRef="#ctx0" brushRef="#br0" timeOffset="1">12 216 19404,'12'11'1953,"1"-1"-1281,5 3-272,2-4 824,1 2-264,-1-2-848,0-3-544,-4-1 440,-5-3-192,-9-2-136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15715,'1'4'482,"0"0"-1,1 0 0,0 0 0,0-1 0,0 1 0,1-1 1,-1 1-1,1-1 0,-1 0 0,6 5 0,37 28 2727,-11-8-2379,-21-16-657,-1 0 0,0 1-1,-1 0 1,-1 1-1,0 0 1,11 22 0,-17-27-168,0 2-1,0-1 1,-1 0 0,0 1 0,-1-1 0,0 1-1,-1 0 1,0 0 0,-1 0 0,0-1-1,-2 15 1,0-14-53,0 1-1,-1-1 1,0 0 0,-1 0-1,0 0 1,0 0-1,-2 0 1,1-1-1,-9 13 1,9-17-63,1-1 1,0 1-1,-1-1 1,0 0-1,0 0 1,-1 0-1,1-1 0,-1 0 1,0 0-1,0 0 1,0-1-1,-1 0 0,1 0 1,-1 0-1,0-1 1,-8 2-1,-6-3-320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18540,'9'13'1976,"5"-11"-1087,10-2-321,7-4 1056,7-2-448,11-4-416,3 0-151,2 0-401,-2-1-312,-6 5-729,-12 0-375,-5 6 960,-14 0-272,-7 2-160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18108,'17'8'1856,"12"-8"-1088,0-6-271,12 5 719,-1-6-160,3 3-208,-3-2-224,-7-4-904,-1 10-416,-5-7 624,2-2-168,-8-8-104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16428,'0'2'250,"1"1"1,0-1-1,-1 1 1,1 0 0,-1-1-1,0 1 1,0 0-1,0-1 1,0 1 0,-1-1-1,0 4 1,-7 46 1524,-15 50 1,4-18-1166,6-26-256,-14 85 515,27-140-827,0 1 1,-1-1-1,1 0 1,0 0-1,1 1 1,-1-1-1,0 0 1,1 0-1,0 0 1,0 1-1,1 2 1,-2-6-25,1 1 1,-1-1 0,0 1 0,1 0-1,-1-1 1,1 1 0,-1-1 0,1 1 0,-1-1-1,1 1 1,0-1 0,-1 0 0,1 1-1,-1-1 1,1 0 0,0 1 0,-1-1-1,1 0 1,0 0 0,0 0 0,1 0 4,0 0 1,-1 0-1,1 0 1,-1 0-1,1 0 1,-1-1-1,1 1 1,-1-1-1,1 1 1,-1-1-1,1 0 1,1-1-1,39-26 322,-2-2 0,-1-2 0,62-65 0,-35 32-172,-50 50-183,61-61-22,-65 62-242,0 1 1,-1-2-1,16-27 0,-26 41 214,0 0 0,-1 0 0,1-1 0,0 1 0,-1 0-1,1 0 1,-1-1 0,0 1 0,1 0 0,-1-1 0,0 1 0,0 0 0,0 0-1,0-1 1,0 1 0,0-2 0,-1 2 33,1 1 1,-1-1-1,0 1 1,0 0-1,1-1 1,-1 1-1,0 0 1,0 0-1,0-1 1,1 1-1,-1 0 1,0 0-1,0 0 1,0 0-1,0 0 1,0 0-1,1 0 1,-1 0-1,0 1 1,0-1-1,0 0 1,1 0-1,-1 1 1,0-1-1,0 0 1,0 1-1,1-1 1,-2 1-1,-29 13-573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14019,'5'28'3991,"1"7"-3537,51 126 474,-5-18-296,-15-1 107,12 38 352,-48-176-1055,1 0 31,-1 1-1,1-1 1,0 0-1,-1 0 1,2 0-1,-1 0 1,0 0-1,5 4 1,-7-8-51,0 1 0,0-1 0,1 0 0,-1 0 0,0 0 0,0 0 0,0 1 1,0-1-1,1 0 0,-1 0 0,0 0 0,0 0 0,0 0 0,1 0 0,-1 0 0,0 0 0,0 0 0,1 0 0,-1 0 1,0 0-1,0 0 0,0 0 0,1 0 0,-1 0 0,0 0 0,0 0 0,1 0 0,-1 0 0,0 0 0,0 0 1,0 0-1,1 0 0,-1 0 0,0-1 0,0 1 0,0 0 0,1 0 0,-1 0 0,6-11 418,2-14 86,-8 23-476,17-113 1104,-9 51-907,3-57-104,-9 74-155,16-77-1,-17 117 16,1 1 0,0-1 0,1 1 0,0 0 1,0 0-1,0 0 0,1 0 0,-1 1 0,2-1 0,-1 1 0,9-9 1,-2 5-4,1 0 0,-1 1 1,1 1-1,20-11 0,-18 12-3,1 0 0,-1 1 0,1 0 0,0 1 0,0 1 0,1 1 0,15-1 0,109 4-35,-50 2 33,-33-5 2,0-2-1,81-17 0,109-38-18,-218 51 28,77-14-20,207-17 0,-130 21 13,192-32 23,-304 40-42,1 4-1,-1 2 0,111 8 1,-89 0-60,0-4 1,0-4 0,149-26-1,-69-1-83,-66 9 22,196-12 1,-206 35-235,145 21 0,-208-19 270,-1-1 1,1-2-1,0-1 0,-1-1 1,1-2-1,36-9 0,-59 10 97,1 0-1,0 1 1,0 0-1,0 1 1,0 1-1,0 0 1,0 0-1,20 4 1,-31-4 18,-1 0 0,1 1 1,0-1-1,-1 0 1,1 0-1,-1 0 0,1 1 1,-1-1-1,1 0 1,-1 1-1,0-1 0,1 0 1,-1 1-1,1-1 1,-1 0-1,0 1 1,1-1-1,-1 1 0,0-1 1,1 1-1,-1-1 1,0 1-1,0-1 0,1 1 1,-1-1-1,0 1 1,0-1-1,0 1 1,0-1-1,0 1 0,0 0 1,0-1-1,0 1 1,0-1-1,0 1 0,0 0 1,-10 21 324,4-9-205,3-5-410,2 0 0,-1 0 0,1 0 0,0 0 0,1 0 0,0 0 0,0 0 0,1 1 0,0-1 0,3 11 0,-4-18 124,0-1 132,0 0 1,0 0-1,0 0 0,0 0 0,0 0 0,0 0 1,0 0-1,0 0 0,0 0 0,0 0 0,0 0 0,0 0 1,0 0-1,-1 0 0,1 0 0,0 0 0,0 1 1,0-1-1,0 0 0,0 0 0,0 0 0,0 0 1,0 0-1,0 0 0,0 0 0,0 0 0,0 0 0,0 0 1,0 0-1,0 0 0,-8-9-730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17252,'29'-27'2968,"-28"27"-2922,-1 0 0,0 1 0,0-1-1,0 0 1,1 0 0,-1 0 0,0 0 0,0 0-1,0 0 1,0 0 0,0 0 0,1 1 0,-1-1-1,0 0 1,0 0 0,0 0 0,0 0 0,0 0-1,0 1 1,0-1 0,1 0 0,-1 0 0,0 0-1,0 0 1,0 1 0,0-1 0,0 0 0,0 0-1,0 0 1,0 0 0,0 1 0,0-1 0,0 0-1,0 0 1,0 0 0,0 1 0,0-1-1,0 0 1,0 0 0,0 0 0,-1 0 0,1 1-1,0-1 1,0 0 0,0 0 0,0 1 0,-2 10 381,-33 90 578,23-71-873,1 0 1,1 1-1,2 1 0,1-1 0,-4 44 1,11-73-116,0 0 1,0 0 0,0-1 0,0 1 0,1 0 0,-1-1 0,0 1 0,1 0 0,-1-1 0,1 1 0,0-1 0,-1 1-1,1-1 1,0 1 0,0-1 0,0 1 0,0-1 0,0 0 0,2 2 0,-1-1 3,1 0 1,-1-1-1,1 1 1,0-1-1,0 0 1,-1 0-1,1 1 1,0-2-1,0 1 1,3 0-1,7 1-171,0-1 0,1-1 0,24-2-1,-38 2 146,4 0-109,0 0-1,-1 0 1,1-1 0,0 1 0,-1-1 0,1 0 0,0 0 0,-1 0 0,1-1 0,-1 1 0,1-1 0,-1 0 0,0 0 0,0 0 0,0 0 0,0-1 0,0 1 0,0-1 0,-1 0 0,1 1 0,-1-1-1,0 0 1,0-1 0,2-3 0,5-19-569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16612,'-3'18'1584,"-4"5"-976,2 4-184,-3 4 632,2 7-239,2-1-225,2 4-80,2-8-216,2 3-152,0-9-512,3-5-304,-2-2-369,-1-7 825,-2-7-160,0-5-192</inkml:trace>
  <inkml:trace contextRef="#ctx0" brushRef="#br0" timeOffset="1">386 138 17580,'-5'16'2272,"0"-3"-1368,0-5-455,1-2 2199,1 1-1936,3-4-248,2-10-1392,-1-3 824,0-2-192,4-8-88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15323,'0'0'2096,"-4"2"-1805,0 1-1,0-1 0,0 1 1,1 0-1,-1-1 1,-4 6-1,-5 11 9,1-1 1,0 2-1,2-1 0,0 1 1,1 1-1,1 0 1,1 0-1,1 1 0,0 0 1,-3 39-1,8-57-228,1 1 0,0 0 0,0 0 1,0 0-1,1-1 0,0 1 0,0 0 1,0-1-1,3 9 0,-4-12-47,1 0 0,-1 0-1,1 0 1,0 0 0,0 0 0,-1 0 0,1-1-1,0 1 1,0 0 0,0 0 0,0-1 0,0 1 0,0 0-1,0-1 1,0 1 0,0-1 0,2 1 0,-1 0 6,0-1 0,0 0 0,0 0 0,0 0 0,0 0 0,0 0 0,0 0 0,0-1 0,0 1 0,0-1 0,0 0 0,0 1 0,3-2 1,5-4 75,0 1 0,-1-2 1,1 1-1,-1-1 1,-1-1-1,0 1 0,0-1 1,12-16-1,-6 6 79,-1-1 0,-1 0 0,13-30 0,-20 39-134,-1 0-1,0-1 1,3-12-1,-7 21-63,1-1 1,-1 1-1,1-1 0,-1 0 1,0 1-1,0-1 0,0 0 1,0 1-1,0-1 0,-1 0 1,1 1-1,-1-1 0,0 1 1,0-1-1,0 1 1,0-1-1,0 1 0,-2-3 1,2 4-17,1 0 1,-1 0 0,0 0 0,1 1 0,-1-1 0,0 0-1,0 0 1,0 1 0,0-1 0,0 1 0,1-1 0,-1 1 0,0-1-1,0 1 1,0-1 0,0 1 0,0 0 0,-1 0 0,1-1 0,0 1-1,0 0 1,0 0 0,0 0 0,-1 0 0,0 1-137,0-1 0,1 1 0,-1 0 0,1 0 0,-1 0 0,1-1 0,-1 1 0,1 0-1,0 1 1,-1-1 0,1 0 0,0 0 0,-2 3 0,0 0-367,1-1-1,-1 1 0,1 0 1,0 0-1,0 0 0,1 1 0,-1-1 1,1 0-1,0 1 0,-1 6 1,2-3-701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14155,'0'30'1688,"-3"-1"-871,-1 3-273,1 2 784,3-1-200,1-3-288,1-1-159,2-2-329,-2-8-128,0-5-216,0-4-144,-1-4-328,1-9-393,-2-6 585,4-2-72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18812,'3'-4'349,"0"0"-1,-1 0 1,2 1-1,-1-1 1,0 1-1,1-1 1,-1 1-1,1 0 1,0 1-1,0-1 1,0 1-1,1-1 1,-1 1-1,0 1 1,1-1-1,-1 1 1,6-2-1,0 1-135,-1 0-1,1 0 1,0 1-1,0 1 0,0-1 1,0 2-1,13 1 0,-21-2-208,-1 0-1,1 0 0,-1 0 0,1 0 0,-1 1 0,1-1 1,-1 1-1,1-1 0,-1 1 0,1-1 0,-1 1 0,0 0 0,1 0 1,-1-1-1,0 1 0,0 0 0,1 0 0,-1 0 0,0 1 1,0-1-1,0 0 0,0 0 0,-1 1 0,1-1 0,0 0 1,0 1-1,-1-1 0,1 0 0,-1 1 0,1-1 0,-1 1 0,0-1 1,1 1-1,-1 0 0,0-1 0,0 1 0,0-1 0,0 1 1,0-1-1,-1 1 0,1-1 0,0 1 0,-1-1 0,1 1 1,-2 1-1,-3 9-21,0 0 1,-1-1 0,-1 1 0,-12 15 0,8-10 31,-15 21 5,13-21-10,1 1 0,1 0 0,0 1 0,1 1 0,1 0 0,-8 26 0,17-44-8,-1 0-1,1-1 1,-1 1-1,1 0 0,0 0 1,0-1-1,0 1 1,0 0-1,0 0 1,0-1-1,0 1 0,1 0 1,-1 0-1,1-1 1,-1 1-1,1 0 0,-1-1 1,1 1-1,0-1 1,0 1-1,0-1 1,0 1-1,0-1 0,0 0 1,0 1-1,1-1 1,-1 0-1,0 0 0,1 0 1,-1 0-1,1 0 1,-1 0-1,1 0 1,-1-1-1,1 1 0,0 0 1,-1-1-1,1 1 1,0-1-1,-1 0 0,1 0 1,0 1-1,0-1 1,2-1-1,10 2-286,-1-1 0,1-1 0,-1 0 0,1-1 0,-1 0 1,1-1-1,-1 0 0,0-1 0,19-9 0,-16-2-186,-5-1-167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17052,'-2'0'3280,"2"-7"-2792,2 0 2321,-1 2-1961,-1 4-240,3-2-488,3 3-344,-2-1-856,0-2 912,2-1-136,-2-1-136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 19276,'0'-1'74,"1"1"1,-1 0-1,0-1 0,1 1 1,-1-1-1,0 1 0,0 0 1,1-1-1,-1 1 0,0-1 1,0 1-1,0-1 0,1 1 1,-1-1-1,0 1 0,0-1 1,0 1-1,0-1 0,0 1 1,0-1-1,0 1 0,0-1 0,0 1 1,-1-1-1,-9 2 1016,-17 17 195,17-8-1206,1 1-1,0 0 0,0 1 1,1 0-1,1 0 1,0 1-1,1 0 1,0 0-1,1 0 1,-7 28-1,6-16-82,1 0 0,2 0-1,0 0 1,2 0 0,2 35 0,0-50-36,1-1 0,-1 0 1,1 0-1,1 0 1,0 0-1,4 8 1,-6-15-5,-1-1 0,1 1 1,0-1-1,0 0 0,0 1 1,0-1-1,0 0 1,0 1-1,1-1 0,-1 0 1,0 0-1,0 0 0,1 0 1,-1 0-1,1 0 1,-1-1-1,3 2 0,-3-2-5,1 0 0,-1 0 0,1 0-1,-1 0 1,1-1 0,-1 1 0,1 0-1,-1-1 1,1 1 0,-1-1-1,1 1 1,-1-1 0,0 0 0,1 0-1,-1 0 1,0 1 0,0-1 0,0 0-1,1-1 1,-1 1 0,0 0 0,1-3-1,15-20-320,-2-7-102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15123,'2'4'356,"-2"-2"-154,1 0-1,0-1 1,0 1-1,-1 0 1,1-1-1,0 1 0,0-1 1,1 1-1,-1-1 1,2 2-1,-2-2-102,0-1-1,0 1 0,0-1 0,0 0 1,1 0-1,-1 1 0,0-1 0,0 0 1,0 0-1,1 0 0,-1 0 0,0 0 0,0 0 1,0-1-1,1 1 0,-1 0 0,0-1 1,0 1-1,2-1 0,16-7 250,-1 0 0,0-1 0,0-1-1,0 0 1,17-15 0,76-69 601,-98 81-790,-10 10-88,0 0 0,0 0 0,0 1 0,1-1 0,-1 1 0,7-4 0,-14 28 493,-9 15-429,5-15-118,1 1 0,0 0 0,2 0 0,1 0 0,-3 30 0,10-41-850,3-11 151,10-17 81,-5-1 145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18316,'6'2'1792,"2"-2"-1312,4-2-272,1-3 921,4-1-849,3 0-328,0 0-688,0-1 672,-7 3-168,0 3-169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15851,'6'26'1401,"4"-7"-961,1 0-352,3-5 176,1-6-792,1-6 584,-4-4-176,1-6-328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14427,'0'-1'153,"-1"0"1,1 1-1,-1-1 0,0 1 1,1-1-1,-1 1 0,0-1 1,0 1-1,1 0 0,-1-1 1,0 1-1,0 0 0,0 0 0,1-1 1,-1 1-1,0 0 0,0 0 1,0 0-1,0 0 0,0 0 1,1 0-1,-1 0 0,0 0 1,0 0-1,0 1 0,0-1 1,1 0-1,-1 1 0,0-1 0,0 0 1,1 1-1,-2 0 0,-27 16 1312,18-9-1254,1 1 1,-1 1-1,2 0 0,-1 0 1,1 1-1,-9 15 0,14-20-170,0 1-1,0-1 1,1 1 0,0 0-1,0 0 1,1 0 0,0 0-1,0 1 1,1-1 0,0 1 0,0-1-1,1 1 1,0 8 0,0-15-28,0 1 1,0-1-1,0 0 1,0 0-1,0 0 1,0 0 0,1 0-1,-1 0 1,0 0-1,1 0 1,-1 1 0,1-1-1,-1 0 1,1-1-1,0 1 1,-1 0-1,1 0 1,0 0 0,0 0-1,-1 0 1,1-1-1,0 1 1,0 0-1,0-1 1,1 2 0,0-2 6,0 0 0,-1 0 0,1 0 0,-1 0 0,1 0 0,0 0 0,-1 0-1,1-1 1,-1 1 0,1 0 0,-1-1 0,1 1 0,-1-1 0,1 0 0,1-1 0,5-2 58,-1-1-1,0 0 0,-1-1 0,1 1 1,7-10-1,1-3 210,24-36 1,-35 47-267,0 1-1,-1-1 1,0 0 0,0 1-1,0-1 1,-1-1 0,0 1 0,-1 0-1,1 0 1,-1-8 0,0 14-70,-1 0-1,0 0 1,0 0 0,0 0 0,0 0 0,0 0 0,0 0 0,0 1 0,-1-1 0,1 0 0,0 0-1,0 0 1,-1 0 0,1 0 0,-1 0 0,1 1 0,0-1 0,-1 0 0,0 0 0,1 1 0,-1-1-1,1 0 1,-1 1 0,0-1 0,1 1 0,-1-1 0,0 1 0,0-1 0,0 1 0,1-1 0,-1 1-1,0 0 1,0-1 0,0 1 0,0 0 0,0 0 0,0-1 0,0 1 0,1 0 0,-1 0 0,0 0-1,0 0 1,0 0 0,0 1 0,0-1 0,0 0 0,0 0 0,0 1 0,1-1 0,-1 0 0,0 1-1,-1 0 1,-1 0-265,1 0 0,-1 0 0,1 1 0,-1-1 1,1 1-1,-1-1 0,1 1 0,0 0 0,0 0 0,0 0 0,0 0 0,0 0 0,0 1 0,1-1 0,-4 5 0,3 6-876</inkml:trace>
  <inkml:trace contextRef="#ctx0" brushRef="#br0" timeOffset="1">227 233 15323,'-5'28'1985,"2"1"-1233,-3 0-360,2-1 1664,1 2-1327,3 1-161,0-7-568,3-1-304,1-5-489,0-3-143,1-8 664,-4-6-232,3-3-144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 20036,'12'-6'611,"-1"2"-1,2-1 1,-1 2-1,0 0 1,20-3-1,-29 6-531,1-1-1,-1 1 1,0 0 0,1 1-1,-1-1 1,1 1-1,-1-1 1,0 1-1,1 0 1,-1 0-1,4 2 1,-5-2-65,0 0 0,-1 1 0,1-1 0,-1 0 1,0 1-1,1-1 0,-1 0 0,0 1 0,0 0 0,0-1 1,0 1-1,0 0 0,0-1 0,0 1 0,-1 0 0,1 0 1,-1 0-1,1 0 0,-1 0 0,0-1 0,1 4 0,-1 1-9,-1 0-1,1 0 0,-1 0 0,0 0 1,-1-1-1,1 1 0,-1 0 0,0-1 0,-1 0 1,1 1-1,-1-1 0,0 0 0,-7 9 1,-5 5 2,-35 33 1,43-45-5,-16 15 4,-41 43 16,63-65-21,1 1-1,-1-1 1,1 1-1,-1-1 1,1 1-1,-1-1 1,1 1-1,-1-1 1,1 1-1,0 0 1,-1-1-1,1 1 1,0-1-1,0 1 1,-1 0 0,1-1-1,0 1 1,0 0-1,0-1 1,0 1-1,0 0 1,0-1-1,0 1 1,0 0-1,0-1 1,0 1-1,0 0 1,0 0-1,1-1 1,-1 1-1,0-1 1,0 1-1,1 0 1,0 0-1,0 0-9,1 1-1,0-1 1,-1 0 0,1-1-1,0 1 1,0 0-1,0 0 1,-1-1 0,1 1-1,0-1 1,0 0-1,2 1 1,9 0-417,-1-1-1,23-1 1,-17-2-13,-1-1 0,0-1 0,27-11 0,-38 13 343,31-12-502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18900,'3'16'1568,"3"-1"-1104,1 3-167,0 6 383,3 3-104,-6 9-88,-2 3-144,-7 15-264,-6 6-264,-10 13-680,-10 3 1984,-12 3-1120,-11-1-8,-9-5-48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17924,'0'-3'1656,"14"0"-1072,2-4-192,11 0 737,1-2-241,3 2-352,4 0-88,-4 3-216,-4 1-128,-5 1-656,-4 2-432,-9 0 848,-8 0-176,2 6-96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14283,'-6'10'2105,"8"-1"-1073,5-8-384,5 2 2320,6-1-1951,1 0-201,7 1-216,-2-3-160,2 3-640,1-1-440,-3-2 568,-4-6-152,-4-3-88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33 150 12739,'-2'-9'2776,"-2"9"-310,3 1-2287,0 0 1,1 0-1,-1 1 1,0-1-1,0 0 1,1 0-1,-1 0 1,1 1-1,-1-1 1,1 0-1,-1 3 1,-6 38 619,1 1 0,1 60 0,10 87-397,-3-154-261,1 0-1,1 0 0,18 68 1,-22-104-128,0 0 0,0 0 0,0-1 0,0 1 0,0 0 0,0 0 0,0 0-1,0 0 1,1-1 0,-1 1 0,0 0 0,0 0 0,0 0 0,0 0 0,0-1 0,0 1 0,0 0 0,0 0 0,0 0 0,1 0 0,-1-1 0,0 1 0,0 0 0,0 0 0,0 0 0,0 0 0,1 0 0,-1 0 0,0 0 0,0 0 0,0 0 0,0-1 0,1 1 0,-1 0 0,0 0 0,0 0 0,0 0 0,1 0 0,-1 0 0,0 0 0,0 0 0,0 0 0,0 0 0,1 0 0,-1 0-1,0 1 1,0-1 0,0 0 0,0 0 0,1 0 0,-1 0 0,0 0 0,0 0 0,0 0 0,0 0 0,1 0 0,-1 1 0,0-1 0,0 0 0,0 0 0,0 0 0,0 0 0,0 0 0,0 1 0,1-1 0,-1 0 0,0 0 0,0 1 0,6-15 447,3-17 83,-1 0 1,6-57 0,-3-67-506,-7 77 40,1-24-64,8-80 12,-12 175-27,0 0 1,1 0-1,0 1 1,4-9-1,1-3-58,-7 17 5,0 1-1,1 0 1,-1-1-1,0 1 1,1 0-1,-1-1 1,1 1-1,-1 0 1,0-1-1,1 1 1,-1 0-1,1 0 1,-1 0-1,1-1 1,-1 1-1,0 0 1,1 0-1,-1 0 1,1 0-1,-1 0 1,1 0-1,-1 0 1,1 0-1,-1 0 1,1 0-1,-1 0 1,1 0-1,-1 0 1,1 0-1,-1 1 1,1-1-1,-1 0 1,1 1-1,16 6-1740,-8-2 1080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12171,'5'-3'4477,"10"-5"-2476,9 4-1524,-1 1 0,1 1-1,0 1 1,23 2-1,22-1-440,469-50 1029,-301 28-266,-120 14-139,130-27 0,-197 27-554,1 2 0,57 2 1,-16 0-42,52-14-29,-94 10 25,85-4 1,-101 10-49,-1-1 1,0-2-1,0-1 1,-1-2-1,49-18 1,-63 19-13,0-1 0,18-11 0,6-4 0,-34 21 0,-1-1-1,1 1 1,0 1-1,0-1 1,0 1-1,14 0 1,-15 1 0,-1 0 0,1 0 0,0-1-1,0 0 1,-1-1 0,1 1 0,-1-1 0,1 0 0,-1-1-1,9-4 1,-9 3 1,0 1 0,1 0 0,0 0 0,0 1 0,0-1 0,0 1 0,0 1 0,8-2 0,-1 1 3,-5-7-9,-5 4 10,-3 11 17,-2 10 0,-1-1 1,-1 0-1,0 0 0,-1 0 0,-7 17 0,-8 32 100,16-48-204,0 0 1,1 0 0,0 17-1,9-52-2019,-4 5 1668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 13563,'11'-11'4626,"-4"4"269,-7 19-3200,-6 26-1560,-2-1 0,-16 43-1,5-18-86,19-61-37,-1 0 1,1 0 0,0 0-1,-1 0 1,1 0-1,0-1 1,-1 1 0,1 0-1,0 0 1,0 0-1,0 0 1,0 0 0,0 0-1,0 0 1,0 0 0,0 0-1,1 0 1,-1 0-1,0 0 1,0-1 0,1 1-1,-1 0 1,0 0-1,1 0 1,-1 0 0,1-1-1,0 1 1,-1 0 0,1 0-1,-1-1 1,1 1-1,0 0 1,0-1 0,1 2-1,1-2 59,1 1 0,0 0-1,-1-1 1,1 0 0,-1 0 0,1 0-1,6-1 1,16-3-362,0 0 0,35-12 0,-56 14 36,-1 1 0,1-1 0,-1-1 0,1 1-1,-1 0 1,0-1 0,5-4 0,1-2-417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16532,'-2'3'348,"0"-1"0,1 0 0,-1 1 0,1-1 0,0 1 0,-1 0 0,1-1 0,0 1 0,0 4 0,-2 2 596,-12 31-292,2 1-1,2 0 1,-9 62-1,21-83-1311,-1 9 691,-2-21-215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16700,'-4'4'2584,"2"0"-1424,0 2 3841,4-2-4192,1-1-793,-1-3-472,-1 0-793,2-3 1025,1 2-224,1-1-240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16804,'0'1'109,"0"0"1,1-1 0,-1 1 0,0 0 0,1 0 0,-1 0 0,1-1-1,-1 1 1,1 0 0,-1-1 0,1 1 0,-1 0 0,1-1-1,0 1 1,-1-1 0,1 1 0,0-1 0,0 1 0,-1-1 0,1 0-1,0 1 1,0-1 0,0 0 0,0 0 0,-1 1 0,1-1-1,1 0 1,24 3 1261,-20-3-1118,1 0 1,-1-1-1,0 1 1,0-1-1,0-1 1,0 1-1,0-1 1,0 0-1,7-4 0,-11 5-190,0 0-1,0-1 0,1 1 0,-1 0 0,0-1 1,0 1-1,0-1 0,-1 0 0,1 0 0,0 1 1,0-1-1,-1 0 0,0-1 0,1 1 0,-1 0 1,0 0-1,0-1 0,0 1 0,0 0 0,0-1 0,-1 1 1,1-1-1,-1 1 0,0-1 0,1-3 0,-1 6-58,0-1 0,0 0 0,0 0 0,0 0 0,0 1 0,0-1 0,-1 0 0,1 0 0,0 1 0,0-1 0,0 0 0,-1 0 0,1 1 0,0-1 0,-1 0 0,1 1 0,-1-1 0,1 0 0,-1 1 0,1-1 0,-1 1 0,1-1 0,-1 1 0,0-1 0,1 1 0,-1-1-1,0 1 1,1-1 0,-1 1 0,0 0 0,0-1 0,1 1 0,-1 0 0,0 0 0,0 0 0,1 0 0,-1 0 0,0 0 0,0 0 0,0 0 0,1 0 0,-1 0 0,0 0 0,0 0 0,1 0 0,-2 1 0,-3 1-17,1-1 1,-1 1-1,1 0 1,0 0-1,0 1 1,-6 4-1,1 0-22,0 1 0,1 1-1,-1-1 1,2 1 0,-12 18 0,15-23 23,1 1 1,0 1 0,1-1 0,-1 0 0,1 1 0,0-1 0,1 1 0,-1-1 0,1 1 0,0 0 0,0 0 0,1 0-1,0 8 1,0-13 8,0 0-1,0 1 0,0-1 1,1 0-1,-1 0 0,1 1 1,-1-1-1,1 0 0,-1 0 0,1 0 1,0 0-1,-1 0 0,1 0 1,0 0-1,0 0 0,0 0 1,0 0-1,0 0 0,0 0 1,0 0-1,0-1 0,0 1 0,0 0 1,0-1-1,0 1 0,1-1 1,-1 1-1,0-1 0,0 0 1,1 0-1,-1 1 0,0-1 1,0 0-1,1 0 0,-1 0 0,0 0 1,1-1-1,-1 1 0,0 0 1,0 0-1,1-1 0,-1 1 1,1-1-1,7-2-9,-1 0 0,0 0 1,-1-1-1,1 0 0,9-6 1,5-6 14,-2-1 1,1-1 0,-2-1-1,0-1 1,21-30 0,-25 31-2,-6 9-9,-12 15-9,-3 5 3,-1 2 10,1 1 0,1-1 0,-6 20 0,9-25 11,0 0 1,0 1-1,1-1 0,0 0 1,1 1-1,0-1 0,0 0 0,1 11 1,0-16-1,-1 0 1,0 0-1,1 0 1,-1 0-1,1 0 1,0 0-1,0 0 0,0 0 1,0-1-1,0 1 1,0 0-1,1 0 1,-1-1-1,0 1 1,1-1-1,-1 1 1,1-1-1,0 0 1,-1 1-1,1-1 1,0 0-1,2 1 1,0-1 9,-1 0 1,1 0-1,0-1 0,0 1 1,0-1-1,0 0 1,0 0-1,-1 0 1,1 0-1,0-1 1,5-1-1,5-2 37,0 0 0,-1-1 1,1-1-1,-1 0 0,17-11 0,-7 1-1,-1-1-1,-1 0 1,-1-2-1,0 0 1,-2-1-1,0-1 1,-1-1-1,20-34 0,-8 5-129,-2-2 0,36-103 0,-61 152 71,1-4-15,0 0-1,-1 0 1,1 0-1,-1-1 1,-1 1-1,0 0 1,0-15-1,0 22 18,-1 0 0,0 1-1,0-1 1,0 0 0,0 1-1,0-1 1,0 0 0,0 1 0,0-1-1,-1 0 1,1 1 0,0-1 0,0 1-1,0-1 1,-1 0 0,1 1-1,0-1 1,-1 1 0,1-1 0,0 1-1,-1-1 1,1 1 0,-1-1-1,1 1 1,-2-1 0,2 1 2,-1 0 0,0 1 0,0-1-1,1 0 1,-1 1 0,0-1 0,1 1 0,-1-1 0,1 1 0,-1-1-1,1 1 1,-1 0 0,1-1 0,-1 1 0,1 0 0,-1-1 0,0 2 0,-21 45 21,19-40-17,-9 23 7,1 0 1,2 1-1,1 0 0,2 0 1,1 1-1,1 0 0,1 0 1,2 0-1,4 38 0,0-47-8,0-1 0,2 0-1,0 0 1,10 26-1,-1-25 0,-7-20-13,-4-15-54,-4 0-148,0 0 0,-1 0-1,0 0 1,-1 0 0,0 1 0,-10-22-1,4 12-307,-2-1 1,-20-28-1,-30-25-48,92 88 1462,-11-6-641,0-1 0,33 6 0,-22-5-144,-21-5-135,1 0-1,-1 0 1,0-1-1,12-1 1,-21 0 28,1 1-1,0-1 1,0 0 0,-1 0 0,1-1 0,0 1 0,-1 0 0,1-1 0,0 1 0,-1-1 0,1 1 0,0-1 0,-1 0 0,1 1-1,-1-1 1,1 0 0,-1 0 0,1 0 0,-1-1 0,0 1 0,0 0 0,0 0 0,1-1 0,-1 1 0,0 0 0,0-1 0,-1 1-1,1-1 1,0 0 0,0 1 0,-1-1 0,1 0 0,0-2 0,-3-28-147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17076,'0'2'245,"1"0"1,-1 0 0,0 0-1,1 0 1,-1 0 0,0 0-1,0 0 1,-1 1 0,1-1-1,0 0 1,-1 0 0,1 0-1,-1 0 1,-1 3 0,-1 5 383,-2 17-158,-1 44-1,5-59-476,1 1-1,1 0 0,0-1 1,1 1-1,6 21 0,-3-23-704,-5-11 690,0 0 0,0 0 0,0 0 1,0 0-1,0-1 0,0 1 0,0 0 1,0 0-1,0 0 0,0 0 0,0 0 1,1-1-1,-1 1 0,0 0 0,0 0 1,0 0-1,0 0 0,0 0 0,0 0 0,0 0 1,0 0-1,0-1 0,1 1 0,-1 0 1,0 0-1,0 0 0,0 0 0,0 0 1,0 0-1,0 0 0,0 0 0,1 0 1,-1 0-1,0 0 0,0 0 0,0 0 0,0 0 1,0 0-1,1 0 0,-1 0 0,0 0 1,0 0-1,0 0 0,0 0 0,0 0 1,1 0-1,-1 0 0,0 0 0,0 0 1,0 0-1,0 0 0,0 0 0,0 0 0,0 1 1,1-1-1,-1 0 0,0 0 0,0 0 1,0 0-1,0 0 0,0 1 0,1-11-363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15075,'7'2'1761,"7"-2"-809,4-2-280,7-4 936,4 3-279,4-4-265,4 1-152,1-3-328,2 7-232,-4-3-640,-6-2-328,-3 1-496,-3-1-169,-5 3 881,-5-5-320,-2 1-208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14827,'-12'16'7133,"-9"19"-5446,11-19-1184,7-12-434,1 0-40,-1 0 1,1 1-1,0-1 0,0 0 0,-2 6 0,4-9-28,0-1-1,0 1 0,0-1 0,0 1 0,0 0 0,0-1 0,0 1 0,0-1 0,0 1 1,0 0-1,0-1 0,0 1 0,0-1 0,1 1 0,-1-1 0,0 1 0,0 0 0,1-1 1,-1 1-1,0-1 0,1 1 0,-1-1 0,0 0 0,1 1 0,-1-1 0,1 1 0,-1-1 1,1 0-1,-1 1 0,1-1 0,-1 0 0,1 1 0,-1-1 0,1 0 0,0 0 0,-1 0 1,1 1-1,-1-1 0,1 0 0,0 0 0,-1 0 0,1 0 0,-1 0 0,1 0 0,0 0 1,-1 0-1,1 0 0,0-1 0,11 1 13,5 0 5,-1 0 1,1 1-1,17 4 0,-30-5-26,-1 1 0,1 0 0,0 0 0,-1 0 0,1 1 0,-1-1 0,0 1 0,1 0 0,-1 0 0,0 0 0,0 0-1,0 0 1,0 1 0,-1-1 0,1 1 0,-1 0 0,1 0 0,-1 0 0,3 5 0,-4-6 3,-1 0-1,0 1 1,1-1-1,-1 0 1,0 0-1,0 1 1,0-1-1,0 0 1,0 0-1,-1 1 1,1-1-1,-1 0 1,0 0-1,1 0 1,-1 0-1,0 0 1,0 0-1,0 0 1,-1 0-1,1 0 1,0 0-1,-1-1 1,1 1-1,-1 0 1,-2 2-1,-5 4 25,1-1-1,-2 1 0,-14 8 1,17-11 14,-1-1 1,0 0-1,0 0 0,-1-1 1,1 0-1,-1-1 1,1 0-1,-1 0 0,0-1 1,-11 1-1,17-2-81,0 0-1,1 0 1,-1 0 0,0-1-1,0 1 1,0-1 0,0 0-1,0 0 1,0 0 0,1 0-1,-1 0 1,0 0 0,1-1-1,-1 1 1,1-1 0,-1 0-1,1 0 1,0 0 0,0 0-1,0 0 1,0 0 0,0-1 0,1 1-1,-1-1 1,0 1 0,1-1-1,0 1 1,0-1 0,0 0-1,0 0 1,0 0 0,0 1-1,1-1 1,-1-6 0,1-30-602,5 17 221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19476,'0'1'1793,"1"2"-1297,2 0-216,4-3 824,3 6-352,3-3-408,3-1-192,8 1-472,-1-3-288,4 0-472,-2 0 2096,-2-3-1176,-3 3-88,1 0-24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 16764,'1'-7'8068,"8"4"-7175,2 0-896,-11 2 10,1 1 1,-1-1-1,0 1 1,1 0-1,-1-1 1,0 1 0,0-1-1,0 1 1,0-1-1,1 1 1,-1-1 0,0 1-1,0-1 1,0 1-1,0-1 1,0 1 0,0-1-1,0 1 1,0-1-1,0 1 1,0-1 0,-1 1-1,1-1 1,0 1-1,0-1 1,0 1 0,-1-1-1,1 1 1,0-1-1,0 1 1,-1 0 0,1-1-1,0 1 1,-1 0-1,1-1 1,0 1 0,-1 0-1,1-1 1,-1 1-1,1 0 1,-1 0 0,1-1-1,-1 1 1,1 0-1,-1 0 1,1 0 0,-1 0-1,1 0 1,-1-1-1,1 1 1,-1 0 0,1 0-1,-1 0 1,1 0-1,-1 1 1,1-1 0,-1 0-1,1 0 1,-1 0-1,1 0 1,0 0 0,-1 1-1,1-1 1,-1 0-1,0 1 1,-2 1-1,1 1 1,-1-1-1,1 1 0,0 0 1,0 0-1,0-1 0,0 1 1,0 1-1,1-1 0,0 0 1,-1 0-1,1 1 0,0-1 1,0 0-1,1 1 0,-1-1 1,1 5-1,0-8-12,0-1 0,0 1 0,0 0 0,0 0 0,0 0 0,0 0 0,1 0 0,-1 0 0,0 0 0,0 0 0,0-1 0,0 1 0,0 0 1,1 0-1,-1 0 0,0 0 0,0 0 0,0 0 0,0 0 0,0 0 0,1 0 0,-1 0 0,0 0 0,0 0 0,0 0 0,0 0 0,1 0 0,-1 0 0,0 0 0,0 0 0,0 0 0,0 1 0,0-1 0,1 0 0,-1 0 0,0 0 0,0 0 1,0 0-1,0 0 0,0 0 0,0 0 0,1 1 0,-1-1 0,0 0 0,0 0 0,0 0 0,0 0 0,0 0 0,0 1 0,0-1 0,0 0 0,0 0-18,0 0 0,0 0 0,0 0-1,-1 0 1,1 0 0,0 0 0,0 1 0,0-1-1,0 0 1,-1 0 0,1 0 0,0 0 0,0-1-1,0 1 1,-1 0 0,1 0 0,0 0 0,0 0 0,0 0-1,0 0 1,0 0 0,-1 0 0,1 0 0,0 0-1,0 0 1,0-1 0,0 1 0,0 0 0,-1 0-1,1 0 1,0 0 0,0 0 0,0 0 0,0-1 0,0 1-1,0 0 1,0 0 0,0 0 0,0 0 0,0-1-1,0 1 1,0 0 0,0 0 0,0 0 0,0 0-1,0-1 1,0 1 0,0 0 0,0 0 0,0 0 0,0 0-1,0-1 1,0 1 0,0 0 0,0 0 0,0 0-1,0 0 1,0-1 0,0 1 0,1 0 0,-2 0-303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16996,'0'1'122,"0"0"1,1-1-1,-1 1 1,0 0-1,0-1 0,1 1 1,-1 0-1,0 0 1,0-1-1,0 1 1,0 0-1,0 0 1,0-1-1,0 1 1,0 0-1,0 0 1,0-1-1,-1 1 1,1 0-1,0 0 1,0-1-1,-1 2 1,-10 20 803,6-14-378,-43 114 599,48-121-1129,-1 0 1,1-1-1,-1 1 0,1 0 1,-1 0-1,1 0 0,0-1 0,-1 1 1,1 0-1,0 0 0,0 0 0,0 0 1,0 0-1,0-1 0,0 1 1,0 0-1,0 0 0,0 0 0,0 0 1,0 0-1,0 0 0,1-1 1,-1 1-1,0 0 0,1 0 0,-1 0 1,0 0-1,1-1 0,-1 1 1,1 0-1,-1-1 0,1 1 0,0 0 1,-1-1-1,1 1 0,0-1 1,-1 1-1,1-1 0,0 1 0,0-1 1,-1 1-1,1-1 0,0 0 0,0 1 1,0-1-1,0 0 0,0 0 1,-1 0-1,1 0 0,0 1 0,0-1 1,2-1-1,3 2 167,0-2 0,0 1 0,0-1 0,0 1-1,-1-2 1,9-1 0,-7 1-143,1-1 0,-1 0 1,0 0-1,-1-1 0,1 0 0,0 0 0,-1 0 0,0-1 0,0 0 0,0 0 0,-1 0 0,0-1 0,0 0 0,0 0 0,-1 0 0,0 0 1,0-1-1,0 0 0,3-10 0,2 0-176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14027,'-6'14'2336,"0"2"-1191,0 4-497,-1 0 2409,2 4-1873,-1 2-232,3 3-368,-1-3-272,1-3-600,3 1-328,0-7 1672,0-3-1112,1-11 40,5-3-48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17196,'10'4'2032,"-2"-7"-1264,9-1-240,3 5 1153,11 2-601,3-3-216,3 0-248,3-4-128,0 0-232,2 1-168,-3-3-512,-1-1-352,-6-3-392,-2-4 904,-6-6-216,-2 0-216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16035,'-6'5'5508,"-11"15"-3882,-1-1-1379,12-14-206,3-2-30,1-1 1,-1 0-1,0 1 0,1 0 1,0-1-1,0 1 1,0 0-1,0 0 0,0 0 1,0 1-1,1-1 1,-1 0-1,1 1 0,-1 3 1,2-6-2,0-1 0,0 1 0,1-1 0,-1 1 0,0-1 0,1 1 0,-1-1 1,0 1-1,1-1 0,-1 1 0,0-1 0,1 0 0,-1 1 0,1-1 0,-1 0 0,1 1 0,-1-1 1,1 0-1,-1 1 0,1-1 0,-1 0 0,1 0 0,-1 0 0,1 1 0,-1-1 0,1 0 0,0 0 1,-1 0-1,1 0 0,-1 0 0,1 0 0,-1 0 0,1 0 0,0 0 0,0-1 0,26-2 323,-22 2-268,1 0-27,0 0 0,-1 1 0,1-1 0,0 2 0,0-1 0,-1 0 0,1 1 0,0 0 1,-1 1-1,1-1 0,7 4 0,-11-4-37,1 0 0,-1 1 1,0-1-1,0 1 1,0-1-1,0 1 1,0 0-1,0 0 0,0 0 1,-1 0-1,1 0 1,0 0-1,-1 0 0,0 0 1,0 1-1,0-1 1,0 1-1,0-1 1,0 1-1,0-1 0,-1 1 1,1-1-1,-1 1 1,0 0-1,0-1 1,0 6-1,-1-1 2,0 1 0,-1-1 0,0 1 0,0-1 0,-1 0 0,0 0 1,0 0-1,0 0 0,-1 0 0,0-1 0,-1 1 0,-9 10 0,10-12 10,0-1-1,0 0 1,0 0-1,0 0 1,-1-1 0,0 0-1,1 0 1,-1 0-1,-1 0 1,1-1 0,0 1-1,0-1 1,-1-1-1,0 1 1,1-1 0,-1 0-1,-9 0 1,12-1-33,0 0-1,0-1 1,0 0 0,0 1 0,1-1 0,-1 0 0,0-1 0,1 1 0,-1 0-1,1-1 1,-1 1 0,1-1 0,0 0 0,0 0 0,0 0 0,0 0-1,0 0 1,0 0 0,0-1 0,1 1 0,-1 0 0,1-1 0,-1 1 0,1-1-1,0 0 1,0 0 0,1 1 0,-2-5 0,0-2-173,0 1 1,1 0-1,0-1 0,1 1 1,0-1-1,0 1 0,0-1 1,4-12-1,2-5-267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17516,'0'1'2296,"4"2"-1368,0 1-431,2-2 1727,4 2-1096,2 0-320,5 2-680,4-4-456,4-2-488,-1-6 680,2 2-144,3-4-136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15179,'-5'4'1737,"5"1"-1001,3 0-416,6-5-232,1 0 288,-3-2-568,-1 0-184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11466,'-2'10'1401,"2"-1"-665,2-2-192,5 0 1256,9-1-503,11-2-89,6-2-16,3-2-200,1-2-95,9-1-161,-3-4-72,-1 2-328,-5-1-328,-10 0-712,-7 3-344,-4-1 856,-3 0-201,-8-1-151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14507,'-3'13'1528,"4"-6"-727,6-2-169,10-4 1032,8 2-320,8-3-287,0 0-153,4 0-168,-3-1-88,1 1-664,-1-3-568,-4-4 552,-4-11-152,0-3-104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49 13147,'1'-2'361,"0"1"1,0 0-1,1-1 0,-1 1 1,0-1-1,0 1 0,-1-1 1,1 0-1,0 1 0,0-1 1,-1 0-1,1 0 0,-1 1 1,0-1-1,1 0 0,-1 0 1,0 0-1,0 0 1,0 1-1,0-1 0,0 0 1,-1 0-1,0-2 0,1 4-328,0-1 0,-1 1 1,1 0-1,0-1 0,-1 1 0,1-1 0,-1 1 0,1 0 0,-1-1 0,1 1 0,-1 0 0,1-1 0,-1 1 0,1 0 0,-1 0 0,1 0 1,-1 0-1,0-1 0,1 1 0,-1 0 0,1 0 0,-1 0 0,1 0 0,-1 0 0,0 0 0,1 0 0,-1 1 0,1-1 0,-1 0 0,1 0 1,-1 0-1,0 0 0,0 1 0,-19 8 76,7-1-104,0 0 0,0 1 1,0 1-1,2 0 0,-1 1 1,1 0-1,1 1 0,0 0 0,-9 14 1,13-18-7,2 0 1,-1 0 0,1 1-1,0-1 1,1 1-1,0 0 1,0 0 0,1 0-1,0 0 1,1 0 0,-1 0-1,2 1 1,0-1 0,0 0-1,0 1 1,4 14 0,-4-21-2,1 0 0,0 0 0,0 0 0,0 0 0,0 0 0,1 0 1,-1 0-1,1-1 0,0 1 0,0 0 0,0-1 0,0 0 0,0 1 1,0-1-1,0 0 0,1 0 0,-1 0 0,1 0 0,0-1 0,0 1 1,-1-1-1,1 1 0,0-1 0,0 0 0,5 1 0,-3-2 10,0 1 0,0-1 0,0 0 0,0 0 0,0-1-1,0 1 1,0-1 0,0 0 0,0-1 0,0 1 0,0-1 0,0 0-1,-1 0 1,1-1 0,5-3 0,5-5 82,0 0 1,-1 0-1,-1-2 0,24-26 0,-30 31 7,-1-1 0,1 0 0,-2 0-1,1 0 1,-1-1 0,-1 1 0,0-1-1,0 0 1,4-20 0,-8 28-69,0 0 1,1 0-1,-1 0 0,0-1 1,0 1-1,0 0 1,0 0-1,0-1 0,-1 1 1,1 0-1,-1 0 0,1 0 1,-1 0-1,0 0 1,0 0-1,0 0 0,0 0 1,0 0-1,0 0 0,-1 0 1,1 0-1,-1 1 1,1-1-1,-2-1 0,0 1-59,0 1-1,0 0 0,0-1 0,0 1 0,0 0 1,0 0-1,0 0 0,0 1 0,-1-1 1,1 1-1,0 0 0,0 0 0,-1 0 1,1 0-1,0 1 0,-4 0 0,3 0-211,0 0 0,0 1-1,0-1 1,1 1 0,-1 0-1,1 0 1,-1 0-1,1 0 1,-1 1 0,1-1-1,0 1 1,0 0 0,1 0-1,-1 0 1,0 0 0,1 1-1,0-1 1,-3 5 0,5 0-399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15299,'0'26'1849,"-2"0"-1193,-1 6-320,0-1 1152,1 5-808,2 0-296,0-3-688,1-9-312,2-2-1752,1-4 1976,0-9-313,2 1-319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15075,'0'0'95,"0"-1"0,0 1 0,0-1 0,0 1 0,0-1 0,0 1 0,0-1 0,0 1 0,0-1 0,0 1 0,0-1 0,0 1 0,-1-1 0,1 1 0,0-1 0,0 1 0,0-1 0,-1 1 0,1 0 0,0-1 0,-1 1 0,1-1 0,0 1 0,-1 0-1,1-1 1,0 1 0,-1 0 0,0-1 0,0 1 14,0 0-1,1 0 0,-1 0 0,0 0 0,0 0 0,0 1 0,0-1 0,1 0 1,-1 0-1,0 1 0,0-1 0,1 0 0,-1 1 0,0-1 0,-1 1 1,-27 25 1197,25-22-1262,-7 7 65,0 1 0,1 0 0,1 1 0,-1 0 0,2 1 0,-13 26 0,16-29-47,1 0 0,0 0 0,1 1 0,0-1-1,1 1 1,0-1 0,1 1 0,0 0 0,2 23-1,-1-31-31,1 0 0,0 1 0,0-1 0,0 0 0,1 0-1,-1-1 1,1 1 0,0 0 0,0 0 0,0-1-1,1 0 1,-1 1 0,1-1 0,0 0 0,0 0 0,0 0-1,0 0 1,5 2 0,-6-4 11,0 0 0,0 0 0,0 0 0,1 0 0,-1 0 0,0 0 0,1-1 1,-1 1-1,0-1 0,1 1 0,-1-1 0,1 0 0,-1 0 0,0 0 0,1-1 0,-1 1 0,1-1 0,-1 1 0,0-1 0,1 0 0,-1 1 0,0-1 0,0-1 0,0 1 0,1 0 0,-1 0 1,0-1-1,-1 1 0,1-1 0,0 0 0,2-2 0,-2 2 3,-1 1 0,0 0 1,0 0-1,1 0 0,-1-1 1,0 1-1,0-1 0,0 1 0,-1-1 1,1 1-1,0-1 0,-1 1 1,1-1-1,-1 0 0,1 1 0,-1-1 1,0 0-1,1 1 0,-1-1 1,0 0-1,0 0 0,0 1 0,-1-1 1,1 0-1,0 1 0,-1-1 1,1 0-1,-1 1 0,1-1 0,-1 0 1,-1-1-1,0 1-8,0 0-1,1 0 0,-2 0 1,1 0-1,0 1 1,0-1-1,0 1 1,-1-1-1,1 1 1,-1 0-1,1 0 1,-1 0-1,1 0 1,-1 0-1,0 1 1,0-1-1,1 1 0,-5-1 1,-29 5-407,35-4 278,-1 0 1,1 0-1,0 0 1,0 1 0,0-1-1,0 0 1,0 1-1,0-1 1,0 1-1,0-1 1,0 1 0,0 0-1,0-1 1,0 1-1,0 0 1,0-1-1,1 1 1,-1 0 0,0 0-1,0 0 1,1 0-1,-1 0 1,1 0-1,-1 0 1,1 0 0,-1 0-1,0 2 1,3-3-407,6-2-133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15115,'7'-5'6801,"-9"16"-4420,1-10-2511,-10 37 958,4-13-687,0 0 0,2 0 0,-4 39 0,9-62-137,0-1 0,-1 1 1,1 0-1,0-1 0,0 1 1,1-1-1,-1 1 0,0-1 1,0 1-1,1 0 0,-1-1 1,1 1-1,0-1 0,-1 0 1,1 1-1,0-1 0,0 1 0,0-1 1,-1 0-1,2 0 0,-1 1 1,0-1-1,0 0 0,0 0 1,0 0-1,1 0 0,-1 0 1,2 0-1,1 0 13,-1 0 0,1 0 0,-1-1 0,1 0-1,-1 0 1,1 0 0,-1 0 0,1 0 0,-1-1 0,1 1 0,6-3 0,13-4-116,0-1 0,-1-1 0,0-1 0,-1-1 1,0-1-1,0 0 0,22-19 0,-41 29-71,0 1 1,0-1-1,0 1 0,-1-1 0,1 0 1,0 0-1,-1 1 0,1-1 1,-1 0-1,1-1 0,-1 1 0,0 0 1,0 0-1,0 0 0,0-1 0,-1 1 1,1 0-1,-1-1 0,1 1 1,-1-1-1,0 1 0,0-1 0,0 1 1,0 0-1,0-1 0,0 1 0,-1-1 1,1 1-1,-2-4 0,-7-8-1038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13739,'-2'10'1944,"-1"3"-839,-2 0-353,0 7 1464,-1 2-543,-3 5-425,1 5-184,-1 2-352,0 3-224,2 0-792,0 1-416,-1-12 632,0-5-160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2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12643,'0'1'75,"0"0"1,1 1-1,-1-1 1,1 0-1,-1 0 1,1 1-1,-1-1 0,1 0 1,0 0-1,-1 0 1,1 0-1,0 0 1,0 0-1,0 0 1,0 0-1,0 0 1,0-1-1,0 1 1,0 0-1,0 0 1,0-1-1,1 1 0,-1-1 1,0 1-1,0-1 1,1 0-1,-1 1 1,0-1-1,2 0 1,48 5 991,-42-4-742,26-1 483,0-1 1,61-9-1,69-24 437,-70 14-748,776-101 1435,-699 109-1538,561-50 846,-727 60-1351,0 1 1,0 0-1,0 1 0,0 0 1,0 0-1,0 0 1,0 0-1,0 1 0,0 0 1,0 0-1,0 1 1,-1 0-1,1 0 0,0 0 1,8 5-1,-6-1-266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 16291,'0'-1'218,"1"0"0,-1 0-1,1 0 1,-1 1 0,1-1-1,-1 0 1,1 1-1,-1-1 1,1 0 0,0 1-1,-1-1 1,1 1-1,0-1 1,-1 1 0,1-1-1,0 1 1,1-1 0,-2 14 2130,-16 34-743,14-40-1552,-11 33 79,2 0 0,1 1 0,3 0 0,-4 56 0,12-82 24,1-11-152,2-10-371,-1-11-1224,1-1 0,0-30 0,-5 19 612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17340,'4'-2'755,"1"-1"0,-1 1 0,1 0 0,-1 0 0,1 0-1,0 1 1,0 0 0,7-2 0,-3 1 274,0 0-690,130-26 2510,-115 24-2949,0 2 0,0 1-1,47 3 1,-69-2 57,18 3-1182,-19-3 1125,0 0 0,-1 0 0,1 0 0,-1 1 0,1-1 1,-1 0-1,1 0 0,-1 0 0,1 0 0,-1 1 0,1-1 0,-1 0 0,1 0 0,-1 1 1,1-1-1,-1 0 0,0 1 0,1-1 0,-1 1 0,1-1 0,-1 0 0,0 1 0,1-1 1,-1 1-1,0-1 0,0 1 0,1-1 0,-1 1 0,-2 3-701,-4-3-178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17308,'7'-5'1023,"15"-5"1054,-22 10-2008,1-1 0,-1 1 0,1 0 1,-1 0-1,1 0 0,-1 0 1,1 0-1,-1 0 0,0 0 0,1 0 1,-1 1-1,1-1 0,-1 0 0,1 0 1,-1 0-1,1 0 0,-1 1 1,1-1-1,-1 0 0,0 0 0,1 1 1,-1-1-1,1 0 0,-1 1 0,0-1 1,1 0-1,-1 1 0,0-1 0,0 0 1,1 1-1,-1-1 0,0 1 1,0-1-1,0 1 0,1-1 0,-1 1 1,0-1-1,0 1 0,0-1 0,0 0 1,0 2-1,2 10 247,-1 0 1,-1 1-1,0-1 0,-1 0 1,-3 17-1,2-15-290,1-1 1,0 1-1,1-1 0,1 15 1,-1-27-27,0 0 0,1 0 1,-1 0-1,0 0 0,0 1 1,1-1-1,-1 0 0,0 0 0,1 0 1,-1 0-1,1 0 0,-1-1 1,1 1-1,0 0 0,-1 0 0,1 0 1,0 0-1,0-1 0,0 1 1,-1 0-1,1-1 0,0 1 1,0 0-1,0-1 0,0 1 0,2 0 1,-1-1 0,1 0 0,-1 0 1,1 1-1,-1-2 0,1 1 0,-1 0 1,0 0-1,1-1 0,-1 1 1,1-1-1,3-1 0,2-2 6,1 0-1,-1-1 1,0 0-1,0 0 1,9-9-1,-1 0 62,-1-1 0,-1 0-1,0-1 1,-1-1-1,19-31 1,-25 35 75,-9 23 4,-3 11-140,2-10-3,1 1 0,1 0-1,-1 21 1,3-30-5,-1 0 1,0 0 0,1-1-1,-1 1 1,1 0 0,0 0-1,0-1 1,0 1-1,2 4 1,-2-6 2,0 0 0,0 0-1,-1 0 1,1 0 0,0 0 0,0 0 0,0-1-1,0 1 1,0 0 0,0-1 0,0 1 0,0-1-1,1 1 1,-1-1 0,0 1 0,0-1 0,0 0-1,1 1 1,-1-1 0,0 0 0,0 0-1,3 0 1,4-1 21,0 0 0,1-1 0,-1 0-1,0 0 1,0-1 0,-1 0 0,1-1 0,-1 1 0,1-1-1,-1-1 1,0 1 0,-1-1 0,1-1 0,-1 1-1,8-10 1,9-10 122,-1-2-1,25-40 1,-36 50-86,-7 12-34,-2 3-13,0-1-1,-1 1 1,1-1 0,0 1-1,-1-1 1,0 1-1,1-1 1,-1 0-1,0 0 1,0 0-1,-1 0 1,1 1-1,0-1 1,-1-6-1,-15 54 23,10-29-138,2 0-1,0-1 1,-1 30 0,3-37 29,1-1 1,1 0-1,-1 1 1,1-1-1,1 0 0,-1 0 1,1 1-1,0-1 0,1-1 1,5 12-1,-8-17 19,1 0-1,-1 0 0,1 0 0,-1 0 1,1-1-1,-1 1 0,1 0 1,0 0-1,-1-1 0,1 1 0,0-1 1,0 1-1,-1 0 0,1-1 1,0 1-1,0-1 0,0 0 0,0 1 1,0-1-1,0 0 0,0 1 1,0-1-1,0 0 0,0 0 0,-1 0 1,1 0-1,0 0 0,0 0 1,0 0-1,0 0 0,0 0 0,0 0 1,0-1-1,0 1 0,0 0 1,0-1-1,0 1 0,0-1 0,0 1 1,-1-1-1,1 1 0,0-1 1,0 1-1,-1-1 0,1 0 0,0 0 1,-1 1-1,1-1 0,-1 0 1,1 0-1,-1 0 0,1 1 0,-1-1 1,1 0-1,-1 0 0,0 0 1,1 0-1,-1-2 0,7-18-752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17876,'7'5'2144,"16"-5"-1128,4 0-327,11-2 959,3-4-176,2-4-415,-1 1-169,-6 1-592,-1 0-304,-13 4-848,-6 1-473,-15 3 1089,2 3-280,-9 7-136</inkml:trace>
  <inkml:trace contextRef="#ctx0" brushRef="#br0" timeOffset="1">0 297 17052,'16'11'2376,"1"-2"-1360,8-9-448,3-3 1409,5-1-721,-3-3-248,2-3-768,1 1-488,-4 0-816,-2-1 904,-6-1-184,-1-3-200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 16692,'0'-1'61,"0"1"1,0 0 0,-1-1-1,1 1 1,0 0 0,0-1-1,-1 1 1,1 0 0,0 0 0,-1-1-1,1 1 1,0 0 0,-1 0-1,1 0 1,-1 0 0,1-1 0,0 1-1,-1 0 1,1 0 0,-1 0-1,1 0 1,0 0 0,-1 0-1,1 0 1,-1 0 0,1 0 0,0 0-1,-1 0 1,1 0 0,-1 0-1,1 1 1,0-1 0,-1 0-1,1 0 1,0 0 0,-1 1 0,1-1-1,-1 0 1,1 0 0,0 1-1,0-1 1,-1 0 0,1 0 0,0 1-1,0-1 1,-1 0 0,1 1-1,0 0 1,-18 17 837,18-17-631,-19 23 93,2 2-1,1 0 1,1 1 0,1 0 0,2 1 0,-18 57 0,24-68-215,1 1-1,1 0 1,1 0 0,-3 32 0,6-45-148,1 0 0,-1-1 0,1 1 0,-1-1 0,1 1 0,0-1 0,1 1 0,-1-1 0,1 0 0,4 7 0,-4-8-66,0 0 1,0-1 0,0 1 0,0-1-1,1 1 1,-1-1 0,1 0 0,0 0-1,0 0 1,0-1 0,0 1 0,0-1 0,0 1-1,0-1 1,0 0 0,5 1 0,0-1-3,0 0 0,-1-1 0,1 1 0,0-1 0,0-1 0,0 0 1,9-2-1,29-8-306</inkml:trace>
  <inkml:trace contextRef="#ctx0" brushRef="#br0" timeOffset="1">680 165 18236,'6'2'1632,"-8"2"-1144,-8 0-160,-10 12 785,-4 4-209,-8 4-400,-2 7-120,-5 0-120,1 2-24,3-1-72,5-4-144,6-6-512,4-5-272,7-11-448,1-5 920,8-8-209,3-5-223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17428,'10'6'2384,"1"5"-1352,6 2-463,2-1 1719,8 5-1176,0-3-127,5 1-625,4 2-424,-2-1-905,2-6-327,-6-3 1024,-1-1-272,-9-6-232</inkml:trace>
  <inkml:trace contextRef="#ctx0" brushRef="#br0" timeOffset="1">454 0 17820,'1'28'1904,"6"3"-1136,2-7-296,2 12 905,2-3-449,0 6-200,-2-2-168,-2 0-328,0 2-112,-14-2-144,-3 6-104,-11 0-168,-2 5-248,-12-5-568,-2-2 888,-5-12-152,-1-9-176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21789,'30'-2'1944,"8"-3"-1376,7 2-208,11-3 648,5 2-183,3 0-441,-2-2-280,-6 3-720,-11-1-401,-12 2 1682,-10-2-889,-21 4-65,4 3-199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16203,'22'7'2121,"16"3"-1009,4-7-408,15 0 1273,3-2-577,6-1-960,-1-4-496,-5-1 280,-8 0-224,-15-2-288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71 17372,'-2'-4'236,"0"0"1,1 1-1,-1-1 1,-1 0 0,1 1-1,0-1 1,-1 1-1,0 0 1,0-1 0,0 1-1,0 1 1,0-1-1,-1 0 1,1 1 0,-1 0-1,1-1 1,-1 2-1,0-1 1,0 0 0,0 1-1,0 0 1,0-1-1,-7 0 1,-2 0 20,0 0 1,0 1-1,0 1 1,0 0-1,0 0 1,-21 4-1,20 0-172,-1-1 1,1 2-1,1 0 0,-1 0 1,1 2-1,0-1 1,0 2-1,-16 12 0,22-15-42,1 0 0,0 1 0,0-1 0,1 2 0,0-1 0,0 0 0,-6 11 0,9-13-15,0 1 0,0-1 0,0 0-1,1 1 1,0-1 0,0 1 0,0 0 0,0 0 0,1-1-1,-1 1 1,1 0 0,0 0 0,2 6 0,-2-9-15,0 1 1,1-1 0,-1 0 0,1 0 0,0 0-1,0 0 1,0 0 0,0 0 0,0 0 0,0-1 0,0 1-1,0 0 1,1 0 0,-1-1 0,1 1 0,-1-1-1,1 1 1,0-1 0,-1 0 0,4 2 0,-1-2 12,-1 1 1,1-1 0,-1 0 0,1-1 0,0 1 0,-1 0 0,1-1 0,0 0 0,0 0-1,-1 0 1,5-1 0,4-1 64,0-1 0,0 0 0,-1-1-1,1 0 1,-1-1 0,15-7 0,-8 1 94,-1 1 0,-1-2 1,1 0-1,-2-1 0,0-1 0,0 0 0,22-30 1,-28 30 30,-12 16 31,-14 26-54,11-12-205,1-1 0,0 1 0,-5 29 0,9-38-125,0-1 1,1 1-1,-1 0 0,1 0 0,1 0 1,-1-1-1,1 1 0,0 0 1,0-1-1,1 1 0,5 11 0,-7-17 59,0 0-1,1 0 0,-1 0 0,1 0 1,0 0-1,-1-1 0,1 1 0,-1 0 1,1 0-1,0-1 0,0 1 1,-1 0-1,1-1 0,0 1 0,0-1 1,0 1-1,0-1 0,0 0 0,0 1 1,0-1-1,0 0 0,0 1 0,0-1 1,0 0-1,0 0 0,0 0 1,0 0-1,0 0 0,0 0 0,0 0 1,0 0-1,-1-1 0,1 1 0,2 0 1,-1-2-79,1 1 1,0-1-1,0 1 1,-1-1-1,1 0 0,-1 0 1,0 0-1,1 0 1,2-5-1,10-14-744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 14979,'3'-4'270,"-1"1"0,1-1 0,0 1-1,0 0 1,0 0 0,1 1 0,-1-1 0,1 0-1,-1 1 1,1 0 0,0 0 0,0 0 0,0 0-1,0 1 1,0 0 0,0-1 0,0 2 0,0-1 0,1 0-1,-1 1 1,0 0 0,1 0 0,-1 0 0,0 0-1,1 1 1,-1-1 0,0 1 0,8 3 0,-8-2-165,0 0 0,0 0 0,0 0 0,0 1 0,0-1 0,0 1 0,-1 0 0,1 0 0,-1 0 0,0 1 0,0-1 0,0 1 0,-1 0 0,1 0 0,-1 0 0,0 0 1,3 7-1,-2-1-7,0 1 1,-1 0 0,-1 0-1,1 0 1,-2 1 0,0-1 0,0 0-1,-1 0 1,0 0 0,-1 0 0,0 0-1,-1 0 1,-4 11 0,-8 20 152,-39 75 0,49-107-230,-162 280-2062,131-235 1655,3-20-126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15851,'0'0'175,"0"-1"0,0 0-1,0 0 1,0 0 0,1 1-1,-1-1 1,0 0 0,1 0 0,-1 1-1,1-1 1,-1 0 0,1 1-1,-1-1 1,1 0 0,-1 1-1,1-1 1,0 0 0,0 1-123,-1 0 0,0 0 0,1 0 0,-1 0 0,0 0 0,1 0 0,-1 0 0,0 0 0,1 0 0,-1 1 0,0-1 0,1 0 0,-1 0 0,0 0 0,0 0 0,1 1 0,-1-1 0,0 0 0,0 0 0,1 1 0,-1-1 0,0 0 0,0 0 0,0 1 0,1-1 0,-1 0 0,0 1 0,0-1 0,0 0 0,0 0 0,0 1 0,0-1 0,0 0 0,0 1 0,0-1 0,0 0 0,0 1 0,0-1 0,0 0 1,0 1-1,0-1 0,0 1 0,2 20 338,-2 0 0,0 0 0,-2 0 0,0 0 0,-6 26 0,0 2 39,4-28-249,-3 36 222,7-53-375,0 0 0,0-1 0,0 1 0,1 0 1,-1 0-1,1-1 0,0 1 0,0-1 0,0 1 0,1-1 0,2 7 0,-2-8-20,0 0 0,-1-1 0,1 1 0,0-1 0,0 0 0,0 1 0,-1-1 1,2 0-1,-1 0 0,0 0 0,0-1 0,0 1 0,0 0 0,0-1 0,1 1 0,-1-1 0,0 0 0,0 0 0,1 0 0,2 0 0,9-1 10,-1 0 1,18-5 0,-13 3 8,-4 0-16,0 1 1,1 1-1,-1 0 0,0 1 1,21 2-1,-31-2-7,-1 1 1,1 0-1,0 0 0,0 0 0,-1 1 1,1-1-1,-1 1 0,0 0 0,1 0 1,-1 0-1,0 1 0,0-1 0,0 1 1,-1-1-1,1 1 0,0 0 0,-1 0 1,0 0-1,0 0 0,0 1 0,0-1 1,0 1-1,-1-1 0,1 1 0,0 5 1,-1-5 29,0-1 0,0 0 0,0 0 1,-1 0-1,0 1 0,1-1 0,-1 0 0,-1 1 1,1-1-1,0 0 0,-1 1 0,0-1 0,1 0 1,-1 0-1,0 0 0,-1 0 0,1 0 0,-1 0 1,1 0-1,-1 0 0,-2 3 0,-1-2 62,1 1 0,-1-1 0,0 0 0,0 0-1,0-1 1,0 1 0,-1-1 0,1 0 0,-1-1 0,-10 4-1,2-2 84,-1 0 1,1-1-1,-1-1 0,0 0 0,0-1 0,1 0 0,-27-3 0,29 1-115,1-1 1,0 0 0,-1-1 0,1 0 0,0-1-1,1 0 1,-1-1 0,1 0 0,0 0-1,-15-11 1,24 15-65,0 0 1,-1 0-1,1 0 0,0 0 0,0 0 0,0 0 1,0-1-1,0 1 0,0 0 0,0-1 0,-1-1 0,2 2-38,0 1-1,0-1 0,0 1 0,0 0 0,0-1 0,0 1 0,0-1 0,0 1 0,0 0 1,0-1-1,0 1 0,0 0 0,0-1 0,0 1 0,0-1 0,1 1 0,-1 0 0,0-1 0,0 1 1,0 0-1,1-1 0,-1 1 0,0 0 0,1-1 0,-1 1 0,0 0 0,0 0 0,1-1 1,4-1-398,-1 0 0,0 1 1,1-1-1,-1 1 1,1 0-1,5-1 1,11-2-83,4-6-240,3-7-126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18364,'11'1'1736,"5"7"-1064,-2-1-271,6 6 687,2 2-192,1 11-152,-6 1-128,-3 15-144,-4 8-112,-8 12-96,-5 4 9,-13 5-9,-4 2-72,-9-1-368,-3-3-425,-13-13 553,-4-12-88,-4-14-96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15763,'9'-16'1894,"-7"11"-1188,1 0-1,-1 1 0,1-1 0,6-6 0,-10 16 2812,-6 24-2094,-44 178 765,44-169-2092,3-1 0,1 1-1,3 61 1,0-96-234,0-1-26,0 0 0,0 0 0,0 0 0,1 0 0,-1 0 0,0 0 0,1 0 0,0 0 0,-1 0 0,1 0 0,0 0 0,0 0 0,1 2 0,3-19-2055,-4 10 1826,2-12-546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16420,'0'7'1088,"3"1"-1016,7 4-280,3 1-8,0 0 296,9 0-200,2-2-80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20556,'3'-1'342,"0"0"0,0 1 0,0-1 0,0 1-1,0 0 1,0 0 0,0 0 0,-1 0 0,1 0 0,3 1-1,0 0 323,260 1 2708,-132-5-7243,-141 4 3275,-10 3-108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 19540,'1'16'2169,"12"-12"-1153,7-2-360,13-4 1048,6-2-247,8-3-489,2-2-208,-3 3-376,0-1-200,-6 6-432,-9 1-304,-12 3-528,-5 5-225,-14-1-447,-4 3 1200,-13 0-376,-8 0-272</inkml:trace>
  <inkml:trace contextRef="#ctx0" brushRef="#br0" timeOffset="1">1 299 18164,'0'14'2120,"10"-2"-1007,7-4-401,12-6 1120,2-2-216,14 0-383,0 0-241,1-6-328,0-1-184,-6 1-440,5 5-256,-11 2-880,-5-1 1520,-6 3-568,-5 1-88,7-2-120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38 18908,'2'-2'439,"0"1"-220,-1 1 0,0-1 0,1 0 0,-1 0 1,0 0-1,0 0 0,1-1 0,-1 1 1,0 0-1,0 0 0,-1-1 0,1 1 0,0 0 1,0-1-1,-1 1 0,1-1 0,0 1 1,-1-1-1,0 1 0,1-1 0,-1 1 0,0-1 1,0-1-1,0 3-157,0-1 1,0 1-1,0 0 0,-1 0 0,1 0 1,0-1-1,0 1 0,0 0 1,-1 0-1,1 0 0,0 0 1,0-1-1,-1 1 0,1 0 0,0 0 1,-1 0-1,1 0 0,0 0 1,0 0-1,-1 0 0,1 0 1,0 0-1,-1 0 0,1 0 0,0 0 1,0 0-1,-1 0 0,1 0 1,0 0-1,-1 0 0,1 0 0,0 0 1,0 1-1,-1-1 0,1 0 1,0 0-1,0 0 0,-1 0 1,1 1-1,-14 6 473,12-6-387,-17 12-92,0 0 0,1 1-1,1 1 1,0 0 0,1 2-1,0 0 1,2 0-1,0 2 1,1 0 0,1 0-1,0 1 1,2 1 0,0-1-1,1 2 1,2-1 0,0 1-1,1 0 1,1 1 0,1 0-1,2-1 1,-1 46 0,3-60-168,1 1 0,0-1 1,0 1-1,1-1 1,0 0-1,0 1 0,1-1 1,0 0-1,0-1 1,1 1-1,0-1 1,0 1-1,1-1 0,0 0 1,0-1-1,1 1 1,0-1-1,0 0 1,0 0-1,1-1 0,0 0 1,0 0-1,8 3 1,4 2-389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20268,'0'1'91,"0"-1"-1,0 0 1,1 1-1,-1-1 1,0 0 0,0 1-1,0-1 1,0 0-1,0 1 1,1-1-1,-1 0 1,0 0-1,0 1 1,1-1-1,-1 0 1,0 0-1,0 1 1,1-1-1,-1 0 1,0 0-1,1 0 1,-1 1-1,0-1 1,1 0 0,-1 0-1,0 0 1,1 0-1,-1 0 1,0 0-1,1 0 1,0 0-1,15-3 1002,16-13 348,77-52-291,-3-5-1,98-88 0,-219 176-1179,1 1 1,0 1-1,1 0 0,1 1 0,1 1 1,0 0-1,1 0 0,1 0 0,1 2 1,1-1-1,1 1 0,1 0 0,-4 28 0,9-47-77,0 18-515,0-19 546,0-1 1,0 1-1,0-1 1,0 1-1,0-1 1,0 1-1,0-1 1,0 1-1,0 0 1,0-1-1,1 1 0,-1-1 1,0 1-1,0-1 1,1 1-1,-1-1 1,0 0-1,1 1 1,-1-1-1,1 1 1,-1-1-1,0 0 0,1 1 1,-1-1-1,1 0 1,-1 1-1,1-1 1,0 0-1,0 0 38,-1 0 0,1 0 0,-1 0 0,1-1 0,0 1 0,-1 0 0,1-1 0,-1 1-1,1 0 1,-1-1 0,1 1 0,-1-1 0,1 1 0,-1 0 0,1-1 0,-1 1 0,0-1 0,1 0 0,-1 1 0,0-1 0,1 1 0,-1-1-1,0 1 1,0-1 0,0 0 0,1 0 0,0-2-161,6-14-716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17500,'-2'2'1739,"-20"18"-331,0 1-1,2 1 1,-23 31 0,38-46-1303,0 0 1,1 0-1,-1 1 0,1-1 1,1 1-1,-1 0 1,1 0-1,1 1 0,-1-1 1,2 1-1,-1-1 1,1 1-1,0-1 0,1 1 1,0 0-1,1 9 1,-1-15-79,1 0 0,-1 0 0,1 0 0,0 0 0,0 0 0,0-1 0,0 1 0,0 0 0,1-1 0,-1 1 0,1-1 0,0 1 0,-1-1 0,1 0 1,0 0-1,0 0 0,1 0 0,-1 0 0,0 0 0,1 0 0,-1-1 0,1 0 0,-1 1 0,1-1 0,0 0 0,0 0 0,-1 0 0,1 0 0,0-1 0,0 1 0,0-1 1,0 0-1,0 0 0,0 0 0,3 0 0,2-1 63,-1-1-1,1 0 1,-1 0 0,0 0 0,0-1 0,1 0 0,-2 0-1,1-1 1,0 0 0,-1 0 0,1-1 0,9-8-1,-8 4 31,0 0-1,0 0 0,-1 0 0,0-1 0,-1 0 0,6-13 0,-9 17-68,0-1 1,0 0-1,-1 0 1,1-1-1,-2 1 0,1 0 1,-1-1-1,0 1 1,-1-1-1,0-13 0,-1 18-62,1 0-1,-1 0 1,0 0-1,0 1 0,0-1 1,0 0-1,0 1 1,0-1-1,-1 1 0,1-1 1,-1 1-1,0 0 1,0 0-1,0 0 0,0 0 1,0 0-1,0 0 0,-1 0 1,1 1-1,-1-1 1,1 1-1,-1-1 0,1 1 1,-1 0-1,0 0 1,1 0-1,-1 1 0,0-1 1,0 1-1,0-1 1,-4 1-1,0 0-169,1 0 1,-1 0-1,0 0 1,0 1-1,1 0 1,-1 1-1,1-1 1,-1 1-1,1 0 1,0 1 0,-1 0-1,-8 5 1,13-7 167,-1 1-29,0 0 1,0 0-1,0 0 1,0 0-1,0 1 1,0-1 0,1 1-1,-1-1 1,1 1-1,0 0 1,0 0-1,0 0 1,0 0-1,0 1 1,-1 4-1,3 6-376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22421,'0'4'2744,"0"-1"-1751,-1-6-505,-1-1 2408,4 4-1959,2-2-433,-1-2-968,-2-2 744,-1-7-320,-3-1-120,-2-3-25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30 15371,'21'-11'1806,"-15"7"-1262,0 1-1,0 0 0,0 0 0,9-2 1,-15 5-506,0 0 0,0 0 1,0 0-1,0 0 0,0 0 1,0 0-1,0 0 0,0 0 1,0 0-1,1 0 0,-1 0 1,0 0-1,0 0 0,0 0 1,0 0-1,0 0 0,0 0 1,0 0-1,0 0 1,0 0-1,0 0 0,1 0 1,-1 0-1,0 0 0,0 0 1,0 0-1,0 0 0,0 0 1,0 0-1,0 0 0,0 0 1,0 0-1,0 0 0,0 0 1,0 0-1,0 1 0,0-1 1,0 0-1,0 0 0,0 0 1,1 0-1,-1 0 0,0 0 1,0 0-1,0 0 1,0 0-1,0 0 0,0 0 1,0 1-1,0-1 0,0 0 1,0 0-1,0 0 0,0 0 1,-1 0-1,1 0 0,0 0 1,0 0-1,0 0 0,0 0 1,0 0-1,0 1 0,0-1 1,-5 9 1174,-10 12-36,15-21-1171,-258 368 2890,161-222-3560,85-132-295,12-14 935,0 0-1,0 0 1,0 0-1,0 0 1,0 0-1,0 0 1,-1 0 0,1 0-1,0 1 1,0-1-1,0 0 1,0 0-1,-1 0 1,1 0-1,0 0 1,0 0 0,0 0-1,0 0 1,-1 0-1,1 0 1,0 0-1,0 0 1,0 0 0,0 0-1,0 0 1,-1 0-1,1 0 1,0-1-1,0 1 1,0 0-1,0 0 1,-1 0 0,1 0-1,0 0 1,0 0-1,0 0 1,0 0-1,0-1 1,0 1 0,0 0-1,-1 0 1,1 0-1,-1-4-129,1 1 0,-1-1 0,1 1 0,-1-1 0,1 1 0,1-7 0,0-30-657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17116,'4'14'2528,"6"0"-1400,10 2-311,3 3 1399,6-1-688,1 1-135,10 2-457,2 1-256,1 2-536,0-2-240,-6 2-680,-3-5-392,-8-1 896,-3 0-185,-10-8-223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21285,'10'19'2008,"0"-4"-1312,3 5-280,3 8 664,-1 2-39,-2 13-329,-3 4-232,-11 12-272,-6 7-200,-13 4-440,-8 5-352,-18-1 712,-4-1-64,-6-8-168,1-8-64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16820,'25'-2'2288,"10"2"-1400,6-3-352,11-7 1617,10-1-1169,2 1-144,1 1-456,-2 1-184,-12 3-344,-5 4-176,-14 0-544,-7 2-272,-23-1 832,-1 0-184,-19 0-152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177 287 16011,'-1'-1'84,"0"1"-1,1-1 1,-1 0-1,0 0 0,0 0 1,0 1-1,0-1 0,0 0 1,0 1-1,0-1 1,0 1-1,0-1 0,0 1 1,0 0-1,0-1 0,0 1 1,0 0-1,0 0 1,-1-1-1,1 1 0,0 0 1,0 0-1,0 1 0,0-1 1,0 0-1,-1 0 1,1 0-1,0 1 0,0-1 1,0 1-1,0-1 0,-2 1 1,-2 1 65,0 1 0,0-1 0,1 1 0,-1 0 0,-7 5 1,2 2-39,0-1 0,1 2 0,0-1 0,1 1 0,0 0 0,1 1 0,0 0 1,1 0-1,0 1 0,1 0 0,0 0 0,1 0 0,0 0 0,-2 19 1,6-29-87,0 0 1,0 0 0,0-1-1,0 1 1,0 0 0,1 0-1,-1 0 1,1-1 0,0 1 0,0 0-1,0-1 1,0 1 0,0 0-1,0-1 1,3 3 0,-3-3-6,1-1 1,0 1 0,-1-1-1,1 0 1,0 1-1,-1-1 1,1 0 0,0 0-1,0-1 1,0 1-1,0 0 1,0-1-1,0 1 1,0-1 0,0 1-1,0-1 1,1 0-1,-1 0 1,0 0 0,0 0-1,2-1 1,8 0 42,-1-2 1,1 1-1,-1-2 1,0 1 0,0-2-1,0 1 1,-1-1-1,1-1 1,-1 0-1,-1 0 1,14-12 0,8-10 274,52-58 0,-76 77-297,23-25 210,43-67 0,-61 82-176,-1-1-1,-1 0 1,0-1-1,-2 0 1,8-30 0,-15 48-69,0 1 1,0-1 0,-1 0 0,1 0 0,-1 0 0,0 0 0,0 0 0,0 0 0,0 0-1,0 0 1,-1 0 0,0 0 0,1 0 0,-1 0 0,0 0 0,-2-4 0,1 6-6,1-1 1,0 1 0,-1 0-1,1 0 1,-1 0 0,1 0-1,-1 0 1,0 0 0,1 0 0,-1 0-1,0 1 1,0-1 0,0 1-1,1-1 1,-1 1 0,0 0-1,0 0 1,0 0 0,0 0-1,0 0 1,1 0 0,-1 0 0,0 1-1,0-1 1,0 0 0,-2 2-1,-6 1 5,-1 1 0,1 0 0,0 0-1,0 1 1,1 1 0,-1-1 0,1 2-1,0-1 1,1 1 0,0 0 0,0 1-1,0 0 1,1 1 0,0-1 0,-10 17-1,12-17-18,0 1 0,1-1 1,0 1-1,0 0 0,1 0 0,0 0 0,0 1 0,1-1 0,0 1 0,1-1 0,0 1 0,1 0 0,0-1 0,0 1 1,1 0-1,0-1 0,1 1 0,3 11 0,-3-16-43,0-1 0,1 1 0,-1-1 0,1 1-1,0-1 1,0 0 0,0 0 0,1 0 0,0-1 0,-1 1 0,9 5 0,4 2-351,34 15 0,-13-6 56,-33-17 192,0-1-1,1 1 1,-1-1-1,1 0 0,-1 0 1,1 0-1,0-1 1,-1 0-1,1 1 1,0-2-1,0 1 1,0-1-1,0 1 0,0-1 1,0-1-1,0 1 1,-1-1-1,1 0 1,0 0-1,0 0 1,0-1-1,-1 1 0,1-1 1,4-3-1,7-4-131,0 2 233,-1-2 0,-1 0 0,1 0 0,12-13 0,-16 12 71,130-129 311,-119 115-95,-2-1 0,0-1 0,-2 0 1,16-32-1,-30 50-38,-1 1 0,0-1 0,4-16 1,-7 23-163,0 0 1,0 1 0,1-1 0,-1 0 0,0 0 0,0 0 0,0 0 0,0 0 0,0 0 0,-1 0 0,1 0 0,0 0 0,0 0 0,-1 0-1,1 0 1,0 0 0,-1 0 0,0-1 0,0 2-8,0 0 1,1-1-1,-1 1 0,0 0 0,0-1 0,0 1 0,0 0 1,1 0-1,-1 0 0,0 0 0,0 0 0,0 0 0,0 0 1,0 0-1,0 0 0,1 0 0,-1 0 0,0 1 0,0-1 1,0 0-1,0 1 0,1-1 0,-1 1 0,0-1 0,-1 1 1,-2 2 24,-1 0 0,1 0 0,0 0 0,0 1 1,0-1-1,0 1 0,1 0 0,-1 0 0,1 1 0,0-1 1,0 1-1,0-1 0,1 1 0,-2 5 0,-4 9 49,2 0 0,-6 28-1,5-14-26,2 1 0,2 0 0,0 1 0,3-1 0,1 0-1,1 0 1,2 1 0,1-2 0,11 39 0,-11-61-207,-3-13-300,-4-21-221,-14-46-299,-35-94 0,21 75 1772,29 84-763,-7-29 737,8 33-763,0-1 0,0 0 0,0 1 0,0-1 0,0 0 0,0 1 0,0-1 0,0 1 0,0-1-1,1 0 1,-1 1 0,0-1 0,0 1 0,0-1 0,1 1 0,-1-1 0,0 1 0,1-1 0,-1 1 0,0-1 0,1 1 0,-1-1 0,1 1 0,-1-1 0,1 1-1,-1 0 1,1-1 0,-1 1 0,1 0 0,-1-1 0,1 1 0,-1 0 0,1 0 0,-1 0 0,1-1 0,0 1 0,-1 0 0,1 0 0,-1 0 0,1 0 0,0 0 0,-1 0-1,1 0 1,0 0 0,-1 0 0,1 1 0,60 13 272,-46-9-407,1-2 0,29 5 0,-15-7-46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17076,'-10'19'2216,"9"-4"-1296,15-6-216,9-3 1113,17-5-417,5-1-208,8 0-439,3-3-137,-2 2-440,-4-2-408,-13 0 240,-8 3-80,-16-4-96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17716,'1'0'130,"0"1"0,0-1 1,0 0-1,0 1 1,1-1-1,-1 0 0,0 0 1,0 0-1,0 0 0,1 0 1,-1 0-1,0 0 0,0-1 1,0 1-1,0 0 0,1-1 1,-1 1-1,0-1 0,0 1 1,0-1-1,0 1 1,0-1-1,0 0 0,0 0 1,1-1-1,25-28 596,-16 16 145,94-97 1166,26-30-1299,29-35-249,-156 175-385,-5 9-69,-4 11-20,-35 77 89,-8 21-49,36-82-46,6-22-111,1 1-1,1 0 1,0 0 0,1 0-1,0 0 1,1 1 0,0 16-1,2-30 23,0 1 0,0-1 0,1 0 0,-1 0 0,0 1 0,0-1 0,1 0 0,-1 0 0,1 0 0,-1 0 0,1 1 0,-1-1 0,1 0 0,0 0 0,-1 0 0,3 1 0,-3-1 35,1-1-1,0 0 1,-1 1 0,1-1 0,0 0-1,-1 0 1,1 0 0,0 1 0,-1-1-1,1 0 1,0 0 0,0 0 0,-1 0-1,1 0 1,0 0 0,-1 0 0,1 0-1,0-1 1,0 1 0,0 0 0,3-2-83,0 0 1,0 0-1,0 0 0,-1-1 1,1 0-1,-1 1 1,6-6-1,16-18-685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17940,'-2'1'1388,"-8"10"-950,0 1-1,0 0 1,1 0-1,1 1 1,0 0-1,-11 25 1,15-28-375,1 0 0,-1-1-1,2 1 1,-1 0 0,1 0 0,1 1 0,0-1 0,1 0-1,0 0 1,0 1 0,2 10 0,-2-18-33,1 0-1,0 0 1,-1 0 0,1 0 0,0-1-1,0 1 1,1 0 0,-1 0 0,0-1-1,1 1 1,0-1 0,-1 1 0,1-1-1,0 0 1,0 0 0,1 0 0,-1 0-1,0 0 1,1 0 0,-1-1 0,1 1-1,-1-1 1,1 1 0,0-1 0,0 0-1,-1 0 1,1 0 0,0-1 0,0 1-1,0-1 1,0 1 0,0-1 0,0 0-1,3-1 1,4 1 99,0-2 1,-1 1-1,1-2 1,0 1-1,-1-1 0,0 0 1,0-1-1,0 0 1,10-7-1,-4 2 130,-1-1 0,0 0-1,0-1 1,16-18 0,-24 23-156,0-1 1,0 0 0,0-1-1,-1 0 1,-1 1-1,1-2 1,-1 1-1,-1 0 1,1-1-1,1-10 1,-4 16-96,0 0 1,0 0-1,-1 0 0,0-1 1,0 1-1,1 0 1,-2 0-1,1-1 1,0 1-1,-1 0 1,0 0-1,1 0 0,-1 0 1,0 0-1,-1 0 1,1 0-1,-1 0 1,1 0-1,-1 0 1,0 0-1,0 1 0,0-1 1,0 1-1,0 0 1,-1-1-1,1 1 1,-1 0-1,1 0 1,-1 1-1,0-1 0,0 1 1,0-1-1,0 1 1,0 0-1,0 0 1,0 0-1,-5-1 1,2 1-260,0 0 0,0 0 0,0 1-1,0 0 1,0 0 0,0 0 0,0 0 0,0 1 0,0 0 0,0 1 0,0-1 0,0 1 0,0 0 0,1 0 0,-1 1 0,1 0 0,0 0 0,0 0 0,-9 8 0,6-1-613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18852,'0'1'208,"1"0"1,-1 1-1,0-1 0,1 1 1,-1-1-1,0 0 0,0 1 1,0-1-1,0 1 0,0-1 1,0 0-1,0 1 0,-1 1 1,1 3 179,-7 145 3314,14 76-2711,-6-211-951,0-7-26,-1 0 0,1 0 0,1 0 0,0 0 0,0-1 0,4 11 0,-6-18-14,0-1-1,0 0 0,0 1 0,1-1 0,-1 0 0,0 1 1,0-1-1,0 0 0,0 1 0,0-1 0,1 0 1,-1 1-1,0-1 0,0 0 0,1 0 0,-1 1 0,0-1 1,0 0-1,1 0 0,-1 0 0,0 1 0,1-1 0,-1 0 1,0 0-1,1 0 0,-1 0 0,0 0 0,1 1 0,-1-1 1,0 0-1,1 0 0,-1 0 0,0 0 0,1 0 1,0 0-1,6-12-248,1-20-800,-8 6 182,0 0-1,-8-49 0,0 29 159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18380,'9'-4'2000,"1"1"-1055,4-4-353,6-2 1240,1-2-488,10 2-439,2 1-209,5 3-272,-1-1-128,1 8-520,-5 2-360,-3 3-793,-4 3-79,-8-2 1056,-5 0-328,-6 2-288</inkml:trace>
  <inkml:trace contextRef="#ctx0" brushRef="#br0" timeOffset="1">74 217 17156,'3'17'1792,"11"-7"-904,6-1-264,10-5 873,5-1-161,5-3-344,0-3-152,2 0-456,-5-1-352,-10 1-952,-4 0-104,-16 2 760,-5 1-232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18740,'8'11'1816,"9"-12"-1135,6-5-289,7-4 736,6-4-192,1-1-600,2-1-496,0-1-752,-5-1 824,-4-5-248,-1-3-144</inkml:trace>
  <inkml:trace contextRef="#ctx0" brushRef="#br0" timeOffset="1">752 1 17756,'-27'16'994,"1"2"0,1 1 1,-35 34-1,48-40-781,-1 0 1,2 1-1,0 0 0,1 0 1,0 1-1,1 1 0,-11 27 1,17-35-177,1-1 0,0 1-1,1 0 1,0 0 0,0-1 0,0 1 0,1 0 0,1 0 0,-1 0 0,1 0 0,0 0 0,1 0 0,0-1 0,0 1 0,1 0 0,0-1 0,5 11-1,-4-12-120,-1 0-1,1 0 0,0-1 0,1 1 0,0-1 1,-1 0-1,2 0 0,-1 0 0,0-1 0,1 0 1,0 0-1,0 0 0,0-1 0,1 1 0,-1-2 0,1 1 1,-1-1-1,1 0 0,0 0 0,7 0 0,-9-1 34,1-1 0,-1 0 0,0-1 0,0 1-1,0-1 1,1 0 0,-1 0 0,0-1 0,0 0 0,-1 1-1,1-2 1,6-2 0,29-19-410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16219,'-21'21'1801,"-9"5"-1233,-9 10-216,-2 7 912,2 6-568,0 4-111,5-4-273,4-6-248,8-11-464,5-3-273,6-19 553,3-10-144,7-20-120</inkml:trace>
  <inkml:trace contextRef="#ctx0" brushRef="#br0" timeOffset="1">7 118 20940,'5'13'1913,"8"-1"-1265,5-1-240,6 4 664,2 0-95,7 3-449,2-4-336,1-1-696,0-2-393,-1-5 297,-8-6 312,-3-9-200,-1-6-216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19580,'10'10'1737,"3"1"-1169,-1 1-224,4 5 592,1 3-96,-5 4-272,-8 3-200,-4 9-216,-6 0-8,-8 8-176,-4 8-224,-15-3-640,-6 0 792,-13-2-120,2-1-72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17340,'16'0'2128,"2"0"-1048,2-2-415,11-1 1791,6 2-1072,7 0-543,4 1-169,3 2-432,1 3-232,-6-2-616,-5 1-369,-8-1-415,-7-3 1048,-15 0-288,-6 0-256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15995,'12'24'2193,"9"-1"-1289,9-13-312,9-1 1617,10-6-1225,4-3-64,-3-6-480,3 0-496,-13-4 144,-8-7-56,-14 1-152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4816 13979,'-1'-13'224,"1"-1"0,1 1 0,0-1 0,1 1 0,0-1 0,1 1 0,1 0 0,0 0 0,1 0 0,0 1 1,1-1-1,0 1 0,1 1 0,0-1 0,1 1 0,0 0 0,1 1 0,0 0 0,1 1 0,18-15 0,19-10 311,1 2 1,85-41-1,-80 45-267,35-20 74,129-64-25,-84 63-313,-38 16 2,270-96 16,-261 100 36,170-27 0,-80 33-37,0 8 0,345 18 1,-507 0-24,460 26 6,2-30 16,189-54-5,-1-24 41,-186 20-23,-142 25-44,-121 13-7,-27 3 16,151-17 19,608-105 23,-240-1-16,-328 63-4,158-37-38,319-136 8,-187 25 8,-165 55-22,341-178-165,-370 135 2,-51 23 43,-65 0 77,-33 15 58,-146 83 23,275-132 4,-86 9 19,76-38 137,-388 215-136,-2-4 1,118-90-1,-164 113-38,156-100-1,-110 76 36,84-67 1,-124 80-468,-31 29 309,0 0-1,-1 0 1,1-1-1,0 0 1,-1 1 0,0-1-1,1 0 1,-1 1-1,0-1 1,-1 0 0,1 0-1,0-4 1,0-2-248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19 531 16203,'-3'3'101,"-12"19"5657,15-22-5694,13-11 1506,36-34 230,77-73-681,-73 57-995,-70 98-332,3-12-22,2 0-1,1 1 1,1 1-1,1-1 1,-10 50-1,18-75 213,1 0-1,0 0 0,-1 0 1,1 0-1,0 0 1,0 0-1,0 0 1,0 0-1,0 0 1,0 0-1,0 0 1,0 0-1,0 0 1,1 0-1,-1 0 1,0 0-1,1 0 1,-1 0-1,0 0 1,1 0-1,-1 0 1,1-1-1,0 1 1,-1 0-1,1 0 1,0 0-1,-1-1 1,1 1-1,0 0 0,0-1 1,0 1-1,-1-1 1,1 1-1,1 0 1,1-1-9,0 0 1,0 0 0,0 0-1,0 0 1,-1-1-1,1 1 1,0-1-1,0 0 1,0 1-1,-1-1 1,5-3-1,6-2 23,0 0 0,0-2 0,-1 1 0,0-2 0,0 0 1,-1 0-1,0-1 0,-1 0 0,0-1 0,-1 0 0,0 0 0,13-23-1,-18 26 65,-1 1-1,0-1 1,0 0-1,-1 0 1,0 0-1,-1 0 1,1 0-1,-2 0 1,1-15-1,4-33 423,-4 54-479,0 0-1,0-1 1,-1 1 0,2 0 0,-1 0 0,0 0 0,0 0 0,1 0 0,-1 0 0,1 1-1,-1-1 1,1 0 0,0 1 0,0-1 0,0 1 0,2-2 0,40-18-49,-25 13 40,-2 0 5,-1-1-1,0 0 1,20-16-1,-28 19 9,-1-1-1,0 0 1,0 0 0,0-1-1,-1 0 1,0 0-1,8-16 1,-14 24-7,5-9 8,-1 1 1,0-1-1,4-15 1,-8 21-8,1 0 1,-1 0-1,1 0 1,-1 0-1,0 0 0,0-1 1,-1 1-1,1 0 1,0 0-1,-1 0 1,0 0-1,0 0 1,0 0-1,0 1 1,-2-4-1,3 5-1,0 1 0,-1 0 1,1-1-1,0 1 0,0 0 0,0 0 0,-1-1 1,1 1-1,0 0 0,0 0 0,-1-1 0,1 1 0,0 0 1,-1 0-1,1 0 0,0 0 0,-1-1 0,1 1 1,0 0-1,-1 0 0,1 0 0,0 0 0,-1 0 0,1 0 1,0 0-1,-1 0 0,1 0 0,-1 0 0,1 0 1,0 0-1,-1 0 0,1 0 0,0 1 0,-1-1 0,1 0 1,-1 0-1,-15 12 5,-13 24 31,18-15-7,0 0 0,2 0-1,0 1 1,1 0 0,1 0 0,1 1-1,-5 41 1,5 10 20,3 83 0,2-34-40,1-117-3,0 3 13,-1 1-1,1-1 1,-2 0 0,-3 15-1,2-20 250,0-11-131,0-11 0,-5-196 517,8 212-669,-1-5 19,1 1 1,1-1-1,-1 1 1,3-10 0,-3 15-33,0-1 0,1 1 0,-1-1 0,1 1 0,-1 0 0,1-1 1,0 1-1,0 0 0,0-1 0,0 1 0,0 0 0,0 0 0,0 0 1,0 0-1,0 0 0,0 0 0,0 0 0,1 0 0,-1 1 0,0-1 0,1 0 1,-1 1-1,0-1 0,3 0 0,79-19-3035,-55 13 2392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4 430 12307,'-4'15'6650,"10"-18"-3617,-3 1-2696,3-2 154,0-1-1,-1 0 0,1 0 0,7-10 0,8-8 184,274-281 1229,-293 301-1905,9-8 6,-1-1 1,-1-1-1,13-22 0,-22 35-4,0 0 0,0 0 0,0 0 0,1 0 0,-1 0 0,0 0 0,0 0 0,0 0 0,0 0 0,0 0 0,0 0 0,0 0 0,0 0 0,1 0 0,-1 0 0,0 0 0,0-1 0,0 1 0,0 0 0,0 0 0,0 0 0,0 0 0,0 0 0,0 0 0,0 0 0,0 0 0,0-1 0,0 1 0,0 0 0,0 0 0,0 0 0,0 0 0,0 0 0,0 0 0,0 0 0,0-1 0,0 1 0,0 0 0,0 0 0,0 0 0,0 0 0,0 0 0,0 0 0,0 0-1,0-1 1,0 1 0,0 0 0,0 0 0,0 0 0,0 0 0,-1 0 0,1 0 0,0 0 0,0 0 0,0 0 0,0 0 0,0-1 0,0 1 0,0 0 0,0 0 0,-1 0 0,1 0 0,0 0 0,0 0 0,0 0 0,-10 7-27,-10 13-12,8-2-67,1 1-1,1 0 1,1 0 0,0 1-1,2 1 1,0-1 0,1 1-1,1 0 1,1 1 0,1-1-1,0 40 1,4-54-110,-1-7 211,0 0 1,0 0 0,0 0-1,0 0 1,0 0-1,0 0 1,1 0 0,-1 0-1,0 0 1,0-1 0,0 1-1,0 0 1,0 0-1,0 0 1,0 0 0,0 0-1,0 0 1,0 0-1,0 0 1,0 0 0,0 0-1,0 0 1,0 0 0,0 0-1,0 0 1,1 0-1,-1 0 1,0 0 0,0 0-1,0 0 1,0 0 0,0 0-1,0 0 1,0 0-1,0 0 1,0 0 0,0 0-1,0 0 1,0 0 0,0 0-1,0 0 1,1 0-1,-1 0 1,0 0 0,0 0-1,0 0 1,0 1 0,0-1-1,0 0 1,0 0-1,0 0 1,0 0 0,0 0-1,0 0 1,0 0 0,0 0-1,0 0 1,0 0-1,0 0 1,0 0 0,0 0-1,0 0 1,0 0 0,0 1-1,0-1 1,0 0-1,3-9-299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27 12595,'0'0'175,"1"-1"1,-1 1 0,0 0-1,1-1 1,-1 1 0,0 0 0,1-1-1,-1 1 1,0-1 0,1 1-1,-1-1 1,0 1 0,0-1 0,1 1-1,-1-1 1,0 1 0,0-1-1,0 1 1,0-1 0,0 1-1,0-1 1,0 1 0,0-1 0,0 1-1,0-1 1,0 1 0,0-1-1,0 1 1,0-1 0,0 1-1,0-1 1,-1 1 0,1-1 0,0 1-1,0-1 1,-1 1 0,1 0-1,0-1 1,0 1 0,-1-1-1,1 1 1,-1 0 0,1-1-1,0 1 1,-1 0 0,1-1 0,-1 1-1,1 0 1,-1-1 0,-1 1 35,0-1 0,1 0 0,-1 1 0,1-1 0,-1 1 0,0-1 1,1 1-1,-1 0 0,0 0 0,1 0 0,-1 0 0,0 0 0,1 0 0,-4 1 1,-1 2-130,-1 0 1,1 0-1,0 1 1,0 0-1,0 0 1,1 0 0,-1 1-1,1 0 1,0 0-1,1 0 1,-1 1 0,-6 10-1,0 2 77,1 0-1,1 0 0,-9 24 1,14-28-160,0 0 0,0-1-1,1 1 1,1 1 0,-1 20 0,2-28 1,1-1-1,1 0 1,-1 1-1,1-1 0,0 0 1,0 0-1,1 0 1,0 1-1,0-1 1,0-1-1,1 1 1,-1 0-1,2-1 0,5 10 1,-7-13-1,0 0 0,0 0 1,0 0-1,0-1 0,0 1 0,1 0 0,-1-1 1,0 1-1,1-1 0,0 0 0,-1 0 1,1 0-1,-1 0 0,1 0 0,0-1 0,0 1 1,3-1-1,-2 0 4,0 0 1,1 0-1,-1-1 1,0 0-1,0 0 0,1 0 1,-1-1-1,0 1 1,0-1-1,4-2 1,3-4 41,0 1 0,0-1 0,-1-1 0,0 1 0,-1-2 0,10-12 0,-8 8 88,0 0 1,-2-1 0,0 0 0,14-32 0,-19 39-62,-1-1 0,-1 0 0,1 1 0,-1-1 0,-1 0 0,0 0 0,0 0 0,0-1 0,-1 1 0,-1 0 0,-1-12 0,1 18-91,0 0-1,0 0 1,1 1-1,-2-1 1,1 0-1,0 0 0,0 1 1,-1-1-1,0 1 1,1 0-1,-1-1 1,0 1-1,0 0 1,0 0-1,-1 0 0,1 0 1,0 0-1,-1 1 1,1-1-1,-1 1 1,1-1-1,-1 1 0,0 0 1,0 0-1,1 0 1,-1 1-1,0-1 1,0 1-1,0-1 1,0 1-1,0 0 0,-5 1 1,3-1-265,-1 1 0,0-1 1,1 2-1,-1-1 0,1 1 0,-1-1 1,1 1-1,0 1 0,-1-1 0,1 1 1,1 0-1,-1 0 0,0 1 0,1-1 1,-1 1-1,-3 4 0,0 5-527,7 0-136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21957,'9'10'2016,"-1"-3"-1400,-5-5-296,0-4 1169,3 1-1017,0-3-1000,-4-2-449,0-4 737,-2 0-200,-14-6-200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18500,'8'3'2973,"-11"7"-783,0-5-2032,-22 44 1155,15-31-1155,1 1-1,-8 21 1,14-32-123,-1 5 63,0 0-1,0 0 0,1 1 0,1-1 1,-1 15-1,3-26-66,0 1 1,0 0-1,0 0 1,0 0-1,1 0 0,-1 0 1,1-1-1,0 1 0,0 0 1,0-1-1,0 1 1,0 0-1,1-1 0,-1 0 1,1 1-1,0-1 1,-1 0-1,1 1 0,0-1 1,0 0-1,0-1 1,1 1-1,-1 0 0,0-1 1,1 1-1,-1-1 1,1 0-1,0 1 0,-1-1 1,4 0-1,2 2 1,1-1 0,-1-1 0,0 0-1,1 0 1,-1 0 0,1-1 0,-1-1 0,1 1 0,-1-1-1,1-1 1,10-2 0,-10 1-340,-1 0 0,0 0 0,0 0 0,-1-1 0,1 0 0,-1-1 0,0 0 1,0 0-1,0 0 0,-1-1 0,1 0 0,-1 0 0,-1-1 0,1 1 0,-1-1 0,-1-1 0,8-13 0,-2-3-854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15267,'-16'19'2161,"8"9"-1017,-4 1-456,5 5 2113,1 1-1401,2-2-480,1-2-200,10 1-672,3-4-384,-1-8-760,5-2 960,5-11-224,2-6-128</inkml:trace>
  <inkml:trace contextRef="#ctx0" brushRef="#br0" timeOffset="1">344 200 21261,'2'16'1768,"-2"-8"-1272,0-5-312,0-1 504,1-2-824,2-6 288,-3-3-152,-2-5-248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59 16980,'1'-2'204,"0"0"0,0 0 0,0 0 0,0 0 0,-1 0 0,1 0 0,-1 0 0,1 0 0,-1 0 0,0 0 0,0 0 0,0 0 0,0 0 0,0 0 0,0 0 0,-1-1 0,0-2 0,0 4-100,0 0 0,0-1 0,1 1 0,-1 0 0,-1 0 0,1 0 0,0-1 0,0 1 0,0 0 0,-1 1 0,1-1 0,0 0 0,-1 0 0,1 0 0,-1 1 0,1-1 0,-1 1 0,1-1 0,-1 1 0,1 0 0,-1 0 0,1-1 0,-1 1 0,-2 0 0,-4 1-1,-1-1 0,0 1 0,0 0 0,1 1 0,-1 0 1,1 0-1,-1 1 0,1 0 0,0 1 0,0 0 0,0 0 0,0 0 1,1 1-1,0 0 0,0 1 0,-12 12 0,7-6-104,1 0 0,1 1 1,0 0-1,0 1 0,1 0 0,1 0 0,0 1 0,-5 17 0,10-24 10,0 0 0,1 1 0,1-1-1,-1 0 1,1 1 0,1-1 0,0 1 0,1 13-1,-1-20 4,0-1 0,0 1 0,1 0 0,-1 0 0,1 0-1,-1 0 1,1 0 0,0 0 0,-1-1 0,1 1 0,0 0-1,0-1 1,0 1 0,1-1 0,-1 1 0,0-1 0,1 1 0,-1-1-1,1 0 1,-1 0 0,1 1 0,-1-1 0,1 0 0,0-1-1,0 1 1,-1 0 0,1 0 0,0-1 0,0 1 0,0-1-1,0 0 1,0 1 0,0-1 0,0 0 0,-1 0 0,1 0-1,0 0 1,0-1 0,0 1 0,0 0 0,0-1 0,2 0-1,5-2 52,-1 0-1,0-1 1,0 0-1,0 0 0,0 0 1,-1-1-1,0 0 1,0-1-1,0 0 0,6-7 1,2-2 79,-2 0-1,0-2 1,14-20 0,-22 28-102,-1 0 0,1 0 0,-2 0 0,1 0 1,-1 0-1,-1-1 0,1 0 0,-2 1 0,2-12 0,-3 19-101,0-1-1,0 1 1,0 0 0,0-1-1,0 1 1,0-1 0,0 1-1,-1 0 1,1-1 0,-1 1-1,0 0 1,0 0 0,0-1-1,0 1 1,0 0 0,0 0-1,-1 0 1,1 0 0,-1 0-1,1 1 1,-1-1 0,0 0-1,1 1 1,-1-1 0,0 1-1,0-1 1,0 1 0,0 0-1,-1 0 1,1 0 0,0 0-1,0 0 1,-1 1 0,1-1-1,0 1 1,-1-1 0,1 1-1,0 0 1,-1 0 0,1 0-1,-4 1 1,2-2-105,1 2 1,-1-1 0,1 0-1,0 1 1,-1 0-1,1-1 1,-1 1-1,1 1 1,0-1-1,0 0 1,0 1 0,0 0-1,0-1 1,0 1-1,0 1 1,-3 2-1,-3 11-793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17788,'7'29'2176,"-10"-3"-1168,-4 0-439,0 1 1551,1-1-784,0-2-624,4 3-383,2-5-962,0-6-567,4-6 968,-3 0-208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15931,'1'-4'292,"0"1"-1,0-1 1,0 1-1,0 0 1,0-1 0,1 1-1,0 0 1,-1 0-1,1 0 1,0 0-1,0 0 1,1 1-1,-1-1 1,1 1-1,-1-1 1,6-3-1,3-3 812,1 1-1,23-12 1,-23 14-638,0 1 0,0 0 1,1 1-1,24-5 1,-31 8-385,0 0 0,0 0 0,0 1 1,0 0-1,0 0 0,-1 1 0,1-1 1,0 1-1,0 0 0,0 1 0,0 0 1,10 4-1,-14-5-70,-1 0 0,1 0 0,0 0-1,-1 0 1,1 0 0,-1 0 0,1 1 0,-1-1 0,0 1 0,1-1 0,-1 1 0,0 0 0,0-1-1,0 1 1,0 0 0,-1 0 0,1-1 0,0 1 0,-1 0 0,1 0 0,0 3 0,-1-1-5,0 0 1,-1 0 0,1-1 0,-1 1 0,1 0 0,-1 0-1,0 0 1,-1-1 0,1 1 0,-3 4 0,-5 7-7,0 0 0,-1-1 1,-20 23-1,30-36 1,-43 45 2,26-29-22,0 1 0,2 1 1,-23 34-1,37-52 17,0 1-1,0-1 1,1 0 0,-1 0-1,1 0 1,-1 0 0,1 1-1,-1-1 1,1 0-1,0 0 1,0 1 0,0-1-1,-1 0 1,1 0-1,0 1 1,1-1 0,-1 0-1,0 1 1,0-1-1,0 0 1,1 0 0,-1 1-1,1-1 1,-1 0-1,1 0 1,-1 0 0,1 0-1,0 0 1,0 0-1,-1 0 1,1 0 0,0 0-1,0 0 1,0 0-1,0 0 1,0 0 0,0-1-1,0 1 1,0 0-1,0-1 1,3 1 0,4 3-72,1-1 1,0 0 0,0-1 0,17 2-1,-13-2-160,6 2-247,2-2 0,-1 0 1,0-1-1,0-1 0,0-1 1,27-4-1,0-9-255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21949,'1'1'1728,"5"-1"-1256,2 0-224,11 3 664,0-1-191,8-1-417,3 1-208,6-1-272,-5-1-288,-2 0-809,-3-3 1073,-16-3-184,-6 3-160</inkml:trace>
  <inkml:trace contextRef="#ctx0" brushRef="#br0" timeOffset="1">1 263 20004,'22'3'1921,"14"-6"-1249,4-9-296,6 5 800,-1-1-248,-4 3-1048,-3 0-584,-14-1 640,-7-3-184,-11-9-208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59 15267,'2'-1'240,"0"0"0,0 0 0,-1 0 0,1-1 0,0 1 0,-1-1 0,1 1-1,-1-1 1,1 1 0,-1-1 0,0 0 0,1 0 0,-1 1 0,0-1 0,0 0 0,-1 0-1,2-3 1,-2 4-141,0 1 1,0-1-1,0 0 0,0 1 0,0-1 0,0 0 1,-1 1-1,1-1 0,0 0 0,0 1 0,-1-1 0,1 0 1,0 1-1,-1-1 0,1 1 0,0-1 0,-1 1 0,1-1 1,-1 1-1,1-1 0,-2 0 0,0 0 54,0 0 1,0-1-1,0 1 0,0 0 0,-1 1 1,1-1-1,0 0 0,-1 1 0,-2-1 1,-15-2-71,0 2-1,-1 0 1,1 2 0,0 0 0,-1 1 0,1 1 0,0 0 0,0 2 0,1 0 0,-1 2 0,-18 8 0,36-14-87,0 0 0,1 0 0,-1 0 0,0 0 0,1 0 0,-1 0 0,0 0 1,1 0-1,0 1 0,-1-1 0,1 0 0,0 1 0,0-1 0,0 1 0,-1 0 0,2-1 1,-1 1-1,0 0 0,0 0 0,0 2 0,1-3 0,0 1-1,0-1 0,1 1 1,-1-1-1,0 1 1,1-1-1,-1 1 1,1-1-1,0 1 0,-1-1 1,1 0-1,0 1 1,0-1-1,0 0 1,0 0-1,0 0 1,0 0-1,0 0 0,0 0 1,1 0-1,-1 0 1,0 0-1,0 0 1,1-1-1,1 2 0,101 44-108,-74-35 106,-1 2 1,-1 0 0,45 30-1,-66-38 10,0 0-1,0 1 0,0 0 0,-1 0 1,0 1-1,0 0 0,-1 0 0,0 0 1,0 1-1,-1 0 0,0 0 0,0 0 1,-1 0-1,0 0 0,0 1 0,-1-1 1,2 14-1,-3-14 2,0-1 0,-1 1-1,0-1 1,-1 1 0,1-1 0,-1 0 0,-1 1 0,1-1-1,-1 0 1,-1 0 0,1 0 0,-1 0 0,-1 0 0,1-1-1,-1 1 1,0-1 0,-6 8 0,4-8 13,0 0 0,-1 0-1,0 0 1,0 0 0,0-1 0,-1 0 0,1-1 0,-1 0-1,0 0 1,0-1 0,-1 0 0,1 0 0,-1-1-1,-9 2 1,4-2 8,0 0 0,0 0 0,-1-2 0,1 0 0,0-1 0,0 0-1,-1-1 1,-25-7 0,30 6-32,2-1-1,-1 1 1,0-2-1,1 1 1,-1-1-1,1-1 1,1 1-1,-1-2 1,1 1 0,0-1-1,0 0 1,1 0-1,0 0 1,-6-10-1,9 11-9,-1 1 0,1-1 0,0 0 0,0 0 0,1 0 0,0-1 0,0 1 0,0 0 0,1-1 0,0 1 0,0-1 0,1 0 0,-1 1 0,2-11 0,0 13 9,0 0-1,0 0 0,1 0 0,-1 0 1,1 0-1,0 0 0,0 0 0,0 1 0,1-1 1,-1 1-1,1-1 0,0 1 0,0 0 1,0 0-1,0 0 0,0 0 0,1 1 0,0 0 1,-1-1-1,1 1 0,0 0 0,0 1 1,6-3-1,32-8 93,1 1 0,0 3 0,69-6 0,-20 3 231,-70 8-233,38-5 390,1-3 1,61-19-1,-115 27-372,0 1 0,-1-1 0,0 0 0,1 0 1,7-6-1,-13 8-84,0 1 0,-1-1 0,1 1-1,0-1 1,0 1 0,-1-1 0,1 0 0,0 1 0,-1-1 0,1 0 0,-1 0 0,1 1 0,-1-1 0,1 0 0,-1 0 0,0 0 0,1 0-1,-1 0 1,0 0 0,0 0 0,1 0 0,-1 1 0,0-1 0,0 0 0,0 0 0,0 0 0,0 0 0,0 0 0,-1 0 0,1 0-1,0 0 1,0 0 0,-1 0 0,1 0 0,0 1 0,-1-1 0,1 0 0,-1 0 0,1 0 0,-1 1 0,0-1 0,1 0 0,-1 0 0,0 1-1,1-1 1,-1 1 0,-1-2 0,-6-4 17,-1 1-1,1-1 1,-1 1-1,0 1 0,0 0 1,-11-3-1,-63-17-462,34 11-170,19 4-11,13 3 525,-1 0-1,0 2 1,0 0 0,-31-2-1,33 8-229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114 266 16860,'-1'-1'185,"-1"0"0,0 0 0,0 0 1,0 0-1,0 0 0,0 0 1,0 1-1,-1-1 0,1 1 0,0-1 1,0 1-1,0 0 0,-1 0 0,1 0 1,0 0-1,0 1 0,0-1 0,-1 0 1,1 1-1,0 0 0,0-1 1,0 1-1,0 0 0,0 0 0,0 0 1,0 0-1,0 1 0,1-1 0,-1 0 1,0 1-1,-1 1 0,-2 2-3,1-1 1,0 1-1,0-1 0,0 1 0,0 1 0,1-1 0,0 0 0,0 1 0,-4 10 0,5-10-92,1 1 0,-1-1 0,1 1 0,1 0 0,-1-1-1,1 1 1,1 7 0,-1-13-76,0 1 1,0-1-1,0 1 0,0-1 1,1 0-1,-1 1 0,1-1 1,-1 0-1,1 1 0,-1-1 1,1 0-1,0 1 0,-1-1 1,1 0-1,0 0 0,0 0 1,0 0-1,0 0 0,0 0 1,0 0-1,0 0 0,1 0 1,-1-1-1,0 1 0,0 0 1,1-1-1,-1 1 0,0-1 1,1 1-1,-1-1 0,0 0 1,1 1-1,-1-1 0,1 0 1,-1 0-1,1 0 0,-1 0 1,3-1-1,-1 0 10,1 0-1,-1 0 1,1-1-1,-1 1 1,0-1 0,0 0-1,0 0 1,0 0 0,0 0-1,0-1 1,0 1-1,-1-1 1,1 1 0,-1-1-1,3-4 1,6-9 101,13-25 0,-22 38-112,58-116 69,-59 118-85,0-1 0,0 1 0,-1 0 0,1 0-1,0 0 1,0 0 0,0 0 0,0 0 0,0 0 0,1 0 0,-1 1 0,0-1 0,0 0 0,0 1 0,1-1 0,-1 1 0,0-1 0,1 1 0,-1 0 0,3-1 0,29 4-85,-3 0 61,-19-4 27,1 0-1,-1-1 1,0 0-1,0-1 1,0 0 0,0 0-1,-1-1 1,1-1 0,-1 0-1,17-11 1,-21 12 3,0 0 1,0-1-1,-1 0 1,1 0-1,-1 0 0,-1 0 1,1-1-1,-1 0 1,0 0-1,0 0 1,0 0-1,-1-1 1,0 0-1,-1 1 1,1-1-1,-1 0 0,0 0 1,0-9-1,-1 14-3,-1 1-1,0-1 1,0 0 0,0 0-1,0 0 1,0 0-1,-1 1 1,1-1-1,-1 0 1,1 0-1,-1 1 1,1-1-1,-1 0 1,-1-2 0,1 3-1,0 1 0,1-1 0,-1 1 1,0-1-1,0 1 0,1-1 1,-1 1-1,0 0 0,0-1 1,0 1-1,1 0 0,-1 0 0,0-1 1,0 1-1,0 0 0,0 0 1,0 0-1,0 0 0,1 0 0,-1 0 1,0 0-1,0 0 0,0 1 1,0-1-1,0 0 0,1 0 1,-1 1-1,0-1 0,0 1 0,0-1 1,1 1-1,-1-1 0,-1 1 1,-6 5-3,-1 0 0,1 1 0,0-1 1,0 1-1,1 1 0,0 0 0,0 0 1,1 0-1,-7 13 0,5-8 3,1 0-1,1 0 1,0 1-1,1 0 1,0 0-1,-2 16 1,6-27-53,1 1-1,-1 0 1,1 0-1,0 0 1,0-1-1,0 1 1,0 0 0,1 0-1,0 0 1,-1-1-1,1 1 1,1 0 0,-1-1-1,0 1 1,1 0-1,0-1 1,0 0-1,0 0 1,0 1 0,1-1-1,3 4 1,-3-5-186,0 1-1,0-1 1,1 0 0,-1 0 0,0 0 0,1-1-1,0 1 1,-1-1 0,1 0 0,0 0 0,0 0-1,-1 0 1,1-1 0,0 1 0,0-1 0,0 0 0,0 0-1,0-1 1,0 1 0,-1-1 0,7-1 0,1-2-294,-1 0 0,0-1 0,17-10 0,-23 13 357,29-18-1139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29 13739,'1'-1'242,"0"0"-1,0 1 1,-1-1-1,1 0 1,0 0 0,0 0-1,0 1 1,-1-1 0,1 0-1,-1 0 1,1 0 0,-1 0-1,1 0 1,-1 0-1,1 0 1,-1-3 0,0 4-141,0-1 1,0 1-1,0-1 1,0 1-1,0-1 1,-1 1 0,1-1-1,0 1 1,0-1-1,-1 1 1,1 0-1,0-1 1,-1 1-1,1-1 1,0 1 0,-1 0-1,1-1 1,-1 1-1,1 0 1,0-1-1,-1 1 1,1 0-1,-1 0 1,1 0 0,-1-1-1,1 1 1,-1 0-1,1 0 1,-1 0-1,1 0 1,-1 0-1,1 0 1,-1 0 0,1 0-1,-1 0 1,1 0-1,-1 0 1,0 0-1,-13 1 257,-1 1-1,1 0 1,0 1-1,0 0 0,1 1 1,-1 1-1,-21 9 0,16-4-312,0 0 0,0 2-1,1 0 1,-23 20-1,34-26-39,1 0-1,-1 1 0,1 0 1,1 0-1,0 0 0,0 1 1,0 0-1,1 0 0,0 0 1,1 1-1,-4 11 0,6-17-12,0 1 0,0-1-1,1 1 1,0-1 0,-1 1 0,1-1-1,1 0 1,-1 1 0,0-1 0,1 1 0,0-1-1,-1 1 1,1-1 0,1 0 0,-1 0-1,0 1 1,1-1 0,0 0 0,0 0-1,-1 0 1,2-1 0,-1 1 0,0 0-1,1-1 1,-1 0 0,1 1 0,0-1-1,-1 0 1,1 0 0,0 0 0,0-1-1,5 3 1,2-1-107,0 1 0,0-1 0,0-1 0,0 0 0,1 0 0,-1-1 0,1-1 0,-1 1 0,1-2 0,-1 1 0,12-3 0,-3-1-149,0 0-1,0-1 1,-1-1 0,0 0 0,20-11-1,-5-1-233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4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14059,'29'8'1536,"1"5"-776,0 2-295,0 6 895,3 8-416,-6 4-224,-5 4-160,-12 12-248,-6 8-88,-15 21-144,-9 8-112,-20 5-440,-8 2-128,-10 1 472,-3-4-56,1-10-120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13611,'0'0'1528,"0"5"-1344,-2-2 416,2 0-272,3 0-15,3-2-329,-2-4 112,-1-1-32,0-2-56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16171,'-6'-2'7236,"19"-1"-5028,24-2-1635,-8 5-287,1 2 0,49 10 0,-53-7-965,1-1 0,-1-1-1,50-1 1,-53-8-2053,-26 4 1779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17684,'-3'16'1976,"5"-11"-1232,9-6-176,5-8 961,8-5-441,2-3-144,6 3-328,1-4-96,0 8-375,0 5-354,-6 5-823,-1 4-304,-6 3 1016,-2 2-264,4-9-224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17844,'17'6'1803,"0"-1"-1,25 5 1,44 13-1219,-72-18-545,0 1 1,0 0 0,-1 1 0,1 0-1,18 15 1,-28-19-40,-1-1 0,0 1 0,-1 0-1,1 0 1,0 0 0,-1 0 0,0 1 0,1-1 0,-1 1 0,-1 0 0,1-1-1,0 1 1,-1 0 0,0 0 0,0 0 0,0 0 0,-1 0 0,1 0-1,-1 0 1,0 0 0,0 0 0,0 0 0,0 0 0,-1 0 0,-2 8-1,-1 1 8,-1 0 0,-1 0 0,0 0-1,0 0 1,-17 21 0,-48 55 138,67-83-137,-2 1-4,-78 86 148,69-78-514,0-1 0,-2 0 1,-31 20-1,35-29 98,9-7-88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15915,'7'-17'1010,"5"-10"3472,-12 27-4452,0 0 0,0 0 0,0 0 0,0 0 0,0 0 0,0 0 0,0 0 0,0 0-1,0 0 1,0 0 0,0 0 0,0 0 0,1 0 0,-1 0 0,0 0 0,0 0 0,0 0 0,0 0-1,0 0 1,0 0 0,0 0 0,0 0 0,0 0 0,0 0 0,1 0 0,-1 0 0,0 0 0,0 0 0,0 0-1,0 0 1,0 0 0,0 0 0,0 0 0,0 0 0,0 0 0,0 0 0,0 0 0,1 0 0,-1 0-1,0 0 1,0 0 0,0 0 0,0 0 0,0 0 0,0 0 0,0 0 0,0 1 0,0-1 0,0 0-1,0 0 1,0 0 0,0 0 0,0 0 0,0 0 0,0 0 0,0 0 0,0 0 0,0 0 0,0 1-1,0-1 1,0 0 0,0 0 0,0 0 0,0 0 0,0 0 0,0 0 0,0 0 0,0 0 0,1 20 966,-13 89-192,1-28-712,-17 303-803,28-383 701,0 0 0,0 0 0,0 0-1,0 1 1,0-1 0,0 0 0,0 0 0,0 0 0,-1 0 0,1 0 0,0 0 0,-1 0-1,1 0 1,0 0 0,-1 0 0,1 0 0,-1 0 0,0 0 0,1-1 0,-1 1 0,-1 1-1,2-3 9,-1 1-1,0 0 0,0-1 0,0 1 0,0-1 0,0 0 1,1 1-1,-1-1 0,0 0 0,0 1 0,1-1 0,-1 0 0,1 0 1,-1 0-1,1 1 0,-1-1 0,1 0 0,-1 0 0,1 0 0,0 0 1,-1 0-1,1-1 0,-11-26-236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17820,'1'-6'295,"-1"1"1,1-1-1,0 1 1,1 0-1,0-1 1,-1 1-1,2 0 1,-1 0-1,0 0 1,1 0-1,0 0 1,0 1 0,1-1-1,-1 1 1,6-5-1,5-4 287,0 0 0,1 1 0,18-11 0,-17 13-400,1 1-1,0 1 1,0 1 0,1 0-1,0 1 1,0 1 0,32-5 0,-24 6-123,1 2 1,0 0-1,0 2 1,48 6-1,-60-4-57,-1 1 0,0 1-1,0 0 1,0 1 0,0 0 0,-1 1-1,26 16 1,-35-20-3,0 1 1,0 0-1,0 0 1,0 0-1,0 1 0,-1 0 1,0-1-1,1 1 0,-1 0 1,-1 0-1,1 1 1,-1-1-1,1 0 0,-1 1 1,0 0-1,-1-1 1,1 1-1,-1 0 0,0 0 1,0 0-1,-1 0 0,1 0 1,-1 0-1,0 0 1,0 0-1,-2 9 0,0-9 6,0 0 0,0 1 0,0-1 0,-1-1 0,0 1 0,0 0 0,0-1 0,0 1 0,-1-1 0,0 0 0,1 0 0,-2 0 0,1-1 0,0 0 0,-1 1 0,1-1 0,-7 2 0,-11 6 27,1-1 0,-37 11 0,48-18-22,-67 15-1115,62-15 594,13-1 244,5 3-73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16572,'-17'18'1332,"2"0"0,0 1 0,1 1 0,-21 40 0,-32 90-351,52-111-756,2 0-1,-11 57 0,19-70-123,2 0-1,0-1 0,2 1 1,4 51-1,-2-69-120,0 0 0,1 0 0,0 0 0,1 0 0,0 0 1,0-1-1,7 13 0,-9-18-20,1 0 0,-1 1 0,1-1 0,-1 0 0,1 0 0,0 0 0,0 0 1,-1-1-1,1 1 0,1 0 0,-1-1 0,0 1 0,0-1 0,0 0 0,1 0 0,-1 0 1,1 0-1,-1 0 0,1 0 0,-1-1 0,1 1 0,-1-1 0,1 0 0,0 0 0,-1 0 1,1 0-1,3-1 0,24-10-186,9-9-79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19156,'-2'21'1905,"-14"11"-1265,-5-1-256,-4 8 888,-2 1-384,0 3-328,-2 3-168,4-5-296,-1 1-96,4-6-248,2-3-200,3-6-528,3-6-216,1-10 896,4-6-264,5-8-153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15747,'-17'27'1860,"14"-23"-1625,0 1 0,0 0 0,0 0 0,0 0 0,1 0 0,0 0 0,0 0 0,0 1 0,0-1 0,1 1 0,0-1 0,0 1-1,0 5 1,5 25 347,10 46 0,-9-60-537,0 0 0,-2 0 0,-1 1 0,0-1 0,-2 1 0,-3 31 0,3-48-38,-2 0 0,1-1-1,-1 1 1,0 0 0,0 0 0,0-1-1,-1 1 1,0-1 0,0 0-1,0 0 1,-1 0 0,0 0-1,-7 6 1,9-9 10,0 0 1,-1-1-1,0 1 1,1-1-1,-1 1 1,0-1-1,0 0 1,0 0-1,0 0 1,0-1-1,0 1 1,0-1-1,0 0 1,0 1-1,0-1 0,0-1 1,0 1-1,0 0 1,0-1-1,0 1 1,0-1-1,0 0 1,0 0-1,0 0 1,1-1-1,-1 1 1,0-1-1,-2-1 1,-1-1 22,1 0 0,0 0 0,-1-1 0,1 1 1,1-1-1,-1-1 0,1 1 0,0 0 0,0-1 0,0 0 1,1 0-1,0 0 0,0 0 0,1-1 0,0 1 1,0-1-1,0 0 0,1 1 0,0-1 0,0 0 1,1 0-1,0-9 0,0 4-14,1 0-1,0 1 1,1-1 0,0 1-1,1-1 1,0 1-1,1 0 1,0 0 0,1 0-1,0 0 1,0 1 0,9-12-1,-8 14-15,0 2-1,1-1 1,-1 0-1,1 1 0,0 0 1,1 1-1,-1 0 1,14-7-1,2 2-275,43-14 0,0 2-933,-51 14 922,-3 1-84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19812,'5'14'1921,"10"4"-1265,2 3-248,3-2 784,6 5-224,1 3-312,2-2-207,-1-2-489,0 2-281,-7-3-743,1-4-2000,-9 0 2616,-5-5-449,-5-3-303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15963,'4'0'2073,"8"4"-1217,8-3-216,3-1 1633,8 0-1217,5 2-176,6-2-224,1 3-136,-2-3-232,1 3-264,-11-3-592,-1 5-352,-11-2 736,-5-1-144,-15 3-128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12819,'7'5'1616,"2"-2"-888,2-1 0,2 0 857,1 1-121,4 1 40,0-3-71,4 2-97,1-1-160,0-1-112,4-1-287,3 0-113,-1-1-576,1-1-488,-9-1 384,-2 2-48,-9 0-120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19004,'13'-8'827,"0"1"-1,1 0 1,-1 1-1,2 0 1,-1 1-1,0 1 1,1 0-1,28-3 1,-39 7-730,0-1-1,0 1 1,1-1-1,-1 1 1,0 1-1,0-1 1,0 0 0,0 1-1,0 0 1,0 0-1,-1 0 1,1 0 0,0 1-1,0 0 1,6 3-1,-9-3-80,1-1 0,0 1 0,-1-1 0,1 1 0,-1 0 0,0 0-1,1 0 1,-1-1 0,0 1 0,0 1 0,0-1 0,0 0 0,-1 0 0,1 0 0,-1 0-1,1 0 1,-1 1 0,0-1 0,1 0 0,-1 0 0,-1 1 0,1-1 0,0 0-1,0 0 1,-1 1 0,1-1 0,-1 0 0,0 0 0,-1 3 0,-1 3-5,0 0 0,-1-1 0,0 1 0,-1-1 0,0 0 0,0 0 0,-10 11 0,-5 0 14,-24 19-1,26-23-13,1 1 0,-20 21 0,35-34-12,0 0 0,1 0 0,-1 0 0,1 0 0,0 0 0,-1 0 0,1 0 0,0 1 0,0-1-1,0 0 1,1 1 0,-1-1 0,1 1 0,-1-1 0,1 0 0,0 1 0,0-1 0,0 1 0,0-1-1,1 5 1,-1-5-37,1 0 0,0 0 0,0 0-1,1 0 1,-1-1 0,0 1-1,1 0 1,-1-1 0,1 1 0,-1-1-1,1 1 1,0-1 0,-1 0-1,1 0 1,0 0 0,0 0 0,0 0-1,0 0 1,0 0 0,0-1-1,0 1 1,0-1 0,0 1 0,3-1-1,2 1-97,0-1-1,0 0 0,0 0 0,0 0 1,0-1-1,0 0 0,0 0 1,0-1-1,-1 0 0,1 0 1,7-4-1,17-8-337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19900,'4'4'457,"1"0"0,-1 0 0,0-1 0,1 1-1,0-1 1,-1-1 0,8 4 0,14 9 633,-17-9-998,-1 0 0,-1 1-1,0-1 1,0 1 0,0 1 0,0-1-1,-1 1 1,-1 1 0,1-1 0,-1 1-1,3 9 1,-5-10-84,0 0 0,-1 0 1,0 1-1,0-1 0,-1 1 1,0-1-1,-1 1 0,0-1 0,0 1 1,-1-1-1,0 1 0,0-1 0,-3 10 1,-7 13-124,-1 0 0,-2-1 0,-1 0 1,-1-1-1,-1-1 0,-34 41 1,44-59-173,-27 30-412,32-37 643,-1 0 0,-1-1 0,1 1 0,0-1 0,-1 1-1,1-1 1,-1 0 0,1 0 0,-8 2 0,-7-2-395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27686,'6'-3'48,"4"0"-96,1 1-256,-2 1-96,-1 1-432,1 3-113,1-3 689,-3-2-200</inkml:trace>
  <inkml:trace contextRef="#ctx0" brushRef="#br0" timeOffset="1">0 198 18348,'10'4'2288,"17"-1"-1207,6-3-441,9-1 1448,2-2-639,2-3-745,0 0-568,-6 3 56,-5 5-160,-21 2-176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18236,'0'-1'161,"0"0"-1,0 1 1,-1-1 0,1 1-1,0-1 1,0 0 0,0 1-1,0-1 1,0 1 0,0-1-1,0 0 1,0 1 0,0-1-1,1 1 1,-1-1 0,0 0-1,0 1 1,0-1 0,1 1-1,-1-1 1,0 1 0,1-1-1,-1 1 1,0-1 0,1 1-1,-1-1 1,1 1 0,-1 0 0,0-1-1,1 1 1,-1-1 0,1 1-1,-1 0 1,2-1 0,18-11 2205,-12 10-2108,0 1 0,0 1 0,1-1 0,-1 2 0,0-1 1,0 1-1,0 0 0,13 4 0,32 3 2,-46-8-9,5 0-714,0 1 0,-1-2 0,14-2 0,-23 3 353,0 0-1,0-1 0,0 1 0,1-1 0,-1 1 1,0-1-1,0 0 0,0 0 0,0 0 0,0 0 1,-1 0-1,1-1 0,0 1 0,0 0 0,-1-1 1,1 1-1,-1-1 0,1 0 0,-1 1 0,0-1 1,0 0-1,1 0 0,0-3 0,1-16-681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19108,'18'-11'1804,"-11"7"1550,-14 21-1268,-5 5-1877,2 0-1,0 1 0,1 0 0,1 1 0,1 0 1,-6 41-1,13-61-199,0-1 0,0 1 0,0-1 0,0 1 0,0-1 0,1 1 0,-1-1 0,1 1 0,0-1 1,0 0-1,1 0 0,-1 1 0,1-1 0,-1 0 0,1 0 0,0 0 0,0 0 0,0-1 0,0 1 0,4 3 0,-3-4 0,0 0 0,1 0 1,-1 0-1,1-1 0,-1 1 0,1-1 0,0 0 0,-1 0 0,1 0 1,0 0-1,0 0 0,-1-1 0,1 0 0,0 0 0,0 0 1,0 0-1,0-1 0,4 0 0,0-1-176,0 0 0,-1 0 0,1-1-1,-1 1 1,0-2 0,0 1 0,0-1 0,0 0 0,-1 0 0,1-1-1,-1 0 1,0 0 0,-1 0 0,1-1 0,-1 0 0,0 0 0,0-1-1,-1 1 1,0-1 0,0 0 0,-1 0 0,0 0 0,4-10-1,-2-12-597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16724,'-4'17'2280,"-2"3"-1064,0 2-432,2 2 1705,2 2-833,2 0-583,-1-2-185,5 1-584,-1-1-336,4-3-816,-2 0-489,-1-9 1089,3-6-288,5-6-144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17836,'0'-1'153,"0"1"-1,0-1 1,0 0 0,0 0-1,0 1 1,1-1 0,-1 0 0,0 0-1,0 1 1,1-1 0,-1 0-1,0 1 1,1-1 0,-1 0 0,1 1-1,-1-1 1,0 0 0,1 1-1,0-1 1,-1 1 0,1-1 0,-1 1-1,1-1 1,0 1 0,-1-1 0,1 1-1,0 0 1,-1-1 0,1 1-1,0 0 1,0 0 0,26-9 2113,-15 7-1856,0 1-1,-1 0 0,1 0 0,0 1 0,16 2 1,-26-2-386,0 1 0,0-1 1,0 1-1,0-1 0,0 1 1,0 0-1,0 0 0,-1 0 1,1 0-1,0 0 0,0 0 1,-1 0-1,1 1 0,-1-1 1,1 1-1,1 1 0,-2-1-21,0 0 0,0 0 0,-1 0 0,1 0 0,-1 0-1,1 0 1,-1 1 0,0-1 0,0 0 0,0 0 0,0 0-1,0 0 1,0 0 0,0 1 0,-1-1 0,1 0 0,-1 0 0,0 0-1,-1 3 1,-5 9-5,0 0-1,-1-1 1,-1 0-1,0 0 1,-1-1-1,0 0 1,-1-1-1,-15 13 1,10-8 45,0 0 0,-23 32 0,38-47-38,1-1 1,-1 1-1,1-1 0,-1 1 1,1-1-1,0 1 0,-1 0 0,1-1 1,0 1-1,0-1 0,0 1 1,-1 0-1,1-1 0,0 1 1,0 0-1,0-1 0,0 1 0,0 0 1,0-1-1,0 1 0,0-1 1,0 1-1,1 1 0,-1-2 0,1 1-1,-1-1 1,1 0 0,-1 1-1,1-1 1,-1 0-1,1 1 1,-1-1-1,1 0 1,0 1 0,-1-1-1,1 0 1,-1 0-1,1 0 1,0 0-1,-1 0 1,1 0 0,0 0-1,0 0 1,38-5 94,-33 3-88,22-4-304,0-2 0,-1-1-1,0-1 1,-1-2-1,27-14 1,-15 4-52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14955,'33'-34'5879,"12"-20"-2953,-41 50-2818,11-17 315,-1 0 0,-1 0 0,20-44 0,-32 62-406,3-6 98,0 0-1,-1-1 0,-1 0 1,3-14-1,-5 22-101,0 1 0,0 0-1,1-1 1,-1 1-1,0 0 1,0-1-1,0 1 1,-1 0-1,1-1 1,0 1 0,0 0-1,-1-1 1,1 1-1,-1 0 1,1-1-1,-1 1 1,0 0 0,1 0-1,-1 0 1,0-1-1,0 1 1,0 0-1,0 0 1,0 0 0,0 1-1,0-1 1,0 0-1,0 0 1,0 0-1,0 1 1,-1-1-1,1 1 1,0-1 0,0 1-1,-1-1 1,1 1-1,0 0 1,-1-1-1,1 1 1,-1 0 0,1 0-1,-2 0 1,0 1-11,0-1 1,-1 0 0,1 1 0,0 0 0,0 0-1,1 0 1,-1 0 0,0 0 0,0 0-1,0 1 1,1-1 0,-1 1 0,1 0 0,-1 0-1,1 0 1,0 0 0,0 0 0,0 0-1,0 1 1,0-1 0,0 1 0,0 0-1,1-1 1,0 1 0,-1 0 0,1 0 0,-1 4-1,-1 2-72,0 1 1,1 0-1,0-1 0,1 1 0,0 0 0,1 0 0,1 13 0,-2-20 15,1-1-1,0 1 0,1-1 0,-1 1 1,0-1-1,1 0 0,-1 1 1,1-1-1,0 0 0,0 1 0,0-1 1,0 0-1,0 0 0,0 0 1,0 0-1,1 0 0,-1 0 0,1 0 1,0 0-1,-1-1 0,1 1 1,0-1-1,0 1 0,0-1 0,0 1 1,4 1-1,17-1-323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23 14979,'3'-3'376,"0"1"-1,0 0 1,1 0-1,-1 0 0,1 0 1,-1 0-1,1 1 1,0-1-1,-1 1 1,1 0-1,0 0 0,0 0 1,0 1-1,0 0 1,0-1-1,0 1 1,0 1-1,7 0 0,-7 0-235,0 1 0,0-1 0,0 1 0,-1 0 0,1 0 0,0 0 0,-1 1 0,0-1 0,1 1 0,-1 0 0,0 0 0,0 0 0,-1 0 0,1 0 0,-1 1 0,1-1 0,3 8 0,0 3-4,0 0 0,-1 1 0,-1 0 0,0-1 0,-1 1 0,3 25 0,-4-2 156,-3 58-1,-2-58-226,-2 0 0,-2 0 0,-1 0-1,-2-1 1,-1 0 0,-2-1 0,-34 67 0,30-74-786,0 0 0,-2-1 0,-2-1 0,0-1 0,-36 34-1,51-54 520,-1 0 0,0 0 0,0-1-1,0 0 1,-1 0 0,1-1 0,-1 0-1,-9 3 1,-11-3-933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13267,'3'-9'4345,"-14"23"-2011,-17 25-861,12-12-1082,1 0 0,1 1 0,1 0 0,-16 53 0,-17 124 534,34-122-472,-4 120 1,15-144-486,3-1 1,19 110-1,-15-138 89,18 53 0,-19-70-12,1 0 0,0 0 0,1 0 0,0-1 0,1 0 0,10 12 0,12 6-92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169 131 9178,'8'-5'771,"0"-1"513,0 0 0,0-1 0,-1 0 0,8-8-1,-14 13-920,1 0 0,0-1-1,-1 1 1,0 0-1,1-1 1,-1 1-1,0-1 1,0 1 0,-1-1-1,1 1 1,0-1-1,-1 0 1,0 1-1,1-1 1,-1 0 0,0 1-1,0-1 1,-1 0-1,1 1 1,-1-5-1,0 5-258,0 0 0,0 1 0,0-1 0,0 0-1,0 1 1,0-1 0,0 1 0,0 0-1,-1-1 1,1 1 0,0 0 0,-1 0-1,1 0 1,-1 0 0,0 0 0,1 0-1,-1 0 1,0 0 0,0 1 0,1-1-1,-1 1 1,0-1 0,0 1 0,0 0-1,1-1 1,-1 1 0,0 0 0,0 0 0,0 0-1,0 1 1,-2 0 0,-2-1-56,-1 1 1,1 0-1,0 1 1,0 0-1,-1 0 1,1 0-1,1 1 1,-7 3-1,1 1-45,0 1-1,0 1 1,1 0-1,0 0 1,-16 22-1,20-24-13,1 0 0,0 1-1,1 0 1,-1 0-1,1 0 1,1 1 0,0-1-1,0 1 1,-3 16 0,6-23 11,0-1 0,0 1 0,0 0 1,-1 0-1,1-1 0,1 1 1,-1 0-1,0-1 0,0 1 1,1 0-1,-1-1 0,1 1 1,-1 0-1,1-1 0,0 1 0,0-1 1,0 1-1,0-1 0,0 1 1,0-1-1,0 0 0,0 1 1,0-1-1,2 1 0,-1-1 3,0 0 0,0 0 0,1 0 0,-1 0 0,0 0 0,1-1 0,-1 1 0,1-1 0,-1 1 0,1-1 0,-1 0 0,1 0 0,-1 0 0,0 0 0,1-1 0,4 0 0,3-3 19,0 1 0,0-1 1,-1 0-1,0-1 0,1 0 0,-1-1 0,-1 0 0,1 0 0,12-14 0,-6 5 41,-1 0 0,0-1 0,21-34-1,-31 46-63,-2-1 0,1 0 0,0 1 0,-1-1-1,0-1 1,0 1 0,0 0 0,-1 0 0,2-10-1,-14 23-642,6-2 349,0 1-1,1 1 0,0-1 1,1 0-1,0 1 1,0 0-1,0 0 1,1 0-1,0 0 0,1 0 1,0 0-1,0 0 1,1 13-1,1 6-492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14059,'-9'38'2064,"1"-1"-1199,1 0-401,-2-2 2152,5 0-2000,2-5-320,2-9-680,2-9-336,2-3 528,0-5-168,3-4-176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 20692,'6'-5'461,"1"0"0,-1 0-1,1 1 1,1 0-1,-1 0 1,1 1-1,-1-1 1,12-2-1,-17 6-405,0-1 0,0 1 0,-1 0-1,1-1 1,0 1 0,0 0 0,0 0 0,0 0-1,0 0 1,0 1 0,0-1 0,0 0-1,-1 1 1,1 0 0,0-1 0,0 1 0,0 0-1,-1 0 1,1 0 0,0 0 0,-1 0-1,1 0 1,-1 0 0,1 0 0,-1 1-1,0-1 1,0 1 0,1-1 0,-1 1 0,0-1-1,0 1 1,0 0 0,-1 0 0,1-1-1,0 1 1,-1 0 0,1 0 0,-1 0-1,1 0 1,-1 0 0,0 2 0,0 2-41,0 0 1,0 0-1,0 0 1,-1 0-1,0 0 0,0-1 1,0 1-1,-1 0 1,0-1-1,0 1 1,-1-1-1,-4 9 0,-6 7 9,-24 31-1,31-44-13,-32 38 47,-19 28 0,56-73-53,0 0-1,0 0 0,0 0 1,1 0-1,-1 0 0,0 1 1,1-1-1,-1 0 0,1 0 1,0 0-1,-1 1 0,1-1 1,0 0-1,0 1 0,-1-1 1,1 0-1,0 0 0,0 1 1,1-1-1,-1 0 0,0 1 1,1 1-1,0-2 0,0 0 0,-1 0 0,1 0 0,0 0 1,0 0-1,0 0 0,1-1 0,-1 1 0,0 0 0,0-1 0,0 1 0,0-1 0,1 1 0,-1-1 0,0 1 0,1-1 0,1 1 0,8 0-29,0-1 0,0 0 0,0 0 0,12-2 0,-22 2 15,46-6-1854,-1-2 1,50-14-1,-61 10 800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17396,'7'3'2176,"3"4"-1368,0 5-344,-1 1 1633,2 11-1209,-2 6-168,-9 12-352,-2 6-128,-11 13-136,-5 3-64,-5 3-192,-9 1-264,-5-5 728,-6-6-352,-7-11-24,1-7-32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14123,'3'-7'4742,"-15"22"-2612,-1 6-1862,2 0-1,0 1 0,2 1 1,0 0-1,1 0 1,-6 35-1,5-7-93,3 0-1,-1 52 1,10 61-255,0-137-58,0-1 0,2 0 0,1 0 1,11 29-1,-6-28-77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16596,'1'-4'414,"0"-1"0,0 1 1,0-1-1,1 1 1,0-1-1,0 1 1,0 0-1,0 0 1,1 0-1,0 0 0,0 0 1,3-3-1,-3 4-162,-1 0 0,1 1 0,0-1-1,0 1 1,-1 0 0,1 0-1,1 0 1,-1 0 0,0 1 0,0-1-1,1 1 1,-1 0 0,1 0 0,-1 0-1,1 0 1,4 0 0,-7 1-224,0 0 1,0 0-1,0 0 1,0 0-1,0 1 0,0-1 1,0 0-1,0 0 1,0 1-1,0-1 0,0 1 1,0-1-1,-1 1 1,1-1-1,0 1 0,0-1 1,0 1-1,-1 0 0,1 0 1,0-1-1,-1 1 1,1 0-1,-1 0 0,1 0 1,-1-1-1,1 1 1,-1 0-1,1 0 0,-1 0 1,0 0-1,0 0 1,1 0-1,-1 0 0,0 0 1,0 0-1,0 0 1,0 0-1,0 0 0,0 0 1,-1 0-1,1 0 1,0 0-1,-1 1 0,-1 7-7,0 0-1,0-1 1,-7 15 0,8-19 9,-21 47-51,12-31 40,2 0 0,0 1 0,1 0 0,-5 26 0,12-44-12,-1-1 0,1 1 0,0-1 1,0 1-1,-1-1 0,2 1 0,-1-1 0,0 1 0,0-1 0,1 1 0,-1-1 0,1 1 0,0-1 0,0 0 0,0 1 0,0-1 1,0 0-1,1 0 0,-1 0 0,0 0 0,1 0 0,0 0 0,-1 0 0,1 0 0,4 3 0,1-2-50,0 1-1,1-1 0,-1 0 1,1-1-1,-1 0 1,14 2-1,9 3-342,-14 0 264,-5 0-78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 19252,'0'-1'54,"0"1"1,0-1-1,-1 1 0,1 0 0,0-1 0,0 1 1,0 0-1,0-1 0,-1 1 0,1 0 1,0 0-1,-1-1 0,1 1 0,0 0 1,0 0-1,-1-1 0,1 1 0,0 0 0,-1 0 1,1 0-1,0 0 0,-1 0 0,1-1 1,-1 1-1,1 0 0,0 0 0,-1 0 0,1 0 1,0 0-1,-1 0 0,1 0 0,-1 0 1,-13 8 609,-11 20 1,23-26-491,-25 34 39,1 2 0,2 0-1,2 2 1,1 0 0,2 2 0,2 0 0,-21 81 0,32-94-112,1 0 0,-2 48 0,6-67-87,1-1 1,1 0 0,-1 0-1,1 0 1,1 1 0,0-1-1,0 0 1,1-1 0,0 1-1,1 0 1,-1-1 0,8 12-1,-8-16 18,0-1 0,1 1 0,-1-1 0,1 0 0,0 0 0,0 0 0,0 0 0,0 0 0,0-1 0,1 0 0,-1 0 0,1 0 0,-1-1 0,1 1 0,0-1 0,0 0 0,-1 0 0,1-1 0,0 0 0,0 0 0,10-1 0,17-2 64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15603,'0'0'113,"0"0"0,0 1 0,0-1 0,0 0 0,0 1 0,0-1 0,0 1 0,-1-1 0,1 0 0,0 1 0,0-1-1,1 1 1,-1-1 0,0 0 0,0 1 0,0-1 0,0 0 0,0 1 0,0-1 0,0 0 0,1 1 0,-1-1 0,0 0 0,0 1-1,0-1 1,1 0 0,-1 1 0,0-1 0,1 0 0,-1 0 0,1 1 0,11-5 2143,22-23-173,-24 19-1551,192-162 3775,-137 115-3717,-35 30-349,-30 34-191,-5 8-77,4-15 24,-22 69-248,12-42-393,1 1 1,2 0-1,1 1 1,-6 61 0,13-89 415,1 20-1002,-1-22 1187,0-1 0,0 1-1,0 0 1,1-1 0,-1 1 0,0-1 0,0 1-1,1 0 1,-1-1 0,0 1 0,1-1 0,-1 1-1,1-1 1,-1 1 0,1-1 0,-1 1 0,1-1-1,-1 1 1,1-1 0,-1 0 0,1 1 0,-1-1-1,1 0 1,-1 1 0,1-1 0,0 0-1,-1 0 1,1 0 0,0 0 0,-1 0 0,1 1-1,1-1 1,15-5-838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15523,'-5'15'5118,"-6"23"-3424,-36 195 960,44-213-2347,-1 39 0,6-53-39,1-9-55,31-116 666,-12 18-625,-1 2-400,-21 98 144,0 1-1,0 0 1,1 0 0,-1-1-1,0 1 1,0 0-1,0 0 1,0 0-1,0-1 1,1 1 0,-1 0-1,0 0 1,0 0-1,0-1 1,1 1 0,-1 0-1,0 0 1,0 0-1,0 0 1,1 0 0,-1-1-1,0 1 1,0 0-1,1 0 1,-1 0 0,0 0-1,0 0 1,1 0-1,-1 0 1,0 0 0,0 0-1,1 0 1,-1 0-1,0 0 1,1 0 0,-1 0-1,0 0 1,0 0-1,1 1 1,-1-1 0,0 0-1,0 0 1,0 0-1,1 0 1,-1 0 0,0 0-1,0 1 1,1-1-1,-1 0 1,0 0 0,0 0-1,0 1 1,0-1-1,0 0 1,1 0-1,-1 1 1,0-1 0,13 17-48,-11-14 32,6 7 6,0-1-1,1 0 0,0-1 0,1 0 1,-1 0-1,1-1 0,1 0 0,11 5 1,-18-10 12,-1 0 1,1 0 0,0-1-1,0 0 1,0 1 0,0-1-1,0 0 1,0-1 0,0 1-1,0-1 1,0 0 0,0 0-1,0 0 1,0 0 0,0-1-1,0 0 1,0 0 0,0 0-1,0 0 1,0 0 0,0-1-1,-1 0 1,1 0 0,0 0-1,-1 0 1,0 0 0,6-6-1,-7 5 8,1 0-1,-2 1 1,1-1-1,0-1 0,0 1 1,-1 0-1,0 0 1,0-1-1,0 1 0,0 0 1,0-1-1,-1 1 1,1-1-1,-1 1 0,0-1 1,0 1-1,0-1 1,-1 1-1,0-5 0,1 7-6,0 1 0,0 0-1,-1-1 1,1 1 0,0 0-1,0-1 1,0 1 0,0-1-1,-1 1 1,1 0 0,0-1-1,0 1 1,0 0-1,-1-1 1,1 1 0,0 0-1,-1 0 1,1-1 0,0 1-1,-1 0 1,1 0 0,0 0-1,-1-1 1,1 1 0,0 0-1,-1 0 1,1 0 0,-1 0-1,1 0 1,0 0-1,-1 0 1,1 0 0,-1 0-1,1 0 1,0 0 0,-1 0-1,1 0 1,0 0 0,-1 0-1,1 0 1,-1 0 0,1 0-1,0 1 1,-1-1 0,1 0-1,0 0 1,-1 0-1,1 1 1,0-1 0,-1 0-1,1 1 1,-2 0-3,1 0 0,0 0 0,-1 0 0,1 0 0,0 1 1,0-1-1,0 0 0,0 1 0,0-1 0,0 1 0,-1 1 0,1-1-2,1 1 0,-1-1 1,1 0-1,-1 0 0,1 0 0,0 1 0,0-1 0,0 0 0,0 0 1,0 0-1,0 1 0,1-1 0,-1 0 0,1 0 0,-1 0 1,1 1-1,2 2 0,-2-4 1,0 0 0,0 1 1,0-1-1,1 0 0,-1 1 0,1-1 0,-1 0 1,1 0-1,-1 0 0,1 0 0,-1-1 1,1 1-1,0 0 0,0-1 0,-1 1 0,1-1 1,2 1-1,3-1 0,-1 1-1,1-1 1,-1 0 0,1-1 0,0 0 0,-1 0-1,1 0 1,-1-1 0,0 0 0,10-4-1,0-2 18,-1-1-1,18-13 0,-31 24-23,-4 6 8,-4 9-8,1-8-19,1 1 1,0 0 0,0 0 0,1 1-1,1-1 1,0 1 0,0 0 0,1-1-1,0 1 1,2 18 0,-2-29-7,1 1 0,1-1 0,-1 1 0,0-1 0,0 0 0,0 1 0,0-1 1,0 1-1,0-1 0,0 1 0,1-1 0,-1 1 0,0-1 0,0 1 0,1-1 0,-1 0 0,0 1 0,1-1 0,-1 0 0,0 1 0,1-1 1,-1 0-1,1 1 0,8-5-1198,4-18 105,-4-4 554,0-3-183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19972,'6'1'1761,"0"1"-1249,0-2-232,4 0 760,0-2-264,4 1-544,2 0-480,0-4-1856,-2-2 1896,-1 0-280,-3-2-177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22469,'-8'15'18,"0"0"0,-9 28 0,14-37-9,2 0 0,-1 0 0,1 0 1,0 0-1,0 0 0,1 0 0,0 0 0,0 1 0,0-1 0,3 11 1,-3-16 2,0 0 0,0 0 0,1 0 0,-1 0 0,1 1 0,-1-1 0,1 0 1,-1 0-1,1 0 0,0 0 0,-1 0 0,1 0 0,0 0 0,0-1 0,0 1 1,0 0-1,0 0 0,0-1 0,0 1 0,0 0 0,0-1 0,0 1 1,0-1-1,1 1 0,1-1 15,-1 1 0,0-1-1,1 0 1,-1 0 0,1 0 0,-1-1 0,0 1 0,1 0 0,-1-1 0,0 0 0,4-1-1,5-3 135,-1 0 0,1-1 0,15-12 0,-4 3 249,-2-2-1,24-22 1,-38 32-301,0 1-1,-1-1 1,1 0 0,-1 0 0,-1 0 0,1-1 0,-1 1-1,-1-1 1,1 0 0,3-15 0,-7 22-103,0 1 0,1-1 0,-1 0 0,0 0 0,0 1 0,0-1 0,0 0 0,0 0 0,0 0 0,0 1 1,0-1-1,0 0 0,0 0 0,-1 1 0,1-1 0,0 0 0,0 0 0,-1 1 0,1-1 0,0 0 0,-1 1 0,1-1 0,-1 0 0,1 1 0,-2-2 0,1 2-34,0-1-1,0 1 0,0-1 1,-1 1-1,1 0 0,0-1 1,0 1-1,0 0 0,-1 0 0,1 0 1,0 0-1,0 0 0,-1 0 1,-1 1-1,-3 0-228,1 1 1,-1-1-1,1 1 1,-1 1-1,-8 4 1,7-2 41,0 0 1,0 0-1,-9 9 1,4 1-366</inkml:trace>
  <inkml:trace contextRef="#ctx0" brushRef="#br0" timeOffset="1">310 270 18804,'-12'36'1704,"-2"-6"-1208,2-2-255,5 3 295,0-13-392,7-4 1448,0-5-1400,3-13-120,7-3-48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 19460,'-16'5'854,"0"2"-1,0 0 1,0 1 0,-14 10-1,24-14-786,1 0-1,-1 0 0,1 0 0,-1 1 0,1 0 1,1 0-1,-1 0 0,1 1 0,0-1 1,0 1-1,0 0 0,-4 12 0,8-17-65,-1 1-1,0-1 0,1 1 1,0 0-1,-1-1 0,1 1 1,0 0-1,0-1 0,0 1 1,0 0-1,0 0 0,0-1 1,0 1-1,1 0 0,0 3 1,-1-5-2,3 9 9,-1 0 0,-1 1 0,0-1 0,0 0 1,-1 15-1,6 213 244,-6-188-159,-1-45-62,0-5-5,-3-9-22,1 1 0,1-1 0,-1 0 0,1 0 0,1 0 0,0 0 0,1 0 0,-1 0 0,3-14 0,1-2-80,1 0-1,11-37 1,-12 52 59,1-1 0,1 1-1,0-1 1,0 1 0,1 1 0,1-1 0,0 1-1,0 0 1,1 1 0,0 0 0,1 0 0,0 0-1,0 1 1,1 1 0,0 0 0,0 0 0,1 1-1,0 0 1,19-8 0,-24 12 17,3-2 49,-1 1 1,0-1-1,0-1 0,14-10 0,-21 15-37,0-1 0,0 0 0,0 0 1,0 1-1,0-1 0,0 0 0,-1 0 0,1 0 0,0 0 0,-1 0 0,1 0 0,-1 0 0,1-1 0,-1 1 0,0 0 0,1 0 0,-1 0 0,0 0 1,0 0-1,0-1 0,0 1 0,0 0 0,0 0 0,0 0 0,0-1 0,0 1 0,0 0 0,-1 0 0,1 0 0,-1 0 0,1 0 0,-1-1 1,1 1-1,-1 0 0,1 0 0,-1 0 0,0 0 0,0 1 0,1-1 0,-1 0 0,0 0 0,0 0 0,0 1 0,0-1 0,-2-1 0,-2-1-146,0-1 0,-1 1-1,1 0 1,-1 0 0,1 1-1,-1 0 1,0 0 0,0 0-1,0 1 1,0 0-1,0 0 1,-1 0 0,1 1-1,0 0 1,0 0 0,0 0-1,-1 1 1,1 0 0,-9 3-1,2 4-422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19172,'8'10'1574,"2"0"-1,-1 0 1,17 12-1,18 18 183,-35-30-1686,0 1-1,-1 0 1,0 0 0,-1 1-1,-1 0 1,0 0 0,0 0-1,-1 1 1,-1 0 0,0 0-1,-1 0 1,0 0 0,-1 1 0,-1-1-1,0 1 1,0-1 0,-2 1-1,0 0 1,0-1 0,-1 1-1,-1-1 1,-8 24 0,5-15-265,-2-1 0,-1 0 0,-1-1 1,0 1-1,-2-2 0,0 0 0,-1 0 0,-1-2 1,0 1-1,-2-2 0,0 0 0,0-1 1,-2 0-1,0-1 0,-38 21 0,18-17-412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17028,'3'-4'370,"0"0"0,0 0 1,1 0-1,0 1 0,-1-1 1,1 1-1,0 0 0,0 0 1,1 1-1,-1-1 0,0 1 1,1 0-1,9-3 0,-3 2 172,-1 0-1,1 0 0,0 1 0,0 1 1,14-1-1,-23 2-489,0 0 0,1 0 1,-1 0-1,1 0 0,-1 0 0,0 1 0,1-1 1,-1 1-1,0-1 0,0 1 0,1 0 0,-1 0 0,0 0 1,0 0-1,0 0 0,0 0 0,0 1 0,0-1 0,-1 1 1,1-1-1,0 1 0,-1 0 0,1 0 0,-1-1 1,1 1-1,-1 0 0,0 0 0,0 1 0,0-1 0,0 0 1,0 0-1,-1 0 0,1 1 0,-1-1 0,1 0 1,-1 1-1,0-1 0,0 0 0,0 1 0,0-1 0,0 0 1,0 1-1,-1-1 0,1 0 0,-1 1 0,0-1 0,-1 3 1,-5 14 0,-1 0 1,-1-1 0,-1 0 0,-17 24 0,17-28-43,1 0 0,0 1 0,1 0 0,1 1 0,0 0 0,-7 27 0,13-42-7,1 1-1,0-1 0,-1 1 0,1-1 0,0 1 0,0-1 0,0 1 0,0-1 1,1 1-1,-1-1 0,0 1 0,1-1 0,-1 1 0,1-1 0,-1 0 1,1 1-1,0-1 0,-1 0 0,1 1 0,0-1 0,0 0 0,1 2 1,0-2-17,1 1 0,-1 0 1,0-1-1,1 0 1,-1 1-1,1-1 0,-1 0 1,1 0-1,-1-1 0,1 1 1,4 0-1,2 0-174,1 0 0,0-1 0,-1 0-1,1-1 1,-1 0 0,11-2 0,-15 1 127,1 0 1,-1 1-1,0-2 1,0 1 0,0-1-1,0 0 1,0 0-1,7-6 1,9-11-282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15547,'2'-4'436,"0"0"-1,0 1 1,0 0 0,1-1-1,-1 1 1,1 0-1,0 0 1,6-5 0,2-2 574,74-74 2327,-45 47-2359,50-63 0,-54 54-633,-2-1 1,-3-2-1,27-56 0,-56 110-249,-2 8-85,-29 106 56,18-83-474,2 0 0,1 0 0,2 1 0,-1 44 0,4-41-1854,2-33 1500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19412,'8'3'1825,"8"-6"-1057,4-7-248,13 4 968,3-8-288,5 5-455,1-1-137,-2-3-216,-4 5-144,-9 2-600,-3 5-384,-9 1-649,-2 5-367,-8-3 1232,-2-2-320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13579,'-2'2'637,"0"0"0,0 0 0,0 0 0,0 0 1,0 1-1,1-1 0,-1 1 0,1-1 0,-1 1 0,1-1 0,0 1 0,0 0 0,-1 4 1,-4 43 1658,3-19-1236,-2-9-577,3-18-387,1 1-1,0 0 1,0 0 0,0 0-1,0 1 1,1 8-1,1-13-92,-1-1 1,0 1-1,1-1 0,-1 1 1,0-1-1,1 0 0,-1 1 1,1-1-1,-1 0 0,0 1 1,1-1-1,-1 0 0,1 1 1,-1-1-1,1 0 0,-1 0 1,1 0-1,0 0 0,-1 1 1,1-1-1,-1 0 0,1 0 1,-1 0-1,1 0 0,-1 0 1,1 0-1,-1 0 0,1-1 1,0 1-1,-1 0 0,1 0 1,-1 0-1,1 0 0,-1-1 1,1 1-1,21-8 14,-7 0-24,-6 3 7,0 1-1,1-1 1,0 2 0,-1-1 0,18-3 0,-24 7-4,-1 0 0,0 0 1,1 0-1,-1 0 0,1 0 0,-1 0 0,0 1 1,1-1-1,-1 1 0,0 0 0,0-1 1,1 1-1,-1 0 0,0 0 0,0 1 1,0-1-1,0 0 0,0 1 0,0-1 1,-1 1-1,1-1 0,0 1 0,-1 0 0,1 0 1,-1 0-1,0 0 0,0 0 0,1 0 1,-1 0-1,1 3 0,0 2 20,0 0 0,0 0 1,0 0-1,-1 0 0,0 0 0,-1 0 0,1 0 0,-1 0 1,-1 1-1,1-1 0,-1 0 0,-1 0 0,1 0 1,-1 0-1,0-1 0,-1 1 0,0 0 0,0-1 0,0 0 1,-8 12-1,8-14 19,1-1 1,-1 1 0,0-1-1,0 0 1,0 0 0,0 0 0,0-1-1,-1 1 1,1-1 0,-1 0-1,0 0 1,1 0 0,-1 0-1,0 0 1,0-1 0,0 0-1,-1 0 1,1 0 0,0 0-1,0-1 1,-1 0 0,1 1 0,0-2-1,0 1 1,-1 0 0,1-1-1,0 0 1,0 0 0,0 0-1,0 0 1,0-1 0,0 0-1,0 1 1,0-1 0,-5-5-1,3 2-298,0 0-1,0 0 1,0-1-1,1 0 1,0 0-1,0-1 0,0 0 1,1 1-1,0-1 1,0-1-1,1 1 0,0 0 1,1-1-1,-1 0 1,1 0-1,1 0 0,-1 1 1,1-1-1,1-14 1,1-8-736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15587,'10'-11'2233,"0"1"-969,2 0-504,1 1 1793,0 0-825,2 4-608,6 0-231,-3 3-369,1 2-208,1 0-376,0 2-296,0-2-809,0 0 169,-1-2 688,-1-1-208,-2-2-240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18028,'1'0'184,"0"0"1,0 0 0,1 0-1,-1 0 1,0 0 0,0 0-1,1 1 1,-1-1-1,0 1 1,0-1 0,0 1-1,0-1 1,0 1-1,1 0 1,-1-1 0,0 1-1,-1 0 1,1 0-1,0 0 1,0 0 0,0 0-1,0 0 1,-1 0-1,2 1 1,15 33 1834,-13-26-1818,4 10 40,-1 0 0,-1 1 0,-1 0 0,-1 0 0,3 24 0,-4 1-27,-2 58-1,-3-70-235,-1-1-1,-2 0 0,-1 0 0,-2-1 0,-21 58 0,19-63-294,-2-2 0,-1 0 0,0 0 1,-2-1-1,-1-1 0,0 0 0,-27 26 0,5-15-154,1-12-173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16980,'-5'2'1520,"1"8"-1104,0 0-168,4 1 560,1 5-608,5 0 24,0-6-88,2 4-160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15059,'8'-15'2073,"-11"18"162,-16 26-157,-1 12-1243,1 1 1,-25 84-1,-5 94 127,39-160-738,2-1 0,1 78 0,7-115-355,1 1 0,1-1-1,1 0 1,1 0 0,1-1-1,1 1 1,1-1 0,1 0-1,15 29 1,-20-44 148,0 1 0,1-1 0,0 0 0,1 0 0,-1-1 0,1 1 0,0-1 1,1 0-1,-1 0 0,1-1 0,0 0 0,0 0 0,0 0 0,1-1 0,11 6 0,20-5-237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18724,'-1'11'5661,"-4"21"-4174,-32 98-83,21-78-805,-12 62 0,28-112-582,-1 0-1,1 0 1,0-1-1,-1 1 1,1 0 0,0 0-1,0 0 1,0 0-1,0 0 1,0 0-1,1-1 1,-1 1 0,1 0-1,-1 0 1,1 0-1,0 0 1,-1-1 0,1 1-1,0 0 1,0-1-1,0 1 1,0-1-1,1 1 1,-1-1 0,0 1-1,1-1 1,-1 0-1,1 0 1,-1 0 0,3 2-1,0-2-5,0 0 1,0 0-1,1 0 0,-1 0 1,0-1-1,1 0 0,-1 0 1,0 0-1,1 0 1,-1-1-1,0 1 0,7-3 1,1 0 111,2 0-603,0 0 0,21-10 0,-31 12 362,-1-1 1,1 0-1,-1 0 0,1 0 0,-1 0 0,0-1 1,0 1-1,0-1 0,0 0 0,-1 0 0,1 0 1,-1 0-1,0 0 0,3-5 0,2-13-473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16468,'-3'20'2048,"2"6"-1000,0-1-408,-1 6 1529,2-1-673,-1-2-576,-1 7-152,1-4-383,-1 1-313,2-6-873,0-3-1255,0-8 1744,-1 0-280,2-8-256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20180,'1'3'293,"0"0"0,1 0-1,-1 0 1,1 0 0,0 0 0,0-1-1,0 1 1,0 0 0,0-1 0,1 0-1,-1 1 1,1-1 0,3 2-1,-5-3-223,1-1-1,-1 1 0,0-1 0,1 1 1,-1-1-1,1 1 0,-1-1 0,1 0 1,-1 0-1,1 0 0,-1 0 0,1 0 0,-1 0 1,1-1-1,-1 1 0,1 0 0,-1-1 1,0 1-1,1-1 0,-1 1 0,1-1 1,-1 0-1,0 1 0,0-1 0,1 0 0,-1 0 1,0 0-1,0 0 0,0 0 0,1-2 1,3-2 135,0-1 0,-1 1 0,1-1 0,-1 1 0,-1-1 0,1 0 0,-1-1 0,0 1 0,0-1 0,-1 1 0,0-1 0,0 0 0,0-8 0,-1 15-190,-1-1 0,0 1-1,0-1 1,0 1 0,0-1 0,0 1-1,0-1 1,0 1 0,-1 0-1,1-1 1,0 1 0,0-1-1,0 1 1,0-1 0,-1 1 0,1-1-1,0 1 1,0 0 0,-1-1-1,1 1 1,0-1 0,0 1 0,-1 0-1,1-1 1,-1 1 0,1 0-1,0 0 1,-1-1 0,0 1 0,-13 3 194,-14 19-102,-10 22-134,35-40 14,0 0 0,0 1 0,1-1 0,-1 1 0,1-1 1,0 1-1,1 0 0,-1 0 0,0 6 0,2-11-5,1 0 1,-1 1-1,0-1 0,1 0 1,-1 0-1,1 0 1,-1 0-1,0 0 0,1 0 1,-1 0-1,1 0 0,-1 0 1,1 0-1,-1 0 0,0 0 1,1 0-1,-1 0 1,1 0-1,-1 0 0,0 0 1,1 0-1,-1 0 0,1-1 1,-1 1-1,0 0 0,1 0 1,-1-1-1,0 1 1,1 0-1,-1 0 0,0-1 1,1 1-1,-1-1 0,16-10-1133,-15 10 1078,0 1 45,-1-1-1,1 1 0,-1-1 1,1 1-1,-1-1 0,1 1 1,-1-1-1,0 0 1,1 1-1,-1-1 0,0 0 1,1 1-1,-1-1 0,0 0 1,0 1-1,0-1 0,0 0 1,1 1-1,-1-2 1,-2-4-386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17724,'22'-46'5544,"-22"57"-2463,-2 18-2502,-6 14-343,-18 51-1,2-6-139,22-82-72,0 1-1,1 0 1,0 0 0,0 0-1,1 13 1,0-19-15,1 1 0,-1-1 1,0 1-1,1-1 0,-1 1 1,1-1-1,-1 1 0,1-1 0,0 0 1,-1 1-1,1-1 0,0 0 1,0 0-1,0 0 0,0 0 0,0 1 1,0-1-1,0-1 0,1 1 1,-1 0-1,0 0 0,0 0 0,1-1 1,-1 1-1,1 0 0,-1-1 1,0 1-1,1-1 0,-1 0 0,1 0 1,-1 1-1,3-1 0,5 0-144,-1 0-1,1-1 0,0 0 0,0 0 0,0-1 1,-1 0-1,1 0 0,-1-1 0,0 0 0,1-1 1,-2 0-1,1 0 0,0 0 0,-1-1 1,0 0-1,0-1 0,0 0 0,-1 0 0,1 0 1,-1-1-1,8-12 0,-2-8-519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16820,'-3'20'2320,"-3"5"-1376,-1 6-304,0 3 1609,-3 1-969,2-2-256,-3-2-423,1 1-105,6-1-360,2-3-256,2-10-673,2-1-375,2-8 920,-4-5-200,11-7-176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19540,'12'-8'983,"-1"1"0,1 0 0,22-9 0,-28 14-664,-1 0-1,2 0 0,-1 0 0,0 1 0,0 0 0,0 0 1,0 1-1,1 0 0,-1 0 0,9 1 0,-14-1-276,1 1 0,0-1 0,0 0 0,-1 1 0,1-1 0,0 1 0,-1 0-1,1 0 1,-1 0 0,1 0 0,0 0 0,-1 0 0,0 0 0,1 0-1,-1 0 1,0 0 0,0 1 0,0-1 0,1 1 0,-1-1 0,-1 1 0,1-1-1,0 1 1,0 0 0,-1-1 0,1 1 0,-1 0 0,1 0 0,-1-1 0,0 1-1,1 0 1,-1 0 0,0-1 0,0 1 0,0 0 0,-1 0 0,1 0-1,0-1 1,-2 4 0,0 5 16,-1 0-1,-1 0 1,1 0 0,-2 0-1,-7 13 1,-55 76 209,7-11-65,59-87-200,0 0 1,1-1-1,-1 1 0,1 0 0,-1 0 0,1-1 1,0 1-1,-1 0 0,1 0 0,0 0 0,-1 0 0,1-1 1,0 1-1,0 0 0,0 0 0,0 0 0,0 0 0,0 0 1,0 0-1,0 0 0,0-1 0,0 1 0,0 0 0,1 0 1,-1 0-1,0 0 0,1 0 0,-1-1 0,0 1 1,1 0-1,0 1 0,1-1 1,1 1 0,-1-1 1,0 0-1,1 0 0,-1 0 0,1 0 1,0 0-1,-1 0 0,1-1 0,2 1 1,48 5-744,9 2-489,-48-7 884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22 207 16428,'-5'6'1315,"3"-4"-925,0 0 1,0 0-1,1 0 0,-1 0 1,1 0-1,-1 0 0,1 1 0,0-1 1,-1 4-1,2-6-305,0 1 0,1-1 0,-1 0 0,0 0 0,1 0 0,-1 1 0,1-1 0,-1 0 0,0 0 0,1 0 0,-1 0 0,1 1 0,-1-1 0,0 0 0,1 0 0,-1 0 0,1 0 0,-1 0 0,1 0 0,-1 0 0,0 0 0,1 0 0,-1-1 0,1 1 0,-1 0 0,0 0 0,1 0 0,-1 0 0,1-1 0,-1 1 0,0 0 0,1-1 0,17-6 679,26-21 145,-1-3 0,-2-1 0,62-61 0,-79 70-668,5-1-63,-28 25-172,-1 0-1,0-1 0,0 1 0,1 0 1,-1-1-1,0 1 0,0-1 0,0 1 1,0 0-1,0-1 0,0 1 0,0 0 1,0-1-1,0 1 0,0 0 0,0-1 1,0 1-1,-1 1 0,-19 81-21,-2 3-373,19-74 370,-1 18-1440,4-30 1394,1 1-1,-1 0 1,0-1 0,0 1-1,0-1 1,0 1 0,1-1-1,-1 1 1,0-1 0,0 1 0,1-1-1,-1 1 1,0-1 0,1 1-1,-1-1 1,1 0 0,-1 1-1,0-1 1,1 1 0,-1-1-1,1 0 1,-1 0 0,1 1-1,-1-1 1,1 0 0,-1 0 0,1 0-1,0 1 1,-1-1 0,1 0-1,-1 0 1,1 0 0,-1 0-1,1 0 1,0 0 0,-1 0-1,1 0 1,-1 0 0,1 0-1,-1-1 1,1 1 0,-1 0 0,2-1-1,14-2-650,4-4-128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18908,'-3'1'2393,"4"3"-1553,2-2-448,0-5 1712,1-1-2024,4-1 1137,2 0-1081,1-3-136,2 1-136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20452,'4'-3'333,"1"1"-1,-1 0 0,1 1 0,-1-1 1,1 1-1,0 0 0,-1 0 0,1 0 1,0 1-1,0-1 0,0 1 0,-1 0 1,1 1-1,0-1 0,0 1 0,0 0 1,-1 0-1,6 2 0,-8-2-305,0-1-1,1 1 1,-1 0-1,0 0 1,0 0-1,0 0 1,0 0-1,0 0 1,0 1-1,0-1 0,0 1 1,0-1-1,-1 1 1,1-1-1,-1 1 1,1 0-1,-1 0 1,0 0-1,0 0 1,1 0-1,-1 0 1,-1 0-1,1 1 1,0-1-1,0 0 1,-1 0-1,0 1 1,1-1-1,-1 0 1,0 1-1,0-1 1,0 0-1,0 1 1,-1-1-1,1 0 0,0 1 1,-1-1-1,-1 2 1,-4 9-18,0-1 0,-1 0-1,-1 0 1,0-1 0,0 0 0,-2-1 0,1 0 0,-17 14-1,9-8 12,-24 29 0,40-43-18,-1 0 0,1 0 1,0 0-1,0 0 0,-1 0 1,1 0-1,1 0 0,-2 5 0,1-7-12,1 1-1,0 0 0,0-1 0,0 1 0,0 0 1,0-1-1,0 1 0,0-1 0,1 1 0,-1 0 1,0-1-1,0 1 0,0-1 0,1 1 0,-1 0 1,0-1-1,0 1 0,1-1 0,-1 1 0,1-1 1,-1 1-1,1 0 0,2 0-103,-1 0 1,1 1-1,-1-1 1,1-1 0,0 1-1,-1 0 1,1-1-1,0 1 1,0-1-1,0 0 1,-1 0-1,1 0 1,3 0-1,9-2-309,-1 0 0,27-7 0,-30 7 233,19-5-382</inkml:trace>
  <inkml:trace contextRef="#ctx0" brushRef="#br0" timeOffset="1">411 141 20252,'0'6'2457,"1"-1"1120,2-2-2513,-2-1-1784,1-2-497,1-2 953,0-1-248,5-1-176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82 290 15371,'-20'22'2107,"10"-12"-1259,0 1 1,0 1 0,-8 12-1,17-21-759,-1 0 0,0 0 0,1-1 1,0 1-1,-1 0 0,1 0 0,1 0 0,-1 0 0,0 0 0,1 1 0,-1-1 0,1 0 0,0 0 1,0 0-1,0 0 0,0 0 0,1 1 0,-1-1 0,3 5 0,-3-7-59,1 0 0,-1 1 0,1-1-1,-1 0 1,1 0 0,0 0 0,-1 0 0,1 0-1,0-1 1,0 1 0,0 0 0,-1 0 0,1 0-1,0-1 1,0 1 0,0 0 0,0-1-1,0 1 1,1-1 0,-1 1 0,0-1 0,0 0-1,0 1 1,0-1 0,0 0 0,1 0 0,-1 0-1,0 0 1,0 0 0,0 0 0,1 0 0,-1 0-1,0 0 1,0-1 0,0 1 0,0-1 0,1 1-1,-1 0 1,0-1 0,1-1 0,6-2 134,0 0-1,0-1 1,-1-1 0,9-6 0,-11 7-63,8-6 71,-1-1 0,0 0 0,-1-1-1,0 0 1,16-28 0,-13 16-59,-1 0 0,16-48 0,-25 61-90,0-1 0,-2 1 0,1-1 0,-2 0 0,1-22 0,-1 31-19,-1 0 0,0 0-1,-1 0 1,1 0 0,-1 1 0,1-1 0,-1 0 0,0 1 0,-1-1-1,1 0 1,-1 1 0,1-1 0,-1 1 0,0 0 0,0-1-1,0 1 1,-1 0 0,1 1 0,-1-1 0,0 0 0,0 1 0,0-1-1,-4-2 1,3 4-1,0-1 0,0 1 0,0 0-1,1 1 1,-1-1 0,0 1 0,0 0-1,0 0 1,0 0 0,0 0 0,0 0 0,0 1-1,0 0 1,0 0 0,0 0 0,0 1-1,1-1 1,-1 1 0,-5 3 0,-1 0-3,1 1 0,0 0 1,1 1-1,0 0 0,0 0 0,-7 9 1,10-10-3,0-1 1,0 1 0,1 0-1,0 1 1,0-1 0,1 1-1,-4 8 1,6-13-8,1 1 1,-1-1-1,1 1 1,-1-1-1,1 1 0,0-1 1,0 1-1,0-1 1,0 1-1,1-1 0,-1 1 1,1-1-1,-1 1 1,1-1-1,0 0 1,0 1-1,0-1 0,0 0 1,0 0-1,1 0 1,-1 1-1,1-1 0,-1-1 1,4 4-1,5 3-70,-1 0 0,1-1 0,1 0 0,-1-1 0,1-1 0,18 8 0,-19-9 11,0 0 0,1 1-1,-1 0 1,-1 1 0,1 0 0,-1 0 0,16 16-1,-23-20 71,-1-1-1,0 1 0,0 0 0,1-1 0,-1 1 1,0 0-1,0 0 0,-1 0 0,1 0 1,0 0-1,-1 0 0,1 0 0,-1 0 0,1 0 1,-1 0-1,0 0 0,0 4 0,-1-2-30,0 1-1,0 0 0,-1-1 1,1 1-1,-5 7 1,4-8-66,0 0 0,0 1 1,0-1-1,1 0 1,0 1-1,0-1 1,-1 10-1,2-9-69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18884,'2'-1'3014,"13"-1"-1787,-12 1-1013,0 1-1,0 0 1,0 0 0,0 0 0,0 0 0,-1 0-1,1 0 1,0 1 0,0-1 0,0 1-1,0 0 1,-1 0 0,1 0 0,0 1-1,-1-1 1,1 0 0,-1 1 0,0 0-1,1-1 1,-1 1 0,0 0 0,0 0-1,0 0 1,2 3 0,-2-1-212,0-1 1,0 1-1,-1 0 1,1 0-1,-1-1 1,0 1-1,0 1 1,0-1-1,-1 0 1,1 0-1,-1 0 1,0 0-1,0 0 1,0 0-1,-1 0 1,-1 7-1,-1 0-94,0 0-1,-2 0 0,1 0 0,-8 13 0,4-9-337,8-15 396,0 0 0,0 1 0,0-1 0,0 1 1,0-1-1,0 1 0,0-1 0,0 0 0,0 1 1,0-1-1,0 0 0,1 1 0,-1-1 0,0 1 1,0-1-1,0 0 0,0 1 0,1-1 0,-1 0 1,0 1-1,0-1 0,1 0 0,-1 1 0,0-1 1,1 0-1,-1 0 0,0 1 0,1-1 0,13 10-518,-4-4 324,-7-2 188,1-1 0,-1 1 0,1 0 0,-1 0 0,-1 0 0,1 1 0,0-1 0,-1 1 0,0-1 0,3 9 0,-5-10 75,1 0 0,-1 1-1,0-1 1,0 1-1,0-1 1,0 0-1,-1 1 1,1-1 0,-1 1-1,0-1 1,0 0-1,0 0 1,0 1-1,-1-1 1,1 0 0,-4 5-1,-1 0 263,1 0-1,-1 0 1,-1-1 0,-11 11-1,15-15-245,0-1-1,1 1 1,-1-1 0,0 0-1,-1 0 1,1-1-1,0 1 1,0-1 0,-1 1-1,1-1 1,-1 0-1,1 0 1,-1 0 0,1-1-1,-7 1 1,9-1-127,1 0 0,-1 0 0,0-1 1,1 1-1,-1 0 0,0 0 0,1-1 1,-1 1-1,0 0 0,1-1 0,-1 1 1,1 0-1,-1-1 0,1 1 0,-1-1 1,1 1-1,-1-1 0,1 1 0,-1-1 1,1 0-1,-1 1 0,1-1 0,0 1 1,0-1-1,-1 0 0,1 1 0,0-1 1,0 0-1,0 0 0,-1 1 0,1-1 1,0 0-1,0 1 0,0-1 0,0 0 1,0 1-1,1-1 0,-1 0 0,0 0 0,1-1 1,4-4-671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19412,'-3'18'4772,"-9"11"-2186,4-9-1779,2-5-499,-2 6-166,0 0 0,2 0 0,0 1 0,1 0 0,-1 23 0,6-43-140,0 0-1,0 0 1,0 0 0,0 0-1,0 0 1,0 1 0,1-1 0,-1 0-1,1 0 1,-1 0 0,1 0-1,0-1 1,0 1 0,0 0 0,0 0-1,0 0 1,0-1 0,2 3-1,-1-3-50,-1 0-1,0 0 1,1 0 0,0 0-1,-1-1 1,1 1-1,-1 0 1,1-1-1,0 0 1,0 1-1,-1-1 1,1 0-1,0 0 1,0 1-1,-1-1 1,1-1-1,2 1 1,3-1-329,0-1 0,-1 0 1,1 0-1,0 0 0,-1-1 0,1 0 0,-1-1 1,0 1-1,6-6 0,0 0-426,-1-1 0,-1 0 0,0 0 0,0-1 0,-1-1 0,0 0 0,-1 0 0,12-24 0,-18 25 1499,-5 11 303,-2 6 58,-15 24 2342,-32 62 0,45-78-3072,1 1 0,1 0 0,0 0 1,0 1-1,2-1 0,-4 32 0,7-42-518,0-1 1,0 0 0,0 0-1,0 0 1,1 0-1,0 0 1,0 0-1,0 0 1,0 0 0,0 0-1,1 0 1,2 4-1,0-1-319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6 441 19372,'-6'1'1753,"11"-2"-1153,6-6-248,16-6 896,6-7-288,12-7-416,3-6-144,7-12-280,4 2-192,-6-7-712,-2 0 1496,-14-5-792,-5 4 0,-9 5-80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18852,'2'17'1616,"18"-11"-1015,13-9-257,17 0 584,7-1-224,2-12-136,0 5-48,-6 5-272,-4-1-184,-15 8-464,-10 6-320,-22 0 568,-11 1-72,-18-6-112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20500,'19'0'2065,"8"-1"-1257,4-5-352,4 0 960,-2-2-207,1 2-665,-2 0-640,-5 2 176,-7 4-80,-11-6-152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15883,'-1'1'78,"0"-1"0,1 1-1,-1-1 1,1 1-1,-1 0 1,1-1-1,-1 1 1,1 0 0,0-1-1,-1 1 1,1 0-1,0 0 1,-1-1 0,1 1-1,0 0 1,0 0-1,0-1 1,0 1-1,0 0 1,0 0 0,0 0-1,0-1 1,0 1-1,0 0 1,0 0-1,0-1 1,1 1 0,-1 0-1,0 0 1,1-1-1,-1 1 1,0 0 0,1 0-1,-1-1 1,1 1-1,-1-1 1,1 1-1,-1 0 1,1-1 0,-1 1-1,1-1 1,0 1-1,-1-1 1,1 0-1,0 1 1,0-1 0,-1 0-1,1 1 1,0-1-1,0 0 1,1 1 0,5 1 326,1 0 0,0 0 0,-1 0 0,12 0 0,113 3 1368,210-17-1,-238 6-1437,679-33 542,-572 25-955,151-1-271,-355 15 305,-5 0 10,0-1-1,1 1 1,-1 0-1,0 0 1,0 1-1,1-1 0,-1 0 1,0 1-1,0-1 1,0 1-1,1 0 1,-1 0-1,0 0 1,3 2-1,-10-2-388,1 1 0,-1-1-1,0 0 1,0 0 0,-6 0-1,-4-1-132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14643,'4'1'5517,"-4"-1"-5437,10-11 2828,15-24-942,-19 26-1308,147-199 2538,-150 204-3189,14-16 13,-17 19-21,1 1-1,-1-1 1,1 0 0,-1 1-1,1-1 1,-1 1 0,1-1-1,-1 1 1,1 0 0,-1-1 0,1 1-1,0 0 1,-1-1 0,1 1-1,0 0 1,-1 0 0,1-1-1,0 1 1,0 0 0,-1 0-1,1 0 1,0 0 0,-1 0-1,1 0 1,0 0 0,1 0 0,-1 2-5,-1 0 1,1-1 0,0 1 0,0 0 0,-1 0 0,1 0 0,-1-1 0,1 1 0,-1 0 0,0 0 0,0 0 0,0 0 0,0 0 0,0 0 0,0-1 0,-1 4 0,0 3-11,-13 113 42,0-23-747,16-76-982,-2-22 1661,1 1 0,-1-1 1,0 0-1,0 1 0,0-1 0,1 1 0,-1-1 0,0 1 0,0-1 0,1 0 0,-1 1 1,0-1-1,1 1 0,-1-1 0,0 0 0,1 0 0,-1 1 0,1-1 0,-1 0 0,0 1 1,1-1-1,-1 0 0,1 0 0,-1 0 0,1 0 0,-1 0 0,1 1 0,-1-1 0,1 0 0,-1 0 1,1 0-1,-1 0 0,1 0 0,-1 0 0,1-1 0,-1 1 0,1 0 0,-1 0 0,0 0 1,2-1-1,7-5-744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20516,'7'5'1737,"-5"-1"-1273,-1 0-216,5 5 456,-2-3-728,-1-5 144,1-1-160,8-9-192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19476,'7'-2'710,"0"-1"0,0 2-1,1-1 1,-1 1 0,1 0 0,-1 0-1,11 1 1,-16 0-666,0 1 1,0-1-1,0 0 0,-1 1 0,1-1 1,0 1-1,0 0 0,0-1 0,-1 1 1,1 0-1,0 0 0,-1 0 0,1 0 1,-1 1-1,1-1 0,-1 0 1,0 1-1,1-1 0,-1 0 0,0 1 1,0 0-1,0-1 0,0 1 0,0 0 1,0-1-1,-1 1 0,1 0 0,0 0 1,-1 0-1,0 0 0,1 0 1,-1 0-1,0 3 0,0 2-30,0 0 0,0 0 0,-1 0 0,0 0-1,0 0 1,-1-1 0,0 1 0,0 0 0,-3 6 0,-6 9 56,-17 26-1,18-33-25,1 1 0,1 0 0,-8 22-1,15-37-48,1 0 0,-1 0-1,1 0 1,0 0-1,-1 0 1,1 0 0,0 0-1,0 0 1,0 1-1,0-1 1,0 0 0,0 0-1,0 0 1,0 0-1,0 1 1,0-1-1,0 0 1,1 0 0,-1 0-1,1 0 1,-1 0-1,1 0 1,-1 0 0,1 0-1,-1 0 1,2 2-1,0-3-71,-1 1 0,1 0 0,0-1 0,-1 1 0,1 0 0,-1-1-1,1 0 1,0 1 0,0-1 0,-1 0 0,1 0 0,0 0 0,-1 0 0,1 0-1,3-1 1,3-1-164,1 0-1,-1-1 0,0 0 0,0 0 0,0-1 1,10-5-1,10-13-337</inkml:trace>
  <inkml:trace contextRef="#ctx0" brushRef="#br0" timeOffset="1">531 122 23413,'-3'11'2240,"2"-5"-1679,-1-5-473,4 5 2424,2-20-2432,2-2-56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17452,'14'-21'4647,"-8"13"-3489,28-45 920,119-167 450,-145 213-2479,-4 8-21,-3 18-12,-9 33-10,8-51-2,-56 230-702,55-227 581,1-12-44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83 227 14915,'19'-31'3267,"-16"14"-1562,-3 16-1621,0 1 1,0 0 0,0-1 0,0 1-1,0-1 1,0 1 0,0 0 0,-1-1 0,1 1-1,0-1 1,0 1 0,-1 0 0,1-1-1,0 1 1,0 0 0,-1 0 0,1-1-1,0 1 1,-1 0 0,1 0 0,0-1 0,-1 1-1,1 0 1,-1 0 0,1 0 0,0-1-1,-1 1 1,1 0 0,-1 0 0,1 0 0,0 0-1,-1 0 1,0 0 0,-1 0-6,0 1 0,1-1 0,-1 0 0,0 1 0,0-1 1,0 1-1,1 0 0,-1 0 0,0 0 0,0 0 0,1 0 0,-1 0 0,1 0 1,-1 0-1,1 0 0,0 1 0,-1-1 0,0 3 0,-24 32 27,19-25-55,3-5-55,0 0 0,1 1 0,-1 0 0,1 0 0,1 0 0,-1 0 0,1 0 0,1 1 0,-1-1 0,1 0 0,1 1 0,-1-1 0,2 15 0,-1-21 2,1 0 0,-1 0 0,1 1 0,-1-1 0,1 0 0,-1 0 0,1 0-1,0 0 1,0 0 0,0 0 0,0 0 0,-1 0 0,1 0 0,0 0 0,1 0 0,-1-1 0,0 1-1,0 0 1,0-1 0,0 1 0,0-1 0,1 1 0,-1-1 0,0 0 0,0 1 0,1-1 0,-1 0-1,0 0 1,1 0 0,-1 0 0,0 0 0,1 0 0,1-1 0,-1 1-3,0 0 1,0 0 0,0 0-1,0 0 1,0 1-1,0-1 1,0 1-1,0-1 1,0 1 0,0 0-1,-1-1 1,1 1-1,3 2 1,-1 1 2,-1 0 1,0-1 0,-1 1-1,1 0 1,-1 1 0,1-1-1,-1 0 1,-1 1 0,1-1-1,0 1 1,-1 0-1,0-1 1,0 7 0,2 11-1,0 33 0,-3-45 0,1 18 38,-1 0 0,-1 0 0,-2 0 0,-1-1 0,0 1 0,-2-1 0,-12 31 0,17-54 13,-1 0 1,-1 0-1,1 0 1,0 0-1,-1 0 1,-5 5 0,8-9-40,0 1 0,-1-1 1,1 1-1,-1-1 0,1 1 1,-1-1-1,1 1 1,-1-1-1,1 0 0,-1 1 1,1-1-1,-1 0 0,1 1 1,-1-1-1,0 0 1,1 0-1,-1 0 0,0 0 1,1 0-1,-1 0 0,1 1 1,-1-1-1,0-1 1,1 1-1,-1 0 0,0 0 1,1 0-1,-1 0 1,0 0-1,1 0 0,-1-1 1,1 1-1,-1 0 0,1-1 1,-1 1-1,0 0 1,1-1-1,-1 1 0,1-1 1,0 1-1,-1-1 0,1 1 1,-1-1-1,1 1 1,0-1-1,-1 1 0,1-1 1,0 1-1,-1-1 0,1 1 1,0-1-1,0 0 1,0 1-1,0-1 0,-1 0 1,-1-6 7,0 0 1,1 0 0,-1 0-1,1 0 1,1-1-1,-1 1 1,2-11-1,7-54-164,-7 66 136,5-31-102,2 0 0,1 0 0,2 1 0,1 1 0,2 0 0,2 0 0,1 1 0,39-56 0,-40 71 107,1 0 1,0 1-1,2 1 1,0 1 0,1 0-1,39-22 1,-57 38 124,-10 6-49,-27 27 14,26-20-58,0 0 0,1 0 1,-12 26-1,18-36-20,0 0 1,1 1-1,-1-1 1,1 0 0,0 1-1,0-1 1,1 1-1,-1 0 1,1-1-1,0 1 1,-1 0-1,2-1 1,-1 1 0,0 0-1,1-1 1,-1 1-1,1-1 1,0 1-1,1-1 1,-1 1 0,0-1-1,3 4 1,-2-5 3,0-1 1,0 1 0,0 0-1,1-1 1,-1 0-1,1 1 1,-1-1 0,1 0-1,-1 0 1,1 0 0,0-1-1,-1 1 1,1-1 0,0 1-1,0-1 1,-1 0-1,1 0 1,0 0 0,0 0-1,-1-1 1,1 1 0,3-2-1,7 0 35,0-2 0,0 0 0,15-7-1,-7 1 10,1-1-1,-2-1 0,1-1 0,-2-1 0,0 0 0,0-2 0,-2 0 0,26-30 0,-38 41-42,-1-1-1,0 1 0,0-1 1,0 1-1,-1-1 1,0 0-1,0 0 0,0-1 1,-1 1-1,3-9 1,-5 15-12,0-1 1,0 1 0,0 0 0,1-1 0,-1 1-1,0-1 1,0 1 0,0-1 0,0 1 0,0 0-1,0-1 1,0 1 0,0-1 0,0 1 0,0-1-1,0 1 1,0-1 0,0 1 0,0-1 0,0 1-1,0 0 1,-1-1 0,1 1 0,0-1 0,0 1-1,-1 0 1,1-1 0,0 1 0,0 0 0,-1-1-1,1 1 1,0 0 0,-1-1 0,1 1 0,0 0-1,-1 0 1,1-1 0,-1 1 0,1 0 0,-1 0-1,1 0 1,0-1 0,-1 1 0,1 0 0,-1 0-1,1 0 1,-1 0 0,1 0 0,-1 0-1,1 0 1,0 0 0,-1 0 0,1 0 0,-1 0-1,1 1 1,-1-1 0,1 0 0,-1 0 0,1 0-1,0 0 1,-1 1 0,1-1 0,-1 0 0,-3 2 2,1 0 0,-1 1 0,1-1 1,-1 0-1,-4 6 0,-1 1-3,0 1 0,0 0 0,-9 15 0,16-21 3,0 0 0,-1 0 0,1 0-1,1 0 1,-1 0 0,1 1 0,-1-1-1,1 0 1,0 1 0,1-1 0,-1 1-1,1-1 1,0 8 0,0-11 1,1 1-1,-1-1 1,0 1-1,1-1 1,-1 1 0,1-1-1,-1 1 1,1-1 0,0 0-1,-1 1 1,1-1-1,0 0 1,0 0 0,0 0-1,0 1 1,0-1 0,0 0-1,0 0 1,1-1-1,-1 1 1,2 1 0,0-1 6,0 0 0,0 0-1,0 0 1,0 0 0,0-1 0,0 1 0,0-1 0,0 0 0,1 0 0,2-1 0,5 0 31,-1-1 1,0-1 0,0 1-1,0-2 1,14-5 0,-10 1 4,0-1 0,0 0-1,-1 0 1,-1-1 0,1-1 0,-2 0 0,1-1 0,10-15 0,-34 36-66,8-1 15,-1 0 0,1 0 0,1 0-1,0 0 1,0 1 0,0-1 0,-1 14 0,4-20 7,0-1-1,0 1 1,-1-1 0,2 1 0,-1 0-1,0-1 1,0 1 0,0-1 0,1 1-1,-1-1 1,1 1 0,-1-1 0,1 1-1,0-1 1,-1 1 0,1-1 0,0 0-1,0 1 1,2 1 0,-2-2 1,1 0 1,0 0 0,0-1-1,0 1 1,0 0-1,0 0 1,0-1-1,0 0 1,0 1 0,0-1-1,0 0 1,0 0-1,1 0 1,-1 0 0,0 0-1,0 0 1,0-1-1,0 1 1,2-2-1,5-1 23,0 0 0,0 0 0,0-1 0,-1 0-1,0-1 1,0 0 0,0 0 0,-1-1 0,13-11-1,-16 13-1,0 1-1,0-1 0,-1 0 0,1-1 1,-1 1-1,0-1 0,0 1 0,0-1 1,-1 0-1,0 0 0,0 0 0,0 0 0,0-1 1,-1 1-1,0 0 0,0-1 0,0-10 1,-1 14-12,-1 1 0,1-1 1,-1 0-1,1 0 1,-1 1-1,0-1 1,0 0-1,0 1 1,0-1-1,0 1 1,0-1-1,0 1 1,-1-1-1,0 0 0,1 2-11,1-1-1,0 1 1,-1 0-1,1-1 0,0 1 1,-1 0-1,1 0 1,-1-1-1,1 1 0,0 0 1,-1 0-1,1 0 1,-1 0-1,1 0 0,-1 0 1,1 0-1,0-1 1,-1 1-1,1 0 0,-1 0 1,1 1-1,-1-1 1,1 0-1,-1 0 1,1 0-1,0 0 0,-1 0 1,1 0-1,-1 1 1,1-1-1,0 0 0,-1 0 1,1 0-1,0 1 1,-1-1-1,1 0 0,0 1 1,-1-1-1,1 0 1,0 1-1,-1-1 0,1 0 1,0 1-1,0-1 1,0 1-1,-1-1 0,1 0 1,0 1-1,0-1 1,0 1-1,0-1 0,0 1 1,0-1-1,0 1 1,0-1-1,0 0 0,0 1 1,0 0-1,0 0-3,0-1 0,0 1 0,0 0 0,0 0 0,1-1 0,-1 1 0,0 0 0,0 0-1,1-1 1,-1 1 0,0 0 0,1-1 0,-1 1 0,1 0 0,-1-1 0,1 1 0,-1-1 0,1 1 0,-1-1-1,1 1 1,0-1 0,-1 1 0,2 0 0,22 11-23,-12-5 6,1 1-2,0 0-1,0-1 0,1 0 1,0-1-1,0 0 0,0-2 0,19 5 1,-27-8 17,1 0 0,0 0 0,0-1 0,0 1 1,0-2-1,0 1 0,0-1 0,0 0 0,0 0 0,-1-1 1,1 0-1,0 0 0,-1-1 0,0 0 0,1 0 0,-1 0 1,0-1-1,6-4 0,-6 3 5,0 1 1,-1-1 0,1-1-1,-1 1 1,0-1-1,0 0 1,-1 0 0,0 0-1,0 0 1,0-1-1,-1 0 1,0 1 0,0-1-1,-1-1 1,0 1-1,0 0 1,0 0 0,-1-1-1,0-10 1,0 17-6,-1 0 0,0 0 0,0 0 0,0 0 0,0-1 0,0 1 0,0 0 1,0 0-1,-1 0 0,1 0 0,0 0 0,0 0 0,-1 0 0,1 0 0,-1 0 0,1 0 0,-1 0 0,1 0 1,-1 1-1,0-1 0,-1-1 0,2 1 0,-1 1 0,0 0 1,0 0-1,0-1 1,1 1-1,-1 0 0,0 0 1,0 0-1,0 0 0,0 0 1,0 0-1,1 0 0,-1 1 1,0-1-1,0 0 0,0 0 1,1 1-1,-1-1 0,0 0 1,-1 1-1,-2 2-7,0-1 0,0 1 1,0 0-1,0 0 0,1 0 0,-1 1 0,1-1 1,-3 5-1,-8 13-42,1-4 38,1 2 0,-10 20 0,20-35 14,0 0 0,0 1-1,0 0 1,1-1 0,0 1-1,0 0 1,0-1 0,0 1 0,1 0-1,0 0 1,0 0 0,0 0-1,0 0 1,3 8 0,-3-11 6,0-1 0,1 0 0,-1 1 1,1-1-1,0 0 0,-1 0 0,1 0 1,0 1-1,0-1 0,-1 0 0,1 0 1,0 0-1,0 0 0,0 0 0,1-1 0,-1 1 1,0 0-1,0 0 0,0-1 0,3 2 1,-2-2-99,0 1 0,1-1 1,0 1-1,-1-1 0,1 0 0,-1 0 1,1 0-1,-1-1 0,1 1 1,3-1-1,5-3-495,1 0 1,-1 0-1,19-11 1,-24 12 495,25-13-443,3-3-212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19388,'-9'9'2441,"8"-1"-1425,-1 1-472,1-2 2553,-2-3-1865,3 2-1056,4 0-472,-1-3-952,3-2 1768,-3-4-720,7-7-136,3-1-168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20684,'9'-6'1119,"36"-22"1660,-42 27-2553,0-1 0,0 1 0,0 0 0,0 0 0,0 0 0,0 0 0,0 1 1,0-1-1,0 1 0,0 0 0,0 0 0,1 0 0,4 1 0,-7-1-200,0 1 0,0-1 0,0 1 0,0 0 0,0-1 0,0 1 0,-1 0 0,1 0 0,0-1 0,0 1 0,-1 0 0,1 0 0,0 0 0,-1 0 0,1 0 0,-1 0-1,1 0 1,-1 0 0,0 0 0,1 0 0,-1 0 0,0 0 0,0 1 0,0-1 0,0 0 0,0 0 0,0 0 0,0 0 0,0 0 0,0 0 0,0 1 0,-1-1 0,0 2 0,0 4-11,-1 1 0,-1-1 0,-4 12 0,-10 13 27,-22 33-1,25-43 2,0 0-1,2 1 1,0 0 0,-8 27-1,19-48-40,0 0 0,1 0-1,-1-1 1,1 1 0,-1 0-1,1 0 1,0 0 0,-1 0 0,1 0-1,0 0 1,0-1 0,1 1-1,-1 0 1,0 0 0,1 0 0,-1 0-1,1-1 1,-1 1 0,1 0-1,0 0 1,0-1 0,0 1-1,0 0 1,0-1 0,0 1 0,2 1-1,-1-2-30,0 0-1,1 1 0,-1-1 1,1 0-1,-1 0 0,1-1 1,0 1-1,-1-1 0,1 1 1,0-1-1,-1 0 0,1 0 0,0 0 1,0 0-1,-1 0 0,1 0 1,4-2-1,-3 1 42,1 0 1,0-1-1,0 1 1,-1-1-1,1 0 0,-1 0 1,0-1-1,1 1 0,-1-1 1,0 0-1,0 0 0,-1 0 1,1-1-1,4-5 0,12-19-81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14 531 13923,'-9'14'1616,"5"-7"-816,4-4-191,7-5 1247,6-5-496,11-13-295,3-1-113,15-15-216,1-6-112,10-12-152,2-5-104,-1-2-320,-2 0-272,-8 10-640,-7 1 40,-12 11 608,-10 6-176,-13 14-128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16195,'2'3'1857,"2"-3"-1217,5-6-120,2-5 1008,11-12-559,6-7-121,17-12-200,8-7-72,7-11-288,3-3-224,1-3-688,0 0-352,-6 5 760,-2 3-152,-10 11-200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15403,'-3'3'140,"-6"14"2996,9-17-3050,0 0 0,0 1 0,0-1 0,1 1 0,-1-1 1,0 0-1,0 1 0,1-1 0,-1 0 0,0 0 0,1 1 0,-1-1 0,0 0 0,1 0 1,-1 1-1,0-1 0,1 0 0,-1 0 0,0 0 0,1 0 0,-1 1 0,1-1 1,-1 0-1,1 0 0,-1 0 0,0 0 0,1 0 0,-1 0 0,1 0 0,-1 0 0,0 0 1,1 0-1,-1 0 0,1-1 0,-1 1 0,0 0 0,1 0 0,94-11 2479,-70 7-2659,1 1 0,-1 1 1,1 1-1,0 1 0,43 6 0,-69-6 71,19 5-167,-18-4 168,0-1 1,-1 0 0,1 0-1,-1 0 1,1 0 0,-1 0-1,1 1 1,-1-1 0,1 0-1,-1 1 1,1-1 0,-1 0-1,1 1 1,-1-1 0,1 0-1,-1 1 1,0-1 0,1 1-1,-1-1 1,0 1 0,1-1-1,-1 1 1,0-1 0,1 1-1,-1-1 1,0 1 0,0 0-1,0 0 1,-5 5-551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18236,'0'13'1960,"13"-6"-1071,2-1-337,13-2 1304,7 2-624,7-6-448,2 0-175,4-3-713,-1 3-489,-1 2 553,-6 1-120,-11 1-160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180 118 13635,'1'-1'53,"3"-7"577,0 0-1,-1-1 1,1 1 0,-2-1-1,1 0 1,-1 0-1,-1 0 1,1 0 0,-1-17-1,-1 26-560,0-1 1,0 1-1,0-1 0,-1 0 0,1 1 1,0-1-1,0 1 0,0-1 0,-1 1 0,1-1 1,0 1-1,-1-1 0,1 1 0,0-1 0,-1 1 1,1-1-1,-1 1 0,1-1 0,0 1 0,-1 0 1,1-1-1,-1 1 0,1 0 0,-1-1 0,0 1 1,1 0-1,-1 0 0,1 0 0,-1-1 0,1 1 1,-1 0-1,0 0 0,1 0 0,-1 0 1,0 0-1,1 0 0,-1 0 0,1 0 0,-1 0 1,0 1-1,1-1 0,-2 0 0,-1 1 66,0 0 0,0 1 0,0-1-1,1 1 1,-1-1 0,0 1 0,-3 2-1,-11 13 10,1 1-1,1 0 0,1 1 0,0 0 1,1 1-1,-10 23 0,16-31-116,0 1-20,1 1 1,0 0-1,0 0 0,-4 22 1,8-29-5,1 0 0,-1 1 1,2-1-1,-1 0 0,1 0 0,0 1 1,0-1-1,1 0 0,0 0 0,0 0 1,4 9-1,-4-13 6,0-1 0,0 1 0,0-1 0,1 1 0,-1-1 0,1 0 0,0 0 0,0 1 0,-1-1 0,1 0 0,1-1 0,-1 1 0,0 0 0,0-1 0,1 1 0,-1-1 0,5 2 0,-3-1 30,0-1 1,1 0 0,0 0-1,-1-1 1,1 1 0,-1-1-1,1 0 1,0 0 0,8-2-1,-4 0 106,1 0-1,-1-1 1,0 0-1,0 0 1,0-1-1,0 0 1,-1-1-1,1 0 1,11-9-1,-18 12-71,1 0 0,-1 0 0,0 0-1,0-1 1,0 1 0,0-1 0,0 0 0,-1 0-1,1 1 1,-1-1 0,0 0 0,0 0 0,0 0-1,0 0 1,0 0 0,0-5 0,-1 6-60,0 0 0,0 1 0,-1-1 0,1 1 0,0-1 0,-1 1 0,1-1 0,-1 1 0,0-1 0,1 1 0,-1 0 0,0-1 0,0 1 0,0 0 0,0-1 0,0 1 0,0 0 0,0 0 0,0 0 0,0 0 0,-1 0 0,1 0 0,0 1 0,-1-1 1,1 0-1,-1 0 0,1 1 0,-1-1 0,1 1 0,-1 0 0,1-1 0,-1 1 0,1 0 0,-4 0 0,1 0-145,1-1 0,-1 1 0,0 0 0,0 1 0,0-1 1,0 1-1,1-1 0,-1 1 0,0 0 0,-6 3 0,8-3 55,0 0 0,0 1 0,0-1 0,0 0 0,0 1 0,0-1 0,0 1-1,1-1 1,-1 1 0,1 0 0,-1 0 0,1 0 0,-1 0 0,1 0 0,0 0 0,0 0 0,0 0 0,-1 4 0,3 6-393,6-2-45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21877,'0'-4'2632,"-3"4"-1752,0 5 2281,2 1-2233,-2-2-496,3 2-976,3 0-632,-2-2 976,5-3-712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18180,'3'-2'1156,"0"0"1551,-5 9-865,0-3-1507,2-3-326,-16 37 584,1 2 0,3-1 0,1 2 0,-9 65 0,19-104-568,1 1 1,0 0-1,0 0 0,0 0 1,0 0-1,0 0 0,1-1 1,-1 1-1,1 0 0,0 0 1,0-1-1,0 1 1,0 0-1,2 3 0,-1-5-16,-1 1 0,1-1 0,-1 1-1,1-1 1,0 0 0,0 0 0,-1 0-1,1 0 1,0 0 0,0 0-1,0 0 1,0-1 0,0 1 0,0-1-1,1 0 1,-1 1 0,0-1 0,0 0-1,0 0 1,3-1 0,9 0-160,-1-2 0,0 1 0,0-2 0,0 0 0,-1 0 0,1-2 0,-1 1 0,0-1 0,0-1 0,-1 0 0,0-1 0,0 0 0,15-16 0,0-4-296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18372,'-13'30'2184,"-2"3"-1471,0 0-289,4 1 1168,5-2-720,-1-6-392,10-5-808,0-7-392,10-9-464,1-4 912,3-8-296,5-3-193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19748,'-20'13'841,"1"1"-1,1 0 0,-18 19 1,31-28-721,0 1 1,0-1-1,0 1 1,1 0-1,0 1 1,0-1-1,1 1 1,0 0 0,0 0-1,0 0 1,1 0-1,0 0 1,-2 14-1,4-20-119,0 1 1,0 0-1,0 0 0,1 0 0,-1-1 0,0 1 0,1 0 1,-1 0-1,1-1 0,-1 1 0,1 0 0,0-1 0,-1 1 0,1-1 1,0 1-1,0-1 0,0 1 0,1-1 0,-1 1 0,0-1 1,0 0-1,1 0 0,-1 0 0,1 0 0,-1 0 0,1 0 0,-1 0 1,1 0-1,0-1 0,-1 1 0,5 0 0,5 2-41,0-1-1,0 0 0,0-1 1,15 0-1,3 0-22,-5 5 44,-19 1 24,-12 4 25,-11 2-17,-1-1 0,0-1 1,-1 0-1,-30 11 0,41-18-80,6-3-80,0 0 0,0 0 0,1-1 0,-1 1 0,0 0 1,0-1-1,-3 1 0,5-1 125,1 0 0,-1 0 0,1 0 0,-1 0 0,1-1 1,-1 1-1,1 0 0,-1 0 0,1 0 0,0 0 0,-1 0 0,1-1 0,-1 1 0,1 0 1,0 0-1,-1-1 0,1 1 0,-1 0 0,1-1 0,0 1 0,0 0 0,-1-1 0,1 1 1,0 0-1,-1-1 0,1 1 0,0-1 0,0 1 0,0 0 0,0-1 0,-1 1 0,1-1 1,0 1-1,0-1 0,0 1 0,0-1 0,0 1 0,0 0 0,0-1 0,0 1 0,0-1 0,0 1 1,0-1-1,1 1 0,-1-1 0,0 1 0,0-1 0,0 1 0,1 0 0,-1-1 0,7-13-448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19172,'8'-5'981,"1"0"0,0 1-1,0 0 1,17-5 0,-23 8-829,0 1 0,0-1 0,0 0 0,0 1 0,0 0 0,0 0 0,0 0 0,0 0-1,0 0 1,0 1 0,0-1 0,0 1 0,-1 0 0,1 0 0,0 0 0,0 0 0,0 0 0,-1 1 0,1-1 0,2 3 0,-4-3-105,0 0-1,0 0 1,0 0 0,0 1-1,0-1 1,0 0 0,0 1-1,0-1 1,-1 1 0,1-1-1,-1 1 1,1-1 0,-1 1-1,1-1 1,-1 1 0,0 0-1,0 1 1,0 2 5,0-1 0,0 1 0,-1-1 0,0 0 0,0 0 0,-2 6 0,-2 5 18,-2-1 0,-12 21 0,19-34-68,-30 45 196,-40 48 0,14-23 81,56-70-276,0-1-1,0 0 1,0 0-1,0 0 1,0 0-1,0 0 1,-1 0-1,1 0 1,0 0-1,0 1 1,0-1-1,0 0 1,0 0-1,0 0 1,0 0 0,0 0-1,0 1 1,0-1-1,0 0 1,0 0-1,0 0 1,0 0-1,0 0 1,0 1-1,0-1 1,0 0-1,0 0 1,0 0-1,0 0 1,0 0-1,0 1 1,0-1-1,0 0 1,0 0-1,0 0 1,0 0-1,0 0 1,0 1-1,1-1 1,-1 0-1,0 0 1,0 0-1,0 0 1,0 0-1,0 0 1,0 0 0,1 0-1,9 1 47,17-6-30,-25 5-10,175-26-2187,-155 23 1782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 15907,'0'0'102,"-1"1"0,0-1-1,1 0 1,-1 1 0,1-1 0,-1 0-1,1 1 1,-1-1 0,1 1-1,-1-1 1,1 1 0,0-1-1,-1 1 1,1-1 0,0 1 0,-1-1-1,1 1 1,0 0 0,0-1-1,-1 1 1,1-1 0,0 1-1,0 0 1,0-1 0,0 1 0,0 0-1,0-1 1,0 2 0,1-1 28,-1 0 0,1-1 0,0 1 0,0-1 0,-1 1 0,1-1 0,0 1 0,0-1 0,0 1 0,0-1 0,0 0 0,0 1 0,0-1 0,0 0 0,-1 0 0,3 0 0,43 1 2175,38-10-77,35-2-654,414 25 413,-467-8-1984,0-4 0,0-2 0,0-3 0,0-3 0,-1-3 0,104-27 0,-138 27-74,1-1 0,-1-1 0,33-19 0,-55 25-114,-1 1-1,1 0 1,15-5 0,-24 9 159,0 0 1,0 0 0,0 0 0,0 0-1,0 1 1,0-1 0,-1 0 0,1 0-1,0 0 1,0 0 0,0 1 0,0-1 0,0 0-1,0 0 1,0 0 0,0 1 0,0-1-1,0 0 1,1 0 0,-1 0 0,0 0-1,0 1 1,0-1 0,0 0 0,0 0-1,0 0 1,0 0 0,0 1 0,0-1-1,1 0 1,-1 0 0,0 0 0,0 0-1,0 0 1,0 0 0,0 1 0,1-1-1,-1 0 1,0 0 0,0 0 0,0 0-1,0 0 1,1 0 0,-1 0 0,0 0-1,0 0 1,0 0 0,1 0 0,-1 0 0,0 0-1,0 0 1,0 0 0,1 0 0,-1 0-1,0 0 1,0 0 0,0 0 0,0 0-1,1 0 1,-1 0 0,0 0 0,0-1-1,0 1 1,0 0 0,1 0 0,-1 0-1,0 0 1,-8 11-944,7-10 943,-45 53-703,31-38 346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19180,'0'0'270,"0"1"0,1 0 0,-1 0 0,0 0 0,1 0-1,-1 0 1,0 0 0,0-1 0,0 1 0,0 0 0,0 0 0,0 0 0,0 0-1,0 0 1,-1 0 0,1 0 0,0-1 0,0 1 0,-1 0 0,1 0 0,-1 1 0,-9 34 1373,8-29-1369,-50 132 620,28-80-761,23-59-132,1 0 1,0 1-1,0-1 0,-1 1 1,1-1-1,0 0 0,0 1 1,0-1-1,0 0 0,0 1 0,-1-1 1,1 1-1,0-1 0,0 1 1,0-1-1,0 0 0,0 1 1,0-1-1,0 1 0,1-1 1,-1 0-1,0 1 0,0-1 1,0 1-1,0-1 0,0 0 0,1 1 1,-1-1-1,0 1 0,0-1 1,1 0-1,-1 1 0,0-1 1,1 0-1,-1 1 0,2-1 2,-1 0 0,0 1 0,0-1 0,1 0-1,-1 0 1,0 0 0,1 0 0,-1-1 0,0 1-1,0 0 1,1 0 0,0-1 0,45-19 43,-41 17-40,4-2-6,0 1-1,1 0 1,-1 0 0,1 1-1,-1 1 1,17-2 0,-24 3-14,1 1 0,-1 0 0,1 0 0,-1 0 0,1 1 0,-1-1 0,1 1 0,-1 0 0,0 0 0,1 0 0,-1 0 0,0 1 0,0-1 0,0 1 0,0 0 0,0 0 0,0 0 0,0 0 0,0 1 0,-1-1 0,0 1 0,1-1 0,-1 1 0,3 4 0,-2-1-19,0 0 0,0 0 0,0 0 0,-1 1 0,1-1 0,0 8 0,-2-11 32,-1 0 1,1 0 0,-1 0-1,0 0 1,0 0 0,0 0-1,0-1 1,-1 1-1,1 0 1,-1 0 0,0 0-1,1 0 1,-1 0 0,-1 0-1,1-1 1,-3 6 0,-1-2-7,-1 0 1,0 0 0,0-1 0,-1 1-1,1-1 1,-1 0 0,-1-1-1,1 0 1,0 0 0,-1-1 0,0 1-1,0-2 1,0 1 0,0-1 0,0 0-1,0-1 1,-1 0 0,1 0-1,0-1 1,-1 0 0,1-1 0,0 0-1,-1 0 1,1 0 0,0-1 0,0 0-1,0-1 1,0 0 0,-10-5 0,12 4-193,-1 0 1,2 0 0,-1 0-1,0-1 1,1 0 0,0 0 0,0 0-1,0 0 1,1-1 0,0 0 0,-6-11-1,-5-21-557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21085,'14'0'2240,"-2"3"-1552,5 1-328,3 0 1361,4 1-937,2-1-184,3-3-304,-1-1-136,0-2-248,-3-4-248,-2-4-696,-3-2 1208,-2 1-304,-4 1-176,-3 1-104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66 21141,'0'-3'226,"1"0"0,-1 1 1,0-1-1,1 1 1,-1-1-1,1 1 1,0 0-1,0-1 1,0 1-1,0 0 0,0-1 1,0 1-1,1 0 1,-1 0-1,1 0 1,-1 0-1,1 0 1,0 0-1,0 1 0,0-1 1,2-1-1,0 1-39,0 0 1,-1 0-1,1 0 0,0 1 0,0-1 0,0 1 0,0 0 0,0 0 0,1 0 0,-1 1 1,0 0-1,5 0 0,-5 0-133,-1 0 1,1 0-1,-1 1 0,0-1 1,1 1-1,-1 0 0,0 0 1,0 0-1,0 1 1,0-1-1,0 1 0,0 0 1,0 0-1,5 4 1,-6-4-50,-1 0 1,1 0 0,-1 0-1,0 0 1,1 0 0,-1 0 0,0 1-1,0-1 1,0 0 0,-1 1 0,1-1-1,-1 1 1,1-1 0,-1 1-1,0-1 1,0 1 0,0-1 0,0 1-1,0-1 1,0 1 0,-1-1 0,-1 4-1,-1 5 5,-1 0 1,0-1-1,-1 0 0,0 0 0,-1 0 0,-12 16 0,-2-1 15,-24 23-1,29-33-2,0-1 0,-32 21 0,42-31-10,5-6-12,10-5 1,-4 5-118,1 1-1,-1 0 1,1 0 0,0 0-1,-1 1 1,1 0 0,-1 0-1,1 0 1,0 1 0,10 2-1,-11-1-295,1-1-1,-1 0 0,1 0 0,-1-1 0,1 0 1,0 0-1,-1 0 0,1-1 0,-1 0 1,1 0-1,11-5 0,5-5-722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16323,'2'-1'444,"0"1"-1,-1-1 0,1 0 0,0 0 0,-1 0 0,1 0 0,-1 0 0,1 0 0,-1 0 0,0 0 1,2-2-1,7-5 836,1 2-734,0 0 1,0 1 0,0 0 0,1 1 0,19-5 0,61-6 656,-71 13-1137,1-1-1,-1 0 1,0-2-1,0-1 1,23-9 0,25-30-520,-69 45 437,0 0 1,0 0-1,0 0 0,0 0 1,0 0-1,0 0 0,0 0 1,0 0-1,0 0 1,0 0-1,1 0 0,-1 0 1,0 0-1,0 0 0,0 0 1,0 0-1,0 0 1,0 0-1,0 0 0,0 0 1,0 0-1,0 0 0,0 0 1,0 0-1,1 0 1,-1 0-1,0 0 0,0 0 1,0 0-1,0 0 0,0 0 1,0 0-1,0 0 0,0 0 1,0 1-1,0-1 1,0 0-1,0 0 0,0 0 1,0 0-1,0 0 0,0 0 1,0 0-1,0 0 1,0 0-1,0 0 0,0 0 1,0 0-1,0 1 0,0-1 1,0 0-1,0 0 1,0 0-1,0 0 0,0 0 1,0 0-1,0 0 0,0 0 1,0 0-1,0 0 1,0 0-1,0 0 0,0 1 1,0-1-1,0 0 0,0 0 1,0 0-1,-4 10-1319,-11 11-251,7-17 1018,1-3-61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15723,'0'0'2954,"-3"11"1001,-7 35-2342,-23 122 341,28-134-1958,2 0 0,2 66 0,4-84-554,-3-16 535,0 0 0,1 1 0,-1-1 0,0 0 0,0 0-1,0 1 1,0-1 0,1 0 0,-1 0 0,0 0 0,0 1 0,0-1-1,1 0 1,-1 0 0,0 0 0,0 0 0,1 0 0,-1 1-1,0-1 1,0 0 0,1 0 0,-1 0 0,0 0 0,1 0-1,-1 0 1,0 0 0,0 0 0,1 0 0,-1 0 0,2-1-29,0 0 1,-1 0-1,1 0 1,-1 0-1,1-1 1,-1 1-1,1 0 1,-1-1-1,0 1 1,1-1-1,-1 1 1,1-3-1,16-24-376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19332,'0'8'1897,"9"-1"-1273,2 1-264,9-2 1128,8-3-536,5 0-560,7 3-80,1-1-280,1 0-144,-6-3-440,-3 0-296,-9-1 1120,-4 4-440,-19-4-80,-1-4-184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17316,'0'26'1952,"9"-8"-1160,2-2-280,7-6 1249,3 2-553,8-5-464,2-3-168,4-2-472,-1-4-264,-1-1-816,-3-1 888,-7 3-160,-7-8-136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232 173 14667,'1'-27'2042,"0"13"-644,-1 1 1,0-1-1,-1 0 1,-5-23-1,6 34-1284,-1 0 1,0 0-1,0 0 0,0 1 1,0-1-1,0 1 0,-1-1 1,1 1-1,-1-1 0,0 1 1,1 0-1,-1 0 0,0 0 1,-1 0-1,1 0 0,0 0 1,0 0-1,-1 1 0,1-1 1,-1 1-1,1 0 0,-1 0 1,0 0-1,1 0 0,-1 0 0,0 0 1,0 1-1,-5-1 0,4 1-88,0 1-1,-1-1 0,1 1 0,0 0 0,-1 0 0,1 0 1,0 1-1,0-1 0,0 1 0,0 0 0,0 0 1,0 0-1,1 1 0,-1 0 0,1-1 0,0 1 0,-1 0 1,-1 4-1,-6 5-13,1 0 0,0 1 0,-12 22 0,14-21-22,-11 29-1,17-39 10,1 0 0,-1 0 0,1 0 0,0 0 0,1 1 0,-1-1 0,1 0 0,0 0 0,0 1 0,0-1 0,1 0 0,0 5 0,-1-8-1,1 1 1,-1-1 0,1 0-1,-1 0 1,1 1 0,-1-1-1,1 0 1,0 0 0,0 0-1,0 0 1,-1 0-1,1 0 1,0 0 0,0 0-1,0 0 1,1 0 0,-1-1-1,0 1 1,0 0 0,0-1-1,2 1 1,0 0-1,0 0 0,-1-1 0,1 0 0,0 1 0,-1-1 0,1 0 0,0-1 0,0 1-1,-1 0 1,4-1 0,3-2-3,-1 0 1,1 0-1,-1 0 0,0-1 0,10-6 0,1-4-12,-1 0 0,30-30 1,12-10 58,-60 54-42,1 0-1,-1 0 1,0-1-1,0 1 1,0 0 0,1 0-1,-1 0 1,0 0-1,0 0 1,1 0-1,-1-1 1,0 1 0,0 0-1,0 0 1,1 0-1,-1 0 1,0 0-1,0 0 1,1 0-1,-1 0 1,0 0 0,0 0-1,1 0 1,-1 0-1,0 0 1,0 0-1,1 1 1,-1-1 0,0 0-1,0 0 1,1 0-1,-1 0 1,0 0-1,0 1 1,5 9-7,-1 20-7,-4-23 4,5 38-49,1 19 10,15 65 0,-20-127 66,-1 1 0,1-1-1,-1 1 1,1-1-1,-1 1 1,0-1-1,0 1 1,-1-1-1,1 0 1,0 1-1,-1-1 1,1 1 0,-1-1-1,0 0 1,0 1-1,0-1 1,0 0-1,0 0 1,0 0-1,-1 0 1,1 0-1,-1 0 1,-2 3-1,0-2 45,1-1 0,-1 1 0,0-1-1,0 1 1,-1-1 0,1 0-1,0-1 1,-1 1 0,1-1 0,-1 0-1,-7 1 1,-19 1 581,-62-2 0,45-2-514,48 1-235,0-1-1,0 1 0,0 0 0,1-1 1,-1 1-1,0-1 0,0 1 0,0-1 1,0 1-1,1 0 0,-1-1 0,0 1 1,0 0-1,1-1 0,-1 1 1,0 0-1,1-1 0,-1 1 0,0 0 1,1-1-1,-1 1 0,0 0 0,1 0 1,-1 0-1,1-1 0,-1 1 0,0 0 1,2 0-1,17-13-647,3 4 160,2 0-144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118 105 14835,'9'7'1127,"-4"-4"-467,-1 0-1,0 0 0,0-1 0,1 1 1,8 2-1,-11-5-529,-1 1 1,1-1-1,-1 0 0,1 0 1,-1 0-1,1 0 0,-1 0 1,1 0-1,-1 0 0,1 0 1,-1-1-1,1 1 1,-1-1-1,0 1 0,1-1 1,-1 0-1,0 1 0,1-1 1,-1 0-1,0 0 1,0 0-1,0 0 0,1 0 1,0-2-1,2-1 55,-1 0 0,1-1 1,-1 0-1,0 0 0,-1 0 0,1 0 1,-1 0-1,0 0 0,0-1 1,1-7-1,-2 12-169,-1-1 1,0 0-1,1 0 1,-1 0-1,0 0 1,0 0-1,0 0 1,0 0-1,-1 0 0,1 1 1,0-1-1,-1 0 1,1 0-1,-1 0 1,0 0-1,0 1 1,1-1-1,-1 0 1,0 1-1,-1-1 1,1 0-1,0 1 1,0 0-1,-1-1 1,1 1-1,0 0 1,-1 0-1,0-1 0,1 1 1,-1 0-1,0 1 1,1-1-1,-5-1 1,3 1-10,-1 0 0,0 1 0,1-1 0,-1 1 0,0 0 1,0 1-1,1-1 0,-1 0 0,0 1 0,0 0 0,1 0 0,-1 0 1,1 0-1,-1 1 0,1-1 0,0 1 0,-1 0 0,-4 4 0,-7 4-8,1 1-1,-20 21 1,27-24 5,1-2-5,0 1 0,0 0 0,0 0 0,1 1 0,1-1 0,-1 1 1,1 0-1,-4 12 0,7-18 0,0 0 0,0 1 1,1-1-1,-1 0 0,0 0 0,1 0 0,0 0 1,0 1-1,0-1 0,0 0 0,0 0 0,0 0 1,0 1-1,1-1 0,-1 0 0,1 0 0,-1 0 1,1 0-1,0 0 0,0 0 0,0 0 0,0 0 1,0 0-1,0 0 0,1 0 0,-1-1 0,1 1 1,-1-1-1,1 1 0,0-1 0,-1 1 0,1-1 1,0 0-1,0 0 0,0 0 0,0 0 0,0 0 1,2 0-1,7 2-1,-1 0 1,1-1-1,0 0 1,0-1-1,0-1 1,0 1-1,0-2 1,-1 0-1,20-3 1,-3-2 17,0-1-1,41-18 1,-59 21 0,0 0 0,0-1 0,8-6 0,-15 12 31,-4 6-8,-5 8 30,6-14-56,1-1-7,-1 1 0,1-1 1,0 1-1,-1-1 0,1 1 0,0-1 0,0 1 1,-1 0-1,1-1 0,0 1 0,0-1 1,0 1-1,0-1 0,0 1 0,0 0 0,0-1 1,0 1-1,0-1 0,0 1 0,0 0 1,0-1-1,1 1 0,-1-1 0,0 1 0,0-1 1,0 1-1,1-1 0,-1 1 0,0-1 1,1 2-1,0-2 6,1 1 1,-1 0-1,0-1 0,0 0 1,1 1-1,-1-1 0,0 1 1,0-1-1,1 0 0,-1 0 1,0 0-1,1 0 0,0 0 1,6-1 37,0 0 1,-1 0-1,15-4 1,6-6 68,42-23 1,-14 6-82,-55 28-38,-1-1 1,1 1-1,0-1 0,0 1 0,-1-1 0,1 1 0,0-1 0,0 1 0,0 0 0,0 0 0,0-1 0,0 1 0,-1 0 0,1 0 0,0 0 0,0 0 0,0 0 0,0 0 0,0 0 0,0 0 0,0 1 0,0-1 0,-1 0 1,1 0-1,0 1 0,0-1 0,0 1 0,1 0 0,-1 0-1,-1 1 0,1 0 0,-1-1 0,1 1 0,-1 0 0,1 0 0,-1-1 0,0 1 0,0 0 0,0 0 0,0 2 0,-1-3-94,1 1 1,0 0 0,0-1-1,0 1 1,0 0 0,0-1 0,0 1-1,0 0 1,1-1 0,-1 1-1,0-1 1,1 1 0,0 0 0,-1-1-1,1 1 1,0-1 0,0 0-1,0 1 1,-1-1 0,2 0 0,-1 1-1,0-1 1,0 0 0,0 0-1,0 0 1,3 2 0,6-1-310,3-1-139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17356,'7'-10'2647,"-12"7"-587,3 4-1880,0-1 0,0 1 1,0-1-1,0 1 0,0 0 0,1 0 0,-1 0 1,0 0-1,1 0 0,-4 2 0,-2 6 55,-1-1 0,1 1 0,1 0 0,0 1-1,-9 17 1,-20 56-90,27-63-81,0 0-2,2 0 1,-9 40 0,13-52-38,1 0 1,1 0-1,-1 0 1,1 0-1,1 0 1,-1 0-1,1 0 0,1 0 1,-1 0-1,2 0 1,2 7-1,-3-11-7,1 0-1,-1-1 0,1 1 1,0-1-1,0 0 0,0 0 1,0 0-1,0 0 1,1 0-1,0-1 0,-1 0 1,1 0-1,0 0 0,0 0 1,0 0-1,0-1 0,1 1 1,-1-1-1,0 0 1,0-1-1,1 1 0,-1-1 1,6 0-1,-2 1 52,0-1-1,1-1 1,-1 1-1,1-2 1,-1 1-1,0-1 1,0 0-1,1 0 1,-1-1-1,-1 0 1,11-6-1,-17 9-40,0-1 0,0 0-1,0 1 1,0-1 0,0 0 0,0 1-1,0-1 1,-1 0 0,1 0 0,0 0-1,0 0 1,-1 0 0,1 0 0,0 0-1,-1 0 1,1 0 0,-1 0 0,1 0-1,0-2 1,-1 2-5,-1 0 0,1 0 0,0 1-1,0-1 1,-1 0 0,1 0 0,0 1 0,-1-1 0,1 0-1,0 1 1,-1-1 0,1 0 0,-1 1 0,1-1 0,-1 1-1,0-1 1,1 0 0,-1 1 0,1 0 0,-1-1 0,-1 0-1,-3-1 38,-1-1 0,1 1 1,0 0-1,-1 1 0,0-1 0,-9 0 0,-4 0-428,1 1 0,-36 3 1,48-1 128,0-1-1,0 1 1,1 0 0,-1 1 0,1-1 0,-1 1-1,1 0 1,-1 1 0,1-1 0,0 1 0,0 0 0,1 0-1,-7 6 1,1 3-561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16876,'-1'1'83,"1"0"1,0 0-1,0-1 1,-1 1 0,1 0-1,0 0 1,0 0 0,0-1-1,0 1 1,0 0-1,0 0 1,0-1 0,0 1-1,0 0 1,0 0 0,0 0-1,1-1 1,-1 1-1,0 0 1,0 0 0,1-1-1,-1 1 1,1 0 0,-1-1-1,1 1 1,-1 0-1,1-1 1,-1 1 0,1-1-1,-1 1 1,1-1 0,0 1-1,-1-1 1,1 1-1,0-1 1,-1 0 0,1 1-1,0-1 1,-1 0 0,1 0-1,0 1 1,0-1-1,0 0 1,-1 0 0,1 0-1,1 0 1,7 1 432,0-1 1,0-1-1,15-1 0,-9 0 59,258-19 2802,140 18-2565,-371 6-819,76 4-17,156-9-1,-255 3-276,-18-1 262,-1 0-1,0 0 0,1 0 0,-1 0 0,0 0 0,0 0 0,1 0 1,-1 0-1,0 0 0,1 1 0,-1-1 0,0 0 0,1 0 1,-1 0-1,0 0 0,0 1 0,1-1 0,-1 0 0,0 0 1,0 1-1,0-1 0,1 0 0,-1 0 0,0 1 0,0-1 0,0 0 1,0 1-1,0-1 0,1 0 0,-1 0 0,0 1 0,0-1 1,0 0-1,0 1 0,0-1 0,0 0 0,0 1 0,0-1 1,0 0-1,0 1 0,0-1 0,0 0 0,-1 1 0,1-1 0,0 0 1,0 0-1,0 1 0,0-1 0,0 0 0,-1 1 0,1-1 1,0 1-1,0-1 2,-1 0 1,1 0-1,0 1 0,0-1 1,0 0-1,0 0 1,0 0-1,-1 1 0,1-1 1,0 0-1,0 0 1,0 0-1,-1 1 0,1-1 1,0 0-1,0 0 1,0 0-1,-1 0 0,1 0 1,0 0-1,0 0 1,-1 1-1,1-1 0,0 0 1,-1 0-1,1 0 1,0 0-1,0 0 0,-1 0 1,1 0-1,0 0 1,0 0-1,-1 0 0,1-1 1,0 1-1,0 0 1,-1 0-1,1 0 1,0 0-1,0 0 0,-1 0 1,1 0-1,0-1 1,0 1-1,-1 0 0,1 0 1,0 0-1,0-1 1,0 1-1,0 0 0,-1 0 1,1 0-1,0-1 1,0 1-1,0 0 0,0 0 1,0-1-1,-1-13-543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 16259,'0'-1'178,"-1"1"0,0-1 0,1 1 0,-1-1 0,0 1 0,0 0-1,0-1 1,1 1 0,-1 0 0,0 0 0,0-1 0,0 1 0,0 0-1,0 0 1,1 0 0,-1 0 0,0 0 0,-1 0 0,-19 1 1534,13 0-1506,1 1 0,0 0 0,0 1-1,0-1 1,1 1 0,-1 1 0,1-1 0,-1 1-1,1 0 1,0 1 0,1-1 0,-1 1-1,1 0 1,0 1 0,0-1 0,-7 12 0,-4 6-31,1 1 1,2 0-1,-12 28 1,15-26-125,1 0-1,1 1 0,1-1 1,1 2-1,2-1 0,1 1 1,1 0-1,2 30 1,0-48-46,2 0 0,-1 1 0,1-1 0,0 0 1,1 0-1,7 16 0,-8-23-3,-1 0-1,0-1 1,1 1 0,0-1-1,-1 1 1,1-1 0,0 0-1,0 0 1,1 0 0,-1 0-1,0 0 1,4 2 0,-5-4 0,1 1 1,0 0 0,0-1-1,0 1 1,0-1 0,0 1-1,0-1 1,0 0-1,-1 0 1,1 0 0,0 0-1,0 0 1,0-1 0,0 1-1,0-1 1,0 1-1,0-1 1,-1 1 0,1-1-1,3-1 1,1-2 30,-1 0 0,1-1 0,-1 1 0,1-1 0,-1 0 0,-1 0 1,1 0-1,-1-1 0,0 0 0,0 0 0,-1 0 0,1 0 0,-1 0 0,-1-1 0,1 0 0,-1 1 0,1-8 0,0 5 26,-1 0 0,-1 1 0,0-1-1,0 0 1,-1 0 0,0 0 0,0 0-1,-1 0 1,0 0 0,-1 0-1,0 0 1,0 1 0,-4-10 0,5 15-55,0 0 0,-1 1 0,1-1 1,-1 0-1,0 1 0,0-1 1,0 1-1,0-1 0,0 1 0,0 0 1,-1 0-1,1 0 0,-1 0 0,0 0 1,1 1-1,-1-1 0,0 1 1,0 0-1,0 0 0,0 0 0,0 0 1,0 0-1,-5 0 0,7 1-74,0 0 0,0 1 1,1-1-1,-1 0 0,0 1 0,0-1 0,0 1 0,0-1 0,0 1 1,1 0-1,-1-1 0,0 1 0,0 0 0,1 0 0,-1-1 0,1 1 0,-1 0 1,1 0-1,-1 0 0,1 0 0,-1 0 0,1-1 0,0 1 0,-1 2 0,1-2-2,-1-1-1,1 1 1,0-1-1,0 0 1,-1 1-1,1-1 1,0 1-1,0-1 1,0 1-1,0 0 1,0-1-1,0 1 1,0-1-1,0 1 1,0-1-1,0 1 1,0-1-1,0 1 1,0-1-1,0 1 1,0-1-1,0 1 0,1-1 1,-1 1-1,0-1 1,0 1-1,1-1 1,-1 1-1,0-1 1,0 0-1,1 1 1,-1-1-1,1 0 1,-1 1-1,0-1 1,1 0-1,-1 1 1,1-1-1,0 1 1,9-3-739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16748,'0'0'1812,"9"-6"1013,-4 5-2558,1 0 1,0 0 0,0 0 0,0 1 0,0 0 0,0 0 0,0 0-1,0 1 1,0 0 0,11 3 0,-15-3-254,0 0-1,1 0 1,-1 0-1,0 0 1,0 1 0,0-1-1,0 1 1,0-1-1,0 1 1,-1 0 0,1 0-1,0-1 1,-1 1-1,1 0 1,-1 1 0,0-1-1,0 0 1,0 0-1,0 0 1,0 1 0,0-1-1,-1 0 1,1 1-1,-1-1 1,1 1 0,-1-1-1,0 1 1,0 4-1,-1 3 6,-1 1 0,1-1-1,-2 0 1,1 0 0,-2 0 0,1 0-1,-6 10 1,-39 65 228,37-65-170,-12 17 73,4-9 55,-14 33 0,29-53-164,1 0 1,0 0 0,0 0 0,0 0-1,1 0 1,1 1 0,-1-1 0,2 1 0,-1 11-1,1-17-36,0-1 0,0 1 0,1 0 0,-1-1 0,1 1 0,-1-1 0,1 1 0,0-1-1,0 1 1,0-1 0,1 1 0,-1-1 0,0 0 0,1 0 0,0 0 0,-1 0 0,1 0 0,0 0 0,3 3-1,-1-4 4,-1 1-1,0 0 0,0-1 0,1 0 1,-1 0-1,1 0 0,-1 0 0,1 0 1,0-1-1,-1 1 0,1-1 0,6-1 1,1 0-225,-1 0 0,1-2 1,-1 1-1,1-1 0,-1-1 1,0 0-1,0 0 0,16-10 1,21-19-558,-25 16 278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21044,'-5'4'580,"-1"1"0,1 0 0,1 0-1,-1 1 1,1-1 0,0 1 0,0 0-1,-5 11 1,-31 66-554,38-77-15,-1-1-4,1 0 0,1 0 1,-1 0-1,1 0 0,-1 7 1,2-11-6,0 0 1,-1 0-1,2 0 1,-1 0-1,0 0 1,0 0-1,0 0 1,0 0-1,1 0 1,-1 0-1,0 0 0,1 0 1,-1-1-1,0 1 1,1 0-1,0 0 1,-1 0-1,1 0 1,-1-1-1,1 1 1,0 0-1,0-1 1,-1 1-1,1 0 1,0-1-1,0 1 1,0-1-1,0 1 1,-1-1-1,1 0 1,0 1-1,0-1 1,0 0-1,1 1 1,36 6 87,-20-4-134,0 1 0,0 0 0,33 14 0,-47-17 26,-1 1 0,1 0 1,0 0-1,-1 1 1,1-1-1,-1 1 0,0-1 1,1 1-1,-1 0 1,-1 0-1,1 0 0,0 1 1,-1-1-1,0 1 1,1-1-1,-2 1 0,1 0 1,0 0-1,-1 0 1,1 0-1,-1 0 0,1 6 1,-3-7 15,1 1 1,0-1 0,0 0-1,-1 1 1,0-1-1,0 0 1,0 1 0,0-1-1,0 0 1,-1 0-1,1 0 1,-1 0 0,0-1-1,0 1 1,0 0-1,-3 3 1,-3 2 10,0 0-1,-1 0 1,-13 10 0,6-7 33,0-1 0,-34 16 1,44-23-62,-1-1 0,1 1 1,-1-1-1,0-1 0,1 1 0,-1-1 1,0 0-1,0-1 0,0 1 1,0-1-1,-11-2 0,16 2-58,-1-1 0,1 0 0,-1 0 0,1 0 0,0 0 0,0 0 0,-1-1-1,1 1 1,0-1 0,0 1 0,0-1 0,0 0 0,0 1 0,1-1 0,-1 0 0,0 0 0,1-1 0,0 1-1,-2-3 1,0-1-24,0-1 0,1 0-1,0-1 1,0 1 0,-1-11-1,-3-26-355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18924,'5'-4'2000,"2"2"-1175,0-2-321,6 0 1248,4-1-552,9 2-471,3 0-185,4 1-256,-3 2-96,1 0-344,1 1-256,-7 2-769,-2 1 1065,-5 1-88,-5 2-176,-5-3-184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4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16548,'0'1'218,"1"0"1,-1 0-1,1 0 1,-1 0 0,1 0-1,-1 0 1,1 0-1,0 0 1,0 0 0,0-1-1,-1 1 1,1 0-1,0 0 1,0-1 0,0 1-1,0 0 1,0-1-1,0 1 1,0-1 0,0 1-1,0-1 1,1 0-1,-1 0 1,0 1 0,0-1-1,3 0 1,38 1 2617,-24-2-2915,23 3 404,61-6 0,-82 1-697,-1 1-1,0-2 1,0-1 0,-1 0 0,24-11 0,-19 0-4407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18100,'2'17'1664,"3"-7"-960,4-7-248,12-3 937,4 0-369,6-2-392,5 2-72,0-2-304,-2-1-264,1-3-712,-4 2-104,-6-3 600,-2-11-144,-3-5-192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9 544 16235,'-8'12'3170,"8"-12"-3042,0-1 1,-1 0-1,1 1 1,0-1-1,0 1 1,0-1 0,0 0-1,0 1 1,0-1-1,1 1 1,-1-1-1,0 0 1,0 1-1,0-1 1,0 1 0,1-1-1,-1 1 1,0-1-1,1 1 1,-1-1-1,0 1 1,1-1 0,-1 0-1,258-460 4629,-246 440-4705,-9 14-38,1 1 0,-1 0-1,1 0 1,0 0 0,1 0 0,-1 1 0,1-1-1,6-3 1,-11 8-14,0 1-1,0 0 1,1 0 0,-1 0-1,0-1 1,0 1-1,1 0 1,-1 0-1,0 0 1,0 0 0,1 0-1,-1 0 1,0-1-1,1 1 1,-1 0 0,0 0-1,1 0 1,-1 0-1,0 0 1,0 0 0,1 0-1,-1 0 1,0 0-1,1 1 1,-1-1 0,0 0-1,0 0 1,1 0-1,-1 0 1,0 0-1,1 0 1,-1 1 0,0-1-1,5 12-10,-2 21 0,-3-28 13,-5 201 32,0-44-2190,5-154 1661,-1-6 389,1 0 1,0 0-1,0 0 1,0 0-1,0 0 1,0 0-1,1 0 1,-1 0-1,1 0 0,-1 0 1,1 0-1,0 0 1,0 0-1,1 2 1,1-4-537,1-6-36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16924,'3'-4'597,"10"-17"880,-13 20-1415,1 1-1,-1-1 0,1 1 0,-1-1 0,0 1 0,1 0 1,-1-1-1,1 1 0,-1-1 0,1 1 0,-1 0 1,1-1-1,-1 1 0,1 0 0,0 0 0,-1-1 1,1 1-1,-1 0 0,1 0 0,0 0 0,-1 0 0,1 0 1,0 0-1,-1 0 0,1 0 0,-1 0 0,1 0 1,0 0-1,-1 0 0,2 1 0,-1 0 79,0 1 1,0 0-1,0 0 0,0 0 1,-1 0-1,1 0 0,-1 0 0,1 0 1,-1 0-1,0 0 0,0 0 1,1 0-1,-2 3 0,2-1 54,-4 46 466,2-41-552,0 0 0,0-1 0,1 1 0,0 0 0,3 15 0,-3-23-98,1-1 0,-1 1 1,0 0-1,1-1 0,-1 1 0,1-1 0,-1 1 0,1-1 0,-1 1 0,1-1 1,-1 1-1,1-1 0,-1 0 0,1 1 0,-1-1 0,1 0 0,0 1 0,-1-1 1,1 0-1,0 0 0,-1 0 0,1 1 0,0-1 0,-1 0 0,1 0 0,0 0 1,-1 0-1,1 0 0,0 0 0,-1 0 0,1-1 0,1 1 0,29-8 80,-16 3-66,-12 5-21,0 0 0,-1 0 0,1 0 0,0 0-1,0 0 1,0 0 0,-1 1 0,1-1 0,0 1 0,0 0-1,-1 0 1,1 0 0,-1 0 0,1 0 0,-1 0-1,1 1 1,-1 0 0,3 2 0,-2-1-4,1 0 0,-1 1 0,-1 0 0,1 0 0,0 0 0,-1 0 0,0 0 0,0 0 0,0 1 0,1 4 0,0 5 15,0 0-1,0 0 1,-2 0-1,0 0 1,0 0-1,-3 21 1,1-24 66,-1 0 0,0 0 0,-1 0 0,-1 0 0,1-1 0,-7 12 0,8-18-36,0 0 0,-1 0-1,1-1 1,-1 1 0,0-1 0,1 1 0,-2-1 0,-3 4 0,5-6-31,0 0 1,0 0 0,1 0 0,-1 0-1,0 0 1,0 0 0,0-1 0,0 1-1,0-1 1,0 1 0,0-1 0,0 0-1,0 0 1,0 0 0,-1 0 0,1 0-1,0 0 1,-2-1 0,0 0-113,1 0 1,0-1 0,-1 0-1,1 1 1,0-1-1,0 0 1,0-1-1,0 1 1,1 0 0,-1-1-1,0 0 1,1 1-1,0-1 1,0 0-1,0 0 1,0 0-1,0-1 1,0 1 0,1 0-1,-2-5 1,-2-8-239,-1-1 0,-4-30 1,10 43 307,-9-44-687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8562,'0'0'560,"-4"-6"-456,4 3 56,1 1 56,-1-1 240,2 0 472,-1 3-712,1 0-136,0-2-40,0 2-40,-1 2 0,1-5-144,-2 2 128,-3-2-32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15763,'3'-3'599,"0"-1"-1,0 0 1,0 1-1,0 0 1,0 0-1,1 0 0,-1 0 1,1 0-1,6-3 1,-9 5-481,0 1 0,0 0 1,0-1-1,0 1 1,0 0-1,0 0 0,0 0 1,0 0-1,0-1 0,0 1 1,0 1-1,0-1 1,0 0-1,0 0 0,0 0 1,0 0-1,0 1 0,2 0 1,-2 0-58,0 0 0,1 0 0,-1 0-1,0 0 1,0 1 0,0-1 0,0 0 0,0 1 0,0-1 0,0 1 0,0-1 0,0 1 0,0-1 0,0 4 0,0-2-31,0 1 1,0 0-1,0 0 1,-1 0 0,0 0-1,1 0 1,-1 0-1,-1 0 1,1 0-1,-1 0 1,1 0 0,-1 0-1,0 0 1,-1 0-1,-1 4 1,-3 6 4,-1-1 1,-15 22 0,-3 6 28,25-41-65,-1 1 1,1 0-1,-1-1 0,1 1 1,-1 0-1,1-1 0,0 1 1,-1 0-1,1 0 0,0-1 1,0 1-1,-1 0 0,1 0 1,0 0-1,0 0 0,0-1 1,0 1-1,0 0 1,0 0-1,0 0 0,1-1 1,-1 1-1,0 0 0,0 0 1,0 0-1,1-1 0,-1 1 1,1 0-1,-1-1 0,1 2 1,1-1-3,-1-1 0,0 1 0,1-1 0,-1 1 1,1-1-1,-1 0 0,1 1 0,-1-1 0,1 0 0,-1 0 0,1 0 0,0-1 1,-1 1-1,3-1 0,9-2-54,-1 0-1,21-10 1,-3 0-91,-1-1 0,-1-1 0,-1-2-1,0-1 1,-1-1 0,-1-1 0,0-1 0,24-29-1,-46 48 128,12-17-96,-12 13 76,-10 7 31,1 2 53,1 1 0,-1 0 1,0 0-1,1 0 0,0 1 0,0-1 0,0 1 0,1 0 1,0 1-1,-6 9 0,1-1 98,2 0-1,0 0 1,-7 22 0,13-35-128,0 1 1,1-1-1,-1 1 1,0-1-1,1 0 1,0 1-1,-1-1 1,1 1-1,0-1 1,0 1-1,0-1 1,0 1-1,0-1 1,0 1-1,0-1 1,0 1-1,1-1 1,-1 1-1,0-1 1,1 1-1,0-1 1,-1 0-1,1 1 0,0-1 1,0 0-1,-1 1 1,1-1-1,0 0 1,0 0-1,0 0 1,0 0-1,1 0 1,-1 0-1,0 0 1,0 0-1,1-1 1,-1 1-1,0 0 1,1-1-1,-1 1 1,1-1-1,-1 1 1,1-1-1,-1 0 1,1 0-1,1 1 1,4-1 12,-1 1 0,1-1 1,0-1-1,0 1 0,-1-1 1,1 0-1,0-1 0,-1 0 1,8-2-1,8-6-2,0-2 0,0 0 1,-2 0-1,1-2 0,-2-1 0,0 0 0,-1-2 0,0 0 0,-1-1 0,-1 0 0,24-39 1,-51 80 13,-13 44 0,19-53-10,1 0 0,0 0 0,1 0 0,1 0 1,0 0-1,1 1 0,1 20 0,1-33-47,-1 1-1,1-1 1,-1 1 0,1-1-1,0 0 1,0 1 0,0-1 0,0 0-1,0 0 1,1 0 0,-1 0-1,1 0 1,-1 0 0,1 0-1,0 0 1,-1-1 0,1 1-1,0 0 1,0-1 0,0 0 0,1 1-1,1 0 1,13 0-126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20252,'10'-4'2105,"2"3"-1265,1-4-336,2 5 1184,7 0-359,-1 0-625,1 0-152,2 3-472,-1-1-248,0-4-960,0 2-2201,-4-9 2825,-2-3-424,-1-13-329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51 217 15947,'-4'-1'525,"0"-1"0,0 0 0,1 0-1,-1-1 1,1 1 0,-1-1 0,1 0-1,0 1 1,0-1 0,-3-4 0,5 5-337,0 1 1,0-1 0,0 0 0,0 0-1,0 1 1,0-1 0,1 0 0,-1 0 0,1 0-1,0 0 1,-1 0 0,1 0 0,0 0-1,0 0 1,0 0 0,0 1 0,0-1 0,1 0-1,-1 0 1,1 0 0,-1 0 0,1 0-1,0 0 1,1-2 0,2-4-4,1 1 0,1-1 0,-1 1 0,1 1 0,0-1 0,1 1 0,-1 0 0,1 0 0,1 1 0,-1 0 0,1 0 1,0 1-1,11-5 0,-10 5-156,0 0 0,0 1 0,1 0 0,-1 1-1,1 0 1,-1 1 0,1 0 0,-1 0 0,1 1 0,0 0 0,-1 0 0,15 4 0,-15-1-25,1 0-1,-1 1 1,0 1-1,13 7 1,-16-8-5,1 0 0,1 0 1,-1-1-1,0 0 0,1 0 1,0 0-1,11 1 0,-17-4-20,1 0 0,-1 0 0,1 0 0,-1 0 1,0-1-1,1 0 0,-1 1 0,1-1 0,-1 0 0,0 0 0,0 0 0,1 0 0,-1-1 0,0 1 0,0 0 0,0-1 0,-1 0 0,1 1 0,3-4 0,2-4-840,0 0 1,-1 0-1,6-11 0,-7 11-1026,-6 2 195,-2 5 631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16115,'-3'2'2603,"3"-2"-2449,0 1-1,0-1 0,0 0 0,0 0 0,0 0 0,0 1 0,0-1 0,0 0 0,-1 0 1,1 0-1,0 1 0,0-1 0,0 0 0,0 0 0,1 0 0,-1 1 0,0-1 0,0 0 1,0 0-1,0 0 0,0 1 0,10-2 2164,26-9-2556,-22 5 769,-1 1-358,1 1 0,-1 0 0,21-2 0,-29 5-124,0 0 1,0 0 0,1 1 0,-1 0 0,0 0 0,0 0-1,0 0 1,0 1 0,0 0 0,0 0 0,-1 0 0,8 5 0,-9-5-18,-1 0 1,1-1 0,-1 1 0,1-1-1,0 0 1,0 0 0,0 0 0,0 0-1,0 0 1,0 0 0,0-1 0,0 1 0,0-1-1,4 0 1,-3-1 39,0 0-1,0-1 1,0 1-1,0-1 1,0 1-1,0-1 1,0-1-1,0 1 1,4-4-1,-3 3 69,-2 1-252,0 0 1,0 0-1,0 0 1,0-1-1,0 1 1,0-1-1,0 0 1,-1 1-1,1-1 1,-1 0-1,0-1 1,0 1-1,2-4 1,-4-8-238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 18700,'6'-16'2405,"-5"22"-241,-9 29-500,-12 11-1380,-2-1 0,-39 58 0,40-70-161,-47 68-148,68-101 11,0 0 0,0 0 0,0 0-1,0 0 1,0 1 0,0-1 0,0 0 0,0 0 0,0 0 0,0 0 0,0 0-1,0 0 1,0 0 0,0 0 0,0 0 0,0 0 0,0 0 0,0 1 0,0-1-1,0 0 1,0 0 0,-1 0 0,1 0 0,0 0 0,0 0 0,0 0 0,0 0 0,0 0-1,0 0 1,0 0 0,0 0 0,0 0 0,0 0 0,-1 0 0,1 0 0,0 0-1,0 0 1,0 0 0,0 0 0,0 0 0,0 0 0,0 0 0,0 0 0,0 0 0,-1 0-1,1 0 1,0 0 0,0 0 0,0 0 0,0 0 0,0-1 0,0 1 0,0 0-1,0 0 1,0 0 0,0 0 0,0 0 0,0 0 0,0 0 0,-1-9-473,3-12 178,5-8-29,0-5-119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18612,'-17'3'1428,"0"2"0,0 0 1,-28 12-1,39-13-1341,0-1 1,0 1-1,0 1 1,1-1-1,-1 1 1,1-1-1,0 2 0,1-1 1,-1 0-1,1 1 1,0 0-1,-4 8 0,5-8-55,0 0-1,1 0 0,0 0 1,0 0-1,0 1 0,1-1 0,0 1 1,0-1-1,1 1 0,0 9 1,0-13-10,0-1 0,0 0 0,1 1 0,-1-1 0,1 0 1,-1 1-1,1-1 0,0 0 0,0 1 0,0-1 0,0 0 1,1 0-1,-1 0 0,0 0 0,1 0 0,-1 0 0,1-1 1,0 1-1,0 0 0,0-1 0,0 0 0,0 1 0,0-1 1,0 0-1,0 0 0,0 0 0,0 0 0,1 0 0,-1-1 1,0 1-1,5 0 0,0-1 20,0 0 0,0 0 1,0-1-1,0 1 0,0-2 0,-1 1 1,1-1-1,0 0 0,-1 0 0,1-1 0,-1 0 1,0 0-1,0-1 0,11-7 0,-10 6 28,0 0-1,-1-1 0,0 1 1,0-1-1,-1-1 1,0 1-1,0-1 0,0 0 1,0 0-1,-1 0 0,-1 0 1,5-11-1,-7 16-44,-1 0-1,1 0 1,-1 0 0,1 0 0,-1 0-1,0-1 1,0 1 0,0 0-1,0 0 1,0 0 0,0 0 0,-1 0-1,1 0 1,-1 0 0,1 0-1,-3-4 1,2 4-7,0 1-1,0 0 0,0-1 1,0 1-1,0 0 1,-1 0-1,1 0 0,0 0 1,-1 0-1,1 0 1,-1 0-1,1 0 0,-1 0 1,0 1-1,1-1 1,-4 0-1,0 0-29,0 1 0,0-1 0,0 1 0,-1 0 1,1 0-1,0 1 0,0 0 0,0 0 0,0 0 0,0 0 0,0 1 0,-7 2 0,5 0-155,0 0 0,0 0 0,0 1 0,0 0-1,1 0 1,0 1 0,0-1 0,0 1-1,1 1 1,0-1 0,0 1 0,1 0 0,0 0-1,0 0 1,0 0 0,1 1 0,0-1 0,0 1-1,1 0 1,0 0 0,1 0 0,0 0-1,0 0 1,0 1 0,2 15 0,3 7-420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15195,'0'18'473,"1"0"-1,1 1 1,0-1-1,2 0 1,0 0-1,7 20 1,-10-37-392,-1 1 1,1-1 0,0 1-1,-1-1 1,1 1 0,0-1 0,0 1-1,0-1 1,0 0 0,0 0-1,0 1 1,1-1 0,-1 0 0,3 2-1,-3-3-18,0 0-1,-1 0 1,1 0-1,0 0 0,0 1 1,0-1-1,0 0 1,0-1-1,0 1 0,0 0 1,-1 0-1,1 0 1,0 0-1,0-1 0,0 1 1,0 0-1,0-1 1,-1 1-1,1-1 1,0 1-1,0-1 0,-1 1 1,1-1-1,0 0 1,-1 1-1,1-1 0,-1 0 1,1 1-1,0-2 1,6-7 362,-1-1 1,0 0 0,0 0 0,-1 0 0,0 0 0,-1-1 0,4-16 0,-1-2 551,7-50 0,-14 78-965,1-7 122,0-1 1,-1 1-1,0-1 0,-1-11 1,1 19-137,0 0 0,0 1 0,-1-1 0,1 0 1,0 0-1,0 0 0,0 0 0,-1 0 0,1 0 1,-1 0-1,1 1 0,0-1 0,-1 0 0,1 0 1,-1 1-1,0-1 0,1 0 0,-1 0 0,0 1 1,1-1-1,-1 1 0,0-1 0,0 1 0,1-1 1,-1 1-1,0-1 0,0 1 0,0 0 0,0-1 0,1 1 1,-1 0-1,0 0 0,0 0 0,0 0 0,0 0 1,0 0-1,0 0 0,0 0 0,0 0 0,0 0 1,0 0-1,0 0 0,1 1 0,-1-1 0,0 0 1,0 1-1,0-1 0,0 1 0,1-1 0,-1 1 1,0-1-1,-1 2 0,-5 3-222,1 0 1,-1 1-1,1 0 1,0 0-1,0 0 1,1 1-1,-9 13 1,5-7 38,-1 0-259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9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258 267 11674,'4'-4'682,"-1"-1"0,1 1-1,-1-1 1,0 0 0,0 0-1,0 0 1,-1 0 0,0-1-1,0 1 1,0-1-1,-1 1 1,0-1 0,0 0-1,0 1 1,-1-1 0,0-6-1,0 11-601,0 0 0,-1 0 1,1 0-1,-1 0 0,1 1 0,-1-1 0,1 0 0,-1 0 0,1 0 0,-1 1 0,0-1 0,0 0 0,1 0 0,-1 1 0,0-1 0,0 1 0,0-1 1,0 1-1,0-1 0,0 1 0,1 0 0,-1-1 0,0 1 0,0 0 0,0 0 0,0-1 0,0 1 0,0 0 0,0 0 0,0 0 0,0 0 0,0 1 1,0-1-1,0 0 0,-2 1 0,-37 9 371,38-9-427,-9 4-11,-1 1-1,0 0 0,1 0 0,0 1 1,1 1-1,0 0 0,0 0 0,1 1 0,-17 20 1,12-11-13,1 0 0,1 1 0,0 0 0,-17 42 0,25-51 2,0 1 1,1 1-1,-2 11 1,4-20-6,1 0 1,-1 0-1,1 0 1,0 0-1,0 0 1,0 0-1,0 0 1,0 0 0,1 0-1,-1 0 1,1 0-1,0 0 1,0-1-1,0 1 1,0 0-1,1 0 1,1 3-1,-1-5 1,-1 0 0,0 0-1,1 0 1,-1 0 0,0 0-1,1 0 1,-1-1 0,1 1-1,0 0 1,-1-1 0,1 1-1,-1-1 1,1 0 0,0 0-1,-1 1 1,1-1 0,0 0-1,0 0 1,-1 0 0,1-1-1,0 1 1,-1 0 0,1-1-1,-1 1 1,1-1 0,0 1 0,-1-1-1,1 0 1,1-1 0,4-2-7,0 0 0,0 0 0,0-1 1,10-10-1,-3 0 3,0 0 0,-1-1 0,-1 0 0,-1-1 0,0 0 0,-1-1 1,8-21-1,1-8 40,21-82 0,-38 122-31,5-18 22,-1 0-1,-1-1 1,2-38 0,-8 61 0,-2 7-16,-2 7 1,-4 46 155,3 0-1,1 0 1,4 0 0,8 96 0,-6-145-196,6 32 14,-7-38-122,1 1 0,-1-1 0,1 0 1,0 1-1,0-1 0,0 0 0,0 0 0,1 1 1,-1-1-1,1 0 0,-1 0 0,3 2 0,-3-4 104,-1 0 0,0 0 0,0 1 0,0-1 0,0 0 0,1 0 0,-1 0 0,0 0 0,0 0 0,0 0 0,1 0 0,-1 0 0,0 0 0,0 0 0,0 0 0,1 0 0,-1 0 0,0 0 0,0 0 0,0 0 0,1 0 0,-1 0 0,0 0 0,0 0 0,1 0 0,-1 0 0,0 0 0,0 0 0,0 0 0,0 0 0,1 0 0,-1-1 0,0 1 0,0 0 0,0 0 0,0 0 0,1 0 0,-1 0 0,0-1 0,0 1 0,0 0 0,0 0 0,0 0 0,0 0 0,0-1 0,1 1 0,-1 0 0,0 0 0,0-1 0,0 1 0,3-15-595,-3 14 580,3-26-805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9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17372,'3'1'297,"1"1"0,0 0 0,-1 0 0,1 0 0,-1 0 0,0 0 1,1 1-1,-1-1 0,0 1 0,0 0 0,4 6 0,28 40 1276,-34-47-1483,11 18 84,-2-1 0,0 1 1,-2 1-1,0 0 1,-1 0-1,-1 0 0,-1 1 1,-1 0-1,-1 0 1,-1 0-1,-1 1 0,-1-1 1,-5 37-1,-1-16-173,-2 0 0,-1-1 0,-3 0 0,-2 0 0,-1-1 0,-22 39 0,28-59-178,-1-1 0,-1-1-1,-1 0 1,-1-1 0,0 0 0,-2-1-1,0 0 1,-1-1 0,-26 20 0,7-13-190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1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15243,'1'0'136,"-1"-1"0,1 1 0,-1-1-1,0 0 1,1 1 0,-1-1 0,1 1-1,-1-1 1,1 1 0,-1-1 0,1 1-1,0 0 1,-1-1 0,1 1 0,0 0-1,-1-1 1,1 1 0,0 0 0,-1 0 0,1 0-1,0 0 1,-1-1 0,1 1 0,0 0-1,-1 0 1,1 0 0,1 1 0,-2-1 40,1 1 0,-1 0 0,0 0 0,1 0 0,-1 0 0,0 0 0,1-1 0,-1 1 0,0 0 0,0 0 0,0 0 0,0 0 0,0 0 0,0 0 0,0 0 0,-1 2 0,-10 44 2237,11-46-2447,-46 118 1733,29-81-1255,3 0 0,-11 41 0,25-77-406,-1 0 0,1 1 1,-1-1-1,1 0 0,0 0 0,0 0 0,0 1 0,0-1 1,0 0-1,0 0 0,1 1 0,0 2 0,0-4-18,-1 0 1,1 0-1,0 0 0,0 0 0,0-1 0,-1 1 0,1 0 1,0-1-1,0 1 0,0-1 0,0 1 0,0-1 1,0 1-1,0-1 0,0 0 0,0 0 0,0 1 1,0-1-1,0 0 0,0 0 0,1 0 0,-1 0 1,0 0-1,0 0 0,0 0 0,0-1 0,0 1 1,2-1-1,8-1 84,-1-1-1,1-1 1,0 0 0,-1 0-1,0-1 1,12-7 0,-3 0-323,0-1 0,18-17 0,-31 25-414,-1 0 0,0 0-1,0-1 1,-1 1 0,0-1 0,0 0-1,0 0 1,-1-1 0,0 1 0,0-1-1,0 1 1,-1-1 0,0 0 0,0 0-1,-1 0 1,0 0 0,0-1-1,-1-10 1,0 17 1613,0 6 2825,-4 23-360,-35 146 958,32-131-5449,2 1 0,0 44 1,6-86 536,1-6-207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19724,'0'1'80,"0"-1"0,0 0-1,-1 0 1,1 0 0,0 0 0,0 0-1,0 0 1,0 0 0,-1 0 0,1 0-1,0 0 1,0 0 0,0 0-1,0 0 1,-1 0 0,1 0 0,0 0-1,0 0 1,0 0 0,0 0 0,0 0-1,-1 0 1,1-1 0,0 1 0,0 0-1,0 0 1,0 0 0,0 0-1,-1 0 1,1 0 0,0 0 0,0 0-1,0-1 1,0 1 0,0 0 0,0 0-1,0 0 1,0 0 0,0 0 0,0-1-1,-1 1 1,1 0 0,0 0 0,6-7 1756,11-4 251,-10 9-1825,1-1-1,-1 1 1,1 1-1,-1-1 0,1 1 1,0 1-1,-1-1 0,1 1 1,8 1-1,-14 0-253,1-1 0,-1 0-1,1 1 1,-1 0 0,0-1-1,1 1 1,-1 0 0,0 0-1,0 0 1,0 1 0,0-1 0,0 0-1,0 1 1,2 1 0,-3-2-3,0 1 0,0-1 1,-1 1-1,1-1 0,0 1 0,0 0 1,-1-1-1,1 1 0,-1 0 1,0-1-1,1 1 0,-1 0 1,0-1-1,0 1 0,0 0 1,0-1-1,0 1 0,-1 0 1,1 0-1,0-1 0,-1 1 0,0 2 1,-3 3 9,0 1 0,0-1 0,0 0 0,-1 0 1,0 0-1,0-1 0,-1 1 0,1-1 0,-2 0 0,1-1 1,-1 0-1,1 0 0,-1 0 0,-1-1 0,-13 7 0,21-11-17,0 0-1,0 0 1,-1 0-1,1 0 0,0 0 1,0 0-1,0 0 1,0 0-1,0 1 0,0-1 1,-1 0-1,1 0 1,0 0-1,0 0 0,0 0 1,0 1-1,0-1 1,0 0-1,0 0 0,0 0 1,0 0-1,0 1 1,0-1-1,0 0 0,0 0 1,0 0-1,0 0 1,0 1-1,0-1 0,0 0 1,0 0-1,0 0 1,0 0-1,0 1 0,0-1 1,0 0-1,0 0 1,0 0-1,0 0 0,0 0 1,1 1-1,-1-1 1,0 0-1,0 0 0,0 0 1,0 0-1,0 0 0,0 0 1,1 0-1,-1 1 1,0-1-1,0 0 0,0 0 1,0 0-1,0 0 1,1 0-1,-1 0 0,0 0 1,0 0-1,0 0 1,0 0-1,1 0 0,14 8-147,-11-7 94,4 3-29,-1 1 0,1-1 0,-1 1 0,0 0 0,0 1 0,-1 0 0,1 0 0,-1 0 0,-1 1 0,8 10 0,-11-13 88,0 0-1,0 0 1,0 0-1,-1 1 1,1-1-1,-1 1 1,0-1-1,0 1 1,-1-1-1,0 1 0,1-1 1,-1 1-1,-1 0 1,1-1-1,-1 1 1,0-1-1,0 1 1,0-1-1,0 1 1,-1-1-1,-3 7 1,0-2 94,0-1 0,0 1 0,-1-1 0,-1 0 0,1-1 1,-1 0-1,0 0 0,-1 0 0,0-1 0,-8 6 0,11-8-44,0-1-1,0 0 0,0-1 0,0 1 1,-1-1-1,1 0 0,-1 0 0,1 0 1,-1-1-1,0 0 0,1 0 0,-1 0 1,0-1-1,0 0 0,0 0 1,0-1-1,1 1 0,-9-3 0,12 2-140,0 1 0,0-1 0,0 0 0,0 0 0,1 0-1,-1 0 1,0 0 0,1-1 0,-1 1 0,1 0 0,-1-1-1,1 1 1,-1-1 0,1 1 0,0-1 0,0 0 0,0 0 0,0 0-1,0 1 1,0-1 0,1 0 0,-1 0 0,1 0 0,-1 0-1,1 0 1,-1 0 0,1 0 0,0 0 0,0 0 0,0 0 0,1-1-1,-1 1 1,0 0 0,1 0 0,0-2 0,2-5-382,-1 0 0,2 0 0,-1 1-1,1-1 1,1 1 0,8-13 0,10-11-618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 18628,'-1'-1'133,"1"0"0,-1-1 0,1 1 0,-1 0-1,1 0 1,-1-1 0,0 1 0,1 0 0,-1 0 0,0 0 0,0 0 0,0 0 0,0 0 0,0 0-1,0 1 1,0-1 0,0 0 0,0 0 0,0 1 0,-1-1 0,1 1 0,0-1 0,-2 0 0,1 1 21,0 0 1,0 0-1,0 1 1,-1-1-1,1 0 1,0 1-1,0-1 1,0 1-1,0-1 1,0 1-1,1 0 1,-1 0-1,-3 2 1,-4 3 190,-1 1 1,1 1-1,1 0 1,-9 9-1,17-17-344,-10 12 158,0-1-1,-15 25 0,22-32-144,1 0-1,-1 0 0,1 1 1,0-1-1,1 0 0,-1 1 1,1-1-1,0 1 0,0 0 1,0-1-1,1 1 0,-1 0 1,2 6-1,-1-9-19,1-1 0,-1 1 1,1 0-1,0 0 0,0-1 0,0 1 1,0-1-1,0 1 0,0-1 0,0 1 1,1-1-1,-1 0 0,0 0 0,1 1 0,-1-1 1,1 0-1,-1 0 0,1 0 0,0-1 1,-1 1-1,1 0 0,0-1 0,0 1 1,-1-1-1,1 1 0,2-1 0,7 2-70,0-1 0,0 0-1,13-1 1,-16 0 20,133 0-702,-140 0 752,0 0 0,0 0 0,0 0 0,1 0 0,-1 0 0,0 1 0,0-1 0,0 0 0,0 1 0,1-1 0,-1 1 0,0-1 0,0 1 0,2 1 0,-3-2 5,0 0 0,0 1 1,1-1-1,-1 0 1,0 1-1,0-1 0,0 1 1,1-1-1,-1 1 1,0-1-1,0 1 0,0-1 1,0 0-1,0 1 1,0-1-1,0 1 0,0-1 1,0 1-1,0-1 1,0 1-1,0-1 0,0 1 1,0-1-1,0 0 1,-1 1-1,0 2 8,0-1 0,-1 0 0,1-1 0,0 1 1,-1 0-1,1 0 0,-1-1 0,0 1 0,0-1 0,0 1 0,0-1 1,-4 3-1,-11 4 12,-2 0-1,1-2 1,-1 0 0,0 0 0,0-2 0,-1-1-1,1 0 1,-34 0 0,54-3-44,-1 0 0,0 0 0,0-1 0,0 1 0,1 0 0,-1 0 0,0 0 0,0 0 0,0-1 0,1 1 0,-1 0 0,0 0 0,0 0 0,0-1 0,0 1 0,0 0 0,0 0 0,0-1-1,0 1 1,1 0 0,-1 0 0,0-1 0,0 1 0,0 0 0,0 0 0,0-1 0,0 1 0,0 0 0,0 0 0,0-1 0,-1 1 0,1 0 0,0 0 0,0-1 0,0 1 0,0 0 0,0 0 0,0 0 0,0-1 0,-1 1 0,1 0 0,0 0 0,0 0 0,0-1 0,0 1 0,-1 0 0,1 0 0,0 0 0,0 0 0,0 0 0,-1-1-1,1 1 1,0 0 0,0 0 0,-1 0 0,1 0 0,0 0 0,0 0 0,-1 0 0,1 0 0,0 0 0,0 0 0,-1 0 0,1 0 0,0 0 0,0 0 0,-1 0 0,1 0 0,0 0 0,0 0 14,6-9-505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18068,'3'1'264,"-1"0"1,1-1-1,0 1 1,0 1-1,-1-1 1,1 0-1,-1 0 1,1 1-1,-1 0 1,0-1-1,1 1 1,-1 0-1,0 0 1,0 0-1,0 1 1,0-1-1,-1 0 1,2 4-1,5 5 129,0 2 1,7 17-1,-7-10-221,-1 0-1,-1 0 1,0 0 0,3 30-1,-5-8 14,1 51-1,-7-51-83,-1 1 0,-2-1 0,-2 0 0,-2-1 0,-17 49 0,3-25 36,-3-2-1,-49 87 0,58-120-601,-38 50 1,47-69 284,-1-1 1,-1 0-1,0-1 0,0 1 1,0-2-1,-1 0 1,-18 10-1,0-5-300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28 15939,'4'-4'744,"17"-16"886,-14 16-313,-7 15 1171,-7 3-1308,-15 29 1,-6 12-401,0 19-340,3 0 1,3 2-1,-12 82 0,24-94-391,4-1 0,1 2 1,4-1-1,8 77 0,-2-98-240,2 0 1,17 57-1,-19-83-251,1 0-1,0-1 1,1 0 0,1 0-1,0-1 1,2 0 0,-1-1-1,21 24 1,2-12-306,3-4-229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22901,'0'-2'2184,"0"4"-1495,0-4-313,1-2 1112,-1 0-456,3-2-624,0-3-328,0 7-728,-2-3-504,-1 4 936,3-1-200,0 11-128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 10698,'2'-5'1202,"1"0"0,-1-1 0,0 1 0,0 0 0,-1-1 0,0 1 0,1-9 0,-2 13-1013,0 0 0,0 1 0,0-1 0,0 0 0,0 0 0,0 1-1,0-1 1,0 0 0,-1 0 0,1 1 0,0-1 0,0 0 0,-1 1 0,1-1 0,-1 0 0,1 1 0,-1-1 0,1 0 0,-1 1 0,1-1 0,-1 1 0,1-1 0,-2 0 0,0 1-96,1-1 1,-1 1-1,0 0 0,1-1 0,-1 1 0,0 0 1,1 0-1,-1 0 0,0 1 0,1-1 0,-1 0 1,0 0-1,1 1 0,-1-1 0,-2 2 0,-4 2-26,0 0-1,0 1 0,1-1 1,0 1-1,0 1 0,0-1 1,0 1-1,1 0 0,0 1 1,0-1-1,1 1 0,-7 12 1,-1 2-72,1 1 1,1 0-1,-9 30 0,15-39 5,-2 6-4,1 0 0,-6 30 0,11-44 0,0 0-1,0 0 1,1 1-1,0-1 1,0 0-1,0 0 1,1 0-1,0 0 1,0 0-1,0 0 1,1 0-1,-1 0 1,1 0-1,0 0 1,3 4-1,-3-7 2,-1 1-1,1-1 1,0 0-1,-1 0 1,1 0-1,0-1 1,0 1-1,0 0 1,0-1-1,1 0 1,-1 1-1,0-1 1,1 0-1,-1 0 1,1 0-1,-1 0 1,4 0-1,-2 0 8,1-1 0,-1 0 0,0 0-1,1 0 1,-1-1 0,0 1 0,1-1-1,-1 0 1,7-2 0,-1-1 35,-1 0 0,0-1 0,0 0 0,0 0 0,0-1 0,-1 0 0,0-1 0,8-8 0,-2 0 102,-1-1 1,-1 0-1,-1 0 0,-1-1 1,0 0-1,12-31 1,-16 35-30,-2-1 0,0 0 0,0-1 0,-1 1 0,-1-1 0,-1 1 0,0-1 0,0 0 0,-4-23 0,3 34-105,-1 1 1,0 0 0,1 0-1,-2-1 1,1 1 0,0 0-1,-1 0 1,1 0 0,-1 0-1,0 1 1,0-1 0,-4-5-1,5 8-38,0-1 0,0 0-1,0 1 1,1-1 0,-1 1-1,0-1 1,0 1 0,0-1 0,0 1-1,0 0 1,0-1 0,0 1-1,-1 0 1,1 0 0,0 0-1,0 0 1,0 0 0,0 0 0,0 0-1,0 0 1,0 0 0,0 0-1,0 0 1,0 1 0,0-1-1,0 1 1,0-1 0,0 1 0,0-1-1,0 1 1,0-1 0,0 1-1,0 0 1,1-1 0,-1 1 0,0 0-1,0 0 1,1 0 0,-1-1-1,0 1 1,0 2 0,-4 4-237,0 0 1,0 1-1,0-1 1,1 1 0,0 0-1,1 1 1,0-1-1,0 1 1,0-1-1,2 1 1,-1 0-1,0 14 1,4 4-300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19516,'-1'19'2041,"1"2"-1457,-5 2-288,3 2 1216,0-4-816,2 2-256,0-4-392,2-2-232,-1-4-488,2-3-248,-3-6 720,4-10-656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67 18100,'8'-14'1804,"-14"17"-106,-17 23 217,10-8-1429,-42 69 183,49-76-656,0 0 0,1 1 0,0-1 0,1 1 0,1 0 0,-3 12 0,6-22-10,0-1 0,0 0 1,0 1-1,0-1 0,0 1 1,0-1-1,0 0 0,0 1 1,1-1-1,-1 0 0,0 1 1,1-1-1,-1 0 0,1 0 1,0 1-1,-1-1 0,1 0 0,0 0 1,0 0-1,0 0 0,1 2 1,1-1 1,0 0 0,0 0 0,-1-1 1,1 1-1,0-1 0,0 1 0,0-1 0,1 0 0,2 0 1,9 2 19,-1-1 1,1-1-1,18 0 1,-30-1-17,58 3 72,-57-2-76,0 0 1,1-1-1,-1 1 0,0 1 0,0-1 0,0 1 1,-1 0-1,1-1 0,0 2 0,-1-1 0,8 5 1,-10-5-2,0 0 1,0-1-1,0 1 1,0 0 0,0-1-1,0 1 1,0 0-1,-1 0 1,1 0 0,-1 0-1,1-1 1,-1 1-1,0 0 1,0 0-1,1 0 1,-1 0 0,-1 0-1,1 0 1,0 0-1,0 0 1,-1 0 0,1 0-1,-1 0 1,0 0-1,1-1 1,-1 1 0,-1 2-1,-3 5 73,0 0 1,-1 0-1,-10 12 0,14-19-53,-10 13 184,0-1 1,-1-1-1,-21 17 0,28-25-126,1-1 0,-1 0 0,0 0 0,-1 0 0,1-1 0,-1 0 0,1 0-1,-1-1 1,0 0 0,0 0 0,0 0 0,-7 0 0,12-2-64,0 0 0,0 0 0,0 0 0,0 0 0,0-1 0,0 1 0,0 0 0,0-1 0,0 1 0,0-1 0,0 0 0,0 0 0,0 0 0,1 0 0,-1 0 0,0 0 0,1 0 0,-1 0 0,1-1 0,-1 1 0,-1-3 0,1 1-6,1 0-1,-1 0 0,1 0 0,0 0 0,0-1 0,0 1 0,0 0 0,0 0 0,1-1 0,-1 1 0,1-7 1,1 0-12,0-1 0,0 1 0,1 0 1,0-1-1,1 1 0,0 0 1,7-15-1,-2 11-5,0 1-1,1 0 1,0 0-1,1 0 1,0 1-1,13-10 1,78-60-96,-77 65 169,-1-1-1,0-1 1,-2-1 0,0-1 0,21-27 0,-41 46-27,1 1 0,-1-1 1,0 0-1,1 0 0,-1 0 0,0 0 1,0 0-1,0 0 0,-1 0 0,1-1 0,0 1 1,-1 0-1,1 0 0,-1-1 0,0 1 0,0 0 1,0 0-1,0-1 0,0 1 0,0 0 0,-1 0 1,-1-5-1,1 5 9,-1-1 0,0 1 0,0 0 0,0 0-1,0 0 1,0 1 0,0-1 0,0 0 0,-1 1 0,1 0 0,-1-1 0,1 1 0,-1 0 0,1 0 0,-1 0 0,0 1 0,1-1 0,-5 0-1,-9-2 88,-1 1-1,0 0 0,-31 1 1,36 2-1318,1 0 0,0 1 0,-19 5 0,14 2-850,12-4 751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16404,'0'-4'463,"0"-1"1,1 1-1,-1 0 1,1 0-1,0-1 1,0 1-1,0 0 1,0 0-1,1 0 1,-1 0-1,1 0 1,0 0-1,5-6 1,-5 8-295,0 0 0,0 0 0,0 0 0,1 1 0,-1-1 0,1 0 0,-1 1 0,1 0 0,-1-1 0,1 1 0,0 0 0,0 0 0,-1 1 0,1-1 0,0 0 0,0 1 0,0 0 0,0 0 0,0 0 0,0 0 0,3 1 0,4 0-61,-1 0-1,1 1 1,-1 1 0,0-1-1,0 2 1,0-1 0,-1 1-1,10 5 1,-16-7-101,0-1 0,1 0 1,-1 1-1,0-1 0,0 1 0,0 0 0,0 0 0,0 0 0,-1 0 0,1 0 0,-1 0 1,1 0-1,-1 1 0,0-1 0,1 0 0,-1 1 0,0-1 0,-1 1 0,1 0 0,0-1 1,-1 1-1,0-1 0,1 1 0,-1 0 0,0-1 0,0 1 0,-1 0 0,1-1 0,0 1 1,-1-1-1,0 1 0,0 0 0,-1 3 0,-3 3 13,1-1-1,-2 1 1,1-1-1,-1 0 1,-1-1-1,1 0 1,-1 0-1,-1 0 1,1 0 0,-1-1-1,-12 7 1,22-13-19,-1 0 1,1-1-1,0 1 1,-1 0-1,1 0 1,0 1-1,0-1 1,-1 0-1,1 1 0,0-1 1,-1 1-1,1-1 1,0 1-1,-1 0 1,2 0-1,29 16-24,-29-14 19,5 2-15,-1 0 1,0 1 0,0 0 0,0 1 0,-1 0-1,0 0 1,-1 0 0,1 0 0,-1 1 0,6 14-1,-9-19 16,0 1-1,-1 0 0,1 0 0,-1 0 0,0 0 0,-1 0 0,1 1 1,-1-1-1,0 0 0,0 0 0,0 6 0,-1-7 20,1-1 1,-1 1-1,0-1 0,0 1 1,0-1-1,0 1 0,-1-1 0,1 0 1,-1 1-1,1-1 0,-1 0 0,0 0 1,0 0-1,0 0 0,0-1 1,0 1-1,0 0 0,-5 2 0,0-1 78,0 0-1,-1 0 1,1-1-1,-1 1 1,1-2-1,-1 1 0,0-1 1,0 0-1,0-1 1,1 0-1,-16-2 1,18 2-161,0-1 1,-1 1-1,1-1 0,0-1 1,0 1-1,1-1 1,-1 0-1,0 0 1,1 0-1,-1-1 1,1 1-1,-1-1 1,1 0-1,0-1 1,0 1-1,1-1 1,-1 1-1,-5-9 1,8 8-596,2 11 229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15859,'9'4'5267,"3"3"-3350,5 4-693,-15-11-1105,1 1 0,0-1 1,0 0-1,0 0 1,-1 0-1,1 0 1,0-1-1,0 1 1,-1-1-1,1 1 0,0-1 1,-1 0-1,1 0 1,-1 0-1,1-1 1,-1 1-1,3-2 1,-3 2-42,-1 0 1,1-1 0,0 1-1,-1 0 1,0-1 0,1 1-1,-1-1 1,0 1 0,1-1-1,-1 0 1,0 0 0,0 1-1,-1-1 1,1 0 0,0 0-1,0 0 1,-1 0 0,1 0-1,-1 0 1,0 0 0,0 0-1,0 0 1,0 0 0,0-2-1,0 3-61,0 1 0,0-1 0,0 1 1,0-1-1,0 1 0,0-1 0,-1 1 0,1 0 0,0-1 0,0 1 0,0-1 0,-1 1 0,1 0 0,0-1 0,-1 1 0,1 0 0,0-1 0,0 1 0,-1 0 0,1-1 0,-1 1 0,1 0 0,0 0 0,-1 0 0,1-1 0,-1 1 0,1 0 0,0 0 0,-1 0 0,0 0 0,-16 4 213,-12 16-133,12 1-407,14-13-425,3-7 704,1-1 0,-1 0 0,0 0 0,1 0 0,-1 0 1,1 0-1,-1 0 0,0 0 0,1 0 0,-1 0 0,1 0 0,-1 0 0,1 0 1,-1 0-1,0 0 0,1 0 0,-1 0 0,1 0 0,-1 0 0,0-1 0,1 1 0,-1 0 1,1 0-1,-1-1 0,1 1 0,12-7-297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65 15675,'2'-1'326,"-1"-1"0,1 1 0,-1-1 0,0 1 0,0-1 0,0 0 0,1 0 0,-2 1 0,1-1 0,0 0 0,0 0 0,-1 0 0,1 0 0,-1 0 0,1 0 0,-1 0 0,0 0 0,0 0 0,0 0 0,0 0 0,0 0 0,0 0 0,-1 0 0,0-3 0,1 4-164,-1 0 0,1 0 0,-1 0 0,1 1 0,-1-1 0,0 0 0,1 0 0,-1 0 0,0 1 0,1-1 0,-1 0 0,0 1 0,0-1 0,0 0 0,0 1 0,0-1 0,0 1 0,0 0 0,-1-1 0,0 1-141,0-1-1,1 1 1,-1 0-1,0 0 1,0 0 0,0 0-1,0 0 1,0 1 0,0-1-1,0 0 1,0 1 0,0 0-1,-2 1 1,-2 1-2,1 0-1,0 0 1,-1 1 0,2 0-1,-1 0 1,0 0 0,1 1-1,0 0 1,0-1 0,0 1-1,1 1 1,0-1 0,-1 0-1,-2 9 1,-3 8-8,1 0 0,-7 32 0,8-28-7,2 1-1,-3 29 1,8-48-4,-1-1 0,1 1 1,0 0-1,1-1 0,0 1 0,0 0 1,1-1-1,-1 1 0,2-1 0,-1 0 0,7 14 1,-8-20 3,0 1 1,0-1 0,0 1 0,0-1 0,1 0 0,-1 1 0,0-1 0,1 0-1,-1 0 1,0 0 0,1 0 0,0 0 0,-1 0 0,1 0 0,0-1-1,-1 1 1,1 0 0,0-1 0,-1 1 0,1-1 0,0 0 0,0 0 0,0 0-1,-1 0 1,1 0 0,0 0 0,0 0 0,0 0 0,-1-1 0,1 1 0,0-1-1,0 1 1,-1-1 0,1 0 0,0 0 0,-1 0 0,3-1 0,4-3 54,-1 0 1,0 0 0,-1-1-1,1 0 1,-1 0 0,8-10-1,0-2 69,-2-1 0,0-1-1,0 1 1,-2-2-1,-1 0 1,0 0-1,-1 0 1,-2-1 0,0 0-1,-1-1 1,3-41-1,-8 63-120,0-1-1,0 1 1,0-1-1,0 0 1,0 1-1,0-1 0,-1 0 1,1 1-1,-1-1 1,1 1-1,-1-1 1,1 1-1,-1-1 1,-1-2-1,1 4-12,1-1 0,-1 1 0,1 0 0,-1-1 0,1 1 0,-1 0 0,1 0 0,-1-1-1,1 1 1,-1 0 0,1 0 0,-1 0 0,0 0 0,1-1 0,-1 1 0,1 0 0,-1 0 0,0 0 0,1 0 0,-1 1 0,1-1-1,-1 0 1,0 0 0,1 0 0,-1 0 0,0 1 0,-2 1-130,0-1-1,-1 1 0,1 0 1,0 1-1,1-1 1,-1 0-1,0 1 0,1 0 1,-1 0-1,-3 5 1,3-3-286,-1 1 1,1 0 0,1 0-1,-1 0 1,1 0 0,0 0 0,0 0-1,1 1 1,0-1 0,-1 9-1,3 1-631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14259,'7'20'2449,"0"4"-1241,-6 3-448,4 1 2001,-3 7-1337,-2-3-304,2 0-408,-2-2-208,0-5-408,0-3-224,0-5-608,0-5-416,-4-18 528,1-6 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17212,'0'1'141,"1"1"1,-1-1-1,1 0 0,-1 0 1,1 1-1,0-1 1,-1 0-1,1 0 1,0 0-1,0 0 0,0 0 1,0 0-1,0 0 1,0 0-1,0 0 1,0 0-1,0-1 0,1 1 1,1 1-1,1-1 56,-1 0-1,1 0 1,-1 0-1,1 0 1,0-1 0,-1 0-1,6 0 1,6-1 197,-1 0 1,0-1 0,14-5 0,-10 3-52,0-2 1,33-14 0,-43 16-292,0 0 0,-1-1 0,1 0 1,-1 0-1,0 0 0,-1-1 1,1 0-1,8-11 0,-14 16-46,0-1 1,0 1-1,0-1 0,0 1 0,0-1 0,0 0 1,0 0-1,0 0 0,-1 1 0,1-1 0,-1 0 1,0 0-1,1 0 0,-1 0 0,0 0 0,0 0 1,0 0-1,0 0 0,0 0 0,-1 0 0,1 1 1,-1-1-1,1 0 0,-2-2 0,1 2-3,0 1 0,0-1 0,0 1 0,0 0 0,-1-1 0,1 1 1,0 0-1,-1 0 0,1 0 0,-1 0 0,1 0 0,-1 0 0,0 0 0,1 1 0,-1-1 0,0 1 0,1-1 0,-1 1 0,0-1 0,0 1 0,0 0 0,1 0 0,-1 0 0,0 0 1,0 0-1,-2 1 0,-5 1-3,0 0 0,1 0 0,-1 1 0,1 0 0,0 1 0,-1 0 0,2 0 0,-1 1 0,0 0 0,1 0 0,0 0 1,-10 12-1,8-8-2,0 0 1,1 1 0,0 0 0,0 0 0,1 1 0,1 0 0,0 0-1,-6 17 1,11-26 2,0 0-1,0 1 1,1-1-1,-1 1 1,1 0-1,-1-1 1,1 1 0,0-1-1,0 1 1,0-1-1,0 1 1,0 0-1,1-1 1,-1 1-1,1-1 1,0 1-1,2 3 1,-2-4-2,0 0 1,1 0 0,-1-1-1,1 1 1,0-1-1,-1 1 1,1-1 0,0 1-1,0-1 1,0 0 0,0 0-1,0 0 1,0 0-1,1-1 1,-1 1 0,0 0-1,0-1 1,0 1-1,1-1 1,2 0 0,6 0-11,0 0 0,0 0 1,0-1-1,0-1 0,0 0 0,15-5 1,63-26-64,-76 27 68,20-9-21,-1-1 1,-1-2-1,-1-1 0,40-33 1,-67 51 81,-4 7 20,-10 20 119,6-16-112,1 0-1,0 0 1,0 0 0,1 1 0,-2 13-1,5-23-67,0 0 0,0 1 0,0-1 0,1 0 0,-1 0-1,0 1 1,1-1 0,-1 0 0,1 0 0,-1 0 0,1 1-1,0-1 1,-1 0 0,1 0 0,0 0 0,0 0-1,0 0 1,0-1 0,0 1 0,0 0 0,0 0 0,0 0-1,0-1 1,0 1 0,0-1 0,0 1 0,0-1 0,1 1-1,-1-1 1,0 0 0,0 1 0,1-1 0,1 0-1,5 1 22,0-1-1,0-1 0,0 1 1,10-3-1,-6 2 3,2-2-17,1 0 1,-1-1-1,0-1 0,-1 0 0,21-11 0,-19 9-22,1 0 0,0 1 1,31-8-1,-45 14 2,-1 1 0,0 0 0,0-1 0,0 1 0,0 0 0,0 0 1,0 0-1,0 0 0,0 0 0,0 0 0,0 0 0,0 0 0,-1 0 1,1 0-1,0 1 0,-1-1 0,1 0 0,-1 0 0,1 1 0,-1-1 1,0 0-1,1 2 0,5 12-5,-3-11-78,0 0-1,0 0 0,0 1 1,1-2-1,-1 1 0,1 0 1,0-1-1,0 0 0,0 0 1,1 0-1,-1 0 0,1-1 1,0 1-1,-1-1 0,1 0 1,0-1-1,0 1 0,0-1 1,0 0-1,0 0 0,1-1 1,-1 0-1,0 0 0,0 0 0,0 0 1,9-2-1,-12 1 48,-1 1 1,0 0-1,1-1 0,-1 1 1,0-1-1,0 1 0,0-1 1,0 0-1,1 0 0,-1 1 1,0-1-1,0 0 0,0 0 0,-1 0 1,1 0-1,0 0 0,0 0 1,0 0-1,-1-1 0,1 1 1,-1 0-1,1 0 0,-1 0 1,1-3-1,3-19-560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16115,'13'-14'1341,"-1"0"-1,2 1 0,0 1 0,17-12 0,-24 19-928,0 0 0,0 1 0,0 0 0,1 1 0,-1 0 0,1 0 0,0 0 1,0 1-1,0 0 0,0 1 0,14-1 0,-20 2-378,-1 0 0,1 0 0,0 0 1,-1 0-1,1 0 0,0 0 0,0 1 1,-1-1-1,1 1 0,0-1 0,-1 1 1,1 0-1,-1 0 0,1-1 0,-1 1 1,1 0-1,-1 0 0,0 1 0,1-1 1,-1 0-1,0 0 0,0 1 0,1 1 1,0-1-17,-1 1 0,0 0 0,0 0-1,-1 0 1,1 0 0,0 0 0,-1 0 0,0 0 0,0 0 0,0 0 0,0 0 0,-1 4 0,-1 8 1,-2-1 0,1 1 0,-2-1-1,-7 17 1,1-10 43,0 1-1,-2-2 1,-18 25-1,16-25 64,1 0 0,-20 40 1,34-59-123,0 0 1,-1 0 0,1 0 0,0 1 0,0-1 0,0 0-1,0 0 1,0 0 0,0 1 0,0-1 0,0 0 0,1 0-1,-1 0 1,0 0 0,1 1 0,-1-1 0,1 0 0,-1 0-1,1 0 1,0 0 0,-1 0 0,1 0 0,0 0 0,0 0-1,0-1 1,-1 1 0,1 0 0,0 0 0,0-1 0,0 1-1,0 0 1,0-1 0,1 1 0,-1-1 0,0 1 0,2-1-1,3 3-6,1 0-1,0-1 0,-1 0 0,1-1 0,8 2 0,-6-3-431,-1 0 0,1-1 0,0 0 0,-1 0-1,1 0 1,-1-1 0,1-1 0,-1 1 0,0-2 0,0 1-1,0-1 1,13-8 0,-2-4-657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15179,'4'-9'661,"-1"1"-1,1 0 1,1 0-1,0 0 1,0 0 0,0 1-1,1 0 1,0 0-1,0 1 1,1-1-1,0 1 1,13-9 0,-10 8-363,-1 1 0,0 1 0,1 0 0,0 0 0,0 0 0,1 2 0,-1-1 0,1 1 1,0 1-1,13-2 0,-22 4-266,0-1 1,0 1-1,0 0 1,-1 0-1,1 1 1,0-1-1,0 0 0,0 0 1,0 1-1,0-1 1,0 1-1,-1 0 1,1 0-1,0-1 1,0 1-1,-1 0 1,1 0-1,-1 1 0,3 1 1,-3-2-24,0 1 0,-1-1 0,1 1 0,-1-1 1,1 0-1,-1 1 0,0 0 0,0-1 0,0 1 0,0-1 1,0 1-1,0-1 0,0 1 0,0-1 0,0 1 0,-1-1 0,1 1 1,0-1-1,-1 1 0,0-1 0,1 0 0,-1 1 0,0-1 1,0 0-1,0 1 0,-1 0 0,-11 16 28,0 0 0,-2-1 1,-20 18-1,23-24-28,0 0-1,1 0 1,1 2-1,0-1 1,1 1 0,0 0-1,1 1 1,-8 16 0,15-28-9,1 0 0,-1 0 0,0 1 0,1-1 1,0 0-1,-1 0 0,1 0 0,0 0 1,0 1-1,0-1 0,1 0 0,-1 0 0,0 0 1,1 0-1,-1 0 0,1 1 0,0-1 0,0 0 1,0 0-1,0-1 0,0 1 0,0 0 0,0 0 1,1 0-1,-1-1 0,1 1 0,-1-1 0,1 1 1,-1-1-1,1 1 0,0-1 0,0 0 0,3 2 1,6 2-9,1 0 0,0-1 1,0 0-1,21 4 0,-21-5 5,2 0-65,20 6-862,44 4 0,-54-13 602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5 343 14931,'-5'13'10285,"24"-42"-6031,-12 19-4828,157-260 2458,-156 252-1802,-7 16-65,0-1 0,0 0 1,0 1-1,0 0 0,0-1 0,1 1 0,-1-1 0,1 1 0,0 0 0,3-3 1,-5 6-15,1-1 0,-1 1 0,1-1 0,-1 1 0,0-1 0,1 1 0,-1-1 0,0 1 1,1-1-1,-1 1 0,0 0 0,1-1 0,-1 1 0,0-1 0,0 1 0,0 0 0,0-1 1,0 1-1,0 0 0,0-1 0,0 1 0,0 0 0,0-1 0,0 1 0,-1 1 0,2 29-18,-1-27 19,-2 43-17,-12 66-1,0-12 5,10-60 32,-1-2-7,2 0-1,4 61 0,3-81 177,-2-21 96,-3-9-86,1 8-546,0 0-1,-1 0 1,1 0 0,-1 0 0,0 0-1,0 0 1,0 0 0,0 1 0,0-1-1,-1 0 1,0 0 0,1 1 0,-1-1-1,-3-2 1,-3-5-610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5 398 14451,'-4'15'3141,"4"-15"-3060,0 0 1,0 0 0,0 0-1,0 1 1,0-1 0,0 0-1,0 0 1,0 0 0,0 0-1,0 0 1,0 0 0,0 0-1,0 1 1,0-1 0,1 1 1061,-1-1-1062,0 0 1,0 0 0,0 0-1,1 0 1,-1 0 0,0 0-1,0 0 1,0 0 0,0 0-1,0 1 1,0-1 0,0 0-1,1 0 1,-1 0 0,0 0-1,0 0 1,0 0 0,0-1-1,2 1 207,0-1 1,-1-1-1,1 1 0,-1 0 1,1 0-1,-1-1 0,0 1 1,1 0-1,-1-1 0,0 1 0,1-4 1,33-47 1513,153-254 1351,-184 299-3124,12-22 112,-16 28-139,0 1-1,0 0 0,0 0 0,0 0 0,0 0 1,0 0-1,0 0 0,0-1 0,0 1 0,0 0 1,0 0-1,0 0 0,0 0 0,0 0 0,0 0 1,0 0-1,0-1 0,1 1 0,-1 0 1,0 0-1,0 0 0,0 0 0,0 0 0,0 0 1,0 0-1,0 0 0,0 0 0,1 0 0,-1 0 1,0 0-1,0 0 0,0 0 0,0 0 1,0-1-1,0 1 0,0 0 0,1 0 0,-1 0 1,0 0-1,0 0 0,0 1 0,0-1 0,0 0 1,0 0-1,1 0 0,-1 0 0,0 0 1,0 0-1,0 0 0,0 0 0,0 0 0,0 0 1,-1 17 33,-16 79-35,5 1 0,1 119 0,16-62 65,-5-161-674,-1 1 0,0-1 1,0 1-1,-1 0 0,0-1 0,0 1 0,0 0 0,-1 0 0,1 0 1,-8-9-1,0 1-414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17452,'22'-16'5694,"10"-21"-3930,-11 11-1061,46-56 141,71-114 0,-113 157-767,-21 64-104,-6 64 3,-4 1 0,-3-1 0,-29 118 0,37-202 195,-4 11-1691,5-16 1475,0 1 0,-1-1 0,1 0 0,0 0 0,0 1 0,-1-1 0,1 0 0,0 0 0,-1 0 0,1 1 0,0-1 0,0 0 0,-1 0 0,1 0 0,0 0 0,-1 0 0,1 0-1,0 1 1,-1-1 0,1 0 0,0 0 0,-1 0 0,1 0 0,-1 0 0,1 0 0,0-1 0,-1 1 0,1 0 0,0 0 0,-1 0 0,1 0 0,0 0 0,0 0 0,-1 0 0,1-1 0,0 1 0,-1 0 0,1 0 0,-1-1 0,-4-3-543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15315,'4'16'345,"1"-1"0,1 0 0,0 0 0,1 0 0,1-1 0,0 0 0,0-1 0,2 1 0,0-2 0,0 1 0,16 13 0,-16-17-165,0-1 1,1 0 0,0-1 0,0 0 0,1-1 0,0 0 0,0-1 0,1 0 0,-1-1 0,1 0 0,0-1 0,0-1 0,0 0 0,14 0 0,-4-2 60,-1-1 0,0-1 0,0-1 0,-1-1-1,37-11 1,104-47 574,-74 27-564,-35 14-127,9-4-1,81-20-1,-125 41-112,0 0 0,0 1 0,0 1 0,1 1 0,-1 0 0,1 2 0,-1 0 0,1 1 0,24 5 0,-32-3-8,-1-1 0,1 2 0,0-1 0,-1 1 0,0 1 0,0 0 0,-1 0-1,0 1 1,0 1 0,0-1 0,-1 1 0,14 18 0,-1 3 32,-1 1 0,27 58 0,-1-1 223,-44-83-229,1 0-1,0-1 0,0 1 0,0 0 0,0-1 0,1 0 0,-1 0 1,1 0-1,0 0 0,0 0 0,0-1 0,0 1 0,7 1 0,-10-3-57,1-1 0,0 1 0,0-1 0,0 0 0,-1 1 0,1-1 0,0 0 0,0 0 0,0 0 0,0-1 0,0 1 0,-1 0 0,1-1 0,0 1 0,0-1-1,0 1 1,-1-1 0,1 0 0,0 0 0,-1 0 0,1 0 0,-1 0 0,1 0 0,-1 0 0,0-1 0,1 1 0,-1-1 0,0 1 0,0 0 0,0-1 0,0 0 0,0 1 0,0-1-1,0 0 1,-1 1 0,2-4 0,3-15-171,-4-7-98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0 751 15139,'1'-6'309,"1"0"-1,-1 0 1,1 0 0,0 0-1,1 0 1,-1 0 0,7-9-1,28-37 764,-31 45-740,18-21 407,2 0 0,0 2 0,60-46 1,-39 39 17,97-52 1,-100 64-569,1 2 0,1 1 0,1 3 0,0 2 0,0 2 0,88-10 0,-97 19-183,0 0 0,0 3 0,0 1 1,0 2-1,-1 2 0,0 1 0,0 1 1,0 3-1,46 19 0,-65-22-5,109 43-4,-106-45 3,0 0 1,0-1 0,0-2 0,30 3 0,-4-6 44,-1-2 1,0-2 0,0-1-1,81-22 1,-47 3 323,136-60-1,-186 71-273,106-53 398,-118 56-416,0-1 0,-1 0 0,0-2 0,-1 0 0,16-17 0,-13 4-100,-18 25-5,-1 1 0,1-1-1,-1 0 1,1 0 0,-1 0-1,1 1 1,-1-1 0,0 0 0,1 0-1,-1 0 1,0 0 0,0 0-1,0 0 1,0 0 0,0 1 0,0-1-1,0 0 1,0 0 0,0 0-1,0 0 1,0 0 0,-1 0 0,1 0-1,0 0 1,-1 1 0,1-1 0,0 0-1,-1 0 1,1 0 0,-1 1-1,0-1 1,1 0 0,-2 0 0,-2-1-20,0 0 1,0 0 0,-1 1 0,1-1 0,-1 1 0,-7 0 0,-7-3-80,-22-8-193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19844,'0'1'89,"-1"-1"0,0 0 0,0 1 0,1-1 0,-1 0-1,0 1 1,1-1 0,-1 0 0,0 1 0,1-1 0,-1 1 0,0 0 0,1-1-1,-1 1 1,1-1 0,-1 1 0,1 0 0,0-1 0,-1 1 0,1 0-1,-1 1 1,-7 20-8,6-19 66,-7 25 4,2 1-1,0 1 0,2 0 0,1-1 0,1 1 0,2 1 1,1-1-1,2 0 0,9 55 0,-11-81-142,1 1 0,1-1 0,-1 0 0,1 0 0,-1-1 0,1 1 1,0 0-1,0 0 0,1-1 0,-1 0 0,1 1 0,0-1 0,3 3 0,-4-4 17,0-1 0,0 0 1,1 1-1,-1-1 0,0 0 0,0-1 0,1 1 1,-1 0-1,1-1 0,-1 1 0,1-1 0,-1 0 0,0 1 1,1-1-1,-1-1 0,1 1 0,-1 0 0,1 0 1,-1-1-1,1 0 0,-1 1 0,0-1 0,4-2 1,6-3 121,0-1 0,0 0 1,-1 0-1,-1-1 0,1-1 1,-1 1-1,-1-2 0,1 0 1,-2 0-1,1 0 0,9-17 1,-1-2 220,0 0 1,-2-2-1,14-40 1,-19 30-107,-10 42-236,-3 14-42,0 11-39,0 1 0,2 0 0,2 28 0,0-41 26,0 1 0,1 0 0,1-1 0,1 1 1,0-1-1,0 0 0,9 16 0,-12-27 23,1 0 1,-1 0-1,1-1 1,0 1-1,0 0 0,0-1 1,0 0-1,0 1 1,1-1-1,-1 0 1,1 0-1,-1 0 0,1 0 1,0-1-1,4 3 1,-5-4 14,1 1 1,-1 0 0,0-1-1,1 0 1,0 0 0,-1 1 0,1-1-1,-1-1 1,1 1 0,-1 0-1,1-1 1,-1 1 0,0-1-1,1 0 1,3-2 0,1-1 39,0 0 0,0 0 0,-1-1 0,0 0 0,0-1 0,0 1 0,0-1 0,-1 0 0,0-1 1,-1 1-1,6-10 0,1-6 81,-2-2 0,0 1 0,-1-2 1,-2 1-1,0-1 0,-2 1 0,0-1 1,-1-36-1,-2 50-133,-2 0 0,-2-18 0,-6 5-383,9 23 341,0 0 1,-1 1-1,1-1 0,-1 1 1,1-1-1,-1 1 0,1-1 1,-1 1-1,1 0 0,-1-1 1,1 1-1,-1 0 0,0-1 1,1 1-1,-1 0 0,1-1 1,-1 1-1,0 0 0,1 0 1,-1 0-1,0 0 0,1 0 1,-1 0-1,0 0 0,0 0 1,1 0-1,-2 0 0,0 1-75,1 0-1,-1 0 1,0 0-1,1 0 1,-1 0-1,1 1 1,0-1-1,-1 0 0,1 1 1,0-1-1,0 1 1,-1-1-1,1 1 1,1-1-1,-1 1 1,0 0-1,0 0 1,0 2-1,-11 38-794,11-38 759,-5 25-697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16764,'4'-1'2967,"-10"-1"-925,4 2-1855,0 0-1,0 0 1,0 0-1,0 0 0,0 0 1,0 0-1,1 1 1,-1-1-1,0 1 0,-2 0 1,-2 2 28,-1 1 0,1 1 0,0-1 0,1 1 0,-10 9 1,14-13-214,-1 0 1,1 1 0,0-1-1,0 1 1,-1-1 0,1 1-1,0 0 1,0-1 0,1 1-1,-1 0 1,0 0 0,0 0-1,1 0 1,0-1 0,-1 1-1,1 0 1,0 0 0,0 0-1,0 0 1,0 0 0,0 0-1,0 0 1,0 0 0,1 0-1,-1 0 1,2 3 0,-1-4-3,-1-1 1,1 1-1,0 0 1,-1 0 0,1-1-1,0 1 1,0-1-1,0 1 1,-1-1 0,1 1-1,0-1 1,0 1-1,0-1 1,0 0-1,0 1 1,0-1 0,0 0-1,0 0 1,0 0-1,0 0 1,0 0 0,0 0-1,0 0 1,0 0-1,0 0 1,0 0-1,0 0 1,0-1 0,1 0-1,29-12 19,-21 5-11,0 0 0,-1-1-1,0 0 1,0 0 0,-1-1 0,0 0 0,-1 0 0,0-1 0,6-13 0,5-7-151,-8 19-665,-6 11-274,-2 20-787,-3-6 1656,3 4-546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15283,'-16'38'1406,"1"0"-1,2 1 0,1 1 1,-11 78-1,22-114-1280,1 1 0,-1-1-1,1 0 1,0 0 0,1 0 0,-1 0-1,1 1 1,0-1 0,2 7 0,-2-10-90,-1 0 1,0-1 0,1 1 0,-1 0 0,1 0 0,-1-1-1,1 1 1,0-1 0,-1 1 0,1 0 0,-1-1-1,1 1 1,0-1 0,0 0 0,-1 1 0,1-1 0,0 1-1,0-1 1,0 0 0,1 1 0,-1-1-6,1 0 0,0 0 1,0-1-1,0 1 0,0 0 0,-1-1 1,1 1-1,0-1 0,0 1 0,-1-1 1,1 0-1,0 0 0,1-1 0,33-23 400,9-7-2,-42 31-416,0-1 0,0 0 0,1 1-1,-1 0 1,1-1 0,0 1 0,-1 1 0,1-1 0,0 0 0,-1 1 0,6 0-1,-7 0-17,0 0 0,0 1-1,0-1 1,0 1 0,0-1-1,0 1 1,-1 0-1,1 0 1,0 0 0,0 0-1,-1 0 1,1 0 0,-1 0-1,1 1 1,-1-1-1,1 0 1,-1 1 0,0-1-1,0 1 1,0 0 0,0-1-1,0 1 1,0 0-1,1 2 1,1 6-33,0-1 0,0 1 0,1 18 0,5 12-10,-9-40 51,0 0-1,0 1 0,0-1 0,0 0 0,1 0 0,-1 1 0,0-1 0,0 0 0,0 0 0,0 1 0,0-1 0,1 0 0,-1 0 1,0 0-1,0 1 0,0-1 0,1 0 0,-1 0 0,0 0 0,0 0 0,0 0 0,1 1 0,-1-1 0,0 0 0,0 0 0,1 0 1,-1 0-1,0 0 0,1 0 0,-1 0 0,0 0 0,0 0 0,1 0 0,-1 0 0,0 0 0,0 0 0,1 0 0,-1 0 1,10-9 37,5-14 13,9-35-1100,-24 57 997,0 1 0,0 0 0,0-1 0,0 1 0,1 0 0,-1-1 0,0 1 0,0 0 0,1 0 0,-1-1 0,0 1 0,0 0 1,1 0-1,-1 0 0,0-1 0,0 1 0,1 0 0,-1 0 0,0 0 0,1 0 0,-1-1 0,0 1 0,1 0 0,-1 0 1,1 0-1,-1 0 0,0 0 0,1 0 0,-1 0 0,0 0 0,1 0 0,-1 0 0,0 0 0,1 0 0,-1 1 0,0-1 0,1 0 1,-1 0-1,0 0 0,1 0 0,-1 1 0,0-1 0,0 0 0,1 0 0,-1 0 0,0 1 0,1-1 0,1 2-126,7 0-467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19164,'-4'-4'2113,"-6"2"-1297,0 2-368,5 0 2536,8 0-3416,2-3 656,-13 3-560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18492,'6'-10'2247,"-12"6"-462,-19 9 752,15 0-2410,-1 1-1,1 0 0,1 0 0,-1 1 0,1 1 0,0-1 1,1 1-1,0 1 0,0-1 0,0 2 0,2-1 1,-13 21-1,19-30-128,0 0 0,0 1 0,-1-1 0,1 0 0,0 1 0,0-1 0,0 0 0,-1 1 0,1-1 0,0 0 0,0 1 0,0-1 0,0 1 0,0-1 0,0 0 0,0 1 0,0-1 0,0 1 0,0-1 0,0 0 0,0 1 0,0-1 0,0 0 0,0 1 0,0-1 0,1 1 0,-1-1 0,0 0 0,0 1 0,0-1 0,1 0 0,-1 1 0,0-1 0,0 0 0,1 0 0,-1 1 0,0-1 0,0 0 0,1 0 0,-1 1 0,0-1 0,1 0 0,-1 0 0,0 0 0,1 1 0,-1-1 0,1 0 0,-1 0 0,0 0 0,1 0 0,-1 0 0,1 0 0,-1 0 0,0 0 0,1 0 0,-1 0 0,1 0 0,-1 0 0,0 0 0,1 0 0,-1-1 0,1 1 0,34-9-132,-24 6 94,10-2-123,0 1 0,0 0 1,29 0-1,-43 4 92,0 0 0,0 0 0,0 1 0,0 0 0,0 0 0,0 1 0,0-1 0,-1 1 0,1 1 0,-1-1 0,1 1-1,-1 1 1,0-1 0,8 7 0,-13-9 65,0-1 0,0 1 0,0 0 0,0 0 0,0 0 0,0 1 0,0-1 1,0 0-1,0 0 0,0 0 0,-1 1 0,1-1 0,-1 0 0,1 1 0,-1-1 0,1 1 0,-1-1 0,0 0 0,0 1 0,1-1 0,-1 1 0,-1 1 0,1-1 31,-1 0 0,0 0 0,1 0 0,-1 0 0,0 0 0,0 0 0,-1 0 0,1-1 1,0 1-1,0 0 0,-1-1 0,1 1 0,-4 1 0,-4 4 191,0-1 0,-1 0 1,0-1-1,-16 7 0,18-10-96,0 0 0,0 0 1,0 0-1,0-1 0,0 0 0,0 0 0,0-1 0,-1-1 0,-12-1 0,18 2-155,-1-1 1,0 0-1,0 0 0,0 0 1,1-1-1,-1 1 0,1-1 0,-1 0 1,1 0-1,-3-3 0,4 4-88,0-1 0,1 1 0,-1-1 1,1 0-1,0 0 0,-1 1 0,1-1 0,0 0 0,0 0 0,0 0 0,0 0 0,1 0 0,-1-1 0,1 1 1,-1 0-1,1 0 0,0 0 0,0-4 0,0 3 56,0 1 1,1 0-1,-1 0 1,1 0-1,0 0 0,0 0 1,0 0-1,0 0 1,0 0-1,0 0 1,0 0-1,1 0 0,-1 0 1,0 1-1,1-1 1,0 1-1,-1-1 0,1 1 1,0 0-1,0-1 1,0 1-1,0 0 1,0 0-1,0 1 0,0-1 1,2-1-1,22-8-810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34 309 15571,'0'12'806,"0"-1"-1,-1 0 0,0 0 1,-1 1-1,-4 13 0,3-12-209,1 0-1,0 0 0,-1 14 1,3-26-577,0-1 0,0 1 0,0 0 0,-1-1 0,1 1 0,0-1 0,0 1 0,0-1 0,0 1 0,0 0 1,0-1-1,0 1 0,1-1 0,-1 1 0,0-1 0,0 1 0,0 0 0,0-1 0,1 1 0,-1-1 0,0 1 0,1-1 0,-1 1 0,0-1 0,1 0 0,-1 1 0,1-1 1,-1 1-1,0-1 0,1 0 0,-1 1 0,1-1 0,-1 0 0,1 0 0,-1 1 0,1-1 0,-1 0 0,1 0 0,0 0 0,-1 1 0,1-1 0,-1 0 0,1 0 0,-1 0 1,1 0-1,0 0 0,-1 0 0,1 0 0,-1-1 0,1 1 0,-1 0 0,1 0 0,0 0 0,-1 0 0,1-1 0,-1 1 0,1 0 0,-1-1 0,1 1 0,-1 0 1,0-1-1,1 1 0,-1-1 0,1 1 0,4-4 50,-1 1 1,0-1-1,0 0 1,0 0 0,6-8-1,7-13 54,-3-1-1,0-1 1,-1 0 0,-2-1-1,-1 0 1,-1-1-1,-1 0 1,-2 0-1,-1-1 1,-1 1 0,0-39-1,-4 63-115,0 0 0,-1 0 0,1 1 0,-1-1 0,0 0 0,-1 1 0,1-1-1,-3-4 1,4 8-7,-1 0 0,1 0-1,-1 0 1,0 0-1,0 0 1,1 0 0,-1 0-1,0 0 1,0 0-1,0 0 1,0 0 0,0 1-1,0-1 1,0 0-1,0 1 1,0-1 0,0 1-1,0-1 1,-1 1 0,1 0-1,0-1 1,0 1-1,0 0 1,-1 0 0,1 0-1,0 0 1,0 0-1,-1 0 1,1 0 0,0 0-1,0 1 1,0-1-1,-1 0 1,1 1 0,-1 0-1,-5 2 2,1 0 0,0 1 0,0 0 1,0 0-1,0 0 0,1 1 0,0 0 0,0 0 0,-7 9 0,-2 5 34,-20 33 1,30-47-25,1 1 1,0 0-1,0 0 1,1 0-1,0 0 1,-3 11-1,5-15-15,0 0 0,0 1 0,0-1 0,0 0 0,0 0 0,0 0 0,0 0 0,1 1 0,-1-1 0,1 0 0,0 0 0,-1 0 0,1 0 0,0 0 0,0 0 0,0 0 0,1-1 0,-1 1 0,0 0 0,1-1 0,-1 1 0,1-1 0,-1 1 0,3 1 0,15 10-202,34 17 0,-37-21 21,1 0 1,-2 1-1,26 20 1,-29-19-209,-1 1 0,14 18 1,-21-26 145,-1 1 0,0 0 1,0 0-1,-1 0 0,1 0 1,-1 0-1,0 1 0,0-1 1,1 11-1,-4-12-328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16131,'0'3'135,"0"-1"-1,1 0 1,-1 0 0,1 1-1,0-1 1,-1 0-1,1 0 1,0 0-1,1 0 1,-1 0-1,0 0 1,0 0-1,1 0 1,-1 0-1,1 0 1,0-1-1,0 1 1,-1-1-1,1 1 1,0-1-1,0 0 1,0 0 0,0 0-1,1 0 1,-1 0-1,0 0 1,0 0-1,1-1 1,-1 1-1,0-1 1,0 0-1,1 0 1,-1 0-1,1 0 1,-1 0-1,0 0 1,1 0-1,-1-1 1,0 1-1,0-1 1,1 0 0,-1 0-1,0 0 1,0 0-1,0 0 1,3-2-1,3-1 77,0-1-1,-1 0 0,1 0 1,-1-1-1,0 1 1,0-2-1,-1 1 1,8-11-1,-10 13-125,-1-1 0,0 0 0,0 0 0,0 0 0,-1 0 0,0-1 0,0 1 0,0 0 0,0-1 0,-1 0 0,0 1 0,0-1 0,-1 0 0,0-8 0,0 13-80,1 0 1,-1-1-1,0 1 1,0 0-1,0 0 1,-1 0-1,1 0 1,0-1-1,0 1 0,-1 0 1,1 0-1,-1 0 1,1 0-1,-1 0 1,1 0-1,-1 0 1,1 0-1,-1 0 1,0 0-1,0 0 1,1 1-1,-1-1 1,0 0-1,0 0 0,0 1 1,0-1-1,0 1 1,0-1-1,0 0 1,0 1-1,0 0 1,0-1-1,0 1 1,-1 0-1,1 0 1,0-1-1,0 1 1,0 0-1,0 0 0,0 0 1,-2 0-1,0 1-6,-1 0 0,1 0 0,0 0 0,-1 0 0,1 1 0,0-1 0,0 1 0,0 0 0,0 0 0,0 0 0,1 0 0,-4 4 0,-3 4-6,0 1 1,0 0 0,2 1-1,-1-1 1,2 2 0,-10 21-1,12-24 3,0 1 0,1-1 0,0 1 0,1 0 0,0 0 0,1 0 0,0 0 0,1 21 0,1-29 3,-1-1 1,0 1 0,1-1 0,-1 1 0,1-1 0,0 0 0,0 1 0,0-1 0,0 0-1,0 0 1,0 1 0,1-1 0,-1 0 0,1 0 0,0 0 0,-1-1 0,1 1 0,0 0-1,0-1 1,0 1 0,0-1 0,0 1 0,0-1 0,1 0 0,-1 0 0,0 0 0,1 0-1,-1-1 1,1 1 0,-1-1 0,1 1 0,-1-1 0,1 0 0,-1 0 0,1 0 0,2 0-1,2-1 0,1 0-1,-1 0 0,1 0 0,-1-1 0,1 0 1,-1-1-1,0 0 0,0 0 0,0 0 0,12-9 1,-2-1-8,-1 0 0,-1-2 0,0 1 1,0-2-1,-2 0 0,0 0 0,-1-2 1,16-28-1,-54 140 61,23-84-21,1-3 18,-1 1 1,2-1 0,-1 1 0,1 0 0,0 0 0,0 7 0,1-14-44,0-1-1,0 0 1,0 1 0,0-1-1,1 0 1,-1 1 0,0-1-1,0 0 1,0 1 0,0-1 0,0 0-1,0 1 1,0-1 0,1 0-1,-1 0 1,0 1 0,0-1-1,0 0 1,1 0 0,-1 1-1,0-1 1,0 0 0,1 0-1,-1 0 1,0 1 0,0-1 0,1 0-1,-1 0 1,0 0 0,1 0-1,-1 0 1,0 0 0,1 0-1,-1 1 1,0-1 0,1 0-1,-1 0 1,0 0 0,1 0 0,-1 0-1,0-1 1,1 1 0,-1 0-1,0 0 1,1 0 0,-1 0-1,0 0 1,0 0 0,1 0-1,-1-1 1,0 1 0,1 0 0,-1 0-1,1-1 1,13-10 110,42-50 15,-34 36-201,27-24 0,-47 47 54,0 1 1,-1 0-1,1 0 1,0-1-1,0 1 1,-1 0-1,1 0 1,0 1-1,3-2 1,-4 2 10,-1 0 1,1 0 0,-1 0-1,1 0 1,-1 0 0,1 0-1,-1 0 1,1 0 0,-1 1-1,0-1 1,1 0 0,-1 0 0,1 0-1,-1 1 1,0-1 0,1 0-1,-1 1 1,1-1 0,-1 0-1,0 1 1,1-1 0,-1 0-1,0 1 1,0-1 0,1 1-1,-1-1 1,0 0 0,0 1 0,0-1-1,1 1 1,-1-1 0,0 1-1,0-1 1,0 1 0,0-1-1,0 1 1,0-1 0,0 1-1,0-1 1,0 1 0,0-1 0,0 1-1,0-1 1,-1 1 0,1 7 0,-1-1 0,0 0 0,-4 13 0,3-14 72,1 0-1,-1 0 1,1 0-1,1 0 1,-1 0 0,1 9-1,2-14-49,0-1-1,-1 0 1,1 1-1,0-1 1,0 0-1,-1 0 1,1 0-1,0-1 1,0 1-1,-1 0 1,1-1-1,0 1 1,-1-1-1,1 1 1,1-2-1,12-1-718,-14 2 539,0 1 0,1 0 0,-1 0 1,0 0-1,0 0 0,0 0 0,0 0 1,0 0-1,0 1 0,0-1 0,0 0 1,0 1-1,0-1 0,0 1 0,0-1 0,0 1 1,0-1-1,0 1 0,0-1 0,1 2 1,-1 0-67,0-1 0,-1 1 0,1-1 0,0 1 0,-1-1-1,1 1 1,-1 0 0,1-1 0,-1 1 0,0 0 0,0-1 0,0 1 0,0 2 0,0 1-924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18964,'0'0'2553,"-1"-1"-1481,-3 0 2313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18428,'-1'0'93,"0"0"-1,0 0 1,0 0 0,0 1 0,-1-1-1,1 0 1,0 0 0,0 1 0,0-1-1,0 1 1,0-1 0,0 1 0,0-1-1,0 1 1,1 0 0,-1-1-1,0 1 1,0 0 0,0 0 0,1-1-1,-1 1 1,0 0 0,1 0 0,-1 0-1,1 0 1,-1 0 0,1 0 0,-1 0-1,1 0 1,0 0 0,-1 2-1,-11 44 1140,8-31-698,1 0-473,-1 0 1,2 0-1,0 0 0,1 1 1,1-1-1,0 0 0,1 1 1,1-1-1,0 0 0,6 18 1,-8-31-48,1 0 1,0 0-1,0 0 1,1-1 0,-1 1-1,0-1 1,1 1-1,-1-1 1,1 1 0,0-1-1,0 0 1,0 0-1,0 0 1,0 0-1,4 3 1,-4-4 5,0 0 0,0 0-1,1-1 1,-1 1 0,0-1 0,0 1 0,1-1 0,-1 1-1,0-1 1,0 0 0,1 0 0,-1 0 0,0-1-1,0 1 1,1 0 0,-1-1 0,0 1 0,0-1 0,0 0-1,3-1 1,2-2 43,1 1-1,-2-2 0,1 1 1,0-1-1,-1 0 0,0 0 0,0 0 1,7-10-1,2-4 214,18-30-1,10-12 83,-43 61-356,0-1 1,0 1-1,0 0 1,0 0 0,0 0-1,0 0 1,0-1-1,0 1 1,0 0-1,0 0 1,0 0-1,0 0 1,1 0-1,-1-1 1,0 1 0,0 0-1,0 0 1,0 0-1,0 0 1,0 0-1,1 0 1,-1 0-1,0-1 1,0 1-1,0 0 1,0 0-1,1 0 1,-1 0 0,0 0-1,0 0 1,0 0-1,0 0 1,1 0-1,-1 0 1,0 0-1,0 0 1,0 0-1,0 0 1,1 0 0,-1 0-1,0 0 1,0 0-1,0 1 1,0-1-1,1 0 1,-1 0-1,0 0 1,0 0-1,0 0 1,0 0-1,0 0 1,1 0 0,-1 1-1,0-1 1,0 0-1,0 0 1,0 0-1,2 17 45,-5 26-54,2-39 17,-2 18 1,-2 45 16,4-60-18,1-1-1,1 1 1,-1 0-1,1-1 0,0 1 1,1-1-1,3 9 1,-5-14-6,0 0 0,0-1 1,0 1-1,0-1 0,1 1 1,-1 0-1,0-1 0,1 1 1,-1-1-1,0 1 0,1-1 1,-1 1-1,1-1 0,-1 1 1,1-1-1,-1 1 0,1-1 1,-1 1-1,1-1 0,0 0 1,-1 0-1,1 1 0,-1-1 1,1 0-1,0 0 0,-1 1 1,1-1-1,0 0 0,-1 0 1,2 0-1,-1-1-4,0 1 0,0-1 0,1 1 0,-1-1-1,0 1 1,0-1 0,0 0 0,0 0 0,0 0 0,0 0 0,0 0-1,0 0 1,1-2 0,3-3-204,-1 0-1,0-1 0,6-14 1,-5 9-29,-2 0 0,0-1 0,0 1 1,-1-1-1,0 1 0,-1-23 0,-2-8-271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20204,'-5'13'1849,"1"3"-1273,0-2-272,4-2 888,4-1-664,6-4-1120,3 1 1656,3-4-1120,2 6-24,4 0-88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127 335 15507,'-10'6'795,"0"0"0,0 0 0,1 1 0,0 1 0,0-1 0,1 1 0,-1 1 0,2 0 0,-10 13 0,14-18-676,-1 1 0,1 1 0,0-1 0,1 0 0,-1 1 0,1-1 0,0 1 0,0 0 0,1 0 0,0-1 0,0 1 0,0 0 0,1 0 0,0 0 0,0 0 0,0 0 0,1 0 0,0 0 1,2 10-1,-2-14-111,-1-1 1,1 0 0,-1 0 0,1 0 0,-1 0 0,1 0-1,0 1 1,-1-1 0,1 0 0,0 0 0,0-1 0,0 1-1,0 0 1,0 0 0,0 0 0,0 0 0,0-1 0,0 1-1,0-1 1,0 1 0,0-1 0,2 1 0,-1 0-2,0-1 1,0 0 0,0 0-1,0-1 1,0 1 0,0 0-1,0 0 1,0-1 0,-1 0 0,1 1-1,0-1 1,0 0 0,2-1-1,2-2 11,1 0 0,-1-1 1,0 0-1,0 0 0,0 0 0,7-9 0,2-7 28,0 0 0,-2-1 0,0-1 0,-1 0 0,-2-1 0,14-44 0,-14 32-44,-1-1 0,-2-1 1,4-75-1,-10 102-24,-1 0 0,-1 0 1,-3-16-1,4 24 16,-1 1-1,1 0 1,-1 0-1,0 0 1,0 0 0,0 0-1,0 0 1,0 0-1,0 0 1,-3-3-1,3 4 3,0 1-1,1-1 0,-1 1 1,0-1-1,0 1 1,0-1-1,0 1 0,0-1 1,0 1-1,0 0 0,0-1 1,0 1-1,0 0 0,0 0 1,0 0-1,0 0 0,0 0 1,0 0-1,0 0 1,0 0-1,0 0 0,0 1 1,0-1-1,-1 1 0,-3 1 1,0 1 1,1-1-1,-1 1 0,1 0 0,-1 1 0,1-1 0,0 1 0,1-1 0,-1 1 0,0 0 0,-2 5 1,-34 54 94,37-57-84,-7 11 22,-19 34 76,27-46-88,0 0-1,0 0 0,0-1 0,1 1 1,0 1-1,0-1 0,0 0 0,0 7 0,1-10-15,0-1 0,1 1-1,-1 0 1,1-1-1,-1 1 1,1-1 0,-1 1-1,1-1 1,0 0-1,0 1 1,-1-1-1,1 0 1,0 0 0,0 1-1,1-1 1,-1 0-1,0 0 1,0 0 0,0 0-1,1 0 1,-1 0-1,1-1 1,1 2 0,38 12-85,-29-11 71,-4-1-29,-1 0 0,1 1 1,-1 0-1,0 1 1,1-1-1,-2 2 0,1-1 1,0 0-1,-1 1 0,0 1 1,0-1-1,-1 1 1,1 0-1,-1 0 0,0 0 1,-1 1-1,0-1 1,0 1-1,0 0 0,-1 1 1,0-1-1,0 1 0,2 11 1,-1-12-1693,0-10 797,3-13 168,-2-4-105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 19620,'7'-14'1238,"-2"2"626,-9 23 49,-17 40-161,-21 78 0,36-104-1599,0 1-1,2 0 1,0 1-1,2-1 1,2 32-1,0-55-139,0 0 0,0 0 0,1 0 0,-1 0 0,1 0 0,0 0 0,0 0 0,0 0 1,0 0-1,0-1 0,0 1 0,1 0 0,0-1 0,-1 1 0,1-1 0,4 5 0,-4-6-7,0 1 0,1-1 0,-1 0 0,0 0 0,0-1 0,1 1 1,-1 0-1,0-1 0,1 1 0,-1-1 0,1 0 0,-1 0 0,1 0 0,-1 0 0,0 0 1,1 0-1,-1-1 0,1 1 0,-1-1 0,0 0 0,4-1 0,9-4 10,0-1 0,-1 0 0,0-1-1,0-1 1,23-19 0,-12 7-492,41-48 0,-34 27-1181,-30 38 1508,-1 1 0,1 0 1,0 0-1,-1-1 0,0 1 1,0-1-1,0 1 0,0-1 0,-1 1 1,1-1-1,-1 1 0,0-5 1,-2-4-706</inkml:trace>
  <inkml:trace contextRef="#ctx0" brushRef="#br0" timeOffset="1">227 300 20604,'0'23'2073,"3"-5"-1313,4 1-352,3-5 1048,3 0-327,0-2-721,-3-2-472,5-1 832,1-2-720,0-4-56,-2-2 8</inkml:trace>
  <inkml:trace contextRef="#ctx0" brushRef="#br0" timeOffset="2">419 454 16219,'-2'9'1801,"1"0"-1249,-1-5-424,1-3 800,1-5-528,1-5 0,8-3-344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141 103 15691,'0'-1'161,"1"0"-1,-1 0 0,1 0 0,-1 0 0,0 0 0,0 0 0,1 0 1,-1-1-1,0 1 0,0 0 0,0 0 0,0 0 0,0 0 1,0 0-1,-1 0 0,1 0 0,0 0 0,-1 0 0,1 0 1,0 0-1,-1 0 0,1 0 0,-1-1 0,-1 1 120,1-1 0,-1 1 0,1-1-1,-1 1 1,1 0 0,-1 0 0,0 0-1,1 0 1,-1 0 0,0 0 0,-3-1-1,1 1-102,0 0-1,1 0 0,-1 0 0,0 0 0,1 1 0,-1 0 1,0 0-1,0 0 0,1 0 0,-1 0 0,0 1 0,1 0 1,-8 2-1,7-1-159,-1 1 1,1 0 0,1 0-1,-1 1 1,0-1 0,1 1 0,0 0-1,-1 0 1,1 0 0,1 0-1,-5 8 1,6-9-35,-1 0-1,0 1 1,1-1 0,0 1-1,0-1 1,0 1 0,0 0-1,0 0 1,1-1-1,-1 1 1,1 0 0,0 0-1,1-1 1,-1 1 0,0 0-1,2 4 1,-1-7-3,0 1-1,-1-1 1,1 0 0,0 0-1,0 0 1,0 0 0,0 1-1,1-1 1,-1-1-1,0 1 1,0 0 0,0 0-1,1 0 1,-1 0 0,1-1-1,-1 1 1,0-1 0,1 1-1,-1-1 1,1 0 0,-1 1-1,1-1 1,1 0-1,43 0-279,-29-1 185,-9 1 99,1 1-1,0 0 1,0 0 0,-1 1 0,1 0-1,-1 0 1,1 1 0,-1 0 0,0 1 0,0 0-1,-1 0 1,1 0 0,-1 1 0,0 1-1,0-1 1,0 1 0,-1 0 0,0 0-1,0 1 1,-1 0 0,8 11 0,-5-5 36,-1 1 1,0 1 0,0-1-1,-1 1 1,-1 1 0,-1-1-1,0 1 1,-1-1 0,-1 1-1,0 0 1,-1 17 0,-1-26 45,-1 0 0,1 0 0,-1 0 0,-1 0 0,1 0 0,-1 0 0,-1 0 0,1 0 0,-7 11 0,8-16-40,0 0-1,0-1 1,0 1 0,0-1-1,0 1 1,-1-1-1,1 0 1,-1 1 0,1-1-1,-1 0 1,1 0 0,-1 0-1,0 0 1,1 0-1,-1 0 1,0-1 0,0 1-1,0 0 1,1-1 0,-1 0-1,0 1 1,0-1-1,0 0 1,0 0 0,0 0-1,0 0 1,0 0 0,0-1-1,0 1 1,0 0-1,1-1 1,-1 0 0,0 1-1,0-1 1,1 0-1,-1 0 1,0 0 0,1 0-1,-1 0 1,-2-3 0,-4-2-3,1 0 0,0-1 1,1 0-1,0 0 1,0-1-1,0 0 1,1 0-1,0 0 0,0 0 1,1-1-1,0 0 1,1 0-1,0 0 1,0-1-1,1 1 0,0 0 1,0-12-1,0 12-53,2-1-1,-1 0 0,1 0 0,0 0 1,1 0-1,0 0 0,1 0 1,0 0-1,1 1 0,0-1 1,0 1-1,1 0 0,0 0 1,0 0-1,1 0 0,10-12 1,-3 9-65,1 1 0,0 0 0,1 1 0,0 1 1,1 0-1,24-11 0,36-23-192,-67 38 285,0-1 0,-1 0 0,0 0-1,-1 0 1,1-1 0,-1 0 0,6-9-1,-10 11 62,0 0-1,1 0 0,-2 0 1,1 0-1,1-8 0,-2 11-27,-1 0 0,0 1-1,0-1 1,0 1-1,0-1 1,0 0 0,0 1-1,0-1 1,-1 1 0,0-4-1,1 5-12,0-1 0,-1 1-1,1-1 1,0 1 0,-1-1 0,1 1-1,-1-1 1,1 1 0,0 0-1,-1-1 1,1 1 0,-1 0-1,1-1 1,-1 1 0,1 0 0,-1-1-1,0 1 1,1 0 0,-1 0-1,1 0 1,-1 0 0,0-1-1,1 1 1,-1 0 0,1 0 0,-1 0-1,0 0 1,0 1 0,-1-1 7,0 1 0,0 0 0,-1 0 1,1-1-1,0 2 0,0-1 0,1 0 1,-1 0-1,0 1 0,0-1 0,1 1 1,-1-1-1,0 1 0,1 0 0,0-1 1,-1 1-1,1 0 0,0 0 1,0 0-1,0 0 0,-1 4 0,-2 3 2,1 0-1,0 0 1,-3 17-1,4-18-32,1 0 1,0 0-1,1 0 1,0 0-1,0 0 1,2 10-1,-2-17 3,0 0 1,1 1-1,-1-1 1,0 1-1,1-1 1,-1 0-1,1 1 1,-1-1-1,1 0 1,-1 1-1,1-1 1,0 0-1,0 0 1,0 0-1,0 0 0,0 0 1,0 0-1,0 0 1,0 0-1,0 0 1,0 0-1,1 0 1,-1-1-1,0 1 1,0 0-1,1-1 1,-1 1-1,0-1 1,1 0-1,-1 1 0,1-1 1,-1 0-1,1 0 1,-1 0-1,0 0 1,1 0-1,-1 0 1,1 0-1,-1-1 1,1 1-1,-1 0 1,2-2-1,10-2-18,-1-2 0,1 1 0,22-16 0,-25 15 19,0-1 0,0 2-1,1-1 1,0 2 0,16-6-1,-23 9 0,0 1 0,0-1 0,-1 1-1,1 0 1,0 0 0,0 0 0,0 1 0,0-1-1,0 1 1,0 0 0,-1 0 0,1 0-1,0 1 1,-1-1 0,1 1 0,-1 0 0,1 0-1,-1 0 1,0 0 0,6 6 0,7 8-10,-13-12 11,1-1-1,-1 1 1,1-1-1,-1 0 1,1 0 0,0-1-1,6 4 1,-9-6 4,1 1 0,-1-1 0,1 0 0,0 1 1,-1-1-1,1 0 0,-1 0 0,1 0 0,0 0 0,-1-1 1,1 1-1,-1 0 0,1-1 0,-1 1 0,1-1 0,-1 1 1,1-1-1,-1 0 0,1 0 0,-1 0 0,0 1 0,1-1 1,-1 0-1,0-1 0,0 1 0,2-2 0,25-26 43,40-37-222,-67 65 154,-1 1 0,1 0-1,-1-1 1,0 1-1,1 0 1,-1-1 0,1 1-1,-1 0 1,0 0 0,1-1-1,-1 1 1,1 0-1,-1 0 1,1 0 0,-1 0-1,1 0 1,-1 0 0,1 0-1,-1 0 1,1 0-1,-1 0 1,1 0 0,-1 0-1,1 0 1,-1 0 0,1 0-1,-1 0 1,1 0-1,-1 1 1,1-1 0,-1 0-1,0 0 1,1 1 0,-1-1-1,1 0 1,-1 1-1,0-1 1,1 0 0,-1 1-1,0-1 1,1 1-1,-1-1 1,0 0 0,0 1-1,1 0 1,9 26-2002,-7-17 1236,3-1 239,3-4-90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13755,'-3'6'598,"1"0"0,-1 0 0,0 0 0,0-1 0,0 1 0,-6 5 0,-7 15 1673,6-9-1246,3-6-586,1 1 1,-1 1 0,2-1 0,0 1-1,0 0 1,1 0 0,-2 16 0,5-28-419,1-1 0,0 1 0,0-1 0,0 1 0,0-1 0,0 1 0,0-1 0,0 1 0,0-1 0,0 1 0,0-1 0,0 1 0,0-1 0,0 1 0,0-1 0,0 1 0,1-1 0,-1 1 0,0-1 0,0 1 0,1-1 0,-1 0 0,0 1 0,0-1 0,1 1 0,-1-1 0,0 0 0,1 1 0,-1-1 0,1 0 0,0 1 0,0-1 1,0 0-1,0 0 1,0 0-1,-1-1 1,1 1-1,0 0 1,0 0-1,0-1 1,0 1 0,0-1-1,0 1 1,0-1-1,-1 1 1,3-2-1,27-26 172,-15 8-91,-1 0 0,-1-2 0,16-31 0,-15 26-146,-11 22-51,-2 6 22,-2 12-23,-6 20-7,5-23 65,-10 42-28,11-48 68,1 0 1,-1-1-1,1 1 0,0 0 0,0 0 0,1 0 0,-1 0 1,1 0-1,0 0 0,1 5 0,-1-8 2,-1-1-1,1 1 1,0 0-1,-1-1 1,1 1-1,0 0 1,-1-1-1,1 1 1,0-1 0,-1 1-1,1-1 1,0 0-1,0 1 1,0-1-1,0 0 1,0 0-1,-1 1 1,1-1-1,0 0 1,0 0-1,0 0 1,0 0-1,0 0 1,0 0 0,0 0-1,-1 0 1,1 0-1,0-1 1,0 1-1,0 0 1,0-1-1,0 1 1,-1 0-1,3-2 1,27-16 67,78-77 89,-107 94-165,0 0 0,0 0 0,1 0 0,-1 1 0,0-1 0,0 0 0,1 1 0,-1-1 0,0 1 0,1-1 0,-1 1 0,0 0 0,3-1 0,-3 1 2,-1 0 0,1 0 0,-1 0-1,1 1 1,-1-1 0,1 0 0,-1 0 0,1 1 0,-1-1 0,1 0 0,-1 0 0,1 1 0,-1-1 0,1 0 0,-1 1 0,1-1 0,-1 1 0,0-1 0,1 1 0,-1-1 0,0 1 0,0-1-1,1 1 1,1 5-14,-1-1-1,1 0 1,-1 1-1,-1-1 0,1 12 1,3 15 26,-3-31-2,-1 0 0,0-1 0,1 1 1,-1 0-1,0 0 0,1 0 0,-1 0 0,1-1 0,-1 1 1,1 0-1,0-1 0,-1 1 0,1 0 0,0-1 1,-1 1-1,1-1 0,0 1 0,0-1 0,-1 1 0,1-1 1,0 0-1,0 1 0,0-1 0,1 0 0,0 1 7,-1-2-1,1 1 0,0 0 0,0 0 1,-1 0-1,1-1 0,0 1 0,-1-1 1,1 0-1,-1 1 0,1-1 1,1-1-1,6-4 53,-1 0 0,0 0 0,11-12 0,-16 15-43,63-72 174,-66 75-200,0 0 1,0-1-1,0 1 1,1 0-1,-1 0 1,0 0-1,0 0 0,0-1 1,0 1-1,0 0 1,1 0-1,-1 0 1,0 0-1,0 0 0,0-1 1,0 1-1,1 0 1,-1 0-1,0 0 1,0 0-1,0 0 0,1 0 1,-1 0-1,0 0 1,0 0-1,0 0 1,1 0-1,-1 0 0,0 0 1,0 0-1,1 0 1,-1 0-1,0 0 0,0 0 1,0 0-1,1 0 1,-1 0-1,0 0 1,0 0-1,0 1 0,1-1 1,-1 0-1,0 0 1,2 13-55,-6 25-171,2-27-10,2-10 221,-1 29-1332,1-29 1268,0 1 0,0-1 0,0 1 0,0-1 0,1 1 0,-1 0 0,0-1 0,1 1 0,-1-1 0,1 1 0,0-1 0,0 0 0,-1 1 0,1-1 0,2 2 0,3 2-451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1025 138 14915,'-3'-7'133,"-1"1"-1,1 0 1,-1 1 0,-1-1-1,1 1 1,-1-1-1,0 1 1,0 1-1,-1-1 1,1 1 0,-1 0-1,0 0 1,0 0-1,-9-3 1,-11-4 207,-1 0 0,-30-7 0,54 17-296,-19-4 76,1 0 1,-1 2 0,0 0-1,0 2 1,1 0 0,-1 1-1,-29 5 1,5 2-15,0 2 0,-61 21 0,71-16-34,1 0 1,0 3-1,2 1 0,0 1 1,1 2-1,-51 42 1,71-52-17,0 0 1,1 0 0,0 1-1,1 0 1,0 1 0,1 0 0,0 1-1,2 0 1,-9 18 0,9-13 15,1 0 1,0 0 0,2 0-1,0 1 1,1-1 0,1 1-1,1 22 1,3 2 0,1 0-1,3-1 1,1 0 0,18 58 0,3-12-46,41 85-1,-63-160-25,1 0 0,0-1 0,1 1 0,0-1 0,1-1 0,0 1 1,22 20-1,-25-28 20,0 0 1,1 0 0,-1-1 0,1 0-1,1 0 1,-1-1 0,0 1 0,1-2-1,0 1 1,-1-1 0,1 0 0,0-1-1,0 0 1,0 0 0,0 0 0,0-1 0,9-1-1,3-2 75,0 0 0,-1-1 0,0-1 0,1-1 0,-2-1 0,1-1 0,30-16 0,0-6 258,67-52-1,-48 28-58,-2-3-1,-2-3 1,-4-3-1,-2-2 1,80-118-1,-121 158-254,-2-1-1,-2 0 1,0-1-1,-1 0 1,-2-1 0,7-30-1,-14 45-32,-1 1 1,-1-1-1,0 0 0,0 0 0,-2 0 1,1 0-1,-3-13 0,1 17-10,0 0 0,-1 1-1,0-1 1,0 1-1,-1 0 1,0 0 0,0 0-1,-1 1 1,0-1 0,0 1-1,-7-8 1,5 8-66,0 1-1,0 0 1,0 0-1,0 0 1,-1 1-1,0 0 1,0 0-1,-1 1 1,1 0-1,-1 1 1,0 0-1,0 0 1,-15-2-1,10 4-330,0 0 1,0 0-1,-1 2 0,1 0 1,0 0-1,0 1 0,0 1 0,-17 6 1,11-3-407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109 232 15787,'6'-13'1088,"-1"0"0,0 0 0,5-18 1,-9 25-616,0 0 1,0 0 0,0 1 0,-1-1 0,0 0 0,0 0 0,0 0 0,-1 0 0,0 0 0,-2-8 0,3 13-426,0 0 0,-1 0 0,1 0 0,0 0-1,0 0 1,-1 1 0,1-1 0,-1 0 0,1 0-1,-1 0 1,1 1 0,-1-1 0,1 0 0,-1 1-1,1-1 1,-1 0 0,0 1 0,0-1 0,1 1-1,-1-1 1,0 1 0,0-1 0,0 1 0,1 0-1,-1-1 1,0 1 0,0 0 0,0 0 0,0 0-1,0 0 1,0-1 0,1 1 0,-1 0 0,0 0-1,0 1 1,0-1 0,0 0 0,0 0 0,0 0-1,0 1 1,1-1 0,-1 0 0,0 1 0,0-1-1,0 1 1,-1 0 0,-2 2 23,0 0 0,0 0 0,0 0 0,1 0 0,-1 1 1,1 0-1,-5 7 0,-2 4-52,2 0 0,0 0 1,1 1-1,0 0 0,1 1 1,1 0-1,1-1 0,0 1 1,-2 31-1,8-14-116,-2-33 92,1-1 0,-1 1 0,0 0 1,0 0-1,0 0 0,0 0 0,1-1 0,-1 1 0,0 0 1,1 0-1,-1-1 0,1 1 0,-1 0 0,1 0 0,-1-1 1,1 1-1,0-1 0,-1 1 0,1 0 0,-1-1 0,1 1 1,0-1-1,0 0 0,-1 1 0,1-1 0,0 0 1,0 1-1,0-1 0,-1 0 0,1 0 0,0 1 0,0-1 1,0 0-1,0 0 0,-1 0 0,1 0 0,0 0 0,1-1 1,3-1-16,0 0 1,1 0 0,-1-1 0,-1 0 0,1 0-1,0 0 1,-1-1 0,1 0 0,-1 1 0,0-2-1,0 1 1,-1 0 0,1-1 0,4-9 0,4-5-20,-2-1 0,11-28 1,-13 27 48,0 0 1,-1-1 0,-2 1-1,6-41 1,-13 47 1,-5 23 20,-7 26 3,6-6-50,0-1 14,1 0-1,2 0 0,-4 38 0,9-64 2,0 0 0,0 1 1,0-1-1,0 0 0,0 1 0,0-1 0,0 0 0,1 1 0,-1-1 0,0 0 0,1 1 0,-1-1 1,1 0-1,0 0 0,-1 1 0,2 0 0,-1-1 0,0 0 0,0-1 0,-1 1 0,1-1 0,0 1 1,0-1-1,0 0 0,0 1 0,-1-1 0,1 0 0,0 0 0,0 1 0,0-1 0,0 0 0,0 0 0,0 0 1,0 0-1,1-1 0,5 0 0,0-1 1,0 0-1,0-1 1,0 1-1,8-6 0,6-2 1,-14 8-7,0 0-1,0 0 1,1 1-1,-1-1 1,1 1-1,-1 1 1,1 0-1,-1 0 1,12 2 0,-15-2 3,-1 1 0,0 0 0,1 0 1,-1 0-1,0 1 0,0-1 1,0 1-1,0 0 0,0 0 0,0 0 1,0 0-1,-1 0 0,1 1 1,-1-1-1,1 1 0,-1 0 1,0 0-1,0-1 0,0 1 0,-1 1 1,1-1-1,1 3 0,1 1 168,-1-8-3,0-17 137,-1-25 118,-5-71 193,5 111-718,3 7 38,7 12-18,-8-10 40,-1-2 26,1 1 0,0-1-1,1 0 1,-1 0 0,1 0 0,0 0-1,0-1 1,0 0 0,0 0 0,0 0-1,1-1 1,-1 0 0,1 0 0,0 0-1,7 1 1,-5-2 8,1 0 0,-1-1 0,0 0 0,1-1-1,-1 1 1,1-2 0,-1 1 0,0-1 0,0 0 0,8-4 0,-3 0 11,0 0 0,0 0 0,-1-1 0,-1-1 0,1 0 0,-1 0 0,0-1 0,-1-1 0,0 0 0,-1 0 1,0-1-1,15-22 0,-11-4 17,-13 17-4,0 20-10,0-1 1,0 1-1,0 0 0,0-1 1,-1 1-1,1 0 0,0-1 1,0 1-1,0 0 0,-1-1 0,1 1 1,0 0-1,-1-1 0,1 1 1,0 0-1,-1 0 0,1-1 0,0 1 1,-1 0-1,1 0 0,0 0 1,-1 0-1,1-1 0,-1 1 0,1 0 1,0 0-1,-1 0 0,1 0 1,-1 0-1,1 0 0,0 0 1,-1 0-1,1 0 0,-1 0 0,-2 1 3,1 0-1,-1 0 0,0 0 0,1 1 0,0-1 0,-1 1 1,1-1-1,0 1 0,0 0 0,0 0 0,0 0 0,0 0 1,0 0-1,0 0 0,1 0 0,-3 4 0,-22 43 10,24-45-11,-4 11 14,0 1 0,1-1 0,-5 24 0,8-33-9,1 0 0,0 0 1,1 0-1,-1 0 0,1 0 0,1 0 1,-1 0-1,1 0 0,0 0 0,0 0 1,1-1-1,2 9 0,-3-13-4,-1 0-1,1 0 1,0 0-1,-1 1 1,1-1-1,0 0 1,0 0-1,0-1 1,0 1-1,0 0 1,0 0-1,0 0 1,0-1-1,0 1 1,0 0-1,0-1 1,0 1-1,1-1 1,-1 1-1,0-1 1,2 1-1,0-1 2,-1 0 0,1 0 0,0 0 0,-1-1 0,1 1 0,-1-1 0,1 1 0,-1-1 0,1 0 0,2-1 0,3-2 0,0-1-1,-1 1 1,0-1-1,1 0 1,6-8-1,3-5-4,-1-1-1,0 0 1,14-25-1,0 0-63,-30 44 63,0 0 0,0 0 0,1-1 0,-1 1-1,0 0 1,0-1 0,0 1 0,1 0-1,-1 0 1,0-1 0,0 1 0,0 0-1,1 0 1,-1-1 0,0 1 0,0 0-1,1 0 1,-1 0 0,0 0 0,1-1-1,-1 1 1,0 0 0,1 0 0,-1 0 0,0 0-1,1 0 1,-1 0 0,0 0 0,1 0-1,-1 0 1,0 0 0,1 0 0,3 11-81,-5 24-12,1-28 86,0 6-9,-1 3 17,0-1-1,2 1 0,0 0 0,1-1 0,3 17 0,-5-30-30,1-1 0,-1 0 0,0 0-1,0 0 1,1 1 0,-1-1-1,1 0 1,-1 0 0,1 0-1,-1 0 1,1 0 0,0 0 0,0 0-1,-1 0 1,1 0 0,0 0-1,0 0 1,0 0 0,0 0 0,0-1-1,0 1 1,0 0 0,0-1-1,0 1 1,0-1 0,1 1 0,-1-1-1,0 0 1,0 1 0,1-1-1,-1 0 1,0 0 0,0 0 0,1 0-1,-1 0 1,0 0 0,0 0-1,1 0 1,-1-1 0,0 1-1,0 0 1,0-1 0,0 1 0,1-1-1,-1 1 1,0-1 0,1-1-1,2 0-83,0-1 0,0 0-1,0 0 1,0 0 0,-1 0-1,0-1 1,0 0 0,0 1-1,0-1 1,0 0 0,3-7-1,7-27-494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23829,'-10'-6'2081,"5"6"-1489,-1-2-312,3 2 1104,0 0-784,3 5-600,2-1-184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17932,'5'-5'2840,"-3"14"-1199,-1 24-78,-1-24-971,-3 317 1038,4-300-1633,-1-25 2,0-1 0,0 0 0,0 1 0,0-1 0,0 0 0,0 0 0,0 1 0,0-1 1,0 0-1,0 1 0,0-1 0,0 0 0,0 0 0,0 1 0,1-1 0,-1 0 0,0 0 0,0 1 0,0-1 0,0 0 0,1 0 0,-1 0 0,0 1 0,0-1 1,0 0-1,1 0 0,-1 0 0,0 0 0,0 1 0,1-1 0,-1 0 0,0 0 0,0 0 0,1 0 0,-1 0 0,8-8-43,2-15-46,-1-15-173,-1 0-1,4-69 1,-8-76-790,-4 182 1052,0-19-169,0 4-94,5 35 115,5 32 128,23 88 451,-27-118-300,1-1-1,1 1 1,1-1 0,18 28-1,-24-44-74,-1 0 0,1 1 0,1-1 0,-1-1 0,1 1 0,-1 0 0,1-1 0,0 0 0,0 0 0,1 0 0,-1 0 0,0-1 0,9 4 0,-10-5-17,0-1 0,0 1 0,0-1 0,1 1-1,-1-1 1,0 0 0,0-1 0,1 1 0,-1 0 0,0-1 0,0 0 0,0 0 0,0 0 0,0 0 0,0 0 0,0 0-1,0-1 1,0 0 0,0 1 0,-1-1 0,1 0 0,4-5 0,1-1 75,0-1 0,-1 0 0,0 0 0,0-1 0,-1 0 0,0 0 0,-1-1-1,0 1 1,6-21 0,-2 2 146,-2-1-1,6-45 0,-11 60-208,0 0 0,-1 0 0,0 0-1,-1 0 1,-1 0 0,0 0 0,-1 1-1,-1-1 1,-5-15 0,7 27-61,-1 0 0,0 0 1,0 0-1,0 1 0,0-1 0,-6-4 1,8 7-42,0 0 0,0-1 1,0 1-1,-1 0 1,1-1-1,0 1 1,-1 0-1,1-1 1,0 1-1,-1 0 0,1-1 1,0 1-1,-1 0 1,1 0-1,-1 0 1,1-1-1,0 1 0,-1 0 1,1 0-1,-1 0 1,1 0-1,-1 0 1,1 0-1,0 0 1,-1 0-1,1 0 0,-1 0 1,1 0-1,-1 0 1,1 0-1,-1 0 1,1 0-1,0 0 1,-1 0-1,1 1 0,-1-1 1,1 0-1,0 0 1,-1 0-1,1 1 1,0-1-1,-1 0 1,1 1-1,0-1 0,-1 0 1,1 1-1,0-1 1,0 0-1,-1 1 1,1-1-1,0 1 1,0-1-1,0 0 0,-1 1 1,1-1-1,0 1 1,0-1-1,0 0 1,0 2-1,0-1-27,0 1 0,0-1-1,0 0 1,0 1 0,0-1-1,0 1 1,0-1 0,1 1-1,-1-1 1,1 1 0,-1-1-1,1 0 1,-1 1 0,2 0 0,6 13-683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14283,'6'-4'3745,"-5"5"-2921,-1 6 1977,3 2-969,-1 8-464,-1 2-303,2 8-497,0 2-160,0-1-192,-2-3-72,2-1-296,-2-7-272,1-7-785,1-8-447,-3-17 1032,-2-13-256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0 603 14579,'7'2'387,"0"0"1,0 0-1,1-1 0,-1 0 1,0-1-1,1 1 0,-1-1 1,0-1-1,1 1 0,-1-1 1,0-1-1,1 1 0,-1-1 1,0-1-1,0 1 0,8-5 1,-10 4-168,0 0-1,0 0 1,-1 0 0,1-1 0,-1 0 0,1 0 0,-1 0-1,-1 0 1,1-1 0,0 1 0,-1-1 0,0 0 0,0 0-1,-1 0 1,1-1 0,-1 1 0,0 0 0,0-1 0,-1 0 0,0 1-1,1-9 1,-2 12-156,1 0-1,-1 0 0,0 0 1,0 0-1,0 0 1,0 0-1,-1 0 1,1 0-1,0 0 0,-1 0 1,1 0-1,-1 0 1,0 0-1,0 0 1,0 0-1,0 0 0,0 0 1,0 1-1,0-1 1,-1 0-1,1 1 0,-1-1 1,-2-1-1,3 2-45,-1 0-1,0 1 1,0-1 0,1 1-1,-1-1 1,0 1-1,0 0 1,0 0-1,0 0 1,0 0 0,0 0-1,1 0 1,-1 0-1,0 1 1,0-1-1,0 0 1,0 1 0,1 0-1,-1-1 1,0 1-1,0 0 1,1 0-1,-1 0 1,1 0 0,-1 0-1,-1 2 1,-3 3-36,-1 0 1,1 1 0,0 0 0,1 0 0,-1 0-1,2 1 1,-1 0 0,1 0 0,0 0-1,0 0 1,1 1 0,0-1 0,1 1-1,0 0 1,0 0 0,1 0 0,0 0 0,1 0-1,0 0 1,0 0 0,1 0 0,0 0-1,4 15 1,-5-22-10,1 0-1,-1 0 0,1-1 0,0 1 1,0 0-1,-1 0 0,1-1 1,0 1-1,0 0 0,1-1 0,-1 1 1,0-1-1,0 0 0,1 1 1,-1-1-1,1 0 0,-1 0 0,1 0 1,0 0-1,-1 0 0,1 0 1,0 0-1,0-1 0,-1 1 1,1 0-1,0-1 0,0 0 0,0 1 1,0-1-1,0 0 0,0 0 1,0 0-1,0 0 0,-1 0 0,1-1 1,4 0-1,0-1-98,1-1-1,-1 1 1,0-1-1,0 0 1,0-1-1,0 1 1,-1-1-1,1-1 1,5-4-1,7-10-326,0-1-1,0-1 0,-2-1 0,20-36 0,-8 8-271,21-58 0,-27 56 467,-3 0 0,-3-1 0,14-71 0,-29 118 339,0 0 0,0 1 1,-1-1-1,1 0 0,-1 0 1,-1 0-1,1 0 1,-1 0-1,-2-11 0,2 17-66,1 0-1,0-1 0,0 1 0,0 0 1,-1 0-1,1-1 0,0 1 1,0 0-1,-1 0 0,1-1 1,0 1-1,-1 0 0,1 0 1,0 0-1,-1 0 0,1 0 1,0-1-1,-1 1 0,1 0 1,0 0-1,-1 0 0,1 0 0,0 0 1,-1 0-1,1 0 0,0 0 1,-1 0-1,1 0 0,-1 0 1,1 0-1,0 1 0,-1-1 1,1 0-1,0 0 0,-1 0 1,1 0-1,0 1 0,0-1 0,-1 0 1,1 0-1,0 0 0,-1 1 1,1-1-1,0 0 0,0 0 1,0 1-1,-1-1 0,1 1 1,-13 18 515,1 7-43,1 1-1,1 0 0,2 1 0,-8 39 0,8-17 202,-3 86 0,11-108-421,4 42 1,-3-62-236,0 1-1,1-1 1,0 0 0,0 1 0,1-1 0,0-1 0,0 1-1,1 0 1,6 9 0,-9-16-36,-1-1-1,0 1 1,0 0-1,1-1 1,-1 1 0,1-1-1,-1 1 1,0-1-1,1 1 1,-1-1-1,1 1 1,-1-1 0,1 0-1,-1 1 1,1-1-1,0 0 1,-1 1-1,1-1 1,-1 0 0,1 0-1,0 1 1,-1-1-1,1 0 1,0 0-1,-1 0 1,2 0-1,-2 0-10,1-1-1,-1 1 0,1-1 0,-1 0 0,1 1 1,-1-1-1,1 1 0,-1-1 0,0 0 0,1 1 0,-1-1 1,0 0-1,0 0 0,1 1 0,-1-1 0,0 0 1,0 0-1,0 0 0,0-40-651,-5 15 90,0 0 0,-2 1 0,-1 0 1,-11-25-1,23 58 616,0 0 1,0-1 0,1 1 0,0-1 0,1 0-1,0-1 1,0 1 0,0-1 0,1 0 0,0-1-1,0 0 1,9 6 0,-11-9 16,0 1 0,1-1 1,-1 1-1,0-2 0,1 1 0,-1 0 0,1-1 0,0 0 0,-1-1 0,1 1 1,0-1-1,-1 0 0,1 0 0,0-1 0,0 0 0,-1 0 0,1 0 1,-1-1-1,1 1 0,9-6 0,-8 3 42,0 0 0,0 0-1,0-1 1,-1 0 0,0 0 0,0-1 0,0 0-1,-1 0 1,1 0 0,-1 0 0,-1-1 0,0 0-1,0 0 1,5-12 0,-6 8 7,-7 12-48,-8 17-43,8-9-14,0 1 0,1 1 0,0-1 0,1 1 0,0-1 0,0 1 0,1-1 0,1 1 0,0 0 0,1 13 0,-1-22 4,0-1 0,0 0 0,1 0 0,-1 0 0,0 0 0,1 0 0,-1 0-1,0 0 1,1 0 0,-1 0 0,1 0 0,0 0 0,-1 0 0,1-1 0,0 1 0,0 0 0,-1 0 0,1 0 0,0-1 0,0 1 0,0-1 0,0 1-1,0 0 1,0-1 0,0 0 0,0 1 0,0-1 0,0 0 0,0 1 0,0-1 0,0 0 0,0 0 0,0 0 0,0 0 0,0 0 0,1 0 0,-1 0-1,0 0 1,0 0 0,0-1 0,0 1 0,0 0 0,0-1 0,0 1 0,0-1 0,1 0 0,6-3 38,0 0-1,0-1 1,0 0 0,8-8-1,-16 13-41,39-34 110,-30 24-81,1 1 0,0 0 1,1 0-1,0 1 0,1 1 1,-1 0-1,16-7 1,-25 14-34,-1-1 1,1 0-1,0 1 1,0-1 0,0 1-1,-1 0 1,1-1-1,0 1 1,0 0 0,0 0-1,0 0 1,0 0-1,0 1 1,-1-1 0,1 0-1,0 1 1,0-1-1,0 1 1,-1 0 0,1 0-1,0-1 1,-1 1-1,1 0 1,0 0 0,-1 1-1,0-1 1,1 0-1,-1 0 1,0 1 0,1-1-1,-1 1 1,0-1-1,1 3 1,3 6-18,-2-1-1,1 0 1,-1 1 0,-1-1-1,3 15 1,5 19-45,-6-37-239,-1-9-517,-3-11-253,-10-19 312,3 14 202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17716,'-20'7'1744,"13"-1"-1216,1-6-512,6-4 208,6-3 216,7-4-368,1-3-192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16612,'-2'0'337,"1"0"0,-1 0 0,0 0 0,0 0 0,1 1 0,-1-1 0,0 0 0,1 1 0,-1 0 0,-2 1 0,17-7 4155,-9 2-4269,0 1 1,0 1 0,1-1 0,-1 1 0,1-1-1,-1 1 1,1 0 0,-1 1 0,1-1 0,0 1-1,-1 0 1,1 0 0,0 1 0,5 0 0,-8 0-198,1-1 1,0 1 0,-1 0 0,1 0 0,-1 0 0,1 0-1,-1 0 1,1 1 0,-1-1 0,0 1 0,0 0-1,1-1 1,-1 1 0,0 0 0,-1 0 0,1 0 0,0 1-1,-1-1 1,1 0 0,-1 1 0,0-1 0,1 1 0,-1-1-1,1 5 1,0 5-185,-1 1 0,0-1 1,-1 0-1,0 1 0,-1-1 0,-1 1 0,0-1 0,-3 13 0,-1 8-416,5-32 537,1 0 1,0 0-1,0 0 0,0 0 1,-1 0-1,1 0 0,0 0 0,0 0 1,0 0-1,1 0 0,-1 0 1,0 0-1,0 0 0,0 0 1,1 0-1,0 1 0,-1-2 25,1 1 0,-1-1 0,0 0 0,1 0 0,-1 0-1,1 0 1,-1 0 0,0 0 0,1 0 0,-1 0 0,0 0 0,1 0 0,-1 0-1,1 0 1,-1 0 0,0 0 0,1-1 0,-1 1 0,0 0 0,1 0 0,-1 0-1,0 0 1,1-1 0,-1 1 0,0 0 0,1 0 0,-1-1 0,0 1 0,27-28-182,-24 24 195,106-131-33,-88 117 53,-21 18-20,1-1-1,-1 1 0,1 0 0,-1 0 1,1 0-1,-1 0 0,1-1 0,-1 1 1,1 0-1,-1 0 0,1 0 0,-1 0 1,1 0-1,-1 0 0,1 0 1,-1 0-1,1 1 0,-1-1 0,1 0 1,-1 0-1,0 0 0,1 0 0,-1 1 1,1-1-1,-1 0 0,1 0 1,-1 1-1,0-1 0,1 0 0,-1 1 1,0-1-1,1 0 0,-1 1 0,0-1 1,1 1-1,-1-1 0,0 1 0,0-1 1,0 0-1,1 1 0,-1-1 1,0 1-1,0-1 0,0 1 0,0-1 1,0 1-1,0-1 0,0 1 0,5 25 2,8 29-5,-12-52 4,0 0 1,0 1 0,1-1 0,-1 0 0,1 0-1,0 0 1,0 0 0,0 0 0,0-1-1,0 1 1,1 0 0,3 2 0,-5-4 12,1 0 1,-1-1 0,0 1-1,1 0 1,-1-1 0,1 1-1,-1-1 1,1 1 0,0-1-1,-1 0 1,1 0 0,-1 1-1,1-1 1,0 0 0,-1-1-1,1 1 1,-1 0 0,1 0-1,2-1 1,-1-1 35,1 1-1,0-1 1,-1 0 0,1 0-1,-1 0 1,1 0 0,4-5-1,-1 0 100,0 0 0,0 0 0,-1-1-1,0 1 1,8-16 0,-8 12 89,-2 0-1,8-23 1,-11 31-191,0-1 0,0 0 0,0 0 0,-1 0 0,1 0 0,-1 0 0,0 0 0,0 0 0,-1 0 0,1 0 0,-1 0 0,-1-6 0,2 11-48,0-1 0,-1 0 1,1 1-1,0-1 0,0 0 0,0 0 0,0 1 0,0-1 0,0 0 0,0 1 1,0-1-1,0 0 0,-1 0 0,1 1 0,0-1 0,0 0 0,0 0 0,-1 1 1,1-1-1,0 0 0,0 0 0,-1 0 0,1 1 0,0-1 0,0 0 1,-1 0-1,1 0 0,0 0 0,-1 0 0,1 0 0,0 1 0,0-1 0,-1 0 1,1 0-1,0 0 0,-1 0 0,1 0 0,0 0 0,-1 0 0,1 0 0,0-1 1,-1 1-1,1 0 0,0 0 0,0 0 0,-1 0 0,1 0 0,0 0 1,-1 0-1,1-1 0,0 1 0,0 0 0,-1 0 0,1 0 0,0-1 0,0 1 1,0 0-1,-1 0 0,1-1 0,0 1 0,0 0 0,0-1 0,0 1 0,0 0 1,0 0-1,-1-1 0,1 1 0,0-1 0,-6 26-214,5-11-213,1 0 1,1 0-1,0 0 0,1 0 0,1 0 0,0 0 0,8 23 0,-7-26-155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19196,'2'2'158,"0"-1"0,0 1-1,0 0 1,-1 0 0,1-1-1,0 1 1,-1 0 0,1 0 0,-1 1-1,0-1 1,0 0 0,2 5 0,9 33 237,-5-16 262,36 129 276,-12-38-649,-30-112-257,0 1 0,0-1 0,0 1 0,1-1 0,-1 0 1,1 0-1,0 0 0,3 4 0,-5-7-13,1 1-1,-1-1 1,1 1 0,0-1 0,0 0-1,-1 1 1,1-1 0,0 0 0,-1 1-1,1-1 1,0 0 0,0 0 0,-1 0-1,1 0 1,0 0 0,0 0 0,0 0-1,-1 0 1,1 0 0,0 0 0,0 0-1,-1 0 1,1-1 0,0 1 0,0 0-1,-1 0 1,1-1 0,0 1 0,-1 0-1,1-1 1,0 1 0,-1-1 0,1 1-1,-1-1 1,1 0 0,0 1 0,-1-1-1,0 1 1,1-1 0,-1 0-1,1-1 1,14-16 438,23-40-1,-29 43-270,0 0 0,1 0 0,1 1 0,0 1 0,18-17 0,-28 29-171,0 0 0,0 0 1,0-1-1,0 1 1,1 1-1,-1-1 1,0 0-1,1 0 0,-1 0 1,0 1-1,1-1 1,-1 1-1,1-1 1,-1 1-1,1-1 0,-1 1 1,1 0-1,0 0 1,-1 0-1,1 0 1,-1 0-1,1 0 0,-1 0 1,1 0-1,-1 1 1,1-1-1,-1 1 1,1-1-1,-1 1 0,1-1 1,-1 1-1,1 0 1,-1 0-1,0 0 1,0 0-1,1 0 0,-1 0 1,0 0-1,0 0 1,0 0-1,0 1 0,0-1 1,0 0-1,-1 0 1,1 1-1,0 1 1,4 6-11,-1 1 0,0 0 1,0 0-1,-2 0 0,4 15 1,-3-11-205,-1-1 0,0 1 0,-1 0 1,0 0-1,-1 0 0,0 0 0,-2 0 1,-3 21-1,5-54-1982,8 1 1393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 18004,'-1'0'93,"0"0"1,0 0-1,0 1 1,0-1-1,0 1 1,0-1-1,0 1 1,0-1-1,0 1 1,0 0-1,0-1 1,0 1-1,1 0 1,-1 0-1,0 0 1,0-1-1,1 1 1,-1 0 0,0 2-1,-10 19 257,10-20-251,-5 14 137,0 0 0,-5 29-1,9-39-196,1 0 0,0 0 0,1 1 0,-1-1 0,1 0 0,1 0 0,-1 1 0,1-1 0,0 0 0,3 10 0,-3-15-21,-1 0-1,0 0 0,1 0 1,-1 0-1,0 0 0,1-1 1,-1 1-1,1 0 1,-1 0-1,1-1 0,0 1 1,-1 0-1,1-1 0,0 1 1,-1-1-1,1 1 1,0-1-1,0 1 0,0-1 1,-1 1-1,1-1 0,0 0 1,0 1-1,0-1 0,0 0 1,0 0-1,1 1 1,0-2 20,0 1 1,0-1 0,-1 1 0,1-1 0,0 1 0,0-1-1,0 0 1,-1 0 0,1 0 0,-1 0 0,1 0-1,2-2 1,3-4 122,-1 1 0,0-1 0,0 0 0,8-12-1,-6 5 34,0-1 0,0 0 0,-2 0 0,0 0 0,0-1 0,-2 0 0,0 0 0,-1 0 0,0 0 0,0-22 0,-3 65-501,1 0 0,1 0 0,2-1 0,1 1 0,7 25 0,-11-49 150,0-1-1,-1 0 1,1 0-1,0 0 0,0 0 1,0 0-1,0-1 1,1 1-1,-1 0 0,0 0 1,1-1-1,-1 1 1,1-1-1,0 1 0,-1-1 1,4 2-1,-4-3 65,0 0 0,1 1 0,-1-1 0,0 0 0,0 0 0,0 0 0,0-1 0,1 1 0,-1 0 0,0 0-1,0-1 1,0 1 0,0-1 0,0 1 0,0-1 0,0 1 0,0-1 0,0 1 0,0-1 0,0 0 0,0 0 0,0 0 0,0 1 0,0-1 0,-1 0 0,1 0-1,0 0 1,-1 0 0,1 0 0,-1 0 0,1-2 0,17-31-899,1-6-230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13371,'0'3'1321,"-5"51"525,-5 101 1831,9-120-2637,2-1 0,8 50 1,-9-83-1001,0 0 1,0-1-1,0 1 1,0 0-1,0 0 1,0-1-1,0 1 1,1 0-1,-1-1 1,0 1-1,0 0 1,1-1-1,-1 1 1,1 0-1,-1-1 1,0 1-1,1-1 1,-1 1-1,1-1 1,-1 1-1,1-1 1,0 1-1,-1-1 1,1 1-1,-1-1 1,1 0-1,0 1 1,0-1-1,0 0 0,1 0 1,-1 0-1,-1-1 0,1 1 0,0 0 1,0-1-1,0 1 0,0-1 1,0 1-1,0-1 0,0 1 1,0-1-1,0 1 0,-1-1 0,2-1 1,4-4 105,0-1 0,0 0 0,5-9 0,-4 5-14,-5 7-118,0-1 1,1 1-1,0 0 1,-1 0 0,1 1-1,0-1 1,1 1-1,-1-1 1,1 1 0,-1 0-1,1 0 1,0 1-1,6-4 1,-10 6-24,1 0-1,0 0 1,-1 0 0,1-1 0,0 1-1,-1 0 1,1 0 0,0 0 0,-1 1-1,1-1 1,0 0 0,-1 0 0,1 0-1,0 0 1,-1 1 0,1-1-1,0 0 1,-1 1 0,1-1 0,-1 0-1,1 1 1,-1-1 0,1 1 0,-1-1-1,1 0 1,0 2 0,7 19-178,-6 24-43,-3-30 286,-1 0 0,0 0-1,-1-1 1,-6 18 0,7-26 8,0 0 1,0 0-1,-1 0 1,0 0-1,0-1 1,0 1 0,-1-1-1,0 0 1,0 0-1,0 0 1,-1-1-1,-6 6 1,9-8-41,0-1 0,0 0 0,0 0 1,0 0-1,-1 0 0,1-1 0,0 1 1,0 0-1,0-1 0,-1 0 0,1 1 1,0-1-1,-1 0 0,1 0 0,0 0 1,0-1-1,-1 1 0,-2-1 0,1-1-101,0 1 0,0-1 0,0 0 0,0 0 0,0 0 0,0-1 0,0 1 0,1-1 0,-4-3 0,1 0-287,0 0 0,1 0 0,0 0-1,0-1 1,1 0 0,0 0 0,0 0 0,1 0-1,-1 0 1,-2-12 0,7 4-476,8 3-126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15523,'9'1'438,"0"0"1,1 0-1,-1 0 0,0 1 0,0 1 0,0 0 0,0 0 0,-1 1 0,1-1 0,10 9 0,20 6 649,-19-10-807,94 39 790,161 91 0,-211-97-1029,66 36 31,-124-74-133,0 0-1,0-1 0,1 0 0,7 1 0,-14-2 45,1-1 0,0 0 1,-1 0-1,1 0 0,0 0 0,-1 0 0,1 0 0,0 0 1,0 0-1,-1 0 0,1 0 0,0 0 0,-1-1 1,1 1-1,0 0 0,-1 0 0,1-1 0,0 1 0,0-1 1,-1 0-1,1 1 1,-1-1-1,0 0 1,0 1-1,0-1 0,0 0 1,0 0-1,0 1 1,0-1-1,0 0 1,0 1-1,0-1 1,0 0-1,-1 0 1,1 1-1,0-1 1,0 0-1,-1 1 1,1-1-1,0 1 1,-1-1-1,1 0 1,-1 1-1,0-2 1,-5-6-219,-1 0 0,1 1 0,-2-1 0,1 1 0,-15-10 1,13 9 57,-23-17-305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43 142 12475,'2'1'216,"0"0"0,-1 0 0,1 1 1,0-1-1,0 0 0,0 0 0,0-1 1,0 1-1,0 0 0,0-1 0,0 1 1,0-1-1,0 1 0,0-1 0,0 0 1,0 0-1,1 0 0,-1 0 0,0-1 1,0 1-1,0 0 0,0-1 0,0 0 1,0 1-1,0-1 0,3-2 0,-2 1 77,1 0-1,-1-1 0,0 0 0,0 0 0,-1 0 0,1 0 0,-1 0 0,1 0 0,-1-1 0,0 1 0,0-1 1,-1 1-1,3-7 0,-3 6-90,1 0 0,-1-1 0,0 1 0,0 0 0,-1-1 1,1 1-1,-1-1 0,0 1 0,0-1 0,-1 0 0,1 1 0,-2-5 1,1 7-149,1 0-1,-1 0 1,0 0 0,0 0 0,0 0 0,0 1 0,0-1 0,0 0 0,0 1 0,-1-1-1,1 1 1,0-1 0,-1 1 0,0-1 0,1 1 0,-1 0 0,0 0 0,1 0 0,-1 0-1,0 0 1,0 0 0,0 1 0,0-1 0,0 0 0,0 1 0,-3-1 0,3 1-53,-1 0 0,1 1 1,-1-1-1,1 0 0,-1 1 0,1 0 1,-1-1-1,1 1 0,-1 0 1,1 0-1,0 0 0,0 1 1,0-1-1,-1 0 0,1 1 0,1 0 1,-1-1-1,0 1 0,0 0 1,0 0-1,1 0 0,-1 0 1,1 0-1,0 0 0,0 0 0,-2 4 1,-2 6-48,-1 0 0,2 0 0,-6 22 1,5-14 13,1-1 1,0 1-1,2 0 1,0 0-1,1 1 1,3 33 0,-1-52 29,-1 0-1,0 0 1,0-1 0,1 1 0,-1 0 0,1 0 0,0 0 0,-1-1 0,1 1 0,0 0 0,0-1 0,0 1 0,0 0 0,0-1 0,1 0-1,-1 1 1,0-1 0,1 0 0,2 3 0,-3-4 2,1 1-1,0-1 1,-1 0-1,1 1 1,0-1 0,-1 0-1,1 0 1,0 0-1,-1 0 1,1 0-1,0 0 1,-1-1 0,1 1-1,-1-1 1,1 1-1,0-1 1,2-1-1,5-3 4,0 0 0,-1-1 0,1 0 0,-1 0 0,10-12 0,47-49 12,-39 38 29,1 2 0,41-32-1,-64 56-42,0 0 0,1 0 0,-1 0 0,1 1 0,0 0 0,8-3 0,-12 5-2,1-1 1,-1 1-1,0 0 1,0 0-1,1 0 1,-1 0-1,0 0 0,0 0 1,1 0-1,-1 0 1,0 0-1,1 0 0,-1 1 1,0-1-1,0 1 1,0-1-1,0 1 0,1-1 1,-1 1-1,0 0 1,0-1-1,0 1 1,0 0-1,0 0 0,0 0 1,-1 0-1,1 0 1,0 0-1,0 0 0,-1 0 1,2 2-1,11 38-15,-4-11 7,-9-30 10,0 1-1,0-1 1,0 1 0,1-1-1,-1 1 1,0-1-1,0 0 1,0 1 0,1-1-1,-1 1 1,0-1 0,0 0-1,1 1 1,-1-1 0,0 0-1,1 0 1,-1 1 0,0-1-1,1 0 1,-1 0 0,0 1-1,1-1 1,-1 0 0,1 0-1,-1 0 1,1 0 0,-1 1-1,0-1 1,1 0-1,-1 0 1,1 0 0,-1 0-1,1 0 1,-1 0 0,1 0-1,-1 0 1,0-1 0,1 1-1,-1 0 1,1 0 0,-1 0-1,0 0 1,1-1 0,-1 1-1,1 0 1,-1 0 0,0 0-1,1-1 1,-1 1 0,0 0-1,1-1 1,-1 1-1,0 0 1,0-1 0,1 1-1,-1-1 1,0 1 0,1-1-1,19-29 58,-15 23-50,-2 0-18,2 1 0,-1 0 0,1-1 0,0 2-1,0-1 1,0 1 0,1-1 0,0 1 0,0 1 0,0-1 0,11-5 0,-15 10 0,-1-1 1,1 1-1,-1 0 1,1 0-1,-1 0 1,1 0-1,-1 0 1,1 0-1,0 0 1,-1 0-1,1 0 1,-1 1-1,1-1 1,-1 1 0,0-1-1,1 1 1,-1-1-1,1 1 1,-1 0-1,0 0 1,0 0-1,1-1 1,-1 1-1,0 1 1,0-1-1,0 0 1,0 0-1,0 0 1,0 0-1,0 1 1,-1-1 0,1 0-1,1 3 1,1 4-33,0-1 1,0 1 0,0 0 0,2 13-1,-2-7 56,-1-1-1,-1 1 0,1 14 1,-3-21 163,0-14-133,0-8 38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17692,'0'3'220,"0"0"1,0 0-1,0-1 1,0 1-1,1 0 1,-1 0-1,1-1 1,0 1-1,0 0 1,0-1-1,1 3 1,-1-3-108,1-1 0,-1 0 0,0 1 1,0-1-1,1 0 0,-1 0 1,1 0-1,-1 0 0,1-1 1,-1 1-1,1 0 0,-1 0 0,1-1 1,0 1-1,-1-1 0,1 0 1,0 1-1,0-1 0,-1 0 1,4 0-1,43-1 842,1-2 0,86-17 0,-50 6-551,589-38 488,-463 34-895,208-45 0,-371 54-5,-38 7 14,-7 1 0,0 0-1,0 1 0,0-1 0,0 1 0,0-1 1,0 1-1,0 0 0,0 0 0,0 0 0,0 0 1,0 1-1,0-1 0,0 1 0,4 1 0,-7-2-3,0 0-1,0 0 1,1 0 0,-1 1-1,0-1 1,0 0-1,0 0 1,0 0-1,1 1 1,-1-1-1,0 0 1,0 0-1,0 1 1,0-1-1,0 0 1,0 0 0,0 1-1,0-1 1,0 0-1,0 0 1,0 1-1,0-1 1,0 0-1,0 0 1,0 1-1,0-1 1,0 0-1,0 0 1,0 1-1,0-1 1,0 0 0,0 0-1,0 1 1,-1-1-1,1 0 1,0 0-1,0 0 1,0 1-1,0-1 1,-1 0-1,1 0 1,0 0-1,0 0 1,0 1 0,-1-1-1,1 0 1,0 0-1,0 0 1,0 0-1,-1 0 1,1 0-1,-14 5-19,10-6 85,1 1-1,-1-1 1,1 0 0,0 0 0,-1 0 0,1-1 0,0 1-1,0-1 1,-5-3 0,-5-1-31,-14-7 48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12779,'1'5'181,"0"1"1,0-1-1,1 0 1,0 0-1,0 0 1,0 0-1,0 0 1,1 0-1,0 0 1,0-1-1,0 1 1,0-1-1,1 0 1,0 0-1,0 0 1,0-1-1,0 1 1,0-1-1,1 0 1,-1 0-1,8 3 1,5 2 24,0-2 1,1 1-1,-1-2 1,1-1-1,19 3 1,0-2 123,1-1 1,-1-2-1,1-2 1,39-5-1,150-28 781,-174 23-931,34-5 71,268-37 278,-295 47-497,0 3 0,0 3 0,119 16 0,-56 7-4,103 14 140,-143-32-34,-31-3 25,64 13-1,-112-16-146,1 2 1,0-1-1,0 0 1,-1 1-1,7 4 1,-10-6-33,0 0 1,0 1 0,-1-1-1,1 1 1,0-1 0,-1 1 0,1-1-1,0 1 1,-1 0 0,1-1-1,-1 1 1,1 0 0,-1-1 0,1 1-1,-1 0 1,0 0 0,1-1-1,-1 1 1,0 0 0,0 0 0,1 0-1,-1 0 1,0-1 0,0 1-1,0 0 1,0 0 0,0 0 0,0 0-1,0 0 1,0-1 0,-1 1-1,1 0 1,0 0 0,0 0-1,-1 0 1,1-1 0,-1 1 0,0 1-1,-1 1-77,0 0 0,-1 0 0,1-1 0,-1 1 0,1-1 0,-1 1-1,0-1 1,0 0 0,0 0 0,-1 0 0,-5 2 0,-9 1-245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14435,'11'-2'309,"0"-1"-1,-1-1 0,1 0 1,-1 0-1,0-1 1,0 0-1,11-8 1,-3 2 138,72-38 982,167-66 1,-199 94-1156,1 4 0,0 1 0,1 4 0,76-7 0,-117 18-248,0 0 0,0 2-1,0 0 1,0 2 0,24 5 0,-11 1-5,-1 1 0,36 17 0,-25-9 799,84 25 0,-103-37-450,-1-2 0,1-1-1,0 0 1,1-2-1,40-3 1,-24-2-282,0-1 0,-1-3 0,1-1 0,-2-2 0,1-1 0,-2-2 0,56-30 0,-80 37-414,1-2-1,11-9 1,-22 16 262,0 0 1,-1-1-1,1 1 1,-1-1-1,1 1 0,-1-1 1,0 0-1,0 0 1,0 0-1,-1 0 0,1 0 1,-1-1-1,1 1 1,-1 0-1,1-5 1,-2 4 20,0 1 0,-1 0 0,1-1 0,0 1 1,-1 0-1,0 0 0,0-1 0,0 1 0,-3-5 0,-18-33-534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 17892,'-6'3'170,"0"0"1,1 1-1,0-1 1,0 1 0,0 0-1,0 1 1,0-1-1,1 1 1,0 0-1,0 0 1,0 0-1,1 0 1,-1 1 0,1-1-1,1 1 1,-4 9-1,0 1 50,1 2 0,0-1 0,1 0-1,-2 31 1,5-39-174,1 0 0,0 0 0,1 1 0,0-1 0,0 0 0,1 0 0,0 0 0,0 0 0,6 13 0,-6-19-16,-1 1-1,1-1 1,0 0-1,0 0 1,0 0-1,0 0 1,0-1-1,1 1 1,-1 0 0,1-1-1,0 0 1,0 1-1,0-1 1,0-1-1,0 1 1,0 0-1,0-1 1,1 1-1,-1-1 1,0 0-1,1 0 1,-1 0-1,1-1 1,0 1-1,-1-1 1,1 0-1,4 0 1,1-2 57,1 1 0,0-2 0,-1 1 0,0-1 0,1-1 0,-1 0 0,-1 0 0,1-1 0,0 0 0,-1 0 0,0-1 0,-1 0 0,8-8 0,9-8 339,-2-2 0,30-40 0,-45 56-285,-1 0-1,0-1 0,0 0 0,-1 0 0,0 0 0,-1-1 0,5-14 0,-9 18 166,-6 16-200,-7 17-77,9-14-63,1 0-1,0 0 1,-1 24-1,3-33 16,1 1 0,1-1 0,-1 0 1,1 1-1,-1-1 0,1 0 0,2 5 0,-3-7 11,1-1 0,0 1-1,0-1 1,-1 1 0,1-1 0,0 0 0,0 1 0,0-1 0,1 0-1,-1 0 1,0 1 0,0-1 0,1 0 0,-1 0 0,0 0-1,1-1 1,-1 1 0,3 1 0,-1-2 8,0 1-1,0-1 1,0 0-1,0 0 0,0 0 1,0 0-1,0-1 1,0 1-1,0-1 1,0 1-1,0-1 1,0 0-1,0 0 1,0-1-1,-1 1 1,1-1-1,-1 1 1,1-1-1,-1 0 1,4-3-1,4-3 96,-2-1 0,1 1-1,12-18 1,-11 13 49,-2-1-1,1 0 1,-2 0 0,7-16-1,-11 23-100,-1 0-1,1-1 1,-2 1-1,1-1 0,-1 1 1,0-1-1,0 0 0,-1 0 1,0 1-1,-2-13 0,2 18-114,-1 0 0,0 0 0,1 0-1,-1 0 1,0 0 0,0 0 0,0 0 0,0 0-1,0 1 1,-1-1 0,1 0 0,0 1-1,-1-1 1,1 1 0,-1-1 0,0 1-1,1 0 1,-1-1 0,0 1 0,-4-2 0,5 3 23,0 0 0,0 0 0,0-1 0,0 1 0,0 0 0,0 0 0,0 0 0,0 0 0,0 0 1,0 0-1,0 0 0,0 1 0,0-1 0,0 0 0,0 1 0,0-1 0,0 0 0,0 1 0,0-1 1,0 1-1,0 0 0,1-1 0,-1 1 0,0 0 0,0-1 0,0 1 0,1 0 0,-1 0 1,1 0-1,-1-1 0,0 1 0,1 0 0,-1 0 0,1 0 0,0 0 0,-1 0 0,1 0 0,0 0 1,0 0-1,-1 0 0,1 0 0,0 1 0,-3 16-574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 17292,'-3'-1'397,"-1"0"0,1 0 0,0 0 0,0 0 0,-1 1 0,1 0 0,0-1 0,-1 1 0,1 0 0,0 1 0,0-1 0,-1 1 0,-4 0 0,2 1-115,0 0-1,-1 0 0,1 1 0,0 0 0,-10 6 0,10-5-168,1 1 0,-1 0 0,1 0 1,0 0-1,1 1 0,-1 0 0,-4 8 0,7-12-87,1 0 0,0 0 0,0 0 0,0 0-1,0 0 1,0 0 0,0 0 0,0 0 0,1 1 0,-1-1 0,1 0 0,0 0 0,-1 1 0,1-1 0,0 0 0,0 1-1,1-1 1,-1 0 0,0 1 0,1-1 0,-1 0 0,1 0 0,0 1 0,0-1 0,0 0 0,2 3 0,-2-4-20,1 1 1,-1-1 0,1 0 0,0 0-1,0 0 1,-1 0 0,1 0 0,0-1-1,0 1 1,0 0 0,0-1 0,0 1-1,0-1 1,0 0 0,-1 0 0,1 0 0,0 0-1,0 0 1,0 0 0,0 0 0,0-1-1,0 1 1,3-1 0,3-2-31,-1 1-1,1-1 1,-1 0 0,11-7 0,-8 4-5,-1 0 0,0 0 0,-1-1 0,0-1 0,0 1-1,0-1 1,-1-1 0,0 1 0,-1-1 0,0-1 0,0 1 0,-1-1 0,0 0 0,5-17 0,-10 19-45,-4 9 14,-5 9 4,5-2-7,0-1 0,0 1 0,1 0 0,0 0 0,0 0 0,1 0 0,0 0 0,1 1 0,0-1 0,0 1 0,1-1 0,0 1 0,0-1-1,1 1 1,0-1 0,2 10 0,-2-17 3,-1 0-1,0 0 1,0 0-1,1 0 1,-1 0-1,1 0 1,-1 0-1,1 0 1,-1 0-1,1 0 1,0 0-1,-1 0 1,1 0-1,0-1 1,0 1-1,0 0 1,-1-1-1,1 1 1,0 0-1,0-1 1,0 1-1,0-1 1,0 1-1,0-1 1,0 0-1,0 1 1,0-1-1,0 0 1,0 0-1,1 0 1,-1 0-1,0 0 1,0 0-1,0 0 1,0 0 0,0 0-1,0 0 1,0-1-1,0 1 1,0 0-1,0-1 1,0 1-1,0-1 1,0 1-1,0-1 1,1 0-1,3-2-124,-1 0 0,1-1-1,-1 1 1,1-1 0,-1 0 0,0 0 0,6-9-1,9-17-754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17284,'-3'7'493,"-29"83"3451,29-79-3470,0-1-1,1 1 1,1 0-1,0-1 1,0 1 0,2 19-1,-1-29-449,0 0 0,0 0 0,0 0 1,0 0-1,1 0 0,-1 0 0,0 1 0,1-1 0,-1 0 0,1 0 1,-1 0-1,1 0 0,-1 0 0,1 0 0,-1 0 0,1-1 0,0 1 1,0 0-1,0 0 0,-1 0 0,1-1 0,0 1 0,0 0 0,0-1 1,0 1-1,0-1 0,0 1 0,0-1 0,0 0 0,0 1 0,1-1 1,-1 0-1,0 0 0,0 0 0,0 0 0,0 0 0,0 0 0,2 0 0,5-1-86,0-1-1,0 0 1,-1 0-1,15-6 0,10-3-265,-30 11 304,1-1-1,-1 1 1,0 0 0,0 0-1,1 0 1,-1 1-1,0-1 1,0 0 0,1 1-1,-1 0 1,0-1 0,0 1-1,0 0 1,0 0 0,0 0-1,0 0 1,0 1-1,0-1 1,0 0 0,-1 1-1,1 0 1,2 2 0,1 3 6,-1 0 0,0 0 0,0 1 0,-1-1 0,3 9 0,-4-10 120,1 0 0,-1 0 0,1 0 0,0 0 0,0 0 0,1-1 0,7 9 0,-11-14-61,1 1 1,0 0-1,-1-1 0,1 1 1,0 0-1,-1-1 1,1 1-1,0-1 0,0 0 1,0 1-1,-1-1 0,1 1 1,0-1-1,0 0 0,0 0 1,0 0-1,0 1 0,0-1 1,0 0-1,-1 0 0,1 0 1,0 0-1,0-1 0,0 1 1,0 0-1,0 0 0,0 0 1,1-1-1,0-1 36,0 1 0,0-1-1,-1 1 1,1-1 0,-1 1 0,1-1 0,-1 0-1,1 0 1,-1 0 0,0 0 0,1-3 0,2-4 142,0 0 0,-1 0 0,-1 0-1,3-15 1,-5 18-196,1 0 0,-1-1-1,-1 1 1,0-8-1,-2-14-1890,5 28 1543,-1-1-1,1 0 0,0 1 0,0-1 0,-1 1 0,1 0 0,0 0 0,0-1 0,-1 1 0,1 0 0,0 0 1,0 1-1,-1-1 0,4 1 0,18 0-760,0-6 128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17724,'-17'7'1066,"0"0"0,0 1 0,1 1 1,0 0-1,0 1 0,1 1 0,-25 22 1,39-33-1072,1 1 0,0-1 0,-1 0 0,1 0 0,0 1 0,-1-1 0,1 0 0,0 0 0,-1 1 0,1-1 0,0 0 0,0 1 0,-1-1 0,1 0 0,0 1 0,0-1 0,0 1 0,0-1 0,-1 0 0,1 1 0,0-1 0,0 1 0,0-1 0,0 0 0,0 1 0,0-1 0,0 1 0,0-1 0,0 1 0,0-1 1,0 0-1,1 1 0,-1-1 0,0 1 0,0-1 0,0 0 0,0 1 0,1-1 0,-1 0 0,0 1 0,0-1 0,1 0 0,-1 1 0,0-1 0,0 0 0,1 0 0,-1 1 0,0-1 0,1 0 0,-1 0 0,1 1 0,-1-1 0,0 0 0,1 0 0,-1 0 0,1 0 0,-1 0 0,0 0 0,1 0 0,-1 0 0,1 0 0,-1 0 0,1 0 0,33 2-1152,-27-2 964,-2 0 30,18 1-714,33 5-1,-51-5 826,-1-1 1,1 1-1,0 1 0,-1-1 1,1 1-1,-1-1 1,0 1-1,0 1 0,0-1 1,0 1-1,0-1 1,0 1-1,0 0 0,3 4 1,-6-6 88,-1 0 1,1 0 0,0 1 0,0-1 0,-1 0-1,1 0 1,-1 1 0,1-1 0,-1 1-1,0-1 1,1 0 0,-1 1 0,0-1 0,0 1-1,0-1 1,0 0 0,0 1 0,0-1-1,0 1 1,-1-1 0,0 2 0,0 0 63,0 0-1,-1 0 1,1-1 0,-1 1 0,0 0 0,0-1-1,0 1 1,0-1 0,-3 3 0,-1 0 154,0 0 1,0 0-1,0 0 0,-1-1 1,0-1-1,0 1 0,-8 2 1,12-5-329,0 0 0,-1 0 0,1-1 0,0 1 1,-1-1-1,1 0 0,0 0 0,0 0 0,-1-1 0,1 1 0,0-1 1,-1 0-1,1 1 0,0-2 0,-3 0 0,4 1-13,1 1 1,0-1-1,0 0 0,1 0 1,-1 1-1,0-1 0,0 0 1,0 0-1,0 0 0,1 0 1,-1 0-1,0 0 0,1 0 0,-1 0 1,1 0-1,-1 0 0,1 0 1,0 0-1,-1-1 0,1 1 1,0 0-1,0 0 0,0 0 1,0 0-1,0-1 0,0 1 1,0 0-1,0 0 0,0 0 0,0-1 1,1 1-1,-1 0 0,1 0 1,-1 0-1,1 0 0,-1 0 1,1 0-1,-1 0 0,1 0 1,0 0-1,0 0 0,1-2 0,13-14-1050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40 245 13875,'-1'9'716,"0"0"-1,-1 0 1,0 0 0,0 0 0,-7 17-1,5-17-246,1-1 0,0 1-1,1 0 1,0 0 0,1 0-1,-1 10 1,2-16-371,0-1 0,0 1 0,0 0 0,0-1 0,1 1 0,-1-1 0,1 1 0,0-1 0,0 1 0,0-1-1,0 1 1,0-1 0,0 0 0,1 1 0,-1-1 0,1 0 0,3 4 0,-3-5-69,0 0-1,0 0 0,-1 0 1,1 0-1,0 0 0,1 0 1,-1-1-1,0 1 0,0-1 1,0 1-1,0-1 0,0 0 1,0 0-1,1 0 0,-1 0 1,0 0-1,0 0 0,0-1 1,0 1-1,1-1 0,-1 1 1,3-2-1,5-3-3,0 1 1,-1-1-1,1-1 0,-1 0 1,0 0-1,-1-1 0,0 0 0,0-1 1,0 1-1,-1-1 0,0-1 0,11-17 1,-8 10-52,-1-1-1,-1 0 1,0 0 0,-1 0 0,-1-1 0,7-30-1,-12 37-9,1 0 0,-1 0 0,-1-1 0,0 1-1,0 0 1,-1 0 0,-1 0 0,0 0-1,-4-14 1,5 22 35,0 0 1,0-1-1,-1 1 0,1 0 1,-1 0-1,0 0 0,0 0 1,0 0-1,0 0 0,0 0 1,0 1-1,-1-1 1,1 1-1,-1-1 0,0 1 1,0 0-1,0 0 0,0 1 1,0-1-1,0 0 0,0 1 1,-1 0-1,1 0 0,-1 0 1,1 0-1,0 0 0,-1 1 1,1 0-1,-1 0 0,0 0 1,1 0-1,-6 1 0,1 0 75,1 1 1,-1 1-1,1-1 0,-1 1 0,1 0 0,0 1 0,0 0 0,1 0 0,-1 0 0,1 1 0,0 0 0,-8 8 0,8-6 40,0-1-1,0 1 0,0 1 0,1-1 1,0 1-1,0 0 0,1 0 0,0 1 0,0-1 1,-2 12-1,5-19-103,1 1 0,0 0 0,0 0 0,0-1 0,0 1-1,0 0 1,0 0 0,0-1 0,0 1 0,0 0 0,1 0 0,-1-1 0,1 1 0,0 0 0,-1-1 0,1 1 0,0-1 0,0 1 0,0-1 0,0 1-1,0-1 1,0 0 0,0 1 0,1-1 0,-1 0 0,0 0 0,1 0 0,-1 0 0,1 0 0,-1 0 0,4 1 0,4 2-108,1-1-1,0 1 1,0-2 0,14 3-1,-7-1-45,0 0-56,-1 1 0,1 0 0,-1 2 0,22 11 0,-30-13 75,1 0 0,-1 1 1,0 0-1,0 0 0,0 1 0,-1 0 1,0 0-1,10 16 0,-11-11-428,-6-10 492,0-1 1,0 0 0,1 0 0,-1 0-1,0 0 1,1 1 0,-1-1 0,1 0 0,-1 0-1,1 0 1,0 0 0,-1 0 0,1 0-1,0 0 1,0 0 0,0-1 0,0 1-1,-1 0 1,1 0 0,0-1 0,0 1-1,2 0 1,7-4-351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 16283,'2'2'164,"-1"1"0,1-1 0,-1 0-1,1 1 1,0-1 0,0 0 0,0 0-1,0 0 1,0 0 0,0-1-1,1 1 1,-1 0 0,1-1 0,-1 0-1,1 1 1,-1-1 0,1 0-1,0-1 1,-1 1 0,1 0 0,0-1-1,0 1 1,0-1 0,-1 0-1,1 0 1,0 0 0,0 0 0,0-1-1,0 1 1,-1-1 0,1 0-1,0 0 1,0 1 0,-1-2 0,1 1-1,-1 0 1,1-1 0,-1 1-1,0-1 1,1 1 0,1-4 0,-3 5-124,0-1 0,0 0 1,0 0-1,0 0 0,0 0 1,0 0-1,0-1 0,0 1 1,-1 0-1,1 0 0,-1 0 1,1-1-1,-1 1 0,1 0 1,-1-1-1,0 1 1,1 0-1,-1-1 0,0 1 1,0 0-1,0-1 0,0 1 1,0 0-1,0-1 0,-1 1 1,1-1-1,0 1 0,-1 0 1,1 0-1,-1-1 0,1 1 1,-1 0-1,0 0 0,0 0 1,1-1-1,-1 1 1,0 0-1,0 0 0,0 0 1,0 0-1,0 1 0,-1-2 1,-2 0 19,1-1 1,-1 1 0,0 0-1,1 0 1,-1 1-1,0-1 1,0 1 0,0 0-1,0 0 1,-1 0 0,1 1-1,-7-1 1,7 1-44,0 1 1,1 0 0,-1-1-1,0 1 1,1 1 0,-1-1-1,1 0 1,-1 1 0,1 0-1,-1 0 1,1 0 0,0 0-1,0 0 1,0 1 0,-4 4-1,5-5 2,0 0-1,0 0 0,1 1 0,-1-1 1,0 1-1,1 0 0,-1-1 0,1 1 1,0 0-1,0 0 0,0 0 0,1 0 0,-1 0 1,0 0-1,1 0 0,0 0 0,0 0 1,0 0-1,0 0 0,1 4 0,-1-6-9,1 0 0,-1 0 0,1 0 0,-1 0 0,1 0 1,0 0-1,-1 0 0,1-1 0,0 1 0,-1 0 0,1 0 0,0 0 0,0-1 0,0 1 0,0 0 0,0-1 0,0 1 0,0-1 0,0 1 0,0-1 0,0 1 0,0-1 0,0 0 0,1 0 0,-1 1 0,0-1 0,0 0 0,0 0 0,0 0 0,0 0 0,1 0 0,-1-1 1,1 1-1,7-1-7,-1-1 0,1 0 0,9-4 0,-13 5-16,34-14-120,21-6-207,-55 20 280,1-1 1,-1 1-1,1 1 1,-1-1 0,1 1-1,-1 0 1,1 0-1,8 1 1,-11 0 48,0 0 1,0 1 0,0-1-1,-1 0 1,1 1 0,0 0-1,-1-1 1,1 1 0,-1 0-1,0 1 1,1-1 0,-1 0-1,0 0 1,0 1 0,-1 0-1,3 3 1,-2-3 50,-1-1-1,0 1 1,1-1-1,0 0 1,-1 0 0,1 0-1,0 0 1,0 0-1,0 0 1,0 0 0,1 0-1,-1-1 1,0 0-1,1 1 1,-1-1-1,1 0 1,-1 0 0,1 0-1,0 0 1,-1-1-1,5 1 1,5-1 49,1-1 0,-1-1-1,0 0 1,0-1 0,0 0 0,15-7 0,-12 5-149,-1 1 0,1 0 1,26-4-1,-33 8 4,1-1 1,0 1-1,0 1 0,0 0 1,-1 0-1,1 1 0,0 0 1,-1 0-1,1 1 0,-1 0 1,14 7-1,-22-10-10,0 1 0,1-1 0,-1 0 0,0 0-1,1 1 1,-1-1 0,1 0 0,-1 1 0,0-1 0,1 0 0,-1 0 0,1 0 0,-1 0 0,1 1 0,-1-1 0,0 0 0,1 0-1,-1 0 1,1 0 0,-1 0 0,1 0 0,-1 0 0,1 0 0,-1 0 0,1-1 0,-1 1 0,1 0 0,-1 0 0,0 0-1,1 0 1,-1-1 0,1 1 0,-1 0 0,0 0 0,1-1 0,-1 1 0,1 0 0,-1-1 0,0 1 0,0 0 0,1-1 0,-1 0-1,2-22-3468,-2 14 3650,0-13-1310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10 562 12195,'-3'9'595,"1"1"0,0-1 0,1 1 0,0 0 0,1 0 0,0-1-1,0 1 1,1 0 0,0 0 0,1-1 0,0 1 0,0-1 0,5 12 0,-7-21-540,1 1-1,-1-1 0,0 0 0,0 1 0,0-1 0,0 1 0,1-1 0,-1 0 1,0 1-1,0-1 0,1 1 0,-1-1 0,0 0 0,1 0 0,-1 1 0,0-1 1,1 0-1,-1 1 0,1-1 0,-1 0 0,0 0 0,1 0 0,-1 1 0,1-1 1,-1 0-1,1 0 0,-1 0 0,0 0 0,1 0 0,-1 0 0,1 0 1,-1 0-1,1 0 0,-1 0 0,1 0 0,-1 0 0,1 0 0,-1-1 0,0 1 1,1 0-1,-1 0 0,1 0 0,-1 0 0,0-1 0,1 1 0,0-1 0,14-16 1150,6-17-826,-1-1 0,-2-1 0,-2 0 0,-1-2 0,-2 1 0,-1-2 0,-2 0 0,-2 0 1,-1-1-1,-3 1 0,1-59 0,-7 74-286,-5-33 1,3 37-74,2 1 0,-1-27 1,3 45-24,0 0 1,0 0 0,0 1 0,0-1-1,0 0 1,0 1 0,0-1 0,0 0 0,0 1-1,0-1 1,1 0 0,-1 0 0,0 1-1,0-1 1,1 1 0,-1-1 0,1 0 0,-1 1-1,0-1 1,1 1 0,-1-1 0,1 1-1,-1-1 1,1 1 0,-1-1 0,1 1 0,0 0-1,-1-1 1,1 1 0,0 0 0,-1-1-1,1 1 1,0 0 0,-1 0 0,1 0 0,0-1-1,-1 1 1,1 0 0,0 0 0,-1 0-1,1 0 1,0 0 0,0 1 0,-1-1 0,1 0-1,1 0 1,4 2-34,0 0 0,0 1-1,0-1 1,7 6 0,-3-3-36,73 40-1545,90 66 1,-119-74 1294,-3-5-291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19460,'0'6'1857,"5"1"-1337,1-3-528,0 3 792,2-1-432,4-5-176,2-2-272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17220,'-18'57'2595,"-9"39"941,24-83-3036,1 1 1,0-1 0,1 0 0,1 1-1,1 16 1,-1-26-490,0-1 0,0 0 0,1 0-1,0 0 1,-1-1 0,1 1 0,0 0 0,0 0 0,1 0 0,-1 0 0,0-1-1,1 1 1,0-1 0,0 1 0,0-1 0,0 0 0,0 1 0,0-1 0,0 0-1,1 0 1,-1-1 0,1 1 0,-1 0 0,1-1 0,0 0 0,-1 0 0,1 1-1,0-1 1,0-1 0,0 1 0,0 0 0,0-1 0,0 0 0,0 0 0,0 1-1,0-2 1,0 1 0,0 0 0,0-1 0,0 1 0,0-1 0,0 0 0,0 0-1,0 0 1,0 0 0,-1-1 0,1 1 0,0-1 0,-1 1 0,1-1 0,1-2-1,5-3-28,-1 0 1,0 0-1,0-1 0,0 0 0,-1 0 0,-1-1 0,1 0 0,5-12 0,-15 28 195,1 0 0,0 0 0,0 0 0,1 0 0,-1 0 1,2 0-1,-1 0 0,1 0 0,1 12 0,-1-16-213,0-1 0,0 1 0,0 0 0,1-1-1,-1 1 1,1 0 0,0-1 0,-1 1 0,1-1 0,0 1 0,1-1 0,-1 0 0,0 1 0,1-1 0,-1 0-1,1 0 1,0 0 0,0 0 0,0 0 0,0-1 0,0 1 0,0 0 0,0-1 0,0 0 0,1 1 0,-1-1-1,0 0 1,1 0 0,4 1 0,-5-2-100,0 0 1,0 0-1,0 0 0,0 0 1,-1-1-1,1 1 0,0-1 1,0 1-1,0-1 0,-1 0 1,1 0-1,0 1 0,-1-1 0,1 0 1,-1 0-1,1-1 0,-1 1 1,1 0-1,-1 0 0,2-3 1,2-1-88,-1-1 0,0 1 0,-1-1 0,5-10 1,6-18-729</inkml:trace>
  <inkml:trace contextRef="#ctx0" brushRef="#br0" timeOffset="1">306 20 20996,'-4'10'2033,"2"5"-1481,1-7-472,1 5 1152,0 0-1808,7 0 224,3-2 208,3-2-240,4-3-136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40 353 12955,'-18'65'3772,"13"-54"-2935,1 1-1,1 0 0,0 0 1,1 0-1,0 0 1,0 20-1,2-31-811,0-1-1,0 1 1,0-1-1,0 0 0,0 1 1,0-1-1,0 1 1,0-1-1,1 1 1,-1-1-1,0 1 1,0-1-1,0 0 0,1 1 1,-1-1-1,0 1 1,1-1-1,-1 0 1,0 1-1,1-1 1,-1 0-1,0 0 1,1 1-1,-1-1 0,0 0 1,1 0-1,-1 1 1,1-1-1,-1 0 1,1 0-1,-1 0 1,1 0-1,-1 0 1,1 0-1,-1 0 0,0 0 1,1 0-1,-1 0 1,1 0-1,-1 0 1,1 0-1,-1 0 1,1 0-1,-1 0 1,1 0-1,-1-1 0,0 1 1,1 0-1,-1 0 1,1-1-1,-1 1 1,0 0-1,1-1 1,23-16 98,-14 6-133,-2-1-1,1 1 0,-1-2 0,-1 1 0,0-1 0,-1 0 1,-1 0-1,5-15 0,0-8-157,12-71 0,-18 73 22,1-47-1,-5 71 124,0 0 0,-1-1 0,0 1 1,-1 0-1,0-1 0,0 1 0,-1 0 0,-8-18 0,11 27 26,-1 0 1,1 0-1,0 0 0,-1 0 0,1 0 0,-1 0 0,1 1 0,-1-1 0,0 0 0,1 0 1,-1 0-1,0 1 0,1-1 0,-1 0 0,0 1 0,0-1 0,0 1 0,0-1 1,0 1-1,1-1 0,-1 1 0,0-1 0,0 1 0,0 0 0,0 0 0,0-1 1,0 1-1,0 0 0,0 0 0,0 0 0,0 0 0,-1 0 0,1 0 0,0 0 1,0 1-1,0-1 0,0 0 0,1 1 0,-1-1 0,0 0 0,0 1 0,0-1 0,0 1 1,0 0-1,0-1 0,1 1 0,-1 0 0,0-1 0,0 1 0,1 0 0,-1 0 1,0-1-1,1 1 0,-1 2 0,-4 4 104,0 0 0,0 0 0,1 1 0,0-1 0,-2 10 0,-1 1 155,1 0 0,1 0 0,0 1 0,2 0 0,-2 30 0,4-39-321,2-1 1,-1 0 0,1 1-1,0-1 1,1 0 0,0 1-1,1-1 1,0 0-1,0 0 1,1-1 0,0 1-1,1-1 1,7 11 0,-8-13-142,35 43-454,-36-45 469,1-1 0,-1 1-1,1-1 1,0 0 0,0 0 0,0 0-1,0-1 1,1 1 0,8 3 0,-11-6 147,-1 0 1,1 0-1,0 0 1,-1 0-1,1 0 1,-1 0-1,1 0 1,0 0-1,-1-1 1,1 1-1,-1-1 1,1 1-1,-1-1 1,1 1-1,2-3 1,11-6-324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18876,'0'7'344,"1"0"0,-1 0 0,0 0 0,-1 0 1,0-1-1,0 1 0,0 0 0,-1-1 0,-2 8 0,-3 17 745,-3 30 355,3 0-1,1 113 1,6-165-1390,1-1 1,0 1 0,1 0-1,0-1 1,0 0-1,1 1 1,0-1 0,5 11-1,-6-17-57,-1 0 0,0 1 0,1-1 0,-1 0 0,1 0 0,0-1 0,-1 1 0,1 0 0,0 0 0,0-1 0,0 1 0,1-1 0,-1 0 0,0 1 0,0-1 0,1 0 0,-1-1 0,0 1 0,1 0 0,-1-1 0,1 1 0,-1-1 0,1 1 0,0-1 0,-1 0 0,1 0 0,-1-1 0,1 1 0,-1 0 0,1-1 0,-1 0 0,4-1 0,1-1-101,0 0 0,0-1 1,0 1-1,0-2 1,-1 1-1,1-1 1,-1 0-1,-1 0 0,10-11 1,-5 4-424,0 0 1,-1-1-1,14-26 1,-20 33 153,0 0 0,0 1 0,0-1 0,-1-1 0,0 1 1,0 0-1,-1 0 0,0-1 0,0 1 0,0-1 0,-1-6 0,0 12 324,0 1 0,0-1 0,0 1 0,0-1 0,0 1 0,0 0-1,0-1 1,-1 1 0,1-1 0,0 1 0,0 0 0,-1-1 0,1 1-1,0 0 1,0-1 0,-1 1 0,1 0 0,0-1 0,-1 1 0,1 0 0,0 0-1,-1-1 1,1 1 0,-1 0 0,1 0 0,0 0 0,-1-1 0,1 1-1,-1 0 1,1 0 0,-1 0 0,1 0 0,-1 0 0,1 0 0,0 0-1,-1 0 1,1 0 0,-1 0 0,1 0 0,-1 0 0,1 0 0,0 1-1,-1-1 1,1 0 0,-1 0 0,1 0 0,-1 1 0,-17 12-759,11-5 607,2 1-1,-1-1 1,1 1-1,1 0 0,-1 1 1,1-1-1,1 1 0,0-1 1,-2 14-1,4-18 72,0 1 0,0-1 0,0 1 0,1-1 0,0 1 0,0-1 0,1 0 0,-1 1 0,1-1 0,0 1 0,1-1 0,-1 0 0,1 1 0,0-1 0,0 0 0,1 0 0,-1-1 0,7 9 0,-3-8 97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12891,'76'8'8850,"-67"-9"-8563,1 0 1,0 0-1,0-1 1,-1 0-1,1-1 1,-1 0-1,14-7 1,-17 7-235,0 0 1,0-1-1,0 1 1,-1-1-1,0 0 1,0-1-1,0 1 1,0-1-1,-1 0 1,1 0-1,6-12 1,-11 16-45,1 0 1,0 0 0,-1 0 0,1 0-1,0-1 1,-1 1 0,1 0-1,-1 0 1,0-1 0,0 1 0,1 0-1,-1-1 1,0 1 0,0 0 0,0-1-1,0 1 1,0 0 0,0-1 0,-1-1-1,0 2 3,0 0-1,1 0 0,-1 1 0,1-1 0,-1 1 1,0-1-1,0 0 0,1 1 0,-1 0 1,0-1-1,0 1 0,1-1 0,-1 1 0,0 0 1,0 0-1,0-1 0,0 1 0,0 0 1,0 0-1,0 0 0,-1 0 0,-2 0 40,-1 0 0,1 1-1,-1 0 1,1-1 0,0 1-1,-1 1 1,1-1 0,0 1-1,0 0 1,-5 2-1,1 2 97,1 0-1,-1 0 1,1 0-1,0 1 1,-11 14-1,15-16-62,0-1 1,0 0-1,0 1 0,1 0 1,0 0-1,0 0 1,0-1-1,1 2 0,-1-1 1,1 0-1,0 0 0,0 8 1,1-12-71,0 0 1,0 0 0,0 0 0,0 0-1,0 0 1,0 0 0,1 0 0,-1 0 0,0 0-1,1 0 1,-1 0 0,0 0 0,1 0-1,-1 0 1,1 0 0,-1 0 0,1-1 0,0 1-1,-1 0 1,1 0 0,0-1 0,0 1-1,-1 0 1,1-1 0,1 1 0,0 0-23,0 0 0,0-1 0,0 1 0,0-1 0,-1 0 0,1 0 0,0 1 0,0-1 0,0 0 1,0-1-1,0 1 0,3-1 0,3-1-147,0 0 0,0-1 0,-1 0 0,1 0 0,9-7 0,2-3-712,23-19 0,-29 20 48,2 1 0,-1 0 0,21-10 0,-35 21 813,0-1 1,0 1-1,0 0 1,0 0-1,0 0 1,1 0-1,-1 0 1,0 0-1,0 0 1,0 0-1,0 0 1,0 0-1,0 0 0,1 0 1,-1 0-1,0 0 1,0 0-1,0 0 1,0 0-1,0 0 1,1 0-1,-1 0 1,0 0-1,0 0 0,0 0 1,0 0-1,0 0 1,0 0-1,0 1 1,1-1-1,-1 0 1,0 0-1,0 0 1,0 0-1,0 0 0,0 0 1,0 0-1,0 0 1,0 0-1,0 1 1,0-1-1,0 0 1,1 0-1,-1 0 1,0 10 102,-5 17 592,3-19-398,1 1 85,-1 0-1,1 0 0,1 0 1,-1 0-1,2 0 1,1 14-1,-2-22-326,1 1 0,-1 0-1,1 0 1,-1-1 0,1 1 0,0 0-1,0-1 1,0 1 0,0 0 0,0-1-1,0 0 1,0 1 0,0-1 0,1 1-1,-1-1 1,0 0 0,1 0 0,-1 0-1,1 0 1,-1 0 0,1 0 0,0 0-1,-1-1 1,1 1 0,0-1-1,0 1 1,-1-1 0,1 1 0,0-1-1,0 0 1,0 0 0,0 0 0,-1 0-1,1 0 1,0 0 0,0-1 0,0 1-1,3-2 1,2 0-34,1 0 0,-1-1-1,1 0 1,-1-1 0,0 1-1,0-1 1,-1-1 0,1 1-1,-1-1 1,0 0 0,0-1-1,-1 1 1,0-1 0,0 0-1,6-9 1,2-4-111,-2-1 1,0 0-1,-1 0 1,7-24-1,-5 12-360,-2 0-1,-2-1 0,0 0 0,-3 0 1,4-57-1,-11 71 216,-2 26 278,-2 31 504,2 2 232,2 0 1,5 61-1,0-79-702,0 0 1,1 0-1,1 0 0,2 0 1,0-1-1,10 21 1,-16-40-144,0 0 0,0 0 0,0 0 1,0 0-1,1 0 0,-1 0 1,1-1-1,-1 1 0,4 2 1,-5-4 53,0 0 0,0 0 0,0 0 0,0 0 1,1 0-1,-1 0 0,0 0 0,0 0 0,0 1 1,0-1-1,0 0 0,0 0 0,1 0 0,-1 0 0,0 0 1,0 0-1,0 0 0,0 0 0,0 0 0,0 0 1,1 0-1,-1 0 0,0 0 0,0 0 0,0-1 0,0 1 1,0 0-1,0 0 0,1 0 0,-1 0 0,0 0 1,0 0-1,0 0 0,0 0 0,0 0 0,0 0 1,0 0-1,0-1 0,1 1 0,-1 0 0,0 0 0,0 0 1,0 0-1,0 0 0,0 0 0,0-1 0,0 1 1,-1-16-749,-4 4 324,0-1 1,0 1 0,-1 0 0,-1 0-1,0 1 1,-1 0 0,0 0-1,0 1 1,-14-13 0,7 5-403,-24-32-1,37 46 832,0 1-1,1-1 0,-1 1 0,1-1 0,0 0 1,0 0-1,0 0 0,0-6 0,-1-2 37,-2-12-127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17556,'-5'0'2728,"5"1"-1535,3 0-425,3 2 1696,1 3-967,2 0-233,-1 4-560,2-2-360,2 0-248,-9-3-8,-6-5-120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91 14931,'41'-61'4772,"-22"32"682,-28 44-4424,2 0 0,-9 22 0,1-2-986,4-12-40,-9 17 2,2 2-1,1 0 1,-21 88 0,38-127-3,-1 1 1,1 0-1,-1 0 1,1 0-1,0 0 0,1 0 1,-1 0-1,1-1 1,0 1-1,2 7 0,-3-10-1,1 1-1,0-1 0,0 0 0,-1 1 1,1-1-1,0 0 0,0 0 0,1 0 0,-1 0 1,0 1-1,0-2 0,0 1 0,1 0 1,-1 0-1,0 0 0,1-1 0,-1 1 1,1 0-1,-1-1 0,1 1 0,-1-1 1,1 0-1,-1 0 0,1 1 0,0-1 1,-1 0-1,1 0 0,1-1 0,9 0-7,-1-1 0,0 0-1,0 0 1,0-2 0,14-5-1,53-27-1391,-57 25 427,-17 9 936,-1 0 0,0 1 0,0-1 0,0 0 0,0-1 0,0 1 0,0 0 0,-1-1 0,1 0 0,-1 1 0,0-1 0,0 0 0,0 0 0,0 0 0,3-7 0,1-13-528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17804,'-5'40'2104,"-1"5"-1336,-1 8-279,-1 3 1479,3 4-1096,0-3-88,4-2-496,1-5-552,1-14 352,5-5-88,1-15-104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13931,'3'-13'1511,"-2"9"-1066,-1 0 0,1 0 0,0 0 0,0 1 0,0-1 0,1 0 0,-1 1 0,1-1 1,0 1-1,0-1 0,0 1 0,1 0 0,-1 0 0,4-3 0,-6 6-370,1 0 0,-1 0 0,0 0 0,1 0 0,-1 0 0,1 0 1,-1 0-1,1 0 0,-1 1 0,0-1 0,1 0 0,-1 0 0,1 0 0,-1 1 0,0-1 0,1 0 0,-1 1 0,0-1 0,1 0 0,-1 1 1,0-1-1,1 0 0,-1 1 0,0-1 0,0 0 0,0 1 0,1-1 0,-1 1 0,0-1 0,0 1 0,0-1 0,0 0 0,0 1 0,0-1 1,0 1-1,0-1 0,0 1 0,0-1 0,0 1 0,4 22 556,-4-22-552,2 60 347,-2 1 1,-12 90 0,5-84-378,0-12-109,3-32-275,2 0-1,-1 35 1,14-108-2173,-2-41 897,-3-1 0,-5 1-1,-15-129 1,8 190 1941,4 27 43,0 7 60,1 5-148,0 0 1,0 0 0,2 11 0,16 128 1392,-13-130-1462,1 1 0,0-1 1,1 0-1,1-1 0,14 27 0,-19-41-160,1-1 0,-1 1 0,0-1 0,1 1-1,0-1 1,0 0 0,0 0 0,0 0-1,0 0 1,1-1 0,5 4 0,-6-5-13,-1 0 0,0 0 0,1 0 0,-1-1-1,0 1 1,1-1 0,-1 0 0,1 0 0,-1 0 0,0 0 0,1 0 0,-1 0 0,1-1 0,-1 1 0,0-1 0,1 0 0,-1 0-1,0 1 1,0-1 0,0-1 0,4-1 0,3-4 131,-1 1 0,1-1-1,-2-1 1,1 1 0,-1-1 0,-1-1 0,1 1-1,9-19 1,-2 1 394,-1-1 1,9-28-1,-16 41-353,-1 0 0,-1 0-1,0-1 1,-1 1 0,-1-1 0,0 0 0,-1 0 0,-1-22 0,0 35-292,-1-1 0,1 1 1,-1 0-1,0 0 0,1 0 1,-1 0-1,0 0 0,-1 0 1,1 0-1,0 0 1,0 0-1,-1 0 0,1 1 1,-1-1-1,0 1 0,1-1 1,-1 1-1,0-1 0,0 1 1,0 0-1,0 0 0,0 0 1,0 0-1,0 0 1,0 1-1,-1-1 0,1 1 1,0-1-1,0 1 0,-1 0 1,1 0-1,0 0 0,0 0 1,-1 0-1,1 0 1,0 0-1,0 1 0,-1 0 1,1-1-1,0 1 0,0 0 1,0 0-1,0 0 0,0 0 1,0 0-1,-2 2 0,-6 8-671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19228,'5'36'2065,"-4"7"-1201,-2-1-352,1 1 1232,4 0-608,0-6-487,2-7-193,4-10-472,4-9-184,-2-15-513,2-6-335,-2-10 808,-5-7-216,0-12-120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62 13507,'4'-7'936,"-2"4"-654,0 0 0,0 0 0,0 0 0,-1 0-1,1 0 1,-1 0 0,0 0 0,0-1 0,0 1 0,-1 0 0,1-1 0,-1 1-1,1-6 1,-1 9-219,0 0-1,0-1 1,0 1 0,0 0-1,0 0 1,-1 0 0,1 0-1,0-1 1,0 1-1,0 0 1,0 0 0,0 0-1,0 0 1,0-1-1,0 1 1,0 0 0,-1 0-1,1 0 1,0 0-1,0 0 1,0-1 0,0 1-1,0 0 1,-1 0-1,1 0 1,0 0 0,0 0-1,0 0 1,0 0 0,-1 0-1,1 0 1,0 0-1,0 0 1,0 0 0,-1 0-1,1 0 1,0 0-1,0 0 1,0 0 0,0 0-1,-1 0 1,1 0-1,0 0 1,0 0 0,-1 0-1,-10 8 1135,-10 15-354,20-22-743,-63 85 442,4 3-1,-52 104 1,85-146-443,27-45-103,-47 85-133,41-73-184,0 1-1,0-1 1,2 1-1,-4 18 1,8-20-704,5-15-8,12-22 91,-17 24 947,21-35-801,4-5-202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16219,'1'3'207,"1"0"-1,0 0 0,1 0 0,-1-1 1,0 1-1,1 0 0,-1-1 0,1 0 0,0 1 1,0-1-1,0 0 0,0 0 0,0-1 0,0 1 1,0-1-1,1 0 0,-1 1 0,4-1 1,-2 0-2,1 0 1,-1-1-1,0 0 1,0 0 0,0-1-1,0 1 1,1-1-1,-1 0 1,0-1 0,0 1-1,7-4 1,-5 2-52,0 0 1,0-1 0,0 0-1,0 0 1,-1-1-1,0 0 1,0 0 0,0 0-1,0-1 1,-1 0 0,0 0-1,0 0 1,-1-1 0,0 0-1,0 0 1,4-9-1,-7 11-52,1 1 0,-1-1-1,-1 0 1,1 1-1,-1-1 1,0 1-1,0-1 1,0 0 0,0 1-1,-1-1 1,-1-6-1,1 9-82,1 0-1,-1 1 1,0-1-1,1 1 1,-1-1-1,0 1 1,0 0-1,0-1 0,0 1 1,0 0-1,0 0 1,-1 0-1,1-1 1,0 1-1,-1 0 1,1 1-1,-1-1 0,1 0 1,-1 0-1,1 1 1,-1-1-1,1 1 1,-1-1-1,1 1 1,-1-1-1,0 1 0,1 0 1,-1 0-1,0 0 1,1 0-1,-1 0 1,0 0-1,1 1 1,-1-1-1,-1 1 0,-2 1-19,0-1 0,1 1 0,-1 1 0,1-1 0,0 1-1,-1-1 1,1 1 0,1 0 0,-1 1 0,0-1-1,1 1 1,-1 0 0,1-1 0,0 1 0,1 1 0,-1-1-1,1 0 1,-3 7 0,-1 0-14,1 1-1,1 0 1,0 0 0,1 0 0,0 0-1,-2 16 1,5-20 4,-1-1 1,1 1-1,1 0 0,-1 0 1,1-1-1,1 1 1,-1-1-1,3 8 0,-3-12 6,0-1 1,0 0-1,0 1 0,0-1 1,1 0-1,-1 0 0,1 0 0,-1 0 1,1 0-1,-1 0 0,1 0 0,0-1 1,0 1-1,0-1 0,0 1 0,0-1 1,1 0-1,-1 0 0,0 1 0,0-2 1,1 1-1,-1 0 0,1 0 0,-1-1 1,1 1-1,-1-1 0,1 0 0,3 0 1,4-1-17,0 0 1,-1-1 0,1-1-1,0 1 1,-1-1 0,0-1-1,1 0 1,-1 0 0,-1-1 0,1 0-1,13-11 1,5-6-77,48-48 0,-46 40 51,-2-2 0,-1 0 0,-2-1 0,23-42 0,-37 55 56,0 1 0,-1-1-1,-1-1 1,-1 0 0,-1 0-1,0 0 1,-2-1 0,-1 0-1,2-31 1,-5 51-4,0 0 0,0-1 0,0 1 0,0-1-1,0 1 1,0-1 0,-1 1 0,0-1 0,1 1 0,-1 0 0,0-1 0,0 1 0,0 0-1,0 0 1,0-1 0,-1 1 0,1 0 0,-1 0 0,1 0 0,-1 1 0,0-1 0,-3-2-1,3 3 1,0 1-1,0-1 1,0 1-1,0 0 0,0 0 1,0 0-1,0 0 0,0 0 1,0 0-1,0 0 0,0 1 1,0-1-1,0 1 0,0-1 1,0 1-1,0 0 0,0 0 1,0 0-1,0 0 1,1 0-1,-1 0 0,0 0 1,1 1-1,-1-1 0,1 0 1,-3 3-1,-5 6 25,0 0 0,1 1 0,0 0 0,1 0 0,0 1 0,0-1 0,1 2 0,-8 23 0,7-14 22,1 1-1,1-1 0,1 1 0,-2 34 1,6-41-21,0 0-1,1 0 1,1-1 0,0 1 0,1 0-1,1-1 1,0 1 0,2-1 0,8 18-1,1-4-85,1 0 1,2-2-1,31 38 0,-39-55-131,-9-10 178,-1 0 0,0 0 0,0 0 0,0 0 0,0 0 1,1 0-1,-1 0 0,0-1 0,0 1 0,0 0 0,0 0 0,0 0 0,0 0 0,0 0 0,1 0 0,-1 0 0,0-1 0,0 1 0,0 0 0,0 0 1,0 0-1,0 0 0,0 0 0,0-1 0,0 1 0,0 0 0,0 0 0,0 0 0,0 0 0,0-1 0,0 1 0,0 0 0,0 0 0,0 0 0,0 0 1,0-1-1,0 1 0,0 0 0,0 0 0,0 0 0,-9-28-563,-10-9-283,-3 0 0,-25-34 0,35 55 605,-1 0 1,-1 0-1,0 1 0,-1 1 0,-1 1 0,-21-15 1,19 20 313,8 5 163,10 3-217,0 0 0,0 0 0,-1 0 0,1 0 0,0 0 0,0 0 0,0 0 0,0 0-1,0 0 1,0 0 0,0 0 0,0 0 0,0 0 0,-1 0 0,1 0 0,0 0 0,0 0 0,0 0 0,0 0 0,0 0 0,0 0 0,0 0 0,0 0 0,0 0 0,-1 0-1,1 0 1,0 0 0,0 0 0,0 0 0,0 0 0,0 0 0,0 0 0,0 0 0,0 1 0,0-1 0,0 0 0,0 0 0,0 0 0,0 0 0,-1 0 0,1 0 0,0 0-1,0 0 1,0 0 0,0 1 0,0-1 0,0 0 0,0 0 0,0 0 0,0 0 0,0 0 0,0 0 0,0 0 0,1 1 51,0 0 1,-1 0-1,1 0 0,0 0 1,0 0-1,0 0 0,0 0 1,0-1-1,-1 1 1,2 0-1,-1-1 0,0 1 1,0-1-1,0 1 1,0-1-1,0 1 0,2-1 1,24 7 557,-22-6-473,18 3-28,1-1 0,-1 0 0,1-2 0,-1-1-1,1-1 1,-1-1 0,1-1 0,29-8 0,-22-1-722,-30 12 587,0 0 0,-1 0 1,1-1-1,0 1 0,0 0 1,-1-1-1,1 1 0,0-1 1,0 1-1,-1-1 0,1 1 1,-1-1-1,1 1 0,0-1 0,-1 0 1,1 1-1,-1-1 0,0 0 1,1 1-1,-1-1 0,1 0 1,-1 0-1,0 1 0,0-1 1,1 0-1,-1 0 0,0 0 1,0 1-1,0-1 0,0 0 1,0 0-1,0 0 0,0 0 1,0 1-1,-1-2 0,-12-10-380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21333,'0'-9'2008,"6"3"-1600,4 1-496,3 0 520,4 5-2560,2 2 2144,-1 11-560,4 0-289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18932,'0'2'64,"1"-1"0,-1 0-1,1 1 1,0-1 0,0 0 0,-1 0-1,1 1 1,0-1 0,0 0 0,0 0-1,0 0 1,1 0 0,-1 0 0,0 0 0,0 0-1,1-1 1,-1 1 0,0 0 0,1-1-1,-1 1 1,0-1 0,1 1 0,-1-1-1,1 0 1,-1 1 0,1-1 0,-1 0-1,1 0 1,-1 0 0,1 0 0,-1-1 0,1 1-1,-1 0 1,1 0 0,-1-1 0,1 1-1,-1-1 1,0 0 0,1 1 0,1-2-1,3-1-19,-1 0 0,1-1 0,-1 1 0,0-1 0,0 0 0,0-1 0,0 1 0,5-9 0,-6 7 2,0 0-1,-1 0 1,1-1 0,-2 0-1,1 1 1,-1-1 0,0 0-1,1-9 1,-2 13-21,-1 0 0,0 0 0,1 0 0,-1 0 0,-1 0 0,1 0 0,0 0 0,-1 1 0,0-1 0,-1-3 0,2 4-10,-1 1-1,0-1 1,1 1 0,-1 0-1,0 0 1,0-1-1,0 1 1,0 0-1,0 0 1,0 0 0,-1 0-1,1 0 1,0 0-1,0 1 1,-1-1-1,1 0 1,-1 1 0,1-1-1,-1 1 1,-1-1-1,0 0-2,0 1 0,1 0-1,-1 0 1,1 0 0,-1 1-1,0-1 1,1 0 0,-1 1-1,1 0 1,-1 0 0,1 0-1,-1 0 1,1 0 0,0 0-1,-1 0 1,1 1 0,0-1-1,0 1 1,0 0 0,0 0-1,0 0 1,0-1 0,-2 5-1,-2 1-7,1 1-1,0 0 1,0 0-1,0 1 1,-4 10 0,5-7 18,0 0 0,-4 21 1,7-29-8,0 0-1,1-1 1,-1 1 0,1 0 0,0 0-1,0 0 1,1 0 0,-1-1-1,1 1 1,0 0 0,0 0 0,0-1-1,2 5 1,-2-7-3,0 0 0,-1 0-1,1 0 1,0 0 0,0 0-1,0 0 1,0 0 0,0 0 0,1 0-1,-1-1 1,0 1 0,0 0 0,0-1-1,1 1 1,-1-1 0,0 1 0,1-1-1,-1 0 1,0 1 0,1-1 0,-1 0-1,0 0 1,1 0 0,-1 0 0,1 0-1,-1 0 1,0-1 0,1 1 0,-1 0-1,3-2 1,3 0 13,-1 0 0,1-1 0,-1 0-1,11-8 1,34-25-2,-37 25-98,0 0 1,1 1-1,0 0 1,1 1-1,22-8 1,-36 16 58,0 0 1,0 0-1,0 1 1,0-1-1,0 1 0,-1 0 1,1-1-1,0 1 1,0 0-1,0 0 1,0 0-1,0 1 0,0-1 1,0 0-1,0 1 1,0-1-1,0 1 0,0-1 1,-1 1-1,1 0 1,0 0-1,0 0 0,-1 0 1,1 0-1,-1 0 1,1 1-1,1 1 0,2 4-1,-1-1-1,-1 0 0,1 1 0,-1 0 0,0 0 0,2 8 0,-3-8 39,0 0-1,1-1 1,0 1 0,0-1-1,1 1 1,7 9-1,-10-14-7,1-1 0,0 1 0,-1-1 1,1 0-1,0 0 0,0 0 0,0 0 0,0 0 0,0 0 0,0 0 0,0-1 0,0 1 0,0-1 0,0 1 0,0-1 0,0 0 0,0 0 0,1 0 0,-1 0 1,0 0-1,0 0 0,0-1 0,0 1 0,0-1 0,0 0 0,0 1 0,3-3 0,6-2 43,-1 0 0,0-1 0,0 0 0,0 0 0,10-11 0,-12 10-83,1 0 1,0 1-1,0 0 0,1 0 1,17-7-1,-27 13 0,0-1 1,1 1-1,0 0 0,-1 0 1,1 0-1,-1-1 0,1 1 1,-1 0-1,1 0 0,-1 0 1,1 0-1,-1 0 0,1 0 1,0 0-1,-1 0 0,1 0 1,-1 1-1,1-1 0,-1 0 1,1 0-1,-1 0 0,1 0 1,-1 1-1,1-1 0,-1 0 1,1 1-1,-1-1 0,1 0 1,-1 1-1,0-1 1,1 1-1,-1-1 0,0 0 1,1 1-1,-1-1 0,0 1 1,1-1-1,-1 2 0,7 6-408,-5-7 82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154 152 19316,'-1'-2'188,"1"0"1,-1-1-1,0 1 1,-1 0-1,1 0 0,0 0 1,-1 0-1,1 1 0,-1-1 1,1 0-1,-1 1 0,0-1 1,0 1-1,0-1 0,0 1 1,0 0-1,0 0 0,0 0 1,0 0-1,0 0 1,0 0-1,-1 1 0,1-1 1,0 1-1,-5-1 0,1 0-91,0 0 0,0 1-1,0-1 1,0 1 0,0 1-1,0-1 1,0 1 0,0 0-1,-6 2 1,9-2-100,1-1-1,0 1 1,0 0 0,0 0-1,0 0 1,0 0 0,0 1-1,0-1 1,1 0 0,-1 1-1,0 0 1,1-1 0,-1 1-1,1 0 1,0 0 0,-1-1-1,1 1 1,0 0 0,0 0-1,0 0 1,0 1 0,1-1-1,-1 0 1,0 3 0,1-2-20,0-1 0,0 1 0,1-1 0,-1 1 0,1-1 0,0 0 0,-1 1 0,1-1 0,0 0 0,0 0 0,0 1 1,1-1-1,-1 0 0,1 0 0,-1 0 0,1-1 0,-1 1 0,1 0 0,0 0 0,0-1 0,0 1 0,3 1 0,7 5-24,-2 2 0,1-1 0,-1 1 0,-1 1 0,0 0 0,0 0 0,-1 1 0,0 0 0,-1 0 0,-1 1 0,7 16 0,-2 1 14,-1 0 0,-2 1 0,10 61 0,-15-70 86,-1 0 1,-1 0-1,-3 35 0,1-50 23,0 0 1,0 1-1,-1-1 0,0 0 0,0 0 0,0 0 0,-1-1 0,0 1 0,0-1 0,-1 1 1,0-1-1,0 0 0,0 0 0,-9 8 0,11-13-38,0 1 1,0 0-1,0 0 0,-1-1 0,1 0 1,0 1-1,-1-1 0,1 0 0,-1 0 1,1 0-1,-1 0 0,0-1 0,1 1 1,-1-1-1,0 0 0,1 1 0,-1-1 1,0 0-1,1-1 0,-1 1 1,0 0-1,1-1 0,-1 0 0,0 1 1,1-1-1,-1 0 0,1 0 0,-1 0 1,1-1-1,0 1 0,-1-1 0,1 1 1,-3-4-1,1 1-39,0 1 1,0-2-1,0 1 0,1 0 1,-1-1-1,1 0 1,0 1-1,1-1 0,-1 0 1,1-1-1,0 1 0,0 0 1,1-1-1,-1 1 1,0-10-1,2 7-32,0 0-1,1 0 1,0 0-1,1 1 1,-1-1-1,1 0 1,1 1-1,-1 0 1,1-1 0,1 1-1,-1 0 1,1 0-1,1 1 1,5-8-1,9-10-51,2 1-1,30-27 1,-28 29 83,30-31 116,52-66 0,-83 90 47,-1-1 0,-2-1 0,-1-1-1,22-50 1,-36 71-58,-1 1 0,4-21 0,-7 28-83,0 0 0,1-1 0,-1 1 0,0 0 0,0 0 0,-1 0 0,1-1 0,0 1 1,-1-2-1,0 4-16,1-1 1,0 1 0,0-1 0,0 1 0,-1-1 0,1 1 0,0-1 0,-1 1-1,1 0 1,0-1 0,-1 1 0,1 0 0,-1-1 0,1 1 0,-1 0 0,1 0-1,0-1 1,-1 1 0,1 0 0,-1 0 0,1 0 0,-1 0 0,1-1 0,-1 1-1,1 0 1,-1 0 0,1 0 0,-1 0 0,1 0 0,-1 0 0,1 1 0,-1-1-1,1 0 1,-2 0 0,0 1-1,-1 0-1,1 0 1,-1 1-1,1-1 0,0 0 1,-1 1-1,1 0 1,0-1-1,0 1 1,0 0-1,1 0 1,-1 0-1,-2 4 0,-19 32 29,14-19-29,1 0 0,1 0-1,1 1 1,-7 31 0,11-38-84,0 0 0,0-1 0,2 1 0,-1 0-1,2 0 1,0 0 0,0 0 0,5 19 0,-5-30-31,0 0 1,-1 1-1,1-1 1,0 0-1,0 1 0,1-1 1,-1 0-1,0 0 0,1 0 1,-1 0-1,1 0 1,0-1-1,-1 1 0,1 0 1,0-1-1,0 1 0,3 1 1,-3-2 53,0-1 1,0 1-1,0-1 1,0 1-1,0-1 1,0 0-1,0 0 1,1 0-1,-1 0 1,0 0-1,0-1 1,0 1-1,0 0 1,0-1-1,0 0 1,0 1-1,-1-1 1,1 0-1,0 0 1,0 0 0,2-2-1,24-20-674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20036,'2'-1'261,"-1"-1"-1,1 1 1,0-1-1,0 1 1,0 0 0,0 0-1,0 0 1,0 0-1,0 0 1,0 0-1,1 1 1,-1-1-1,0 1 1,0-1-1,1 1 1,3 0-1,38 2 1614,-41-2-1848,-1 0-1,1 1 1,-1-1-1,1 1 1,-1 0-1,0 0 1,0 0 0,1 0-1,-1 0 1,0 0-1,0 1 1,0-1 0,0 1-1,0-1 1,0 1-1,-1 0 1,1-1-1,0 1 1,-1 0 0,1 0-1,-1 0 1,0 1-1,0-1 1,0 0-1,0 0 1,0 1 0,0-1-1,-1 1 1,1-1-1,-1 0 1,1 1 0,-1-1-1,0 1 1,0-1-1,0 1 1,-1 2-1,-1 7-23,0 0 0,-1 0-1,0 0 1,-1 0 0,-10 22-1,-21 34 31,19-40-5,-19 51 1,34-78-28,1 1 1,-1-1 0,1 0-1,-1 0 1,1 0 0,0 0-1,0 1 1,0-1-1,-1 0 1,1 0 0,0 1-1,1-1 1,-1 0 0,0 0-1,0 0 1,0 1-1,1-1 1,-1 0 0,0 0-1,1 0 1,-1 0 0,1 0-1,1 2 1,-1-2 2,0 0 1,1 0-1,-1-1 1,0 1-1,1 0 1,-1-1-1,0 0 1,1 1-1,-1-1 1,1 1 0,-1-1-1,1 0 1,-1 0-1,1 0 1,-1 0-1,1 0 1,-1 0-1,0-1 1,3 0-1,7-1-229,0 0-1,0-1 1,-1 0 0,1-1-1,-1-1 1,0 1-1,0-2 1,0 1-1,-1-1 1,0-1 0,0 0-1,-1 0 1,0-1-1,0 1 1,0-2 0,-1 1-1,6-11 1,0-6-585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16291,'5'7'1969,"5"-2"-1217,10-2-328,3-3 1361,8-3-1073,4-2-440,3-5-680,3 0 528,0-1-192,-2-1-184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21701,'-5'0'128,"1"0"0,0 0 0,-1 1 0,1-1 0,0 1 0,0 0 0,0 1 0,0-1 0,0 1 0,0-1 0,0 1 0,0 0 0,0 1 0,1-1 0,-1 1 0,1-1 0,0 1-1,0 0 1,0 0 0,0 0 0,0 1 0,1-1 0,-1 1 0,-1 4 0,0-2-101,1 0 0,0 0 0,0 1 0,1-1 0,0 1 0,0 0 0,0 0 0,1-1 0,0 1 0,1 0-1,-1 0 1,1 0 0,1 0 0,1 10 0,-2-16-23,0 1 0,0-1 0,0 1 0,1 0 1,-1-1-1,1 1 0,-1-1 0,1 1 0,0-1 0,0 1 0,-1-1 0,1 1 0,0-1 0,0 0 0,0 1 1,1-1-1,-1 0 0,0 0 0,0 0 0,1 0 0,-1 0 0,0 0 0,1 0 0,-1-1 0,1 1 0,-1 0 1,1-1-1,0 1 0,-1-1 0,1 0 0,-1 1 0,1-1 0,0 0 0,-1 0 0,1 0 0,0 0 0,-1 0 1,1-1-1,0 1 0,-1 0 0,4-2 0,1 0 18,1-1 0,-1 0 0,0 0 0,0 0 0,0-1 1,0 0-1,0 0 0,8-9 0,-6 4 30,0 0 1,0-1 0,-1 0-1,0 0 1,8-17-1,-12 22-29,-1 1 0,0-1 0,0 0 0,-1 0 0,1 0-1,-1 0 1,0 0 0,-1 0 0,1 0 0,-1 0 0,0 0 0,0 0 0,0 0 0,-1 0-1,-2-9 1,3 13-21,-1 0-1,1 0 1,0 0-1,-1 0 1,1 0-1,0 0 1,-1 0-1,0 1 1,1-1-1,-1 0 1,1 0-1,-1 0 1,0 1-1,1-1 1,-1 0-1,0 1 1,0-1-1,0 1 1,0-1-1,1 1 1,-1-1-1,0 1 1,0 0-1,0-1 1,0 1-1,0 0 1,0 0-1,0 0 1,0 0-1,0 0 1,0 0-1,0 0 1,0 0-1,0 0 1,0 0-1,0 0 1,0 1-1,0-1 1,0 0-1,0 1 1,0-1-1,1 0 1,-1 1-1,0 0 1,0-1-1,0 1 1,-1 1-1,-1 0-31,0 0 0,0 1 0,0 0 0,0 0-1,0 0 1,1 0 0,-1 0 0,1 0 0,0 1-1,-3 5 1,4-7-74,0 0-1,1-1 0,-1 1 0,0 0 1,1 0-1,0 0 0,-1 0 1,1 0-1,0 0 0,0 0 0,0 0 1,0 0-1,0 0 0,1 0 1,-1 0-1,1 0 0,-1 0 1,1 0-1,0 0 0,-1 0 0,1 0 1,0-1-1,0 1 0,0 0 1,1-1-1,1 3 0,-1-2-134,1-1 1,-1 1-1,1-1 0,0 0 0,-1 0 0,1 0 1,0 0-1,-1 0 0,1-1 0,0 1 0,0-1 1,0 0-1,0 0 0,-1 0 0,1 0 0,0 0 1,0-1-1,4-1 0,4 0-421,-1-1-1,0-1 1,0 0 0,0-1-1,0 0 1,-1 0-1,17-13 1,28-29 651,-57 51 579,0 0 0,0 0 0,1 0 0,0 1 0,-1-1 0,2 1 0,-1-1 0,0 1 0,-1 6 0,-7 48 1456,8-44-1638,1 0 1,1 1 0,0-1-1,2 1 1,-1-1-1,5 18 1,31 88 649,-24-85-936,-2 0-1,7 40 1,-17-71-86,0 0 0,-1-1 0,0 1 0,0-1 0,0 1-1,0 0 1,-1-1 0,0 1 0,0-1 0,0 1-1,0-1 1,-1 1 0,-2 4 0,2-6 13,1-1 1,-1 0-1,0 1 0,0-1 1,0 0-1,0 0 0,0 0 1,0-1-1,-1 1 0,1 0 1,-1-1-1,1 0 0,-1 1 1,1-1-1,-1 0 0,0 0 1,0-1-1,1 1 0,-1 0 1,0-1-1,0 0 0,-5 0 1,4 1 4,-1-1 1,1-1 0,-1 1 0,1-1 0,-1 0 0,1 0-1,0 0 1,-1 0 0,1-1 0,0 0 0,0 0 0,0 0 0,0 0-1,0 0 1,0-1 0,1 0 0,-1 0 0,1 0 0,0 0-1,0-1 1,0 1 0,0-1 0,1 1 0,-1-1 0,1 0-1,0 0 1,-2-7 0,1 2-34,0 1 0,1-1 0,0 1-1,1-1 1,0 0 0,0 0 0,1 0 0,0 1-1,0-1 1,1 0 0,0 0 0,1 0 0,3-10-1,1 3-25,0 1-1,1 0 0,1 1 1,0-1-1,11-12 0,56-65-33,-46 58 56,126-140 171,-164 202-142,3-12-28,-9 30 1,14-41 8,0 1 1,0-1-1,0 0 1,1 1-1,0-1 1,0 1-1,0-1 1,1 0-1,1 11 1,-1-15-6,-1 0 1,0 0 0,1 0-1,-1 0 1,1 0-1,-1 0 1,1 0 0,-1 0-1,1 0 1,0-1-1,-1 1 1,1 0-1,0 0 1,0 0 0,0-1-1,-1 1 1,1 0-1,0-1 1,0 1 0,0-1-1,0 1 1,0-1-1,0 0 1,0 1-1,0-1 1,1 0 0,-1 0-1,0 0 1,0 1-1,0-1 1,0 0 0,0 0-1,0-1 1,0 1-1,0 0 1,0 0 0,0-1-1,1 1 1,-1 0-1,0-1 1,0 1-1,0-1 1,8-3 7,-2-1-1,1 1 1,0-1-1,8-8 1,-4 4-12,-6 4 11,1 0-13,1 0 0,-1 1 0,1-1 0,0 1 0,10-3 0,-16 6-2,0 1 1,0-1-1,1 1 0,-1-1 0,0 1 0,0 0 1,0 0-1,1 0 0,-1 1 0,0-1 1,0 0-1,1 1 0,-1-1 0,0 1 0,0 0 1,0 0-1,0 0 0,0 0 0,0 0 0,0 0 1,0 1-1,-1-1 0,1 0 0,0 1 1,1 2-1,-1-2 3,0 0 1,0 0-1,-1-1 1,1 1 0,0 0-1,0-1 1,1 1-1,-1-1 1,0 0-1,0 0 1,1 0 0,-1 0-1,1 0 1,-1 0-1,1-1 1,-1 1-1,4 0 1,-3-2 14,1 1 1,0-1-1,-1 0 0,1 0 1,-1 0-1,1 0 0,-1-1 1,1 1-1,-1-1 0,0 0 1,4-3-1,26-19 42,-25 17-116,-1 1 0,1 0 0,1 0 1,-1 1-1,1 0 0,15-6 0,-23 11 34,-1 0-1,1 0 1,-1 0-1,1-1 1,-1 1 0,1 0-1,-1 0 1,1 0-1,-1 0 1,1 0-1,0 0 1,-1 0 0,1 0-1,-1 0 1,1 0-1,-1 1 1,1-1-1,-1 0 1,1 0 0,-1 0-1,1 1 1,-1-1-1,1 0 1,-1 1-1,1-1 1,-1 0 0,0 1-1,1-1 1,-1 0-1,1 1 1,-1-1-1,0 1 1,1-1 0,-1 1-1,0-1 1,0 1-1,1-1 1,-1 1-1,0-1 1,0 1 0,0-1-1,0 1 1,0-1-1,0 1 1,0-1 0,0 1-1,0 0 1,0-1-1,0 1 1,0 0-1,0 2-174,-1 0-1,1 0 1,-1 0-1,1 0 1,-1 0-1,0 0 1,-3 4-1,3-4 85,-2 0 0,1 0 0,0 0 0,-1 0 0,1 0 0,-1-1 0,0 1 0,0-1 0,-5 4 1,-12 3-513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18020,'0'-7'660,"0"-1"0,1 0 0,0 1 1,0-1-1,5-13 0,-5 19-502,0 0 0,-1-1-1,2 1 1,-1 0 0,0-1-1,0 1 1,1 0 0,-1 0 0,1 0-1,0 0 1,-1 0 0,1 1-1,0-1 1,0 0 0,0 1 0,0 0-1,0-1 1,1 1 0,-1 0-1,0 0 1,4-1 0,-5 2-121,0 0 1,0 0 0,0 0-1,0 0 1,0 0 0,0 0-1,0 0 1,0 0 0,0 0-1,0 0 1,0 1 0,0-1-1,0 0 1,0 1 0,0-1 0,0 1-1,0-1 1,0 1 0,0 0-1,0-1 1,0 1 0,-1 0-1,1 0 1,0-1 0,-1 1-1,1 0 1,0 0 0,-1 0-1,1 0 1,-1 0 0,1 0-1,-1 0 1,0 0 0,1 0-1,-1 0 1,0 1 0,2 6 11,0 0 0,-1-1-1,0 15 1,-3 76-18,0-69-29,1-1 1,1 0 0,7 49 0,-6-76-5,-1 1 1,0 0 0,0-1-1,1 1 1,-1 0 0,0-1-1,1 1 1,0-1 0,-1 1-1,1-1 1,0 1 0,0-1-1,0 1 1,0-1 0,0 0-1,0 1 1,0-1-1,0 0 1,1 0 0,-1 0-1,0 0 1,1 0 0,-1 0-1,1 0 1,-1-1 0,1 1-1,-1-1 1,1 1 0,0-1-1,-1 1 1,1-1 0,0 0-1,-1 0 1,1 1 0,0-1-1,-1-1 1,1 1 0,0 0-1,-1 0 1,1-1-1,0 1 1,1-1 0,4-2-1,0 0 1,-1 0 0,1 0 0,-1-1-1,0 0 1,0 0 0,0 0 0,9-10-1,5-7 0,-1-2 0,-1-1 0,19-30 0,37-81-3,-72 134-96,0 7 68,-1 9 12,-2 21-31,0-19 27,1 1 0,0 0 0,2 0 0,0-1 0,5 24 0,-7-39 28,1 0 0,-1-1 1,1 1-1,-1-1 0,1 1 0,-1-1 1,1 1-1,0-1 0,-1 1 1,1-1-1,0 0 0,0 1 1,0-1-1,0 0 0,1 0 0,-1 0 1,0 0-1,0 0 0,1 0 1,-1 0-1,0 0 0,1 0 0,-1-1 1,1 1-1,-1-1 0,1 1 1,0-1-1,-1 1 0,1-1 1,-1 0-1,1 0 0,0 0 0,-1 0 1,1 0-1,-1 0 0,1 0 1,0-1-1,-1 1 0,1 0 0,-1-1 1,1 1-1,-1-1 0,1 0 1,-1 0-1,1 1 0,-1-1 1,0 0-1,1 0 0,-1 0 0,1-2 1,9-5 54,-1-1-1,-1-1 1,0 0 0,0 0 0,-1-1 0,0 0 0,6-13-1,41-88 495,-51 102-501,-4 9-42,0 0 0,1 1-1,-1-1 1,0 1-1,0-1 1,0 0 0,1 1-1,-1-1 1,0 1 0,1-1-1,-1 1 1,1-1-1,-1 1 1,1-1 0,-1 1-1,0 0 1,1-1 0,0 1-1,-1-1 1,1 1-1,0-1 1,5 11 41,-2 31-114,-3-30 68,2 14-12,10 37-1,-11-54-77,1 1-1,0-1 0,0 0 0,1-1 0,0 1 0,0 0 0,1-1 0,6 7 0,-10-12 7,0-1 0,0 0 0,0 0-1,0 0 1,0 0 0,0 0 0,0 0-1,1 0 1,-1 0 0,0 0 0,1-1-1,-1 1 1,1-1 0,-1 1 0,1-1-1,-1 1 1,1-1 0,-1 0 0,1 0-1,-1 1 1,1-1 0,-1 0 0,1-1-1,-1 1 1,4-1 0,-2 0-24,0 0 0,1-1 0,-1 0 0,0 0 0,0 0 0,0 0 0,-1 0 0,1-1 0,0 1 0,2-4 0,17-19-685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18220,'-2'94'4275,"3"67"-1331,0-129-2514,3-1 0,0 1-1,10 30 1,-12-55-336,0 1 0,0-1 0,1 0 0,6 10 0,-9-15-84,1-1 0,-1 0-1,1 0 1,0 0 0,0 0 0,-1 0 0,1 0 0,0 0 0,0 0 0,0-1 0,0 1 0,0 0 0,0 0 0,0-1 0,1 1 0,-1-1 0,0 1-1,0-1 1,0 1 0,1-1 0,-1 0 0,0 1 0,0-1 0,1 0 0,-1 0 0,0 0 0,0 0 0,1 0 0,-1 0 0,0-1 0,1 1 0,-1 0-1,0-1 1,2 0 0,2-2 4,0 0-1,0 0 1,0 0-1,0-1 1,-1 1-1,1-1 0,-1-1 1,4-4-1,30-43-1,-5 7-97,-32 43 79,0 1 0,-1 0 0,1 0-1,0 0 1,0 0 0,0 0 0,0 0-1,0 0 1,0 0 0,0 1 0,1-1-1,-1 0 1,0 0 0,0 1 0,1-1-1,-1 1 1,0 0 0,1-1 0,-1 1-1,0 0 1,1 0 0,1-1 0,-2 2-2,0-1 1,0 1-1,-1 0 1,1-1-1,0 1 1,0 0-1,0 0 1,0-1-1,-1 1 1,1 0-1,0 0 1,-1 0-1,1 0 1,-1 0-1,1 0 1,-1 0-1,1 0 1,-1 0-1,0 0 1,1 2-1,1 9-24,0 0 0,-1 1 0,0 18-1,-1-28 42,0 20-41,1-13-206,-1 0 0,0-1 1,0 1-1,-1 0 0,-4 15 0,3-34-341,3-5 180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 19324,'-16'12'1093,"1"1"0,0 0-1,-18 21 1,29-30-941,0 1 1,0 0 0,1 0-1,0 0 1,0 0-1,0 0 1,1 1 0,0-1-1,0 1 1,0 0-1,1 0 1,0-1 0,0 1-1,0 0 1,1 11-1,0-16-136,0 0-1,0 0 1,0 0-1,0 0 0,0 0 1,0 0-1,0 0 1,1 0-1,-1-1 1,0 1-1,1 0 1,-1 0-1,1 0 0,-1 0 1,1 0-1,-1-1 1,1 1-1,0 0 1,-1 0-1,1-1 1,0 1-1,0-1 0,-1 1 1,1 0-1,0-1 1,0 0-1,0 1 1,0-1-1,0 1 1,-1-1-1,1 0 0,0 0 1,0 1-1,0-1 1,0 0-1,0 0 1,0 0-1,0 0 1,0 0-1,0 0 0,0-1 1,0 1-1,0 0 1,0 0-1,0-1 1,0 1-1,1-1 1,3-1 19,0 0 1,1-1 0,-1 1 0,0-1 0,0 0 0,-1-1 0,6-4-1,1-2 0,-2-1 0,0 0 0,0-1 0,-1 0-1,0 0 1,-1-1 0,0 0 0,-1 0 0,-1-1-1,0 0 1,4-21 0,-8 17-184,-1 18 144,0-1 0,0 1-1,0 0 1,0 0 0,0 0 0,0 0 0,0 0-1,0 0 1,-1 0 0,1 0 0,0-1 0,0 1-1,0 0 1,0 0 0,0 0 0,-1 0 0,1 0 0,0 0-1,0 0 1,0 0 0,0 0 0,0 0 0,-1 0-1,1 0 1,0 0 0,0 0 0,0 0 0,0 0-1,0 0 1,-1 0 0,1 0 0,0 0 0,0 0-1,0 0 1,0 0 0,0 0 0,-1 0 0,1 1-1,0-1 1,0 0 0,0 0 0,0 0 0,0 0 0,0 0-1,0 0 1,-1 0 0,1 0 0,0 1 0,-2 1-27,0 0 0,1 0 0,-1 1 0,0-1 1,1 1-1,0-1 0,-1 1 0,1 0 0,-1 3 0,-2 10-19,1 0 0,-3 25 0,5-33-105,1-1 1,0 1-1,0 0 0,1-1 0,0 1 1,0-1-1,5 13 0,-6-18 113,0-1 1,1 0-1,-1 0 0,0 0 0,1 1 0,0-1 0,-1 0 0,1 0 0,0 0 0,-1 0 0,1 0 0,0 0 0,0 0 0,0 0 0,0 0 0,0-1 0,0 1 0,0 0 0,0-1 0,0 1 0,0 0 0,0-1 0,1 1 0,-1-1 0,0 0 0,0 1 0,1-1 1,-1 0-1,0 0 0,0 0 0,1 0 0,-1 0 0,0 0 0,1 0 0,-1 0 0,0-1 0,0 1 0,1 0 0,-1-1 0,0 1 0,2-2 0,16-11-481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86 15003,'9'-22'1138,"-7"16"-893,1 0 0,-1 0 1,1-1-1,1 2 0,-1-1 0,1 0 1,0 1-1,0 0 0,5-6 0,-9 11-211,0 0-1,0 0 1,0 0-1,0 0 1,1 0-1,-1 0 1,0 0-1,0 0 1,0 0-1,0 0 1,0 0-1,0-1 1,1 1-1,-1 0 1,0 0-1,0 0 1,0 0-1,0 0 1,0 0-1,1 0 1,-1 0-1,0 0 1,0 0-1,0 1 1,0-1-1,0 0 1,1 0-1,-1 0 1,0 0-1,0 0 1,0 0 0,0 0-1,0 0 1,0 0-1,0 0 1,1 0-1,-1 1 1,0-1-1,0 0 1,0 0-1,0 0 1,0 0-1,0 0 1,0 0-1,0 0 1,0 1-1,0-1 1,0 0-1,0 0 1,2 13 835,-2 15-12,0-27-807,-24 302 2536,23-274-2563,1 0 0,2 0 0,0 0 0,2 0 0,12 44 0,-1-14-2262,-15-59 2197,0 0-1,0 1 1,0-1-1,0 0 1,0 0 0,0 0-1,0 0 1,0 0-1,0 0 1,-1 0-1,1 0 1,0 0 0,0 0-1,0 0 1,0 0-1,0 0 1,0 0-1,0 0 1,-1 0 0,1 1-1,0-1 1,0 0-1,0 0 1,0-1-1,0 1 1,0 0 0,0 0-1,-1 0 1,1 0-1,0 0 1,0 0 0,0 0-1,0 0 1,0 0-1,0 0 1,0 0-1,-1 0 1,1 0 0,0 0-1,0 0 1,0 0-1,0 0 1,0-1-1,0 1 1,0 0 0,0 0-1,0 0 1,0 0-1,0 0 1,0 0-1,0 0 1,-1-1 0,1 1-1,0 0 1,0 0-1,0 0 1,0 0-1,0 0 1,-93-103-5883,46 50 6529,2 2 3433,45 50-3968,0 1 0,0 0-1,0-1 1,0 1 0,0 0 0,0-1 0,0 1 0,0 0 0,0 0 0,0-1 0,0 1 0,0 0 0,0-1 0,0 1 0,0 0 0,0 0 0,1-1 0,-1 1-1,0 0 1,0 0 0,0-1 0,0 1 0,1 0 0,-1 0 0,0-1 0,0 1 0,0 0 0,1 0 0,-1 0 0,0 0 0,0-1 0,1 1 0,-1 0 0,0 0-1,0 0 1,1 0 0,-1 0 0,0 0 0,1 0 0,-1 0 0,0 0 0,0 0 0,1 0 0,-1 0 0,0 0 0,1 0 0,-1 0 0,0 0 0,1 0-1,16-3 771,-16 3-739,37-6 149,0-2 0,0-1 0,0-3 0,63-27 0,-28 10-227,-68 27-24,0 0 0,0 1 0,1 0 0,-1 0 0,1 0 0,-1 0 0,0 1 0,1 0 0,9 1 1,-13-1-1,0 1 1,0-1-1,-1 1 1,1-1 0,0 1-1,0 0 1,-1-1-1,1 1 1,-1 0 0,1 0-1,-1 1 1,1-1-1,-1 0 1,1 0-1,-1 1 1,0-1 0,0 0-1,0 1 1,0 0-1,0-1 1,0 1 0,0-1-1,0 1 1,0 0-1,-1 0 1,1-1 0,-1 1-1,0 0 1,1 0-1,-1 0 1,0 0 0,0 2-1,0 6 34,-1 1-1,0-1 1,-1 1-1,0-1 1,-4 12 0,6-22-30,0 0 0,0 0 1,0 0-1,0 0 1,0 0-1,0 1 1,0-1-1,0 0 1,0 0-1,0 0 1,0 0-1,0 0 0,0 1 1,0-1-1,0 0 1,0 0-1,0 0 1,0 0-1,0 0 1,0 0-1,1 0 1,-1 1-1,0-1 0,0 0 1,0 0-1,0 0 1,0 0-1,0 0 1,0 0-1,0 0 1,1 0-1,-1 0 1,0 0-1,0 0 0,0 0 1,0 0-1,0 0 1,1 0-1,-1 0 1,0 0-1,0 0 1,0 0-1,0 0 1,0 0-1,0 0 1,1 0-1,-1 0 0,0 0 1,0 0-1,0 0 1,0 0-1,0 0 1,0 0-1,1 0 1,-1 0-1,0 0 1,0 0-1,0 0 0,0-1 1,0 1-1,0 0 1,0 0-1,10-5 26,13-13 26,85-57 272,-107 75-316,0-1-1,-1 1 1,1-1-1,0 1 1,-1-1-1,1 1 1,0-1-1,0 1 1,0 0-1,-1 0 0,1-1 1,0 1-1,0 0 1,0 0-1,0 0 1,0 0-1,-1 0 1,1 0-1,0 0 1,0 0-1,0 0 1,0 1-1,0-1 1,-1 0-1,2 1 0,-1 0 2,0 0 0,-1-1-1,1 1 1,-1 0-1,1 0 1,-1 0 0,1 0-1,-1 0 1,0 0-1,1 0 1,-1 0-1,0 0 1,0 0 0,0 0-1,0 0 1,0 0-1,0 2 1,-1 7 28,0-1 1,0 1-1,-5 12 1,6-20-43,-4 10 8,2-5-154,-1 1-1,1 0 1,1 1 0,0-1 0,-1 11 0,2-18 97,0-1 1,0 0-1,0 1 1,0-1-1,0 0 1,0 1-1,1-1 1,-1 1-1,0-1 0,0 0 1,0 1-1,0-1 1,0 0-1,1 1 1,-1-1-1,0 0 1,0 1-1,1-1 1,-1 0-1,0 1 1,0-1-1,1 0 1,-1 0-1,0 0 1,1 1-1,-1-1 1,0 0-1,1 0 1,-1 0-1,0 0 1,1 1-1,-1-1 1,1 0-1,-1 0 1,0 0-1,1 0 1,-1 0-1,1 0 1,-1 0-1,0 0 1,1 0-1,-1 0 1,0 0-1,1-1 0,-1 1 1,1 0-1,-1 0 1,0 0-1,1 0 1,-1-1-1,19-11-733,-5-3-69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17036,'-3'4'1953,"-17"71"995,2 0 0,-9 99 0,27-172-2913,-1 1 0,1-1 0,0 1 0,0 0 1,1-1-1,-1 1 0,0-1 0,1 1 0,-1-1 0,2 5 1,-1-7-33,0 1 1,-1 0 0,1-1 0,0 1 0,-1-1-1,1 1 1,0-1 0,0 1 0,-1-1-1,1 1 1,0-1 0,0 0 0,0 0 0,0 1-1,-1-1 1,1 0 0,0 0 0,0 0 0,0 0-1,0 0 1,0 0 0,0 0 0,0 0-1,-1 0 1,1 0 0,0-1 0,0 1 0,0 0-1,0 0 1,0-1 0,0 0 0,28-9-271,-19 6-4,1 0 1,0 1 0,0 0 0,19-3 0,-27 6 189,0 0 1,0 0 0,0 0 0,0 0 0,0 1 0,-1-1-1,1 1 1,0 0 0,0 0 0,0 0 0,0 0 0,-1 0-1,1 0 1,0 1 0,-1-1 0,1 1 0,-1 0 0,0 0-1,1 0 1,-1 0 0,0 0 0,3 5 0,-3-4 119,0 1 1,0 0 0,0-1 0,0 1-1,-1 0 1,0 0 0,0 0 0,0 0-1,0 0 1,0 0 0,-1 0-1,0 0 1,1 1 0,-2-1 0,1 0-1,0 0 1,-1 0 0,0 0 0,0 0-1,0 0 1,-1 0 0,1 0-1,-1 0 1,0-1 0,0 1 0,0 0-1,0-1 1,-1 0 0,1 1 0,-6 4-1,5-5 10,-1 0 1,1 1-1,0-2 0,-1 1 0,1 0 0,-1-1 0,0 1 0,0-1 1,0 0-1,0-1 0,0 1 0,-1-1 0,1 0 0,0 1 0,-1-2 0,1 1 1,-1-1-1,1 1 0,-1-1 0,1 0 0,-1-1 0,1 1 0,0-1 1,-1 0-1,1 0 0,0 0 0,-1-1 0,-5-2 0,6 1-189,0 0 0,0 0 0,0 0 0,0 0 1,0-1-1,1 1 0,-1-1 0,1 0 0,0 0 0,0 0 0,1 0 0,-1-1 0,-2-5 0,2-10-551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76 102 16836,'2'1'403,"0"-1"0,0 1 0,0-1 0,0 0 0,0 0 0,0 1 0,0-2 0,-1 1 0,1 0 0,0 0 0,0 0 0,0-1 0,0 1 0,2-2 0,-1 1-164,0 0-1,0-1 1,-1 0 0,1 1 0,0-1-1,-1 0 1,0 0 0,4-4-1,-3 3-170,0-1-1,0 0 1,-1 0-1,1 0 1,-1 0-1,0 0 1,0-1-1,0 1 1,-1 0-1,1-1 1,-1 0-1,1-5 1,-2 10-60,0-1 0,0 0 0,0 0 0,0 1 0,0-1 1,0 0-1,0 0 0,0 0 0,0 1 0,0-1 0,0 0 0,0 0 0,-1 1 1,1-1-1,0 0 0,0 0 0,-1 1 0,1-1 0,-1 0 0,1 1 0,-1-1 1,1 0-1,-1 1 0,1-1 0,-1 1 0,1-1 0,-2 0 0,1 1-1,0-1 0,-1 1 0,1 0-1,-1 0 1,1 0 0,0 0 0,-1 0-1,1 0 1,0 0 0,-1 0 0,1 0 0,0 1-1,-1-1 1,-1 1 0,-3 1 4,0 1 0,-1 0 0,1 0 0,1 1 0,-9 6 0,6-4-15,0 1 1,1 0 0,0 1 0,0 0-1,1 0 1,0 0 0,1 1 0,0 0-1,0 0 1,0 0 0,1 0 0,1 1-1,0 0 1,0 0 0,-2 16 0,5-25 5,0 1 1,0 0 0,0 0-1,0 0 1,0 0 0,0 0-1,1 0 1,-1 0 0,1 0 0,-1-1-1,1 1 1,0 0 0,-1 0-1,1-1 1,0 1 0,0 0-1,0-1 1,1 1 0,-1-1 0,3 3-1,-2-3 5,-1 0 0,1 0 0,0 0 0,0 0-1,1 0 1,-1-1 0,0 1 0,0-1 0,0 1 0,0-1 0,1 0-1,-1 0 1,0 0 0,0 0 0,0 0 0,0-1 0,1 1-1,1-1 1,9-3 26,0-1-1,-1-1 1,0 1-1,0-2 1,0 0-1,-1 0 1,0-1-1,12-11 1,-12 9-79,1 1-1,0 0 1,1 1-1,0 1 1,0 0 0,15-5-1,-27 11 34,0 0 0,0 1 0,0-1 0,0 1 0,0 0 0,1-1 0,-1 1 0,0 0 0,0 0 0,1 0 1,-1 0-1,0 0 0,0 0 0,1 0 0,-1 0 0,0 0 0,0 1 0,0-1 0,1 1 0,-1-1 0,0 0 0,0 1 0,0 0 0,0-1 0,0 1 0,0 0 0,0 0 0,0-1 0,0 1 0,0 0 0,0 0 0,0 1 0,1 2-15,0 1 1,-1-1-1,1 1 1,-1-1-1,0 1 1,-1 0-1,1 5 1,6 24 131,-7-33-96,1-1 0,-1 1 0,1 0 1,-1-1-1,1 1 0,-1-1 0,1 1 0,0-1 0,-1 1 0,1-1 0,-1 1 0,1-1 0,0 1 1,0-1-1,-1 0 0,1 0 0,0 1 0,-1-1 0,1 0 0,0 0 0,0 0 0,0 0 0,-1 0 1,1 0-1,0 0 0,0 0 0,-1 0 0,1 0 0,0 0 0,0 0 0,-1-1 0,1 1 0,0 0 1,0-1-1,-1 1 0,1 0 0,0-1 0,-1 1 0,1-1 0,0 1 0,0-1 0,33-26 92,-27 21-85,3-2-18,-4 2-46,0 1 1,1-1-1,0 2 1,0-1-1,0 1 0,1 0 1,-1 0-1,16-4 1,-22 7 37,0 1 0,0 0 0,0 0 0,0 0 0,0 0 0,0 0 0,-1 0 0,1 1 0,0-1-1,0 0 1,0 0 0,0 1 0,0-1 0,0 0 0,0 1 0,0-1 0,0 1 0,-1-1 0,1 1 0,0 0 0,0-1 0,-1 1 0,1 0 0,0 0 0,-1-1 0,1 1 0,-1 0 0,1 0 0,-1 0 0,1 0 0,-1-1 0,0 1 0,1 0 0,-1 0 0,0 0 0,0 0-1,0 0 1,0 0 0,0 0 0,0 0 0,0 0 0,0 0 0,0 2 0,0 3-12,-1 1-1,1 0 0,-1 0 0,-4 11 1,4-15 44,0 2-91,0 0 0,0-1 0,-1 1 0,0-1 0,1 1 0,-2-1 0,1 0 0,0 1 1,-1-1-1,0-1 0,0 1 0,0 0 0,-4 3 0,-3-2-62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20620,'1'11'2964,"9"133"1093,-10-109-4038,1 1 1,3-1-1,0 1 1,13 45-1,-14-72-1667,-7-13-924,-2-5 2200,-4-2-553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16900,'4'4'2288,"6"3"-1280,9-1-304,7-5 1681,7-1-1137,0-5-184,5-3-215,3 1-169,-4 3-576,-4 0-640,-10-6 544,-5 0-128,-6-6-96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19052,'0'-1'176,"1"0"1,-1 1-1,1-1 0,-1 0 0,1 1 1,-1-1-1,1 0 0,-1 1 1,1-1-1,-1 1 0,1-1 0,0 1 1,-1-1-1,1 1 0,0 0 0,0-1 1,-1 1-1,1 0 0,0-1 1,0 1-1,-1 0 0,2 0 0,-1 0-20,-1 1-1,0-1 1,1 1 0,-1 0-1,0-1 1,0 1-1,1 0 1,-1-1-1,0 1 1,0 0-1,0-1 1,0 1 0,0 0-1,0-1 1,0 1-1,0 0 1,0-1-1,0 1 1,0 1-1,-10 39 1777,-10 16-1261,10-29-462,0 1 0,2 0 0,-7 43 0,15-70-197,-1 0 1,1 0-1,0-1 1,0 1-1,0 0 1,1-1 0,-1 1-1,0 0 1,1 0-1,-1-1 1,1 1-1,-1 0 1,1-1-1,0 1 1,-1-1 0,1 1-1,0-1 1,0 1-1,0-1 1,1 0-1,-1 0 1,0 1-1,0-1 1,1 0 0,-1 0-1,0 0 1,1 0-1,-1 0 1,1-1-1,0 1 1,-1 0-1,1-1 1,0 1 0,-1-1-1,1 1 1,0-1-1,-1 0 1,1 0-1,0 0 1,2 0-1,7 0-23,0 0 1,0-1-1,0 0 0,0-1 0,10-3 0,-3 1-696,0-1 0,17-8 0,-30 11 486,-1 1 0,0-1 0,0-1 0,0 1-1,-1-1 1,1 1 0,-1-1 0,1 0 0,-1 0 0,0-1 0,0 1 0,0-1 0,0 1 0,2-5 0,1-11-778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16099,'-1'0'206,"0"0"0,1 0-1,-1 1 1,0-1 0,1 0-1,-1 1 1,0-1 0,1 1-1,-1-1 1,1 1 0,-1-1-1,1 1 1,-1-1 0,1 1-1,-1 0 1,1-1 0,-1 1-1,1 0 1,0-1 0,-1 2-1,-7 18 1127,6-15-194,-3 7-265,-48 124 4326,46-115-5176,1 1-1,1 0 0,1 0 0,-1 32 1,12-9-4534,-7-50 3651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17132,'3'-4'858,"-1"1"0,1-1 1,0 1-1,1 0 1,6-5-1,-10 8-763,0 0 0,1-1 1,-1 1-1,0 0 0,1 0 0,-1 0 1,0 0-1,1-1 0,-1 1 0,0 0 1,1 0-1,-1 0 0,0 0 0,1 0 0,-1 0 1,0 0-1,1 0 0,-1 0 0,0 0 1,1 0-1,-1 0 0,0 0 0,1 0 1,-1 1-1,0-1 0,1 0 0,-1 0 0,0 0 1,1 0-1,-1 1 0,1-1 0,-1 1 44,1 0-1,-1 1 1,1-1-1,-1 0 1,0 0-1,0 0 0,1 1 1,-1-1-1,0 0 1,0 0-1,0 1 1,0-1-1,0 0 0,-1 2 1,-2 13 70,0-1 0,-1 0-1,-1 0 1,0 0 0,-10 18 0,8-18-168,0 1-1,2 1 0,-9 31 1,14-48-38,0 1 0,0-1 0,0 1 0,0 0 0,0-1 1,0 1-1,0-1 0,0 1 0,0-1 0,0 1 0,0-1 0,0 1 1,0-1-1,0 1 0,0 0 0,1-1 0,-1 1 0,0-1 0,0 1 1,1-1-1,-1 0 0,0 1 0,1-1 0,-1 1 0,0-1 0,1 1 0,-1-1 1,1 0-1,-1 1 0,1-1 0,1 1 4,-1-1 0,0 0 1,1 0-1,-1 1 0,0-1 0,1 0 1,-1 0-1,0 0 0,1 0 0,-1-1 1,1 1-1,0-1 0,38-14-154,-39 14 122,11-4-390,0-1 1,0 0-1,0-1 1,-1-1-1,0 0 1,-1 0-1,0-1 1,12-13-1,-7 1-337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50 791 14267,'-5'20'2257,"-2"6"-897,-1 1-464,-1 2 2249,2 0-1473,0-1-512,2 4-184,4-5-615,1-3-337,1-6-913,4-4-295,0-13 920,0-1-256,0-7-184</inkml:trace>
  <inkml:trace contextRef="#ctx0" brushRef="#br0" timeOffset="1">447 23 16652,'10'-22'3628,"-10"22"-3574,0 0 1,0 0-1,0 0 1,0 0 0,0 0-1,0 0 1,0 0-1,0 0 1,1-1 0,-1 1-1,0 0 1,0 0-1,0 0 1,0 0 0,0 0-1,0 0 1,1 0-1,-1 0 1,0 0 0,0 0-1,0 0 1,0 0-1,0 0 1,1 0 0,-1 0-1,0 0 1,0 0-1,0 0 1,0 0-1,0 0 1,0 0 0,1 0-1,-1 1 1,0-1-1,0 0 1,0 0 0,0 0-1,0 0 1,0 0-1,0 0 1,0 0 0,1 0-1,-1 0 1,0 1-1,4 13 1798,4 75-809,-2 0 1,-9 102-1,-1-140-1039,-2 0 1,-3-1-1,-2-1 0,-2 0 0,-25 63 0,23-74-327,-3-2-1,0 1 0,-3-2 1,-1-1-1,-1 0 1,-2-2-1,-1-1 0,-40 37 1,17-26-295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44 14875,'5'-8'952,"-3"6"-659,0-1 0,0 0 1,0 1-1,-1-1 0,0 0 0,1 0 0,-1 0 1,0 0-1,0 0 0,1-4 0,-16 24 3423,5-8-3368,-23 39 55,3 2 0,-35 75 0,41-74-100,2 1 1,3 0-1,1 1 0,-15 92 1,27-107-220,1-1 1,2 1 0,1-1 0,3 1 0,0 0 0,3-1-1,15 65 1,-14-82-357,1 0 0,0-1 0,17 31 0,-20-43 133,1 0 0,0 0 0,0 0 0,0-1 0,0 0 0,1 0 0,0 0 0,1 0 0,-1-1 0,1 0 0,12 6 0,8 0-420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81 17308,'3'-3'323,"-1"0"1,0 0 0,1 0-1,-1 0 1,0 0 0,0 0-1,-1 0 1,1-1 0,-1 1-1,0-1 1,0 1 0,0-1 0,0 0-1,0 1 1,-1-1 0,1-6-1,-1 9-240,0 0 1,-1 1-1,1-1 0,0 0 0,0 1 0,0-1 0,0 0 0,0 1 1,-1-1-1,1 0 0,0 1 0,-1-1 0,1 1 0,0-1 1,-1 0-1,1 1 0,-1-1 0,1 1 0,-1-1 0,1 1 1,-1-1-1,0 1 0,1 0 0,-1-1 0,1 1 0,-1 0 1,0-1-1,-1 1 0,0-1 21,0 1 1,0 0-1,-1 0 1,1 0-1,0 0 1,-1 0-1,1 0 0,0 1 1,-3 0-1,-3 1 23,0 1-1,0 0 0,0 0 0,-11 7 1,4 1-47,0 0-1,0 1 1,1 0 0,0 2 0,2-1-1,-23 32 1,28-35-54,0 0 0,1 0 0,1 1 0,-1 0 0,2 0 0,0 0 0,0 1 0,1-1 0,0 1 1,1 0-1,-1 24 0,3-33-20,0-1 0,0 1 1,0 0-1,1-1 1,-1 1-1,1-1 1,0 1-1,0 0 0,0-1 1,0 0-1,0 1 1,0-1-1,3 4 1,-2-4-4,-1-1 1,1 0-1,-1 0 1,1 1-1,-1-1 1,1 0-1,0 0 1,0-1-1,0 1 1,-1 0-1,1-1 1,0 1-1,0-1 1,0 1 0,0-1-1,0 0 1,0 0-1,0 0 1,0 0-1,3 0 1,3-2 4,1 0 0,-1 0 0,0-1-1,0 0 1,0-1 0,-1 1 0,1-2 0,-1 1 0,1-1 0,-2 0 0,1 0 0,0-1 0,-1 0 0,6-8 0,3-2 46,-1-2-1,0 0 0,-2 0 1,14-27-1,-23 39-33,0 1-1,0-1 0,0 0 1,-1 0-1,0 0 0,0 0 1,-1 0-1,0 0 0,0 0 1,0-1-1,0-9 0,-1 15-21,0 1 0,0-1 0,0 1 0,-1-1-1,1 1 1,0-1 0,0 1 0,0-1-1,0 1 1,0-1 0,-1 1 0,1-1-1,0 1 1,0-1 0,-1 1 0,1-1 0,0 1-1,-1-1 1,1 1 0,-1 0 0,1-1-1,-1 1 1,1 0 0,0-1 0,-1 1-1,1 0 1,-1-1 0,1 1 0,-2 0 0,1 0-42,0 0 0,0 0 0,-1 0 0,1 0 0,0 1 0,0-1 0,0 0 0,0 1 0,0-1 1,0 1-1,0-1 0,0 1 0,-2 0 0,-27 27-1884,3 9 870,18-19 379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16852,'24'-24'1726,"28"-24"600,-47 44-2010,0 1 1,1-1-1,-1 1 1,0 0-1,1 0 0,0 1 1,0 0-1,11-3 1,-16 5-283,0-1 0,0 1 0,0 0 0,0 0 0,0 0 0,0 0 0,1 0 0,-1 0 0,0 0 0,0 0 0,0 0 0,0 1 0,0-1 0,0 0 0,0 1 0,0-1 0,0 1 0,0-1 0,0 1 0,0-1 0,0 1 0,-1 0 0,1 0 0,0-1 0,0 1 0,-1 0 0,1 0 0,0 0 0,-1 0 0,1 0 0,-1-1 0,1 1 0,-1 0 0,1 0 0,-1 1 0,0-1 0,1 0 0,-1 0 0,0 0 0,0 0 0,0 0 0,0 0 0,0 0 0,0 2 0,0 4-1,-1 1 0,0-1 0,0 1-1,0-1 1,-4 10 0,-4 9-1,-1-1 1,-15 25-1,13-27-17,2-1-1,-15 47 1,24-66-14,0 0-1,0 0 0,1 0 1,-1 1-1,1-1 1,0 0-1,0 1 0,0-1 1,0 0-1,1 0 1,-1 1-1,2 3 0,-1-6 0,0 1 0,0-1 0,-1 0 0,1 0-1,0 0 1,0 0 0,0 0 0,0 0 0,0 0-1,0-1 1,0 1 0,1 0 0,-1 0 0,0-1-1,0 1 1,1-1 0,-1 1 0,0-1-1,0 1 1,1-1 0,-1 0 0,1 0 0,-1 0-1,0 0 1,1 0 0,-1 0 0,0 0 0,1 0-1,-1 0 1,0-1 0,3 0 0,2 0-95,1-1 0,-1-1-1,0 1 1,0-1 0,0 0 0,0 0 0,-1 0 0,1-1 0,-1 0 0,0 0-1,8-9 1,-11 11 53,1 0 1,-1-1-1,0 0 0,0 1 0,0-1 0,0 0 0,0 0 0,0 0 0,-1 0 1,0 0-1,0-1 0,0 1 0,0 0 0,0-1 0,0 1 0,-1 0 0,0-1 0,1 1 1,-2-1-1,1 1 0,0-1 0,0 1 0,-1 0 0,-1-5 0,-7-10-359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19540,'0'37'1961,"-4"2"-1273,1 4-296,-2-2 936,0 1-360,1-8-640,0-2-360,1-8-928,0-6 840,3-10-184,1-6-144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 18820,'0'0'80,"0"-1"0,1 0 0,-1 0 0,0 0 0,0 1 1,0-1-1,0 0 0,0 0 0,0 1 0,0-1 0,0 0 0,-1 0 0,1 1 0,0-1 0,0 0 1,0 0-1,-1 1 0,1-1 0,-1 0 0,1 1 0,0-1 0,-1 0 0,1 1 0,-1-1 0,1 1 0,-1-1 1,0 1-1,1-1 0,-1 1 0,1-1 0,-1 1 0,0-1 0,0 1 0,1 0 0,-1-1 0,0 1 0,1 0 1,-1 0-1,0 0 0,0 0 0,0-1 0,1 1 0,-1 0 0,0 0 0,0 0 0,1 1 0,-1-1 0,0 0 1,0 0-1,1 0 0,-1 1 0,-1-1 0,-3 2 116,0-1 0,0 1 1,0 0-1,0 0 0,0 0 0,-6 5 1,7-4-122,0 0 0,0 0 0,1 0 0,-1 1 0,1-1 1,0 1-1,0 0 0,0 0 0,-4 8 0,6-10-55,1-1-1,-1 1 0,1 0 0,-1 0 1,1 0-1,-1-1 0,1 1 0,0 0 0,0 0 1,0 0-1,0 0 0,0 0 0,0-1 1,1 1-1,-1 0 0,1 0 0,-1 0 1,1-1-1,0 1 0,-1 0 0,1-1 1,0 1-1,0 0 0,0-1 0,1 1 0,-1-1 1,0 0-1,2 3 0,8 5 20,1-1 0,0 0-1,0-1 1,19 10 0,-22-13-32,1 0 0,-1 1 0,0 0 0,-1 1 0,1 0 1,-1 0-1,-1 0 0,1 1 0,-1 1 0,8 9 0,-13-14-5,-1 0 0,1 0 0,-1 0 0,1 0 0,-1 0 0,0 1 0,0-1-1,0 0 1,-1 1 0,1-1 0,-1 0 0,0 1 0,0-1 0,0 1 0,-1-1 0,0 6 0,-1-3-1,0 0 0,0-1 0,0 1 1,-1-1-1,0 0 0,0 1 0,0-1 1,-8 9-1,3-5 26,-1-1 1,0 1-1,0-2 1,-1 1-1,0-1 1,0 0-1,-1-1 1,-20 9-1,28-14-6,-1 0 1,1 0-1,-1 0 0,0 0 1,1 0-1,-1-1 0,0 1 1,1-1-1,-1 0 0,0 0 1,0-1-1,1 1 0,-1-1 1,0 0-1,1 0 0,-1 0 1,1 0-1,-1 0 0,1-1 1,0 0-1,-1 0 1,1 0-1,0 0 0,-5-5 1,5 4-13,1 1 1,0-1-1,0-1 0,0 1 1,0 0-1,1 0 1,-1-1-1,1 1 1,0-1-1,0 1 1,0-1-1,0 1 1,1-1-1,-1 0 1,1 1-1,0-1 1,0 0-1,1 0 1,-1 1-1,1-1 1,-1 1-1,1-1 1,0 0-1,1 1 1,1-4-1,2-3-14,0 0-1,0 1 1,1-1-1,1 1 1,-1 1-1,2-1 1,-1 1 0,1 1-1,14-12 1,11-4 6,46-27 1,-27 20 96,-40 22-48,-3 3 50,0 0-1,0-1 1,0 0 0,-1-1-1,0 0 1,0 0-1,-1-1 1,10-12 0,-17 19-70,1 0 0,0 0 0,-1 0 0,1 0 0,-1 0 0,1 0 0,-1 0 0,0 0 0,1-1 0,-1 1 0,0 0 0,0 0 0,0 0 0,0-1 0,0 1 1,0 0-1,0 0 0,0 0 0,-1 0 0,1-1 0,0 1 0,-1 0 0,1 0 0,-1 0 0,0-1 0,0 0 6,-1 0-1,0 0 1,1 1 0,-1 0-1,0-1 1,0 1-1,0 0 1,0 0 0,0-1-1,0 2 1,0-1 0,-3-1-1,-5-1-72,0 1 1,0 0-1,-1 1 0,-15 0 0,15 1-131,1 2 0,-1-1 1,1 1-1,0 1 0,-1 0 0,1 0 1,1 1-1,-1 0 0,-11 7 0,0 0-149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18676,'0'0'62,"0"0"0,0 0 1,0 0-1,1 0 0,-1 0 1,0 0-1,0 0 0,0 0 0,0 0 1,0 0-1,0 0 0,0 0 0,0 0 1,1 0-1,-1 1 0,0-1 0,0 0 1,0 0-1,0 0 0,0 0 0,0 0 1,0 0-1,0 0 0,0 0 0,0 0 1,0 0-1,0 0 0,1 0 0,-1 0 1,0 1-1,0-1 0,0 0 0,0 0 1,0 0-1,0 0 0,0 0 0,0 0 1,0 0-1,0 0 0,0 1 0,0-1 1,0 0-1,0 0 0,0 0 0,0 0 1,0 0-1,0 0 0,0 0 0,0 0 1,0 1-1,0-1 0,0 0 0,-1 0 1,1 0-1,0 0 0,0 0 0,-2 14 1520,-5 20-886,5-29-411,-12 53 371,4-24-222,2 0-1,1 1 0,-3 61 0,10-95-397,0 1-1,-1-1 0,2 1 1,-1-1-1,0 1 0,0 0 1,0-1-1,1 1 0,-1-1 1,1 1-1,-1-1 0,1 0 1,0 1-1,-1-1 0,1 0 1,0 1-1,0-1 1,0 0-1,0 0 0,0 0 1,0 0-1,2 2 0,-1-2-1,0 0-1,0-1 0,0 1 1,0-1-1,0 1 0,0-1 1,0 1-1,0-1 0,1 0 1,-1 0-1,0 0 0,0 0 1,0-1-1,3 0 1,5-1 7,0-1 1,0-1 0,0 0 0,0 0 0,12-8 0,-12 6-371,0 0 1,-1 0-1,0-1 1,0-1-1,8-8 1,-13 12 86,0 0 0,-1-1 0,0 0 0,0 0 0,0 0 0,-1 0 0,1 0 0,-1 0 1,0 0-1,-1-1 0,1 1 0,0-9 0,0-16-786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17388,'-4'27'2064,"-3"5"-1064,-2-2-367,-1 4 1287,2 4-536,-1 0-408,0-3-175,1-2-641,1 0-432,-1-6 296,1 0-80,0-7-112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17836,'7'4'2360,"-3"0"-1143,-2 0 2071,2-1-487,-4 0-1849,3 0-632,-3-2-336,3-8-1856,-8-3 1448,4-1-160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36 14675,'1'-1'228,"0"0"-1,0 0 1,0-1 0,0 1 0,0 0-1,-1 0 1,1-1 0,0 1-1,-1 0 1,1-1 0,-1 1-1,0-1 1,1 1 0,-1-1-1,0 0 1,0 1-97,0 0 0,0 1 0,0-1 1,-1 1-1,1-1 0,0 1 0,0-1 0,-1 1 0,1-1 0,0 1 0,-1-1 1,1 1-1,0-1 0,-1 1 0,1-1 0,-1 1 0,1 0 0,-1-1 1,1 1-1,-1 0 0,1-1 0,-1 1 0,1 0 0,-1 0 0,0-1 0,-2 1 81,0-1-1,0 1 0,0-1 1,0 1-1,0 0 0,0 0 1,-1 1-1,1-1 0,0 1 1,0-1-1,0 1 0,-5 2 1,-3 3-143,1 0 1,-1 0-1,2 1 1,-1 0 0,1 1-1,0 0 1,0 0-1,1 1 1,0 0 0,1 0-1,0 1 1,0 0-1,1 1 1,0-1 0,-6 17-1,6-12-38,1 0 1,0 1-1,1-1 0,0 1 0,1 0 0,1 0 0,1 0 0,0 1 1,1-1-1,4 32 0,-3-44-27,-1 0 0,1 1 0,1-1 0,-1-1 1,0 1-1,1 0 0,0 0 0,0 0 0,0-1 0,0 1 0,1-1 1,-1 0-1,1 1 0,0-1 0,0-1 0,6 6 0,-6-6 5,0-1-1,0 1 1,1-1-1,-1 0 1,0 0-1,0 0 1,1-1-1,-1 1 1,0-1-1,1 0 1,-1 0-1,0 0 1,1 0-1,-1-1 1,0 1-1,1-1 1,-1 0-1,0 0 1,0 0-1,1 0 1,3-3-1,6-3 103,0-1-1,-1 0 1,0 0 0,0-2-1,-1 1 1,0-1-1,18-23 1,-16 15 123,0 0 0,-1 0-1,0-1 1,13-34 0,-22 46-151,0 0 0,-1 0 0,1 0 0,-2-1 0,1 1 0,-1-1 0,0 0 0,-1 1 0,0-1 0,-1-14 0,0 18-95,0 0 1,0 1 0,0-1-1,-1 1 1,1-1 0,-1 1 0,0 0-1,0-1 1,0 1 0,0 0-1,-1 0 1,1 1 0,-1-1-1,0 0 1,1 1 0,-1 0 0,0-1-1,-1 1 1,1 0 0,0 1-1,-1-1 1,1 1 0,-6-3 0,3 2-134,0 0 1,-1 1 0,1-1 0,0 1 0,-1 0 0,1 0 0,-1 1-1,1 0 1,-1 0 0,0 1 0,-6 1 0,2 2-244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20868,'-2'0'1841,"1"3"-1353,1 7-200,0 7 760,0 2-264,1 11-376,2 6-183,0 1-185,1 2 32,-1-5-144,-2-1-136,4-6-481,-2-5-311,-1-12 808,0-9-168,6 5-144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 21253,'3'-2'174,"1"0"0,-1 1 1,1-1-1,-1 1 1,1-1-1,0 1 1,-1 0-1,1 0 0,0 1 1,0-1-1,0 1 1,-1 0-1,1 0 1,0 0-1,0 0 1,0 1-1,0 0 0,-1-1 1,1 1-1,0 1 1,-1-1-1,1 0 1,-1 1-1,1 0 0,4 3 1,-5-3-140,0 1 0,0-1 0,-1 1 0,1-1 1,-1 1-1,1 0 0,-1 0 0,0 0 0,0 0 0,0 1 0,0-1 0,-1 1 1,0-1-1,1 1 0,-1-1 0,0 1 0,-1 0 0,1-1 0,-1 1 0,1 0 1,-1 0-1,0-1 0,-1 1 0,1 0 0,-1 0 0,0 3 0,-3 5-20,0 0-1,-1-1 0,0 1 1,0-1-1,-10 13 0,-41 52 29,34-47-14,4-6 10,10-13-6,-1 1-1,1 0 0,1 0 1,0 1-1,-10 21 0,17-32-29,0 0-1,0-1 1,0 1 0,0 0-1,0-1 1,0 1-1,-1 0 1,2 0 0,-1-1-1,0 1 1,0 0 0,0-1-1,0 1 1,0 0-1,0-1 1,1 1 0,-1 0-1,0-1 1,1 1 0,-1-1-1,0 1 1,1 0-1,-1-1 1,1 1 0,-1-1-1,1 1 1,-1-1 0,1 0-1,-1 1 1,1-1-1,0 1 1,-1-1 0,1 0-1,-1 1 1,1-1 0,0 0-1,-1 0 1,1 0-1,0 1 1,-1-1 0,1 0-1,0 0 1,0 0 0,-1 0-1,1 0 1,0 0-1,40-3 18,-34 2-21,18-1-219,-1-1 1,1-1 0,-1-1 0,0-1 0,36-15 0,-38 6 13,-2-4-57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39 17012,'0'-2'128,"-1"0"1,1 1-1,0-1 1,-1 0 0,1 0-1,-1 1 1,0-1 0,1 0-1,-1 1 1,0-1-1,0 1 1,0-1 0,0 1-1,0-1 1,0 1 0,-1 0-1,1 0 1,0-1-1,-1 1 1,1 0 0,-1 0-1,1 0 1,-1 1-1,0-1 1,1 0 0,-1 0-1,0 1 1,1-1 0,-1 1-1,0 0 1,0-1-1,0 1 1,1 0 0,-1 0-1,0 0 1,0 0-1,0 1 1,1-1 0,-1 0-1,0 1 1,0-1 0,1 1-1,-1 0 1,-2 1-1,-5 2 22,1 0 1,1 1-1,-1 0 0,0 0 0,1 1 0,0 0 0,-10 12 0,8-7-58,0 0-1,1 1 1,0 0 0,1 0-1,1 1 1,0 0 0,1 0-1,0 0 1,1 1 0,0-1 0,1 1-1,-3 28 1,6-39-63,0 0 0,0 0-1,1 0 1,-1 0 0,1-1 0,-1 1 0,1 0-1,0 0 1,0-1 0,0 1 0,0 0-1,0-1 1,1 1 0,-1-1 0,1 1 0,0-1-1,0 0 1,0 0 0,3 3 0,-2-3 4,0 0 0,0 0 0,0-1 1,0 1-1,0-1 0,1 1 1,-1-1-1,1 0 0,-1 0 1,1-1-1,-1 1 0,1-1 0,-1 0 1,1 0-1,5 0 0,0-2 21,-1 1 0,1-1 0,0-1 0,-1 0 0,1 0 0,-1 0 0,0-1 0,0-1 0,0 1 0,10-9 0,-7 4 30,0 0 0,-1 0 1,0-1-1,0-1 0,15-21 0,-22 27-69,0 0-1,0 0 1,-1-1 0,0 1-1,0 0 1,0-1-1,-1 0 1,0 1 0,0-1-1,0 0 1,-1 1-1,1-1 1,-1 0 0,-1 0-1,1 1 1,-1-1-1,0 0 1,-3-10 0,2 13-76,1-1 0,-1 1 0,1 0 0,-1 0 1,0 0-1,0 0 0,-1 0 0,1 0 0,-1 0 0,1 1 1,-1-1-1,0 1 0,0 0 0,0-1 0,0 2 1,0-1-1,0 0 0,-1 0 0,1 1 0,0 0 1,-1 0-1,1 0 0,-1 0 0,0 0 0,1 1 0,-1 0 1,0 0-1,1 0 0,-8 0 0,1 2-203,0 1-1,-1-1 1,2 1 0,-1 1-1,0 0 1,0 0-1,-11 8 1,-7 5-444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18172,'8'8'2656,"7"-4"-1463,5-7-449,8-3 2457,8-2-1913,6-2-232,4-2-520,-1 2-344,-2 3-760,-4 4-536,-14 2 896,-8 1-232,-17 1-128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99.png"/><Relationship Id="rId18" Type="http://schemas.openxmlformats.org/officeDocument/2006/relationships/customXml" Target="../ink/ink1465.xml"/><Relationship Id="rId26" Type="http://schemas.openxmlformats.org/officeDocument/2006/relationships/customXml" Target="../ink/ink1469.xml"/><Relationship Id="rId39" Type="http://schemas.openxmlformats.org/officeDocument/2006/relationships/image" Target="../media/image4212.png"/><Relationship Id="rId21" Type="http://schemas.openxmlformats.org/officeDocument/2006/relationships/image" Target="../media/image4203.png"/><Relationship Id="rId34" Type="http://schemas.openxmlformats.org/officeDocument/2006/relationships/customXml" Target="../ink/ink1473.xml"/><Relationship Id="rId7" Type="http://schemas.openxmlformats.org/officeDocument/2006/relationships/image" Target="../media/image4196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464.xml"/><Relationship Id="rId20" Type="http://schemas.openxmlformats.org/officeDocument/2006/relationships/customXml" Target="../ink/ink1466.xml"/><Relationship Id="rId29" Type="http://schemas.openxmlformats.org/officeDocument/2006/relationships/image" Target="../media/image4207.png"/><Relationship Id="rId41" Type="http://schemas.openxmlformats.org/officeDocument/2006/relationships/image" Target="../media/image4213.png"/><Relationship Id="rId1" Type="http://schemas.openxmlformats.org/officeDocument/2006/relationships/vmlDrawing" Target="../drawings/vmlDrawing5.vml"/><Relationship Id="rId6" Type="http://schemas.openxmlformats.org/officeDocument/2006/relationships/customXml" Target="../ink/ink1459.xml"/><Relationship Id="rId11" Type="http://schemas.openxmlformats.org/officeDocument/2006/relationships/image" Target="../media/image4198.png"/><Relationship Id="rId24" Type="http://schemas.openxmlformats.org/officeDocument/2006/relationships/customXml" Target="../ink/ink1468.xml"/><Relationship Id="rId32" Type="http://schemas.openxmlformats.org/officeDocument/2006/relationships/customXml" Target="../ink/ink1472.xml"/><Relationship Id="rId37" Type="http://schemas.openxmlformats.org/officeDocument/2006/relationships/image" Target="../media/image4211.png"/><Relationship Id="rId40" Type="http://schemas.openxmlformats.org/officeDocument/2006/relationships/customXml" Target="../ink/ink1476.xml"/><Relationship Id="rId5" Type="http://schemas.openxmlformats.org/officeDocument/2006/relationships/image" Target="../media/image4195.png"/><Relationship Id="rId15" Type="http://schemas.openxmlformats.org/officeDocument/2006/relationships/image" Target="../media/image4200.png"/><Relationship Id="rId23" Type="http://schemas.openxmlformats.org/officeDocument/2006/relationships/image" Target="../media/image4204.png"/><Relationship Id="rId28" Type="http://schemas.openxmlformats.org/officeDocument/2006/relationships/customXml" Target="../ink/ink1470.xml"/><Relationship Id="rId36" Type="http://schemas.openxmlformats.org/officeDocument/2006/relationships/customXml" Target="../ink/ink1474.xml"/><Relationship Id="rId10" Type="http://schemas.openxmlformats.org/officeDocument/2006/relationships/customXml" Target="../ink/ink1461.xml"/><Relationship Id="rId19" Type="http://schemas.openxmlformats.org/officeDocument/2006/relationships/image" Target="../media/image4202.png"/><Relationship Id="rId31" Type="http://schemas.openxmlformats.org/officeDocument/2006/relationships/image" Target="../media/image4208.png"/><Relationship Id="rId4" Type="http://schemas.openxmlformats.org/officeDocument/2006/relationships/image" Target="../media/image13.wmf"/><Relationship Id="rId9" Type="http://schemas.openxmlformats.org/officeDocument/2006/relationships/image" Target="../media/image4197.png"/><Relationship Id="rId14" Type="http://schemas.openxmlformats.org/officeDocument/2006/relationships/customXml" Target="../ink/ink1463.xml"/><Relationship Id="rId22" Type="http://schemas.openxmlformats.org/officeDocument/2006/relationships/customXml" Target="../ink/ink1467.xml"/><Relationship Id="rId27" Type="http://schemas.openxmlformats.org/officeDocument/2006/relationships/image" Target="../media/image4206.png"/><Relationship Id="rId30" Type="http://schemas.openxmlformats.org/officeDocument/2006/relationships/customXml" Target="../ink/ink1471.xml"/><Relationship Id="rId35" Type="http://schemas.openxmlformats.org/officeDocument/2006/relationships/image" Target="../media/image4210.png"/><Relationship Id="rId8" Type="http://schemas.openxmlformats.org/officeDocument/2006/relationships/customXml" Target="../ink/ink1460.xml"/><Relationship Id="rId3" Type="http://schemas.openxmlformats.org/officeDocument/2006/relationships/oleObject" Target="../embeddings/oleObject10.bin"/><Relationship Id="rId12" Type="http://schemas.openxmlformats.org/officeDocument/2006/relationships/customXml" Target="../ink/ink1462.xml"/><Relationship Id="rId17" Type="http://schemas.openxmlformats.org/officeDocument/2006/relationships/image" Target="../media/image4201.png"/><Relationship Id="rId25" Type="http://schemas.openxmlformats.org/officeDocument/2006/relationships/image" Target="../media/image4205.png"/><Relationship Id="rId33" Type="http://schemas.openxmlformats.org/officeDocument/2006/relationships/image" Target="../media/image4209.png"/><Relationship Id="rId38" Type="http://schemas.openxmlformats.org/officeDocument/2006/relationships/customXml" Target="../ink/ink147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69.png"/><Relationship Id="rId299" Type="http://schemas.openxmlformats.org/officeDocument/2006/relationships/customXml" Target="../ink/ink1624.xml"/><Relationship Id="rId21" Type="http://schemas.openxmlformats.org/officeDocument/2006/relationships/customXml" Target="../ink/ink1481.xml"/><Relationship Id="rId63" Type="http://schemas.openxmlformats.org/officeDocument/2006/relationships/customXml" Target="../ink/ink1502.xml"/><Relationship Id="rId159" Type="http://schemas.openxmlformats.org/officeDocument/2006/relationships/image" Target="../media/image4289.png"/><Relationship Id="rId324" Type="http://schemas.openxmlformats.org/officeDocument/2006/relationships/image" Target="../media/image4370.png"/><Relationship Id="rId366" Type="http://schemas.openxmlformats.org/officeDocument/2006/relationships/customXml" Target="../ink/ink1658.xml"/><Relationship Id="rId170" Type="http://schemas.openxmlformats.org/officeDocument/2006/relationships/customXml" Target="../ink/ink1557.xml"/><Relationship Id="rId226" Type="http://schemas.openxmlformats.org/officeDocument/2006/relationships/customXml" Target="../ink/ink1586.xml"/><Relationship Id="rId433" Type="http://schemas.openxmlformats.org/officeDocument/2006/relationships/image" Target="../media/image4421.png"/><Relationship Id="rId268" Type="http://schemas.openxmlformats.org/officeDocument/2006/relationships/image" Target="../media/image4342.png"/><Relationship Id="rId475" Type="http://schemas.openxmlformats.org/officeDocument/2006/relationships/image" Target="../media/image4441.png"/><Relationship Id="rId32" Type="http://schemas.openxmlformats.org/officeDocument/2006/relationships/image" Target="../media/image4228.png"/><Relationship Id="rId74" Type="http://schemas.openxmlformats.org/officeDocument/2006/relationships/image" Target="../media/image4249.png"/><Relationship Id="rId128" Type="http://schemas.openxmlformats.org/officeDocument/2006/relationships/image" Target="../media/image4274.png"/><Relationship Id="rId335" Type="http://schemas.openxmlformats.org/officeDocument/2006/relationships/image" Target="../media/image4375.png"/><Relationship Id="rId377" Type="http://schemas.openxmlformats.org/officeDocument/2006/relationships/image" Target="../media/image4396.png"/><Relationship Id="rId5" Type="http://schemas.openxmlformats.org/officeDocument/2006/relationships/oleObject" Target="../embeddings/oleObject12.bin"/><Relationship Id="rId181" Type="http://schemas.openxmlformats.org/officeDocument/2006/relationships/image" Target="../media/image4300.png"/><Relationship Id="rId237" Type="http://schemas.openxmlformats.org/officeDocument/2006/relationships/customXml" Target="../ink/ink1592.xml"/><Relationship Id="rId402" Type="http://schemas.openxmlformats.org/officeDocument/2006/relationships/customXml" Target="../ink/ink1677.xml"/><Relationship Id="rId279" Type="http://schemas.openxmlformats.org/officeDocument/2006/relationships/customXml" Target="../ink/ink1614.xml"/><Relationship Id="rId444" Type="http://schemas.openxmlformats.org/officeDocument/2006/relationships/customXml" Target="../ink/ink1699.xml"/><Relationship Id="rId486" Type="http://schemas.openxmlformats.org/officeDocument/2006/relationships/customXml" Target="../ink/ink1720.xml"/><Relationship Id="rId43" Type="http://schemas.openxmlformats.org/officeDocument/2006/relationships/customXml" Target="../ink/ink1492.xml"/><Relationship Id="rId139" Type="http://schemas.openxmlformats.org/officeDocument/2006/relationships/image" Target="../media/image4279.png"/><Relationship Id="rId290" Type="http://schemas.openxmlformats.org/officeDocument/2006/relationships/image" Target="../media/image4353.png"/><Relationship Id="rId304" Type="http://schemas.openxmlformats.org/officeDocument/2006/relationships/image" Target="../media/image4360.png"/><Relationship Id="rId346" Type="http://schemas.openxmlformats.org/officeDocument/2006/relationships/customXml" Target="../ink/ink1648.xml"/><Relationship Id="rId388" Type="http://schemas.openxmlformats.org/officeDocument/2006/relationships/image" Target="../media/image4401.png"/><Relationship Id="rId85" Type="http://schemas.openxmlformats.org/officeDocument/2006/relationships/customXml" Target="../ink/ink1513.xml"/><Relationship Id="rId150" Type="http://schemas.openxmlformats.org/officeDocument/2006/relationships/customXml" Target="../ink/ink1547.xml"/><Relationship Id="rId192" Type="http://schemas.openxmlformats.org/officeDocument/2006/relationships/customXml" Target="../ink/ink1568.xml"/><Relationship Id="rId206" Type="http://schemas.openxmlformats.org/officeDocument/2006/relationships/customXml" Target="../ink/ink1576.xml"/><Relationship Id="rId413" Type="http://schemas.openxmlformats.org/officeDocument/2006/relationships/image" Target="../media/image4412.png"/><Relationship Id="rId248" Type="http://schemas.openxmlformats.org/officeDocument/2006/relationships/customXml" Target="../ink/ink1598.xml"/><Relationship Id="rId455" Type="http://schemas.openxmlformats.org/officeDocument/2006/relationships/image" Target="../media/image4432.png"/><Relationship Id="rId12" Type="http://schemas.openxmlformats.org/officeDocument/2006/relationships/image" Target="../media/image18.wmf"/><Relationship Id="rId108" Type="http://schemas.openxmlformats.org/officeDocument/2006/relationships/customXml" Target="../ink/ink1525.xml"/><Relationship Id="rId315" Type="http://schemas.openxmlformats.org/officeDocument/2006/relationships/customXml" Target="../ink/ink1632.xml"/><Relationship Id="rId357" Type="http://schemas.openxmlformats.org/officeDocument/2006/relationships/image" Target="../media/image4386.png"/><Relationship Id="rId54" Type="http://schemas.openxmlformats.org/officeDocument/2006/relationships/image" Target="../media/image4239.png"/><Relationship Id="rId96" Type="http://schemas.openxmlformats.org/officeDocument/2006/relationships/image" Target="../media/image4259.png"/><Relationship Id="rId161" Type="http://schemas.openxmlformats.org/officeDocument/2006/relationships/image" Target="../media/image4290.png"/><Relationship Id="rId217" Type="http://schemas.openxmlformats.org/officeDocument/2006/relationships/image" Target="../media/image4318.png"/><Relationship Id="rId399" Type="http://schemas.openxmlformats.org/officeDocument/2006/relationships/image" Target="../media/image4406.png"/><Relationship Id="rId259" Type="http://schemas.openxmlformats.org/officeDocument/2006/relationships/image" Target="../media/image4338.png"/><Relationship Id="rId424" Type="http://schemas.openxmlformats.org/officeDocument/2006/relationships/image" Target="../media/image4417.png"/><Relationship Id="rId466" Type="http://schemas.openxmlformats.org/officeDocument/2006/relationships/customXml" Target="../ink/ink1710.xml"/><Relationship Id="rId23" Type="http://schemas.openxmlformats.org/officeDocument/2006/relationships/customXml" Target="../ink/ink1482.xml"/><Relationship Id="rId119" Type="http://schemas.openxmlformats.org/officeDocument/2006/relationships/customXml" Target="../ink/ink1531.xml"/><Relationship Id="rId270" Type="http://schemas.openxmlformats.org/officeDocument/2006/relationships/image" Target="../media/image4343.png"/><Relationship Id="rId326" Type="http://schemas.openxmlformats.org/officeDocument/2006/relationships/image" Target="../media/image4371.png"/><Relationship Id="rId65" Type="http://schemas.openxmlformats.org/officeDocument/2006/relationships/customXml" Target="../ink/ink1503.xml"/><Relationship Id="rId130" Type="http://schemas.openxmlformats.org/officeDocument/2006/relationships/image" Target="../media/image4275.png"/><Relationship Id="rId368" Type="http://schemas.openxmlformats.org/officeDocument/2006/relationships/customXml" Target="../ink/ink1659.xml"/><Relationship Id="rId172" Type="http://schemas.openxmlformats.org/officeDocument/2006/relationships/customXml" Target="../ink/ink1558.xml"/><Relationship Id="rId228" Type="http://schemas.openxmlformats.org/officeDocument/2006/relationships/customXml" Target="../ink/ink1587.xml"/><Relationship Id="rId435" Type="http://schemas.openxmlformats.org/officeDocument/2006/relationships/image" Target="../media/image4422.png"/><Relationship Id="rId477" Type="http://schemas.openxmlformats.org/officeDocument/2006/relationships/image" Target="../media/image4442.png"/><Relationship Id="rId281" Type="http://schemas.openxmlformats.org/officeDocument/2006/relationships/customXml" Target="../ink/ink1615.xml"/><Relationship Id="rId337" Type="http://schemas.openxmlformats.org/officeDocument/2006/relationships/image" Target="../media/image4376.png"/><Relationship Id="rId34" Type="http://schemas.openxmlformats.org/officeDocument/2006/relationships/image" Target="../media/image4229.png"/><Relationship Id="rId76" Type="http://schemas.openxmlformats.org/officeDocument/2006/relationships/image" Target="../media/image4250.png"/><Relationship Id="rId141" Type="http://schemas.openxmlformats.org/officeDocument/2006/relationships/image" Target="../media/image4280.png"/><Relationship Id="rId379" Type="http://schemas.openxmlformats.org/officeDocument/2006/relationships/customXml" Target="../ink/ink1665.xml"/><Relationship Id="rId7" Type="http://schemas.openxmlformats.org/officeDocument/2006/relationships/oleObject" Target="../embeddings/oleObject13.bin"/><Relationship Id="rId183" Type="http://schemas.openxmlformats.org/officeDocument/2006/relationships/image" Target="../media/image4301.png"/><Relationship Id="rId239" Type="http://schemas.openxmlformats.org/officeDocument/2006/relationships/customXml" Target="../ink/ink1593.xml"/><Relationship Id="rId390" Type="http://schemas.openxmlformats.org/officeDocument/2006/relationships/image" Target="../media/image4402.png"/><Relationship Id="rId404" Type="http://schemas.openxmlformats.org/officeDocument/2006/relationships/customXml" Target="../ink/ink1678.xml"/><Relationship Id="rId446" Type="http://schemas.openxmlformats.org/officeDocument/2006/relationships/customXml" Target="../ink/ink1700.xml"/><Relationship Id="rId250" Type="http://schemas.openxmlformats.org/officeDocument/2006/relationships/customXml" Target="../ink/ink1599.xml"/><Relationship Id="rId292" Type="http://schemas.openxmlformats.org/officeDocument/2006/relationships/image" Target="../media/image4354.png"/><Relationship Id="rId306" Type="http://schemas.openxmlformats.org/officeDocument/2006/relationships/image" Target="../media/image4361.png"/><Relationship Id="rId488" Type="http://schemas.openxmlformats.org/officeDocument/2006/relationships/customXml" Target="../ink/ink1721.xml"/><Relationship Id="rId45" Type="http://schemas.openxmlformats.org/officeDocument/2006/relationships/customXml" Target="../ink/ink1493.xml"/><Relationship Id="rId87" Type="http://schemas.openxmlformats.org/officeDocument/2006/relationships/customXml" Target="../ink/ink1514.xml"/><Relationship Id="rId110" Type="http://schemas.openxmlformats.org/officeDocument/2006/relationships/customXml" Target="../ink/ink1526.xml"/><Relationship Id="rId348" Type="http://schemas.openxmlformats.org/officeDocument/2006/relationships/customXml" Target="../ink/ink1649.xml"/><Relationship Id="rId152" Type="http://schemas.openxmlformats.org/officeDocument/2006/relationships/customXml" Target="../ink/ink1548.xml"/><Relationship Id="rId194" Type="http://schemas.openxmlformats.org/officeDocument/2006/relationships/image" Target="../media/image4306.png"/><Relationship Id="rId208" Type="http://schemas.openxmlformats.org/officeDocument/2006/relationships/customXml" Target="../ink/ink1577.xml"/><Relationship Id="rId415" Type="http://schemas.openxmlformats.org/officeDocument/2006/relationships/image" Target="../media/image4413.png"/><Relationship Id="rId457" Type="http://schemas.openxmlformats.org/officeDocument/2006/relationships/image" Target="../media/image4433.png"/><Relationship Id="rId261" Type="http://schemas.openxmlformats.org/officeDocument/2006/relationships/image" Target="../media/image4339.png"/><Relationship Id="rId14" Type="http://schemas.openxmlformats.org/officeDocument/2006/relationships/image" Target="../media/image4219.png"/><Relationship Id="rId56" Type="http://schemas.openxmlformats.org/officeDocument/2006/relationships/image" Target="../media/image4240.png"/><Relationship Id="rId317" Type="http://schemas.openxmlformats.org/officeDocument/2006/relationships/customXml" Target="../ink/ink1633.xml"/><Relationship Id="rId359" Type="http://schemas.openxmlformats.org/officeDocument/2006/relationships/image" Target="../media/image4387.png"/><Relationship Id="rId98" Type="http://schemas.openxmlformats.org/officeDocument/2006/relationships/image" Target="../media/image4260.png"/><Relationship Id="rId121" Type="http://schemas.openxmlformats.org/officeDocument/2006/relationships/customXml" Target="../ink/ink1532.xml"/><Relationship Id="rId163" Type="http://schemas.openxmlformats.org/officeDocument/2006/relationships/image" Target="../media/image4291.png"/><Relationship Id="rId219" Type="http://schemas.openxmlformats.org/officeDocument/2006/relationships/image" Target="../media/image4319.png"/><Relationship Id="rId370" Type="http://schemas.openxmlformats.org/officeDocument/2006/relationships/customXml" Target="../ink/ink1660.xml"/><Relationship Id="rId426" Type="http://schemas.openxmlformats.org/officeDocument/2006/relationships/image" Target="../media/image4418.png"/><Relationship Id="rId230" Type="http://schemas.openxmlformats.org/officeDocument/2006/relationships/image" Target="../media/image4324.png"/><Relationship Id="rId468" Type="http://schemas.openxmlformats.org/officeDocument/2006/relationships/customXml" Target="../ink/ink1711.xml"/><Relationship Id="rId25" Type="http://schemas.openxmlformats.org/officeDocument/2006/relationships/customXml" Target="../ink/ink1483.xml"/><Relationship Id="rId67" Type="http://schemas.openxmlformats.org/officeDocument/2006/relationships/customXml" Target="../ink/ink1504.xml"/><Relationship Id="rId272" Type="http://schemas.openxmlformats.org/officeDocument/2006/relationships/image" Target="../media/image4344.png"/><Relationship Id="rId328" Type="http://schemas.openxmlformats.org/officeDocument/2006/relationships/customXml" Target="../ink/ink1639.xml"/><Relationship Id="rId132" Type="http://schemas.openxmlformats.org/officeDocument/2006/relationships/customXml" Target="../ink/ink1538.xml"/><Relationship Id="rId174" Type="http://schemas.openxmlformats.org/officeDocument/2006/relationships/customXml" Target="../ink/ink1559.xml"/><Relationship Id="rId381" Type="http://schemas.openxmlformats.org/officeDocument/2006/relationships/customXml" Target="../ink/ink1666.xml"/><Relationship Id="rId241" Type="http://schemas.openxmlformats.org/officeDocument/2006/relationships/image" Target="../media/image4329.png"/><Relationship Id="rId437" Type="http://schemas.openxmlformats.org/officeDocument/2006/relationships/image" Target="../media/image4423.png"/><Relationship Id="rId479" Type="http://schemas.openxmlformats.org/officeDocument/2006/relationships/image" Target="../media/image4443.png"/><Relationship Id="rId36" Type="http://schemas.openxmlformats.org/officeDocument/2006/relationships/image" Target="../media/image4230.png"/><Relationship Id="rId283" Type="http://schemas.openxmlformats.org/officeDocument/2006/relationships/customXml" Target="../ink/ink1616.xml"/><Relationship Id="rId339" Type="http://schemas.openxmlformats.org/officeDocument/2006/relationships/image" Target="../media/image4377.png"/><Relationship Id="rId78" Type="http://schemas.openxmlformats.org/officeDocument/2006/relationships/image" Target="../media/image4251.png"/><Relationship Id="rId101" Type="http://schemas.openxmlformats.org/officeDocument/2006/relationships/customXml" Target="../ink/ink1521.xml"/><Relationship Id="rId143" Type="http://schemas.openxmlformats.org/officeDocument/2006/relationships/image" Target="../media/image4281.png"/><Relationship Id="rId185" Type="http://schemas.openxmlformats.org/officeDocument/2006/relationships/image" Target="../media/image4302.png"/><Relationship Id="rId350" Type="http://schemas.openxmlformats.org/officeDocument/2006/relationships/customXml" Target="../ink/ink1650.xml"/><Relationship Id="rId406" Type="http://schemas.openxmlformats.org/officeDocument/2006/relationships/customXml" Target="../ink/ink1679.xml"/><Relationship Id="rId9" Type="http://schemas.openxmlformats.org/officeDocument/2006/relationships/oleObject" Target="../embeddings/oleObject14.bin"/><Relationship Id="rId210" Type="http://schemas.openxmlformats.org/officeDocument/2006/relationships/customXml" Target="../ink/ink1578.xml"/><Relationship Id="rId392" Type="http://schemas.openxmlformats.org/officeDocument/2006/relationships/customXml" Target="../ink/ink1672.xml"/><Relationship Id="rId448" Type="http://schemas.openxmlformats.org/officeDocument/2006/relationships/customXml" Target="../ink/ink1701.xml"/><Relationship Id="rId252" Type="http://schemas.openxmlformats.org/officeDocument/2006/relationships/customXml" Target="../ink/ink1600.xml"/><Relationship Id="rId294" Type="http://schemas.openxmlformats.org/officeDocument/2006/relationships/image" Target="../media/image4355.png"/><Relationship Id="rId308" Type="http://schemas.openxmlformats.org/officeDocument/2006/relationships/image" Target="../media/image4362.png"/><Relationship Id="rId47" Type="http://schemas.openxmlformats.org/officeDocument/2006/relationships/customXml" Target="../ink/ink1494.xml"/><Relationship Id="rId89" Type="http://schemas.openxmlformats.org/officeDocument/2006/relationships/customXml" Target="../ink/ink1515.xml"/><Relationship Id="rId112" Type="http://schemas.openxmlformats.org/officeDocument/2006/relationships/customXml" Target="../ink/ink1527.xml"/><Relationship Id="rId154" Type="http://schemas.openxmlformats.org/officeDocument/2006/relationships/customXml" Target="../ink/ink1549.xml"/><Relationship Id="rId361" Type="http://schemas.openxmlformats.org/officeDocument/2006/relationships/image" Target="../media/image4388.png"/><Relationship Id="rId196" Type="http://schemas.openxmlformats.org/officeDocument/2006/relationships/image" Target="../media/image4307.png"/><Relationship Id="rId417" Type="http://schemas.openxmlformats.org/officeDocument/2006/relationships/image" Target="../media/image4414.png"/><Relationship Id="rId459" Type="http://schemas.openxmlformats.org/officeDocument/2006/relationships/image" Target="../media/image4434.png"/><Relationship Id="rId16" Type="http://schemas.openxmlformats.org/officeDocument/2006/relationships/image" Target="../media/image4220.png"/><Relationship Id="rId221" Type="http://schemas.openxmlformats.org/officeDocument/2006/relationships/image" Target="../media/image4320.png"/><Relationship Id="rId263" Type="http://schemas.openxmlformats.org/officeDocument/2006/relationships/customXml" Target="../ink/ink1606.xml"/><Relationship Id="rId319" Type="http://schemas.openxmlformats.org/officeDocument/2006/relationships/customXml" Target="../ink/ink1634.xml"/><Relationship Id="rId470" Type="http://schemas.openxmlformats.org/officeDocument/2006/relationships/customXml" Target="../ink/ink1712.xml"/><Relationship Id="rId58" Type="http://schemas.openxmlformats.org/officeDocument/2006/relationships/image" Target="../media/image4241.png"/><Relationship Id="rId123" Type="http://schemas.openxmlformats.org/officeDocument/2006/relationships/customXml" Target="../ink/ink1533.xml"/><Relationship Id="rId330" Type="http://schemas.openxmlformats.org/officeDocument/2006/relationships/customXml" Target="../ink/ink1640.xml"/><Relationship Id="rId165" Type="http://schemas.openxmlformats.org/officeDocument/2006/relationships/image" Target="../media/image4292.png"/><Relationship Id="rId372" Type="http://schemas.openxmlformats.org/officeDocument/2006/relationships/customXml" Target="../ink/ink1661.xml"/><Relationship Id="rId428" Type="http://schemas.openxmlformats.org/officeDocument/2006/relationships/image" Target="../media/image4419.png"/><Relationship Id="rId232" Type="http://schemas.openxmlformats.org/officeDocument/2006/relationships/image" Target="../media/image4325.png"/><Relationship Id="rId274" Type="http://schemas.openxmlformats.org/officeDocument/2006/relationships/image" Target="../media/image4345.png"/><Relationship Id="rId481" Type="http://schemas.openxmlformats.org/officeDocument/2006/relationships/image" Target="../media/image4444.png"/><Relationship Id="rId27" Type="http://schemas.openxmlformats.org/officeDocument/2006/relationships/customXml" Target="../ink/ink1484.xml"/><Relationship Id="rId69" Type="http://schemas.openxmlformats.org/officeDocument/2006/relationships/customXml" Target="../ink/ink1505.xml"/><Relationship Id="rId134" Type="http://schemas.openxmlformats.org/officeDocument/2006/relationships/customXml" Target="../ink/ink1539.xml"/><Relationship Id="rId80" Type="http://schemas.openxmlformats.org/officeDocument/2006/relationships/image" Target="../media/image4252.png"/><Relationship Id="rId176" Type="http://schemas.openxmlformats.org/officeDocument/2006/relationships/customXml" Target="../ink/ink1560.xml"/><Relationship Id="rId341" Type="http://schemas.openxmlformats.org/officeDocument/2006/relationships/image" Target="../media/image4378.png"/><Relationship Id="rId383" Type="http://schemas.openxmlformats.org/officeDocument/2006/relationships/customXml" Target="../ink/ink1667.xml"/><Relationship Id="rId439" Type="http://schemas.openxmlformats.org/officeDocument/2006/relationships/image" Target="../media/image4424.png"/><Relationship Id="rId201" Type="http://schemas.openxmlformats.org/officeDocument/2006/relationships/customXml" Target="../ink/ink1573.xml"/><Relationship Id="rId243" Type="http://schemas.openxmlformats.org/officeDocument/2006/relationships/image" Target="../media/image4330.png"/><Relationship Id="rId285" Type="http://schemas.openxmlformats.org/officeDocument/2006/relationships/customXml" Target="../ink/ink1617.xml"/><Relationship Id="rId450" Type="http://schemas.openxmlformats.org/officeDocument/2006/relationships/customXml" Target="../ink/ink1702.xml"/><Relationship Id="rId38" Type="http://schemas.openxmlformats.org/officeDocument/2006/relationships/image" Target="../media/image4231.png"/><Relationship Id="rId103" Type="http://schemas.openxmlformats.org/officeDocument/2006/relationships/customXml" Target="../ink/ink1522.xml"/><Relationship Id="rId310" Type="http://schemas.openxmlformats.org/officeDocument/2006/relationships/image" Target="../media/image4363.png"/><Relationship Id="rId91" Type="http://schemas.openxmlformats.org/officeDocument/2006/relationships/customXml" Target="../ink/ink1516.xml"/><Relationship Id="rId145" Type="http://schemas.openxmlformats.org/officeDocument/2006/relationships/image" Target="../media/image4282.png"/><Relationship Id="rId187" Type="http://schemas.openxmlformats.org/officeDocument/2006/relationships/image" Target="../media/image4303.png"/><Relationship Id="rId352" Type="http://schemas.openxmlformats.org/officeDocument/2006/relationships/customXml" Target="../ink/ink1651.xml"/><Relationship Id="rId394" Type="http://schemas.openxmlformats.org/officeDocument/2006/relationships/customXml" Target="../ink/ink1673.xml"/><Relationship Id="rId408" Type="http://schemas.openxmlformats.org/officeDocument/2006/relationships/customXml" Target="../ink/ink1680.xml"/><Relationship Id="rId212" Type="http://schemas.openxmlformats.org/officeDocument/2006/relationships/customXml" Target="../ink/ink1579.xml"/><Relationship Id="rId254" Type="http://schemas.openxmlformats.org/officeDocument/2006/relationships/customXml" Target="../ink/ink1601.xml"/><Relationship Id="rId49" Type="http://schemas.openxmlformats.org/officeDocument/2006/relationships/customXml" Target="../ink/ink1495.xml"/><Relationship Id="rId114" Type="http://schemas.openxmlformats.org/officeDocument/2006/relationships/customXml" Target="../ink/ink1528.xml"/><Relationship Id="rId296" Type="http://schemas.openxmlformats.org/officeDocument/2006/relationships/image" Target="../media/image4356.png"/><Relationship Id="rId461" Type="http://schemas.openxmlformats.org/officeDocument/2006/relationships/image" Target="../media/image4435.png"/><Relationship Id="rId60" Type="http://schemas.openxmlformats.org/officeDocument/2006/relationships/image" Target="../media/image4242.png"/><Relationship Id="rId156" Type="http://schemas.openxmlformats.org/officeDocument/2006/relationships/customXml" Target="../ink/ink1550.xml"/><Relationship Id="rId198" Type="http://schemas.openxmlformats.org/officeDocument/2006/relationships/image" Target="../media/image4308.png"/><Relationship Id="rId321" Type="http://schemas.openxmlformats.org/officeDocument/2006/relationships/customXml" Target="../ink/ink1635.xml"/><Relationship Id="rId363" Type="http://schemas.openxmlformats.org/officeDocument/2006/relationships/image" Target="../media/image4389.png"/><Relationship Id="rId419" Type="http://schemas.openxmlformats.org/officeDocument/2006/relationships/image" Target="../media/image4415.png"/><Relationship Id="rId223" Type="http://schemas.openxmlformats.org/officeDocument/2006/relationships/image" Target="../media/image4321.png"/><Relationship Id="rId430" Type="http://schemas.openxmlformats.org/officeDocument/2006/relationships/image" Target="../media/image4420.png"/><Relationship Id="rId18" Type="http://schemas.openxmlformats.org/officeDocument/2006/relationships/image" Target="../media/image4221.png"/><Relationship Id="rId265" Type="http://schemas.openxmlformats.org/officeDocument/2006/relationships/customXml" Target="../ink/ink1607.xml"/><Relationship Id="rId472" Type="http://schemas.openxmlformats.org/officeDocument/2006/relationships/customXml" Target="../ink/ink1713.xml"/><Relationship Id="rId125" Type="http://schemas.openxmlformats.org/officeDocument/2006/relationships/customXml" Target="../ink/ink1534.xml"/><Relationship Id="rId167" Type="http://schemas.openxmlformats.org/officeDocument/2006/relationships/image" Target="../media/image4293.png"/><Relationship Id="rId332" Type="http://schemas.openxmlformats.org/officeDocument/2006/relationships/customXml" Target="../ink/ink1641.xml"/><Relationship Id="rId374" Type="http://schemas.openxmlformats.org/officeDocument/2006/relationships/customXml" Target="../ink/ink1662.xml"/><Relationship Id="rId71" Type="http://schemas.openxmlformats.org/officeDocument/2006/relationships/customXml" Target="../ink/ink1506.xml"/><Relationship Id="rId234" Type="http://schemas.openxmlformats.org/officeDocument/2006/relationships/image" Target="../media/image4326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485.xml"/><Relationship Id="rId276" Type="http://schemas.openxmlformats.org/officeDocument/2006/relationships/image" Target="../media/image4346.png"/><Relationship Id="rId441" Type="http://schemas.openxmlformats.org/officeDocument/2006/relationships/image" Target="../media/image4425.png"/><Relationship Id="rId483" Type="http://schemas.openxmlformats.org/officeDocument/2006/relationships/image" Target="../media/image4445.png"/><Relationship Id="rId40" Type="http://schemas.openxmlformats.org/officeDocument/2006/relationships/image" Target="../media/image4232.png"/><Relationship Id="rId136" Type="http://schemas.openxmlformats.org/officeDocument/2006/relationships/customXml" Target="../ink/ink1540.xml"/><Relationship Id="rId178" Type="http://schemas.openxmlformats.org/officeDocument/2006/relationships/customXml" Target="../ink/ink1561.xml"/><Relationship Id="rId301" Type="http://schemas.openxmlformats.org/officeDocument/2006/relationships/customXml" Target="../ink/ink1625.xml"/><Relationship Id="rId343" Type="http://schemas.openxmlformats.org/officeDocument/2006/relationships/image" Target="../media/image4379.png"/><Relationship Id="rId82" Type="http://schemas.openxmlformats.org/officeDocument/2006/relationships/image" Target="../media/image4253.png"/><Relationship Id="rId203" Type="http://schemas.openxmlformats.org/officeDocument/2006/relationships/customXml" Target="../ink/ink1574.xml"/><Relationship Id="rId385" Type="http://schemas.openxmlformats.org/officeDocument/2006/relationships/customXml" Target="../ink/ink1668.xml"/><Relationship Id="rId245" Type="http://schemas.openxmlformats.org/officeDocument/2006/relationships/image" Target="../media/image4331.png"/><Relationship Id="rId287" Type="http://schemas.openxmlformats.org/officeDocument/2006/relationships/customXml" Target="../ink/ink1618.xml"/><Relationship Id="rId410" Type="http://schemas.openxmlformats.org/officeDocument/2006/relationships/customXml" Target="../ink/ink1681.xml"/><Relationship Id="rId452" Type="http://schemas.openxmlformats.org/officeDocument/2006/relationships/customXml" Target="../ink/ink1703.xml"/><Relationship Id="rId105" Type="http://schemas.openxmlformats.org/officeDocument/2006/relationships/customXml" Target="../ink/ink1523.xml"/><Relationship Id="rId147" Type="http://schemas.openxmlformats.org/officeDocument/2006/relationships/image" Target="../media/image4283.png"/><Relationship Id="rId312" Type="http://schemas.openxmlformats.org/officeDocument/2006/relationships/image" Target="../media/image4364.png"/><Relationship Id="rId354" Type="http://schemas.openxmlformats.org/officeDocument/2006/relationships/customXml" Target="../ink/ink1652.xml"/><Relationship Id="rId51" Type="http://schemas.openxmlformats.org/officeDocument/2006/relationships/customXml" Target="../ink/ink1496.xml"/><Relationship Id="rId93" Type="http://schemas.openxmlformats.org/officeDocument/2006/relationships/customXml" Target="../ink/ink1517.xml"/><Relationship Id="rId189" Type="http://schemas.openxmlformats.org/officeDocument/2006/relationships/image" Target="../media/image4304.png"/><Relationship Id="rId396" Type="http://schemas.openxmlformats.org/officeDocument/2006/relationships/customXml" Target="../ink/ink1674.xml"/><Relationship Id="rId214" Type="http://schemas.openxmlformats.org/officeDocument/2006/relationships/customXml" Target="../ink/ink1580.xml"/><Relationship Id="rId256" Type="http://schemas.openxmlformats.org/officeDocument/2006/relationships/customXml" Target="../ink/ink1602.xml"/><Relationship Id="rId298" Type="http://schemas.openxmlformats.org/officeDocument/2006/relationships/image" Target="../media/image4357.png"/><Relationship Id="rId421" Type="http://schemas.openxmlformats.org/officeDocument/2006/relationships/customXml" Target="../ink/ink1687.xml"/><Relationship Id="rId463" Type="http://schemas.openxmlformats.org/officeDocument/2006/relationships/image" Target="../media/image3296.png"/><Relationship Id="rId116" Type="http://schemas.openxmlformats.org/officeDocument/2006/relationships/customXml" Target="../ink/ink1529.xml"/><Relationship Id="rId158" Type="http://schemas.openxmlformats.org/officeDocument/2006/relationships/customXml" Target="../ink/ink1551.xml"/><Relationship Id="rId323" Type="http://schemas.openxmlformats.org/officeDocument/2006/relationships/customXml" Target="../ink/ink1636.xml"/><Relationship Id="rId20" Type="http://schemas.openxmlformats.org/officeDocument/2006/relationships/image" Target="../media/image4222.png"/><Relationship Id="rId41" Type="http://schemas.openxmlformats.org/officeDocument/2006/relationships/customXml" Target="../ink/ink1491.xml"/><Relationship Id="rId62" Type="http://schemas.openxmlformats.org/officeDocument/2006/relationships/image" Target="../media/image4243.png"/><Relationship Id="rId83" Type="http://schemas.openxmlformats.org/officeDocument/2006/relationships/customXml" Target="../ink/ink1512.xml"/><Relationship Id="rId179" Type="http://schemas.openxmlformats.org/officeDocument/2006/relationships/image" Target="../media/image4299.png"/><Relationship Id="rId365" Type="http://schemas.openxmlformats.org/officeDocument/2006/relationships/image" Target="../media/image4390.png"/><Relationship Id="rId386" Type="http://schemas.openxmlformats.org/officeDocument/2006/relationships/image" Target="../media/image4400.png"/><Relationship Id="rId190" Type="http://schemas.openxmlformats.org/officeDocument/2006/relationships/customXml" Target="../ink/ink1567.xml"/><Relationship Id="rId204" Type="http://schemas.openxmlformats.org/officeDocument/2006/relationships/customXml" Target="../ink/ink1575.xml"/><Relationship Id="rId225" Type="http://schemas.openxmlformats.org/officeDocument/2006/relationships/image" Target="../media/image4322.png"/><Relationship Id="rId246" Type="http://schemas.openxmlformats.org/officeDocument/2006/relationships/customXml" Target="../ink/ink1597.xml"/><Relationship Id="rId267" Type="http://schemas.openxmlformats.org/officeDocument/2006/relationships/customXml" Target="../ink/ink1608.xml"/><Relationship Id="rId288" Type="http://schemas.openxmlformats.org/officeDocument/2006/relationships/image" Target="../media/image4352.png"/><Relationship Id="rId411" Type="http://schemas.openxmlformats.org/officeDocument/2006/relationships/image" Target="../media/image4411.png"/><Relationship Id="rId432" Type="http://schemas.openxmlformats.org/officeDocument/2006/relationships/customXml" Target="../ink/ink1693.xml"/><Relationship Id="rId453" Type="http://schemas.openxmlformats.org/officeDocument/2006/relationships/image" Target="../media/image4431.png"/><Relationship Id="rId474" Type="http://schemas.openxmlformats.org/officeDocument/2006/relationships/customXml" Target="../ink/ink1714.xml"/><Relationship Id="rId106" Type="http://schemas.openxmlformats.org/officeDocument/2006/relationships/image" Target="../media/image4264.png"/><Relationship Id="rId127" Type="http://schemas.openxmlformats.org/officeDocument/2006/relationships/customXml" Target="../ink/ink1535.xml"/><Relationship Id="rId313" Type="http://schemas.openxmlformats.org/officeDocument/2006/relationships/customXml" Target="../ink/ink1631.xml"/><Relationship Id="rId10" Type="http://schemas.openxmlformats.org/officeDocument/2006/relationships/image" Target="../media/image17.wmf"/><Relationship Id="rId31" Type="http://schemas.openxmlformats.org/officeDocument/2006/relationships/customXml" Target="../ink/ink1486.xml"/><Relationship Id="rId52" Type="http://schemas.openxmlformats.org/officeDocument/2006/relationships/image" Target="../media/image4238.png"/><Relationship Id="rId73" Type="http://schemas.openxmlformats.org/officeDocument/2006/relationships/customXml" Target="../ink/ink1507.xml"/><Relationship Id="rId94" Type="http://schemas.openxmlformats.org/officeDocument/2006/relationships/image" Target="../media/image4258.png"/><Relationship Id="rId148" Type="http://schemas.openxmlformats.org/officeDocument/2006/relationships/customXml" Target="../ink/ink1546.xml"/><Relationship Id="rId169" Type="http://schemas.openxmlformats.org/officeDocument/2006/relationships/image" Target="../media/image4294.png"/><Relationship Id="rId334" Type="http://schemas.openxmlformats.org/officeDocument/2006/relationships/customXml" Target="../ink/ink1642.xml"/><Relationship Id="rId355" Type="http://schemas.openxmlformats.org/officeDocument/2006/relationships/image" Target="../media/image4385.png"/><Relationship Id="rId376" Type="http://schemas.openxmlformats.org/officeDocument/2006/relationships/customXml" Target="../ink/ink1663.xml"/><Relationship Id="rId397" Type="http://schemas.openxmlformats.org/officeDocument/2006/relationships/image" Target="../media/image4405.png"/><Relationship Id="rId4" Type="http://schemas.openxmlformats.org/officeDocument/2006/relationships/image" Target="../media/image14.wmf"/><Relationship Id="rId180" Type="http://schemas.openxmlformats.org/officeDocument/2006/relationships/customXml" Target="../ink/ink1562.xml"/><Relationship Id="rId215" Type="http://schemas.openxmlformats.org/officeDocument/2006/relationships/image" Target="../media/image4317.png"/><Relationship Id="rId236" Type="http://schemas.openxmlformats.org/officeDocument/2006/relationships/image" Target="../media/image4327.png"/><Relationship Id="rId257" Type="http://schemas.openxmlformats.org/officeDocument/2006/relationships/image" Target="../media/image4337.png"/><Relationship Id="rId278" Type="http://schemas.openxmlformats.org/officeDocument/2006/relationships/image" Target="../media/image4347.png"/><Relationship Id="rId401" Type="http://schemas.openxmlformats.org/officeDocument/2006/relationships/image" Target="../media/image3890.png"/><Relationship Id="rId422" Type="http://schemas.openxmlformats.org/officeDocument/2006/relationships/image" Target="../media/image4416.png"/><Relationship Id="rId443" Type="http://schemas.openxmlformats.org/officeDocument/2006/relationships/image" Target="../media/image4426.png"/><Relationship Id="rId464" Type="http://schemas.openxmlformats.org/officeDocument/2006/relationships/customXml" Target="../ink/ink1709.xml"/><Relationship Id="rId303" Type="http://schemas.openxmlformats.org/officeDocument/2006/relationships/customXml" Target="../ink/ink1626.xml"/><Relationship Id="rId485" Type="http://schemas.openxmlformats.org/officeDocument/2006/relationships/image" Target="../media/image4446.png"/><Relationship Id="rId42" Type="http://schemas.openxmlformats.org/officeDocument/2006/relationships/image" Target="../media/image4233.png"/><Relationship Id="rId84" Type="http://schemas.openxmlformats.org/officeDocument/2006/relationships/image" Target="../media/image4254.png"/><Relationship Id="rId138" Type="http://schemas.openxmlformats.org/officeDocument/2006/relationships/customXml" Target="../ink/ink1541.xml"/><Relationship Id="rId345" Type="http://schemas.openxmlformats.org/officeDocument/2006/relationships/image" Target="../media/image4380.png"/><Relationship Id="rId387" Type="http://schemas.openxmlformats.org/officeDocument/2006/relationships/customXml" Target="../ink/ink1669.xml"/><Relationship Id="rId191" Type="http://schemas.openxmlformats.org/officeDocument/2006/relationships/image" Target="../media/image4305.png"/><Relationship Id="rId205" Type="http://schemas.openxmlformats.org/officeDocument/2006/relationships/image" Target="../media/image4312.png"/><Relationship Id="rId247" Type="http://schemas.openxmlformats.org/officeDocument/2006/relationships/image" Target="../media/image4332.png"/><Relationship Id="rId412" Type="http://schemas.openxmlformats.org/officeDocument/2006/relationships/customXml" Target="../ink/ink1682.xml"/><Relationship Id="rId107" Type="http://schemas.openxmlformats.org/officeDocument/2006/relationships/customXml" Target="../ink/ink1524.xml"/><Relationship Id="rId289" Type="http://schemas.openxmlformats.org/officeDocument/2006/relationships/customXml" Target="../ink/ink1619.xml"/><Relationship Id="rId454" Type="http://schemas.openxmlformats.org/officeDocument/2006/relationships/customXml" Target="../ink/ink1704.xml"/><Relationship Id="rId11" Type="http://schemas.openxmlformats.org/officeDocument/2006/relationships/oleObject" Target="../embeddings/oleObject15.bin"/><Relationship Id="rId53" Type="http://schemas.openxmlformats.org/officeDocument/2006/relationships/customXml" Target="../ink/ink1497.xml"/><Relationship Id="rId149" Type="http://schemas.openxmlformats.org/officeDocument/2006/relationships/image" Target="../media/image4284.png"/><Relationship Id="rId314" Type="http://schemas.openxmlformats.org/officeDocument/2006/relationships/image" Target="../media/image4365.png"/><Relationship Id="rId356" Type="http://schemas.openxmlformats.org/officeDocument/2006/relationships/customXml" Target="../ink/ink1653.xml"/><Relationship Id="rId398" Type="http://schemas.openxmlformats.org/officeDocument/2006/relationships/customXml" Target="../ink/ink1675.xml"/><Relationship Id="rId95" Type="http://schemas.openxmlformats.org/officeDocument/2006/relationships/customXml" Target="../ink/ink1518.xml"/><Relationship Id="rId160" Type="http://schemas.openxmlformats.org/officeDocument/2006/relationships/customXml" Target="../ink/ink1552.xml"/><Relationship Id="rId216" Type="http://schemas.openxmlformats.org/officeDocument/2006/relationships/customXml" Target="../ink/ink1581.xml"/><Relationship Id="rId423" Type="http://schemas.openxmlformats.org/officeDocument/2006/relationships/customXml" Target="../ink/ink1688.xml"/><Relationship Id="rId258" Type="http://schemas.openxmlformats.org/officeDocument/2006/relationships/customXml" Target="../ink/ink1603.xml"/><Relationship Id="rId465" Type="http://schemas.openxmlformats.org/officeDocument/2006/relationships/image" Target="../media/image4436.png"/><Relationship Id="rId22" Type="http://schemas.openxmlformats.org/officeDocument/2006/relationships/image" Target="../media/image4223.png"/><Relationship Id="rId64" Type="http://schemas.openxmlformats.org/officeDocument/2006/relationships/image" Target="../media/image4244.png"/><Relationship Id="rId118" Type="http://schemas.openxmlformats.org/officeDocument/2006/relationships/customXml" Target="../ink/ink1530.xml"/><Relationship Id="rId325" Type="http://schemas.openxmlformats.org/officeDocument/2006/relationships/customXml" Target="../ink/ink1637.xml"/><Relationship Id="rId367" Type="http://schemas.openxmlformats.org/officeDocument/2006/relationships/image" Target="../media/image4391.png"/><Relationship Id="rId171" Type="http://schemas.openxmlformats.org/officeDocument/2006/relationships/image" Target="../media/image4295.png"/><Relationship Id="rId227" Type="http://schemas.openxmlformats.org/officeDocument/2006/relationships/image" Target="../media/image4323.png"/><Relationship Id="rId269" Type="http://schemas.openxmlformats.org/officeDocument/2006/relationships/customXml" Target="../ink/ink1609.xml"/><Relationship Id="rId434" Type="http://schemas.openxmlformats.org/officeDocument/2006/relationships/customXml" Target="../ink/ink1694.xml"/><Relationship Id="rId476" Type="http://schemas.openxmlformats.org/officeDocument/2006/relationships/customXml" Target="../ink/ink1715.xml"/><Relationship Id="rId33" Type="http://schemas.openxmlformats.org/officeDocument/2006/relationships/customXml" Target="../ink/ink1487.xml"/><Relationship Id="rId129" Type="http://schemas.openxmlformats.org/officeDocument/2006/relationships/customXml" Target="../ink/ink1536.xml"/><Relationship Id="rId280" Type="http://schemas.openxmlformats.org/officeDocument/2006/relationships/image" Target="../media/image4348.png"/><Relationship Id="rId336" Type="http://schemas.openxmlformats.org/officeDocument/2006/relationships/customXml" Target="../ink/ink1643.xml"/><Relationship Id="rId75" Type="http://schemas.openxmlformats.org/officeDocument/2006/relationships/customXml" Target="../ink/ink1508.xml"/><Relationship Id="rId140" Type="http://schemas.openxmlformats.org/officeDocument/2006/relationships/customXml" Target="../ink/ink1542.xml"/><Relationship Id="rId182" Type="http://schemas.openxmlformats.org/officeDocument/2006/relationships/customXml" Target="../ink/ink1563.xml"/><Relationship Id="rId378" Type="http://schemas.openxmlformats.org/officeDocument/2006/relationships/customXml" Target="../ink/ink1664.xml"/><Relationship Id="rId403" Type="http://schemas.openxmlformats.org/officeDocument/2006/relationships/image" Target="../media/image4407.png"/><Relationship Id="rId6" Type="http://schemas.openxmlformats.org/officeDocument/2006/relationships/image" Target="../media/image15.wmf"/><Relationship Id="rId238" Type="http://schemas.openxmlformats.org/officeDocument/2006/relationships/image" Target="../media/image4328.png"/><Relationship Id="rId445" Type="http://schemas.openxmlformats.org/officeDocument/2006/relationships/image" Target="../media/image4427.png"/><Relationship Id="rId487" Type="http://schemas.openxmlformats.org/officeDocument/2006/relationships/image" Target="../media/image4447.png"/><Relationship Id="rId291" Type="http://schemas.openxmlformats.org/officeDocument/2006/relationships/customXml" Target="../ink/ink1620.xml"/><Relationship Id="rId305" Type="http://schemas.openxmlformats.org/officeDocument/2006/relationships/customXml" Target="../ink/ink1627.xml"/><Relationship Id="rId347" Type="http://schemas.openxmlformats.org/officeDocument/2006/relationships/image" Target="../media/image4381.png"/><Relationship Id="rId44" Type="http://schemas.openxmlformats.org/officeDocument/2006/relationships/image" Target="../media/image4234.png"/><Relationship Id="rId86" Type="http://schemas.openxmlformats.org/officeDocument/2006/relationships/image" Target="../media/image4255.png"/><Relationship Id="rId151" Type="http://schemas.openxmlformats.org/officeDocument/2006/relationships/image" Target="../media/image4285.png"/><Relationship Id="rId389" Type="http://schemas.openxmlformats.org/officeDocument/2006/relationships/customXml" Target="../ink/ink1670.xml"/><Relationship Id="rId193" Type="http://schemas.openxmlformats.org/officeDocument/2006/relationships/customXml" Target="../ink/ink1569.xml"/><Relationship Id="rId207" Type="http://schemas.openxmlformats.org/officeDocument/2006/relationships/image" Target="../media/image4313.png"/><Relationship Id="rId249" Type="http://schemas.openxmlformats.org/officeDocument/2006/relationships/image" Target="../media/image4333.png"/><Relationship Id="rId414" Type="http://schemas.openxmlformats.org/officeDocument/2006/relationships/customXml" Target="../ink/ink1683.xml"/><Relationship Id="rId456" Type="http://schemas.openxmlformats.org/officeDocument/2006/relationships/customXml" Target="../ink/ink1705.xml"/><Relationship Id="rId13" Type="http://schemas.openxmlformats.org/officeDocument/2006/relationships/customXml" Target="../ink/ink1477.xml"/><Relationship Id="rId109" Type="http://schemas.openxmlformats.org/officeDocument/2006/relationships/image" Target="../media/image4265.png"/><Relationship Id="rId260" Type="http://schemas.openxmlformats.org/officeDocument/2006/relationships/customXml" Target="../ink/ink1604.xml"/><Relationship Id="rId316" Type="http://schemas.openxmlformats.org/officeDocument/2006/relationships/image" Target="../media/image4366.png"/><Relationship Id="rId55" Type="http://schemas.openxmlformats.org/officeDocument/2006/relationships/customXml" Target="../ink/ink1498.xml"/><Relationship Id="rId97" Type="http://schemas.openxmlformats.org/officeDocument/2006/relationships/customXml" Target="../ink/ink1519.xml"/><Relationship Id="rId120" Type="http://schemas.openxmlformats.org/officeDocument/2006/relationships/image" Target="../media/image4270.png"/><Relationship Id="rId358" Type="http://schemas.openxmlformats.org/officeDocument/2006/relationships/customXml" Target="../ink/ink1654.xml"/><Relationship Id="rId162" Type="http://schemas.openxmlformats.org/officeDocument/2006/relationships/customXml" Target="../ink/ink1553.xml"/><Relationship Id="rId218" Type="http://schemas.openxmlformats.org/officeDocument/2006/relationships/customXml" Target="../ink/ink1582.xml"/><Relationship Id="rId425" Type="http://schemas.openxmlformats.org/officeDocument/2006/relationships/customXml" Target="../ink/ink1689.xml"/><Relationship Id="rId467" Type="http://schemas.openxmlformats.org/officeDocument/2006/relationships/image" Target="../media/image4437.png"/><Relationship Id="rId271" Type="http://schemas.openxmlformats.org/officeDocument/2006/relationships/customXml" Target="../ink/ink1610.xml"/><Relationship Id="rId24" Type="http://schemas.openxmlformats.org/officeDocument/2006/relationships/image" Target="../media/image4224.png"/><Relationship Id="rId66" Type="http://schemas.openxmlformats.org/officeDocument/2006/relationships/image" Target="../media/image4245.png"/><Relationship Id="rId131" Type="http://schemas.openxmlformats.org/officeDocument/2006/relationships/customXml" Target="../ink/ink1537.xml"/><Relationship Id="rId327" Type="http://schemas.openxmlformats.org/officeDocument/2006/relationships/customXml" Target="../ink/ink1638.xml"/><Relationship Id="rId369" Type="http://schemas.openxmlformats.org/officeDocument/2006/relationships/image" Target="../media/image4392.png"/><Relationship Id="rId173" Type="http://schemas.openxmlformats.org/officeDocument/2006/relationships/image" Target="../media/image4296.png"/><Relationship Id="rId229" Type="http://schemas.openxmlformats.org/officeDocument/2006/relationships/customXml" Target="../ink/ink1588.xml"/><Relationship Id="rId380" Type="http://schemas.openxmlformats.org/officeDocument/2006/relationships/image" Target="../media/image4397.png"/><Relationship Id="rId436" Type="http://schemas.openxmlformats.org/officeDocument/2006/relationships/customXml" Target="../ink/ink1695.xml"/><Relationship Id="rId240" Type="http://schemas.openxmlformats.org/officeDocument/2006/relationships/customXml" Target="../ink/ink1594.xml"/><Relationship Id="rId478" Type="http://schemas.openxmlformats.org/officeDocument/2006/relationships/customXml" Target="../ink/ink1716.xml"/><Relationship Id="rId35" Type="http://schemas.openxmlformats.org/officeDocument/2006/relationships/customXml" Target="../ink/ink1488.xml"/><Relationship Id="rId77" Type="http://schemas.openxmlformats.org/officeDocument/2006/relationships/customXml" Target="../ink/ink1509.xml"/><Relationship Id="rId100" Type="http://schemas.openxmlformats.org/officeDocument/2006/relationships/image" Target="../media/image4261.png"/><Relationship Id="rId282" Type="http://schemas.openxmlformats.org/officeDocument/2006/relationships/image" Target="../media/image4349.png"/><Relationship Id="rId338" Type="http://schemas.openxmlformats.org/officeDocument/2006/relationships/customXml" Target="../ink/ink1644.xml"/><Relationship Id="rId8" Type="http://schemas.openxmlformats.org/officeDocument/2006/relationships/image" Target="../media/image16.wmf"/><Relationship Id="rId142" Type="http://schemas.openxmlformats.org/officeDocument/2006/relationships/customXml" Target="../ink/ink1543.xml"/><Relationship Id="rId184" Type="http://schemas.openxmlformats.org/officeDocument/2006/relationships/customXml" Target="../ink/ink1564.xml"/><Relationship Id="rId391" Type="http://schemas.openxmlformats.org/officeDocument/2006/relationships/customXml" Target="../ink/ink1671.xml"/><Relationship Id="rId405" Type="http://schemas.openxmlformats.org/officeDocument/2006/relationships/image" Target="../media/image4408.png"/><Relationship Id="rId447" Type="http://schemas.openxmlformats.org/officeDocument/2006/relationships/image" Target="../media/image4428.png"/><Relationship Id="rId251" Type="http://schemas.openxmlformats.org/officeDocument/2006/relationships/image" Target="../media/image4334.png"/><Relationship Id="rId489" Type="http://schemas.openxmlformats.org/officeDocument/2006/relationships/image" Target="../media/image4448.png"/><Relationship Id="rId46" Type="http://schemas.openxmlformats.org/officeDocument/2006/relationships/image" Target="../media/image4235.png"/><Relationship Id="rId293" Type="http://schemas.openxmlformats.org/officeDocument/2006/relationships/customXml" Target="../ink/ink1621.xml"/><Relationship Id="rId307" Type="http://schemas.openxmlformats.org/officeDocument/2006/relationships/customXml" Target="../ink/ink1628.xml"/><Relationship Id="rId349" Type="http://schemas.openxmlformats.org/officeDocument/2006/relationships/image" Target="../media/image4382.png"/><Relationship Id="rId88" Type="http://schemas.openxmlformats.org/officeDocument/2006/relationships/image" Target="../media/image4256.png"/><Relationship Id="rId111" Type="http://schemas.openxmlformats.org/officeDocument/2006/relationships/image" Target="../media/image4266.png"/><Relationship Id="rId153" Type="http://schemas.openxmlformats.org/officeDocument/2006/relationships/image" Target="../media/image4286.png"/><Relationship Id="rId195" Type="http://schemas.openxmlformats.org/officeDocument/2006/relationships/customXml" Target="../ink/ink1570.xml"/><Relationship Id="rId209" Type="http://schemas.openxmlformats.org/officeDocument/2006/relationships/image" Target="../media/image4314.png"/><Relationship Id="rId360" Type="http://schemas.openxmlformats.org/officeDocument/2006/relationships/customXml" Target="../ink/ink1655.xml"/><Relationship Id="rId416" Type="http://schemas.openxmlformats.org/officeDocument/2006/relationships/customXml" Target="../ink/ink1684.xml"/><Relationship Id="rId220" Type="http://schemas.openxmlformats.org/officeDocument/2006/relationships/customXml" Target="../ink/ink1583.xml"/><Relationship Id="rId458" Type="http://schemas.openxmlformats.org/officeDocument/2006/relationships/customXml" Target="../ink/ink1706.xml"/><Relationship Id="rId15" Type="http://schemas.openxmlformats.org/officeDocument/2006/relationships/customXml" Target="../ink/ink1478.xml"/><Relationship Id="rId57" Type="http://schemas.openxmlformats.org/officeDocument/2006/relationships/customXml" Target="../ink/ink1499.xml"/><Relationship Id="rId262" Type="http://schemas.openxmlformats.org/officeDocument/2006/relationships/customXml" Target="../ink/ink1605.xml"/><Relationship Id="rId318" Type="http://schemas.openxmlformats.org/officeDocument/2006/relationships/image" Target="../media/image4367.png"/><Relationship Id="rId99" Type="http://schemas.openxmlformats.org/officeDocument/2006/relationships/customXml" Target="../ink/ink1520.xml"/><Relationship Id="rId122" Type="http://schemas.openxmlformats.org/officeDocument/2006/relationships/image" Target="../media/image4271.png"/><Relationship Id="rId164" Type="http://schemas.openxmlformats.org/officeDocument/2006/relationships/customXml" Target="../ink/ink1554.xml"/><Relationship Id="rId371" Type="http://schemas.openxmlformats.org/officeDocument/2006/relationships/image" Target="../media/image4393.png"/><Relationship Id="rId427" Type="http://schemas.openxmlformats.org/officeDocument/2006/relationships/customXml" Target="../ink/ink1690.xml"/><Relationship Id="rId469" Type="http://schemas.openxmlformats.org/officeDocument/2006/relationships/image" Target="../media/image4438.png"/><Relationship Id="rId26" Type="http://schemas.openxmlformats.org/officeDocument/2006/relationships/image" Target="../media/image4225.png"/><Relationship Id="rId231" Type="http://schemas.openxmlformats.org/officeDocument/2006/relationships/customXml" Target="../ink/ink1589.xml"/><Relationship Id="rId273" Type="http://schemas.openxmlformats.org/officeDocument/2006/relationships/customXml" Target="../ink/ink1611.xml"/><Relationship Id="rId329" Type="http://schemas.openxmlformats.org/officeDocument/2006/relationships/image" Target="../media/image4372.png"/><Relationship Id="rId480" Type="http://schemas.openxmlformats.org/officeDocument/2006/relationships/customXml" Target="../ink/ink1717.xml"/><Relationship Id="rId68" Type="http://schemas.openxmlformats.org/officeDocument/2006/relationships/image" Target="../media/image4246.png"/><Relationship Id="rId133" Type="http://schemas.openxmlformats.org/officeDocument/2006/relationships/image" Target="../media/image4276.png"/><Relationship Id="rId175" Type="http://schemas.openxmlformats.org/officeDocument/2006/relationships/image" Target="../media/image4297.png"/><Relationship Id="rId340" Type="http://schemas.openxmlformats.org/officeDocument/2006/relationships/customXml" Target="../ink/ink1645.xml"/><Relationship Id="rId200" Type="http://schemas.openxmlformats.org/officeDocument/2006/relationships/image" Target="../media/image4309.png"/><Relationship Id="rId382" Type="http://schemas.openxmlformats.org/officeDocument/2006/relationships/image" Target="../media/image4398.png"/><Relationship Id="rId438" Type="http://schemas.openxmlformats.org/officeDocument/2006/relationships/customXml" Target="../ink/ink1696.xml"/><Relationship Id="rId242" Type="http://schemas.openxmlformats.org/officeDocument/2006/relationships/customXml" Target="../ink/ink1595.xml"/><Relationship Id="rId284" Type="http://schemas.openxmlformats.org/officeDocument/2006/relationships/image" Target="../media/image4350.png"/><Relationship Id="rId37" Type="http://schemas.openxmlformats.org/officeDocument/2006/relationships/customXml" Target="../ink/ink1489.xml"/><Relationship Id="rId79" Type="http://schemas.openxmlformats.org/officeDocument/2006/relationships/customXml" Target="../ink/ink1510.xml"/><Relationship Id="rId102" Type="http://schemas.openxmlformats.org/officeDocument/2006/relationships/image" Target="../media/image4262.png"/><Relationship Id="rId144" Type="http://schemas.openxmlformats.org/officeDocument/2006/relationships/customXml" Target="../ink/ink1544.xml"/><Relationship Id="rId90" Type="http://schemas.openxmlformats.org/officeDocument/2006/relationships/image" Target="../media/image3279.png"/><Relationship Id="rId186" Type="http://schemas.openxmlformats.org/officeDocument/2006/relationships/customXml" Target="../ink/ink1565.xml"/><Relationship Id="rId351" Type="http://schemas.openxmlformats.org/officeDocument/2006/relationships/image" Target="../media/image4383.png"/><Relationship Id="rId393" Type="http://schemas.openxmlformats.org/officeDocument/2006/relationships/image" Target="../media/image4403.png"/><Relationship Id="rId407" Type="http://schemas.openxmlformats.org/officeDocument/2006/relationships/image" Target="../media/image4409.png"/><Relationship Id="rId449" Type="http://schemas.openxmlformats.org/officeDocument/2006/relationships/image" Target="../media/image4429.png"/><Relationship Id="rId211" Type="http://schemas.openxmlformats.org/officeDocument/2006/relationships/image" Target="../media/image4315.png"/><Relationship Id="rId253" Type="http://schemas.openxmlformats.org/officeDocument/2006/relationships/image" Target="../media/image4335.png"/><Relationship Id="rId295" Type="http://schemas.openxmlformats.org/officeDocument/2006/relationships/customXml" Target="../ink/ink1622.xml"/><Relationship Id="rId309" Type="http://schemas.openxmlformats.org/officeDocument/2006/relationships/customXml" Target="../ink/ink1629.xml"/><Relationship Id="rId460" Type="http://schemas.openxmlformats.org/officeDocument/2006/relationships/customXml" Target="../ink/ink1707.xml"/><Relationship Id="rId48" Type="http://schemas.openxmlformats.org/officeDocument/2006/relationships/image" Target="../media/image4236.png"/><Relationship Id="rId113" Type="http://schemas.openxmlformats.org/officeDocument/2006/relationships/image" Target="../media/image4267.png"/><Relationship Id="rId320" Type="http://schemas.openxmlformats.org/officeDocument/2006/relationships/image" Target="../media/image4368.png"/><Relationship Id="rId155" Type="http://schemas.openxmlformats.org/officeDocument/2006/relationships/image" Target="../media/image4287.png"/><Relationship Id="rId197" Type="http://schemas.openxmlformats.org/officeDocument/2006/relationships/customXml" Target="../ink/ink1571.xml"/><Relationship Id="rId362" Type="http://schemas.openxmlformats.org/officeDocument/2006/relationships/customXml" Target="../ink/ink1656.xml"/><Relationship Id="rId418" Type="http://schemas.openxmlformats.org/officeDocument/2006/relationships/customXml" Target="../ink/ink1685.xml"/><Relationship Id="rId222" Type="http://schemas.openxmlformats.org/officeDocument/2006/relationships/customXml" Target="../ink/ink1584.xml"/><Relationship Id="rId264" Type="http://schemas.openxmlformats.org/officeDocument/2006/relationships/image" Target="../media/image4340.png"/><Relationship Id="rId471" Type="http://schemas.openxmlformats.org/officeDocument/2006/relationships/image" Target="../media/image4439.png"/><Relationship Id="rId17" Type="http://schemas.openxmlformats.org/officeDocument/2006/relationships/customXml" Target="../ink/ink1479.xml"/><Relationship Id="rId59" Type="http://schemas.openxmlformats.org/officeDocument/2006/relationships/customXml" Target="../ink/ink1500.xml"/><Relationship Id="rId124" Type="http://schemas.openxmlformats.org/officeDocument/2006/relationships/image" Target="../media/image4272.png"/><Relationship Id="rId70" Type="http://schemas.openxmlformats.org/officeDocument/2006/relationships/image" Target="../media/image4247.png"/><Relationship Id="rId166" Type="http://schemas.openxmlformats.org/officeDocument/2006/relationships/customXml" Target="../ink/ink1555.xml"/><Relationship Id="rId331" Type="http://schemas.openxmlformats.org/officeDocument/2006/relationships/image" Target="../media/image4373.png"/><Relationship Id="rId373" Type="http://schemas.openxmlformats.org/officeDocument/2006/relationships/image" Target="../media/image4394.png"/><Relationship Id="rId429" Type="http://schemas.openxmlformats.org/officeDocument/2006/relationships/customXml" Target="../ink/ink1691.xml"/><Relationship Id="rId1" Type="http://schemas.openxmlformats.org/officeDocument/2006/relationships/vmlDrawing" Target="../drawings/vmlDrawing6.vml"/><Relationship Id="rId233" Type="http://schemas.openxmlformats.org/officeDocument/2006/relationships/customXml" Target="../ink/ink1590.xml"/><Relationship Id="rId440" Type="http://schemas.openxmlformats.org/officeDocument/2006/relationships/customXml" Target="../ink/ink1697.xml"/><Relationship Id="rId28" Type="http://schemas.openxmlformats.org/officeDocument/2006/relationships/image" Target="../media/image4226.png"/><Relationship Id="rId275" Type="http://schemas.openxmlformats.org/officeDocument/2006/relationships/customXml" Target="../ink/ink1612.xml"/><Relationship Id="rId300" Type="http://schemas.openxmlformats.org/officeDocument/2006/relationships/image" Target="../media/image4358.png"/><Relationship Id="rId482" Type="http://schemas.openxmlformats.org/officeDocument/2006/relationships/customXml" Target="../ink/ink1718.xml"/><Relationship Id="rId81" Type="http://schemas.openxmlformats.org/officeDocument/2006/relationships/customXml" Target="../ink/ink1511.xml"/><Relationship Id="rId135" Type="http://schemas.openxmlformats.org/officeDocument/2006/relationships/image" Target="../media/image4277.png"/><Relationship Id="rId177" Type="http://schemas.openxmlformats.org/officeDocument/2006/relationships/image" Target="../media/image4298.png"/><Relationship Id="rId342" Type="http://schemas.openxmlformats.org/officeDocument/2006/relationships/customXml" Target="../ink/ink1646.xml"/><Relationship Id="rId384" Type="http://schemas.openxmlformats.org/officeDocument/2006/relationships/image" Target="../media/image4399.png"/><Relationship Id="rId202" Type="http://schemas.openxmlformats.org/officeDocument/2006/relationships/image" Target="../media/image4311.png"/><Relationship Id="rId244" Type="http://schemas.openxmlformats.org/officeDocument/2006/relationships/customXml" Target="../ink/ink1596.xml"/><Relationship Id="rId39" Type="http://schemas.openxmlformats.org/officeDocument/2006/relationships/customXml" Target="../ink/ink1490.xml"/><Relationship Id="rId286" Type="http://schemas.openxmlformats.org/officeDocument/2006/relationships/image" Target="../media/image4351.png"/><Relationship Id="rId451" Type="http://schemas.openxmlformats.org/officeDocument/2006/relationships/image" Target="../media/image4430.png"/><Relationship Id="rId50" Type="http://schemas.openxmlformats.org/officeDocument/2006/relationships/image" Target="../media/image4237.png"/><Relationship Id="rId104" Type="http://schemas.openxmlformats.org/officeDocument/2006/relationships/image" Target="../media/image4263.png"/><Relationship Id="rId146" Type="http://schemas.openxmlformats.org/officeDocument/2006/relationships/customXml" Target="../ink/ink1545.xml"/><Relationship Id="rId188" Type="http://schemas.openxmlformats.org/officeDocument/2006/relationships/customXml" Target="../ink/ink1566.xml"/><Relationship Id="rId311" Type="http://schemas.openxmlformats.org/officeDocument/2006/relationships/customXml" Target="../ink/ink1630.xml"/><Relationship Id="rId353" Type="http://schemas.openxmlformats.org/officeDocument/2006/relationships/image" Target="../media/image4384.png"/><Relationship Id="rId395" Type="http://schemas.openxmlformats.org/officeDocument/2006/relationships/image" Target="../media/image4404.png"/><Relationship Id="rId409" Type="http://schemas.openxmlformats.org/officeDocument/2006/relationships/image" Target="../media/image4410.png"/><Relationship Id="rId92" Type="http://schemas.openxmlformats.org/officeDocument/2006/relationships/image" Target="../media/image4257.png"/><Relationship Id="rId213" Type="http://schemas.openxmlformats.org/officeDocument/2006/relationships/image" Target="../media/image4316.png"/><Relationship Id="rId420" Type="http://schemas.openxmlformats.org/officeDocument/2006/relationships/customXml" Target="../ink/ink1686.xml"/><Relationship Id="rId255" Type="http://schemas.openxmlformats.org/officeDocument/2006/relationships/image" Target="../media/image4336.png"/><Relationship Id="rId297" Type="http://schemas.openxmlformats.org/officeDocument/2006/relationships/customXml" Target="../ink/ink1623.xml"/><Relationship Id="rId462" Type="http://schemas.openxmlformats.org/officeDocument/2006/relationships/customXml" Target="../ink/ink1708.xml"/><Relationship Id="rId115" Type="http://schemas.openxmlformats.org/officeDocument/2006/relationships/image" Target="../media/image4268.png"/><Relationship Id="rId157" Type="http://schemas.openxmlformats.org/officeDocument/2006/relationships/image" Target="../media/image4288.png"/><Relationship Id="rId322" Type="http://schemas.openxmlformats.org/officeDocument/2006/relationships/image" Target="../media/image4369.png"/><Relationship Id="rId364" Type="http://schemas.openxmlformats.org/officeDocument/2006/relationships/customXml" Target="../ink/ink1657.xml"/><Relationship Id="rId61" Type="http://schemas.openxmlformats.org/officeDocument/2006/relationships/customXml" Target="../ink/ink1501.xml"/><Relationship Id="rId199" Type="http://schemas.openxmlformats.org/officeDocument/2006/relationships/customXml" Target="../ink/ink1572.xml"/><Relationship Id="rId19" Type="http://schemas.openxmlformats.org/officeDocument/2006/relationships/customXml" Target="../ink/ink1480.xml"/><Relationship Id="rId224" Type="http://schemas.openxmlformats.org/officeDocument/2006/relationships/customXml" Target="../ink/ink1585.xml"/><Relationship Id="rId266" Type="http://schemas.openxmlformats.org/officeDocument/2006/relationships/image" Target="../media/image4341.png"/><Relationship Id="rId431" Type="http://schemas.openxmlformats.org/officeDocument/2006/relationships/customXml" Target="../ink/ink1692.xml"/><Relationship Id="rId473" Type="http://schemas.openxmlformats.org/officeDocument/2006/relationships/image" Target="../media/image4440.png"/><Relationship Id="rId30" Type="http://schemas.openxmlformats.org/officeDocument/2006/relationships/image" Target="../media/image4227.png"/><Relationship Id="rId126" Type="http://schemas.openxmlformats.org/officeDocument/2006/relationships/image" Target="../media/image4273.png"/><Relationship Id="rId168" Type="http://schemas.openxmlformats.org/officeDocument/2006/relationships/customXml" Target="../ink/ink1556.xml"/><Relationship Id="rId333" Type="http://schemas.openxmlformats.org/officeDocument/2006/relationships/image" Target="../media/image4374.png"/><Relationship Id="rId72" Type="http://schemas.openxmlformats.org/officeDocument/2006/relationships/image" Target="../media/image4248.png"/><Relationship Id="rId375" Type="http://schemas.openxmlformats.org/officeDocument/2006/relationships/image" Target="../media/image4395.png"/><Relationship Id="rId3" Type="http://schemas.openxmlformats.org/officeDocument/2006/relationships/oleObject" Target="../embeddings/oleObject11.bin"/><Relationship Id="rId235" Type="http://schemas.openxmlformats.org/officeDocument/2006/relationships/customXml" Target="../ink/ink1591.xml"/><Relationship Id="rId277" Type="http://schemas.openxmlformats.org/officeDocument/2006/relationships/customXml" Target="../ink/ink1613.xml"/><Relationship Id="rId400" Type="http://schemas.openxmlformats.org/officeDocument/2006/relationships/customXml" Target="../ink/ink1676.xml"/><Relationship Id="rId442" Type="http://schemas.openxmlformats.org/officeDocument/2006/relationships/customXml" Target="../ink/ink1698.xml"/><Relationship Id="rId484" Type="http://schemas.openxmlformats.org/officeDocument/2006/relationships/customXml" Target="../ink/ink1719.xml"/><Relationship Id="rId137" Type="http://schemas.openxmlformats.org/officeDocument/2006/relationships/image" Target="../media/image4278.png"/><Relationship Id="rId302" Type="http://schemas.openxmlformats.org/officeDocument/2006/relationships/image" Target="../media/image4359.png"/><Relationship Id="rId344" Type="http://schemas.openxmlformats.org/officeDocument/2006/relationships/customXml" Target="../ink/ink164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1.xml"/><Relationship Id="rId21" Type="http://schemas.openxmlformats.org/officeDocument/2006/relationships/image" Target="../media/image4458.png"/><Relationship Id="rId42" Type="http://schemas.openxmlformats.org/officeDocument/2006/relationships/image" Target="../media/image4467.png"/><Relationship Id="rId47" Type="http://schemas.openxmlformats.org/officeDocument/2006/relationships/customXml" Target="../ink/ink1742.xml"/><Relationship Id="rId63" Type="http://schemas.openxmlformats.org/officeDocument/2006/relationships/customXml" Target="../ink/ink1750.xml"/><Relationship Id="rId68" Type="http://schemas.openxmlformats.org/officeDocument/2006/relationships/image" Target="../media/image4480.png"/><Relationship Id="rId84" Type="http://schemas.openxmlformats.org/officeDocument/2006/relationships/image" Target="../media/image4488.png"/><Relationship Id="rId89" Type="http://schemas.openxmlformats.org/officeDocument/2006/relationships/customXml" Target="../ink/ink1763.xml"/><Relationship Id="rId16" Type="http://schemas.openxmlformats.org/officeDocument/2006/relationships/customXml" Target="../ink/ink1726.xml"/><Relationship Id="rId107" Type="http://schemas.openxmlformats.org/officeDocument/2006/relationships/customXml" Target="../ink/ink1772.xml"/><Relationship Id="rId11" Type="http://schemas.openxmlformats.org/officeDocument/2006/relationships/image" Target="../media/image4453.png"/><Relationship Id="rId32" Type="http://schemas.openxmlformats.org/officeDocument/2006/relationships/customXml" Target="../ink/ink1734.xml"/><Relationship Id="rId37" Type="http://schemas.openxmlformats.org/officeDocument/2006/relationships/image" Target="../media/image4465.png"/><Relationship Id="rId53" Type="http://schemas.openxmlformats.org/officeDocument/2006/relationships/customXml" Target="../ink/ink1745.xml"/><Relationship Id="rId58" Type="http://schemas.openxmlformats.org/officeDocument/2006/relationships/image" Target="../media/image4475.png"/><Relationship Id="rId74" Type="http://schemas.openxmlformats.org/officeDocument/2006/relationships/image" Target="../media/image4483.png"/><Relationship Id="rId79" Type="http://schemas.openxmlformats.org/officeDocument/2006/relationships/customXml" Target="../ink/ink1758.xml"/><Relationship Id="rId102" Type="http://schemas.openxmlformats.org/officeDocument/2006/relationships/image" Target="../media/image4497.png"/><Relationship Id="rId5" Type="http://schemas.openxmlformats.org/officeDocument/2006/relationships/oleObject" Target="../embeddings/oleObject17.bin"/><Relationship Id="rId90" Type="http://schemas.openxmlformats.org/officeDocument/2006/relationships/image" Target="../media/image4491.png"/><Relationship Id="rId95" Type="http://schemas.openxmlformats.org/officeDocument/2006/relationships/customXml" Target="../ink/ink1766.xml"/><Relationship Id="rId22" Type="http://schemas.openxmlformats.org/officeDocument/2006/relationships/customXml" Target="../ink/ink1729.xml"/><Relationship Id="rId27" Type="http://schemas.openxmlformats.org/officeDocument/2006/relationships/image" Target="../media/image3279.png"/><Relationship Id="rId43" Type="http://schemas.openxmlformats.org/officeDocument/2006/relationships/customXml" Target="../ink/ink1740.xml"/><Relationship Id="rId48" Type="http://schemas.openxmlformats.org/officeDocument/2006/relationships/image" Target="../media/image4470.png"/><Relationship Id="rId64" Type="http://schemas.openxmlformats.org/officeDocument/2006/relationships/image" Target="../media/image4478.png"/><Relationship Id="rId69" Type="http://schemas.openxmlformats.org/officeDocument/2006/relationships/customXml" Target="../ink/ink1753.xml"/><Relationship Id="rId80" Type="http://schemas.openxmlformats.org/officeDocument/2006/relationships/image" Target="../media/image4486.png"/><Relationship Id="rId85" Type="http://schemas.openxmlformats.org/officeDocument/2006/relationships/customXml" Target="../ink/ink1761.xml"/><Relationship Id="rId12" Type="http://schemas.openxmlformats.org/officeDocument/2006/relationships/customXml" Target="../ink/ink1724.xml"/><Relationship Id="rId17" Type="http://schemas.openxmlformats.org/officeDocument/2006/relationships/image" Target="../media/image4456.png"/><Relationship Id="rId33" Type="http://schemas.openxmlformats.org/officeDocument/2006/relationships/image" Target="../media/image4463.png"/><Relationship Id="rId38" Type="http://schemas.openxmlformats.org/officeDocument/2006/relationships/customXml" Target="../ink/ink1737.xml"/><Relationship Id="rId59" Type="http://schemas.openxmlformats.org/officeDocument/2006/relationships/customXml" Target="../ink/ink1748.xml"/><Relationship Id="rId103" Type="http://schemas.openxmlformats.org/officeDocument/2006/relationships/customXml" Target="../ink/ink1770.xml"/><Relationship Id="rId108" Type="http://schemas.openxmlformats.org/officeDocument/2006/relationships/image" Target="../media/image4500.png"/><Relationship Id="rId54" Type="http://schemas.openxmlformats.org/officeDocument/2006/relationships/image" Target="../media/image4473.png"/><Relationship Id="rId70" Type="http://schemas.openxmlformats.org/officeDocument/2006/relationships/image" Target="../media/image4481.png"/><Relationship Id="rId75" Type="http://schemas.openxmlformats.org/officeDocument/2006/relationships/customXml" Target="../ink/ink1756.xml"/><Relationship Id="rId91" Type="http://schemas.openxmlformats.org/officeDocument/2006/relationships/customXml" Target="../ink/ink1764.xml"/><Relationship Id="rId96" Type="http://schemas.openxmlformats.org/officeDocument/2006/relationships/image" Target="../media/image4494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5" Type="http://schemas.openxmlformats.org/officeDocument/2006/relationships/image" Target="../media/image4455.png"/><Relationship Id="rId23" Type="http://schemas.openxmlformats.org/officeDocument/2006/relationships/image" Target="../media/image4459.png"/><Relationship Id="rId28" Type="http://schemas.openxmlformats.org/officeDocument/2006/relationships/customXml" Target="../ink/ink1732.xml"/><Relationship Id="rId36" Type="http://schemas.openxmlformats.org/officeDocument/2006/relationships/customXml" Target="../ink/ink1736.xml"/><Relationship Id="rId49" Type="http://schemas.openxmlformats.org/officeDocument/2006/relationships/customXml" Target="../ink/ink1743.xml"/><Relationship Id="rId57" Type="http://schemas.openxmlformats.org/officeDocument/2006/relationships/customXml" Target="../ink/ink1747.xml"/><Relationship Id="rId106" Type="http://schemas.openxmlformats.org/officeDocument/2006/relationships/image" Target="../media/image4499.png"/><Relationship Id="rId10" Type="http://schemas.openxmlformats.org/officeDocument/2006/relationships/customXml" Target="../ink/ink1723.xml"/><Relationship Id="rId31" Type="http://schemas.openxmlformats.org/officeDocument/2006/relationships/image" Target="../media/image4462.png"/><Relationship Id="rId44" Type="http://schemas.openxmlformats.org/officeDocument/2006/relationships/image" Target="../media/image4468.png"/><Relationship Id="rId52" Type="http://schemas.openxmlformats.org/officeDocument/2006/relationships/image" Target="../media/image4472.png"/><Relationship Id="rId60" Type="http://schemas.openxmlformats.org/officeDocument/2006/relationships/image" Target="../media/image4476.png"/><Relationship Id="rId65" Type="http://schemas.openxmlformats.org/officeDocument/2006/relationships/customXml" Target="../ink/ink1751.xml"/><Relationship Id="rId73" Type="http://schemas.openxmlformats.org/officeDocument/2006/relationships/customXml" Target="../ink/ink1755.xml"/><Relationship Id="rId78" Type="http://schemas.openxmlformats.org/officeDocument/2006/relationships/image" Target="../media/image4485.png"/><Relationship Id="rId81" Type="http://schemas.openxmlformats.org/officeDocument/2006/relationships/customXml" Target="../ink/ink1759.xml"/><Relationship Id="rId86" Type="http://schemas.openxmlformats.org/officeDocument/2006/relationships/image" Target="../media/image4489.png"/><Relationship Id="rId94" Type="http://schemas.openxmlformats.org/officeDocument/2006/relationships/image" Target="../media/image4493.png"/><Relationship Id="rId99" Type="http://schemas.openxmlformats.org/officeDocument/2006/relationships/customXml" Target="../ink/ink1768.xml"/><Relationship Id="rId101" Type="http://schemas.openxmlformats.org/officeDocument/2006/relationships/customXml" Target="../ink/ink1769.xml"/><Relationship Id="rId4" Type="http://schemas.openxmlformats.org/officeDocument/2006/relationships/image" Target="../media/image19.wmf"/><Relationship Id="rId9" Type="http://schemas.openxmlformats.org/officeDocument/2006/relationships/image" Target="../media/image4452.png"/><Relationship Id="rId13" Type="http://schemas.openxmlformats.org/officeDocument/2006/relationships/image" Target="../media/image4454.png"/><Relationship Id="rId18" Type="http://schemas.openxmlformats.org/officeDocument/2006/relationships/customXml" Target="../ink/ink1727.xml"/><Relationship Id="rId39" Type="http://schemas.openxmlformats.org/officeDocument/2006/relationships/image" Target="../media/image4466.png"/><Relationship Id="rId109" Type="http://schemas.openxmlformats.org/officeDocument/2006/relationships/customXml" Target="../ink/ink1773.xml"/><Relationship Id="rId34" Type="http://schemas.openxmlformats.org/officeDocument/2006/relationships/customXml" Target="../ink/ink1735.xml"/><Relationship Id="rId50" Type="http://schemas.openxmlformats.org/officeDocument/2006/relationships/image" Target="../media/image4471.png"/><Relationship Id="rId55" Type="http://schemas.openxmlformats.org/officeDocument/2006/relationships/customXml" Target="../ink/ink1746.xml"/><Relationship Id="rId76" Type="http://schemas.openxmlformats.org/officeDocument/2006/relationships/image" Target="../media/image4484.png"/><Relationship Id="rId97" Type="http://schemas.openxmlformats.org/officeDocument/2006/relationships/customXml" Target="../ink/ink1767.xml"/><Relationship Id="rId104" Type="http://schemas.openxmlformats.org/officeDocument/2006/relationships/image" Target="../media/image4498.png"/><Relationship Id="rId7" Type="http://schemas.openxmlformats.org/officeDocument/2006/relationships/image" Target="../media/image21.wmf"/><Relationship Id="rId71" Type="http://schemas.openxmlformats.org/officeDocument/2006/relationships/customXml" Target="../ink/ink1754.xml"/><Relationship Id="rId92" Type="http://schemas.openxmlformats.org/officeDocument/2006/relationships/image" Target="../media/image4492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4461.png"/><Relationship Id="rId24" Type="http://schemas.openxmlformats.org/officeDocument/2006/relationships/customXml" Target="../ink/ink1730.xml"/><Relationship Id="rId40" Type="http://schemas.openxmlformats.org/officeDocument/2006/relationships/customXml" Target="../ink/ink1738.xml"/><Relationship Id="rId45" Type="http://schemas.openxmlformats.org/officeDocument/2006/relationships/customXml" Target="../ink/ink1741.xml"/><Relationship Id="rId66" Type="http://schemas.openxmlformats.org/officeDocument/2006/relationships/image" Target="../media/image4479.png"/><Relationship Id="rId87" Type="http://schemas.openxmlformats.org/officeDocument/2006/relationships/customXml" Target="../ink/ink1762.xml"/><Relationship Id="rId110" Type="http://schemas.openxmlformats.org/officeDocument/2006/relationships/image" Target="../media/image4501.png"/><Relationship Id="rId61" Type="http://schemas.openxmlformats.org/officeDocument/2006/relationships/customXml" Target="../ink/ink1749.xml"/><Relationship Id="rId82" Type="http://schemas.openxmlformats.org/officeDocument/2006/relationships/image" Target="../media/image4487.png"/><Relationship Id="rId19" Type="http://schemas.openxmlformats.org/officeDocument/2006/relationships/image" Target="../media/image4457.png"/><Relationship Id="rId14" Type="http://schemas.openxmlformats.org/officeDocument/2006/relationships/customXml" Target="../ink/ink1725.xml"/><Relationship Id="rId30" Type="http://schemas.openxmlformats.org/officeDocument/2006/relationships/customXml" Target="../ink/ink1733.xml"/><Relationship Id="rId35" Type="http://schemas.openxmlformats.org/officeDocument/2006/relationships/image" Target="../media/image4464.png"/><Relationship Id="rId56" Type="http://schemas.openxmlformats.org/officeDocument/2006/relationships/image" Target="../media/image4474.png"/><Relationship Id="rId77" Type="http://schemas.openxmlformats.org/officeDocument/2006/relationships/customXml" Target="../ink/ink1757.xml"/><Relationship Id="rId100" Type="http://schemas.openxmlformats.org/officeDocument/2006/relationships/image" Target="../media/image4496.png"/><Relationship Id="rId105" Type="http://schemas.openxmlformats.org/officeDocument/2006/relationships/customXml" Target="../ink/ink1771.xml"/><Relationship Id="rId8" Type="http://schemas.openxmlformats.org/officeDocument/2006/relationships/customXml" Target="../ink/ink1722.xml"/><Relationship Id="rId51" Type="http://schemas.openxmlformats.org/officeDocument/2006/relationships/customXml" Target="../ink/ink1744.xml"/><Relationship Id="rId72" Type="http://schemas.openxmlformats.org/officeDocument/2006/relationships/image" Target="../media/image4482.png"/><Relationship Id="rId93" Type="http://schemas.openxmlformats.org/officeDocument/2006/relationships/customXml" Target="../ink/ink1765.xml"/><Relationship Id="rId98" Type="http://schemas.openxmlformats.org/officeDocument/2006/relationships/image" Target="../media/image4495.png"/><Relationship Id="rId3" Type="http://schemas.openxmlformats.org/officeDocument/2006/relationships/oleObject" Target="../embeddings/oleObject16.bin"/><Relationship Id="rId25" Type="http://schemas.openxmlformats.org/officeDocument/2006/relationships/image" Target="../media/image4460.png"/><Relationship Id="rId46" Type="http://schemas.openxmlformats.org/officeDocument/2006/relationships/image" Target="../media/image4469.png"/><Relationship Id="rId67" Type="http://schemas.openxmlformats.org/officeDocument/2006/relationships/customXml" Target="../ink/ink1752.xml"/><Relationship Id="rId20" Type="http://schemas.openxmlformats.org/officeDocument/2006/relationships/customXml" Target="../ink/ink1728.xml"/><Relationship Id="rId41" Type="http://schemas.openxmlformats.org/officeDocument/2006/relationships/customXml" Target="../ink/ink1739.xml"/><Relationship Id="rId62" Type="http://schemas.openxmlformats.org/officeDocument/2006/relationships/image" Target="../media/image4477.png"/><Relationship Id="rId83" Type="http://schemas.openxmlformats.org/officeDocument/2006/relationships/customXml" Target="../ink/ink1760.xml"/><Relationship Id="rId88" Type="http://schemas.openxmlformats.org/officeDocument/2006/relationships/image" Target="../media/image4490.png"/><Relationship Id="rId111" Type="http://schemas.openxmlformats.org/officeDocument/2006/relationships/customXml" Target="../ink/ink177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21" Type="http://schemas.openxmlformats.org/officeDocument/2006/relationships/customXml" Target="../ink/ink1784.xml"/><Relationship Id="rId42" Type="http://schemas.openxmlformats.org/officeDocument/2006/relationships/image" Target="../media/image35.png"/><Relationship Id="rId47" Type="http://schemas.openxmlformats.org/officeDocument/2006/relationships/customXml" Target="../ink/ink1797.xml"/><Relationship Id="rId63" Type="http://schemas.openxmlformats.org/officeDocument/2006/relationships/customXml" Target="../ink/ink1805.xml"/><Relationship Id="rId68" Type="http://schemas.openxmlformats.org/officeDocument/2006/relationships/image" Target="../media/image48.png"/><Relationship Id="rId7" Type="http://schemas.openxmlformats.org/officeDocument/2006/relationships/customXml" Target="../ink/ink1777.xml"/><Relationship Id="rId71" Type="http://schemas.openxmlformats.org/officeDocument/2006/relationships/customXml" Target="../ink/ink1809.xml"/><Relationship Id="rId2" Type="http://schemas.openxmlformats.org/officeDocument/2006/relationships/image" Target="../media/image22.emf"/><Relationship Id="rId16" Type="http://schemas.openxmlformats.org/officeDocument/2006/relationships/image" Target="../media/image4509.png"/><Relationship Id="rId29" Type="http://schemas.openxmlformats.org/officeDocument/2006/relationships/customXml" Target="../ink/ink1788.xml"/><Relationship Id="rId11" Type="http://schemas.openxmlformats.org/officeDocument/2006/relationships/customXml" Target="../ink/ink1779.xml"/><Relationship Id="rId24" Type="http://schemas.openxmlformats.org/officeDocument/2006/relationships/image" Target="../media/image28.png"/><Relationship Id="rId32" Type="http://schemas.openxmlformats.org/officeDocument/2006/relationships/image" Target="../media/image30.png"/><Relationship Id="rId37" Type="http://schemas.openxmlformats.org/officeDocument/2006/relationships/customXml" Target="../ink/ink1792.xml"/><Relationship Id="rId40" Type="http://schemas.openxmlformats.org/officeDocument/2006/relationships/image" Target="../media/image34.png"/><Relationship Id="rId45" Type="http://schemas.openxmlformats.org/officeDocument/2006/relationships/customXml" Target="../ink/ink1796.xml"/><Relationship Id="rId53" Type="http://schemas.openxmlformats.org/officeDocument/2006/relationships/customXml" Target="../ink/ink1800.xml"/><Relationship Id="rId58" Type="http://schemas.openxmlformats.org/officeDocument/2006/relationships/image" Target="../media/image43.png"/><Relationship Id="rId66" Type="http://schemas.openxmlformats.org/officeDocument/2006/relationships/image" Target="../media/image47.png"/><Relationship Id="rId5" Type="http://schemas.openxmlformats.org/officeDocument/2006/relationships/customXml" Target="../ink/ink1776.xml"/><Relationship Id="rId61" Type="http://schemas.openxmlformats.org/officeDocument/2006/relationships/customXml" Target="../ink/ink1804.xml"/><Relationship Id="rId19" Type="http://schemas.openxmlformats.org/officeDocument/2006/relationships/customXml" Target="../ink/ink1783.xml"/><Relationship Id="rId14" Type="http://schemas.openxmlformats.org/officeDocument/2006/relationships/image" Target="../media/image4508.png"/><Relationship Id="rId22" Type="http://schemas.openxmlformats.org/officeDocument/2006/relationships/image" Target="../media/image27.png"/><Relationship Id="rId27" Type="http://schemas.openxmlformats.org/officeDocument/2006/relationships/customXml" Target="../ink/ink1787.xml"/><Relationship Id="rId30" Type="http://schemas.openxmlformats.org/officeDocument/2006/relationships/image" Target="../media/image29.png"/><Relationship Id="rId35" Type="http://schemas.openxmlformats.org/officeDocument/2006/relationships/customXml" Target="../ink/ink1791.xml"/><Relationship Id="rId43" Type="http://schemas.openxmlformats.org/officeDocument/2006/relationships/customXml" Target="../ink/ink1795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6.png"/><Relationship Id="rId69" Type="http://schemas.openxmlformats.org/officeDocument/2006/relationships/customXml" Target="../ink/ink1808.xml"/><Relationship Id="rId8" Type="http://schemas.openxmlformats.org/officeDocument/2006/relationships/image" Target="../media/image4505.png"/><Relationship Id="rId51" Type="http://schemas.openxmlformats.org/officeDocument/2006/relationships/customXml" Target="../ink/ink1799.xml"/><Relationship Id="rId72" Type="http://schemas.openxmlformats.org/officeDocument/2006/relationships/image" Target="../media/image50.png"/><Relationship Id="rId3" Type="http://schemas.openxmlformats.org/officeDocument/2006/relationships/customXml" Target="../ink/ink1775.xml"/><Relationship Id="rId12" Type="http://schemas.openxmlformats.org/officeDocument/2006/relationships/image" Target="../media/image4507.png"/><Relationship Id="rId17" Type="http://schemas.openxmlformats.org/officeDocument/2006/relationships/customXml" Target="../ink/ink1782.xml"/><Relationship Id="rId25" Type="http://schemas.openxmlformats.org/officeDocument/2006/relationships/customXml" Target="../ink/ink1786.xml"/><Relationship Id="rId33" Type="http://schemas.openxmlformats.org/officeDocument/2006/relationships/customXml" Target="../ink/ink1790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customXml" Target="../ink/ink1803.xml"/><Relationship Id="rId67" Type="http://schemas.openxmlformats.org/officeDocument/2006/relationships/customXml" Target="../ink/ink1807.xml"/><Relationship Id="rId20" Type="http://schemas.openxmlformats.org/officeDocument/2006/relationships/image" Target="../media/image26.png"/><Relationship Id="rId41" Type="http://schemas.openxmlformats.org/officeDocument/2006/relationships/customXml" Target="../ink/ink1794.xml"/><Relationship Id="rId54" Type="http://schemas.openxmlformats.org/officeDocument/2006/relationships/image" Target="../media/image41.png"/><Relationship Id="rId62" Type="http://schemas.openxmlformats.org/officeDocument/2006/relationships/image" Target="../media/image45.png"/><Relationship Id="rId7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4.png"/><Relationship Id="rId15" Type="http://schemas.openxmlformats.org/officeDocument/2006/relationships/customXml" Target="../ink/ink1781.xml"/><Relationship Id="rId23" Type="http://schemas.openxmlformats.org/officeDocument/2006/relationships/customXml" Target="../ink/ink1785.xml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customXml" Target="../ink/ink1798.xml"/><Relationship Id="rId57" Type="http://schemas.openxmlformats.org/officeDocument/2006/relationships/customXml" Target="../ink/ink1802.xml"/><Relationship Id="rId10" Type="http://schemas.openxmlformats.org/officeDocument/2006/relationships/image" Target="../media/image4506.png"/><Relationship Id="rId31" Type="http://schemas.openxmlformats.org/officeDocument/2006/relationships/customXml" Target="../ink/ink1789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1806.xml"/><Relationship Id="rId4" Type="http://schemas.openxmlformats.org/officeDocument/2006/relationships/image" Target="../media/image4503.png"/><Relationship Id="rId9" Type="http://schemas.openxmlformats.org/officeDocument/2006/relationships/customXml" Target="../ink/ink1778.xml"/><Relationship Id="rId13" Type="http://schemas.openxmlformats.org/officeDocument/2006/relationships/customXml" Target="../ink/ink1780.xml"/><Relationship Id="rId18" Type="http://schemas.openxmlformats.org/officeDocument/2006/relationships/image" Target="../media/image25.png"/><Relationship Id="rId39" Type="http://schemas.openxmlformats.org/officeDocument/2006/relationships/customXml" Target="../ink/ink1793.xml"/><Relationship Id="rId34" Type="http://schemas.openxmlformats.org/officeDocument/2006/relationships/image" Target="../media/image31.png"/><Relationship Id="rId50" Type="http://schemas.openxmlformats.org/officeDocument/2006/relationships/image" Target="../media/image39.png"/><Relationship Id="rId55" Type="http://schemas.openxmlformats.org/officeDocument/2006/relationships/customXml" Target="../ink/ink180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3.xml"/><Relationship Id="rId3" Type="http://schemas.openxmlformats.org/officeDocument/2006/relationships/image" Target="../media/image5500.png"/><Relationship Id="rId7" Type="http://schemas.openxmlformats.org/officeDocument/2006/relationships/image" Target="../media/image4511.png"/><Relationship Id="rId2" Type="http://schemas.openxmlformats.org/officeDocument/2006/relationships/customXml" Target="../ink/ink18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12.xml"/><Relationship Id="rId11" Type="http://schemas.openxmlformats.org/officeDocument/2006/relationships/image" Target="../media/image4513.png"/><Relationship Id="rId5" Type="http://schemas.openxmlformats.org/officeDocument/2006/relationships/image" Target="../media/image4510.png"/><Relationship Id="rId10" Type="http://schemas.openxmlformats.org/officeDocument/2006/relationships/customXml" Target="../ink/ink1814.xml"/><Relationship Id="rId4" Type="http://schemas.openxmlformats.org/officeDocument/2006/relationships/customXml" Target="../ink/ink1811.xml"/><Relationship Id="rId9" Type="http://schemas.openxmlformats.org/officeDocument/2006/relationships/image" Target="../media/image451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70.png"/><Relationship Id="rId671" Type="http://schemas.openxmlformats.org/officeDocument/2006/relationships/image" Target="../media/image4838.png"/><Relationship Id="rId21" Type="http://schemas.openxmlformats.org/officeDocument/2006/relationships/image" Target="../media/image4522.png"/><Relationship Id="rId324" Type="http://schemas.openxmlformats.org/officeDocument/2006/relationships/image" Target="../media/image4668.png"/><Relationship Id="rId531" Type="http://schemas.openxmlformats.org/officeDocument/2006/relationships/image" Target="../media/image4769.png"/><Relationship Id="rId629" Type="http://schemas.openxmlformats.org/officeDocument/2006/relationships/image" Target="../media/image4817.png"/><Relationship Id="rId170" Type="http://schemas.openxmlformats.org/officeDocument/2006/relationships/customXml" Target="../ink/ink1899.xml"/><Relationship Id="rId268" Type="http://schemas.openxmlformats.org/officeDocument/2006/relationships/image" Target="../media/image4641.png"/><Relationship Id="rId475" Type="http://schemas.openxmlformats.org/officeDocument/2006/relationships/customXml" Target="../ink/ink2052.xml"/><Relationship Id="rId682" Type="http://schemas.openxmlformats.org/officeDocument/2006/relationships/customXml" Target="../ink/ink2157.xml"/><Relationship Id="rId32" Type="http://schemas.openxmlformats.org/officeDocument/2006/relationships/customXml" Target="../ink/ink1830.xml"/><Relationship Id="rId128" Type="http://schemas.openxmlformats.org/officeDocument/2006/relationships/customXml" Target="../ink/ink1878.xml"/><Relationship Id="rId335" Type="http://schemas.openxmlformats.org/officeDocument/2006/relationships/customXml" Target="../ink/ink1982.xml"/><Relationship Id="rId542" Type="http://schemas.openxmlformats.org/officeDocument/2006/relationships/customXml" Target="../ink/ink2086.xml"/><Relationship Id="rId181" Type="http://schemas.openxmlformats.org/officeDocument/2006/relationships/customXml" Target="../ink/ink1905.xml"/><Relationship Id="rId402" Type="http://schemas.openxmlformats.org/officeDocument/2006/relationships/image" Target="../media/image4707.png"/><Relationship Id="rId279" Type="http://schemas.openxmlformats.org/officeDocument/2006/relationships/customXml" Target="../ink/ink1954.xml"/><Relationship Id="rId486" Type="http://schemas.openxmlformats.org/officeDocument/2006/relationships/customXml" Target="../ink/ink2058.xml"/><Relationship Id="rId693" Type="http://schemas.openxmlformats.org/officeDocument/2006/relationships/image" Target="../media/image4847.png"/><Relationship Id="rId707" Type="http://schemas.openxmlformats.org/officeDocument/2006/relationships/image" Target="../media/image4854.png"/><Relationship Id="rId43" Type="http://schemas.openxmlformats.org/officeDocument/2006/relationships/image" Target="../media/image4533.png"/><Relationship Id="rId139" Type="http://schemas.openxmlformats.org/officeDocument/2006/relationships/image" Target="../media/image4580.png"/><Relationship Id="rId346" Type="http://schemas.openxmlformats.org/officeDocument/2006/relationships/image" Target="../media/image4679.png"/><Relationship Id="rId553" Type="http://schemas.openxmlformats.org/officeDocument/2006/relationships/image" Target="../media/image4780.png"/><Relationship Id="rId192" Type="http://schemas.openxmlformats.org/officeDocument/2006/relationships/image" Target="../media/image4604.png"/><Relationship Id="rId206" Type="http://schemas.openxmlformats.org/officeDocument/2006/relationships/image" Target="../media/image4611.png"/><Relationship Id="rId413" Type="http://schemas.openxmlformats.org/officeDocument/2006/relationships/customXml" Target="../ink/ink2021.xml"/><Relationship Id="rId497" Type="http://schemas.openxmlformats.org/officeDocument/2006/relationships/image" Target="../media/image4752.png"/><Relationship Id="rId620" Type="http://schemas.openxmlformats.org/officeDocument/2006/relationships/customXml" Target="../ink/ink2126.xml"/><Relationship Id="rId718" Type="http://schemas.openxmlformats.org/officeDocument/2006/relationships/image" Target="../media/image4859.png"/><Relationship Id="rId357" Type="http://schemas.openxmlformats.org/officeDocument/2006/relationships/customXml" Target="../ink/ink1993.xml"/><Relationship Id="rId54" Type="http://schemas.openxmlformats.org/officeDocument/2006/relationships/customXml" Target="../ink/ink1841.xml"/><Relationship Id="rId217" Type="http://schemas.openxmlformats.org/officeDocument/2006/relationships/customXml" Target="../ink/ink1923.xml"/><Relationship Id="rId564" Type="http://schemas.openxmlformats.org/officeDocument/2006/relationships/image" Target="../media/image4785.png"/><Relationship Id="rId424" Type="http://schemas.openxmlformats.org/officeDocument/2006/relationships/image" Target="../media/image4717.png"/><Relationship Id="rId631" Type="http://schemas.openxmlformats.org/officeDocument/2006/relationships/image" Target="../media/image4818.png"/><Relationship Id="rId729" Type="http://schemas.openxmlformats.org/officeDocument/2006/relationships/customXml" Target="../ink/ink2181.xml"/><Relationship Id="rId270" Type="http://schemas.openxmlformats.org/officeDocument/2006/relationships/image" Target="../media/image4642.png"/><Relationship Id="rId65" Type="http://schemas.openxmlformats.org/officeDocument/2006/relationships/image" Target="../media/image4544.png"/><Relationship Id="rId130" Type="http://schemas.openxmlformats.org/officeDocument/2006/relationships/customXml" Target="../ink/ink1879.xml"/><Relationship Id="rId368" Type="http://schemas.openxmlformats.org/officeDocument/2006/relationships/image" Target="../media/image4690.png"/><Relationship Id="rId575" Type="http://schemas.openxmlformats.org/officeDocument/2006/relationships/image" Target="../media/image4790.png"/><Relationship Id="rId228" Type="http://schemas.openxmlformats.org/officeDocument/2006/relationships/image" Target="../media/image4622.png"/><Relationship Id="rId435" Type="http://schemas.openxmlformats.org/officeDocument/2006/relationships/customXml" Target="../ink/ink2032.xml"/><Relationship Id="rId642" Type="http://schemas.openxmlformats.org/officeDocument/2006/relationships/customXml" Target="../ink/ink2137.xml"/><Relationship Id="rId281" Type="http://schemas.openxmlformats.org/officeDocument/2006/relationships/customXml" Target="../ink/ink1955.xml"/><Relationship Id="rId502" Type="http://schemas.openxmlformats.org/officeDocument/2006/relationships/customXml" Target="../ink/ink2066.xml"/><Relationship Id="rId76" Type="http://schemas.openxmlformats.org/officeDocument/2006/relationships/customXml" Target="../ink/ink1852.xml"/><Relationship Id="rId141" Type="http://schemas.openxmlformats.org/officeDocument/2006/relationships/image" Target="../media/image4581.png"/><Relationship Id="rId379" Type="http://schemas.openxmlformats.org/officeDocument/2006/relationships/customXml" Target="../ink/ink2004.xml"/><Relationship Id="rId586" Type="http://schemas.openxmlformats.org/officeDocument/2006/relationships/customXml" Target="../ink/ink2109.xml"/><Relationship Id="rId7" Type="http://schemas.openxmlformats.org/officeDocument/2006/relationships/image" Target="../media/image4515.png"/><Relationship Id="rId239" Type="http://schemas.openxmlformats.org/officeDocument/2006/relationships/customXml" Target="../ink/ink1934.xml"/><Relationship Id="rId446" Type="http://schemas.openxmlformats.org/officeDocument/2006/relationships/image" Target="../media/image4728.png"/><Relationship Id="rId653" Type="http://schemas.openxmlformats.org/officeDocument/2006/relationships/image" Target="../media/image4829.png"/><Relationship Id="rId292" Type="http://schemas.openxmlformats.org/officeDocument/2006/relationships/image" Target="../media/image4653.png"/><Relationship Id="rId306" Type="http://schemas.openxmlformats.org/officeDocument/2006/relationships/image" Target="../media/image4659.png"/><Relationship Id="rId87" Type="http://schemas.openxmlformats.org/officeDocument/2006/relationships/image" Target="../media/image4555.png"/><Relationship Id="rId513" Type="http://schemas.openxmlformats.org/officeDocument/2006/relationships/image" Target="../media/image4760.png"/><Relationship Id="rId597" Type="http://schemas.openxmlformats.org/officeDocument/2006/relationships/image" Target="../media/image4801.png"/><Relationship Id="rId720" Type="http://schemas.openxmlformats.org/officeDocument/2006/relationships/image" Target="../media/image4860.png"/><Relationship Id="rId152" Type="http://schemas.openxmlformats.org/officeDocument/2006/relationships/customXml" Target="../ink/ink1890.xml"/><Relationship Id="rId457" Type="http://schemas.openxmlformats.org/officeDocument/2006/relationships/customXml" Target="../ink/ink2043.xml"/><Relationship Id="rId664" Type="http://schemas.openxmlformats.org/officeDocument/2006/relationships/customXml" Target="../ink/ink2148.xml"/><Relationship Id="rId14" Type="http://schemas.openxmlformats.org/officeDocument/2006/relationships/customXml" Target="../ink/ink1821.xml"/><Relationship Id="rId317" Type="http://schemas.openxmlformats.org/officeDocument/2006/relationships/customXml" Target="../ink/ink1973.xml"/><Relationship Id="rId524" Type="http://schemas.openxmlformats.org/officeDocument/2006/relationships/customXml" Target="../ink/ink2077.xml"/><Relationship Id="rId731" Type="http://schemas.openxmlformats.org/officeDocument/2006/relationships/customXml" Target="../ink/ink2182.xml"/><Relationship Id="rId98" Type="http://schemas.openxmlformats.org/officeDocument/2006/relationships/customXml" Target="../ink/ink1863.xml"/><Relationship Id="rId163" Type="http://schemas.openxmlformats.org/officeDocument/2006/relationships/image" Target="../media/image4591.png"/><Relationship Id="rId370" Type="http://schemas.openxmlformats.org/officeDocument/2006/relationships/image" Target="../media/image4691.png"/><Relationship Id="rId230" Type="http://schemas.openxmlformats.org/officeDocument/2006/relationships/image" Target="../media/image4623.png"/><Relationship Id="rId468" Type="http://schemas.openxmlformats.org/officeDocument/2006/relationships/image" Target="../media/image4739.png"/><Relationship Id="rId675" Type="http://schemas.openxmlformats.org/officeDocument/2006/relationships/image" Target="../media/image4839.png"/><Relationship Id="rId25" Type="http://schemas.openxmlformats.org/officeDocument/2006/relationships/image" Target="../media/image4524.png"/><Relationship Id="rId328" Type="http://schemas.openxmlformats.org/officeDocument/2006/relationships/image" Target="../media/image4670.png"/><Relationship Id="rId535" Type="http://schemas.openxmlformats.org/officeDocument/2006/relationships/image" Target="../media/image4771.png"/><Relationship Id="rId742" Type="http://schemas.openxmlformats.org/officeDocument/2006/relationships/image" Target="../media/image4870.png"/><Relationship Id="rId174" Type="http://schemas.openxmlformats.org/officeDocument/2006/relationships/image" Target="../media/image4596.png"/><Relationship Id="rId381" Type="http://schemas.openxmlformats.org/officeDocument/2006/relationships/customXml" Target="../ink/ink2005.xml"/><Relationship Id="rId602" Type="http://schemas.openxmlformats.org/officeDocument/2006/relationships/customXml" Target="../ink/ink2117.xml"/><Relationship Id="rId241" Type="http://schemas.openxmlformats.org/officeDocument/2006/relationships/customXml" Target="../ink/ink1935.xml"/><Relationship Id="rId479" Type="http://schemas.openxmlformats.org/officeDocument/2006/relationships/image" Target="../media/image4743.png"/><Relationship Id="rId686" Type="http://schemas.openxmlformats.org/officeDocument/2006/relationships/customXml" Target="../ink/ink2159.xml"/><Relationship Id="rId36" Type="http://schemas.openxmlformats.org/officeDocument/2006/relationships/customXml" Target="../ink/ink1832.xml"/><Relationship Id="rId339" Type="http://schemas.openxmlformats.org/officeDocument/2006/relationships/customXml" Target="../ink/ink1984.xml"/><Relationship Id="rId546" Type="http://schemas.openxmlformats.org/officeDocument/2006/relationships/customXml" Target="../ink/ink2088.xml"/><Relationship Id="rId101" Type="http://schemas.openxmlformats.org/officeDocument/2006/relationships/image" Target="../media/image4562.png"/><Relationship Id="rId185" Type="http://schemas.openxmlformats.org/officeDocument/2006/relationships/customXml" Target="../ink/ink1907.xml"/><Relationship Id="rId406" Type="http://schemas.openxmlformats.org/officeDocument/2006/relationships/image" Target="../media/image4709.png"/><Relationship Id="rId392" Type="http://schemas.openxmlformats.org/officeDocument/2006/relationships/image" Target="../media/image4702.png"/><Relationship Id="rId613" Type="http://schemas.openxmlformats.org/officeDocument/2006/relationships/image" Target="../media/image4809.png"/><Relationship Id="rId697" Type="http://schemas.openxmlformats.org/officeDocument/2006/relationships/image" Target="../media/image4849.png"/><Relationship Id="rId252" Type="http://schemas.openxmlformats.org/officeDocument/2006/relationships/image" Target="../media/image4634.png"/><Relationship Id="rId47" Type="http://schemas.openxmlformats.org/officeDocument/2006/relationships/image" Target="../media/image4535.png"/><Relationship Id="rId112" Type="http://schemas.openxmlformats.org/officeDocument/2006/relationships/customXml" Target="../ink/ink1870.xml"/><Relationship Id="rId557" Type="http://schemas.openxmlformats.org/officeDocument/2006/relationships/image" Target="../media/image4782.png"/><Relationship Id="rId196" Type="http://schemas.openxmlformats.org/officeDocument/2006/relationships/image" Target="../media/image4606.png"/><Relationship Id="rId417" Type="http://schemas.openxmlformats.org/officeDocument/2006/relationships/customXml" Target="../ink/ink2023.xml"/><Relationship Id="rId624" Type="http://schemas.openxmlformats.org/officeDocument/2006/relationships/customXml" Target="../ink/ink2128.xml"/><Relationship Id="rId263" Type="http://schemas.openxmlformats.org/officeDocument/2006/relationships/customXml" Target="../ink/ink1946.xml"/><Relationship Id="rId470" Type="http://schemas.openxmlformats.org/officeDocument/2006/relationships/image" Target="../media/image4740.png"/><Relationship Id="rId58" Type="http://schemas.openxmlformats.org/officeDocument/2006/relationships/customXml" Target="../ink/ink1843.xml"/><Relationship Id="rId123" Type="http://schemas.openxmlformats.org/officeDocument/2006/relationships/image" Target="../media/image4573.png"/><Relationship Id="rId330" Type="http://schemas.openxmlformats.org/officeDocument/2006/relationships/image" Target="../media/image4671.png"/><Relationship Id="rId568" Type="http://schemas.openxmlformats.org/officeDocument/2006/relationships/customXml" Target="../ink/ink2100.xml"/><Relationship Id="rId428" Type="http://schemas.openxmlformats.org/officeDocument/2006/relationships/image" Target="../media/image4719.png"/><Relationship Id="rId635" Type="http://schemas.openxmlformats.org/officeDocument/2006/relationships/image" Target="../media/image4820.png"/><Relationship Id="rId274" Type="http://schemas.openxmlformats.org/officeDocument/2006/relationships/image" Target="../media/image4644.png"/><Relationship Id="rId481" Type="http://schemas.openxmlformats.org/officeDocument/2006/relationships/image" Target="../media/image4744.png"/><Relationship Id="rId702" Type="http://schemas.openxmlformats.org/officeDocument/2006/relationships/customXml" Target="../ink/ink2167.xml"/><Relationship Id="rId69" Type="http://schemas.openxmlformats.org/officeDocument/2006/relationships/image" Target="../media/image4546.png"/><Relationship Id="rId134" Type="http://schemas.openxmlformats.org/officeDocument/2006/relationships/customXml" Target="../ink/ink1881.xml"/><Relationship Id="rId579" Type="http://schemas.openxmlformats.org/officeDocument/2006/relationships/image" Target="../media/image4792.png"/><Relationship Id="rId341" Type="http://schemas.openxmlformats.org/officeDocument/2006/relationships/customXml" Target="../ink/ink1985.xml"/><Relationship Id="rId439" Type="http://schemas.openxmlformats.org/officeDocument/2006/relationships/customXml" Target="../ink/ink2034.xml"/><Relationship Id="rId646" Type="http://schemas.openxmlformats.org/officeDocument/2006/relationships/customXml" Target="../ink/ink2139.xml"/><Relationship Id="rId201" Type="http://schemas.openxmlformats.org/officeDocument/2006/relationships/customXml" Target="../ink/ink1915.xml"/><Relationship Id="rId285" Type="http://schemas.openxmlformats.org/officeDocument/2006/relationships/customXml" Target="../ink/ink1957.xml"/><Relationship Id="rId506" Type="http://schemas.openxmlformats.org/officeDocument/2006/relationships/customXml" Target="../ink/ink2068.xml"/><Relationship Id="rId492" Type="http://schemas.openxmlformats.org/officeDocument/2006/relationships/customXml" Target="../ink/ink2061.xml"/><Relationship Id="rId713" Type="http://schemas.openxmlformats.org/officeDocument/2006/relationships/image" Target="../media/image4857.png"/><Relationship Id="rId145" Type="http://schemas.openxmlformats.org/officeDocument/2006/relationships/image" Target="../media/image3279.png"/><Relationship Id="rId352" Type="http://schemas.openxmlformats.org/officeDocument/2006/relationships/image" Target="../media/image4682.png"/><Relationship Id="rId212" Type="http://schemas.openxmlformats.org/officeDocument/2006/relationships/image" Target="../media/image4614.png"/><Relationship Id="rId657" Type="http://schemas.openxmlformats.org/officeDocument/2006/relationships/image" Target="../media/image4831.png"/><Relationship Id="rId296" Type="http://schemas.openxmlformats.org/officeDocument/2006/relationships/image" Target="../media/image4654.png"/><Relationship Id="rId517" Type="http://schemas.openxmlformats.org/officeDocument/2006/relationships/image" Target="../media/image4762.png"/><Relationship Id="rId724" Type="http://schemas.openxmlformats.org/officeDocument/2006/relationships/image" Target="../media/image4862.png"/><Relationship Id="rId60" Type="http://schemas.openxmlformats.org/officeDocument/2006/relationships/customXml" Target="../ink/ink1844.xml"/><Relationship Id="rId156" Type="http://schemas.openxmlformats.org/officeDocument/2006/relationships/customXml" Target="../ink/ink1892.xml"/><Relationship Id="rId363" Type="http://schemas.openxmlformats.org/officeDocument/2006/relationships/customXml" Target="../ink/ink1996.xml"/><Relationship Id="rId570" Type="http://schemas.openxmlformats.org/officeDocument/2006/relationships/customXml" Target="../ink/ink2101.xml"/><Relationship Id="rId223" Type="http://schemas.openxmlformats.org/officeDocument/2006/relationships/customXml" Target="../ink/ink1926.xml"/><Relationship Id="rId430" Type="http://schemas.openxmlformats.org/officeDocument/2006/relationships/image" Target="../media/image4720.png"/><Relationship Id="rId668" Type="http://schemas.openxmlformats.org/officeDocument/2006/relationships/customXml" Target="../ink/ink2150.xml"/><Relationship Id="rId18" Type="http://schemas.openxmlformats.org/officeDocument/2006/relationships/customXml" Target="../ink/ink1823.xml"/><Relationship Id="rId528" Type="http://schemas.openxmlformats.org/officeDocument/2006/relationships/customXml" Target="../ink/ink2079.xml"/><Relationship Id="rId735" Type="http://schemas.openxmlformats.org/officeDocument/2006/relationships/customXml" Target="../ink/ink2184.xml"/><Relationship Id="rId167" Type="http://schemas.openxmlformats.org/officeDocument/2006/relationships/image" Target="../media/image4593.png"/><Relationship Id="rId374" Type="http://schemas.openxmlformats.org/officeDocument/2006/relationships/image" Target="../media/image4693.png"/><Relationship Id="rId581" Type="http://schemas.openxmlformats.org/officeDocument/2006/relationships/image" Target="../media/image4793.png"/><Relationship Id="rId71" Type="http://schemas.openxmlformats.org/officeDocument/2006/relationships/image" Target="../media/image4547.png"/><Relationship Id="rId234" Type="http://schemas.openxmlformats.org/officeDocument/2006/relationships/image" Target="../media/image4625.png"/><Relationship Id="rId679" Type="http://schemas.openxmlformats.org/officeDocument/2006/relationships/image" Target="../media/image3690.png"/><Relationship Id="rId2" Type="http://schemas.openxmlformats.org/officeDocument/2006/relationships/customXml" Target="../ink/ink1815.xml"/><Relationship Id="rId29" Type="http://schemas.openxmlformats.org/officeDocument/2006/relationships/image" Target="../media/image4526.png"/><Relationship Id="rId441" Type="http://schemas.openxmlformats.org/officeDocument/2006/relationships/customXml" Target="../ink/ink2035.xml"/><Relationship Id="rId539" Type="http://schemas.openxmlformats.org/officeDocument/2006/relationships/image" Target="../media/image4773.png"/><Relationship Id="rId746" Type="http://schemas.openxmlformats.org/officeDocument/2006/relationships/image" Target="../media/image4872.png"/><Relationship Id="rId178" Type="http://schemas.openxmlformats.org/officeDocument/2006/relationships/image" Target="../media/image4598.png"/><Relationship Id="rId301" Type="http://schemas.openxmlformats.org/officeDocument/2006/relationships/customXml" Target="../ink/ink1965.xml"/><Relationship Id="rId82" Type="http://schemas.openxmlformats.org/officeDocument/2006/relationships/customXml" Target="../ink/ink1855.xml"/><Relationship Id="rId385" Type="http://schemas.openxmlformats.org/officeDocument/2006/relationships/customXml" Target="../ink/ink2007.xml"/><Relationship Id="rId592" Type="http://schemas.openxmlformats.org/officeDocument/2006/relationships/customXml" Target="../ink/ink2112.xml"/><Relationship Id="rId606" Type="http://schemas.openxmlformats.org/officeDocument/2006/relationships/customXml" Target="../ink/ink2119.xml"/><Relationship Id="rId245" Type="http://schemas.openxmlformats.org/officeDocument/2006/relationships/customXml" Target="../ink/ink1937.xml"/><Relationship Id="rId452" Type="http://schemas.openxmlformats.org/officeDocument/2006/relationships/image" Target="../media/image4731.png"/><Relationship Id="rId105" Type="http://schemas.openxmlformats.org/officeDocument/2006/relationships/image" Target="../media/image4564.png"/><Relationship Id="rId312" Type="http://schemas.openxmlformats.org/officeDocument/2006/relationships/image" Target="../media/image4662.png"/><Relationship Id="rId93" Type="http://schemas.openxmlformats.org/officeDocument/2006/relationships/image" Target="../media/image4558.png"/><Relationship Id="rId189" Type="http://schemas.openxmlformats.org/officeDocument/2006/relationships/customXml" Target="../ink/ink1909.xml"/><Relationship Id="rId396" Type="http://schemas.openxmlformats.org/officeDocument/2006/relationships/image" Target="../media/image4704.png"/><Relationship Id="rId617" Type="http://schemas.openxmlformats.org/officeDocument/2006/relationships/image" Target="../media/image4811.png"/><Relationship Id="rId256" Type="http://schemas.openxmlformats.org/officeDocument/2006/relationships/image" Target="../media/image4636.png"/><Relationship Id="rId463" Type="http://schemas.openxmlformats.org/officeDocument/2006/relationships/customXml" Target="../ink/ink2046.xml"/><Relationship Id="rId670" Type="http://schemas.openxmlformats.org/officeDocument/2006/relationships/customXml" Target="../ink/ink2151.xml"/><Relationship Id="rId116" Type="http://schemas.openxmlformats.org/officeDocument/2006/relationships/customXml" Target="../ink/ink1872.xml"/><Relationship Id="rId323" Type="http://schemas.openxmlformats.org/officeDocument/2006/relationships/customXml" Target="../ink/ink1976.xml"/><Relationship Id="rId530" Type="http://schemas.openxmlformats.org/officeDocument/2006/relationships/customXml" Target="../ink/ink2080.xml"/><Relationship Id="rId20" Type="http://schemas.openxmlformats.org/officeDocument/2006/relationships/customXml" Target="../ink/ink1824.xml"/><Relationship Id="rId628" Type="http://schemas.openxmlformats.org/officeDocument/2006/relationships/customXml" Target="../ink/ink2130.xml"/><Relationship Id="rId225" Type="http://schemas.openxmlformats.org/officeDocument/2006/relationships/customXml" Target="../ink/ink1927.xml"/><Relationship Id="rId267" Type="http://schemas.openxmlformats.org/officeDocument/2006/relationships/customXml" Target="../ink/ink1948.xml"/><Relationship Id="rId432" Type="http://schemas.openxmlformats.org/officeDocument/2006/relationships/image" Target="../media/image4721.png"/><Relationship Id="rId474" Type="http://schemas.openxmlformats.org/officeDocument/2006/relationships/image" Target="../media/image4742.png"/><Relationship Id="rId127" Type="http://schemas.openxmlformats.org/officeDocument/2006/relationships/image" Target="../media/image4574.png"/><Relationship Id="rId681" Type="http://schemas.openxmlformats.org/officeDocument/2006/relationships/image" Target="../media/image4841.png"/><Relationship Id="rId737" Type="http://schemas.openxmlformats.org/officeDocument/2006/relationships/customXml" Target="../ink/ink2185.xml"/><Relationship Id="rId31" Type="http://schemas.openxmlformats.org/officeDocument/2006/relationships/image" Target="../media/image4527.png"/><Relationship Id="rId73" Type="http://schemas.openxmlformats.org/officeDocument/2006/relationships/image" Target="../media/image4548.png"/><Relationship Id="rId169" Type="http://schemas.openxmlformats.org/officeDocument/2006/relationships/image" Target="../media/image4594.png"/><Relationship Id="rId334" Type="http://schemas.openxmlformats.org/officeDocument/2006/relationships/image" Target="../media/image4673.png"/><Relationship Id="rId376" Type="http://schemas.openxmlformats.org/officeDocument/2006/relationships/image" Target="../media/image4694.png"/><Relationship Id="rId541" Type="http://schemas.openxmlformats.org/officeDocument/2006/relationships/image" Target="../media/image4774.png"/><Relationship Id="rId583" Type="http://schemas.openxmlformats.org/officeDocument/2006/relationships/image" Target="../media/image4794.png"/><Relationship Id="rId639" Type="http://schemas.openxmlformats.org/officeDocument/2006/relationships/image" Target="../media/image4822.png"/><Relationship Id="rId4" Type="http://schemas.openxmlformats.org/officeDocument/2006/relationships/customXml" Target="../ink/ink1816.xml"/><Relationship Id="rId180" Type="http://schemas.openxmlformats.org/officeDocument/2006/relationships/image" Target="../media/image4599.png"/><Relationship Id="rId236" Type="http://schemas.openxmlformats.org/officeDocument/2006/relationships/image" Target="../media/image4626.png"/><Relationship Id="rId278" Type="http://schemas.openxmlformats.org/officeDocument/2006/relationships/image" Target="../media/image4646.png"/><Relationship Id="rId401" Type="http://schemas.openxmlformats.org/officeDocument/2006/relationships/customXml" Target="../ink/ink2015.xml"/><Relationship Id="rId443" Type="http://schemas.openxmlformats.org/officeDocument/2006/relationships/customXml" Target="../ink/ink2036.xml"/><Relationship Id="rId650" Type="http://schemas.openxmlformats.org/officeDocument/2006/relationships/customXml" Target="../ink/ink2141.xml"/><Relationship Id="rId303" Type="http://schemas.openxmlformats.org/officeDocument/2006/relationships/customXml" Target="../ink/ink1966.xml"/><Relationship Id="rId485" Type="http://schemas.openxmlformats.org/officeDocument/2006/relationships/image" Target="../media/image4746.png"/><Relationship Id="rId692" Type="http://schemas.openxmlformats.org/officeDocument/2006/relationships/customXml" Target="../ink/ink2162.xml"/><Relationship Id="rId706" Type="http://schemas.openxmlformats.org/officeDocument/2006/relationships/customXml" Target="../ink/ink2169.xml"/><Relationship Id="rId748" Type="http://schemas.openxmlformats.org/officeDocument/2006/relationships/image" Target="../media/image4873.png"/><Relationship Id="rId42" Type="http://schemas.openxmlformats.org/officeDocument/2006/relationships/customXml" Target="../ink/ink1835.xml"/><Relationship Id="rId84" Type="http://schemas.openxmlformats.org/officeDocument/2006/relationships/customXml" Target="../ink/ink1856.xml"/><Relationship Id="rId138" Type="http://schemas.openxmlformats.org/officeDocument/2006/relationships/customXml" Target="../ink/ink1883.xml"/><Relationship Id="rId345" Type="http://schemas.openxmlformats.org/officeDocument/2006/relationships/customXml" Target="../ink/ink1987.xml"/><Relationship Id="rId387" Type="http://schemas.openxmlformats.org/officeDocument/2006/relationships/customXml" Target="../ink/ink2008.xml"/><Relationship Id="rId510" Type="http://schemas.openxmlformats.org/officeDocument/2006/relationships/customXml" Target="../ink/ink2070.xml"/><Relationship Id="rId552" Type="http://schemas.openxmlformats.org/officeDocument/2006/relationships/customXml" Target="../ink/ink2091.xml"/><Relationship Id="rId594" Type="http://schemas.openxmlformats.org/officeDocument/2006/relationships/customXml" Target="../ink/ink2113.xml"/><Relationship Id="rId608" Type="http://schemas.openxmlformats.org/officeDocument/2006/relationships/customXml" Target="../ink/ink2120.xml"/><Relationship Id="rId191" Type="http://schemas.openxmlformats.org/officeDocument/2006/relationships/customXml" Target="../ink/ink1910.xml"/><Relationship Id="rId205" Type="http://schemas.openxmlformats.org/officeDocument/2006/relationships/customXml" Target="../ink/ink1917.xml"/><Relationship Id="rId247" Type="http://schemas.openxmlformats.org/officeDocument/2006/relationships/customXml" Target="../ink/ink1938.xml"/><Relationship Id="rId412" Type="http://schemas.openxmlformats.org/officeDocument/2006/relationships/image" Target="../media/image4712.png"/><Relationship Id="rId107" Type="http://schemas.openxmlformats.org/officeDocument/2006/relationships/image" Target="../media/image4565.png"/><Relationship Id="rId289" Type="http://schemas.openxmlformats.org/officeDocument/2006/relationships/customXml" Target="../ink/ink1959.xml"/><Relationship Id="rId454" Type="http://schemas.openxmlformats.org/officeDocument/2006/relationships/image" Target="../media/image4732.png"/><Relationship Id="rId496" Type="http://schemas.openxmlformats.org/officeDocument/2006/relationships/customXml" Target="../ink/ink2063.xml"/><Relationship Id="rId661" Type="http://schemas.openxmlformats.org/officeDocument/2006/relationships/image" Target="../media/image4833.png"/><Relationship Id="rId717" Type="http://schemas.openxmlformats.org/officeDocument/2006/relationships/customXml" Target="../ink/ink2175.xml"/><Relationship Id="rId11" Type="http://schemas.openxmlformats.org/officeDocument/2006/relationships/image" Target="../media/image4517.png"/><Relationship Id="rId53" Type="http://schemas.openxmlformats.org/officeDocument/2006/relationships/image" Target="../media/image4538.png"/><Relationship Id="rId149" Type="http://schemas.openxmlformats.org/officeDocument/2006/relationships/image" Target="../media/image4584.png"/><Relationship Id="rId314" Type="http://schemas.openxmlformats.org/officeDocument/2006/relationships/image" Target="../media/image4663.png"/><Relationship Id="rId356" Type="http://schemas.openxmlformats.org/officeDocument/2006/relationships/image" Target="../media/image4684.png"/><Relationship Id="rId398" Type="http://schemas.openxmlformats.org/officeDocument/2006/relationships/image" Target="../media/image4705.png"/><Relationship Id="rId521" Type="http://schemas.openxmlformats.org/officeDocument/2006/relationships/image" Target="../media/image4764.png"/><Relationship Id="rId563" Type="http://schemas.openxmlformats.org/officeDocument/2006/relationships/customXml" Target="../ink/ink2097.xml"/><Relationship Id="rId619" Type="http://schemas.openxmlformats.org/officeDocument/2006/relationships/image" Target="../media/image4812.png"/><Relationship Id="rId95" Type="http://schemas.openxmlformats.org/officeDocument/2006/relationships/image" Target="../media/image4559.png"/><Relationship Id="rId160" Type="http://schemas.openxmlformats.org/officeDocument/2006/relationships/customXml" Target="../ink/ink1894.xml"/><Relationship Id="rId216" Type="http://schemas.openxmlformats.org/officeDocument/2006/relationships/image" Target="../media/image4616.png"/><Relationship Id="rId423" Type="http://schemas.openxmlformats.org/officeDocument/2006/relationships/customXml" Target="../ink/ink2026.xml"/><Relationship Id="rId258" Type="http://schemas.openxmlformats.org/officeDocument/2006/relationships/image" Target="../media/image3400.png"/><Relationship Id="rId465" Type="http://schemas.openxmlformats.org/officeDocument/2006/relationships/customXml" Target="../ink/ink2047.xml"/><Relationship Id="rId630" Type="http://schemas.openxmlformats.org/officeDocument/2006/relationships/customXml" Target="../ink/ink2131.xml"/><Relationship Id="rId672" Type="http://schemas.openxmlformats.org/officeDocument/2006/relationships/customXml" Target="../ink/ink2152.xml"/><Relationship Id="rId728" Type="http://schemas.openxmlformats.org/officeDocument/2006/relationships/image" Target="../media/image4864.png"/><Relationship Id="rId22" Type="http://schemas.openxmlformats.org/officeDocument/2006/relationships/customXml" Target="../ink/ink1825.xml"/><Relationship Id="rId64" Type="http://schemas.openxmlformats.org/officeDocument/2006/relationships/customXml" Target="../ink/ink1846.xml"/><Relationship Id="rId118" Type="http://schemas.openxmlformats.org/officeDocument/2006/relationships/customXml" Target="../ink/ink1873.xml"/><Relationship Id="rId325" Type="http://schemas.openxmlformats.org/officeDocument/2006/relationships/customXml" Target="../ink/ink1977.xml"/><Relationship Id="rId367" Type="http://schemas.openxmlformats.org/officeDocument/2006/relationships/customXml" Target="../ink/ink1998.xml"/><Relationship Id="rId532" Type="http://schemas.openxmlformats.org/officeDocument/2006/relationships/customXml" Target="../ink/ink2081.xml"/><Relationship Id="rId574" Type="http://schemas.openxmlformats.org/officeDocument/2006/relationships/customXml" Target="../ink/ink2103.xml"/><Relationship Id="rId171" Type="http://schemas.openxmlformats.org/officeDocument/2006/relationships/customXml" Target="../ink/ink1900.xml"/><Relationship Id="rId227" Type="http://schemas.openxmlformats.org/officeDocument/2006/relationships/customXml" Target="../ink/ink1928.xml"/><Relationship Id="rId269" Type="http://schemas.openxmlformats.org/officeDocument/2006/relationships/customXml" Target="../ink/ink1949.xml"/><Relationship Id="rId434" Type="http://schemas.openxmlformats.org/officeDocument/2006/relationships/image" Target="../media/image4722.png"/><Relationship Id="rId476" Type="http://schemas.openxmlformats.org/officeDocument/2006/relationships/image" Target="../media/image3934.png"/><Relationship Id="rId641" Type="http://schemas.openxmlformats.org/officeDocument/2006/relationships/image" Target="../media/image4823.png"/><Relationship Id="rId683" Type="http://schemas.openxmlformats.org/officeDocument/2006/relationships/image" Target="../media/image4842.png"/><Relationship Id="rId739" Type="http://schemas.openxmlformats.org/officeDocument/2006/relationships/customXml" Target="../ink/ink2186.xml"/><Relationship Id="rId33" Type="http://schemas.openxmlformats.org/officeDocument/2006/relationships/image" Target="../media/image4528.png"/><Relationship Id="rId129" Type="http://schemas.openxmlformats.org/officeDocument/2006/relationships/image" Target="../media/image4575.png"/><Relationship Id="rId280" Type="http://schemas.openxmlformats.org/officeDocument/2006/relationships/image" Target="../media/image4647.png"/><Relationship Id="rId336" Type="http://schemas.openxmlformats.org/officeDocument/2006/relationships/image" Target="../media/image4674.png"/><Relationship Id="rId501" Type="http://schemas.openxmlformats.org/officeDocument/2006/relationships/image" Target="../media/image4754.png"/><Relationship Id="rId543" Type="http://schemas.openxmlformats.org/officeDocument/2006/relationships/image" Target="../media/image4775.png"/><Relationship Id="rId75" Type="http://schemas.openxmlformats.org/officeDocument/2006/relationships/image" Target="../media/image4549.png"/><Relationship Id="rId140" Type="http://schemas.openxmlformats.org/officeDocument/2006/relationships/customXml" Target="../ink/ink1884.xml"/><Relationship Id="rId182" Type="http://schemas.openxmlformats.org/officeDocument/2006/relationships/image" Target="../media/image4600.png"/><Relationship Id="rId378" Type="http://schemas.openxmlformats.org/officeDocument/2006/relationships/image" Target="../media/image4695.png"/><Relationship Id="rId403" Type="http://schemas.openxmlformats.org/officeDocument/2006/relationships/customXml" Target="../ink/ink2016.xml"/><Relationship Id="rId585" Type="http://schemas.openxmlformats.org/officeDocument/2006/relationships/image" Target="../media/image4795.png"/><Relationship Id="rId750" Type="http://schemas.openxmlformats.org/officeDocument/2006/relationships/image" Target="../media/image4874.png"/><Relationship Id="rId6" Type="http://schemas.openxmlformats.org/officeDocument/2006/relationships/customXml" Target="../ink/ink1817.xml"/><Relationship Id="rId238" Type="http://schemas.openxmlformats.org/officeDocument/2006/relationships/image" Target="../media/image4627.png"/><Relationship Id="rId445" Type="http://schemas.openxmlformats.org/officeDocument/2006/relationships/customXml" Target="../ink/ink2037.xml"/><Relationship Id="rId487" Type="http://schemas.openxmlformats.org/officeDocument/2006/relationships/image" Target="../media/image4747.png"/><Relationship Id="rId610" Type="http://schemas.openxmlformats.org/officeDocument/2006/relationships/customXml" Target="../ink/ink2121.xml"/><Relationship Id="rId652" Type="http://schemas.openxmlformats.org/officeDocument/2006/relationships/customXml" Target="../ink/ink2142.xml"/><Relationship Id="rId694" Type="http://schemas.openxmlformats.org/officeDocument/2006/relationships/customXml" Target="../ink/ink2163.xml"/><Relationship Id="rId708" Type="http://schemas.openxmlformats.org/officeDocument/2006/relationships/customXml" Target="../ink/ink2170.xml"/><Relationship Id="rId291" Type="http://schemas.openxmlformats.org/officeDocument/2006/relationships/customXml" Target="../ink/ink1960.xml"/><Relationship Id="rId305" Type="http://schemas.openxmlformats.org/officeDocument/2006/relationships/customXml" Target="../ink/ink1967.xml"/><Relationship Id="rId347" Type="http://schemas.openxmlformats.org/officeDocument/2006/relationships/customXml" Target="../ink/ink1988.xml"/><Relationship Id="rId512" Type="http://schemas.openxmlformats.org/officeDocument/2006/relationships/customXml" Target="../ink/ink2071.xml"/><Relationship Id="rId44" Type="http://schemas.openxmlformats.org/officeDocument/2006/relationships/customXml" Target="../ink/ink1836.xml"/><Relationship Id="rId86" Type="http://schemas.openxmlformats.org/officeDocument/2006/relationships/customXml" Target="../ink/ink1857.xml"/><Relationship Id="rId151" Type="http://schemas.openxmlformats.org/officeDocument/2006/relationships/image" Target="../media/image4585.png"/><Relationship Id="rId389" Type="http://schemas.openxmlformats.org/officeDocument/2006/relationships/customXml" Target="../ink/ink2009.xml"/><Relationship Id="rId554" Type="http://schemas.openxmlformats.org/officeDocument/2006/relationships/customXml" Target="../ink/ink2092.xml"/><Relationship Id="rId596" Type="http://schemas.openxmlformats.org/officeDocument/2006/relationships/customXml" Target="../ink/ink2114.xml"/><Relationship Id="rId193" Type="http://schemas.openxmlformats.org/officeDocument/2006/relationships/customXml" Target="../ink/ink1911.xml"/><Relationship Id="rId207" Type="http://schemas.openxmlformats.org/officeDocument/2006/relationships/customXml" Target="../ink/ink1918.xml"/><Relationship Id="rId249" Type="http://schemas.openxmlformats.org/officeDocument/2006/relationships/customXml" Target="../ink/ink1939.xml"/><Relationship Id="rId414" Type="http://schemas.openxmlformats.org/officeDocument/2006/relationships/image" Target="../media/image4713.png"/><Relationship Id="rId456" Type="http://schemas.openxmlformats.org/officeDocument/2006/relationships/image" Target="../media/image4733.png"/><Relationship Id="rId498" Type="http://schemas.openxmlformats.org/officeDocument/2006/relationships/customXml" Target="../ink/ink2064.xml"/><Relationship Id="rId621" Type="http://schemas.openxmlformats.org/officeDocument/2006/relationships/image" Target="../media/image4813.png"/><Relationship Id="rId663" Type="http://schemas.openxmlformats.org/officeDocument/2006/relationships/image" Target="../media/image4834.png"/><Relationship Id="rId13" Type="http://schemas.openxmlformats.org/officeDocument/2006/relationships/image" Target="../media/image4518.png"/><Relationship Id="rId109" Type="http://schemas.openxmlformats.org/officeDocument/2006/relationships/image" Target="../media/image4566.png"/><Relationship Id="rId260" Type="http://schemas.openxmlformats.org/officeDocument/2006/relationships/image" Target="../media/image4637.png"/><Relationship Id="rId316" Type="http://schemas.openxmlformats.org/officeDocument/2006/relationships/image" Target="../media/image4664.png"/><Relationship Id="rId523" Type="http://schemas.openxmlformats.org/officeDocument/2006/relationships/image" Target="../media/image4765.png"/><Relationship Id="rId719" Type="http://schemas.openxmlformats.org/officeDocument/2006/relationships/customXml" Target="../ink/ink2176.xml"/><Relationship Id="rId55" Type="http://schemas.openxmlformats.org/officeDocument/2006/relationships/image" Target="../media/image4539.png"/><Relationship Id="rId97" Type="http://schemas.openxmlformats.org/officeDocument/2006/relationships/image" Target="../media/image4560.png"/><Relationship Id="rId120" Type="http://schemas.openxmlformats.org/officeDocument/2006/relationships/customXml" Target="../ink/ink1874.xml"/><Relationship Id="rId358" Type="http://schemas.openxmlformats.org/officeDocument/2006/relationships/image" Target="../media/image4685.png"/><Relationship Id="rId565" Type="http://schemas.openxmlformats.org/officeDocument/2006/relationships/customXml" Target="../ink/ink2098.xml"/><Relationship Id="rId730" Type="http://schemas.openxmlformats.org/officeDocument/2006/relationships/image" Target="../media/image3202.png"/><Relationship Id="rId162" Type="http://schemas.openxmlformats.org/officeDocument/2006/relationships/customXml" Target="../ink/ink1895.xml"/><Relationship Id="rId218" Type="http://schemas.openxmlformats.org/officeDocument/2006/relationships/image" Target="../media/image4617.png"/><Relationship Id="rId425" Type="http://schemas.openxmlformats.org/officeDocument/2006/relationships/customXml" Target="../ink/ink2027.xml"/><Relationship Id="rId467" Type="http://schemas.openxmlformats.org/officeDocument/2006/relationships/customXml" Target="../ink/ink2048.xml"/><Relationship Id="rId632" Type="http://schemas.openxmlformats.org/officeDocument/2006/relationships/customXml" Target="../ink/ink2132.xml"/><Relationship Id="rId271" Type="http://schemas.openxmlformats.org/officeDocument/2006/relationships/customXml" Target="../ink/ink1950.xml"/><Relationship Id="rId674" Type="http://schemas.openxmlformats.org/officeDocument/2006/relationships/customXml" Target="../ink/ink2153.xml"/><Relationship Id="rId24" Type="http://schemas.openxmlformats.org/officeDocument/2006/relationships/customXml" Target="../ink/ink1826.xml"/><Relationship Id="rId66" Type="http://schemas.openxmlformats.org/officeDocument/2006/relationships/customXml" Target="../ink/ink1847.xml"/><Relationship Id="rId131" Type="http://schemas.openxmlformats.org/officeDocument/2006/relationships/image" Target="../media/image4576.png"/><Relationship Id="rId327" Type="http://schemas.openxmlformats.org/officeDocument/2006/relationships/customXml" Target="../ink/ink1978.xml"/><Relationship Id="rId369" Type="http://schemas.openxmlformats.org/officeDocument/2006/relationships/customXml" Target="../ink/ink1999.xml"/><Relationship Id="rId534" Type="http://schemas.openxmlformats.org/officeDocument/2006/relationships/customXml" Target="../ink/ink2082.xml"/><Relationship Id="rId576" Type="http://schemas.openxmlformats.org/officeDocument/2006/relationships/customXml" Target="../ink/ink2104.xml"/><Relationship Id="rId741" Type="http://schemas.openxmlformats.org/officeDocument/2006/relationships/customXml" Target="../ink/ink2187.xml"/><Relationship Id="rId173" Type="http://schemas.openxmlformats.org/officeDocument/2006/relationships/customXml" Target="../ink/ink1901.xml"/><Relationship Id="rId229" Type="http://schemas.openxmlformats.org/officeDocument/2006/relationships/customXml" Target="../ink/ink1929.xml"/><Relationship Id="rId380" Type="http://schemas.openxmlformats.org/officeDocument/2006/relationships/image" Target="../media/image4696.png"/><Relationship Id="rId436" Type="http://schemas.openxmlformats.org/officeDocument/2006/relationships/image" Target="../media/image4723.png"/><Relationship Id="rId601" Type="http://schemas.openxmlformats.org/officeDocument/2006/relationships/image" Target="../media/image4803.png"/><Relationship Id="rId643" Type="http://schemas.openxmlformats.org/officeDocument/2006/relationships/image" Target="../media/image4824.png"/><Relationship Id="rId240" Type="http://schemas.openxmlformats.org/officeDocument/2006/relationships/image" Target="../media/image4628.png"/><Relationship Id="rId478" Type="http://schemas.openxmlformats.org/officeDocument/2006/relationships/customXml" Target="../ink/ink2054.xml"/><Relationship Id="rId685" Type="http://schemas.openxmlformats.org/officeDocument/2006/relationships/image" Target="../media/image4843.png"/><Relationship Id="rId35" Type="http://schemas.openxmlformats.org/officeDocument/2006/relationships/image" Target="../media/image4529.png"/><Relationship Id="rId77" Type="http://schemas.openxmlformats.org/officeDocument/2006/relationships/image" Target="../media/image4550.png"/><Relationship Id="rId100" Type="http://schemas.openxmlformats.org/officeDocument/2006/relationships/customXml" Target="../ink/ink1864.xml"/><Relationship Id="rId282" Type="http://schemas.openxmlformats.org/officeDocument/2006/relationships/image" Target="../media/image4648.png"/><Relationship Id="rId338" Type="http://schemas.openxmlformats.org/officeDocument/2006/relationships/image" Target="../media/image4675.png"/><Relationship Id="rId503" Type="http://schemas.openxmlformats.org/officeDocument/2006/relationships/image" Target="../media/image4755.png"/><Relationship Id="rId545" Type="http://schemas.openxmlformats.org/officeDocument/2006/relationships/image" Target="../media/image4776.png"/><Relationship Id="rId587" Type="http://schemas.openxmlformats.org/officeDocument/2006/relationships/image" Target="../media/image4796.png"/><Relationship Id="rId710" Type="http://schemas.openxmlformats.org/officeDocument/2006/relationships/customXml" Target="../ink/ink2171.xml"/><Relationship Id="rId752" Type="http://schemas.openxmlformats.org/officeDocument/2006/relationships/image" Target="../media/image4875.png"/><Relationship Id="rId8" Type="http://schemas.openxmlformats.org/officeDocument/2006/relationships/customXml" Target="../ink/ink1818.xml"/><Relationship Id="rId142" Type="http://schemas.openxmlformats.org/officeDocument/2006/relationships/customXml" Target="../ink/ink1885.xml"/><Relationship Id="rId184" Type="http://schemas.openxmlformats.org/officeDocument/2006/relationships/image" Target="../media/image4601.png"/><Relationship Id="rId391" Type="http://schemas.openxmlformats.org/officeDocument/2006/relationships/customXml" Target="../ink/ink2010.xml"/><Relationship Id="rId405" Type="http://schemas.openxmlformats.org/officeDocument/2006/relationships/customXml" Target="../ink/ink2017.xml"/><Relationship Id="rId447" Type="http://schemas.openxmlformats.org/officeDocument/2006/relationships/customXml" Target="../ink/ink2038.xml"/><Relationship Id="rId612" Type="http://schemas.openxmlformats.org/officeDocument/2006/relationships/customXml" Target="../ink/ink2122.xml"/><Relationship Id="rId251" Type="http://schemas.openxmlformats.org/officeDocument/2006/relationships/customXml" Target="../ink/ink1940.xml"/><Relationship Id="rId489" Type="http://schemas.openxmlformats.org/officeDocument/2006/relationships/image" Target="../media/image4748.png"/><Relationship Id="rId654" Type="http://schemas.openxmlformats.org/officeDocument/2006/relationships/customXml" Target="../ink/ink2143.xml"/><Relationship Id="rId696" Type="http://schemas.openxmlformats.org/officeDocument/2006/relationships/customXml" Target="../ink/ink2164.xml"/><Relationship Id="rId46" Type="http://schemas.openxmlformats.org/officeDocument/2006/relationships/customXml" Target="../ink/ink1837.xml"/><Relationship Id="rId293" Type="http://schemas.openxmlformats.org/officeDocument/2006/relationships/customXml" Target="../ink/ink1961.xml"/><Relationship Id="rId307" Type="http://schemas.openxmlformats.org/officeDocument/2006/relationships/customXml" Target="../ink/ink1968.xml"/><Relationship Id="rId349" Type="http://schemas.openxmlformats.org/officeDocument/2006/relationships/customXml" Target="../ink/ink1989.xml"/><Relationship Id="rId514" Type="http://schemas.openxmlformats.org/officeDocument/2006/relationships/customXml" Target="../ink/ink2072.xml"/><Relationship Id="rId556" Type="http://schemas.openxmlformats.org/officeDocument/2006/relationships/customXml" Target="../ink/ink2093.xml"/><Relationship Id="rId721" Type="http://schemas.openxmlformats.org/officeDocument/2006/relationships/customXml" Target="../ink/ink2177.xml"/><Relationship Id="rId88" Type="http://schemas.openxmlformats.org/officeDocument/2006/relationships/customXml" Target="../ink/ink1858.xml"/><Relationship Id="rId111" Type="http://schemas.openxmlformats.org/officeDocument/2006/relationships/image" Target="../media/image4567.png"/><Relationship Id="rId153" Type="http://schemas.openxmlformats.org/officeDocument/2006/relationships/image" Target="../media/image4586.png"/><Relationship Id="rId195" Type="http://schemas.openxmlformats.org/officeDocument/2006/relationships/customXml" Target="../ink/ink1912.xml"/><Relationship Id="rId209" Type="http://schemas.openxmlformats.org/officeDocument/2006/relationships/customXml" Target="../ink/ink1919.xml"/><Relationship Id="rId360" Type="http://schemas.openxmlformats.org/officeDocument/2006/relationships/image" Target="../media/image4686.png"/><Relationship Id="rId416" Type="http://schemas.openxmlformats.org/officeDocument/2006/relationships/image" Target="../media/image4714.png"/><Relationship Id="rId598" Type="http://schemas.openxmlformats.org/officeDocument/2006/relationships/customXml" Target="../ink/ink2115.xml"/><Relationship Id="rId220" Type="http://schemas.openxmlformats.org/officeDocument/2006/relationships/image" Target="../media/image4618.png"/><Relationship Id="rId458" Type="http://schemas.openxmlformats.org/officeDocument/2006/relationships/image" Target="../media/image4734.png"/><Relationship Id="rId623" Type="http://schemas.openxmlformats.org/officeDocument/2006/relationships/image" Target="../media/image4814.png"/><Relationship Id="rId665" Type="http://schemas.openxmlformats.org/officeDocument/2006/relationships/image" Target="../media/image4835.png"/><Relationship Id="rId15" Type="http://schemas.openxmlformats.org/officeDocument/2006/relationships/image" Target="../media/image4519.png"/><Relationship Id="rId57" Type="http://schemas.openxmlformats.org/officeDocument/2006/relationships/image" Target="../media/image4540.png"/><Relationship Id="rId262" Type="http://schemas.openxmlformats.org/officeDocument/2006/relationships/image" Target="../media/image4638.png"/><Relationship Id="rId318" Type="http://schemas.openxmlformats.org/officeDocument/2006/relationships/image" Target="../media/image4665.png"/><Relationship Id="rId525" Type="http://schemas.openxmlformats.org/officeDocument/2006/relationships/image" Target="../media/image4766.png"/><Relationship Id="rId567" Type="http://schemas.openxmlformats.org/officeDocument/2006/relationships/image" Target="../media/image4786.png"/><Relationship Id="rId732" Type="http://schemas.openxmlformats.org/officeDocument/2006/relationships/image" Target="../media/image4865.png"/><Relationship Id="rId99" Type="http://schemas.openxmlformats.org/officeDocument/2006/relationships/image" Target="../media/image4561.png"/><Relationship Id="rId122" Type="http://schemas.openxmlformats.org/officeDocument/2006/relationships/customXml" Target="../ink/ink1875.xml"/><Relationship Id="rId164" Type="http://schemas.openxmlformats.org/officeDocument/2006/relationships/customXml" Target="../ink/ink1896.xml"/><Relationship Id="rId371" Type="http://schemas.openxmlformats.org/officeDocument/2006/relationships/customXml" Target="../ink/ink2000.xml"/><Relationship Id="rId427" Type="http://schemas.openxmlformats.org/officeDocument/2006/relationships/customXml" Target="../ink/ink2028.xml"/><Relationship Id="rId469" Type="http://schemas.openxmlformats.org/officeDocument/2006/relationships/customXml" Target="../ink/ink2049.xml"/><Relationship Id="rId634" Type="http://schemas.openxmlformats.org/officeDocument/2006/relationships/customXml" Target="../ink/ink2133.xml"/><Relationship Id="rId676" Type="http://schemas.openxmlformats.org/officeDocument/2006/relationships/customXml" Target="../ink/ink2154.xml"/><Relationship Id="rId26" Type="http://schemas.openxmlformats.org/officeDocument/2006/relationships/customXml" Target="../ink/ink1827.xml"/><Relationship Id="rId231" Type="http://schemas.openxmlformats.org/officeDocument/2006/relationships/customXml" Target="../ink/ink1930.xml"/><Relationship Id="rId273" Type="http://schemas.openxmlformats.org/officeDocument/2006/relationships/customXml" Target="../ink/ink1951.xml"/><Relationship Id="rId329" Type="http://schemas.openxmlformats.org/officeDocument/2006/relationships/customXml" Target="../ink/ink1979.xml"/><Relationship Id="rId480" Type="http://schemas.openxmlformats.org/officeDocument/2006/relationships/customXml" Target="../ink/ink2055.xml"/><Relationship Id="rId536" Type="http://schemas.openxmlformats.org/officeDocument/2006/relationships/customXml" Target="../ink/ink2083.xml"/><Relationship Id="rId701" Type="http://schemas.openxmlformats.org/officeDocument/2006/relationships/image" Target="../media/image4851.png"/><Relationship Id="rId68" Type="http://schemas.openxmlformats.org/officeDocument/2006/relationships/customXml" Target="../ink/ink1848.xml"/><Relationship Id="rId133" Type="http://schemas.openxmlformats.org/officeDocument/2006/relationships/image" Target="../media/image4577.png"/><Relationship Id="rId175" Type="http://schemas.openxmlformats.org/officeDocument/2006/relationships/customXml" Target="../ink/ink1902.xml"/><Relationship Id="rId340" Type="http://schemas.openxmlformats.org/officeDocument/2006/relationships/image" Target="../media/image4676.png"/><Relationship Id="rId578" Type="http://schemas.openxmlformats.org/officeDocument/2006/relationships/customXml" Target="../ink/ink2105.xml"/><Relationship Id="rId743" Type="http://schemas.openxmlformats.org/officeDocument/2006/relationships/customXml" Target="../ink/ink2188.xml"/><Relationship Id="rId200" Type="http://schemas.openxmlformats.org/officeDocument/2006/relationships/image" Target="../media/image4608.png"/><Relationship Id="rId382" Type="http://schemas.openxmlformats.org/officeDocument/2006/relationships/image" Target="../media/image4697.png"/><Relationship Id="rId438" Type="http://schemas.openxmlformats.org/officeDocument/2006/relationships/image" Target="../media/image4724.png"/><Relationship Id="rId603" Type="http://schemas.openxmlformats.org/officeDocument/2006/relationships/image" Target="../media/image4804.png"/><Relationship Id="rId645" Type="http://schemas.openxmlformats.org/officeDocument/2006/relationships/image" Target="../media/image4825.png"/><Relationship Id="rId687" Type="http://schemas.openxmlformats.org/officeDocument/2006/relationships/image" Target="../media/image4844.png"/><Relationship Id="rId242" Type="http://schemas.openxmlformats.org/officeDocument/2006/relationships/image" Target="../media/image4629.png"/><Relationship Id="rId284" Type="http://schemas.openxmlformats.org/officeDocument/2006/relationships/image" Target="../media/image4649.png"/><Relationship Id="rId491" Type="http://schemas.openxmlformats.org/officeDocument/2006/relationships/image" Target="../media/image4749.png"/><Relationship Id="rId505" Type="http://schemas.openxmlformats.org/officeDocument/2006/relationships/image" Target="../media/image4756.png"/><Relationship Id="rId712" Type="http://schemas.openxmlformats.org/officeDocument/2006/relationships/customXml" Target="../ink/ink2172.xml"/><Relationship Id="rId37" Type="http://schemas.openxmlformats.org/officeDocument/2006/relationships/image" Target="../media/image4530.png"/><Relationship Id="rId79" Type="http://schemas.openxmlformats.org/officeDocument/2006/relationships/image" Target="../media/image4551.png"/><Relationship Id="rId102" Type="http://schemas.openxmlformats.org/officeDocument/2006/relationships/customXml" Target="../ink/ink1865.xml"/><Relationship Id="rId144" Type="http://schemas.openxmlformats.org/officeDocument/2006/relationships/customXml" Target="../ink/ink1886.xml"/><Relationship Id="rId547" Type="http://schemas.openxmlformats.org/officeDocument/2006/relationships/image" Target="../media/image4777.png"/><Relationship Id="rId589" Type="http://schemas.openxmlformats.org/officeDocument/2006/relationships/image" Target="../media/image4797.png"/><Relationship Id="rId90" Type="http://schemas.openxmlformats.org/officeDocument/2006/relationships/customXml" Target="../ink/ink1859.xml"/><Relationship Id="rId186" Type="http://schemas.openxmlformats.org/officeDocument/2006/relationships/image" Target="../media/image4602.png"/><Relationship Id="rId351" Type="http://schemas.openxmlformats.org/officeDocument/2006/relationships/customXml" Target="../ink/ink1990.xml"/><Relationship Id="rId393" Type="http://schemas.openxmlformats.org/officeDocument/2006/relationships/customXml" Target="../ink/ink2011.xml"/><Relationship Id="rId407" Type="http://schemas.openxmlformats.org/officeDocument/2006/relationships/customXml" Target="../ink/ink2018.xml"/><Relationship Id="rId449" Type="http://schemas.openxmlformats.org/officeDocument/2006/relationships/customXml" Target="../ink/ink2039.xml"/><Relationship Id="rId614" Type="http://schemas.openxmlformats.org/officeDocument/2006/relationships/customXml" Target="../ink/ink2123.xml"/><Relationship Id="rId656" Type="http://schemas.openxmlformats.org/officeDocument/2006/relationships/customXml" Target="../ink/ink2144.xml"/><Relationship Id="rId211" Type="http://schemas.openxmlformats.org/officeDocument/2006/relationships/customXml" Target="../ink/ink1920.xml"/><Relationship Id="rId253" Type="http://schemas.openxmlformats.org/officeDocument/2006/relationships/customXml" Target="../ink/ink1941.xml"/><Relationship Id="rId295" Type="http://schemas.openxmlformats.org/officeDocument/2006/relationships/customXml" Target="../ink/ink1962.xml"/><Relationship Id="rId309" Type="http://schemas.openxmlformats.org/officeDocument/2006/relationships/customXml" Target="../ink/ink1969.xml"/><Relationship Id="rId460" Type="http://schemas.openxmlformats.org/officeDocument/2006/relationships/image" Target="../media/image4735.png"/><Relationship Id="rId516" Type="http://schemas.openxmlformats.org/officeDocument/2006/relationships/customXml" Target="../ink/ink2073.xml"/><Relationship Id="rId698" Type="http://schemas.openxmlformats.org/officeDocument/2006/relationships/customXml" Target="../ink/ink2165.xml"/><Relationship Id="rId48" Type="http://schemas.openxmlformats.org/officeDocument/2006/relationships/customXml" Target="../ink/ink1838.xml"/><Relationship Id="rId113" Type="http://schemas.openxmlformats.org/officeDocument/2006/relationships/image" Target="../media/image4568.png"/><Relationship Id="rId320" Type="http://schemas.openxmlformats.org/officeDocument/2006/relationships/image" Target="../media/image4666.png"/><Relationship Id="rId558" Type="http://schemas.openxmlformats.org/officeDocument/2006/relationships/customXml" Target="../ink/ink2094.xml"/><Relationship Id="rId723" Type="http://schemas.openxmlformats.org/officeDocument/2006/relationships/customXml" Target="../ink/ink2178.xml"/><Relationship Id="rId155" Type="http://schemas.openxmlformats.org/officeDocument/2006/relationships/image" Target="../media/image4587.png"/><Relationship Id="rId197" Type="http://schemas.openxmlformats.org/officeDocument/2006/relationships/customXml" Target="../ink/ink1913.xml"/><Relationship Id="rId362" Type="http://schemas.openxmlformats.org/officeDocument/2006/relationships/image" Target="../media/image4687.png"/><Relationship Id="rId418" Type="http://schemas.openxmlformats.org/officeDocument/2006/relationships/image" Target="../media/image3257.png"/><Relationship Id="rId625" Type="http://schemas.openxmlformats.org/officeDocument/2006/relationships/image" Target="../media/image4815.png"/><Relationship Id="rId222" Type="http://schemas.openxmlformats.org/officeDocument/2006/relationships/image" Target="../media/image4619.png"/><Relationship Id="rId264" Type="http://schemas.openxmlformats.org/officeDocument/2006/relationships/image" Target="../media/image4639.png"/><Relationship Id="rId471" Type="http://schemas.openxmlformats.org/officeDocument/2006/relationships/customXml" Target="../ink/ink2050.xml"/><Relationship Id="rId667" Type="http://schemas.openxmlformats.org/officeDocument/2006/relationships/image" Target="../media/image4836.png"/><Relationship Id="rId17" Type="http://schemas.openxmlformats.org/officeDocument/2006/relationships/image" Target="../media/image4520.png"/><Relationship Id="rId59" Type="http://schemas.openxmlformats.org/officeDocument/2006/relationships/image" Target="../media/image4541.png"/><Relationship Id="rId124" Type="http://schemas.openxmlformats.org/officeDocument/2006/relationships/customXml" Target="../ink/ink1876.xml"/><Relationship Id="rId527" Type="http://schemas.openxmlformats.org/officeDocument/2006/relationships/image" Target="../media/image4767.png"/><Relationship Id="rId569" Type="http://schemas.openxmlformats.org/officeDocument/2006/relationships/image" Target="../media/image4787.png"/><Relationship Id="rId734" Type="http://schemas.openxmlformats.org/officeDocument/2006/relationships/image" Target="../media/image4866.png"/><Relationship Id="rId70" Type="http://schemas.openxmlformats.org/officeDocument/2006/relationships/customXml" Target="../ink/ink1849.xml"/><Relationship Id="rId166" Type="http://schemas.openxmlformats.org/officeDocument/2006/relationships/customXml" Target="../ink/ink1897.xml"/><Relationship Id="rId331" Type="http://schemas.openxmlformats.org/officeDocument/2006/relationships/customXml" Target="../ink/ink1980.xml"/><Relationship Id="rId373" Type="http://schemas.openxmlformats.org/officeDocument/2006/relationships/customXml" Target="../ink/ink2001.xml"/><Relationship Id="rId429" Type="http://schemas.openxmlformats.org/officeDocument/2006/relationships/customXml" Target="../ink/ink2029.xml"/><Relationship Id="rId580" Type="http://schemas.openxmlformats.org/officeDocument/2006/relationships/customXml" Target="../ink/ink2106.xml"/><Relationship Id="rId636" Type="http://schemas.openxmlformats.org/officeDocument/2006/relationships/customXml" Target="../ink/ink213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31.xml"/><Relationship Id="rId440" Type="http://schemas.openxmlformats.org/officeDocument/2006/relationships/image" Target="../media/image4725.png"/><Relationship Id="rId678" Type="http://schemas.openxmlformats.org/officeDocument/2006/relationships/customXml" Target="../ink/ink2155.xml"/><Relationship Id="rId28" Type="http://schemas.openxmlformats.org/officeDocument/2006/relationships/customXml" Target="../ink/ink1828.xml"/><Relationship Id="rId275" Type="http://schemas.openxmlformats.org/officeDocument/2006/relationships/customXml" Target="../ink/ink1952.xml"/><Relationship Id="rId300" Type="http://schemas.openxmlformats.org/officeDocument/2006/relationships/image" Target="../media/image4656.png"/><Relationship Id="rId482" Type="http://schemas.openxmlformats.org/officeDocument/2006/relationships/customXml" Target="../ink/ink2056.xml"/><Relationship Id="rId538" Type="http://schemas.openxmlformats.org/officeDocument/2006/relationships/customXml" Target="../ink/ink2084.xml"/><Relationship Id="rId703" Type="http://schemas.openxmlformats.org/officeDocument/2006/relationships/image" Target="../media/image4852.png"/><Relationship Id="rId745" Type="http://schemas.openxmlformats.org/officeDocument/2006/relationships/customXml" Target="../ink/ink2189.xml"/><Relationship Id="rId81" Type="http://schemas.openxmlformats.org/officeDocument/2006/relationships/image" Target="../media/image4552.png"/><Relationship Id="rId135" Type="http://schemas.openxmlformats.org/officeDocument/2006/relationships/image" Target="../media/image4578.png"/><Relationship Id="rId177" Type="http://schemas.openxmlformats.org/officeDocument/2006/relationships/customXml" Target="../ink/ink1903.xml"/><Relationship Id="rId342" Type="http://schemas.openxmlformats.org/officeDocument/2006/relationships/image" Target="../media/image4677.png"/><Relationship Id="rId384" Type="http://schemas.openxmlformats.org/officeDocument/2006/relationships/image" Target="../media/image4698.png"/><Relationship Id="rId591" Type="http://schemas.openxmlformats.org/officeDocument/2006/relationships/image" Target="../media/image4798.png"/><Relationship Id="rId605" Type="http://schemas.openxmlformats.org/officeDocument/2006/relationships/image" Target="../media/image4805.png"/><Relationship Id="rId202" Type="http://schemas.openxmlformats.org/officeDocument/2006/relationships/image" Target="../media/image4609.png"/><Relationship Id="rId244" Type="http://schemas.openxmlformats.org/officeDocument/2006/relationships/image" Target="../media/image4630.png"/><Relationship Id="rId647" Type="http://schemas.openxmlformats.org/officeDocument/2006/relationships/image" Target="../media/image4826.png"/><Relationship Id="rId689" Type="http://schemas.openxmlformats.org/officeDocument/2006/relationships/image" Target="../media/image4845.png"/><Relationship Id="rId39" Type="http://schemas.openxmlformats.org/officeDocument/2006/relationships/image" Target="../media/image4531.png"/><Relationship Id="rId286" Type="http://schemas.openxmlformats.org/officeDocument/2006/relationships/image" Target="../media/image4650.png"/><Relationship Id="rId451" Type="http://schemas.openxmlformats.org/officeDocument/2006/relationships/customXml" Target="../ink/ink2040.xml"/><Relationship Id="rId493" Type="http://schemas.openxmlformats.org/officeDocument/2006/relationships/image" Target="../media/image4750.png"/><Relationship Id="rId507" Type="http://schemas.openxmlformats.org/officeDocument/2006/relationships/image" Target="../media/image4757.png"/><Relationship Id="rId549" Type="http://schemas.openxmlformats.org/officeDocument/2006/relationships/image" Target="../media/image4778.png"/><Relationship Id="rId714" Type="http://schemas.openxmlformats.org/officeDocument/2006/relationships/customXml" Target="../ink/ink2173.xml"/><Relationship Id="rId50" Type="http://schemas.openxmlformats.org/officeDocument/2006/relationships/customXml" Target="../ink/ink1839.xml"/><Relationship Id="rId104" Type="http://schemas.openxmlformats.org/officeDocument/2006/relationships/customXml" Target="../ink/ink1866.xml"/><Relationship Id="rId146" Type="http://schemas.openxmlformats.org/officeDocument/2006/relationships/customXml" Target="../ink/ink1887.xml"/><Relationship Id="rId188" Type="http://schemas.openxmlformats.org/officeDocument/2006/relationships/image" Target="../media/image4397.png"/><Relationship Id="rId311" Type="http://schemas.openxmlformats.org/officeDocument/2006/relationships/customXml" Target="../ink/ink1970.xml"/><Relationship Id="rId353" Type="http://schemas.openxmlformats.org/officeDocument/2006/relationships/customXml" Target="../ink/ink1991.xml"/><Relationship Id="rId395" Type="http://schemas.openxmlformats.org/officeDocument/2006/relationships/customXml" Target="../ink/ink2012.xml"/><Relationship Id="rId409" Type="http://schemas.openxmlformats.org/officeDocument/2006/relationships/customXml" Target="../ink/ink2019.xml"/><Relationship Id="rId560" Type="http://schemas.openxmlformats.org/officeDocument/2006/relationships/image" Target="../media/image4783.png"/><Relationship Id="rId92" Type="http://schemas.openxmlformats.org/officeDocument/2006/relationships/customXml" Target="../ink/ink1860.xml"/><Relationship Id="rId213" Type="http://schemas.openxmlformats.org/officeDocument/2006/relationships/customXml" Target="../ink/ink1921.xml"/><Relationship Id="rId420" Type="http://schemas.openxmlformats.org/officeDocument/2006/relationships/image" Target="../media/image4715.png"/><Relationship Id="rId616" Type="http://schemas.openxmlformats.org/officeDocument/2006/relationships/customXml" Target="../ink/ink2124.xml"/><Relationship Id="rId658" Type="http://schemas.openxmlformats.org/officeDocument/2006/relationships/customXml" Target="../ink/ink2145.xml"/><Relationship Id="rId255" Type="http://schemas.openxmlformats.org/officeDocument/2006/relationships/customXml" Target="../ink/ink1942.xml"/><Relationship Id="rId297" Type="http://schemas.openxmlformats.org/officeDocument/2006/relationships/customXml" Target="../ink/ink1963.xml"/><Relationship Id="rId462" Type="http://schemas.openxmlformats.org/officeDocument/2006/relationships/image" Target="../media/image4736.png"/><Relationship Id="rId518" Type="http://schemas.openxmlformats.org/officeDocument/2006/relationships/customXml" Target="../ink/ink2074.xml"/><Relationship Id="rId725" Type="http://schemas.openxmlformats.org/officeDocument/2006/relationships/customXml" Target="../ink/ink2179.xml"/><Relationship Id="rId115" Type="http://schemas.openxmlformats.org/officeDocument/2006/relationships/image" Target="../media/image4569.png"/><Relationship Id="rId157" Type="http://schemas.openxmlformats.org/officeDocument/2006/relationships/image" Target="../media/image4588.png"/><Relationship Id="rId322" Type="http://schemas.openxmlformats.org/officeDocument/2006/relationships/image" Target="../media/image4667.png"/><Relationship Id="rId364" Type="http://schemas.openxmlformats.org/officeDocument/2006/relationships/image" Target="../media/image4688.png"/><Relationship Id="rId61" Type="http://schemas.openxmlformats.org/officeDocument/2006/relationships/image" Target="../media/image4542.png"/><Relationship Id="rId199" Type="http://schemas.openxmlformats.org/officeDocument/2006/relationships/customXml" Target="../ink/ink1914.xml"/><Relationship Id="rId571" Type="http://schemas.openxmlformats.org/officeDocument/2006/relationships/image" Target="../media/image4788.png"/><Relationship Id="rId627" Type="http://schemas.openxmlformats.org/officeDocument/2006/relationships/image" Target="../media/image4816.png"/><Relationship Id="rId669" Type="http://schemas.openxmlformats.org/officeDocument/2006/relationships/image" Target="../media/image4837.png"/><Relationship Id="rId19" Type="http://schemas.openxmlformats.org/officeDocument/2006/relationships/image" Target="../media/image4521.png"/><Relationship Id="rId224" Type="http://schemas.openxmlformats.org/officeDocument/2006/relationships/image" Target="../media/image4620.png"/><Relationship Id="rId266" Type="http://schemas.openxmlformats.org/officeDocument/2006/relationships/image" Target="../media/image4640.png"/><Relationship Id="rId431" Type="http://schemas.openxmlformats.org/officeDocument/2006/relationships/customXml" Target="../ink/ink2030.xml"/><Relationship Id="rId473" Type="http://schemas.openxmlformats.org/officeDocument/2006/relationships/customXml" Target="../ink/ink2051.xml"/><Relationship Id="rId529" Type="http://schemas.openxmlformats.org/officeDocument/2006/relationships/image" Target="../media/image4768.png"/><Relationship Id="rId680" Type="http://schemas.openxmlformats.org/officeDocument/2006/relationships/customXml" Target="../ink/ink2156.xml"/><Relationship Id="rId736" Type="http://schemas.openxmlformats.org/officeDocument/2006/relationships/image" Target="../media/image4867.png"/><Relationship Id="rId30" Type="http://schemas.openxmlformats.org/officeDocument/2006/relationships/customXml" Target="../ink/ink1829.xml"/><Relationship Id="rId126" Type="http://schemas.openxmlformats.org/officeDocument/2006/relationships/customXml" Target="../ink/ink1877.xml"/><Relationship Id="rId168" Type="http://schemas.openxmlformats.org/officeDocument/2006/relationships/customXml" Target="../ink/ink1898.xml"/><Relationship Id="rId333" Type="http://schemas.openxmlformats.org/officeDocument/2006/relationships/customXml" Target="../ink/ink1981.xml"/><Relationship Id="rId540" Type="http://schemas.openxmlformats.org/officeDocument/2006/relationships/customXml" Target="../ink/ink2085.xml"/><Relationship Id="rId72" Type="http://schemas.openxmlformats.org/officeDocument/2006/relationships/customXml" Target="../ink/ink1850.xml"/><Relationship Id="rId375" Type="http://schemas.openxmlformats.org/officeDocument/2006/relationships/customXml" Target="../ink/ink2002.xml"/><Relationship Id="rId582" Type="http://schemas.openxmlformats.org/officeDocument/2006/relationships/customXml" Target="../ink/ink2107.xml"/><Relationship Id="rId638" Type="http://schemas.openxmlformats.org/officeDocument/2006/relationships/customXml" Target="../ink/ink2135.xml"/><Relationship Id="rId3" Type="http://schemas.openxmlformats.org/officeDocument/2006/relationships/image" Target="../media/image5500.png"/><Relationship Id="rId235" Type="http://schemas.openxmlformats.org/officeDocument/2006/relationships/customXml" Target="../ink/ink1932.xml"/><Relationship Id="rId277" Type="http://schemas.openxmlformats.org/officeDocument/2006/relationships/customXml" Target="../ink/ink1953.xml"/><Relationship Id="rId400" Type="http://schemas.openxmlformats.org/officeDocument/2006/relationships/image" Target="../media/image4706.png"/><Relationship Id="rId442" Type="http://schemas.openxmlformats.org/officeDocument/2006/relationships/image" Target="../media/image4726.png"/><Relationship Id="rId484" Type="http://schemas.openxmlformats.org/officeDocument/2006/relationships/customXml" Target="../ink/ink2057.xml"/><Relationship Id="rId705" Type="http://schemas.openxmlformats.org/officeDocument/2006/relationships/image" Target="../media/image4853.png"/><Relationship Id="rId137" Type="http://schemas.openxmlformats.org/officeDocument/2006/relationships/image" Target="../media/image4579.png"/><Relationship Id="rId302" Type="http://schemas.openxmlformats.org/officeDocument/2006/relationships/image" Target="../media/image4657.png"/><Relationship Id="rId344" Type="http://schemas.openxmlformats.org/officeDocument/2006/relationships/image" Target="../media/image4678.png"/><Relationship Id="rId691" Type="http://schemas.openxmlformats.org/officeDocument/2006/relationships/image" Target="../media/image4846.png"/><Relationship Id="rId747" Type="http://schemas.openxmlformats.org/officeDocument/2006/relationships/customXml" Target="../ink/ink2190.xml"/><Relationship Id="rId41" Type="http://schemas.openxmlformats.org/officeDocument/2006/relationships/image" Target="../media/image4532.png"/><Relationship Id="rId83" Type="http://schemas.openxmlformats.org/officeDocument/2006/relationships/image" Target="../media/image4553.png"/><Relationship Id="rId179" Type="http://schemas.openxmlformats.org/officeDocument/2006/relationships/customXml" Target="../ink/ink1904.xml"/><Relationship Id="rId386" Type="http://schemas.openxmlformats.org/officeDocument/2006/relationships/image" Target="../media/image4699.png"/><Relationship Id="rId551" Type="http://schemas.openxmlformats.org/officeDocument/2006/relationships/image" Target="../media/image4779.png"/><Relationship Id="rId593" Type="http://schemas.openxmlformats.org/officeDocument/2006/relationships/image" Target="../media/image4799.png"/><Relationship Id="rId607" Type="http://schemas.openxmlformats.org/officeDocument/2006/relationships/image" Target="../media/image4806.png"/><Relationship Id="rId649" Type="http://schemas.openxmlformats.org/officeDocument/2006/relationships/image" Target="../media/image4827.png"/><Relationship Id="rId190" Type="http://schemas.openxmlformats.org/officeDocument/2006/relationships/image" Target="../media/image4603.png"/><Relationship Id="rId204" Type="http://schemas.openxmlformats.org/officeDocument/2006/relationships/image" Target="../media/image4610.png"/><Relationship Id="rId246" Type="http://schemas.openxmlformats.org/officeDocument/2006/relationships/image" Target="../media/image4631.png"/><Relationship Id="rId288" Type="http://schemas.openxmlformats.org/officeDocument/2006/relationships/image" Target="../media/image4651.png"/><Relationship Id="rId411" Type="http://schemas.openxmlformats.org/officeDocument/2006/relationships/customXml" Target="../ink/ink2020.xml"/><Relationship Id="rId453" Type="http://schemas.openxmlformats.org/officeDocument/2006/relationships/customXml" Target="../ink/ink2041.xml"/><Relationship Id="rId509" Type="http://schemas.openxmlformats.org/officeDocument/2006/relationships/image" Target="../media/image4758.png"/><Relationship Id="rId660" Type="http://schemas.openxmlformats.org/officeDocument/2006/relationships/customXml" Target="../ink/ink2146.xml"/><Relationship Id="rId106" Type="http://schemas.openxmlformats.org/officeDocument/2006/relationships/customXml" Target="../ink/ink1867.xml"/><Relationship Id="rId313" Type="http://schemas.openxmlformats.org/officeDocument/2006/relationships/customXml" Target="../ink/ink1971.xml"/><Relationship Id="rId495" Type="http://schemas.openxmlformats.org/officeDocument/2006/relationships/image" Target="../media/image4751.png"/><Relationship Id="rId716" Type="http://schemas.openxmlformats.org/officeDocument/2006/relationships/image" Target="../media/image4858.png"/><Relationship Id="rId10" Type="http://schemas.openxmlformats.org/officeDocument/2006/relationships/customXml" Target="../ink/ink1819.xml"/><Relationship Id="rId52" Type="http://schemas.openxmlformats.org/officeDocument/2006/relationships/customXml" Target="../ink/ink1840.xml"/><Relationship Id="rId94" Type="http://schemas.openxmlformats.org/officeDocument/2006/relationships/customXml" Target="../ink/ink1861.xml"/><Relationship Id="rId148" Type="http://schemas.openxmlformats.org/officeDocument/2006/relationships/customXml" Target="../ink/ink1888.xml"/><Relationship Id="rId355" Type="http://schemas.openxmlformats.org/officeDocument/2006/relationships/customXml" Target="../ink/ink1992.xml"/><Relationship Id="rId397" Type="http://schemas.openxmlformats.org/officeDocument/2006/relationships/customXml" Target="../ink/ink2013.xml"/><Relationship Id="rId520" Type="http://schemas.openxmlformats.org/officeDocument/2006/relationships/customXml" Target="../ink/ink2075.xml"/><Relationship Id="rId562" Type="http://schemas.openxmlformats.org/officeDocument/2006/relationships/image" Target="../media/image4784.png"/><Relationship Id="rId618" Type="http://schemas.openxmlformats.org/officeDocument/2006/relationships/customXml" Target="../ink/ink2125.xml"/><Relationship Id="rId215" Type="http://schemas.openxmlformats.org/officeDocument/2006/relationships/customXml" Target="../ink/ink1922.xml"/><Relationship Id="rId257" Type="http://schemas.openxmlformats.org/officeDocument/2006/relationships/customXml" Target="../ink/ink1943.xml"/><Relationship Id="rId422" Type="http://schemas.openxmlformats.org/officeDocument/2006/relationships/image" Target="../media/image4716.png"/><Relationship Id="rId464" Type="http://schemas.openxmlformats.org/officeDocument/2006/relationships/image" Target="../media/image4737.png"/><Relationship Id="rId299" Type="http://schemas.openxmlformats.org/officeDocument/2006/relationships/customXml" Target="../ink/ink1964.xml"/><Relationship Id="rId727" Type="http://schemas.openxmlformats.org/officeDocument/2006/relationships/customXml" Target="../ink/ink2180.xml"/><Relationship Id="rId63" Type="http://schemas.openxmlformats.org/officeDocument/2006/relationships/image" Target="../media/image4543.png"/><Relationship Id="rId159" Type="http://schemas.openxmlformats.org/officeDocument/2006/relationships/image" Target="../media/image4589.png"/><Relationship Id="rId366" Type="http://schemas.openxmlformats.org/officeDocument/2006/relationships/image" Target="../media/image4689.png"/><Relationship Id="rId573" Type="http://schemas.openxmlformats.org/officeDocument/2006/relationships/image" Target="../media/image4789.png"/><Relationship Id="rId226" Type="http://schemas.openxmlformats.org/officeDocument/2006/relationships/image" Target="../media/image4621.png"/><Relationship Id="rId433" Type="http://schemas.openxmlformats.org/officeDocument/2006/relationships/customXml" Target="../ink/ink2031.xml"/><Relationship Id="rId640" Type="http://schemas.openxmlformats.org/officeDocument/2006/relationships/customXml" Target="../ink/ink2136.xml"/><Relationship Id="rId738" Type="http://schemas.openxmlformats.org/officeDocument/2006/relationships/image" Target="../media/image4868.png"/><Relationship Id="rId74" Type="http://schemas.openxmlformats.org/officeDocument/2006/relationships/customXml" Target="../ink/ink1851.xml"/><Relationship Id="rId377" Type="http://schemas.openxmlformats.org/officeDocument/2006/relationships/customXml" Target="../ink/ink2003.xml"/><Relationship Id="rId500" Type="http://schemas.openxmlformats.org/officeDocument/2006/relationships/customXml" Target="../ink/ink2065.xml"/><Relationship Id="rId584" Type="http://schemas.openxmlformats.org/officeDocument/2006/relationships/customXml" Target="../ink/ink2108.xml"/><Relationship Id="rId5" Type="http://schemas.openxmlformats.org/officeDocument/2006/relationships/image" Target="../media/image4514.png"/><Relationship Id="rId237" Type="http://schemas.openxmlformats.org/officeDocument/2006/relationships/customXml" Target="../ink/ink1933.xml"/><Relationship Id="rId444" Type="http://schemas.openxmlformats.org/officeDocument/2006/relationships/image" Target="../media/image4727.png"/><Relationship Id="rId651" Type="http://schemas.openxmlformats.org/officeDocument/2006/relationships/image" Target="../media/image4828.png"/><Relationship Id="rId749" Type="http://schemas.openxmlformats.org/officeDocument/2006/relationships/customXml" Target="../ink/ink2191.xml"/><Relationship Id="rId290" Type="http://schemas.openxmlformats.org/officeDocument/2006/relationships/image" Target="../media/image4652.png"/><Relationship Id="rId304" Type="http://schemas.openxmlformats.org/officeDocument/2006/relationships/image" Target="../media/image4658.png"/><Relationship Id="rId388" Type="http://schemas.openxmlformats.org/officeDocument/2006/relationships/image" Target="../media/image4700.png"/><Relationship Id="rId511" Type="http://schemas.openxmlformats.org/officeDocument/2006/relationships/image" Target="../media/image4759.png"/><Relationship Id="rId609" Type="http://schemas.openxmlformats.org/officeDocument/2006/relationships/image" Target="../media/image4807.png"/><Relationship Id="rId85" Type="http://schemas.openxmlformats.org/officeDocument/2006/relationships/image" Target="../media/image4554.png"/><Relationship Id="rId150" Type="http://schemas.openxmlformats.org/officeDocument/2006/relationships/customXml" Target="../ink/ink1889.xml"/><Relationship Id="rId595" Type="http://schemas.openxmlformats.org/officeDocument/2006/relationships/image" Target="../media/image4800.png"/><Relationship Id="rId248" Type="http://schemas.openxmlformats.org/officeDocument/2006/relationships/image" Target="../media/image4632.png"/><Relationship Id="rId455" Type="http://schemas.openxmlformats.org/officeDocument/2006/relationships/customXml" Target="../ink/ink2042.xml"/><Relationship Id="rId662" Type="http://schemas.openxmlformats.org/officeDocument/2006/relationships/customXml" Target="../ink/ink2147.xml"/><Relationship Id="rId12" Type="http://schemas.openxmlformats.org/officeDocument/2006/relationships/customXml" Target="../ink/ink1820.xml"/><Relationship Id="rId108" Type="http://schemas.openxmlformats.org/officeDocument/2006/relationships/customXml" Target="../ink/ink1868.xml"/><Relationship Id="rId315" Type="http://schemas.openxmlformats.org/officeDocument/2006/relationships/customXml" Target="../ink/ink1972.xml"/><Relationship Id="rId522" Type="http://schemas.openxmlformats.org/officeDocument/2006/relationships/customXml" Target="../ink/ink2076.xml"/><Relationship Id="rId96" Type="http://schemas.openxmlformats.org/officeDocument/2006/relationships/customXml" Target="../ink/ink1862.xml"/><Relationship Id="rId161" Type="http://schemas.openxmlformats.org/officeDocument/2006/relationships/image" Target="../media/image4590.png"/><Relationship Id="rId399" Type="http://schemas.openxmlformats.org/officeDocument/2006/relationships/customXml" Target="../ink/ink2014.xml"/><Relationship Id="rId259" Type="http://schemas.openxmlformats.org/officeDocument/2006/relationships/customXml" Target="../ink/ink1944.xml"/><Relationship Id="rId466" Type="http://schemas.openxmlformats.org/officeDocument/2006/relationships/image" Target="../media/image4738.png"/><Relationship Id="rId673" Type="http://schemas.openxmlformats.org/officeDocument/2006/relationships/image" Target="../media/image3972.png"/><Relationship Id="rId23" Type="http://schemas.openxmlformats.org/officeDocument/2006/relationships/image" Target="../media/image4523.png"/><Relationship Id="rId119" Type="http://schemas.openxmlformats.org/officeDocument/2006/relationships/image" Target="../media/image4571.png"/><Relationship Id="rId326" Type="http://schemas.openxmlformats.org/officeDocument/2006/relationships/image" Target="../media/image4669.png"/><Relationship Id="rId533" Type="http://schemas.openxmlformats.org/officeDocument/2006/relationships/image" Target="../media/image4770.png"/><Relationship Id="rId740" Type="http://schemas.openxmlformats.org/officeDocument/2006/relationships/image" Target="../media/image4869.png"/><Relationship Id="rId172" Type="http://schemas.openxmlformats.org/officeDocument/2006/relationships/image" Target="../media/image4595.png"/><Relationship Id="rId477" Type="http://schemas.openxmlformats.org/officeDocument/2006/relationships/customXml" Target="../ink/ink2053.xml"/><Relationship Id="rId600" Type="http://schemas.openxmlformats.org/officeDocument/2006/relationships/customXml" Target="../ink/ink2116.xml"/><Relationship Id="rId684" Type="http://schemas.openxmlformats.org/officeDocument/2006/relationships/customXml" Target="../ink/ink2158.xml"/><Relationship Id="rId337" Type="http://schemas.openxmlformats.org/officeDocument/2006/relationships/customXml" Target="../ink/ink1983.xml"/><Relationship Id="rId34" Type="http://schemas.openxmlformats.org/officeDocument/2006/relationships/customXml" Target="../ink/ink1831.xml"/><Relationship Id="rId544" Type="http://schemas.openxmlformats.org/officeDocument/2006/relationships/customXml" Target="../ink/ink2087.xml"/><Relationship Id="rId751" Type="http://schemas.openxmlformats.org/officeDocument/2006/relationships/customXml" Target="../ink/ink2192.xml"/><Relationship Id="rId183" Type="http://schemas.openxmlformats.org/officeDocument/2006/relationships/customXml" Target="../ink/ink1906.xml"/><Relationship Id="rId390" Type="http://schemas.openxmlformats.org/officeDocument/2006/relationships/image" Target="../media/image4701.png"/><Relationship Id="rId404" Type="http://schemas.openxmlformats.org/officeDocument/2006/relationships/image" Target="../media/image4708.png"/><Relationship Id="rId611" Type="http://schemas.openxmlformats.org/officeDocument/2006/relationships/image" Target="../media/image4808.png"/><Relationship Id="rId250" Type="http://schemas.openxmlformats.org/officeDocument/2006/relationships/image" Target="../media/image4633.png"/><Relationship Id="rId488" Type="http://schemas.openxmlformats.org/officeDocument/2006/relationships/customXml" Target="../ink/ink2059.xml"/><Relationship Id="rId695" Type="http://schemas.openxmlformats.org/officeDocument/2006/relationships/image" Target="../media/image4848.png"/><Relationship Id="rId709" Type="http://schemas.openxmlformats.org/officeDocument/2006/relationships/image" Target="../media/image4855.png"/><Relationship Id="rId45" Type="http://schemas.openxmlformats.org/officeDocument/2006/relationships/image" Target="../media/image4534.png"/><Relationship Id="rId110" Type="http://schemas.openxmlformats.org/officeDocument/2006/relationships/customXml" Target="../ink/ink1869.xml"/><Relationship Id="rId348" Type="http://schemas.openxmlformats.org/officeDocument/2006/relationships/image" Target="../media/image4680.png"/><Relationship Id="rId555" Type="http://schemas.openxmlformats.org/officeDocument/2006/relationships/image" Target="../media/image4781.png"/><Relationship Id="rId194" Type="http://schemas.openxmlformats.org/officeDocument/2006/relationships/image" Target="../media/image4605.png"/><Relationship Id="rId208" Type="http://schemas.openxmlformats.org/officeDocument/2006/relationships/image" Target="../media/image4612.png"/><Relationship Id="rId415" Type="http://schemas.openxmlformats.org/officeDocument/2006/relationships/customXml" Target="../ink/ink2022.xml"/><Relationship Id="rId622" Type="http://schemas.openxmlformats.org/officeDocument/2006/relationships/customXml" Target="../ink/ink2127.xml"/><Relationship Id="rId261" Type="http://schemas.openxmlformats.org/officeDocument/2006/relationships/customXml" Target="../ink/ink1945.xml"/><Relationship Id="rId499" Type="http://schemas.openxmlformats.org/officeDocument/2006/relationships/image" Target="../media/image4753.png"/><Relationship Id="rId56" Type="http://schemas.openxmlformats.org/officeDocument/2006/relationships/customXml" Target="../ink/ink1842.xml"/><Relationship Id="rId359" Type="http://schemas.openxmlformats.org/officeDocument/2006/relationships/customXml" Target="../ink/ink1994.xml"/><Relationship Id="rId566" Type="http://schemas.openxmlformats.org/officeDocument/2006/relationships/customXml" Target="../ink/ink2099.xml"/><Relationship Id="rId121" Type="http://schemas.openxmlformats.org/officeDocument/2006/relationships/image" Target="../media/image4572.png"/><Relationship Id="rId219" Type="http://schemas.openxmlformats.org/officeDocument/2006/relationships/customXml" Target="../ink/ink1924.xml"/><Relationship Id="rId426" Type="http://schemas.openxmlformats.org/officeDocument/2006/relationships/image" Target="../media/image4718.png"/><Relationship Id="rId633" Type="http://schemas.openxmlformats.org/officeDocument/2006/relationships/image" Target="../media/image4819.png"/><Relationship Id="rId67" Type="http://schemas.openxmlformats.org/officeDocument/2006/relationships/image" Target="../media/image4545.png"/><Relationship Id="rId272" Type="http://schemas.openxmlformats.org/officeDocument/2006/relationships/image" Target="../media/image4643.png"/><Relationship Id="rId577" Type="http://schemas.openxmlformats.org/officeDocument/2006/relationships/image" Target="../media/image4791.png"/><Relationship Id="rId700" Type="http://schemas.openxmlformats.org/officeDocument/2006/relationships/customXml" Target="../ink/ink2166.xml"/><Relationship Id="rId132" Type="http://schemas.openxmlformats.org/officeDocument/2006/relationships/customXml" Target="../ink/ink1880.xml"/><Relationship Id="rId437" Type="http://schemas.openxmlformats.org/officeDocument/2006/relationships/customXml" Target="../ink/ink2033.xml"/><Relationship Id="rId644" Type="http://schemas.openxmlformats.org/officeDocument/2006/relationships/customXml" Target="../ink/ink2138.xml"/><Relationship Id="rId283" Type="http://schemas.openxmlformats.org/officeDocument/2006/relationships/customXml" Target="../ink/ink1956.xml"/><Relationship Id="rId490" Type="http://schemas.openxmlformats.org/officeDocument/2006/relationships/customXml" Target="../ink/ink2060.xml"/><Relationship Id="rId504" Type="http://schemas.openxmlformats.org/officeDocument/2006/relationships/customXml" Target="../ink/ink2067.xml"/><Relationship Id="rId711" Type="http://schemas.openxmlformats.org/officeDocument/2006/relationships/image" Target="../media/image4856.png"/><Relationship Id="rId78" Type="http://schemas.openxmlformats.org/officeDocument/2006/relationships/customXml" Target="../ink/ink1853.xml"/><Relationship Id="rId143" Type="http://schemas.openxmlformats.org/officeDocument/2006/relationships/image" Target="../media/image4582.png"/><Relationship Id="rId350" Type="http://schemas.openxmlformats.org/officeDocument/2006/relationships/image" Target="../media/image4681.png"/><Relationship Id="rId588" Type="http://schemas.openxmlformats.org/officeDocument/2006/relationships/customXml" Target="../ink/ink2110.xml"/><Relationship Id="rId9" Type="http://schemas.openxmlformats.org/officeDocument/2006/relationships/image" Target="../media/image4516.png"/><Relationship Id="rId210" Type="http://schemas.openxmlformats.org/officeDocument/2006/relationships/image" Target="../media/image4613.png"/><Relationship Id="rId448" Type="http://schemas.openxmlformats.org/officeDocument/2006/relationships/image" Target="../media/image4729.png"/><Relationship Id="rId655" Type="http://schemas.openxmlformats.org/officeDocument/2006/relationships/image" Target="../media/image4830.png"/><Relationship Id="rId294" Type="http://schemas.openxmlformats.org/officeDocument/2006/relationships/image" Target="../media/image3296.png"/><Relationship Id="rId308" Type="http://schemas.openxmlformats.org/officeDocument/2006/relationships/image" Target="../media/image4660.png"/><Relationship Id="rId515" Type="http://schemas.openxmlformats.org/officeDocument/2006/relationships/image" Target="../media/image4761.png"/><Relationship Id="rId722" Type="http://schemas.openxmlformats.org/officeDocument/2006/relationships/image" Target="../media/image4861.png"/><Relationship Id="rId89" Type="http://schemas.openxmlformats.org/officeDocument/2006/relationships/image" Target="../media/image4556.png"/><Relationship Id="rId154" Type="http://schemas.openxmlformats.org/officeDocument/2006/relationships/customXml" Target="../ink/ink1891.xml"/><Relationship Id="rId361" Type="http://schemas.openxmlformats.org/officeDocument/2006/relationships/customXml" Target="../ink/ink1995.xml"/><Relationship Id="rId599" Type="http://schemas.openxmlformats.org/officeDocument/2006/relationships/image" Target="../media/image4802.png"/><Relationship Id="rId459" Type="http://schemas.openxmlformats.org/officeDocument/2006/relationships/customXml" Target="../ink/ink2044.xml"/><Relationship Id="rId666" Type="http://schemas.openxmlformats.org/officeDocument/2006/relationships/customXml" Target="../ink/ink2149.xml"/><Relationship Id="rId16" Type="http://schemas.openxmlformats.org/officeDocument/2006/relationships/customXml" Target="../ink/ink1822.xml"/><Relationship Id="rId221" Type="http://schemas.openxmlformats.org/officeDocument/2006/relationships/customXml" Target="../ink/ink1925.xml"/><Relationship Id="rId319" Type="http://schemas.openxmlformats.org/officeDocument/2006/relationships/customXml" Target="../ink/ink1974.xml"/><Relationship Id="rId526" Type="http://schemas.openxmlformats.org/officeDocument/2006/relationships/customXml" Target="../ink/ink2078.xml"/><Relationship Id="rId733" Type="http://schemas.openxmlformats.org/officeDocument/2006/relationships/customXml" Target="../ink/ink2183.xml"/><Relationship Id="rId165" Type="http://schemas.openxmlformats.org/officeDocument/2006/relationships/image" Target="../media/image4592.png"/><Relationship Id="rId372" Type="http://schemas.openxmlformats.org/officeDocument/2006/relationships/image" Target="../media/image4692.png"/><Relationship Id="rId677" Type="http://schemas.openxmlformats.org/officeDocument/2006/relationships/image" Target="../media/image4840.png"/><Relationship Id="rId232" Type="http://schemas.openxmlformats.org/officeDocument/2006/relationships/image" Target="../media/image4624.png"/><Relationship Id="rId27" Type="http://schemas.openxmlformats.org/officeDocument/2006/relationships/image" Target="../media/image4525.png"/><Relationship Id="rId537" Type="http://schemas.openxmlformats.org/officeDocument/2006/relationships/image" Target="../media/image4772.png"/><Relationship Id="rId744" Type="http://schemas.openxmlformats.org/officeDocument/2006/relationships/image" Target="../media/image4871.png"/><Relationship Id="rId80" Type="http://schemas.openxmlformats.org/officeDocument/2006/relationships/customXml" Target="../ink/ink1854.xml"/><Relationship Id="rId176" Type="http://schemas.openxmlformats.org/officeDocument/2006/relationships/image" Target="../media/image4597.png"/><Relationship Id="rId383" Type="http://schemas.openxmlformats.org/officeDocument/2006/relationships/customXml" Target="../ink/ink2006.xml"/><Relationship Id="rId590" Type="http://schemas.openxmlformats.org/officeDocument/2006/relationships/customXml" Target="../ink/ink2111.xml"/><Relationship Id="rId604" Type="http://schemas.openxmlformats.org/officeDocument/2006/relationships/customXml" Target="../ink/ink2118.xml"/><Relationship Id="rId243" Type="http://schemas.openxmlformats.org/officeDocument/2006/relationships/customXml" Target="../ink/ink1936.xml"/><Relationship Id="rId450" Type="http://schemas.openxmlformats.org/officeDocument/2006/relationships/image" Target="../media/image4730.png"/><Relationship Id="rId688" Type="http://schemas.openxmlformats.org/officeDocument/2006/relationships/customXml" Target="../ink/ink2160.xml"/><Relationship Id="rId38" Type="http://schemas.openxmlformats.org/officeDocument/2006/relationships/customXml" Target="../ink/ink1833.xml"/><Relationship Id="rId103" Type="http://schemas.openxmlformats.org/officeDocument/2006/relationships/image" Target="../media/image4563.png"/><Relationship Id="rId310" Type="http://schemas.openxmlformats.org/officeDocument/2006/relationships/image" Target="../media/image4661.png"/><Relationship Id="rId548" Type="http://schemas.openxmlformats.org/officeDocument/2006/relationships/customXml" Target="../ink/ink2089.xml"/><Relationship Id="rId91" Type="http://schemas.openxmlformats.org/officeDocument/2006/relationships/image" Target="../media/image4557.png"/><Relationship Id="rId187" Type="http://schemas.openxmlformats.org/officeDocument/2006/relationships/customXml" Target="../ink/ink1908.xml"/><Relationship Id="rId394" Type="http://schemas.openxmlformats.org/officeDocument/2006/relationships/image" Target="../media/image4703.png"/><Relationship Id="rId408" Type="http://schemas.openxmlformats.org/officeDocument/2006/relationships/image" Target="../media/image4710.png"/><Relationship Id="rId615" Type="http://schemas.openxmlformats.org/officeDocument/2006/relationships/image" Target="../media/image4810.png"/><Relationship Id="rId254" Type="http://schemas.openxmlformats.org/officeDocument/2006/relationships/image" Target="../media/image4635.png"/><Relationship Id="rId699" Type="http://schemas.openxmlformats.org/officeDocument/2006/relationships/image" Target="../media/image4850.png"/><Relationship Id="rId49" Type="http://schemas.openxmlformats.org/officeDocument/2006/relationships/image" Target="../media/image4536.png"/><Relationship Id="rId114" Type="http://schemas.openxmlformats.org/officeDocument/2006/relationships/customXml" Target="../ink/ink1871.xml"/><Relationship Id="rId461" Type="http://schemas.openxmlformats.org/officeDocument/2006/relationships/customXml" Target="../ink/ink2045.xml"/><Relationship Id="rId559" Type="http://schemas.openxmlformats.org/officeDocument/2006/relationships/customXml" Target="../ink/ink2095.xml"/><Relationship Id="rId198" Type="http://schemas.openxmlformats.org/officeDocument/2006/relationships/image" Target="../media/image4607.png"/><Relationship Id="rId321" Type="http://schemas.openxmlformats.org/officeDocument/2006/relationships/customXml" Target="../ink/ink1975.xml"/><Relationship Id="rId419" Type="http://schemas.openxmlformats.org/officeDocument/2006/relationships/customXml" Target="../ink/ink2024.xml"/><Relationship Id="rId626" Type="http://schemas.openxmlformats.org/officeDocument/2006/relationships/customXml" Target="../ink/ink2129.xml"/><Relationship Id="rId265" Type="http://schemas.openxmlformats.org/officeDocument/2006/relationships/customXml" Target="../ink/ink1947.xml"/><Relationship Id="rId472" Type="http://schemas.openxmlformats.org/officeDocument/2006/relationships/image" Target="../media/image4741.png"/><Relationship Id="rId125" Type="http://schemas.openxmlformats.org/officeDocument/2006/relationships/image" Target="../media/image3721.png"/><Relationship Id="rId332" Type="http://schemas.openxmlformats.org/officeDocument/2006/relationships/image" Target="../media/image4672.png"/><Relationship Id="rId637" Type="http://schemas.openxmlformats.org/officeDocument/2006/relationships/image" Target="../media/image4821.png"/><Relationship Id="rId276" Type="http://schemas.openxmlformats.org/officeDocument/2006/relationships/image" Target="../media/image4645.png"/><Relationship Id="rId483" Type="http://schemas.openxmlformats.org/officeDocument/2006/relationships/image" Target="../media/image4745.png"/><Relationship Id="rId690" Type="http://schemas.openxmlformats.org/officeDocument/2006/relationships/customXml" Target="../ink/ink2161.xml"/><Relationship Id="rId704" Type="http://schemas.openxmlformats.org/officeDocument/2006/relationships/customXml" Target="../ink/ink2168.xml"/><Relationship Id="rId40" Type="http://schemas.openxmlformats.org/officeDocument/2006/relationships/customXml" Target="../ink/ink1834.xml"/><Relationship Id="rId136" Type="http://schemas.openxmlformats.org/officeDocument/2006/relationships/customXml" Target="../ink/ink1882.xml"/><Relationship Id="rId343" Type="http://schemas.openxmlformats.org/officeDocument/2006/relationships/customXml" Target="../ink/ink1986.xml"/><Relationship Id="rId550" Type="http://schemas.openxmlformats.org/officeDocument/2006/relationships/customXml" Target="../ink/ink2090.xml"/><Relationship Id="rId203" Type="http://schemas.openxmlformats.org/officeDocument/2006/relationships/customXml" Target="../ink/ink1916.xml"/><Relationship Id="rId648" Type="http://schemas.openxmlformats.org/officeDocument/2006/relationships/customXml" Target="../ink/ink2140.xml"/><Relationship Id="rId287" Type="http://schemas.openxmlformats.org/officeDocument/2006/relationships/customXml" Target="../ink/ink1958.xml"/><Relationship Id="rId410" Type="http://schemas.openxmlformats.org/officeDocument/2006/relationships/image" Target="../media/image4711.png"/><Relationship Id="rId494" Type="http://schemas.openxmlformats.org/officeDocument/2006/relationships/customXml" Target="../ink/ink2062.xml"/><Relationship Id="rId508" Type="http://schemas.openxmlformats.org/officeDocument/2006/relationships/customXml" Target="../ink/ink2069.xml"/><Relationship Id="rId715" Type="http://schemas.openxmlformats.org/officeDocument/2006/relationships/customXml" Target="../ink/ink2174.xml"/><Relationship Id="rId147" Type="http://schemas.openxmlformats.org/officeDocument/2006/relationships/image" Target="../media/image4583.png"/><Relationship Id="rId354" Type="http://schemas.openxmlformats.org/officeDocument/2006/relationships/image" Target="../media/image4683.png"/><Relationship Id="rId51" Type="http://schemas.openxmlformats.org/officeDocument/2006/relationships/image" Target="../media/image4537.png"/><Relationship Id="rId561" Type="http://schemas.openxmlformats.org/officeDocument/2006/relationships/customXml" Target="../ink/ink2096.xml"/><Relationship Id="rId659" Type="http://schemas.openxmlformats.org/officeDocument/2006/relationships/image" Target="../media/image4832.png"/><Relationship Id="rId214" Type="http://schemas.openxmlformats.org/officeDocument/2006/relationships/image" Target="../media/image4615.png"/><Relationship Id="rId298" Type="http://schemas.openxmlformats.org/officeDocument/2006/relationships/image" Target="../media/image4655.png"/><Relationship Id="rId421" Type="http://schemas.openxmlformats.org/officeDocument/2006/relationships/customXml" Target="../ink/ink2025.xml"/><Relationship Id="rId519" Type="http://schemas.openxmlformats.org/officeDocument/2006/relationships/image" Target="../media/image4763.png"/><Relationship Id="rId158" Type="http://schemas.openxmlformats.org/officeDocument/2006/relationships/customXml" Target="../ink/ink1893.xml"/><Relationship Id="rId726" Type="http://schemas.openxmlformats.org/officeDocument/2006/relationships/image" Target="../media/image4863.png"/><Relationship Id="rId62" Type="http://schemas.openxmlformats.org/officeDocument/2006/relationships/customXml" Target="../ink/ink1845.xml"/><Relationship Id="rId365" Type="http://schemas.openxmlformats.org/officeDocument/2006/relationships/customXml" Target="../ink/ink1997.xml"/><Relationship Id="rId572" Type="http://schemas.openxmlformats.org/officeDocument/2006/relationships/customXml" Target="../ink/ink210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98.xml"/><Relationship Id="rId18" Type="http://schemas.openxmlformats.org/officeDocument/2006/relationships/image" Target="../media/image4883.png"/><Relationship Id="rId26" Type="http://schemas.openxmlformats.org/officeDocument/2006/relationships/image" Target="../media/image4887.png"/><Relationship Id="rId39" Type="http://schemas.openxmlformats.org/officeDocument/2006/relationships/customXml" Target="../ink/ink2211.xml"/><Relationship Id="rId21" Type="http://schemas.openxmlformats.org/officeDocument/2006/relationships/customXml" Target="../ink/ink2202.xml"/><Relationship Id="rId34" Type="http://schemas.openxmlformats.org/officeDocument/2006/relationships/image" Target="../media/image4890.png"/><Relationship Id="rId42" Type="http://schemas.openxmlformats.org/officeDocument/2006/relationships/image" Target="../media/image4893.png"/><Relationship Id="rId47" Type="http://schemas.openxmlformats.org/officeDocument/2006/relationships/customXml" Target="../ink/ink2215.xml"/><Relationship Id="rId50" Type="http://schemas.openxmlformats.org/officeDocument/2006/relationships/image" Target="../media/image4897.png"/><Relationship Id="rId55" Type="http://schemas.openxmlformats.org/officeDocument/2006/relationships/customXml" Target="../ink/ink2219.xml"/><Relationship Id="rId7" Type="http://schemas.openxmlformats.org/officeDocument/2006/relationships/customXml" Target="../ink/ink2195.xml"/><Relationship Id="rId2" Type="http://schemas.openxmlformats.org/officeDocument/2006/relationships/customXml" Target="../ink/ink2193.xml"/><Relationship Id="rId16" Type="http://schemas.openxmlformats.org/officeDocument/2006/relationships/image" Target="../media/image4882.png"/><Relationship Id="rId29" Type="http://schemas.openxmlformats.org/officeDocument/2006/relationships/customXml" Target="../ink/ink2206.xml"/><Relationship Id="rId11" Type="http://schemas.openxmlformats.org/officeDocument/2006/relationships/customXml" Target="../ink/ink2197.xml"/><Relationship Id="rId24" Type="http://schemas.openxmlformats.org/officeDocument/2006/relationships/image" Target="../media/image4886.png"/><Relationship Id="rId32" Type="http://schemas.openxmlformats.org/officeDocument/2006/relationships/image" Target="../media/image4889.png"/><Relationship Id="rId37" Type="http://schemas.openxmlformats.org/officeDocument/2006/relationships/customXml" Target="../ink/ink2210.xml"/><Relationship Id="rId40" Type="http://schemas.openxmlformats.org/officeDocument/2006/relationships/image" Target="../media/image4892.png"/><Relationship Id="rId45" Type="http://schemas.openxmlformats.org/officeDocument/2006/relationships/customXml" Target="../ink/ink2214.xml"/><Relationship Id="rId53" Type="http://schemas.openxmlformats.org/officeDocument/2006/relationships/customXml" Target="../ink/ink2218.xml"/><Relationship Id="rId58" Type="http://schemas.openxmlformats.org/officeDocument/2006/relationships/image" Target="../media/image4901.png"/><Relationship Id="rId5" Type="http://schemas.openxmlformats.org/officeDocument/2006/relationships/customXml" Target="../ink/ink2194.xml"/><Relationship Id="rId19" Type="http://schemas.openxmlformats.org/officeDocument/2006/relationships/customXml" Target="../ink/ink2201.xml"/><Relationship Id="rId4" Type="http://schemas.openxmlformats.org/officeDocument/2006/relationships/image" Target="../media/image51.emf"/><Relationship Id="rId9" Type="http://schemas.openxmlformats.org/officeDocument/2006/relationships/customXml" Target="../ink/ink2196.xml"/><Relationship Id="rId14" Type="http://schemas.openxmlformats.org/officeDocument/2006/relationships/image" Target="../media/image4881.png"/><Relationship Id="rId22" Type="http://schemas.openxmlformats.org/officeDocument/2006/relationships/image" Target="../media/image4885.png"/><Relationship Id="rId27" Type="http://schemas.openxmlformats.org/officeDocument/2006/relationships/customXml" Target="../ink/ink2205.xml"/><Relationship Id="rId30" Type="http://schemas.openxmlformats.org/officeDocument/2006/relationships/image" Target="../media/image3279.png"/><Relationship Id="rId35" Type="http://schemas.openxmlformats.org/officeDocument/2006/relationships/customXml" Target="../ink/ink2209.xml"/><Relationship Id="rId43" Type="http://schemas.openxmlformats.org/officeDocument/2006/relationships/customXml" Target="../ink/ink2213.xml"/><Relationship Id="rId48" Type="http://schemas.openxmlformats.org/officeDocument/2006/relationships/image" Target="../media/image4896.png"/><Relationship Id="rId56" Type="http://schemas.openxmlformats.org/officeDocument/2006/relationships/image" Target="../media/image4900.png"/><Relationship Id="rId8" Type="http://schemas.openxmlformats.org/officeDocument/2006/relationships/image" Target="../media/image4878.png"/><Relationship Id="rId51" Type="http://schemas.openxmlformats.org/officeDocument/2006/relationships/customXml" Target="../ink/ink2217.xml"/><Relationship Id="rId3" Type="http://schemas.openxmlformats.org/officeDocument/2006/relationships/image" Target="../media/image5500.png"/><Relationship Id="rId12" Type="http://schemas.openxmlformats.org/officeDocument/2006/relationships/image" Target="../media/image4880.png"/><Relationship Id="rId17" Type="http://schemas.openxmlformats.org/officeDocument/2006/relationships/customXml" Target="../ink/ink2200.xml"/><Relationship Id="rId25" Type="http://schemas.openxmlformats.org/officeDocument/2006/relationships/customXml" Target="../ink/ink2204.xml"/><Relationship Id="rId33" Type="http://schemas.openxmlformats.org/officeDocument/2006/relationships/customXml" Target="../ink/ink2208.xml"/><Relationship Id="rId38" Type="http://schemas.openxmlformats.org/officeDocument/2006/relationships/image" Target="../media/image4891.png"/><Relationship Id="rId46" Type="http://schemas.openxmlformats.org/officeDocument/2006/relationships/image" Target="../media/image4895.png"/><Relationship Id="rId59" Type="http://schemas.openxmlformats.org/officeDocument/2006/relationships/customXml" Target="../ink/ink2221.xml"/><Relationship Id="rId20" Type="http://schemas.openxmlformats.org/officeDocument/2006/relationships/image" Target="../media/image4884.png"/><Relationship Id="rId41" Type="http://schemas.openxmlformats.org/officeDocument/2006/relationships/customXml" Target="../ink/ink2212.xml"/><Relationship Id="rId54" Type="http://schemas.openxmlformats.org/officeDocument/2006/relationships/image" Target="../media/image48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77.png"/><Relationship Id="rId15" Type="http://schemas.openxmlformats.org/officeDocument/2006/relationships/customXml" Target="../ink/ink2199.xml"/><Relationship Id="rId23" Type="http://schemas.openxmlformats.org/officeDocument/2006/relationships/customXml" Target="../ink/ink2203.xml"/><Relationship Id="rId28" Type="http://schemas.openxmlformats.org/officeDocument/2006/relationships/image" Target="../media/image4888.png"/><Relationship Id="rId36" Type="http://schemas.openxmlformats.org/officeDocument/2006/relationships/image" Target="../media/image4171.png"/><Relationship Id="rId49" Type="http://schemas.openxmlformats.org/officeDocument/2006/relationships/customXml" Target="../ink/ink2216.xml"/><Relationship Id="rId57" Type="http://schemas.openxmlformats.org/officeDocument/2006/relationships/customXml" Target="../ink/ink2220.xml"/><Relationship Id="rId10" Type="http://schemas.openxmlformats.org/officeDocument/2006/relationships/image" Target="../media/image4879.png"/><Relationship Id="rId31" Type="http://schemas.openxmlformats.org/officeDocument/2006/relationships/customXml" Target="../ink/ink2207.xml"/><Relationship Id="rId44" Type="http://schemas.openxmlformats.org/officeDocument/2006/relationships/image" Target="../media/image4894.png"/><Relationship Id="rId52" Type="http://schemas.openxmlformats.org/officeDocument/2006/relationships/image" Target="../media/image4898.png"/><Relationship Id="rId60" Type="http://schemas.openxmlformats.org/officeDocument/2006/relationships/image" Target="../media/image490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60.png"/><Relationship Id="rId671" Type="http://schemas.openxmlformats.org/officeDocument/2006/relationships/image" Target="../media/image5237.png"/><Relationship Id="rId769" Type="http://schemas.openxmlformats.org/officeDocument/2006/relationships/image" Target="../media/image5286.png"/><Relationship Id="rId21" Type="http://schemas.openxmlformats.org/officeDocument/2006/relationships/image" Target="../media/image4912.png"/><Relationship Id="rId324" Type="http://schemas.openxmlformats.org/officeDocument/2006/relationships/customXml" Target="../ink/ink2383.xml"/><Relationship Id="rId531" Type="http://schemas.openxmlformats.org/officeDocument/2006/relationships/image" Target="../media/image5167.png"/><Relationship Id="rId629" Type="http://schemas.openxmlformats.org/officeDocument/2006/relationships/image" Target="../media/image5216.png"/><Relationship Id="rId170" Type="http://schemas.openxmlformats.org/officeDocument/2006/relationships/customXml" Target="../ink/ink2306.xml"/><Relationship Id="rId836" Type="http://schemas.openxmlformats.org/officeDocument/2006/relationships/customXml" Target="../ink/ink2639.xml"/><Relationship Id="rId268" Type="http://schemas.openxmlformats.org/officeDocument/2006/relationships/customXml" Target="../ink/ink2355.xml"/><Relationship Id="rId475" Type="http://schemas.openxmlformats.org/officeDocument/2006/relationships/image" Target="../media/image5139.png"/><Relationship Id="rId682" Type="http://schemas.openxmlformats.org/officeDocument/2006/relationships/customXml" Target="../ink/ink2562.xml"/><Relationship Id="rId903" Type="http://schemas.openxmlformats.org/officeDocument/2006/relationships/image" Target="../media/image5353.png"/><Relationship Id="rId32" Type="http://schemas.openxmlformats.org/officeDocument/2006/relationships/customXml" Target="../ink/ink2237.xml"/><Relationship Id="rId128" Type="http://schemas.openxmlformats.org/officeDocument/2006/relationships/customXml" Target="../ink/ink2285.xml"/><Relationship Id="rId335" Type="http://schemas.openxmlformats.org/officeDocument/2006/relationships/image" Target="../media/image5069.png"/><Relationship Id="rId542" Type="http://schemas.openxmlformats.org/officeDocument/2006/relationships/customXml" Target="../ink/ink2492.xml"/><Relationship Id="rId181" Type="http://schemas.openxmlformats.org/officeDocument/2006/relationships/image" Target="../media/image4992.png"/><Relationship Id="rId402" Type="http://schemas.openxmlformats.org/officeDocument/2006/relationships/customXml" Target="../ink/ink2422.xml"/><Relationship Id="rId847" Type="http://schemas.openxmlformats.org/officeDocument/2006/relationships/image" Target="../media/image5325.png"/><Relationship Id="rId279" Type="http://schemas.openxmlformats.org/officeDocument/2006/relationships/image" Target="../media/image5041.png"/><Relationship Id="rId486" Type="http://schemas.openxmlformats.org/officeDocument/2006/relationships/customXml" Target="../ink/ink2464.xml"/><Relationship Id="rId693" Type="http://schemas.openxmlformats.org/officeDocument/2006/relationships/image" Target="../media/image5248.png"/><Relationship Id="rId707" Type="http://schemas.openxmlformats.org/officeDocument/2006/relationships/image" Target="../media/image5255.png"/><Relationship Id="rId914" Type="http://schemas.openxmlformats.org/officeDocument/2006/relationships/customXml" Target="../ink/ink2678.xml"/><Relationship Id="rId43" Type="http://schemas.openxmlformats.org/officeDocument/2006/relationships/image" Target="../media/image4923.png"/><Relationship Id="rId139" Type="http://schemas.openxmlformats.org/officeDocument/2006/relationships/image" Target="../media/image4971.png"/><Relationship Id="rId346" Type="http://schemas.openxmlformats.org/officeDocument/2006/relationships/customXml" Target="../ink/ink2394.xml"/><Relationship Id="rId553" Type="http://schemas.openxmlformats.org/officeDocument/2006/relationships/image" Target="../media/image5178.png"/><Relationship Id="rId760" Type="http://schemas.openxmlformats.org/officeDocument/2006/relationships/customXml" Target="../ink/ink2601.xml"/><Relationship Id="rId192" Type="http://schemas.openxmlformats.org/officeDocument/2006/relationships/customXml" Target="../ink/ink2317.xml"/><Relationship Id="rId206" Type="http://schemas.openxmlformats.org/officeDocument/2006/relationships/customXml" Target="../ink/ink2324.xml"/><Relationship Id="rId413" Type="http://schemas.openxmlformats.org/officeDocument/2006/relationships/image" Target="../media/image5108.png"/><Relationship Id="rId858" Type="http://schemas.openxmlformats.org/officeDocument/2006/relationships/customXml" Target="../ink/ink2650.xml"/><Relationship Id="rId497" Type="http://schemas.openxmlformats.org/officeDocument/2006/relationships/image" Target="../media/image5150.png"/><Relationship Id="rId620" Type="http://schemas.openxmlformats.org/officeDocument/2006/relationships/customXml" Target="../ink/ink2531.xml"/><Relationship Id="rId718" Type="http://schemas.openxmlformats.org/officeDocument/2006/relationships/customXml" Target="../ink/ink2580.xml"/><Relationship Id="rId925" Type="http://schemas.openxmlformats.org/officeDocument/2006/relationships/image" Target="../media/image5364.png"/><Relationship Id="rId357" Type="http://schemas.openxmlformats.org/officeDocument/2006/relationships/image" Target="../media/image5080.png"/><Relationship Id="rId54" Type="http://schemas.openxmlformats.org/officeDocument/2006/relationships/customXml" Target="../ink/ink2248.xml"/><Relationship Id="rId217" Type="http://schemas.openxmlformats.org/officeDocument/2006/relationships/image" Target="../media/image5010.png"/><Relationship Id="rId564" Type="http://schemas.openxmlformats.org/officeDocument/2006/relationships/customXml" Target="../ink/ink2503.xml"/><Relationship Id="rId771" Type="http://schemas.openxmlformats.org/officeDocument/2006/relationships/image" Target="../media/image5287.png"/><Relationship Id="rId869" Type="http://schemas.openxmlformats.org/officeDocument/2006/relationships/image" Target="../media/image5336.png"/><Relationship Id="rId424" Type="http://schemas.openxmlformats.org/officeDocument/2006/relationships/customXml" Target="../ink/ink2433.xml"/><Relationship Id="rId631" Type="http://schemas.openxmlformats.org/officeDocument/2006/relationships/image" Target="../media/image5217.png"/><Relationship Id="rId729" Type="http://schemas.openxmlformats.org/officeDocument/2006/relationships/image" Target="../media/image5266.png"/><Relationship Id="rId270" Type="http://schemas.openxmlformats.org/officeDocument/2006/relationships/customXml" Target="../ink/ink2356.xml"/><Relationship Id="rId936" Type="http://schemas.openxmlformats.org/officeDocument/2006/relationships/customXml" Target="../ink/ink2689.xml"/><Relationship Id="rId65" Type="http://schemas.openxmlformats.org/officeDocument/2006/relationships/image" Target="../media/image4934.png"/><Relationship Id="rId130" Type="http://schemas.openxmlformats.org/officeDocument/2006/relationships/customXml" Target="../ink/ink2286.xml"/><Relationship Id="rId368" Type="http://schemas.openxmlformats.org/officeDocument/2006/relationships/customXml" Target="../ink/ink2405.xml"/><Relationship Id="rId575" Type="http://schemas.openxmlformats.org/officeDocument/2006/relationships/image" Target="../media/image5189.png"/><Relationship Id="rId782" Type="http://schemas.openxmlformats.org/officeDocument/2006/relationships/customXml" Target="../ink/ink2612.xml"/><Relationship Id="rId228" Type="http://schemas.openxmlformats.org/officeDocument/2006/relationships/customXml" Target="../ink/ink2335.xml"/><Relationship Id="rId435" Type="http://schemas.openxmlformats.org/officeDocument/2006/relationships/image" Target="../media/image5119.png"/><Relationship Id="rId642" Type="http://schemas.openxmlformats.org/officeDocument/2006/relationships/customXml" Target="../ink/ink2542.xml"/><Relationship Id="rId281" Type="http://schemas.openxmlformats.org/officeDocument/2006/relationships/image" Target="../media/image5042.png"/><Relationship Id="rId502" Type="http://schemas.openxmlformats.org/officeDocument/2006/relationships/customXml" Target="../ink/ink2472.xml"/><Relationship Id="rId947" Type="http://schemas.openxmlformats.org/officeDocument/2006/relationships/image" Target="../media/image5375.png"/><Relationship Id="rId76" Type="http://schemas.openxmlformats.org/officeDocument/2006/relationships/customXml" Target="../ink/ink2259.xml"/><Relationship Id="rId141" Type="http://schemas.openxmlformats.org/officeDocument/2006/relationships/image" Target="../media/image4972.png"/><Relationship Id="rId379" Type="http://schemas.openxmlformats.org/officeDocument/2006/relationships/image" Target="../media/image5091.png"/><Relationship Id="rId586" Type="http://schemas.openxmlformats.org/officeDocument/2006/relationships/customXml" Target="../ink/ink2514.xml"/><Relationship Id="rId793" Type="http://schemas.openxmlformats.org/officeDocument/2006/relationships/image" Target="../media/image5298.png"/><Relationship Id="rId807" Type="http://schemas.openxmlformats.org/officeDocument/2006/relationships/image" Target="../media/image5305.png"/><Relationship Id="rId7" Type="http://schemas.openxmlformats.org/officeDocument/2006/relationships/image" Target="../media/image4905.png"/><Relationship Id="rId239" Type="http://schemas.openxmlformats.org/officeDocument/2006/relationships/image" Target="../media/image5021.png"/><Relationship Id="rId446" Type="http://schemas.openxmlformats.org/officeDocument/2006/relationships/customXml" Target="../ink/ink2444.xml"/><Relationship Id="rId653" Type="http://schemas.openxmlformats.org/officeDocument/2006/relationships/image" Target="../media/image5228.png"/><Relationship Id="rId292" Type="http://schemas.openxmlformats.org/officeDocument/2006/relationships/customXml" Target="../ink/ink2367.xml"/><Relationship Id="rId306" Type="http://schemas.openxmlformats.org/officeDocument/2006/relationships/customXml" Target="../ink/ink2374.xml"/><Relationship Id="rId860" Type="http://schemas.openxmlformats.org/officeDocument/2006/relationships/customXml" Target="../ink/ink2651.xml"/><Relationship Id="rId958" Type="http://schemas.openxmlformats.org/officeDocument/2006/relationships/customXml" Target="../ink/ink2700.xml"/><Relationship Id="rId87" Type="http://schemas.openxmlformats.org/officeDocument/2006/relationships/image" Target="../media/image4945.png"/><Relationship Id="rId513" Type="http://schemas.openxmlformats.org/officeDocument/2006/relationships/image" Target="../media/image5158.png"/><Relationship Id="rId597" Type="http://schemas.openxmlformats.org/officeDocument/2006/relationships/image" Target="../media/image5200.png"/><Relationship Id="rId720" Type="http://schemas.openxmlformats.org/officeDocument/2006/relationships/customXml" Target="../ink/ink2581.xml"/><Relationship Id="rId818" Type="http://schemas.openxmlformats.org/officeDocument/2006/relationships/customXml" Target="../ink/ink2630.xml"/><Relationship Id="rId152" Type="http://schemas.openxmlformats.org/officeDocument/2006/relationships/customXml" Target="../ink/ink2297.xml"/><Relationship Id="rId457" Type="http://schemas.openxmlformats.org/officeDocument/2006/relationships/image" Target="../media/image5130.png"/><Relationship Id="rId664" Type="http://schemas.openxmlformats.org/officeDocument/2006/relationships/customXml" Target="../ink/ink2553.xml"/><Relationship Id="rId871" Type="http://schemas.openxmlformats.org/officeDocument/2006/relationships/image" Target="../media/image5337.png"/><Relationship Id="rId969" Type="http://schemas.openxmlformats.org/officeDocument/2006/relationships/image" Target="../media/image5386.png"/><Relationship Id="rId14" Type="http://schemas.openxmlformats.org/officeDocument/2006/relationships/customXml" Target="../ink/ink2228.xml"/><Relationship Id="rId317" Type="http://schemas.openxmlformats.org/officeDocument/2006/relationships/image" Target="../media/image5060.png"/><Relationship Id="rId524" Type="http://schemas.openxmlformats.org/officeDocument/2006/relationships/customXml" Target="../ink/ink2483.xml"/><Relationship Id="rId731" Type="http://schemas.openxmlformats.org/officeDocument/2006/relationships/image" Target="../media/image5267.png"/><Relationship Id="rId98" Type="http://schemas.openxmlformats.org/officeDocument/2006/relationships/customXml" Target="../ink/ink2270.xml"/><Relationship Id="rId163" Type="http://schemas.openxmlformats.org/officeDocument/2006/relationships/image" Target="../media/image4983.png"/><Relationship Id="rId370" Type="http://schemas.openxmlformats.org/officeDocument/2006/relationships/customXml" Target="../ink/ink2406.xml"/><Relationship Id="rId829" Type="http://schemas.openxmlformats.org/officeDocument/2006/relationships/image" Target="../media/image5316.png"/><Relationship Id="rId230" Type="http://schemas.openxmlformats.org/officeDocument/2006/relationships/customXml" Target="../ink/ink2336.xml"/><Relationship Id="rId468" Type="http://schemas.openxmlformats.org/officeDocument/2006/relationships/customXml" Target="../ink/ink2455.xml"/><Relationship Id="rId675" Type="http://schemas.openxmlformats.org/officeDocument/2006/relationships/image" Target="../media/image5239.png"/><Relationship Id="rId882" Type="http://schemas.openxmlformats.org/officeDocument/2006/relationships/customXml" Target="../ink/ink2662.xml"/><Relationship Id="rId25" Type="http://schemas.openxmlformats.org/officeDocument/2006/relationships/image" Target="../media/image4914.png"/><Relationship Id="rId328" Type="http://schemas.openxmlformats.org/officeDocument/2006/relationships/customXml" Target="../ink/ink2385.xml"/><Relationship Id="rId535" Type="http://schemas.openxmlformats.org/officeDocument/2006/relationships/image" Target="../media/image5169.png"/><Relationship Id="rId742" Type="http://schemas.openxmlformats.org/officeDocument/2006/relationships/customXml" Target="../ink/ink2592.xml"/><Relationship Id="rId174" Type="http://schemas.openxmlformats.org/officeDocument/2006/relationships/customXml" Target="../ink/ink2308.xml"/><Relationship Id="rId381" Type="http://schemas.openxmlformats.org/officeDocument/2006/relationships/image" Target="../media/image5092.png"/><Relationship Id="rId602" Type="http://schemas.openxmlformats.org/officeDocument/2006/relationships/customXml" Target="../ink/ink2522.xml"/><Relationship Id="rId241" Type="http://schemas.openxmlformats.org/officeDocument/2006/relationships/image" Target="../media/image5022.png"/><Relationship Id="rId479" Type="http://schemas.openxmlformats.org/officeDocument/2006/relationships/image" Target="../media/image5141.png"/><Relationship Id="rId686" Type="http://schemas.openxmlformats.org/officeDocument/2006/relationships/customXml" Target="../ink/ink2564.xml"/><Relationship Id="rId893" Type="http://schemas.openxmlformats.org/officeDocument/2006/relationships/image" Target="../media/image5348.png"/><Relationship Id="rId907" Type="http://schemas.openxmlformats.org/officeDocument/2006/relationships/image" Target="../media/image5355.png"/><Relationship Id="rId36" Type="http://schemas.openxmlformats.org/officeDocument/2006/relationships/customXml" Target="../ink/ink2239.xml"/><Relationship Id="rId339" Type="http://schemas.openxmlformats.org/officeDocument/2006/relationships/image" Target="../media/image5071.png"/><Relationship Id="rId546" Type="http://schemas.openxmlformats.org/officeDocument/2006/relationships/customXml" Target="../ink/ink2494.xml"/><Relationship Id="rId753" Type="http://schemas.openxmlformats.org/officeDocument/2006/relationships/image" Target="../media/image5278.png"/><Relationship Id="rId101" Type="http://schemas.openxmlformats.org/officeDocument/2006/relationships/image" Target="../media/image4952.png"/><Relationship Id="rId185" Type="http://schemas.openxmlformats.org/officeDocument/2006/relationships/image" Target="../media/image4994.png"/><Relationship Id="rId406" Type="http://schemas.openxmlformats.org/officeDocument/2006/relationships/customXml" Target="../ink/ink2424.xml"/><Relationship Id="rId960" Type="http://schemas.openxmlformats.org/officeDocument/2006/relationships/customXml" Target="../ink/ink2701.xml"/><Relationship Id="rId392" Type="http://schemas.openxmlformats.org/officeDocument/2006/relationships/customXml" Target="../ink/ink2417.xml"/><Relationship Id="rId613" Type="http://schemas.openxmlformats.org/officeDocument/2006/relationships/image" Target="../media/image5208.png"/><Relationship Id="rId697" Type="http://schemas.openxmlformats.org/officeDocument/2006/relationships/image" Target="../media/image5250.png"/><Relationship Id="rId820" Type="http://schemas.openxmlformats.org/officeDocument/2006/relationships/customXml" Target="../ink/ink2631.xml"/><Relationship Id="rId918" Type="http://schemas.openxmlformats.org/officeDocument/2006/relationships/customXml" Target="../ink/ink2680.xml"/><Relationship Id="rId252" Type="http://schemas.openxmlformats.org/officeDocument/2006/relationships/customXml" Target="../ink/ink2347.xml"/><Relationship Id="rId47" Type="http://schemas.openxmlformats.org/officeDocument/2006/relationships/image" Target="../media/image4925.png"/><Relationship Id="rId112" Type="http://schemas.openxmlformats.org/officeDocument/2006/relationships/customXml" Target="../ink/ink2277.xml"/><Relationship Id="rId557" Type="http://schemas.openxmlformats.org/officeDocument/2006/relationships/image" Target="../media/image5180.png"/><Relationship Id="rId764" Type="http://schemas.openxmlformats.org/officeDocument/2006/relationships/customXml" Target="../ink/ink2603.xml"/><Relationship Id="rId196" Type="http://schemas.openxmlformats.org/officeDocument/2006/relationships/customXml" Target="../ink/ink2319.xml"/><Relationship Id="rId417" Type="http://schemas.openxmlformats.org/officeDocument/2006/relationships/image" Target="../media/image5110.png"/><Relationship Id="rId624" Type="http://schemas.openxmlformats.org/officeDocument/2006/relationships/customXml" Target="../ink/ink2533.xml"/><Relationship Id="rId831" Type="http://schemas.openxmlformats.org/officeDocument/2006/relationships/image" Target="../media/image5317.png"/><Relationship Id="rId263" Type="http://schemas.openxmlformats.org/officeDocument/2006/relationships/image" Target="../media/image5033.png"/><Relationship Id="rId470" Type="http://schemas.openxmlformats.org/officeDocument/2006/relationships/customXml" Target="../ink/ink2456.xml"/><Relationship Id="rId929" Type="http://schemas.openxmlformats.org/officeDocument/2006/relationships/image" Target="../media/image5366.png"/><Relationship Id="rId58" Type="http://schemas.openxmlformats.org/officeDocument/2006/relationships/customXml" Target="../ink/ink2250.xml"/><Relationship Id="rId123" Type="http://schemas.openxmlformats.org/officeDocument/2006/relationships/image" Target="../media/image4963.png"/><Relationship Id="rId330" Type="http://schemas.openxmlformats.org/officeDocument/2006/relationships/customXml" Target="../ink/ink2386.xml"/><Relationship Id="rId568" Type="http://schemas.openxmlformats.org/officeDocument/2006/relationships/customXml" Target="../ink/ink2505.xml"/><Relationship Id="rId775" Type="http://schemas.openxmlformats.org/officeDocument/2006/relationships/image" Target="../media/image5289.png"/><Relationship Id="rId428" Type="http://schemas.openxmlformats.org/officeDocument/2006/relationships/customXml" Target="../ink/ink2435.xml"/><Relationship Id="rId635" Type="http://schemas.openxmlformats.org/officeDocument/2006/relationships/image" Target="../media/image5219.png"/><Relationship Id="rId842" Type="http://schemas.openxmlformats.org/officeDocument/2006/relationships/customXml" Target="../ink/ink2642.xml"/><Relationship Id="rId274" Type="http://schemas.openxmlformats.org/officeDocument/2006/relationships/customXml" Target="../ink/ink2358.xml"/><Relationship Id="rId481" Type="http://schemas.openxmlformats.org/officeDocument/2006/relationships/image" Target="../media/image5142.png"/><Relationship Id="rId702" Type="http://schemas.openxmlformats.org/officeDocument/2006/relationships/customXml" Target="../ink/ink2572.xml"/><Relationship Id="rId69" Type="http://schemas.openxmlformats.org/officeDocument/2006/relationships/image" Target="../media/image4936.png"/><Relationship Id="rId134" Type="http://schemas.openxmlformats.org/officeDocument/2006/relationships/customXml" Target="../ink/ink2288.xml"/><Relationship Id="rId579" Type="http://schemas.openxmlformats.org/officeDocument/2006/relationships/image" Target="../media/image5191.png"/><Relationship Id="rId786" Type="http://schemas.openxmlformats.org/officeDocument/2006/relationships/customXml" Target="../ink/ink2614.xml"/><Relationship Id="rId341" Type="http://schemas.openxmlformats.org/officeDocument/2006/relationships/image" Target="../media/image5072.png"/><Relationship Id="rId439" Type="http://schemas.openxmlformats.org/officeDocument/2006/relationships/image" Target="../media/image5121.png"/><Relationship Id="rId646" Type="http://schemas.openxmlformats.org/officeDocument/2006/relationships/customXml" Target="../ink/ink2544.xml"/><Relationship Id="rId201" Type="http://schemas.openxmlformats.org/officeDocument/2006/relationships/image" Target="../media/image5002.png"/><Relationship Id="rId285" Type="http://schemas.openxmlformats.org/officeDocument/2006/relationships/image" Target="../media/image5044.png"/><Relationship Id="rId506" Type="http://schemas.openxmlformats.org/officeDocument/2006/relationships/customXml" Target="../ink/ink2474.xml"/><Relationship Id="rId853" Type="http://schemas.openxmlformats.org/officeDocument/2006/relationships/image" Target="../media/image5328.png"/><Relationship Id="rId492" Type="http://schemas.openxmlformats.org/officeDocument/2006/relationships/customXml" Target="../ink/ink2467.xml"/><Relationship Id="rId713" Type="http://schemas.openxmlformats.org/officeDocument/2006/relationships/image" Target="../media/image5258.png"/><Relationship Id="rId797" Type="http://schemas.openxmlformats.org/officeDocument/2006/relationships/image" Target="../media/image5300.png"/><Relationship Id="rId920" Type="http://schemas.openxmlformats.org/officeDocument/2006/relationships/customXml" Target="../ink/ink2681.xml"/><Relationship Id="rId145" Type="http://schemas.openxmlformats.org/officeDocument/2006/relationships/image" Target="../media/image4974.png"/><Relationship Id="rId352" Type="http://schemas.openxmlformats.org/officeDocument/2006/relationships/customXml" Target="../ink/ink2397.xml"/><Relationship Id="rId212" Type="http://schemas.openxmlformats.org/officeDocument/2006/relationships/customXml" Target="../ink/ink2327.xml"/><Relationship Id="rId657" Type="http://schemas.openxmlformats.org/officeDocument/2006/relationships/image" Target="../media/image5230.png"/><Relationship Id="rId864" Type="http://schemas.openxmlformats.org/officeDocument/2006/relationships/customXml" Target="../ink/ink2653.xml"/><Relationship Id="rId296" Type="http://schemas.openxmlformats.org/officeDocument/2006/relationships/customXml" Target="../ink/ink2369.xml"/><Relationship Id="rId517" Type="http://schemas.openxmlformats.org/officeDocument/2006/relationships/image" Target="../media/image5160.png"/><Relationship Id="rId724" Type="http://schemas.openxmlformats.org/officeDocument/2006/relationships/customXml" Target="../ink/ink2583.xml"/><Relationship Id="rId931" Type="http://schemas.openxmlformats.org/officeDocument/2006/relationships/image" Target="../media/image5367.png"/><Relationship Id="rId60" Type="http://schemas.openxmlformats.org/officeDocument/2006/relationships/customXml" Target="../ink/ink2251.xml"/><Relationship Id="rId156" Type="http://schemas.openxmlformats.org/officeDocument/2006/relationships/customXml" Target="../ink/ink2299.xml"/><Relationship Id="rId363" Type="http://schemas.openxmlformats.org/officeDocument/2006/relationships/image" Target="../media/image5083.png"/><Relationship Id="rId570" Type="http://schemas.openxmlformats.org/officeDocument/2006/relationships/customXml" Target="../ink/ink2506.xml"/><Relationship Id="rId223" Type="http://schemas.openxmlformats.org/officeDocument/2006/relationships/image" Target="../media/image5013.png"/><Relationship Id="rId430" Type="http://schemas.openxmlformats.org/officeDocument/2006/relationships/customXml" Target="../ink/ink2436.xml"/><Relationship Id="rId668" Type="http://schemas.openxmlformats.org/officeDocument/2006/relationships/customXml" Target="../ink/ink2555.xml"/><Relationship Id="rId875" Type="http://schemas.openxmlformats.org/officeDocument/2006/relationships/image" Target="../media/image5339.png"/><Relationship Id="rId18" Type="http://schemas.openxmlformats.org/officeDocument/2006/relationships/customXml" Target="../ink/ink2230.xml"/><Relationship Id="rId528" Type="http://schemas.openxmlformats.org/officeDocument/2006/relationships/customXml" Target="../ink/ink2485.xml"/><Relationship Id="rId735" Type="http://schemas.openxmlformats.org/officeDocument/2006/relationships/image" Target="../media/image5269.png"/><Relationship Id="rId942" Type="http://schemas.openxmlformats.org/officeDocument/2006/relationships/customXml" Target="../ink/ink2692.xml"/><Relationship Id="rId167" Type="http://schemas.openxmlformats.org/officeDocument/2006/relationships/image" Target="../media/image4985.png"/><Relationship Id="rId374" Type="http://schemas.openxmlformats.org/officeDocument/2006/relationships/customXml" Target="../ink/ink2408.xml"/><Relationship Id="rId581" Type="http://schemas.openxmlformats.org/officeDocument/2006/relationships/image" Target="../media/image5192.png"/><Relationship Id="rId71" Type="http://schemas.openxmlformats.org/officeDocument/2006/relationships/image" Target="../media/image4937.png"/><Relationship Id="rId234" Type="http://schemas.openxmlformats.org/officeDocument/2006/relationships/customXml" Target="../ink/ink2338.xml"/><Relationship Id="rId679" Type="http://schemas.openxmlformats.org/officeDocument/2006/relationships/image" Target="../media/image5241.png"/><Relationship Id="rId802" Type="http://schemas.openxmlformats.org/officeDocument/2006/relationships/customXml" Target="../ink/ink2622.xml"/><Relationship Id="rId886" Type="http://schemas.openxmlformats.org/officeDocument/2006/relationships/customXml" Target="../ink/ink2664.xml"/><Relationship Id="rId2" Type="http://schemas.openxmlformats.org/officeDocument/2006/relationships/customXml" Target="../ink/ink2222.xml"/><Relationship Id="rId29" Type="http://schemas.openxmlformats.org/officeDocument/2006/relationships/image" Target="../media/image4916.png"/><Relationship Id="rId441" Type="http://schemas.openxmlformats.org/officeDocument/2006/relationships/image" Target="../media/image5122.png"/><Relationship Id="rId539" Type="http://schemas.openxmlformats.org/officeDocument/2006/relationships/image" Target="../media/image5171.png"/><Relationship Id="rId746" Type="http://schemas.openxmlformats.org/officeDocument/2006/relationships/customXml" Target="../ink/ink2594.xml"/><Relationship Id="rId178" Type="http://schemas.openxmlformats.org/officeDocument/2006/relationships/customXml" Target="../ink/ink2310.xml"/><Relationship Id="rId301" Type="http://schemas.openxmlformats.org/officeDocument/2006/relationships/image" Target="../media/image5052.png"/><Relationship Id="rId953" Type="http://schemas.openxmlformats.org/officeDocument/2006/relationships/image" Target="../media/image5378.png"/><Relationship Id="rId82" Type="http://schemas.openxmlformats.org/officeDocument/2006/relationships/customXml" Target="../ink/ink2262.xml"/><Relationship Id="rId385" Type="http://schemas.openxmlformats.org/officeDocument/2006/relationships/image" Target="../media/image5094.png"/><Relationship Id="rId592" Type="http://schemas.openxmlformats.org/officeDocument/2006/relationships/customXml" Target="../ink/ink2517.xml"/><Relationship Id="rId606" Type="http://schemas.openxmlformats.org/officeDocument/2006/relationships/customXml" Target="../ink/ink2524.xml"/><Relationship Id="rId813" Type="http://schemas.openxmlformats.org/officeDocument/2006/relationships/image" Target="../media/image5308.png"/><Relationship Id="rId245" Type="http://schemas.openxmlformats.org/officeDocument/2006/relationships/image" Target="../media/image5024.png"/><Relationship Id="rId452" Type="http://schemas.openxmlformats.org/officeDocument/2006/relationships/customXml" Target="../ink/ink2447.xml"/><Relationship Id="rId897" Type="http://schemas.openxmlformats.org/officeDocument/2006/relationships/image" Target="../media/image5350.png"/><Relationship Id="rId105" Type="http://schemas.openxmlformats.org/officeDocument/2006/relationships/image" Target="../media/image4954.png"/><Relationship Id="rId312" Type="http://schemas.openxmlformats.org/officeDocument/2006/relationships/customXml" Target="../ink/ink2377.xml"/><Relationship Id="rId757" Type="http://schemas.openxmlformats.org/officeDocument/2006/relationships/image" Target="../media/image5280.png"/><Relationship Id="rId964" Type="http://schemas.openxmlformats.org/officeDocument/2006/relationships/customXml" Target="../ink/ink2703.xml"/><Relationship Id="rId93" Type="http://schemas.openxmlformats.org/officeDocument/2006/relationships/image" Target="../media/image4948.png"/><Relationship Id="rId189" Type="http://schemas.openxmlformats.org/officeDocument/2006/relationships/image" Target="../media/image4996.png"/><Relationship Id="rId396" Type="http://schemas.openxmlformats.org/officeDocument/2006/relationships/customXml" Target="../ink/ink2419.xml"/><Relationship Id="rId617" Type="http://schemas.openxmlformats.org/officeDocument/2006/relationships/image" Target="../media/image5210.png"/><Relationship Id="rId824" Type="http://schemas.openxmlformats.org/officeDocument/2006/relationships/customXml" Target="../ink/ink2633.xml"/><Relationship Id="rId256" Type="http://schemas.openxmlformats.org/officeDocument/2006/relationships/customXml" Target="../ink/ink2349.xml"/><Relationship Id="rId463" Type="http://schemas.openxmlformats.org/officeDocument/2006/relationships/image" Target="../media/image5133.png"/><Relationship Id="rId670" Type="http://schemas.openxmlformats.org/officeDocument/2006/relationships/customXml" Target="../ink/ink2556.xml"/><Relationship Id="rId116" Type="http://schemas.openxmlformats.org/officeDocument/2006/relationships/customXml" Target="../ink/ink2279.xml"/><Relationship Id="rId323" Type="http://schemas.openxmlformats.org/officeDocument/2006/relationships/image" Target="../media/image5063.png"/><Relationship Id="rId530" Type="http://schemas.openxmlformats.org/officeDocument/2006/relationships/customXml" Target="../ink/ink2486.xml"/><Relationship Id="rId768" Type="http://schemas.openxmlformats.org/officeDocument/2006/relationships/customXml" Target="../ink/ink2605.xml"/><Relationship Id="rId20" Type="http://schemas.openxmlformats.org/officeDocument/2006/relationships/customXml" Target="../ink/ink2231.xml"/><Relationship Id="rId628" Type="http://schemas.openxmlformats.org/officeDocument/2006/relationships/customXml" Target="../ink/ink2535.xml"/><Relationship Id="rId835" Type="http://schemas.openxmlformats.org/officeDocument/2006/relationships/image" Target="../media/image5319.png"/><Relationship Id="rId267" Type="http://schemas.openxmlformats.org/officeDocument/2006/relationships/image" Target="../media/image5035.png"/><Relationship Id="rId474" Type="http://schemas.openxmlformats.org/officeDocument/2006/relationships/customXml" Target="../ink/ink2458.xml"/><Relationship Id="rId127" Type="http://schemas.openxmlformats.org/officeDocument/2006/relationships/image" Target="../media/image4965.png"/><Relationship Id="rId681" Type="http://schemas.openxmlformats.org/officeDocument/2006/relationships/image" Target="../media/image5242.png"/><Relationship Id="rId779" Type="http://schemas.openxmlformats.org/officeDocument/2006/relationships/image" Target="../media/image5291.png"/><Relationship Id="rId902" Type="http://schemas.openxmlformats.org/officeDocument/2006/relationships/customXml" Target="../ink/ink2672.xml"/><Relationship Id="rId31" Type="http://schemas.openxmlformats.org/officeDocument/2006/relationships/image" Target="../media/image4917.png"/><Relationship Id="rId334" Type="http://schemas.openxmlformats.org/officeDocument/2006/relationships/customXml" Target="../ink/ink2388.xml"/><Relationship Id="rId541" Type="http://schemas.openxmlformats.org/officeDocument/2006/relationships/image" Target="../media/image5172.png"/><Relationship Id="rId639" Type="http://schemas.openxmlformats.org/officeDocument/2006/relationships/image" Target="../media/image5221.png"/><Relationship Id="rId180" Type="http://schemas.openxmlformats.org/officeDocument/2006/relationships/customXml" Target="../ink/ink2311.xml"/><Relationship Id="rId278" Type="http://schemas.openxmlformats.org/officeDocument/2006/relationships/customXml" Target="../ink/ink2360.xml"/><Relationship Id="rId401" Type="http://schemas.openxmlformats.org/officeDocument/2006/relationships/image" Target="../media/image5102.png"/><Relationship Id="rId846" Type="http://schemas.openxmlformats.org/officeDocument/2006/relationships/customXml" Target="../ink/ink2644.xml"/><Relationship Id="rId485" Type="http://schemas.openxmlformats.org/officeDocument/2006/relationships/image" Target="../media/image5144.png"/><Relationship Id="rId692" Type="http://schemas.openxmlformats.org/officeDocument/2006/relationships/customXml" Target="../ink/ink2567.xml"/><Relationship Id="rId706" Type="http://schemas.openxmlformats.org/officeDocument/2006/relationships/customXml" Target="../ink/ink2574.xml"/><Relationship Id="rId913" Type="http://schemas.openxmlformats.org/officeDocument/2006/relationships/image" Target="../media/image5358.png"/><Relationship Id="rId42" Type="http://schemas.openxmlformats.org/officeDocument/2006/relationships/customXml" Target="../ink/ink2242.xml"/><Relationship Id="rId138" Type="http://schemas.openxmlformats.org/officeDocument/2006/relationships/customXml" Target="../ink/ink2290.xml"/><Relationship Id="rId345" Type="http://schemas.openxmlformats.org/officeDocument/2006/relationships/image" Target="../media/image5074.png"/><Relationship Id="rId552" Type="http://schemas.openxmlformats.org/officeDocument/2006/relationships/customXml" Target="../ink/ink2497.xml"/><Relationship Id="rId191" Type="http://schemas.openxmlformats.org/officeDocument/2006/relationships/image" Target="../media/image4997.png"/><Relationship Id="rId205" Type="http://schemas.openxmlformats.org/officeDocument/2006/relationships/image" Target="../media/image5004.png"/><Relationship Id="rId412" Type="http://schemas.openxmlformats.org/officeDocument/2006/relationships/customXml" Target="../ink/ink2427.xml"/><Relationship Id="rId857" Type="http://schemas.openxmlformats.org/officeDocument/2006/relationships/image" Target="../media/image5330.png"/><Relationship Id="rId289" Type="http://schemas.openxmlformats.org/officeDocument/2006/relationships/image" Target="../media/image5046.png"/><Relationship Id="rId496" Type="http://schemas.openxmlformats.org/officeDocument/2006/relationships/customXml" Target="../ink/ink2469.xml"/><Relationship Id="rId717" Type="http://schemas.openxmlformats.org/officeDocument/2006/relationships/image" Target="../media/image5260.png"/><Relationship Id="rId924" Type="http://schemas.openxmlformats.org/officeDocument/2006/relationships/customXml" Target="../ink/ink2683.xml"/><Relationship Id="rId53" Type="http://schemas.openxmlformats.org/officeDocument/2006/relationships/image" Target="../media/image4928.png"/><Relationship Id="rId149" Type="http://schemas.openxmlformats.org/officeDocument/2006/relationships/image" Target="../media/image4976.png"/><Relationship Id="rId356" Type="http://schemas.openxmlformats.org/officeDocument/2006/relationships/customXml" Target="../ink/ink2399.xml"/><Relationship Id="rId563" Type="http://schemas.openxmlformats.org/officeDocument/2006/relationships/image" Target="../media/image5183.png"/><Relationship Id="rId770" Type="http://schemas.openxmlformats.org/officeDocument/2006/relationships/customXml" Target="../ink/ink2606.xml"/><Relationship Id="rId216" Type="http://schemas.openxmlformats.org/officeDocument/2006/relationships/customXml" Target="../ink/ink2329.xml"/><Relationship Id="rId423" Type="http://schemas.openxmlformats.org/officeDocument/2006/relationships/image" Target="../media/image5113.png"/><Relationship Id="rId868" Type="http://schemas.openxmlformats.org/officeDocument/2006/relationships/customXml" Target="../ink/ink2655.xml"/><Relationship Id="rId630" Type="http://schemas.openxmlformats.org/officeDocument/2006/relationships/customXml" Target="../ink/ink2536.xml"/><Relationship Id="rId728" Type="http://schemas.openxmlformats.org/officeDocument/2006/relationships/customXml" Target="../ink/ink2585.xml"/><Relationship Id="rId935" Type="http://schemas.openxmlformats.org/officeDocument/2006/relationships/image" Target="../media/image5369.png"/><Relationship Id="rId64" Type="http://schemas.openxmlformats.org/officeDocument/2006/relationships/customXml" Target="../ink/ink2253.xml"/><Relationship Id="rId367" Type="http://schemas.openxmlformats.org/officeDocument/2006/relationships/image" Target="../media/image5085.png"/><Relationship Id="rId574" Type="http://schemas.openxmlformats.org/officeDocument/2006/relationships/customXml" Target="../ink/ink2508.xml"/><Relationship Id="rId227" Type="http://schemas.openxmlformats.org/officeDocument/2006/relationships/image" Target="../media/image5015.png"/><Relationship Id="rId781" Type="http://schemas.openxmlformats.org/officeDocument/2006/relationships/image" Target="../media/image5292.png"/><Relationship Id="rId879" Type="http://schemas.openxmlformats.org/officeDocument/2006/relationships/image" Target="../media/image5341.png"/><Relationship Id="rId434" Type="http://schemas.openxmlformats.org/officeDocument/2006/relationships/customXml" Target="../ink/ink2438.xml"/><Relationship Id="rId641" Type="http://schemas.openxmlformats.org/officeDocument/2006/relationships/image" Target="../media/image5222.png"/><Relationship Id="rId739" Type="http://schemas.openxmlformats.org/officeDocument/2006/relationships/image" Target="../media/image5271.png"/><Relationship Id="rId280" Type="http://schemas.openxmlformats.org/officeDocument/2006/relationships/customXml" Target="../ink/ink2361.xml"/><Relationship Id="rId501" Type="http://schemas.openxmlformats.org/officeDocument/2006/relationships/image" Target="../media/image5152.png"/><Relationship Id="rId946" Type="http://schemas.openxmlformats.org/officeDocument/2006/relationships/customXml" Target="../ink/ink2694.xml"/><Relationship Id="rId75" Type="http://schemas.openxmlformats.org/officeDocument/2006/relationships/image" Target="../media/image4939.png"/><Relationship Id="rId140" Type="http://schemas.openxmlformats.org/officeDocument/2006/relationships/customXml" Target="../ink/ink2291.xml"/><Relationship Id="rId378" Type="http://schemas.openxmlformats.org/officeDocument/2006/relationships/customXml" Target="../ink/ink2410.xml"/><Relationship Id="rId585" Type="http://schemas.openxmlformats.org/officeDocument/2006/relationships/image" Target="../media/image5194.png"/><Relationship Id="rId792" Type="http://schemas.openxmlformats.org/officeDocument/2006/relationships/customXml" Target="../ink/ink2617.xml"/><Relationship Id="rId806" Type="http://schemas.openxmlformats.org/officeDocument/2006/relationships/customXml" Target="../ink/ink2624.xml"/><Relationship Id="rId6" Type="http://schemas.openxmlformats.org/officeDocument/2006/relationships/customXml" Target="../ink/ink2224.xml"/><Relationship Id="rId238" Type="http://schemas.openxmlformats.org/officeDocument/2006/relationships/customXml" Target="../ink/ink2340.xml"/><Relationship Id="rId445" Type="http://schemas.openxmlformats.org/officeDocument/2006/relationships/image" Target="../media/image5124.png"/><Relationship Id="rId652" Type="http://schemas.openxmlformats.org/officeDocument/2006/relationships/customXml" Target="../ink/ink2547.xml"/><Relationship Id="rId291" Type="http://schemas.openxmlformats.org/officeDocument/2006/relationships/image" Target="../media/image5047.png"/><Relationship Id="rId305" Type="http://schemas.openxmlformats.org/officeDocument/2006/relationships/image" Target="../media/image5054.png"/><Relationship Id="rId512" Type="http://schemas.openxmlformats.org/officeDocument/2006/relationships/customXml" Target="../ink/ink2477.xml"/><Relationship Id="rId957" Type="http://schemas.openxmlformats.org/officeDocument/2006/relationships/image" Target="../media/image5380.png"/><Relationship Id="rId86" Type="http://schemas.openxmlformats.org/officeDocument/2006/relationships/customXml" Target="../ink/ink2264.xml"/><Relationship Id="rId151" Type="http://schemas.openxmlformats.org/officeDocument/2006/relationships/image" Target="../media/image4977.png"/><Relationship Id="rId389" Type="http://schemas.openxmlformats.org/officeDocument/2006/relationships/image" Target="../media/image5096.png"/><Relationship Id="rId596" Type="http://schemas.openxmlformats.org/officeDocument/2006/relationships/customXml" Target="../ink/ink2519.xml"/><Relationship Id="rId817" Type="http://schemas.openxmlformats.org/officeDocument/2006/relationships/image" Target="../media/image5310.png"/><Relationship Id="rId249" Type="http://schemas.openxmlformats.org/officeDocument/2006/relationships/image" Target="../media/image5026.png"/><Relationship Id="rId456" Type="http://schemas.openxmlformats.org/officeDocument/2006/relationships/customXml" Target="../ink/ink2449.xml"/><Relationship Id="rId663" Type="http://schemas.openxmlformats.org/officeDocument/2006/relationships/image" Target="../media/image5233.png"/><Relationship Id="rId870" Type="http://schemas.openxmlformats.org/officeDocument/2006/relationships/customXml" Target="../ink/ink2656.xml"/><Relationship Id="rId13" Type="http://schemas.openxmlformats.org/officeDocument/2006/relationships/image" Target="../media/image4908.png"/><Relationship Id="rId109" Type="http://schemas.openxmlformats.org/officeDocument/2006/relationships/image" Target="../media/image4956.png"/><Relationship Id="rId316" Type="http://schemas.openxmlformats.org/officeDocument/2006/relationships/customXml" Target="../ink/ink2379.xml"/><Relationship Id="rId523" Type="http://schemas.openxmlformats.org/officeDocument/2006/relationships/image" Target="../media/image5163.png"/><Relationship Id="rId968" Type="http://schemas.openxmlformats.org/officeDocument/2006/relationships/customXml" Target="../ink/ink2705.xml"/><Relationship Id="rId97" Type="http://schemas.openxmlformats.org/officeDocument/2006/relationships/image" Target="../media/image4950.png"/><Relationship Id="rId730" Type="http://schemas.openxmlformats.org/officeDocument/2006/relationships/customXml" Target="../ink/ink2586.xml"/><Relationship Id="rId828" Type="http://schemas.openxmlformats.org/officeDocument/2006/relationships/customXml" Target="../ink/ink2635.xml"/><Relationship Id="rId162" Type="http://schemas.openxmlformats.org/officeDocument/2006/relationships/customXml" Target="../ink/ink2302.xml"/><Relationship Id="rId467" Type="http://schemas.openxmlformats.org/officeDocument/2006/relationships/image" Target="../media/image5135.png"/><Relationship Id="rId674" Type="http://schemas.openxmlformats.org/officeDocument/2006/relationships/customXml" Target="../ink/ink2558.xml"/><Relationship Id="rId881" Type="http://schemas.openxmlformats.org/officeDocument/2006/relationships/image" Target="../media/image5342.png"/><Relationship Id="rId24" Type="http://schemas.openxmlformats.org/officeDocument/2006/relationships/customXml" Target="../ink/ink2233.xml"/><Relationship Id="rId327" Type="http://schemas.openxmlformats.org/officeDocument/2006/relationships/image" Target="../media/image5065.png"/><Relationship Id="rId534" Type="http://schemas.openxmlformats.org/officeDocument/2006/relationships/customXml" Target="../ink/ink2488.xml"/><Relationship Id="rId741" Type="http://schemas.openxmlformats.org/officeDocument/2006/relationships/image" Target="../media/image5272.png"/><Relationship Id="rId839" Type="http://schemas.openxmlformats.org/officeDocument/2006/relationships/image" Target="../media/image5321.png"/><Relationship Id="rId173" Type="http://schemas.openxmlformats.org/officeDocument/2006/relationships/image" Target="../media/image4988.png"/><Relationship Id="rId380" Type="http://schemas.openxmlformats.org/officeDocument/2006/relationships/customXml" Target="../ink/ink2411.xml"/><Relationship Id="rId601" Type="http://schemas.openxmlformats.org/officeDocument/2006/relationships/image" Target="../media/image5202.png"/><Relationship Id="rId240" Type="http://schemas.openxmlformats.org/officeDocument/2006/relationships/customXml" Target="../ink/ink2341.xml"/><Relationship Id="rId478" Type="http://schemas.openxmlformats.org/officeDocument/2006/relationships/customXml" Target="../ink/ink2460.xml"/><Relationship Id="rId685" Type="http://schemas.openxmlformats.org/officeDocument/2006/relationships/image" Target="../media/image5244.png"/><Relationship Id="rId892" Type="http://schemas.openxmlformats.org/officeDocument/2006/relationships/customXml" Target="../ink/ink2667.xml"/><Relationship Id="rId906" Type="http://schemas.openxmlformats.org/officeDocument/2006/relationships/customXml" Target="../ink/ink2674.xml"/><Relationship Id="rId35" Type="http://schemas.openxmlformats.org/officeDocument/2006/relationships/image" Target="../media/image4919.png"/><Relationship Id="rId100" Type="http://schemas.openxmlformats.org/officeDocument/2006/relationships/customXml" Target="../ink/ink2271.xml"/><Relationship Id="rId338" Type="http://schemas.openxmlformats.org/officeDocument/2006/relationships/customXml" Target="../ink/ink2390.xml"/><Relationship Id="rId545" Type="http://schemas.openxmlformats.org/officeDocument/2006/relationships/image" Target="../media/image5174.png"/><Relationship Id="rId752" Type="http://schemas.openxmlformats.org/officeDocument/2006/relationships/customXml" Target="../ink/ink2597.xml"/><Relationship Id="rId184" Type="http://schemas.openxmlformats.org/officeDocument/2006/relationships/customXml" Target="../ink/ink2313.xml"/><Relationship Id="rId391" Type="http://schemas.openxmlformats.org/officeDocument/2006/relationships/image" Target="../media/image5097.png"/><Relationship Id="rId405" Type="http://schemas.openxmlformats.org/officeDocument/2006/relationships/image" Target="../media/image5104.png"/><Relationship Id="rId612" Type="http://schemas.openxmlformats.org/officeDocument/2006/relationships/customXml" Target="../ink/ink2527.xml"/><Relationship Id="rId251" Type="http://schemas.openxmlformats.org/officeDocument/2006/relationships/image" Target="../media/image5027.png"/><Relationship Id="rId489" Type="http://schemas.openxmlformats.org/officeDocument/2006/relationships/image" Target="../media/image5146.png"/><Relationship Id="rId696" Type="http://schemas.openxmlformats.org/officeDocument/2006/relationships/customXml" Target="../ink/ink2569.xml"/><Relationship Id="rId917" Type="http://schemas.openxmlformats.org/officeDocument/2006/relationships/image" Target="../media/image5360.png"/><Relationship Id="rId46" Type="http://schemas.openxmlformats.org/officeDocument/2006/relationships/customXml" Target="../ink/ink2244.xml"/><Relationship Id="rId349" Type="http://schemas.openxmlformats.org/officeDocument/2006/relationships/image" Target="../media/image5076.png"/><Relationship Id="rId556" Type="http://schemas.openxmlformats.org/officeDocument/2006/relationships/customXml" Target="../ink/ink2499.xml"/><Relationship Id="rId763" Type="http://schemas.openxmlformats.org/officeDocument/2006/relationships/image" Target="../media/image5283.png"/><Relationship Id="rId111" Type="http://schemas.openxmlformats.org/officeDocument/2006/relationships/image" Target="../media/image4957.png"/><Relationship Id="rId195" Type="http://schemas.openxmlformats.org/officeDocument/2006/relationships/image" Target="../media/image4999.png"/><Relationship Id="rId209" Type="http://schemas.openxmlformats.org/officeDocument/2006/relationships/image" Target="../media/image5006.png"/><Relationship Id="rId416" Type="http://schemas.openxmlformats.org/officeDocument/2006/relationships/customXml" Target="../ink/ink2429.xml"/><Relationship Id="rId623" Type="http://schemas.openxmlformats.org/officeDocument/2006/relationships/image" Target="../media/image5213.png"/><Relationship Id="rId830" Type="http://schemas.openxmlformats.org/officeDocument/2006/relationships/customXml" Target="../ink/ink2636.xml"/><Relationship Id="rId928" Type="http://schemas.openxmlformats.org/officeDocument/2006/relationships/customXml" Target="../ink/ink2685.xml"/><Relationship Id="rId57" Type="http://schemas.openxmlformats.org/officeDocument/2006/relationships/image" Target="../media/image4930.png"/><Relationship Id="rId262" Type="http://schemas.openxmlformats.org/officeDocument/2006/relationships/customXml" Target="../ink/ink2352.xml"/><Relationship Id="rId567" Type="http://schemas.openxmlformats.org/officeDocument/2006/relationships/image" Target="../media/image5185.png"/><Relationship Id="rId122" Type="http://schemas.openxmlformats.org/officeDocument/2006/relationships/customXml" Target="../ink/ink2282.xml"/><Relationship Id="rId774" Type="http://schemas.openxmlformats.org/officeDocument/2006/relationships/customXml" Target="../ink/ink2608.xml"/><Relationship Id="rId427" Type="http://schemas.openxmlformats.org/officeDocument/2006/relationships/image" Target="../media/image5115.png"/><Relationship Id="rId634" Type="http://schemas.openxmlformats.org/officeDocument/2006/relationships/customXml" Target="../ink/ink2538.xml"/><Relationship Id="rId841" Type="http://schemas.openxmlformats.org/officeDocument/2006/relationships/image" Target="../media/image5322.png"/><Relationship Id="rId273" Type="http://schemas.openxmlformats.org/officeDocument/2006/relationships/image" Target="../media/image5038.png"/><Relationship Id="rId480" Type="http://schemas.openxmlformats.org/officeDocument/2006/relationships/customXml" Target="../ink/ink2461.xml"/><Relationship Id="rId701" Type="http://schemas.openxmlformats.org/officeDocument/2006/relationships/image" Target="../media/image5252.png"/><Relationship Id="rId939" Type="http://schemas.openxmlformats.org/officeDocument/2006/relationships/image" Target="../media/image5371.png"/><Relationship Id="rId68" Type="http://schemas.openxmlformats.org/officeDocument/2006/relationships/customXml" Target="../ink/ink2255.xml"/><Relationship Id="rId133" Type="http://schemas.openxmlformats.org/officeDocument/2006/relationships/image" Target="../media/image4968.png"/><Relationship Id="rId340" Type="http://schemas.openxmlformats.org/officeDocument/2006/relationships/customXml" Target="../ink/ink2391.xml"/><Relationship Id="rId578" Type="http://schemas.openxmlformats.org/officeDocument/2006/relationships/customXml" Target="../ink/ink2510.xml"/><Relationship Id="rId785" Type="http://schemas.openxmlformats.org/officeDocument/2006/relationships/image" Target="../media/image5294.png"/><Relationship Id="rId200" Type="http://schemas.openxmlformats.org/officeDocument/2006/relationships/customXml" Target="../ink/ink2321.xml"/><Relationship Id="rId438" Type="http://schemas.openxmlformats.org/officeDocument/2006/relationships/customXml" Target="../ink/ink2440.xml"/><Relationship Id="rId645" Type="http://schemas.openxmlformats.org/officeDocument/2006/relationships/image" Target="../media/image5224.png"/><Relationship Id="rId852" Type="http://schemas.openxmlformats.org/officeDocument/2006/relationships/customXml" Target="../ink/ink2647.xml"/><Relationship Id="rId284" Type="http://schemas.openxmlformats.org/officeDocument/2006/relationships/customXml" Target="../ink/ink2363.xml"/><Relationship Id="rId491" Type="http://schemas.openxmlformats.org/officeDocument/2006/relationships/image" Target="../media/image5147.png"/><Relationship Id="rId505" Type="http://schemas.openxmlformats.org/officeDocument/2006/relationships/image" Target="../media/image5154.png"/><Relationship Id="rId712" Type="http://schemas.openxmlformats.org/officeDocument/2006/relationships/customXml" Target="../ink/ink2577.xml"/><Relationship Id="rId79" Type="http://schemas.openxmlformats.org/officeDocument/2006/relationships/image" Target="../media/image4941.png"/><Relationship Id="rId144" Type="http://schemas.openxmlformats.org/officeDocument/2006/relationships/customXml" Target="../ink/ink2293.xml"/><Relationship Id="rId589" Type="http://schemas.openxmlformats.org/officeDocument/2006/relationships/image" Target="../media/image5196.png"/><Relationship Id="rId796" Type="http://schemas.openxmlformats.org/officeDocument/2006/relationships/customXml" Target="../ink/ink2619.xml"/><Relationship Id="rId351" Type="http://schemas.openxmlformats.org/officeDocument/2006/relationships/image" Target="../media/image5077.png"/><Relationship Id="rId449" Type="http://schemas.openxmlformats.org/officeDocument/2006/relationships/image" Target="../media/image5126.png"/><Relationship Id="rId656" Type="http://schemas.openxmlformats.org/officeDocument/2006/relationships/customXml" Target="../ink/ink2549.xml"/><Relationship Id="rId863" Type="http://schemas.openxmlformats.org/officeDocument/2006/relationships/image" Target="../media/image5333.png"/><Relationship Id="rId211" Type="http://schemas.openxmlformats.org/officeDocument/2006/relationships/image" Target="../media/image5007.png"/><Relationship Id="rId295" Type="http://schemas.openxmlformats.org/officeDocument/2006/relationships/image" Target="../media/image5049.png"/><Relationship Id="rId309" Type="http://schemas.openxmlformats.org/officeDocument/2006/relationships/image" Target="../media/image5056.png"/><Relationship Id="rId516" Type="http://schemas.openxmlformats.org/officeDocument/2006/relationships/customXml" Target="../ink/ink2479.xml"/><Relationship Id="rId723" Type="http://schemas.openxmlformats.org/officeDocument/2006/relationships/image" Target="../media/image5263.png"/><Relationship Id="rId930" Type="http://schemas.openxmlformats.org/officeDocument/2006/relationships/customXml" Target="../ink/ink2686.xml"/><Relationship Id="rId155" Type="http://schemas.openxmlformats.org/officeDocument/2006/relationships/image" Target="../media/image4979.png"/><Relationship Id="rId362" Type="http://schemas.openxmlformats.org/officeDocument/2006/relationships/customXml" Target="../ink/ink2402.xml"/><Relationship Id="rId222" Type="http://schemas.openxmlformats.org/officeDocument/2006/relationships/customXml" Target="../ink/ink2332.xml"/><Relationship Id="rId667" Type="http://schemas.openxmlformats.org/officeDocument/2006/relationships/image" Target="../media/image5235.png"/><Relationship Id="rId874" Type="http://schemas.openxmlformats.org/officeDocument/2006/relationships/customXml" Target="../ink/ink2658.xml"/><Relationship Id="rId17" Type="http://schemas.openxmlformats.org/officeDocument/2006/relationships/image" Target="../media/image4910.png"/><Relationship Id="rId527" Type="http://schemas.openxmlformats.org/officeDocument/2006/relationships/image" Target="../media/image5165.png"/><Relationship Id="rId734" Type="http://schemas.openxmlformats.org/officeDocument/2006/relationships/customXml" Target="../ink/ink2588.xml"/><Relationship Id="rId941" Type="http://schemas.openxmlformats.org/officeDocument/2006/relationships/image" Target="../media/image5372.png"/><Relationship Id="rId70" Type="http://schemas.openxmlformats.org/officeDocument/2006/relationships/customXml" Target="../ink/ink2256.xml"/><Relationship Id="rId166" Type="http://schemas.openxmlformats.org/officeDocument/2006/relationships/customXml" Target="../ink/ink2304.xml"/><Relationship Id="rId373" Type="http://schemas.openxmlformats.org/officeDocument/2006/relationships/image" Target="../media/image5088.png"/><Relationship Id="rId580" Type="http://schemas.openxmlformats.org/officeDocument/2006/relationships/customXml" Target="../ink/ink2511.xml"/><Relationship Id="rId801" Type="http://schemas.openxmlformats.org/officeDocument/2006/relationships/image" Target="../media/image530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018.png"/><Relationship Id="rId440" Type="http://schemas.openxmlformats.org/officeDocument/2006/relationships/customXml" Target="../ink/ink2441.xml"/><Relationship Id="rId678" Type="http://schemas.openxmlformats.org/officeDocument/2006/relationships/customXml" Target="../ink/ink2560.xml"/><Relationship Id="rId885" Type="http://schemas.openxmlformats.org/officeDocument/2006/relationships/image" Target="../media/image5344.png"/><Relationship Id="rId28" Type="http://schemas.openxmlformats.org/officeDocument/2006/relationships/customXml" Target="../ink/ink2235.xml"/><Relationship Id="rId300" Type="http://schemas.openxmlformats.org/officeDocument/2006/relationships/customXml" Target="../ink/ink2371.xml"/><Relationship Id="rId538" Type="http://schemas.openxmlformats.org/officeDocument/2006/relationships/customXml" Target="../ink/ink2490.xml"/><Relationship Id="rId745" Type="http://schemas.openxmlformats.org/officeDocument/2006/relationships/image" Target="../media/image5274.png"/><Relationship Id="rId952" Type="http://schemas.openxmlformats.org/officeDocument/2006/relationships/customXml" Target="../ink/ink2697.xml"/><Relationship Id="rId81" Type="http://schemas.openxmlformats.org/officeDocument/2006/relationships/image" Target="../media/image4942.png"/><Relationship Id="rId177" Type="http://schemas.openxmlformats.org/officeDocument/2006/relationships/image" Target="../media/image4990.png"/><Relationship Id="rId384" Type="http://schemas.openxmlformats.org/officeDocument/2006/relationships/customXml" Target="../ink/ink2413.xml"/><Relationship Id="rId591" Type="http://schemas.openxmlformats.org/officeDocument/2006/relationships/image" Target="../media/image5197.png"/><Relationship Id="rId605" Type="http://schemas.openxmlformats.org/officeDocument/2006/relationships/image" Target="../media/image5204.png"/><Relationship Id="rId812" Type="http://schemas.openxmlformats.org/officeDocument/2006/relationships/customXml" Target="../ink/ink2627.xml"/><Relationship Id="rId244" Type="http://schemas.openxmlformats.org/officeDocument/2006/relationships/customXml" Target="../ink/ink2343.xml"/><Relationship Id="rId689" Type="http://schemas.openxmlformats.org/officeDocument/2006/relationships/image" Target="../media/image5246.png"/><Relationship Id="rId896" Type="http://schemas.openxmlformats.org/officeDocument/2006/relationships/customXml" Target="../ink/ink2669.xml"/><Relationship Id="rId39" Type="http://schemas.openxmlformats.org/officeDocument/2006/relationships/image" Target="../media/image4921.png"/><Relationship Id="rId451" Type="http://schemas.openxmlformats.org/officeDocument/2006/relationships/image" Target="../media/image5127.png"/><Relationship Id="rId549" Type="http://schemas.openxmlformats.org/officeDocument/2006/relationships/image" Target="../media/image5176.png"/><Relationship Id="rId756" Type="http://schemas.openxmlformats.org/officeDocument/2006/relationships/customXml" Target="../ink/ink2599.xml"/><Relationship Id="rId104" Type="http://schemas.openxmlformats.org/officeDocument/2006/relationships/customXml" Target="../ink/ink2273.xml"/><Relationship Id="rId188" Type="http://schemas.openxmlformats.org/officeDocument/2006/relationships/customXml" Target="../ink/ink2315.xml"/><Relationship Id="rId311" Type="http://schemas.openxmlformats.org/officeDocument/2006/relationships/image" Target="../media/image5057.png"/><Relationship Id="rId395" Type="http://schemas.openxmlformats.org/officeDocument/2006/relationships/image" Target="../media/image5099.png"/><Relationship Id="rId409" Type="http://schemas.openxmlformats.org/officeDocument/2006/relationships/image" Target="../media/image5106.png"/><Relationship Id="rId963" Type="http://schemas.openxmlformats.org/officeDocument/2006/relationships/image" Target="../media/image5383.png"/><Relationship Id="rId92" Type="http://schemas.openxmlformats.org/officeDocument/2006/relationships/customXml" Target="../ink/ink2267.xml"/><Relationship Id="rId616" Type="http://schemas.openxmlformats.org/officeDocument/2006/relationships/customXml" Target="../ink/ink2529.xml"/><Relationship Id="rId823" Type="http://schemas.openxmlformats.org/officeDocument/2006/relationships/image" Target="../media/image5313.png"/><Relationship Id="rId255" Type="http://schemas.openxmlformats.org/officeDocument/2006/relationships/image" Target="../media/image5029.png"/><Relationship Id="rId297" Type="http://schemas.openxmlformats.org/officeDocument/2006/relationships/image" Target="../media/image5050.png"/><Relationship Id="rId462" Type="http://schemas.openxmlformats.org/officeDocument/2006/relationships/customXml" Target="../ink/ink2452.xml"/><Relationship Id="rId518" Type="http://schemas.openxmlformats.org/officeDocument/2006/relationships/customXml" Target="../ink/ink2480.xml"/><Relationship Id="rId725" Type="http://schemas.openxmlformats.org/officeDocument/2006/relationships/image" Target="../media/image5264.png"/><Relationship Id="rId932" Type="http://schemas.openxmlformats.org/officeDocument/2006/relationships/customXml" Target="../ink/ink2687.xml"/><Relationship Id="rId115" Type="http://schemas.openxmlformats.org/officeDocument/2006/relationships/image" Target="../media/image4959.png"/><Relationship Id="rId157" Type="http://schemas.openxmlformats.org/officeDocument/2006/relationships/image" Target="../media/image4980.png"/><Relationship Id="rId322" Type="http://schemas.openxmlformats.org/officeDocument/2006/relationships/customXml" Target="../ink/ink2382.xml"/><Relationship Id="rId364" Type="http://schemas.openxmlformats.org/officeDocument/2006/relationships/customXml" Target="../ink/ink2403.xml"/><Relationship Id="rId767" Type="http://schemas.openxmlformats.org/officeDocument/2006/relationships/image" Target="../media/image5285.png"/><Relationship Id="rId61" Type="http://schemas.openxmlformats.org/officeDocument/2006/relationships/image" Target="../media/image4932.png"/><Relationship Id="rId199" Type="http://schemas.openxmlformats.org/officeDocument/2006/relationships/image" Target="../media/image5001.png"/><Relationship Id="rId571" Type="http://schemas.openxmlformats.org/officeDocument/2006/relationships/image" Target="../media/image5187.png"/><Relationship Id="rId627" Type="http://schemas.openxmlformats.org/officeDocument/2006/relationships/image" Target="../media/image5215.png"/><Relationship Id="rId669" Type="http://schemas.openxmlformats.org/officeDocument/2006/relationships/image" Target="../media/image5236.png"/><Relationship Id="rId834" Type="http://schemas.openxmlformats.org/officeDocument/2006/relationships/customXml" Target="../ink/ink2638.xml"/><Relationship Id="rId876" Type="http://schemas.openxmlformats.org/officeDocument/2006/relationships/customXml" Target="../ink/ink2659.xml"/><Relationship Id="rId19" Type="http://schemas.openxmlformats.org/officeDocument/2006/relationships/image" Target="../media/image4911.png"/><Relationship Id="rId224" Type="http://schemas.openxmlformats.org/officeDocument/2006/relationships/customXml" Target="../ink/ink2333.xml"/><Relationship Id="rId266" Type="http://schemas.openxmlformats.org/officeDocument/2006/relationships/customXml" Target="../ink/ink2354.xml"/><Relationship Id="rId431" Type="http://schemas.openxmlformats.org/officeDocument/2006/relationships/image" Target="../media/image5117.png"/><Relationship Id="rId473" Type="http://schemas.openxmlformats.org/officeDocument/2006/relationships/image" Target="../media/image5138.png"/><Relationship Id="rId529" Type="http://schemas.openxmlformats.org/officeDocument/2006/relationships/image" Target="../media/image5166.png"/><Relationship Id="rId680" Type="http://schemas.openxmlformats.org/officeDocument/2006/relationships/customXml" Target="../ink/ink2561.xml"/><Relationship Id="rId736" Type="http://schemas.openxmlformats.org/officeDocument/2006/relationships/customXml" Target="../ink/ink2589.xml"/><Relationship Id="rId901" Type="http://schemas.openxmlformats.org/officeDocument/2006/relationships/image" Target="../media/image5352.png"/><Relationship Id="rId30" Type="http://schemas.openxmlformats.org/officeDocument/2006/relationships/customXml" Target="../ink/ink2236.xml"/><Relationship Id="rId126" Type="http://schemas.openxmlformats.org/officeDocument/2006/relationships/customXml" Target="../ink/ink2284.xml"/><Relationship Id="rId168" Type="http://schemas.openxmlformats.org/officeDocument/2006/relationships/customXml" Target="../ink/ink2305.xml"/><Relationship Id="rId333" Type="http://schemas.openxmlformats.org/officeDocument/2006/relationships/image" Target="../media/image5068.png"/><Relationship Id="rId540" Type="http://schemas.openxmlformats.org/officeDocument/2006/relationships/customXml" Target="../ink/ink2491.xml"/><Relationship Id="rId778" Type="http://schemas.openxmlformats.org/officeDocument/2006/relationships/customXml" Target="../ink/ink2610.xml"/><Relationship Id="rId943" Type="http://schemas.openxmlformats.org/officeDocument/2006/relationships/image" Target="../media/image5373.png"/><Relationship Id="rId72" Type="http://schemas.openxmlformats.org/officeDocument/2006/relationships/customXml" Target="../ink/ink2257.xml"/><Relationship Id="rId375" Type="http://schemas.openxmlformats.org/officeDocument/2006/relationships/image" Target="../media/image5089.png"/><Relationship Id="rId582" Type="http://schemas.openxmlformats.org/officeDocument/2006/relationships/customXml" Target="../ink/ink2512.xml"/><Relationship Id="rId638" Type="http://schemas.openxmlformats.org/officeDocument/2006/relationships/customXml" Target="../ink/ink2540.xml"/><Relationship Id="rId803" Type="http://schemas.openxmlformats.org/officeDocument/2006/relationships/image" Target="../media/image5303.png"/><Relationship Id="rId845" Type="http://schemas.openxmlformats.org/officeDocument/2006/relationships/image" Target="../media/image5324.png"/><Relationship Id="rId3" Type="http://schemas.openxmlformats.org/officeDocument/2006/relationships/image" Target="../media/image4903.png"/><Relationship Id="rId235" Type="http://schemas.openxmlformats.org/officeDocument/2006/relationships/image" Target="../media/image5019.png"/><Relationship Id="rId277" Type="http://schemas.openxmlformats.org/officeDocument/2006/relationships/image" Target="../media/image5040.png"/><Relationship Id="rId400" Type="http://schemas.openxmlformats.org/officeDocument/2006/relationships/customXml" Target="../ink/ink2421.xml"/><Relationship Id="rId442" Type="http://schemas.openxmlformats.org/officeDocument/2006/relationships/customXml" Target="../ink/ink2442.xml"/><Relationship Id="rId484" Type="http://schemas.openxmlformats.org/officeDocument/2006/relationships/customXml" Target="../ink/ink2463.xml"/><Relationship Id="rId705" Type="http://schemas.openxmlformats.org/officeDocument/2006/relationships/image" Target="../media/image5254.png"/><Relationship Id="rId887" Type="http://schemas.openxmlformats.org/officeDocument/2006/relationships/image" Target="../media/image5345.png"/><Relationship Id="rId137" Type="http://schemas.openxmlformats.org/officeDocument/2006/relationships/image" Target="../media/image4970.png"/><Relationship Id="rId302" Type="http://schemas.openxmlformats.org/officeDocument/2006/relationships/customXml" Target="../ink/ink2372.xml"/><Relationship Id="rId344" Type="http://schemas.openxmlformats.org/officeDocument/2006/relationships/customXml" Target="../ink/ink2393.xml"/><Relationship Id="rId691" Type="http://schemas.openxmlformats.org/officeDocument/2006/relationships/image" Target="../media/image5247.png"/><Relationship Id="rId747" Type="http://schemas.openxmlformats.org/officeDocument/2006/relationships/image" Target="../media/image5275.png"/><Relationship Id="rId789" Type="http://schemas.openxmlformats.org/officeDocument/2006/relationships/image" Target="../media/image5296.png"/><Relationship Id="rId912" Type="http://schemas.openxmlformats.org/officeDocument/2006/relationships/customXml" Target="../ink/ink2677.xml"/><Relationship Id="rId954" Type="http://schemas.openxmlformats.org/officeDocument/2006/relationships/customXml" Target="../ink/ink2698.xml"/><Relationship Id="rId41" Type="http://schemas.openxmlformats.org/officeDocument/2006/relationships/image" Target="../media/image4922.png"/><Relationship Id="rId83" Type="http://schemas.openxmlformats.org/officeDocument/2006/relationships/image" Target="../media/image4943.png"/><Relationship Id="rId179" Type="http://schemas.openxmlformats.org/officeDocument/2006/relationships/image" Target="../media/image4991.png"/><Relationship Id="rId386" Type="http://schemas.openxmlformats.org/officeDocument/2006/relationships/customXml" Target="../ink/ink2414.xml"/><Relationship Id="rId551" Type="http://schemas.openxmlformats.org/officeDocument/2006/relationships/image" Target="../media/image5177.png"/><Relationship Id="rId593" Type="http://schemas.openxmlformats.org/officeDocument/2006/relationships/image" Target="../media/image5198.png"/><Relationship Id="rId607" Type="http://schemas.openxmlformats.org/officeDocument/2006/relationships/image" Target="../media/image5205.png"/><Relationship Id="rId649" Type="http://schemas.openxmlformats.org/officeDocument/2006/relationships/image" Target="../media/image5226.png"/><Relationship Id="rId814" Type="http://schemas.openxmlformats.org/officeDocument/2006/relationships/customXml" Target="../ink/ink2628.xml"/><Relationship Id="rId856" Type="http://schemas.openxmlformats.org/officeDocument/2006/relationships/customXml" Target="../ink/ink2649.xml"/><Relationship Id="rId190" Type="http://schemas.openxmlformats.org/officeDocument/2006/relationships/customXml" Target="../ink/ink2316.xml"/><Relationship Id="rId204" Type="http://schemas.openxmlformats.org/officeDocument/2006/relationships/customXml" Target="../ink/ink2323.xml"/><Relationship Id="rId246" Type="http://schemas.openxmlformats.org/officeDocument/2006/relationships/customXml" Target="../ink/ink2344.xml"/><Relationship Id="rId288" Type="http://schemas.openxmlformats.org/officeDocument/2006/relationships/customXml" Target="../ink/ink2365.xml"/><Relationship Id="rId411" Type="http://schemas.openxmlformats.org/officeDocument/2006/relationships/image" Target="../media/image5107.png"/><Relationship Id="rId453" Type="http://schemas.openxmlformats.org/officeDocument/2006/relationships/image" Target="../media/image5128.png"/><Relationship Id="rId509" Type="http://schemas.openxmlformats.org/officeDocument/2006/relationships/image" Target="../media/image5156.png"/><Relationship Id="rId660" Type="http://schemas.openxmlformats.org/officeDocument/2006/relationships/customXml" Target="../ink/ink2551.xml"/><Relationship Id="rId898" Type="http://schemas.openxmlformats.org/officeDocument/2006/relationships/customXml" Target="../ink/ink2670.xml"/><Relationship Id="rId106" Type="http://schemas.openxmlformats.org/officeDocument/2006/relationships/customXml" Target="../ink/ink2274.xml"/><Relationship Id="rId313" Type="http://schemas.openxmlformats.org/officeDocument/2006/relationships/image" Target="../media/image5058.png"/><Relationship Id="rId495" Type="http://schemas.openxmlformats.org/officeDocument/2006/relationships/image" Target="../media/image5149.png"/><Relationship Id="rId716" Type="http://schemas.openxmlformats.org/officeDocument/2006/relationships/customXml" Target="../ink/ink2579.xml"/><Relationship Id="rId758" Type="http://schemas.openxmlformats.org/officeDocument/2006/relationships/customXml" Target="../ink/ink2600.xml"/><Relationship Id="rId923" Type="http://schemas.openxmlformats.org/officeDocument/2006/relationships/image" Target="../media/image5363.png"/><Relationship Id="rId965" Type="http://schemas.openxmlformats.org/officeDocument/2006/relationships/image" Target="../media/image5384.png"/><Relationship Id="rId10" Type="http://schemas.openxmlformats.org/officeDocument/2006/relationships/customXml" Target="../ink/ink2226.xml"/><Relationship Id="rId52" Type="http://schemas.openxmlformats.org/officeDocument/2006/relationships/customXml" Target="../ink/ink2247.xml"/><Relationship Id="rId94" Type="http://schemas.openxmlformats.org/officeDocument/2006/relationships/customXml" Target="../ink/ink2268.xml"/><Relationship Id="rId148" Type="http://schemas.openxmlformats.org/officeDocument/2006/relationships/customXml" Target="../ink/ink2295.xml"/><Relationship Id="rId355" Type="http://schemas.openxmlformats.org/officeDocument/2006/relationships/image" Target="../media/image5079.png"/><Relationship Id="rId397" Type="http://schemas.openxmlformats.org/officeDocument/2006/relationships/image" Target="../media/image5100.png"/><Relationship Id="rId520" Type="http://schemas.openxmlformats.org/officeDocument/2006/relationships/customXml" Target="../ink/ink2481.xml"/><Relationship Id="rId562" Type="http://schemas.openxmlformats.org/officeDocument/2006/relationships/customXml" Target="../ink/ink2502.xml"/><Relationship Id="rId618" Type="http://schemas.openxmlformats.org/officeDocument/2006/relationships/customXml" Target="../ink/ink2530.xml"/><Relationship Id="rId825" Type="http://schemas.openxmlformats.org/officeDocument/2006/relationships/image" Target="../media/image5314.png"/><Relationship Id="rId215" Type="http://schemas.openxmlformats.org/officeDocument/2006/relationships/image" Target="../media/image5009.png"/><Relationship Id="rId257" Type="http://schemas.openxmlformats.org/officeDocument/2006/relationships/image" Target="../media/image5030.png"/><Relationship Id="rId422" Type="http://schemas.openxmlformats.org/officeDocument/2006/relationships/customXml" Target="../ink/ink2432.xml"/><Relationship Id="rId464" Type="http://schemas.openxmlformats.org/officeDocument/2006/relationships/customXml" Target="../ink/ink2453.xml"/><Relationship Id="rId867" Type="http://schemas.openxmlformats.org/officeDocument/2006/relationships/image" Target="../media/image5335.png"/><Relationship Id="rId299" Type="http://schemas.openxmlformats.org/officeDocument/2006/relationships/image" Target="../media/image5051.png"/><Relationship Id="rId727" Type="http://schemas.openxmlformats.org/officeDocument/2006/relationships/image" Target="../media/image5265.png"/><Relationship Id="rId934" Type="http://schemas.openxmlformats.org/officeDocument/2006/relationships/customXml" Target="../ink/ink2688.xml"/><Relationship Id="rId63" Type="http://schemas.openxmlformats.org/officeDocument/2006/relationships/image" Target="../media/image4933.png"/><Relationship Id="rId159" Type="http://schemas.openxmlformats.org/officeDocument/2006/relationships/image" Target="../media/image4981.png"/><Relationship Id="rId366" Type="http://schemas.openxmlformats.org/officeDocument/2006/relationships/customXml" Target="../ink/ink2404.xml"/><Relationship Id="rId573" Type="http://schemas.openxmlformats.org/officeDocument/2006/relationships/image" Target="../media/image5188.png"/><Relationship Id="rId780" Type="http://schemas.openxmlformats.org/officeDocument/2006/relationships/customXml" Target="../ink/ink2611.xml"/><Relationship Id="rId226" Type="http://schemas.openxmlformats.org/officeDocument/2006/relationships/customXml" Target="../ink/ink2334.xml"/><Relationship Id="rId433" Type="http://schemas.openxmlformats.org/officeDocument/2006/relationships/image" Target="../media/image5118.png"/><Relationship Id="rId878" Type="http://schemas.openxmlformats.org/officeDocument/2006/relationships/customXml" Target="../ink/ink2660.xml"/><Relationship Id="rId640" Type="http://schemas.openxmlformats.org/officeDocument/2006/relationships/customXml" Target="../ink/ink2541.xml"/><Relationship Id="rId738" Type="http://schemas.openxmlformats.org/officeDocument/2006/relationships/customXml" Target="../ink/ink2590.xml"/><Relationship Id="rId945" Type="http://schemas.openxmlformats.org/officeDocument/2006/relationships/image" Target="../media/image5374.png"/><Relationship Id="rId74" Type="http://schemas.openxmlformats.org/officeDocument/2006/relationships/customXml" Target="../ink/ink2258.xml"/><Relationship Id="rId377" Type="http://schemas.openxmlformats.org/officeDocument/2006/relationships/image" Target="../media/image5090.png"/><Relationship Id="rId500" Type="http://schemas.openxmlformats.org/officeDocument/2006/relationships/customXml" Target="../ink/ink2471.xml"/><Relationship Id="rId584" Type="http://schemas.openxmlformats.org/officeDocument/2006/relationships/customXml" Target="../ink/ink2513.xml"/><Relationship Id="rId805" Type="http://schemas.openxmlformats.org/officeDocument/2006/relationships/image" Target="../media/image5304.png"/><Relationship Id="rId5" Type="http://schemas.openxmlformats.org/officeDocument/2006/relationships/image" Target="../media/image4904.png"/><Relationship Id="rId237" Type="http://schemas.openxmlformats.org/officeDocument/2006/relationships/image" Target="../media/image5020.png"/><Relationship Id="rId791" Type="http://schemas.openxmlformats.org/officeDocument/2006/relationships/image" Target="../media/image5297.png"/><Relationship Id="rId889" Type="http://schemas.openxmlformats.org/officeDocument/2006/relationships/image" Target="../media/image5346.png"/><Relationship Id="rId444" Type="http://schemas.openxmlformats.org/officeDocument/2006/relationships/customXml" Target="../ink/ink2443.xml"/><Relationship Id="rId651" Type="http://schemas.openxmlformats.org/officeDocument/2006/relationships/image" Target="../media/image5227.png"/><Relationship Id="rId749" Type="http://schemas.openxmlformats.org/officeDocument/2006/relationships/image" Target="../media/image5276.png"/><Relationship Id="rId290" Type="http://schemas.openxmlformats.org/officeDocument/2006/relationships/customXml" Target="../ink/ink2366.xml"/><Relationship Id="rId304" Type="http://schemas.openxmlformats.org/officeDocument/2006/relationships/customXml" Target="../ink/ink2373.xml"/><Relationship Id="rId388" Type="http://schemas.openxmlformats.org/officeDocument/2006/relationships/customXml" Target="../ink/ink2415.xml"/><Relationship Id="rId511" Type="http://schemas.openxmlformats.org/officeDocument/2006/relationships/image" Target="../media/image5157.png"/><Relationship Id="rId609" Type="http://schemas.openxmlformats.org/officeDocument/2006/relationships/image" Target="../media/image5206.png"/><Relationship Id="rId956" Type="http://schemas.openxmlformats.org/officeDocument/2006/relationships/customXml" Target="../ink/ink2699.xml"/><Relationship Id="rId85" Type="http://schemas.openxmlformats.org/officeDocument/2006/relationships/image" Target="../media/image4944.png"/><Relationship Id="rId150" Type="http://schemas.openxmlformats.org/officeDocument/2006/relationships/customXml" Target="../ink/ink2296.xml"/><Relationship Id="rId595" Type="http://schemas.openxmlformats.org/officeDocument/2006/relationships/image" Target="../media/image5199.png"/><Relationship Id="rId816" Type="http://schemas.openxmlformats.org/officeDocument/2006/relationships/customXml" Target="../ink/ink2629.xml"/><Relationship Id="rId248" Type="http://schemas.openxmlformats.org/officeDocument/2006/relationships/customXml" Target="../ink/ink2345.xml"/><Relationship Id="rId455" Type="http://schemas.openxmlformats.org/officeDocument/2006/relationships/image" Target="../media/image5129.png"/><Relationship Id="rId662" Type="http://schemas.openxmlformats.org/officeDocument/2006/relationships/customXml" Target="../ink/ink2552.xml"/><Relationship Id="rId12" Type="http://schemas.openxmlformats.org/officeDocument/2006/relationships/customXml" Target="../ink/ink2227.xml"/><Relationship Id="rId108" Type="http://schemas.openxmlformats.org/officeDocument/2006/relationships/customXml" Target="../ink/ink2275.xml"/><Relationship Id="rId315" Type="http://schemas.openxmlformats.org/officeDocument/2006/relationships/image" Target="../media/image5059.png"/><Relationship Id="rId522" Type="http://schemas.openxmlformats.org/officeDocument/2006/relationships/customXml" Target="../ink/ink2482.xml"/><Relationship Id="rId967" Type="http://schemas.openxmlformats.org/officeDocument/2006/relationships/image" Target="../media/image5385.png"/><Relationship Id="rId96" Type="http://schemas.openxmlformats.org/officeDocument/2006/relationships/customXml" Target="../ink/ink2269.xml"/><Relationship Id="rId161" Type="http://schemas.openxmlformats.org/officeDocument/2006/relationships/image" Target="../media/image4982.png"/><Relationship Id="rId399" Type="http://schemas.openxmlformats.org/officeDocument/2006/relationships/image" Target="../media/image5101.png"/><Relationship Id="rId827" Type="http://schemas.openxmlformats.org/officeDocument/2006/relationships/image" Target="../media/image5315.png"/><Relationship Id="rId259" Type="http://schemas.openxmlformats.org/officeDocument/2006/relationships/image" Target="../media/image5031.png"/><Relationship Id="rId466" Type="http://schemas.openxmlformats.org/officeDocument/2006/relationships/customXml" Target="../ink/ink2454.xml"/><Relationship Id="rId673" Type="http://schemas.openxmlformats.org/officeDocument/2006/relationships/image" Target="../media/image5238.png"/><Relationship Id="rId880" Type="http://schemas.openxmlformats.org/officeDocument/2006/relationships/customXml" Target="../ink/ink2661.xml"/><Relationship Id="rId23" Type="http://schemas.openxmlformats.org/officeDocument/2006/relationships/image" Target="../media/image4913.png"/><Relationship Id="rId119" Type="http://schemas.openxmlformats.org/officeDocument/2006/relationships/image" Target="../media/image4961.png"/><Relationship Id="rId326" Type="http://schemas.openxmlformats.org/officeDocument/2006/relationships/customXml" Target="../ink/ink2384.xml"/><Relationship Id="rId533" Type="http://schemas.openxmlformats.org/officeDocument/2006/relationships/image" Target="../media/image5168.png"/><Relationship Id="rId740" Type="http://schemas.openxmlformats.org/officeDocument/2006/relationships/customXml" Target="../ink/ink2591.xml"/><Relationship Id="rId838" Type="http://schemas.openxmlformats.org/officeDocument/2006/relationships/customXml" Target="../ink/ink2640.xml"/><Relationship Id="rId172" Type="http://schemas.openxmlformats.org/officeDocument/2006/relationships/customXml" Target="../ink/ink2307.xml"/><Relationship Id="rId477" Type="http://schemas.openxmlformats.org/officeDocument/2006/relationships/image" Target="../media/image5140.png"/><Relationship Id="rId600" Type="http://schemas.openxmlformats.org/officeDocument/2006/relationships/customXml" Target="../ink/ink2521.xml"/><Relationship Id="rId684" Type="http://schemas.openxmlformats.org/officeDocument/2006/relationships/customXml" Target="../ink/ink2563.xml"/><Relationship Id="rId337" Type="http://schemas.openxmlformats.org/officeDocument/2006/relationships/image" Target="../media/image5070.png"/><Relationship Id="rId891" Type="http://schemas.openxmlformats.org/officeDocument/2006/relationships/image" Target="../media/image5347.png"/><Relationship Id="rId905" Type="http://schemas.openxmlformats.org/officeDocument/2006/relationships/image" Target="../media/image5354.png"/><Relationship Id="rId34" Type="http://schemas.openxmlformats.org/officeDocument/2006/relationships/customXml" Target="../ink/ink2238.xml"/><Relationship Id="rId544" Type="http://schemas.openxmlformats.org/officeDocument/2006/relationships/customXml" Target="../ink/ink2493.xml"/><Relationship Id="rId751" Type="http://schemas.openxmlformats.org/officeDocument/2006/relationships/image" Target="../media/image5277.png"/><Relationship Id="rId849" Type="http://schemas.openxmlformats.org/officeDocument/2006/relationships/image" Target="../media/image5326.png"/><Relationship Id="rId183" Type="http://schemas.openxmlformats.org/officeDocument/2006/relationships/image" Target="../media/image4993.png"/><Relationship Id="rId390" Type="http://schemas.openxmlformats.org/officeDocument/2006/relationships/customXml" Target="../ink/ink2416.xml"/><Relationship Id="rId404" Type="http://schemas.openxmlformats.org/officeDocument/2006/relationships/customXml" Target="../ink/ink2423.xml"/><Relationship Id="rId611" Type="http://schemas.openxmlformats.org/officeDocument/2006/relationships/image" Target="../media/image5207.png"/><Relationship Id="rId250" Type="http://schemas.openxmlformats.org/officeDocument/2006/relationships/customXml" Target="../ink/ink2346.xml"/><Relationship Id="rId488" Type="http://schemas.openxmlformats.org/officeDocument/2006/relationships/customXml" Target="../ink/ink2465.xml"/><Relationship Id="rId695" Type="http://schemas.openxmlformats.org/officeDocument/2006/relationships/image" Target="../media/image5249.png"/><Relationship Id="rId709" Type="http://schemas.openxmlformats.org/officeDocument/2006/relationships/image" Target="../media/image5256.png"/><Relationship Id="rId916" Type="http://schemas.openxmlformats.org/officeDocument/2006/relationships/customXml" Target="../ink/ink2679.xml"/><Relationship Id="rId45" Type="http://schemas.openxmlformats.org/officeDocument/2006/relationships/image" Target="../media/image4924.png"/><Relationship Id="rId110" Type="http://schemas.openxmlformats.org/officeDocument/2006/relationships/customXml" Target="../ink/ink2276.xml"/><Relationship Id="rId348" Type="http://schemas.openxmlformats.org/officeDocument/2006/relationships/customXml" Target="../ink/ink2395.xml"/><Relationship Id="rId555" Type="http://schemas.openxmlformats.org/officeDocument/2006/relationships/image" Target="../media/image5179.png"/><Relationship Id="rId762" Type="http://schemas.openxmlformats.org/officeDocument/2006/relationships/customXml" Target="../ink/ink2602.xml"/><Relationship Id="rId194" Type="http://schemas.openxmlformats.org/officeDocument/2006/relationships/customXml" Target="../ink/ink2318.xml"/><Relationship Id="rId208" Type="http://schemas.openxmlformats.org/officeDocument/2006/relationships/customXml" Target="../ink/ink2325.xml"/><Relationship Id="rId415" Type="http://schemas.openxmlformats.org/officeDocument/2006/relationships/image" Target="../media/image5109.png"/><Relationship Id="rId622" Type="http://schemas.openxmlformats.org/officeDocument/2006/relationships/customXml" Target="../ink/ink2532.xml"/><Relationship Id="rId261" Type="http://schemas.openxmlformats.org/officeDocument/2006/relationships/image" Target="../media/image5032.png"/><Relationship Id="rId499" Type="http://schemas.openxmlformats.org/officeDocument/2006/relationships/image" Target="../media/image5151.png"/><Relationship Id="rId927" Type="http://schemas.openxmlformats.org/officeDocument/2006/relationships/image" Target="../media/image5365.png"/><Relationship Id="rId56" Type="http://schemas.openxmlformats.org/officeDocument/2006/relationships/customXml" Target="../ink/ink2249.xml"/><Relationship Id="rId359" Type="http://schemas.openxmlformats.org/officeDocument/2006/relationships/image" Target="../media/image5081.png"/><Relationship Id="rId566" Type="http://schemas.openxmlformats.org/officeDocument/2006/relationships/customXml" Target="../ink/ink2504.xml"/><Relationship Id="rId773" Type="http://schemas.openxmlformats.org/officeDocument/2006/relationships/image" Target="../media/image5288.png"/><Relationship Id="rId121" Type="http://schemas.openxmlformats.org/officeDocument/2006/relationships/image" Target="../media/image4962.png"/><Relationship Id="rId219" Type="http://schemas.openxmlformats.org/officeDocument/2006/relationships/image" Target="../media/image5011.png"/><Relationship Id="rId426" Type="http://schemas.openxmlformats.org/officeDocument/2006/relationships/customXml" Target="../ink/ink2434.xml"/><Relationship Id="rId633" Type="http://schemas.openxmlformats.org/officeDocument/2006/relationships/image" Target="../media/image5218.png"/><Relationship Id="rId840" Type="http://schemas.openxmlformats.org/officeDocument/2006/relationships/customXml" Target="../ink/ink2641.xml"/><Relationship Id="rId938" Type="http://schemas.openxmlformats.org/officeDocument/2006/relationships/customXml" Target="../ink/ink2690.xml"/><Relationship Id="rId67" Type="http://schemas.openxmlformats.org/officeDocument/2006/relationships/image" Target="../media/image4935.png"/><Relationship Id="rId272" Type="http://schemas.openxmlformats.org/officeDocument/2006/relationships/customXml" Target="../ink/ink2357.xml"/><Relationship Id="rId577" Type="http://schemas.openxmlformats.org/officeDocument/2006/relationships/image" Target="../media/image5190.png"/><Relationship Id="rId700" Type="http://schemas.openxmlformats.org/officeDocument/2006/relationships/customXml" Target="../ink/ink2571.xml"/><Relationship Id="rId132" Type="http://schemas.openxmlformats.org/officeDocument/2006/relationships/customXml" Target="../ink/ink2287.xml"/><Relationship Id="rId784" Type="http://schemas.openxmlformats.org/officeDocument/2006/relationships/customXml" Target="../ink/ink2613.xml"/><Relationship Id="rId437" Type="http://schemas.openxmlformats.org/officeDocument/2006/relationships/image" Target="../media/image5120.png"/><Relationship Id="rId644" Type="http://schemas.openxmlformats.org/officeDocument/2006/relationships/customXml" Target="../ink/ink2543.xml"/><Relationship Id="rId851" Type="http://schemas.openxmlformats.org/officeDocument/2006/relationships/image" Target="../media/image5327.png"/><Relationship Id="rId283" Type="http://schemas.openxmlformats.org/officeDocument/2006/relationships/image" Target="../media/image5043.png"/><Relationship Id="rId490" Type="http://schemas.openxmlformats.org/officeDocument/2006/relationships/customXml" Target="../ink/ink2466.xml"/><Relationship Id="rId504" Type="http://schemas.openxmlformats.org/officeDocument/2006/relationships/customXml" Target="../ink/ink2473.xml"/><Relationship Id="rId711" Type="http://schemas.openxmlformats.org/officeDocument/2006/relationships/image" Target="../media/image5257.png"/><Relationship Id="rId949" Type="http://schemas.openxmlformats.org/officeDocument/2006/relationships/image" Target="../media/image5376.png"/><Relationship Id="rId78" Type="http://schemas.openxmlformats.org/officeDocument/2006/relationships/customXml" Target="../ink/ink2260.xml"/><Relationship Id="rId143" Type="http://schemas.openxmlformats.org/officeDocument/2006/relationships/image" Target="../media/image4973.png"/><Relationship Id="rId350" Type="http://schemas.openxmlformats.org/officeDocument/2006/relationships/customXml" Target="../ink/ink2396.xml"/><Relationship Id="rId588" Type="http://schemas.openxmlformats.org/officeDocument/2006/relationships/customXml" Target="../ink/ink2515.xml"/><Relationship Id="rId795" Type="http://schemas.openxmlformats.org/officeDocument/2006/relationships/image" Target="../media/image5299.png"/><Relationship Id="rId809" Type="http://schemas.openxmlformats.org/officeDocument/2006/relationships/image" Target="../media/image5306.png"/><Relationship Id="rId9" Type="http://schemas.openxmlformats.org/officeDocument/2006/relationships/image" Target="../media/image4906.png"/><Relationship Id="rId210" Type="http://schemas.openxmlformats.org/officeDocument/2006/relationships/customXml" Target="../ink/ink2326.xml"/><Relationship Id="rId448" Type="http://schemas.openxmlformats.org/officeDocument/2006/relationships/customXml" Target="../ink/ink2445.xml"/><Relationship Id="rId655" Type="http://schemas.openxmlformats.org/officeDocument/2006/relationships/image" Target="../media/image5229.png"/><Relationship Id="rId862" Type="http://schemas.openxmlformats.org/officeDocument/2006/relationships/customXml" Target="../ink/ink2652.xml"/><Relationship Id="rId294" Type="http://schemas.openxmlformats.org/officeDocument/2006/relationships/customXml" Target="../ink/ink2368.xml"/><Relationship Id="rId308" Type="http://schemas.openxmlformats.org/officeDocument/2006/relationships/customXml" Target="../ink/ink2375.xml"/><Relationship Id="rId515" Type="http://schemas.openxmlformats.org/officeDocument/2006/relationships/image" Target="../media/image5159.png"/><Relationship Id="rId722" Type="http://schemas.openxmlformats.org/officeDocument/2006/relationships/customXml" Target="../ink/ink2582.xml"/><Relationship Id="rId89" Type="http://schemas.openxmlformats.org/officeDocument/2006/relationships/image" Target="../media/image4946.png"/><Relationship Id="rId154" Type="http://schemas.openxmlformats.org/officeDocument/2006/relationships/customXml" Target="../ink/ink2298.xml"/><Relationship Id="rId361" Type="http://schemas.openxmlformats.org/officeDocument/2006/relationships/image" Target="../media/image5082.png"/><Relationship Id="rId599" Type="http://schemas.openxmlformats.org/officeDocument/2006/relationships/image" Target="../media/image5201.png"/><Relationship Id="rId459" Type="http://schemas.openxmlformats.org/officeDocument/2006/relationships/image" Target="../media/image5131.png"/><Relationship Id="rId666" Type="http://schemas.openxmlformats.org/officeDocument/2006/relationships/customXml" Target="../ink/ink2554.xml"/><Relationship Id="rId873" Type="http://schemas.openxmlformats.org/officeDocument/2006/relationships/image" Target="../media/image5338.png"/><Relationship Id="rId16" Type="http://schemas.openxmlformats.org/officeDocument/2006/relationships/customXml" Target="../ink/ink2229.xml"/><Relationship Id="rId221" Type="http://schemas.openxmlformats.org/officeDocument/2006/relationships/image" Target="../media/image5012.png"/><Relationship Id="rId319" Type="http://schemas.openxmlformats.org/officeDocument/2006/relationships/image" Target="../media/image5061.png"/><Relationship Id="rId526" Type="http://schemas.openxmlformats.org/officeDocument/2006/relationships/customXml" Target="../ink/ink2484.xml"/><Relationship Id="rId733" Type="http://schemas.openxmlformats.org/officeDocument/2006/relationships/image" Target="../media/image5268.png"/><Relationship Id="rId940" Type="http://schemas.openxmlformats.org/officeDocument/2006/relationships/customXml" Target="../ink/ink2691.xml"/><Relationship Id="rId165" Type="http://schemas.openxmlformats.org/officeDocument/2006/relationships/image" Target="../media/image4984.png"/><Relationship Id="rId372" Type="http://schemas.openxmlformats.org/officeDocument/2006/relationships/customXml" Target="../ink/ink2407.xml"/><Relationship Id="rId677" Type="http://schemas.openxmlformats.org/officeDocument/2006/relationships/image" Target="../media/image5240.png"/><Relationship Id="rId800" Type="http://schemas.openxmlformats.org/officeDocument/2006/relationships/customXml" Target="../ink/ink2621.xml"/><Relationship Id="rId232" Type="http://schemas.openxmlformats.org/officeDocument/2006/relationships/customXml" Target="../ink/ink2337.xml"/><Relationship Id="rId884" Type="http://schemas.openxmlformats.org/officeDocument/2006/relationships/customXml" Target="../ink/ink2663.xml"/><Relationship Id="rId27" Type="http://schemas.openxmlformats.org/officeDocument/2006/relationships/image" Target="../media/image4915.png"/><Relationship Id="rId537" Type="http://schemas.openxmlformats.org/officeDocument/2006/relationships/image" Target="../media/image5170.png"/><Relationship Id="rId744" Type="http://schemas.openxmlformats.org/officeDocument/2006/relationships/customXml" Target="../ink/ink2593.xml"/><Relationship Id="rId951" Type="http://schemas.openxmlformats.org/officeDocument/2006/relationships/image" Target="../media/image5377.png"/><Relationship Id="rId80" Type="http://schemas.openxmlformats.org/officeDocument/2006/relationships/customXml" Target="../ink/ink2261.xml"/><Relationship Id="rId176" Type="http://schemas.openxmlformats.org/officeDocument/2006/relationships/customXml" Target="../ink/ink2309.xml"/><Relationship Id="rId383" Type="http://schemas.openxmlformats.org/officeDocument/2006/relationships/image" Target="../media/image5093.png"/><Relationship Id="rId590" Type="http://schemas.openxmlformats.org/officeDocument/2006/relationships/customXml" Target="../ink/ink2516.xml"/><Relationship Id="rId604" Type="http://schemas.openxmlformats.org/officeDocument/2006/relationships/customXml" Target="../ink/ink2523.xml"/><Relationship Id="rId811" Type="http://schemas.openxmlformats.org/officeDocument/2006/relationships/image" Target="../media/image5307.png"/><Relationship Id="rId243" Type="http://schemas.openxmlformats.org/officeDocument/2006/relationships/image" Target="../media/image5023.png"/><Relationship Id="rId450" Type="http://schemas.openxmlformats.org/officeDocument/2006/relationships/customXml" Target="../ink/ink2446.xml"/><Relationship Id="rId688" Type="http://schemas.openxmlformats.org/officeDocument/2006/relationships/customXml" Target="../ink/ink2565.xml"/><Relationship Id="rId895" Type="http://schemas.openxmlformats.org/officeDocument/2006/relationships/image" Target="../media/image5349.png"/><Relationship Id="rId909" Type="http://schemas.openxmlformats.org/officeDocument/2006/relationships/image" Target="../media/image5356.png"/><Relationship Id="rId38" Type="http://schemas.openxmlformats.org/officeDocument/2006/relationships/customXml" Target="../ink/ink2240.xml"/><Relationship Id="rId103" Type="http://schemas.openxmlformats.org/officeDocument/2006/relationships/image" Target="../media/image4953.png"/><Relationship Id="rId310" Type="http://schemas.openxmlformats.org/officeDocument/2006/relationships/customXml" Target="../ink/ink2376.xml"/><Relationship Id="rId548" Type="http://schemas.openxmlformats.org/officeDocument/2006/relationships/customXml" Target="../ink/ink2495.xml"/><Relationship Id="rId755" Type="http://schemas.openxmlformats.org/officeDocument/2006/relationships/image" Target="../media/image5279.png"/><Relationship Id="rId962" Type="http://schemas.openxmlformats.org/officeDocument/2006/relationships/customXml" Target="../ink/ink2702.xml"/><Relationship Id="rId91" Type="http://schemas.openxmlformats.org/officeDocument/2006/relationships/image" Target="../media/image4947.png"/><Relationship Id="rId187" Type="http://schemas.openxmlformats.org/officeDocument/2006/relationships/image" Target="../media/image4995.png"/><Relationship Id="rId394" Type="http://schemas.openxmlformats.org/officeDocument/2006/relationships/customXml" Target="../ink/ink2418.xml"/><Relationship Id="rId408" Type="http://schemas.openxmlformats.org/officeDocument/2006/relationships/customXml" Target="../ink/ink2425.xml"/><Relationship Id="rId615" Type="http://schemas.openxmlformats.org/officeDocument/2006/relationships/image" Target="../media/image5209.png"/><Relationship Id="rId822" Type="http://schemas.openxmlformats.org/officeDocument/2006/relationships/customXml" Target="../ink/ink2632.xml"/><Relationship Id="rId254" Type="http://schemas.openxmlformats.org/officeDocument/2006/relationships/customXml" Target="../ink/ink2348.xml"/><Relationship Id="rId699" Type="http://schemas.openxmlformats.org/officeDocument/2006/relationships/image" Target="../media/image5251.png"/><Relationship Id="rId49" Type="http://schemas.openxmlformats.org/officeDocument/2006/relationships/image" Target="../media/image4926.png"/><Relationship Id="rId114" Type="http://schemas.openxmlformats.org/officeDocument/2006/relationships/customXml" Target="../ink/ink2278.xml"/><Relationship Id="rId461" Type="http://schemas.openxmlformats.org/officeDocument/2006/relationships/image" Target="../media/image5132.png"/><Relationship Id="rId559" Type="http://schemas.openxmlformats.org/officeDocument/2006/relationships/image" Target="../media/image5181.png"/><Relationship Id="rId766" Type="http://schemas.openxmlformats.org/officeDocument/2006/relationships/customXml" Target="../ink/ink2604.xml"/><Relationship Id="rId198" Type="http://schemas.openxmlformats.org/officeDocument/2006/relationships/customXml" Target="../ink/ink2320.xml"/><Relationship Id="rId321" Type="http://schemas.openxmlformats.org/officeDocument/2006/relationships/image" Target="../media/image5062.png"/><Relationship Id="rId419" Type="http://schemas.openxmlformats.org/officeDocument/2006/relationships/image" Target="../media/image5111.png"/><Relationship Id="rId626" Type="http://schemas.openxmlformats.org/officeDocument/2006/relationships/customXml" Target="../ink/ink2534.xml"/><Relationship Id="rId833" Type="http://schemas.openxmlformats.org/officeDocument/2006/relationships/image" Target="../media/image5318.png"/><Relationship Id="rId265" Type="http://schemas.openxmlformats.org/officeDocument/2006/relationships/image" Target="../media/image5034.png"/><Relationship Id="rId472" Type="http://schemas.openxmlformats.org/officeDocument/2006/relationships/customXml" Target="../ink/ink2457.xml"/><Relationship Id="rId900" Type="http://schemas.openxmlformats.org/officeDocument/2006/relationships/customXml" Target="../ink/ink2671.xml"/><Relationship Id="rId125" Type="http://schemas.openxmlformats.org/officeDocument/2006/relationships/image" Target="../media/image4964.png"/><Relationship Id="rId332" Type="http://schemas.openxmlformats.org/officeDocument/2006/relationships/customXml" Target="../ink/ink2387.xml"/><Relationship Id="rId777" Type="http://schemas.openxmlformats.org/officeDocument/2006/relationships/image" Target="../media/image5290.png"/><Relationship Id="rId637" Type="http://schemas.openxmlformats.org/officeDocument/2006/relationships/image" Target="../media/image5220.png"/><Relationship Id="rId844" Type="http://schemas.openxmlformats.org/officeDocument/2006/relationships/customXml" Target="../ink/ink2643.xml"/><Relationship Id="rId276" Type="http://schemas.openxmlformats.org/officeDocument/2006/relationships/customXml" Target="../ink/ink2359.xml"/><Relationship Id="rId483" Type="http://schemas.openxmlformats.org/officeDocument/2006/relationships/image" Target="../media/image5143.png"/><Relationship Id="rId690" Type="http://schemas.openxmlformats.org/officeDocument/2006/relationships/customXml" Target="../ink/ink2566.xml"/><Relationship Id="rId704" Type="http://schemas.openxmlformats.org/officeDocument/2006/relationships/customXml" Target="../ink/ink2573.xml"/><Relationship Id="rId911" Type="http://schemas.openxmlformats.org/officeDocument/2006/relationships/image" Target="../media/image5357.png"/><Relationship Id="rId40" Type="http://schemas.openxmlformats.org/officeDocument/2006/relationships/customXml" Target="../ink/ink2241.xml"/><Relationship Id="rId136" Type="http://schemas.openxmlformats.org/officeDocument/2006/relationships/customXml" Target="../ink/ink2289.xml"/><Relationship Id="rId343" Type="http://schemas.openxmlformats.org/officeDocument/2006/relationships/image" Target="../media/image5073.png"/><Relationship Id="rId550" Type="http://schemas.openxmlformats.org/officeDocument/2006/relationships/customXml" Target="../ink/ink2496.xml"/><Relationship Id="rId788" Type="http://schemas.openxmlformats.org/officeDocument/2006/relationships/customXml" Target="../ink/ink2615.xml"/><Relationship Id="rId203" Type="http://schemas.openxmlformats.org/officeDocument/2006/relationships/image" Target="../media/image5003.png"/><Relationship Id="rId648" Type="http://schemas.openxmlformats.org/officeDocument/2006/relationships/customXml" Target="../ink/ink2545.xml"/><Relationship Id="rId855" Type="http://schemas.openxmlformats.org/officeDocument/2006/relationships/image" Target="../media/image5329.png"/><Relationship Id="rId287" Type="http://schemas.openxmlformats.org/officeDocument/2006/relationships/image" Target="../media/image5045.png"/><Relationship Id="rId410" Type="http://schemas.openxmlformats.org/officeDocument/2006/relationships/customXml" Target="../ink/ink2426.xml"/><Relationship Id="rId494" Type="http://schemas.openxmlformats.org/officeDocument/2006/relationships/customXml" Target="../ink/ink2468.xml"/><Relationship Id="rId508" Type="http://schemas.openxmlformats.org/officeDocument/2006/relationships/customXml" Target="../ink/ink2475.xml"/><Relationship Id="rId715" Type="http://schemas.openxmlformats.org/officeDocument/2006/relationships/image" Target="../media/image5259.png"/><Relationship Id="rId922" Type="http://schemas.openxmlformats.org/officeDocument/2006/relationships/customXml" Target="../ink/ink2682.xml"/><Relationship Id="rId147" Type="http://schemas.openxmlformats.org/officeDocument/2006/relationships/image" Target="../media/image4975.png"/><Relationship Id="rId354" Type="http://schemas.openxmlformats.org/officeDocument/2006/relationships/customXml" Target="../ink/ink2398.xml"/><Relationship Id="rId799" Type="http://schemas.openxmlformats.org/officeDocument/2006/relationships/image" Target="../media/image5301.png"/><Relationship Id="rId51" Type="http://schemas.openxmlformats.org/officeDocument/2006/relationships/image" Target="../media/image4927.png"/><Relationship Id="rId561" Type="http://schemas.openxmlformats.org/officeDocument/2006/relationships/image" Target="../media/image5182.png"/><Relationship Id="rId659" Type="http://schemas.openxmlformats.org/officeDocument/2006/relationships/image" Target="../media/image5231.png"/><Relationship Id="rId866" Type="http://schemas.openxmlformats.org/officeDocument/2006/relationships/customXml" Target="../ink/ink2654.xml"/><Relationship Id="rId214" Type="http://schemas.openxmlformats.org/officeDocument/2006/relationships/customXml" Target="../ink/ink2328.xml"/><Relationship Id="rId298" Type="http://schemas.openxmlformats.org/officeDocument/2006/relationships/customXml" Target="../ink/ink2370.xml"/><Relationship Id="rId421" Type="http://schemas.openxmlformats.org/officeDocument/2006/relationships/image" Target="../media/image5112.png"/><Relationship Id="rId519" Type="http://schemas.openxmlformats.org/officeDocument/2006/relationships/image" Target="../media/image5161.png"/><Relationship Id="rId158" Type="http://schemas.openxmlformats.org/officeDocument/2006/relationships/customXml" Target="../ink/ink2300.xml"/><Relationship Id="rId726" Type="http://schemas.openxmlformats.org/officeDocument/2006/relationships/customXml" Target="../ink/ink2584.xml"/><Relationship Id="rId933" Type="http://schemas.openxmlformats.org/officeDocument/2006/relationships/image" Target="../media/image5368.png"/><Relationship Id="rId62" Type="http://schemas.openxmlformats.org/officeDocument/2006/relationships/customXml" Target="../ink/ink2252.xml"/><Relationship Id="rId365" Type="http://schemas.openxmlformats.org/officeDocument/2006/relationships/image" Target="../media/image5084.png"/><Relationship Id="rId572" Type="http://schemas.openxmlformats.org/officeDocument/2006/relationships/customXml" Target="../ink/ink2507.xml"/><Relationship Id="rId225" Type="http://schemas.openxmlformats.org/officeDocument/2006/relationships/image" Target="../media/image5014.png"/><Relationship Id="rId432" Type="http://schemas.openxmlformats.org/officeDocument/2006/relationships/customXml" Target="../ink/ink2437.xml"/><Relationship Id="rId877" Type="http://schemas.openxmlformats.org/officeDocument/2006/relationships/image" Target="../media/image5340.png"/><Relationship Id="rId737" Type="http://schemas.openxmlformats.org/officeDocument/2006/relationships/image" Target="../media/image5270.png"/><Relationship Id="rId944" Type="http://schemas.openxmlformats.org/officeDocument/2006/relationships/customXml" Target="../ink/ink2693.xml"/><Relationship Id="rId73" Type="http://schemas.openxmlformats.org/officeDocument/2006/relationships/image" Target="../media/image4938.png"/><Relationship Id="rId169" Type="http://schemas.openxmlformats.org/officeDocument/2006/relationships/image" Target="../media/image4986.png"/><Relationship Id="rId376" Type="http://schemas.openxmlformats.org/officeDocument/2006/relationships/customXml" Target="../ink/ink2409.xml"/><Relationship Id="rId583" Type="http://schemas.openxmlformats.org/officeDocument/2006/relationships/image" Target="../media/image5193.png"/><Relationship Id="rId790" Type="http://schemas.openxmlformats.org/officeDocument/2006/relationships/customXml" Target="../ink/ink2616.xml"/><Relationship Id="rId804" Type="http://schemas.openxmlformats.org/officeDocument/2006/relationships/customXml" Target="../ink/ink2623.xml"/><Relationship Id="rId4" Type="http://schemas.openxmlformats.org/officeDocument/2006/relationships/customXml" Target="../ink/ink2223.xml"/><Relationship Id="rId236" Type="http://schemas.openxmlformats.org/officeDocument/2006/relationships/customXml" Target="../ink/ink2339.xml"/><Relationship Id="rId443" Type="http://schemas.openxmlformats.org/officeDocument/2006/relationships/image" Target="../media/image5123.png"/><Relationship Id="rId650" Type="http://schemas.openxmlformats.org/officeDocument/2006/relationships/customXml" Target="../ink/ink2546.xml"/><Relationship Id="rId888" Type="http://schemas.openxmlformats.org/officeDocument/2006/relationships/customXml" Target="../ink/ink2665.xml"/><Relationship Id="rId303" Type="http://schemas.openxmlformats.org/officeDocument/2006/relationships/image" Target="../media/image5053.png"/><Relationship Id="rId748" Type="http://schemas.openxmlformats.org/officeDocument/2006/relationships/customXml" Target="../ink/ink2595.xml"/><Relationship Id="rId955" Type="http://schemas.openxmlformats.org/officeDocument/2006/relationships/image" Target="../media/image5379.png"/><Relationship Id="rId84" Type="http://schemas.openxmlformats.org/officeDocument/2006/relationships/customXml" Target="../ink/ink2263.xml"/><Relationship Id="rId387" Type="http://schemas.openxmlformats.org/officeDocument/2006/relationships/image" Target="../media/image5095.png"/><Relationship Id="rId510" Type="http://schemas.openxmlformats.org/officeDocument/2006/relationships/customXml" Target="../ink/ink2476.xml"/><Relationship Id="rId594" Type="http://schemas.openxmlformats.org/officeDocument/2006/relationships/customXml" Target="../ink/ink2518.xml"/><Relationship Id="rId608" Type="http://schemas.openxmlformats.org/officeDocument/2006/relationships/customXml" Target="../ink/ink2525.xml"/><Relationship Id="rId815" Type="http://schemas.openxmlformats.org/officeDocument/2006/relationships/image" Target="../media/image5309.png"/><Relationship Id="rId247" Type="http://schemas.openxmlformats.org/officeDocument/2006/relationships/image" Target="../media/image5025.png"/><Relationship Id="rId899" Type="http://schemas.openxmlformats.org/officeDocument/2006/relationships/image" Target="../media/image5351.png"/><Relationship Id="rId107" Type="http://schemas.openxmlformats.org/officeDocument/2006/relationships/image" Target="../media/image4955.png"/><Relationship Id="rId454" Type="http://schemas.openxmlformats.org/officeDocument/2006/relationships/customXml" Target="../ink/ink2448.xml"/><Relationship Id="rId661" Type="http://schemas.openxmlformats.org/officeDocument/2006/relationships/image" Target="../media/image5232.png"/><Relationship Id="rId759" Type="http://schemas.openxmlformats.org/officeDocument/2006/relationships/image" Target="../media/image5281.png"/><Relationship Id="rId966" Type="http://schemas.openxmlformats.org/officeDocument/2006/relationships/customXml" Target="../ink/ink2704.xml"/><Relationship Id="rId11" Type="http://schemas.openxmlformats.org/officeDocument/2006/relationships/image" Target="../media/image4907.png"/><Relationship Id="rId314" Type="http://schemas.openxmlformats.org/officeDocument/2006/relationships/customXml" Target="../ink/ink2378.xml"/><Relationship Id="rId398" Type="http://schemas.openxmlformats.org/officeDocument/2006/relationships/customXml" Target="../ink/ink2420.xml"/><Relationship Id="rId521" Type="http://schemas.openxmlformats.org/officeDocument/2006/relationships/image" Target="../media/image5162.png"/><Relationship Id="rId619" Type="http://schemas.openxmlformats.org/officeDocument/2006/relationships/image" Target="../media/image5211.png"/><Relationship Id="rId95" Type="http://schemas.openxmlformats.org/officeDocument/2006/relationships/image" Target="../media/image4949.png"/><Relationship Id="rId160" Type="http://schemas.openxmlformats.org/officeDocument/2006/relationships/customXml" Target="../ink/ink2301.xml"/><Relationship Id="rId826" Type="http://schemas.openxmlformats.org/officeDocument/2006/relationships/customXml" Target="../ink/ink2634.xml"/><Relationship Id="rId258" Type="http://schemas.openxmlformats.org/officeDocument/2006/relationships/customXml" Target="../ink/ink2350.xml"/><Relationship Id="rId465" Type="http://schemas.openxmlformats.org/officeDocument/2006/relationships/image" Target="../media/image5134.png"/><Relationship Id="rId672" Type="http://schemas.openxmlformats.org/officeDocument/2006/relationships/customXml" Target="../ink/ink2557.xml"/><Relationship Id="rId22" Type="http://schemas.openxmlformats.org/officeDocument/2006/relationships/customXml" Target="../ink/ink2232.xml"/><Relationship Id="rId118" Type="http://schemas.openxmlformats.org/officeDocument/2006/relationships/customXml" Target="../ink/ink2280.xml"/><Relationship Id="rId325" Type="http://schemas.openxmlformats.org/officeDocument/2006/relationships/image" Target="../media/image5064.png"/><Relationship Id="rId532" Type="http://schemas.openxmlformats.org/officeDocument/2006/relationships/customXml" Target="../ink/ink2487.xml"/><Relationship Id="rId171" Type="http://schemas.openxmlformats.org/officeDocument/2006/relationships/image" Target="../media/image4987.png"/><Relationship Id="rId837" Type="http://schemas.openxmlformats.org/officeDocument/2006/relationships/image" Target="../media/image5320.png"/><Relationship Id="rId269" Type="http://schemas.openxmlformats.org/officeDocument/2006/relationships/image" Target="../media/image5036.png"/><Relationship Id="rId476" Type="http://schemas.openxmlformats.org/officeDocument/2006/relationships/customXml" Target="../ink/ink2459.xml"/><Relationship Id="rId683" Type="http://schemas.openxmlformats.org/officeDocument/2006/relationships/image" Target="../media/image5243.png"/><Relationship Id="rId890" Type="http://schemas.openxmlformats.org/officeDocument/2006/relationships/customXml" Target="../ink/ink2666.xml"/><Relationship Id="rId904" Type="http://schemas.openxmlformats.org/officeDocument/2006/relationships/customXml" Target="../ink/ink2673.xml"/><Relationship Id="rId33" Type="http://schemas.openxmlformats.org/officeDocument/2006/relationships/image" Target="../media/image4918.png"/><Relationship Id="rId129" Type="http://schemas.openxmlformats.org/officeDocument/2006/relationships/image" Target="../media/image4966.png"/><Relationship Id="rId336" Type="http://schemas.openxmlformats.org/officeDocument/2006/relationships/customXml" Target="../ink/ink2389.xml"/><Relationship Id="rId543" Type="http://schemas.openxmlformats.org/officeDocument/2006/relationships/image" Target="../media/image5173.png"/><Relationship Id="rId182" Type="http://schemas.openxmlformats.org/officeDocument/2006/relationships/customXml" Target="../ink/ink2312.xml"/><Relationship Id="rId403" Type="http://schemas.openxmlformats.org/officeDocument/2006/relationships/image" Target="../media/image5103.png"/><Relationship Id="rId750" Type="http://schemas.openxmlformats.org/officeDocument/2006/relationships/customXml" Target="../ink/ink2596.xml"/><Relationship Id="rId848" Type="http://schemas.openxmlformats.org/officeDocument/2006/relationships/customXml" Target="../ink/ink2645.xml"/><Relationship Id="rId487" Type="http://schemas.openxmlformats.org/officeDocument/2006/relationships/image" Target="../media/image5145.png"/><Relationship Id="rId610" Type="http://schemas.openxmlformats.org/officeDocument/2006/relationships/customXml" Target="../ink/ink2526.xml"/><Relationship Id="rId694" Type="http://schemas.openxmlformats.org/officeDocument/2006/relationships/customXml" Target="../ink/ink2568.xml"/><Relationship Id="rId708" Type="http://schemas.openxmlformats.org/officeDocument/2006/relationships/customXml" Target="../ink/ink2575.xml"/><Relationship Id="rId915" Type="http://schemas.openxmlformats.org/officeDocument/2006/relationships/image" Target="../media/image5359.png"/><Relationship Id="rId347" Type="http://schemas.openxmlformats.org/officeDocument/2006/relationships/image" Target="../media/image5075.png"/><Relationship Id="rId44" Type="http://schemas.openxmlformats.org/officeDocument/2006/relationships/customXml" Target="../ink/ink2243.xml"/><Relationship Id="rId554" Type="http://schemas.openxmlformats.org/officeDocument/2006/relationships/customXml" Target="../ink/ink2498.xml"/><Relationship Id="rId761" Type="http://schemas.openxmlformats.org/officeDocument/2006/relationships/image" Target="../media/image5282.png"/><Relationship Id="rId859" Type="http://schemas.openxmlformats.org/officeDocument/2006/relationships/image" Target="../media/image5331.png"/><Relationship Id="rId193" Type="http://schemas.openxmlformats.org/officeDocument/2006/relationships/image" Target="../media/image4998.png"/><Relationship Id="rId207" Type="http://schemas.openxmlformats.org/officeDocument/2006/relationships/image" Target="../media/image5005.png"/><Relationship Id="rId414" Type="http://schemas.openxmlformats.org/officeDocument/2006/relationships/customXml" Target="../ink/ink2428.xml"/><Relationship Id="rId498" Type="http://schemas.openxmlformats.org/officeDocument/2006/relationships/customXml" Target="../ink/ink2470.xml"/><Relationship Id="rId621" Type="http://schemas.openxmlformats.org/officeDocument/2006/relationships/image" Target="../media/image5212.png"/><Relationship Id="rId260" Type="http://schemas.openxmlformats.org/officeDocument/2006/relationships/customXml" Target="../ink/ink2351.xml"/><Relationship Id="rId719" Type="http://schemas.openxmlformats.org/officeDocument/2006/relationships/image" Target="../media/image5261.png"/><Relationship Id="rId926" Type="http://schemas.openxmlformats.org/officeDocument/2006/relationships/customXml" Target="../ink/ink2684.xml"/><Relationship Id="rId55" Type="http://schemas.openxmlformats.org/officeDocument/2006/relationships/image" Target="../media/image4929.png"/><Relationship Id="rId120" Type="http://schemas.openxmlformats.org/officeDocument/2006/relationships/customXml" Target="../ink/ink2281.xml"/><Relationship Id="rId358" Type="http://schemas.openxmlformats.org/officeDocument/2006/relationships/customXml" Target="../ink/ink2400.xml"/><Relationship Id="rId565" Type="http://schemas.openxmlformats.org/officeDocument/2006/relationships/image" Target="../media/image5184.png"/><Relationship Id="rId772" Type="http://schemas.openxmlformats.org/officeDocument/2006/relationships/customXml" Target="../ink/ink2607.xml"/><Relationship Id="rId218" Type="http://schemas.openxmlformats.org/officeDocument/2006/relationships/customXml" Target="../ink/ink2330.xml"/><Relationship Id="rId425" Type="http://schemas.openxmlformats.org/officeDocument/2006/relationships/image" Target="../media/image5114.png"/><Relationship Id="rId632" Type="http://schemas.openxmlformats.org/officeDocument/2006/relationships/customXml" Target="../ink/ink2537.xml"/><Relationship Id="rId271" Type="http://schemas.openxmlformats.org/officeDocument/2006/relationships/image" Target="../media/image5037.png"/><Relationship Id="rId937" Type="http://schemas.openxmlformats.org/officeDocument/2006/relationships/image" Target="../media/image5370.png"/><Relationship Id="rId66" Type="http://schemas.openxmlformats.org/officeDocument/2006/relationships/customXml" Target="../ink/ink2254.xml"/><Relationship Id="rId131" Type="http://schemas.openxmlformats.org/officeDocument/2006/relationships/image" Target="../media/image4967.png"/><Relationship Id="rId369" Type="http://schemas.openxmlformats.org/officeDocument/2006/relationships/image" Target="../media/image5086.png"/><Relationship Id="rId576" Type="http://schemas.openxmlformats.org/officeDocument/2006/relationships/customXml" Target="../ink/ink2509.xml"/><Relationship Id="rId783" Type="http://schemas.openxmlformats.org/officeDocument/2006/relationships/image" Target="../media/image5293.png"/><Relationship Id="rId229" Type="http://schemas.openxmlformats.org/officeDocument/2006/relationships/image" Target="../media/image5016.png"/><Relationship Id="rId436" Type="http://schemas.openxmlformats.org/officeDocument/2006/relationships/customXml" Target="../ink/ink2439.xml"/><Relationship Id="rId643" Type="http://schemas.openxmlformats.org/officeDocument/2006/relationships/image" Target="../media/image5223.png"/><Relationship Id="rId850" Type="http://schemas.openxmlformats.org/officeDocument/2006/relationships/customXml" Target="../ink/ink2646.xml"/><Relationship Id="rId948" Type="http://schemas.openxmlformats.org/officeDocument/2006/relationships/customXml" Target="../ink/ink2695.xml"/><Relationship Id="rId77" Type="http://schemas.openxmlformats.org/officeDocument/2006/relationships/image" Target="../media/image4940.png"/><Relationship Id="rId282" Type="http://schemas.openxmlformats.org/officeDocument/2006/relationships/customXml" Target="../ink/ink2362.xml"/><Relationship Id="rId503" Type="http://schemas.openxmlformats.org/officeDocument/2006/relationships/image" Target="../media/image5153.png"/><Relationship Id="rId587" Type="http://schemas.openxmlformats.org/officeDocument/2006/relationships/image" Target="../media/image5195.png"/><Relationship Id="rId710" Type="http://schemas.openxmlformats.org/officeDocument/2006/relationships/customXml" Target="../ink/ink2576.xml"/><Relationship Id="rId808" Type="http://schemas.openxmlformats.org/officeDocument/2006/relationships/customXml" Target="../ink/ink2625.xml"/><Relationship Id="rId8" Type="http://schemas.openxmlformats.org/officeDocument/2006/relationships/customXml" Target="../ink/ink2225.xml"/><Relationship Id="rId142" Type="http://schemas.openxmlformats.org/officeDocument/2006/relationships/customXml" Target="../ink/ink2292.xml"/><Relationship Id="rId447" Type="http://schemas.openxmlformats.org/officeDocument/2006/relationships/image" Target="../media/image5125.png"/><Relationship Id="rId794" Type="http://schemas.openxmlformats.org/officeDocument/2006/relationships/customXml" Target="../ink/ink2618.xml"/><Relationship Id="rId654" Type="http://schemas.openxmlformats.org/officeDocument/2006/relationships/customXml" Target="../ink/ink2548.xml"/><Relationship Id="rId861" Type="http://schemas.openxmlformats.org/officeDocument/2006/relationships/image" Target="../media/image5332.png"/><Relationship Id="rId959" Type="http://schemas.openxmlformats.org/officeDocument/2006/relationships/image" Target="../media/image5381.png"/><Relationship Id="rId293" Type="http://schemas.openxmlformats.org/officeDocument/2006/relationships/image" Target="../media/image5048.png"/><Relationship Id="rId307" Type="http://schemas.openxmlformats.org/officeDocument/2006/relationships/image" Target="../media/image5055.png"/><Relationship Id="rId514" Type="http://schemas.openxmlformats.org/officeDocument/2006/relationships/customXml" Target="../ink/ink2478.xml"/><Relationship Id="rId721" Type="http://schemas.openxmlformats.org/officeDocument/2006/relationships/image" Target="../media/image5262.png"/><Relationship Id="rId88" Type="http://schemas.openxmlformats.org/officeDocument/2006/relationships/customXml" Target="../ink/ink2265.xml"/><Relationship Id="rId153" Type="http://schemas.openxmlformats.org/officeDocument/2006/relationships/image" Target="../media/image4978.png"/><Relationship Id="rId360" Type="http://schemas.openxmlformats.org/officeDocument/2006/relationships/customXml" Target="../ink/ink2401.xml"/><Relationship Id="rId598" Type="http://schemas.openxmlformats.org/officeDocument/2006/relationships/customXml" Target="../ink/ink2520.xml"/><Relationship Id="rId819" Type="http://schemas.openxmlformats.org/officeDocument/2006/relationships/image" Target="../media/image5311.png"/><Relationship Id="rId220" Type="http://schemas.openxmlformats.org/officeDocument/2006/relationships/customXml" Target="../ink/ink2331.xml"/><Relationship Id="rId458" Type="http://schemas.openxmlformats.org/officeDocument/2006/relationships/customXml" Target="../ink/ink2450.xml"/><Relationship Id="rId665" Type="http://schemas.openxmlformats.org/officeDocument/2006/relationships/image" Target="../media/image5234.png"/><Relationship Id="rId872" Type="http://schemas.openxmlformats.org/officeDocument/2006/relationships/customXml" Target="../ink/ink2657.xml"/><Relationship Id="rId15" Type="http://schemas.openxmlformats.org/officeDocument/2006/relationships/image" Target="../media/image4909.png"/><Relationship Id="rId318" Type="http://schemas.openxmlformats.org/officeDocument/2006/relationships/customXml" Target="../ink/ink2380.xml"/><Relationship Id="rId525" Type="http://schemas.openxmlformats.org/officeDocument/2006/relationships/image" Target="../media/image5164.png"/><Relationship Id="rId732" Type="http://schemas.openxmlformats.org/officeDocument/2006/relationships/customXml" Target="../ink/ink2587.xml"/><Relationship Id="rId99" Type="http://schemas.openxmlformats.org/officeDocument/2006/relationships/image" Target="../media/image4951.png"/><Relationship Id="rId164" Type="http://schemas.openxmlformats.org/officeDocument/2006/relationships/customXml" Target="../ink/ink2303.xml"/><Relationship Id="rId371" Type="http://schemas.openxmlformats.org/officeDocument/2006/relationships/image" Target="../media/image5087.png"/><Relationship Id="rId469" Type="http://schemas.openxmlformats.org/officeDocument/2006/relationships/image" Target="../media/image5136.png"/><Relationship Id="rId676" Type="http://schemas.openxmlformats.org/officeDocument/2006/relationships/customXml" Target="../ink/ink2559.xml"/><Relationship Id="rId883" Type="http://schemas.openxmlformats.org/officeDocument/2006/relationships/image" Target="../media/image5343.png"/><Relationship Id="rId26" Type="http://schemas.openxmlformats.org/officeDocument/2006/relationships/customXml" Target="../ink/ink2234.xml"/><Relationship Id="rId231" Type="http://schemas.openxmlformats.org/officeDocument/2006/relationships/image" Target="../media/image5017.png"/><Relationship Id="rId329" Type="http://schemas.openxmlformats.org/officeDocument/2006/relationships/image" Target="../media/image5066.png"/><Relationship Id="rId536" Type="http://schemas.openxmlformats.org/officeDocument/2006/relationships/customXml" Target="../ink/ink2489.xml"/><Relationship Id="rId175" Type="http://schemas.openxmlformats.org/officeDocument/2006/relationships/image" Target="../media/image4989.png"/><Relationship Id="rId743" Type="http://schemas.openxmlformats.org/officeDocument/2006/relationships/image" Target="../media/image5273.png"/><Relationship Id="rId950" Type="http://schemas.openxmlformats.org/officeDocument/2006/relationships/customXml" Target="../ink/ink2696.xml"/><Relationship Id="rId382" Type="http://schemas.openxmlformats.org/officeDocument/2006/relationships/customXml" Target="../ink/ink2412.xml"/><Relationship Id="rId603" Type="http://schemas.openxmlformats.org/officeDocument/2006/relationships/image" Target="../media/image5203.png"/><Relationship Id="rId687" Type="http://schemas.openxmlformats.org/officeDocument/2006/relationships/image" Target="../media/image5245.png"/><Relationship Id="rId810" Type="http://schemas.openxmlformats.org/officeDocument/2006/relationships/customXml" Target="../ink/ink2626.xml"/><Relationship Id="rId908" Type="http://schemas.openxmlformats.org/officeDocument/2006/relationships/customXml" Target="../ink/ink2675.xml"/><Relationship Id="rId242" Type="http://schemas.openxmlformats.org/officeDocument/2006/relationships/customXml" Target="../ink/ink2342.xml"/><Relationship Id="rId894" Type="http://schemas.openxmlformats.org/officeDocument/2006/relationships/customXml" Target="../ink/ink2668.xml"/><Relationship Id="rId37" Type="http://schemas.openxmlformats.org/officeDocument/2006/relationships/image" Target="../media/image4920.png"/><Relationship Id="rId102" Type="http://schemas.openxmlformats.org/officeDocument/2006/relationships/customXml" Target="../ink/ink2272.xml"/><Relationship Id="rId547" Type="http://schemas.openxmlformats.org/officeDocument/2006/relationships/image" Target="../media/image5175.png"/><Relationship Id="rId754" Type="http://schemas.openxmlformats.org/officeDocument/2006/relationships/customXml" Target="../ink/ink2598.xml"/><Relationship Id="rId961" Type="http://schemas.openxmlformats.org/officeDocument/2006/relationships/image" Target="../media/image5382.png"/><Relationship Id="rId90" Type="http://schemas.openxmlformats.org/officeDocument/2006/relationships/customXml" Target="../ink/ink2266.xml"/><Relationship Id="rId186" Type="http://schemas.openxmlformats.org/officeDocument/2006/relationships/customXml" Target="../ink/ink2314.xml"/><Relationship Id="rId393" Type="http://schemas.openxmlformats.org/officeDocument/2006/relationships/image" Target="../media/image5098.png"/><Relationship Id="rId407" Type="http://schemas.openxmlformats.org/officeDocument/2006/relationships/image" Target="../media/image5105.png"/><Relationship Id="rId614" Type="http://schemas.openxmlformats.org/officeDocument/2006/relationships/customXml" Target="../ink/ink2528.xml"/><Relationship Id="rId821" Type="http://schemas.openxmlformats.org/officeDocument/2006/relationships/image" Target="../media/image5312.png"/><Relationship Id="rId253" Type="http://schemas.openxmlformats.org/officeDocument/2006/relationships/image" Target="../media/image5028.png"/><Relationship Id="rId460" Type="http://schemas.openxmlformats.org/officeDocument/2006/relationships/customXml" Target="../ink/ink2451.xml"/><Relationship Id="rId698" Type="http://schemas.openxmlformats.org/officeDocument/2006/relationships/customXml" Target="../ink/ink2570.xml"/><Relationship Id="rId919" Type="http://schemas.openxmlformats.org/officeDocument/2006/relationships/image" Target="../media/image5361.png"/><Relationship Id="rId48" Type="http://schemas.openxmlformats.org/officeDocument/2006/relationships/customXml" Target="../ink/ink2245.xml"/><Relationship Id="rId113" Type="http://schemas.openxmlformats.org/officeDocument/2006/relationships/image" Target="../media/image4958.png"/><Relationship Id="rId320" Type="http://schemas.openxmlformats.org/officeDocument/2006/relationships/customXml" Target="../ink/ink2381.xml"/><Relationship Id="rId558" Type="http://schemas.openxmlformats.org/officeDocument/2006/relationships/customXml" Target="../ink/ink2500.xml"/><Relationship Id="rId765" Type="http://schemas.openxmlformats.org/officeDocument/2006/relationships/image" Target="../media/image5284.png"/><Relationship Id="rId197" Type="http://schemas.openxmlformats.org/officeDocument/2006/relationships/image" Target="../media/image5000.png"/><Relationship Id="rId418" Type="http://schemas.openxmlformats.org/officeDocument/2006/relationships/customXml" Target="../ink/ink2430.xml"/><Relationship Id="rId625" Type="http://schemas.openxmlformats.org/officeDocument/2006/relationships/image" Target="../media/image5214.png"/><Relationship Id="rId832" Type="http://schemas.openxmlformats.org/officeDocument/2006/relationships/customXml" Target="../ink/ink2637.xml"/><Relationship Id="rId264" Type="http://schemas.openxmlformats.org/officeDocument/2006/relationships/customXml" Target="../ink/ink2353.xml"/><Relationship Id="rId471" Type="http://schemas.openxmlformats.org/officeDocument/2006/relationships/image" Target="../media/image5137.png"/><Relationship Id="rId59" Type="http://schemas.openxmlformats.org/officeDocument/2006/relationships/image" Target="../media/image4931.png"/><Relationship Id="rId124" Type="http://schemas.openxmlformats.org/officeDocument/2006/relationships/customXml" Target="../ink/ink2283.xml"/><Relationship Id="rId569" Type="http://schemas.openxmlformats.org/officeDocument/2006/relationships/image" Target="../media/image5186.png"/><Relationship Id="rId776" Type="http://schemas.openxmlformats.org/officeDocument/2006/relationships/customXml" Target="../ink/ink2609.xml"/><Relationship Id="rId331" Type="http://schemas.openxmlformats.org/officeDocument/2006/relationships/image" Target="../media/image5067.png"/><Relationship Id="rId429" Type="http://schemas.openxmlformats.org/officeDocument/2006/relationships/image" Target="../media/image5116.png"/><Relationship Id="rId636" Type="http://schemas.openxmlformats.org/officeDocument/2006/relationships/customXml" Target="../ink/ink2539.xml"/><Relationship Id="rId843" Type="http://schemas.openxmlformats.org/officeDocument/2006/relationships/image" Target="../media/image5323.png"/><Relationship Id="rId275" Type="http://schemas.openxmlformats.org/officeDocument/2006/relationships/image" Target="../media/image5039.png"/><Relationship Id="rId482" Type="http://schemas.openxmlformats.org/officeDocument/2006/relationships/customXml" Target="../ink/ink2462.xml"/><Relationship Id="rId703" Type="http://schemas.openxmlformats.org/officeDocument/2006/relationships/image" Target="../media/image5253.png"/><Relationship Id="rId910" Type="http://schemas.openxmlformats.org/officeDocument/2006/relationships/customXml" Target="../ink/ink2676.xml"/><Relationship Id="rId135" Type="http://schemas.openxmlformats.org/officeDocument/2006/relationships/image" Target="../media/image4969.png"/><Relationship Id="rId342" Type="http://schemas.openxmlformats.org/officeDocument/2006/relationships/customXml" Target="../ink/ink2392.xml"/><Relationship Id="rId787" Type="http://schemas.openxmlformats.org/officeDocument/2006/relationships/image" Target="../media/image5295.png"/><Relationship Id="rId202" Type="http://schemas.openxmlformats.org/officeDocument/2006/relationships/customXml" Target="../ink/ink2322.xml"/><Relationship Id="rId647" Type="http://schemas.openxmlformats.org/officeDocument/2006/relationships/image" Target="../media/image5225.png"/><Relationship Id="rId854" Type="http://schemas.openxmlformats.org/officeDocument/2006/relationships/customXml" Target="../ink/ink2648.xml"/><Relationship Id="rId286" Type="http://schemas.openxmlformats.org/officeDocument/2006/relationships/customXml" Target="../ink/ink2364.xml"/><Relationship Id="rId493" Type="http://schemas.openxmlformats.org/officeDocument/2006/relationships/image" Target="../media/image5148.png"/><Relationship Id="rId507" Type="http://schemas.openxmlformats.org/officeDocument/2006/relationships/image" Target="../media/image5155.png"/><Relationship Id="rId714" Type="http://schemas.openxmlformats.org/officeDocument/2006/relationships/customXml" Target="../ink/ink2578.xml"/><Relationship Id="rId921" Type="http://schemas.openxmlformats.org/officeDocument/2006/relationships/image" Target="../media/image5362.png"/><Relationship Id="rId50" Type="http://schemas.openxmlformats.org/officeDocument/2006/relationships/customXml" Target="../ink/ink2246.xml"/><Relationship Id="rId146" Type="http://schemas.openxmlformats.org/officeDocument/2006/relationships/customXml" Target="../ink/ink2294.xml"/><Relationship Id="rId353" Type="http://schemas.openxmlformats.org/officeDocument/2006/relationships/image" Target="../media/image5078.png"/><Relationship Id="rId560" Type="http://schemas.openxmlformats.org/officeDocument/2006/relationships/customXml" Target="../ink/ink2501.xml"/><Relationship Id="rId798" Type="http://schemas.openxmlformats.org/officeDocument/2006/relationships/customXml" Target="../ink/ink2620.xml"/><Relationship Id="rId213" Type="http://schemas.openxmlformats.org/officeDocument/2006/relationships/image" Target="../media/image5008.png"/><Relationship Id="rId420" Type="http://schemas.openxmlformats.org/officeDocument/2006/relationships/customXml" Target="../ink/ink2431.xml"/><Relationship Id="rId658" Type="http://schemas.openxmlformats.org/officeDocument/2006/relationships/customXml" Target="../ink/ink2550.xml"/><Relationship Id="rId865" Type="http://schemas.openxmlformats.org/officeDocument/2006/relationships/image" Target="../media/image533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758.png"/><Relationship Id="rId26" Type="http://schemas.openxmlformats.org/officeDocument/2006/relationships/image" Target="../media/image4131.png"/><Relationship Id="rId3" Type="http://schemas.openxmlformats.org/officeDocument/2006/relationships/oleObject" Target="../embeddings/oleObject18.bin"/><Relationship Id="rId21" Type="http://schemas.openxmlformats.org/officeDocument/2006/relationships/customXml" Target="../ink/ink2709.xml"/><Relationship Id="rId34" Type="http://schemas.openxmlformats.org/officeDocument/2006/relationships/image" Target="../media/image4215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6.wmf"/><Relationship Id="rId17" Type="http://schemas.openxmlformats.org/officeDocument/2006/relationships/customXml" Target="../ink/ink2707.xml"/><Relationship Id="rId25" Type="http://schemas.openxmlformats.org/officeDocument/2006/relationships/customXml" Target="../ink/ink2711.xml"/><Relationship Id="rId33" Type="http://schemas.openxmlformats.org/officeDocument/2006/relationships/customXml" Target="../ink/ink271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57.png"/><Relationship Id="rId20" Type="http://schemas.openxmlformats.org/officeDocument/2006/relationships/image" Target="../media/image3759.png"/><Relationship Id="rId29" Type="http://schemas.openxmlformats.org/officeDocument/2006/relationships/customXml" Target="../ink/ink27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130.png"/><Relationship Id="rId32" Type="http://schemas.openxmlformats.org/officeDocument/2006/relationships/image" Target="../media/image4214.png"/><Relationship Id="rId5" Type="http://schemas.openxmlformats.org/officeDocument/2006/relationships/oleObject" Target="../embeddings/oleObject19.bin"/><Relationship Id="rId15" Type="http://schemas.openxmlformats.org/officeDocument/2006/relationships/customXml" Target="../ink/ink2706.xml"/><Relationship Id="rId23" Type="http://schemas.openxmlformats.org/officeDocument/2006/relationships/customXml" Target="../ink/ink2710.xml"/><Relationship Id="rId28" Type="http://schemas.openxmlformats.org/officeDocument/2006/relationships/image" Target="../media/image4132.png"/><Relationship Id="rId10" Type="http://schemas.openxmlformats.org/officeDocument/2006/relationships/image" Target="../media/image55.wmf"/><Relationship Id="rId19" Type="http://schemas.openxmlformats.org/officeDocument/2006/relationships/customXml" Target="../ink/ink2708.xml"/><Relationship Id="rId31" Type="http://schemas.openxmlformats.org/officeDocument/2006/relationships/customXml" Target="../ink/ink2714.xml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7.wmf"/><Relationship Id="rId22" Type="http://schemas.openxmlformats.org/officeDocument/2006/relationships/image" Target="../media/image4129.png"/><Relationship Id="rId27" Type="http://schemas.openxmlformats.org/officeDocument/2006/relationships/customXml" Target="../ink/ink2712.xml"/><Relationship Id="rId30" Type="http://schemas.openxmlformats.org/officeDocument/2006/relationships/image" Target="../media/image4194.png"/><Relationship Id="rId8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73.xml"/><Relationship Id="rId21" Type="http://schemas.openxmlformats.org/officeDocument/2006/relationships/customXml" Target="../ink/ink2725.xml"/><Relationship Id="rId63" Type="http://schemas.openxmlformats.org/officeDocument/2006/relationships/customXml" Target="../ink/ink2746.xml"/><Relationship Id="rId159" Type="http://schemas.openxmlformats.org/officeDocument/2006/relationships/customXml" Target="../ink/ink2794.xml"/><Relationship Id="rId170" Type="http://schemas.openxmlformats.org/officeDocument/2006/relationships/image" Target="../media/image5463.png"/><Relationship Id="rId226" Type="http://schemas.openxmlformats.org/officeDocument/2006/relationships/image" Target="../media/image5491.png"/><Relationship Id="rId268" Type="http://schemas.openxmlformats.org/officeDocument/2006/relationships/image" Target="../media/image5513.png"/><Relationship Id="rId32" Type="http://schemas.openxmlformats.org/officeDocument/2006/relationships/image" Target="../media/image5394.png"/><Relationship Id="rId74" Type="http://schemas.openxmlformats.org/officeDocument/2006/relationships/image" Target="../media/image5415.png"/><Relationship Id="rId128" Type="http://schemas.openxmlformats.org/officeDocument/2006/relationships/image" Target="../media/image5442.png"/><Relationship Id="rId5" Type="http://schemas.openxmlformats.org/officeDocument/2006/relationships/customXml" Target="../ink/ink2717.xml"/><Relationship Id="rId181" Type="http://schemas.openxmlformats.org/officeDocument/2006/relationships/customXml" Target="../ink/ink2805.xml"/><Relationship Id="rId237" Type="http://schemas.openxmlformats.org/officeDocument/2006/relationships/customXml" Target="../ink/ink2833.xml"/><Relationship Id="rId279" Type="http://schemas.openxmlformats.org/officeDocument/2006/relationships/customXml" Target="../ink/ink2854.xml"/><Relationship Id="rId43" Type="http://schemas.openxmlformats.org/officeDocument/2006/relationships/customXml" Target="../ink/ink2736.xml"/><Relationship Id="rId139" Type="http://schemas.openxmlformats.org/officeDocument/2006/relationships/customXml" Target="../ink/ink2784.xml"/><Relationship Id="rId290" Type="http://schemas.openxmlformats.org/officeDocument/2006/relationships/image" Target="../media/image5524.png"/><Relationship Id="rId85" Type="http://schemas.openxmlformats.org/officeDocument/2006/relationships/customXml" Target="../ink/ink2757.xml"/><Relationship Id="rId150" Type="http://schemas.openxmlformats.org/officeDocument/2006/relationships/image" Target="../media/image5453.png"/><Relationship Id="rId192" Type="http://schemas.openxmlformats.org/officeDocument/2006/relationships/image" Target="../media/image5474.png"/><Relationship Id="rId206" Type="http://schemas.openxmlformats.org/officeDocument/2006/relationships/image" Target="../media/image5481.png"/><Relationship Id="rId248" Type="http://schemas.openxmlformats.org/officeDocument/2006/relationships/image" Target="../media/image5503.png"/><Relationship Id="rId269" Type="http://schemas.openxmlformats.org/officeDocument/2006/relationships/customXml" Target="../ink/ink2849.xml"/><Relationship Id="rId12" Type="http://schemas.openxmlformats.org/officeDocument/2006/relationships/image" Target="../media/image4451.png"/><Relationship Id="rId33" Type="http://schemas.openxmlformats.org/officeDocument/2006/relationships/customXml" Target="../ink/ink2731.xml"/><Relationship Id="rId108" Type="http://schemas.openxmlformats.org/officeDocument/2006/relationships/image" Target="../media/image5432.png"/><Relationship Id="rId129" Type="http://schemas.openxmlformats.org/officeDocument/2006/relationships/customXml" Target="../ink/ink2779.xml"/><Relationship Id="rId280" Type="http://schemas.openxmlformats.org/officeDocument/2006/relationships/image" Target="../media/image5519.png"/><Relationship Id="rId54" Type="http://schemas.openxmlformats.org/officeDocument/2006/relationships/image" Target="../media/image5405.png"/><Relationship Id="rId75" Type="http://schemas.openxmlformats.org/officeDocument/2006/relationships/customXml" Target="../ink/ink2752.xml"/><Relationship Id="rId96" Type="http://schemas.openxmlformats.org/officeDocument/2006/relationships/image" Target="../media/image5426.png"/><Relationship Id="rId140" Type="http://schemas.openxmlformats.org/officeDocument/2006/relationships/image" Target="../media/image5448.png"/><Relationship Id="rId161" Type="http://schemas.openxmlformats.org/officeDocument/2006/relationships/customXml" Target="../ink/ink2795.xml"/><Relationship Id="rId182" Type="http://schemas.openxmlformats.org/officeDocument/2006/relationships/image" Target="../media/image5469.png"/><Relationship Id="rId217" Type="http://schemas.openxmlformats.org/officeDocument/2006/relationships/customXml" Target="../ink/ink2823.xml"/><Relationship Id="rId6" Type="http://schemas.openxmlformats.org/officeDocument/2006/relationships/image" Target="../media/image4218.png"/><Relationship Id="rId238" Type="http://schemas.openxmlformats.org/officeDocument/2006/relationships/image" Target="../media/image5497.png"/><Relationship Id="rId259" Type="http://schemas.openxmlformats.org/officeDocument/2006/relationships/customXml" Target="../ink/ink2844.xml"/><Relationship Id="rId23" Type="http://schemas.openxmlformats.org/officeDocument/2006/relationships/customXml" Target="../ink/ink2726.xml"/><Relationship Id="rId119" Type="http://schemas.openxmlformats.org/officeDocument/2006/relationships/customXml" Target="../ink/ink2774.xml"/><Relationship Id="rId270" Type="http://schemas.openxmlformats.org/officeDocument/2006/relationships/image" Target="../media/image5514.png"/><Relationship Id="rId44" Type="http://schemas.openxmlformats.org/officeDocument/2006/relationships/image" Target="../media/image5400.png"/><Relationship Id="rId65" Type="http://schemas.openxmlformats.org/officeDocument/2006/relationships/customXml" Target="../ink/ink2747.xml"/><Relationship Id="rId86" Type="http://schemas.openxmlformats.org/officeDocument/2006/relationships/image" Target="../media/image5421.png"/><Relationship Id="rId130" Type="http://schemas.openxmlformats.org/officeDocument/2006/relationships/image" Target="../media/image5443.png"/><Relationship Id="rId151" Type="http://schemas.openxmlformats.org/officeDocument/2006/relationships/customXml" Target="../ink/ink2790.xml"/><Relationship Id="rId172" Type="http://schemas.openxmlformats.org/officeDocument/2006/relationships/image" Target="../media/image5464.png"/><Relationship Id="rId193" Type="http://schemas.openxmlformats.org/officeDocument/2006/relationships/customXml" Target="../ink/ink2811.xml"/><Relationship Id="rId207" Type="http://schemas.openxmlformats.org/officeDocument/2006/relationships/customXml" Target="../ink/ink2818.xml"/><Relationship Id="rId228" Type="http://schemas.openxmlformats.org/officeDocument/2006/relationships/image" Target="../media/image5492.png"/><Relationship Id="rId249" Type="http://schemas.openxmlformats.org/officeDocument/2006/relationships/customXml" Target="../ink/ink2839.xml"/><Relationship Id="rId13" Type="http://schemas.openxmlformats.org/officeDocument/2006/relationships/customXml" Target="../ink/ink2721.xml"/><Relationship Id="rId109" Type="http://schemas.openxmlformats.org/officeDocument/2006/relationships/customXml" Target="../ink/ink2769.xml"/><Relationship Id="rId260" Type="http://schemas.openxmlformats.org/officeDocument/2006/relationships/image" Target="../media/image5509.png"/><Relationship Id="rId281" Type="http://schemas.openxmlformats.org/officeDocument/2006/relationships/customXml" Target="../ink/ink2855.xml"/><Relationship Id="rId34" Type="http://schemas.openxmlformats.org/officeDocument/2006/relationships/image" Target="../media/image5395.png"/><Relationship Id="rId55" Type="http://schemas.openxmlformats.org/officeDocument/2006/relationships/customXml" Target="../ink/ink2742.xml"/><Relationship Id="rId76" Type="http://schemas.openxmlformats.org/officeDocument/2006/relationships/image" Target="../media/image5416.png"/><Relationship Id="rId97" Type="http://schemas.openxmlformats.org/officeDocument/2006/relationships/customXml" Target="../ink/ink2763.xml"/><Relationship Id="rId120" Type="http://schemas.openxmlformats.org/officeDocument/2006/relationships/image" Target="../media/image5438.png"/><Relationship Id="rId141" Type="http://schemas.openxmlformats.org/officeDocument/2006/relationships/customXml" Target="../ink/ink2785.xml"/><Relationship Id="rId7" Type="http://schemas.openxmlformats.org/officeDocument/2006/relationships/customXml" Target="../ink/ink2718.xml"/><Relationship Id="rId162" Type="http://schemas.openxmlformats.org/officeDocument/2006/relationships/image" Target="../media/image5459.png"/><Relationship Id="rId183" Type="http://schemas.openxmlformats.org/officeDocument/2006/relationships/customXml" Target="../ink/ink2806.xml"/><Relationship Id="rId218" Type="http://schemas.openxmlformats.org/officeDocument/2006/relationships/image" Target="../media/image5487.png"/><Relationship Id="rId239" Type="http://schemas.openxmlformats.org/officeDocument/2006/relationships/customXml" Target="../ink/ink2834.xml"/><Relationship Id="rId250" Type="http://schemas.openxmlformats.org/officeDocument/2006/relationships/image" Target="../media/image5504.png"/><Relationship Id="rId271" Type="http://schemas.openxmlformats.org/officeDocument/2006/relationships/customXml" Target="../ink/ink2850.xml"/><Relationship Id="rId24" Type="http://schemas.openxmlformats.org/officeDocument/2006/relationships/image" Target="../media/image5390.png"/><Relationship Id="rId45" Type="http://schemas.openxmlformats.org/officeDocument/2006/relationships/customXml" Target="../ink/ink2737.xml"/><Relationship Id="rId66" Type="http://schemas.openxmlformats.org/officeDocument/2006/relationships/image" Target="../media/image5411.png"/><Relationship Id="rId87" Type="http://schemas.openxmlformats.org/officeDocument/2006/relationships/customXml" Target="../ink/ink2758.xml"/><Relationship Id="rId110" Type="http://schemas.openxmlformats.org/officeDocument/2006/relationships/image" Target="../media/image5433.png"/><Relationship Id="rId131" Type="http://schemas.openxmlformats.org/officeDocument/2006/relationships/customXml" Target="../ink/ink2780.xml"/><Relationship Id="rId152" Type="http://schemas.openxmlformats.org/officeDocument/2006/relationships/image" Target="../media/image5454.png"/><Relationship Id="rId173" Type="http://schemas.openxmlformats.org/officeDocument/2006/relationships/customXml" Target="../ink/ink2801.xml"/><Relationship Id="rId194" Type="http://schemas.openxmlformats.org/officeDocument/2006/relationships/image" Target="../media/image5475.png"/><Relationship Id="rId208" Type="http://schemas.openxmlformats.org/officeDocument/2006/relationships/image" Target="../media/image5482.png"/><Relationship Id="rId229" Type="http://schemas.openxmlformats.org/officeDocument/2006/relationships/customXml" Target="../ink/ink2829.xml"/><Relationship Id="rId240" Type="http://schemas.openxmlformats.org/officeDocument/2006/relationships/image" Target="../media/image5498.png"/><Relationship Id="rId261" Type="http://schemas.openxmlformats.org/officeDocument/2006/relationships/customXml" Target="../ink/ink2845.xml"/><Relationship Id="rId14" Type="http://schemas.openxmlformats.org/officeDocument/2006/relationships/image" Target="../media/image4502.png"/><Relationship Id="rId35" Type="http://schemas.openxmlformats.org/officeDocument/2006/relationships/customXml" Target="../ink/ink2732.xml"/><Relationship Id="rId56" Type="http://schemas.openxmlformats.org/officeDocument/2006/relationships/image" Target="../media/image5406.png"/><Relationship Id="rId77" Type="http://schemas.openxmlformats.org/officeDocument/2006/relationships/customXml" Target="../ink/ink2753.xml"/><Relationship Id="rId100" Type="http://schemas.openxmlformats.org/officeDocument/2006/relationships/image" Target="../media/image5428.png"/><Relationship Id="rId282" Type="http://schemas.openxmlformats.org/officeDocument/2006/relationships/image" Target="../media/image5520.png"/><Relationship Id="rId8" Type="http://schemas.openxmlformats.org/officeDocument/2006/relationships/image" Target="../media/image4449.png"/><Relationship Id="rId98" Type="http://schemas.openxmlformats.org/officeDocument/2006/relationships/image" Target="../media/image5427.png"/><Relationship Id="rId121" Type="http://schemas.openxmlformats.org/officeDocument/2006/relationships/customXml" Target="../ink/ink2775.xml"/><Relationship Id="rId142" Type="http://schemas.openxmlformats.org/officeDocument/2006/relationships/image" Target="../media/image5449.png"/><Relationship Id="rId163" Type="http://schemas.openxmlformats.org/officeDocument/2006/relationships/customXml" Target="../ink/ink2796.xml"/><Relationship Id="rId184" Type="http://schemas.openxmlformats.org/officeDocument/2006/relationships/image" Target="../media/image5470.png"/><Relationship Id="rId219" Type="http://schemas.openxmlformats.org/officeDocument/2006/relationships/customXml" Target="../ink/ink2824.xml"/><Relationship Id="rId230" Type="http://schemas.openxmlformats.org/officeDocument/2006/relationships/image" Target="../media/image5493.png"/><Relationship Id="rId251" Type="http://schemas.openxmlformats.org/officeDocument/2006/relationships/customXml" Target="../ink/ink2840.xml"/><Relationship Id="rId25" Type="http://schemas.openxmlformats.org/officeDocument/2006/relationships/customXml" Target="../ink/ink2727.xml"/><Relationship Id="rId46" Type="http://schemas.openxmlformats.org/officeDocument/2006/relationships/image" Target="../media/image5401.png"/><Relationship Id="rId67" Type="http://schemas.openxmlformats.org/officeDocument/2006/relationships/customXml" Target="../ink/ink2748.xml"/><Relationship Id="rId272" Type="http://schemas.openxmlformats.org/officeDocument/2006/relationships/image" Target="../media/image5515.png"/><Relationship Id="rId88" Type="http://schemas.openxmlformats.org/officeDocument/2006/relationships/image" Target="../media/image5422.png"/><Relationship Id="rId111" Type="http://schemas.openxmlformats.org/officeDocument/2006/relationships/customXml" Target="../ink/ink2770.xml"/><Relationship Id="rId132" Type="http://schemas.openxmlformats.org/officeDocument/2006/relationships/image" Target="../media/image5444.png"/><Relationship Id="rId153" Type="http://schemas.openxmlformats.org/officeDocument/2006/relationships/customXml" Target="../ink/ink2791.xml"/><Relationship Id="rId174" Type="http://schemas.openxmlformats.org/officeDocument/2006/relationships/image" Target="../media/image5465.png"/><Relationship Id="rId195" Type="http://schemas.openxmlformats.org/officeDocument/2006/relationships/customXml" Target="../ink/ink2812.xml"/><Relationship Id="rId209" Type="http://schemas.openxmlformats.org/officeDocument/2006/relationships/customXml" Target="../ink/ink2819.xml"/><Relationship Id="rId220" Type="http://schemas.openxmlformats.org/officeDocument/2006/relationships/image" Target="../media/image5488.png"/><Relationship Id="rId241" Type="http://schemas.openxmlformats.org/officeDocument/2006/relationships/customXml" Target="../ink/ink2835.xml"/><Relationship Id="rId15" Type="http://schemas.openxmlformats.org/officeDocument/2006/relationships/customXml" Target="../ink/ink2722.xml"/><Relationship Id="rId36" Type="http://schemas.openxmlformats.org/officeDocument/2006/relationships/image" Target="../media/image5396.png"/><Relationship Id="rId57" Type="http://schemas.openxmlformats.org/officeDocument/2006/relationships/customXml" Target="../ink/ink2743.xml"/><Relationship Id="rId262" Type="http://schemas.openxmlformats.org/officeDocument/2006/relationships/image" Target="../media/image5510.png"/><Relationship Id="rId283" Type="http://schemas.openxmlformats.org/officeDocument/2006/relationships/customXml" Target="../ink/ink2856.xml"/><Relationship Id="rId78" Type="http://schemas.openxmlformats.org/officeDocument/2006/relationships/image" Target="../media/image5417.png"/><Relationship Id="rId99" Type="http://schemas.openxmlformats.org/officeDocument/2006/relationships/customXml" Target="../ink/ink2764.xml"/><Relationship Id="rId101" Type="http://schemas.openxmlformats.org/officeDocument/2006/relationships/customXml" Target="../ink/ink2765.xml"/><Relationship Id="rId122" Type="http://schemas.openxmlformats.org/officeDocument/2006/relationships/image" Target="../media/image5439.png"/><Relationship Id="rId143" Type="http://schemas.openxmlformats.org/officeDocument/2006/relationships/customXml" Target="../ink/ink2786.xml"/><Relationship Id="rId164" Type="http://schemas.openxmlformats.org/officeDocument/2006/relationships/image" Target="../media/image5460.png"/><Relationship Id="rId185" Type="http://schemas.openxmlformats.org/officeDocument/2006/relationships/customXml" Target="../ink/ink2807.xml"/><Relationship Id="rId9" Type="http://schemas.openxmlformats.org/officeDocument/2006/relationships/customXml" Target="../ink/ink2719.xml"/><Relationship Id="rId210" Type="http://schemas.openxmlformats.org/officeDocument/2006/relationships/image" Target="../media/image5483.png"/><Relationship Id="rId26" Type="http://schemas.openxmlformats.org/officeDocument/2006/relationships/image" Target="../media/image5391.png"/><Relationship Id="rId231" Type="http://schemas.openxmlformats.org/officeDocument/2006/relationships/customXml" Target="../ink/ink2830.xml"/><Relationship Id="rId252" Type="http://schemas.openxmlformats.org/officeDocument/2006/relationships/image" Target="../media/image5505.png"/><Relationship Id="rId273" Type="http://schemas.openxmlformats.org/officeDocument/2006/relationships/customXml" Target="../ink/ink2851.xml"/><Relationship Id="rId47" Type="http://schemas.openxmlformats.org/officeDocument/2006/relationships/customXml" Target="../ink/ink2738.xml"/><Relationship Id="rId68" Type="http://schemas.openxmlformats.org/officeDocument/2006/relationships/image" Target="../media/image5412.png"/><Relationship Id="rId89" Type="http://schemas.openxmlformats.org/officeDocument/2006/relationships/customXml" Target="../ink/ink2759.xml"/><Relationship Id="rId112" Type="http://schemas.openxmlformats.org/officeDocument/2006/relationships/image" Target="../media/image5434.png"/><Relationship Id="rId133" Type="http://schemas.openxmlformats.org/officeDocument/2006/relationships/customXml" Target="../ink/ink2781.xml"/><Relationship Id="rId154" Type="http://schemas.openxmlformats.org/officeDocument/2006/relationships/image" Target="../media/image5455.png"/><Relationship Id="rId175" Type="http://schemas.openxmlformats.org/officeDocument/2006/relationships/customXml" Target="../ink/ink2802.xml"/><Relationship Id="rId196" Type="http://schemas.openxmlformats.org/officeDocument/2006/relationships/image" Target="../media/image5476.png"/><Relationship Id="rId200" Type="http://schemas.openxmlformats.org/officeDocument/2006/relationships/image" Target="../media/image5478.png"/><Relationship Id="rId16" Type="http://schemas.openxmlformats.org/officeDocument/2006/relationships/image" Target="../media/image4876.png"/><Relationship Id="rId221" Type="http://schemas.openxmlformats.org/officeDocument/2006/relationships/customXml" Target="../ink/ink2825.xml"/><Relationship Id="rId242" Type="http://schemas.openxmlformats.org/officeDocument/2006/relationships/image" Target="../media/image5499.png"/><Relationship Id="rId263" Type="http://schemas.openxmlformats.org/officeDocument/2006/relationships/customXml" Target="../ink/ink2846.xml"/><Relationship Id="rId284" Type="http://schemas.openxmlformats.org/officeDocument/2006/relationships/image" Target="../media/image5521.png"/><Relationship Id="rId37" Type="http://schemas.openxmlformats.org/officeDocument/2006/relationships/customXml" Target="../ink/ink2733.xml"/><Relationship Id="rId58" Type="http://schemas.openxmlformats.org/officeDocument/2006/relationships/image" Target="../media/image5407.png"/><Relationship Id="rId79" Type="http://schemas.openxmlformats.org/officeDocument/2006/relationships/customXml" Target="../ink/ink2754.xml"/><Relationship Id="rId102" Type="http://schemas.openxmlformats.org/officeDocument/2006/relationships/image" Target="../media/image5429.png"/><Relationship Id="rId123" Type="http://schemas.openxmlformats.org/officeDocument/2006/relationships/customXml" Target="../ink/ink2776.xml"/><Relationship Id="rId144" Type="http://schemas.openxmlformats.org/officeDocument/2006/relationships/image" Target="../media/image5450.png"/><Relationship Id="rId90" Type="http://schemas.openxmlformats.org/officeDocument/2006/relationships/image" Target="../media/image5423.png"/><Relationship Id="rId165" Type="http://schemas.openxmlformats.org/officeDocument/2006/relationships/customXml" Target="../ink/ink2797.xml"/><Relationship Id="rId186" Type="http://schemas.openxmlformats.org/officeDocument/2006/relationships/image" Target="../media/image5471.png"/><Relationship Id="rId211" Type="http://schemas.openxmlformats.org/officeDocument/2006/relationships/customXml" Target="../ink/ink2820.xml"/><Relationship Id="rId232" Type="http://schemas.openxmlformats.org/officeDocument/2006/relationships/image" Target="../media/image5494.png"/><Relationship Id="rId253" Type="http://schemas.openxmlformats.org/officeDocument/2006/relationships/customXml" Target="../ink/ink2841.xml"/><Relationship Id="rId274" Type="http://schemas.openxmlformats.org/officeDocument/2006/relationships/image" Target="../media/image5516.png"/><Relationship Id="rId27" Type="http://schemas.openxmlformats.org/officeDocument/2006/relationships/customXml" Target="../ink/ink2728.xml"/><Relationship Id="rId48" Type="http://schemas.openxmlformats.org/officeDocument/2006/relationships/image" Target="../media/image5402.png"/><Relationship Id="rId69" Type="http://schemas.openxmlformats.org/officeDocument/2006/relationships/customXml" Target="../ink/ink2749.xml"/><Relationship Id="rId113" Type="http://schemas.openxmlformats.org/officeDocument/2006/relationships/customXml" Target="../ink/ink2771.xml"/><Relationship Id="rId134" Type="http://schemas.openxmlformats.org/officeDocument/2006/relationships/image" Target="../media/image5445.png"/><Relationship Id="rId80" Type="http://schemas.openxmlformats.org/officeDocument/2006/relationships/image" Target="../media/image5418.png"/><Relationship Id="rId155" Type="http://schemas.openxmlformats.org/officeDocument/2006/relationships/customXml" Target="../ink/ink2792.xml"/><Relationship Id="rId176" Type="http://schemas.openxmlformats.org/officeDocument/2006/relationships/image" Target="../media/image5466.png"/><Relationship Id="rId197" Type="http://schemas.openxmlformats.org/officeDocument/2006/relationships/customXml" Target="../ink/ink2813.xml"/><Relationship Id="rId201" Type="http://schemas.openxmlformats.org/officeDocument/2006/relationships/customXml" Target="../ink/ink2815.xml"/><Relationship Id="rId222" Type="http://schemas.openxmlformats.org/officeDocument/2006/relationships/image" Target="../media/image5489.png"/><Relationship Id="rId243" Type="http://schemas.openxmlformats.org/officeDocument/2006/relationships/customXml" Target="../ink/ink2836.xml"/><Relationship Id="rId264" Type="http://schemas.openxmlformats.org/officeDocument/2006/relationships/image" Target="../media/image5511.png"/><Relationship Id="rId285" Type="http://schemas.openxmlformats.org/officeDocument/2006/relationships/customXml" Target="../ink/ink2857.xml"/><Relationship Id="rId17" Type="http://schemas.openxmlformats.org/officeDocument/2006/relationships/customXml" Target="../ink/ink2723.xml"/><Relationship Id="rId38" Type="http://schemas.openxmlformats.org/officeDocument/2006/relationships/image" Target="../media/image5397.png"/><Relationship Id="rId59" Type="http://schemas.openxmlformats.org/officeDocument/2006/relationships/customXml" Target="../ink/ink2744.xml"/><Relationship Id="rId103" Type="http://schemas.openxmlformats.org/officeDocument/2006/relationships/customXml" Target="../ink/ink2766.xml"/><Relationship Id="rId124" Type="http://schemas.openxmlformats.org/officeDocument/2006/relationships/image" Target="../media/image5440.png"/><Relationship Id="rId70" Type="http://schemas.openxmlformats.org/officeDocument/2006/relationships/image" Target="../media/image5413.png"/><Relationship Id="rId91" Type="http://schemas.openxmlformats.org/officeDocument/2006/relationships/customXml" Target="../ink/ink2760.xml"/><Relationship Id="rId145" Type="http://schemas.openxmlformats.org/officeDocument/2006/relationships/customXml" Target="../ink/ink2787.xml"/><Relationship Id="rId166" Type="http://schemas.openxmlformats.org/officeDocument/2006/relationships/image" Target="../media/image5461.png"/><Relationship Id="rId187" Type="http://schemas.openxmlformats.org/officeDocument/2006/relationships/customXml" Target="../ink/ink280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484.png"/><Relationship Id="rId233" Type="http://schemas.openxmlformats.org/officeDocument/2006/relationships/customXml" Target="../ink/ink2831.xml"/><Relationship Id="rId254" Type="http://schemas.openxmlformats.org/officeDocument/2006/relationships/image" Target="../media/image5506.png"/><Relationship Id="rId28" Type="http://schemas.openxmlformats.org/officeDocument/2006/relationships/image" Target="../media/image5392.png"/><Relationship Id="rId49" Type="http://schemas.openxmlformats.org/officeDocument/2006/relationships/customXml" Target="../ink/ink2739.xml"/><Relationship Id="rId114" Type="http://schemas.openxmlformats.org/officeDocument/2006/relationships/image" Target="../media/image5435.png"/><Relationship Id="rId275" Type="http://schemas.openxmlformats.org/officeDocument/2006/relationships/customXml" Target="../ink/ink2852.xml"/><Relationship Id="rId60" Type="http://schemas.openxmlformats.org/officeDocument/2006/relationships/image" Target="../media/image5408.png"/><Relationship Id="rId81" Type="http://schemas.openxmlformats.org/officeDocument/2006/relationships/customXml" Target="../ink/ink2755.xml"/><Relationship Id="rId135" Type="http://schemas.openxmlformats.org/officeDocument/2006/relationships/customXml" Target="../ink/ink2782.xml"/><Relationship Id="rId156" Type="http://schemas.openxmlformats.org/officeDocument/2006/relationships/image" Target="../media/image5456.png"/><Relationship Id="rId177" Type="http://schemas.openxmlformats.org/officeDocument/2006/relationships/customXml" Target="../ink/ink2803.xml"/><Relationship Id="rId198" Type="http://schemas.openxmlformats.org/officeDocument/2006/relationships/image" Target="../media/image5477.png"/><Relationship Id="rId202" Type="http://schemas.openxmlformats.org/officeDocument/2006/relationships/image" Target="../media/image5479.png"/><Relationship Id="rId223" Type="http://schemas.openxmlformats.org/officeDocument/2006/relationships/customXml" Target="../ink/ink2826.xml"/><Relationship Id="rId244" Type="http://schemas.openxmlformats.org/officeDocument/2006/relationships/image" Target="../media/image5501.png"/><Relationship Id="rId18" Type="http://schemas.openxmlformats.org/officeDocument/2006/relationships/image" Target="../media/image5387.png"/><Relationship Id="rId39" Type="http://schemas.openxmlformats.org/officeDocument/2006/relationships/customXml" Target="../ink/ink2734.xml"/><Relationship Id="rId265" Type="http://schemas.openxmlformats.org/officeDocument/2006/relationships/customXml" Target="../ink/ink2847.xml"/><Relationship Id="rId286" Type="http://schemas.openxmlformats.org/officeDocument/2006/relationships/image" Target="../media/image5522.png"/><Relationship Id="rId50" Type="http://schemas.openxmlformats.org/officeDocument/2006/relationships/image" Target="../media/image5403.png"/><Relationship Id="rId104" Type="http://schemas.openxmlformats.org/officeDocument/2006/relationships/image" Target="../media/image5430.png"/><Relationship Id="rId125" Type="http://schemas.openxmlformats.org/officeDocument/2006/relationships/customXml" Target="../ink/ink2777.xml"/><Relationship Id="rId146" Type="http://schemas.openxmlformats.org/officeDocument/2006/relationships/image" Target="../media/image5451.png"/><Relationship Id="rId167" Type="http://schemas.openxmlformats.org/officeDocument/2006/relationships/customXml" Target="../ink/ink2798.xml"/><Relationship Id="rId188" Type="http://schemas.openxmlformats.org/officeDocument/2006/relationships/image" Target="../media/image5472.png"/><Relationship Id="rId71" Type="http://schemas.openxmlformats.org/officeDocument/2006/relationships/customXml" Target="../ink/ink2750.xml"/><Relationship Id="rId92" Type="http://schemas.openxmlformats.org/officeDocument/2006/relationships/image" Target="../media/image5424.png"/><Relationship Id="rId213" Type="http://schemas.openxmlformats.org/officeDocument/2006/relationships/customXml" Target="../ink/ink2821.xml"/><Relationship Id="rId234" Type="http://schemas.openxmlformats.org/officeDocument/2006/relationships/image" Target="../media/image5495.png"/><Relationship Id="rId2" Type="http://schemas.openxmlformats.org/officeDocument/2006/relationships/image" Target="../media/image4216.png"/><Relationship Id="rId29" Type="http://schemas.openxmlformats.org/officeDocument/2006/relationships/customXml" Target="../ink/ink2729.xml"/><Relationship Id="rId255" Type="http://schemas.openxmlformats.org/officeDocument/2006/relationships/customXml" Target="../ink/ink2842.xml"/><Relationship Id="rId276" Type="http://schemas.openxmlformats.org/officeDocument/2006/relationships/image" Target="../media/image5517.png"/><Relationship Id="rId40" Type="http://schemas.openxmlformats.org/officeDocument/2006/relationships/image" Target="../media/image5398.png"/><Relationship Id="rId115" Type="http://schemas.openxmlformats.org/officeDocument/2006/relationships/customXml" Target="../ink/ink2772.xml"/><Relationship Id="rId136" Type="http://schemas.openxmlformats.org/officeDocument/2006/relationships/image" Target="../media/image5446.png"/><Relationship Id="rId157" Type="http://schemas.openxmlformats.org/officeDocument/2006/relationships/customXml" Target="../ink/ink2793.xml"/><Relationship Id="rId178" Type="http://schemas.openxmlformats.org/officeDocument/2006/relationships/image" Target="../media/image5467.png"/><Relationship Id="rId61" Type="http://schemas.openxmlformats.org/officeDocument/2006/relationships/customXml" Target="../ink/ink2745.xml"/><Relationship Id="rId82" Type="http://schemas.openxmlformats.org/officeDocument/2006/relationships/image" Target="../media/image5419.png"/><Relationship Id="rId199" Type="http://schemas.openxmlformats.org/officeDocument/2006/relationships/customXml" Target="../ink/ink2814.xml"/><Relationship Id="rId203" Type="http://schemas.openxmlformats.org/officeDocument/2006/relationships/customXml" Target="../ink/ink2816.xml"/><Relationship Id="rId19" Type="http://schemas.openxmlformats.org/officeDocument/2006/relationships/customXml" Target="../ink/ink2724.xml"/><Relationship Id="rId224" Type="http://schemas.openxmlformats.org/officeDocument/2006/relationships/image" Target="../media/image5490.png"/><Relationship Id="rId245" Type="http://schemas.openxmlformats.org/officeDocument/2006/relationships/customXml" Target="../ink/ink2837.xml"/><Relationship Id="rId266" Type="http://schemas.openxmlformats.org/officeDocument/2006/relationships/image" Target="../media/image5512.png"/><Relationship Id="rId287" Type="http://schemas.openxmlformats.org/officeDocument/2006/relationships/customXml" Target="../ink/ink2858.xml"/><Relationship Id="rId30" Type="http://schemas.openxmlformats.org/officeDocument/2006/relationships/image" Target="../media/image5393.png"/><Relationship Id="rId105" Type="http://schemas.openxmlformats.org/officeDocument/2006/relationships/customXml" Target="../ink/ink2767.xml"/><Relationship Id="rId126" Type="http://schemas.openxmlformats.org/officeDocument/2006/relationships/image" Target="../media/image5441.png"/><Relationship Id="rId147" Type="http://schemas.openxmlformats.org/officeDocument/2006/relationships/customXml" Target="../ink/ink2788.xml"/><Relationship Id="rId168" Type="http://schemas.openxmlformats.org/officeDocument/2006/relationships/image" Target="../media/image5462.png"/><Relationship Id="rId51" Type="http://schemas.openxmlformats.org/officeDocument/2006/relationships/customXml" Target="../ink/ink2740.xml"/><Relationship Id="rId72" Type="http://schemas.openxmlformats.org/officeDocument/2006/relationships/image" Target="../media/image5414.png"/><Relationship Id="rId93" Type="http://schemas.openxmlformats.org/officeDocument/2006/relationships/customXml" Target="../ink/ink2761.xml"/><Relationship Id="rId189" Type="http://schemas.openxmlformats.org/officeDocument/2006/relationships/customXml" Target="../ink/ink2809.xml"/><Relationship Id="rId3" Type="http://schemas.openxmlformats.org/officeDocument/2006/relationships/customXml" Target="../ink/ink2716.xml"/><Relationship Id="rId214" Type="http://schemas.openxmlformats.org/officeDocument/2006/relationships/image" Target="../media/image5485.png"/><Relationship Id="rId235" Type="http://schemas.openxmlformats.org/officeDocument/2006/relationships/customXml" Target="../ink/ink2832.xml"/><Relationship Id="rId256" Type="http://schemas.openxmlformats.org/officeDocument/2006/relationships/image" Target="../media/image5507.png"/><Relationship Id="rId277" Type="http://schemas.openxmlformats.org/officeDocument/2006/relationships/customXml" Target="../ink/ink2853.xml"/><Relationship Id="rId116" Type="http://schemas.openxmlformats.org/officeDocument/2006/relationships/image" Target="../media/image5436.png"/><Relationship Id="rId137" Type="http://schemas.openxmlformats.org/officeDocument/2006/relationships/customXml" Target="../ink/ink2783.xml"/><Relationship Id="rId158" Type="http://schemas.openxmlformats.org/officeDocument/2006/relationships/image" Target="../media/image5457.png"/><Relationship Id="rId20" Type="http://schemas.openxmlformats.org/officeDocument/2006/relationships/image" Target="../media/image5388.png"/><Relationship Id="rId41" Type="http://schemas.openxmlformats.org/officeDocument/2006/relationships/customXml" Target="../ink/ink2735.xml"/><Relationship Id="rId62" Type="http://schemas.openxmlformats.org/officeDocument/2006/relationships/image" Target="../media/image5409.png"/><Relationship Id="rId83" Type="http://schemas.openxmlformats.org/officeDocument/2006/relationships/customXml" Target="../ink/ink2756.xml"/><Relationship Id="rId179" Type="http://schemas.openxmlformats.org/officeDocument/2006/relationships/customXml" Target="../ink/ink2804.xml"/><Relationship Id="rId190" Type="http://schemas.openxmlformats.org/officeDocument/2006/relationships/image" Target="../media/image5473.png"/><Relationship Id="rId204" Type="http://schemas.openxmlformats.org/officeDocument/2006/relationships/image" Target="../media/image5480.png"/><Relationship Id="rId225" Type="http://schemas.openxmlformats.org/officeDocument/2006/relationships/customXml" Target="../ink/ink2827.xml"/><Relationship Id="rId246" Type="http://schemas.openxmlformats.org/officeDocument/2006/relationships/image" Target="../media/image5502.png"/><Relationship Id="rId267" Type="http://schemas.openxmlformats.org/officeDocument/2006/relationships/customXml" Target="../ink/ink2848.xml"/><Relationship Id="rId288" Type="http://schemas.openxmlformats.org/officeDocument/2006/relationships/image" Target="../media/image5523.png"/><Relationship Id="rId106" Type="http://schemas.openxmlformats.org/officeDocument/2006/relationships/image" Target="../media/image5431.png"/><Relationship Id="rId127" Type="http://schemas.openxmlformats.org/officeDocument/2006/relationships/customXml" Target="../ink/ink2778.xml"/><Relationship Id="rId10" Type="http://schemas.openxmlformats.org/officeDocument/2006/relationships/image" Target="../media/image4450.png"/><Relationship Id="rId31" Type="http://schemas.openxmlformats.org/officeDocument/2006/relationships/customXml" Target="../ink/ink2730.xml"/><Relationship Id="rId52" Type="http://schemas.openxmlformats.org/officeDocument/2006/relationships/image" Target="../media/image5404.png"/><Relationship Id="rId73" Type="http://schemas.openxmlformats.org/officeDocument/2006/relationships/customXml" Target="../ink/ink2751.xml"/><Relationship Id="rId94" Type="http://schemas.openxmlformats.org/officeDocument/2006/relationships/image" Target="../media/image5425.png"/><Relationship Id="rId148" Type="http://schemas.openxmlformats.org/officeDocument/2006/relationships/image" Target="../media/image5452.png"/><Relationship Id="rId169" Type="http://schemas.openxmlformats.org/officeDocument/2006/relationships/customXml" Target="../ink/ink2799.xml"/><Relationship Id="rId4" Type="http://schemas.openxmlformats.org/officeDocument/2006/relationships/image" Target="../media/image4217.png"/><Relationship Id="rId180" Type="http://schemas.openxmlformats.org/officeDocument/2006/relationships/image" Target="../media/image5468.png"/><Relationship Id="rId215" Type="http://schemas.openxmlformats.org/officeDocument/2006/relationships/customXml" Target="../ink/ink2822.xml"/><Relationship Id="rId236" Type="http://schemas.openxmlformats.org/officeDocument/2006/relationships/image" Target="../media/image5496.png"/><Relationship Id="rId257" Type="http://schemas.openxmlformats.org/officeDocument/2006/relationships/customXml" Target="../ink/ink2843.xml"/><Relationship Id="rId278" Type="http://schemas.openxmlformats.org/officeDocument/2006/relationships/image" Target="../media/image5518.png"/><Relationship Id="rId42" Type="http://schemas.openxmlformats.org/officeDocument/2006/relationships/image" Target="../media/image5399.png"/><Relationship Id="rId84" Type="http://schemas.openxmlformats.org/officeDocument/2006/relationships/image" Target="../media/image5420.png"/><Relationship Id="rId138" Type="http://schemas.openxmlformats.org/officeDocument/2006/relationships/image" Target="../media/image5447.png"/><Relationship Id="rId191" Type="http://schemas.openxmlformats.org/officeDocument/2006/relationships/customXml" Target="../ink/ink2810.xml"/><Relationship Id="rId205" Type="http://schemas.openxmlformats.org/officeDocument/2006/relationships/customXml" Target="../ink/ink2817.xml"/><Relationship Id="rId247" Type="http://schemas.openxmlformats.org/officeDocument/2006/relationships/customXml" Target="../ink/ink2838.xml"/><Relationship Id="rId107" Type="http://schemas.openxmlformats.org/officeDocument/2006/relationships/customXml" Target="../ink/ink2768.xml"/><Relationship Id="rId289" Type="http://schemas.openxmlformats.org/officeDocument/2006/relationships/customXml" Target="../ink/ink2859.xml"/><Relationship Id="rId11" Type="http://schemas.openxmlformats.org/officeDocument/2006/relationships/customXml" Target="../ink/ink2720.xml"/><Relationship Id="rId53" Type="http://schemas.openxmlformats.org/officeDocument/2006/relationships/customXml" Target="../ink/ink2741.xml"/><Relationship Id="rId149" Type="http://schemas.openxmlformats.org/officeDocument/2006/relationships/customXml" Target="../ink/ink2789.xml"/><Relationship Id="rId95" Type="http://schemas.openxmlformats.org/officeDocument/2006/relationships/customXml" Target="../ink/ink2762.xml"/><Relationship Id="rId160" Type="http://schemas.openxmlformats.org/officeDocument/2006/relationships/image" Target="../media/image5458.png"/><Relationship Id="rId216" Type="http://schemas.openxmlformats.org/officeDocument/2006/relationships/image" Target="../media/image5486.png"/><Relationship Id="rId258" Type="http://schemas.openxmlformats.org/officeDocument/2006/relationships/image" Target="../media/image5508.png"/><Relationship Id="rId22" Type="http://schemas.openxmlformats.org/officeDocument/2006/relationships/image" Target="../media/image5389.png"/><Relationship Id="rId64" Type="http://schemas.openxmlformats.org/officeDocument/2006/relationships/image" Target="../media/image5410.png"/><Relationship Id="rId118" Type="http://schemas.openxmlformats.org/officeDocument/2006/relationships/image" Target="../media/image5437.png"/><Relationship Id="rId171" Type="http://schemas.openxmlformats.org/officeDocument/2006/relationships/customXml" Target="../ink/ink2800.xml"/><Relationship Id="rId227" Type="http://schemas.openxmlformats.org/officeDocument/2006/relationships/customXml" Target="../ink/ink282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image" Target="../media/image1628.png"/><Relationship Id="rId324" Type="http://schemas.openxmlformats.org/officeDocument/2006/relationships/customXml" Target="../ink/ink162.xml"/><Relationship Id="rId531" Type="http://schemas.openxmlformats.org/officeDocument/2006/relationships/image" Target="../media/image1877.png"/><Relationship Id="rId170" Type="http://schemas.openxmlformats.org/officeDocument/2006/relationships/image" Target="../media/image1702.png"/><Relationship Id="rId268" Type="http://schemas.openxmlformats.org/officeDocument/2006/relationships/image" Target="../media/image1749.png"/><Relationship Id="rId475" Type="http://schemas.openxmlformats.org/officeDocument/2006/relationships/image" Target="../media/image1851.png"/><Relationship Id="rId32" Type="http://schemas.openxmlformats.org/officeDocument/2006/relationships/customXml" Target="../ink/ink14.xml"/><Relationship Id="rId128" Type="http://schemas.openxmlformats.org/officeDocument/2006/relationships/image" Target="../media/image1681.png"/><Relationship Id="rId335" Type="http://schemas.openxmlformats.org/officeDocument/2006/relationships/image" Target="../media/image1782.png"/><Relationship Id="rId542" Type="http://schemas.openxmlformats.org/officeDocument/2006/relationships/customXml" Target="../ink/ink274.xml"/><Relationship Id="rId181" Type="http://schemas.openxmlformats.org/officeDocument/2006/relationships/customXml" Target="../ink/ink89.xml"/><Relationship Id="rId402" Type="http://schemas.openxmlformats.org/officeDocument/2006/relationships/customXml" Target="../ink/ink201.xml"/><Relationship Id="rId279" Type="http://schemas.openxmlformats.org/officeDocument/2006/relationships/customXml" Target="../ink/ink139.xml"/><Relationship Id="rId486" Type="http://schemas.openxmlformats.org/officeDocument/2006/relationships/customXml" Target="../ink/ink244.xml"/><Relationship Id="rId43" Type="http://schemas.openxmlformats.org/officeDocument/2006/relationships/image" Target="../media/image1639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1888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1821.png"/><Relationship Id="rId497" Type="http://schemas.openxmlformats.org/officeDocument/2006/relationships/image" Target="../media/image1862.png"/><Relationship Id="rId357" Type="http://schemas.openxmlformats.org/officeDocument/2006/relationships/image" Target="../media/image1793.png"/><Relationship Id="rId54" Type="http://schemas.openxmlformats.org/officeDocument/2006/relationships/customXml" Target="../ink/ink25.xml"/><Relationship Id="rId217" Type="http://schemas.openxmlformats.org/officeDocument/2006/relationships/image" Target="../media/image1724.png"/><Relationship Id="rId564" Type="http://schemas.openxmlformats.org/officeDocument/2006/relationships/customXml" Target="../ink/ink285.xml"/><Relationship Id="rId424" Type="http://schemas.openxmlformats.org/officeDocument/2006/relationships/image" Target="../media/image1826.png"/><Relationship Id="rId270" Type="http://schemas.openxmlformats.org/officeDocument/2006/relationships/image" Target="../media/image1750.png"/><Relationship Id="rId65" Type="http://schemas.openxmlformats.org/officeDocument/2006/relationships/image" Target="../media/image1650.png"/><Relationship Id="rId130" Type="http://schemas.openxmlformats.org/officeDocument/2006/relationships/image" Target="../media/image1682.png"/><Relationship Id="rId368" Type="http://schemas.openxmlformats.org/officeDocument/2006/relationships/customXml" Target="../ink/ink184.xml"/><Relationship Id="rId575" Type="http://schemas.openxmlformats.org/officeDocument/2006/relationships/image" Target="../media/image1899.png"/><Relationship Id="rId228" Type="http://schemas.openxmlformats.org/officeDocument/2006/relationships/customXml" Target="../ink/ink113.xml"/><Relationship Id="rId435" Type="http://schemas.openxmlformats.org/officeDocument/2006/relationships/customXml" Target="../ink/ink218.xml"/><Relationship Id="rId281" Type="http://schemas.openxmlformats.org/officeDocument/2006/relationships/customXml" Target="../ink/ink140.xml"/><Relationship Id="rId502" Type="http://schemas.openxmlformats.org/officeDocument/2006/relationships/image" Target="../media/image1864.png"/><Relationship Id="rId76" Type="http://schemas.openxmlformats.org/officeDocument/2006/relationships/customXml" Target="../ink/ink36.xml"/><Relationship Id="rId141" Type="http://schemas.openxmlformats.org/officeDocument/2006/relationships/customXml" Target="../ink/ink69.xml"/><Relationship Id="rId379" Type="http://schemas.openxmlformats.org/officeDocument/2006/relationships/image" Target="../media/image1804.png"/><Relationship Id="rId586" Type="http://schemas.openxmlformats.org/officeDocument/2006/relationships/customXml" Target="../ink/ink296.xml"/><Relationship Id="rId7" Type="http://schemas.openxmlformats.org/officeDocument/2006/relationships/image" Target="../media/image3.wmf"/><Relationship Id="rId239" Type="http://schemas.openxmlformats.org/officeDocument/2006/relationships/image" Target="../media/image1735.png"/><Relationship Id="rId446" Type="http://schemas.openxmlformats.org/officeDocument/2006/relationships/image" Target="../media/image1837.png"/><Relationship Id="rId292" Type="http://schemas.openxmlformats.org/officeDocument/2006/relationships/image" Target="../media/image1761.png"/><Relationship Id="rId306" Type="http://schemas.openxmlformats.org/officeDocument/2006/relationships/customXml" Target="../ink/ink153.xml"/><Relationship Id="rId87" Type="http://schemas.openxmlformats.org/officeDocument/2006/relationships/image" Target="../media/image1661.png"/><Relationship Id="rId513" Type="http://schemas.openxmlformats.org/officeDocument/2006/relationships/customXml" Target="../ink/ink258.xml"/><Relationship Id="rId152" Type="http://schemas.openxmlformats.org/officeDocument/2006/relationships/image" Target="../media/image1693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1822.png"/><Relationship Id="rId457" Type="http://schemas.openxmlformats.org/officeDocument/2006/relationships/customXml" Target="../ink/ink229.xml"/><Relationship Id="rId261" Type="http://schemas.openxmlformats.org/officeDocument/2006/relationships/customXml" Target="../ink/ink130.xml"/><Relationship Id="rId499" Type="http://schemas.openxmlformats.org/officeDocument/2006/relationships/customXml" Target="../ink/ink251.xml"/><Relationship Id="rId14" Type="http://schemas.openxmlformats.org/officeDocument/2006/relationships/customXml" Target="../ink/ink5.xml"/><Relationship Id="rId56" Type="http://schemas.openxmlformats.org/officeDocument/2006/relationships/customXml" Target="../ink/ink26.xml"/><Relationship Id="rId317" Type="http://schemas.openxmlformats.org/officeDocument/2006/relationships/image" Target="../media/image1773.png"/><Relationship Id="rId359" Type="http://schemas.openxmlformats.org/officeDocument/2006/relationships/image" Target="../media/image1794.png"/><Relationship Id="rId524" Type="http://schemas.openxmlformats.org/officeDocument/2006/relationships/image" Target="../media/image1874.png"/><Relationship Id="rId566" Type="http://schemas.openxmlformats.org/officeDocument/2006/relationships/customXml" Target="../ink/ink286.xml"/><Relationship Id="rId98" Type="http://schemas.openxmlformats.org/officeDocument/2006/relationships/customXml" Target="../ink/ink47.xml"/><Relationship Id="rId121" Type="http://schemas.openxmlformats.org/officeDocument/2006/relationships/customXml" Target="../ink/ink59.xml"/><Relationship Id="rId163" Type="http://schemas.openxmlformats.org/officeDocument/2006/relationships/customXml" Target="../ink/ink80.xml"/><Relationship Id="rId219" Type="http://schemas.openxmlformats.org/officeDocument/2006/relationships/image" Target="../media/image1725.png"/><Relationship Id="rId370" Type="http://schemas.openxmlformats.org/officeDocument/2006/relationships/customXml" Target="../ink/ink185.xml"/><Relationship Id="rId426" Type="http://schemas.openxmlformats.org/officeDocument/2006/relationships/image" Target="../media/image1827.png"/><Relationship Id="rId230" Type="http://schemas.openxmlformats.org/officeDocument/2006/relationships/customXml" Target="../ink/ink114.xml"/><Relationship Id="rId468" Type="http://schemas.openxmlformats.org/officeDocument/2006/relationships/image" Target="../media/image1848.png"/><Relationship Id="rId25" Type="http://schemas.openxmlformats.org/officeDocument/2006/relationships/image" Target="../media/image1630.png"/><Relationship Id="rId67" Type="http://schemas.openxmlformats.org/officeDocument/2006/relationships/image" Target="../media/image1651.png"/><Relationship Id="rId272" Type="http://schemas.openxmlformats.org/officeDocument/2006/relationships/image" Target="../media/image1751.png"/><Relationship Id="rId328" Type="http://schemas.openxmlformats.org/officeDocument/2006/relationships/customXml" Target="../ink/ink164.xml"/><Relationship Id="rId535" Type="http://schemas.openxmlformats.org/officeDocument/2006/relationships/image" Target="../media/image1879.png"/><Relationship Id="rId577" Type="http://schemas.openxmlformats.org/officeDocument/2006/relationships/image" Target="../media/image1900.png"/><Relationship Id="rId132" Type="http://schemas.openxmlformats.org/officeDocument/2006/relationships/image" Target="../media/image1683.png"/><Relationship Id="rId174" Type="http://schemas.openxmlformats.org/officeDocument/2006/relationships/image" Target="../media/image1704.png"/><Relationship Id="rId381" Type="http://schemas.openxmlformats.org/officeDocument/2006/relationships/image" Target="../media/image1805.png"/><Relationship Id="rId241" Type="http://schemas.openxmlformats.org/officeDocument/2006/relationships/image" Target="../media/image1736.png"/><Relationship Id="rId437" Type="http://schemas.openxmlformats.org/officeDocument/2006/relationships/customXml" Target="../ink/ink219.xml"/><Relationship Id="rId479" Type="http://schemas.openxmlformats.org/officeDocument/2006/relationships/image" Target="../media/image1853.png"/><Relationship Id="rId36" Type="http://schemas.openxmlformats.org/officeDocument/2006/relationships/customXml" Target="../ink/ink16.xml"/><Relationship Id="rId283" Type="http://schemas.openxmlformats.org/officeDocument/2006/relationships/customXml" Target="../ink/ink141.xml"/><Relationship Id="rId339" Type="http://schemas.openxmlformats.org/officeDocument/2006/relationships/image" Target="../media/image1784.png"/><Relationship Id="rId490" Type="http://schemas.openxmlformats.org/officeDocument/2006/relationships/customXml" Target="../ink/ink246.xml"/><Relationship Id="rId504" Type="http://schemas.openxmlformats.org/officeDocument/2006/relationships/image" Target="../media/image1865.png"/><Relationship Id="rId546" Type="http://schemas.openxmlformats.org/officeDocument/2006/relationships/customXml" Target="../ink/ink276.xml"/><Relationship Id="rId78" Type="http://schemas.openxmlformats.org/officeDocument/2006/relationships/customXml" Target="../ink/ink37.xml"/><Relationship Id="rId101" Type="http://schemas.openxmlformats.org/officeDocument/2006/relationships/image" Target="../media/image1668.png"/><Relationship Id="rId143" Type="http://schemas.openxmlformats.org/officeDocument/2006/relationships/customXml" Target="../ink/ink70.xml"/><Relationship Id="rId185" Type="http://schemas.openxmlformats.org/officeDocument/2006/relationships/customXml" Target="../ink/ink91.xml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588" Type="http://schemas.openxmlformats.org/officeDocument/2006/relationships/customXml" Target="../ink/ink297.xml"/><Relationship Id="rId9" Type="http://schemas.openxmlformats.org/officeDocument/2006/relationships/image" Target="../media/image4.wmf"/><Relationship Id="rId210" Type="http://schemas.openxmlformats.org/officeDocument/2006/relationships/customXml" Target="../ink/ink104.xml"/><Relationship Id="rId392" Type="http://schemas.openxmlformats.org/officeDocument/2006/relationships/customXml" Target="../ink/ink196.xml"/><Relationship Id="rId448" Type="http://schemas.openxmlformats.org/officeDocument/2006/relationships/image" Target="../media/image1838.png"/><Relationship Id="rId252" Type="http://schemas.openxmlformats.org/officeDocument/2006/relationships/image" Target="../media/image1741.png"/><Relationship Id="rId294" Type="http://schemas.openxmlformats.org/officeDocument/2006/relationships/image" Target="../media/image1762.png"/><Relationship Id="rId308" Type="http://schemas.openxmlformats.org/officeDocument/2006/relationships/customXml" Target="../ink/ink154.xml"/><Relationship Id="rId515" Type="http://schemas.openxmlformats.org/officeDocument/2006/relationships/image" Target="../media/image1870.png"/><Relationship Id="rId47" Type="http://schemas.openxmlformats.org/officeDocument/2006/relationships/image" Target="../media/image1641.png"/><Relationship Id="rId89" Type="http://schemas.openxmlformats.org/officeDocument/2006/relationships/image" Target="../media/image1662.png"/><Relationship Id="rId112" Type="http://schemas.openxmlformats.org/officeDocument/2006/relationships/image" Target="../media/image1673.png"/><Relationship Id="rId154" Type="http://schemas.openxmlformats.org/officeDocument/2006/relationships/image" Target="../media/image1694.png"/><Relationship Id="rId361" Type="http://schemas.openxmlformats.org/officeDocument/2006/relationships/image" Target="../media/image1795.png"/><Relationship Id="rId557" Type="http://schemas.openxmlformats.org/officeDocument/2006/relationships/image" Target="../media/image1890.png"/><Relationship Id="rId196" Type="http://schemas.openxmlformats.org/officeDocument/2006/relationships/customXml" Target="../ink/ink97.xml"/><Relationship Id="rId417" Type="http://schemas.openxmlformats.org/officeDocument/2006/relationships/image" Target="../media/image1823.png"/><Relationship Id="rId459" Type="http://schemas.openxmlformats.org/officeDocument/2006/relationships/customXml" Target="../ink/ink230.xml"/><Relationship Id="rId16" Type="http://schemas.openxmlformats.org/officeDocument/2006/relationships/customXml" Target="../ink/ink6.xml"/><Relationship Id="rId221" Type="http://schemas.openxmlformats.org/officeDocument/2006/relationships/image" Target="../media/image1726.png"/><Relationship Id="rId263" Type="http://schemas.openxmlformats.org/officeDocument/2006/relationships/customXml" Target="../ink/ink131.xml"/><Relationship Id="rId319" Type="http://schemas.openxmlformats.org/officeDocument/2006/relationships/image" Target="../media/image1774.png"/><Relationship Id="rId470" Type="http://schemas.openxmlformats.org/officeDocument/2006/relationships/image" Target="../media/image1849.png"/><Relationship Id="rId526" Type="http://schemas.openxmlformats.org/officeDocument/2006/relationships/customXml" Target="../ink/ink266.xml"/><Relationship Id="rId58" Type="http://schemas.openxmlformats.org/officeDocument/2006/relationships/customXml" Target="../ink/ink27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7.xml"/><Relationship Id="rId165" Type="http://schemas.openxmlformats.org/officeDocument/2006/relationships/customXml" Target="../ink/ink81.xml"/><Relationship Id="rId372" Type="http://schemas.openxmlformats.org/officeDocument/2006/relationships/customXml" Target="../ink/ink186.xml"/><Relationship Id="rId428" Type="http://schemas.openxmlformats.org/officeDocument/2006/relationships/image" Target="../media/image1828.png"/><Relationship Id="rId232" Type="http://schemas.openxmlformats.org/officeDocument/2006/relationships/customXml" Target="../ink/ink115.xml"/><Relationship Id="rId274" Type="http://schemas.openxmlformats.org/officeDocument/2006/relationships/image" Target="../media/image1752.png"/><Relationship Id="rId481" Type="http://schemas.openxmlformats.org/officeDocument/2006/relationships/image" Target="../media/image1854.png"/><Relationship Id="rId27" Type="http://schemas.openxmlformats.org/officeDocument/2006/relationships/image" Target="../media/image1631.png"/><Relationship Id="rId69" Type="http://schemas.openxmlformats.org/officeDocument/2006/relationships/image" Target="../media/image1652.png"/><Relationship Id="rId134" Type="http://schemas.openxmlformats.org/officeDocument/2006/relationships/image" Target="../media/image1684.png"/><Relationship Id="rId537" Type="http://schemas.openxmlformats.org/officeDocument/2006/relationships/image" Target="../media/image1880.png"/><Relationship Id="rId579" Type="http://schemas.openxmlformats.org/officeDocument/2006/relationships/image" Target="../media/image1901.png"/><Relationship Id="rId80" Type="http://schemas.openxmlformats.org/officeDocument/2006/relationships/customXml" Target="../ink/ink38.xml"/><Relationship Id="rId176" Type="http://schemas.openxmlformats.org/officeDocument/2006/relationships/image" Target="../media/image1705.png"/><Relationship Id="rId341" Type="http://schemas.openxmlformats.org/officeDocument/2006/relationships/image" Target="../media/image1785.png"/><Relationship Id="rId383" Type="http://schemas.openxmlformats.org/officeDocument/2006/relationships/image" Target="../media/image1806.png"/><Relationship Id="rId439" Type="http://schemas.openxmlformats.org/officeDocument/2006/relationships/customXml" Target="../ink/ink220.xml"/><Relationship Id="rId590" Type="http://schemas.openxmlformats.org/officeDocument/2006/relationships/customXml" Target="../ink/ink298.xml"/><Relationship Id="rId201" Type="http://schemas.openxmlformats.org/officeDocument/2006/relationships/image" Target="../media/image1717.png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1839.png"/><Relationship Id="rId506" Type="http://schemas.openxmlformats.org/officeDocument/2006/relationships/image" Target="../media/image1866.png"/><Relationship Id="rId38" Type="http://schemas.openxmlformats.org/officeDocument/2006/relationships/customXml" Target="../ink/ink17.xml"/><Relationship Id="rId103" Type="http://schemas.openxmlformats.org/officeDocument/2006/relationships/image" Target="../media/image1669.png"/><Relationship Id="rId310" Type="http://schemas.openxmlformats.org/officeDocument/2006/relationships/customXml" Target="../ink/ink155.xml"/><Relationship Id="rId492" Type="http://schemas.openxmlformats.org/officeDocument/2006/relationships/customXml" Target="../ink/ink247.xml"/><Relationship Id="rId548" Type="http://schemas.openxmlformats.org/officeDocument/2006/relationships/customXml" Target="../ink/ink277.xml"/><Relationship Id="rId91" Type="http://schemas.openxmlformats.org/officeDocument/2006/relationships/image" Target="../media/image1663.png"/><Relationship Id="rId145" Type="http://schemas.openxmlformats.org/officeDocument/2006/relationships/customXml" Target="../ink/ink71.xml"/><Relationship Id="rId187" Type="http://schemas.openxmlformats.org/officeDocument/2006/relationships/customXml" Target="../ink/ink92.xml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5.xml"/><Relationship Id="rId254" Type="http://schemas.openxmlformats.org/officeDocument/2006/relationships/image" Target="../media/image1742.png"/><Relationship Id="rId49" Type="http://schemas.openxmlformats.org/officeDocument/2006/relationships/image" Target="../media/image1642.png"/><Relationship Id="rId114" Type="http://schemas.openxmlformats.org/officeDocument/2006/relationships/image" Target="../media/image1674.png"/><Relationship Id="rId296" Type="http://schemas.openxmlformats.org/officeDocument/2006/relationships/customXml" Target="../ink/ink148.xml"/><Relationship Id="rId461" Type="http://schemas.openxmlformats.org/officeDocument/2006/relationships/customXml" Target="../ink/ink231.xml"/><Relationship Id="rId517" Type="http://schemas.openxmlformats.org/officeDocument/2006/relationships/image" Target="../media/image1871.png"/><Relationship Id="rId559" Type="http://schemas.openxmlformats.org/officeDocument/2006/relationships/image" Target="../media/image1891.png"/><Relationship Id="rId60" Type="http://schemas.openxmlformats.org/officeDocument/2006/relationships/customXml" Target="../ink/ink28.xml"/><Relationship Id="rId156" Type="http://schemas.openxmlformats.org/officeDocument/2006/relationships/image" Target="../media/image1695.png"/><Relationship Id="rId198" Type="http://schemas.openxmlformats.org/officeDocument/2006/relationships/customXml" Target="../ink/ink98.xml"/><Relationship Id="rId321" Type="http://schemas.openxmlformats.org/officeDocument/2006/relationships/image" Target="../media/image1775.png"/><Relationship Id="rId363" Type="http://schemas.openxmlformats.org/officeDocument/2006/relationships/image" Target="../media/image1796.png"/><Relationship Id="rId419" Type="http://schemas.openxmlformats.org/officeDocument/2006/relationships/customXml" Target="../ink/ink210.xml"/><Relationship Id="rId570" Type="http://schemas.openxmlformats.org/officeDocument/2006/relationships/customXml" Target="../ink/ink288.xml"/><Relationship Id="rId223" Type="http://schemas.openxmlformats.org/officeDocument/2006/relationships/image" Target="../media/image1727.png"/><Relationship Id="rId430" Type="http://schemas.openxmlformats.org/officeDocument/2006/relationships/image" Target="../media/image1829.png"/><Relationship Id="rId18" Type="http://schemas.openxmlformats.org/officeDocument/2006/relationships/customXml" Target="../ink/ink7.xml"/><Relationship Id="rId265" Type="http://schemas.openxmlformats.org/officeDocument/2006/relationships/customXml" Target="../ink/ink132.xml"/><Relationship Id="rId472" Type="http://schemas.openxmlformats.org/officeDocument/2006/relationships/image" Target="../media/image1850.png"/><Relationship Id="rId528" Type="http://schemas.openxmlformats.org/officeDocument/2006/relationships/customXml" Target="../ink/ink267.xml"/><Relationship Id="rId125" Type="http://schemas.openxmlformats.org/officeDocument/2006/relationships/customXml" Target="../ink/ink61.xml"/><Relationship Id="rId167" Type="http://schemas.openxmlformats.org/officeDocument/2006/relationships/customXml" Target="../ink/ink82.xml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581" Type="http://schemas.openxmlformats.org/officeDocument/2006/relationships/image" Target="../media/image1902.png"/><Relationship Id="rId71" Type="http://schemas.openxmlformats.org/officeDocument/2006/relationships/image" Target="../media/image1653.png"/><Relationship Id="rId234" Type="http://schemas.openxmlformats.org/officeDocument/2006/relationships/customXml" Target="../ink/ink116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632.png"/><Relationship Id="rId276" Type="http://schemas.openxmlformats.org/officeDocument/2006/relationships/image" Target="../media/image1753.png"/><Relationship Id="rId441" Type="http://schemas.openxmlformats.org/officeDocument/2006/relationships/customXml" Target="../ink/ink221.xml"/><Relationship Id="rId483" Type="http://schemas.openxmlformats.org/officeDocument/2006/relationships/image" Target="../media/image1855.png"/><Relationship Id="rId539" Type="http://schemas.openxmlformats.org/officeDocument/2006/relationships/image" Target="../media/image1881.png"/><Relationship Id="rId40" Type="http://schemas.openxmlformats.org/officeDocument/2006/relationships/customXml" Target="../ink/ink18.xml"/><Relationship Id="rId136" Type="http://schemas.openxmlformats.org/officeDocument/2006/relationships/image" Target="../media/image1685.png"/><Relationship Id="rId178" Type="http://schemas.openxmlformats.org/officeDocument/2006/relationships/image" Target="../media/image1706.png"/><Relationship Id="rId301" Type="http://schemas.openxmlformats.org/officeDocument/2006/relationships/image" Target="../media/image1765.png"/><Relationship Id="rId343" Type="http://schemas.openxmlformats.org/officeDocument/2006/relationships/image" Target="../media/image1786.png"/><Relationship Id="rId550" Type="http://schemas.openxmlformats.org/officeDocument/2006/relationships/customXml" Target="../ink/ink278.xml"/><Relationship Id="rId82" Type="http://schemas.openxmlformats.org/officeDocument/2006/relationships/customXml" Target="../ink/ink39.xml"/><Relationship Id="rId203" Type="http://schemas.openxmlformats.org/officeDocument/2006/relationships/image" Target="../media/image1718.png"/><Relationship Id="rId385" Type="http://schemas.openxmlformats.org/officeDocument/2006/relationships/image" Target="../media/image1807.png"/><Relationship Id="rId592" Type="http://schemas.openxmlformats.org/officeDocument/2006/relationships/customXml" Target="../ink/ink299.xml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customXml" Target="../ink/ink205.xml"/><Relationship Id="rId452" Type="http://schemas.openxmlformats.org/officeDocument/2006/relationships/image" Target="../media/image1840.png"/><Relationship Id="rId494" Type="http://schemas.openxmlformats.org/officeDocument/2006/relationships/customXml" Target="../ink/ink248.xml"/><Relationship Id="rId508" Type="http://schemas.openxmlformats.org/officeDocument/2006/relationships/image" Target="../media/image1867.png"/><Relationship Id="rId105" Type="http://schemas.openxmlformats.org/officeDocument/2006/relationships/image" Target="../media/image1670.png"/><Relationship Id="rId147" Type="http://schemas.openxmlformats.org/officeDocument/2006/relationships/customXml" Target="../ink/ink72.xml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1643.png"/><Relationship Id="rId93" Type="http://schemas.openxmlformats.org/officeDocument/2006/relationships/image" Target="../media/image1664.png"/><Relationship Id="rId189" Type="http://schemas.openxmlformats.org/officeDocument/2006/relationships/customXml" Target="../ink/ink93.xml"/><Relationship Id="rId396" Type="http://schemas.openxmlformats.org/officeDocument/2006/relationships/customXml" Target="../ink/ink198.xml"/><Relationship Id="rId561" Type="http://schemas.openxmlformats.org/officeDocument/2006/relationships/image" Target="../media/image1892.png"/><Relationship Id="rId214" Type="http://schemas.openxmlformats.org/officeDocument/2006/relationships/customXml" Target="../ink/ink106.xml"/><Relationship Id="rId256" Type="http://schemas.openxmlformats.org/officeDocument/2006/relationships/image" Target="../media/image1743.png"/><Relationship Id="rId298" Type="http://schemas.openxmlformats.org/officeDocument/2006/relationships/customXml" Target="../ink/ink149.xml"/><Relationship Id="rId421" Type="http://schemas.openxmlformats.org/officeDocument/2006/relationships/customXml" Target="../ink/ink211.xml"/><Relationship Id="rId463" Type="http://schemas.openxmlformats.org/officeDocument/2006/relationships/customXml" Target="../ink/ink232.xml"/><Relationship Id="rId519" Type="http://schemas.openxmlformats.org/officeDocument/2006/relationships/image" Target="../media/image1872.png"/><Relationship Id="rId116" Type="http://schemas.openxmlformats.org/officeDocument/2006/relationships/image" Target="../media/image1675.png"/><Relationship Id="rId158" Type="http://schemas.openxmlformats.org/officeDocument/2006/relationships/image" Target="../media/image1696.png"/><Relationship Id="rId323" Type="http://schemas.openxmlformats.org/officeDocument/2006/relationships/image" Target="../media/image1776.png"/><Relationship Id="rId530" Type="http://schemas.openxmlformats.org/officeDocument/2006/relationships/customXml" Target="../ink/ink268.xml"/><Relationship Id="rId20" Type="http://schemas.openxmlformats.org/officeDocument/2006/relationships/customXml" Target="../ink/ink8.xml"/><Relationship Id="rId62" Type="http://schemas.openxmlformats.org/officeDocument/2006/relationships/customXml" Target="../ink/ink29.xml"/><Relationship Id="rId365" Type="http://schemas.openxmlformats.org/officeDocument/2006/relationships/image" Target="../media/image1797.png"/><Relationship Id="rId572" Type="http://schemas.openxmlformats.org/officeDocument/2006/relationships/customXml" Target="../ink/ink289.xml"/><Relationship Id="rId225" Type="http://schemas.openxmlformats.org/officeDocument/2006/relationships/image" Target="../media/image1728.png"/><Relationship Id="rId267" Type="http://schemas.openxmlformats.org/officeDocument/2006/relationships/customXml" Target="../ink/ink133.xml"/><Relationship Id="rId432" Type="http://schemas.openxmlformats.org/officeDocument/2006/relationships/image" Target="../media/image1830.png"/><Relationship Id="rId474" Type="http://schemas.openxmlformats.org/officeDocument/2006/relationships/customXml" Target="../ink/ink238.xml"/><Relationship Id="rId127" Type="http://schemas.openxmlformats.org/officeDocument/2006/relationships/customXml" Target="../ink/ink62.xml"/><Relationship Id="rId31" Type="http://schemas.openxmlformats.org/officeDocument/2006/relationships/image" Target="../media/image1633.png"/><Relationship Id="rId73" Type="http://schemas.openxmlformats.org/officeDocument/2006/relationships/image" Target="../media/image1654.png"/><Relationship Id="rId169" Type="http://schemas.openxmlformats.org/officeDocument/2006/relationships/customXml" Target="../ink/ink83.xml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image" Target="../media/image1882.png"/><Relationship Id="rId583" Type="http://schemas.openxmlformats.org/officeDocument/2006/relationships/image" Target="../media/image1903.png"/><Relationship Id="rId4" Type="http://schemas.openxmlformats.org/officeDocument/2006/relationships/oleObject" Target="../embeddings/oleObject1.bin"/><Relationship Id="rId180" Type="http://schemas.openxmlformats.org/officeDocument/2006/relationships/image" Target="../media/image1707.png"/><Relationship Id="rId236" Type="http://schemas.openxmlformats.org/officeDocument/2006/relationships/customXml" Target="../ink/ink117.xml"/><Relationship Id="rId278" Type="http://schemas.openxmlformats.org/officeDocument/2006/relationships/image" Target="../media/image1754.png"/><Relationship Id="rId401" Type="http://schemas.openxmlformats.org/officeDocument/2006/relationships/image" Target="../media/image1815.png"/><Relationship Id="rId443" Type="http://schemas.openxmlformats.org/officeDocument/2006/relationships/customXml" Target="../ink/ink222.xml"/><Relationship Id="rId303" Type="http://schemas.openxmlformats.org/officeDocument/2006/relationships/image" Target="../media/image1766.png"/><Relationship Id="rId485" Type="http://schemas.openxmlformats.org/officeDocument/2006/relationships/image" Target="../media/image1856.png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image" Target="../media/image1686.png"/><Relationship Id="rId345" Type="http://schemas.openxmlformats.org/officeDocument/2006/relationships/image" Target="../media/image1787.png"/><Relationship Id="rId387" Type="http://schemas.openxmlformats.org/officeDocument/2006/relationships/image" Target="../media/image1808.png"/><Relationship Id="rId510" Type="http://schemas.openxmlformats.org/officeDocument/2006/relationships/image" Target="../media/image1868.png"/><Relationship Id="rId552" Type="http://schemas.openxmlformats.org/officeDocument/2006/relationships/customXml" Target="../ink/ink279.xml"/><Relationship Id="rId191" Type="http://schemas.openxmlformats.org/officeDocument/2006/relationships/image" Target="../media/image1712.png"/><Relationship Id="rId205" Type="http://schemas.openxmlformats.org/officeDocument/2006/relationships/image" Target="../media/image1719.png"/><Relationship Id="rId247" Type="http://schemas.openxmlformats.org/officeDocument/2006/relationships/customXml" Target="../ink/ink123.xml"/><Relationship Id="rId412" Type="http://schemas.openxmlformats.org/officeDocument/2006/relationships/customXml" Target="../ink/ink206.xml"/><Relationship Id="rId107" Type="http://schemas.openxmlformats.org/officeDocument/2006/relationships/image" Target="../media/image1671.png"/><Relationship Id="rId289" Type="http://schemas.openxmlformats.org/officeDocument/2006/relationships/customXml" Target="../ink/ink144.xml"/><Relationship Id="rId454" Type="http://schemas.openxmlformats.org/officeDocument/2006/relationships/image" Target="../media/image1841.png"/><Relationship Id="rId496" Type="http://schemas.openxmlformats.org/officeDocument/2006/relationships/customXml" Target="../ink/ink249.xml"/><Relationship Id="rId11" Type="http://schemas.openxmlformats.org/officeDocument/2006/relationships/image" Target="../media/image1623.png"/><Relationship Id="rId53" Type="http://schemas.openxmlformats.org/officeDocument/2006/relationships/image" Target="../media/image1644.png"/><Relationship Id="rId149" Type="http://schemas.openxmlformats.org/officeDocument/2006/relationships/customXml" Target="../ink/ink73.xml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customXml" Target="../ink/ink263.xml"/><Relationship Id="rId563" Type="http://schemas.openxmlformats.org/officeDocument/2006/relationships/image" Target="../media/image1893.png"/><Relationship Id="rId95" Type="http://schemas.openxmlformats.org/officeDocument/2006/relationships/image" Target="../media/image1665.png"/><Relationship Id="rId160" Type="http://schemas.openxmlformats.org/officeDocument/2006/relationships/image" Target="../media/image1697.png"/><Relationship Id="rId216" Type="http://schemas.openxmlformats.org/officeDocument/2006/relationships/customXml" Target="../ink/ink107.xml"/><Relationship Id="rId423" Type="http://schemas.openxmlformats.org/officeDocument/2006/relationships/customXml" Target="../ink/ink212.xml"/><Relationship Id="rId258" Type="http://schemas.openxmlformats.org/officeDocument/2006/relationships/image" Target="../media/image1744.png"/><Relationship Id="rId465" Type="http://schemas.openxmlformats.org/officeDocument/2006/relationships/customXml" Target="../ink/ink233.xml"/><Relationship Id="rId22" Type="http://schemas.openxmlformats.org/officeDocument/2006/relationships/customXml" Target="../ink/ink9.xml"/><Relationship Id="rId64" Type="http://schemas.openxmlformats.org/officeDocument/2006/relationships/customXml" Target="../ink/ink30.xml"/><Relationship Id="rId118" Type="http://schemas.openxmlformats.org/officeDocument/2006/relationships/image" Target="../media/image1676.png"/><Relationship Id="rId325" Type="http://schemas.openxmlformats.org/officeDocument/2006/relationships/image" Target="../media/image1777.png"/><Relationship Id="rId367" Type="http://schemas.openxmlformats.org/officeDocument/2006/relationships/image" Target="../media/image1798.png"/><Relationship Id="rId532" Type="http://schemas.openxmlformats.org/officeDocument/2006/relationships/customXml" Target="../ink/ink269.xml"/><Relationship Id="rId574" Type="http://schemas.openxmlformats.org/officeDocument/2006/relationships/customXml" Target="../ink/ink290.xml"/><Relationship Id="rId171" Type="http://schemas.openxmlformats.org/officeDocument/2006/relationships/customXml" Target="../ink/ink84.xml"/><Relationship Id="rId227" Type="http://schemas.openxmlformats.org/officeDocument/2006/relationships/image" Target="../media/image1729.png"/><Relationship Id="rId269" Type="http://schemas.openxmlformats.org/officeDocument/2006/relationships/customXml" Target="../ink/ink134.xml"/><Relationship Id="rId434" Type="http://schemas.openxmlformats.org/officeDocument/2006/relationships/image" Target="../media/image1831.png"/><Relationship Id="rId476" Type="http://schemas.openxmlformats.org/officeDocument/2006/relationships/customXml" Target="../ink/ink239.xml"/><Relationship Id="rId33" Type="http://schemas.openxmlformats.org/officeDocument/2006/relationships/image" Target="../media/image1634.png"/><Relationship Id="rId129" Type="http://schemas.openxmlformats.org/officeDocument/2006/relationships/customXml" Target="../ink/ink63.xml"/><Relationship Id="rId280" Type="http://schemas.openxmlformats.org/officeDocument/2006/relationships/image" Target="../media/image1755.png"/><Relationship Id="rId336" Type="http://schemas.openxmlformats.org/officeDocument/2006/relationships/customXml" Target="../ink/ink168.xml"/><Relationship Id="rId501" Type="http://schemas.openxmlformats.org/officeDocument/2006/relationships/customXml" Target="../ink/ink252.xml"/><Relationship Id="rId543" Type="http://schemas.openxmlformats.org/officeDocument/2006/relationships/image" Target="../media/image1883.png"/><Relationship Id="rId75" Type="http://schemas.openxmlformats.org/officeDocument/2006/relationships/image" Target="../media/image1655.png"/><Relationship Id="rId140" Type="http://schemas.openxmlformats.org/officeDocument/2006/relationships/image" Target="../media/image1687.png"/><Relationship Id="rId182" Type="http://schemas.openxmlformats.org/officeDocument/2006/relationships/image" Target="../media/image1708.png"/><Relationship Id="rId378" Type="http://schemas.openxmlformats.org/officeDocument/2006/relationships/customXml" Target="../ink/ink189.xml"/><Relationship Id="rId403" Type="http://schemas.openxmlformats.org/officeDocument/2006/relationships/image" Target="../media/image1816.png"/><Relationship Id="rId585" Type="http://schemas.openxmlformats.org/officeDocument/2006/relationships/image" Target="../media/image1904.png"/><Relationship Id="rId6" Type="http://schemas.openxmlformats.org/officeDocument/2006/relationships/oleObject" Target="../embeddings/oleObject2.bin"/><Relationship Id="rId238" Type="http://schemas.openxmlformats.org/officeDocument/2006/relationships/customXml" Target="../ink/ink118.xml"/><Relationship Id="rId445" Type="http://schemas.openxmlformats.org/officeDocument/2006/relationships/customXml" Target="../ink/ink223.xml"/><Relationship Id="rId487" Type="http://schemas.openxmlformats.org/officeDocument/2006/relationships/image" Target="../media/image1857.png"/><Relationship Id="rId291" Type="http://schemas.openxmlformats.org/officeDocument/2006/relationships/customXml" Target="../ink/ink145.xml"/><Relationship Id="rId305" Type="http://schemas.openxmlformats.org/officeDocument/2006/relationships/image" Target="../media/image1767.png"/><Relationship Id="rId347" Type="http://schemas.openxmlformats.org/officeDocument/2006/relationships/image" Target="../media/image1788.png"/><Relationship Id="rId512" Type="http://schemas.openxmlformats.org/officeDocument/2006/relationships/image" Target="../media/image1869.png"/><Relationship Id="rId44" Type="http://schemas.openxmlformats.org/officeDocument/2006/relationships/customXml" Target="../ink/ink20.xml"/><Relationship Id="rId86" Type="http://schemas.openxmlformats.org/officeDocument/2006/relationships/customXml" Target="../ink/ink41.xml"/><Relationship Id="rId151" Type="http://schemas.openxmlformats.org/officeDocument/2006/relationships/customXml" Target="../ink/ink74.xml"/><Relationship Id="rId389" Type="http://schemas.openxmlformats.org/officeDocument/2006/relationships/image" Target="../media/image1809.png"/><Relationship Id="rId554" Type="http://schemas.openxmlformats.org/officeDocument/2006/relationships/customXml" Target="../ink/ink280.xml"/><Relationship Id="rId193" Type="http://schemas.openxmlformats.org/officeDocument/2006/relationships/image" Target="../media/image1713.png"/><Relationship Id="rId207" Type="http://schemas.openxmlformats.org/officeDocument/2006/relationships/image" Target="../media/image1720.png"/><Relationship Id="rId249" Type="http://schemas.openxmlformats.org/officeDocument/2006/relationships/customXml" Target="../ink/ink124.xml"/><Relationship Id="rId414" Type="http://schemas.openxmlformats.org/officeDocument/2006/relationships/customXml" Target="../ink/ink207.xml"/><Relationship Id="rId456" Type="http://schemas.openxmlformats.org/officeDocument/2006/relationships/image" Target="../media/image1842.png"/><Relationship Id="rId498" Type="http://schemas.openxmlformats.org/officeDocument/2006/relationships/customXml" Target="../ink/ink250.xml"/><Relationship Id="rId13" Type="http://schemas.openxmlformats.org/officeDocument/2006/relationships/image" Target="../media/image1624.png"/><Relationship Id="rId109" Type="http://schemas.openxmlformats.org/officeDocument/2006/relationships/image" Target="../media/image1672.png"/><Relationship Id="rId260" Type="http://schemas.openxmlformats.org/officeDocument/2006/relationships/image" Target="../media/image1745.png"/><Relationship Id="rId316" Type="http://schemas.openxmlformats.org/officeDocument/2006/relationships/customXml" Target="../ink/ink158.xml"/><Relationship Id="rId523" Type="http://schemas.openxmlformats.org/officeDocument/2006/relationships/customXml" Target="../ink/ink264.xml"/><Relationship Id="rId55" Type="http://schemas.openxmlformats.org/officeDocument/2006/relationships/image" Target="../media/image1645.png"/><Relationship Id="rId97" Type="http://schemas.openxmlformats.org/officeDocument/2006/relationships/image" Target="../media/image1666.png"/><Relationship Id="rId120" Type="http://schemas.openxmlformats.org/officeDocument/2006/relationships/image" Target="../media/image1677.png"/><Relationship Id="rId358" Type="http://schemas.openxmlformats.org/officeDocument/2006/relationships/customXml" Target="../ink/ink179.xml"/><Relationship Id="rId565" Type="http://schemas.openxmlformats.org/officeDocument/2006/relationships/image" Target="../media/image1894.png"/><Relationship Id="rId162" Type="http://schemas.openxmlformats.org/officeDocument/2006/relationships/image" Target="../media/image1698.png"/><Relationship Id="rId218" Type="http://schemas.openxmlformats.org/officeDocument/2006/relationships/customXml" Target="../ink/ink108.xml"/><Relationship Id="rId425" Type="http://schemas.openxmlformats.org/officeDocument/2006/relationships/customXml" Target="../ink/ink213.xml"/><Relationship Id="rId467" Type="http://schemas.openxmlformats.org/officeDocument/2006/relationships/customXml" Target="../ink/ink234.xml"/><Relationship Id="rId271" Type="http://schemas.openxmlformats.org/officeDocument/2006/relationships/customXml" Target="../ink/ink135.xml"/><Relationship Id="rId24" Type="http://schemas.openxmlformats.org/officeDocument/2006/relationships/customXml" Target="../ink/ink10.xml"/><Relationship Id="rId66" Type="http://schemas.openxmlformats.org/officeDocument/2006/relationships/customXml" Target="../ink/ink31.xml"/><Relationship Id="rId131" Type="http://schemas.openxmlformats.org/officeDocument/2006/relationships/customXml" Target="../ink/ink64.xml"/><Relationship Id="rId327" Type="http://schemas.openxmlformats.org/officeDocument/2006/relationships/image" Target="../media/image1778.png"/><Relationship Id="rId369" Type="http://schemas.openxmlformats.org/officeDocument/2006/relationships/image" Target="../media/image1799.png"/><Relationship Id="rId534" Type="http://schemas.openxmlformats.org/officeDocument/2006/relationships/customXml" Target="../ink/ink270.xml"/><Relationship Id="rId576" Type="http://schemas.openxmlformats.org/officeDocument/2006/relationships/customXml" Target="../ink/ink291.xml"/><Relationship Id="rId173" Type="http://schemas.openxmlformats.org/officeDocument/2006/relationships/customXml" Target="../ink/ink85.xml"/><Relationship Id="rId229" Type="http://schemas.openxmlformats.org/officeDocument/2006/relationships/image" Target="../media/image1730.png"/><Relationship Id="rId380" Type="http://schemas.openxmlformats.org/officeDocument/2006/relationships/customXml" Target="../ink/ink190.xml"/><Relationship Id="rId436" Type="http://schemas.openxmlformats.org/officeDocument/2006/relationships/image" Target="../media/image1832.png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35" Type="http://schemas.openxmlformats.org/officeDocument/2006/relationships/image" Target="../media/image1635.png"/><Relationship Id="rId77" Type="http://schemas.openxmlformats.org/officeDocument/2006/relationships/image" Target="../media/image1656.png"/><Relationship Id="rId100" Type="http://schemas.openxmlformats.org/officeDocument/2006/relationships/customXml" Target="../ink/ink48.xml"/><Relationship Id="rId282" Type="http://schemas.openxmlformats.org/officeDocument/2006/relationships/image" Target="../media/image1756.png"/><Relationship Id="rId338" Type="http://schemas.openxmlformats.org/officeDocument/2006/relationships/customXml" Target="../ink/ink169.xml"/><Relationship Id="rId503" Type="http://schemas.openxmlformats.org/officeDocument/2006/relationships/customXml" Target="../ink/ink253.xml"/><Relationship Id="rId545" Type="http://schemas.openxmlformats.org/officeDocument/2006/relationships/image" Target="../media/image1884.png"/><Relationship Id="rId587" Type="http://schemas.openxmlformats.org/officeDocument/2006/relationships/image" Target="../media/image1905.png"/><Relationship Id="rId8" Type="http://schemas.openxmlformats.org/officeDocument/2006/relationships/oleObject" Target="../embeddings/oleObject3.bin"/><Relationship Id="rId142" Type="http://schemas.openxmlformats.org/officeDocument/2006/relationships/image" Target="../media/image1688.png"/><Relationship Id="rId184" Type="http://schemas.openxmlformats.org/officeDocument/2006/relationships/image" Target="../media/image1709.png"/><Relationship Id="rId391" Type="http://schemas.openxmlformats.org/officeDocument/2006/relationships/image" Target="../media/image1810.png"/><Relationship Id="rId405" Type="http://schemas.openxmlformats.org/officeDocument/2006/relationships/image" Target="../media/image1817.png"/><Relationship Id="rId447" Type="http://schemas.openxmlformats.org/officeDocument/2006/relationships/customXml" Target="../ink/ink224.xml"/><Relationship Id="rId251" Type="http://schemas.openxmlformats.org/officeDocument/2006/relationships/customXml" Target="../ink/ink125.xml"/><Relationship Id="rId489" Type="http://schemas.openxmlformats.org/officeDocument/2006/relationships/image" Target="../media/image1858.png"/><Relationship Id="rId46" Type="http://schemas.openxmlformats.org/officeDocument/2006/relationships/customXml" Target="../ink/ink21.xml"/><Relationship Id="rId293" Type="http://schemas.openxmlformats.org/officeDocument/2006/relationships/customXml" Target="../ink/ink146.xml"/><Relationship Id="rId307" Type="http://schemas.openxmlformats.org/officeDocument/2006/relationships/image" Target="../media/image1768.png"/><Relationship Id="rId349" Type="http://schemas.openxmlformats.org/officeDocument/2006/relationships/image" Target="../media/image1789.png"/><Relationship Id="rId514" Type="http://schemas.openxmlformats.org/officeDocument/2006/relationships/customXml" Target="../ink/ink259.xml"/><Relationship Id="rId556" Type="http://schemas.openxmlformats.org/officeDocument/2006/relationships/customXml" Target="../ink/ink281.xml"/><Relationship Id="rId88" Type="http://schemas.openxmlformats.org/officeDocument/2006/relationships/customXml" Target="../ink/ink42.xml"/><Relationship Id="rId111" Type="http://schemas.openxmlformats.org/officeDocument/2006/relationships/customXml" Target="../ink/ink54.xml"/><Relationship Id="rId153" Type="http://schemas.openxmlformats.org/officeDocument/2006/relationships/customXml" Target="../ink/ink75.xml"/><Relationship Id="rId195" Type="http://schemas.openxmlformats.org/officeDocument/2006/relationships/image" Target="../media/image1714.png"/><Relationship Id="rId209" Type="http://schemas.openxmlformats.org/officeDocument/2006/relationships/image" Target="../media/image1721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09.xml"/><Relationship Id="rId458" Type="http://schemas.openxmlformats.org/officeDocument/2006/relationships/image" Target="../media/image1843.png"/><Relationship Id="rId15" Type="http://schemas.openxmlformats.org/officeDocument/2006/relationships/image" Target="../media/image1625.png"/><Relationship Id="rId57" Type="http://schemas.openxmlformats.org/officeDocument/2006/relationships/image" Target="../media/image1646.png"/><Relationship Id="rId262" Type="http://schemas.openxmlformats.org/officeDocument/2006/relationships/image" Target="../media/image1746.png"/><Relationship Id="rId318" Type="http://schemas.openxmlformats.org/officeDocument/2006/relationships/customXml" Target="../ink/ink159.xml"/><Relationship Id="rId525" Type="http://schemas.openxmlformats.org/officeDocument/2006/relationships/customXml" Target="../ink/ink265.xml"/><Relationship Id="rId567" Type="http://schemas.openxmlformats.org/officeDocument/2006/relationships/image" Target="../media/image1895.png"/><Relationship Id="rId99" Type="http://schemas.openxmlformats.org/officeDocument/2006/relationships/image" Target="../media/image1667.png"/><Relationship Id="rId122" Type="http://schemas.openxmlformats.org/officeDocument/2006/relationships/image" Target="../media/image1678.png"/><Relationship Id="rId164" Type="http://schemas.openxmlformats.org/officeDocument/2006/relationships/image" Target="../media/image1699.png"/><Relationship Id="rId371" Type="http://schemas.openxmlformats.org/officeDocument/2006/relationships/image" Target="../media/image1800.png"/><Relationship Id="rId427" Type="http://schemas.openxmlformats.org/officeDocument/2006/relationships/customXml" Target="../ink/ink214.xml"/><Relationship Id="rId469" Type="http://schemas.openxmlformats.org/officeDocument/2006/relationships/customXml" Target="../ink/ink235.xml"/><Relationship Id="rId26" Type="http://schemas.openxmlformats.org/officeDocument/2006/relationships/customXml" Target="../ink/ink11.xml"/><Relationship Id="rId231" Type="http://schemas.openxmlformats.org/officeDocument/2006/relationships/image" Target="../media/image1731.png"/><Relationship Id="rId273" Type="http://schemas.openxmlformats.org/officeDocument/2006/relationships/customXml" Target="../ink/ink136.xml"/><Relationship Id="rId329" Type="http://schemas.openxmlformats.org/officeDocument/2006/relationships/image" Target="../media/image1779.png"/><Relationship Id="rId480" Type="http://schemas.openxmlformats.org/officeDocument/2006/relationships/customXml" Target="../ink/ink241.xml"/><Relationship Id="rId536" Type="http://schemas.openxmlformats.org/officeDocument/2006/relationships/customXml" Target="../ink/ink271.xml"/><Relationship Id="rId68" Type="http://schemas.openxmlformats.org/officeDocument/2006/relationships/customXml" Target="../ink/ink32.xml"/><Relationship Id="rId133" Type="http://schemas.openxmlformats.org/officeDocument/2006/relationships/customXml" Target="../ink/ink65.xml"/><Relationship Id="rId175" Type="http://schemas.openxmlformats.org/officeDocument/2006/relationships/customXml" Target="../ink/ink86.xml"/><Relationship Id="rId340" Type="http://schemas.openxmlformats.org/officeDocument/2006/relationships/customXml" Target="../ink/ink170.xml"/><Relationship Id="rId578" Type="http://schemas.openxmlformats.org/officeDocument/2006/relationships/customXml" Target="../ink/ink292.xml"/><Relationship Id="rId200" Type="http://schemas.openxmlformats.org/officeDocument/2006/relationships/customXml" Target="../ink/ink99.xml"/><Relationship Id="rId382" Type="http://schemas.openxmlformats.org/officeDocument/2006/relationships/customXml" Target="../ink/ink191.xml"/><Relationship Id="rId438" Type="http://schemas.openxmlformats.org/officeDocument/2006/relationships/image" Target="../media/image1833.png"/><Relationship Id="rId242" Type="http://schemas.openxmlformats.org/officeDocument/2006/relationships/customXml" Target="../ink/ink120.xml"/><Relationship Id="rId284" Type="http://schemas.openxmlformats.org/officeDocument/2006/relationships/image" Target="../media/image1757.png"/><Relationship Id="rId491" Type="http://schemas.openxmlformats.org/officeDocument/2006/relationships/image" Target="../media/image1859.png"/><Relationship Id="rId505" Type="http://schemas.openxmlformats.org/officeDocument/2006/relationships/customXml" Target="../ink/ink254.xml"/><Relationship Id="rId37" Type="http://schemas.openxmlformats.org/officeDocument/2006/relationships/image" Target="../media/image1636.png"/><Relationship Id="rId79" Type="http://schemas.openxmlformats.org/officeDocument/2006/relationships/image" Target="../media/image1657.png"/><Relationship Id="rId102" Type="http://schemas.openxmlformats.org/officeDocument/2006/relationships/customXml" Target="../ink/ink49.xml"/><Relationship Id="rId144" Type="http://schemas.openxmlformats.org/officeDocument/2006/relationships/image" Target="../media/image1689.png"/><Relationship Id="rId547" Type="http://schemas.openxmlformats.org/officeDocument/2006/relationships/image" Target="../media/image1885.png"/><Relationship Id="rId589" Type="http://schemas.openxmlformats.org/officeDocument/2006/relationships/image" Target="../media/image1906.png"/><Relationship Id="rId90" Type="http://schemas.openxmlformats.org/officeDocument/2006/relationships/customXml" Target="../ink/ink43.xml"/><Relationship Id="rId186" Type="http://schemas.openxmlformats.org/officeDocument/2006/relationships/image" Target="../media/image1710.png"/><Relationship Id="rId351" Type="http://schemas.openxmlformats.org/officeDocument/2006/relationships/image" Target="../media/image1790.png"/><Relationship Id="rId393" Type="http://schemas.openxmlformats.org/officeDocument/2006/relationships/image" Target="../media/image1811.png"/><Relationship Id="rId407" Type="http://schemas.openxmlformats.org/officeDocument/2006/relationships/image" Target="../media/image1818.png"/><Relationship Id="rId449" Type="http://schemas.openxmlformats.org/officeDocument/2006/relationships/customXml" Target="../ink/ink225.xml"/><Relationship Id="rId211" Type="http://schemas.openxmlformats.org/officeDocument/2006/relationships/image" Target="../media/image1575.png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image" Target="../media/image1769.png"/><Relationship Id="rId460" Type="http://schemas.openxmlformats.org/officeDocument/2006/relationships/image" Target="../media/image1844.png"/><Relationship Id="rId516" Type="http://schemas.openxmlformats.org/officeDocument/2006/relationships/customXml" Target="../ink/ink260.xml"/><Relationship Id="rId48" Type="http://schemas.openxmlformats.org/officeDocument/2006/relationships/customXml" Target="../ink/ink22.xml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2.xml"/><Relationship Id="rId155" Type="http://schemas.openxmlformats.org/officeDocument/2006/relationships/customXml" Target="../ink/ink76.xml"/><Relationship Id="rId197" Type="http://schemas.openxmlformats.org/officeDocument/2006/relationships/image" Target="../media/image1715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0.xml"/><Relationship Id="rId264" Type="http://schemas.openxmlformats.org/officeDocument/2006/relationships/image" Target="../media/image1747.png"/><Relationship Id="rId471" Type="http://schemas.openxmlformats.org/officeDocument/2006/relationships/customXml" Target="../ink/ink236.xml"/><Relationship Id="rId17" Type="http://schemas.openxmlformats.org/officeDocument/2006/relationships/image" Target="../media/image1626.png"/><Relationship Id="rId59" Type="http://schemas.openxmlformats.org/officeDocument/2006/relationships/image" Target="../media/image1647.png"/><Relationship Id="rId124" Type="http://schemas.openxmlformats.org/officeDocument/2006/relationships/image" Target="../media/image1679.png"/><Relationship Id="rId527" Type="http://schemas.openxmlformats.org/officeDocument/2006/relationships/image" Target="../media/image1875.png"/><Relationship Id="rId569" Type="http://schemas.openxmlformats.org/officeDocument/2006/relationships/image" Target="../media/image1896.png"/><Relationship Id="rId70" Type="http://schemas.openxmlformats.org/officeDocument/2006/relationships/customXml" Target="../ink/ink33.xml"/><Relationship Id="rId166" Type="http://schemas.openxmlformats.org/officeDocument/2006/relationships/image" Target="../media/image1700.png"/><Relationship Id="rId331" Type="http://schemas.openxmlformats.org/officeDocument/2006/relationships/image" Target="../media/image1780.png"/><Relationship Id="rId373" Type="http://schemas.openxmlformats.org/officeDocument/2006/relationships/image" Target="../media/image1801.png"/><Relationship Id="rId429" Type="http://schemas.openxmlformats.org/officeDocument/2006/relationships/customXml" Target="../ink/ink215.xml"/><Relationship Id="rId580" Type="http://schemas.openxmlformats.org/officeDocument/2006/relationships/customXml" Target="../ink/ink293.xml"/><Relationship Id="rId1" Type="http://schemas.openxmlformats.org/officeDocument/2006/relationships/vmlDrawing" Target="../drawings/vmlDrawing1.vml"/><Relationship Id="rId233" Type="http://schemas.openxmlformats.org/officeDocument/2006/relationships/image" Target="../media/image1732.png"/><Relationship Id="rId440" Type="http://schemas.openxmlformats.org/officeDocument/2006/relationships/image" Target="../media/image1834.png"/><Relationship Id="rId28" Type="http://schemas.openxmlformats.org/officeDocument/2006/relationships/customXml" Target="../ink/ink12.xml"/><Relationship Id="rId275" Type="http://schemas.openxmlformats.org/officeDocument/2006/relationships/customXml" Target="../ink/ink137.xml"/><Relationship Id="rId300" Type="http://schemas.openxmlformats.org/officeDocument/2006/relationships/customXml" Target="../ink/ink150.xml"/><Relationship Id="rId482" Type="http://schemas.openxmlformats.org/officeDocument/2006/relationships/customXml" Target="../ink/ink242.xml"/><Relationship Id="rId538" Type="http://schemas.openxmlformats.org/officeDocument/2006/relationships/customXml" Target="../ink/ink272.xml"/><Relationship Id="rId81" Type="http://schemas.openxmlformats.org/officeDocument/2006/relationships/image" Target="../media/image1658.png"/><Relationship Id="rId135" Type="http://schemas.openxmlformats.org/officeDocument/2006/relationships/customXml" Target="../ink/ink66.xml"/><Relationship Id="rId177" Type="http://schemas.openxmlformats.org/officeDocument/2006/relationships/customXml" Target="../ink/ink87.xml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1907.png"/><Relationship Id="rId202" Type="http://schemas.openxmlformats.org/officeDocument/2006/relationships/customXml" Target="../ink/ink100.xml"/><Relationship Id="rId244" Type="http://schemas.openxmlformats.org/officeDocument/2006/relationships/image" Target="../media/image1737.png"/><Relationship Id="rId39" Type="http://schemas.openxmlformats.org/officeDocument/2006/relationships/image" Target="../media/image1637.png"/><Relationship Id="rId286" Type="http://schemas.openxmlformats.org/officeDocument/2006/relationships/image" Target="../media/image1758.png"/><Relationship Id="rId451" Type="http://schemas.openxmlformats.org/officeDocument/2006/relationships/customXml" Target="../ink/ink226.xml"/><Relationship Id="rId493" Type="http://schemas.openxmlformats.org/officeDocument/2006/relationships/image" Target="../media/image1860.png"/><Relationship Id="rId507" Type="http://schemas.openxmlformats.org/officeDocument/2006/relationships/customXml" Target="../ink/ink255.xml"/><Relationship Id="rId549" Type="http://schemas.openxmlformats.org/officeDocument/2006/relationships/image" Target="../media/image1886.png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46" Type="http://schemas.openxmlformats.org/officeDocument/2006/relationships/image" Target="../media/image1690.png"/><Relationship Id="rId188" Type="http://schemas.openxmlformats.org/officeDocument/2006/relationships/image" Target="../media/image1711.png"/><Relationship Id="rId311" Type="http://schemas.openxmlformats.org/officeDocument/2006/relationships/image" Target="../media/image1770.png"/><Relationship Id="rId353" Type="http://schemas.openxmlformats.org/officeDocument/2006/relationships/image" Target="../media/image1791.png"/><Relationship Id="rId395" Type="http://schemas.openxmlformats.org/officeDocument/2006/relationships/image" Target="../media/image1812.png"/><Relationship Id="rId409" Type="http://schemas.openxmlformats.org/officeDocument/2006/relationships/image" Target="../media/image1819.png"/><Relationship Id="rId560" Type="http://schemas.openxmlformats.org/officeDocument/2006/relationships/customXml" Target="../ink/ink283.xml"/><Relationship Id="rId92" Type="http://schemas.openxmlformats.org/officeDocument/2006/relationships/customXml" Target="../ink/ink44.xml"/><Relationship Id="rId213" Type="http://schemas.openxmlformats.org/officeDocument/2006/relationships/image" Target="../media/image1722.png"/><Relationship Id="rId420" Type="http://schemas.openxmlformats.org/officeDocument/2006/relationships/image" Target="../media/image1824.png"/><Relationship Id="rId255" Type="http://schemas.openxmlformats.org/officeDocument/2006/relationships/customXml" Target="../ink/ink127.xml"/><Relationship Id="rId297" Type="http://schemas.openxmlformats.org/officeDocument/2006/relationships/image" Target="../media/image1763.png"/><Relationship Id="rId462" Type="http://schemas.openxmlformats.org/officeDocument/2006/relationships/image" Target="../media/image1845.png"/><Relationship Id="rId518" Type="http://schemas.openxmlformats.org/officeDocument/2006/relationships/customXml" Target="../ink/ink261.xml"/><Relationship Id="rId115" Type="http://schemas.openxmlformats.org/officeDocument/2006/relationships/customXml" Target="../ink/ink56.xml"/><Relationship Id="rId157" Type="http://schemas.openxmlformats.org/officeDocument/2006/relationships/customXml" Target="../ink/ink77.xml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1648.png"/><Relationship Id="rId199" Type="http://schemas.openxmlformats.org/officeDocument/2006/relationships/image" Target="../media/image1716.png"/><Relationship Id="rId571" Type="http://schemas.openxmlformats.org/officeDocument/2006/relationships/image" Target="../media/image1897.png"/><Relationship Id="rId19" Type="http://schemas.openxmlformats.org/officeDocument/2006/relationships/image" Target="../media/image1627.png"/><Relationship Id="rId224" Type="http://schemas.openxmlformats.org/officeDocument/2006/relationships/customXml" Target="../ink/ink111.xml"/><Relationship Id="rId266" Type="http://schemas.openxmlformats.org/officeDocument/2006/relationships/image" Target="../media/image1748.png"/><Relationship Id="rId431" Type="http://schemas.openxmlformats.org/officeDocument/2006/relationships/customXml" Target="../ink/ink216.xml"/><Relationship Id="rId473" Type="http://schemas.openxmlformats.org/officeDocument/2006/relationships/customXml" Target="../ink/ink237.xml"/><Relationship Id="rId529" Type="http://schemas.openxmlformats.org/officeDocument/2006/relationships/image" Target="../media/image1876.png"/><Relationship Id="rId30" Type="http://schemas.openxmlformats.org/officeDocument/2006/relationships/customXml" Target="../ink/ink13.xml"/><Relationship Id="rId126" Type="http://schemas.openxmlformats.org/officeDocument/2006/relationships/image" Target="../media/image1680.png"/><Relationship Id="rId168" Type="http://schemas.openxmlformats.org/officeDocument/2006/relationships/image" Target="../media/image1701.png"/><Relationship Id="rId333" Type="http://schemas.openxmlformats.org/officeDocument/2006/relationships/image" Target="../media/image1781.png"/><Relationship Id="rId540" Type="http://schemas.openxmlformats.org/officeDocument/2006/relationships/customXml" Target="../ink/ink273.xml"/><Relationship Id="rId72" Type="http://schemas.openxmlformats.org/officeDocument/2006/relationships/customXml" Target="../ink/ink34.xml"/><Relationship Id="rId375" Type="http://schemas.openxmlformats.org/officeDocument/2006/relationships/image" Target="../media/image1802.png"/><Relationship Id="rId582" Type="http://schemas.openxmlformats.org/officeDocument/2006/relationships/customXml" Target="../ink/ink294.xml"/><Relationship Id="rId3" Type="http://schemas.openxmlformats.org/officeDocument/2006/relationships/image" Target="../media/image2610.png"/><Relationship Id="rId235" Type="http://schemas.openxmlformats.org/officeDocument/2006/relationships/image" Target="../media/image1733.png"/><Relationship Id="rId277" Type="http://schemas.openxmlformats.org/officeDocument/2006/relationships/customXml" Target="../ink/ink138.xml"/><Relationship Id="rId400" Type="http://schemas.openxmlformats.org/officeDocument/2006/relationships/customXml" Target="../ink/ink200.xml"/><Relationship Id="rId442" Type="http://schemas.openxmlformats.org/officeDocument/2006/relationships/image" Target="../media/image1835.png"/><Relationship Id="rId484" Type="http://schemas.openxmlformats.org/officeDocument/2006/relationships/customXml" Target="../ink/ink243.xml"/><Relationship Id="rId137" Type="http://schemas.openxmlformats.org/officeDocument/2006/relationships/customXml" Target="../ink/ink67.xml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1638.png"/><Relationship Id="rId83" Type="http://schemas.openxmlformats.org/officeDocument/2006/relationships/image" Target="../media/image1659.png"/><Relationship Id="rId179" Type="http://schemas.openxmlformats.org/officeDocument/2006/relationships/customXml" Target="../ink/ink88.xml"/><Relationship Id="rId386" Type="http://schemas.openxmlformats.org/officeDocument/2006/relationships/customXml" Target="../ink/ink193.xml"/><Relationship Id="rId551" Type="http://schemas.openxmlformats.org/officeDocument/2006/relationships/image" Target="../media/image1887.png"/><Relationship Id="rId593" Type="http://schemas.openxmlformats.org/officeDocument/2006/relationships/image" Target="../media/image1908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46" Type="http://schemas.openxmlformats.org/officeDocument/2006/relationships/image" Target="../media/image1738.png"/><Relationship Id="rId288" Type="http://schemas.openxmlformats.org/officeDocument/2006/relationships/image" Target="../media/image1759.png"/><Relationship Id="rId411" Type="http://schemas.openxmlformats.org/officeDocument/2006/relationships/image" Target="../media/image1820.png"/><Relationship Id="rId453" Type="http://schemas.openxmlformats.org/officeDocument/2006/relationships/customXml" Target="../ink/ink227.xml"/><Relationship Id="rId509" Type="http://schemas.openxmlformats.org/officeDocument/2006/relationships/customXml" Target="../ink/ink256.xml"/><Relationship Id="rId106" Type="http://schemas.openxmlformats.org/officeDocument/2006/relationships/customXml" Target="../ink/ink51.xml"/><Relationship Id="rId313" Type="http://schemas.openxmlformats.org/officeDocument/2006/relationships/image" Target="../media/image1771.png"/><Relationship Id="rId495" Type="http://schemas.openxmlformats.org/officeDocument/2006/relationships/image" Target="../media/image1861.png"/><Relationship Id="rId10" Type="http://schemas.openxmlformats.org/officeDocument/2006/relationships/customXml" Target="../ink/ink3.xml"/><Relationship Id="rId52" Type="http://schemas.openxmlformats.org/officeDocument/2006/relationships/customXml" Target="../ink/ink24.xml"/><Relationship Id="rId94" Type="http://schemas.openxmlformats.org/officeDocument/2006/relationships/customXml" Target="../ink/ink45.xml"/><Relationship Id="rId148" Type="http://schemas.openxmlformats.org/officeDocument/2006/relationships/image" Target="../media/image1691.png"/><Relationship Id="rId355" Type="http://schemas.openxmlformats.org/officeDocument/2006/relationships/image" Target="../media/image1792.png"/><Relationship Id="rId397" Type="http://schemas.openxmlformats.org/officeDocument/2006/relationships/image" Target="../media/image1813.png"/><Relationship Id="rId520" Type="http://schemas.openxmlformats.org/officeDocument/2006/relationships/customXml" Target="../ink/ink262.xml"/><Relationship Id="rId562" Type="http://schemas.openxmlformats.org/officeDocument/2006/relationships/customXml" Target="../ink/ink284.xml"/><Relationship Id="rId215" Type="http://schemas.openxmlformats.org/officeDocument/2006/relationships/image" Target="../media/image1723.png"/><Relationship Id="rId257" Type="http://schemas.openxmlformats.org/officeDocument/2006/relationships/customXml" Target="../ink/ink128.xml"/><Relationship Id="rId422" Type="http://schemas.openxmlformats.org/officeDocument/2006/relationships/image" Target="../media/image1825.png"/><Relationship Id="rId464" Type="http://schemas.openxmlformats.org/officeDocument/2006/relationships/image" Target="../media/image1846.png"/><Relationship Id="rId299" Type="http://schemas.openxmlformats.org/officeDocument/2006/relationships/image" Target="../media/image1764.png"/><Relationship Id="rId63" Type="http://schemas.openxmlformats.org/officeDocument/2006/relationships/image" Target="../media/image1649.png"/><Relationship Id="rId159" Type="http://schemas.openxmlformats.org/officeDocument/2006/relationships/customXml" Target="../ink/ink78.xml"/><Relationship Id="rId366" Type="http://schemas.openxmlformats.org/officeDocument/2006/relationships/customXml" Target="../ink/ink183.xml"/><Relationship Id="rId573" Type="http://schemas.openxmlformats.org/officeDocument/2006/relationships/image" Target="../media/image1898.png"/><Relationship Id="rId226" Type="http://schemas.openxmlformats.org/officeDocument/2006/relationships/customXml" Target="../ink/ink112.xml"/><Relationship Id="rId433" Type="http://schemas.openxmlformats.org/officeDocument/2006/relationships/customXml" Target="../ink/ink217.xml"/><Relationship Id="rId74" Type="http://schemas.openxmlformats.org/officeDocument/2006/relationships/customXml" Target="../ink/ink35.xml"/><Relationship Id="rId377" Type="http://schemas.openxmlformats.org/officeDocument/2006/relationships/image" Target="../media/image1803.png"/><Relationship Id="rId500" Type="http://schemas.openxmlformats.org/officeDocument/2006/relationships/image" Target="../media/image1863.png"/><Relationship Id="rId584" Type="http://schemas.openxmlformats.org/officeDocument/2006/relationships/customXml" Target="../ink/ink295.xml"/><Relationship Id="rId5" Type="http://schemas.openxmlformats.org/officeDocument/2006/relationships/image" Target="../media/image2.wmf"/><Relationship Id="rId237" Type="http://schemas.openxmlformats.org/officeDocument/2006/relationships/image" Target="../media/image1734.png"/><Relationship Id="rId444" Type="http://schemas.openxmlformats.org/officeDocument/2006/relationships/image" Target="../media/image1836.png"/><Relationship Id="rId290" Type="http://schemas.openxmlformats.org/officeDocument/2006/relationships/image" Target="../media/image1760.png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customXml" Target="../ink/ink257.xml"/><Relationship Id="rId85" Type="http://schemas.openxmlformats.org/officeDocument/2006/relationships/image" Target="../media/image1660.png"/><Relationship Id="rId150" Type="http://schemas.openxmlformats.org/officeDocument/2006/relationships/image" Target="../media/image1692.png"/><Relationship Id="rId248" Type="http://schemas.openxmlformats.org/officeDocument/2006/relationships/image" Target="../media/image1739.png"/><Relationship Id="rId455" Type="http://schemas.openxmlformats.org/officeDocument/2006/relationships/customXml" Target="../ink/ink228.xml"/><Relationship Id="rId12" Type="http://schemas.openxmlformats.org/officeDocument/2006/relationships/customXml" Target="../ink/ink4.xml"/><Relationship Id="rId108" Type="http://schemas.openxmlformats.org/officeDocument/2006/relationships/customXml" Target="../ink/ink52.xml"/><Relationship Id="rId315" Type="http://schemas.openxmlformats.org/officeDocument/2006/relationships/image" Target="../media/image1772.png"/><Relationship Id="rId522" Type="http://schemas.openxmlformats.org/officeDocument/2006/relationships/image" Target="../media/image1873.png"/><Relationship Id="rId96" Type="http://schemas.openxmlformats.org/officeDocument/2006/relationships/customXml" Target="../ink/ink46.xml"/><Relationship Id="rId161" Type="http://schemas.openxmlformats.org/officeDocument/2006/relationships/customXml" Target="../ink/ink79.xml"/><Relationship Id="rId399" Type="http://schemas.openxmlformats.org/officeDocument/2006/relationships/image" Target="../media/image1814.png"/><Relationship Id="rId259" Type="http://schemas.openxmlformats.org/officeDocument/2006/relationships/customXml" Target="../ink/ink129.xml"/><Relationship Id="rId466" Type="http://schemas.openxmlformats.org/officeDocument/2006/relationships/image" Target="../media/image1847.png"/><Relationship Id="rId23" Type="http://schemas.openxmlformats.org/officeDocument/2006/relationships/image" Target="../media/image1629.png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1878.png"/><Relationship Id="rId172" Type="http://schemas.openxmlformats.org/officeDocument/2006/relationships/image" Target="../media/image1703.png"/><Relationship Id="rId477" Type="http://schemas.openxmlformats.org/officeDocument/2006/relationships/image" Target="../media/image1852.png"/><Relationship Id="rId337" Type="http://schemas.openxmlformats.org/officeDocument/2006/relationships/image" Target="../media/image1783.png"/><Relationship Id="rId34" Type="http://schemas.openxmlformats.org/officeDocument/2006/relationships/customXml" Target="../ink/ink15.xml"/><Relationship Id="rId544" Type="http://schemas.openxmlformats.org/officeDocument/2006/relationships/customXml" Target="../ink/ink275.xml"/><Relationship Id="rId183" Type="http://schemas.openxmlformats.org/officeDocument/2006/relationships/customXml" Target="../ink/ink90.xml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250" Type="http://schemas.openxmlformats.org/officeDocument/2006/relationships/image" Target="../media/image1740.png"/><Relationship Id="rId488" Type="http://schemas.openxmlformats.org/officeDocument/2006/relationships/customXml" Target="../ink/ink245.xml"/><Relationship Id="rId45" Type="http://schemas.openxmlformats.org/officeDocument/2006/relationships/image" Target="../media/image1640.png"/><Relationship Id="rId110" Type="http://schemas.openxmlformats.org/officeDocument/2006/relationships/customXml" Target="../ink/ink53.xml"/><Relationship Id="rId348" Type="http://schemas.openxmlformats.org/officeDocument/2006/relationships/customXml" Target="../ink/ink174.xml"/><Relationship Id="rId555" Type="http://schemas.openxmlformats.org/officeDocument/2006/relationships/image" Target="../media/image1889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87.png"/><Relationship Id="rId21" Type="http://schemas.openxmlformats.org/officeDocument/2006/relationships/customXml" Target="../ink/ink2869.xml"/><Relationship Id="rId42" Type="http://schemas.openxmlformats.org/officeDocument/2006/relationships/image" Target="../media/image4893.png"/><Relationship Id="rId47" Type="http://schemas.openxmlformats.org/officeDocument/2006/relationships/customXml" Target="../ink/ink2882.xml"/><Relationship Id="rId63" Type="http://schemas.openxmlformats.org/officeDocument/2006/relationships/customXml" Target="../ink/ink2890.xml"/><Relationship Id="rId68" Type="http://schemas.openxmlformats.org/officeDocument/2006/relationships/customXml" Target="../ink/ink2892.xml"/><Relationship Id="rId2" Type="http://schemas.openxmlformats.org/officeDocument/2006/relationships/customXml" Target="../ink/ink2860.xml"/><Relationship Id="rId16" Type="http://schemas.openxmlformats.org/officeDocument/2006/relationships/image" Target="../media/image4882.png"/><Relationship Id="rId29" Type="http://schemas.openxmlformats.org/officeDocument/2006/relationships/customXml" Target="../ink/ink2873.xml"/><Relationship Id="rId11" Type="http://schemas.openxmlformats.org/officeDocument/2006/relationships/customXml" Target="../ink/ink2864.xml"/><Relationship Id="rId24" Type="http://schemas.openxmlformats.org/officeDocument/2006/relationships/image" Target="../media/image4886.png"/><Relationship Id="rId32" Type="http://schemas.openxmlformats.org/officeDocument/2006/relationships/image" Target="../media/image4889.png"/><Relationship Id="rId37" Type="http://schemas.openxmlformats.org/officeDocument/2006/relationships/customXml" Target="../ink/ink2877.xml"/><Relationship Id="rId40" Type="http://schemas.openxmlformats.org/officeDocument/2006/relationships/image" Target="../media/image4892.png"/><Relationship Id="rId45" Type="http://schemas.openxmlformats.org/officeDocument/2006/relationships/customXml" Target="../ink/ink2881.xml"/><Relationship Id="rId53" Type="http://schemas.openxmlformats.org/officeDocument/2006/relationships/customXml" Target="../ink/ink2885.xml"/><Relationship Id="rId58" Type="http://schemas.openxmlformats.org/officeDocument/2006/relationships/image" Target="../media/image4901.png"/><Relationship Id="rId66" Type="http://schemas.openxmlformats.org/officeDocument/2006/relationships/customXml" Target="../ink/ink2891.xml"/><Relationship Id="rId74" Type="http://schemas.openxmlformats.org/officeDocument/2006/relationships/customXml" Target="../ink/ink2895.xml"/><Relationship Id="rId5" Type="http://schemas.openxmlformats.org/officeDocument/2006/relationships/customXml" Target="../ink/ink2861.xml"/><Relationship Id="rId61" Type="http://schemas.openxmlformats.org/officeDocument/2006/relationships/customXml" Target="../ink/ink2889.xml"/><Relationship Id="rId19" Type="http://schemas.openxmlformats.org/officeDocument/2006/relationships/customXml" Target="../ink/ink2868.xml"/><Relationship Id="rId14" Type="http://schemas.openxmlformats.org/officeDocument/2006/relationships/image" Target="../media/image4881.png"/><Relationship Id="rId22" Type="http://schemas.openxmlformats.org/officeDocument/2006/relationships/image" Target="../media/image4885.png"/><Relationship Id="rId27" Type="http://schemas.openxmlformats.org/officeDocument/2006/relationships/customXml" Target="../ink/ink2872.xml"/><Relationship Id="rId30" Type="http://schemas.openxmlformats.org/officeDocument/2006/relationships/image" Target="../media/image3279.png"/><Relationship Id="rId35" Type="http://schemas.openxmlformats.org/officeDocument/2006/relationships/customXml" Target="../ink/ink2876.xml"/><Relationship Id="rId43" Type="http://schemas.openxmlformats.org/officeDocument/2006/relationships/customXml" Target="../ink/ink2880.xml"/><Relationship Id="rId48" Type="http://schemas.openxmlformats.org/officeDocument/2006/relationships/image" Target="../media/image4896.png"/><Relationship Id="rId56" Type="http://schemas.openxmlformats.org/officeDocument/2006/relationships/image" Target="../media/image4900.png"/><Relationship Id="rId64" Type="http://schemas.openxmlformats.org/officeDocument/2006/relationships/image" Target="../media/image3710.png"/><Relationship Id="rId69" Type="http://schemas.openxmlformats.org/officeDocument/2006/relationships/image" Target="../media/image40100.png"/><Relationship Id="rId8" Type="http://schemas.openxmlformats.org/officeDocument/2006/relationships/image" Target="../media/image4878.png"/><Relationship Id="rId51" Type="http://schemas.openxmlformats.org/officeDocument/2006/relationships/customXml" Target="../ink/ink2884.xml"/><Relationship Id="rId72" Type="http://schemas.openxmlformats.org/officeDocument/2006/relationships/customXml" Target="../ink/ink2894.xml"/><Relationship Id="rId3" Type="http://schemas.openxmlformats.org/officeDocument/2006/relationships/image" Target="../media/image5500.png"/><Relationship Id="rId12" Type="http://schemas.openxmlformats.org/officeDocument/2006/relationships/image" Target="../media/image4880.png"/><Relationship Id="rId17" Type="http://schemas.openxmlformats.org/officeDocument/2006/relationships/customXml" Target="../ink/ink2867.xml"/><Relationship Id="rId25" Type="http://schemas.openxmlformats.org/officeDocument/2006/relationships/customXml" Target="../ink/ink2871.xml"/><Relationship Id="rId33" Type="http://schemas.openxmlformats.org/officeDocument/2006/relationships/customXml" Target="../ink/ink2875.xml"/><Relationship Id="rId38" Type="http://schemas.openxmlformats.org/officeDocument/2006/relationships/image" Target="../media/image4891.png"/><Relationship Id="rId46" Type="http://schemas.openxmlformats.org/officeDocument/2006/relationships/image" Target="../media/image4895.png"/><Relationship Id="rId59" Type="http://schemas.openxmlformats.org/officeDocument/2006/relationships/customXml" Target="../ink/ink2888.xml"/><Relationship Id="rId67" Type="http://schemas.openxmlformats.org/officeDocument/2006/relationships/image" Target="../media/image39100.png"/><Relationship Id="rId20" Type="http://schemas.openxmlformats.org/officeDocument/2006/relationships/image" Target="../media/image4884.png"/><Relationship Id="rId41" Type="http://schemas.openxmlformats.org/officeDocument/2006/relationships/customXml" Target="../ink/ink2879.xml"/><Relationship Id="rId54" Type="http://schemas.openxmlformats.org/officeDocument/2006/relationships/image" Target="../media/image4899.png"/><Relationship Id="rId62" Type="http://schemas.openxmlformats.org/officeDocument/2006/relationships/image" Target="../media/image3610.png"/><Relationship Id="rId70" Type="http://schemas.openxmlformats.org/officeDocument/2006/relationships/customXml" Target="../ink/ink2893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77.png"/><Relationship Id="rId15" Type="http://schemas.openxmlformats.org/officeDocument/2006/relationships/customXml" Target="../ink/ink2866.xml"/><Relationship Id="rId23" Type="http://schemas.openxmlformats.org/officeDocument/2006/relationships/customXml" Target="../ink/ink2870.xml"/><Relationship Id="rId28" Type="http://schemas.openxmlformats.org/officeDocument/2006/relationships/image" Target="../media/image4888.png"/><Relationship Id="rId36" Type="http://schemas.openxmlformats.org/officeDocument/2006/relationships/image" Target="../media/image4171.png"/><Relationship Id="rId49" Type="http://schemas.openxmlformats.org/officeDocument/2006/relationships/customXml" Target="../ink/ink2883.xml"/><Relationship Id="rId57" Type="http://schemas.openxmlformats.org/officeDocument/2006/relationships/customXml" Target="../ink/ink2887.xml"/><Relationship Id="rId10" Type="http://schemas.openxmlformats.org/officeDocument/2006/relationships/image" Target="../media/image4879.png"/><Relationship Id="rId31" Type="http://schemas.openxmlformats.org/officeDocument/2006/relationships/customXml" Target="../ink/ink2874.xml"/><Relationship Id="rId44" Type="http://schemas.openxmlformats.org/officeDocument/2006/relationships/image" Target="../media/image4894.png"/><Relationship Id="rId52" Type="http://schemas.openxmlformats.org/officeDocument/2006/relationships/image" Target="../media/image4898.png"/><Relationship Id="rId60" Type="http://schemas.openxmlformats.org/officeDocument/2006/relationships/image" Target="../media/image4902.png"/><Relationship Id="rId65" Type="http://schemas.openxmlformats.org/officeDocument/2006/relationships/image" Target="../media/image58.emf"/><Relationship Id="rId73" Type="http://schemas.openxmlformats.org/officeDocument/2006/relationships/image" Target="../media/image60.png"/><Relationship Id="rId4" Type="http://schemas.openxmlformats.org/officeDocument/2006/relationships/image" Target="../media/image51.emf"/><Relationship Id="rId9" Type="http://schemas.openxmlformats.org/officeDocument/2006/relationships/customXml" Target="../ink/ink2863.xml"/><Relationship Id="rId13" Type="http://schemas.openxmlformats.org/officeDocument/2006/relationships/customXml" Target="../ink/ink2865.xml"/><Relationship Id="rId18" Type="http://schemas.openxmlformats.org/officeDocument/2006/relationships/image" Target="../media/image4883.png"/><Relationship Id="rId39" Type="http://schemas.openxmlformats.org/officeDocument/2006/relationships/customXml" Target="../ink/ink2878.xml"/><Relationship Id="rId34" Type="http://schemas.openxmlformats.org/officeDocument/2006/relationships/image" Target="../media/image4890.png"/><Relationship Id="rId50" Type="http://schemas.openxmlformats.org/officeDocument/2006/relationships/image" Target="../media/image4897.png"/><Relationship Id="rId55" Type="http://schemas.openxmlformats.org/officeDocument/2006/relationships/customXml" Target="../ink/ink2886.xml"/><Relationship Id="rId7" Type="http://schemas.openxmlformats.org/officeDocument/2006/relationships/customXml" Target="../ink/ink2862.xml"/><Relationship Id="rId71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54.xml"/><Relationship Id="rId21" Type="http://schemas.openxmlformats.org/officeDocument/2006/relationships/customXml" Target="../ink/ink2904.xml"/><Relationship Id="rId63" Type="http://schemas.openxmlformats.org/officeDocument/2006/relationships/image" Target="../media/image5553.png"/><Relationship Id="rId159" Type="http://schemas.openxmlformats.org/officeDocument/2006/relationships/image" Target="../media/image5600.png"/><Relationship Id="rId170" Type="http://schemas.openxmlformats.org/officeDocument/2006/relationships/customXml" Target="../ink/ink2981.xml"/><Relationship Id="rId226" Type="http://schemas.openxmlformats.org/officeDocument/2006/relationships/customXml" Target="../ink/ink3009.xml"/><Relationship Id="rId268" Type="http://schemas.openxmlformats.org/officeDocument/2006/relationships/customXml" Target="../ink/ink3030.xml"/><Relationship Id="rId32" Type="http://schemas.openxmlformats.org/officeDocument/2006/relationships/image" Target="../media/image5540.png"/><Relationship Id="rId74" Type="http://schemas.openxmlformats.org/officeDocument/2006/relationships/customXml" Target="../ink/ink2932.xml"/><Relationship Id="rId128" Type="http://schemas.openxmlformats.org/officeDocument/2006/relationships/customXml" Target="../ink/ink2960.xml"/><Relationship Id="rId5" Type="http://schemas.openxmlformats.org/officeDocument/2006/relationships/customXml" Target="../ink/ink2896.xml"/><Relationship Id="rId181" Type="http://schemas.openxmlformats.org/officeDocument/2006/relationships/image" Target="../media/image5611.png"/><Relationship Id="rId237" Type="http://schemas.openxmlformats.org/officeDocument/2006/relationships/image" Target="../media/image5639.png"/><Relationship Id="rId279" Type="http://schemas.openxmlformats.org/officeDocument/2006/relationships/customXml" Target="../ink/ink3036.xml"/><Relationship Id="rId43" Type="http://schemas.openxmlformats.org/officeDocument/2006/relationships/customXml" Target="../ink/ink2915.xml"/><Relationship Id="rId139" Type="http://schemas.openxmlformats.org/officeDocument/2006/relationships/image" Target="../media/image5590.png"/><Relationship Id="rId290" Type="http://schemas.openxmlformats.org/officeDocument/2006/relationships/image" Target="../media/image62.wmf"/><Relationship Id="rId85" Type="http://schemas.openxmlformats.org/officeDocument/2006/relationships/image" Target="../media/image5564.png"/><Relationship Id="rId150" Type="http://schemas.openxmlformats.org/officeDocument/2006/relationships/customXml" Target="../ink/ink2971.xml"/><Relationship Id="rId192" Type="http://schemas.openxmlformats.org/officeDocument/2006/relationships/customXml" Target="../ink/ink2992.xml"/><Relationship Id="rId206" Type="http://schemas.openxmlformats.org/officeDocument/2006/relationships/customXml" Target="../ink/ink2999.xml"/><Relationship Id="rId248" Type="http://schemas.openxmlformats.org/officeDocument/2006/relationships/customXml" Target="../ink/ink3020.xml"/><Relationship Id="rId269" Type="http://schemas.openxmlformats.org/officeDocument/2006/relationships/image" Target="../media/image5655.png"/><Relationship Id="rId12" Type="http://schemas.openxmlformats.org/officeDocument/2006/relationships/image" Target="../media/image5530.png"/><Relationship Id="rId33" Type="http://schemas.openxmlformats.org/officeDocument/2006/relationships/customXml" Target="../ink/ink2910.xml"/><Relationship Id="rId108" Type="http://schemas.openxmlformats.org/officeDocument/2006/relationships/image" Target="../media/image5575.png"/><Relationship Id="rId129" Type="http://schemas.openxmlformats.org/officeDocument/2006/relationships/image" Target="../media/image5585.png"/><Relationship Id="rId280" Type="http://schemas.openxmlformats.org/officeDocument/2006/relationships/image" Target="../media/image5660.png"/><Relationship Id="rId54" Type="http://schemas.openxmlformats.org/officeDocument/2006/relationships/image" Target="../media/image5549.png"/><Relationship Id="rId75" Type="http://schemas.openxmlformats.org/officeDocument/2006/relationships/image" Target="../media/image5559.png"/><Relationship Id="rId96" Type="http://schemas.openxmlformats.org/officeDocument/2006/relationships/customXml" Target="../ink/ink2943.xml"/><Relationship Id="rId140" Type="http://schemas.openxmlformats.org/officeDocument/2006/relationships/customXml" Target="../ink/ink2966.xml"/><Relationship Id="rId161" Type="http://schemas.openxmlformats.org/officeDocument/2006/relationships/image" Target="../media/image5601.png"/><Relationship Id="rId182" Type="http://schemas.openxmlformats.org/officeDocument/2006/relationships/customXml" Target="../ink/ink2987.xml"/><Relationship Id="rId217" Type="http://schemas.openxmlformats.org/officeDocument/2006/relationships/image" Target="../media/image5629.png"/><Relationship Id="rId6" Type="http://schemas.openxmlformats.org/officeDocument/2006/relationships/image" Target="../media/image5527.png"/><Relationship Id="rId238" Type="http://schemas.openxmlformats.org/officeDocument/2006/relationships/customXml" Target="../ink/ink3015.xml"/><Relationship Id="rId259" Type="http://schemas.openxmlformats.org/officeDocument/2006/relationships/image" Target="../media/image5650.png"/><Relationship Id="rId23" Type="http://schemas.openxmlformats.org/officeDocument/2006/relationships/customXml" Target="../ink/ink2905.xml"/><Relationship Id="rId119" Type="http://schemas.openxmlformats.org/officeDocument/2006/relationships/customXml" Target="../ink/ink2955.xml"/><Relationship Id="rId270" Type="http://schemas.openxmlformats.org/officeDocument/2006/relationships/customXml" Target="../ink/ink3031.xml"/><Relationship Id="rId291" Type="http://schemas.openxmlformats.org/officeDocument/2006/relationships/image" Target="../media/image65.emf"/><Relationship Id="rId44" Type="http://schemas.openxmlformats.org/officeDocument/2006/relationships/image" Target="../media/image5545.png"/><Relationship Id="rId65" Type="http://schemas.openxmlformats.org/officeDocument/2006/relationships/image" Target="../media/image5554.png"/><Relationship Id="rId86" Type="http://schemas.openxmlformats.org/officeDocument/2006/relationships/customXml" Target="../ink/ink2938.xml"/><Relationship Id="rId130" Type="http://schemas.openxmlformats.org/officeDocument/2006/relationships/customXml" Target="../ink/ink2961.xml"/><Relationship Id="rId151" Type="http://schemas.openxmlformats.org/officeDocument/2006/relationships/image" Target="../media/image5596.png"/><Relationship Id="rId172" Type="http://schemas.openxmlformats.org/officeDocument/2006/relationships/customXml" Target="../ink/ink2982.xml"/><Relationship Id="rId193" Type="http://schemas.openxmlformats.org/officeDocument/2006/relationships/image" Target="../media/image5617.png"/><Relationship Id="rId207" Type="http://schemas.openxmlformats.org/officeDocument/2006/relationships/image" Target="../media/image5624.png"/><Relationship Id="rId228" Type="http://schemas.openxmlformats.org/officeDocument/2006/relationships/customXml" Target="../ink/ink3010.xml"/><Relationship Id="rId249" Type="http://schemas.openxmlformats.org/officeDocument/2006/relationships/image" Target="../media/image5645.png"/><Relationship Id="rId13" Type="http://schemas.openxmlformats.org/officeDocument/2006/relationships/customXml" Target="../ink/ink2900.xml"/><Relationship Id="rId109" Type="http://schemas.openxmlformats.org/officeDocument/2006/relationships/customXml" Target="../ink/ink2950.xml"/><Relationship Id="rId260" Type="http://schemas.openxmlformats.org/officeDocument/2006/relationships/customXml" Target="../ink/ink3026.xml"/><Relationship Id="rId281" Type="http://schemas.openxmlformats.org/officeDocument/2006/relationships/customXml" Target="../ink/ink3037.xml"/><Relationship Id="rId34" Type="http://schemas.openxmlformats.org/officeDocument/2006/relationships/image" Target="../media/image5541.png"/><Relationship Id="rId55" Type="http://schemas.openxmlformats.org/officeDocument/2006/relationships/customXml" Target="../ink/ink2922.xml"/><Relationship Id="rId76" Type="http://schemas.openxmlformats.org/officeDocument/2006/relationships/customXml" Target="../ink/ink2933.xml"/><Relationship Id="rId97" Type="http://schemas.openxmlformats.org/officeDocument/2006/relationships/image" Target="../media/image5570.png"/><Relationship Id="rId120" Type="http://schemas.openxmlformats.org/officeDocument/2006/relationships/image" Target="../media/image5581.png"/><Relationship Id="rId141" Type="http://schemas.openxmlformats.org/officeDocument/2006/relationships/image" Target="../media/image5591.png"/><Relationship Id="rId7" Type="http://schemas.openxmlformats.org/officeDocument/2006/relationships/customXml" Target="../ink/ink2897.xml"/><Relationship Id="rId162" Type="http://schemas.openxmlformats.org/officeDocument/2006/relationships/customXml" Target="../ink/ink2977.xml"/><Relationship Id="rId183" Type="http://schemas.openxmlformats.org/officeDocument/2006/relationships/image" Target="../media/image5612.png"/><Relationship Id="rId218" Type="http://schemas.openxmlformats.org/officeDocument/2006/relationships/customXml" Target="../ink/ink3005.xml"/><Relationship Id="rId239" Type="http://schemas.openxmlformats.org/officeDocument/2006/relationships/image" Target="../media/image5640.png"/><Relationship Id="rId250" Type="http://schemas.openxmlformats.org/officeDocument/2006/relationships/customXml" Target="../ink/ink3021.xml"/><Relationship Id="rId271" Type="http://schemas.openxmlformats.org/officeDocument/2006/relationships/image" Target="../media/image5656.png"/><Relationship Id="rId24" Type="http://schemas.openxmlformats.org/officeDocument/2006/relationships/image" Target="../media/image5536.png"/><Relationship Id="rId45" Type="http://schemas.openxmlformats.org/officeDocument/2006/relationships/customXml" Target="../ink/ink2916.xml"/><Relationship Id="rId66" Type="http://schemas.openxmlformats.org/officeDocument/2006/relationships/customXml" Target="../ink/ink2928.xml"/><Relationship Id="rId87" Type="http://schemas.openxmlformats.org/officeDocument/2006/relationships/image" Target="../media/image5565.png"/><Relationship Id="rId110" Type="http://schemas.openxmlformats.org/officeDocument/2006/relationships/image" Target="../media/image5576.png"/><Relationship Id="rId131" Type="http://schemas.openxmlformats.org/officeDocument/2006/relationships/image" Target="../media/image5586.png"/><Relationship Id="rId152" Type="http://schemas.openxmlformats.org/officeDocument/2006/relationships/customXml" Target="../ink/ink2972.xml"/><Relationship Id="rId173" Type="http://schemas.openxmlformats.org/officeDocument/2006/relationships/image" Target="../media/image5607.png"/><Relationship Id="rId194" Type="http://schemas.openxmlformats.org/officeDocument/2006/relationships/customXml" Target="../ink/ink2993.xml"/><Relationship Id="rId208" Type="http://schemas.openxmlformats.org/officeDocument/2006/relationships/customXml" Target="../ink/ink3000.xml"/><Relationship Id="rId229" Type="http://schemas.openxmlformats.org/officeDocument/2006/relationships/image" Target="../media/image5635.png"/><Relationship Id="rId240" Type="http://schemas.openxmlformats.org/officeDocument/2006/relationships/customXml" Target="../ink/ink3016.xml"/><Relationship Id="rId261" Type="http://schemas.openxmlformats.org/officeDocument/2006/relationships/image" Target="../media/image5651.png"/><Relationship Id="rId14" Type="http://schemas.openxmlformats.org/officeDocument/2006/relationships/image" Target="../media/image5531.png"/><Relationship Id="rId35" Type="http://schemas.openxmlformats.org/officeDocument/2006/relationships/customXml" Target="../ink/ink2911.xml"/><Relationship Id="rId56" Type="http://schemas.openxmlformats.org/officeDocument/2006/relationships/image" Target="../media/image5550.png"/><Relationship Id="rId77" Type="http://schemas.openxmlformats.org/officeDocument/2006/relationships/image" Target="../media/image5560.png"/><Relationship Id="rId100" Type="http://schemas.openxmlformats.org/officeDocument/2006/relationships/image" Target="../media/image5571.png"/><Relationship Id="rId282" Type="http://schemas.openxmlformats.org/officeDocument/2006/relationships/image" Target="../media/image5661.png"/><Relationship Id="rId8" Type="http://schemas.openxmlformats.org/officeDocument/2006/relationships/image" Target="../media/image5528.png"/><Relationship Id="rId98" Type="http://schemas.openxmlformats.org/officeDocument/2006/relationships/customXml" Target="../ink/ink2944.xml"/><Relationship Id="rId121" Type="http://schemas.openxmlformats.org/officeDocument/2006/relationships/customXml" Target="../ink/ink2956.xml"/><Relationship Id="rId142" Type="http://schemas.openxmlformats.org/officeDocument/2006/relationships/customXml" Target="../ink/ink2967.xml"/><Relationship Id="rId163" Type="http://schemas.openxmlformats.org/officeDocument/2006/relationships/image" Target="../media/image5602.png"/><Relationship Id="rId184" Type="http://schemas.openxmlformats.org/officeDocument/2006/relationships/customXml" Target="../ink/ink2988.xml"/><Relationship Id="rId219" Type="http://schemas.openxmlformats.org/officeDocument/2006/relationships/image" Target="../media/image5630.png"/><Relationship Id="rId230" Type="http://schemas.openxmlformats.org/officeDocument/2006/relationships/customXml" Target="../ink/ink3011.xml"/><Relationship Id="rId251" Type="http://schemas.openxmlformats.org/officeDocument/2006/relationships/image" Target="../media/image5646.png"/><Relationship Id="rId25" Type="http://schemas.openxmlformats.org/officeDocument/2006/relationships/customXml" Target="../ink/ink2906.xml"/><Relationship Id="rId46" Type="http://schemas.openxmlformats.org/officeDocument/2006/relationships/customXml" Target="../ink/ink2917.xml"/><Relationship Id="rId67" Type="http://schemas.openxmlformats.org/officeDocument/2006/relationships/image" Target="../media/image5555.png"/><Relationship Id="rId272" Type="http://schemas.openxmlformats.org/officeDocument/2006/relationships/customXml" Target="../ink/ink3032.xml"/><Relationship Id="rId88" Type="http://schemas.openxmlformats.org/officeDocument/2006/relationships/customXml" Target="../ink/ink2939.xml"/><Relationship Id="rId111" Type="http://schemas.openxmlformats.org/officeDocument/2006/relationships/customXml" Target="../ink/ink2951.xml"/><Relationship Id="rId132" Type="http://schemas.openxmlformats.org/officeDocument/2006/relationships/customXml" Target="../ink/ink2962.xml"/><Relationship Id="rId153" Type="http://schemas.openxmlformats.org/officeDocument/2006/relationships/image" Target="../media/image5597.png"/><Relationship Id="rId174" Type="http://schemas.openxmlformats.org/officeDocument/2006/relationships/customXml" Target="../ink/ink2983.xml"/><Relationship Id="rId195" Type="http://schemas.openxmlformats.org/officeDocument/2006/relationships/image" Target="../media/image5618.png"/><Relationship Id="rId209" Type="http://schemas.openxmlformats.org/officeDocument/2006/relationships/image" Target="../media/image5625.png"/><Relationship Id="rId220" Type="http://schemas.openxmlformats.org/officeDocument/2006/relationships/customXml" Target="../ink/ink3006.xml"/><Relationship Id="rId241" Type="http://schemas.openxmlformats.org/officeDocument/2006/relationships/image" Target="../media/image5641.png"/><Relationship Id="rId15" Type="http://schemas.openxmlformats.org/officeDocument/2006/relationships/customXml" Target="../ink/ink2901.xml"/><Relationship Id="rId36" Type="http://schemas.openxmlformats.org/officeDocument/2006/relationships/image" Target="../media/image5542.png"/><Relationship Id="rId57" Type="http://schemas.openxmlformats.org/officeDocument/2006/relationships/customXml" Target="../ink/ink2923.xml"/><Relationship Id="rId262" Type="http://schemas.openxmlformats.org/officeDocument/2006/relationships/customXml" Target="../ink/ink3027.xml"/><Relationship Id="rId283" Type="http://schemas.openxmlformats.org/officeDocument/2006/relationships/customXml" Target="../ink/ink3038.xml"/><Relationship Id="rId78" Type="http://schemas.openxmlformats.org/officeDocument/2006/relationships/customXml" Target="../ink/ink2934.xml"/><Relationship Id="rId99" Type="http://schemas.openxmlformats.org/officeDocument/2006/relationships/customXml" Target="../ink/ink2945.xml"/><Relationship Id="rId101" Type="http://schemas.openxmlformats.org/officeDocument/2006/relationships/customXml" Target="../ink/ink2946.xml"/><Relationship Id="rId122" Type="http://schemas.openxmlformats.org/officeDocument/2006/relationships/image" Target="../media/image5582.png"/><Relationship Id="rId143" Type="http://schemas.openxmlformats.org/officeDocument/2006/relationships/image" Target="../media/image5592.png"/><Relationship Id="rId164" Type="http://schemas.openxmlformats.org/officeDocument/2006/relationships/customXml" Target="../ink/ink2978.xml"/><Relationship Id="rId185" Type="http://schemas.openxmlformats.org/officeDocument/2006/relationships/image" Target="../media/image5613.png"/><Relationship Id="rId9" Type="http://schemas.openxmlformats.org/officeDocument/2006/relationships/customXml" Target="../ink/ink2898.xml"/><Relationship Id="rId210" Type="http://schemas.openxmlformats.org/officeDocument/2006/relationships/customXml" Target="../ink/ink3001.xml"/><Relationship Id="rId26" Type="http://schemas.openxmlformats.org/officeDocument/2006/relationships/image" Target="../media/image5537.png"/><Relationship Id="rId231" Type="http://schemas.openxmlformats.org/officeDocument/2006/relationships/image" Target="../media/image5636.png"/><Relationship Id="rId252" Type="http://schemas.openxmlformats.org/officeDocument/2006/relationships/customXml" Target="../ink/ink3022.xml"/><Relationship Id="rId273" Type="http://schemas.openxmlformats.org/officeDocument/2006/relationships/image" Target="../media/image5657.png"/><Relationship Id="rId47" Type="http://schemas.openxmlformats.org/officeDocument/2006/relationships/image" Target="../media/image5546.png"/><Relationship Id="rId68" Type="http://schemas.openxmlformats.org/officeDocument/2006/relationships/customXml" Target="../ink/ink2929.xml"/><Relationship Id="rId89" Type="http://schemas.openxmlformats.org/officeDocument/2006/relationships/image" Target="../media/image5566.png"/><Relationship Id="rId112" Type="http://schemas.openxmlformats.org/officeDocument/2006/relationships/image" Target="../media/image5577.png"/><Relationship Id="rId133" Type="http://schemas.openxmlformats.org/officeDocument/2006/relationships/image" Target="../media/image5587.png"/><Relationship Id="rId154" Type="http://schemas.openxmlformats.org/officeDocument/2006/relationships/customXml" Target="../ink/ink2973.xml"/><Relationship Id="rId175" Type="http://schemas.openxmlformats.org/officeDocument/2006/relationships/image" Target="../media/image5608.png"/><Relationship Id="rId196" Type="http://schemas.openxmlformats.org/officeDocument/2006/relationships/customXml" Target="../ink/ink2994.xml"/><Relationship Id="rId200" Type="http://schemas.openxmlformats.org/officeDocument/2006/relationships/customXml" Target="../ink/ink2996.xml"/><Relationship Id="rId16" Type="http://schemas.openxmlformats.org/officeDocument/2006/relationships/image" Target="../media/image5532.png"/><Relationship Id="rId221" Type="http://schemas.openxmlformats.org/officeDocument/2006/relationships/image" Target="../media/image5631.png"/><Relationship Id="rId242" Type="http://schemas.openxmlformats.org/officeDocument/2006/relationships/customXml" Target="../ink/ink3017.xml"/><Relationship Id="rId263" Type="http://schemas.openxmlformats.org/officeDocument/2006/relationships/image" Target="../media/image5652.png"/><Relationship Id="rId284" Type="http://schemas.openxmlformats.org/officeDocument/2006/relationships/image" Target="../media/image5662.png"/><Relationship Id="rId37" Type="http://schemas.openxmlformats.org/officeDocument/2006/relationships/customXml" Target="../ink/ink2912.xml"/><Relationship Id="rId58" Type="http://schemas.openxmlformats.org/officeDocument/2006/relationships/image" Target="../media/image5551.png"/><Relationship Id="rId79" Type="http://schemas.openxmlformats.org/officeDocument/2006/relationships/image" Target="../media/image5561.png"/><Relationship Id="rId102" Type="http://schemas.openxmlformats.org/officeDocument/2006/relationships/image" Target="../media/image5572.png"/><Relationship Id="rId123" Type="http://schemas.openxmlformats.org/officeDocument/2006/relationships/customXml" Target="../ink/ink2957.xml"/><Relationship Id="rId144" Type="http://schemas.openxmlformats.org/officeDocument/2006/relationships/customXml" Target="../ink/ink2968.xml"/><Relationship Id="rId90" Type="http://schemas.openxmlformats.org/officeDocument/2006/relationships/customXml" Target="../ink/ink2940.xml"/><Relationship Id="rId165" Type="http://schemas.openxmlformats.org/officeDocument/2006/relationships/image" Target="../media/image5603.png"/><Relationship Id="rId186" Type="http://schemas.openxmlformats.org/officeDocument/2006/relationships/customXml" Target="../ink/ink2989.xml"/><Relationship Id="rId211" Type="http://schemas.openxmlformats.org/officeDocument/2006/relationships/image" Target="../media/image5626.png"/><Relationship Id="rId232" Type="http://schemas.openxmlformats.org/officeDocument/2006/relationships/customXml" Target="../ink/ink3012.xml"/><Relationship Id="rId253" Type="http://schemas.openxmlformats.org/officeDocument/2006/relationships/image" Target="../media/image5647.png"/><Relationship Id="rId274" Type="http://schemas.openxmlformats.org/officeDocument/2006/relationships/customXml" Target="../ink/ink3033.xml"/><Relationship Id="rId27" Type="http://schemas.openxmlformats.org/officeDocument/2006/relationships/customXml" Target="../ink/ink2907.xml"/><Relationship Id="rId48" Type="http://schemas.openxmlformats.org/officeDocument/2006/relationships/customXml" Target="../ink/ink2918.xml"/><Relationship Id="rId69" Type="http://schemas.openxmlformats.org/officeDocument/2006/relationships/image" Target="../media/image5556.png"/><Relationship Id="rId113" Type="http://schemas.openxmlformats.org/officeDocument/2006/relationships/customXml" Target="../ink/ink2952.xml"/><Relationship Id="rId134" Type="http://schemas.openxmlformats.org/officeDocument/2006/relationships/customXml" Target="../ink/ink2963.xml"/><Relationship Id="rId80" Type="http://schemas.openxmlformats.org/officeDocument/2006/relationships/customXml" Target="../ink/ink2935.xml"/><Relationship Id="rId155" Type="http://schemas.openxmlformats.org/officeDocument/2006/relationships/image" Target="../media/image5598.png"/><Relationship Id="rId176" Type="http://schemas.openxmlformats.org/officeDocument/2006/relationships/customXml" Target="../ink/ink2984.xml"/><Relationship Id="rId197" Type="http://schemas.openxmlformats.org/officeDocument/2006/relationships/image" Target="../media/image5619.png"/><Relationship Id="rId201" Type="http://schemas.openxmlformats.org/officeDocument/2006/relationships/image" Target="../media/image5621.png"/><Relationship Id="rId222" Type="http://schemas.openxmlformats.org/officeDocument/2006/relationships/customXml" Target="../ink/ink3007.xml"/><Relationship Id="rId243" Type="http://schemas.openxmlformats.org/officeDocument/2006/relationships/image" Target="../media/image5642.png"/><Relationship Id="rId264" Type="http://schemas.openxmlformats.org/officeDocument/2006/relationships/customXml" Target="../ink/ink3028.xml"/><Relationship Id="rId285" Type="http://schemas.openxmlformats.org/officeDocument/2006/relationships/customXml" Target="../ink/ink3039.xml"/><Relationship Id="rId17" Type="http://schemas.openxmlformats.org/officeDocument/2006/relationships/customXml" Target="../ink/ink2902.xml"/><Relationship Id="rId38" Type="http://schemas.openxmlformats.org/officeDocument/2006/relationships/image" Target="../media/image5543.png"/><Relationship Id="rId59" Type="http://schemas.openxmlformats.org/officeDocument/2006/relationships/customXml" Target="../ink/ink2924.xml"/><Relationship Id="rId103" Type="http://schemas.openxmlformats.org/officeDocument/2006/relationships/customXml" Target="../ink/ink2947.xml"/><Relationship Id="rId124" Type="http://schemas.openxmlformats.org/officeDocument/2006/relationships/image" Target="../media/image5583.png"/><Relationship Id="rId70" Type="http://schemas.openxmlformats.org/officeDocument/2006/relationships/customXml" Target="../ink/ink2930.xml"/><Relationship Id="rId91" Type="http://schemas.openxmlformats.org/officeDocument/2006/relationships/image" Target="../media/image5567.png"/><Relationship Id="rId145" Type="http://schemas.openxmlformats.org/officeDocument/2006/relationships/image" Target="../media/image5593.png"/><Relationship Id="rId166" Type="http://schemas.openxmlformats.org/officeDocument/2006/relationships/customXml" Target="../ink/ink2979.xml"/><Relationship Id="rId187" Type="http://schemas.openxmlformats.org/officeDocument/2006/relationships/image" Target="../media/image5614.png"/><Relationship Id="rId1" Type="http://schemas.openxmlformats.org/officeDocument/2006/relationships/vmlDrawing" Target="../drawings/vmlDrawing9.vml"/><Relationship Id="rId212" Type="http://schemas.openxmlformats.org/officeDocument/2006/relationships/customXml" Target="../ink/ink3002.xml"/><Relationship Id="rId233" Type="http://schemas.openxmlformats.org/officeDocument/2006/relationships/image" Target="../media/image5637.png"/><Relationship Id="rId254" Type="http://schemas.openxmlformats.org/officeDocument/2006/relationships/customXml" Target="../ink/ink3023.xml"/><Relationship Id="rId28" Type="http://schemas.openxmlformats.org/officeDocument/2006/relationships/image" Target="../media/image5538.png"/><Relationship Id="rId49" Type="http://schemas.openxmlformats.org/officeDocument/2006/relationships/customXml" Target="../ink/ink2919.xml"/><Relationship Id="rId114" Type="http://schemas.openxmlformats.org/officeDocument/2006/relationships/image" Target="../media/image5578.png"/><Relationship Id="rId275" Type="http://schemas.openxmlformats.org/officeDocument/2006/relationships/customXml" Target="../ink/ink3034.xml"/><Relationship Id="rId60" Type="http://schemas.openxmlformats.org/officeDocument/2006/relationships/customXml" Target="../ink/ink2925.xml"/><Relationship Id="rId81" Type="http://schemas.openxmlformats.org/officeDocument/2006/relationships/image" Target="../media/image5562.png"/><Relationship Id="rId135" Type="http://schemas.openxmlformats.org/officeDocument/2006/relationships/image" Target="../media/image5588.png"/><Relationship Id="rId156" Type="http://schemas.openxmlformats.org/officeDocument/2006/relationships/customXml" Target="../ink/ink2974.xml"/><Relationship Id="rId177" Type="http://schemas.openxmlformats.org/officeDocument/2006/relationships/image" Target="../media/image5609.png"/><Relationship Id="rId198" Type="http://schemas.openxmlformats.org/officeDocument/2006/relationships/customXml" Target="../ink/ink2995.xml"/><Relationship Id="rId202" Type="http://schemas.openxmlformats.org/officeDocument/2006/relationships/customXml" Target="../ink/ink2997.xml"/><Relationship Id="rId223" Type="http://schemas.openxmlformats.org/officeDocument/2006/relationships/image" Target="../media/image5632.png"/><Relationship Id="rId244" Type="http://schemas.openxmlformats.org/officeDocument/2006/relationships/customXml" Target="../ink/ink3018.xml"/><Relationship Id="rId18" Type="http://schemas.openxmlformats.org/officeDocument/2006/relationships/image" Target="../media/image5533.png"/><Relationship Id="rId39" Type="http://schemas.openxmlformats.org/officeDocument/2006/relationships/customXml" Target="../ink/ink2913.xml"/><Relationship Id="rId265" Type="http://schemas.openxmlformats.org/officeDocument/2006/relationships/image" Target="../media/image5653.png"/><Relationship Id="rId286" Type="http://schemas.openxmlformats.org/officeDocument/2006/relationships/image" Target="../media/image5663.png"/><Relationship Id="rId50" Type="http://schemas.openxmlformats.org/officeDocument/2006/relationships/image" Target="../media/image5547.png"/><Relationship Id="rId104" Type="http://schemas.openxmlformats.org/officeDocument/2006/relationships/image" Target="../media/image5573.png"/><Relationship Id="rId125" Type="http://schemas.openxmlformats.org/officeDocument/2006/relationships/customXml" Target="../ink/ink2958.xml"/><Relationship Id="rId146" Type="http://schemas.openxmlformats.org/officeDocument/2006/relationships/customXml" Target="../ink/ink2969.xml"/><Relationship Id="rId167" Type="http://schemas.openxmlformats.org/officeDocument/2006/relationships/image" Target="../media/image5604.png"/><Relationship Id="rId188" Type="http://schemas.openxmlformats.org/officeDocument/2006/relationships/customXml" Target="../ink/ink2990.xml"/><Relationship Id="rId71" Type="http://schemas.openxmlformats.org/officeDocument/2006/relationships/image" Target="../media/image5557.png"/><Relationship Id="rId92" Type="http://schemas.openxmlformats.org/officeDocument/2006/relationships/customXml" Target="../ink/ink2941.xml"/><Relationship Id="rId213" Type="http://schemas.openxmlformats.org/officeDocument/2006/relationships/image" Target="../media/image5627.png"/><Relationship Id="rId234" Type="http://schemas.openxmlformats.org/officeDocument/2006/relationships/customXml" Target="../ink/ink3013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908.xml"/><Relationship Id="rId255" Type="http://schemas.openxmlformats.org/officeDocument/2006/relationships/image" Target="../media/image5648.png"/><Relationship Id="rId276" Type="http://schemas.openxmlformats.org/officeDocument/2006/relationships/image" Target="../media/image5658.png"/><Relationship Id="rId40" Type="http://schemas.openxmlformats.org/officeDocument/2006/relationships/image" Target="../media/image5506.png"/><Relationship Id="rId115" Type="http://schemas.openxmlformats.org/officeDocument/2006/relationships/customXml" Target="../ink/ink2953.xml"/><Relationship Id="rId136" Type="http://schemas.openxmlformats.org/officeDocument/2006/relationships/customXml" Target="../ink/ink2964.xml"/><Relationship Id="rId157" Type="http://schemas.openxmlformats.org/officeDocument/2006/relationships/image" Target="../media/image5599.png"/><Relationship Id="rId178" Type="http://schemas.openxmlformats.org/officeDocument/2006/relationships/customXml" Target="../ink/ink2985.xml"/><Relationship Id="rId61" Type="http://schemas.openxmlformats.org/officeDocument/2006/relationships/image" Target="../media/image5552.png"/><Relationship Id="rId82" Type="http://schemas.openxmlformats.org/officeDocument/2006/relationships/customXml" Target="../ink/ink2936.xml"/><Relationship Id="rId199" Type="http://schemas.openxmlformats.org/officeDocument/2006/relationships/image" Target="../media/image5620.png"/><Relationship Id="rId203" Type="http://schemas.openxmlformats.org/officeDocument/2006/relationships/image" Target="../media/image5622.png"/><Relationship Id="rId19" Type="http://schemas.openxmlformats.org/officeDocument/2006/relationships/customXml" Target="../ink/ink2903.xml"/><Relationship Id="rId224" Type="http://schemas.openxmlformats.org/officeDocument/2006/relationships/customXml" Target="../ink/ink3008.xml"/><Relationship Id="rId245" Type="http://schemas.openxmlformats.org/officeDocument/2006/relationships/image" Target="../media/image5643.png"/><Relationship Id="rId266" Type="http://schemas.openxmlformats.org/officeDocument/2006/relationships/customXml" Target="../ink/ink3029.xml"/><Relationship Id="rId287" Type="http://schemas.openxmlformats.org/officeDocument/2006/relationships/customXml" Target="../ink/ink3040.xml"/><Relationship Id="rId30" Type="http://schemas.openxmlformats.org/officeDocument/2006/relationships/image" Target="../media/image5539.png"/><Relationship Id="rId105" Type="http://schemas.openxmlformats.org/officeDocument/2006/relationships/customXml" Target="../ink/ink2948.xml"/><Relationship Id="rId126" Type="http://schemas.openxmlformats.org/officeDocument/2006/relationships/image" Target="../media/image5584.png"/><Relationship Id="rId147" Type="http://schemas.openxmlformats.org/officeDocument/2006/relationships/image" Target="../media/image5594.png"/><Relationship Id="rId168" Type="http://schemas.openxmlformats.org/officeDocument/2006/relationships/customXml" Target="../ink/ink2980.xml"/><Relationship Id="rId51" Type="http://schemas.openxmlformats.org/officeDocument/2006/relationships/customXml" Target="../ink/ink2920.xml"/><Relationship Id="rId72" Type="http://schemas.openxmlformats.org/officeDocument/2006/relationships/customXml" Target="../ink/ink2931.xml"/><Relationship Id="rId93" Type="http://schemas.openxmlformats.org/officeDocument/2006/relationships/image" Target="../media/image5568.png"/><Relationship Id="rId189" Type="http://schemas.openxmlformats.org/officeDocument/2006/relationships/image" Target="../media/image5615.png"/><Relationship Id="rId3" Type="http://schemas.openxmlformats.org/officeDocument/2006/relationships/image" Target="../media/image63.emf"/><Relationship Id="rId214" Type="http://schemas.openxmlformats.org/officeDocument/2006/relationships/customXml" Target="../ink/ink3003.xml"/><Relationship Id="rId235" Type="http://schemas.openxmlformats.org/officeDocument/2006/relationships/image" Target="../media/image5638.png"/><Relationship Id="rId256" Type="http://schemas.openxmlformats.org/officeDocument/2006/relationships/customXml" Target="../ink/ink3024.xml"/><Relationship Id="rId277" Type="http://schemas.openxmlformats.org/officeDocument/2006/relationships/customXml" Target="../ink/ink3035.xml"/><Relationship Id="rId116" Type="http://schemas.openxmlformats.org/officeDocument/2006/relationships/image" Target="../media/image5579.png"/><Relationship Id="rId137" Type="http://schemas.openxmlformats.org/officeDocument/2006/relationships/image" Target="../media/image5589.png"/><Relationship Id="rId158" Type="http://schemas.openxmlformats.org/officeDocument/2006/relationships/customXml" Target="../ink/ink2975.xml"/><Relationship Id="rId20" Type="http://schemas.openxmlformats.org/officeDocument/2006/relationships/image" Target="../media/image5534.png"/><Relationship Id="rId41" Type="http://schemas.openxmlformats.org/officeDocument/2006/relationships/customXml" Target="../ink/ink2914.xml"/><Relationship Id="rId62" Type="http://schemas.openxmlformats.org/officeDocument/2006/relationships/customXml" Target="../ink/ink2926.xml"/><Relationship Id="rId83" Type="http://schemas.openxmlformats.org/officeDocument/2006/relationships/image" Target="../media/image5563.png"/><Relationship Id="rId179" Type="http://schemas.openxmlformats.org/officeDocument/2006/relationships/image" Target="../media/image5610.png"/><Relationship Id="rId190" Type="http://schemas.openxmlformats.org/officeDocument/2006/relationships/customXml" Target="../ink/ink2991.xml"/><Relationship Id="rId204" Type="http://schemas.openxmlformats.org/officeDocument/2006/relationships/customXml" Target="../ink/ink2998.xml"/><Relationship Id="rId225" Type="http://schemas.openxmlformats.org/officeDocument/2006/relationships/image" Target="../media/image5633.png"/><Relationship Id="rId246" Type="http://schemas.openxmlformats.org/officeDocument/2006/relationships/customXml" Target="../ink/ink3019.xml"/><Relationship Id="rId267" Type="http://schemas.openxmlformats.org/officeDocument/2006/relationships/image" Target="../media/image5654.png"/><Relationship Id="rId288" Type="http://schemas.openxmlformats.org/officeDocument/2006/relationships/image" Target="../media/image5664.png"/><Relationship Id="rId106" Type="http://schemas.openxmlformats.org/officeDocument/2006/relationships/image" Target="../media/image5574.png"/><Relationship Id="rId127" Type="http://schemas.openxmlformats.org/officeDocument/2006/relationships/customXml" Target="../ink/ink2959.xml"/><Relationship Id="rId10" Type="http://schemas.openxmlformats.org/officeDocument/2006/relationships/image" Target="../media/image5529.png"/><Relationship Id="rId31" Type="http://schemas.openxmlformats.org/officeDocument/2006/relationships/customXml" Target="../ink/ink2909.xml"/><Relationship Id="rId52" Type="http://schemas.openxmlformats.org/officeDocument/2006/relationships/image" Target="../media/image5548.png"/><Relationship Id="rId73" Type="http://schemas.openxmlformats.org/officeDocument/2006/relationships/image" Target="../media/image5558.png"/><Relationship Id="rId94" Type="http://schemas.openxmlformats.org/officeDocument/2006/relationships/customXml" Target="../ink/ink2942.xml"/><Relationship Id="rId148" Type="http://schemas.openxmlformats.org/officeDocument/2006/relationships/customXml" Target="../ink/ink2970.xml"/><Relationship Id="rId169" Type="http://schemas.openxmlformats.org/officeDocument/2006/relationships/image" Target="../media/image5605.png"/><Relationship Id="rId4" Type="http://schemas.openxmlformats.org/officeDocument/2006/relationships/image" Target="../media/image64.emf"/><Relationship Id="rId180" Type="http://schemas.openxmlformats.org/officeDocument/2006/relationships/customXml" Target="../ink/ink2986.xml"/><Relationship Id="rId215" Type="http://schemas.openxmlformats.org/officeDocument/2006/relationships/image" Target="../media/image5628.png"/><Relationship Id="rId236" Type="http://schemas.openxmlformats.org/officeDocument/2006/relationships/customXml" Target="../ink/ink3014.xml"/><Relationship Id="rId257" Type="http://schemas.openxmlformats.org/officeDocument/2006/relationships/image" Target="../media/image5649.png"/><Relationship Id="rId278" Type="http://schemas.openxmlformats.org/officeDocument/2006/relationships/image" Target="../media/image5659.png"/><Relationship Id="rId42" Type="http://schemas.openxmlformats.org/officeDocument/2006/relationships/image" Target="../media/image5544.png"/><Relationship Id="rId84" Type="http://schemas.openxmlformats.org/officeDocument/2006/relationships/customXml" Target="../ink/ink2937.xml"/><Relationship Id="rId138" Type="http://schemas.openxmlformats.org/officeDocument/2006/relationships/customXml" Target="../ink/ink2965.xml"/><Relationship Id="rId191" Type="http://schemas.openxmlformats.org/officeDocument/2006/relationships/image" Target="../media/image5616.png"/><Relationship Id="rId205" Type="http://schemas.openxmlformats.org/officeDocument/2006/relationships/image" Target="../media/image5623.png"/><Relationship Id="rId247" Type="http://schemas.openxmlformats.org/officeDocument/2006/relationships/image" Target="../media/image5644.png"/><Relationship Id="rId107" Type="http://schemas.openxmlformats.org/officeDocument/2006/relationships/customXml" Target="../ink/ink2949.xml"/><Relationship Id="rId289" Type="http://schemas.openxmlformats.org/officeDocument/2006/relationships/oleObject" Target="../embeddings/oleObject24.bin"/><Relationship Id="rId11" Type="http://schemas.openxmlformats.org/officeDocument/2006/relationships/customXml" Target="../ink/ink2899.xml"/><Relationship Id="rId53" Type="http://schemas.openxmlformats.org/officeDocument/2006/relationships/customXml" Target="../ink/ink2921.xml"/><Relationship Id="rId149" Type="http://schemas.openxmlformats.org/officeDocument/2006/relationships/image" Target="../media/image5595.png"/><Relationship Id="rId95" Type="http://schemas.openxmlformats.org/officeDocument/2006/relationships/image" Target="../media/image5569.png"/><Relationship Id="rId160" Type="http://schemas.openxmlformats.org/officeDocument/2006/relationships/customXml" Target="../ink/ink2976.xml"/><Relationship Id="rId216" Type="http://schemas.openxmlformats.org/officeDocument/2006/relationships/customXml" Target="../ink/ink3004.xml"/><Relationship Id="rId258" Type="http://schemas.openxmlformats.org/officeDocument/2006/relationships/customXml" Target="../ink/ink3025.xml"/><Relationship Id="rId22" Type="http://schemas.openxmlformats.org/officeDocument/2006/relationships/image" Target="../media/image5535.png"/><Relationship Id="rId64" Type="http://schemas.openxmlformats.org/officeDocument/2006/relationships/customXml" Target="../ink/ink2927.xml"/><Relationship Id="rId118" Type="http://schemas.openxmlformats.org/officeDocument/2006/relationships/image" Target="../media/image5580.png"/><Relationship Id="rId171" Type="http://schemas.openxmlformats.org/officeDocument/2006/relationships/image" Target="../media/image5606.png"/><Relationship Id="rId227" Type="http://schemas.openxmlformats.org/officeDocument/2006/relationships/image" Target="../media/image5634.png"/></Relationships>
</file>

<file path=ppt/slides/_rels/slide2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050.xml"/><Relationship Id="rId170" Type="http://schemas.openxmlformats.org/officeDocument/2006/relationships/image" Target="../media/image5748.png"/><Relationship Id="rId268" Type="http://schemas.openxmlformats.org/officeDocument/2006/relationships/image" Target="../media/image5796.png"/><Relationship Id="rId475" Type="http://schemas.openxmlformats.org/officeDocument/2006/relationships/image" Target="../media/image5899.png"/><Relationship Id="rId682" Type="http://schemas.openxmlformats.org/officeDocument/2006/relationships/customXml" Target="../ink/ink3385.xml"/><Relationship Id="rId128" Type="http://schemas.openxmlformats.org/officeDocument/2006/relationships/image" Target="../media/image5728.png"/><Relationship Id="rId335" Type="http://schemas.openxmlformats.org/officeDocument/2006/relationships/customXml" Target="../ink/ink3209.xml"/><Relationship Id="rId542" Type="http://schemas.openxmlformats.org/officeDocument/2006/relationships/customXml" Target="../ink/ink3313.xml"/><Relationship Id="rId987" Type="http://schemas.openxmlformats.org/officeDocument/2006/relationships/image" Target="../media/image6140.png"/><Relationship Id="rId1172" Type="http://schemas.openxmlformats.org/officeDocument/2006/relationships/image" Target="../media/image6232.png"/><Relationship Id="rId402" Type="http://schemas.openxmlformats.org/officeDocument/2006/relationships/customXml" Target="../ink/ink3243.xml"/><Relationship Id="rId847" Type="http://schemas.openxmlformats.org/officeDocument/2006/relationships/customXml" Target="../ink/ink3479.xml"/><Relationship Id="rId1032" Type="http://schemas.openxmlformats.org/officeDocument/2006/relationships/image" Target="../media/image6162.png"/><Relationship Id="rId707" Type="http://schemas.openxmlformats.org/officeDocument/2006/relationships/image" Target="../media/image6013.png"/><Relationship Id="rId914" Type="http://schemas.openxmlformats.org/officeDocument/2006/relationships/image" Target="../media/image6104.png"/><Relationship Id="rId1337" Type="http://schemas.openxmlformats.org/officeDocument/2006/relationships/customXml" Target="../ink/ink3726.xml"/><Relationship Id="rId43" Type="http://schemas.openxmlformats.org/officeDocument/2006/relationships/customXml" Target="../ink/ink3061.xml"/><Relationship Id="rId192" Type="http://schemas.openxmlformats.org/officeDocument/2006/relationships/image" Target="../media/image5759.png"/><Relationship Id="rId497" Type="http://schemas.openxmlformats.org/officeDocument/2006/relationships/image" Target="../media/image5910.png"/><Relationship Id="rId357" Type="http://schemas.openxmlformats.org/officeDocument/2006/relationships/customXml" Target="../ink/ink3220.xml"/><Relationship Id="rId1194" Type="http://schemas.openxmlformats.org/officeDocument/2006/relationships/image" Target="../media/image6243.png"/><Relationship Id="rId217" Type="http://schemas.openxmlformats.org/officeDocument/2006/relationships/customXml" Target="../ink/ink3149.xml"/><Relationship Id="rId564" Type="http://schemas.openxmlformats.org/officeDocument/2006/relationships/image" Target="../media/image5943.png"/><Relationship Id="rId771" Type="http://schemas.openxmlformats.org/officeDocument/2006/relationships/image" Target="../media/image6045.png"/><Relationship Id="rId869" Type="http://schemas.openxmlformats.org/officeDocument/2006/relationships/customXml" Target="../ink/ink3490.xml"/><Relationship Id="rId424" Type="http://schemas.openxmlformats.org/officeDocument/2006/relationships/customXml" Target="../ink/ink3254.xml"/><Relationship Id="rId631" Type="http://schemas.openxmlformats.org/officeDocument/2006/relationships/image" Target="../media/image5975.png"/><Relationship Id="rId729" Type="http://schemas.openxmlformats.org/officeDocument/2006/relationships/image" Target="../media/image6024.png"/><Relationship Id="rId1054" Type="http://schemas.openxmlformats.org/officeDocument/2006/relationships/image" Target="../media/image6173.png"/><Relationship Id="rId1261" Type="http://schemas.openxmlformats.org/officeDocument/2006/relationships/customXml" Target="../ink/ink3688.xml"/><Relationship Id="rId936" Type="http://schemas.openxmlformats.org/officeDocument/2006/relationships/customXml" Target="../ink/ink3525.xml"/><Relationship Id="rId1121" Type="http://schemas.openxmlformats.org/officeDocument/2006/relationships/customXml" Target="../ink/ink3618.xml"/><Relationship Id="rId1219" Type="http://schemas.openxmlformats.org/officeDocument/2006/relationships/customXml" Target="../ink/ink3667.xml"/><Relationship Id="rId65" Type="http://schemas.openxmlformats.org/officeDocument/2006/relationships/customXml" Target="../ink/ink3072.xml"/><Relationship Id="rId281" Type="http://schemas.openxmlformats.org/officeDocument/2006/relationships/customXml" Target="../ink/ink3182.xml"/><Relationship Id="rId141" Type="http://schemas.openxmlformats.org/officeDocument/2006/relationships/customXml" Target="../ink/ink3110.xml"/><Relationship Id="rId379" Type="http://schemas.openxmlformats.org/officeDocument/2006/relationships/image" Target="../media/image5851.png"/><Relationship Id="rId586" Type="http://schemas.openxmlformats.org/officeDocument/2006/relationships/image" Target="../media/image5954.png"/><Relationship Id="rId793" Type="http://schemas.openxmlformats.org/officeDocument/2006/relationships/image" Target="../media/image6056.png"/><Relationship Id="rId7" Type="http://schemas.openxmlformats.org/officeDocument/2006/relationships/customXml" Target="../ink/ink3043.xml"/><Relationship Id="rId239" Type="http://schemas.openxmlformats.org/officeDocument/2006/relationships/customXml" Target="../ink/ink3161.xml"/><Relationship Id="rId446" Type="http://schemas.openxmlformats.org/officeDocument/2006/relationships/customXml" Target="../ink/ink3265.xml"/><Relationship Id="rId653" Type="http://schemas.openxmlformats.org/officeDocument/2006/relationships/image" Target="../media/image5986.png"/><Relationship Id="rId1076" Type="http://schemas.openxmlformats.org/officeDocument/2006/relationships/image" Target="../media/image6184.png"/><Relationship Id="rId1283" Type="http://schemas.openxmlformats.org/officeDocument/2006/relationships/customXml" Target="../ink/ink3699.xml"/><Relationship Id="rId306" Type="http://schemas.openxmlformats.org/officeDocument/2006/relationships/image" Target="../media/image5815.png"/><Relationship Id="rId860" Type="http://schemas.openxmlformats.org/officeDocument/2006/relationships/image" Target="../media/image6078.png"/><Relationship Id="rId958" Type="http://schemas.openxmlformats.org/officeDocument/2006/relationships/customXml" Target="../ink/ink3536.xml"/><Relationship Id="rId1143" Type="http://schemas.openxmlformats.org/officeDocument/2006/relationships/customXml" Target="../ink/ink3629.xml"/><Relationship Id="rId87" Type="http://schemas.openxmlformats.org/officeDocument/2006/relationships/customXml" Target="../ink/ink3083.xml"/><Relationship Id="rId513" Type="http://schemas.openxmlformats.org/officeDocument/2006/relationships/image" Target="../media/image5918.png"/><Relationship Id="rId720" Type="http://schemas.openxmlformats.org/officeDocument/2006/relationships/customXml" Target="../ink/ink3404.xml"/><Relationship Id="rId818" Type="http://schemas.openxmlformats.org/officeDocument/2006/relationships/customXml" Target="../ink/ink3461.xml"/><Relationship Id="rId1003" Type="http://schemas.openxmlformats.org/officeDocument/2006/relationships/customXml" Target="../ink/ink3559.xml"/><Relationship Id="rId1210" Type="http://schemas.openxmlformats.org/officeDocument/2006/relationships/image" Target="../media/image6251.png"/><Relationship Id="rId1308" Type="http://schemas.openxmlformats.org/officeDocument/2006/relationships/image" Target="../media/image6300.png"/><Relationship Id="rId14" Type="http://schemas.openxmlformats.org/officeDocument/2006/relationships/image" Target="../media/image5672.png"/><Relationship Id="rId163" Type="http://schemas.openxmlformats.org/officeDocument/2006/relationships/customXml" Target="../ink/ink3122.xml"/><Relationship Id="rId370" Type="http://schemas.openxmlformats.org/officeDocument/2006/relationships/customXml" Target="../ink/ink3227.xml"/><Relationship Id="rId230" Type="http://schemas.openxmlformats.org/officeDocument/2006/relationships/customXml" Target="../ink/ink3156.xml"/><Relationship Id="rId468" Type="http://schemas.openxmlformats.org/officeDocument/2006/relationships/customXml" Target="../ink/ink3276.xml"/><Relationship Id="rId675" Type="http://schemas.openxmlformats.org/officeDocument/2006/relationships/image" Target="../media/image5997.png"/><Relationship Id="rId882" Type="http://schemas.openxmlformats.org/officeDocument/2006/relationships/customXml" Target="../ink/ink3497.xml"/><Relationship Id="rId1098" Type="http://schemas.openxmlformats.org/officeDocument/2006/relationships/image" Target="../media/image6195.png"/><Relationship Id="rId328" Type="http://schemas.openxmlformats.org/officeDocument/2006/relationships/image" Target="../media/image5826.png"/><Relationship Id="rId535" Type="http://schemas.openxmlformats.org/officeDocument/2006/relationships/image" Target="../media/image5929.png"/><Relationship Id="rId742" Type="http://schemas.openxmlformats.org/officeDocument/2006/relationships/customXml" Target="../ink/ink3415.xml"/><Relationship Id="rId1165" Type="http://schemas.openxmlformats.org/officeDocument/2006/relationships/customXml" Target="../ink/ink3640.xml"/><Relationship Id="rId602" Type="http://schemas.openxmlformats.org/officeDocument/2006/relationships/customXml" Target="../ink/ink3344.xml"/><Relationship Id="rId1025" Type="http://schemas.openxmlformats.org/officeDocument/2006/relationships/customXml" Target="../ink/ink3570.xml"/><Relationship Id="rId1232" Type="http://schemas.openxmlformats.org/officeDocument/2006/relationships/image" Target="../media/image6262.png"/><Relationship Id="rId907" Type="http://schemas.openxmlformats.org/officeDocument/2006/relationships/customXml" Target="../ink/ink3510.xml"/><Relationship Id="rId36" Type="http://schemas.openxmlformats.org/officeDocument/2006/relationships/image" Target="../media/image5683.png"/><Relationship Id="rId185" Type="http://schemas.openxmlformats.org/officeDocument/2006/relationships/customXml" Target="../ink/ink3133.xml"/><Relationship Id="rId392" Type="http://schemas.openxmlformats.org/officeDocument/2006/relationships/customXml" Target="../ink/ink3238.xml"/><Relationship Id="rId697" Type="http://schemas.openxmlformats.org/officeDocument/2006/relationships/image" Target="../media/image6008.png"/><Relationship Id="rId252" Type="http://schemas.openxmlformats.org/officeDocument/2006/relationships/image" Target="../media/image5788.png"/><Relationship Id="rId1187" Type="http://schemas.openxmlformats.org/officeDocument/2006/relationships/customXml" Target="../ink/ink3651.xml"/><Relationship Id="rId112" Type="http://schemas.openxmlformats.org/officeDocument/2006/relationships/image" Target="../media/image5720.png"/><Relationship Id="rId557" Type="http://schemas.openxmlformats.org/officeDocument/2006/relationships/image" Target="../media/image5940.png"/><Relationship Id="rId764" Type="http://schemas.openxmlformats.org/officeDocument/2006/relationships/customXml" Target="../ink/ink3426.xml"/><Relationship Id="rId971" Type="http://schemas.openxmlformats.org/officeDocument/2006/relationships/image" Target="../media/image6132.png"/><Relationship Id="rId417" Type="http://schemas.openxmlformats.org/officeDocument/2006/relationships/image" Target="../media/image5870.png"/><Relationship Id="rId624" Type="http://schemas.openxmlformats.org/officeDocument/2006/relationships/customXml" Target="../ink/ink3356.xml"/><Relationship Id="rId831" Type="http://schemas.openxmlformats.org/officeDocument/2006/relationships/customXml" Target="../ink/ink3471.xml"/><Relationship Id="rId1047" Type="http://schemas.openxmlformats.org/officeDocument/2006/relationships/customXml" Target="../ink/ink3581.xml"/><Relationship Id="rId1254" Type="http://schemas.openxmlformats.org/officeDocument/2006/relationships/image" Target="../media/image6273.png"/><Relationship Id="rId929" Type="http://schemas.openxmlformats.org/officeDocument/2006/relationships/image" Target="../media/image6111.png"/><Relationship Id="rId1114" Type="http://schemas.openxmlformats.org/officeDocument/2006/relationships/image" Target="../media/image6203.png"/><Relationship Id="rId1321" Type="http://schemas.openxmlformats.org/officeDocument/2006/relationships/customXml" Target="../ink/ink3718.xml"/><Relationship Id="rId58" Type="http://schemas.openxmlformats.org/officeDocument/2006/relationships/image" Target="../media/image5693.png"/><Relationship Id="rId274" Type="http://schemas.openxmlformats.org/officeDocument/2006/relationships/image" Target="../media/image5799.png"/><Relationship Id="rId481" Type="http://schemas.openxmlformats.org/officeDocument/2006/relationships/image" Target="../media/image5902.png"/><Relationship Id="rId134" Type="http://schemas.openxmlformats.org/officeDocument/2006/relationships/image" Target="../media/image5731.png"/><Relationship Id="rId579" Type="http://schemas.openxmlformats.org/officeDocument/2006/relationships/customXml" Target="../ink/ink3332.xml"/><Relationship Id="rId786" Type="http://schemas.openxmlformats.org/officeDocument/2006/relationships/customXml" Target="../ink/ink3437.xml"/><Relationship Id="rId993" Type="http://schemas.openxmlformats.org/officeDocument/2006/relationships/customXml" Target="../ink/ink3554.xml"/><Relationship Id="rId341" Type="http://schemas.openxmlformats.org/officeDocument/2006/relationships/customXml" Target="../ink/ink3212.xml"/><Relationship Id="rId439" Type="http://schemas.openxmlformats.org/officeDocument/2006/relationships/image" Target="../media/image5881.png"/><Relationship Id="rId646" Type="http://schemas.openxmlformats.org/officeDocument/2006/relationships/customXml" Target="../ink/ink3367.xml"/><Relationship Id="rId1069" Type="http://schemas.openxmlformats.org/officeDocument/2006/relationships/customXml" Target="../ink/ink3592.xml"/><Relationship Id="rId1276" Type="http://schemas.openxmlformats.org/officeDocument/2006/relationships/image" Target="../media/image6284.png"/><Relationship Id="rId201" Type="http://schemas.openxmlformats.org/officeDocument/2006/relationships/customXml" Target="../ink/ink3141.xml"/><Relationship Id="rId506" Type="http://schemas.openxmlformats.org/officeDocument/2006/relationships/customXml" Target="../ink/ink3295.xml"/><Relationship Id="rId853" Type="http://schemas.openxmlformats.org/officeDocument/2006/relationships/customXml" Target="../ink/ink3482.xml"/><Relationship Id="rId1136" Type="http://schemas.openxmlformats.org/officeDocument/2006/relationships/image" Target="../media/image6214.png"/><Relationship Id="rId713" Type="http://schemas.openxmlformats.org/officeDocument/2006/relationships/image" Target="../media/image6016.png"/><Relationship Id="rId920" Type="http://schemas.openxmlformats.org/officeDocument/2006/relationships/image" Target="../media/image6107.png"/><Relationship Id="rId1203" Type="http://schemas.openxmlformats.org/officeDocument/2006/relationships/customXml" Target="../ink/ink3659.xml"/><Relationship Id="rId296" Type="http://schemas.openxmlformats.org/officeDocument/2006/relationships/image" Target="../media/image5810.png"/><Relationship Id="rId156" Type="http://schemas.openxmlformats.org/officeDocument/2006/relationships/image" Target="../media/image5741.png"/><Relationship Id="rId363" Type="http://schemas.openxmlformats.org/officeDocument/2006/relationships/customXml" Target="../ink/ink3223.xml"/><Relationship Id="rId570" Type="http://schemas.openxmlformats.org/officeDocument/2006/relationships/image" Target="../media/image5946.png"/><Relationship Id="rId223" Type="http://schemas.openxmlformats.org/officeDocument/2006/relationships/customXml" Target="../ink/ink3152.xml"/><Relationship Id="rId430" Type="http://schemas.openxmlformats.org/officeDocument/2006/relationships/customXml" Target="../ink/ink3257.xml"/><Relationship Id="rId668" Type="http://schemas.openxmlformats.org/officeDocument/2006/relationships/customXml" Target="../ink/ink3378.xml"/><Relationship Id="rId875" Type="http://schemas.openxmlformats.org/officeDocument/2006/relationships/customXml" Target="../ink/ink3493.xml"/><Relationship Id="rId1060" Type="http://schemas.openxmlformats.org/officeDocument/2006/relationships/image" Target="../media/image6176.png"/><Relationship Id="rId1298" Type="http://schemas.openxmlformats.org/officeDocument/2006/relationships/image" Target="../media/image6295.png"/><Relationship Id="rId528" Type="http://schemas.openxmlformats.org/officeDocument/2006/relationships/customXml" Target="../ink/ink3306.xml"/><Relationship Id="rId735" Type="http://schemas.openxmlformats.org/officeDocument/2006/relationships/image" Target="../media/image6027.png"/><Relationship Id="rId942" Type="http://schemas.openxmlformats.org/officeDocument/2006/relationships/customXml" Target="../ink/ink3528.xml"/><Relationship Id="rId1158" Type="http://schemas.openxmlformats.org/officeDocument/2006/relationships/image" Target="../media/image6225.png"/><Relationship Id="rId1018" Type="http://schemas.openxmlformats.org/officeDocument/2006/relationships/image" Target="../media/image6155.png"/><Relationship Id="rId1225" Type="http://schemas.openxmlformats.org/officeDocument/2006/relationships/customXml" Target="../ink/ink3670.xml"/><Relationship Id="rId71" Type="http://schemas.openxmlformats.org/officeDocument/2006/relationships/customXml" Target="../ink/ink3075.xml"/><Relationship Id="rId802" Type="http://schemas.openxmlformats.org/officeDocument/2006/relationships/customXml" Target="../ink/ink3445.xml"/><Relationship Id="rId29" Type="http://schemas.openxmlformats.org/officeDocument/2006/relationships/customXml" Target="../ink/ink3054.xml"/><Relationship Id="rId178" Type="http://schemas.openxmlformats.org/officeDocument/2006/relationships/image" Target="../media/image5752.png"/><Relationship Id="rId385" Type="http://schemas.openxmlformats.org/officeDocument/2006/relationships/image" Target="../media/image5854.png"/><Relationship Id="rId592" Type="http://schemas.openxmlformats.org/officeDocument/2006/relationships/customXml" Target="../ink/ink3339.xml"/><Relationship Id="rId245" Type="http://schemas.openxmlformats.org/officeDocument/2006/relationships/customXml" Target="../ink/ink3164.xml"/><Relationship Id="rId452" Type="http://schemas.openxmlformats.org/officeDocument/2006/relationships/customXml" Target="../ink/ink3268.xml"/><Relationship Id="rId897" Type="http://schemas.openxmlformats.org/officeDocument/2006/relationships/customXml" Target="../ink/ink3505.xml"/><Relationship Id="rId1082" Type="http://schemas.openxmlformats.org/officeDocument/2006/relationships/image" Target="../media/image6187.png"/><Relationship Id="rId105" Type="http://schemas.openxmlformats.org/officeDocument/2006/relationships/customXml" Target="../ink/ink3092.xml"/><Relationship Id="rId312" Type="http://schemas.openxmlformats.org/officeDocument/2006/relationships/image" Target="../media/image5818.png"/><Relationship Id="rId757" Type="http://schemas.openxmlformats.org/officeDocument/2006/relationships/image" Target="../media/image6038.png"/><Relationship Id="rId964" Type="http://schemas.openxmlformats.org/officeDocument/2006/relationships/customXml" Target="../ink/ink3539.xml"/><Relationship Id="rId93" Type="http://schemas.openxmlformats.org/officeDocument/2006/relationships/customXml" Target="../ink/ink3086.xml"/><Relationship Id="rId617" Type="http://schemas.openxmlformats.org/officeDocument/2006/relationships/image" Target="../media/image5968.png"/><Relationship Id="rId824" Type="http://schemas.openxmlformats.org/officeDocument/2006/relationships/customXml" Target="../ink/ink3467.xml"/><Relationship Id="rId1247" Type="http://schemas.openxmlformats.org/officeDocument/2006/relationships/customXml" Target="../ink/ink3681.xml"/><Relationship Id="rId1107" Type="http://schemas.openxmlformats.org/officeDocument/2006/relationships/customXml" Target="../ink/ink3611.xml"/><Relationship Id="rId1314" Type="http://schemas.openxmlformats.org/officeDocument/2006/relationships/image" Target="../media/image6303.png"/><Relationship Id="rId20" Type="http://schemas.openxmlformats.org/officeDocument/2006/relationships/image" Target="../media/image5675.png"/><Relationship Id="rId267" Type="http://schemas.openxmlformats.org/officeDocument/2006/relationships/customXml" Target="../ink/ink3175.xml"/><Relationship Id="rId474" Type="http://schemas.openxmlformats.org/officeDocument/2006/relationships/customXml" Target="../ink/ink3279.xml"/><Relationship Id="rId127" Type="http://schemas.openxmlformats.org/officeDocument/2006/relationships/customXml" Target="../ink/ink3103.xml"/><Relationship Id="rId681" Type="http://schemas.openxmlformats.org/officeDocument/2006/relationships/image" Target="../media/image6000.png"/><Relationship Id="rId779" Type="http://schemas.openxmlformats.org/officeDocument/2006/relationships/image" Target="../media/image6049.png"/><Relationship Id="rId986" Type="http://schemas.openxmlformats.org/officeDocument/2006/relationships/customXml" Target="../ink/ink3550.xml"/><Relationship Id="rId334" Type="http://schemas.openxmlformats.org/officeDocument/2006/relationships/image" Target="../media/image5829.png"/><Relationship Id="rId541" Type="http://schemas.openxmlformats.org/officeDocument/2006/relationships/image" Target="../media/image5932.png"/><Relationship Id="rId639" Type="http://schemas.openxmlformats.org/officeDocument/2006/relationships/image" Target="../media/image5979.png"/><Relationship Id="rId1171" Type="http://schemas.openxmlformats.org/officeDocument/2006/relationships/customXml" Target="../ink/ink3643.xml"/><Relationship Id="rId1269" Type="http://schemas.openxmlformats.org/officeDocument/2006/relationships/customXml" Target="../ink/ink3692.xml"/><Relationship Id="rId401" Type="http://schemas.openxmlformats.org/officeDocument/2006/relationships/image" Target="../media/image5862.png"/><Relationship Id="rId846" Type="http://schemas.openxmlformats.org/officeDocument/2006/relationships/image" Target="../media/image6071.png"/><Relationship Id="rId1031" Type="http://schemas.openxmlformats.org/officeDocument/2006/relationships/customXml" Target="../ink/ink3573.xml"/><Relationship Id="rId1129" Type="http://schemas.openxmlformats.org/officeDocument/2006/relationships/customXml" Target="../ink/ink3622.xml"/><Relationship Id="rId706" Type="http://schemas.openxmlformats.org/officeDocument/2006/relationships/customXml" Target="../ink/ink3397.xml"/><Relationship Id="rId913" Type="http://schemas.openxmlformats.org/officeDocument/2006/relationships/customXml" Target="../ink/ink3513.xml"/><Relationship Id="rId1336" Type="http://schemas.openxmlformats.org/officeDocument/2006/relationships/image" Target="../media/image6314.png"/><Relationship Id="rId42" Type="http://schemas.openxmlformats.org/officeDocument/2006/relationships/image" Target="../media/image5686.png"/><Relationship Id="rId191" Type="http://schemas.openxmlformats.org/officeDocument/2006/relationships/customXml" Target="../ink/ink3136.xml"/><Relationship Id="rId289" Type="http://schemas.openxmlformats.org/officeDocument/2006/relationships/customXml" Target="../ink/ink3186.xml"/><Relationship Id="rId496" Type="http://schemas.openxmlformats.org/officeDocument/2006/relationships/customXml" Target="../ink/ink3290.xml"/><Relationship Id="rId149" Type="http://schemas.openxmlformats.org/officeDocument/2006/relationships/customXml" Target="../ink/ink3114.xml"/><Relationship Id="rId356" Type="http://schemas.openxmlformats.org/officeDocument/2006/relationships/image" Target="../media/image5840.png"/><Relationship Id="rId563" Type="http://schemas.openxmlformats.org/officeDocument/2006/relationships/customXml" Target="../ink/ink3324.xml"/><Relationship Id="rId770" Type="http://schemas.openxmlformats.org/officeDocument/2006/relationships/customXml" Target="../ink/ink3429.xml"/><Relationship Id="rId1193" Type="http://schemas.openxmlformats.org/officeDocument/2006/relationships/customXml" Target="../ink/ink3654.xml"/><Relationship Id="rId216" Type="http://schemas.openxmlformats.org/officeDocument/2006/relationships/image" Target="../media/image5771.png"/><Relationship Id="rId423" Type="http://schemas.openxmlformats.org/officeDocument/2006/relationships/image" Target="../media/image5873.png"/><Relationship Id="rId868" Type="http://schemas.openxmlformats.org/officeDocument/2006/relationships/image" Target="../media/image6082.png"/><Relationship Id="rId1053" Type="http://schemas.openxmlformats.org/officeDocument/2006/relationships/customXml" Target="../ink/ink3584.xml"/><Relationship Id="rId1260" Type="http://schemas.openxmlformats.org/officeDocument/2006/relationships/image" Target="../media/image6276.png"/><Relationship Id="rId630" Type="http://schemas.openxmlformats.org/officeDocument/2006/relationships/customXml" Target="../ink/ink3359.xml"/><Relationship Id="rId728" Type="http://schemas.openxmlformats.org/officeDocument/2006/relationships/customXml" Target="../ink/ink3408.xml"/><Relationship Id="rId935" Type="http://schemas.openxmlformats.org/officeDocument/2006/relationships/image" Target="../media/image6114.png"/><Relationship Id="rId64" Type="http://schemas.openxmlformats.org/officeDocument/2006/relationships/image" Target="../media/image5696.png"/><Relationship Id="rId1120" Type="http://schemas.openxmlformats.org/officeDocument/2006/relationships/image" Target="../media/image6206.png"/><Relationship Id="rId1218" Type="http://schemas.openxmlformats.org/officeDocument/2006/relationships/image" Target="../media/image6255.png"/><Relationship Id="rId280" Type="http://schemas.openxmlformats.org/officeDocument/2006/relationships/image" Target="../media/image5802.png"/><Relationship Id="rId140" Type="http://schemas.openxmlformats.org/officeDocument/2006/relationships/image" Target="../media/image5734.png"/><Relationship Id="rId378" Type="http://schemas.openxmlformats.org/officeDocument/2006/relationships/customXml" Target="../ink/ink3231.xml"/><Relationship Id="rId585" Type="http://schemas.openxmlformats.org/officeDocument/2006/relationships/customXml" Target="../ink/ink3335.xml"/><Relationship Id="rId792" Type="http://schemas.openxmlformats.org/officeDocument/2006/relationships/customXml" Target="../ink/ink3440.xml"/><Relationship Id="rId6" Type="http://schemas.openxmlformats.org/officeDocument/2006/relationships/image" Target="../media/image5668.png"/><Relationship Id="rId238" Type="http://schemas.openxmlformats.org/officeDocument/2006/relationships/image" Target="../media/image5781.png"/><Relationship Id="rId445" Type="http://schemas.openxmlformats.org/officeDocument/2006/relationships/image" Target="../media/image5884.png"/><Relationship Id="rId652" Type="http://schemas.openxmlformats.org/officeDocument/2006/relationships/customXml" Target="../ink/ink3370.xml"/><Relationship Id="rId1075" Type="http://schemas.openxmlformats.org/officeDocument/2006/relationships/customXml" Target="../ink/ink3595.xml"/><Relationship Id="rId1282" Type="http://schemas.openxmlformats.org/officeDocument/2006/relationships/image" Target="../media/image6287.png"/><Relationship Id="rId305" Type="http://schemas.openxmlformats.org/officeDocument/2006/relationships/customXml" Target="../ink/ink3194.xml"/><Relationship Id="rId512" Type="http://schemas.openxmlformats.org/officeDocument/2006/relationships/customXml" Target="../ink/ink3298.xml"/><Relationship Id="rId957" Type="http://schemas.openxmlformats.org/officeDocument/2006/relationships/image" Target="../media/image6125.png"/><Relationship Id="rId1142" Type="http://schemas.openxmlformats.org/officeDocument/2006/relationships/image" Target="../media/image6217.png"/><Relationship Id="rId86" Type="http://schemas.openxmlformats.org/officeDocument/2006/relationships/image" Target="../media/image5707.png"/><Relationship Id="rId817" Type="http://schemas.openxmlformats.org/officeDocument/2006/relationships/customXml" Target="../ink/ink3460.xml"/><Relationship Id="rId1002" Type="http://schemas.openxmlformats.org/officeDocument/2006/relationships/image" Target="../media/image6147.png"/><Relationship Id="rId249" Type="http://schemas.openxmlformats.org/officeDocument/2006/relationships/customXml" Target="../ink/ink3166.xml"/><Relationship Id="rId456" Type="http://schemas.openxmlformats.org/officeDocument/2006/relationships/customXml" Target="../ink/ink3270.xml"/><Relationship Id="rId663" Type="http://schemas.openxmlformats.org/officeDocument/2006/relationships/image" Target="../media/image5991.png"/><Relationship Id="rId870" Type="http://schemas.openxmlformats.org/officeDocument/2006/relationships/image" Target="../media/image6083.png"/><Relationship Id="rId1086" Type="http://schemas.openxmlformats.org/officeDocument/2006/relationships/image" Target="../media/image6189.png"/><Relationship Id="rId1293" Type="http://schemas.openxmlformats.org/officeDocument/2006/relationships/customXml" Target="../ink/ink3704.xml"/><Relationship Id="rId1307" Type="http://schemas.openxmlformats.org/officeDocument/2006/relationships/customXml" Target="../ink/ink3711.xml"/><Relationship Id="rId13" Type="http://schemas.openxmlformats.org/officeDocument/2006/relationships/customXml" Target="../ink/ink3046.xml"/><Relationship Id="rId109" Type="http://schemas.openxmlformats.org/officeDocument/2006/relationships/customXml" Target="../ink/ink3094.xml"/><Relationship Id="rId316" Type="http://schemas.openxmlformats.org/officeDocument/2006/relationships/image" Target="../media/image5820.png"/><Relationship Id="rId523" Type="http://schemas.openxmlformats.org/officeDocument/2006/relationships/image" Target="../media/image5923.png"/><Relationship Id="rId968" Type="http://schemas.openxmlformats.org/officeDocument/2006/relationships/customXml" Target="../ink/ink3541.xml"/><Relationship Id="rId1153" Type="http://schemas.openxmlformats.org/officeDocument/2006/relationships/customXml" Target="../ink/ink3634.xml"/><Relationship Id="rId97" Type="http://schemas.openxmlformats.org/officeDocument/2006/relationships/customXml" Target="../ink/ink3088.xml"/><Relationship Id="rId730" Type="http://schemas.openxmlformats.org/officeDocument/2006/relationships/customXml" Target="../ink/ink3409.xml"/><Relationship Id="rId828" Type="http://schemas.openxmlformats.org/officeDocument/2006/relationships/image" Target="../media/image6062.png"/><Relationship Id="rId1013" Type="http://schemas.openxmlformats.org/officeDocument/2006/relationships/customXml" Target="../ink/ink3564.xml"/><Relationship Id="rId162" Type="http://schemas.openxmlformats.org/officeDocument/2006/relationships/image" Target="../media/image5744.png"/><Relationship Id="rId467" Type="http://schemas.openxmlformats.org/officeDocument/2006/relationships/image" Target="../media/image5895.png"/><Relationship Id="rId1097" Type="http://schemas.openxmlformats.org/officeDocument/2006/relationships/customXml" Target="../ink/ink3606.xml"/><Relationship Id="rId1220" Type="http://schemas.openxmlformats.org/officeDocument/2006/relationships/image" Target="../media/image6256.png"/><Relationship Id="rId1318" Type="http://schemas.openxmlformats.org/officeDocument/2006/relationships/image" Target="../media/image6305.png"/><Relationship Id="rId674" Type="http://schemas.openxmlformats.org/officeDocument/2006/relationships/customXml" Target="../ink/ink3381.xml"/><Relationship Id="rId881" Type="http://schemas.openxmlformats.org/officeDocument/2006/relationships/image" Target="../media/image6088.png"/><Relationship Id="rId979" Type="http://schemas.openxmlformats.org/officeDocument/2006/relationships/image" Target="../media/image6136.png"/><Relationship Id="rId24" Type="http://schemas.openxmlformats.org/officeDocument/2006/relationships/image" Target="../media/image5677.png"/><Relationship Id="rId327" Type="http://schemas.openxmlformats.org/officeDocument/2006/relationships/customXml" Target="../ink/ink3205.xml"/><Relationship Id="rId534" Type="http://schemas.openxmlformats.org/officeDocument/2006/relationships/customXml" Target="../ink/ink3309.xml"/><Relationship Id="rId741" Type="http://schemas.openxmlformats.org/officeDocument/2006/relationships/image" Target="../media/image6030.png"/><Relationship Id="rId839" Type="http://schemas.openxmlformats.org/officeDocument/2006/relationships/customXml" Target="../ink/ink3475.xml"/><Relationship Id="rId1164" Type="http://schemas.openxmlformats.org/officeDocument/2006/relationships/image" Target="../media/image6228.png"/><Relationship Id="rId173" Type="http://schemas.openxmlformats.org/officeDocument/2006/relationships/customXml" Target="../ink/ink3127.xml"/><Relationship Id="rId380" Type="http://schemas.openxmlformats.org/officeDocument/2006/relationships/customXml" Target="../ink/ink3232.xml"/><Relationship Id="rId601" Type="http://schemas.openxmlformats.org/officeDocument/2006/relationships/image" Target="../media/image5961.png"/><Relationship Id="rId1024" Type="http://schemas.openxmlformats.org/officeDocument/2006/relationships/image" Target="../media/image6158.png"/><Relationship Id="rId1231" Type="http://schemas.openxmlformats.org/officeDocument/2006/relationships/customXml" Target="../ink/ink3673.xml"/><Relationship Id="rId240" Type="http://schemas.openxmlformats.org/officeDocument/2006/relationships/image" Target="../media/image5782.png"/><Relationship Id="rId478" Type="http://schemas.openxmlformats.org/officeDocument/2006/relationships/customXml" Target="../ink/ink3281.xml"/><Relationship Id="rId685" Type="http://schemas.openxmlformats.org/officeDocument/2006/relationships/image" Target="../media/image6002.png"/><Relationship Id="rId892" Type="http://schemas.openxmlformats.org/officeDocument/2006/relationships/image" Target="../media/image6093.png"/><Relationship Id="rId906" Type="http://schemas.openxmlformats.org/officeDocument/2006/relationships/image" Target="../media/image6100.png"/><Relationship Id="rId1329" Type="http://schemas.openxmlformats.org/officeDocument/2006/relationships/customXml" Target="../ink/ink3722.xml"/><Relationship Id="rId35" Type="http://schemas.openxmlformats.org/officeDocument/2006/relationships/customXml" Target="../ink/ink3057.xml"/><Relationship Id="rId100" Type="http://schemas.openxmlformats.org/officeDocument/2006/relationships/image" Target="../media/image5714.png"/><Relationship Id="rId338" Type="http://schemas.openxmlformats.org/officeDocument/2006/relationships/image" Target="../media/image5831.png"/><Relationship Id="rId545" Type="http://schemas.openxmlformats.org/officeDocument/2006/relationships/image" Target="../media/image5934.png"/><Relationship Id="rId752" Type="http://schemas.openxmlformats.org/officeDocument/2006/relationships/customXml" Target="../ink/ink3420.xml"/><Relationship Id="rId1175" Type="http://schemas.openxmlformats.org/officeDocument/2006/relationships/customXml" Target="../ink/ink3645.xml"/><Relationship Id="rId184" Type="http://schemas.openxmlformats.org/officeDocument/2006/relationships/image" Target="../media/image5755.png"/><Relationship Id="rId391" Type="http://schemas.openxmlformats.org/officeDocument/2006/relationships/image" Target="../media/image5857.png"/><Relationship Id="rId405" Type="http://schemas.openxmlformats.org/officeDocument/2006/relationships/image" Target="../media/image5864.png"/><Relationship Id="rId612" Type="http://schemas.openxmlformats.org/officeDocument/2006/relationships/image" Target="../media/image5966.png"/><Relationship Id="rId1035" Type="http://schemas.openxmlformats.org/officeDocument/2006/relationships/customXml" Target="../ink/ink3575.xml"/><Relationship Id="rId1242" Type="http://schemas.openxmlformats.org/officeDocument/2006/relationships/image" Target="../media/image6267.png"/><Relationship Id="rId251" Type="http://schemas.openxmlformats.org/officeDocument/2006/relationships/customXml" Target="../ink/ink3167.xml"/><Relationship Id="rId489" Type="http://schemas.openxmlformats.org/officeDocument/2006/relationships/image" Target="../media/image5906.png"/><Relationship Id="rId696" Type="http://schemas.openxmlformats.org/officeDocument/2006/relationships/customXml" Target="../ink/ink3392.xml"/><Relationship Id="rId917" Type="http://schemas.openxmlformats.org/officeDocument/2006/relationships/customXml" Target="../ink/ink3515.xml"/><Relationship Id="rId1102" Type="http://schemas.openxmlformats.org/officeDocument/2006/relationships/image" Target="../media/image6197.png"/><Relationship Id="rId46" Type="http://schemas.openxmlformats.org/officeDocument/2006/relationships/image" Target="../media/image5688.png"/><Relationship Id="rId349" Type="http://schemas.openxmlformats.org/officeDocument/2006/relationships/customXml" Target="../ink/ink3216.xml"/><Relationship Id="rId556" Type="http://schemas.openxmlformats.org/officeDocument/2006/relationships/customXml" Target="../ink/ink3320.xml"/><Relationship Id="rId763" Type="http://schemas.openxmlformats.org/officeDocument/2006/relationships/image" Target="../media/image6041.png"/><Relationship Id="rId1186" Type="http://schemas.openxmlformats.org/officeDocument/2006/relationships/image" Target="../media/image6239.png"/><Relationship Id="rId111" Type="http://schemas.openxmlformats.org/officeDocument/2006/relationships/customXml" Target="../ink/ink3095.xml"/><Relationship Id="rId195" Type="http://schemas.openxmlformats.org/officeDocument/2006/relationships/customXml" Target="../ink/ink3138.xml"/><Relationship Id="rId209" Type="http://schemas.openxmlformats.org/officeDocument/2006/relationships/customXml" Target="../ink/ink3145.xml"/><Relationship Id="rId416" Type="http://schemas.openxmlformats.org/officeDocument/2006/relationships/customXml" Target="../ink/ink3250.xml"/><Relationship Id="rId970" Type="http://schemas.openxmlformats.org/officeDocument/2006/relationships/customXml" Target="../ink/ink3542.xml"/><Relationship Id="rId1046" Type="http://schemas.openxmlformats.org/officeDocument/2006/relationships/image" Target="../media/image6169.png"/><Relationship Id="rId1253" Type="http://schemas.openxmlformats.org/officeDocument/2006/relationships/customXml" Target="../ink/ink3684.xml"/><Relationship Id="rId623" Type="http://schemas.openxmlformats.org/officeDocument/2006/relationships/image" Target="../media/image5971.png"/><Relationship Id="rId830" Type="http://schemas.openxmlformats.org/officeDocument/2006/relationships/image" Target="../media/image6063.png"/><Relationship Id="rId928" Type="http://schemas.openxmlformats.org/officeDocument/2006/relationships/customXml" Target="../ink/ink3521.xml"/><Relationship Id="rId57" Type="http://schemas.openxmlformats.org/officeDocument/2006/relationships/customXml" Target="../ink/ink3068.xml"/><Relationship Id="rId262" Type="http://schemas.openxmlformats.org/officeDocument/2006/relationships/image" Target="../media/image5793.png"/><Relationship Id="rId567" Type="http://schemas.openxmlformats.org/officeDocument/2006/relationships/customXml" Target="../ink/ink3326.xml"/><Relationship Id="rId1113" Type="http://schemas.openxmlformats.org/officeDocument/2006/relationships/customXml" Target="../ink/ink3614.xml"/><Relationship Id="rId1197" Type="http://schemas.openxmlformats.org/officeDocument/2006/relationships/customXml" Target="../ink/ink3656.xml"/><Relationship Id="rId1320" Type="http://schemas.openxmlformats.org/officeDocument/2006/relationships/image" Target="../media/image6306.png"/><Relationship Id="rId122" Type="http://schemas.openxmlformats.org/officeDocument/2006/relationships/image" Target="../media/image5725.png"/><Relationship Id="rId774" Type="http://schemas.openxmlformats.org/officeDocument/2006/relationships/customXml" Target="../ink/ink3431.xml"/><Relationship Id="rId981" Type="http://schemas.openxmlformats.org/officeDocument/2006/relationships/image" Target="../media/image6137.png"/><Relationship Id="rId1057" Type="http://schemas.openxmlformats.org/officeDocument/2006/relationships/customXml" Target="../ink/ink3586.xml"/><Relationship Id="rId427" Type="http://schemas.openxmlformats.org/officeDocument/2006/relationships/image" Target="../media/image5875.png"/><Relationship Id="rId634" Type="http://schemas.openxmlformats.org/officeDocument/2006/relationships/customXml" Target="../ink/ink3361.xml"/><Relationship Id="rId841" Type="http://schemas.openxmlformats.org/officeDocument/2006/relationships/customXml" Target="../ink/ink3476.xml"/><Relationship Id="rId1264" Type="http://schemas.openxmlformats.org/officeDocument/2006/relationships/image" Target="../media/image6278.png"/><Relationship Id="rId273" Type="http://schemas.openxmlformats.org/officeDocument/2006/relationships/customXml" Target="../ink/ink3178.xml"/><Relationship Id="rId480" Type="http://schemas.openxmlformats.org/officeDocument/2006/relationships/customXml" Target="../ink/ink3282.xml"/><Relationship Id="rId701" Type="http://schemas.openxmlformats.org/officeDocument/2006/relationships/image" Target="../media/image6010.png"/><Relationship Id="rId939" Type="http://schemas.openxmlformats.org/officeDocument/2006/relationships/image" Target="../media/image6116.png"/><Relationship Id="rId1124" Type="http://schemas.openxmlformats.org/officeDocument/2006/relationships/image" Target="../media/image6208.png"/><Relationship Id="rId1331" Type="http://schemas.openxmlformats.org/officeDocument/2006/relationships/customXml" Target="../ink/ink3723.xml"/><Relationship Id="rId68" Type="http://schemas.openxmlformats.org/officeDocument/2006/relationships/image" Target="../media/image5698.png"/><Relationship Id="rId133" Type="http://schemas.openxmlformats.org/officeDocument/2006/relationships/customXml" Target="../ink/ink3106.xml"/><Relationship Id="rId340" Type="http://schemas.openxmlformats.org/officeDocument/2006/relationships/image" Target="../media/image5832.png"/><Relationship Id="rId578" Type="http://schemas.openxmlformats.org/officeDocument/2006/relationships/image" Target="../media/image5950.png"/><Relationship Id="rId785" Type="http://schemas.openxmlformats.org/officeDocument/2006/relationships/image" Target="../media/image6052.png"/><Relationship Id="rId992" Type="http://schemas.openxmlformats.org/officeDocument/2006/relationships/image" Target="../media/image6142.png"/><Relationship Id="rId200" Type="http://schemas.openxmlformats.org/officeDocument/2006/relationships/image" Target="../media/image5763.png"/><Relationship Id="rId438" Type="http://schemas.openxmlformats.org/officeDocument/2006/relationships/customXml" Target="../ink/ink3261.xml"/><Relationship Id="rId645" Type="http://schemas.openxmlformats.org/officeDocument/2006/relationships/image" Target="../media/image5982.png"/><Relationship Id="rId852" Type="http://schemas.openxmlformats.org/officeDocument/2006/relationships/image" Target="../media/image6074.png"/><Relationship Id="rId1068" Type="http://schemas.openxmlformats.org/officeDocument/2006/relationships/image" Target="../media/image6180.png"/><Relationship Id="rId1275" Type="http://schemas.openxmlformats.org/officeDocument/2006/relationships/customXml" Target="../ink/ink3695.xml"/><Relationship Id="rId284" Type="http://schemas.openxmlformats.org/officeDocument/2006/relationships/image" Target="../media/image5804.png"/><Relationship Id="rId491" Type="http://schemas.openxmlformats.org/officeDocument/2006/relationships/image" Target="../media/image5907.png"/><Relationship Id="rId505" Type="http://schemas.openxmlformats.org/officeDocument/2006/relationships/image" Target="../media/image5914.png"/><Relationship Id="rId712" Type="http://schemas.openxmlformats.org/officeDocument/2006/relationships/customXml" Target="../ink/ink3400.xml"/><Relationship Id="rId1135" Type="http://schemas.openxmlformats.org/officeDocument/2006/relationships/customXml" Target="../ink/ink3625.xml"/><Relationship Id="rId79" Type="http://schemas.openxmlformats.org/officeDocument/2006/relationships/customXml" Target="../ink/ink3079.xml"/><Relationship Id="rId144" Type="http://schemas.openxmlformats.org/officeDocument/2006/relationships/image" Target="../media/image5736.png"/><Relationship Id="rId589" Type="http://schemas.openxmlformats.org/officeDocument/2006/relationships/customXml" Target="../ink/ink3337.xml"/><Relationship Id="rId796" Type="http://schemas.openxmlformats.org/officeDocument/2006/relationships/customXml" Target="../ink/ink3442.xml"/><Relationship Id="rId1202" Type="http://schemas.openxmlformats.org/officeDocument/2006/relationships/image" Target="../media/image6247.png"/><Relationship Id="rId351" Type="http://schemas.openxmlformats.org/officeDocument/2006/relationships/customXml" Target="../ink/ink3217.xml"/><Relationship Id="rId449" Type="http://schemas.openxmlformats.org/officeDocument/2006/relationships/image" Target="../media/image5886.png"/><Relationship Id="rId656" Type="http://schemas.openxmlformats.org/officeDocument/2006/relationships/customXml" Target="../ink/ink3372.xml"/><Relationship Id="rId863" Type="http://schemas.openxmlformats.org/officeDocument/2006/relationships/customXml" Target="../ink/ink3487.xml"/><Relationship Id="rId1079" Type="http://schemas.openxmlformats.org/officeDocument/2006/relationships/customXml" Target="../ink/ink3597.xml"/><Relationship Id="rId1286" Type="http://schemas.openxmlformats.org/officeDocument/2006/relationships/image" Target="../media/image6289.png"/><Relationship Id="rId211" Type="http://schemas.openxmlformats.org/officeDocument/2006/relationships/customXml" Target="../ink/ink3146.xml"/><Relationship Id="rId295" Type="http://schemas.openxmlformats.org/officeDocument/2006/relationships/customXml" Target="../ink/ink3189.xml"/><Relationship Id="rId309" Type="http://schemas.openxmlformats.org/officeDocument/2006/relationships/customXml" Target="../ink/ink3196.xml"/><Relationship Id="rId516" Type="http://schemas.openxmlformats.org/officeDocument/2006/relationships/customXml" Target="../ink/ink3300.xml"/><Relationship Id="rId1146" Type="http://schemas.openxmlformats.org/officeDocument/2006/relationships/image" Target="../media/image6219.png"/><Relationship Id="rId723" Type="http://schemas.openxmlformats.org/officeDocument/2006/relationships/image" Target="../media/image6021.png"/><Relationship Id="rId930" Type="http://schemas.openxmlformats.org/officeDocument/2006/relationships/customXml" Target="../ink/ink3522.xml"/><Relationship Id="rId1006" Type="http://schemas.openxmlformats.org/officeDocument/2006/relationships/image" Target="../media/image6149.png"/><Relationship Id="rId155" Type="http://schemas.openxmlformats.org/officeDocument/2006/relationships/customXml" Target="../ink/ink3118.xml"/><Relationship Id="rId362" Type="http://schemas.openxmlformats.org/officeDocument/2006/relationships/image" Target="../media/image5843.png"/><Relationship Id="rId1213" Type="http://schemas.openxmlformats.org/officeDocument/2006/relationships/customXml" Target="../ink/ink3664.xml"/><Relationship Id="rId1297" Type="http://schemas.openxmlformats.org/officeDocument/2006/relationships/customXml" Target="../ink/ink3706.xml"/><Relationship Id="rId222" Type="http://schemas.openxmlformats.org/officeDocument/2006/relationships/image" Target="../media/image5774.png"/><Relationship Id="rId667" Type="http://schemas.openxmlformats.org/officeDocument/2006/relationships/image" Target="../media/image5993.png"/><Relationship Id="rId874" Type="http://schemas.openxmlformats.org/officeDocument/2006/relationships/image" Target="../media/image6085.png"/><Relationship Id="rId17" Type="http://schemas.openxmlformats.org/officeDocument/2006/relationships/customXml" Target="../ink/ink3048.xml"/><Relationship Id="rId527" Type="http://schemas.openxmlformats.org/officeDocument/2006/relationships/image" Target="../media/image5925.png"/><Relationship Id="rId734" Type="http://schemas.openxmlformats.org/officeDocument/2006/relationships/customXml" Target="../ink/ink3411.xml"/><Relationship Id="rId941" Type="http://schemas.openxmlformats.org/officeDocument/2006/relationships/image" Target="../media/image6117.png"/><Relationship Id="rId1157" Type="http://schemas.openxmlformats.org/officeDocument/2006/relationships/customXml" Target="../ink/ink3636.xml"/><Relationship Id="rId70" Type="http://schemas.openxmlformats.org/officeDocument/2006/relationships/image" Target="../media/image5699.png"/><Relationship Id="rId166" Type="http://schemas.openxmlformats.org/officeDocument/2006/relationships/image" Target="../media/image5746.png"/><Relationship Id="rId373" Type="http://schemas.openxmlformats.org/officeDocument/2006/relationships/image" Target="../media/image5848.png"/><Relationship Id="rId580" Type="http://schemas.openxmlformats.org/officeDocument/2006/relationships/image" Target="../media/image5951.png"/><Relationship Id="rId801" Type="http://schemas.openxmlformats.org/officeDocument/2006/relationships/image" Target="../media/image6060.png"/><Relationship Id="rId1017" Type="http://schemas.openxmlformats.org/officeDocument/2006/relationships/customXml" Target="../ink/ink3566.xml"/><Relationship Id="rId1224" Type="http://schemas.openxmlformats.org/officeDocument/2006/relationships/image" Target="../media/image625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779.png"/><Relationship Id="rId440" Type="http://schemas.openxmlformats.org/officeDocument/2006/relationships/customXml" Target="../ink/ink3262.xml"/><Relationship Id="rId678" Type="http://schemas.openxmlformats.org/officeDocument/2006/relationships/customXml" Target="../ink/ink3383.xml"/><Relationship Id="rId885" Type="http://schemas.openxmlformats.org/officeDocument/2006/relationships/image" Target="../media/image6090.png"/><Relationship Id="rId1070" Type="http://schemas.openxmlformats.org/officeDocument/2006/relationships/image" Target="../media/image6181.png"/><Relationship Id="rId28" Type="http://schemas.openxmlformats.org/officeDocument/2006/relationships/image" Target="../media/image5679.png"/><Relationship Id="rId300" Type="http://schemas.openxmlformats.org/officeDocument/2006/relationships/image" Target="../media/image5812.png"/><Relationship Id="rId538" Type="http://schemas.openxmlformats.org/officeDocument/2006/relationships/customXml" Target="../ink/ink3311.xml"/><Relationship Id="rId745" Type="http://schemas.openxmlformats.org/officeDocument/2006/relationships/image" Target="../media/image6032.png"/><Relationship Id="rId952" Type="http://schemas.openxmlformats.org/officeDocument/2006/relationships/customXml" Target="../ink/ink3533.xml"/><Relationship Id="rId1168" Type="http://schemas.openxmlformats.org/officeDocument/2006/relationships/image" Target="../media/image6230.png"/><Relationship Id="rId81" Type="http://schemas.openxmlformats.org/officeDocument/2006/relationships/customXml" Target="../ink/ink3080.xml"/><Relationship Id="rId177" Type="http://schemas.openxmlformats.org/officeDocument/2006/relationships/customXml" Target="../ink/ink3129.xml"/><Relationship Id="rId384" Type="http://schemas.openxmlformats.org/officeDocument/2006/relationships/customXml" Target="../ink/ink3234.xml"/><Relationship Id="rId591" Type="http://schemas.openxmlformats.org/officeDocument/2006/relationships/customXml" Target="../ink/ink3338.xml"/><Relationship Id="rId605" Type="http://schemas.openxmlformats.org/officeDocument/2006/relationships/customXml" Target="../ink/ink3346.xml"/><Relationship Id="rId812" Type="http://schemas.openxmlformats.org/officeDocument/2006/relationships/customXml" Target="../ink/ink3455.xml"/><Relationship Id="rId1028" Type="http://schemas.openxmlformats.org/officeDocument/2006/relationships/image" Target="../media/image6160.png"/><Relationship Id="rId1235" Type="http://schemas.openxmlformats.org/officeDocument/2006/relationships/customXml" Target="../ink/ink3675.xml"/><Relationship Id="rId244" Type="http://schemas.openxmlformats.org/officeDocument/2006/relationships/image" Target="../media/image5784.png"/><Relationship Id="rId689" Type="http://schemas.openxmlformats.org/officeDocument/2006/relationships/image" Target="../media/image6004.png"/><Relationship Id="rId896" Type="http://schemas.openxmlformats.org/officeDocument/2006/relationships/image" Target="../media/image6095.png"/><Relationship Id="rId1081" Type="http://schemas.openxmlformats.org/officeDocument/2006/relationships/customXml" Target="../ink/ink3598.xml"/><Relationship Id="rId1302" Type="http://schemas.openxmlformats.org/officeDocument/2006/relationships/image" Target="../media/image6297.png"/><Relationship Id="rId39" Type="http://schemas.openxmlformats.org/officeDocument/2006/relationships/customXml" Target="../ink/ink3059.xml"/><Relationship Id="rId451" Type="http://schemas.openxmlformats.org/officeDocument/2006/relationships/image" Target="../media/image5887.png"/><Relationship Id="rId549" Type="http://schemas.openxmlformats.org/officeDocument/2006/relationships/image" Target="../media/image5936.png"/><Relationship Id="rId756" Type="http://schemas.openxmlformats.org/officeDocument/2006/relationships/customXml" Target="../ink/ink3422.xml"/><Relationship Id="rId1179" Type="http://schemas.openxmlformats.org/officeDocument/2006/relationships/customXml" Target="../ink/ink3647.xml"/><Relationship Id="rId104" Type="http://schemas.openxmlformats.org/officeDocument/2006/relationships/image" Target="../media/image5716.png"/><Relationship Id="rId188" Type="http://schemas.openxmlformats.org/officeDocument/2006/relationships/image" Target="../media/image5757.png"/><Relationship Id="rId311" Type="http://schemas.openxmlformats.org/officeDocument/2006/relationships/customXml" Target="../ink/ink3197.xml"/><Relationship Id="rId395" Type="http://schemas.openxmlformats.org/officeDocument/2006/relationships/image" Target="../media/image5859.png"/><Relationship Id="rId409" Type="http://schemas.openxmlformats.org/officeDocument/2006/relationships/image" Target="../media/image5866.png"/><Relationship Id="rId963" Type="http://schemas.openxmlformats.org/officeDocument/2006/relationships/image" Target="../media/image6128.png"/><Relationship Id="rId1039" Type="http://schemas.openxmlformats.org/officeDocument/2006/relationships/customXml" Target="../ink/ink3577.xml"/><Relationship Id="rId1246" Type="http://schemas.openxmlformats.org/officeDocument/2006/relationships/image" Target="../media/image6269.png"/><Relationship Id="rId92" Type="http://schemas.openxmlformats.org/officeDocument/2006/relationships/image" Target="../media/image5710.png"/><Relationship Id="rId616" Type="http://schemas.openxmlformats.org/officeDocument/2006/relationships/customXml" Target="../ink/ink3352.xml"/><Relationship Id="rId823" Type="http://schemas.openxmlformats.org/officeDocument/2006/relationships/customXml" Target="../ink/ink3466.xml"/><Relationship Id="rId255" Type="http://schemas.openxmlformats.org/officeDocument/2006/relationships/customXml" Target="../ink/ink3169.xml"/><Relationship Id="rId462" Type="http://schemas.openxmlformats.org/officeDocument/2006/relationships/customXml" Target="../ink/ink3273.xml"/><Relationship Id="rId1092" Type="http://schemas.openxmlformats.org/officeDocument/2006/relationships/image" Target="../media/image6192.png"/><Relationship Id="rId1106" Type="http://schemas.openxmlformats.org/officeDocument/2006/relationships/image" Target="../media/image6199.png"/><Relationship Id="rId1313" Type="http://schemas.openxmlformats.org/officeDocument/2006/relationships/customXml" Target="../ink/ink3714.xml"/><Relationship Id="rId115" Type="http://schemas.openxmlformats.org/officeDocument/2006/relationships/customXml" Target="../ink/ink3097.xml"/><Relationship Id="rId322" Type="http://schemas.openxmlformats.org/officeDocument/2006/relationships/image" Target="../media/image5823.png"/><Relationship Id="rId767" Type="http://schemas.openxmlformats.org/officeDocument/2006/relationships/image" Target="../media/image6043.png"/><Relationship Id="rId974" Type="http://schemas.openxmlformats.org/officeDocument/2006/relationships/customXml" Target="../ink/ink3544.xml"/><Relationship Id="rId199" Type="http://schemas.openxmlformats.org/officeDocument/2006/relationships/customXml" Target="../ink/ink3140.xml"/><Relationship Id="rId627" Type="http://schemas.openxmlformats.org/officeDocument/2006/relationships/image" Target="../media/image5973.png"/><Relationship Id="rId834" Type="http://schemas.openxmlformats.org/officeDocument/2006/relationships/image" Target="../media/image6065.png"/><Relationship Id="rId1257" Type="http://schemas.openxmlformats.org/officeDocument/2006/relationships/customXml" Target="../ink/ink3686.xml"/><Relationship Id="rId266" Type="http://schemas.openxmlformats.org/officeDocument/2006/relationships/image" Target="../media/image5795.png"/><Relationship Id="rId473" Type="http://schemas.openxmlformats.org/officeDocument/2006/relationships/image" Target="../media/image5898.png"/><Relationship Id="rId680" Type="http://schemas.openxmlformats.org/officeDocument/2006/relationships/customXml" Target="../ink/ink3384.xml"/><Relationship Id="rId901" Type="http://schemas.openxmlformats.org/officeDocument/2006/relationships/customXml" Target="../ink/ink3507.xml"/><Relationship Id="rId1117" Type="http://schemas.openxmlformats.org/officeDocument/2006/relationships/customXml" Target="../ink/ink3616.xml"/><Relationship Id="rId1324" Type="http://schemas.openxmlformats.org/officeDocument/2006/relationships/image" Target="../media/image6308.png"/><Relationship Id="rId30" Type="http://schemas.openxmlformats.org/officeDocument/2006/relationships/image" Target="../media/image5680.png"/><Relationship Id="rId126" Type="http://schemas.openxmlformats.org/officeDocument/2006/relationships/image" Target="../media/image5727.png"/><Relationship Id="rId333" Type="http://schemas.openxmlformats.org/officeDocument/2006/relationships/customXml" Target="../ink/ink3208.xml"/><Relationship Id="rId540" Type="http://schemas.openxmlformats.org/officeDocument/2006/relationships/customXml" Target="../ink/ink3312.xml"/><Relationship Id="rId778" Type="http://schemas.openxmlformats.org/officeDocument/2006/relationships/customXml" Target="../ink/ink3433.xml"/><Relationship Id="rId985" Type="http://schemas.openxmlformats.org/officeDocument/2006/relationships/image" Target="../media/image6139.png"/><Relationship Id="rId1170" Type="http://schemas.openxmlformats.org/officeDocument/2006/relationships/image" Target="../media/image6231.png"/><Relationship Id="rId638" Type="http://schemas.openxmlformats.org/officeDocument/2006/relationships/customXml" Target="../ink/ink3363.xml"/><Relationship Id="rId845" Type="http://schemas.openxmlformats.org/officeDocument/2006/relationships/customXml" Target="../ink/ink3478.xml"/><Relationship Id="rId1030" Type="http://schemas.openxmlformats.org/officeDocument/2006/relationships/image" Target="../media/image6161.png"/><Relationship Id="rId1268" Type="http://schemas.openxmlformats.org/officeDocument/2006/relationships/image" Target="../media/image6280.png"/><Relationship Id="rId277" Type="http://schemas.openxmlformats.org/officeDocument/2006/relationships/customXml" Target="../ink/ink3180.xml"/><Relationship Id="rId400" Type="http://schemas.openxmlformats.org/officeDocument/2006/relationships/customXml" Target="../ink/ink3242.xml"/><Relationship Id="rId484" Type="http://schemas.openxmlformats.org/officeDocument/2006/relationships/customXml" Target="../ink/ink3284.xml"/><Relationship Id="rId705" Type="http://schemas.openxmlformats.org/officeDocument/2006/relationships/image" Target="../media/image6012.png"/><Relationship Id="rId1128" Type="http://schemas.openxmlformats.org/officeDocument/2006/relationships/image" Target="../media/image6210.png"/><Relationship Id="rId1335" Type="http://schemas.openxmlformats.org/officeDocument/2006/relationships/customXml" Target="../ink/ink3725.xml"/><Relationship Id="rId137" Type="http://schemas.openxmlformats.org/officeDocument/2006/relationships/customXml" Target="../ink/ink3108.xml"/><Relationship Id="rId344" Type="http://schemas.openxmlformats.org/officeDocument/2006/relationships/image" Target="../media/image5834.png"/><Relationship Id="rId691" Type="http://schemas.openxmlformats.org/officeDocument/2006/relationships/image" Target="../media/image6005.png"/><Relationship Id="rId789" Type="http://schemas.openxmlformats.org/officeDocument/2006/relationships/image" Target="../media/image6054.png"/><Relationship Id="rId912" Type="http://schemas.openxmlformats.org/officeDocument/2006/relationships/image" Target="../media/image6103.png"/><Relationship Id="rId996" Type="http://schemas.openxmlformats.org/officeDocument/2006/relationships/image" Target="../media/image6144.png"/><Relationship Id="rId41" Type="http://schemas.openxmlformats.org/officeDocument/2006/relationships/customXml" Target="../ink/ink3060.xml"/><Relationship Id="rId551" Type="http://schemas.openxmlformats.org/officeDocument/2006/relationships/image" Target="../media/image5937.png"/><Relationship Id="rId649" Type="http://schemas.openxmlformats.org/officeDocument/2006/relationships/image" Target="../media/image5984.png"/><Relationship Id="rId856" Type="http://schemas.openxmlformats.org/officeDocument/2006/relationships/image" Target="../media/image6076.png"/><Relationship Id="rId1181" Type="http://schemas.openxmlformats.org/officeDocument/2006/relationships/customXml" Target="../ink/ink3648.xml"/><Relationship Id="rId1279" Type="http://schemas.openxmlformats.org/officeDocument/2006/relationships/customXml" Target="../ink/ink3697.xml"/><Relationship Id="rId190" Type="http://schemas.openxmlformats.org/officeDocument/2006/relationships/image" Target="../media/image5758.png"/><Relationship Id="rId204" Type="http://schemas.openxmlformats.org/officeDocument/2006/relationships/image" Target="../media/image5765.png"/><Relationship Id="rId288" Type="http://schemas.openxmlformats.org/officeDocument/2006/relationships/image" Target="../media/image5806.png"/><Relationship Id="rId411" Type="http://schemas.openxmlformats.org/officeDocument/2006/relationships/image" Target="../media/image5867.png"/><Relationship Id="rId509" Type="http://schemas.openxmlformats.org/officeDocument/2006/relationships/image" Target="../media/image5916.png"/><Relationship Id="rId1041" Type="http://schemas.openxmlformats.org/officeDocument/2006/relationships/customXml" Target="../ink/ink3578.xml"/><Relationship Id="rId1139" Type="http://schemas.openxmlformats.org/officeDocument/2006/relationships/customXml" Target="../ink/ink3627.xml"/><Relationship Id="rId495" Type="http://schemas.openxmlformats.org/officeDocument/2006/relationships/image" Target="../media/image5909.png"/><Relationship Id="rId716" Type="http://schemas.openxmlformats.org/officeDocument/2006/relationships/customXml" Target="../ink/ink3402.xml"/><Relationship Id="rId923" Type="http://schemas.openxmlformats.org/officeDocument/2006/relationships/customXml" Target="../ink/ink3518.xml"/><Relationship Id="rId52" Type="http://schemas.openxmlformats.org/officeDocument/2006/relationships/image" Target="../media/image5691.png"/><Relationship Id="rId148" Type="http://schemas.openxmlformats.org/officeDocument/2006/relationships/image" Target="../media/image5738.png"/><Relationship Id="rId355" Type="http://schemas.openxmlformats.org/officeDocument/2006/relationships/customXml" Target="../ink/ink3219.xml"/><Relationship Id="rId562" Type="http://schemas.openxmlformats.org/officeDocument/2006/relationships/image" Target="../media/image5942.png"/><Relationship Id="rId1192" Type="http://schemas.openxmlformats.org/officeDocument/2006/relationships/image" Target="../media/image6242.png"/><Relationship Id="rId1206" Type="http://schemas.openxmlformats.org/officeDocument/2006/relationships/image" Target="../media/image6249.png"/><Relationship Id="rId215" Type="http://schemas.openxmlformats.org/officeDocument/2006/relationships/customXml" Target="../ink/ink3148.xml"/><Relationship Id="rId422" Type="http://schemas.openxmlformats.org/officeDocument/2006/relationships/customXml" Target="../ink/ink3253.xml"/><Relationship Id="rId867" Type="http://schemas.openxmlformats.org/officeDocument/2006/relationships/customXml" Target="../ink/ink3489.xml"/><Relationship Id="rId1052" Type="http://schemas.openxmlformats.org/officeDocument/2006/relationships/image" Target="../media/image6172.png"/><Relationship Id="rId299" Type="http://schemas.openxmlformats.org/officeDocument/2006/relationships/customXml" Target="../ink/ink3191.xml"/><Relationship Id="rId727" Type="http://schemas.openxmlformats.org/officeDocument/2006/relationships/image" Target="../media/image6023.png"/><Relationship Id="rId934" Type="http://schemas.openxmlformats.org/officeDocument/2006/relationships/customXml" Target="../ink/ink3524.xml"/><Relationship Id="rId63" Type="http://schemas.openxmlformats.org/officeDocument/2006/relationships/customXml" Target="../ink/ink3071.xml"/><Relationship Id="rId159" Type="http://schemas.openxmlformats.org/officeDocument/2006/relationships/customXml" Target="../ink/ink3120.xml"/><Relationship Id="rId366" Type="http://schemas.openxmlformats.org/officeDocument/2006/relationships/customXml" Target="../ink/ink3225.xml"/><Relationship Id="rId573" Type="http://schemas.openxmlformats.org/officeDocument/2006/relationships/customXml" Target="../ink/ink3329.xml"/><Relationship Id="rId780" Type="http://schemas.openxmlformats.org/officeDocument/2006/relationships/customXml" Target="../ink/ink3434.xml"/><Relationship Id="rId1217" Type="http://schemas.openxmlformats.org/officeDocument/2006/relationships/customXml" Target="../ink/ink3666.xml"/><Relationship Id="rId226" Type="http://schemas.openxmlformats.org/officeDocument/2006/relationships/customXml" Target="../ink/ink3154.xml"/><Relationship Id="rId433" Type="http://schemas.openxmlformats.org/officeDocument/2006/relationships/image" Target="../media/image5878.png"/><Relationship Id="rId878" Type="http://schemas.openxmlformats.org/officeDocument/2006/relationships/customXml" Target="../ink/ink3495.xml"/><Relationship Id="rId1063" Type="http://schemas.openxmlformats.org/officeDocument/2006/relationships/customXml" Target="../ink/ink3589.xml"/><Relationship Id="rId1270" Type="http://schemas.openxmlformats.org/officeDocument/2006/relationships/image" Target="../media/image6281.png"/><Relationship Id="rId640" Type="http://schemas.openxmlformats.org/officeDocument/2006/relationships/customXml" Target="../ink/ink3364.xml"/><Relationship Id="rId738" Type="http://schemas.openxmlformats.org/officeDocument/2006/relationships/customXml" Target="../ink/ink3413.xml"/><Relationship Id="rId945" Type="http://schemas.openxmlformats.org/officeDocument/2006/relationships/image" Target="../media/image6119.png"/><Relationship Id="rId74" Type="http://schemas.openxmlformats.org/officeDocument/2006/relationships/image" Target="../media/image5701.png"/><Relationship Id="rId377" Type="http://schemas.openxmlformats.org/officeDocument/2006/relationships/image" Target="../media/image5850.png"/><Relationship Id="rId500" Type="http://schemas.openxmlformats.org/officeDocument/2006/relationships/customXml" Target="../ink/ink3292.xml"/><Relationship Id="rId584" Type="http://schemas.openxmlformats.org/officeDocument/2006/relationships/image" Target="../media/image5953.png"/><Relationship Id="rId805" Type="http://schemas.openxmlformats.org/officeDocument/2006/relationships/customXml" Target="../ink/ink3448.xml"/><Relationship Id="rId1130" Type="http://schemas.openxmlformats.org/officeDocument/2006/relationships/image" Target="../media/image6211.png"/><Relationship Id="rId1228" Type="http://schemas.openxmlformats.org/officeDocument/2006/relationships/image" Target="../media/image6260.png"/><Relationship Id="rId5" Type="http://schemas.openxmlformats.org/officeDocument/2006/relationships/customXml" Target="../ink/ink3042.xml"/><Relationship Id="rId237" Type="http://schemas.openxmlformats.org/officeDocument/2006/relationships/customXml" Target="../ink/ink3160.xml"/><Relationship Id="rId791" Type="http://schemas.openxmlformats.org/officeDocument/2006/relationships/image" Target="../media/image6055.png"/><Relationship Id="rId889" Type="http://schemas.openxmlformats.org/officeDocument/2006/relationships/customXml" Target="../ink/ink3501.xml"/><Relationship Id="rId1074" Type="http://schemas.openxmlformats.org/officeDocument/2006/relationships/image" Target="../media/image6183.png"/><Relationship Id="rId444" Type="http://schemas.openxmlformats.org/officeDocument/2006/relationships/customXml" Target="../ink/ink3264.xml"/><Relationship Id="rId651" Type="http://schemas.openxmlformats.org/officeDocument/2006/relationships/image" Target="../media/image5985.png"/><Relationship Id="rId749" Type="http://schemas.openxmlformats.org/officeDocument/2006/relationships/image" Target="../media/image6034.png"/><Relationship Id="rId1281" Type="http://schemas.openxmlformats.org/officeDocument/2006/relationships/customXml" Target="../ink/ink3698.xml"/><Relationship Id="rId290" Type="http://schemas.openxmlformats.org/officeDocument/2006/relationships/image" Target="../media/image5807.png"/><Relationship Id="rId304" Type="http://schemas.openxmlformats.org/officeDocument/2006/relationships/image" Target="../media/image5814.png"/><Relationship Id="rId388" Type="http://schemas.openxmlformats.org/officeDocument/2006/relationships/customXml" Target="../ink/ink3236.xml"/><Relationship Id="rId511" Type="http://schemas.openxmlformats.org/officeDocument/2006/relationships/image" Target="../media/image5917.png"/><Relationship Id="rId609" Type="http://schemas.openxmlformats.org/officeDocument/2006/relationships/customXml" Target="../ink/ink3348.xml"/><Relationship Id="rId956" Type="http://schemas.openxmlformats.org/officeDocument/2006/relationships/customXml" Target="../ink/ink3535.xml"/><Relationship Id="rId1141" Type="http://schemas.openxmlformats.org/officeDocument/2006/relationships/customXml" Target="../ink/ink3628.xml"/><Relationship Id="rId1239" Type="http://schemas.openxmlformats.org/officeDocument/2006/relationships/customXml" Target="../ink/ink3677.xml"/><Relationship Id="rId85" Type="http://schemas.openxmlformats.org/officeDocument/2006/relationships/customXml" Target="../ink/ink3082.xml"/><Relationship Id="rId150" Type="http://schemas.openxmlformats.org/officeDocument/2006/relationships/image" Target="../media/image5739.png"/><Relationship Id="rId595" Type="http://schemas.openxmlformats.org/officeDocument/2006/relationships/image" Target="../media/image5958.png"/><Relationship Id="rId816" Type="http://schemas.openxmlformats.org/officeDocument/2006/relationships/customXml" Target="../ink/ink3459.xml"/><Relationship Id="rId1001" Type="http://schemas.openxmlformats.org/officeDocument/2006/relationships/customXml" Target="../ink/ink3558.xml"/><Relationship Id="rId248" Type="http://schemas.openxmlformats.org/officeDocument/2006/relationships/image" Target="../media/image5786.png"/><Relationship Id="rId455" Type="http://schemas.openxmlformats.org/officeDocument/2006/relationships/image" Target="../media/image5889.png"/><Relationship Id="rId662" Type="http://schemas.openxmlformats.org/officeDocument/2006/relationships/customXml" Target="../ink/ink3375.xml"/><Relationship Id="rId1085" Type="http://schemas.openxmlformats.org/officeDocument/2006/relationships/customXml" Target="../ink/ink3600.xml"/><Relationship Id="rId1292" Type="http://schemas.openxmlformats.org/officeDocument/2006/relationships/image" Target="../media/image6292.png"/><Relationship Id="rId1306" Type="http://schemas.openxmlformats.org/officeDocument/2006/relationships/image" Target="../media/image6299.png"/><Relationship Id="rId12" Type="http://schemas.openxmlformats.org/officeDocument/2006/relationships/image" Target="../media/image5671.png"/><Relationship Id="rId108" Type="http://schemas.openxmlformats.org/officeDocument/2006/relationships/image" Target="../media/image5718.png"/><Relationship Id="rId315" Type="http://schemas.openxmlformats.org/officeDocument/2006/relationships/customXml" Target="../ink/ink3199.xml"/><Relationship Id="rId522" Type="http://schemas.openxmlformats.org/officeDocument/2006/relationships/customXml" Target="../ink/ink3303.xml"/><Relationship Id="rId967" Type="http://schemas.openxmlformats.org/officeDocument/2006/relationships/image" Target="../media/image6130.png"/><Relationship Id="rId1152" Type="http://schemas.openxmlformats.org/officeDocument/2006/relationships/image" Target="../media/image6222.png"/><Relationship Id="rId96" Type="http://schemas.openxmlformats.org/officeDocument/2006/relationships/image" Target="../media/image5712.png"/><Relationship Id="rId161" Type="http://schemas.openxmlformats.org/officeDocument/2006/relationships/customXml" Target="../ink/ink3121.xml"/><Relationship Id="rId399" Type="http://schemas.openxmlformats.org/officeDocument/2006/relationships/image" Target="../media/image5861.png"/><Relationship Id="rId827" Type="http://schemas.openxmlformats.org/officeDocument/2006/relationships/customXml" Target="../ink/ink3469.xml"/><Relationship Id="rId1012" Type="http://schemas.openxmlformats.org/officeDocument/2006/relationships/image" Target="../media/image6152.png"/><Relationship Id="rId259" Type="http://schemas.openxmlformats.org/officeDocument/2006/relationships/customXml" Target="../ink/ink3171.xml"/><Relationship Id="rId466" Type="http://schemas.openxmlformats.org/officeDocument/2006/relationships/customXml" Target="../ink/ink3275.xml"/><Relationship Id="rId673" Type="http://schemas.openxmlformats.org/officeDocument/2006/relationships/image" Target="../media/image5996.png"/><Relationship Id="rId880" Type="http://schemas.openxmlformats.org/officeDocument/2006/relationships/customXml" Target="../ink/ink3496.xml"/><Relationship Id="rId1096" Type="http://schemas.openxmlformats.org/officeDocument/2006/relationships/image" Target="../media/image6194.png"/><Relationship Id="rId1317" Type="http://schemas.openxmlformats.org/officeDocument/2006/relationships/customXml" Target="../ink/ink3716.xml"/><Relationship Id="rId23" Type="http://schemas.openxmlformats.org/officeDocument/2006/relationships/customXml" Target="../ink/ink3051.xml"/><Relationship Id="rId119" Type="http://schemas.openxmlformats.org/officeDocument/2006/relationships/customXml" Target="../ink/ink3099.xml"/><Relationship Id="rId326" Type="http://schemas.openxmlformats.org/officeDocument/2006/relationships/image" Target="../media/image5825.png"/><Relationship Id="rId533" Type="http://schemas.openxmlformats.org/officeDocument/2006/relationships/image" Target="../media/image5928.png"/><Relationship Id="rId978" Type="http://schemas.openxmlformats.org/officeDocument/2006/relationships/customXml" Target="../ink/ink3546.xml"/><Relationship Id="rId1163" Type="http://schemas.openxmlformats.org/officeDocument/2006/relationships/customXml" Target="../ink/ink3639.xml"/><Relationship Id="rId740" Type="http://schemas.openxmlformats.org/officeDocument/2006/relationships/customXml" Target="../ink/ink3414.xml"/><Relationship Id="rId838" Type="http://schemas.openxmlformats.org/officeDocument/2006/relationships/image" Target="../media/image6067.png"/><Relationship Id="rId1023" Type="http://schemas.openxmlformats.org/officeDocument/2006/relationships/customXml" Target="../ink/ink3569.xml"/><Relationship Id="rId172" Type="http://schemas.openxmlformats.org/officeDocument/2006/relationships/image" Target="../media/image5749.png"/><Relationship Id="rId477" Type="http://schemas.openxmlformats.org/officeDocument/2006/relationships/image" Target="../media/image5900.png"/><Relationship Id="rId600" Type="http://schemas.openxmlformats.org/officeDocument/2006/relationships/customXml" Target="../ink/ink3343.xml"/><Relationship Id="rId684" Type="http://schemas.openxmlformats.org/officeDocument/2006/relationships/customXml" Target="../ink/ink3386.xml"/><Relationship Id="rId1230" Type="http://schemas.openxmlformats.org/officeDocument/2006/relationships/image" Target="../media/image6261.png"/><Relationship Id="rId1328" Type="http://schemas.openxmlformats.org/officeDocument/2006/relationships/image" Target="../media/image6310.png"/><Relationship Id="rId337" Type="http://schemas.openxmlformats.org/officeDocument/2006/relationships/customXml" Target="../ink/ink3210.xml"/><Relationship Id="rId891" Type="http://schemas.openxmlformats.org/officeDocument/2006/relationships/customXml" Target="../ink/ink3502.xml"/><Relationship Id="rId905" Type="http://schemas.openxmlformats.org/officeDocument/2006/relationships/customXml" Target="../ink/ink3509.xml"/><Relationship Id="rId989" Type="http://schemas.openxmlformats.org/officeDocument/2006/relationships/image" Target="../media/image6141.png"/><Relationship Id="rId34" Type="http://schemas.openxmlformats.org/officeDocument/2006/relationships/image" Target="../media/image5682.png"/><Relationship Id="rId544" Type="http://schemas.openxmlformats.org/officeDocument/2006/relationships/customXml" Target="../ink/ink3314.xml"/><Relationship Id="rId751" Type="http://schemas.openxmlformats.org/officeDocument/2006/relationships/image" Target="../media/image6035.png"/><Relationship Id="rId849" Type="http://schemas.openxmlformats.org/officeDocument/2006/relationships/customXml" Target="../ink/ink3480.xml"/><Relationship Id="rId1174" Type="http://schemas.openxmlformats.org/officeDocument/2006/relationships/image" Target="../media/image6233.png"/><Relationship Id="rId183" Type="http://schemas.openxmlformats.org/officeDocument/2006/relationships/customXml" Target="../ink/ink3132.xml"/><Relationship Id="rId390" Type="http://schemas.openxmlformats.org/officeDocument/2006/relationships/customXml" Target="../ink/ink3237.xml"/><Relationship Id="rId404" Type="http://schemas.openxmlformats.org/officeDocument/2006/relationships/customXml" Target="../ink/ink3244.xml"/><Relationship Id="rId611" Type="http://schemas.openxmlformats.org/officeDocument/2006/relationships/customXml" Target="../ink/ink3349.xml"/><Relationship Id="rId1034" Type="http://schemas.openxmlformats.org/officeDocument/2006/relationships/image" Target="../media/image6163.png"/><Relationship Id="rId1241" Type="http://schemas.openxmlformats.org/officeDocument/2006/relationships/customXml" Target="../ink/ink3678.xml"/><Relationship Id="rId1339" Type="http://schemas.openxmlformats.org/officeDocument/2006/relationships/customXml" Target="../ink/ink3727.xml"/><Relationship Id="rId250" Type="http://schemas.openxmlformats.org/officeDocument/2006/relationships/image" Target="../media/image5787.png"/><Relationship Id="rId488" Type="http://schemas.openxmlformats.org/officeDocument/2006/relationships/customXml" Target="../ink/ink3286.xml"/><Relationship Id="rId695" Type="http://schemas.openxmlformats.org/officeDocument/2006/relationships/image" Target="../media/image6007.png"/><Relationship Id="rId709" Type="http://schemas.openxmlformats.org/officeDocument/2006/relationships/image" Target="../media/image6014.png"/><Relationship Id="rId916" Type="http://schemas.openxmlformats.org/officeDocument/2006/relationships/image" Target="../media/image6105.png"/><Relationship Id="rId1101" Type="http://schemas.openxmlformats.org/officeDocument/2006/relationships/customXml" Target="../ink/ink3608.xml"/><Relationship Id="rId45" Type="http://schemas.openxmlformats.org/officeDocument/2006/relationships/customXml" Target="../ink/ink3062.xml"/><Relationship Id="rId110" Type="http://schemas.openxmlformats.org/officeDocument/2006/relationships/image" Target="../media/image5719.png"/><Relationship Id="rId348" Type="http://schemas.openxmlformats.org/officeDocument/2006/relationships/image" Target="../media/image5836.png"/><Relationship Id="rId555" Type="http://schemas.openxmlformats.org/officeDocument/2006/relationships/image" Target="../media/image5939.png"/><Relationship Id="rId762" Type="http://schemas.openxmlformats.org/officeDocument/2006/relationships/customXml" Target="../ink/ink3425.xml"/><Relationship Id="rId1185" Type="http://schemas.openxmlformats.org/officeDocument/2006/relationships/customXml" Target="../ink/ink3650.xml"/><Relationship Id="rId194" Type="http://schemas.openxmlformats.org/officeDocument/2006/relationships/image" Target="../media/image5760.png"/><Relationship Id="rId208" Type="http://schemas.openxmlformats.org/officeDocument/2006/relationships/image" Target="../media/image5767.png"/><Relationship Id="rId415" Type="http://schemas.openxmlformats.org/officeDocument/2006/relationships/image" Target="../media/image5869.png"/><Relationship Id="rId622" Type="http://schemas.openxmlformats.org/officeDocument/2006/relationships/customXml" Target="../ink/ink3355.xml"/><Relationship Id="rId1045" Type="http://schemas.openxmlformats.org/officeDocument/2006/relationships/customXml" Target="../ink/ink3580.xml"/><Relationship Id="rId1252" Type="http://schemas.openxmlformats.org/officeDocument/2006/relationships/image" Target="../media/image6272.png"/><Relationship Id="rId261" Type="http://schemas.openxmlformats.org/officeDocument/2006/relationships/customXml" Target="../ink/ink3172.xml"/><Relationship Id="rId499" Type="http://schemas.openxmlformats.org/officeDocument/2006/relationships/image" Target="../media/image5911.png"/><Relationship Id="rId927" Type="http://schemas.openxmlformats.org/officeDocument/2006/relationships/image" Target="../media/image6110.png"/><Relationship Id="rId1112" Type="http://schemas.openxmlformats.org/officeDocument/2006/relationships/image" Target="../media/image6202.png"/><Relationship Id="rId56" Type="http://schemas.openxmlformats.org/officeDocument/2006/relationships/image" Target="../media/image5506.png"/><Relationship Id="rId359" Type="http://schemas.openxmlformats.org/officeDocument/2006/relationships/customXml" Target="../ink/ink3221.xml"/><Relationship Id="rId566" Type="http://schemas.openxmlformats.org/officeDocument/2006/relationships/image" Target="../media/image5944.png"/><Relationship Id="rId773" Type="http://schemas.openxmlformats.org/officeDocument/2006/relationships/image" Target="../media/image6046.png"/><Relationship Id="rId1196" Type="http://schemas.openxmlformats.org/officeDocument/2006/relationships/image" Target="../media/image6244.png"/><Relationship Id="rId121" Type="http://schemas.openxmlformats.org/officeDocument/2006/relationships/customXml" Target="../ink/ink3100.xml"/><Relationship Id="rId219" Type="http://schemas.openxmlformats.org/officeDocument/2006/relationships/customXml" Target="../ink/ink3150.xml"/><Relationship Id="rId426" Type="http://schemas.openxmlformats.org/officeDocument/2006/relationships/customXml" Target="../ink/ink3255.xml"/><Relationship Id="rId633" Type="http://schemas.openxmlformats.org/officeDocument/2006/relationships/image" Target="../media/image5976.png"/><Relationship Id="rId980" Type="http://schemas.openxmlformats.org/officeDocument/2006/relationships/customXml" Target="../ink/ink3547.xml"/><Relationship Id="rId1056" Type="http://schemas.openxmlformats.org/officeDocument/2006/relationships/image" Target="../media/image6174.png"/><Relationship Id="rId1263" Type="http://schemas.openxmlformats.org/officeDocument/2006/relationships/customXml" Target="../ink/ink3689.xml"/><Relationship Id="rId840" Type="http://schemas.openxmlformats.org/officeDocument/2006/relationships/image" Target="../media/image6068.png"/><Relationship Id="rId938" Type="http://schemas.openxmlformats.org/officeDocument/2006/relationships/customXml" Target="../ink/ink3526.xml"/><Relationship Id="rId67" Type="http://schemas.openxmlformats.org/officeDocument/2006/relationships/customXml" Target="../ink/ink3073.xml"/><Relationship Id="rId272" Type="http://schemas.openxmlformats.org/officeDocument/2006/relationships/image" Target="../media/image5798.png"/><Relationship Id="rId577" Type="http://schemas.openxmlformats.org/officeDocument/2006/relationships/customXml" Target="../ink/ink3331.xml"/><Relationship Id="rId700" Type="http://schemas.openxmlformats.org/officeDocument/2006/relationships/customXml" Target="../ink/ink3394.xml"/><Relationship Id="rId1123" Type="http://schemas.openxmlformats.org/officeDocument/2006/relationships/customXml" Target="../ink/ink3619.xml"/><Relationship Id="rId1330" Type="http://schemas.openxmlformats.org/officeDocument/2006/relationships/image" Target="../media/image6311.png"/><Relationship Id="rId132" Type="http://schemas.openxmlformats.org/officeDocument/2006/relationships/image" Target="../media/image5730.png"/><Relationship Id="rId784" Type="http://schemas.openxmlformats.org/officeDocument/2006/relationships/customXml" Target="../ink/ink3436.xml"/><Relationship Id="rId991" Type="http://schemas.openxmlformats.org/officeDocument/2006/relationships/customXml" Target="../ink/ink3553.xml"/><Relationship Id="rId1067" Type="http://schemas.openxmlformats.org/officeDocument/2006/relationships/customXml" Target="../ink/ink3591.xml"/><Relationship Id="rId437" Type="http://schemas.openxmlformats.org/officeDocument/2006/relationships/image" Target="../media/image5880.png"/><Relationship Id="rId644" Type="http://schemas.openxmlformats.org/officeDocument/2006/relationships/customXml" Target="../ink/ink3366.xml"/><Relationship Id="rId851" Type="http://schemas.openxmlformats.org/officeDocument/2006/relationships/customXml" Target="../ink/ink3481.xml"/><Relationship Id="rId1274" Type="http://schemas.openxmlformats.org/officeDocument/2006/relationships/image" Target="../media/image6283.png"/><Relationship Id="rId283" Type="http://schemas.openxmlformats.org/officeDocument/2006/relationships/customXml" Target="../ink/ink3183.xml"/><Relationship Id="rId490" Type="http://schemas.openxmlformats.org/officeDocument/2006/relationships/customXml" Target="../ink/ink3287.xml"/><Relationship Id="rId504" Type="http://schemas.openxmlformats.org/officeDocument/2006/relationships/customXml" Target="../ink/ink3294.xml"/><Relationship Id="rId711" Type="http://schemas.openxmlformats.org/officeDocument/2006/relationships/image" Target="../media/image6015.png"/><Relationship Id="rId949" Type="http://schemas.openxmlformats.org/officeDocument/2006/relationships/image" Target="../media/image6121.png"/><Relationship Id="rId1134" Type="http://schemas.openxmlformats.org/officeDocument/2006/relationships/image" Target="../media/image6213.png"/><Relationship Id="rId78" Type="http://schemas.openxmlformats.org/officeDocument/2006/relationships/image" Target="../media/image5703.png"/><Relationship Id="rId143" Type="http://schemas.openxmlformats.org/officeDocument/2006/relationships/customXml" Target="../ink/ink3111.xml"/><Relationship Id="rId350" Type="http://schemas.openxmlformats.org/officeDocument/2006/relationships/image" Target="../media/image5837.png"/><Relationship Id="rId588" Type="http://schemas.openxmlformats.org/officeDocument/2006/relationships/image" Target="../media/image5955.png"/><Relationship Id="rId795" Type="http://schemas.openxmlformats.org/officeDocument/2006/relationships/image" Target="../media/image6057.png"/><Relationship Id="rId809" Type="http://schemas.openxmlformats.org/officeDocument/2006/relationships/customXml" Target="../ink/ink3452.xml"/><Relationship Id="rId1201" Type="http://schemas.openxmlformats.org/officeDocument/2006/relationships/customXml" Target="../ink/ink3658.xml"/><Relationship Id="rId9" Type="http://schemas.openxmlformats.org/officeDocument/2006/relationships/customXml" Target="../ink/ink3044.xml"/><Relationship Id="rId210" Type="http://schemas.openxmlformats.org/officeDocument/2006/relationships/image" Target="../media/image5768.png"/><Relationship Id="rId448" Type="http://schemas.openxmlformats.org/officeDocument/2006/relationships/customXml" Target="../ink/ink3266.xml"/><Relationship Id="rId655" Type="http://schemas.openxmlformats.org/officeDocument/2006/relationships/image" Target="../media/image5987.png"/><Relationship Id="rId862" Type="http://schemas.openxmlformats.org/officeDocument/2006/relationships/image" Target="../media/image6079.png"/><Relationship Id="rId1078" Type="http://schemas.openxmlformats.org/officeDocument/2006/relationships/image" Target="../media/image6185.png"/><Relationship Id="rId1285" Type="http://schemas.openxmlformats.org/officeDocument/2006/relationships/customXml" Target="../ink/ink3700.xml"/><Relationship Id="rId294" Type="http://schemas.openxmlformats.org/officeDocument/2006/relationships/image" Target="../media/image5809.png"/><Relationship Id="rId308" Type="http://schemas.openxmlformats.org/officeDocument/2006/relationships/image" Target="../media/image5816.png"/><Relationship Id="rId515" Type="http://schemas.openxmlformats.org/officeDocument/2006/relationships/image" Target="../media/image5919.png"/><Relationship Id="rId722" Type="http://schemas.openxmlformats.org/officeDocument/2006/relationships/customXml" Target="../ink/ink3405.xml"/><Relationship Id="rId1145" Type="http://schemas.openxmlformats.org/officeDocument/2006/relationships/customXml" Target="../ink/ink3630.xml"/><Relationship Id="rId89" Type="http://schemas.openxmlformats.org/officeDocument/2006/relationships/customXml" Target="../ink/ink3084.xml"/><Relationship Id="rId154" Type="http://schemas.openxmlformats.org/officeDocument/2006/relationships/image" Target="../media/image5740.png"/><Relationship Id="rId361" Type="http://schemas.openxmlformats.org/officeDocument/2006/relationships/customXml" Target="../ink/ink3222.xml"/><Relationship Id="rId599" Type="http://schemas.openxmlformats.org/officeDocument/2006/relationships/image" Target="../media/image5960.png"/><Relationship Id="rId1005" Type="http://schemas.openxmlformats.org/officeDocument/2006/relationships/customXml" Target="../ink/ink3560.xml"/><Relationship Id="rId1212" Type="http://schemas.openxmlformats.org/officeDocument/2006/relationships/image" Target="../media/image6252.png"/><Relationship Id="rId459" Type="http://schemas.openxmlformats.org/officeDocument/2006/relationships/image" Target="../media/image5891.png"/><Relationship Id="rId666" Type="http://schemas.openxmlformats.org/officeDocument/2006/relationships/customXml" Target="../ink/ink3377.xml"/><Relationship Id="rId873" Type="http://schemas.openxmlformats.org/officeDocument/2006/relationships/customXml" Target="../ink/ink3492.xml"/><Relationship Id="rId1089" Type="http://schemas.openxmlformats.org/officeDocument/2006/relationships/customXml" Target="../ink/ink3602.xml"/><Relationship Id="rId1296" Type="http://schemas.openxmlformats.org/officeDocument/2006/relationships/image" Target="../media/image6294.png"/><Relationship Id="rId16" Type="http://schemas.openxmlformats.org/officeDocument/2006/relationships/image" Target="../media/image5673.png"/><Relationship Id="rId221" Type="http://schemas.openxmlformats.org/officeDocument/2006/relationships/customXml" Target="../ink/ink3151.xml"/><Relationship Id="rId319" Type="http://schemas.openxmlformats.org/officeDocument/2006/relationships/customXml" Target="../ink/ink3201.xml"/><Relationship Id="rId526" Type="http://schemas.openxmlformats.org/officeDocument/2006/relationships/customXml" Target="../ink/ink3305.xml"/><Relationship Id="rId1156" Type="http://schemas.openxmlformats.org/officeDocument/2006/relationships/image" Target="../media/image6224.png"/><Relationship Id="rId733" Type="http://schemas.openxmlformats.org/officeDocument/2006/relationships/image" Target="../media/image6026.png"/><Relationship Id="rId940" Type="http://schemas.openxmlformats.org/officeDocument/2006/relationships/customXml" Target="../ink/ink3527.xml"/><Relationship Id="rId1016" Type="http://schemas.openxmlformats.org/officeDocument/2006/relationships/image" Target="../media/image6154.png"/><Relationship Id="rId165" Type="http://schemas.openxmlformats.org/officeDocument/2006/relationships/customXml" Target="../ink/ink3123.xml"/><Relationship Id="rId372" Type="http://schemas.openxmlformats.org/officeDocument/2006/relationships/customXml" Target="../ink/ink3228.xml"/><Relationship Id="rId677" Type="http://schemas.openxmlformats.org/officeDocument/2006/relationships/image" Target="../media/image5998.png"/><Relationship Id="rId800" Type="http://schemas.openxmlformats.org/officeDocument/2006/relationships/customXml" Target="../ink/ink3444.xml"/><Relationship Id="rId1223" Type="http://schemas.openxmlformats.org/officeDocument/2006/relationships/customXml" Target="../ink/ink3669.xml"/><Relationship Id="rId232" Type="http://schemas.openxmlformats.org/officeDocument/2006/relationships/customXml" Target="../ink/ink3157.xml"/><Relationship Id="rId884" Type="http://schemas.openxmlformats.org/officeDocument/2006/relationships/customXml" Target="../ink/ink3498.xml"/><Relationship Id="rId27" Type="http://schemas.openxmlformats.org/officeDocument/2006/relationships/customXml" Target="../ink/ink3053.xml"/><Relationship Id="rId537" Type="http://schemas.openxmlformats.org/officeDocument/2006/relationships/image" Target="../media/image5930.png"/><Relationship Id="rId744" Type="http://schemas.openxmlformats.org/officeDocument/2006/relationships/customXml" Target="../ink/ink3416.xml"/><Relationship Id="rId951" Type="http://schemas.openxmlformats.org/officeDocument/2006/relationships/image" Target="../media/image6122.png"/><Relationship Id="rId1167" Type="http://schemas.openxmlformats.org/officeDocument/2006/relationships/customXml" Target="../ink/ink3641.xml"/><Relationship Id="rId80" Type="http://schemas.openxmlformats.org/officeDocument/2006/relationships/image" Target="../media/image5704.png"/><Relationship Id="rId176" Type="http://schemas.openxmlformats.org/officeDocument/2006/relationships/image" Target="../media/image5751.png"/><Relationship Id="rId383" Type="http://schemas.openxmlformats.org/officeDocument/2006/relationships/image" Target="../media/image5853.png"/><Relationship Id="rId590" Type="http://schemas.openxmlformats.org/officeDocument/2006/relationships/image" Target="../media/image5956.png"/><Relationship Id="rId604" Type="http://schemas.openxmlformats.org/officeDocument/2006/relationships/image" Target="../media/image5962.png"/><Relationship Id="rId811" Type="http://schemas.openxmlformats.org/officeDocument/2006/relationships/customXml" Target="../ink/ink3454.xml"/><Relationship Id="rId1027" Type="http://schemas.openxmlformats.org/officeDocument/2006/relationships/customXml" Target="../ink/ink3571.xml"/><Relationship Id="rId1234" Type="http://schemas.openxmlformats.org/officeDocument/2006/relationships/image" Target="../media/image6263.png"/><Relationship Id="rId243" Type="http://schemas.openxmlformats.org/officeDocument/2006/relationships/customXml" Target="../ink/ink3163.xml"/><Relationship Id="rId450" Type="http://schemas.openxmlformats.org/officeDocument/2006/relationships/customXml" Target="../ink/ink3267.xml"/><Relationship Id="rId688" Type="http://schemas.openxmlformats.org/officeDocument/2006/relationships/customXml" Target="../ink/ink3388.xml"/><Relationship Id="rId895" Type="http://schemas.openxmlformats.org/officeDocument/2006/relationships/customXml" Target="../ink/ink3504.xml"/><Relationship Id="rId909" Type="http://schemas.openxmlformats.org/officeDocument/2006/relationships/customXml" Target="../ink/ink3511.xml"/><Relationship Id="rId1080" Type="http://schemas.openxmlformats.org/officeDocument/2006/relationships/image" Target="../media/image6186.png"/><Relationship Id="rId1301" Type="http://schemas.openxmlformats.org/officeDocument/2006/relationships/customXml" Target="../ink/ink3708.xml"/><Relationship Id="rId38" Type="http://schemas.openxmlformats.org/officeDocument/2006/relationships/image" Target="../media/image5684.png"/><Relationship Id="rId103" Type="http://schemas.openxmlformats.org/officeDocument/2006/relationships/customXml" Target="../ink/ink3091.xml"/><Relationship Id="rId310" Type="http://schemas.openxmlformats.org/officeDocument/2006/relationships/image" Target="../media/image5817.png"/><Relationship Id="rId548" Type="http://schemas.openxmlformats.org/officeDocument/2006/relationships/customXml" Target="../ink/ink3316.xml"/><Relationship Id="rId755" Type="http://schemas.openxmlformats.org/officeDocument/2006/relationships/image" Target="../media/image6037.png"/><Relationship Id="rId962" Type="http://schemas.openxmlformats.org/officeDocument/2006/relationships/customXml" Target="../ink/ink3538.xml"/><Relationship Id="rId1178" Type="http://schemas.openxmlformats.org/officeDocument/2006/relationships/image" Target="../media/image6235.png"/><Relationship Id="rId91" Type="http://schemas.openxmlformats.org/officeDocument/2006/relationships/customXml" Target="../ink/ink3085.xml"/><Relationship Id="rId187" Type="http://schemas.openxmlformats.org/officeDocument/2006/relationships/customXml" Target="../ink/ink3134.xml"/><Relationship Id="rId394" Type="http://schemas.openxmlformats.org/officeDocument/2006/relationships/customXml" Target="../ink/ink3239.xml"/><Relationship Id="rId408" Type="http://schemas.openxmlformats.org/officeDocument/2006/relationships/customXml" Target="../ink/ink3246.xml"/><Relationship Id="rId615" Type="http://schemas.openxmlformats.org/officeDocument/2006/relationships/image" Target="../media/image5967.png"/><Relationship Id="rId822" Type="http://schemas.openxmlformats.org/officeDocument/2006/relationships/customXml" Target="../ink/ink3465.xml"/><Relationship Id="rId1038" Type="http://schemas.openxmlformats.org/officeDocument/2006/relationships/image" Target="../media/image6165.png"/><Relationship Id="rId1245" Type="http://schemas.openxmlformats.org/officeDocument/2006/relationships/customXml" Target="../ink/ink3680.xml"/><Relationship Id="rId254" Type="http://schemas.openxmlformats.org/officeDocument/2006/relationships/image" Target="../media/image5789.png"/><Relationship Id="rId699" Type="http://schemas.openxmlformats.org/officeDocument/2006/relationships/image" Target="../media/image6009.png"/><Relationship Id="rId1091" Type="http://schemas.openxmlformats.org/officeDocument/2006/relationships/customXml" Target="../ink/ink3603.xml"/><Relationship Id="rId1105" Type="http://schemas.openxmlformats.org/officeDocument/2006/relationships/customXml" Target="../ink/ink3610.xml"/><Relationship Id="rId1312" Type="http://schemas.openxmlformats.org/officeDocument/2006/relationships/image" Target="../media/image6302.png"/><Relationship Id="rId49" Type="http://schemas.openxmlformats.org/officeDocument/2006/relationships/customXml" Target="../ink/ink3064.xml"/><Relationship Id="rId114" Type="http://schemas.openxmlformats.org/officeDocument/2006/relationships/image" Target="../media/image5721.png"/><Relationship Id="rId461" Type="http://schemas.openxmlformats.org/officeDocument/2006/relationships/image" Target="../media/image5892.png"/><Relationship Id="rId559" Type="http://schemas.openxmlformats.org/officeDocument/2006/relationships/image" Target="../media/image5941.png"/><Relationship Id="rId766" Type="http://schemas.openxmlformats.org/officeDocument/2006/relationships/customXml" Target="../ink/ink3427.xml"/><Relationship Id="rId1189" Type="http://schemas.openxmlformats.org/officeDocument/2006/relationships/customXml" Target="../ink/ink3652.xml"/><Relationship Id="rId198" Type="http://schemas.openxmlformats.org/officeDocument/2006/relationships/image" Target="../media/image5762.png"/><Relationship Id="rId321" Type="http://schemas.openxmlformats.org/officeDocument/2006/relationships/customXml" Target="../ink/ink3202.xml"/><Relationship Id="rId419" Type="http://schemas.openxmlformats.org/officeDocument/2006/relationships/image" Target="../media/image5871.png"/><Relationship Id="rId626" Type="http://schemas.openxmlformats.org/officeDocument/2006/relationships/customXml" Target="../ink/ink3357.xml"/><Relationship Id="rId973" Type="http://schemas.openxmlformats.org/officeDocument/2006/relationships/image" Target="../media/image6133.png"/><Relationship Id="rId1049" Type="http://schemas.openxmlformats.org/officeDocument/2006/relationships/customXml" Target="../ink/ink3582.xml"/><Relationship Id="rId1256" Type="http://schemas.openxmlformats.org/officeDocument/2006/relationships/image" Target="../media/image6274.png"/><Relationship Id="rId833" Type="http://schemas.openxmlformats.org/officeDocument/2006/relationships/customXml" Target="../ink/ink3472.xml"/><Relationship Id="rId1116" Type="http://schemas.openxmlformats.org/officeDocument/2006/relationships/image" Target="../media/image6204.png"/><Relationship Id="rId265" Type="http://schemas.openxmlformats.org/officeDocument/2006/relationships/customXml" Target="../ink/ink3174.xml"/><Relationship Id="rId472" Type="http://schemas.openxmlformats.org/officeDocument/2006/relationships/customXml" Target="../ink/ink3278.xml"/><Relationship Id="rId900" Type="http://schemas.openxmlformats.org/officeDocument/2006/relationships/image" Target="../media/image6097.png"/><Relationship Id="rId1323" Type="http://schemas.openxmlformats.org/officeDocument/2006/relationships/customXml" Target="../ink/ink3719.xml"/><Relationship Id="rId125" Type="http://schemas.openxmlformats.org/officeDocument/2006/relationships/customXml" Target="../ink/ink3102.xml"/><Relationship Id="rId332" Type="http://schemas.openxmlformats.org/officeDocument/2006/relationships/image" Target="../media/image5828.png"/><Relationship Id="rId777" Type="http://schemas.openxmlformats.org/officeDocument/2006/relationships/image" Target="../media/image6048.png"/><Relationship Id="rId984" Type="http://schemas.openxmlformats.org/officeDocument/2006/relationships/customXml" Target="../ink/ink3549.xml"/><Relationship Id="rId637" Type="http://schemas.openxmlformats.org/officeDocument/2006/relationships/image" Target="../media/image5978.png"/><Relationship Id="rId844" Type="http://schemas.openxmlformats.org/officeDocument/2006/relationships/image" Target="../media/image6070.png"/><Relationship Id="rId1267" Type="http://schemas.openxmlformats.org/officeDocument/2006/relationships/customXml" Target="../ink/ink3691.xml"/><Relationship Id="rId276" Type="http://schemas.openxmlformats.org/officeDocument/2006/relationships/image" Target="../media/image5800.png"/><Relationship Id="rId483" Type="http://schemas.openxmlformats.org/officeDocument/2006/relationships/image" Target="../media/image5903.png"/><Relationship Id="rId690" Type="http://schemas.openxmlformats.org/officeDocument/2006/relationships/customXml" Target="../ink/ink3389.xml"/><Relationship Id="rId704" Type="http://schemas.openxmlformats.org/officeDocument/2006/relationships/customXml" Target="../ink/ink3396.xml"/><Relationship Id="rId911" Type="http://schemas.openxmlformats.org/officeDocument/2006/relationships/customXml" Target="../ink/ink3512.xml"/><Relationship Id="rId1127" Type="http://schemas.openxmlformats.org/officeDocument/2006/relationships/customXml" Target="../ink/ink3621.xml"/><Relationship Id="rId1334" Type="http://schemas.openxmlformats.org/officeDocument/2006/relationships/image" Target="../media/image6313.png"/><Relationship Id="rId40" Type="http://schemas.openxmlformats.org/officeDocument/2006/relationships/image" Target="../media/image5685.png"/><Relationship Id="rId136" Type="http://schemas.openxmlformats.org/officeDocument/2006/relationships/image" Target="../media/image5732.png"/><Relationship Id="rId343" Type="http://schemas.openxmlformats.org/officeDocument/2006/relationships/customXml" Target="../ink/ink3213.xml"/><Relationship Id="rId550" Type="http://schemas.openxmlformats.org/officeDocument/2006/relationships/customXml" Target="../ink/ink3317.xml"/><Relationship Id="rId788" Type="http://schemas.openxmlformats.org/officeDocument/2006/relationships/customXml" Target="../ink/ink3438.xml"/><Relationship Id="rId995" Type="http://schemas.openxmlformats.org/officeDocument/2006/relationships/customXml" Target="../ink/ink3555.xml"/><Relationship Id="rId1180" Type="http://schemas.openxmlformats.org/officeDocument/2006/relationships/image" Target="../media/image6236.png"/><Relationship Id="rId203" Type="http://schemas.openxmlformats.org/officeDocument/2006/relationships/customXml" Target="../ink/ink3142.xml"/><Relationship Id="rId648" Type="http://schemas.openxmlformats.org/officeDocument/2006/relationships/customXml" Target="../ink/ink3368.xml"/><Relationship Id="rId855" Type="http://schemas.openxmlformats.org/officeDocument/2006/relationships/customXml" Target="../ink/ink3483.xml"/><Relationship Id="rId1040" Type="http://schemas.openxmlformats.org/officeDocument/2006/relationships/image" Target="../media/image6166.png"/><Relationship Id="rId1278" Type="http://schemas.openxmlformats.org/officeDocument/2006/relationships/image" Target="../media/image6285.png"/><Relationship Id="rId287" Type="http://schemas.openxmlformats.org/officeDocument/2006/relationships/customXml" Target="../ink/ink3185.xml"/><Relationship Id="rId410" Type="http://schemas.openxmlformats.org/officeDocument/2006/relationships/customXml" Target="../ink/ink3247.xml"/><Relationship Id="rId494" Type="http://schemas.openxmlformats.org/officeDocument/2006/relationships/customXml" Target="../ink/ink3289.xml"/><Relationship Id="rId508" Type="http://schemas.openxmlformats.org/officeDocument/2006/relationships/customXml" Target="../ink/ink3296.xml"/><Relationship Id="rId715" Type="http://schemas.openxmlformats.org/officeDocument/2006/relationships/image" Target="../media/image6017.png"/><Relationship Id="rId922" Type="http://schemas.openxmlformats.org/officeDocument/2006/relationships/image" Target="../media/image6108.png"/><Relationship Id="rId1138" Type="http://schemas.openxmlformats.org/officeDocument/2006/relationships/image" Target="../media/image6215.png"/><Relationship Id="rId147" Type="http://schemas.openxmlformats.org/officeDocument/2006/relationships/customXml" Target="../ink/ink3113.xml"/><Relationship Id="rId354" Type="http://schemas.openxmlformats.org/officeDocument/2006/relationships/image" Target="../media/image5839.png"/><Relationship Id="rId799" Type="http://schemas.openxmlformats.org/officeDocument/2006/relationships/image" Target="../media/image6059.png"/><Relationship Id="rId1191" Type="http://schemas.openxmlformats.org/officeDocument/2006/relationships/customXml" Target="../ink/ink3653.xml"/><Relationship Id="rId1205" Type="http://schemas.openxmlformats.org/officeDocument/2006/relationships/customXml" Target="../ink/ink3660.xml"/><Relationship Id="rId51" Type="http://schemas.openxmlformats.org/officeDocument/2006/relationships/customXml" Target="../ink/ink3065.xml"/><Relationship Id="rId561" Type="http://schemas.openxmlformats.org/officeDocument/2006/relationships/customXml" Target="../ink/ink3323.xml"/><Relationship Id="rId659" Type="http://schemas.openxmlformats.org/officeDocument/2006/relationships/image" Target="../media/image5989.png"/><Relationship Id="rId866" Type="http://schemas.openxmlformats.org/officeDocument/2006/relationships/image" Target="../media/image6081.png"/><Relationship Id="rId1289" Type="http://schemas.openxmlformats.org/officeDocument/2006/relationships/customXml" Target="../ink/ink3702.xml"/><Relationship Id="rId214" Type="http://schemas.openxmlformats.org/officeDocument/2006/relationships/image" Target="../media/image5770.png"/><Relationship Id="rId298" Type="http://schemas.openxmlformats.org/officeDocument/2006/relationships/image" Target="../media/image5811.png"/><Relationship Id="rId421" Type="http://schemas.openxmlformats.org/officeDocument/2006/relationships/image" Target="../media/image5872.png"/><Relationship Id="rId519" Type="http://schemas.openxmlformats.org/officeDocument/2006/relationships/image" Target="../media/image5921.png"/><Relationship Id="rId1051" Type="http://schemas.openxmlformats.org/officeDocument/2006/relationships/customXml" Target="../ink/ink3583.xml"/><Relationship Id="rId1149" Type="http://schemas.openxmlformats.org/officeDocument/2006/relationships/customXml" Target="../ink/ink3632.xml"/><Relationship Id="rId158" Type="http://schemas.openxmlformats.org/officeDocument/2006/relationships/image" Target="../media/image5742.png"/><Relationship Id="rId726" Type="http://schemas.openxmlformats.org/officeDocument/2006/relationships/customXml" Target="../ink/ink3407.xml"/><Relationship Id="rId933" Type="http://schemas.openxmlformats.org/officeDocument/2006/relationships/image" Target="../media/image6113.png"/><Relationship Id="rId1009" Type="http://schemas.openxmlformats.org/officeDocument/2006/relationships/customXml" Target="../ink/ink3562.xml"/><Relationship Id="rId62" Type="http://schemas.openxmlformats.org/officeDocument/2006/relationships/image" Target="../media/image5695.png"/><Relationship Id="rId365" Type="http://schemas.openxmlformats.org/officeDocument/2006/relationships/customXml" Target="../ink/ink3224.xml"/><Relationship Id="rId572" Type="http://schemas.openxmlformats.org/officeDocument/2006/relationships/image" Target="../media/image5947.png"/><Relationship Id="rId1216" Type="http://schemas.openxmlformats.org/officeDocument/2006/relationships/image" Target="../media/image6254.png"/><Relationship Id="rId225" Type="http://schemas.openxmlformats.org/officeDocument/2006/relationships/image" Target="../media/image5775.png"/><Relationship Id="rId432" Type="http://schemas.openxmlformats.org/officeDocument/2006/relationships/customXml" Target="../ink/ink3258.xml"/><Relationship Id="rId877" Type="http://schemas.openxmlformats.org/officeDocument/2006/relationships/customXml" Target="../ink/ink3494.xml"/><Relationship Id="rId1062" Type="http://schemas.openxmlformats.org/officeDocument/2006/relationships/image" Target="../media/image6177.png"/><Relationship Id="rId737" Type="http://schemas.openxmlformats.org/officeDocument/2006/relationships/image" Target="../media/image6028.png"/><Relationship Id="rId944" Type="http://schemas.openxmlformats.org/officeDocument/2006/relationships/customXml" Target="../ink/ink3529.xml"/><Relationship Id="rId73" Type="http://schemas.openxmlformats.org/officeDocument/2006/relationships/customXml" Target="../ink/ink3076.xml"/><Relationship Id="rId169" Type="http://schemas.openxmlformats.org/officeDocument/2006/relationships/customXml" Target="../ink/ink3125.xml"/><Relationship Id="rId376" Type="http://schemas.openxmlformats.org/officeDocument/2006/relationships/customXml" Target="../ink/ink3230.xml"/><Relationship Id="rId583" Type="http://schemas.openxmlformats.org/officeDocument/2006/relationships/customXml" Target="../ink/ink3334.xml"/><Relationship Id="rId790" Type="http://schemas.openxmlformats.org/officeDocument/2006/relationships/customXml" Target="../ink/ink3439.xml"/><Relationship Id="rId804" Type="http://schemas.openxmlformats.org/officeDocument/2006/relationships/customXml" Target="../ink/ink3447.xml"/><Relationship Id="rId1227" Type="http://schemas.openxmlformats.org/officeDocument/2006/relationships/customXml" Target="../ink/ink3671.xml"/><Relationship Id="rId4" Type="http://schemas.openxmlformats.org/officeDocument/2006/relationships/image" Target="../media/image5667.png"/><Relationship Id="rId236" Type="http://schemas.openxmlformats.org/officeDocument/2006/relationships/customXml" Target="../ink/ink3159.xml"/><Relationship Id="rId443" Type="http://schemas.openxmlformats.org/officeDocument/2006/relationships/image" Target="../media/image5883.png"/><Relationship Id="rId650" Type="http://schemas.openxmlformats.org/officeDocument/2006/relationships/customXml" Target="../ink/ink3369.xml"/><Relationship Id="rId888" Type="http://schemas.openxmlformats.org/officeDocument/2006/relationships/customXml" Target="../ink/ink3500.xml"/><Relationship Id="rId1073" Type="http://schemas.openxmlformats.org/officeDocument/2006/relationships/customXml" Target="../ink/ink3594.xml"/><Relationship Id="rId1280" Type="http://schemas.openxmlformats.org/officeDocument/2006/relationships/image" Target="../media/image6286.png"/><Relationship Id="rId303" Type="http://schemas.openxmlformats.org/officeDocument/2006/relationships/customXml" Target="../ink/ink3193.xml"/><Relationship Id="rId748" Type="http://schemas.openxmlformats.org/officeDocument/2006/relationships/customXml" Target="../ink/ink3418.xml"/><Relationship Id="rId955" Type="http://schemas.openxmlformats.org/officeDocument/2006/relationships/image" Target="../media/image6124.png"/><Relationship Id="rId1140" Type="http://schemas.openxmlformats.org/officeDocument/2006/relationships/image" Target="../media/image6216.png"/><Relationship Id="rId84" Type="http://schemas.openxmlformats.org/officeDocument/2006/relationships/image" Target="../media/image5706.png"/><Relationship Id="rId387" Type="http://schemas.openxmlformats.org/officeDocument/2006/relationships/image" Target="../media/image5855.png"/><Relationship Id="rId510" Type="http://schemas.openxmlformats.org/officeDocument/2006/relationships/customXml" Target="../ink/ink3297.xml"/><Relationship Id="rId594" Type="http://schemas.openxmlformats.org/officeDocument/2006/relationships/customXml" Target="../ink/ink3340.xml"/><Relationship Id="rId608" Type="http://schemas.openxmlformats.org/officeDocument/2006/relationships/image" Target="../media/image5964.png"/><Relationship Id="rId815" Type="http://schemas.openxmlformats.org/officeDocument/2006/relationships/customXml" Target="../ink/ink3458.xml"/><Relationship Id="rId1238" Type="http://schemas.openxmlformats.org/officeDocument/2006/relationships/image" Target="../media/image6265.png"/><Relationship Id="rId247" Type="http://schemas.openxmlformats.org/officeDocument/2006/relationships/customXml" Target="../ink/ink3165.xml"/><Relationship Id="rId899" Type="http://schemas.openxmlformats.org/officeDocument/2006/relationships/customXml" Target="../ink/ink3506.xml"/><Relationship Id="rId1000" Type="http://schemas.openxmlformats.org/officeDocument/2006/relationships/image" Target="../media/image6146.png"/><Relationship Id="rId1084" Type="http://schemas.openxmlformats.org/officeDocument/2006/relationships/image" Target="../media/image6188.png"/><Relationship Id="rId1305" Type="http://schemas.openxmlformats.org/officeDocument/2006/relationships/customXml" Target="../ink/ink3710.xml"/><Relationship Id="rId107" Type="http://schemas.openxmlformats.org/officeDocument/2006/relationships/customXml" Target="../ink/ink3093.xml"/><Relationship Id="rId454" Type="http://schemas.openxmlformats.org/officeDocument/2006/relationships/customXml" Target="../ink/ink3269.xml"/><Relationship Id="rId661" Type="http://schemas.openxmlformats.org/officeDocument/2006/relationships/image" Target="../media/image5990.png"/><Relationship Id="rId759" Type="http://schemas.openxmlformats.org/officeDocument/2006/relationships/image" Target="../media/image6039.png"/><Relationship Id="rId966" Type="http://schemas.openxmlformats.org/officeDocument/2006/relationships/customXml" Target="../ink/ink3540.xml"/><Relationship Id="rId1291" Type="http://schemas.openxmlformats.org/officeDocument/2006/relationships/customXml" Target="../ink/ink3703.xml"/><Relationship Id="rId11" Type="http://schemas.openxmlformats.org/officeDocument/2006/relationships/customXml" Target="../ink/ink3045.xml"/><Relationship Id="rId314" Type="http://schemas.openxmlformats.org/officeDocument/2006/relationships/image" Target="../media/image5819.png"/><Relationship Id="rId398" Type="http://schemas.openxmlformats.org/officeDocument/2006/relationships/customXml" Target="../ink/ink3241.xml"/><Relationship Id="rId521" Type="http://schemas.openxmlformats.org/officeDocument/2006/relationships/image" Target="../media/image5922.png"/><Relationship Id="rId619" Type="http://schemas.openxmlformats.org/officeDocument/2006/relationships/image" Target="../media/image5969.png"/><Relationship Id="rId1151" Type="http://schemas.openxmlformats.org/officeDocument/2006/relationships/customXml" Target="../ink/ink3633.xml"/><Relationship Id="rId1249" Type="http://schemas.openxmlformats.org/officeDocument/2006/relationships/customXml" Target="../ink/ink3682.xml"/><Relationship Id="rId95" Type="http://schemas.openxmlformats.org/officeDocument/2006/relationships/customXml" Target="../ink/ink3087.xml"/><Relationship Id="rId160" Type="http://schemas.openxmlformats.org/officeDocument/2006/relationships/image" Target="../media/image5743.png"/><Relationship Id="rId826" Type="http://schemas.openxmlformats.org/officeDocument/2006/relationships/image" Target="../media/image6061.png"/><Relationship Id="rId1011" Type="http://schemas.openxmlformats.org/officeDocument/2006/relationships/customXml" Target="../ink/ink3563.xml"/><Relationship Id="rId1109" Type="http://schemas.openxmlformats.org/officeDocument/2006/relationships/customXml" Target="../ink/ink3612.xml"/><Relationship Id="rId258" Type="http://schemas.openxmlformats.org/officeDocument/2006/relationships/image" Target="../media/image5791.png"/><Relationship Id="rId465" Type="http://schemas.openxmlformats.org/officeDocument/2006/relationships/image" Target="../media/image5894.png"/><Relationship Id="rId672" Type="http://schemas.openxmlformats.org/officeDocument/2006/relationships/customXml" Target="../ink/ink3380.xml"/><Relationship Id="rId1095" Type="http://schemas.openxmlformats.org/officeDocument/2006/relationships/customXml" Target="../ink/ink3605.xml"/><Relationship Id="rId1316" Type="http://schemas.openxmlformats.org/officeDocument/2006/relationships/image" Target="../media/image6304.png"/><Relationship Id="rId22" Type="http://schemas.openxmlformats.org/officeDocument/2006/relationships/image" Target="../media/image5676.png"/><Relationship Id="rId118" Type="http://schemas.openxmlformats.org/officeDocument/2006/relationships/image" Target="../media/image5723.png"/><Relationship Id="rId325" Type="http://schemas.openxmlformats.org/officeDocument/2006/relationships/customXml" Target="../ink/ink3204.xml"/><Relationship Id="rId532" Type="http://schemas.openxmlformats.org/officeDocument/2006/relationships/customXml" Target="../ink/ink3308.xml"/><Relationship Id="rId977" Type="http://schemas.openxmlformats.org/officeDocument/2006/relationships/image" Target="../media/image6135.png"/><Relationship Id="rId1162" Type="http://schemas.openxmlformats.org/officeDocument/2006/relationships/image" Target="../media/image6227.png"/><Relationship Id="rId171" Type="http://schemas.openxmlformats.org/officeDocument/2006/relationships/customXml" Target="../ink/ink3126.xml"/><Relationship Id="rId837" Type="http://schemas.openxmlformats.org/officeDocument/2006/relationships/customXml" Target="../ink/ink3474.xml"/><Relationship Id="rId1022" Type="http://schemas.openxmlformats.org/officeDocument/2006/relationships/image" Target="../media/image6157.png"/><Relationship Id="rId269" Type="http://schemas.openxmlformats.org/officeDocument/2006/relationships/customXml" Target="../ink/ink3176.xml"/><Relationship Id="rId476" Type="http://schemas.openxmlformats.org/officeDocument/2006/relationships/customXml" Target="../ink/ink3280.xml"/><Relationship Id="rId683" Type="http://schemas.openxmlformats.org/officeDocument/2006/relationships/image" Target="../media/image6001.png"/><Relationship Id="rId890" Type="http://schemas.openxmlformats.org/officeDocument/2006/relationships/image" Target="../media/image6092.png"/><Relationship Id="rId904" Type="http://schemas.openxmlformats.org/officeDocument/2006/relationships/image" Target="../media/image6099.png"/><Relationship Id="rId1327" Type="http://schemas.openxmlformats.org/officeDocument/2006/relationships/customXml" Target="../ink/ink3721.xml"/><Relationship Id="rId33" Type="http://schemas.openxmlformats.org/officeDocument/2006/relationships/customXml" Target="../ink/ink3056.xml"/><Relationship Id="rId129" Type="http://schemas.openxmlformats.org/officeDocument/2006/relationships/customXml" Target="../ink/ink3104.xml"/><Relationship Id="rId336" Type="http://schemas.openxmlformats.org/officeDocument/2006/relationships/image" Target="../media/image5830.png"/><Relationship Id="rId543" Type="http://schemas.openxmlformats.org/officeDocument/2006/relationships/image" Target="../media/image5933.png"/><Relationship Id="rId988" Type="http://schemas.openxmlformats.org/officeDocument/2006/relationships/customXml" Target="../ink/ink3551.xml"/><Relationship Id="rId1173" Type="http://schemas.openxmlformats.org/officeDocument/2006/relationships/customXml" Target="../ink/ink3644.xml"/><Relationship Id="rId182" Type="http://schemas.openxmlformats.org/officeDocument/2006/relationships/image" Target="../media/image5754.png"/><Relationship Id="rId403" Type="http://schemas.openxmlformats.org/officeDocument/2006/relationships/image" Target="../media/image5863.png"/><Relationship Id="rId750" Type="http://schemas.openxmlformats.org/officeDocument/2006/relationships/customXml" Target="../ink/ink3419.xml"/><Relationship Id="rId848" Type="http://schemas.openxmlformats.org/officeDocument/2006/relationships/image" Target="../media/image6072.png"/><Relationship Id="rId1033" Type="http://schemas.openxmlformats.org/officeDocument/2006/relationships/customXml" Target="../ink/ink3574.xml"/><Relationship Id="rId487" Type="http://schemas.openxmlformats.org/officeDocument/2006/relationships/image" Target="../media/image5905.png"/><Relationship Id="rId610" Type="http://schemas.openxmlformats.org/officeDocument/2006/relationships/image" Target="../media/image5965.png"/><Relationship Id="rId694" Type="http://schemas.openxmlformats.org/officeDocument/2006/relationships/customXml" Target="../ink/ink3391.xml"/><Relationship Id="rId708" Type="http://schemas.openxmlformats.org/officeDocument/2006/relationships/customXml" Target="../ink/ink3398.xml"/><Relationship Id="rId915" Type="http://schemas.openxmlformats.org/officeDocument/2006/relationships/customXml" Target="../ink/ink3514.xml"/><Relationship Id="rId1240" Type="http://schemas.openxmlformats.org/officeDocument/2006/relationships/image" Target="../media/image6266.png"/><Relationship Id="rId1338" Type="http://schemas.openxmlformats.org/officeDocument/2006/relationships/image" Target="../media/image6315.png"/><Relationship Id="rId347" Type="http://schemas.openxmlformats.org/officeDocument/2006/relationships/customXml" Target="../ink/ink3215.xml"/><Relationship Id="rId999" Type="http://schemas.openxmlformats.org/officeDocument/2006/relationships/customXml" Target="../ink/ink3557.xml"/><Relationship Id="rId1100" Type="http://schemas.openxmlformats.org/officeDocument/2006/relationships/image" Target="../media/image6196.png"/><Relationship Id="rId1184" Type="http://schemas.openxmlformats.org/officeDocument/2006/relationships/image" Target="../media/image6238.png"/><Relationship Id="rId44" Type="http://schemas.openxmlformats.org/officeDocument/2006/relationships/image" Target="../media/image5687.png"/><Relationship Id="rId554" Type="http://schemas.openxmlformats.org/officeDocument/2006/relationships/customXml" Target="../ink/ink3319.xml"/><Relationship Id="rId761" Type="http://schemas.openxmlformats.org/officeDocument/2006/relationships/image" Target="../media/image6040.png"/><Relationship Id="rId859" Type="http://schemas.openxmlformats.org/officeDocument/2006/relationships/customXml" Target="../ink/ink3485.xml"/><Relationship Id="rId193" Type="http://schemas.openxmlformats.org/officeDocument/2006/relationships/customXml" Target="../ink/ink3137.xml"/><Relationship Id="rId207" Type="http://schemas.openxmlformats.org/officeDocument/2006/relationships/customXml" Target="../ink/ink3144.xml"/><Relationship Id="rId414" Type="http://schemas.openxmlformats.org/officeDocument/2006/relationships/customXml" Target="../ink/ink3249.xml"/><Relationship Id="rId498" Type="http://schemas.openxmlformats.org/officeDocument/2006/relationships/customXml" Target="../ink/ink3291.xml"/><Relationship Id="rId621" Type="http://schemas.openxmlformats.org/officeDocument/2006/relationships/image" Target="../media/image5970.png"/><Relationship Id="rId1044" Type="http://schemas.openxmlformats.org/officeDocument/2006/relationships/image" Target="../media/image6168.png"/><Relationship Id="rId1251" Type="http://schemas.openxmlformats.org/officeDocument/2006/relationships/customXml" Target="../ink/ink3683.xml"/><Relationship Id="rId260" Type="http://schemas.openxmlformats.org/officeDocument/2006/relationships/image" Target="../media/image5792.png"/><Relationship Id="rId719" Type="http://schemas.openxmlformats.org/officeDocument/2006/relationships/image" Target="../media/image6019.png"/><Relationship Id="rId926" Type="http://schemas.openxmlformats.org/officeDocument/2006/relationships/customXml" Target="../ink/ink3520.xml"/><Relationship Id="rId1111" Type="http://schemas.openxmlformats.org/officeDocument/2006/relationships/customXml" Target="../ink/ink3613.xml"/><Relationship Id="rId55" Type="http://schemas.openxmlformats.org/officeDocument/2006/relationships/customXml" Target="../ink/ink3067.xml"/><Relationship Id="rId120" Type="http://schemas.openxmlformats.org/officeDocument/2006/relationships/image" Target="../media/image5724.png"/><Relationship Id="rId358" Type="http://schemas.openxmlformats.org/officeDocument/2006/relationships/image" Target="../media/image5841.png"/><Relationship Id="rId565" Type="http://schemas.openxmlformats.org/officeDocument/2006/relationships/customXml" Target="../ink/ink3325.xml"/><Relationship Id="rId772" Type="http://schemas.openxmlformats.org/officeDocument/2006/relationships/customXml" Target="../ink/ink3430.xml"/><Relationship Id="rId1195" Type="http://schemas.openxmlformats.org/officeDocument/2006/relationships/customXml" Target="../ink/ink3655.xml"/><Relationship Id="rId1209" Type="http://schemas.openxmlformats.org/officeDocument/2006/relationships/customXml" Target="../ink/ink3662.xml"/><Relationship Id="rId218" Type="http://schemas.openxmlformats.org/officeDocument/2006/relationships/image" Target="../media/image5772.png"/><Relationship Id="rId425" Type="http://schemas.openxmlformats.org/officeDocument/2006/relationships/image" Target="../media/image5874.png"/><Relationship Id="rId632" Type="http://schemas.openxmlformats.org/officeDocument/2006/relationships/customXml" Target="../ink/ink3360.xml"/><Relationship Id="rId1055" Type="http://schemas.openxmlformats.org/officeDocument/2006/relationships/customXml" Target="../ink/ink3585.xml"/><Relationship Id="rId1262" Type="http://schemas.openxmlformats.org/officeDocument/2006/relationships/image" Target="../media/image6277.png"/><Relationship Id="rId271" Type="http://schemas.openxmlformats.org/officeDocument/2006/relationships/customXml" Target="../ink/ink3177.xml"/><Relationship Id="rId937" Type="http://schemas.openxmlformats.org/officeDocument/2006/relationships/image" Target="../media/image6115.png"/><Relationship Id="rId1122" Type="http://schemas.openxmlformats.org/officeDocument/2006/relationships/image" Target="../media/image6207.png"/><Relationship Id="rId66" Type="http://schemas.openxmlformats.org/officeDocument/2006/relationships/image" Target="../media/image5697.png"/><Relationship Id="rId131" Type="http://schemas.openxmlformats.org/officeDocument/2006/relationships/customXml" Target="../ink/ink3105.xml"/><Relationship Id="rId369" Type="http://schemas.openxmlformats.org/officeDocument/2006/relationships/image" Target="../media/image5846.png"/><Relationship Id="rId576" Type="http://schemas.openxmlformats.org/officeDocument/2006/relationships/image" Target="../media/image5949.png"/><Relationship Id="rId783" Type="http://schemas.openxmlformats.org/officeDocument/2006/relationships/image" Target="../media/image6051.png"/><Relationship Id="rId990" Type="http://schemas.openxmlformats.org/officeDocument/2006/relationships/customXml" Target="../ink/ink3552.xml"/><Relationship Id="rId229" Type="http://schemas.openxmlformats.org/officeDocument/2006/relationships/image" Target="../media/image5777.png"/><Relationship Id="rId436" Type="http://schemas.openxmlformats.org/officeDocument/2006/relationships/customXml" Target="../ink/ink3260.xml"/><Relationship Id="rId643" Type="http://schemas.openxmlformats.org/officeDocument/2006/relationships/image" Target="../media/image5981.png"/><Relationship Id="rId1066" Type="http://schemas.openxmlformats.org/officeDocument/2006/relationships/image" Target="../media/image6179.png"/><Relationship Id="rId1273" Type="http://schemas.openxmlformats.org/officeDocument/2006/relationships/customXml" Target="../ink/ink3694.xml"/><Relationship Id="rId850" Type="http://schemas.openxmlformats.org/officeDocument/2006/relationships/image" Target="../media/image6073.png"/><Relationship Id="rId948" Type="http://schemas.openxmlformats.org/officeDocument/2006/relationships/customXml" Target="../ink/ink3531.xml"/><Relationship Id="rId1133" Type="http://schemas.openxmlformats.org/officeDocument/2006/relationships/customXml" Target="../ink/ink3624.xml"/><Relationship Id="rId77" Type="http://schemas.openxmlformats.org/officeDocument/2006/relationships/customXml" Target="../ink/ink3078.xml"/><Relationship Id="rId282" Type="http://schemas.openxmlformats.org/officeDocument/2006/relationships/image" Target="../media/image5803.png"/><Relationship Id="rId503" Type="http://schemas.openxmlformats.org/officeDocument/2006/relationships/image" Target="../media/image5913.png"/><Relationship Id="rId587" Type="http://schemas.openxmlformats.org/officeDocument/2006/relationships/customXml" Target="../ink/ink3336.xml"/><Relationship Id="rId710" Type="http://schemas.openxmlformats.org/officeDocument/2006/relationships/customXml" Target="../ink/ink3399.xml"/><Relationship Id="rId808" Type="http://schemas.openxmlformats.org/officeDocument/2006/relationships/customXml" Target="../ink/ink3451.xml"/><Relationship Id="rId1340" Type="http://schemas.openxmlformats.org/officeDocument/2006/relationships/image" Target="../media/image6316.png"/><Relationship Id="rId8" Type="http://schemas.openxmlformats.org/officeDocument/2006/relationships/image" Target="../media/image5669.png"/><Relationship Id="rId142" Type="http://schemas.openxmlformats.org/officeDocument/2006/relationships/image" Target="../media/image5735.png"/><Relationship Id="rId447" Type="http://schemas.openxmlformats.org/officeDocument/2006/relationships/image" Target="../media/image5885.png"/><Relationship Id="rId794" Type="http://schemas.openxmlformats.org/officeDocument/2006/relationships/customXml" Target="../ink/ink3441.xml"/><Relationship Id="rId1077" Type="http://schemas.openxmlformats.org/officeDocument/2006/relationships/customXml" Target="../ink/ink3596.xml"/><Relationship Id="rId1200" Type="http://schemas.openxmlformats.org/officeDocument/2006/relationships/image" Target="../media/image6246.png"/><Relationship Id="rId654" Type="http://schemas.openxmlformats.org/officeDocument/2006/relationships/customXml" Target="../ink/ink3371.xml"/><Relationship Id="rId861" Type="http://schemas.openxmlformats.org/officeDocument/2006/relationships/customXml" Target="../ink/ink3486.xml"/><Relationship Id="rId959" Type="http://schemas.openxmlformats.org/officeDocument/2006/relationships/image" Target="../media/image6126.png"/><Relationship Id="rId1284" Type="http://schemas.openxmlformats.org/officeDocument/2006/relationships/image" Target="../media/image6288.png"/><Relationship Id="rId293" Type="http://schemas.openxmlformats.org/officeDocument/2006/relationships/customXml" Target="../ink/ink3188.xml"/><Relationship Id="rId307" Type="http://schemas.openxmlformats.org/officeDocument/2006/relationships/customXml" Target="../ink/ink3195.xml"/><Relationship Id="rId514" Type="http://schemas.openxmlformats.org/officeDocument/2006/relationships/customXml" Target="../ink/ink3299.xml"/><Relationship Id="rId721" Type="http://schemas.openxmlformats.org/officeDocument/2006/relationships/image" Target="../media/image6020.png"/><Relationship Id="rId1144" Type="http://schemas.openxmlformats.org/officeDocument/2006/relationships/image" Target="../media/image6218.png"/><Relationship Id="rId88" Type="http://schemas.openxmlformats.org/officeDocument/2006/relationships/image" Target="../media/image5708.png"/><Relationship Id="rId153" Type="http://schemas.openxmlformats.org/officeDocument/2006/relationships/customXml" Target="../ink/ink3117.xml"/><Relationship Id="rId360" Type="http://schemas.openxmlformats.org/officeDocument/2006/relationships/image" Target="../media/image5842.png"/><Relationship Id="rId598" Type="http://schemas.openxmlformats.org/officeDocument/2006/relationships/customXml" Target="../ink/ink3342.xml"/><Relationship Id="rId819" Type="http://schemas.openxmlformats.org/officeDocument/2006/relationships/customXml" Target="../ink/ink3462.xml"/><Relationship Id="rId1004" Type="http://schemas.openxmlformats.org/officeDocument/2006/relationships/image" Target="../media/image6148.png"/><Relationship Id="rId1211" Type="http://schemas.openxmlformats.org/officeDocument/2006/relationships/customXml" Target="../ink/ink3663.xml"/><Relationship Id="rId220" Type="http://schemas.openxmlformats.org/officeDocument/2006/relationships/image" Target="../media/image5773.png"/><Relationship Id="rId458" Type="http://schemas.openxmlformats.org/officeDocument/2006/relationships/customXml" Target="../ink/ink3271.xml"/><Relationship Id="rId665" Type="http://schemas.openxmlformats.org/officeDocument/2006/relationships/image" Target="../media/image5992.png"/><Relationship Id="rId872" Type="http://schemas.openxmlformats.org/officeDocument/2006/relationships/image" Target="../media/image6084.png"/><Relationship Id="rId1088" Type="http://schemas.openxmlformats.org/officeDocument/2006/relationships/image" Target="../media/image6190.png"/><Relationship Id="rId1295" Type="http://schemas.openxmlformats.org/officeDocument/2006/relationships/customXml" Target="../ink/ink3705.xml"/><Relationship Id="rId1309" Type="http://schemas.openxmlformats.org/officeDocument/2006/relationships/customXml" Target="../ink/ink3712.xml"/><Relationship Id="rId15" Type="http://schemas.openxmlformats.org/officeDocument/2006/relationships/customXml" Target="../ink/ink3047.xml"/><Relationship Id="rId318" Type="http://schemas.openxmlformats.org/officeDocument/2006/relationships/image" Target="../media/image5821.png"/><Relationship Id="rId525" Type="http://schemas.openxmlformats.org/officeDocument/2006/relationships/image" Target="../media/image5924.png"/><Relationship Id="rId732" Type="http://schemas.openxmlformats.org/officeDocument/2006/relationships/customXml" Target="../ink/ink3410.xml"/><Relationship Id="rId1155" Type="http://schemas.openxmlformats.org/officeDocument/2006/relationships/customXml" Target="../ink/ink3635.xml"/><Relationship Id="rId99" Type="http://schemas.openxmlformats.org/officeDocument/2006/relationships/customXml" Target="../ink/ink3089.xml"/><Relationship Id="rId164" Type="http://schemas.openxmlformats.org/officeDocument/2006/relationships/image" Target="../media/image5745.png"/><Relationship Id="rId371" Type="http://schemas.openxmlformats.org/officeDocument/2006/relationships/image" Target="../media/image5847.png"/><Relationship Id="rId1015" Type="http://schemas.openxmlformats.org/officeDocument/2006/relationships/customXml" Target="../ink/ink3565.xml"/><Relationship Id="rId1222" Type="http://schemas.openxmlformats.org/officeDocument/2006/relationships/image" Target="../media/image6257.png"/><Relationship Id="rId469" Type="http://schemas.openxmlformats.org/officeDocument/2006/relationships/image" Target="../media/image5896.png"/><Relationship Id="rId676" Type="http://schemas.openxmlformats.org/officeDocument/2006/relationships/customXml" Target="../ink/ink3382.xml"/><Relationship Id="rId883" Type="http://schemas.openxmlformats.org/officeDocument/2006/relationships/image" Target="../media/image6089.png"/><Relationship Id="rId1099" Type="http://schemas.openxmlformats.org/officeDocument/2006/relationships/customXml" Target="../ink/ink3607.xml"/><Relationship Id="rId26" Type="http://schemas.openxmlformats.org/officeDocument/2006/relationships/image" Target="../media/image5678.png"/><Relationship Id="rId231" Type="http://schemas.openxmlformats.org/officeDocument/2006/relationships/image" Target="../media/image5778.png"/><Relationship Id="rId329" Type="http://schemas.openxmlformats.org/officeDocument/2006/relationships/customXml" Target="../ink/ink3206.xml"/><Relationship Id="rId536" Type="http://schemas.openxmlformats.org/officeDocument/2006/relationships/customXml" Target="../ink/ink3310.xml"/><Relationship Id="rId1166" Type="http://schemas.openxmlformats.org/officeDocument/2006/relationships/image" Target="../media/image6229.png"/><Relationship Id="rId175" Type="http://schemas.openxmlformats.org/officeDocument/2006/relationships/customXml" Target="../ink/ink3128.xml"/><Relationship Id="rId743" Type="http://schemas.openxmlformats.org/officeDocument/2006/relationships/image" Target="../media/image6031.png"/><Relationship Id="rId950" Type="http://schemas.openxmlformats.org/officeDocument/2006/relationships/customXml" Target="../ink/ink3532.xml"/><Relationship Id="rId1026" Type="http://schemas.openxmlformats.org/officeDocument/2006/relationships/image" Target="../media/image6159.png"/><Relationship Id="rId382" Type="http://schemas.openxmlformats.org/officeDocument/2006/relationships/customXml" Target="../ink/ink3233.xml"/><Relationship Id="rId603" Type="http://schemas.openxmlformats.org/officeDocument/2006/relationships/customXml" Target="../ink/ink3345.xml"/><Relationship Id="rId687" Type="http://schemas.openxmlformats.org/officeDocument/2006/relationships/image" Target="../media/image6003.png"/><Relationship Id="rId810" Type="http://schemas.openxmlformats.org/officeDocument/2006/relationships/customXml" Target="../ink/ink3453.xml"/><Relationship Id="rId908" Type="http://schemas.openxmlformats.org/officeDocument/2006/relationships/image" Target="../media/image6101.png"/><Relationship Id="rId1233" Type="http://schemas.openxmlformats.org/officeDocument/2006/relationships/customXml" Target="../ink/ink3674.xml"/><Relationship Id="rId242" Type="http://schemas.openxmlformats.org/officeDocument/2006/relationships/image" Target="../media/image5783.png"/><Relationship Id="rId894" Type="http://schemas.openxmlformats.org/officeDocument/2006/relationships/image" Target="../media/image6094.png"/><Relationship Id="rId1177" Type="http://schemas.openxmlformats.org/officeDocument/2006/relationships/customXml" Target="../ink/ink3646.xml"/><Relationship Id="rId1300" Type="http://schemas.openxmlformats.org/officeDocument/2006/relationships/image" Target="../media/image6296.png"/><Relationship Id="rId37" Type="http://schemas.openxmlformats.org/officeDocument/2006/relationships/customXml" Target="../ink/ink3058.xml"/><Relationship Id="rId102" Type="http://schemas.openxmlformats.org/officeDocument/2006/relationships/image" Target="../media/image5715.png"/><Relationship Id="rId547" Type="http://schemas.openxmlformats.org/officeDocument/2006/relationships/image" Target="../media/image5935.png"/><Relationship Id="rId754" Type="http://schemas.openxmlformats.org/officeDocument/2006/relationships/customXml" Target="../ink/ink3421.xml"/><Relationship Id="rId961" Type="http://schemas.openxmlformats.org/officeDocument/2006/relationships/image" Target="../media/image6127.png"/><Relationship Id="rId90" Type="http://schemas.openxmlformats.org/officeDocument/2006/relationships/image" Target="../media/image5709.png"/><Relationship Id="rId186" Type="http://schemas.openxmlformats.org/officeDocument/2006/relationships/image" Target="../media/image5756.png"/><Relationship Id="rId393" Type="http://schemas.openxmlformats.org/officeDocument/2006/relationships/image" Target="../media/image5858.png"/><Relationship Id="rId407" Type="http://schemas.openxmlformats.org/officeDocument/2006/relationships/image" Target="../media/image5865.png"/><Relationship Id="rId614" Type="http://schemas.openxmlformats.org/officeDocument/2006/relationships/customXml" Target="../ink/ink3351.xml"/><Relationship Id="rId821" Type="http://schemas.openxmlformats.org/officeDocument/2006/relationships/customXml" Target="../ink/ink3464.xml"/><Relationship Id="rId1037" Type="http://schemas.openxmlformats.org/officeDocument/2006/relationships/customXml" Target="../ink/ink3576.xml"/><Relationship Id="rId1244" Type="http://schemas.openxmlformats.org/officeDocument/2006/relationships/image" Target="../media/image6268.png"/><Relationship Id="rId253" Type="http://schemas.openxmlformats.org/officeDocument/2006/relationships/customXml" Target="../ink/ink3168.xml"/><Relationship Id="rId460" Type="http://schemas.openxmlformats.org/officeDocument/2006/relationships/customXml" Target="../ink/ink3272.xml"/><Relationship Id="rId698" Type="http://schemas.openxmlformats.org/officeDocument/2006/relationships/customXml" Target="../ink/ink3393.xml"/><Relationship Id="rId919" Type="http://schemas.openxmlformats.org/officeDocument/2006/relationships/customXml" Target="../ink/ink3516.xml"/><Relationship Id="rId1090" Type="http://schemas.openxmlformats.org/officeDocument/2006/relationships/image" Target="../media/image6191.png"/><Relationship Id="rId1104" Type="http://schemas.openxmlformats.org/officeDocument/2006/relationships/image" Target="../media/image6198.png"/><Relationship Id="rId1311" Type="http://schemas.openxmlformats.org/officeDocument/2006/relationships/customXml" Target="../ink/ink3713.xml"/><Relationship Id="rId48" Type="http://schemas.openxmlformats.org/officeDocument/2006/relationships/image" Target="../media/image5689.png"/><Relationship Id="rId113" Type="http://schemas.openxmlformats.org/officeDocument/2006/relationships/customXml" Target="../ink/ink3096.xml"/><Relationship Id="rId320" Type="http://schemas.openxmlformats.org/officeDocument/2006/relationships/image" Target="../media/image5822.png"/><Relationship Id="rId558" Type="http://schemas.openxmlformats.org/officeDocument/2006/relationships/customXml" Target="../ink/ink3321.xml"/><Relationship Id="rId765" Type="http://schemas.openxmlformats.org/officeDocument/2006/relationships/image" Target="../media/image6042.png"/><Relationship Id="rId972" Type="http://schemas.openxmlformats.org/officeDocument/2006/relationships/customXml" Target="../ink/ink3543.xml"/><Relationship Id="rId1188" Type="http://schemas.openxmlformats.org/officeDocument/2006/relationships/image" Target="../media/image6240.png"/><Relationship Id="rId197" Type="http://schemas.openxmlformats.org/officeDocument/2006/relationships/customXml" Target="../ink/ink3139.xml"/><Relationship Id="rId418" Type="http://schemas.openxmlformats.org/officeDocument/2006/relationships/customXml" Target="../ink/ink3251.xml"/><Relationship Id="rId625" Type="http://schemas.openxmlformats.org/officeDocument/2006/relationships/image" Target="../media/image5972.png"/><Relationship Id="rId832" Type="http://schemas.openxmlformats.org/officeDocument/2006/relationships/image" Target="../media/image6064.png"/><Relationship Id="rId1048" Type="http://schemas.openxmlformats.org/officeDocument/2006/relationships/image" Target="../media/image6170.png"/><Relationship Id="rId1255" Type="http://schemas.openxmlformats.org/officeDocument/2006/relationships/customXml" Target="../ink/ink3685.xml"/><Relationship Id="rId264" Type="http://schemas.openxmlformats.org/officeDocument/2006/relationships/image" Target="../media/image5794.png"/><Relationship Id="rId471" Type="http://schemas.openxmlformats.org/officeDocument/2006/relationships/image" Target="../media/image5897.png"/><Relationship Id="rId1115" Type="http://schemas.openxmlformats.org/officeDocument/2006/relationships/customXml" Target="../ink/ink3615.xml"/><Relationship Id="rId1322" Type="http://schemas.openxmlformats.org/officeDocument/2006/relationships/image" Target="../media/image6307.png"/><Relationship Id="rId59" Type="http://schemas.openxmlformats.org/officeDocument/2006/relationships/customXml" Target="../ink/ink3069.xml"/><Relationship Id="rId124" Type="http://schemas.openxmlformats.org/officeDocument/2006/relationships/image" Target="../media/image5726.png"/><Relationship Id="rId569" Type="http://schemas.openxmlformats.org/officeDocument/2006/relationships/customXml" Target="../ink/ink3327.xml"/><Relationship Id="rId776" Type="http://schemas.openxmlformats.org/officeDocument/2006/relationships/customXml" Target="../ink/ink3432.xml"/><Relationship Id="rId983" Type="http://schemas.openxmlformats.org/officeDocument/2006/relationships/image" Target="../media/image6138.png"/><Relationship Id="rId1199" Type="http://schemas.openxmlformats.org/officeDocument/2006/relationships/customXml" Target="../ink/ink3657.xml"/><Relationship Id="rId331" Type="http://schemas.openxmlformats.org/officeDocument/2006/relationships/customXml" Target="../ink/ink3207.xml"/><Relationship Id="rId429" Type="http://schemas.openxmlformats.org/officeDocument/2006/relationships/image" Target="../media/image5876.png"/><Relationship Id="rId636" Type="http://schemas.openxmlformats.org/officeDocument/2006/relationships/customXml" Target="../ink/ink3362.xml"/><Relationship Id="rId1059" Type="http://schemas.openxmlformats.org/officeDocument/2006/relationships/customXml" Target="../ink/ink3587.xml"/><Relationship Id="rId1266" Type="http://schemas.openxmlformats.org/officeDocument/2006/relationships/image" Target="../media/image6279.png"/><Relationship Id="rId843" Type="http://schemas.openxmlformats.org/officeDocument/2006/relationships/customXml" Target="../ink/ink3477.xml"/><Relationship Id="rId1126" Type="http://schemas.openxmlformats.org/officeDocument/2006/relationships/image" Target="../media/image6209.png"/><Relationship Id="rId275" Type="http://schemas.openxmlformats.org/officeDocument/2006/relationships/customXml" Target="../ink/ink3179.xml"/><Relationship Id="rId482" Type="http://schemas.openxmlformats.org/officeDocument/2006/relationships/customXml" Target="../ink/ink3283.xml"/><Relationship Id="rId703" Type="http://schemas.openxmlformats.org/officeDocument/2006/relationships/image" Target="../media/image6011.png"/><Relationship Id="rId910" Type="http://schemas.openxmlformats.org/officeDocument/2006/relationships/image" Target="../media/image6102.png"/><Relationship Id="rId1333" Type="http://schemas.openxmlformats.org/officeDocument/2006/relationships/customXml" Target="../ink/ink3724.xml"/><Relationship Id="rId135" Type="http://schemas.openxmlformats.org/officeDocument/2006/relationships/customXml" Target="../ink/ink3107.xml"/><Relationship Id="rId342" Type="http://schemas.openxmlformats.org/officeDocument/2006/relationships/image" Target="../media/image5833.png"/><Relationship Id="rId787" Type="http://schemas.openxmlformats.org/officeDocument/2006/relationships/image" Target="../media/image6053.png"/><Relationship Id="rId994" Type="http://schemas.openxmlformats.org/officeDocument/2006/relationships/image" Target="../media/image6143.png"/><Relationship Id="rId202" Type="http://schemas.openxmlformats.org/officeDocument/2006/relationships/image" Target="../media/image5764.png"/><Relationship Id="rId647" Type="http://schemas.openxmlformats.org/officeDocument/2006/relationships/image" Target="../media/image5983.png"/><Relationship Id="rId854" Type="http://schemas.openxmlformats.org/officeDocument/2006/relationships/image" Target="../media/image6075.png"/><Relationship Id="rId1277" Type="http://schemas.openxmlformats.org/officeDocument/2006/relationships/customXml" Target="../ink/ink3696.xml"/><Relationship Id="rId286" Type="http://schemas.openxmlformats.org/officeDocument/2006/relationships/image" Target="../media/image5805.png"/><Relationship Id="rId493" Type="http://schemas.openxmlformats.org/officeDocument/2006/relationships/image" Target="../media/image5908.png"/><Relationship Id="rId507" Type="http://schemas.openxmlformats.org/officeDocument/2006/relationships/image" Target="../media/image5915.png"/><Relationship Id="rId714" Type="http://schemas.openxmlformats.org/officeDocument/2006/relationships/customXml" Target="../ink/ink3401.xml"/><Relationship Id="rId921" Type="http://schemas.openxmlformats.org/officeDocument/2006/relationships/customXml" Target="../ink/ink3517.xml"/><Relationship Id="rId1137" Type="http://schemas.openxmlformats.org/officeDocument/2006/relationships/customXml" Target="../ink/ink3626.xml"/><Relationship Id="rId50" Type="http://schemas.openxmlformats.org/officeDocument/2006/relationships/image" Target="../media/image5690.png"/><Relationship Id="rId146" Type="http://schemas.openxmlformats.org/officeDocument/2006/relationships/image" Target="../media/image5737.png"/><Relationship Id="rId353" Type="http://schemas.openxmlformats.org/officeDocument/2006/relationships/customXml" Target="../ink/ink3218.xml"/><Relationship Id="rId560" Type="http://schemas.openxmlformats.org/officeDocument/2006/relationships/customXml" Target="../ink/ink3322.xml"/><Relationship Id="rId798" Type="http://schemas.openxmlformats.org/officeDocument/2006/relationships/customXml" Target="../ink/ink3443.xml"/><Relationship Id="rId1190" Type="http://schemas.openxmlformats.org/officeDocument/2006/relationships/image" Target="../media/image6241.png"/><Relationship Id="rId1204" Type="http://schemas.openxmlformats.org/officeDocument/2006/relationships/image" Target="../media/image6248.png"/><Relationship Id="rId213" Type="http://schemas.openxmlformats.org/officeDocument/2006/relationships/customXml" Target="../ink/ink3147.xml"/><Relationship Id="rId420" Type="http://schemas.openxmlformats.org/officeDocument/2006/relationships/customXml" Target="../ink/ink3252.xml"/><Relationship Id="rId658" Type="http://schemas.openxmlformats.org/officeDocument/2006/relationships/customXml" Target="../ink/ink3373.xml"/><Relationship Id="rId865" Type="http://schemas.openxmlformats.org/officeDocument/2006/relationships/customXml" Target="../ink/ink3488.xml"/><Relationship Id="rId1050" Type="http://schemas.openxmlformats.org/officeDocument/2006/relationships/image" Target="../media/image6171.png"/><Relationship Id="rId1288" Type="http://schemas.openxmlformats.org/officeDocument/2006/relationships/image" Target="../media/image6290.png"/><Relationship Id="rId297" Type="http://schemas.openxmlformats.org/officeDocument/2006/relationships/customXml" Target="../ink/ink3190.xml"/><Relationship Id="rId518" Type="http://schemas.openxmlformats.org/officeDocument/2006/relationships/customXml" Target="../ink/ink3301.xml"/><Relationship Id="rId725" Type="http://schemas.openxmlformats.org/officeDocument/2006/relationships/image" Target="../media/image6022.png"/><Relationship Id="rId932" Type="http://schemas.openxmlformats.org/officeDocument/2006/relationships/customXml" Target="../ink/ink3523.xml"/><Relationship Id="rId1148" Type="http://schemas.openxmlformats.org/officeDocument/2006/relationships/image" Target="../media/image6220.png"/><Relationship Id="rId157" Type="http://schemas.openxmlformats.org/officeDocument/2006/relationships/customXml" Target="../ink/ink3119.xml"/><Relationship Id="rId364" Type="http://schemas.openxmlformats.org/officeDocument/2006/relationships/image" Target="../media/image5844.png"/><Relationship Id="rId1008" Type="http://schemas.openxmlformats.org/officeDocument/2006/relationships/image" Target="../media/image6150.png"/><Relationship Id="rId1215" Type="http://schemas.openxmlformats.org/officeDocument/2006/relationships/customXml" Target="../ink/ink3665.xml"/><Relationship Id="rId61" Type="http://schemas.openxmlformats.org/officeDocument/2006/relationships/customXml" Target="../ink/ink3070.xml"/><Relationship Id="rId571" Type="http://schemas.openxmlformats.org/officeDocument/2006/relationships/customXml" Target="../ink/ink3328.xml"/><Relationship Id="rId669" Type="http://schemas.openxmlformats.org/officeDocument/2006/relationships/image" Target="../media/image5994.png"/><Relationship Id="rId876" Type="http://schemas.openxmlformats.org/officeDocument/2006/relationships/image" Target="../media/image6086.png"/><Relationship Id="rId1299" Type="http://schemas.openxmlformats.org/officeDocument/2006/relationships/customXml" Target="../ink/ink3707.xml"/><Relationship Id="rId19" Type="http://schemas.openxmlformats.org/officeDocument/2006/relationships/customXml" Target="../ink/ink3049.xml"/><Relationship Id="rId224" Type="http://schemas.openxmlformats.org/officeDocument/2006/relationships/customXml" Target="../ink/ink3153.xml"/><Relationship Id="rId431" Type="http://schemas.openxmlformats.org/officeDocument/2006/relationships/image" Target="../media/image5877.png"/><Relationship Id="rId529" Type="http://schemas.openxmlformats.org/officeDocument/2006/relationships/image" Target="../media/image5926.png"/><Relationship Id="rId736" Type="http://schemas.openxmlformats.org/officeDocument/2006/relationships/customXml" Target="../ink/ink3412.xml"/><Relationship Id="rId1061" Type="http://schemas.openxmlformats.org/officeDocument/2006/relationships/customXml" Target="../ink/ink3588.xml"/><Relationship Id="rId1159" Type="http://schemas.openxmlformats.org/officeDocument/2006/relationships/customXml" Target="../ink/ink3637.xml"/><Relationship Id="rId168" Type="http://schemas.openxmlformats.org/officeDocument/2006/relationships/image" Target="../media/image5747.png"/><Relationship Id="rId943" Type="http://schemas.openxmlformats.org/officeDocument/2006/relationships/image" Target="../media/image6118.png"/><Relationship Id="rId1019" Type="http://schemas.openxmlformats.org/officeDocument/2006/relationships/customXml" Target="../ink/ink3567.xml"/><Relationship Id="rId72" Type="http://schemas.openxmlformats.org/officeDocument/2006/relationships/image" Target="../media/image5700.png"/><Relationship Id="rId375" Type="http://schemas.openxmlformats.org/officeDocument/2006/relationships/image" Target="../media/image5849.png"/><Relationship Id="rId582" Type="http://schemas.openxmlformats.org/officeDocument/2006/relationships/image" Target="../media/image5952.png"/><Relationship Id="rId803" Type="http://schemas.openxmlformats.org/officeDocument/2006/relationships/customXml" Target="../ink/ink3446.xml"/><Relationship Id="rId1226" Type="http://schemas.openxmlformats.org/officeDocument/2006/relationships/image" Target="../media/image6259.png"/><Relationship Id="rId3" Type="http://schemas.openxmlformats.org/officeDocument/2006/relationships/customXml" Target="../ink/ink3041.xml"/><Relationship Id="rId235" Type="http://schemas.openxmlformats.org/officeDocument/2006/relationships/image" Target="../media/image5780.png"/><Relationship Id="rId442" Type="http://schemas.openxmlformats.org/officeDocument/2006/relationships/customXml" Target="../ink/ink3263.xml"/><Relationship Id="rId887" Type="http://schemas.openxmlformats.org/officeDocument/2006/relationships/image" Target="../media/image6091.png"/><Relationship Id="rId1072" Type="http://schemas.openxmlformats.org/officeDocument/2006/relationships/image" Target="../media/image6182.png"/><Relationship Id="rId302" Type="http://schemas.openxmlformats.org/officeDocument/2006/relationships/image" Target="../media/image5813.png"/><Relationship Id="rId747" Type="http://schemas.openxmlformats.org/officeDocument/2006/relationships/image" Target="../media/image6033.png"/><Relationship Id="rId954" Type="http://schemas.openxmlformats.org/officeDocument/2006/relationships/customXml" Target="../ink/ink3534.xml"/><Relationship Id="rId83" Type="http://schemas.openxmlformats.org/officeDocument/2006/relationships/customXml" Target="../ink/ink3081.xml"/><Relationship Id="rId179" Type="http://schemas.openxmlformats.org/officeDocument/2006/relationships/customXml" Target="../ink/ink3130.xml"/><Relationship Id="rId386" Type="http://schemas.openxmlformats.org/officeDocument/2006/relationships/customXml" Target="../ink/ink3235.xml"/><Relationship Id="rId593" Type="http://schemas.openxmlformats.org/officeDocument/2006/relationships/image" Target="../media/image5957.png"/><Relationship Id="rId607" Type="http://schemas.openxmlformats.org/officeDocument/2006/relationships/customXml" Target="../ink/ink3347.xml"/><Relationship Id="rId814" Type="http://schemas.openxmlformats.org/officeDocument/2006/relationships/customXml" Target="../ink/ink3457.xml"/><Relationship Id="rId1237" Type="http://schemas.openxmlformats.org/officeDocument/2006/relationships/customXml" Target="../ink/ink3676.xml"/><Relationship Id="rId246" Type="http://schemas.openxmlformats.org/officeDocument/2006/relationships/image" Target="../media/image5785.png"/><Relationship Id="rId453" Type="http://schemas.openxmlformats.org/officeDocument/2006/relationships/image" Target="../media/image5888.png"/><Relationship Id="rId660" Type="http://schemas.openxmlformats.org/officeDocument/2006/relationships/customXml" Target="../ink/ink3374.xml"/><Relationship Id="rId898" Type="http://schemas.openxmlformats.org/officeDocument/2006/relationships/image" Target="../media/image6096.png"/><Relationship Id="rId1083" Type="http://schemas.openxmlformats.org/officeDocument/2006/relationships/customXml" Target="../ink/ink3599.xml"/><Relationship Id="rId1290" Type="http://schemas.openxmlformats.org/officeDocument/2006/relationships/image" Target="../media/image6291.png"/><Relationship Id="rId1304" Type="http://schemas.openxmlformats.org/officeDocument/2006/relationships/image" Target="../media/image6298.png"/><Relationship Id="rId106" Type="http://schemas.openxmlformats.org/officeDocument/2006/relationships/image" Target="../media/image5717.png"/><Relationship Id="rId313" Type="http://schemas.openxmlformats.org/officeDocument/2006/relationships/customXml" Target="../ink/ink3198.xml"/><Relationship Id="rId758" Type="http://schemas.openxmlformats.org/officeDocument/2006/relationships/customXml" Target="../ink/ink3423.xml"/><Relationship Id="rId965" Type="http://schemas.openxmlformats.org/officeDocument/2006/relationships/image" Target="../media/image6129.png"/><Relationship Id="rId1150" Type="http://schemas.openxmlformats.org/officeDocument/2006/relationships/image" Target="../media/image6221.png"/><Relationship Id="rId10" Type="http://schemas.openxmlformats.org/officeDocument/2006/relationships/image" Target="../media/image5670.png"/><Relationship Id="rId94" Type="http://schemas.openxmlformats.org/officeDocument/2006/relationships/image" Target="../media/image5711.png"/><Relationship Id="rId397" Type="http://schemas.openxmlformats.org/officeDocument/2006/relationships/image" Target="../media/image5860.png"/><Relationship Id="rId520" Type="http://schemas.openxmlformats.org/officeDocument/2006/relationships/customXml" Target="../ink/ink3302.xml"/><Relationship Id="rId618" Type="http://schemas.openxmlformats.org/officeDocument/2006/relationships/customXml" Target="../ink/ink3353.xml"/><Relationship Id="rId825" Type="http://schemas.openxmlformats.org/officeDocument/2006/relationships/customXml" Target="../ink/ink3468.xml"/><Relationship Id="rId1248" Type="http://schemas.openxmlformats.org/officeDocument/2006/relationships/image" Target="../media/image6270.png"/><Relationship Id="rId257" Type="http://schemas.openxmlformats.org/officeDocument/2006/relationships/customXml" Target="../ink/ink3170.xml"/><Relationship Id="rId464" Type="http://schemas.openxmlformats.org/officeDocument/2006/relationships/customXml" Target="../ink/ink3274.xml"/><Relationship Id="rId1010" Type="http://schemas.openxmlformats.org/officeDocument/2006/relationships/image" Target="../media/image6151.png"/><Relationship Id="rId1094" Type="http://schemas.openxmlformats.org/officeDocument/2006/relationships/image" Target="../media/image6193.png"/><Relationship Id="rId1108" Type="http://schemas.openxmlformats.org/officeDocument/2006/relationships/image" Target="../media/image6200.png"/><Relationship Id="rId1315" Type="http://schemas.openxmlformats.org/officeDocument/2006/relationships/customXml" Target="../ink/ink3715.xml"/><Relationship Id="rId117" Type="http://schemas.openxmlformats.org/officeDocument/2006/relationships/customXml" Target="../ink/ink3098.xml"/><Relationship Id="rId671" Type="http://schemas.openxmlformats.org/officeDocument/2006/relationships/image" Target="../media/image5995.png"/><Relationship Id="rId769" Type="http://schemas.openxmlformats.org/officeDocument/2006/relationships/image" Target="../media/image6044.png"/><Relationship Id="rId976" Type="http://schemas.openxmlformats.org/officeDocument/2006/relationships/customXml" Target="../ink/ink3545.xml"/><Relationship Id="rId324" Type="http://schemas.openxmlformats.org/officeDocument/2006/relationships/image" Target="../media/image5824.png"/><Relationship Id="rId531" Type="http://schemas.openxmlformats.org/officeDocument/2006/relationships/image" Target="../media/image5927.png"/><Relationship Id="rId629" Type="http://schemas.openxmlformats.org/officeDocument/2006/relationships/image" Target="../media/image5974.png"/><Relationship Id="rId1161" Type="http://schemas.openxmlformats.org/officeDocument/2006/relationships/customXml" Target="../ink/ink3638.xml"/><Relationship Id="rId1259" Type="http://schemas.openxmlformats.org/officeDocument/2006/relationships/customXml" Target="../ink/ink3687.xml"/><Relationship Id="rId836" Type="http://schemas.openxmlformats.org/officeDocument/2006/relationships/image" Target="../media/image6066.png"/><Relationship Id="rId1021" Type="http://schemas.openxmlformats.org/officeDocument/2006/relationships/customXml" Target="../ink/ink3568.xml"/><Relationship Id="rId1119" Type="http://schemas.openxmlformats.org/officeDocument/2006/relationships/customXml" Target="../ink/ink3617.xml"/><Relationship Id="rId903" Type="http://schemas.openxmlformats.org/officeDocument/2006/relationships/customXml" Target="../ink/ink3508.xml"/><Relationship Id="rId1326" Type="http://schemas.openxmlformats.org/officeDocument/2006/relationships/image" Target="../media/image6309.png"/><Relationship Id="rId32" Type="http://schemas.openxmlformats.org/officeDocument/2006/relationships/image" Target="../media/image5681.png"/><Relationship Id="rId181" Type="http://schemas.openxmlformats.org/officeDocument/2006/relationships/customXml" Target="../ink/ink3131.xml"/><Relationship Id="rId279" Type="http://schemas.openxmlformats.org/officeDocument/2006/relationships/customXml" Target="../ink/ink3181.xml"/><Relationship Id="rId486" Type="http://schemas.openxmlformats.org/officeDocument/2006/relationships/customXml" Target="../ink/ink3285.xml"/><Relationship Id="rId693" Type="http://schemas.openxmlformats.org/officeDocument/2006/relationships/image" Target="../media/image6006.png"/><Relationship Id="rId139" Type="http://schemas.openxmlformats.org/officeDocument/2006/relationships/customXml" Target="../ink/ink3109.xml"/><Relationship Id="rId346" Type="http://schemas.openxmlformats.org/officeDocument/2006/relationships/image" Target="../media/image5835.png"/><Relationship Id="rId553" Type="http://schemas.openxmlformats.org/officeDocument/2006/relationships/image" Target="../media/image5938.png"/><Relationship Id="rId760" Type="http://schemas.openxmlformats.org/officeDocument/2006/relationships/customXml" Target="../ink/ink3424.xml"/><Relationship Id="rId998" Type="http://schemas.openxmlformats.org/officeDocument/2006/relationships/image" Target="../media/image6145.png"/><Relationship Id="rId1183" Type="http://schemas.openxmlformats.org/officeDocument/2006/relationships/customXml" Target="../ink/ink3649.xml"/><Relationship Id="rId206" Type="http://schemas.openxmlformats.org/officeDocument/2006/relationships/image" Target="../media/image5766.png"/><Relationship Id="rId413" Type="http://schemas.openxmlformats.org/officeDocument/2006/relationships/image" Target="../media/image5868.png"/><Relationship Id="rId858" Type="http://schemas.openxmlformats.org/officeDocument/2006/relationships/image" Target="../media/image6077.png"/><Relationship Id="rId1043" Type="http://schemas.openxmlformats.org/officeDocument/2006/relationships/customXml" Target="../ink/ink3579.xml"/><Relationship Id="rId620" Type="http://schemas.openxmlformats.org/officeDocument/2006/relationships/customXml" Target="../ink/ink3354.xml"/><Relationship Id="rId718" Type="http://schemas.openxmlformats.org/officeDocument/2006/relationships/customXml" Target="../ink/ink3403.xml"/><Relationship Id="rId925" Type="http://schemas.openxmlformats.org/officeDocument/2006/relationships/image" Target="../media/image6109.png"/><Relationship Id="rId1250" Type="http://schemas.openxmlformats.org/officeDocument/2006/relationships/image" Target="../media/image6271.png"/><Relationship Id="rId1110" Type="http://schemas.openxmlformats.org/officeDocument/2006/relationships/image" Target="../media/image6201.png"/><Relationship Id="rId1208" Type="http://schemas.openxmlformats.org/officeDocument/2006/relationships/image" Target="../media/image6250.png"/><Relationship Id="rId54" Type="http://schemas.openxmlformats.org/officeDocument/2006/relationships/image" Target="../media/image5692.png"/><Relationship Id="rId270" Type="http://schemas.openxmlformats.org/officeDocument/2006/relationships/image" Target="../media/image5797.png"/><Relationship Id="rId130" Type="http://schemas.openxmlformats.org/officeDocument/2006/relationships/image" Target="../media/image5729.png"/><Relationship Id="rId368" Type="http://schemas.openxmlformats.org/officeDocument/2006/relationships/customXml" Target="../ink/ink3226.xml"/><Relationship Id="rId575" Type="http://schemas.openxmlformats.org/officeDocument/2006/relationships/customXml" Target="../ink/ink3330.xml"/><Relationship Id="rId782" Type="http://schemas.openxmlformats.org/officeDocument/2006/relationships/customXml" Target="../ink/ink3435.xml"/><Relationship Id="rId228" Type="http://schemas.openxmlformats.org/officeDocument/2006/relationships/customXml" Target="../ink/ink3155.xml"/><Relationship Id="rId435" Type="http://schemas.openxmlformats.org/officeDocument/2006/relationships/image" Target="../media/image5879.png"/><Relationship Id="rId642" Type="http://schemas.openxmlformats.org/officeDocument/2006/relationships/customXml" Target="../ink/ink3365.xml"/><Relationship Id="rId1065" Type="http://schemas.openxmlformats.org/officeDocument/2006/relationships/customXml" Target="../ink/ink3590.xml"/><Relationship Id="rId1272" Type="http://schemas.openxmlformats.org/officeDocument/2006/relationships/image" Target="../media/image6282.png"/><Relationship Id="rId502" Type="http://schemas.openxmlformats.org/officeDocument/2006/relationships/customXml" Target="../ink/ink3293.xml"/><Relationship Id="rId947" Type="http://schemas.openxmlformats.org/officeDocument/2006/relationships/image" Target="../media/image6120.png"/><Relationship Id="rId1132" Type="http://schemas.openxmlformats.org/officeDocument/2006/relationships/image" Target="../media/image6212.png"/><Relationship Id="rId76" Type="http://schemas.openxmlformats.org/officeDocument/2006/relationships/image" Target="../media/image5702.png"/><Relationship Id="rId807" Type="http://schemas.openxmlformats.org/officeDocument/2006/relationships/customXml" Target="../ink/ink3450.xml"/><Relationship Id="rId292" Type="http://schemas.openxmlformats.org/officeDocument/2006/relationships/image" Target="../media/image5808.png"/><Relationship Id="rId597" Type="http://schemas.openxmlformats.org/officeDocument/2006/relationships/image" Target="../media/image5959.png"/><Relationship Id="rId152" Type="http://schemas.openxmlformats.org/officeDocument/2006/relationships/customXml" Target="../ink/ink3116.xml"/><Relationship Id="rId457" Type="http://schemas.openxmlformats.org/officeDocument/2006/relationships/image" Target="../media/image5890.png"/><Relationship Id="rId1087" Type="http://schemas.openxmlformats.org/officeDocument/2006/relationships/customXml" Target="../ink/ink3601.xml"/><Relationship Id="rId1294" Type="http://schemas.openxmlformats.org/officeDocument/2006/relationships/image" Target="../media/image6293.png"/><Relationship Id="rId664" Type="http://schemas.openxmlformats.org/officeDocument/2006/relationships/customXml" Target="../ink/ink3376.xml"/><Relationship Id="rId871" Type="http://schemas.openxmlformats.org/officeDocument/2006/relationships/customXml" Target="../ink/ink3491.xml"/><Relationship Id="rId969" Type="http://schemas.openxmlformats.org/officeDocument/2006/relationships/image" Target="../media/image6131.png"/><Relationship Id="rId317" Type="http://schemas.openxmlformats.org/officeDocument/2006/relationships/customXml" Target="../ink/ink3200.xml"/><Relationship Id="rId524" Type="http://schemas.openxmlformats.org/officeDocument/2006/relationships/customXml" Target="../ink/ink3304.xml"/><Relationship Id="rId731" Type="http://schemas.openxmlformats.org/officeDocument/2006/relationships/image" Target="../media/image6025.png"/><Relationship Id="rId1154" Type="http://schemas.openxmlformats.org/officeDocument/2006/relationships/image" Target="../media/image6223.png"/><Relationship Id="rId98" Type="http://schemas.openxmlformats.org/officeDocument/2006/relationships/image" Target="../media/image5713.png"/><Relationship Id="rId829" Type="http://schemas.openxmlformats.org/officeDocument/2006/relationships/customXml" Target="../ink/ink3470.xml"/><Relationship Id="rId1014" Type="http://schemas.openxmlformats.org/officeDocument/2006/relationships/image" Target="../media/image6153.png"/><Relationship Id="rId1221" Type="http://schemas.openxmlformats.org/officeDocument/2006/relationships/customXml" Target="../ink/ink3668.xml"/><Relationship Id="rId1319" Type="http://schemas.openxmlformats.org/officeDocument/2006/relationships/customXml" Target="../ink/ink3717.xml"/><Relationship Id="rId25" Type="http://schemas.openxmlformats.org/officeDocument/2006/relationships/customXml" Target="../ink/ink3052.xml"/><Relationship Id="rId174" Type="http://schemas.openxmlformats.org/officeDocument/2006/relationships/image" Target="../media/image5750.png"/><Relationship Id="rId381" Type="http://schemas.openxmlformats.org/officeDocument/2006/relationships/image" Target="../media/image5852.png"/><Relationship Id="rId241" Type="http://schemas.openxmlformats.org/officeDocument/2006/relationships/customXml" Target="../ink/ink3162.xml"/><Relationship Id="rId479" Type="http://schemas.openxmlformats.org/officeDocument/2006/relationships/image" Target="../media/image5901.png"/><Relationship Id="rId686" Type="http://schemas.openxmlformats.org/officeDocument/2006/relationships/customXml" Target="../ink/ink3387.xml"/><Relationship Id="rId893" Type="http://schemas.openxmlformats.org/officeDocument/2006/relationships/customXml" Target="../ink/ink3503.xml"/><Relationship Id="rId339" Type="http://schemas.openxmlformats.org/officeDocument/2006/relationships/customXml" Target="../ink/ink3211.xml"/><Relationship Id="rId546" Type="http://schemas.openxmlformats.org/officeDocument/2006/relationships/customXml" Target="../ink/ink3315.xml"/><Relationship Id="rId753" Type="http://schemas.openxmlformats.org/officeDocument/2006/relationships/image" Target="../media/image6036.png"/><Relationship Id="rId1176" Type="http://schemas.openxmlformats.org/officeDocument/2006/relationships/image" Target="../media/image6234.png"/><Relationship Id="rId101" Type="http://schemas.openxmlformats.org/officeDocument/2006/relationships/customXml" Target="../ink/ink3090.xml"/><Relationship Id="rId406" Type="http://schemas.openxmlformats.org/officeDocument/2006/relationships/customXml" Target="../ink/ink3245.xml"/><Relationship Id="rId960" Type="http://schemas.openxmlformats.org/officeDocument/2006/relationships/customXml" Target="../ink/ink3537.xml"/><Relationship Id="rId1036" Type="http://schemas.openxmlformats.org/officeDocument/2006/relationships/image" Target="../media/image6164.png"/><Relationship Id="rId1243" Type="http://schemas.openxmlformats.org/officeDocument/2006/relationships/customXml" Target="../ink/ink3679.xml"/><Relationship Id="rId613" Type="http://schemas.openxmlformats.org/officeDocument/2006/relationships/customXml" Target="../ink/ink3350.xml"/><Relationship Id="rId820" Type="http://schemas.openxmlformats.org/officeDocument/2006/relationships/customXml" Target="../ink/ink3463.xml"/><Relationship Id="rId918" Type="http://schemas.openxmlformats.org/officeDocument/2006/relationships/image" Target="../media/image6106.png"/><Relationship Id="rId1103" Type="http://schemas.openxmlformats.org/officeDocument/2006/relationships/customXml" Target="../ink/ink3609.xml"/><Relationship Id="rId1310" Type="http://schemas.openxmlformats.org/officeDocument/2006/relationships/image" Target="../media/image6301.png"/><Relationship Id="rId47" Type="http://schemas.openxmlformats.org/officeDocument/2006/relationships/customXml" Target="../ink/ink3063.xml"/><Relationship Id="rId196" Type="http://schemas.openxmlformats.org/officeDocument/2006/relationships/image" Target="../media/image5761.png"/><Relationship Id="rId263" Type="http://schemas.openxmlformats.org/officeDocument/2006/relationships/customXml" Target="../ink/ink3173.xml"/><Relationship Id="rId470" Type="http://schemas.openxmlformats.org/officeDocument/2006/relationships/customXml" Target="../ink/ink3277.xml"/><Relationship Id="rId123" Type="http://schemas.openxmlformats.org/officeDocument/2006/relationships/customXml" Target="../ink/ink3101.xml"/><Relationship Id="rId330" Type="http://schemas.openxmlformats.org/officeDocument/2006/relationships/image" Target="../media/image5827.png"/><Relationship Id="rId568" Type="http://schemas.openxmlformats.org/officeDocument/2006/relationships/image" Target="../media/image5945.png"/><Relationship Id="rId775" Type="http://schemas.openxmlformats.org/officeDocument/2006/relationships/image" Target="../media/image6047.png"/><Relationship Id="rId982" Type="http://schemas.openxmlformats.org/officeDocument/2006/relationships/customXml" Target="../ink/ink3548.xml"/><Relationship Id="rId1198" Type="http://schemas.openxmlformats.org/officeDocument/2006/relationships/image" Target="../media/image6245.png"/><Relationship Id="rId428" Type="http://schemas.openxmlformats.org/officeDocument/2006/relationships/customXml" Target="../ink/ink3256.xml"/><Relationship Id="rId635" Type="http://schemas.openxmlformats.org/officeDocument/2006/relationships/image" Target="../media/image5977.png"/><Relationship Id="rId842" Type="http://schemas.openxmlformats.org/officeDocument/2006/relationships/image" Target="../media/image6069.png"/><Relationship Id="rId1058" Type="http://schemas.openxmlformats.org/officeDocument/2006/relationships/image" Target="../media/image6175.png"/><Relationship Id="rId1265" Type="http://schemas.openxmlformats.org/officeDocument/2006/relationships/customXml" Target="../ink/ink3690.xml"/><Relationship Id="rId702" Type="http://schemas.openxmlformats.org/officeDocument/2006/relationships/customXml" Target="../ink/ink3395.xml"/><Relationship Id="rId1125" Type="http://schemas.openxmlformats.org/officeDocument/2006/relationships/customXml" Target="../ink/ink3620.xml"/><Relationship Id="rId1332" Type="http://schemas.openxmlformats.org/officeDocument/2006/relationships/image" Target="../media/image6312.png"/><Relationship Id="rId69" Type="http://schemas.openxmlformats.org/officeDocument/2006/relationships/customXml" Target="../ink/ink3074.xml"/><Relationship Id="rId285" Type="http://schemas.openxmlformats.org/officeDocument/2006/relationships/customXml" Target="../ink/ink3184.xml"/><Relationship Id="rId492" Type="http://schemas.openxmlformats.org/officeDocument/2006/relationships/customXml" Target="../ink/ink3288.xml"/><Relationship Id="rId797" Type="http://schemas.openxmlformats.org/officeDocument/2006/relationships/image" Target="../media/image6058.png"/><Relationship Id="rId145" Type="http://schemas.openxmlformats.org/officeDocument/2006/relationships/customXml" Target="../ink/ink3112.xml"/><Relationship Id="rId352" Type="http://schemas.openxmlformats.org/officeDocument/2006/relationships/image" Target="../media/image5838.png"/><Relationship Id="rId1287" Type="http://schemas.openxmlformats.org/officeDocument/2006/relationships/customXml" Target="../ink/ink3701.xml"/><Relationship Id="rId212" Type="http://schemas.openxmlformats.org/officeDocument/2006/relationships/image" Target="../media/image5769.png"/><Relationship Id="rId657" Type="http://schemas.openxmlformats.org/officeDocument/2006/relationships/image" Target="../media/image5988.png"/><Relationship Id="rId864" Type="http://schemas.openxmlformats.org/officeDocument/2006/relationships/image" Target="../media/image6080.png"/><Relationship Id="rId517" Type="http://schemas.openxmlformats.org/officeDocument/2006/relationships/image" Target="../media/image5920.png"/><Relationship Id="rId724" Type="http://schemas.openxmlformats.org/officeDocument/2006/relationships/customXml" Target="../ink/ink3406.xml"/><Relationship Id="rId931" Type="http://schemas.openxmlformats.org/officeDocument/2006/relationships/image" Target="../media/image6112.png"/><Relationship Id="rId1147" Type="http://schemas.openxmlformats.org/officeDocument/2006/relationships/customXml" Target="../ink/ink3631.xml"/><Relationship Id="rId60" Type="http://schemas.openxmlformats.org/officeDocument/2006/relationships/image" Target="../media/image5694.png"/><Relationship Id="rId1007" Type="http://schemas.openxmlformats.org/officeDocument/2006/relationships/customXml" Target="../ink/ink3561.xml"/><Relationship Id="rId1214" Type="http://schemas.openxmlformats.org/officeDocument/2006/relationships/image" Target="../media/image6253.png"/><Relationship Id="rId18" Type="http://schemas.openxmlformats.org/officeDocument/2006/relationships/image" Target="../media/image5674.png"/><Relationship Id="rId167" Type="http://schemas.openxmlformats.org/officeDocument/2006/relationships/customXml" Target="../ink/ink3124.xml"/><Relationship Id="rId374" Type="http://schemas.openxmlformats.org/officeDocument/2006/relationships/customXml" Target="../ink/ink3229.xml"/><Relationship Id="rId581" Type="http://schemas.openxmlformats.org/officeDocument/2006/relationships/customXml" Target="../ink/ink3333.xml"/><Relationship Id="rId234" Type="http://schemas.openxmlformats.org/officeDocument/2006/relationships/customXml" Target="../ink/ink3158.xml"/><Relationship Id="rId679" Type="http://schemas.openxmlformats.org/officeDocument/2006/relationships/image" Target="../media/image5999.png"/><Relationship Id="rId886" Type="http://schemas.openxmlformats.org/officeDocument/2006/relationships/customXml" Target="../ink/ink3499.xml"/><Relationship Id="rId2" Type="http://schemas.openxmlformats.org/officeDocument/2006/relationships/image" Target="../media/image66.emf"/><Relationship Id="rId441" Type="http://schemas.openxmlformats.org/officeDocument/2006/relationships/image" Target="../media/image5882.png"/><Relationship Id="rId539" Type="http://schemas.openxmlformats.org/officeDocument/2006/relationships/image" Target="../media/image5931.png"/><Relationship Id="rId746" Type="http://schemas.openxmlformats.org/officeDocument/2006/relationships/customXml" Target="../ink/ink3417.xml"/><Relationship Id="rId1071" Type="http://schemas.openxmlformats.org/officeDocument/2006/relationships/customXml" Target="../ink/ink3593.xml"/><Relationship Id="rId1169" Type="http://schemas.openxmlformats.org/officeDocument/2006/relationships/customXml" Target="../ink/ink3642.xml"/><Relationship Id="rId301" Type="http://schemas.openxmlformats.org/officeDocument/2006/relationships/customXml" Target="../ink/ink3192.xml"/><Relationship Id="rId953" Type="http://schemas.openxmlformats.org/officeDocument/2006/relationships/image" Target="../media/image6123.png"/><Relationship Id="rId1029" Type="http://schemas.openxmlformats.org/officeDocument/2006/relationships/customXml" Target="../ink/ink3572.xml"/><Relationship Id="rId1236" Type="http://schemas.openxmlformats.org/officeDocument/2006/relationships/image" Target="../media/image6264.png"/><Relationship Id="rId82" Type="http://schemas.openxmlformats.org/officeDocument/2006/relationships/image" Target="../media/image5705.png"/><Relationship Id="rId606" Type="http://schemas.openxmlformats.org/officeDocument/2006/relationships/image" Target="../media/image5963.png"/><Relationship Id="rId813" Type="http://schemas.openxmlformats.org/officeDocument/2006/relationships/customXml" Target="../ink/ink3456.xml"/><Relationship Id="rId1303" Type="http://schemas.openxmlformats.org/officeDocument/2006/relationships/customXml" Target="../ink/ink3709.xml"/><Relationship Id="rId189" Type="http://schemas.openxmlformats.org/officeDocument/2006/relationships/customXml" Target="../ink/ink3135.xml"/><Relationship Id="rId396" Type="http://schemas.openxmlformats.org/officeDocument/2006/relationships/customXml" Target="../ink/ink3240.xml"/><Relationship Id="rId256" Type="http://schemas.openxmlformats.org/officeDocument/2006/relationships/image" Target="../media/image5790.png"/><Relationship Id="rId463" Type="http://schemas.openxmlformats.org/officeDocument/2006/relationships/image" Target="../media/image5893.png"/><Relationship Id="rId670" Type="http://schemas.openxmlformats.org/officeDocument/2006/relationships/customXml" Target="../ink/ink3379.xml"/><Relationship Id="rId1093" Type="http://schemas.openxmlformats.org/officeDocument/2006/relationships/customXml" Target="../ink/ink3604.xml"/><Relationship Id="rId116" Type="http://schemas.openxmlformats.org/officeDocument/2006/relationships/image" Target="../media/image5722.png"/><Relationship Id="rId323" Type="http://schemas.openxmlformats.org/officeDocument/2006/relationships/customXml" Target="../ink/ink3203.xml"/><Relationship Id="rId530" Type="http://schemas.openxmlformats.org/officeDocument/2006/relationships/customXml" Target="../ink/ink3307.xml"/><Relationship Id="rId768" Type="http://schemas.openxmlformats.org/officeDocument/2006/relationships/customXml" Target="../ink/ink3428.xml"/><Relationship Id="rId975" Type="http://schemas.openxmlformats.org/officeDocument/2006/relationships/image" Target="../media/image6134.png"/><Relationship Id="rId1160" Type="http://schemas.openxmlformats.org/officeDocument/2006/relationships/image" Target="../media/image6226.png"/><Relationship Id="rId628" Type="http://schemas.openxmlformats.org/officeDocument/2006/relationships/customXml" Target="../ink/ink3358.xml"/><Relationship Id="rId835" Type="http://schemas.openxmlformats.org/officeDocument/2006/relationships/customXml" Target="../ink/ink3473.xml"/><Relationship Id="rId1258" Type="http://schemas.openxmlformats.org/officeDocument/2006/relationships/image" Target="../media/image6275.png"/><Relationship Id="rId1020" Type="http://schemas.openxmlformats.org/officeDocument/2006/relationships/image" Target="../media/image6156.png"/><Relationship Id="rId1118" Type="http://schemas.openxmlformats.org/officeDocument/2006/relationships/image" Target="../media/image6205.png"/><Relationship Id="rId1325" Type="http://schemas.openxmlformats.org/officeDocument/2006/relationships/customXml" Target="../ink/ink3720.xml"/><Relationship Id="rId902" Type="http://schemas.openxmlformats.org/officeDocument/2006/relationships/image" Target="../media/image6098.png"/><Relationship Id="rId31" Type="http://schemas.openxmlformats.org/officeDocument/2006/relationships/customXml" Target="../ink/ink3055.xml"/><Relationship Id="rId180" Type="http://schemas.openxmlformats.org/officeDocument/2006/relationships/image" Target="../media/image5753.png"/><Relationship Id="rId278" Type="http://schemas.openxmlformats.org/officeDocument/2006/relationships/image" Target="../media/image5801.png"/><Relationship Id="rId485" Type="http://schemas.openxmlformats.org/officeDocument/2006/relationships/image" Target="../media/image5904.png"/><Relationship Id="rId692" Type="http://schemas.openxmlformats.org/officeDocument/2006/relationships/customXml" Target="../ink/ink3390.xml"/><Relationship Id="rId138" Type="http://schemas.openxmlformats.org/officeDocument/2006/relationships/image" Target="../media/image5733.png"/><Relationship Id="rId345" Type="http://schemas.openxmlformats.org/officeDocument/2006/relationships/customXml" Target="../ink/ink3214.xml"/><Relationship Id="rId552" Type="http://schemas.openxmlformats.org/officeDocument/2006/relationships/customXml" Target="../ink/ink3318.xml"/><Relationship Id="rId997" Type="http://schemas.openxmlformats.org/officeDocument/2006/relationships/customXml" Target="../ink/ink3556.xml"/><Relationship Id="rId1182" Type="http://schemas.openxmlformats.org/officeDocument/2006/relationships/image" Target="../media/image6237.png"/><Relationship Id="rId205" Type="http://schemas.openxmlformats.org/officeDocument/2006/relationships/customXml" Target="../ink/ink3143.xml"/><Relationship Id="rId412" Type="http://schemas.openxmlformats.org/officeDocument/2006/relationships/customXml" Target="../ink/ink3248.xml"/><Relationship Id="rId857" Type="http://schemas.openxmlformats.org/officeDocument/2006/relationships/customXml" Target="../ink/ink3484.xml"/><Relationship Id="rId1042" Type="http://schemas.openxmlformats.org/officeDocument/2006/relationships/image" Target="../media/image6167.png"/><Relationship Id="rId717" Type="http://schemas.openxmlformats.org/officeDocument/2006/relationships/image" Target="../media/image6018.png"/><Relationship Id="rId924" Type="http://schemas.openxmlformats.org/officeDocument/2006/relationships/customXml" Target="../ink/ink3519.xml"/><Relationship Id="rId53" Type="http://schemas.openxmlformats.org/officeDocument/2006/relationships/customXml" Target="../ink/ink3066.xml"/><Relationship Id="rId1207" Type="http://schemas.openxmlformats.org/officeDocument/2006/relationships/customXml" Target="../ink/ink3661.xml"/><Relationship Id="rId367" Type="http://schemas.openxmlformats.org/officeDocument/2006/relationships/image" Target="../media/image5845.png"/><Relationship Id="rId574" Type="http://schemas.openxmlformats.org/officeDocument/2006/relationships/image" Target="../media/image5948.png"/><Relationship Id="rId227" Type="http://schemas.openxmlformats.org/officeDocument/2006/relationships/image" Target="../media/image5776.png"/><Relationship Id="rId781" Type="http://schemas.openxmlformats.org/officeDocument/2006/relationships/image" Target="../media/image6050.png"/><Relationship Id="rId879" Type="http://schemas.openxmlformats.org/officeDocument/2006/relationships/image" Target="../media/image6087.png"/><Relationship Id="rId434" Type="http://schemas.openxmlformats.org/officeDocument/2006/relationships/customXml" Target="../ink/ink3259.xml"/><Relationship Id="rId641" Type="http://schemas.openxmlformats.org/officeDocument/2006/relationships/image" Target="../media/image5980.png"/><Relationship Id="rId739" Type="http://schemas.openxmlformats.org/officeDocument/2006/relationships/image" Target="../media/image6029.png"/><Relationship Id="rId1064" Type="http://schemas.openxmlformats.org/officeDocument/2006/relationships/image" Target="../media/image6178.png"/><Relationship Id="rId1271" Type="http://schemas.openxmlformats.org/officeDocument/2006/relationships/customXml" Target="../ink/ink3693.xml"/><Relationship Id="rId501" Type="http://schemas.openxmlformats.org/officeDocument/2006/relationships/image" Target="../media/image5912.png"/><Relationship Id="rId946" Type="http://schemas.openxmlformats.org/officeDocument/2006/relationships/customXml" Target="../ink/ink3530.xml"/><Relationship Id="rId1131" Type="http://schemas.openxmlformats.org/officeDocument/2006/relationships/customXml" Target="../ink/ink3623.xml"/><Relationship Id="rId1229" Type="http://schemas.openxmlformats.org/officeDocument/2006/relationships/customXml" Target="../ink/ink3672.xml"/><Relationship Id="rId75" Type="http://schemas.openxmlformats.org/officeDocument/2006/relationships/customXml" Target="../ink/ink3077.xml"/><Relationship Id="rId806" Type="http://schemas.openxmlformats.org/officeDocument/2006/relationships/customXml" Target="../ink/ink3449.xml"/><Relationship Id="rId291" Type="http://schemas.openxmlformats.org/officeDocument/2006/relationships/customXml" Target="../ink/ink3187.xml"/><Relationship Id="rId151" Type="http://schemas.openxmlformats.org/officeDocument/2006/relationships/customXml" Target="../ink/ink3115.xml"/><Relationship Id="rId389" Type="http://schemas.openxmlformats.org/officeDocument/2006/relationships/image" Target="../media/image5856.png"/><Relationship Id="rId596" Type="http://schemas.openxmlformats.org/officeDocument/2006/relationships/customXml" Target="../ink/ink334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85.xml"/><Relationship Id="rId671" Type="http://schemas.openxmlformats.org/officeDocument/2006/relationships/image" Target="../media/image375.png"/><Relationship Id="rId769" Type="http://schemas.openxmlformats.org/officeDocument/2006/relationships/customXml" Target="../ink/ink4117.xml"/><Relationship Id="rId21" Type="http://schemas.openxmlformats.org/officeDocument/2006/relationships/customXml" Target="../ink/ink3737.xml"/><Relationship Id="rId324" Type="http://schemas.openxmlformats.org/officeDocument/2006/relationships/customXml" Target="../ink/ink3890.xml"/><Relationship Id="rId531" Type="http://schemas.openxmlformats.org/officeDocument/2006/relationships/image" Target="../media/image306.png"/><Relationship Id="rId629" Type="http://schemas.openxmlformats.org/officeDocument/2006/relationships/image" Target="../media/image354.png"/><Relationship Id="rId170" Type="http://schemas.openxmlformats.org/officeDocument/2006/relationships/image" Target="../media/image130.png"/><Relationship Id="rId836" Type="http://schemas.openxmlformats.org/officeDocument/2006/relationships/image" Target="../media/image457.png"/><Relationship Id="rId268" Type="http://schemas.openxmlformats.org/officeDocument/2006/relationships/customXml" Target="../ink/ink3861.xml"/><Relationship Id="rId475" Type="http://schemas.openxmlformats.org/officeDocument/2006/relationships/image" Target="../media/image279.png"/><Relationship Id="rId682" Type="http://schemas.openxmlformats.org/officeDocument/2006/relationships/customXml" Target="../ink/ink4073.xml"/><Relationship Id="rId903" Type="http://schemas.openxmlformats.org/officeDocument/2006/relationships/customXml" Target="../ink/ink4184.xml"/><Relationship Id="rId32" Type="http://schemas.openxmlformats.org/officeDocument/2006/relationships/image" Target="../media/image61100.png"/><Relationship Id="rId128" Type="http://schemas.openxmlformats.org/officeDocument/2006/relationships/image" Target="../media/image109.png"/><Relationship Id="rId335" Type="http://schemas.openxmlformats.org/officeDocument/2006/relationships/customXml" Target="../ink/ink3896.xml"/><Relationship Id="rId542" Type="http://schemas.openxmlformats.org/officeDocument/2006/relationships/image" Target="../media/image311.png"/><Relationship Id="rId181" Type="http://schemas.openxmlformats.org/officeDocument/2006/relationships/customXml" Target="../ink/ink3817.xml"/><Relationship Id="rId402" Type="http://schemas.openxmlformats.org/officeDocument/2006/relationships/customXml" Target="../ink/ink3931.xml"/><Relationship Id="rId847" Type="http://schemas.openxmlformats.org/officeDocument/2006/relationships/customXml" Target="../ink/ink4156.xml"/><Relationship Id="rId279" Type="http://schemas.openxmlformats.org/officeDocument/2006/relationships/customXml" Target="../ink/ink3867.xml"/><Relationship Id="rId486" Type="http://schemas.openxmlformats.org/officeDocument/2006/relationships/customXml" Target="../ink/ink3973.xml"/><Relationship Id="rId693" Type="http://schemas.openxmlformats.org/officeDocument/2006/relationships/image" Target="../media/image386.png"/><Relationship Id="rId707" Type="http://schemas.openxmlformats.org/officeDocument/2006/relationships/image" Target="../media/image393.png"/><Relationship Id="rId914" Type="http://schemas.openxmlformats.org/officeDocument/2006/relationships/customXml" Target="../ink/ink4190.xml"/><Relationship Id="rId43" Type="http://schemas.openxmlformats.org/officeDocument/2006/relationships/customXml" Target="../ink/ink3748.xml"/><Relationship Id="rId139" Type="http://schemas.openxmlformats.org/officeDocument/2006/relationships/customXml" Target="../ink/ink3796.xml"/><Relationship Id="rId346" Type="http://schemas.openxmlformats.org/officeDocument/2006/relationships/customXml" Target="../ink/ink3902.xml"/><Relationship Id="rId553" Type="http://schemas.openxmlformats.org/officeDocument/2006/relationships/customXml" Target="../ink/ink4008.xml"/><Relationship Id="rId760" Type="http://schemas.openxmlformats.org/officeDocument/2006/relationships/image" Target="../media/image419.png"/><Relationship Id="rId192" Type="http://schemas.openxmlformats.org/officeDocument/2006/relationships/image" Target="../media/image141.png"/><Relationship Id="rId206" Type="http://schemas.openxmlformats.org/officeDocument/2006/relationships/image" Target="../media/image148.png"/><Relationship Id="rId413" Type="http://schemas.openxmlformats.org/officeDocument/2006/relationships/image" Target="../media/image248.png"/><Relationship Id="rId858" Type="http://schemas.openxmlformats.org/officeDocument/2006/relationships/image" Target="../media/image468.png"/><Relationship Id="rId497" Type="http://schemas.openxmlformats.org/officeDocument/2006/relationships/image" Target="../media/image290.png"/><Relationship Id="rId620" Type="http://schemas.openxmlformats.org/officeDocument/2006/relationships/customXml" Target="../ink/ink4042.xml"/><Relationship Id="rId718" Type="http://schemas.openxmlformats.org/officeDocument/2006/relationships/customXml" Target="../ink/ink4091.xml"/><Relationship Id="rId925" Type="http://schemas.openxmlformats.org/officeDocument/2006/relationships/image" Target="../media/image501.png"/><Relationship Id="rId357" Type="http://schemas.openxmlformats.org/officeDocument/2006/relationships/customXml" Target="../ink/ink3908.xml"/><Relationship Id="rId54" Type="http://schemas.openxmlformats.org/officeDocument/2006/relationships/customXml" Target="../ink/ink3754.xml"/><Relationship Id="rId217" Type="http://schemas.openxmlformats.org/officeDocument/2006/relationships/customXml" Target="../ink/ink3835.xml"/><Relationship Id="rId564" Type="http://schemas.openxmlformats.org/officeDocument/2006/relationships/image" Target="../media/image322.png"/><Relationship Id="rId771" Type="http://schemas.openxmlformats.org/officeDocument/2006/relationships/customXml" Target="../ink/ink4118.xml"/><Relationship Id="rId869" Type="http://schemas.openxmlformats.org/officeDocument/2006/relationships/customXml" Target="../ink/ink4167.xml"/><Relationship Id="rId424" Type="http://schemas.openxmlformats.org/officeDocument/2006/relationships/customXml" Target="../ink/ink3942.xml"/><Relationship Id="rId631" Type="http://schemas.openxmlformats.org/officeDocument/2006/relationships/image" Target="../media/image355.png"/><Relationship Id="rId729" Type="http://schemas.openxmlformats.org/officeDocument/2006/relationships/image" Target="../media/image404.png"/><Relationship Id="rId270" Type="http://schemas.openxmlformats.org/officeDocument/2006/relationships/customXml" Target="../ink/ink3862.xml"/><Relationship Id="rId936" Type="http://schemas.openxmlformats.org/officeDocument/2006/relationships/customXml" Target="../ink/ink4201.xml"/><Relationship Id="rId65" Type="http://schemas.openxmlformats.org/officeDocument/2006/relationships/image" Target="../media/image77.png"/><Relationship Id="rId130" Type="http://schemas.openxmlformats.org/officeDocument/2006/relationships/image" Target="../media/image110.png"/><Relationship Id="rId368" Type="http://schemas.openxmlformats.org/officeDocument/2006/relationships/customXml" Target="../ink/ink3914.xml"/><Relationship Id="rId575" Type="http://schemas.openxmlformats.org/officeDocument/2006/relationships/customXml" Target="../ink/ink4019.xml"/><Relationship Id="rId782" Type="http://schemas.openxmlformats.org/officeDocument/2006/relationships/image" Target="../media/image430.png"/><Relationship Id="rId228" Type="http://schemas.openxmlformats.org/officeDocument/2006/relationships/image" Target="../media/image159.png"/><Relationship Id="rId435" Type="http://schemas.openxmlformats.org/officeDocument/2006/relationships/image" Target="../media/image259.png"/><Relationship Id="rId642" Type="http://schemas.openxmlformats.org/officeDocument/2006/relationships/customXml" Target="../ink/ink4053.xml"/><Relationship Id="rId281" Type="http://schemas.openxmlformats.org/officeDocument/2006/relationships/customXml" Target="../ink/ink3868.xml"/><Relationship Id="rId502" Type="http://schemas.openxmlformats.org/officeDocument/2006/relationships/customXml" Target="../ink/ink3981.xml"/><Relationship Id="rId947" Type="http://schemas.openxmlformats.org/officeDocument/2006/relationships/image" Target="../media/image512.png"/><Relationship Id="rId76" Type="http://schemas.openxmlformats.org/officeDocument/2006/relationships/customXml" Target="../ink/ink3765.xml"/><Relationship Id="rId141" Type="http://schemas.openxmlformats.org/officeDocument/2006/relationships/customXml" Target="../ink/ink3797.xml"/><Relationship Id="rId379" Type="http://schemas.openxmlformats.org/officeDocument/2006/relationships/image" Target="../media/image231.png"/><Relationship Id="rId586" Type="http://schemas.openxmlformats.org/officeDocument/2006/relationships/image" Target="../media/image333.png"/><Relationship Id="rId793" Type="http://schemas.openxmlformats.org/officeDocument/2006/relationships/customXml" Target="../ink/ink4129.xml"/><Relationship Id="rId807" Type="http://schemas.openxmlformats.org/officeDocument/2006/relationships/customXml" Target="../ink/ink4136.xml"/><Relationship Id="rId7" Type="http://schemas.openxmlformats.org/officeDocument/2006/relationships/customXml" Target="../ink/ink3730.xml"/><Relationship Id="rId239" Type="http://schemas.openxmlformats.org/officeDocument/2006/relationships/customXml" Target="../ink/ink3846.xml"/><Relationship Id="rId446" Type="http://schemas.openxmlformats.org/officeDocument/2006/relationships/customXml" Target="../ink/ink3953.xml"/><Relationship Id="rId653" Type="http://schemas.openxmlformats.org/officeDocument/2006/relationships/image" Target="../media/image366.png"/><Relationship Id="rId292" Type="http://schemas.openxmlformats.org/officeDocument/2006/relationships/image" Target="../media/image190.png"/><Relationship Id="rId306" Type="http://schemas.openxmlformats.org/officeDocument/2006/relationships/image" Target="../media/image197.png"/><Relationship Id="rId860" Type="http://schemas.openxmlformats.org/officeDocument/2006/relationships/image" Target="../media/image469.png"/><Relationship Id="rId958" Type="http://schemas.openxmlformats.org/officeDocument/2006/relationships/customXml" Target="../ink/ink4212.xml"/><Relationship Id="rId87" Type="http://schemas.openxmlformats.org/officeDocument/2006/relationships/image" Target="../media/image88.png"/><Relationship Id="rId513" Type="http://schemas.openxmlformats.org/officeDocument/2006/relationships/image" Target="../media/image298.png"/><Relationship Id="rId597" Type="http://schemas.openxmlformats.org/officeDocument/2006/relationships/customXml" Target="../ink/ink4030.xml"/><Relationship Id="rId720" Type="http://schemas.openxmlformats.org/officeDocument/2006/relationships/customXml" Target="../ink/ink4092.xml"/><Relationship Id="rId818" Type="http://schemas.openxmlformats.org/officeDocument/2006/relationships/image" Target="../media/image448.png"/><Relationship Id="rId152" Type="http://schemas.openxmlformats.org/officeDocument/2006/relationships/image" Target="../media/image121.png"/><Relationship Id="rId457" Type="http://schemas.openxmlformats.org/officeDocument/2006/relationships/image" Target="../media/image270.png"/><Relationship Id="rId664" Type="http://schemas.openxmlformats.org/officeDocument/2006/relationships/customXml" Target="../ink/ink4064.xml"/><Relationship Id="rId871" Type="http://schemas.openxmlformats.org/officeDocument/2006/relationships/customXml" Target="../ink/ink4168.xml"/><Relationship Id="rId969" Type="http://schemas.openxmlformats.org/officeDocument/2006/relationships/image" Target="../media/image523.png"/><Relationship Id="rId14" Type="http://schemas.openxmlformats.org/officeDocument/2006/relationships/image" Target="../media/image52.png"/><Relationship Id="rId317" Type="http://schemas.openxmlformats.org/officeDocument/2006/relationships/customXml" Target="../ink/ink3886.xml"/><Relationship Id="rId524" Type="http://schemas.openxmlformats.org/officeDocument/2006/relationships/image" Target="../media/image303.png"/><Relationship Id="rId731" Type="http://schemas.openxmlformats.org/officeDocument/2006/relationships/image" Target="../media/image405.png"/><Relationship Id="rId98" Type="http://schemas.openxmlformats.org/officeDocument/2006/relationships/customXml" Target="../ink/ink3776.xml"/><Relationship Id="rId163" Type="http://schemas.openxmlformats.org/officeDocument/2006/relationships/customXml" Target="../ink/ink3808.xml"/><Relationship Id="rId370" Type="http://schemas.openxmlformats.org/officeDocument/2006/relationships/customXml" Target="../ink/ink3915.xml"/><Relationship Id="rId829" Type="http://schemas.openxmlformats.org/officeDocument/2006/relationships/customXml" Target="../ink/ink4147.xml"/><Relationship Id="rId230" Type="http://schemas.openxmlformats.org/officeDocument/2006/relationships/image" Target="../media/image160.png"/><Relationship Id="rId468" Type="http://schemas.openxmlformats.org/officeDocument/2006/relationships/customXml" Target="../ink/ink3964.xml"/><Relationship Id="rId675" Type="http://schemas.openxmlformats.org/officeDocument/2006/relationships/image" Target="../media/image377.png"/><Relationship Id="rId882" Type="http://schemas.openxmlformats.org/officeDocument/2006/relationships/image" Target="../media/image480.png"/><Relationship Id="rId25" Type="http://schemas.openxmlformats.org/officeDocument/2006/relationships/customXml" Target="../ink/ink3739.xml"/><Relationship Id="rId328" Type="http://schemas.openxmlformats.org/officeDocument/2006/relationships/image" Target="../media/image207.png"/><Relationship Id="rId535" Type="http://schemas.openxmlformats.org/officeDocument/2006/relationships/image" Target="../media/image308.png"/><Relationship Id="rId742" Type="http://schemas.openxmlformats.org/officeDocument/2006/relationships/customXml" Target="../ink/ink4103.xml"/><Relationship Id="rId174" Type="http://schemas.openxmlformats.org/officeDocument/2006/relationships/image" Target="../media/image132.png"/><Relationship Id="rId381" Type="http://schemas.openxmlformats.org/officeDocument/2006/relationships/image" Target="../media/image232.png"/><Relationship Id="rId602" Type="http://schemas.openxmlformats.org/officeDocument/2006/relationships/image" Target="../media/image341.png"/><Relationship Id="rId241" Type="http://schemas.openxmlformats.org/officeDocument/2006/relationships/customXml" Target="../ink/ink3847.xml"/><Relationship Id="rId479" Type="http://schemas.openxmlformats.org/officeDocument/2006/relationships/image" Target="../media/image281.png"/><Relationship Id="rId686" Type="http://schemas.openxmlformats.org/officeDocument/2006/relationships/customXml" Target="../ink/ink4075.xml"/><Relationship Id="rId893" Type="http://schemas.openxmlformats.org/officeDocument/2006/relationships/customXml" Target="../ink/ink4179.xml"/><Relationship Id="rId907" Type="http://schemas.openxmlformats.org/officeDocument/2006/relationships/customXml" Target="../ink/ink4186.xml"/><Relationship Id="rId36" Type="http://schemas.openxmlformats.org/officeDocument/2006/relationships/image" Target="../media/image63.png"/><Relationship Id="rId339" Type="http://schemas.openxmlformats.org/officeDocument/2006/relationships/image" Target="../media/image212.png"/><Relationship Id="rId546" Type="http://schemas.openxmlformats.org/officeDocument/2006/relationships/image" Target="../media/image313.png"/><Relationship Id="rId753" Type="http://schemas.openxmlformats.org/officeDocument/2006/relationships/customXml" Target="../ink/ink4109.xml"/><Relationship Id="rId101" Type="http://schemas.openxmlformats.org/officeDocument/2006/relationships/customXml" Target="../ink/ink3777.xml"/><Relationship Id="rId185" Type="http://schemas.openxmlformats.org/officeDocument/2006/relationships/customXml" Target="../ink/ink3819.xml"/><Relationship Id="rId406" Type="http://schemas.openxmlformats.org/officeDocument/2006/relationships/customXml" Target="../ink/ink3933.xml"/><Relationship Id="rId960" Type="http://schemas.openxmlformats.org/officeDocument/2006/relationships/customXml" Target="../ink/ink4213.xml"/><Relationship Id="rId392" Type="http://schemas.openxmlformats.org/officeDocument/2006/relationships/customXml" Target="../ink/ink3926.xml"/><Relationship Id="rId613" Type="http://schemas.openxmlformats.org/officeDocument/2006/relationships/image" Target="../media/image346.png"/><Relationship Id="rId697" Type="http://schemas.openxmlformats.org/officeDocument/2006/relationships/image" Target="../media/image388.png"/><Relationship Id="rId820" Type="http://schemas.openxmlformats.org/officeDocument/2006/relationships/image" Target="../media/image449.png"/><Relationship Id="rId918" Type="http://schemas.openxmlformats.org/officeDocument/2006/relationships/customXml" Target="../ink/ink4192.xml"/><Relationship Id="rId252" Type="http://schemas.openxmlformats.org/officeDocument/2006/relationships/customXml" Target="../ink/ink3853.xml"/><Relationship Id="rId47" Type="http://schemas.openxmlformats.org/officeDocument/2006/relationships/customXml" Target="../ink/ink3750.xml"/><Relationship Id="rId112" Type="http://schemas.openxmlformats.org/officeDocument/2006/relationships/image" Target="../media/image101.png"/><Relationship Id="rId557" Type="http://schemas.openxmlformats.org/officeDocument/2006/relationships/customXml" Target="../ink/ink4010.xml"/><Relationship Id="rId764" Type="http://schemas.openxmlformats.org/officeDocument/2006/relationships/image" Target="../media/image421.png"/><Relationship Id="rId971" Type="http://schemas.openxmlformats.org/officeDocument/2006/relationships/image" Target="../media/image524.png"/><Relationship Id="rId196" Type="http://schemas.openxmlformats.org/officeDocument/2006/relationships/image" Target="../media/image143.png"/><Relationship Id="rId417" Type="http://schemas.openxmlformats.org/officeDocument/2006/relationships/image" Target="../media/image250.png"/><Relationship Id="rId624" Type="http://schemas.openxmlformats.org/officeDocument/2006/relationships/customXml" Target="../ink/ink4044.xml"/><Relationship Id="rId831" Type="http://schemas.openxmlformats.org/officeDocument/2006/relationships/customXml" Target="../ink/ink4148.xml"/><Relationship Id="rId263" Type="http://schemas.openxmlformats.org/officeDocument/2006/relationships/image" Target="../media/image176.png"/><Relationship Id="rId470" Type="http://schemas.openxmlformats.org/officeDocument/2006/relationships/customXml" Target="../ink/ink3965.xml"/><Relationship Id="rId929" Type="http://schemas.openxmlformats.org/officeDocument/2006/relationships/image" Target="../media/image503.png"/><Relationship Id="rId58" Type="http://schemas.openxmlformats.org/officeDocument/2006/relationships/customXml" Target="../ink/ink3756.xml"/><Relationship Id="rId123" Type="http://schemas.openxmlformats.org/officeDocument/2006/relationships/customXml" Target="../ink/ink3788.xml"/><Relationship Id="rId330" Type="http://schemas.openxmlformats.org/officeDocument/2006/relationships/image" Target="../media/image208.png"/><Relationship Id="rId568" Type="http://schemas.openxmlformats.org/officeDocument/2006/relationships/image" Target="../media/image324.png"/><Relationship Id="rId775" Type="http://schemas.openxmlformats.org/officeDocument/2006/relationships/customXml" Target="../ink/ink4120.xml"/><Relationship Id="rId428" Type="http://schemas.openxmlformats.org/officeDocument/2006/relationships/customXml" Target="../ink/ink3944.xml"/><Relationship Id="rId635" Type="http://schemas.openxmlformats.org/officeDocument/2006/relationships/image" Target="../media/image357.png"/><Relationship Id="rId842" Type="http://schemas.openxmlformats.org/officeDocument/2006/relationships/image" Target="../media/image460.png"/><Relationship Id="rId274" Type="http://schemas.openxmlformats.org/officeDocument/2006/relationships/image" Target="../media/image181.png"/><Relationship Id="rId481" Type="http://schemas.openxmlformats.org/officeDocument/2006/relationships/image" Target="../media/image282.png"/><Relationship Id="rId702" Type="http://schemas.openxmlformats.org/officeDocument/2006/relationships/customXml" Target="../ink/ink4083.xml"/><Relationship Id="rId69" Type="http://schemas.openxmlformats.org/officeDocument/2006/relationships/image" Target="../media/image79.png"/><Relationship Id="rId134" Type="http://schemas.openxmlformats.org/officeDocument/2006/relationships/image" Target="../media/image112.png"/><Relationship Id="rId579" Type="http://schemas.openxmlformats.org/officeDocument/2006/relationships/customXml" Target="../ink/ink4021.xml"/><Relationship Id="rId786" Type="http://schemas.openxmlformats.org/officeDocument/2006/relationships/image" Target="../media/image432.png"/><Relationship Id="rId341" Type="http://schemas.openxmlformats.org/officeDocument/2006/relationships/image" Target="../media/image213.png"/><Relationship Id="rId439" Type="http://schemas.openxmlformats.org/officeDocument/2006/relationships/image" Target="../media/image261.png"/><Relationship Id="rId646" Type="http://schemas.openxmlformats.org/officeDocument/2006/relationships/customXml" Target="../ink/ink4055.xml"/><Relationship Id="rId201" Type="http://schemas.openxmlformats.org/officeDocument/2006/relationships/customXml" Target="../ink/ink3827.xml"/><Relationship Id="rId285" Type="http://schemas.openxmlformats.org/officeDocument/2006/relationships/customXml" Target="../ink/ink3870.xml"/><Relationship Id="rId506" Type="http://schemas.openxmlformats.org/officeDocument/2006/relationships/customXml" Target="../ink/ink3983.xml"/><Relationship Id="rId853" Type="http://schemas.openxmlformats.org/officeDocument/2006/relationships/customXml" Target="../ink/ink4159.xml"/><Relationship Id="rId492" Type="http://schemas.openxmlformats.org/officeDocument/2006/relationships/customXml" Target="../ink/ink3976.xml"/><Relationship Id="rId713" Type="http://schemas.openxmlformats.org/officeDocument/2006/relationships/image" Target="../media/image396.png"/><Relationship Id="rId797" Type="http://schemas.openxmlformats.org/officeDocument/2006/relationships/customXml" Target="../ink/ink4131.xml"/><Relationship Id="rId920" Type="http://schemas.openxmlformats.org/officeDocument/2006/relationships/customXml" Target="../ink/ink4193.xml"/><Relationship Id="rId145" Type="http://schemas.openxmlformats.org/officeDocument/2006/relationships/customXml" Target="../ink/ink3799.xml"/><Relationship Id="rId352" Type="http://schemas.openxmlformats.org/officeDocument/2006/relationships/image" Target="../media/image218.png"/><Relationship Id="rId212" Type="http://schemas.openxmlformats.org/officeDocument/2006/relationships/image" Target="../media/image151.png"/><Relationship Id="rId657" Type="http://schemas.openxmlformats.org/officeDocument/2006/relationships/image" Target="../media/image368.png"/><Relationship Id="rId864" Type="http://schemas.openxmlformats.org/officeDocument/2006/relationships/image" Target="../media/image471.png"/><Relationship Id="rId296" Type="http://schemas.openxmlformats.org/officeDocument/2006/relationships/image" Target="../media/image192.png"/><Relationship Id="rId517" Type="http://schemas.openxmlformats.org/officeDocument/2006/relationships/image" Target="../media/image300.png"/><Relationship Id="rId724" Type="http://schemas.openxmlformats.org/officeDocument/2006/relationships/customXml" Target="../ink/ink4094.xml"/><Relationship Id="rId931" Type="http://schemas.openxmlformats.org/officeDocument/2006/relationships/image" Target="../media/image504.png"/><Relationship Id="rId60" Type="http://schemas.openxmlformats.org/officeDocument/2006/relationships/customXml" Target="../ink/ink3757.xml"/><Relationship Id="rId156" Type="http://schemas.openxmlformats.org/officeDocument/2006/relationships/image" Target="../media/image123.png"/><Relationship Id="rId363" Type="http://schemas.openxmlformats.org/officeDocument/2006/relationships/image" Target="../media/image223.png"/><Relationship Id="rId570" Type="http://schemas.openxmlformats.org/officeDocument/2006/relationships/image" Target="../media/image325.png"/><Relationship Id="rId223" Type="http://schemas.openxmlformats.org/officeDocument/2006/relationships/customXml" Target="../ink/ink3838.xml"/><Relationship Id="rId430" Type="http://schemas.openxmlformats.org/officeDocument/2006/relationships/customXml" Target="../ink/ink3945.xml"/><Relationship Id="rId668" Type="http://schemas.openxmlformats.org/officeDocument/2006/relationships/customXml" Target="../ink/ink4066.xml"/><Relationship Id="rId875" Type="http://schemas.openxmlformats.org/officeDocument/2006/relationships/customXml" Target="../ink/ink4170.xml"/><Relationship Id="rId18" Type="http://schemas.openxmlformats.org/officeDocument/2006/relationships/image" Target="../media/image54.png"/><Relationship Id="rId528" Type="http://schemas.openxmlformats.org/officeDocument/2006/relationships/image" Target="../media/image305.png"/><Relationship Id="rId735" Type="http://schemas.openxmlformats.org/officeDocument/2006/relationships/image" Target="../media/image407.png"/><Relationship Id="rId942" Type="http://schemas.openxmlformats.org/officeDocument/2006/relationships/customXml" Target="../ink/ink4204.xml"/><Relationship Id="rId167" Type="http://schemas.openxmlformats.org/officeDocument/2006/relationships/customXml" Target="../ink/ink3810.xml"/><Relationship Id="rId374" Type="http://schemas.openxmlformats.org/officeDocument/2006/relationships/customXml" Target="../ink/ink3917.xml"/><Relationship Id="rId581" Type="http://schemas.openxmlformats.org/officeDocument/2006/relationships/customXml" Target="../ink/ink4022.xml"/><Relationship Id="rId71" Type="http://schemas.openxmlformats.org/officeDocument/2006/relationships/image" Target="../media/image80.png"/><Relationship Id="rId234" Type="http://schemas.openxmlformats.org/officeDocument/2006/relationships/image" Target="../media/image162.png"/><Relationship Id="rId679" Type="http://schemas.openxmlformats.org/officeDocument/2006/relationships/image" Target="../media/image379.png"/><Relationship Id="rId802" Type="http://schemas.openxmlformats.org/officeDocument/2006/relationships/image" Target="../media/image440.png"/><Relationship Id="rId886" Type="http://schemas.openxmlformats.org/officeDocument/2006/relationships/image" Target="../media/image482.png"/><Relationship Id="rId2" Type="http://schemas.openxmlformats.org/officeDocument/2006/relationships/image" Target="../media/image67.emf"/><Relationship Id="rId29" Type="http://schemas.openxmlformats.org/officeDocument/2006/relationships/customXml" Target="../ink/ink3741.xml"/><Relationship Id="rId441" Type="http://schemas.openxmlformats.org/officeDocument/2006/relationships/image" Target="../media/image262.png"/><Relationship Id="rId539" Type="http://schemas.openxmlformats.org/officeDocument/2006/relationships/image" Target="../media/image310.png"/><Relationship Id="rId746" Type="http://schemas.openxmlformats.org/officeDocument/2006/relationships/customXml" Target="../ink/ink4105.xml"/><Relationship Id="rId178" Type="http://schemas.openxmlformats.org/officeDocument/2006/relationships/image" Target="../media/image134.png"/><Relationship Id="rId301" Type="http://schemas.openxmlformats.org/officeDocument/2006/relationships/customXml" Target="../ink/ink3878.xml"/><Relationship Id="rId953" Type="http://schemas.openxmlformats.org/officeDocument/2006/relationships/image" Target="../media/image515.png"/><Relationship Id="rId82" Type="http://schemas.openxmlformats.org/officeDocument/2006/relationships/customXml" Target="../ink/ink3768.xml"/><Relationship Id="rId385" Type="http://schemas.openxmlformats.org/officeDocument/2006/relationships/image" Target="../media/image234.png"/><Relationship Id="rId592" Type="http://schemas.openxmlformats.org/officeDocument/2006/relationships/image" Target="../media/image336.png"/><Relationship Id="rId606" Type="http://schemas.openxmlformats.org/officeDocument/2006/relationships/image" Target="../media/image343.png"/><Relationship Id="rId813" Type="http://schemas.openxmlformats.org/officeDocument/2006/relationships/customXml" Target="../ink/ink4139.xml"/><Relationship Id="rId245" Type="http://schemas.openxmlformats.org/officeDocument/2006/relationships/customXml" Target="../ink/ink3849.xml"/><Relationship Id="rId452" Type="http://schemas.openxmlformats.org/officeDocument/2006/relationships/customXml" Target="../ink/ink3956.xml"/><Relationship Id="rId897" Type="http://schemas.openxmlformats.org/officeDocument/2006/relationships/customXml" Target="../ink/ink4181.xml"/><Relationship Id="rId105" Type="http://schemas.openxmlformats.org/officeDocument/2006/relationships/customXml" Target="../ink/ink3779.xml"/><Relationship Id="rId312" Type="http://schemas.openxmlformats.org/officeDocument/2006/relationships/image" Target="../media/image200.png"/><Relationship Id="rId757" Type="http://schemas.openxmlformats.org/officeDocument/2006/relationships/customXml" Target="../ink/ink4111.xml"/><Relationship Id="rId964" Type="http://schemas.openxmlformats.org/officeDocument/2006/relationships/customXml" Target="../ink/ink4215.xml"/><Relationship Id="rId93" Type="http://schemas.openxmlformats.org/officeDocument/2006/relationships/image" Target="../media/image91.png"/><Relationship Id="rId189" Type="http://schemas.openxmlformats.org/officeDocument/2006/relationships/customXml" Target="../ink/ink3821.xml"/><Relationship Id="rId396" Type="http://schemas.openxmlformats.org/officeDocument/2006/relationships/customXml" Target="../ink/ink3928.xml"/><Relationship Id="rId617" Type="http://schemas.openxmlformats.org/officeDocument/2006/relationships/image" Target="../media/image348.png"/><Relationship Id="rId824" Type="http://schemas.openxmlformats.org/officeDocument/2006/relationships/image" Target="../media/image451.png"/><Relationship Id="rId256" Type="http://schemas.openxmlformats.org/officeDocument/2006/relationships/customXml" Target="../ink/ink3855.xml"/><Relationship Id="rId463" Type="http://schemas.openxmlformats.org/officeDocument/2006/relationships/image" Target="../media/image273.png"/><Relationship Id="rId670" Type="http://schemas.openxmlformats.org/officeDocument/2006/relationships/customXml" Target="../ink/ink4067.xml"/><Relationship Id="rId116" Type="http://schemas.openxmlformats.org/officeDocument/2006/relationships/image" Target="../media/image103.png"/><Relationship Id="rId323" Type="http://schemas.openxmlformats.org/officeDocument/2006/relationships/image" Target="../media/image205.png"/><Relationship Id="rId530" Type="http://schemas.openxmlformats.org/officeDocument/2006/relationships/customXml" Target="../ink/ink3996.xml"/><Relationship Id="rId768" Type="http://schemas.openxmlformats.org/officeDocument/2006/relationships/image" Target="../media/image423.png"/><Relationship Id="rId975" Type="http://schemas.openxmlformats.org/officeDocument/2006/relationships/image" Target="../media/image526.png"/><Relationship Id="rId20" Type="http://schemas.openxmlformats.org/officeDocument/2006/relationships/image" Target="../media/image55.png"/><Relationship Id="rId628" Type="http://schemas.openxmlformats.org/officeDocument/2006/relationships/customXml" Target="../ink/ink4046.xml"/><Relationship Id="rId835" Type="http://schemas.openxmlformats.org/officeDocument/2006/relationships/customXml" Target="../ink/ink4150.xml"/><Relationship Id="rId267" Type="http://schemas.openxmlformats.org/officeDocument/2006/relationships/image" Target="../media/image178.png"/><Relationship Id="rId474" Type="http://schemas.openxmlformats.org/officeDocument/2006/relationships/customXml" Target="../ink/ink3967.xml"/><Relationship Id="rId127" Type="http://schemas.openxmlformats.org/officeDocument/2006/relationships/customXml" Target="../ink/ink3790.xml"/><Relationship Id="rId681" Type="http://schemas.openxmlformats.org/officeDocument/2006/relationships/image" Target="../media/image380.png"/><Relationship Id="rId779" Type="http://schemas.openxmlformats.org/officeDocument/2006/relationships/customXml" Target="../ink/ink4122.xml"/><Relationship Id="rId902" Type="http://schemas.openxmlformats.org/officeDocument/2006/relationships/image" Target="../media/image490.png"/><Relationship Id="rId31" Type="http://schemas.openxmlformats.org/officeDocument/2006/relationships/customXml" Target="../ink/ink3742.xml"/><Relationship Id="rId334" Type="http://schemas.openxmlformats.org/officeDocument/2006/relationships/image" Target="../media/image210.png"/><Relationship Id="rId541" Type="http://schemas.openxmlformats.org/officeDocument/2006/relationships/customXml" Target="../ink/ink4002.xml"/><Relationship Id="rId639" Type="http://schemas.openxmlformats.org/officeDocument/2006/relationships/image" Target="../media/image359.png"/><Relationship Id="rId180" Type="http://schemas.openxmlformats.org/officeDocument/2006/relationships/image" Target="../media/image135.png"/><Relationship Id="rId278" Type="http://schemas.openxmlformats.org/officeDocument/2006/relationships/image" Target="../media/image183.png"/><Relationship Id="rId401" Type="http://schemas.openxmlformats.org/officeDocument/2006/relationships/image" Target="../media/image242.png"/><Relationship Id="rId846" Type="http://schemas.openxmlformats.org/officeDocument/2006/relationships/image" Target="../media/image462.png"/><Relationship Id="rId485" Type="http://schemas.openxmlformats.org/officeDocument/2006/relationships/image" Target="../media/image284.png"/><Relationship Id="rId692" Type="http://schemas.openxmlformats.org/officeDocument/2006/relationships/customXml" Target="../ink/ink4078.xml"/><Relationship Id="rId706" Type="http://schemas.openxmlformats.org/officeDocument/2006/relationships/customXml" Target="../ink/ink4085.xml"/><Relationship Id="rId913" Type="http://schemas.openxmlformats.org/officeDocument/2006/relationships/customXml" Target="../ink/ink4189.xml"/><Relationship Id="rId42" Type="http://schemas.openxmlformats.org/officeDocument/2006/relationships/image" Target="../media/image66.png"/><Relationship Id="rId138" Type="http://schemas.openxmlformats.org/officeDocument/2006/relationships/image" Target="../media/image114.png"/><Relationship Id="rId345" Type="http://schemas.openxmlformats.org/officeDocument/2006/relationships/image" Target="../media/image215.png"/><Relationship Id="rId552" Type="http://schemas.openxmlformats.org/officeDocument/2006/relationships/image" Target="../media/image316.png"/><Relationship Id="rId191" Type="http://schemas.openxmlformats.org/officeDocument/2006/relationships/customXml" Target="../ink/ink3822.xml"/><Relationship Id="rId205" Type="http://schemas.openxmlformats.org/officeDocument/2006/relationships/customXml" Target="../ink/ink3829.xml"/><Relationship Id="rId412" Type="http://schemas.openxmlformats.org/officeDocument/2006/relationships/customXml" Target="../ink/ink3936.xml"/><Relationship Id="rId857" Type="http://schemas.openxmlformats.org/officeDocument/2006/relationships/customXml" Target="../ink/ink4161.xml"/><Relationship Id="rId289" Type="http://schemas.openxmlformats.org/officeDocument/2006/relationships/customXml" Target="../ink/ink3872.xml"/><Relationship Id="rId496" Type="http://schemas.openxmlformats.org/officeDocument/2006/relationships/customXml" Target="../ink/ink3978.xml"/><Relationship Id="rId717" Type="http://schemas.openxmlformats.org/officeDocument/2006/relationships/image" Target="../media/image398.png"/><Relationship Id="rId924" Type="http://schemas.openxmlformats.org/officeDocument/2006/relationships/customXml" Target="../ink/ink4195.xml"/><Relationship Id="rId53" Type="http://schemas.openxmlformats.org/officeDocument/2006/relationships/image" Target="../media/image71.png"/><Relationship Id="rId149" Type="http://schemas.openxmlformats.org/officeDocument/2006/relationships/customXml" Target="../ink/ink3801.xml"/><Relationship Id="rId356" Type="http://schemas.openxmlformats.org/officeDocument/2006/relationships/image" Target="../media/image220.png"/><Relationship Id="rId563" Type="http://schemas.openxmlformats.org/officeDocument/2006/relationships/customXml" Target="../ink/ink4013.xml"/><Relationship Id="rId770" Type="http://schemas.openxmlformats.org/officeDocument/2006/relationships/image" Target="../media/image424.png"/><Relationship Id="rId216" Type="http://schemas.openxmlformats.org/officeDocument/2006/relationships/image" Target="../media/image153.png"/><Relationship Id="rId423" Type="http://schemas.openxmlformats.org/officeDocument/2006/relationships/image" Target="../media/image253.png"/><Relationship Id="rId868" Type="http://schemas.openxmlformats.org/officeDocument/2006/relationships/image" Target="../media/image473.png"/><Relationship Id="rId630" Type="http://schemas.openxmlformats.org/officeDocument/2006/relationships/customXml" Target="../ink/ink4047.xml"/><Relationship Id="rId728" Type="http://schemas.openxmlformats.org/officeDocument/2006/relationships/customXml" Target="../ink/ink4096.xml"/><Relationship Id="rId935" Type="http://schemas.openxmlformats.org/officeDocument/2006/relationships/image" Target="../media/image506.png"/><Relationship Id="rId64" Type="http://schemas.openxmlformats.org/officeDocument/2006/relationships/customXml" Target="../ink/ink3759.xml"/><Relationship Id="rId367" Type="http://schemas.openxmlformats.org/officeDocument/2006/relationships/image" Target="../media/image225.png"/><Relationship Id="rId574" Type="http://schemas.openxmlformats.org/officeDocument/2006/relationships/image" Target="../media/image327.png"/><Relationship Id="rId227" Type="http://schemas.openxmlformats.org/officeDocument/2006/relationships/customXml" Target="../ink/ink3840.xml"/><Relationship Id="rId781" Type="http://schemas.openxmlformats.org/officeDocument/2006/relationships/customXml" Target="../ink/ink4123.xml"/><Relationship Id="rId879" Type="http://schemas.openxmlformats.org/officeDocument/2006/relationships/customXml" Target="../ink/ink4172.xml"/><Relationship Id="rId434" Type="http://schemas.openxmlformats.org/officeDocument/2006/relationships/customXml" Target="../ink/ink3947.xml"/><Relationship Id="rId641" Type="http://schemas.openxmlformats.org/officeDocument/2006/relationships/image" Target="../media/image360.png"/><Relationship Id="rId739" Type="http://schemas.openxmlformats.org/officeDocument/2006/relationships/image" Target="../media/image409.png"/><Relationship Id="rId280" Type="http://schemas.openxmlformats.org/officeDocument/2006/relationships/image" Target="../media/image184.png"/><Relationship Id="rId501" Type="http://schemas.openxmlformats.org/officeDocument/2006/relationships/image" Target="../media/image292.png"/><Relationship Id="rId946" Type="http://schemas.openxmlformats.org/officeDocument/2006/relationships/customXml" Target="../ink/ink4206.xml"/><Relationship Id="rId75" Type="http://schemas.openxmlformats.org/officeDocument/2006/relationships/image" Target="../media/image82.png"/><Relationship Id="rId140" Type="http://schemas.openxmlformats.org/officeDocument/2006/relationships/image" Target="../media/image115.png"/><Relationship Id="rId378" Type="http://schemas.openxmlformats.org/officeDocument/2006/relationships/customXml" Target="../ink/ink3919.xml"/><Relationship Id="rId585" Type="http://schemas.openxmlformats.org/officeDocument/2006/relationships/customXml" Target="../ink/ink4024.xml"/><Relationship Id="rId792" Type="http://schemas.openxmlformats.org/officeDocument/2006/relationships/image" Target="../media/image435.png"/><Relationship Id="rId806" Type="http://schemas.openxmlformats.org/officeDocument/2006/relationships/image" Target="../media/image442.png"/><Relationship Id="rId6" Type="http://schemas.openxmlformats.org/officeDocument/2006/relationships/image" Target="../media/image48100.png"/><Relationship Id="rId238" Type="http://schemas.openxmlformats.org/officeDocument/2006/relationships/image" Target="../media/image164.png"/><Relationship Id="rId445" Type="http://schemas.openxmlformats.org/officeDocument/2006/relationships/image" Target="../media/image264.png"/><Relationship Id="rId652" Type="http://schemas.openxmlformats.org/officeDocument/2006/relationships/customXml" Target="../ink/ink4058.xml"/><Relationship Id="rId291" Type="http://schemas.openxmlformats.org/officeDocument/2006/relationships/customXml" Target="../ink/ink3873.xml"/><Relationship Id="rId305" Type="http://schemas.openxmlformats.org/officeDocument/2006/relationships/customXml" Target="../ink/ink3880.xml"/><Relationship Id="rId512" Type="http://schemas.openxmlformats.org/officeDocument/2006/relationships/customXml" Target="../ink/ink3986.xml"/><Relationship Id="rId957" Type="http://schemas.openxmlformats.org/officeDocument/2006/relationships/image" Target="../media/image517.png"/><Relationship Id="rId86" Type="http://schemas.openxmlformats.org/officeDocument/2006/relationships/customXml" Target="../ink/ink3770.xml"/><Relationship Id="rId151" Type="http://schemas.openxmlformats.org/officeDocument/2006/relationships/customXml" Target="../ink/ink3802.xml"/><Relationship Id="rId389" Type="http://schemas.openxmlformats.org/officeDocument/2006/relationships/image" Target="../media/image236.png"/><Relationship Id="rId596" Type="http://schemas.openxmlformats.org/officeDocument/2006/relationships/image" Target="../media/image338.png"/><Relationship Id="rId817" Type="http://schemas.openxmlformats.org/officeDocument/2006/relationships/customXml" Target="../ink/ink4141.xml"/><Relationship Id="rId249" Type="http://schemas.openxmlformats.org/officeDocument/2006/relationships/customXml" Target="../ink/ink3851.xml"/><Relationship Id="rId456" Type="http://schemas.openxmlformats.org/officeDocument/2006/relationships/customXml" Target="../ink/ink3958.xml"/><Relationship Id="rId663" Type="http://schemas.openxmlformats.org/officeDocument/2006/relationships/image" Target="../media/image371.png"/><Relationship Id="rId870" Type="http://schemas.openxmlformats.org/officeDocument/2006/relationships/image" Target="../media/image474.png"/><Relationship Id="rId13" Type="http://schemas.openxmlformats.org/officeDocument/2006/relationships/customXml" Target="../ink/ink3733.xml"/><Relationship Id="rId109" Type="http://schemas.openxmlformats.org/officeDocument/2006/relationships/customXml" Target="../ink/ink3781.xml"/><Relationship Id="rId316" Type="http://schemas.openxmlformats.org/officeDocument/2006/relationships/image" Target="../media/image202.png"/><Relationship Id="rId523" Type="http://schemas.openxmlformats.org/officeDocument/2006/relationships/customXml" Target="../ink/ink3992.xml"/><Relationship Id="rId968" Type="http://schemas.openxmlformats.org/officeDocument/2006/relationships/customXml" Target="../ink/ink4217.xml"/><Relationship Id="rId97" Type="http://schemas.openxmlformats.org/officeDocument/2006/relationships/image" Target="../media/image93.png"/><Relationship Id="rId730" Type="http://schemas.openxmlformats.org/officeDocument/2006/relationships/customXml" Target="../ink/ink4097.xml"/><Relationship Id="rId828" Type="http://schemas.openxmlformats.org/officeDocument/2006/relationships/image" Target="../media/image453.png"/><Relationship Id="rId162" Type="http://schemas.openxmlformats.org/officeDocument/2006/relationships/image" Target="../media/image126.png"/><Relationship Id="rId467" Type="http://schemas.openxmlformats.org/officeDocument/2006/relationships/image" Target="../media/image275.png"/><Relationship Id="rId674" Type="http://schemas.openxmlformats.org/officeDocument/2006/relationships/customXml" Target="../ink/ink4069.xml"/><Relationship Id="rId881" Type="http://schemas.openxmlformats.org/officeDocument/2006/relationships/customXml" Target="../ink/ink4173.xml"/><Relationship Id="rId24" Type="http://schemas.openxmlformats.org/officeDocument/2006/relationships/image" Target="../media/image57.png"/><Relationship Id="rId327" Type="http://schemas.openxmlformats.org/officeDocument/2006/relationships/customXml" Target="../ink/ink3892.xml"/><Relationship Id="rId534" Type="http://schemas.openxmlformats.org/officeDocument/2006/relationships/customXml" Target="../ink/ink3998.xml"/><Relationship Id="rId741" Type="http://schemas.openxmlformats.org/officeDocument/2006/relationships/image" Target="../media/image410.png"/><Relationship Id="rId839" Type="http://schemas.openxmlformats.org/officeDocument/2006/relationships/customXml" Target="../ink/ink4152.xml"/><Relationship Id="rId173" Type="http://schemas.openxmlformats.org/officeDocument/2006/relationships/customXml" Target="../ink/ink3813.xml"/><Relationship Id="rId380" Type="http://schemas.openxmlformats.org/officeDocument/2006/relationships/customXml" Target="../ink/ink3920.xml"/><Relationship Id="rId601" Type="http://schemas.openxmlformats.org/officeDocument/2006/relationships/customXml" Target="../ink/ink4032.xml"/><Relationship Id="rId240" Type="http://schemas.openxmlformats.org/officeDocument/2006/relationships/image" Target="../media/image165.png"/><Relationship Id="rId478" Type="http://schemas.openxmlformats.org/officeDocument/2006/relationships/customXml" Target="../ink/ink3969.xml"/><Relationship Id="rId685" Type="http://schemas.openxmlformats.org/officeDocument/2006/relationships/image" Target="../media/image382.png"/><Relationship Id="rId892" Type="http://schemas.openxmlformats.org/officeDocument/2006/relationships/image" Target="../media/image485.png"/><Relationship Id="rId906" Type="http://schemas.openxmlformats.org/officeDocument/2006/relationships/image" Target="../media/image492.png"/><Relationship Id="rId35" Type="http://schemas.openxmlformats.org/officeDocument/2006/relationships/customXml" Target="../ink/ink3744.xml"/><Relationship Id="rId100" Type="http://schemas.openxmlformats.org/officeDocument/2006/relationships/image" Target="../media/image95.png"/><Relationship Id="rId338" Type="http://schemas.openxmlformats.org/officeDocument/2006/relationships/customXml" Target="../ink/ink3898.xml"/><Relationship Id="rId545" Type="http://schemas.openxmlformats.org/officeDocument/2006/relationships/customXml" Target="../ink/ink4004.xml"/><Relationship Id="rId752" Type="http://schemas.openxmlformats.org/officeDocument/2006/relationships/image" Target="../media/image415.png"/><Relationship Id="rId184" Type="http://schemas.openxmlformats.org/officeDocument/2006/relationships/image" Target="../media/image137.png"/><Relationship Id="rId391" Type="http://schemas.openxmlformats.org/officeDocument/2006/relationships/image" Target="../media/image237.png"/><Relationship Id="rId405" Type="http://schemas.openxmlformats.org/officeDocument/2006/relationships/image" Target="../media/image244.png"/><Relationship Id="rId612" Type="http://schemas.openxmlformats.org/officeDocument/2006/relationships/customXml" Target="../ink/ink4038.xml"/><Relationship Id="rId251" Type="http://schemas.openxmlformats.org/officeDocument/2006/relationships/image" Target="../media/image170.png"/><Relationship Id="rId489" Type="http://schemas.openxmlformats.org/officeDocument/2006/relationships/image" Target="../media/image286.png"/><Relationship Id="rId696" Type="http://schemas.openxmlformats.org/officeDocument/2006/relationships/customXml" Target="../ink/ink4080.xml"/><Relationship Id="rId917" Type="http://schemas.openxmlformats.org/officeDocument/2006/relationships/image" Target="../media/image497.png"/><Relationship Id="rId46" Type="http://schemas.openxmlformats.org/officeDocument/2006/relationships/image" Target="../media/image68.png"/><Relationship Id="rId349" Type="http://schemas.openxmlformats.org/officeDocument/2006/relationships/image" Target="../media/image217.png"/><Relationship Id="rId556" Type="http://schemas.openxmlformats.org/officeDocument/2006/relationships/image" Target="../media/image318.png"/><Relationship Id="rId763" Type="http://schemas.openxmlformats.org/officeDocument/2006/relationships/customXml" Target="../ink/ink4114.xml"/><Relationship Id="rId111" Type="http://schemas.openxmlformats.org/officeDocument/2006/relationships/customXml" Target="../ink/ink3782.xml"/><Relationship Id="rId195" Type="http://schemas.openxmlformats.org/officeDocument/2006/relationships/customXml" Target="../ink/ink3824.xml"/><Relationship Id="rId209" Type="http://schemas.openxmlformats.org/officeDocument/2006/relationships/customXml" Target="../ink/ink3831.xml"/><Relationship Id="rId416" Type="http://schemas.openxmlformats.org/officeDocument/2006/relationships/customXml" Target="../ink/ink3938.xml"/><Relationship Id="rId970" Type="http://schemas.openxmlformats.org/officeDocument/2006/relationships/customXml" Target="../ink/ink4218.xml"/><Relationship Id="rId623" Type="http://schemas.openxmlformats.org/officeDocument/2006/relationships/image" Target="../media/image351.png"/><Relationship Id="rId830" Type="http://schemas.openxmlformats.org/officeDocument/2006/relationships/image" Target="../media/image454.png"/><Relationship Id="rId928" Type="http://schemas.openxmlformats.org/officeDocument/2006/relationships/customXml" Target="../ink/ink4197.xml"/><Relationship Id="rId57" Type="http://schemas.openxmlformats.org/officeDocument/2006/relationships/image" Target="../media/image73.png"/><Relationship Id="rId262" Type="http://schemas.openxmlformats.org/officeDocument/2006/relationships/customXml" Target="../ink/ink3858.xml"/><Relationship Id="rId567" Type="http://schemas.openxmlformats.org/officeDocument/2006/relationships/customXml" Target="../ink/ink4015.xml"/><Relationship Id="rId122" Type="http://schemas.openxmlformats.org/officeDocument/2006/relationships/image" Target="../media/image106.png"/><Relationship Id="rId774" Type="http://schemas.openxmlformats.org/officeDocument/2006/relationships/image" Target="../media/image426.png"/><Relationship Id="rId427" Type="http://schemas.openxmlformats.org/officeDocument/2006/relationships/image" Target="../media/image255.png"/><Relationship Id="rId634" Type="http://schemas.openxmlformats.org/officeDocument/2006/relationships/customXml" Target="../ink/ink4049.xml"/><Relationship Id="rId841" Type="http://schemas.openxmlformats.org/officeDocument/2006/relationships/customXml" Target="../ink/ink4153.xml"/><Relationship Id="rId273" Type="http://schemas.openxmlformats.org/officeDocument/2006/relationships/customXml" Target="../ink/ink3864.xml"/><Relationship Id="rId480" Type="http://schemas.openxmlformats.org/officeDocument/2006/relationships/customXml" Target="../ink/ink3970.xml"/><Relationship Id="rId701" Type="http://schemas.openxmlformats.org/officeDocument/2006/relationships/image" Target="../media/image390.png"/><Relationship Id="rId939" Type="http://schemas.openxmlformats.org/officeDocument/2006/relationships/image" Target="../media/image508.png"/><Relationship Id="rId68" Type="http://schemas.openxmlformats.org/officeDocument/2006/relationships/customXml" Target="../ink/ink3761.xml"/><Relationship Id="rId133" Type="http://schemas.openxmlformats.org/officeDocument/2006/relationships/customXml" Target="../ink/ink3793.xml"/><Relationship Id="rId340" Type="http://schemas.openxmlformats.org/officeDocument/2006/relationships/customXml" Target="../ink/ink3899.xml"/><Relationship Id="rId578" Type="http://schemas.openxmlformats.org/officeDocument/2006/relationships/image" Target="../media/image329.png"/><Relationship Id="rId785" Type="http://schemas.openxmlformats.org/officeDocument/2006/relationships/customXml" Target="../ink/ink4125.xml"/><Relationship Id="rId200" Type="http://schemas.openxmlformats.org/officeDocument/2006/relationships/image" Target="../media/image145.png"/><Relationship Id="rId438" Type="http://schemas.openxmlformats.org/officeDocument/2006/relationships/customXml" Target="../ink/ink3949.xml"/><Relationship Id="rId645" Type="http://schemas.openxmlformats.org/officeDocument/2006/relationships/image" Target="../media/image362.png"/><Relationship Id="rId852" Type="http://schemas.openxmlformats.org/officeDocument/2006/relationships/image" Target="../media/image465.png"/><Relationship Id="rId284" Type="http://schemas.openxmlformats.org/officeDocument/2006/relationships/image" Target="../media/image186.png"/><Relationship Id="rId491" Type="http://schemas.openxmlformats.org/officeDocument/2006/relationships/image" Target="../media/image287.png"/><Relationship Id="rId505" Type="http://schemas.openxmlformats.org/officeDocument/2006/relationships/image" Target="../media/image294.png"/><Relationship Id="rId712" Type="http://schemas.openxmlformats.org/officeDocument/2006/relationships/customXml" Target="../ink/ink4088.xml"/><Relationship Id="rId79" Type="http://schemas.openxmlformats.org/officeDocument/2006/relationships/image" Target="../media/image84.png"/><Relationship Id="rId144" Type="http://schemas.openxmlformats.org/officeDocument/2006/relationships/image" Target="../media/image117.png"/><Relationship Id="rId589" Type="http://schemas.openxmlformats.org/officeDocument/2006/relationships/customXml" Target="../ink/ink4026.xml"/><Relationship Id="rId796" Type="http://schemas.openxmlformats.org/officeDocument/2006/relationships/image" Target="../media/image437.png"/><Relationship Id="rId351" Type="http://schemas.openxmlformats.org/officeDocument/2006/relationships/customXml" Target="../ink/ink3905.xml"/><Relationship Id="rId449" Type="http://schemas.openxmlformats.org/officeDocument/2006/relationships/image" Target="../media/image266.png"/><Relationship Id="rId656" Type="http://schemas.openxmlformats.org/officeDocument/2006/relationships/customXml" Target="../ink/ink4060.xml"/><Relationship Id="rId863" Type="http://schemas.openxmlformats.org/officeDocument/2006/relationships/customXml" Target="../ink/ink4164.xml"/><Relationship Id="rId211" Type="http://schemas.openxmlformats.org/officeDocument/2006/relationships/customXml" Target="../ink/ink3832.xml"/><Relationship Id="rId295" Type="http://schemas.openxmlformats.org/officeDocument/2006/relationships/customXml" Target="../ink/ink3875.xml"/><Relationship Id="rId309" Type="http://schemas.openxmlformats.org/officeDocument/2006/relationships/customXml" Target="../ink/ink3882.xml"/><Relationship Id="rId516" Type="http://schemas.openxmlformats.org/officeDocument/2006/relationships/customXml" Target="../ink/ink3988.xml"/><Relationship Id="rId723" Type="http://schemas.openxmlformats.org/officeDocument/2006/relationships/image" Target="../media/image401.png"/><Relationship Id="rId930" Type="http://schemas.openxmlformats.org/officeDocument/2006/relationships/customXml" Target="../ink/ink4198.xml"/><Relationship Id="rId155" Type="http://schemas.openxmlformats.org/officeDocument/2006/relationships/customXml" Target="../ink/ink3804.xml"/><Relationship Id="rId362" Type="http://schemas.openxmlformats.org/officeDocument/2006/relationships/customXml" Target="../ink/ink3911.xml"/><Relationship Id="rId222" Type="http://schemas.openxmlformats.org/officeDocument/2006/relationships/image" Target="../media/image156.png"/><Relationship Id="rId667" Type="http://schemas.openxmlformats.org/officeDocument/2006/relationships/image" Target="../media/image373.png"/><Relationship Id="rId874" Type="http://schemas.openxmlformats.org/officeDocument/2006/relationships/image" Target="../media/image476.png"/><Relationship Id="rId17" Type="http://schemas.openxmlformats.org/officeDocument/2006/relationships/customXml" Target="../ink/ink3735.xml"/><Relationship Id="rId527" Type="http://schemas.openxmlformats.org/officeDocument/2006/relationships/customXml" Target="../ink/ink3994.xml"/><Relationship Id="rId734" Type="http://schemas.openxmlformats.org/officeDocument/2006/relationships/customXml" Target="../ink/ink4099.xml"/><Relationship Id="rId941" Type="http://schemas.openxmlformats.org/officeDocument/2006/relationships/image" Target="../media/image509.png"/><Relationship Id="rId70" Type="http://schemas.openxmlformats.org/officeDocument/2006/relationships/customXml" Target="../ink/ink3762.xml"/><Relationship Id="rId166" Type="http://schemas.openxmlformats.org/officeDocument/2006/relationships/image" Target="../media/image128.png"/><Relationship Id="rId373" Type="http://schemas.openxmlformats.org/officeDocument/2006/relationships/image" Target="../media/image228.png"/><Relationship Id="rId580" Type="http://schemas.openxmlformats.org/officeDocument/2006/relationships/image" Target="../media/image330.png"/><Relationship Id="rId801" Type="http://schemas.openxmlformats.org/officeDocument/2006/relationships/customXml" Target="../ink/ink413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843.xml"/><Relationship Id="rId440" Type="http://schemas.openxmlformats.org/officeDocument/2006/relationships/customXml" Target="../ink/ink3950.xml"/><Relationship Id="rId678" Type="http://schemas.openxmlformats.org/officeDocument/2006/relationships/customXml" Target="../ink/ink4071.xml"/><Relationship Id="rId885" Type="http://schemas.openxmlformats.org/officeDocument/2006/relationships/customXml" Target="../ink/ink4175.xml"/><Relationship Id="rId28" Type="http://schemas.openxmlformats.org/officeDocument/2006/relationships/image" Target="../media/image59100.png"/><Relationship Id="rId300" Type="http://schemas.openxmlformats.org/officeDocument/2006/relationships/image" Target="../media/image194.png"/><Relationship Id="rId538" Type="http://schemas.openxmlformats.org/officeDocument/2006/relationships/customXml" Target="../ink/ink4000.xml"/><Relationship Id="rId745" Type="http://schemas.openxmlformats.org/officeDocument/2006/relationships/image" Target="../media/image412.png"/><Relationship Id="rId952" Type="http://schemas.openxmlformats.org/officeDocument/2006/relationships/customXml" Target="../ink/ink4209.xml"/><Relationship Id="rId81" Type="http://schemas.openxmlformats.org/officeDocument/2006/relationships/image" Target="../media/image85.png"/><Relationship Id="rId177" Type="http://schemas.openxmlformats.org/officeDocument/2006/relationships/customXml" Target="../ink/ink3815.xml"/><Relationship Id="rId384" Type="http://schemas.openxmlformats.org/officeDocument/2006/relationships/customXml" Target="../ink/ink3922.xml"/><Relationship Id="rId591" Type="http://schemas.openxmlformats.org/officeDocument/2006/relationships/customXml" Target="../ink/ink4027.xml"/><Relationship Id="rId605" Type="http://schemas.openxmlformats.org/officeDocument/2006/relationships/customXml" Target="../ink/ink4034.xml"/><Relationship Id="rId812" Type="http://schemas.openxmlformats.org/officeDocument/2006/relationships/image" Target="../media/image445.png"/><Relationship Id="rId244" Type="http://schemas.openxmlformats.org/officeDocument/2006/relationships/image" Target="../media/image167.png"/><Relationship Id="rId689" Type="http://schemas.openxmlformats.org/officeDocument/2006/relationships/image" Target="../media/image384.png"/><Relationship Id="rId896" Type="http://schemas.openxmlformats.org/officeDocument/2006/relationships/image" Target="../media/image487.png"/><Relationship Id="rId39" Type="http://schemas.openxmlformats.org/officeDocument/2006/relationships/customXml" Target="../ink/ink3746.xml"/><Relationship Id="rId451" Type="http://schemas.openxmlformats.org/officeDocument/2006/relationships/image" Target="../media/image267.png"/><Relationship Id="rId549" Type="http://schemas.openxmlformats.org/officeDocument/2006/relationships/customXml" Target="../ink/ink4006.xml"/><Relationship Id="rId756" Type="http://schemas.openxmlformats.org/officeDocument/2006/relationships/image" Target="../media/image417.png"/><Relationship Id="rId104" Type="http://schemas.openxmlformats.org/officeDocument/2006/relationships/image" Target="../media/image97.png"/><Relationship Id="rId188" Type="http://schemas.openxmlformats.org/officeDocument/2006/relationships/image" Target="../media/image139.png"/><Relationship Id="rId311" Type="http://schemas.openxmlformats.org/officeDocument/2006/relationships/customXml" Target="../ink/ink3883.xml"/><Relationship Id="rId395" Type="http://schemas.openxmlformats.org/officeDocument/2006/relationships/image" Target="../media/image239.png"/><Relationship Id="rId409" Type="http://schemas.openxmlformats.org/officeDocument/2006/relationships/image" Target="../media/image246.png"/><Relationship Id="rId963" Type="http://schemas.openxmlformats.org/officeDocument/2006/relationships/image" Target="../media/image520.png"/><Relationship Id="rId92" Type="http://schemas.openxmlformats.org/officeDocument/2006/relationships/customXml" Target="../ink/ink3773.xml"/><Relationship Id="rId616" Type="http://schemas.openxmlformats.org/officeDocument/2006/relationships/customXml" Target="../ink/ink4040.xml"/><Relationship Id="rId823" Type="http://schemas.openxmlformats.org/officeDocument/2006/relationships/customXml" Target="../ink/ink4144.xml"/><Relationship Id="rId255" Type="http://schemas.openxmlformats.org/officeDocument/2006/relationships/image" Target="../media/image172.png"/><Relationship Id="rId462" Type="http://schemas.openxmlformats.org/officeDocument/2006/relationships/customXml" Target="../ink/ink3961.xml"/><Relationship Id="rId115" Type="http://schemas.openxmlformats.org/officeDocument/2006/relationships/customXml" Target="../ink/ink3784.xml"/><Relationship Id="rId157" Type="http://schemas.openxmlformats.org/officeDocument/2006/relationships/customXml" Target="../ink/ink3805.xml"/><Relationship Id="rId322" Type="http://schemas.openxmlformats.org/officeDocument/2006/relationships/customXml" Target="../ink/ink3889.xml"/><Relationship Id="rId364" Type="http://schemas.openxmlformats.org/officeDocument/2006/relationships/customXml" Target="../ink/ink3912.xml"/><Relationship Id="rId767" Type="http://schemas.openxmlformats.org/officeDocument/2006/relationships/customXml" Target="../ink/ink4116.xml"/><Relationship Id="rId974" Type="http://schemas.openxmlformats.org/officeDocument/2006/relationships/customXml" Target="../ink/ink4220.xml"/><Relationship Id="rId61" Type="http://schemas.openxmlformats.org/officeDocument/2006/relationships/image" Target="../media/image75.png"/><Relationship Id="rId199" Type="http://schemas.openxmlformats.org/officeDocument/2006/relationships/customXml" Target="../ink/ink3826.xml"/><Relationship Id="rId571" Type="http://schemas.openxmlformats.org/officeDocument/2006/relationships/customXml" Target="../ink/ink4017.xml"/><Relationship Id="rId627" Type="http://schemas.openxmlformats.org/officeDocument/2006/relationships/image" Target="../media/image353.png"/><Relationship Id="rId669" Type="http://schemas.openxmlformats.org/officeDocument/2006/relationships/image" Target="../media/image374.png"/><Relationship Id="rId834" Type="http://schemas.openxmlformats.org/officeDocument/2006/relationships/image" Target="../media/image456.png"/><Relationship Id="rId876" Type="http://schemas.openxmlformats.org/officeDocument/2006/relationships/image" Target="../media/image477.png"/><Relationship Id="rId19" Type="http://schemas.openxmlformats.org/officeDocument/2006/relationships/customXml" Target="../ink/ink3736.xml"/><Relationship Id="rId224" Type="http://schemas.openxmlformats.org/officeDocument/2006/relationships/image" Target="../media/image157.png"/><Relationship Id="rId266" Type="http://schemas.openxmlformats.org/officeDocument/2006/relationships/customXml" Target="../ink/ink3860.xml"/><Relationship Id="rId431" Type="http://schemas.openxmlformats.org/officeDocument/2006/relationships/image" Target="../media/image257.png"/><Relationship Id="rId473" Type="http://schemas.openxmlformats.org/officeDocument/2006/relationships/image" Target="../media/image278.png"/><Relationship Id="rId529" Type="http://schemas.openxmlformats.org/officeDocument/2006/relationships/customXml" Target="../ink/ink3995.xml"/><Relationship Id="rId680" Type="http://schemas.openxmlformats.org/officeDocument/2006/relationships/customXml" Target="../ink/ink4072.xml"/><Relationship Id="rId736" Type="http://schemas.openxmlformats.org/officeDocument/2006/relationships/customXml" Target="../ink/ink4100.xml"/><Relationship Id="rId901" Type="http://schemas.openxmlformats.org/officeDocument/2006/relationships/customXml" Target="../ink/ink4183.xml"/><Relationship Id="rId30" Type="http://schemas.openxmlformats.org/officeDocument/2006/relationships/image" Target="../media/image60100.png"/><Relationship Id="rId126" Type="http://schemas.openxmlformats.org/officeDocument/2006/relationships/image" Target="../media/image108.png"/><Relationship Id="rId168" Type="http://schemas.openxmlformats.org/officeDocument/2006/relationships/image" Target="../media/image129.png"/><Relationship Id="rId333" Type="http://schemas.openxmlformats.org/officeDocument/2006/relationships/customXml" Target="../ink/ink3895.xml"/><Relationship Id="rId540" Type="http://schemas.openxmlformats.org/officeDocument/2006/relationships/customXml" Target="../ink/ink4001.xml"/><Relationship Id="rId778" Type="http://schemas.openxmlformats.org/officeDocument/2006/relationships/image" Target="../media/image428.png"/><Relationship Id="rId943" Type="http://schemas.openxmlformats.org/officeDocument/2006/relationships/image" Target="../media/image510.png"/><Relationship Id="rId72" Type="http://schemas.openxmlformats.org/officeDocument/2006/relationships/customXml" Target="../ink/ink3763.xml"/><Relationship Id="rId375" Type="http://schemas.openxmlformats.org/officeDocument/2006/relationships/image" Target="../media/image229.png"/><Relationship Id="rId582" Type="http://schemas.openxmlformats.org/officeDocument/2006/relationships/image" Target="../media/image331.png"/><Relationship Id="rId638" Type="http://schemas.openxmlformats.org/officeDocument/2006/relationships/customXml" Target="../ink/ink4051.xml"/><Relationship Id="rId803" Type="http://schemas.openxmlformats.org/officeDocument/2006/relationships/customXml" Target="../ink/ink4134.xml"/><Relationship Id="rId845" Type="http://schemas.openxmlformats.org/officeDocument/2006/relationships/customXml" Target="../ink/ink4155.xml"/><Relationship Id="rId3" Type="http://schemas.openxmlformats.org/officeDocument/2006/relationships/customXml" Target="../ink/ink3728.xml"/><Relationship Id="rId235" Type="http://schemas.openxmlformats.org/officeDocument/2006/relationships/customXml" Target="../ink/ink3844.xml"/><Relationship Id="rId277" Type="http://schemas.openxmlformats.org/officeDocument/2006/relationships/customXml" Target="../ink/ink3866.xml"/><Relationship Id="rId400" Type="http://schemas.openxmlformats.org/officeDocument/2006/relationships/customXml" Target="../ink/ink3930.xml"/><Relationship Id="rId442" Type="http://schemas.openxmlformats.org/officeDocument/2006/relationships/customXml" Target="../ink/ink3951.xml"/><Relationship Id="rId484" Type="http://schemas.openxmlformats.org/officeDocument/2006/relationships/customXml" Target="../ink/ink3972.xml"/><Relationship Id="rId705" Type="http://schemas.openxmlformats.org/officeDocument/2006/relationships/image" Target="../media/image392.png"/><Relationship Id="rId887" Type="http://schemas.openxmlformats.org/officeDocument/2006/relationships/customXml" Target="../ink/ink4176.xml"/><Relationship Id="rId137" Type="http://schemas.openxmlformats.org/officeDocument/2006/relationships/customXml" Target="../ink/ink3795.xml"/><Relationship Id="rId302" Type="http://schemas.openxmlformats.org/officeDocument/2006/relationships/image" Target="../media/image195.png"/><Relationship Id="rId344" Type="http://schemas.openxmlformats.org/officeDocument/2006/relationships/customXml" Target="../ink/ink3901.xml"/><Relationship Id="rId691" Type="http://schemas.openxmlformats.org/officeDocument/2006/relationships/image" Target="../media/image385.png"/><Relationship Id="rId747" Type="http://schemas.openxmlformats.org/officeDocument/2006/relationships/customXml" Target="../ink/ink4106.xml"/><Relationship Id="rId789" Type="http://schemas.openxmlformats.org/officeDocument/2006/relationships/customXml" Target="../ink/ink4127.xml"/><Relationship Id="rId912" Type="http://schemas.openxmlformats.org/officeDocument/2006/relationships/image" Target="../media/image495.png"/><Relationship Id="rId954" Type="http://schemas.openxmlformats.org/officeDocument/2006/relationships/customXml" Target="../ink/ink4210.xml"/><Relationship Id="rId41" Type="http://schemas.openxmlformats.org/officeDocument/2006/relationships/customXml" Target="../ink/ink3747.xml"/><Relationship Id="rId83" Type="http://schemas.openxmlformats.org/officeDocument/2006/relationships/image" Target="../media/image86.png"/><Relationship Id="rId179" Type="http://schemas.openxmlformats.org/officeDocument/2006/relationships/customXml" Target="../ink/ink3816.xml"/><Relationship Id="rId386" Type="http://schemas.openxmlformats.org/officeDocument/2006/relationships/customXml" Target="../ink/ink3923.xml"/><Relationship Id="rId551" Type="http://schemas.openxmlformats.org/officeDocument/2006/relationships/customXml" Target="../ink/ink4007.xml"/><Relationship Id="rId593" Type="http://schemas.openxmlformats.org/officeDocument/2006/relationships/customXml" Target="../ink/ink4028.xml"/><Relationship Id="rId607" Type="http://schemas.openxmlformats.org/officeDocument/2006/relationships/customXml" Target="../ink/ink4035.xml"/><Relationship Id="rId649" Type="http://schemas.openxmlformats.org/officeDocument/2006/relationships/image" Target="../media/image364.png"/><Relationship Id="rId814" Type="http://schemas.openxmlformats.org/officeDocument/2006/relationships/image" Target="../media/image446.png"/><Relationship Id="rId856" Type="http://schemas.openxmlformats.org/officeDocument/2006/relationships/image" Target="../media/image467.png"/><Relationship Id="rId190" Type="http://schemas.openxmlformats.org/officeDocument/2006/relationships/image" Target="../media/image140.png"/><Relationship Id="rId204" Type="http://schemas.openxmlformats.org/officeDocument/2006/relationships/image" Target="../media/image147.png"/><Relationship Id="rId246" Type="http://schemas.openxmlformats.org/officeDocument/2006/relationships/image" Target="../media/image168.png"/><Relationship Id="rId288" Type="http://schemas.openxmlformats.org/officeDocument/2006/relationships/image" Target="../media/image188.png"/><Relationship Id="rId411" Type="http://schemas.openxmlformats.org/officeDocument/2006/relationships/image" Target="../media/image247.png"/><Relationship Id="rId453" Type="http://schemas.openxmlformats.org/officeDocument/2006/relationships/image" Target="../media/image268.png"/><Relationship Id="rId509" Type="http://schemas.openxmlformats.org/officeDocument/2006/relationships/image" Target="../media/image296.png"/><Relationship Id="rId660" Type="http://schemas.openxmlformats.org/officeDocument/2006/relationships/customXml" Target="../ink/ink4062.xml"/><Relationship Id="rId898" Type="http://schemas.openxmlformats.org/officeDocument/2006/relationships/image" Target="../media/image488.png"/><Relationship Id="rId106" Type="http://schemas.openxmlformats.org/officeDocument/2006/relationships/image" Target="../media/image98.png"/><Relationship Id="rId313" Type="http://schemas.openxmlformats.org/officeDocument/2006/relationships/customXml" Target="../ink/ink3884.xml"/><Relationship Id="rId495" Type="http://schemas.openxmlformats.org/officeDocument/2006/relationships/image" Target="../media/image289.png"/><Relationship Id="rId716" Type="http://schemas.openxmlformats.org/officeDocument/2006/relationships/customXml" Target="../ink/ink4090.xml"/><Relationship Id="rId758" Type="http://schemas.openxmlformats.org/officeDocument/2006/relationships/image" Target="../media/image418.png"/><Relationship Id="rId923" Type="http://schemas.openxmlformats.org/officeDocument/2006/relationships/image" Target="../media/image500.png"/><Relationship Id="rId965" Type="http://schemas.openxmlformats.org/officeDocument/2006/relationships/image" Target="../media/image521.png"/><Relationship Id="rId10" Type="http://schemas.openxmlformats.org/officeDocument/2006/relationships/image" Target="../media/image50100.png"/><Relationship Id="rId52" Type="http://schemas.openxmlformats.org/officeDocument/2006/relationships/customXml" Target="../ink/ink3753.xml"/><Relationship Id="rId94" Type="http://schemas.openxmlformats.org/officeDocument/2006/relationships/customXml" Target="../ink/ink3774.xml"/><Relationship Id="rId148" Type="http://schemas.openxmlformats.org/officeDocument/2006/relationships/image" Target="../media/image119.png"/><Relationship Id="rId355" Type="http://schemas.openxmlformats.org/officeDocument/2006/relationships/customXml" Target="../ink/ink3907.xml"/><Relationship Id="rId397" Type="http://schemas.openxmlformats.org/officeDocument/2006/relationships/image" Target="../media/image240.png"/><Relationship Id="rId520" Type="http://schemas.openxmlformats.org/officeDocument/2006/relationships/image" Target="../media/image301.png"/><Relationship Id="rId562" Type="http://schemas.openxmlformats.org/officeDocument/2006/relationships/image" Target="../media/image321.png"/><Relationship Id="rId618" Type="http://schemas.openxmlformats.org/officeDocument/2006/relationships/customXml" Target="../ink/ink4041.xml"/><Relationship Id="rId825" Type="http://schemas.openxmlformats.org/officeDocument/2006/relationships/customXml" Target="../ink/ink4145.xml"/><Relationship Id="rId215" Type="http://schemas.openxmlformats.org/officeDocument/2006/relationships/customXml" Target="../ink/ink3834.xml"/><Relationship Id="rId257" Type="http://schemas.openxmlformats.org/officeDocument/2006/relationships/image" Target="../media/image173.png"/><Relationship Id="rId422" Type="http://schemas.openxmlformats.org/officeDocument/2006/relationships/customXml" Target="../ink/ink3941.xml"/><Relationship Id="rId464" Type="http://schemas.openxmlformats.org/officeDocument/2006/relationships/customXml" Target="../ink/ink3962.xml"/><Relationship Id="rId867" Type="http://schemas.openxmlformats.org/officeDocument/2006/relationships/customXml" Target="../ink/ink4166.xml"/><Relationship Id="rId299" Type="http://schemas.openxmlformats.org/officeDocument/2006/relationships/customXml" Target="../ink/ink3877.xml"/><Relationship Id="rId727" Type="http://schemas.openxmlformats.org/officeDocument/2006/relationships/image" Target="../media/image403.png"/><Relationship Id="rId934" Type="http://schemas.openxmlformats.org/officeDocument/2006/relationships/customXml" Target="../ink/ink4200.xml"/><Relationship Id="rId63" Type="http://schemas.openxmlformats.org/officeDocument/2006/relationships/image" Target="../media/image76.png"/><Relationship Id="rId159" Type="http://schemas.openxmlformats.org/officeDocument/2006/relationships/customXml" Target="../ink/ink3806.xml"/><Relationship Id="rId366" Type="http://schemas.openxmlformats.org/officeDocument/2006/relationships/customXml" Target="../ink/ink3913.xml"/><Relationship Id="rId573" Type="http://schemas.openxmlformats.org/officeDocument/2006/relationships/customXml" Target="../ink/ink4018.xml"/><Relationship Id="rId780" Type="http://schemas.openxmlformats.org/officeDocument/2006/relationships/image" Target="../media/image429.png"/><Relationship Id="rId226" Type="http://schemas.openxmlformats.org/officeDocument/2006/relationships/image" Target="../media/image158.png"/><Relationship Id="rId433" Type="http://schemas.openxmlformats.org/officeDocument/2006/relationships/image" Target="../media/image258.png"/><Relationship Id="rId878" Type="http://schemas.openxmlformats.org/officeDocument/2006/relationships/image" Target="../media/image478.png"/><Relationship Id="rId640" Type="http://schemas.openxmlformats.org/officeDocument/2006/relationships/customXml" Target="../ink/ink4052.xml"/><Relationship Id="rId738" Type="http://schemas.openxmlformats.org/officeDocument/2006/relationships/customXml" Target="../ink/ink4101.xml"/><Relationship Id="rId945" Type="http://schemas.openxmlformats.org/officeDocument/2006/relationships/image" Target="../media/image511.png"/><Relationship Id="rId74" Type="http://schemas.openxmlformats.org/officeDocument/2006/relationships/customXml" Target="../ink/ink3764.xml"/><Relationship Id="rId377" Type="http://schemas.openxmlformats.org/officeDocument/2006/relationships/image" Target="../media/image230.png"/><Relationship Id="rId500" Type="http://schemas.openxmlformats.org/officeDocument/2006/relationships/customXml" Target="../ink/ink3980.xml"/><Relationship Id="rId584" Type="http://schemas.openxmlformats.org/officeDocument/2006/relationships/image" Target="../media/image332.png"/><Relationship Id="rId805" Type="http://schemas.openxmlformats.org/officeDocument/2006/relationships/customXml" Target="../ink/ink4135.xml"/><Relationship Id="rId5" Type="http://schemas.openxmlformats.org/officeDocument/2006/relationships/customXml" Target="../ink/ink3729.xml"/><Relationship Id="rId237" Type="http://schemas.openxmlformats.org/officeDocument/2006/relationships/customXml" Target="../ink/ink3845.xml"/><Relationship Id="rId791" Type="http://schemas.openxmlformats.org/officeDocument/2006/relationships/customXml" Target="../ink/ink4128.xml"/><Relationship Id="rId889" Type="http://schemas.openxmlformats.org/officeDocument/2006/relationships/customXml" Target="../ink/ink4177.xml"/><Relationship Id="rId444" Type="http://schemas.openxmlformats.org/officeDocument/2006/relationships/customXml" Target="../ink/ink3952.xml"/><Relationship Id="rId651" Type="http://schemas.openxmlformats.org/officeDocument/2006/relationships/image" Target="../media/image365.png"/><Relationship Id="rId749" Type="http://schemas.openxmlformats.org/officeDocument/2006/relationships/customXml" Target="../ink/ink4107.xml"/><Relationship Id="rId290" Type="http://schemas.openxmlformats.org/officeDocument/2006/relationships/image" Target="../media/image189.png"/><Relationship Id="rId304" Type="http://schemas.openxmlformats.org/officeDocument/2006/relationships/image" Target="../media/image196.png"/><Relationship Id="rId388" Type="http://schemas.openxmlformats.org/officeDocument/2006/relationships/customXml" Target="../ink/ink3924.xml"/><Relationship Id="rId511" Type="http://schemas.openxmlformats.org/officeDocument/2006/relationships/image" Target="../media/image297.png"/><Relationship Id="rId609" Type="http://schemas.openxmlformats.org/officeDocument/2006/relationships/image" Target="../media/image344.png"/><Relationship Id="rId956" Type="http://schemas.openxmlformats.org/officeDocument/2006/relationships/customXml" Target="../ink/ink4211.xml"/><Relationship Id="rId85" Type="http://schemas.openxmlformats.org/officeDocument/2006/relationships/image" Target="../media/image87.png"/><Relationship Id="rId150" Type="http://schemas.openxmlformats.org/officeDocument/2006/relationships/image" Target="../media/image120.png"/><Relationship Id="rId595" Type="http://schemas.openxmlformats.org/officeDocument/2006/relationships/customXml" Target="../ink/ink4029.xml"/><Relationship Id="rId816" Type="http://schemas.openxmlformats.org/officeDocument/2006/relationships/image" Target="../media/image447.png"/><Relationship Id="rId248" Type="http://schemas.openxmlformats.org/officeDocument/2006/relationships/image" Target="../media/image169.png"/><Relationship Id="rId455" Type="http://schemas.openxmlformats.org/officeDocument/2006/relationships/image" Target="../media/image269.png"/><Relationship Id="rId662" Type="http://schemas.openxmlformats.org/officeDocument/2006/relationships/customXml" Target="../ink/ink4063.xml"/><Relationship Id="rId12" Type="http://schemas.openxmlformats.org/officeDocument/2006/relationships/image" Target="../media/image51.png"/><Relationship Id="rId108" Type="http://schemas.openxmlformats.org/officeDocument/2006/relationships/image" Target="../media/image99.png"/><Relationship Id="rId315" Type="http://schemas.openxmlformats.org/officeDocument/2006/relationships/customXml" Target="../ink/ink3885.xml"/><Relationship Id="rId522" Type="http://schemas.openxmlformats.org/officeDocument/2006/relationships/image" Target="../media/image302.png"/><Relationship Id="rId967" Type="http://schemas.openxmlformats.org/officeDocument/2006/relationships/image" Target="../media/image522.png"/><Relationship Id="rId96" Type="http://schemas.openxmlformats.org/officeDocument/2006/relationships/customXml" Target="../ink/ink3775.xml"/><Relationship Id="rId161" Type="http://schemas.openxmlformats.org/officeDocument/2006/relationships/customXml" Target="../ink/ink3807.xml"/><Relationship Id="rId399" Type="http://schemas.openxmlformats.org/officeDocument/2006/relationships/image" Target="../media/image241.png"/><Relationship Id="rId827" Type="http://schemas.openxmlformats.org/officeDocument/2006/relationships/customXml" Target="../ink/ink4146.xml"/><Relationship Id="rId259" Type="http://schemas.openxmlformats.org/officeDocument/2006/relationships/image" Target="../media/image174.png"/><Relationship Id="rId466" Type="http://schemas.openxmlformats.org/officeDocument/2006/relationships/customXml" Target="../ink/ink3963.xml"/><Relationship Id="rId673" Type="http://schemas.openxmlformats.org/officeDocument/2006/relationships/image" Target="../media/image376.png"/><Relationship Id="rId880" Type="http://schemas.openxmlformats.org/officeDocument/2006/relationships/image" Target="../media/image479.png"/><Relationship Id="rId23" Type="http://schemas.openxmlformats.org/officeDocument/2006/relationships/customXml" Target="../ink/ink3738.xml"/><Relationship Id="rId119" Type="http://schemas.openxmlformats.org/officeDocument/2006/relationships/customXml" Target="../ink/ink3786.xml"/><Relationship Id="rId326" Type="http://schemas.openxmlformats.org/officeDocument/2006/relationships/customXml" Target="../ink/ink3891.xml"/><Relationship Id="rId533" Type="http://schemas.openxmlformats.org/officeDocument/2006/relationships/image" Target="../media/image307.png"/><Relationship Id="rId740" Type="http://schemas.openxmlformats.org/officeDocument/2006/relationships/customXml" Target="../ink/ink4102.xml"/><Relationship Id="rId838" Type="http://schemas.openxmlformats.org/officeDocument/2006/relationships/image" Target="../media/image458.png"/><Relationship Id="rId172" Type="http://schemas.openxmlformats.org/officeDocument/2006/relationships/image" Target="../media/image131.png"/><Relationship Id="rId477" Type="http://schemas.openxmlformats.org/officeDocument/2006/relationships/image" Target="../media/image280.png"/><Relationship Id="rId600" Type="http://schemas.openxmlformats.org/officeDocument/2006/relationships/image" Target="../media/image340.png"/><Relationship Id="rId684" Type="http://schemas.openxmlformats.org/officeDocument/2006/relationships/customXml" Target="../ink/ink4074.xml"/><Relationship Id="rId337" Type="http://schemas.openxmlformats.org/officeDocument/2006/relationships/image" Target="../media/image211.png"/><Relationship Id="rId891" Type="http://schemas.openxmlformats.org/officeDocument/2006/relationships/customXml" Target="../ink/ink4178.xml"/><Relationship Id="rId905" Type="http://schemas.openxmlformats.org/officeDocument/2006/relationships/customXml" Target="../ink/ink4185.xml"/><Relationship Id="rId34" Type="http://schemas.openxmlformats.org/officeDocument/2006/relationships/image" Target="../media/image62.png"/><Relationship Id="rId544" Type="http://schemas.openxmlformats.org/officeDocument/2006/relationships/image" Target="../media/image312.png"/><Relationship Id="rId751" Type="http://schemas.openxmlformats.org/officeDocument/2006/relationships/customXml" Target="../ink/ink4108.xml"/><Relationship Id="rId849" Type="http://schemas.openxmlformats.org/officeDocument/2006/relationships/customXml" Target="../ink/ink4157.xml"/><Relationship Id="rId183" Type="http://schemas.openxmlformats.org/officeDocument/2006/relationships/customXml" Target="../ink/ink3818.xml"/><Relationship Id="rId390" Type="http://schemas.openxmlformats.org/officeDocument/2006/relationships/customXml" Target="../ink/ink3925.xml"/><Relationship Id="rId404" Type="http://schemas.openxmlformats.org/officeDocument/2006/relationships/customXml" Target="../ink/ink3932.xml"/><Relationship Id="rId611" Type="http://schemas.openxmlformats.org/officeDocument/2006/relationships/image" Target="../media/image345.png"/><Relationship Id="rId250" Type="http://schemas.openxmlformats.org/officeDocument/2006/relationships/customXml" Target="../ink/ink3852.xml"/><Relationship Id="rId488" Type="http://schemas.openxmlformats.org/officeDocument/2006/relationships/customXml" Target="../ink/ink3974.xml"/><Relationship Id="rId695" Type="http://schemas.openxmlformats.org/officeDocument/2006/relationships/image" Target="../media/image387.png"/><Relationship Id="rId709" Type="http://schemas.openxmlformats.org/officeDocument/2006/relationships/image" Target="../media/image394.png"/><Relationship Id="rId916" Type="http://schemas.openxmlformats.org/officeDocument/2006/relationships/customXml" Target="../ink/ink4191.xml"/><Relationship Id="rId45" Type="http://schemas.openxmlformats.org/officeDocument/2006/relationships/customXml" Target="../ink/ink3749.xml"/><Relationship Id="rId110" Type="http://schemas.openxmlformats.org/officeDocument/2006/relationships/image" Target="../media/image100.png"/><Relationship Id="rId348" Type="http://schemas.openxmlformats.org/officeDocument/2006/relationships/customXml" Target="../ink/ink3903.xml"/><Relationship Id="rId555" Type="http://schemas.openxmlformats.org/officeDocument/2006/relationships/customXml" Target="../ink/ink4009.xml"/><Relationship Id="rId762" Type="http://schemas.openxmlformats.org/officeDocument/2006/relationships/image" Target="../media/image420.png"/><Relationship Id="rId194" Type="http://schemas.openxmlformats.org/officeDocument/2006/relationships/image" Target="../media/image142.png"/><Relationship Id="rId208" Type="http://schemas.openxmlformats.org/officeDocument/2006/relationships/image" Target="../media/image149.png"/><Relationship Id="rId415" Type="http://schemas.openxmlformats.org/officeDocument/2006/relationships/image" Target="../media/image249.png"/><Relationship Id="rId622" Type="http://schemas.openxmlformats.org/officeDocument/2006/relationships/customXml" Target="../ink/ink4043.xml"/><Relationship Id="rId261" Type="http://schemas.openxmlformats.org/officeDocument/2006/relationships/image" Target="../media/image175.png"/><Relationship Id="rId499" Type="http://schemas.openxmlformats.org/officeDocument/2006/relationships/image" Target="../media/image291.png"/><Relationship Id="rId927" Type="http://schemas.openxmlformats.org/officeDocument/2006/relationships/image" Target="../media/image502.png"/><Relationship Id="rId56" Type="http://schemas.openxmlformats.org/officeDocument/2006/relationships/customXml" Target="../ink/ink3755.xml"/><Relationship Id="rId359" Type="http://schemas.openxmlformats.org/officeDocument/2006/relationships/image" Target="../media/image221.png"/><Relationship Id="rId566" Type="http://schemas.openxmlformats.org/officeDocument/2006/relationships/image" Target="../media/image323.png"/><Relationship Id="rId773" Type="http://schemas.openxmlformats.org/officeDocument/2006/relationships/customXml" Target="../ink/ink4119.xml"/><Relationship Id="rId121" Type="http://schemas.openxmlformats.org/officeDocument/2006/relationships/customXml" Target="../ink/ink3787.xml"/><Relationship Id="rId219" Type="http://schemas.openxmlformats.org/officeDocument/2006/relationships/customXml" Target="../ink/ink3836.xml"/><Relationship Id="rId426" Type="http://schemas.openxmlformats.org/officeDocument/2006/relationships/customXml" Target="../ink/ink3943.xml"/><Relationship Id="rId633" Type="http://schemas.openxmlformats.org/officeDocument/2006/relationships/image" Target="../media/image356.png"/><Relationship Id="rId840" Type="http://schemas.openxmlformats.org/officeDocument/2006/relationships/image" Target="../media/image459.png"/><Relationship Id="rId938" Type="http://schemas.openxmlformats.org/officeDocument/2006/relationships/customXml" Target="../ink/ink4202.xml"/><Relationship Id="rId67" Type="http://schemas.openxmlformats.org/officeDocument/2006/relationships/image" Target="../media/image78.png"/><Relationship Id="rId272" Type="http://schemas.openxmlformats.org/officeDocument/2006/relationships/image" Target="../media/image180.png"/><Relationship Id="rId577" Type="http://schemas.openxmlformats.org/officeDocument/2006/relationships/customXml" Target="../ink/ink4020.xml"/><Relationship Id="rId700" Type="http://schemas.openxmlformats.org/officeDocument/2006/relationships/customXml" Target="../ink/ink4082.xml"/><Relationship Id="rId132" Type="http://schemas.openxmlformats.org/officeDocument/2006/relationships/image" Target="../media/image111.png"/><Relationship Id="rId784" Type="http://schemas.openxmlformats.org/officeDocument/2006/relationships/image" Target="../media/image431.png"/><Relationship Id="rId437" Type="http://schemas.openxmlformats.org/officeDocument/2006/relationships/image" Target="../media/image260.png"/><Relationship Id="rId644" Type="http://schemas.openxmlformats.org/officeDocument/2006/relationships/customXml" Target="../ink/ink4054.xml"/><Relationship Id="rId851" Type="http://schemas.openxmlformats.org/officeDocument/2006/relationships/customXml" Target="../ink/ink4158.xml"/><Relationship Id="rId283" Type="http://schemas.openxmlformats.org/officeDocument/2006/relationships/customXml" Target="../ink/ink3869.xml"/><Relationship Id="rId490" Type="http://schemas.openxmlformats.org/officeDocument/2006/relationships/customXml" Target="../ink/ink3975.xml"/><Relationship Id="rId504" Type="http://schemas.openxmlformats.org/officeDocument/2006/relationships/customXml" Target="../ink/ink3982.xml"/><Relationship Id="rId711" Type="http://schemas.openxmlformats.org/officeDocument/2006/relationships/image" Target="../media/image395.png"/><Relationship Id="rId949" Type="http://schemas.openxmlformats.org/officeDocument/2006/relationships/image" Target="../media/image513.png"/><Relationship Id="rId78" Type="http://schemas.openxmlformats.org/officeDocument/2006/relationships/customXml" Target="../ink/ink3766.xml"/><Relationship Id="rId143" Type="http://schemas.openxmlformats.org/officeDocument/2006/relationships/customXml" Target="../ink/ink3798.xml"/><Relationship Id="rId350" Type="http://schemas.openxmlformats.org/officeDocument/2006/relationships/customXml" Target="../ink/ink3904.xml"/><Relationship Id="rId588" Type="http://schemas.openxmlformats.org/officeDocument/2006/relationships/image" Target="../media/image334.png"/><Relationship Id="rId795" Type="http://schemas.openxmlformats.org/officeDocument/2006/relationships/customXml" Target="../ink/ink4130.xml"/><Relationship Id="rId809" Type="http://schemas.openxmlformats.org/officeDocument/2006/relationships/customXml" Target="../ink/ink4137.xml"/><Relationship Id="rId9" Type="http://schemas.openxmlformats.org/officeDocument/2006/relationships/customXml" Target="../ink/ink3731.xml"/><Relationship Id="rId210" Type="http://schemas.openxmlformats.org/officeDocument/2006/relationships/image" Target="../media/image150.png"/><Relationship Id="rId448" Type="http://schemas.openxmlformats.org/officeDocument/2006/relationships/customXml" Target="../ink/ink3954.xml"/><Relationship Id="rId655" Type="http://schemas.openxmlformats.org/officeDocument/2006/relationships/image" Target="../media/image367.png"/><Relationship Id="rId862" Type="http://schemas.openxmlformats.org/officeDocument/2006/relationships/image" Target="../media/image470.png"/><Relationship Id="rId294" Type="http://schemas.openxmlformats.org/officeDocument/2006/relationships/image" Target="../media/image191.png"/><Relationship Id="rId308" Type="http://schemas.openxmlformats.org/officeDocument/2006/relationships/image" Target="../media/image198.png"/><Relationship Id="rId515" Type="http://schemas.openxmlformats.org/officeDocument/2006/relationships/image" Target="../media/image299.png"/><Relationship Id="rId722" Type="http://schemas.openxmlformats.org/officeDocument/2006/relationships/customXml" Target="../ink/ink4093.xml"/><Relationship Id="rId89" Type="http://schemas.openxmlformats.org/officeDocument/2006/relationships/image" Target="../media/image89.png"/><Relationship Id="rId154" Type="http://schemas.openxmlformats.org/officeDocument/2006/relationships/image" Target="../media/image122.png"/><Relationship Id="rId361" Type="http://schemas.openxmlformats.org/officeDocument/2006/relationships/image" Target="../media/image222.png"/><Relationship Id="rId599" Type="http://schemas.openxmlformats.org/officeDocument/2006/relationships/customXml" Target="../ink/ink4031.xml"/><Relationship Id="rId459" Type="http://schemas.openxmlformats.org/officeDocument/2006/relationships/image" Target="../media/image271.png"/><Relationship Id="rId666" Type="http://schemas.openxmlformats.org/officeDocument/2006/relationships/customXml" Target="../ink/ink4065.xml"/><Relationship Id="rId873" Type="http://schemas.openxmlformats.org/officeDocument/2006/relationships/customXml" Target="../ink/ink4169.xml"/><Relationship Id="rId16" Type="http://schemas.openxmlformats.org/officeDocument/2006/relationships/image" Target="../media/image53.png"/><Relationship Id="rId221" Type="http://schemas.openxmlformats.org/officeDocument/2006/relationships/customXml" Target="../ink/ink3837.xml"/><Relationship Id="rId319" Type="http://schemas.openxmlformats.org/officeDocument/2006/relationships/customXml" Target="../ink/ink3887.xml"/><Relationship Id="rId526" Type="http://schemas.openxmlformats.org/officeDocument/2006/relationships/image" Target="../media/image304.png"/><Relationship Id="rId733" Type="http://schemas.openxmlformats.org/officeDocument/2006/relationships/image" Target="../media/image406.png"/><Relationship Id="rId940" Type="http://schemas.openxmlformats.org/officeDocument/2006/relationships/customXml" Target="../ink/ink4203.xml"/><Relationship Id="rId165" Type="http://schemas.openxmlformats.org/officeDocument/2006/relationships/customXml" Target="../ink/ink3809.xml"/><Relationship Id="rId372" Type="http://schemas.openxmlformats.org/officeDocument/2006/relationships/customXml" Target="../ink/ink3916.xml"/><Relationship Id="rId677" Type="http://schemas.openxmlformats.org/officeDocument/2006/relationships/image" Target="../media/image378.png"/><Relationship Id="rId800" Type="http://schemas.openxmlformats.org/officeDocument/2006/relationships/image" Target="../media/image439.png"/><Relationship Id="rId232" Type="http://schemas.openxmlformats.org/officeDocument/2006/relationships/image" Target="../media/image161.png"/><Relationship Id="rId884" Type="http://schemas.openxmlformats.org/officeDocument/2006/relationships/image" Target="../media/image481.png"/><Relationship Id="rId27" Type="http://schemas.openxmlformats.org/officeDocument/2006/relationships/customXml" Target="../ink/ink3740.xml"/><Relationship Id="rId537" Type="http://schemas.openxmlformats.org/officeDocument/2006/relationships/image" Target="../media/image309.png"/><Relationship Id="rId744" Type="http://schemas.openxmlformats.org/officeDocument/2006/relationships/customXml" Target="../ink/ink4104.xml"/><Relationship Id="rId951" Type="http://schemas.openxmlformats.org/officeDocument/2006/relationships/image" Target="../media/image514.png"/><Relationship Id="rId80" Type="http://schemas.openxmlformats.org/officeDocument/2006/relationships/customXml" Target="../ink/ink3767.xml"/><Relationship Id="rId176" Type="http://schemas.openxmlformats.org/officeDocument/2006/relationships/image" Target="../media/image133.png"/><Relationship Id="rId383" Type="http://schemas.openxmlformats.org/officeDocument/2006/relationships/image" Target="../media/image233.png"/><Relationship Id="rId590" Type="http://schemas.openxmlformats.org/officeDocument/2006/relationships/image" Target="../media/image335.png"/><Relationship Id="rId604" Type="http://schemas.openxmlformats.org/officeDocument/2006/relationships/image" Target="../media/image342.png"/><Relationship Id="rId811" Type="http://schemas.openxmlformats.org/officeDocument/2006/relationships/customXml" Target="../ink/ink4138.xml"/><Relationship Id="rId243" Type="http://schemas.openxmlformats.org/officeDocument/2006/relationships/customXml" Target="../ink/ink3848.xml"/><Relationship Id="rId450" Type="http://schemas.openxmlformats.org/officeDocument/2006/relationships/customXml" Target="../ink/ink3955.xml"/><Relationship Id="rId688" Type="http://schemas.openxmlformats.org/officeDocument/2006/relationships/customXml" Target="../ink/ink4076.xml"/><Relationship Id="rId895" Type="http://schemas.openxmlformats.org/officeDocument/2006/relationships/customXml" Target="../ink/ink4180.xml"/><Relationship Id="rId909" Type="http://schemas.openxmlformats.org/officeDocument/2006/relationships/customXml" Target="../ink/ink4187.xml"/><Relationship Id="rId38" Type="http://schemas.openxmlformats.org/officeDocument/2006/relationships/image" Target="../media/image64.png"/><Relationship Id="rId103" Type="http://schemas.openxmlformats.org/officeDocument/2006/relationships/customXml" Target="../ink/ink3778.xml"/><Relationship Id="rId310" Type="http://schemas.openxmlformats.org/officeDocument/2006/relationships/image" Target="../media/image199.png"/><Relationship Id="rId548" Type="http://schemas.openxmlformats.org/officeDocument/2006/relationships/image" Target="../media/image314.png"/><Relationship Id="rId755" Type="http://schemas.openxmlformats.org/officeDocument/2006/relationships/customXml" Target="../ink/ink4110.xml"/><Relationship Id="rId962" Type="http://schemas.openxmlformats.org/officeDocument/2006/relationships/customXml" Target="../ink/ink4214.xml"/><Relationship Id="rId91" Type="http://schemas.openxmlformats.org/officeDocument/2006/relationships/image" Target="../media/image90.png"/><Relationship Id="rId187" Type="http://schemas.openxmlformats.org/officeDocument/2006/relationships/customXml" Target="../ink/ink3820.xml"/><Relationship Id="rId394" Type="http://schemas.openxmlformats.org/officeDocument/2006/relationships/customXml" Target="../ink/ink3927.xml"/><Relationship Id="rId408" Type="http://schemas.openxmlformats.org/officeDocument/2006/relationships/customXml" Target="../ink/ink3934.xml"/><Relationship Id="rId615" Type="http://schemas.openxmlformats.org/officeDocument/2006/relationships/image" Target="../media/image347.png"/><Relationship Id="rId822" Type="http://schemas.openxmlformats.org/officeDocument/2006/relationships/image" Target="../media/image450.png"/><Relationship Id="rId254" Type="http://schemas.openxmlformats.org/officeDocument/2006/relationships/customXml" Target="../ink/ink3854.xml"/><Relationship Id="rId699" Type="http://schemas.openxmlformats.org/officeDocument/2006/relationships/image" Target="../media/image389.png"/><Relationship Id="rId49" Type="http://schemas.openxmlformats.org/officeDocument/2006/relationships/customXml" Target="../ink/ink3751.xml"/><Relationship Id="rId114" Type="http://schemas.openxmlformats.org/officeDocument/2006/relationships/image" Target="../media/image102.png"/><Relationship Id="rId461" Type="http://schemas.openxmlformats.org/officeDocument/2006/relationships/image" Target="../media/image272.png"/><Relationship Id="rId559" Type="http://schemas.openxmlformats.org/officeDocument/2006/relationships/customXml" Target="../ink/ink4011.xml"/><Relationship Id="rId766" Type="http://schemas.openxmlformats.org/officeDocument/2006/relationships/image" Target="../media/image422.png"/><Relationship Id="rId198" Type="http://schemas.openxmlformats.org/officeDocument/2006/relationships/image" Target="../media/image144.png"/><Relationship Id="rId321" Type="http://schemas.openxmlformats.org/officeDocument/2006/relationships/image" Target="../media/image204.png"/><Relationship Id="rId419" Type="http://schemas.openxmlformats.org/officeDocument/2006/relationships/image" Target="../media/image251.png"/><Relationship Id="rId626" Type="http://schemas.openxmlformats.org/officeDocument/2006/relationships/customXml" Target="../ink/ink4045.xml"/><Relationship Id="rId973" Type="http://schemas.openxmlformats.org/officeDocument/2006/relationships/image" Target="../media/image525.png"/><Relationship Id="rId833" Type="http://schemas.openxmlformats.org/officeDocument/2006/relationships/customXml" Target="../ink/ink4149.xml"/><Relationship Id="rId265" Type="http://schemas.openxmlformats.org/officeDocument/2006/relationships/image" Target="../media/image177.png"/><Relationship Id="rId472" Type="http://schemas.openxmlformats.org/officeDocument/2006/relationships/customXml" Target="../ink/ink3966.xml"/><Relationship Id="rId900" Type="http://schemas.openxmlformats.org/officeDocument/2006/relationships/image" Target="../media/image489.png"/><Relationship Id="rId125" Type="http://schemas.openxmlformats.org/officeDocument/2006/relationships/customXml" Target="../ink/ink3789.xml"/><Relationship Id="rId332" Type="http://schemas.openxmlformats.org/officeDocument/2006/relationships/image" Target="../media/image209.png"/><Relationship Id="rId777" Type="http://schemas.openxmlformats.org/officeDocument/2006/relationships/customXml" Target="../ink/ink4121.xml"/><Relationship Id="rId637" Type="http://schemas.openxmlformats.org/officeDocument/2006/relationships/image" Target="../media/image358.png"/><Relationship Id="rId844" Type="http://schemas.openxmlformats.org/officeDocument/2006/relationships/image" Target="../media/image461.png"/><Relationship Id="rId276" Type="http://schemas.openxmlformats.org/officeDocument/2006/relationships/image" Target="../media/image182.png"/><Relationship Id="rId483" Type="http://schemas.openxmlformats.org/officeDocument/2006/relationships/image" Target="../media/image283.png"/><Relationship Id="rId690" Type="http://schemas.openxmlformats.org/officeDocument/2006/relationships/customXml" Target="../ink/ink4077.xml"/><Relationship Id="rId704" Type="http://schemas.openxmlformats.org/officeDocument/2006/relationships/customXml" Target="../ink/ink4084.xml"/><Relationship Id="rId911" Type="http://schemas.openxmlformats.org/officeDocument/2006/relationships/customXml" Target="../ink/ink4188.xml"/><Relationship Id="rId40" Type="http://schemas.openxmlformats.org/officeDocument/2006/relationships/image" Target="../media/image65.png"/><Relationship Id="rId136" Type="http://schemas.openxmlformats.org/officeDocument/2006/relationships/image" Target="../media/image113.png"/><Relationship Id="rId343" Type="http://schemas.openxmlformats.org/officeDocument/2006/relationships/image" Target="../media/image214.png"/><Relationship Id="rId550" Type="http://schemas.openxmlformats.org/officeDocument/2006/relationships/image" Target="../media/image315.png"/><Relationship Id="rId788" Type="http://schemas.openxmlformats.org/officeDocument/2006/relationships/image" Target="../media/image433.png"/><Relationship Id="rId203" Type="http://schemas.openxmlformats.org/officeDocument/2006/relationships/customXml" Target="../ink/ink3828.xml"/><Relationship Id="rId648" Type="http://schemas.openxmlformats.org/officeDocument/2006/relationships/customXml" Target="../ink/ink4056.xml"/><Relationship Id="rId855" Type="http://schemas.openxmlformats.org/officeDocument/2006/relationships/customXml" Target="../ink/ink4160.xml"/><Relationship Id="rId287" Type="http://schemas.openxmlformats.org/officeDocument/2006/relationships/customXml" Target="../ink/ink3871.xml"/><Relationship Id="rId410" Type="http://schemas.openxmlformats.org/officeDocument/2006/relationships/customXml" Target="../ink/ink3935.xml"/><Relationship Id="rId494" Type="http://schemas.openxmlformats.org/officeDocument/2006/relationships/customXml" Target="../ink/ink3977.xml"/><Relationship Id="rId508" Type="http://schemas.openxmlformats.org/officeDocument/2006/relationships/customXml" Target="../ink/ink3984.xml"/><Relationship Id="rId715" Type="http://schemas.openxmlformats.org/officeDocument/2006/relationships/image" Target="../media/image397.png"/><Relationship Id="rId922" Type="http://schemas.openxmlformats.org/officeDocument/2006/relationships/customXml" Target="../ink/ink4194.xml"/><Relationship Id="rId147" Type="http://schemas.openxmlformats.org/officeDocument/2006/relationships/customXml" Target="../ink/ink3800.xml"/><Relationship Id="rId354" Type="http://schemas.openxmlformats.org/officeDocument/2006/relationships/image" Target="../media/image219.png"/><Relationship Id="rId799" Type="http://schemas.openxmlformats.org/officeDocument/2006/relationships/customXml" Target="../ink/ink4132.xml"/><Relationship Id="rId51" Type="http://schemas.openxmlformats.org/officeDocument/2006/relationships/customXml" Target="../ink/ink3752.xml"/><Relationship Id="rId561" Type="http://schemas.openxmlformats.org/officeDocument/2006/relationships/customXml" Target="../ink/ink4012.xml"/><Relationship Id="rId659" Type="http://schemas.openxmlformats.org/officeDocument/2006/relationships/image" Target="../media/image369.png"/><Relationship Id="rId866" Type="http://schemas.openxmlformats.org/officeDocument/2006/relationships/image" Target="../media/image472.png"/><Relationship Id="rId214" Type="http://schemas.openxmlformats.org/officeDocument/2006/relationships/image" Target="../media/image152.png"/><Relationship Id="rId298" Type="http://schemas.openxmlformats.org/officeDocument/2006/relationships/image" Target="../media/image193.png"/><Relationship Id="rId421" Type="http://schemas.openxmlformats.org/officeDocument/2006/relationships/image" Target="../media/image252.png"/><Relationship Id="rId519" Type="http://schemas.openxmlformats.org/officeDocument/2006/relationships/customXml" Target="../ink/ink3990.xml"/><Relationship Id="rId158" Type="http://schemas.openxmlformats.org/officeDocument/2006/relationships/image" Target="../media/image124.png"/><Relationship Id="rId726" Type="http://schemas.openxmlformats.org/officeDocument/2006/relationships/customXml" Target="../ink/ink4095.xml"/><Relationship Id="rId933" Type="http://schemas.openxmlformats.org/officeDocument/2006/relationships/image" Target="../media/image505.png"/><Relationship Id="rId62" Type="http://schemas.openxmlformats.org/officeDocument/2006/relationships/customXml" Target="../ink/ink3758.xml"/><Relationship Id="rId365" Type="http://schemas.openxmlformats.org/officeDocument/2006/relationships/image" Target="../media/image224.png"/><Relationship Id="rId572" Type="http://schemas.openxmlformats.org/officeDocument/2006/relationships/image" Target="../media/image326.png"/><Relationship Id="rId225" Type="http://schemas.openxmlformats.org/officeDocument/2006/relationships/customXml" Target="../ink/ink3839.xml"/><Relationship Id="rId432" Type="http://schemas.openxmlformats.org/officeDocument/2006/relationships/customXml" Target="../ink/ink3946.xml"/><Relationship Id="rId877" Type="http://schemas.openxmlformats.org/officeDocument/2006/relationships/customXml" Target="../ink/ink4171.xml"/><Relationship Id="rId737" Type="http://schemas.openxmlformats.org/officeDocument/2006/relationships/image" Target="../media/image408.png"/><Relationship Id="rId944" Type="http://schemas.openxmlformats.org/officeDocument/2006/relationships/customXml" Target="../ink/ink4205.xml"/><Relationship Id="rId73" Type="http://schemas.openxmlformats.org/officeDocument/2006/relationships/image" Target="../media/image81.png"/><Relationship Id="rId169" Type="http://schemas.openxmlformats.org/officeDocument/2006/relationships/customXml" Target="../ink/ink3811.xml"/><Relationship Id="rId376" Type="http://schemas.openxmlformats.org/officeDocument/2006/relationships/customXml" Target="../ink/ink3918.xml"/><Relationship Id="rId583" Type="http://schemas.openxmlformats.org/officeDocument/2006/relationships/customXml" Target="../ink/ink4023.xml"/><Relationship Id="rId790" Type="http://schemas.openxmlformats.org/officeDocument/2006/relationships/image" Target="../media/image434.png"/><Relationship Id="rId804" Type="http://schemas.openxmlformats.org/officeDocument/2006/relationships/image" Target="../media/image441.png"/><Relationship Id="rId4" Type="http://schemas.openxmlformats.org/officeDocument/2006/relationships/image" Target="../media/image47100.png"/><Relationship Id="rId236" Type="http://schemas.openxmlformats.org/officeDocument/2006/relationships/image" Target="../media/image163.png"/><Relationship Id="rId443" Type="http://schemas.openxmlformats.org/officeDocument/2006/relationships/image" Target="../media/image263.png"/><Relationship Id="rId650" Type="http://schemas.openxmlformats.org/officeDocument/2006/relationships/customXml" Target="../ink/ink4057.xml"/><Relationship Id="rId888" Type="http://schemas.openxmlformats.org/officeDocument/2006/relationships/image" Target="../media/image483.png"/><Relationship Id="rId303" Type="http://schemas.openxmlformats.org/officeDocument/2006/relationships/customXml" Target="../ink/ink3879.xml"/><Relationship Id="rId748" Type="http://schemas.openxmlformats.org/officeDocument/2006/relationships/image" Target="../media/image413.png"/><Relationship Id="rId955" Type="http://schemas.openxmlformats.org/officeDocument/2006/relationships/image" Target="../media/image516.png"/><Relationship Id="rId84" Type="http://schemas.openxmlformats.org/officeDocument/2006/relationships/customXml" Target="../ink/ink3769.xml"/><Relationship Id="rId387" Type="http://schemas.openxmlformats.org/officeDocument/2006/relationships/image" Target="../media/image235.png"/><Relationship Id="rId510" Type="http://schemas.openxmlformats.org/officeDocument/2006/relationships/customXml" Target="../ink/ink3985.xml"/><Relationship Id="rId594" Type="http://schemas.openxmlformats.org/officeDocument/2006/relationships/image" Target="../media/image337.png"/><Relationship Id="rId608" Type="http://schemas.openxmlformats.org/officeDocument/2006/relationships/customXml" Target="../ink/ink4036.xml"/><Relationship Id="rId815" Type="http://schemas.openxmlformats.org/officeDocument/2006/relationships/customXml" Target="../ink/ink4140.xml"/><Relationship Id="rId247" Type="http://schemas.openxmlformats.org/officeDocument/2006/relationships/customXml" Target="../ink/ink3850.xml"/><Relationship Id="rId899" Type="http://schemas.openxmlformats.org/officeDocument/2006/relationships/customXml" Target="../ink/ink4182.xml"/><Relationship Id="rId107" Type="http://schemas.openxmlformats.org/officeDocument/2006/relationships/customXml" Target="../ink/ink3780.xml"/><Relationship Id="rId454" Type="http://schemas.openxmlformats.org/officeDocument/2006/relationships/customXml" Target="../ink/ink3957.xml"/><Relationship Id="rId661" Type="http://schemas.openxmlformats.org/officeDocument/2006/relationships/image" Target="../media/image370.png"/><Relationship Id="rId759" Type="http://schemas.openxmlformats.org/officeDocument/2006/relationships/customXml" Target="../ink/ink4112.xml"/><Relationship Id="rId966" Type="http://schemas.openxmlformats.org/officeDocument/2006/relationships/customXml" Target="../ink/ink4216.xml"/><Relationship Id="rId11" Type="http://schemas.openxmlformats.org/officeDocument/2006/relationships/customXml" Target="../ink/ink3732.xml"/><Relationship Id="rId314" Type="http://schemas.openxmlformats.org/officeDocument/2006/relationships/image" Target="../media/image201.png"/><Relationship Id="rId398" Type="http://schemas.openxmlformats.org/officeDocument/2006/relationships/customXml" Target="../ink/ink3929.xml"/><Relationship Id="rId521" Type="http://schemas.openxmlformats.org/officeDocument/2006/relationships/customXml" Target="../ink/ink3991.xml"/><Relationship Id="rId619" Type="http://schemas.openxmlformats.org/officeDocument/2006/relationships/image" Target="../media/image349.png"/><Relationship Id="rId95" Type="http://schemas.openxmlformats.org/officeDocument/2006/relationships/image" Target="../media/image92.png"/><Relationship Id="rId160" Type="http://schemas.openxmlformats.org/officeDocument/2006/relationships/image" Target="../media/image125.png"/><Relationship Id="rId826" Type="http://schemas.openxmlformats.org/officeDocument/2006/relationships/image" Target="../media/image452.png"/><Relationship Id="rId258" Type="http://schemas.openxmlformats.org/officeDocument/2006/relationships/customXml" Target="../ink/ink3856.xml"/><Relationship Id="rId465" Type="http://schemas.openxmlformats.org/officeDocument/2006/relationships/image" Target="../media/image274.png"/><Relationship Id="rId672" Type="http://schemas.openxmlformats.org/officeDocument/2006/relationships/customXml" Target="../ink/ink4068.xml"/><Relationship Id="rId22" Type="http://schemas.openxmlformats.org/officeDocument/2006/relationships/image" Target="../media/image56.png"/><Relationship Id="rId118" Type="http://schemas.openxmlformats.org/officeDocument/2006/relationships/image" Target="../media/image104.png"/><Relationship Id="rId325" Type="http://schemas.openxmlformats.org/officeDocument/2006/relationships/image" Target="../media/image206.png"/><Relationship Id="rId532" Type="http://schemas.openxmlformats.org/officeDocument/2006/relationships/customXml" Target="../ink/ink3997.xml"/><Relationship Id="rId171" Type="http://schemas.openxmlformats.org/officeDocument/2006/relationships/customXml" Target="../ink/ink3812.xml"/><Relationship Id="rId837" Type="http://schemas.openxmlformats.org/officeDocument/2006/relationships/customXml" Target="../ink/ink4151.xml"/><Relationship Id="rId269" Type="http://schemas.openxmlformats.org/officeDocument/2006/relationships/image" Target="../media/image179.png"/><Relationship Id="rId476" Type="http://schemas.openxmlformats.org/officeDocument/2006/relationships/customXml" Target="../ink/ink3968.xml"/><Relationship Id="rId683" Type="http://schemas.openxmlformats.org/officeDocument/2006/relationships/image" Target="../media/image381.png"/><Relationship Id="rId890" Type="http://schemas.openxmlformats.org/officeDocument/2006/relationships/image" Target="../media/image484.png"/><Relationship Id="rId904" Type="http://schemas.openxmlformats.org/officeDocument/2006/relationships/image" Target="../media/image491.png"/><Relationship Id="rId33" Type="http://schemas.openxmlformats.org/officeDocument/2006/relationships/customXml" Target="../ink/ink3743.xml"/><Relationship Id="rId129" Type="http://schemas.openxmlformats.org/officeDocument/2006/relationships/customXml" Target="../ink/ink3791.xml"/><Relationship Id="rId336" Type="http://schemas.openxmlformats.org/officeDocument/2006/relationships/customXml" Target="../ink/ink3897.xml"/><Relationship Id="rId543" Type="http://schemas.openxmlformats.org/officeDocument/2006/relationships/customXml" Target="../ink/ink4003.xml"/><Relationship Id="rId182" Type="http://schemas.openxmlformats.org/officeDocument/2006/relationships/image" Target="../media/image136.png"/><Relationship Id="rId403" Type="http://schemas.openxmlformats.org/officeDocument/2006/relationships/image" Target="../media/image243.png"/><Relationship Id="rId750" Type="http://schemas.openxmlformats.org/officeDocument/2006/relationships/image" Target="../media/image414.png"/><Relationship Id="rId848" Type="http://schemas.openxmlformats.org/officeDocument/2006/relationships/image" Target="../media/image463.png"/><Relationship Id="rId487" Type="http://schemas.openxmlformats.org/officeDocument/2006/relationships/image" Target="../media/image285.png"/><Relationship Id="rId610" Type="http://schemas.openxmlformats.org/officeDocument/2006/relationships/customXml" Target="../ink/ink4037.xml"/><Relationship Id="rId694" Type="http://schemas.openxmlformats.org/officeDocument/2006/relationships/customXml" Target="../ink/ink4079.xml"/><Relationship Id="rId708" Type="http://schemas.openxmlformats.org/officeDocument/2006/relationships/customXml" Target="../ink/ink4086.xml"/><Relationship Id="rId915" Type="http://schemas.openxmlformats.org/officeDocument/2006/relationships/image" Target="../media/image496.png"/><Relationship Id="rId347" Type="http://schemas.openxmlformats.org/officeDocument/2006/relationships/image" Target="../media/image216.png"/><Relationship Id="rId44" Type="http://schemas.openxmlformats.org/officeDocument/2006/relationships/image" Target="../media/image67.png"/><Relationship Id="rId554" Type="http://schemas.openxmlformats.org/officeDocument/2006/relationships/image" Target="../media/image317.png"/><Relationship Id="rId761" Type="http://schemas.openxmlformats.org/officeDocument/2006/relationships/customXml" Target="../ink/ink4113.xml"/><Relationship Id="rId859" Type="http://schemas.openxmlformats.org/officeDocument/2006/relationships/customXml" Target="../ink/ink4162.xml"/><Relationship Id="rId193" Type="http://schemas.openxmlformats.org/officeDocument/2006/relationships/customXml" Target="../ink/ink3823.xml"/><Relationship Id="rId207" Type="http://schemas.openxmlformats.org/officeDocument/2006/relationships/customXml" Target="../ink/ink3830.xml"/><Relationship Id="rId414" Type="http://schemas.openxmlformats.org/officeDocument/2006/relationships/customXml" Target="../ink/ink3937.xml"/><Relationship Id="rId498" Type="http://schemas.openxmlformats.org/officeDocument/2006/relationships/customXml" Target="../ink/ink3979.xml"/><Relationship Id="rId621" Type="http://schemas.openxmlformats.org/officeDocument/2006/relationships/image" Target="../media/image350.png"/><Relationship Id="rId260" Type="http://schemas.openxmlformats.org/officeDocument/2006/relationships/customXml" Target="../ink/ink3857.xml"/><Relationship Id="rId719" Type="http://schemas.openxmlformats.org/officeDocument/2006/relationships/image" Target="../media/image399.png"/><Relationship Id="rId926" Type="http://schemas.openxmlformats.org/officeDocument/2006/relationships/customXml" Target="../ink/ink4196.xml"/><Relationship Id="rId55" Type="http://schemas.openxmlformats.org/officeDocument/2006/relationships/image" Target="../media/image72.png"/><Relationship Id="rId120" Type="http://schemas.openxmlformats.org/officeDocument/2006/relationships/image" Target="../media/image105.png"/><Relationship Id="rId358" Type="http://schemas.openxmlformats.org/officeDocument/2006/relationships/customXml" Target="../ink/ink3909.xml"/><Relationship Id="rId565" Type="http://schemas.openxmlformats.org/officeDocument/2006/relationships/customXml" Target="../ink/ink4014.xml"/><Relationship Id="rId772" Type="http://schemas.openxmlformats.org/officeDocument/2006/relationships/image" Target="../media/image425.png"/><Relationship Id="rId218" Type="http://schemas.openxmlformats.org/officeDocument/2006/relationships/image" Target="../media/image154.png"/><Relationship Id="rId425" Type="http://schemas.openxmlformats.org/officeDocument/2006/relationships/image" Target="../media/image254.png"/><Relationship Id="rId632" Type="http://schemas.openxmlformats.org/officeDocument/2006/relationships/customXml" Target="../ink/ink4048.xml"/><Relationship Id="rId271" Type="http://schemas.openxmlformats.org/officeDocument/2006/relationships/customXml" Target="../ink/ink3863.xml"/><Relationship Id="rId937" Type="http://schemas.openxmlformats.org/officeDocument/2006/relationships/image" Target="../media/image507.png"/><Relationship Id="rId66" Type="http://schemas.openxmlformats.org/officeDocument/2006/relationships/customXml" Target="../ink/ink3760.xml"/><Relationship Id="rId131" Type="http://schemas.openxmlformats.org/officeDocument/2006/relationships/customXml" Target="../ink/ink3792.xml"/><Relationship Id="rId369" Type="http://schemas.openxmlformats.org/officeDocument/2006/relationships/image" Target="../media/image226.png"/><Relationship Id="rId576" Type="http://schemas.openxmlformats.org/officeDocument/2006/relationships/image" Target="../media/image328.png"/><Relationship Id="rId783" Type="http://schemas.openxmlformats.org/officeDocument/2006/relationships/customXml" Target="../ink/ink4124.xml"/><Relationship Id="rId229" Type="http://schemas.openxmlformats.org/officeDocument/2006/relationships/customXml" Target="../ink/ink3841.xml"/><Relationship Id="rId436" Type="http://schemas.openxmlformats.org/officeDocument/2006/relationships/customXml" Target="../ink/ink3948.xml"/><Relationship Id="rId643" Type="http://schemas.openxmlformats.org/officeDocument/2006/relationships/image" Target="../media/image361.png"/><Relationship Id="rId850" Type="http://schemas.openxmlformats.org/officeDocument/2006/relationships/image" Target="../media/image464.png"/><Relationship Id="rId948" Type="http://schemas.openxmlformats.org/officeDocument/2006/relationships/customXml" Target="../ink/ink4207.xml"/><Relationship Id="rId77" Type="http://schemas.openxmlformats.org/officeDocument/2006/relationships/image" Target="../media/image83.png"/><Relationship Id="rId282" Type="http://schemas.openxmlformats.org/officeDocument/2006/relationships/image" Target="../media/image185.png"/><Relationship Id="rId503" Type="http://schemas.openxmlformats.org/officeDocument/2006/relationships/image" Target="../media/image293.png"/><Relationship Id="rId587" Type="http://schemas.openxmlformats.org/officeDocument/2006/relationships/customXml" Target="../ink/ink4025.xml"/><Relationship Id="rId710" Type="http://schemas.openxmlformats.org/officeDocument/2006/relationships/customXml" Target="../ink/ink4087.xml"/><Relationship Id="rId808" Type="http://schemas.openxmlformats.org/officeDocument/2006/relationships/image" Target="../media/image443.png"/><Relationship Id="rId8" Type="http://schemas.openxmlformats.org/officeDocument/2006/relationships/image" Target="../media/image49100.png"/><Relationship Id="rId142" Type="http://schemas.openxmlformats.org/officeDocument/2006/relationships/image" Target="../media/image116.png"/><Relationship Id="rId447" Type="http://schemas.openxmlformats.org/officeDocument/2006/relationships/image" Target="../media/image265.png"/><Relationship Id="rId794" Type="http://schemas.openxmlformats.org/officeDocument/2006/relationships/image" Target="../media/image436.png"/><Relationship Id="rId654" Type="http://schemas.openxmlformats.org/officeDocument/2006/relationships/customXml" Target="../ink/ink4059.xml"/><Relationship Id="rId861" Type="http://schemas.openxmlformats.org/officeDocument/2006/relationships/customXml" Target="../ink/ink4163.xml"/><Relationship Id="rId959" Type="http://schemas.openxmlformats.org/officeDocument/2006/relationships/image" Target="../media/image518.png"/><Relationship Id="rId293" Type="http://schemas.openxmlformats.org/officeDocument/2006/relationships/customXml" Target="../ink/ink3874.xml"/><Relationship Id="rId307" Type="http://schemas.openxmlformats.org/officeDocument/2006/relationships/customXml" Target="../ink/ink3881.xml"/><Relationship Id="rId514" Type="http://schemas.openxmlformats.org/officeDocument/2006/relationships/customXml" Target="../ink/ink3987.xml"/><Relationship Id="rId721" Type="http://schemas.openxmlformats.org/officeDocument/2006/relationships/image" Target="../media/image400.png"/><Relationship Id="rId88" Type="http://schemas.openxmlformats.org/officeDocument/2006/relationships/customXml" Target="../ink/ink3771.xml"/><Relationship Id="rId153" Type="http://schemas.openxmlformats.org/officeDocument/2006/relationships/customXml" Target="../ink/ink3803.xml"/><Relationship Id="rId360" Type="http://schemas.openxmlformats.org/officeDocument/2006/relationships/customXml" Target="../ink/ink3910.xml"/><Relationship Id="rId598" Type="http://schemas.openxmlformats.org/officeDocument/2006/relationships/image" Target="../media/image339.png"/><Relationship Id="rId819" Type="http://schemas.openxmlformats.org/officeDocument/2006/relationships/customXml" Target="../ink/ink4142.xml"/><Relationship Id="rId220" Type="http://schemas.openxmlformats.org/officeDocument/2006/relationships/image" Target="../media/image155.png"/><Relationship Id="rId458" Type="http://schemas.openxmlformats.org/officeDocument/2006/relationships/customXml" Target="../ink/ink3959.xml"/><Relationship Id="rId665" Type="http://schemas.openxmlformats.org/officeDocument/2006/relationships/image" Target="../media/image372.png"/><Relationship Id="rId872" Type="http://schemas.openxmlformats.org/officeDocument/2006/relationships/image" Target="../media/image475.png"/><Relationship Id="rId15" Type="http://schemas.openxmlformats.org/officeDocument/2006/relationships/customXml" Target="../ink/ink3734.xml"/><Relationship Id="rId318" Type="http://schemas.openxmlformats.org/officeDocument/2006/relationships/image" Target="../media/image203.png"/><Relationship Id="rId525" Type="http://schemas.openxmlformats.org/officeDocument/2006/relationships/customXml" Target="../ink/ink3993.xml"/><Relationship Id="rId732" Type="http://schemas.openxmlformats.org/officeDocument/2006/relationships/customXml" Target="../ink/ink4098.xml"/><Relationship Id="rId99" Type="http://schemas.openxmlformats.org/officeDocument/2006/relationships/image" Target="../media/image94.png"/><Relationship Id="rId164" Type="http://schemas.openxmlformats.org/officeDocument/2006/relationships/image" Target="../media/image127.png"/><Relationship Id="rId371" Type="http://schemas.openxmlformats.org/officeDocument/2006/relationships/image" Target="../media/image227.png"/><Relationship Id="rId469" Type="http://schemas.openxmlformats.org/officeDocument/2006/relationships/image" Target="../media/image276.png"/><Relationship Id="rId676" Type="http://schemas.openxmlformats.org/officeDocument/2006/relationships/customXml" Target="../ink/ink4070.xml"/><Relationship Id="rId883" Type="http://schemas.openxmlformats.org/officeDocument/2006/relationships/customXml" Target="../ink/ink4174.xml"/><Relationship Id="rId26" Type="http://schemas.openxmlformats.org/officeDocument/2006/relationships/image" Target="../media/image58.png"/><Relationship Id="rId231" Type="http://schemas.openxmlformats.org/officeDocument/2006/relationships/customXml" Target="../ink/ink3842.xml"/><Relationship Id="rId329" Type="http://schemas.openxmlformats.org/officeDocument/2006/relationships/customXml" Target="../ink/ink3893.xml"/><Relationship Id="rId536" Type="http://schemas.openxmlformats.org/officeDocument/2006/relationships/customXml" Target="../ink/ink3999.xml"/><Relationship Id="rId175" Type="http://schemas.openxmlformats.org/officeDocument/2006/relationships/customXml" Target="../ink/ink3814.xml"/><Relationship Id="rId743" Type="http://schemas.openxmlformats.org/officeDocument/2006/relationships/image" Target="../media/image411.png"/><Relationship Id="rId950" Type="http://schemas.openxmlformats.org/officeDocument/2006/relationships/customXml" Target="../ink/ink4208.xml"/><Relationship Id="rId382" Type="http://schemas.openxmlformats.org/officeDocument/2006/relationships/customXml" Target="../ink/ink3921.xml"/><Relationship Id="rId603" Type="http://schemas.openxmlformats.org/officeDocument/2006/relationships/customXml" Target="../ink/ink4033.xml"/><Relationship Id="rId687" Type="http://schemas.openxmlformats.org/officeDocument/2006/relationships/image" Target="../media/image383.png"/><Relationship Id="rId810" Type="http://schemas.openxmlformats.org/officeDocument/2006/relationships/image" Target="../media/image444.png"/><Relationship Id="rId908" Type="http://schemas.openxmlformats.org/officeDocument/2006/relationships/image" Target="../media/image493.png"/><Relationship Id="rId242" Type="http://schemas.openxmlformats.org/officeDocument/2006/relationships/image" Target="../media/image166.png"/><Relationship Id="rId894" Type="http://schemas.openxmlformats.org/officeDocument/2006/relationships/image" Target="../media/image486.png"/><Relationship Id="rId37" Type="http://schemas.openxmlformats.org/officeDocument/2006/relationships/customXml" Target="../ink/ink3745.xml"/><Relationship Id="rId102" Type="http://schemas.openxmlformats.org/officeDocument/2006/relationships/image" Target="../media/image96.png"/><Relationship Id="rId547" Type="http://schemas.openxmlformats.org/officeDocument/2006/relationships/customXml" Target="../ink/ink4005.xml"/><Relationship Id="rId754" Type="http://schemas.openxmlformats.org/officeDocument/2006/relationships/image" Target="../media/image416.png"/><Relationship Id="rId961" Type="http://schemas.openxmlformats.org/officeDocument/2006/relationships/image" Target="../media/image519.png"/><Relationship Id="rId90" Type="http://schemas.openxmlformats.org/officeDocument/2006/relationships/customXml" Target="../ink/ink3772.xml"/><Relationship Id="rId186" Type="http://schemas.openxmlformats.org/officeDocument/2006/relationships/image" Target="../media/image138.png"/><Relationship Id="rId393" Type="http://schemas.openxmlformats.org/officeDocument/2006/relationships/image" Target="../media/image238.png"/><Relationship Id="rId407" Type="http://schemas.openxmlformats.org/officeDocument/2006/relationships/image" Target="../media/image245.png"/><Relationship Id="rId614" Type="http://schemas.openxmlformats.org/officeDocument/2006/relationships/customXml" Target="../ink/ink4039.xml"/><Relationship Id="rId821" Type="http://schemas.openxmlformats.org/officeDocument/2006/relationships/customXml" Target="../ink/ink4143.xml"/><Relationship Id="rId253" Type="http://schemas.openxmlformats.org/officeDocument/2006/relationships/image" Target="../media/image171.png"/><Relationship Id="rId460" Type="http://schemas.openxmlformats.org/officeDocument/2006/relationships/customXml" Target="../ink/ink3960.xml"/><Relationship Id="rId698" Type="http://schemas.openxmlformats.org/officeDocument/2006/relationships/customXml" Target="../ink/ink4081.xml"/><Relationship Id="rId919" Type="http://schemas.openxmlformats.org/officeDocument/2006/relationships/image" Target="../media/image498.png"/><Relationship Id="rId48" Type="http://schemas.openxmlformats.org/officeDocument/2006/relationships/image" Target="../media/image69.png"/><Relationship Id="rId113" Type="http://schemas.openxmlformats.org/officeDocument/2006/relationships/customXml" Target="../ink/ink3783.xml"/><Relationship Id="rId320" Type="http://schemas.openxmlformats.org/officeDocument/2006/relationships/customXml" Target="../ink/ink3888.xml"/><Relationship Id="rId558" Type="http://schemas.openxmlformats.org/officeDocument/2006/relationships/image" Target="../media/image319.png"/><Relationship Id="rId765" Type="http://schemas.openxmlformats.org/officeDocument/2006/relationships/customXml" Target="../ink/ink4115.xml"/><Relationship Id="rId972" Type="http://schemas.openxmlformats.org/officeDocument/2006/relationships/customXml" Target="../ink/ink4219.xml"/><Relationship Id="rId197" Type="http://schemas.openxmlformats.org/officeDocument/2006/relationships/customXml" Target="../ink/ink3825.xml"/><Relationship Id="rId418" Type="http://schemas.openxmlformats.org/officeDocument/2006/relationships/customXml" Target="../ink/ink3939.xml"/><Relationship Id="rId625" Type="http://schemas.openxmlformats.org/officeDocument/2006/relationships/image" Target="../media/image352.png"/><Relationship Id="rId832" Type="http://schemas.openxmlformats.org/officeDocument/2006/relationships/image" Target="../media/image455.png"/><Relationship Id="rId264" Type="http://schemas.openxmlformats.org/officeDocument/2006/relationships/customXml" Target="../ink/ink3859.xml"/><Relationship Id="rId471" Type="http://schemas.openxmlformats.org/officeDocument/2006/relationships/image" Target="../media/image277.png"/><Relationship Id="rId59" Type="http://schemas.openxmlformats.org/officeDocument/2006/relationships/image" Target="../media/image74.png"/><Relationship Id="rId124" Type="http://schemas.openxmlformats.org/officeDocument/2006/relationships/image" Target="../media/image107.png"/><Relationship Id="rId569" Type="http://schemas.openxmlformats.org/officeDocument/2006/relationships/customXml" Target="../ink/ink4016.xml"/><Relationship Id="rId776" Type="http://schemas.openxmlformats.org/officeDocument/2006/relationships/image" Target="../media/image427.png"/><Relationship Id="rId331" Type="http://schemas.openxmlformats.org/officeDocument/2006/relationships/customXml" Target="../ink/ink3894.xml"/><Relationship Id="rId429" Type="http://schemas.openxmlformats.org/officeDocument/2006/relationships/image" Target="../media/image256.png"/><Relationship Id="rId636" Type="http://schemas.openxmlformats.org/officeDocument/2006/relationships/customXml" Target="../ink/ink4050.xml"/><Relationship Id="rId843" Type="http://schemas.openxmlformats.org/officeDocument/2006/relationships/customXml" Target="../ink/ink4154.xml"/><Relationship Id="rId275" Type="http://schemas.openxmlformats.org/officeDocument/2006/relationships/customXml" Target="../ink/ink3865.xml"/><Relationship Id="rId482" Type="http://schemas.openxmlformats.org/officeDocument/2006/relationships/customXml" Target="../ink/ink3971.xml"/><Relationship Id="rId703" Type="http://schemas.openxmlformats.org/officeDocument/2006/relationships/image" Target="../media/image391.png"/><Relationship Id="rId910" Type="http://schemas.openxmlformats.org/officeDocument/2006/relationships/image" Target="../media/image494.png"/><Relationship Id="rId135" Type="http://schemas.openxmlformats.org/officeDocument/2006/relationships/customXml" Target="../ink/ink3794.xml"/><Relationship Id="rId342" Type="http://schemas.openxmlformats.org/officeDocument/2006/relationships/customXml" Target="../ink/ink3900.xml"/><Relationship Id="rId787" Type="http://schemas.openxmlformats.org/officeDocument/2006/relationships/customXml" Target="../ink/ink4126.xml"/><Relationship Id="rId202" Type="http://schemas.openxmlformats.org/officeDocument/2006/relationships/image" Target="../media/image146.png"/><Relationship Id="rId647" Type="http://schemas.openxmlformats.org/officeDocument/2006/relationships/image" Target="../media/image363.png"/><Relationship Id="rId854" Type="http://schemas.openxmlformats.org/officeDocument/2006/relationships/image" Target="../media/image466.png"/><Relationship Id="rId286" Type="http://schemas.openxmlformats.org/officeDocument/2006/relationships/image" Target="../media/image187.png"/><Relationship Id="rId493" Type="http://schemas.openxmlformats.org/officeDocument/2006/relationships/image" Target="../media/image288.png"/><Relationship Id="rId507" Type="http://schemas.openxmlformats.org/officeDocument/2006/relationships/image" Target="../media/image295.png"/><Relationship Id="rId714" Type="http://schemas.openxmlformats.org/officeDocument/2006/relationships/customXml" Target="../ink/ink4089.xml"/><Relationship Id="rId921" Type="http://schemas.openxmlformats.org/officeDocument/2006/relationships/image" Target="../media/image499.png"/><Relationship Id="rId50" Type="http://schemas.openxmlformats.org/officeDocument/2006/relationships/image" Target="../media/image70.png"/><Relationship Id="rId146" Type="http://schemas.openxmlformats.org/officeDocument/2006/relationships/image" Target="../media/image118.png"/><Relationship Id="rId353" Type="http://schemas.openxmlformats.org/officeDocument/2006/relationships/customXml" Target="../ink/ink3906.xml"/><Relationship Id="rId560" Type="http://schemas.openxmlformats.org/officeDocument/2006/relationships/image" Target="../media/image320.png"/><Relationship Id="rId798" Type="http://schemas.openxmlformats.org/officeDocument/2006/relationships/image" Target="../media/image438.png"/><Relationship Id="rId213" Type="http://schemas.openxmlformats.org/officeDocument/2006/relationships/customXml" Target="../ink/ink3833.xml"/><Relationship Id="rId420" Type="http://schemas.openxmlformats.org/officeDocument/2006/relationships/customXml" Target="../ink/ink3940.xml"/><Relationship Id="rId658" Type="http://schemas.openxmlformats.org/officeDocument/2006/relationships/customXml" Target="../ink/ink4061.xml"/><Relationship Id="rId865" Type="http://schemas.openxmlformats.org/officeDocument/2006/relationships/customXml" Target="../ink/ink4165.xml"/><Relationship Id="rId297" Type="http://schemas.openxmlformats.org/officeDocument/2006/relationships/customXml" Target="../ink/ink3876.xml"/><Relationship Id="rId518" Type="http://schemas.openxmlformats.org/officeDocument/2006/relationships/customXml" Target="../ink/ink3989.xml"/><Relationship Id="rId725" Type="http://schemas.openxmlformats.org/officeDocument/2006/relationships/image" Target="../media/image402.png"/><Relationship Id="rId932" Type="http://schemas.openxmlformats.org/officeDocument/2006/relationships/customXml" Target="../ink/ink4199.xml"/></Relationships>
</file>

<file path=ppt/slides/_rels/slide24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1279.png"/><Relationship Id="rId21" Type="http://schemas.openxmlformats.org/officeDocument/2006/relationships/customXml" Target="../ink/ink4230.xml"/><Relationship Id="rId170" Type="http://schemas.openxmlformats.org/officeDocument/2006/relationships/customXml" Target="../ink/ink4305.xml"/><Relationship Id="rId268" Type="http://schemas.openxmlformats.org/officeDocument/2006/relationships/customXml" Target="../ink/ink4355.xml"/><Relationship Id="rId475" Type="http://schemas.openxmlformats.org/officeDocument/2006/relationships/image" Target="../media/image757.png"/><Relationship Id="rId682" Type="http://schemas.openxmlformats.org/officeDocument/2006/relationships/customXml" Target="../ink/ink4563.xml"/><Relationship Id="rId128" Type="http://schemas.openxmlformats.org/officeDocument/2006/relationships/image" Target="../media/image589.png"/><Relationship Id="rId335" Type="http://schemas.openxmlformats.org/officeDocument/2006/relationships/customXml" Target="../ink/ink4389.xml"/><Relationship Id="rId542" Type="http://schemas.openxmlformats.org/officeDocument/2006/relationships/customXml" Target="../ink/ink4493.xml"/><Relationship Id="rId987" Type="http://schemas.openxmlformats.org/officeDocument/2006/relationships/image" Target="../media/image1013.png"/><Relationship Id="rId1172" Type="http://schemas.openxmlformats.org/officeDocument/2006/relationships/image" Target="../media/image1104.png"/><Relationship Id="rId402" Type="http://schemas.openxmlformats.org/officeDocument/2006/relationships/customXml" Target="../ink/ink4423.xml"/><Relationship Id="rId847" Type="http://schemas.openxmlformats.org/officeDocument/2006/relationships/image" Target="../media/image943.png"/><Relationship Id="rId1032" Type="http://schemas.openxmlformats.org/officeDocument/2006/relationships/image" Target="../media/image1035.png"/><Relationship Id="rId1477" Type="http://schemas.openxmlformats.org/officeDocument/2006/relationships/customXml" Target="../ink/ink4961.xml"/><Relationship Id="rId1684" Type="http://schemas.openxmlformats.org/officeDocument/2006/relationships/image" Target="../media/image1360.png"/><Relationship Id="rId707" Type="http://schemas.openxmlformats.org/officeDocument/2006/relationships/image" Target="../media/image873.png"/><Relationship Id="rId914" Type="http://schemas.openxmlformats.org/officeDocument/2006/relationships/customXml" Target="../ink/ink4679.xml"/><Relationship Id="rId1337" Type="http://schemas.openxmlformats.org/officeDocument/2006/relationships/customXml" Target="../ink/ink4891.xml"/><Relationship Id="rId1544" Type="http://schemas.openxmlformats.org/officeDocument/2006/relationships/image" Target="../media/image1290.png"/><Relationship Id="rId1751" Type="http://schemas.openxmlformats.org/officeDocument/2006/relationships/customXml" Target="../ink/ink5098.xml"/><Relationship Id="rId43" Type="http://schemas.openxmlformats.org/officeDocument/2006/relationships/customXml" Target="../ink/ink4241.xml"/><Relationship Id="rId1404" Type="http://schemas.openxmlformats.org/officeDocument/2006/relationships/image" Target="../media/image1220.png"/><Relationship Id="rId1611" Type="http://schemas.openxmlformats.org/officeDocument/2006/relationships/customXml" Target="../ink/ink5028.xml"/><Relationship Id="rId192" Type="http://schemas.openxmlformats.org/officeDocument/2006/relationships/customXml" Target="../ink/ink4316.xml"/><Relationship Id="rId1709" Type="http://schemas.openxmlformats.org/officeDocument/2006/relationships/customXml" Target="../ink/ink5077.xml"/><Relationship Id="rId497" Type="http://schemas.openxmlformats.org/officeDocument/2006/relationships/image" Target="../media/image768.png"/><Relationship Id="rId357" Type="http://schemas.openxmlformats.org/officeDocument/2006/relationships/image" Target="../media/image699.png"/><Relationship Id="rId1194" Type="http://schemas.openxmlformats.org/officeDocument/2006/relationships/image" Target="../media/image1115.png"/><Relationship Id="rId217" Type="http://schemas.openxmlformats.org/officeDocument/2006/relationships/image" Target="../media/image631.png"/><Relationship Id="rId564" Type="http://schemas.openxmlformats.org/officeDocument/2006/relationships/customXml" Target="../ink/ink4504.xml"/><Relationship Id="rId771" Type="http://schemas.openxmlformats.org/officeDocument/2006/relationships/image" Target="../media/image905.png"/><Relationship Id="rId869" Type="http://schemas.openxmlformats.org/officeDocument/2006/relationships/image" Target="../media/image954.png"/><Relationship Id="rId1499" Type="http://schemas.openxmlformats.org/officeDocument/2006/relationships/customXml" Target="../ink/ink4972.xml"/><Relationship Id="rId424" Type="http://schemas.openxmlformats.org/officeDocument/2006/relationships/customXml" Target="../ink/ink4434.xml"/><Relationship Id="rId631" Type="http://schemas.openxmlformats.org/officeDocument/2006/relationships/image" Target="../media/image835.png"/><Relationship Id="rId729" Type="http://schemas.openxmlformats.org/officeDocument/2006/relationships/image" Target="../media/image884.png"/><Relationship Id="rId1054" Type="http://schemas.openxmlformats.org/officeDocument/2006/relationships/image" Target="../media/image1046.png"/><Relationship Id="rId1261" Type="http://schemas.openxmlformats.org/officeDocument/2006/relationships/customXml" Target="../ink/ink4853.xml"/><Relationship Id="rId1359" Type="http://schemas.openxmlformats.org/officeDocument/2006/relationships/customXml" Target="../ink/ink4902.xml"/><Relationship Id="rId936" Type="http://schemas.openxmlformats.org/officeDocument/2006/relationships/customXml" Target="../ink/ink4690.xml"/><Relationship Id="rId1121" Type="http://schemas.openxmlformats.org/officeDocument/2006/relationships/customXml" Target="../ink/ink4783.xml"/><Relationship Id="rId1219" Type="http://schemas.openxmlformats.org/officeDocument/2006/relationships/customXml" Target="../ink/ink4832.xml"/><Relationship Id="rId1566" Type="http://schemas.openxmlformats.org/officeDocument/2006/relationships/image" Target="../media/image1301.png"/><Relationship Id="rId1773" Type="http://schemas.openxmlformats.org/officeDocument/2006/relationships/customXml" Target="../ink/ink5109.xml"/><Relationship Id="rId65" Type="http://schemas.openxmlformats.org/officeDocument/2006/relationships/customXml" Target="../ink/ink4252.xml"/><Relationship Id="rId1426" Type="http://schemas.openxmlformats.org/officeDocument/2006/relationships/image" Target="../media/image1231.png"/><Relationship Id="rId1633" Type="http://schemas.openxmlformats.org/officeDocument/2006/relationships/customXml" Target="../ink/ink5039.xml"/><Relationship Id="rId1700" Type="http://schemas.openxmlformats.org/officeDocument/2006/relationships/image" Target="../media/image1368.png"/><Relationship Id="rId281" Type="http://schemas.openxmlformats.org/officeDocument/2006/relationships/customXml" Target="../ink/ink4362.xml"/><Relationship Id="rId141" Type="http://schemas.openxmlformats.org/officeDocument/2006/relationships/image" Target="../media/image595.png"/><Relationship Id="rId379" Type="http://schemas.openxmlformats.org/officeDocument/2006/relationships/image" Target="../media/image709.png"/><Relationship Id="rId586" Type="http://schemas.openxmlformats.org/officeDocument/2006/relationships/customXml" Target="../ink/ink4515.xml"/><Relationship Id="rId793" Type="http://schemas.openxmlformats.org/officeDocument/2006/relationships/image" Target="../media/image916.png"/><Relationship Id="rId7" Type="http://schemas.openxmlformats.org/officeDocument/2006/relationships/customXml" Target="../ink/ink4223.xml"/><Relationship Id="rId239" Type="http://schemas.openxmlformats.org/officeDocument/2006/relationships/image" Target="../media/image642.png"/><Relationship Id="rId446" Type="http://schemas.openxmlformats.org/officeDocument/2006/relationships/customXml" Target="../ink/ink4445.xml"/><Relationship Id="rId653" Type="http://schemas.openxmlformats.org/officeDocument/2006/relationships/image" Target="../media/image846.png"/><Relationship Id="rId1076" Type="http://schemas.openxmlformats.org/officeDocument/2006/relationships/image" Target="../media/image1057.png"/><Relationship Id="rId1283" Type="http://schemas.openxmlformats.org/officeDocument/2006/relationships/customXml" Target="../ink/ink4864.xml"/><Relationship Id="rId1490" Type="http://schemas.openxmlformats.org/officeDocument/2006/relationships/image" Target="../media/image1263.png"/><Relationship Id="rId306" Type="http://schemas.openxmlformats.org/officeDocument/2006/relationships/image" Target="../media/image674.png"/><Relationship Id="rId860" Type="http://schemas.openxmlformats.org/officeDocument/2006/relationships/customXml" Target="../ink/ink4652.xml"/><Relationship Id="rId958" Type="http://schemas.openxmlformats.org/officeDocument/2006/relationships/customXml" Target="../ink/ink4701.xml"/><Relationship Id="rId1143" Type="http://schemas.openxmlformats.org/officeDocument/2006/relationships/customXml" Target="../ink/ink4794.xml"/><Relationship Id="rId1588" Type="http://schemas.openxmlformats.org/officeDocument/2006/relationships/image" Target="../media/image1312.png"/><Relationship Id="rId1795" Type="http://schemas.openxmlformats.org/officeDocument/2006/relationships/customXml" Target="../ink/ink5120.xml"/><Relationship Id="rId87" Type="http://schemas.openxmlformats.org/officeDocument/2006/relationships/customXml" Target="../ink/ink4263.xml"/><Relationship Id="rId513" Type="http://schemas.openxmlformats.org/officeDocument/2006/relationships/image" Target="../media/image776.png"/><Relationship Id="rId720" Type="http://schemas.openxmlformats.org/officeDocument/2006/relationships/customXml" Target="../ink/ink4582.xml"/><Relationship Id="rId818" Type="http://schemas.openxmlformats.org/officeDocument/2006/relationships/customXml" Target="../ink/ink4631.xml"/><Relationship Id="rId1350" Type="http://schemas.openxmlformats.org/officeDocument/2006/relationships/image" Target="../media/image1193.png"/><Relationship Id="rId1448" Type="http://schemas.openxmlformats.org/officeDocument/2006/relationships/image" Target="../media/image1242.png"/><Relationship Id="rId1655" Type="http://schemas.openxmlformats.org/officeDocument/2006/relationships/customXml" Target="../ink/ink5050.xml"/><Relationship Id="rId1003" Type="http://schemas.openxmlformats.org/officeDocument/2006/relationships/customXml" Target="../ink/ink4724.xml"/><Relationship Id="rId1210" Type="http://schemas.openxmlformats.org/officeDocument/2006/relationships/image" Target="../media/image1123.png"/><Relationship Id="rId1308" Type="http://schemas.openxmlformats.org/officeDocument/2006/relationships/image" Target="../media/image1172.png"/><Relationship Id="rId1515" Type="http://schemas.openxmlformats.org/officeDocument/2006/relationships/customXml" Target="../ink/ink4980.xml"/><Relationship Id="rId1722" Type="http://schemas.openxmlformats.org/officeDocument/2006/relationships/image" Target="../media/image1379.png"/><Relationship Id="rId14" Type="http://schemas.openxmlformats.org/officeDocument/2006/relationships/image" Target="../media/image533.png"/><Relationship Id="rId163" Type="http://schemas.openxmlformats.org/officeDocument/2006/relationships/image" Target="../media/image605.png"/><Relationship Id="rId370" Type="http://schemas.openxmlformats.org/officeDocument/2006/relationships/customXml" Target="../ink/ink4407.xml"/><Relationship Id="rId230" Type="http://schemas.openxmlformats.org/officeDocument/2006/relationships/customXml" Target="../ink/ink4335.xml"/><Relationship Id="rId468" Type="http://schemas.openxmlformats.org/officeDocument/2006/relationships/customXml" Target="../ink/ink4456.xml"/><Relationship Id="rId675" Type="http://schemas.openxmlformats.org/officeDocument/2006/relationships/image" Target="../media/image857.png"/><Relationship Id="rId882" Type="http://schemas.openxmlformats.org/officeDocument/2006/relationships/customXml" Target="../ink/ink4663.xml"/><Relationship Id="rId1098" Type="http://schemas.openxmlformats.org/officeDocument/2006/relationships/image" Target="../media/image153.png"/><Relationship Id="rId328" Type="http://schemas.openxmlformats.org/officeDocument/2006/relationships/image" Target="../media/image685.png"/><Relationship Id="rId535" Type="http://schemas.openxmlformats.org/officeDocument/2006/relationships/image" Target="../media/image787.png"/><Relationship Id="rId742" Type="http://schemas.openxmlformats.org/officeDocument/2006/relationships/customXml" Target="../ink/ink4593.xml"/><Relationship Id="rId1165" Type="http://schemas.openxmlformats.org/officeDocument/2006/relationships/customXml" Target="../ink/ink4805.xml"/><Relationship Id="rId1372" Type="http://schemas.openxmlformats.org/officeDocument/2006/relationships/image" Target="../media/image1204.png"/><Relationship Id="rId602" Type="http://schemas.openxmlformats.org/officeDocument/2006/relationships/customXml" Target="../ink/ink4523.xml"/><Relationship Id="rId1025" Type="http://schemas.openxmlformats.org/officeDocument/2006/relationships/customXml" Target="../ink/ink4735.xml"/><Relationship Id="rId1232" Type="http://schemas.openxmlformats.org/officeDocument/2006/relationships/image" Target="../media/image1134.png"/><Relationship Id="rId1677" Type="http://schemas.openxmlformats.org/officeDocument/2006/relationships/customXml" Target="../ink/ink5061.xml"/><Relationship Id="rId907" Type="http://schemas.openxmlformats.org/officeDocument/2006/relationships/image" Target="../media/image973.png"/><Relationship Id="rId1537" Type="http://schemas.openxmlformats.org/officeDocument/2006/relationships/customXml" Target="../ink/ink4991.xml"/><Relationship Id="rId1744" Type="http://schemas.openxmlformats.org/officeDocument/2006/relationships/image" Target="../media/image1390.png"/><Relationship Id="rId36" Type="http://schemas.openxmlformats.org/officeDocument/2006/relationships/image" Target="../media/image544.png"/><Relationship Id="rId1604" Type="http://schemas.openxmlformats.org/officeDocument/2006/relationships/image" Target="../media/image1320.png"/><Relationship Id="rId185" Type="http://schemas.openxmlformats.org/officeDocument/2006/relationships/image" Target="../media/image616.png"/><Relationship Id="rId392" Type="http://schemas.openxmlformats.org/officeDocument/2006/relationships/customXml" Target="../ink/ink4418.xml"/><Relationship Id="rId697" Type="http://schemas.openxmlformats.org/officeDocument/2006/relationships/image" Target="../media/image868.png"/><Relationship Id="rId252" Type="http://schemas.openxmlformats.org/officeDocument/2006/relationships/customXml" Target="../ink/ink4346.xml"/><Relationship Id="rId1187" Type="http://schemas.openxmlformats.org/officeDocument/2006/relationships/customXml" Target="../ink/ink4816.xml"/><Relationship Id="rId112" Type="http://schemas.openxmlformats.org/officeDocument/2006/relationships/image" Target="../media/image581.png"/><Relationship Id="rId557" Type="http://schemas.openxmlformats.org/officeDocument/2006/relationships/image" Target="../media/image798.png"/><Relationship Id="rId764" Type="http://schemas.openxmlformats.org/officeDocument/2006/relationships/customXml" Target="../ink/ink4604.xml"/><Relationship Id="rId971" Type="http://schemas.openxmlformats.org/officeDocument/2006/relationships/image" Target="../media/image1005.png"/><Relationship Id="rId1394" Type="http://schemas.openxmlformats.org/officeDocument/2006/relationships/image" Target="../media/image1215.png"/><Relationship Id="rId1699" Type="http://schemas.openxmlformats.org/officeDocument/2006/relationships/customXml" Target="../ink/ink5072.xml"/><Relationship Id="rId417" Type="http://schemas.openxmlformats.org/officeDocument/2006/relationships/image" Target="../media/image728.png"/><Relationship Id="rId624" Type="http://schemas.openxmlformats.org/officeDocument/2006/relationships/customXml" Target="../ink/ink4534.xml"/><Relationship Id="rId831" Type="http://schemas.openxmlformats.org/officeDocument/2006/relationships/image" Target="../media/image935.png"/><Relationship Id="rId1047" Type="http://schemas.openxmlformats.org/officeDocument/2006/relationships/customXml" Target="../ink/ink4746.xml"/><Relationship Id="rId1254" Type="http://schemas.openxmlformats.org/officeDocument/2006/relationships/image" Target="../media/image1145.png"/><Relationship Id="rId1461" Type="http://schemas.openxmlformats.org/officeDocument/2006/relationships/customXml" Target="../ink/ink4953.xml"/><Relationship Id="rId929" Type="http://schemas.openxmlformats.org/officeDocument/2006/relationships/image" Target="../media/image984.png"/><Relationship Id="rId1114" Type="http://schemas.openxmlformats.org/officeDocument/2006/relationships/image" Target="../media/image1075.png"/><Relationship Id="rId1321" Type="http://schemas.openxmlformats.org/officeDocument/2006/relationships/customXml" Target="../ink/ink4883.xml"/><Relationship Id="rId1559" Type="http://schemas.openxmlformats.org/officeDocument/2006/relationships/customXml" Target="../ink/ink5002.xml"/><Relationship Id="rId1766" Type="http://schemas.openxmlformats.org/officeDocument/2006/relationships/image" Target="../media/image1401.png"/><Relationship Id="rId58" Type="http://schemas.openxmlformats.org/officeDocument/2006/relationships/image" Target="../media/image555.png"/><Relationship Id="rId1419" Type="http://schemas.openxmlformats.org/officeDocument/2006/relationships/customXml" Target="../ink/ink4932.xml"/><Relationship Id="rId1626" Type="http://schemas.openxmlformats.org/officeDocument/2006/relationships/image" Target="../media/image1331.png"/><Relationship Id="rId274" Type="http://schemas.openxmlformats.org/officeDocument/2006/relationships/image" Target="../media/image658.png"/><Relationship Id="rId481" Type="http://schemas.openxmlformats.org/officeDocument/2006/relationships/image" Target="../media/image760.png"/><Relationship Id="rId134" Type="http://schemas.openxmlformats.org/officeDocument/2006/relationships/customXml" Target="../ink/ink4287.xml"/><Relationship Id="rId579" Type="http://schemas.openxmlformats.org/officeDocument/2006/relationships/image" Target="../media/image809.png"/><Relationship Id="rId786" Type="http://schemas.openxmlformats.org/officeDocument/2006/relationships/customXml" Target="../ink/ink4615.xml"/><Relationship Id="rId993" Type="http://schemas.openxmlformats.org/officeDocument/2006/relationships/customXml" Target="../ink/ink4719.xml"/><Relationship Id="rId341" Type="http://schemas.openxmlformats.org/officeDocument/2006/relationships/customXml" Target="../ink/ink4392.xml"/><Relationship Id="rId439" Type="http://schemas.openxmlformats.org/officeDocument/2006/relationships/image" Target="../media/image739.png"/><Relationship Id="rId646" Type="http://schemas.openxmlformats.org/officeDocument/2006/relationships/customXml" Target="../ink/ink4545.xml"/><Relationship Id="rId1069" Type="http://schemas.openxmlformats.org/officeDocument/2006/relationships/customXml" Target="../ink/ink4757.xml"/><Relationship Id="rId1276" Type="http://schemas.openxmlformats.org/officeDocument/2006/relationships/image" Target="../media/image1156.png"/><Relationship Id="rId1483" Type="http://schemas.openxmlformats.org/officeDocument/2006/relationships/customXml" Target="../ink/ink4964.xml"/><Relationship Id="rId201" Type="http://schemas.openxmlformats.org/officeDocument/2006/relationships/image" Target="../media/image624.png"/><Relationship Id="rId506" Type="http://schemas.openxmlformats.org/officeDocument/2006/relationships/customXml" Target="../ink/ink4475.xml"/><Relationship Id="rId853" Type="http://schemas.openxmlformats.org/officeDocument/2006/relationships/image" Target="../media/image946.png"/><Relationship Id="rId1136" Type="http://schemas.openxmlformats.org/officeDocument/2006/relationships/image" Target="../media/image1086.png"/><Relationship Id="rId1690" Type="http://schemas.openxmlformats.org/officeDocument/2006/relationships/image" Target="../media/image1363.png"/><Relationship Id="rId1788" Type="http://schemas.openxmlformats.org/officeDocument/2006/relationships/image" Target="../media/image1412.png"/><Relationship Id="rId713" Type="http://schemas.openxmlformats.org/officeDocument/2006/relationships/image" Target="../media/image876.png"/><Relationship Id="rId920" Type="http://schemas.openxmlformats.org/officeDocument/2006/relationships/customXml" Target="../ink/ink4682.xml"/><Relationship Id="rId1343" Type="http://schemas.openxmlformats.org/officeDocument/2006/relationships/customXml" Target="../ink/ink4894.xml"/><Relationship Id="rId1550" Type="http://schemas.openxmlformats.org/officeDocument/2006/relationships/image" Target="../media/image1293.png"/><Relationship Id="rId1648" Type="http://schemas.openxmlformats.org/officeDocument/2006/relationships/image" Target="../media/image1342.png"/><Relationship Id="rId1203" Type="http://schemas.openxmlformats.org/officeDocument/2006/relationships/customXml" Target="../ink/ink4824.xml"/><Relationship Id="rId1410" Type="http://schemas.openxmlformats.org/officeDocument/2006/relationships/image" Target="../media/image1223.png"/><Relationship Id="rId1508" Type="http://schemas.openxmlformats.org/officeDocument/2006/relationships/image" Target="../media/image1272.png"/><Relationship Id="rId1715" Type="http://schemas.openxmlformats.org/officeDocument/2006/relationships/customXml" Target="../ink/ink5080.xml"/><Relationship Id="rId296" Type="http://schemas.openxmlformats.org/officeDocument/2006/relationships/image" Target="../media/image669.png"/><Relationship Id="rId156" Type="http://schemas.openxmlformats.org/officeDocument/2006/relationships/customXml" Target="../ink/ink4298.xml"/><Relationship Id="rId363" Type="http://schemas.openxmlformats.org/officeDocument/2006/relationships/image" Target="../media/image701.png"/><Relationship Id="rId570" Type="http://schemas.openxmlformats.org/officeDocument/2006/relationships/customXml" Target="../ink/ink4507.xml"/><Relationship Id="rId223" Type="http://schemas.openxmlformats.org/officeDocument/2006/relationships/image" Target="../media/image634.png"/><Relationship Id="rId430" Type="http://schemas.openxmlformats.org/officeDocument/2006/relationships/customXml" Target="../ink/ink4437.xml"/><Relationship Id="rId668" Type="http://schemas.openxmlformats.org/officeDocument/2006/relationships/customXml" Target="../ink/ink4556.xml"/><Relationship Id="rId875" Type="http://schemas.openxmlformats.org/officeDocument/2006/relationships/image" Target="../media/image957.png"/><Relationship Id="rId1060" Type="http://schemas.openxmlformats.org/officeDocument/2006/relationships/image" Target="../media/image1049.png"/><Relationship Id="rId1298" Type="http://schemas.openxmlformats.org/officeDocument/2006/relationships/image" Target="../media/image1167.png"/><Relationship Id="rId528" Type="http://schemas.openxmlformats.org/officeDocument/2006/relationships/customXml" Target="../ink/ink4486.xml"/><Relationship Id="rId735" Type="http://schemas.openxmlformats.org/officeDocument/2006/relationships/image" Target="../media/image887.png"/><Relationship Id="rId942" Type="http://schemas.openxmlformats.org/officeDocument/2006/relationships/customXml" Target="../ink/ink4693.xml"/><Relationship Id="rId1158" Type="http://schemas.openxmlformats.org/officeDocument/2006/relationships/image" Target="../media/image1097.png"/><Relationship Id="rId1365" Type="http://schemas.openxmlformats.org/officeDocument/2006/relationships/customXml" Target="../ink/ink4905.xml"/><Relationship Id="rId1572" Type="http://schemas.openxmlformats.org/officeDocument/2006/relationships/image" Target="../media/image1304.png"/><Relationship Id="rId1018" Type="http://schemas.openxmlformats.org/officeDocument/2006/relationships/image" Target="../media/image1028.png"/><Relationship Id="rId1225" Type="http://schemas.openxmlformats.org/officeDocument/2006/relationships/customXml" Target="../ink/ink4835.xml"/><Relationship Id="rId1432" Type="http://schemas.openxmlformats.org/officeDocument/2006/relationships/image" Target="../media/image1234.png"/><Relationship Id="rId71" Type="http://schemas.openxmlformats.org/officeDocument/2006/relationships/customXml" Target="../ink/ink4255.xml"/><Relationship Id="rId802" Type="http://schemas.openxmlformats.org/officeDocument/2006/relationships/customXml" Target="../ink/ink4623.xml"/><Relationship Id="rId1737" Type="http://schemas.openxmlformats.org/officeDocument/2006/relationships/customXml" Target="../ink/ink5091.xml"/><Relationship Id="rId29" Type="http://schemas.openxmlformats.org/officeDocument/2006/relationships/customXml" Target="../ink/ink4234.xml"/><Relationship Id="rId178" Type="http://schemas.openxmlformats.org/officeDocument/2006/relationships/customXml" Target="../ink/ink4309.xml"/><Relationship Id="rId385" Type="http://schemas.openxmlformats.org/officeDocument/2006/relationships/image" Target="../media/image712.png"/><Relationship Id="rId592" Type="http://schemas.openxmlformats.org/officeDocument/2006/relationships/customXml" Target="../ink/ink4518.xml"/><Relationship Id="rId245" Type="http://schemas.openxmlformats.org/officeDocument/2006/relationships/image" Target="../media/image645.png"/><Relationship Id="rId452" Type="http://schemas.openxmlformats.org/officeDocument/2006/relationships/customXml" Target="../ink/ink4448.xml"/><Relationship Id="rId897" Type="http://schemas.openxmlformats.org/officeDocument/2006/relationships/image" Target="../media/image968.png"/><Relationship Id="rId1082" Type="http://schemas.openxmlformats.org/officeDocument/2006/relationships/image" Target="../media/image1060.png"/><Relationship Id="rId105" Type="http://schemas.openxmlformats.org/officeDocument/2006/relationships/customXml" Target="../ink/ink4272.xml"/><Relationship Id="rId312" Type="http://schemas.openxmlformats.org/officeDocument/2006/relationships/image" Target="../media/image677.png"/><Relationship Id="rId757" Type="http://schemas.openxmlformats.org/officeDocument/2006/relationships/image" Target="../media/image898.png"/><Relationship Id="rId964" Type="http://schemas.openxmlformats.org/officeDocument/2006/relationships/customXml" Target="../ink/ink4704.xml"/><Relationship Id="rId1387" Type="http://schemas.openxmlformats.org/officeDocument/2006/relationships/customXml" Target="../ink/ink4916.xml"/><Relationship Id="rId1594" Type="http://schemas.openxmlformats.org/officeDocument/2006/relationships/image" Target="../media/image1315.png"/><Relationship Id="rId93" Type="http://schemas.openxmlformats.org/officeDocument/2006/relationships/customXml" Target="../ink/ink4266.xml"/><Relationship Id="rId617" Type="http://schemas.openxmlformats.org/officeDocument/2006/relationships/image" Target="../media/image828.png"/><Relationship Id="rId824" Type="http://schemas.openxmlformats.org/officeDocument/2006/relationships/customXml" Target="../ink/ink4634.xml"/><Relationship Id="rId1247" Type="http://schemas.openxmlformats.org/officeDocument/2006/relationships/customXml" Target="../ink/ink4846.xml"/><Relationship Id="rId1454" Type="http://schemas.openxmlformats.org/officeDocument/2006/relationships/image" Target="../media/image1245.png"/><Relationship Id="rId1661" Type="http://schemas.openxmlformats.org/officeDocument/2006/relationships/customXml" Target="../ink/ink5053.xml"/><Relationship Id="rId1107" Type="http://schemas.openxmlformats.org/officeDocument/2006/relationships/customXml" Target="../ink/ink4776.xml"/><Relationship Id="rId1314" Type="http://schemas.openxmlformats.org/officeDocument/2006/relationships/image" Target="../media/image1175.png"/><Relationship Id="rId1521" Type="http://schemas.openxmlformats.org/officeDocument/2006/relationships/customXml" Target="../ink/ink4983.xml"/><Relationship Id="rId1759" Type="http://schemas.openxmlformats.org/officeDocument/2006/relationships/customXml" Target="../ink/ink5102.xml"/><Relationship Id="rId1619" Type="http://schemas.openxmlformats.org/officeDocument/2006/relationships/customXml" Target="../ink/ink5032.xml"/><Relationship Id="rId20" Type="http://schemas.openxmlformats.org/officeDocument/2006/relationships/image" Target="../media/image536.png"/><Relationship Id="rId267" Type="http://schemas.openxmlformats.org/officeDocument/2006/relationships/image" Target="../media/image655.png"/><Relationship Id="rId474" Type="http://schemas.openxmlformats.org/officeDocument/2006/relationships/customXml" Target="../ink/ink4459.xml"/><Relationship Id="rId127" Type="http://schemas.openxmlformats.org/officeDocument/2006/relationships/customXml" Target="../ink/ink4283.xml"/><Relationship Id="rId681" Type="http://schemas.openxmlformats.org/officeDocument/2006/relationships/image" Target="../media/image860.png"/><Relationship Id="rId779" Type="http://schemas.openxmlformats.org/officeDocument/2006/relationships/image" Target="../media/image909.png"/><Relationship Id="rId986" Type="http://schemas.openxmlformats.org/officeDocument/2006/relationships/customXml" Target="../ink/ink4715.xml"/><Relationship Id="rId334" Type="http://schemas.openxmlformats.org/officeDocument/2006/relationships/image" Target="../media/image688.png"/><Relationship Id="rId541" Type="http://schemas.openxmlformats.org/officeDocument/2006/relationships/image" Target="../media/image790.png"/><Relationship Id="rId639" Type="http://schemas.openxmlformats.org/officeDocument/2006/relationships/image" Target="../media/image839.png"/><Relationship Id="rId1171" Type="http://schemas.openxmlformats.org/officeDocument/2006/relationships/customXml" Target="../ink/ink4808.xml"/><Relationship Id="rId1269" Type="http://schemas.openxmlformats.org/officeDocument/2006/relationships/customXml" Target="../ink/ink4857.xml"/><Relationship Id="rId1476" Type="http://schemas.openxmlformats.org/officeDocument/2006/relationships/image" Target="../media/image1256.png"/><Relationship Id="rId401" Type="http://schemas.openxmlformats.org/officeDocument/2006/relationships/image" Target="../media/image720.png"/><Relationship Id="rId846" Type="http://schemas.openxmlformats.org/officeDocument/2006/relationships/customXml" Target="../ink/ink4645.xml"/><Relationship Id="rId1031" Type="http://schemas.openxmlformats.org/officeDocument/2006/relationships/customXml" Target="../ink/ink4738.xml"/><Relationship Id="rId1129" Type="http://schemas.openxmlformats.org/officeDocument/2006/relationships/customXml" Target="../ink/ink4787.xml"/><Relationship Id="rId1683" Type="http://schemas.openxmlformats.org/officeDocument/2006/relationships/customXml" Target="../ink/ink5064.xml"/><Relationship Id="rId706" Type="http://schemas.openxmlformats.org/officeDocument/2006/relationships/customXml" Target="../ink/ink4575.xml"/><Relationship Id="rId913" Type="http://schemas.openxmlformats.org/officeDocument/2006/relationships/image" Target="../media/image976.png"/><Relationship Id="rId1336" Type="http://schemas.openxmlformats.org/officeDocument/2006/relationships/image" Target="../media/image1186.png"/><Relationship Id="rId1543" Type="http://schemas.openxmlformats.org/officeDocument/2006/relationships/customXml" Target="../ink/ink4994.xml"/><Relationship Id="rId1750" Type="http://schemas.openxmlformats.org/officeDocument/2006/relationships/image" Target="../media/image1393.png"/><Relationship Id="rId42" Type="http://schemas.openxmlformats.org/officeDocument/2006/relationships/image" Target="../media/image547.png"/><Relationship Id="rId1403" Type="http://schemas.openxmlformats.org/officeDocument/2006/relationships/customXml" Target="../ink/ink4924.xml"/><Relationship Id="rId1610" Type="http://schemas.openxmlformats.org/officeDocument/2006/relationships/image" Target="../media/image1323.png"/><Relationship Id="rId191" Type="http://schemas.openxmlformats.org/officeDocument/2006/relationships/image" Target="../media/image619.png"/><Relationship Id="rId1708" Type="http://schemas.openxmlformats.org/officeDocument/2006/relationships/image" Target="../media/image1372.png"/><Relationship Id="rId289" Type="http://schemas.openxmlformats.org/officeDocument/2006/relationships/customXml" Target="../ink/ink4366.xml"/><Relationship Id="rId496" Type="http://schemas.openxmlformats.org/officeDocument/2006/relationships/customXml" Target="../ink/ink4470.xml"/><Relationship Id="rId149" Type="http://schemas.openxmlformats.org/officeDocument/2006/relationships/image" Target="../media/image599.png"/><Relationship Id="rId356" Type="http://schemas.openxmlformats.org/officeDocument/2006/relationships/customXml" Target="../ink/ink4400.xml"/><Relationship Id="rId563" Type="http://schemas.openxmlformats.org/officeDocument/2006/relationships/image" Target="../media/image801.png"/><Relationship Id="rId770" Type="http://schemas.openxmlformats.org/officeDocument/2006/relationships/customXml" Target="../ink/ink4607.xml"/><Relationship Id="rId1193" Type="http://schemas.openxmlformats.org/officeDocument/2006/relationships/customXml" Target="../ink/ink4819.xml"/><Relationship Id="rId216" Type="http://schemas.openxmlformats.org/officeDocument/2006/relationships/customXml" Target="../ink/ink4328.xml"/><Relationship Id="rId423" Type="http://schemas.openxmlformats.org/officeDocument/2006/relationships/image" Target="../media/image731.png"/><Relationship Id="rId868" Type="http://schemas.openxmlformats.org/officeDocument/2006/relationships/customXml" Target="../ink/ink4656.xml"/><Relationship Id="rId1053" Type="http://schemas.openxmlformats.org/officeDocument/2006/relationships/customXml" Target="../ink/ink4749.xml"/><Relationship Id="rId1260" Type="http://schemas.openxmlformats.org/officeDocument/2006/relationships/image" Target="../media/image1148.png"/><Relationship Id="rId1498" Type="http://schemas.openxmlformats.org/officeDocument/2006/relationships/image" Target="../media/image1267.png"/><Relationship Id="rId630" Type="http://schemas.openxmlformats.org/officeDocument/2006/relationships/customXml" Target="../ink/ink4537.xml"/><Relationship Id="rId728" Type="http://schemas.openxmlformats.org/officeDocument/2006/relationships/customXml" Target="../ink/ink4586.xml"/><Relationship Id="rId935" Type="http://schemas.openxmlformats.org/officeDocument/2006/relationships/image" Target="../media/image987.png"/><Relationship Id="rId1358" Type="http://schemas.openxmlformats.org/officeDocument/2006/relationships/image" Target="../media/image1197.png"/><Relationship Id="rId1565" Type="http://schemas.openxmlformats.org/officeDocument/2006/relationships/customXml" Target="../ink/ink5005.xml"/><Relationship Id="rId1772" Type="http://schemas.openxmlformats.org/officeDocument/2006/relationships/image" Target="../media/image1404.png"/><Relationship Id="rId64" Type="http://schemas.openxmlformats.org/officeDocument/2006/relationships/image" Target="../media/image558.png"/><Relationship Id="rId1120" Type="http://schemas.openxmlformats.org/officeDocument/2006/relationships/image" Target="../media/image1078.png"/><Relationship Id="rId1218" Type="http://schemas.openxmlformats.org/officeDocument/2006/relationships/image" Target="../media/image1127.png"/><Relationship Id="rId1425" Type="http://schemas.openxmlformats.org/officeDocument/2006/relationships/customXml" Target="../ink/ink4935.xml"/><Relationship Id="rId1632" Type="http://schemas.openxmlformats.org/officeDocument/2006/relationships/image" Target="../media/image1334.png"/><Relationship Id="rId280" Type="http://schemas.openxmlformats.org/officeDocument/2006/relationships/image" Target="../media/image661.png"/><Relationship Id="rId140" Type="http://schemas.openxmlformats.org/officeDocument/2006/relationships/customXml" Target="../ink/ink4290.xml"/><Relationship Id="rId378" Type="http://schemas.openxmlformats.org/officeDocument/2006/relationships/customXml" Target="../ink/ink4411.xml"/><Relationship Id="rId585" Type="http://schemas.openxmlformats.org/officeDocument/2006/relationships/image" Target="../media/image812.png"/><Relationship Id="rId792" Type="http://schemas.openxmlformats.org/officeDocument/2006/relationships/customXml" Target="../ink/ink4618.xml"/><Relationship Id="rId6" Type="http://schemas.openxmlformats.org/officeDocument/2006/relationships/image" Target="../media/image529.png"/><Relationship Id="rId238" Type="http://schemas.openxmlformats.org/officeDocument/2006/relationships/customXml" Target="../ink/ink4339.xml"/><Relationship Id="rId445" Type="http://schemas.openxmlformats.org/officeDocument/2006/relationships/image" Target="../media/image742.png"/><Relationship Id="rId652" Type="http://schemas.openxmlformats.org/officeDocument/2006/relationships/customXml" Target="../ink/ink4548.xml"/><Relationship Id="rId1075" Type="http://schemas.openxmlformats.org/officeDocument/2006/relationships/customXml" Target="../ink/ink4760.xml"/><Relationship Id="rId1282" Type="http://schemas.openxmlformats.org/officeDocument/2006/relationships/image" Target="../media/image1159.png"/><Relationship Id="rId305" Type="http://schemas.openxmlformats.org/officeDocument/2006/relationships/customXml" Target="../ink/ink4374.xml"/><Relationship Id="rId512" Type="http://schemas.openxmlformats.org/officeDocument/2006/relationships/customXml" Target="../ink/ink4478.xml"/><Relationship Id="rId957" Type="http://schemas.openxmlformats.org/officeDocument/2006/relationships/image" Target="../media/image998.png"/><Relationship Id="rId1142" Type="http://schemas.openxmlformats.org/officeDocument/2006/relationships/image" Target="../media/image1089.png"/><Relationship Id="rId1587" Type="http://schemas.openxmlformats.org/officeDocument/2006/relationships/customXml" Target="../ink/ink5016.xml"/><Relationship Id="rId1794" Type="http://schemas.openxmlformats.org/officeDocument/2006/relationships/image" Target="../media/image1415.png"/><Relationship Id="rId86" Type="http://schemas.openxmlformats.org/officeDocument/2006/relationships/image" Target="../media/image568.png"/><Relationship Id="rId817" Type="http://schemas.openxmlformats.org/officeDocument/2006/relationships/image" Target="../media/image928.png"/><Relationship Id="rId1002" Type="http://schemas.openxmlformats.org/officeDocument/2006/relationships/image" Target="../media/image1020.png"/><Relationship Id="rId1447" Type="http://schemas.openxmlformats.org/officeDocument/2006/relationships/customXml" Target="../ink/ink4946.xml"/><Relationship Id="rId1654" Type="http://schemas.openxmlformats.org/officeDocument/2006/relationships/image" Target="../media/image1345.png"/><Relationship Id="rId1307" Type="http://schemas.openxmlformats.org/officeDocument/2006/relationships/customXml" Target="../ink/ink4876.xml"/><Relationship Id="rId1514" Type="http://schemas.openxmlformats.org/officeDocument/2006/relationships/image" Target="../media/image1275.png"/><Relationship Id="rId1721" Type="http://schemas.openxmlformats.org/officeDocument/2006/relationships/customXml" Target="../ink/ink5083.xml"/><Relationship Id="rId13" Type="http://schemas.openxmlformats.org/officeDocument/2006/relationships/customXml" Target="../ink/ink4226.xml"/><Relationship Id="rId162" Type="http://schemas.openxmlformats.org/officeDocument/2006/relationships/customXml" Target="../ink/ink4301.xml"/><Relationship Id="rId467" Type="http://schemas.openxmlformats.org/officeDocument/2006/relationships/image" Target="../media/image753.png"/><Relationship Id="rId1097" Type="http://schemas.openxmlformats.org/officeDocument/2006/relationships/customXml" Target="../ink/ink4771.xml"/><Relationship Id="rId674" Type="http://schemas.openxmlformats.org/officeDocument/2006/relationships/customXml" Target="../ink/ink4559.xml"/><Relationship Id="rId881" Type="http://schemas.openxmlformats.org/officeDocument/2006/relationships/image" Target="../media/image960.png"/><Relationship Id="rId979" Type="http://schemas.openxmlformats.org/officeDocument/2006/relationships/image" Target="../media/image1009.png"/><Relationship Id="rId327" Type="http://schemas.openxmlformats.org/officeDocument/2006/relationships/customXml" Target="../ink/ink4385.xml"/><Relationship Id="rId534" Type="http://schemas.openxmlformats.org/officeDocument/2006/relationships/customXml" Target="../ink/ink4489.xml"/><Relationship Id="rId741" Type="http://schemas.openxmlformats.org/officeDocument/2006/relationships/image" Target="../media/image890.png"/><Relationship Id="rId839" Type="http://schemas.openxmlformats.org/officeDocument/2006/relationships/image" Target="../media/image939.png"/><Relationship Id="rId1164" Type="http://schemas.openxmlformats.org/officeDocument/2006/relationships/image" Target="../media/image1100.png"/><Relationship Id="rId1371" Type="http://schemas.openxmlformats.org/officeDocument/2006/relationships/customXml" Target="../ink/ink4908.xml"/><Relationship Id="rId1469" Type="http://schemas.openxmlformats.org/officeDocument/2006/relationships/customXml" Target="../ink/ink4957.xml"/><Relationship Id="rId601" Type="http://schemas.openxmlformats.org/officeDocument/2006/relationships/image" Target="../media/image820.png"/><Relationship Id="rId1024" Type="http://schemas.openxmlformats.org/officeDocument/2006/relationships/image" Target="../media/image1031.png"/><Relationship Id="rId1231" Type="http://schemas.openxmlformats.org/officeDocument/2006/relationships/customXml" Target="../ink/ink4838.xml"/><Relationship Id="rId1676" Type="http://schemas.openxmlformats.org/officeDocument/2006/relationships/image" Target="../media/image1356.png"/><Relationship Id="rId906" Type="http://schemas.openxmlformats.org/officeDocument/2006/relationships/customXml" Target="../ink/ink4675.xml"/><Relationship Id="rId1329" Type="http://schemas.openxmlformats.org/officeDocument/2006/relationships/customXml" Target="../ink/ink4887.xml"/><Relationship Id="rId1536" Type="http://schemas.openxmlformats.org/officeDocument/2006/relationships/image" Target="../media/image1286.png"/><Relationship Id="rId1743" Type="http://schemas.openxmlformats.org/officeDocument/2006/relationships/customXml" Target="../ink/ink5094.xml"/><Relationship Id="rId35" Type="http://schemas.openxmlformats.org/officeDocument/2006/relationships/customXml" Target="../ink/ink4237.xml"/><Relationship Id="rId1603" Type="http://schemas.openxmlformats.org/officeDocument/2006/relationships/customXml" Target="../ink/ink5024.xml"/><Relationship Id="rId184" Type="http://schemas.openxmlformats.org/officeDocument/2006/relationships/customXml" Target="../ink/ink4312.xml"/><Relationship Id="rId391" Type="http://schemas.openxmlformats.org/officeDocument/2006/relationships/image" Target="../media/image715.png"/><Relationship Id="rId251" Type="http://schemas.openxmlformats.org/officeDocument/2006/relationships/image" Target="../media/image648.png"/><Relationship Id="rId489" Type="http://schemas.openxmlformats.org/officeDocument/2006/relationships/image" Target="../media/image764.png"/><Relationship Id="rId696" Type="http://schemas.openxmlformats.org/officeDocument/2006/relationships/customXml" Target="../ink/ink4570.xml"/><Relationship Id="rId349" Type="http://schemas.openxmlformats.org/officeDocument/2006/relationships/customXml" Target="../ink/ink4396.xml"/><Relationship Id="rId556" Type="http://schemas.openxmlformats.org/officeDocument/2006/relationships/customXml" Target="../ink/ink4500.xml"/><Relationship Id="rId763" Type="http://schemas.openxmlformats.org/officeDocument/2006/relationships/image" Target="../media/image901.png"/><Relationship Id="rId1186" Type="http://schemas.openxmlformats.org/officeDocument/2006/relationships/image" Target="../media/image1111.png"/><Relationship Id="rId1393" Type="http://schemas.openxmlformats.org/officeDocument/2006/relationships/customXml" Target="../ink/ink4919.xml"/><Relationship Id="rId111" Type="http://schemas.openxmlformats.org/officeDocument/2006/relationships/customXml" Target="../ink/ink4275.xml"/><Relationship Id="rId209" Type="http://schemas.openxmlformats.org/officeDocument/2006/relationships/image" Target="../media/image628.png"/><Relationship Id="rId416" Type="http://schemas.openxmlformats.org/officeDocument/2006/relationships/customXml" Target="../ink/ink4430.xml"/><Relationship Id="rId970" Type="http://schemas.openxmlformats.org/officeDocument/2006/relationships/customXml" Target="../ink/ink4707.xml"/><Relationship Id="rId1046" Type="http://schemas.openxmlformats.org/officeDocument/2006/relationships/image" Target="../media/image1042.png"/><Relationship Id="rId1253" Type="http://schemas.openxmlformats.org/officeDocument/2006/relationships/customXml" Target="../ink/ink4849.xml"/><Relationship Id="rId1698" Type="http://schemas.openxmlformats.org/officeDocument/2006/relationships/image" Target="../media/image1367.png"/><Relationship Id="rId623" Type="http://schemas.openxmlformats.org/officeDocument/2006/relationships/image" Target="../media/image831.png"/><Relationship Id="rId830" Type="http://schemas.openxmlformats.org/officeDocument/2006/relationships/customXml" Target="../ink/ink4637.xml"/><Relationship Id="rId928" Type="http://schemas.openxmlformats.org/officeDocument/2006/relationships/customXml" Target="../ink/ink4686.xml"/><Relationship Id="rId1460" Type="http://schemas.openxmlformats.org/officeDocument/2006/relationships/image" Target="../media/image1248.png"/><Relationship Id="rId1558" Type="http://schemas.openxmlformats.org/officeDocument/2006/relationships/image" Target="../media/image1297.png"/><Relationship Id="rId1765" Type="http://schemas.openxmlformats.org/officeDocument/2006/relationships/customXml" Target="../ink/ink5105.xml"/><Relationship Id="rId57" Type="http://schemas.openxmlformats.org/officeDocument/2006/relationships/customXml" Target="../ink/ink4248.xml"/><Relationship Id="rId1113" Type="http://schemas.openxmlformats.org/officeDocument/2006/relationships/customXml" Target="../ink/ink4779.xml"/><Relationship Id="rId1320" Type="http://schemas.openxmlformats.org/officeDocument/2006/relationships/image" Target="../media/image1178.png"/><Relationship Id="rId1418" Type="http://schemas.openxmlformats.org/officeDocument/2006/relationships/image" Target="../media/image1227.png"/><Relationship Id="rId1625" Type="http://schemas.openxmlformats.org/officeDocument/2006/relationships/customXml" Target="../ink/ink5035.xml"/><Relationship Id="rId273" Type="http://schemas.openxmlformats.org/officeDocument/2006/relationships/customXml" Target="../ink/ink4358.xml"/><Relationship Id="rId480" Type="http://schemas.openxmlformats.org/officeDocument/2006/relationships/customXml" Target="../ink/ink4462.xml"/><Relationship Id="rId133" Type="http://schemas.openxmlformats.org/officeDocument/2006/relationships/image" Target="../media/image591.png"/><Relationship Id="rId340" Type="http://schemas.openxmlformats.org/officeDocument/2006/relationships/image" Target="../media/image691.png"/><Relationship Id="rId578" Type="http://schemas.openxmlformats.org/officeDocument/2006/relationships/customXml" Target="../ink/ink4511.xml"/><Relationship Id="rId785" Type="http://schemas.openxmlformats.org/officeDocument/2006/relationships/image" Target="../media/image912.png"/><Relationship Id="rId992" Type="http://schemas.openxmlformats.org/officeDocument/2006/relationships/image" Target="../media/image1015.png"/><Relationship Id="rId200" Type="http://schemas.openxmlformats.org/officeDocument/2006/relationships/customXml" Target="../ink/ink4320.xml"/><Relationship Id="rId438" Type="http://schemas.openxmlformats.org/officeDocument/2006/relationships/customXml" Target="../ink/ink4441.xml"/><Relationship Id="rId645" Type="http://schemas.openxmlformats.org/officeDocument/2006/relationships/image" Target="../media/image842.png"/><Relationship Id="rId852" Type="http://schemas.openxmlformats.org/officeDocument/2006/relationships/customXml" Target="../ink/ink4648.xml"/><Relationship Id="rId1068" Type="http://schemas.openxmlformats.org/officeDocument/2006/relationships/image" Target="../media/image1053.png"/><Relationship Id="rId1275" Type="http://schemas.openxmlformats.org/officeDocument/2006/relationships/customXml" Target="../ink/ink4860.xml"/><Relationship Id="rId1482" Type="http://schemas.openxmlformats.org/officeDocument/2006/relationships/image" Target="../media/image1259.png"/><Relationship Id="rId505" Type="http://schemas.openxmlformats.org/officeDocument/2006/relationships/image" Target="../media/image772.png"/><Relationship Id="rId712" Type="http://schemas.openxmlformats.org/officeDocument/2006/relationships/customXml" Target="../ink/ink4578.xml"/><Relationship Id="rId1135" Type="http://schemas.openxmlformats.org/officeDocument/2006/relationships/customXml" Target="../ink/ink4790.xml"/><Relationship Id="rId1342" Type="http://schemas.openxmlformats.org/officeDocument/2006/relationships/image" Target="../media/image1189.png"/><Relationship Id="rId1787" Type="http://schemas.openxmlformats.org/officeDocument/2006/relationships/customXml" Target="../ink/ink5116.xml"/><Relationship Id="rId79" Type="http://schemas.openxmlformats.org/officeDocument/2006/relationships/customXml" Target="../ink/ink4259.xml"/><Relationship Id="rId1202" Type="http://schemas.openxmlformats.org/officeDocument/2006/relationships/image" Target="../media/image1119.png"/><Relationship Id="rId1647" Type="http://schemas.openxmlformats.org/officeDocument/2006/relationships/customXml" Target="../ink/ink5046.xml"/><Relationship Id="rId1507" Type="http://schemas.openxmlformats.org/officeDocument/2006/relationships/customXml" Target="../ink/ink4976.xml"/><Relationship Id="rId1714" Type="http://schemas.openxmlformats.org/officeDocument/2006/relationships/image" Target="../media/image1375.png"/><Relationship Id="rId295" Type="http://schemas.openxmlformats.org/officeDocument/2006/relationships/customXml" Target="../ink/ink4369.xml"/><Relationship Id="rId155" Type="http://schemas.openxmlformats.org/officeDocument/2006/relationships/image" Target="../media/image358.png"/><Relationship Id="rId362" Type="http://schemas.openxmlformats.org/officeDocument/2006/relationships/customXml" Target="../ink/ink4403.xml"/><Relationship Id="rId1297" Type="http://schemas.openxmlformats.org/officeDocument/2006/relationships/customXml" Target="../ink/ink4871.xml"/><Relationship Id="rId222" Type="http://schemas.openxmlformats.org/officeDocument/2006/relationships/customXml" Target="../ink/ink4331.xml"/><Relationship Id="rId667" Type="http://schemas.openxmlformats.org/officeDocument/2006/relationships/image" Target="../media/image853.png"/><Relationship Id="rId874" Type="http://schemas.openxmlformats.org/officeDocument/2006/relationships/customXml" Target="../ink/ink4659.xml"/><Relationship Id="rId527" Type="http://schemas.openxmlformats.org/officeDocument/2006/relationships/image" Target="../media/image783.png"/><Relationship Id="rId734" Type="http://schemas.openxmlformats.org/officeDocument/2006/relationships/customXml" Target="../ink/ink4589.xml"/><Relationship Id="rId941" Type="http://schemas.openxmlformats.org/officeDocument/2006/relationships/image" Target="../media/image990.png"/><Relationship Id="rId1157" Type="http://schemas.openxmlformats.org/officeDocument/2006/relationships/customXml" Target="../ink/ink4801.xml"/><Relationship Id="rId1364" Type="http://schemas.openxmlformats.org/officeDocument/2006/relationships/image" Target="../media/image1200.png"/><Relationship Id="rId1571" Type="http://schemas.openxmlformats.org/officeDocument/2006/relationships/customXml" Target="../ink/ink5008.xml"/><Relationship Id="rId70" Type="http://schemas.openxmlformats.org/officeDocument/2006/relationships/image" Target="../media/image561.png"/><Relationship Id="rId801" Type="http://schemas.openxmlformats.org/officeDocument/2006/relationships/image" Target="../media/image920.png"/><Relationship Id="rId1017" Type="http://schemas.openxmlformats.org/officeDocument/2006/relationships/customXml" Target="../ink/ink4731.xml"/><Relationship Id="rId1224" Type="http://schemas.openxmlformats.org/officeDocument/2006/relationships/image" Target="../media/image1130.png"/><Relationship Id="rId1431" Type="http://schemas.openxmlformats.org/officeDocument/2006/relationships/customXml" Target="../ink/ink4938.xml"/><Relationship Id="rId1669" Type="http://schemas.openxmlformats.org/officeDocument/2006/relationships/customXml" Target="../ink/ink5057.xml"/><Relationship Id="rId1529" Type="http://schemas.openxmlformats.org/officeDocument/2006/relationships/customXml" Target="../ink/ink4987.xml"/><Relationship Id="rId1736" Type="http://schemas.openxmlformats.org/officeDocument/2006/relationships/image" Target="../media/image1386.png"/><Relationship Id="rId28" Type="http://schemas.openxmlformats.org/officeDocument/2006/relationships/image" Target="../media/image540.png"/><Relationship Id="rId177" Type="http://schemas.openxmlformats.org/officeDocument/2006/relationships/image" Target="../media/image612.png"/><Relationship Id="rId384" Type="http://schemas.openxmlformats.org/officeDocument/2006/relationships/customXml" Target="../ink/ink4414.xml"/><Relationship Id="rId591" Type="http://schemas.openxmlformats.org/officeDocument/2006/relationships/image" Target="../media/image815.png"/><Relationship Id="rId244" Type="http://schemas.openxmlformats.org/officeDocument/2006/relationships/customXml" Target="../ink/ink4342.xml"/><Relationship Id="rId689" Type="http://schemas.openxmlformats.org/officeDocument/2006/relationships/image" Target="../media/image864.png"/><Relationship Id="rId896" Type="http://schemas.openxmlformats.org/officeDocument/2006/relationships/customXml" Target="../ink/ink4670.xml"/><Relationship Id="rId1081" Type="http://schemas.openxmlformats.org/officeDocument/2006/relationships/customXml" Target="../ink/ink4763.xml"/><Relationship Id="rId451" Type="http://schemas.openxmlformats.org/officeDocument/2006/relationships/image" Target="../media/image745.png"/><Relationship Id="rId549" Type="http://schemas.openxmlformats.org/officeDocument/2006/relationships/image" Target="../media/image794.png"/><Relationship Id="rId756" Type="http://schemas.openxmlformats.org/officeDocument/2006/relationships/customXml" Target="../ink/ink4600.xml"/><Relationship Id="rId1179" Type="http://schemas.openxmlformats.org/officeDocument/2006/relationships/customXml" Target="../ink/ink4812.xml"/><Relationship Id="rId1386" Type="http://schemas.openxmlformats.org/officeDocument/2006/relationships/image" Target="../media/image1211.png"/><Relationship Id="rId1593" Type="http://schemas.openxmlformats.org/officeDocument/2006/relationships/customXml" Target="../ink/ink5019.xml"/><Relationship Id="rId104" Type="http://schemas.openxmlformats.org/officeDocument/2006/relationships/image" Target="../media/image577.png"/><Relationship Id="rId311" Type="http://schemas.openxmlformats.org/officeDocument/2006/relationships/customXml" Target="../ink/ink4377.xml"/><Relationship Id="rId409" Type="http://schemas.openxmlformats.org/officeDocument/2006/relationships/image" Target="../media/image724.png"/><Relationship Id="rId963" Type="http://schemas.openxmlformats.org/officeDocument/2006/relationships/image" Target="../media/image1001.png"/><Relationship Id="rId1039" Type="http://schemas.openxmlformats.org/officeDocument/2006/relationships/customXml" Target="../ink/ink4742.xml"/><Relationship Id="rId1246" Type="http://schemas.openxmlformats.org/officeDocument/2006/relationships/image" Target="../media/image1141.png"/><Relationship Id="rId92" Type="http://schemas.openxmlformats.org/officeDocument/2006/relationships/image" Target="../media/image571.png"/><Relationship Id="rId616" Type="http://schemas.openxmlformats.org/officeDocument/2006/relationships/customXml" Target="../ink/ink4530.xml"/><Relationship Id="rId823" Type="http://schemas.openxmlformats.org/officeDocument/2006/relationships/image" Target="../media/image931.png"/><Relationship Id="rId1453" Type="http://schemas.openxmlformats.org/officeDocument/2006/relationships/customXml" Target="../ink/ink4949.xml"/><Relationship Id="rId1660" Type="http://schemas.openxmlformats.org/officeDocument/2006/relationships/image" Target="../media/image1348.png"/><Relationship Id="rId1758" Type="http://schemas.openxmlformats.org/officeDocument/2006/relationships/image" Target="../media/image1397.png"/><Relationship Id="rId1106" Type="http://schemas.openxmlformats.org/officeDocument/2006/relationships/image" Target="../media/image1071.png"/><Relationship Id="rId1313" Type="http://schemas.openxmlformats.org/officeDocument/2006/relationships/customXml" Target="../ink/ink4879.xml"/><Relationship Id="rId1520" Type="http://schemas.openxmlformats.org/officeDocument/2006/relationships/image" Target="../media/image1278.png"/><Relationship Id="rId1618" Type="http://schemas.openxmlformats.org/officeDocument/2006/relationships/image" Target="../media/image1327.png"/><Relationship Id="rId199" Type="http://schemas.openxmlformats.org/officeDocument/2006/relationships/image" Target="../media/image623.png"/><Relationship Id="rId266" Type="http://schemas.openxmlformats.org/officeDocument/2006/relationships/customXml" Target="../ink/ink4354.xml"/><Relationship Id="rId473" Type="http://schemas.openxmlformats.org/officeDocument/2006/relationships/image" Target="../media/image756.png"/><Relationship Id="rId680" Type="http://schemas.openxmlformats.org/officeDocument/2006/relationships/customXml" Target="../ink/ink4562.xml"/><Relationship Id="rId126" Type="http://schemas.openxmlformats.org/officeDocument/2006/relationships/image" Target="../media/image588.png"/><Relationship Id="rId333" Type="http://schemas.openxmlformats.org/officeDocument/2006/relationships/customXml" Target="../ink/ink4388.xml"/><Relationship Id="rId540" Type="http://schemas.openxmlformats.org/officeDocument/2006/relationships/customXml" Target="../ink/ink4492.xml"/><Relationship Id="rId778" Type="http://schemas.openxmlformats.org/officeDocument/2006/relationships/customXml" Target="../ink/ink4611.xml"/><Relationship Id="rId985" Type="http://schemas.openxmlformats.org/officeDocument/2006/relationships/image" Target="../media/image1012.png"/><Relationship Id="rId1170" Type="http://schemas.openxmlformats.org/officeDocument/2006/relationships/image" Target="../media/image1103.png"/><Relationship Id="rId638" Type="http://schemas.openxmlformats.org/officeDocument/2006/relationships/customXml" Target="../ink/ink4541.xml"/><Relationship Id="rId845" Type="http://schemas.openxmlformats.org/officeDocument/2006/relationships/image" Target="../media/image942.png"/><Relationship Id="rId1030" Type="http://schemas.openxmlformats.org/officeDocument/2006/relationships/image" Target="../media/image1034.png"/><Relationship Id="rId1268" Type="http://schemas.openxmlformats.org/officeDocument/2006/relationships/image" Target="../media/image1152.png"/><Relationship Id="rId1475" Type="http://schemas.openxmlformats.org/officeDocument/2006/relationships/customXml" Target="../ink/ink4960.xml"/><Relationship Id="rId1682" Type="http://schemas.openxmlformats.org/officeDocument/2006/relationships/image" Target="../media/image1359.png"/><Relationship Id="rId400" Type="http://schemas.openxmlformats.org/officeDocument/2006/relationships/customXml" Target="../ink/ink4422.xml"/><Relationship Id="rId705" Type="http://schemas.openxmlformats.org/officeDocument/2006/relationships/image" Target="../media/image872.png"/><Relationship Id="rId1128" Type="http://schemas.openxmlformats.org/officeDocument/2006/relationships/image" Target="../media/image1082.png"/><Relationship Id="rId1335" Type="http://schemas.openxmlformats.org/officeDocument/2006/relationships/customXml" Target="../ink/ink4890.xml"/><Relationship Id="rId1542" Type="http://schemas.openxmlformats.org/officeDocument/2006/relationships/image" Target="../media/image1289.png"/><Relationship Id="rId912" Type="http://schemas.openxmlformats.org/officeDocument/2006/relationships/customXml" Target="../ink/ink4678.xml"/><Relationship Id="rId41" Type="http://schemas.openxmlformats.org/officeDocument/2006/relationships/customXml" Target="../ink/ink4240.xml"/><Relationship Id="rId1402" Type="http://schemas.openxmlformats.org/officeDocument/2006/relationships/image" Target="../media/image1219.png"/><Relationship Id="rId1707" Type="http://schemas.openxmlformats.org/officeDocument/2006/relationships/customXml" Target="../ink/ink5076.xml"/><Relationship Id="rId190" Type="http://schemas.openxmlformats.org/officeDocument/2006/relationships/customXml" Target="../ink/ink4315.xml"/><Relationship Id="rId288" Type="http://schemas.openxmlformats.org/officeDocument/2006/relationships/image" Target="../media/image665.png"/><Relationship Id="rId495" Type="http://schemas.openxmlformats.org/officeDocument/2006/relationships/image" Target="../media/image767.png"/><Relationship Id="rId148" Type="http://schemas.openxmlformats.org/officeDocument/2006/relationships/customXml" Target="../ink/ink4294.xml"/><Relationship Id="rId355" Type="http://schemas.openxmlformats.org/officeDocument/2006/relationships/image" Target="../media/image698.png"/><Relationship Id="rId562" Type="http://schemas.openxmlformats.org/officeDocument/2006/relationships/customXml" Target="../ink/ink4503.xml"/><Relationship Id="rId1192" Type="http://schemas.openxmlformats.org/officeDocument/2006/relationships/image" Target="../media/image1114.png"/><Relationship Id="rId215" Type="http://schemas.openxmlformats.org/officeDocument/2006/relationships/image" Target="../media/image630.png"/><Relationship Id="rId422" Type="http://schemas.openxmlformats.org/officeDocument/2006/relationships/customXml" Target="../ink/ink4433.xml"/><Relationship Id="rId867" Type="http://schemas.openxmlformats.org/officeDocument/2006/relationships/image" Target="../media/image953.png"/><Relationship Id="rId1052" Type="http://schemas.openxmlformats.org/officeDocument/2006/relationships/image" Target="../media/image1045.png"/><Relationship Id="rId1497" Type="http://schemas.openxmlformats.org/officeDocument/2006/relationships/customXml" Target="../ink/ink4971.xml"/><Relationship Id="rId727" Type="http://schemas.openxmlformats.org/officeDocument/2006/relationships/image" Target="../media/image883.png"/><Relationship Id="rId934" Type="http://schemas.openxmlformats.org/officeDocument/2006/relationships/customXml" Target="../ink/ink4689.xml"/><Relationship Id="rId1357" Type="http://schemas.openxmlformats.org/officeDocument/2006/relationships/customXml" Target="../ink/ink4901.xml"/><Relationship Id="rId1564" Type="http://schemas.openxmlformats.org/officeDocument/2006/relationships/image" Target="../media/image1300.png"/><Relationship Id="rId1771" Type="http://schemas.openxmlformats.org/officeDocument/2006/relationships/customXml" Target="../ink/ink5108.xml"/><Relationship Id="rId63" Type="http://schemas.openxmlformats.org/officeDocument/2006/relationships/customXml" Target="../ink/ink4251.xml"/><Relationship Id="rId1217" Type="http://schemas.openxmlformats.org/officeDocument/2006/relationships/customXml" Target="../ink/ink4831.xml"/><Relationship Id="rId1424" Type="http://schemas.openxmlformats.org/officeDocument/2006/relationships/image" Target="../media/image1230.png"/><Relationship Id="rId1631" Type="http://schemas.openxmlformats.org/officeDocument/2006/relationships/customXml" Target="../ink/ink5038.xml"/><Relationship Id="rId1729" Type="http://schemas.openxmlformats.org/officeDocument/2006/relationships/customXml" Target="../ink/ink5087.xml"/><Relationship Id="rId377" Type="http://schemas.openxmlformats.org/officeDocument/2006/relationships/image" Target="../media/image708.png"/><Relationship Id="rId584" Type="http://schemas.openxmlformats.org/officeDocument/2006/relationships/customXml" Target="../ink/ink4514.xml"/><Relationship Id="rId5" Type="http://schemas.openxmlformats.org/officeDocument/2006/relationships/customXml" Target="../ink/ink4222.xml"/><Relationship Id="rId237" Type="http://schemas.openxmlformats.org/officeDocument/2006/relationships/image" Target="../media/image641.png"/><Relationship Id="rId791" Type="http://schemas.openxmlformats.org/officeDocument/2006/relationships/image" Target="../media/image915.png"/><Relationship Id="rId889" Type="http://schemas.openxmlformats.org/officeDocument/2006/relationships/image" Target="../media/image964.png"/><Relationship Id="rId1074" Type="http://schemas.openxmlformats.org/officeDocument/2006/relationships/image" Target="../media/image1056.png"/><Relationship Id="rId444" Type="http://schemas.openxmlformats.org/officeDocument/2006/relationships/customXml" Target="../ink/ink4444.xml"/><Relationship Id="rId651" Type="http://schemas.openxmlformats.org/officeDocument/2006/relationships/image" Target="../media/image845.png"/><Relationship Id="rId749" Type="http://schemas.openxmlformats.org/officeDocument/2006/relationships/image" Target="../media/image894.png"/><Relationship Id="rId1281" Type="http://schemas.openxmlformats.org/officeDocument/2006/relationships/customXml" Target="../ink/ink4863.xml"/><Relationship Id="rId1379" Type="http://schemas.openxmlformats.org/officeDocument/2006/relationships/customXml" Target="../ink/ink4912.xml"/><Relationship Id="rId1586" Type="http://schemas.openxmlformats.org/officeDocument/2006/relationships/image" Target="../media/image1311.png"/><Relationship Id="rId304" Type="http://schemas.openxmlformats.org/officeDocument/2006/relationships/image" Target="../media/image673.png"/><Relationship Id="rId511" Type="http://schemas.openxmlformats.org/officeDocument/2006/relationships/image" Target="../media/image775.png"/><Relationship Id="rId609" Type="http://schemas.openxmlformats.org/officeDocument/2006/relationships/image" Target="../media/image824.png"/><Relationship Id="rId956" Type="http://schemas.openxmlformats.org/officeDocument/2006/relationships/customXml" Target="../ink/ink4700.xml"/><Relationship Id="rId1141" Type="http://schemas.openxmlformats.org/officeDocument/2006/relationships/customXml" Target="../ink/ink4793.xml"/><Relationship Id="rId1239" Type="http://schemas.openxmlformats.org/officeDocument/2006/relationships/customXml" Target="../ink/ink4842.xml"/><Relationship Id="rId1793" Type="http://schemas.openxmlformats.org/officeDocument/2006/relationships/customXml" Target="../ink/ink5119.xml"/><Relationship Id="rId85" Type="http://schemas.openxmlformats.org/officeDocument/2006/relationships/customXml" Target="../ink/ink4262.xml"/><Relationship Id="rId816" Type="http://schemas.openxmlformats.org/officeDocument/2006/relationships/customXml" Target="../ink/ink4630.xml"/><Relationship Id="rId1001" Type="http://schemas.openxmlformats.org/officeDocument/2006/relationships/customXml" Target="../ink/ink4723.xml"/><Relationship Id="rId1446" Type="http://schemas.openxmlformats.org/officeDocument/2006/relationships/image" Target="../media/image1241.png"/><Relationship Id="rId1653" Type="http://schemas.openxmlformats.org/officeDocument/2006/relationships/customXml" Target="../ink/ink5049.xml"/><Relationship Id="rId1306" Type="http://schemas.openxmlformats.org/officeDocument/2006/relationships/image" Target="../media/image1171.png"/><Relationship Id="rId1513" Type="http://schemas.openxmlformats.org/officeDocument/2006/relationships/customXml" Target="../ink/ink4979.xml"/><Relationship Id="rId1720" Type="http://schemas.openxmlformats.org/officeDocument/2006/relationships/image" Target="../media/image1378.png"/><Relationship Id="rId12" Type="http://schemas.openxmlformats.org/officeDocument/2006/relationships/image" Target="../media/image532.png"/><Relationship Id="rId161" Type="http://schemas.openxmlformats.org/officeDocument/2006/relationships/image" Target="../media/image604.png"/><Relationship Id="rId399" Type="http://schemas.openxmlformats.org/officeDocument/2006/relationships/image" Target="../media/image719.png"/><Relationship Id="rId259" Type="http://schemas.openxmlformats.org/officeDocument/2006/relationships/image" Target="../media/image651.png"/><Relationship Id="rId466" Type="http://schemas.openxmlformats.org/officeDocument/2006/relationships/customXml" Target="../ink/ink4455.xml"/><Relationship Id="rId673" Type="http://schemas.openxmlformats.org/officeDocument/2006/relationships/image" Target="../media/image856.png"/><Relationship Id="rId880" Type="http://schemas.openxmlformats.org/officeDocument/2006/relationships/customXml" Target="../ink/ink4662.xml"/><Relationship Id="rId1096" Type="http://schemas.openxmlformats.org/officeDocument/2006/relationships/image" Target="../media/image1067.png"/><Relationship Id="rId119" Type="http://schemas.openxmlformats.org/officeDocument/2006/relationships/customXml" Target="../ink/ink4279.xml"/><Relationship Id="rId326" Type="http://schemas.openxmlformats.org/officeDocument/2006/relationships/image" Target="../media/image684.png"/><Relationship Id="rId533" Type="http://schemas.openxmlformats.org/officeDocument/2006/relationships/image" Target="../media/image786.png"/><Relationship Id="rId978" Type="http://schemas.openxmlformats.org/officeDocument/2006/relationships/customXml" Target="../ink/ink4711.xml"/><Relationship Id="rId1163" Type="http://schemas.openxmlformats.org/officeDocument/2006/relationships/customXml" Target="../ink/ink4804.xml"/><Relationship Id="rId1370" Type="http://schemas.openxmlformats.org/officeDocument/2006/relationships/image" Target="../media/image1203.png"/><Relationship Id="rId740" Type="http://schemas.openxmlformats.org/officeDocument/2006/relationships/customXml" Target="../ink/ink4592.xml"/><Relationship Id="rId838" Type="http://schemas.openxmlformats.org/officeDocument/2006/relationships/customXml" Target="../ink/ink4641.xml"/><Relationship Id="rId1023" Type="http://schemas.openxmlformats.org/officeDocument/2006/relationships/customXml" Target="../ink/ink4734.xml"/><Relationship Id="rId1468" Type="http://schemas.openxmlformats.org/officeDocument/2006/relationships/image" Target="../media/image1252.png"/><Relationship Id="rId1675" Type="http://schemas.openxmlformats.org/officeDocument/2006/relationships/customXml" Target="../ink/ink5060.xml"/><Relationship Id="rId600" Type="http://schemas.openxmlformats.org/officeDocument/2006/relationships/customXml" Target="../ink/ink4522.xml"/><Relationship Id="rId1230" Type="http://schemas.openxmlformats.org/officeDocument/2006/relationships/image" Target="../media/image1133.png"/><Relationship Id="rId1328" Type="http://schemas.openxmlformats.org/officeDocument/2006/relationships/image" Target="../media/image1182.png"/><Relationship Id="rId1535" Type="http://schemas.openxmlformats.org/officeDocument/2006/relationships/customXml" Target="../ink/ink4990.xml"/><Relationship Id="rId905" Type="http://schemas.openxmlformats.org/officeDocument/2006/relationships/image" Target="../media/image972.png"/><Relationship Id="rId1742" Type="http://schemas.openxmlformats.org/officeDocument/2006/relationships/image" Target="../media/image1389.png"/><Relationship Id="rId34" Type="http://schemas.openxmlformats.org/officeDocument/2006/relationships/image" Target="../media/image543.png"/><Relationship Id="rId1602" Type="http://schemas.openxmlformats.org/officeDocument/2006/relationships/image" Target="../media/image1319.png"/><Relationship Id="rId183" Type="http://schemas.openxmlformats.org/officeDocument/2006/relationships/image" Target="../media/image615.png"/><Relationship Id="rId390" Type="http://schemas.openxmlformats.org/officeDocument/2006/relationships/customXml" Target="../ink/ink4417.xml"/><Relationship Id="rId250" Type="http://schemas.openxmlformats.org/officeDocument/2006/relationships/customXml" Target="../ink/ink4345.xml"/><Relationship Id="rId488" Type="http://schemas.openxmlformats.org/officeDocument/2006/relationships/customXml" Target="../ink/ink4466.xml"/><Relationship Id="rId695" Type="http://schemas.openxmlformats.org/officeDocument/2006/relationships/image" Target="../media/image867.png"/><Relationship Id="rId110" Type="http://schemas.openxmlformats.org/officeDocument/2006/relationships/image" Target="../media/image580.png"/><Relationship Id="rId348" Type="http://schemas.openxmlformats.org/officeDocument/2006/relationships/image" Target="../media/image695.png"/><Relationship Id="rId555" Type="http://schemas.openxmlformats.org/officeDocument/2006/relationships/image" Target="../media/image797.png"/><Relationship Id="rId762" Type="http://schemas.openxmlformats.org/officeDocument/2006/relationships/customXml" Target="../ink/ink4603.xml"/><Relationship Id="rId1185" Type="http://schemas.openxmlformats.org/officeDocument/2006/relationships/customXml" Target="../ink/ink4815.xml"/><Relationship Id="rId1392" Type="http://schemas.openxmlformats.org/officeDocument/2006/relationships/image" Target="../media/image1214.png"/><Relationship Id="rId208" Type="http://schemas.openxmlformats.org/officeDocument/2006/relationships/customXml" Target="../ink/ink4324.xml"/><Relationship Id="rId415" Type="http://schemas.openxmlformats.org/officeDocument/2006/relationships/image" Target="../media/image727.png"/><Relationship Id="rId622" Type="http://schemas.openxmlformats.org/officeDocument/2006/relationships/customXml" Target="../ink/ink4533.xml"/><Relationship Id="rId1045" Type="http://schemas.openxmlformats.org/officeDocument/2006/relationships/customXml" Target="../ink/ink4745.xml"/><Relationship Id="rId1252" Type="http://schemas.openxmlformats.org/officeDocument/2006/relationships/image" Target="../media/image1144.png"/><Relationship Id="rId1697" Type="http://schemas.openxmlformats.org/officeDocument/2006/relationships/customXml" Target="../ink/ink5071.xml"/><Relationship Id="rId927" Type="http://schemas.openxmlformats.org/officeDocument/2006/relationships/image" Target="../media/image983.png"/><Relationship Id="rId1112" Type="http://schemas.openxmlformats.org/officeDocument/2006/relationships/image" Target="../media/image1074.png"/><Relationship Id="rId1557" Type="http://schemas.openxmlformats.org/officeDocument/2006/relationships/customXml" Target="../ink/ink5001.xml"/><Relationship Id="rId1764" Type="http://schemas.openxmlformats.org/officeDocument/2006/relationships/image" Target="../media/image1400.png"/><Relationship Id="rId56" Type="http://schemas.openxmlformats.org/officeDocument/2006/relationships/image" Target="../media/image554.png"/><Relationship Id="rId1417" Type="http://schemas.openxmlformats.org/officeDocument/2006/relationships/customXml" Target="../ink/ink4931.xml"/><Relationship Id="rId1624" Type="http://schemas.openxmlformats.org/officeDocument/2006/relationships/image" Target="../media/image1330.png"/><Relationship Id="rId272" Type="http://schemas.openxmlformats.org/officeDocument/2006/relationships/image" Target="../media/image657.png"/><Relationship Id="rId577" Type="http://schemas.openxmlformats.org/officeDocument/2006/relationships/image" Target="../media/image808.png"/><Relationship Id="rId132" Type="http://schemas.openxmlformats.org/officeDocument/2006/relationships/customXml" Target="../ink/ink4286.xml"/><Relationship Id="rId784" Type="http://schemas.openxmlformats.org/officeDocument/2006/relationships/customXml" Target="../ink/ink4614.xml"/><Relationship Id="rId991" Type="http://schemas.openxmlformats.org/officeDocument/2006/relationships/customXml" Target="../ink/ink4718.xml"/><Relationship Id="rId1067" Type="http://schemas.openxmlformats.org/officeDocument/2006/relationships/customXml" Target="../ink/ink4756.xml"/><Relationship Id="rId437" Type="http://schemas.openxmlformats.org/officeDocument/2006/relationships/image" Target="../media/image738.png"/><Relationship Id="rId644" Type="http://schemas.openxmlformats.org/officeDocument/2006/relationships/customXml" Target="../ink/ink4544.xml"/><Relationship Id="rId851" Type="http://schemas.openxmlformats.org/officeDocument/2006/relationships/image" Target="../media/image945.png"/><Relationship Id="rId1274" Type="http://schemas.openxmlformats.org/officeDocument/2006/relationships/image" Target="../media/image1155.png"/><Relationship Id="rId1481" Type="http://schemas.openxmlformats.org/officeDocument/2006/relationships/customXml" Target="../ink/ink4963.xml"/><Relationship Id="rId1579" Type="http://schemas.openxmlformats.org/officeDocument/2006/relationships/customXml" Target="../ink/ink5012.xml"/><Relationship Id="rId504" Type="http://schemas.openxmlformats.org/officeDocument/2006/relationships/customXml" Target="../ink/ink4474.xml"/><Relationship Id="rId711" Type="http://schemas.openxmlformats.org/officeDocument/2006/relationships/image" Target="../media/image875.png"/><Relationship Id="rId949" Type="http://schemas.openxmlformats.org/officeDocument/2006/relationships/image" Target="../media/image994.png"/><Relationship Id="rId1134" Type="http://schemas.openxmlformats.org/officeDocument/2006/relationships/image" Target="../media/image1085.png"/><Relationship Id="rId1341" Type="http://schemas.openxmlformats.org/officeDocument/2006/relationships/customXml" Target="../ink/ink4893.xml"/><Relationship Id="rId1786" Type="http://schemas.openxmlformats.org/officeDocument/2006/relationships/image" Target="../media/image1411.png"/><Relationship Id="rId78" Type="http://schemas.openxmlformats.org/officeDocument/2006/relationships/image" Target="../media/image565.png"/><Relationship Id="rId809" Type="http://schemas.openxmlformats.org/officeDocument/2006/relationships/image" Target="../media/image924.png"/><Relationship Id="rId1201" Type="http://schemas.openxmlformats.org/officeDocument/2006/relationships/customXml" Target="../ink/ink4823.xml"/><Relationship Id="rId1439" Type="http://schemas.openxmlformats.org/officeDocument/2006/relationships/customXml" Target="../ink/ink4942.xml"/><Relationship Id="rId1646" Type="http://schemas.openxmlformats.org/officeDocument/2006/relationships/image" Target="../media/image1341.png"/><Relationship Id="rId1506" Type="http://schemas.openxmlformats.org/officeDocument/2006/relationships/image" Target="../media/image1271.png"/><Relationship Id="rId1713" Type="http://schemas.openxmlformats.org/officeDocument/2006/relationships/customXml" Target="../ink/ink5079.xml"/><Relationship Id="rId294" Type="http://schemas.openxmlformats.org/officeDocument/2006/relationships/image" Target="../media/image668.png"/><Relationship Id="rId154" Type="http://schemas.openxmlformats.org/officeDocument/2006/relationships/customXml" Target="../ink/ink4297.xml"/><Relationship Id="rId361" Type="http://schemas.openxmlformats.org/officeDocument/2006/relationships/image" Target="../media/image700.png"/><Relationship Id="rId599" Type="http://schemas.openxmlformats.org/officeDocument/2006/relationships/image" Target="../media/image819.png"/><Relationship Id="rId459" Type="http://schemas.openxmlformats.org/officeDocument/2006/relationships/image" Target="../media/image749.png"/><Relationship Id="rId666" Type="http://schemas.openxmlformats.org/officeDocument/2006/relationships/customXml" Target="../ink/ink4555.xml"/><Relationship Id="rId873" Type="http://schemas.openxmlformats.org/officeDocument/2006/relationships/image" Target="../media/image956.png"/><Relationship Id="rId1089" Type="http://schemas.openxmlformats.org/officeDocument/2006/relationships/customXml" Target="../ink/ink4767.xml"/><Relationship Id="rId1296" Type="http://schemas.openxmlformats.org/officeDocument/2006/relationships/image" Target="../media/image1166.png"/><Relationship Id="rId221" Type="http://schemas.openxmlformats.org/officeDocument/2006/relationships/image" Target="../media/image633.png"/><Relationship Id="rId319" Type="http://schemas.openxmlformats.org/officeDocument/2006/relationships/customXml" Target="../ink/ink4381.xml"/><Relationship Id="rId526" Type="http://schemas.openxmlformats.org/officeDocument/2006/relationships/customXml" Target="../ink/ink4485.xml"/><Relationship Id="rId1156" Type="http://schemas.openxmlformats.org/officeDocument/2006/relationships/image" Target="../media/image1096.png"/><Relationship Id="rId1363" Type="http://schemas.openxmlformats.org/officeDocument/2006/relationships/customXml" Target="../ink/ink4904.xml"/><Relationship Id="rId733" Type="http://schemas.openxmlformats.org/officeDocument/2006/relationships/image" Target="../media/image886.png"/><Relationship Id="rId940" Type="http://schemas.openxmlformats.org/officeDocument/2006/relationships/customXml" Target="../ink/ink4692.xml"/><Relationship Id="rId1016" Type="http://schemas.openxmlformats.org/officeDocument/2006/relationships/image" Target="../media/image1027.png"/><Relationship Id="rId1570" Type="http://schemas.openxmlformats.org/officeDocument/2006/relationships/image" Target="../media/image1303.png"/><Relationship Id="rId1668" Type="http://schemas.openxmlformats.org/officeDocument/2006/relationships/image" Target="../media/image1352.png"/><Relationship Id="rId800" Type="http://schemas.openxmlformats.org/officeDocument/2006/relationships/customXml" Target="../ink/ink4622.xml"/><Relationship Id="rId1223" Type="http://schemas.openxmlformats.org/officeDocument/2006/relationships/customXml" Target="../ink/ink4834.xml"/><Relationship Id="rId1430" Type="http://schemas.openxmlformats.org/officeDocument/2006/relationships/image" Target="../media/image1233.png"/><Relationship Id="rId1528" Type="http://schemas.openxmlformats.org/officeDocument/2006/relationships/image" Target="../media/image1282.png"/><Relationship Id="rId1735" Type="http://schemas.openxmlformats.org/officeDocument/2006/relationships/customXml" Target="../ink/ink5090.xml"/><Relationship Id="rId27" Type="http://schemas.openxmlformats.org/officeDocument/2006/relationships/customXml" Target="../ink/ink4233.xml"/><Relationship Id="rId176" Type="http://schemas.openxmlformats.org/officeDocument/2006/relationships/customXml" Target="../ink/ink4308.xml"/><Relationship Id="rId383" Type="http://schemas.openxmlformats.org/officeDocument/2006/relationships/image" Target="../media/image711.png"/><Relationship Id="rId590" Type="http://schemas.openxmlformats.org/officeDocument/2006/relationships/customXml" Target="../ink/ink4517.xml"/><Relationship Id="rId243" Type="http://schemas.openxmlformats.org/officeDocument/2006/relationships/image" Target="../media/image644.png"/><Relationship Id="rId450" Type="http://schemas.openxmlformats.org/officeDocument/2006/relationships/customXml" Target="../ink/ink4447.xml"/><Relationship Id="rId688" Type="http://schemas.openxmlformats.org/officeDocument/2006/relationships/customXml" Target="../ink/ink4566.xml"/><Relationship Id="rId895" Type="http://schemas.openxmlformats.org/officeDocument/2006/relationships/image" Target="../media/image967.png"/><Relationship Id="rId1080" Type="http://schemas.openxmlformats.org/officeDocument/2006/relationships/image" Target="../media/image1059.png"/><Relationship Id="rId103" Type="http://schemas.openxmlformats.org/officeDocument/2006/relationships/customXml" Target="../ink/ink4271.xml"/><Relationship Id="rId310" Type="http://schemas.openxmlformats.org/officeDocument/2006/relationships/image" Target="../media/image676.png"/><Relationship Id="rId548" Type="http://schemas.openxmlformats.org/officeDocument/2006/relationships/customXml" Target="../ink/ink4496.xml"/><Relationship Id="rId755" Type="http://schemas.openxmlformats.org/officeDocument/2006/relationships/image" Target="../media/image897.png"/><Relationship Id="rId962" Type="http://schemas.openxmlformats.org/officeDocument/2006/relationships/customXml" Target="../ink/ink4703.xml"/><Relationship Id="rId1178" Type="http://schemas.openxmlformats.org/officeDocument/2006/relationships/image" Target="../media/image1107.png"/><Relationship Id="rId1385" Type="http://schemas.openxmlformats.org/officeDocument/2006/relationships/customXml" Target="../ink/ink4915.xml"/><Relationship Id="rId1592" Type="http://schemas.openxmlformats.org/officeDocument/2006/relationships/image" Target="../media/image1314.png"/><Relationship Id="rId91" Type="http://schemas.openxmlformats.org/officeDocument/2006/relationships/customXml" Target="../ink/ink4265.xml"/><Relationship Id="rId408" Type="http://schemas.openxmlformats.org/officeDocument/2006/relationships/customXml" Target="../ink/ink4426.xml"/><Relationship Id="rId615" Type="http://schemas.openxmlformats.org/officeDocument/2006/relationships/image" Target="../media/image827.png"/><Relationship Id="rId822" Type="http://schemas.openxmlformats.org/officeDocument/2006/relationships/customXml" Target="../ink/ink4633.xml"/><Relationship Id="rId1038" Type="http://schemas.openxmlformats.org/officeDocument/2006/relationships/image" Target="../media/image1038.png"/><Relationship Id="rId1245" Type="http://schemas.openxmlformats.org/officeDocument/2006/relationships/customXml" Target="../ink/ink4845.xml"/><Relationship Id="rId1452" Type="http://schemas.openxmlformats.org/officeDocument/2006/relationships/image" Target="../media/image1244.png"/><Relationship Id="rId1105" Type="http://schemas.openxmlformats.org/officeDocument/2006/relationships/customXml" Target="../ink/ink4775.xml"/><Relationship Id="rId1312" Type="http://schemas.openxmlformats.org/officeDocument/2006/relationships/image" Target="../media/image1174.png"/><Relationship Id="rId1757" Type="http://schemas.openxmlformats.org/officeDocument/2006/relationships/customXml" Target="../ink/ink5101.xml"/><Relationship Id="rId49" Type="http://schemas.openxmlformats.org/officeDocument/2006/relationships/customXml" Target="../ink/ink4244.xml"/><Relationship Id="rId1617" Type="http://schemas.openxmlformats.org/officeDocument/2006/relationships/customXml" Target="../ink/ink5031.xml"/><Relationship Id="rId198" Type="http://schemas.openxmlformats.org/officeDocument/2006/relationships/customXml" Target="../ink/ink4319.xml"/><Relationship Id="rId265" Type="http://schemas.openxmlformats.org/officeDocument/2006/relationships/image" Target="../media/image654.png"/><Relationship Id="rId472" Type="http://schemas.openxmlformats.org/officeDocument/2006/relationships/customXml" Target="../ink/ink4458.xml"/><Relationship Id="rId125" Type="http://schemas.openxmlformats.org/officeDocument/2006/relationships/customXml" Target="../ink/ink4282.xml"/><Relationship Id="rId332" Type="http://schemas.openxmlformats.org/officeDocument/2006/relationships/image" Target="../media/image687.png"/><Relationship Id="rId777" Type="http://schemas.openxmlformats.org/officeDocument/2006/relationships/image" Target="../media/image908.png"/><Relationship Id="rId984" Type="http://schemas.openxmlformats.org/officeDocument/2006/relationships/customXml" Target="../ink/ink4714.xml"/><Relationship Id="rId637" Type="http://schemas.openxmlformats.org/officeDocument/2006/relationships/image" Target="../media/image838.png"/><Relationship Id="rId844" Type="http://schemas.openxmlformats.org/officeDocument/2006/relationships/customXml" Target="../ink/ink4644.xml"/><Relationship Id="rId1267" Type="http://schemas.openxmlformats.org/officeDocument/2006/relationships/customXml" Target="../ink/ink4856.xml"/><Relationship Id="rId1474" Type="http://schemas.openxmlformats.org/officeDocument/2006/relationships/image" Target="../media/image1255.png"/><Relationship Id="rId1681" Type="http://schemas.openxmlformats.org/officeDocument/2006/relationships/customXml" Target="../ink/ink5063.xml"/><Relationship Id="rId704" Type="http://schemas.openxmlformats.org/officeDocument/2006/relationships/customXml" Target="../ink/ink4574.xml"/><Relationship Id="rId911" Type="http://schemas.openxmlformats.org/officeDocument/2006/relationships/image" Target="../media/image975.png"/><Relationship Id="rId1127" Type="http://schemas.openxmlformats.org/officeDocument/2006/relationships/customXml" Target="../ink/ink4786.xml"/><Relationship Id="rId1334" Type="http://schemas.openxmlformats.org/officeDocument/2006/relationships/image" Target="../media/image1185.png"/><Relationship Id="rId1541" Type="http://schemas.openxmlformats.org/officeDocument/2006/relationships/customXml" Target="../ink/ink4993.xml"/><Relationship Id="rId1779" Type="http://schemas.openxmlformats.org/officeDocument/2006/relationships/customXml" Target="../ink/ink5112.xml"/><Relationship Id="rId40" Type="http://schemas.openxmlformats.org/officeDocument/2006/relationships/image" Target="../media/image546.png"/><Relationship Id="rId1401" Type="http://schemas.openxmlformats.org/officeDocument/2006/relationships/customXml" Target="../ink/ink4923.xml"/><Relationship Id="rId1639" Type="http://schemas.openxmlformats.org/officeDocument/2006/relationships/customXml" Target="../ink/ink5042.xml"/><Relationship Id="rId1706" Type="http://schemas.openxmlformats.org/officeDocument/2006/relationships/image" Target="../media/image1371.png"/><Relationship Id="rId287" Type="http://schemas.openxmlformats.org/officeDocument/2006/relationships/customXml" Target="../ink/ink4365.xml"/><Relationship Id="rId494" Type="http://schemas.openxmlformats.org/officeDocument/2006/relationships/customXml" Target="../ink/ink4469.xml"/><Relationship Id="rId147" Type="http://schemas.openxmlformats.org/officeDocument/2006/relationships/image" Target="../media/image598.png"/><Relationship Id="rId354" Type="http://schemas.openxmlformats.org/officeDocument/2006/relationships/customXml" Target="../ink/ink4399.xml"/><Relationship Id="rId799" Type="http://schemas.openxmlformats.org/officeDocument/2006/relationships/image" Target="../media/image919.png"/><Relationship Id="rId1191" Type="http://schemas.openxmlformats.org/officeDocument/2006/relationships/customXml" Target="../ink/ink4818.xml"/><Relationship Id="rId561" Type="http://schemas.openxmlformats.org/officeDocument/2006/relationships/image" Target="../media/image800.png"/><Relationship Id="rId659" Type="http://schemas.openxmlformats.org/officeDocument/2006/relationships/image" Target="../media/image849.png"/><Relationship Id="rId866" Type="http://schemas.openxmlformats.org/officeDocument/2006/relationships/customXml" Target="../ink/ink4655.xml"/><Relationship Id="rId1289" Type="http://schemas.openxmlformats.org/officeDocument/2006/relationships/customXml" Target="../ink/ink4867.xml"/><Relationship Id="rId1496" Type="http://schemas.openxmlformats.org/officeDocument/2006/relationships/image" Target="../media/image1266.png"/><Relationship Id="rId214" Type="http://schemas.openxmlformats.org/officeDocument/2006/relationships/customXml" Target="../ink/ink4327.xml"/><Relationship Id="rId421" Type="http://schemas.openxmlformats.org/officeDocument/2006/relationships/image" Target="../media/image730.png"/><Relationship Id="rId519" Type="http://schemas.openxmlformats.org/officeDocument/2006/relationships/image" Target="../media/image779.png"/><Relationship Id="rId1051" Type="http://schemas.openxmlformats.org/officeDocument/2006/relationships/customXml" Target="../ink/ink4748.xml"/><Relationship Id="rId1149" Type="http://schemas.openxmlformats.org/officeDocument/2006/relationships/customXml" Target="../ink/ink4797.xml"/><Relationship Id="rId1356" Type="http://schemas.openxmlformats.org/officeDocument/2006/relationships/image" Target="../media/image1196.png"/><Relationship Id="rId726" Type="http://schemas.openxmlformats.org/officeDocument/2006/relationships/customXml" Target="../ink/ink4585.xml"/><Relationship Id="rId933" Type="http://schemas.openxmlformats.org/officeDocument/2006/relationships/image" Target="../media/image986.png"/><Relationship Id="rId1009" Type="http://schemas.openxmlformats.org/officeDocument/2006/relationships/customXml" Target="../ink/ink4727.xml"/><Relationship Id="rId1563" Type="http://schemas.openxmlformats.org/officeDocument/2006/relationships/customXml" Target="../ink/ink5004.xml"/><Relationship Id="rId1770" Type="http://schemas.openxmlformats.org/officeDocument/2006/relationships/image" Target="../media/image1403.png"/><Relationship Id="rId62" Type="http://schemas.openxmlformats.org/officeDocument/2006/relationships/image" Target="../media/image557.png"/><Relationship Id="rId1216" Type="http://schemas.openxmlformats.org/officeDocument/2006/relationships/image" Target="../media/image1126.png"/><Relationship Id="rId1423" Type="http://schemas.openxmlformats.org/officeDocument/2006/relationships/customXml" Target="../ink/ink4934.xml"/><Relationship Id="rId1630" Type="http://schemas.openxmlformats.org/officeDocument/2006/relationships/image" Target="../media/image1333.png"/><Relationship Id="rId1728" Type="http://schemas.openxmlformats.org/officeDocument/2006/relationships/image" Target="../media/image1382.png"/><Relationship Id="rId169" Type="http://schemas.openxmlformats.org/officeDocument/2006/relationships/image" Target="../media/image608.png"/><Relationship Id="rId376" Type="http://schemas.openxmlformats.org/officeDocument/2006/relationships/customXml" Target="../ink/ink4410.xml"/><Relationship Id="rId583" Type="http://schemas.openxmlformats.org/officeDocument/2006/relationships/image" Target="../media/image811.png"/><Relationship Id="rId790" Type="http://schemas.openxmlformats.org/officeDocument/2006/relationships/customXml" Target="../ink/ink4617.xml"/><Relationship Id="rId4" Type="http://schemas.openxmlformats.org/officeDocument/2006/relationships/image" Target="../media/image528.png"/><Relationship Id="rId236" Type="http://schemas.openxmlformats.org/officeDocument/2006/relationships/customXml" Target="../ink/ink4338.xml"/><Relationship Id="rId443" Type="http://schemas.openxmlformats.org/officeDocument/2006/relationships/image" Target="../media/image741.png"/><Relationship Id="rId650" Type="http://schemas.openxmlformats.org/officeDocument/2006/relationships/customXml" Target="../ink/ink4547.xml"/><Relationship Id="rId888" Type="http://schemas.openxmlformats.org/officeDocument/2006/relationships/customXml" Target="../ink/ink4666.xml"/><Relationship Id="rId1073" Type="http://schemas.openxmlformats.org/officeDocument/2006/relationships/customXml" Target="../ink/ink4759.xml"/><Relationship Id="rId1280" Type="http://schemas.openxmlformats.org/officeDocument/2006/relationships/image" Target="../media/image1158.png"/><Relationship Id="rId303" Type="http://schemas.openxmlformats.org/officeDocument/2006/relationships/customXml" Target="../ink/ink4373.xml"/><Relationship Id="rId748" Type="http://schemas.openxmlformats.org/officeDocument/2006/relationships/customXml" Target="../ink/ink4596.xml"/><Relationship Id="rId955" Type="http://schemas.openxmlformats.org/officeDocument/2006/relationships/image" Target="../media/image997.png"/><Relationship Id="rId1140" Type="http://schemas.openxmlformats.org/officeDocument/2006/relationships/image" Target="../media/image1088.png"/><Relationship Id="rId1378" Type="http://schemas.openxmlformats.org/officeDocument/2006/relationships/image" Target="../media/image1207.png"/><Relationship Id="rId1585" Type="http://schemas.openxmlformats.org/officeDocument/2006/relationships/customXml" Target="../ink/ink5015.xml"/><Relationship Id="rId1792" Type="http://schemas.openxmlformats.org/officeDocument/2006/relationships/image" Target="../media/image1414.png"/><Relationship Id="rId84" Type="http://schemas.openxmlformats.org/officeDocument/2006/relationships/image" Target="../media/image567.png"/><Relationship Id="rId510" Type="http://schemas.openxmlformats.org/officeDocument/2006/relationships/customXml" Target="../ink/ink4477.xml"/><Relationship Id="rId608" Type="http://schemas.openxmlformats.org/officeDocument/2006/relationships/customXml" Target="../ink/ink4526.xml"/><Relationship Id="rId815" Type="http://schemas.openxmlformats.org/officeDocument/2006/relationships/image" Target="../media/image927.png"/><Relationship Id="rId1238" Type="http://schemas.openxmlformats.org/officeDocument/2006/relationships/image" Target="../media/image1137.png"/><Relationship Id="rId1445" Type="http://schemas.openxmlformats.org/officeDocument/2006/relationships/customXml" Target="../ink/ink4945.xml"/><Relationship Id="rId1652" Type="http://schemas.openxmlformats.org/officeDocument/2006/relationships/image" Target="../media/image1344.png"/><Relationship Id="rId247" Type="http://schemas.openxmlformats.org/officeDocument/2006/relationships/image" Target="../media/image646.png"/><Relationship Id="rId899" Type="http://schemas.openxmlformats.org/officeDocument/2006/relationships/image" Target="../media/image969.png"/><Relationship Id="rId1000" Type="http://schemas.openxmlformats.org/officeDocument/2006/relationships/image" Target="../media/image1019.png"/><Relationship Id="rId1084" Type="http://schemas.openxmlformats.org/officeDocument/2006/relationships/image" Target="../media/image1061.png"/><Relationship Id="rId1305" Type="http://schemas.openxmlformats.org/officeDocument/2006/relationships/customXml" Target="../ink/ink4875.xml"/><Relationship Id="rId107" Type="http://schemas.openxmlformats.org/officeDocument/2006/relationships/customXml" Target="../ink/ink4273.xml"/><Relationship Id="rId454" Type="http://schemas.openxmlformats.org/officeDocument/2006/relationships/customXml" Target="../ink/ink4449.xml"/><Relationship Id="rId661" Type="http://schemas.openxmlformats.org/officeDocument/2006/relationships/image" Target="../media/image850.png"/><Relationship Id="rId759" Type="http://schemas.openxmlformats.org/officeDocument/2006/relationships/image" Target="../media/image899.png"/><Relationship Id="rId966" Type="http://schemas.openxmlformats.org/officeDocument/2006/relationships/customXml" Target="../ink/ink4705.xml"/><Relationship Id="rId1291" Type="http://schemas.openxmlformats.org/officeDocument/2006/relationships/customXml" Target="../ink/ink4868.xml"/><Relationship Id="rId1389" Type="http://schemas.openxmlformats.org/officeDocument/2006/relationships/customXml" Target="../ink/ink4917.xml"/><Relationship Id="rId1512" Type="http://schemas.openxmlformats.org/officeDocument/2006/relationships/image" Target="../media/image1274.png"/><Relationship Id="rId1596" Type="http://schemas.openxmlformats.org/officeDocument/2006/relationships/image" Target="../media/image1316.png"/><Relationship Id="rId11" Type="http://schemas.openxmlformats.org/officeDocument/2006/relationships/customXml" Target="../ink/ink4225.xml"/><Relationship Id="rId314" Type="http://schemas.openxmlformats.org/officeDocument/2006/relationships/image" Target="../media/image678.png"/><Relationship Id="rId398" Type="http://schemas.openxmlformats.org/officeDocument/2006/relationships/customXml" Target="../ink/ink4421.xml"/><Relationship Id="rId521" Type="http://schemas.openxmlformats.org/officeDocument/2006/relationships/image" Target="../media/image780.png"/><Relationship Id="rId619" Type="http://schemas.openxmlformats.org/officeDocument/2006/relationships/image" Target="../media/image829.png"/><Relationship Id="rId1151" Type="http://schemas.openxmlformats.org/officeDocument/2006/relationships/customXml" Target="../ink/ink4798.xml"/><Relationship Id="rId1249" Type="http://schemas.openxmlformats.org/officeDocument/2006/relationships/customXml" Target="../ink/ink4847.xml"/><Relationship Id="rId95" Type="http://schemas.openxmlformats.org/officeDocument/2006/relationships/customXml" Target="../ink/ink4267.xml"/><Relationship Id="rId160" Type="http://schemas.openxmlformats.org/officeDocument/2006/relationships/customXml" Target="../ink/ink4300.xml"/><Relationship Id="rId826" Type="http://schemas.openxmlformats.org/officeDocument/2006/relationships/customXml" Target="../ink/ink4635.xml"/><Relationship Id="rId1011" Type="http://schemas.openxmlformats.org/officeDocument/2006/relationships/customXml" Target="../ink/ink4728.xml"/><Relationship Id="rId1109" Type="http://schemas.openxmlformats.org/officeDocument/2006/relationships/customXml" Target="../ink/ink4777.xml"/><Relationship Id="rId1456" Type="http://schemas.openxmlformats.org/officeDocument/2006/relationships/image" Target="../media/image1246.png"/><Relationship Id="rId1663" Type="http://schemas.openxmlformats.org/officeDocument/2006/relationships/customXml" Target="../ink/ink5054.xml"/><Relationship Id="rId258" Type="http://schemas.openxmlformats.org/officeDocument/2006/relationships/customXml" Target="../ink/ink4350.xml"/><Relationship Id="rId465" Type="http://schemas.openxmlformats.org/officeDocument/2006/relationships/image" Target="../media/image752.png"/><Relationship Id="rId672" Type="http://schemas.openxmlformats.org/officeDocument/2006/relationships/customXml" Target="../ink/ink4558.xml"/><Relationship Id="rId1095" Type="http://schemas.openxmlformats.org/officeDocument/2006/relationships/customXml" Target="../ink/ink4770.xml"/><Relationship Id="rId1316" Type="http://schemas.openxmlformats.org/officeDocument/2006/relationships/image" Target="../media/image1176.png"/><Relationship Id="rId1523" Type="http://schemas.openxmlformats.org/officeDocument/2006/relationships/customXml" Target="../ink/ink4984.xml"/><Relationship Id="rId1730" Type="http://schemas.openxmlformats.org/officeDocument/2006/relationships/image" Target="../media/image1383.png"/><Relationship Id="rId22" Type="http://schemas.openxmlformats.org/officeDocument/2006/relationships/image" Target="../media/image537.png"/><Relationship Id="rId118" Type="http://schemas.openxmlformats.org/officeDocument/2006/relationships/image" Target="../media/image584.png"/><Relationship Id="rId325" Type="http://schemas.openxmlformats.org/officeDocument/2006/relationships/customXml" Target="../ink/ink4384.xml"/><Relationship Id="rId532" Type="http://schemas.openxmlformats.org/officeDocument/2006/relationships/customXml" Target="../ink/ink4488.xml"/><Relationship Id="rId977" Type="http://schemas.openxmlformats.org/officeDocument/2006/relationships/image" Target="../media/image1008.png"/><Relationship Id="rId1162" Type="http://schemas.openxmlformats.org/officeDocument/2006/relationships/image" Target="../media/image1099.png"/><Relationship Id="rId171" Type="http://schemas.openxmlformats.org/officeDocument/2006/relationships/image" Target="../media/image609.png"/><Relationship Id="rId837" Type="http://schemas.openxmlformats.org/officeDocument/2006/relationships/image" Target="../media/image938.png"/><Relationship Id="rId1022" Type="http://schemas.openxmlformats.org/officeDocument/2006/relationships/image" Target="../media/image1030.png"/><Relationship Id="rId1467" Type="http://schemas.openxmlformats.org/officeDocument/2006/relationships/customXml" Target="../ink/ink4956.xml"/><Relationship Id="rId1674" Type="http://schemas.openxmlformats.org/officeDocument/2006/relationships/image" Target="../media/image1355.png"/><Relationship Id="rId269" Type="http://schemas.openxmlformats.org/officeDocument/2006/relationships/customXml" Target="../ink/ink4356.xml"/><Relationship Id="rId476" Type="http://schemas.openxmlformats.org/officeDocument/2006/relationships/customXml" Target="../ink/ink4460.xml"/><Relationship Id="rId683" Type="http://schemas.openxmlformats.org/officeDocument/2006/relationships/image" Target="../media/image861.png"/><Relationship Id="rId890" Type="http://schemas.openxmlformats.org/officeDocument/2006/relationships/customXml" Target="../ink/ink4667.xml"/><Relationship Id="rId904" Type="http://schemas.openxmlformats.org/officeDocument/2006/relationships/customXml" Target="../ink/ink4674.xml"/><Relationship Id="rId1327" Type="http://schemas.openxmlformats.org/officeDocument/2006/relationships/customXml" Target="../ink/ink4886.xml"/><Relationship Id="rId1534" Type="http://schemas.openxmlformats.org/officeDocument/2006/relationships/image" Target="../media/image1285.png"/><Relationship Id="rId1741" Type="http://schemas.openxmlformats.org/officeDocument/2006/relationships/customXml" Target="../ink/ink5093.xml"/><Relationship Id="rId33" Type="http://schemas.openxmlformats.org/officeDocument/2006/relationships/customXml" Target="../ink/ink4236.xml"/><Relationship Id="rId129" Type="http://schemas.openxmlformats.org/officeDocument/2006/relationships/customXml" Target="../ink/ink4284.xml"/><Relationship Id="rId336" Type="http://schemas.openxmlformats.org/officeDocument/2006/relationships/image" Target="../media/image689.png"/><Relationship Id="rId543" Type="http://schemas.openxmlformats.org/officeDocument/2006/relationships/image" Target="../media/image791.png"/><Relationship Id="rId988" Type="http://schemas.openxmlformats.org/officeDocument/2006/relationships/customXml" Target="../ink/ink4716.xml"/><Relationship Id="rId1173" Type="http://schemas.openxmlformats.org/officeDocument/2006/relationships/customXml" Target="../ink/ink4809.xml"/><Relationship Id="rId1380" Type="http://schemas.openxmlformats.org/officeDocument/2006/relationships/image" Target="../media/image1208.png"/><Relationship Id="rId1601" Type="http://schemas.openxmlformats.org/officeDocument/2006/relationships/customXml" Target="../ink/ink5023.xml"/><Relationship Id="rId182" Type="http://schemas.openxmlformats.org/officeDocument/2006/relationships/customXml" Target="../ink/ink4311.xml"/><Relationship Id="rId403" Type="http://schemas.openxmlformats.org/officeDocument/2006/relationships/image" Target="../media/image721.png"/><Relationship Id="rId750" Type="http://schemas.openxmlformats.org/officeDocument/2006/relationships/customXml" Target="../ink/ink4597.xml"/><Relationship Id="rId848" Type="http://schemas.openxmlformats.org/officeDocument/2006/relationships/customXml" Target="../ink/ink4646.xml"/><Relationship Id="rId1033" Type="http://schemas.openxmlformats.org/officeDocument/2006/relationships/customXml" Target="../ink/ink4739.xml"/><Relationship Id="rId1478" Type="http://schemas.openxmlformats.org/officeDocument/2006/relationships/image" Target="../media/image1257.png"/><Relationship Id="rId1685" Type="http://schemas.openxmlformats.org/officeDocument/2006/relationships/customXml" Target="../ink/ink5065.xml"/><Relationship Id="rId487" Type="http://schemas.openxmlformats.org/officeDocument/2006/relationships/image" Target="../media/image763.png"/><Relationship Id="rId610" Type="http://schemas.openxmlformats.org/officeDocument/2006/relationships/customXml" Target="../ink/ink4527.xml"/><Relationship Id="rId694" Type="http://schemas.openxmlformats.org/officeDocument/2006/relationships/customXml" Target="../ink/ink4569.xml"/><Relationship Id="rId708" Type="http://schemas.openxmlformats.org/officeDocument/2006/relationships/customXml" Target="../ink/ink4576.xml"/><Relationship Id="rId915" Type="http://schemas.openxmlformats.org/officeDocument/2006/relationships/image" Target="../media/image977.png"/><Relationship Id="rId1240" Type="http://schemas.openxmlformats.org/officeDocument/2006/relationships/image" Target="../media/image1138.png"/><Relationship Id="rId1338" Type="http://schemas.openxmlformats.org/officeDocument/2006/relationships/image" Target="../media/image1187.png"/><Relationship Id="rId1545" Type="http://schemas.openxmlformats.org/officeDocument/2006/relationships/customXml" Target="../ink/ink4995.xml"/><Relationship Id="rId347" Type="http://schemas.openxmlformats.org/officeDocument/2006/relationships/customXml" Target="../ink/ink4395.xml"/><Relationship Id="rId999" Type="http://schemas.openxmlformats.org/officeDocument/2006/relationships/customXml" Target="../ink/ink4722.xml"/><Relationship Id="rId1100" Type="http://schemas.openxmlformats.org/officeDocument/2006/relationships/image" Target="../media/image1068.png"/><Relationship Id="rId1184" Type="http://schemas.openxmlformats.org/officeDocument/2006/relationships/image" Target="../media/image1110.png"/><Relationship Id="rId1405" Type="http://schemas.openxmlformats.org/officeDocument/2006/relationships/customXml" Target="../ink/ink4925.xml"/><Relationship Id="rId1752" Type="http://schemas.openxmlformats.org/officeDocument/2006/relationships/image" Target="../media/image1394.png"/><Relationship Id="rId44" Type="http://schemas.openxmlformats.org/officeDocument/2006/relationships/image" Target="../media/image548.png"/><Relationship Id="rId554" Type="http://schemas.openxmlformats.org/officeDocument/2006/relationships/customXml" Target="../ink/ink4499.xml"/><Relationship Id="rId761" Type="http://schemas.openxmlformats.org/officeDocument/2006/relationships/image" Target="../media/image900.png"/><Relationship Id="rId859" Type="http://schemas.openxmlformats.org/officeDocument/2006/relationships/image" Target="../media/image949.png"/><Relationship Id="rId1391" Type="http://schemas.openxmlformats.org/officeDocument/2006/relationships/customXml" Target="../ink/ink4918.xml"/><Relationship Id="rId1489" Type="http://schemas.openxmlformats.org/officeDocument/2006/relationships/customXml" Target="../ink/ink4967.xml"/><Relationship Id="rId1612" Type="http://schemas.openxmlformats.org/officeDocument/2006/relationships/image" Target="../media/image1324.png"/><Relationship Id="rId1696" Type="http://schemas.openxmlformats.org/officeDocument/2006/relationships/image" Target="../media/image1366.png"/><Relationship Id="rId193" Type="http://schemas.openxmlformats.org/officeDocument/2006/relationships/image" Target="../media/image620.png"/><Relationship Id="rId207" Type="http://schemas.openxmlformats.org/officeDocument/2006/relationships/image" Target="../media/image627.png"/><Relationship Id="rId414" Type="http://schemas.openxmlformats.org/officeDocument/2006/relationships/customXml" Target="../ink/ink4429.xml"/><Relationship Id="rId498" Type="http://schemas.openxmlformats.org/officeDocument/2006/relationships/customXml" Target="../ink/ink4471.xml"/><Relationship Id="rId621" Type="http://schemas.openxmlformats.org/officeDocument/2006/relationships/image" Target="../media/image830.png"/><Relationship Id="rId1044" Type="http://schemas.openxmlformats.org/officeDocument/2006/relationships/image" Target="../media/image1041.png"/><Relationship Id="rId1251" Type="http://schemas.openxmlformats.org/officeDocument/2006/relationships/customXml" Target="../ink/ink4848.xml"/><Relationship Id="rId1349" Type="http://schemas.openxmlformats.org/officeDocument/2006/relationships/customXml" Target="../ink/ink4897.xml"/><Relationship Id="rId260" Type="http://schemas.openxmlformats.org/officeDocument/2006/relationships/customXml" Target="../ink/ink4351.xml"/><Relationship Id="rId719" Type="http://schemas.openxmlformats.org/officeDocument/2006/relationships/image" Target="../media/image879.png"/><Relationship Id="rId926" Type="http://schemas.openxmlformats.org/officeDocument/2006/relationships/customXml" Target="../ink/ink4685.xml"/><Relationship Id="rId1111" Type="http://schemas.openxmlformats.org/officeDocument/2006/relationships/customXml" Target="../ink/ink4778.xml"/><Relationship Id="rId1556" Type="http://schemas.openxmlformats.org/officeDocument/2006/relationships/image" Target="../media/image1296.png"/><Relationship Id="rId1763" Type="http://schemas.openxmlformats.org/officeDocument/2006/relationships/customXml" Target="../ink/ink5104.xml"/><Relationship Id="rId55" Type="http://schemas.openxmlformats.org/officeDocument/2006/relationships/customXml" Target="../ink/ink4247.xml"/><Relationship Id="rId120" Type="http://schemas.openxmlformats.org/officeDocument/2006/relationships/image" Target="../media/image585.png"/><Relationship Id="rId358" Type="http://schemas.openxmlformats.org/officeDocument/2006/relationships/customXml" Target="../ink/ink4401.xml"/><Relationship Id="rId565" Type="http://schemas.openxmlformats.org/officeDocument/2006/relationships/image" Target="../media/image802.png"/><Relationship Id="rId772" Type="http://schemas.openxmlformats.org/officeDocument/2006/relationships/customXml" Target="../ink/ink4608.xml"/><Relationship Id="rId1195" Type="http://schemas.openxmlformats.org/officeDocument/2006/relationships/customXml" Target="../ink/ink4820.xml"/><Relationship Id="rId1209" Type="http://schemas.openxmlformats.org/officeDocument/2006/relationships/customXml" Target="../ink/ink4827.xml"/><Relationship Id="rId1416" Type="http://schemas.openxmlformats.org/officeDocument/2006/relationships/image" Target="../media/image1226.png"/><Relationship Id="rId1623" Type="http://schemas.openxmlformats.org/officeDocument/2006/relationships/customXml" Target="../ink/ink5034.xml"/><Relationship Id="rId218" Type="http://schemas.openxmlformats.org/officeDocument/2006/relationships/customXml" Target="../ink/ink4329.xml"/><Relationship Id="rId425" Type="http://schemas.openxmlformats.org/officeDocument/2006/relationships/image" Target="../media/image732.png"/><Relationship Id="rId632" Type="http://schemas.openxmlformats.org/officeDocument/2006/relationships/customXml" Target="../ink/ink4538.xml"/><Relationship Id="rId1055" Type="http://schemas.openxmlformats.org/officeDocument/2006/relationships/customXml" Target="../ink/ink4750.xml"/><Relationship Id="rId1262" Type="http://schemas.openxmlformats.org/officeDocument/2006/relationships/image" Target="../media/image1149.png"/><Relationship Id="rId271" Type="http://schemas.openxmlformats.org/officeDocument/2006/relationships/customXml" Target="../ink/ink4357.xml"/><Relationship Id="rId937" Type="http://schemas.openxmlformats.org/officeDocument/2006/relationships/image" Target="../media/image988.png"/><Relationship Id="rId1122" Type="http://schemas.openxmlformats.org/officeDocument/2006/relationships/image" Target="../media/image1079.png"/><Relationship Id="rId1567" Type="http://schemas.openxmlformats.org/officeDocument/2006/relationships/customXml" Target="../ink/ink5006.xml"/><Relationship Id="rId1774" Type="http://schemas.openxmlformats.org/officeDocument/2006/relationships/image" Target="../media/image1405.png"/><Relationship Id="rId66" Type="http://schemas.openxmlformats.org/officeDocument/2006/relationships/image" Target="../media/image559.png"/><Relationship Id="rId131" Type="http://schemas.openxmlformats.org/officeDocument/2006/relationships/customXml" Target="../ink/ink4285.xml"/><Relationship Id="rId369" Type="http://schemas.openxmlformats.org/officeDocument/2006/relationships/image" Target="../media/image704.png"/><Relationship Id="rId576" Type="http://schemas.openxmlformats.org/officeDocument/2006/relationships/customXml" Target="../ink/ink4510.xml"/><Relationship Id="rId783" Type="http://schemas.openxmlformats.org/officeDocument/2006/relationships/image" Target="../media/image911.png"/><Relationship Id="rId990" Type="http://schemas.openxmlformats.org/officeDocument/2006/relationships/image" Target="../media/image1014.png"/><Relationship Id="rId1427" Type="http://schemas.openxmlformats.org/officeDocument/2006/relationships/customXml" Target="../ink/ink4936.xml"/><Relationship Id="rId1634" Type="http://schemas.openxmlformats.org/officeDocument/2006/relationships/image" Target="../media/image1335.png"/><Relationship Id="rId229" Type="http://schemas.openxmlformats.org/officeDocument/2006/relationships/image" Target="../media/image637.png"/><Relationship Id="rId436" Type="http://schemas.openxmlformats.org/officeDocument/2006/relationships/customXml" Target="../ink/ink4440.xml"/><Relationship Id="rId643" Type="http://schemas.openxmlformats.org/officeDocument/2006/relationships/image" Target="../media/image841.png"/><Relationship Id="rId1066" Type="http://schemas.openxmlformats.org/officeDocument/2006/relationships/image" Target="../media/image1052.png"/><Relationship Id="rId1273" Type="http://schemas.openxmlformats.org/officeDocument/2006/relationships/customXml" Target="../ink/ink4859.xml"/><Relationship Id="rId1480" Type="http://schemas.openxmlformats.org/officeDocument/2006/relationships/image" Target="../media/image1258.png"/><Relationship Id="rId850" Type="http://schemas.openxmlformats.org/officeDocument/2006/relationships/customXml" Target="../ink/ink4647.xml"/><Relationship Id="rId948" Type="http://schemas.openxmlformats.org/officeDocument/2006/relationships/customXml" Target="../ink/ink4696.xml"/><Relationship Id="rId1133" Type="http://schemas.openxmlformats.org/officeDocument/2006/relationships/customXml" Target="../ink/ink4789.xml"/><Relationship Id="rId1578" Type="http://schemas.openxmlformats.org/officeDocument/2006/relationships/image" Target="../media/image1307.png"/><Relationship Id="rId1701" Type="http://schemas.openxmlformats.org/officeDocument/2006/relationships/customXml" Target="../ink/ink5073.xml"/><Relationship Id="rId1785" Type="http://schemas.openxmlformats.org/officeDocument/2006/relationships/customXml" Target="../ink/ink5115.xml"/><Relationship Id="rId77" Type="http://schemas.openxmlformats.org/officeDocument/2006/relationships/customXml" Target="../ink/ink4258.xml"/><Relationship Id="rId282" Type="http://schemas.openxmlformats.org/officeDocument/2006/relationships/image" Target="../media/image662.png"/><Relationship Id="rId503" Type="http://schemas.openxmlformats.org/officeDocument/2006/relationships/image" Target="../media/image771.png"/><Relationship Id="rId587" Type="http://schemas.openxmlformats.org/officeDocument/2006/relationships/image" Target="../media/image813.png"/><Relationship Id="rId710" Type="http://schemas.openxmlformats.org/officeDocument/2006/relationships/customXml" Target="../ink/ink4577.xml"/><Relationship Id="rId808" Type="http://schemas.openxmlformats.org/officeDocument/2006/relationships/customXml" Target="../ink/ink4626.xml"/><Relationship Id="rId1340" Type="http://schemas.openxmlformats.org/officeDocument/2006/relationships/image" Target="../media/image1188.png"/><Relationship Id="rId1438" Type="http://schemas.openxmlformats.org/officeDocument/2006/relationships/image" Target="../media/image1237.png"/><Relationship Id="rId1645" Type="http://schemas.openxmlformats.org/officeDocument/2006/relationships/customXml" Target="../ink/ink5045.xml"/><Relationship Id="rId8" Type="http://schemas.openxmlformats.org/officeDocument/2006/relationships/image" Target="../media/image530.png"/><Relationship Id="rId142" Type="http://schemas.openxmlformats.org/officeDocument/2006/relationships/customXml" Target="../ink/ink4291.xml"/><Relationship Id="rId447" Type="http://schemas.openxmlformats.org/officeDocument/2006/relationships/image" Target="../media/image743.png"/><Relationship Id="rId794" Type="http://schemas.openxmlformats.org/officeDocument/2006/relationships/customXml" Target="../ink/ink4619.xml"/><Relationship Id="rId1077" Type="http://schemas.openxmlformats.org/officeDocument/2006/relationships/customXml" Target="../ink/ink4761.xml"/><Relationship Id="rId1200" Type="http://schemas.openxmlformats.org/officeDocument/2006/relationships/image" Target="../media/image1118.png"/><Relationship Id="rId654" Type="http://schemas.openxmlformats.org/officeDocument/2006/relationships/customXml" Target="../ink/ink4549.xml"/><Relationship Id="rId861" Type="http://schemas.openxmlformats.org/officeDocument/2006/relationships/image" Target="../media/image950.png"/><Relationship Id="rId959" Type="http://schemas.openxmlformats.org/officeDocument/2006/relationships/image" Target="../media/image999.png"/><Relationship Id="rId1284" Type="http://schemas.openxmlformats.org/officeDocument/2006/relationships/image" Target="../media/image1160.png"/><Relationship Id="rId1491" Type="http://schemas.openxmlformats.org/officeDocument/2006/relationships/customXml" Target="../ink/ink4968.xml"/><Relationship Id="rId1505" Type="http://schemas.openxmlformats.org/officeDocument/2006/relationships/customXml" Target="../ink/ink4975.xml"/><Relationship Id="rId1589" Type="http://schemas.openxmlformats.org/officeDocument/2006/relationships/customXml" Target="../ink/ink5017.xml"/><Relationship Id="rId1712" Type="http://schemas.openxmlformats.org/officeDocument/2006/relationships/image" Target="../media/image1374.png"/><Relationship Id="rId293" Type="http://schemas.openxmlformats.org/officeDocument/2006/relationships/customXml" Target="../ink/ink4368.xml"/><Relationship Id="rId307" Type="http://schemas.openxmlformats.org/officeDocument/2006/relationships/customXml" Target="../ink/ink4375.xml"/><Relationship Id="rId514" Type="http://schemas.openxmlformats.org/officeDocument/2006/relationships/customXml" Target="../ink/ink4479.xml"/><Relationship Id="rId721" Type="http://schemas.openxmlformats.org/officeDocument/2006/relationships/image" Target="../media/image880.png"/><Relationship Id="rId1144" Type="http://schemas.openxmlformats.org/officeDocument/2006/relationships/image" Target="../media/image1090.png"/><Relationship Id="rId1351" Type="http://schemas.openxmlformats.org/officeDocument/2006/relationships/customXml" Target="../ink/ink4898.xml"/><Relationship Id="rId1449" Type="http://schemas.openxmlformats.org/officeDocument/2006/relationships/customXml" Target="../ink/ink4947.xml"/><Relationship Id="rId1796" Type="http://schemas.openxmlformats.org/officeDocument/2006/relationships/image" Target="../media/image527.png"/><Relationship Id="rId88" Type="http://schemas.openxmlformats.org/officeDocument/2006/relationships/image" Target="../media/image569.png"/><Relationship Id="rId153" Type="http://schemas.openxmlformats.org/officeDocument/2006/relationships/image" Target="../media/image601.png"/><Relationship Id="rId360" Type="http://schemas.openxmlformats.org/officeDocument/2006/relationships/customXml" Target="../ink/ink4402.xml"/><Relationship Id="rId598" Type="http://schemas.openxmlformats.org/officeDocument/2006/relationships/customXml" Target="../ink/ink4521.xml"/><Relationship Id="rId819" Type="http://schemas.openxmlformats.org/officeDocument/2006/relationships/image" Target="../media/image929.png"/><Relationship Id="rId1004" Type="http://schemas.openxmlformats.org/officeDocument/2006/relationships/image" Target="../media/image1021.png"/><Relationship Id="rId1211" Type="http://schemas.openxmlformats.org/officeDocument/2006/relationships/customXml" Target="../ink/ink4828.xml"/><Relationship Id="rId1656" Type="http://schemas.openxmlformats.org/officeDocument/2006/relationships/image" Target="../media/image1346.png"/><Relationship Id="rId220" Type="http://schemas.openxmlformats.org/officeDocument/2006/relationships/customXml" Target="../ink/ink4330.xml"/><Relationship Id="rId458" Type="http://schemas.openxmlformats.org/officeDocument/2006/relationships/customXml" Target="../ink/ink4451.xml"/><Relationship Id="rId665" Type="http://schemas.openxmlformats.org/officeDocument/2006/relationships/image" Target="../media/image852.png"/><Relationship Id="rId872" Type="http://schemas.openxmlformats.org/officeDocument/2006/relationships/customXml" Target="../ink/ink4658.xml"/><Relationship Id="rId1088" Type="http://schemas.openxmlformats.org/officeDocument/2006/relationships/image" Target="../media/image1063.png"/><Relationship Id="rId1295" Type="http://schemas.openxmlformats.org/officeDocument/2006/relationships/customXml" Target="../ink/ink4870.xml"/><Relationship Id="rId1309" Type="http://schemas.openxmlformats.org/officeDocument/2006/relationships/customXml" Target="../ink/ink4877.xml"/><Relationship Id="rId1516" Type="http://schemas.openxmlformats.org/officeDocument/2006/relationships/image" Target="../media/image1276.png"/><Relationship Id="rId1723" Type="http://schemas.openxmlformats.org/officeDocument/2006/relationships/customXml" Target="../ink/ink5084.xml"/><Relationship Id="rId15" Type="http://schemas.openxmlformats.org/officeDocument/2006/relationships/customXml" Target="../ink/ink4227.xml"/><Relationship Id="rId318" Type="http://schemas.openxmlformats.org/officeDocument/2006/relationships/image" Target="../media/image680.png"/><Relationship Id="rId525" Type="http://schemas.openxmlformats.org/officeDocument/2006/relationships/image" Target="../media/image782.png"/><Relationship Id="rId732" Type="http://schemas.openxmlformats.org/officeDocument/2006/relationships/customXml" Target="../ink/ink4588.xml"/><Relationship Id="rId1155" Type="http://schemas.openxmlformats.org/officeDocument/2006/relationships/customXml" Target="../ink/ink4800.xml"/><Relationship Id="rId1362" Type="http://schemas.openxmlformats.org/officeDocument/2006/relationships/image" Target="../media/image1199.png"/><Relationship Id="rId99" Type="http://schemas.openxmlformats.org/officeDocument/2006/relationships/customXml" Target="../ink/ink4269.xml"/><Relationship Id="rId164" Type="http://schemas.openxmlformats.org/officeDocument/2006/relationships/customXml" Target="../ink/ink4302.xml"/><Relationship Id="rId371" Type="http://schemas.openxmlformats.org/officeDocument/2006/relationships/image" Target="../media/image705.png"/><Relationship Id="rId1015" Type="http://schemas.openxmlformats.org/officeDocument/2006/relationships/customXml" Target="../ink/ink4730.xml"/><Relationship Id="rId1222" Type="http://schemas.openxmlformats.org/officeDocument/2006/relationships/image" Target="../media/image1129.png"/><Relationship Id="rId1667" Type="http://schemas.openxmlformats.org/officeDocument/2006/relationships/customXml" Target="../ink/ink5056.xml"/><Relationship Id="rId469" Type="http://schemas.openxmlformats.org/officeDocument/2006/relationships/image" Target="../media/image754.png"/><Relationship Id="rId676" Type="http://schemas.openxmlformats.org/officeDocument/2006/relationships/customXml" Target="../ink/ink4560.xml"/><Relationship Id="rId883" Type="http://schemas.openxmlformats.org/officeDocument/2006/relationships/image" Target="../media/image961.png"/><Relationship Id="rId1099" Type="http://schemas.openxmlformats.org/officeDocument/2006/relationships/customXml" Target="../ink/ink4772.xml"/><Relationship Id="rId1527" Type="http://schemas.openxmlformats.org/officeDocument/2006/relationships/customXml" Target="../ink/ink4986.xml"/><Relationship Id="rId1734" Type="http://schemas.openxmlformats.org/officeDocument/2006/relationships/image" Target="../media/image1385.png"/><Relationship Id="rId26" Type="http://schemas.openxmlformats.org/officeDocument/2006/relationships/image" Target="../media/image539.png"/><Relationship Id="rId231" Type="http://schemas.openxmlformats.org/officeDocument/2006/relationships/image" Target="../media/image638.png"/><Relationship Id="rId329" Type="http://schemas.openxmlformats.org/officeDocument/2006/relationships/customXml" Target="../ink/ink4386.xml"/><Relationship Id="rId536" Type="http://schemas.openxmlformats.org/officeDocument/2006/relationships/customXml" Target="../ink/ink4490.xml"/><Relationship Id="rId1166" Type="http://schemas.openxmlformats.org/officeDocument/2006/relationships/image" Target="../media/image1101.png"/><Relationship Id="rId1373" Type="http://schemas.openxmlformats.org/officeDocument/2006/relationships/customXml" Target="../ink/ink4909.xml"/><Relationship Id="rId175" Type="http://schemas.openxmlformats.org/officeDocument/2006/relationships/image" Target="../media/image611.png"/><Relationship Id="rId743" Type="http://schemas.openxmlformats.org/officeDocument/2006/relationships/image" Target="../media/image891.png"/><Relationship Id="rId950" Type="http://schemas.openxmlformats.org/officeDocument/2006/relationships/customXml" Target="../ink/ink4697.xml"/><Relationship Id="rId1026" Type="http://schemas.openxmlformats.org/officeDocument/2006/relationships/image" Target="../media/image1032.png"/><Relationship Id="rId1580" Type="http://schemas.openxmlformats.org/officeDocument/2006/relationships/image" Target="../media/image1308.png"/><Relationship Id="rId1678" Type="http://schemas.openxmlformats.org/officeDocument/2006/relationships/image" Target="../media/image1357.png"/><Relationship Id="rId382" Type="http://schemas.openxmlformats.org/officeDocument/2006/relationships/customXml" Target="../ink/ink4413.xml"/><Relationship Id="rId603" Type="http://schemas.openxmlformats.org/officeDocument/2006/relationships/image" Target="../media/image821.png"/><Relationship Id="rId687" Type="http://schemas.openxmlformats.org/officeDocument/2006/relationships/image" Target="../media/image863.png"/><Relationship Id="rId810" Type="http://schemas.openxmlformats.org/officeDocument/2006/relationships/customXml" Target="../ink/ink4627.xml"/><Relationship Id="rId908" Type="http://schemas.openxmlformats.org/officeDocument/2006/relationships/customXml" Target="../ink/ink4676.xml"/><Relationship Id="rId1233" Type="http://schemas.openxmlformats.org/officeDocument/2006/relationships/customXml" Target="../ink/ink4839.xml"/><Relationship Id="rId1440" Type="http://schemas.openxmlformats.org/officeDocument/2006/relationships/image" Target="../media/image1238.png"/><Relationship Id="rId1538" Type="http://schemas.openxmlformats.org/officeDocument/2006/relationships/image" Target="../media/image1287.png"/><Relationship Id="rId242" Type="http://schemas.openxmlformats.org/officeDocument/2006/relationships/customXml" Target="../ink/ink4341.xml"/><Relationship Id="rId894" Type="http://schemas.openxmlformats.org/officeDocument/2006/relationships/customXml" Target="../ink/ink4669.xml"/><Relationship Id="rId1177" Type="http://schemas.openxmlformats.org/officeDocument/2006/relationships/customXml" Target="../ink/ink4811.xml"/><Relationship Id="rId1300" Type="http://schemas.openxmlformats.org/officeDocument/2006/relationships/image" Target="../media/image1168.png"/><Relationship Id="rId1745" Type="http://schemas.openxmlformats.org/officeDocument/2006/relationships/customXml" Target="../ink/ink5095.xml"/><Relationship Id="rId37" Type="http://schemas.openxmlformats.org/officeDocument/2006/relationships/customXml" Target="../ink/ink4238.xml"/><Relationship Id="rId102" Type="http://schemas.openxmlformats.org/officeDocument/2006/relationships/image" Target="../media/image576.png"/><Relationship Id="rId547" Type="http://schemas.openxmlformats.org/officeDocument/2006/relationships/image" Target="../media/image793.png"/><Relationship Id="rId754" Type="http://schemas.openxmlformats.org/officeDocument/2006/relationships/customXml" Target="../ink/ink4599.xml"/><Relationship Id="rId961" Type="http://schemas.openxmlformats.org/officeDocument/2006/relationships/image" Target="../media/image1000.png"/><Relationship Id="rId1384" Type="http://schemas.openxmlformats.org/officeDocument/2006/relationships/image" Target="../media/image1210.png"/><Relationship Id="rId1591" Type="http://schemas.openxmlformats.org/officeDocument/2006/relationships/customXml" Target="../ink/ink5018.xml"/><Relationship Id="rId1605" Type="http://schemas.openxmlformats.org/officeDocument/2006/relationships/customXml" Target="../ink/ink5025.xml"/><Relationship Id="rId1689" Type="http://schemas.openxmlformats.org/officeDocument/2006/relationships/customXml" Target="../ink/ink5067.xml"/><Relationship Id="rId90" Type="http://schemas.openxmlformats.org/officeDocument/2006/relationships/image" Target="../media/image570.png"/><Relationship Id="rId186" Type="http://schemas.openxmlformats.org/officeDocument/2006/relationships/customXml" Target="../ink/ink4313.xml"/><Relationship Id="rId393" Type="http://schemas.openxmlformats.org/officeDocument/2006/relationships/image" Target="../media/image716.png"/><Relationship Id="rId407" Type="http://schemas.openxmlformats.org/officeDocument/2006/relationships/image" Target="../media/image723.png"/><Relationship Id="rId614" Type="http://schemas.openxmlformats.org/officeDocument/2006/relationships/customXml" Target="../ink/ink4529.xml"/><Relationship Id="rId821" Type="http://schemas.openxmlformats.org/officeDocument/2006/relationships/image" Target="../media/image930.png"/><Relationship Id="rId1037" Type="http://schemas.openxmlformats.org/officeDocument/2006/relationships/customXml" Target="../ink/ink4741.xml"/><Relationship Id="rId1244" Type="http://schemas.openxmlformats.org/officeDocument/2006/relationships/image" Target="../media/image1140.png"/><Relationship Id="rId1451" Type="http://schemas.openxmlformats.org/officeDocument/2006/relationships/customXml" Target="../ink/ink4948.xml"/><Relationship Id="rId253" Type="http://schemas.openxmlformats.org/officeDocument/2006/relationships/image" Target="../media/image649.png"/><Relationship Id="rId460" Type="http://schemas.openxmlformats.org/officeDocument/2006/relationships/customXml" Target="../ink/ink4452.xml"/><Relationship Id="rId698" Type="http://schemas.openxmlformats.org/officeDocument/2006/relationships/customXml" Target="../ink/ink4571.xml"/><Relationship Id="rId919" Type="http://schemas.openxmlformats.org/officeDocument/2006/relationships/image" Target="../media/image979.png"/><Relationship Id="rId1090" Type="http://schemas.openxmlformats.org/officeDocument/2006/relationships/image" Target="../media/image1064.png"/><Relationship Id="rId1104" Type="http://schemas.openxmlformats.org/officeDocument/2006/relationships/image" Target="../media/image1070.png"/><Relationship Id="rId1311" Type="http://schemas.openxmlformats.org/officeDocument/2006/relationships/customXml" Target="../ink/ink4878.xml"/><Relationship Id="rId1549" Type="http://schemas.openxmlformats.org/officeDocument/2006/relationships/customXml" Target="../ink/ink4997.xml"/><Relationship Id="rId1756" Type="http://schemas.openxmlformats.org/officeDocument/2006/relationships/image" Target="../media/image1396.png"/><Relationship Id="rId48" Type="http://schemas.openxmlformats.org/officeDocument/2006/relationships/image" Target="../media/image550.png"/><Relationship Id="rId113" Type="http://schemas.openxmlformats.org/officeDocument/2006/relationships/customXml" Target="../ink/ink4276.xml"/><Relationship Id="rId320" Type="http://schemas.openxmlformats.org/officeDocument/2006/relationships/image" Target="../media/image681.png"/><Relationship Id="rId558" Type="http://schemas.openxmlformats.org/officeDocument/2006/relationships/customXml" Target="../ink/ink4501.xml"/><Relationship Id="rId765" Type="http://schemas.openxmlformats.org/officeDocument/2006/relationships/image" Target="../media/image902.png"/><Relationship Id="rId972" Type="http://schemas.openxmlformats.org/officeDocument/2006/relationships/customXml" Target="../ink/ink4708.xml"/><Relationship Id="rId1188" Type="http://schemas.openxmlformats.org/officeDocument/2006/relationships/image" Target="../media/image1112.png"/><Relationship Id="rId1395" Type="http://schemas.openxmlformats.org/officeDocument/2006/relationships/customXml" Target="../ink/ink4920.xml"/><Relationship Id="rId1409" Type="http://schemas.openxmlformats.org/officeDocument/2006/relationships/customXml" Target="../ink/ink4927.xml"/><Relationship Id="rId1616" Type="http://schemas.openxmlformats.org/officeDocument/2006/relationships/image" Target="../media/image1326.png"/><Relationship Id="rId197" Type="http://schemas.openxmlformats.org/officeDocument/2006/relationships/image" Target="../media/image622.png"/><Relationship Id="rId418" Type="http://schemas.openxmlformats.org/officeDocument/2006/relationships/customXml" Target="../ink/ink4431.xml"/><Relationship Id="rId625" Type="http://schemas.openxmlformats.org/officeDocument/2006/relationships/image" Target="../media/image832.png"/><Relationship Id="rId832" Type="http://schemas.openxmlformats.org/officeDocument/2006/relationships/customXml" Target="../ink/ink4638.xml"/><Relationship Id="rId1048" Type="http://schemas.openxmlformats.org/officeDocument/2006/relationships/image" Target="../media/image1043.png"/><Relationship Id="rId1255" Type="http://schemas.openxmlformats.org/officeDocument/2006/relationships/customXml" Target="../ink/ink4850.xml"/><Relationship Id="rId1462" Type="http://schemas.openxmlformats.org/officeDocument/2006/relationships/image" Target="../media/image1249.png"/><Relationship Id="rId264" Type="http://schemas.openxmlformats.org/officeDocument/2006/relationships/customXml" Target="../ink/ink4353.xml"/><Relationship Id="rId471" Type="http://schemas.openxmlformats.org/officeDocument/2006/relationships/image" Target="../media/image755.png"/><Relationship Id="rId1115" Type="http://schemas.openxmlformats.org/officeDocument/2006/relationships/customXml" Target="../ink/ink4780.xml"/><Relationship Id="rId1322" Type="http://schemas.openxmlformats.org/officeDocument/2006/relationships/image" Target="../media/image1179.png"/><Relationship Id="rId1767" Type="http://schemas.openxmlformats.org/officeDocument/2006/relationships/customXml" Target="../ink/ink5106.xml"/><Relationship Id="rId59" Type="http://schemas.openxmlformats.org/officeDocument/2006/relationships/customXml" Target="../ink/ink4249.xml"/><Relationship Id="rId124" Type="http://schemas.openxmlformats.org/officeDocument/2006/relationships/image" Target="../media/image587.png"/><Relationship Id="rId569" Type="http://schemas.openxmlformats.org/officeDocument/2006/relationships/image" Target="../media/image804.png"/><Relationship Id="rId776" Type="http://schemas.openxmlformats.org/officeDocument/2006/relationships/customXml" Target="../ink/ink4610.xml"/><Relationship Id="rId983" Type="http://schemas.openxmlformats.org/officeDocument/2006/relationships/image" Target="../media/image1011.png"/><Relationship Id="rId1199" Type="http://schemas.openxmlformats.org/officeDocument/2006/relationships/customXml" Target="../ink/ink4822.xml"/><Relationship Id="rId1627" Type="http://schemas.openxmlformats.org/officeDocument/2006/relationships/customXml" Target="../ink/ink5036.xml"/><Relationship Id="rId331" Type="http://schemas.openxmlformats.org/officeDocument/2006/relationships/customXml" Target="../ink/ink4387.xml"/><Relationship Id="rId429" Type="http://schemas.openxmlformats.org/officeDocument/2006/relationships/image" Target="../media/image734.png"/><Relationship Id="rId636" Type="http://schemas.openxmlformats.org/officeDocument/2006/relationships/customXml" Target="../ink/ink4540.xml"/><Relationship Id="rId1059" Type="http://schemas.openxmlformats.org/officeDocument/2006/relationships/customXml" Target="../ink/ink4752.xml"/><Relationship Id="rId1266" Type="http://schemas.openxmlformats.org/officeDocument/2006/relationships/image" Target="../media/image1151.png"/><Relationship Id="rId1473" Type="http://schemas.openxmlformats.org/officeDocument/2006/relationships/customXml" Target="../ink/ink4959.xml"/><Relationship Id="rId843" Type="http://schemas.openxmlformats.org/officeDocument/2006/relationships/image" Target="../media/image941.png"/><Relationship Id="rId1126" Type="http://schemas.openxmlformats.org/officeDocument/2006/relationships/image" Target="../media/image1081.png"/><Relationship Id="rId1680" Type="http://schemas.openxmlformats.org/officeDocument/2006/relationships/image" Target="../media/image1358.png"/><Relationship Id="rId1778" Type="http://schemas.openxmlformats.org/officeDocument/2006/relationships/image" Target="../media/image1407.png"/><Relationship Id="rId275" Type="http://schemas.openxmlformats.org/officeDocument/2006/relationships/customXml" Target="../ink/ink4359.xml"/><Relationship Id="rId482" Type="http://schemas.openxmlformats.org/officeDocument/2006/relationships/customXml" Target="../ink/ink4463.xml"/><Relationship Id="rId703" Type="http://schemas.openxmlformats.org/officeDocument/2006/relationships/image" Target="../media/image871.png"/><Relationship Id="rId910" Type="http://schemas.openxmlformats.org/officeDocument/2006/relationships/customXml" Target="../ink/ink4677.xml"/><Relationship Id="rId1333" Type="http://schemas.openxmlformats.org/officeDocument/2006/relationships/customXml" Target="../ink/ink4889.xml"/><Relationship Id="rId1540" Type="http://schemas.openxmlformats.org/officeDocument/2006/relationships/image" Target="../media/image1288.png"/><Relationship Id="rId1638" Type="http://schemas.openxmlformats.org/officeDocument/2006/relationships/image" Target="../media/image1337.png"/><Relationship Id="rId135" Type="http://schemas.openxmlformats.org/officeDocument/2006/relationships/image" Target="../media/image592.png"/><Relationship Id="rId342" Type="http://schemas.openxmlformats.org/officeDocument/2006/relationships/image" Target="../media/image692.png"/><Relationship Id="rId787" Type="http://schemas.openxmlformats.org/officeDocument/2006/relationships/image" Target="../media/image913.png"/><Relationship Id="rId994" Type="http://schemas.openxmlformats.org/officeDocument/2006/relationships/image" Target="../media/image1016.png"/><Relationship Id="rId1400" Type="http://schemas.openxmlformats.org/officeDocument/2006/relationships/image" Target="../media/image1218.png"/><Relationship Id="rId202" Type="http://schemas.openxmlformats.org/officeDocument/2006/relationships/customXml" Target="../ink/ink4321.xml"/><Relationship Id="rId647" Type="http://schemas.openxmlformats.org/officeDocument/2006/relationships/image" Target="../media/image843.png"/><Relationship Id="rId854" Type="http://schemas.openxmlformats.org/officeDocument/2006/relationships/customXml" Target="../ink/ink4649.xml"/><Relationship Id="rId1277" Type="http://schemas.openxmlformats.org/officeDocument/2006/relationships/customXml" Target="../ink/ink4861.xml"/><Relationship Id="rId1484" Type="http://schemas.openxmlformats.org/officeDocument/2006/relationships/image" Target="../media/image1260.png"/><Relationship Id="rId1691" Type="http://schemas.openxmlformats.org/officeDocument/2006/relationships/customXml" Target="../ink/ink5068.xml"/><Relationship Id="rId1705" Type="http://schemas.openxmlformats.org/officeDocument/2006/relationships/customXml" Target="../ink/ink5075.xml"/><Relationship Id="rId286" Type="http://schemas.openxmlformats.org/officeDocument/2006/relationships/image" Target="../media/image664.png"/><Relationship Id="rId493" Type="http://schemas.openxmlformats.org/officeDocument/2006/relationships/image" Target="../media/image766.png"/><Relationship Id="rId507" Type="http://schemas.openxmlformats.org/officeDocument/2006/relationships/image" Target="../media/image773.png"/><Relationship Id="rId714" Type="http://schemas.openxmlformats.org/officeDocument/2006/relationships/customXml" Target="../ink/ink4579.xml"/><Relationship Id="rId921" Type="http://schemas.openxmlformats.org/officeDocument/2006/relationships/image" Target="../media/image980.png"/><Relationship Id="rId1137" Type="http://schemas.openxmlformats.org/officeDocument/2006/relationships/customXml" Target="../ink/ink4791.xml"/><Relationship Id="rId1344" Type="http://schemas.openxmlformats.org/officeDocument/2006/relationships/image" Target="../media/image1190.png"/><Relationship Id="rId1551" Type="http://schemas.openxmlformats.org/officeDocument/2006/relationships/customXml" Target="../ink/ink4998.xml"/><Relationship Id="rId1789" Type="http://schemas.openxmlformats.org/officeDocument/2006/relationships/customXml" Target="../ink/ink5117.xml"/><Relationship Id="rId50" Type="http://schemas.openxmlformats.org/officeDocument/2006/relationships/image" Target="../media/image551.png"/><Relationship Id="rId146" Type="http://schemas.openxmlformats.org/officeDocument/2006/relationships/customXml" Target="../ink/ink4293.xml"/><Relationship Id="rId353" Type="http://schemas.openxmlformats.org/officeDocument/2006/relationships/image" Target="../media/image697.png"/><Relationship Id="rId560" Type="http://schemas.openxmlformats.org/officeDocument/2006/relationships/customXml" Target="../ink/ink4502.xml"/><Relationship Id="rId798" Type="http://schemas.openxmlformats.org/officeDocument/2006/relationships/customXml" Target="../ink/ink4621.xml"/><Relationship Id="rId1190" Type="http://schemas.openxmlformats.org/officeDocument/2006/relationships/image" Target="../media/image1113.png"/><Relationship Id="rId1204" Type="http://schemas.openxmlformats.org/officeDocument/2006/relationships/image" Target="../media/image1120.png"/><Relationship Id="rId1411" Type="http://schemas.openxmlformats.org/officeDocument/2006/relationships/customXml" Target="../ink/ink4928.xml"/><Relationship Id="rId1649" Type="http://schemas.openxmlformats.org/officeDocument/2006/relationships/customXml" Target="../ink/ink5047.xml"/><Relationship Id="rId213" Type="http://schemas.openxmlformats.org/officeDocument/2006/relationships/image" Target="../media/image629.png"/><Relationship Id="rId420" Type="http://schemas.openxmlformats.org/officeDocument/2006/relationships/customXml" Target="../ink/ink4432.xml"/><Relationship Id="rId658" Type="http://schemas.openxmlformats.org/officeDocument/2006/relationships/customXml" Target="../ink/ink4551.xml"/><Relationship Id="rId865" Type="http://schemas.openxmlformats.org/officeDocument/2006/relationships/image" Target="../media/image952.png"/><Relationship Id="rId1050" Type="http://schemas.openxmlformats.org/officeDocument/2006/relationships/image" Target="../media/image1044.png"/><Relationship Id="rId1288" Type="http://schemas.openxmlformats.org/officeDocument/2006/relationships/image" Target="../media/image1162.png"/><Relationship Id="rId1495" Type="http://schemas.openxmlformats.org/officeDocument/2006/relationships/customXml" Target="../ink/ink4970.xml"/><Relationship Id="rId1509" Type="http://schemas.openxmlformats.org/officeDocument/2006/relationships/customXml" Target="../ink/ink4977.xml"/><Relationship Id="rId1716" Type="http://schemas.openxmlformats.org/officeDocument/2006/relationships/image" Target="../media/image1376.png"/><Relationship Id="rId297" Type="http://schemas.openxmlformats.org/officeDocument/2006/relationships/customXml" Target="../ink/ink4370.xml"/><Relationship Id="rId518" Type="http://schemas.openxmlformats.org/officeDocument/2006/relationships/customXml" Target="../ink/ink4481.xml"/><Relationship Id="rId725" Type="http://schemas.openxmlformats.org/officeDocument/2006/relationships/image" Target="../media/image882.png"/><Relationship Id="rId932" Type="http://schemas.openxmlformats.org/officeDocument/2006/relationships/customXml" Target="../ink/ink4688.xml"/><Relationship Id="rId1148" Type="http://schemas.openxmlformats.org/officeDocument/2006/relationships/image" Target="../media/image1092.png"/><Relationship Id="rId1355" Type="http://schemas.openxmlformats.org/officeDocument/2006/relationships/customXml" Target="../ink/ink4900.xml"/><Relationship Id="rId1562" Type="http://schemas.openxmlformats.org/officeDocument/2006/relationships/image" Target="../media/image1299.png"/><Relationship Id="rId157" Type="http://schemas.openxmlformats.org/officeDocument/2006/relationships/image" Target="../media/image602.png"/><Relationship Id="rId364" Type="http://schemas.openxmlformats.org/officeDocument/2006/relationships/customXml" Target="../ink/ink4404.xml"/><Relationship Id="rId1008" Type="http://schemas.openxmlformats.org/officeDocument/2006/relationships/image" Target="../media/image1023.png"/><Relationship Id="rId1215" Type="http://schemas.openxmlformats.org/officeDocument/2006/relationships/customXml" Target="../ink/ink4830.xml"/><Relationship Id="rId1422" Type="http://schemas.openxmlformats.org/officeDocument/2006/relationships/image" Target="../media/image1229.png"/><Relationship Id="rId61" Type="http://schemas.openxmlformats.org/officeDocument/2006/relationships/customXml" Target="../ink/ink4250.xml"/><Relationship Id="rId571" Type="http://schemas.openxmlformats.org/officeDocument/2006/relationships/image" Target="../media/image805.png"/><Relationship Id="rId669" Type="http://schemas.openxmlformats.org/officeDocument/2006/relationships/image" Target="../media/image854.png"/><Relationship Id="rId876" Type="http://schemas.openxmlformats.org/officeDocument/2006/relationships/customXml" Target="../ink/ink4660.xml"/><Relationship Id="rId1299" Type="http://schemas.openxmlformats.org/officeDocument/2006/relationships/customXml" Target="../ink/ink4872.xml"/><Relationship Id="rId1727" Type="http://schemas.openxmlformats.org/officeDocument/2006/relationships/customXml" Target="../ink/ink5086.xml"/><Relationship Id="rId19" Type="http://schemas.openxmlformats.org/officeDocument/2006/relationships/customXml" Target="../ink/ink4229.xml"/><Relationship Id="rId224" Type="http://schemas.openxmlformats.org/officeDocument/2006/relationships/customXml" Target="../ink/ink4332.xml"/><Relationship Id="rId431" Type="http://schemas.openxmlformats.org/officeDocument/2006/relationships/image" Target="../media/image735.png"/><Relationship Id="rId529" Type="http://schemas.openxmlformats.org/officeDocument/2006/relationships/image" Target="../media/image784.png"/><Relationship Id="rId736" Type="http://schemas.openxmlformats.org/officeDocument/2006/relationships/customXml" Target="../ink/ink4590.xml"/><Relationship Id="rId1061" Type="http://schemas.openxmlformats.org/officeDocument/2006/relationships/customXml" Target="../ink/ink4753.xml"/><Relationship Id="rId1159" Type="http://schemas.openxmlformats.org/officeDocument/2006/relationships/customXml" Target="../ink/ink4802.xml"/><Relationship Id="rId1366" Type="http://schemas.openxmlformats.org/officeDocument/2006/relationships/image" Target="../media/image1201.png"/><Relationship Id="rId168" Type="http://schemas.openxmlformats.org/officeDocument/2006/relationships/customXml" Target="../ink/ink4304.xml"/><Relationship Id="rId943" Type="http://schemas.openxmlformats.org/officeDocument/2006/relationships/image" Target="../media/image991.png"/><Relationship Id="rId1019" Type="http://schemas.openxmlformats.org/officeDocument/2006/relationships/customXml" Target="../ink/ink4732.xml"/><Relationship Id="rId1573" Type="http://schemas.openxmlformats.org/officeDocument/2006/relationships/customXml" Target="../ink/ink5009.xml"/><Relationship Id="rId1780" Type="http://schemas.openxmlformats.org/officeDocument/2006/relationships/image" Target="../media/image1408.png"/><Relationship Id="rId72" Type="http://schemas.openxmlformats.org/officeDocument/2006/relationships/image" Target="../media/image562.png"/><Relationship Id="rId375" Type="http://schemas.openxmlformats.org/officeDocument/2006/relationships/image" Target="../media/image707.png"/><Relationship Id="rId582" Type="http://schemas.openxmlformats.org/officeDocument/2006/relationships/customXml" Target="../ink/ink4513.xml"/><Relationship Id="rId803" Type="http://schemas.openxmlformats.org/officeDocument/2006/relationships/image" Target="../media/image921.png"/><Relationship Id="rId1226" Type="http://schemas.openxmlformats.org/officeDocument/2006/relationships/image" Target="../media/image1131.png"/><Relationship Id="rId1433" Type="http://schemas.openxmlformats.org/officeDocument/2006/relationships/customXml" Target="../ink/ink4939.xml"/><Relationship Id="rId1640" Type="http://schemas.openxmlformats.org/officeDocument/2006/relationships/image" Target="../media/image1338.png"/><Relationship Id="rId1738" Type="http://schemas.openxmlformats.org/officeDocument/2006/relationships/image" Target="../media/image1387.png"/><Relationship Id="rId3" Type="http://schemas.openxmlformats.org/officeDocument/2006/relationships/customXml" Target="../ink/ink4221.xml"/><Relationship Id="rId235" Type="http://schemas.openxmlformats.org/officeDocument/2006/relationships/image" Target="../media/image640.png"/><Relationship Id="rId442" Type="http://schemas.openxmlformats.org/officeDocument/2006/relationships/customXml" Target="../ink/ink4443.xml"/><Relationship Id="rId887" Type="http://schemas.openxmlformats.org/officeDocument/2006/relationships/image" Target="../media/image963.png"/><Relationship Id="rId1072" Type="http://schemas.openxmlformats.org/officeDocument/2006/relationships/image" Target="../media/image1055.png"/><Relationship Id="rId1500" Type="http://schemas.openxmlformats.org/officeDocument/2006/relationships/image" Target="../media/image1268.png"/><Relationship Id="rId302" Type="http://schemas.openxmlformats.org/officeDocument/2006/relationships/image" Target="../media/image672.png"/><Relationship Id="rId747" Type="http://schemas.openxmlformats.org/officeDocument/2006/relationships/image" Target="../media/image893.png"/><Relationship Id="rId954" Type="http://schemas.openxmlformats.org/officeDocument/2006/relationships/customXml" Target="../ink/ink4699.xml"/><Relationship Id="rId1377" Type="http://schemas.openxmlformats.org/officeDocument/2006/relationships/customXml" Target="../ink/ink4911.xml"/><Relationship Id="rId1584" Type="http://schemas.openxmlformats.org/officeDocument/2006/relationships/image" Target="../media/image1310.png"/><Relationship Id="rId1791" Type="http://schemas.openxmlformats.org/officeDocument/2006/relationships/customXml" Target="../ink/ink5118.xml"/><Relationship Id="rId83" Type="http://schemas.openxmlformats.org/officeDocument/2006/relationships/customXml" Target="../ink/ink4261.xml"/><Relationship Id="rId179" Type="http://schemas.openxmlformats.org/officeDocument/2006/relationships/image" Target="../media/image613.png"/><Relationship Id="rId386" Type="http://schemas.openxmlformats.org/officeDocument/2006/relationships/customXml" Target="../ink/ink4415.xml"/><Relationship Id="rId593" Type="http://schemas.openxmlformats.org/officeDocument/2006/relationships/image" Target="../media/image816.png"/><Relationship Id="rId607" Type="http://schemas.openxmlformats.org/officeDocument/2006/relationships/image" Target="../media/image823.png"/><Relationship Id="rId814" Type="http://schemas.openxmlformats.org/officeDocument/2006/relationships/customXml" Target="../ink/ink4629.xml"/><Relationship Id="rId1237" Type="http://schemas.openxmlformats.org/officeDocument/2006/relationships/customXml" Target="../ink/ink4841.xml"/><Relationship Id="rId1444" Type="http://schemas.openxmlformats.org/officeDocument/2006/relationships/image" Target="../media/image1240.png"/><Relationship Id="rId1651" Type="http://schemas.openxmlformats.org/officeDocument/2006/relationships/customXml" Target="../ink/ink5048.xml"/><Relationship Id="rId246" Type="http://schemas.openxmlformats.org/officeDocument/2006/relationships/customXml" Target="../ink/ink4343.xml"/><Relationship Id="rId453" Type="http://schemas.openxmlformats.org/officeDocument/2006/relationships/image" Target="../media/image746.png"/><Relationship Id="rId660" Type="http://schemas.openxmlformats.org/officeDocument/2006/relationships/customXml" Target="../ink/ink4552.xml"/><Relationship Id="rId898" Type="http://schemas.openxmlformats.org/officeDocument/2006/relationships/customXml" Target="../ink/ink4671.xml"/><Relationship Id="rId1083" Type="http://schemas.openxmlformats.org/officeDocument/2006/relationships/customXml" Target="../ink/ink4764.xml"/><Relationship Id="rId1290" Type="http://schemas.openxmlformats.org/officeDocument/2006/relationships/image" Target="../media/image1163.png"/><Relationship Id="rId1304" Type="http://schemas.openxmlformats.org/officeDocument/2006/relationships/image" Target="../media/image1170.png"/><Relationship Id="rId1511" Type="http://schemas.openxmlformats.org/officeDocument/2006/relationships/customXml" Target="../ink/ink4978.xml"/><Relationship Id="rId1749" Type="http://schemas.openxmlformats.org/officeDocument/2006/relationships/customXml" Target="../ink/ink5097.xml"/><Relationship Id="rId106" Type="http://schemas.openxmlformats.org/officeDocument/2006/relationships/image" Target="../media/image578.png"/><Relationship Id="rId313" Type="http://schemas.openxmlformats.org/officeDocument/2006/relationships/customXml" Target="../ink/ink4378.xml"/><Relationship Id="rId758" Type="http://schemas.openxmlformats.org/officeDocument/2006/relationships/customXml" Target="../ink/ink4601.xml"/><Relationship Id="rId965" Type="http://schemas.openxmlformats.org/officeDocument/2006/relationships/image" Target="../media/image1002.png"/><Relationship Id="rId1150" Type="http://schemas.openxmlformats.org/officeDocument/2006/relationships/image" Target="../media/image1093.png"/><Relationship Id="rId1388" Type="http://schemas.openxmlformats.org/officeDocument/2006/relationships/image" Target="../media/image1212.png"/><Relationship Id="rId1595" Type="http://schemas.openxmlformats.org/officeDocument/2006/relationships/customXml" Target="../ink/ink5020.xml"/><Relationship Id="rId1609" Type="http://schemas.openxmlformats.org/officeDocument/2006/relationships/customXml" Target="../ink/ink5027.xml"/><Relationship Id="rId10" Type="http://schemas.openxmlformats.org/officeDocument/2006/relationships/image" Target="../media/image531.png"/><Relationship Id="rId94" Type="http://schemas.openxmlformats.org/officeDocument/2006/relationships/image" Target="../media/image572.png"/><Relationship Id="rId397" Type="http://schemas.openxmlformats.org/officeDocument/2006/relationships/image" Target="../media/image718.png"/><Relationship Id="rId520" Type="http://schemas.openxmlformats.org/officeDocument/2006/relationships/customXml" Target="../ink/ink4482.xml"/><Relationship Id="rId618" Type="http://schemas.openxmlformats.org/officeDocument/2006/relationships/customXml" Target="../ink/ink4531.xml"/><Relationship Id="rId825" Type="http://schemas.openxmlformats.org/officeDocument/2006/relationships/image" Target="../media/image932.png"/><Relationship Id="rId1248" Type="http://schemas.openxmlformats.org/officeDocument/2006/relationships/image" Target="../media/image1142.png"/><Relationship Id="rId1455" Type="http://schemas.openxmlformats.org/officeDocument/2006/relationships/customXml" Target="../ink/ink4950.xml"/><Relationship Id="rId1662" Type="http://schemas.openxmlformats.org/officeDocument/2006/relationships/image" Target="../media/image1349.png"/><Relationship Id="rId257" Type="http://schemas.openxmlformats.org/officeDocument/2006/relationships/customXml" Target="../ink/ink4349.xml"/><Relationship Id="rId464" Type="http://schemas.openxmlformats.org/officeDocument/2006/relationships/customXml" Target="../ink/ink4454.xml"/><Relationship Id="rId1010" Type="http://schemas.openxmlformats.org/officeDocument/2006/relationships/image" Target="../media/image1024.png"/><Relationship Id="rId1094" Type="http://schemas.openxmlformats.org/officeDocument/2006/relationships/image" Target="../media/image1066.png"/><Relationship Id="rId1108" Type="http://schemas.openxmlformats.org/officeDocument/2006/relationships/image" Target="../media/image1072.png"/><Relationship Id="rId1315" Type="http://schemas.openxmlformats.org/officeDocument/2006/relationships/customXml" Target="../ink/ink4880.xml"/><Relationship Id="rId117" Type="http://schemas.openxmlformats.org/officeDocument/2006/relationships/customXml" Target="../ink/ink4278.xml"/><Relationship Id="rId671" Type="http://schemas.openxmlformats.org/officeDocument/2006/relationships/image" Target="../media/image855.png"/><Relationship Id="rId769" Type="http://schemas.openxmlformats.org/officeDocument/2006/relationships/image" Target="../media/image904.png"/><Relationship Id="rId976" Type="http://schemas.openxmlformats.org/officeDocument/2006/relationships/customXml" Target="../ink/ink4710.xml"/><Relationship Id="rId1399" Type="http://schemas.openxmlformats.org/officeDocument/2006/relationships/customXml" Target="../ink/ink4922.xml"/><Relationship Id="rId324" Type="http://schemas.openxmlformats.org/officeDocument/2006/relationships/image" Target="../media/image683.png"/><Relationship Id="rId531" Type="http://schemas.openxmlformats.org/officeDocument/2006/relationships/image" Target="../media/image785.png"/><Relationship Id="rId629" Type="http://schemas.openxmlformats.org/officeDocument/2006/relationships/image" Target="../media/image834.png"/><Relationship Id="rId1161" Type="http://schemas.openxmlformats.org/officeDocument/2006/relationships/customXml" Target="../ink/ink4803.xml"/><Relationship Id="rId1259" Type="http://schemas.openxmlformats.org/officeDocument/2006/relationships/customXml" Target="../ink/ink4852.xml"/><Relationship Id="rId1466" Type="http://schemas.openxmlformats.org/officeDocument/2006/relationships/image" Target="../media/image1251.png"/><Relationship Id="rId836" Type="http://schemas.openxmlformats.org/officeDocument/2006/relationships/customXml" Target="../ink/ink4640.xml"/><Relationship Id="rId1021" Type="http://schemas.openxmlformats.org/officeDocument/2006/relationships/customXml" Target="../ink/ink4733.xml"/><Relationship Id="rId1119" Type="http://schemas.openxmlformats.org/officeDocument/2006/relationships/customXml" Target="../ink/ink4782.xml"/><Relationship Id="rId1673" Type="http://schemas.openxmlformats.org/officeDocument/2006/relationships/customXml" Target="../ink/ink5059.xml"/><Relationship Id="rId903" Type="http://schemas.openxmlformats.org/officeDocument/2006/relationships/image" Target="../media/image971.png"/><Relationship Id="rId1326" Type="http://schemas.openxmlformats.org/officeDocument/2006/relationships/image" Target="../media/image1181.png"/><Relationship Id="rId1533" Type="http://schemas.openxmlformats.org/officeDocument/2006/relationships/customXml" Target="../ink/ink4989.xml"/><Relationship Id="rId1740" Type="http://schemas.openxmlformats.org/officeDocument/2006/relationships/image" Target="../media/image1388.png"/><Relationship Id="rId32" Type="http://schemas.openxmlformats.org/officeDocument/2006/relationships/image" Target="../media/image542.png"/><Relationship Id="rId1600" Type="http://schemas.openxmlformats.org/officeDocument/2006/relationships/image" Target="../media/image1318.png"/><Relationship Id="rId181" Type="http://schemas.openxmlformats.org/officeDocument/2006/relationships/image" Target="../media/image614.png"/><Relationship Id="rId279" Type="http://schemas.openxmlformats.org/officeDocument/2006/relationships/customXml" Target="../ink/ink4361.xml"/><Relationship Id="rId486" Type="http://schemas.openxmlformats.org/officeDocument/2006/relationships/customXml" Target="../ink/ink4465.xml"/><Relationship Id="rId693" Type="http://schemas.openxmlformats.org/officeDocument/2006/relationships/image" Target="../media/image866.png"/><Relationship Id="rId139" Type="http://schemas.openxmlformats.org/officeDocument/2006/relationships/image" Target="../media/image594.png"/><Relationship Id="rId346" Type="http://schemas.openxmlformats.org/officeDocument/2006/relationships/image" Target="../media/image694.png"/><Relationship Id="rId553" Type="http://schemas.openxmlformats.org/officeDocument/2006/relationships/image" Target="../media/image796.png"/><Relationship Id="rId760" Type="http://schemas.openxmlformats.org/officeDocument/2006/relationships/customXml" Target="../ink/ink4602.xml"/><Relationship Id="rId998" Type="http://schemas.openxmlformats.org/officeDocument/2006/relationships/image" Target="../media/image1018.png"/><Relationship Id="rId1183" Type="http://schemas.openxmlformats.org/officeDocument/2006/relationships/customXml" Target="../ink/ink4814.xml"/><Relationship Id="rId1390" Type="http://schemas.openxmlformats.org/officeDocument/2006/relationships/image" Target="../media/image1213.png"/><Relationship Id="rId206" Type="http://schemas.openxmlformats.org/officeDocument/2006/relationships/customXml" Target="../ink/ink4323.xml"/><Relationship Id="rId413" Type="http://schemas.openxmlformats.org/officeDocument/2006/relationships/image" Target="../media/image726.png"/><Relationship Id="rId858" Type="http://schemas.openxmlformats.org/officeDocument/2006/relationships/customXml" Target="../ink/ink4651.xml"/><Relationship Id="rId1043" Type="http://schemas.openxmlformats.org/officeDocument/2006/relationships/customXml" Target="../ink/ink4744.xml"/><Relationship Id="rId1488" Type="http://schemas.openxmlformats.org/officeDocument/2006/relationships/image" Target="../media/image1262.png"/><Relationship Id="rId1695" Type="http://schemas.openxmlformats.org/officeDocument/2006/relationships/customXml" Target="../ink/ink5070.xml"/><Relationship Id="rId620" Type="http://schemas.openxmlformats.org/officeDocument/2006/relationships/customXml" Target="../ink/ink4532.xml"/><Relationship Id="rId718" Type="http://schemas.openxmlformats.org/officeDocument/2006/relationships/customXml" Target="../ink/ink4581.xml"/><Relationship Id="rId925" Type="http://schemas.openxmlformats.org/officeDocument/2006/relationships/image" Target="../media/image982.png"/><Relationship Id="rId1250" Type="http://schemas.openxmlformats.org/officeDocument/2006/relationships/image" Target="../media/image1143.png"/><Relationship Id="rId1348" Type="http://schemas.openxmlformats.org/officeDocument/2006/relationships/image" Target="../media/image1192.png"/><Relationship Id="rId1555" Type="http://schemas.openxmlformats.org/officeDocument/2006/relationships/customXml" Target="../ink/ink5000.xml"/><Relationship Id="rId1762" Type="http://schemas.openxmlformats.org/officeDocument/2006/relationships/image" Target="../media/image1399.png"/><Relationship Id="rId1110" Type="http://schemas.openxmlformats.org/officeDocument/2006/relationships/image" Target="../media/image1073.png"/><Relationship Id="rId1208" Type="http://schemas.openxmlformats.org/officeDocument/2006/relationships/image" Target="../media/image1122.png"/><Relationship Id="rId1415" Type="http://schemas.openxmlformats.org/officeDocument/2006/relationships/customXml" Target="../ink/ink4930.xml"/><Relationship Id="rId54" Type="http://schemas.openxmlformats.org/officeDocument/2006/relationships/image" Target="../media/image553.png"/><Relationship Id="rId1622" Type="http://schemas.openxmlformats.org/officeDocument/2006/relationships/image" Target="../media/image1329.png"/><Relationship Id="rId270" Type="http://schemas.openxmlformats.org/officeDocument/2006/relationships/image" Target="../media/image656.png"/><Relationship Id="rId130" Type="http://schemas.openxmlformats.org/officeDocument/2006/relationships/image" Target="../media/image590.png"/><Relationship Id="rId368" Type="http://schemas.openxmlformats.org/officeDocument/2006/relationships/customXml" Target="../ink/ink4406.xml"/><Relationship Id="rId575" Type="http://schemas.openxmlformats.org/officeDocument/2006/relationships/image" Target="../media/image807.png"/><Relationship Id="rId782" Type="http://schemas.openxmlformats.org/officeDocument/2006/relationships/customXml" Target="../ink/ink4613.xml"/><Relationship Id="rId228" Type="http://schemas.openxmlformats.org/officeDocument/2006/relationships/customXml" Target="../ink/ink4334.xml"/><Relationship Id="rId435" Type="http://schemas.openxmlformats.org/officeDocument/2006/relationships/image" Target="../media/image737.png"/><Relationship Id="rId642" Type="http://schemas.openxmlformats.org/officeDocument/2006/relationships/customXml" Target="../ink/ink4543.xml"/><Relationship Id="rId1065" Type="http://schemas.openxmlformats.org/officeDocument/2006/relationships/customXml" Target="../ink/ink4755.xml"/><Relationship Id="rId1272" Type="http://schemas.openxmlformats.org/officeDocument/2006/relationships/image" Target="../media/image1154.png"/><Relationship Id="rId502" Type="http://schemas.openxmlformats.org/officeDocument/2006/relationships/customXml" Target="../ink/ink4473.xml"/><Relationship Id="rId947" Type="http://schemas.openxmlformats.org/officeDocument/2006/relationships/image" Target="../media/image993.png"/><Relationship Id="rId1132" Type="http://schemas.openxmlformats.org/officeDocument/2006/relationships/image" Target="../media/image1084.png"/><Relationship Id="rId1577" Type="http://schemas.openxmlformats.org/officeDocument/2006/relationships/customXml" Target="../ink/ink5011.xml"/><Relationship Id="rId1784" Type="http://schemas.openxmlformats.org/officeDocument/2006/relationships/image" Target="../media/image1410.png"/><Relationship Id="rId76" Type="http://schemas.openxmlformats.org/officeDocument/2006/relationships/image" Target="../media/image564.png"/><Relationship Id="rId807" Type="http://schemas.openxmlformats.org/officeDocument/2006/relationships/image" Target="../media/image923.png"/><Relationship Id="rId1437" Type="http://schemas.openxmlformats.org/officeDocument/2006/relationships/customXml" Target="../ink/ink4941.xml"/><Relationship Id="rId1644" Type="http://schemas.openxmlformats.org/officeDocument/2006/relationships/image" Target="../media/image1340.png"/><Relationship Id="rId1504" Type="http://schemas.openxmlformats.org/officeDocument/2006/relationships/image" Target="../media/image1270.png"/><Relationship Id="rId1711" Type="http://schemas.openxmlformats.org/officeDocument/2006/relationships/customXml" Target="../ink/ink5078.xml"/><Relationship Id="rId292" Type="http://schemas.openxmlformats.org/officeDocument/2006/relationships/image" Target="../media/image667.png"/><Relationship Id="rId597" Type="http://schemas.openxmlformats.org/officeDocument/2006/relationships/image" Target="../media/image818.png"/><Relationship Id="rId152" Type="http://schemas.openxmlformats.org/officeDocument/2006/relationships/customXml" Target="../ink/ink4296.xml"/><Relationship Id="rId457" Type="http://schemas.openxmlformats.org/officeDocument/2006/relationships/image" Target="../media/image748.png"/><Relationship Id="rId1087" Type="http://schemas.openxmlformats.org/officeDocument/2006/relationships/customXml" Target="../ink/ink4766.xml"/><Relationship Id="rId1294" Type="http://schemas.openxmlformats.org/officeDocument/2006/relationships/image" Target="../media/image1165.png"/><Relationship Id="rId664" Type="http://schemas.openxmlformats.org/officeDocument/2006/relationships/customXml" Target="../ink/ink4554.xml"/><Relationship Id="rId871" Type="http://schemas.openxmlformats.org/officeDocument/2006/relationships/image" Target="../media/image955.png"/><Relationship Id="rId969" Type="http://schemas.openxmlformats.org/officeDocument/2006/relationships/image" Target="../media/image1004.png"/><Relationship Id="rId1599" Type="http://schemas.openxmlformats.org/officeDocument/2006/relationships/customXml" Target="../ink/ink5022.xml"/><Relationship Id="rId317" Type="http://schemas.openxmlformats.org/officeDocument/2006/relationships/customXml" Target="../ink/ink4380.xml"/><Relationship Id="rId524" Type="http://schemas.openxmlformats.org/officeDocument/2006/relationships/customXml" Target="../ink/ink4484.xml"/><Relationship Id="rId731" Type="http://schemas.openxmlformats.org/officeDocument/2006/relationships/image" Target="../media/image885.png"/><Relationship Id="rId1154" Type="http://schemas.openxmlformats.org/officeDocument/2006/relationships/image" Target="../media/image1095.png"/><Relationship Id="rId1361" Type="http://schemas.openxmlformats.org/officeDocument/2006/relationships/customXml" Target="../ink/ink4903.xml"/><Relationship Id="rId1459" Type="http://schemas.openxmlformats.org/officeDocument/2006/relationships/customXml" Target="../ink/ink4952.xml"/><Relationship Id="rId98" Type="http://schemas.openxmlformats.org/officeDocument/2006/relationships/image" Target="../media/image574.png"/><Relationship Id="rId829" Type="http://schemas.openxmlformats.org/officeDocument/2006/relationships/image" Target="../media/image934.png"/><Relationship Id="rId1014" Type="http://schemas.openxmlformats.org/officeDocument/2006/relationships/image" Target="../media/image1026.png"/><Relationship Id="rId1221" Type="http://schemas.openxmlformats.org/officeDocument/2006/relationships/customXml" Target="../ink/ink4833.xml"/><Relationship Id="rId1666" Type="http://schemas.openxmlformats.org/officeDocument/2006/relationships/image" Target="../media/image1351.png"/><Relationship Id="rId1319" Type="http://schemas.openxmlformats.org/officeDocument/2006/relationships/customXml" Target="../ink/ink4882.xml"/><Relationship Id="rId1526" Type="http://schemas.openxmlformats.org/officeDocument/2006/relationships/image" Target="../media/image1281.png"/><Relationship Id="rId1733" Type="http://schemas.openxmlformats.org/officeDocument/2006/relationships/customXml" Target="../ink/ink5089.xml"/><Relationship Id="rId25" Type="http://schemas.openxmlformats.org/officeDocument/2006/relationships/customXml" Target="../ink/ink4232.xml"/><Relationship Id="rId174" Type="http://schemas.openxmlformats.org/officeDocument/2006/relationships/customXml" Target="../ink/ink4307.xml"/><Relationship Id="rId381" Type="http://schemas.openxmlformats.org/officeDocument/2006/relationships/image" Target="../media/image710.png"/><Relationship Id="rId241" Type="http://schemas.openxmlformats.org/officeDocument/2006/relationships/image" Target="../media/image643.png"/><Relationship Id="rId479" Type="http://schemas.openxmlformats.org/officeDocument/2006/relationships/image" Target="../media/image759.png"/><Relationship Id="rId686" Type="http://schemas.openxmlformats.org/officeDocument/2006/relationships/customXml" Target="../ink/ink4565.xml"/><Relationship Id="rId893" Type="http://schemas.openxmlformats.org/officeDocument/2006/relationships/image" Target="../media/image966.png"/><Relationship Id="rId339" Type="http://schemas.openxmlformats.org/officeDocument/2006/relationships/customXml" Target="../ink/ink4391.xml"/><Relationship Id="rId546" Type="http://schemas.openxmlformats.org/officeDocument/2006/relationships/customXml" Target="../ink/ink4495.xml"/><Relationship Id="rId753" Type="http://schemas.openxmlformats.org/officeDocument/2006/relationships/image" Target="../media/image896.png"/><Relationship Id="rId1176" Type="http://schemas.openxmlformats.org/officeDocument/2006/relationships/image" Target="../media/image1106.png"/><Relationship Id="rId1383" Type="http://schemas.openxmlformats.org/officeDocument/2006/relationships/customXml" Target="../ink/ink4914.xml"/><Relationship Id="rId101" Type="http://schemas.openxmlformats.org/officeDocument/2006/relationships/customXml" Target="../ink/ink4270.xml"/><Relationship Id="rId406" Type="http://schemas.openxmlformats.org/officeDocument/2006/relationships/customXml" Target="../ink/ink4425.xml"/><Relationship Id="rId960" Type="http://schemas.openxmlformats.org/officeDocument/2006/relationships/customXml" Target="../ink/ink4702.xml"/><Relationship Id="rId1036" Type="http://schemas.openxmlformats.org/officeDocument/2006/relationships/image" Target="../media/image1037.png"/><Relationship Id="rId1243" Type="http://schemas.openxmlformats.org/officeDocument/2006/relationships/customXml" Target="../ink/ink4844.xml"/><Relationship Id="rId1590" Type="http://schemas.openxmlformats.org/officeDocument/2006/relationships/image" Target="../media/image1313.png"/><Relationship Id="rId1688" Type="http://schemas.openxmlformats.org/officeDocument/2006/relationships/image" Target="../media/image1362.png"/><Relationship Id="rId613" Type="http://schemas.openxmlformats.org/officeDocument/2006/relationships/image" Target="../media/image826.png"/><Relationship Id="rId820" Type="http://schemas.openxmlformats.org/officeDocument/2006/relationships/customXml" Target="../ink/ink4632.xml"/><Relationship Id="rId918" Type="http://schemas.openxmlformats.org/officeDocument/2006/relationships/customXml" Target="../ink/ink4681.xml"/><Relationship Id="rId1450" Type="http://schemas.openxmlformats.org/officeDocument/2006/relationships/image" Target="../media/image1243.png"/><Relationship Id="rId1548" Type="http://schemas.openxmlformats.org/officeDocument/2006/relationships/image" Target="../media/image1292.png"/><Relationship Id="rId1755" Type="http://schemas.openxmlformats.org/officeDocument/2006/relationships/customXml" Target="../ink/ink5100.xml"/><Relationship Id="rId1103" Type="http://schemas.openxmlformats.org/officeDocument/2006/relationships/customXml" Target="../ink/ink4774.xml"/><Relationship Id="rId1310" Type="http://schemas.openxmlformats.org/officeDocument/2006/relationships/image" Target="../media/image1173.png"/><Relationship Id="rId1408" Type="http://schemas.openxmlformats.org/officeDocument/2006/relationships/image" Target="../media/image1222.png"/><Relationship Id="rId47" Type="http://schemas.openxmlformats.org/officeDocument/2006/relationships/customXml" Target="../ink/ink4243.xml"/><Relationship Id="rId1615" Type="http://schemas.openxmlformats.org/officeDocument/2006/relationships/customXml" Target="../ink/ink5030.xml"/><Relationship Id="rId196" Type="http://schemas.openxmlformats.org/officeDocument/2006/relationships/customXml" Target="../ink/ink4318.xml"/><Relationship Id="rId263" Type="http://schemas.openxmlformats.org/officeDocument/2006/relationships/image" Target="../media/image653.png"/><Relationship Id="rId470" Type="http://schemas.openxmlformats.org/officeDocument/2006/relationships/customXml" Target="../ink/ink4457.xml"/><Relationship Id="rId123" Type="http://schemas.openxmlformats.org/officeDocument/2006/relationships/customXml" Target="../ink/ink4281.xml"/><Relationship Id="rId330" Type="http://schemas.openxmlformats.org/officeDocument/2006/relationships/image" Target="../media/image686.png"/><Relationship Id="rId568" Type="http://schemas.openxmlformats.org/officeDocument/2006/relationships/customXml" Target="../ink/ink4506.xml"/><Relationship Id="rId775" Type="http://schemas.openxmlformats.org/officeDocument/2006/relationships/image" Target="../media/image907.png"/><Relationship Id="rId982" Type="http://schemas.openxmlformats.org/officeDocument/2006/relationships/customXml" Target="../ink/ink4713.xml"/><Relationship Id="rId1198" Type="http://schemas.openxmlformats.org/officeDocument/2006/relationships/image" Target="../media/image1117.png"/><Relationship Id="rId428" Type="http://schemas.openxmlformats.org/officeDocument/2006/relationships/customXml" Target="../ink/ink4436.xml"/><Relationship Id="rId635" Type="http://schemas.openxmlformats.org/officeDocument/2006/relationships/image" Target="../media/image837.png"/><Relationship Id="rId842" Type="http://schemas.openxmlformats.org/officeDocument/2006/relationships/customXml" Target="../ink/ink4643.xml"/><Relationship Id="rId1058" Type="http://schemas.openxmlformats.org/officeDocument/2006/relationships/image" Target="../media/image1048.png"/><Relationship Id="rId1265" Type="http://schemas.openxmlformats.org/officeDocument/2006/relationships/customXml" Target="../ink/ink4855.xml"/><Relationship Id="rId1472" Type="http://schemas.openxmlformats.org/officeDocument/2006/relationships/image" Target="../media/image1254.png"/><Relationship Id="rId702" Type="http://schemas.openxmlformats.org/officeDocument/2006/relationships/customXml" Target="../ink/ink4573.xml"/><Relationship Id="rId1125" Type="http://schemas.openxmlformats.org/officeDocument/2006/relationships/customXml" Target="../ink/ink4785.xml"/><Relationship Id="rId1332" Type="http://schemas.openxmlformats.org/officeDocument/2006/relationships/image" Target="../media/image1184.png"/><Relationship Id="rId1777" Type="http://schemas.openxmlformats.org/officeDocument/2006/relationships/customXml" Target="../ink/ink5111.xml"/><Relationship Id="rId69" Type="http://schemas.openxmlformats.org/officeDocument/2006/relationships/customXml" Target="../ink/ink4254.xml"/><Relationship Id="rId1637" Type="http://schemas.openxmlformats.org/officeDocument/2006/relationships/customXml" Target="../ink/ink5041.xml"/><Relationship Id="rId1704" Type="http://schemas.openxmlformats.org/officeDocument/2006/relationships/image" Target="../media/image1370.png"/><Relationship Id="rId285" Type="http://schemas.openxmlformats.org/officeDocument/2006/relationships/customXml" Target="../ink/ink4364.xml"/><Relationship Id="rId492" Type="http://schemas.openxmlformats.org/officeDocument/2006/relationships/customXml" Target="../ink/ink4468.xml"/><Relationship Id="rId797" Type="http://schemas.openxmlformats.org/officeDocument/2006/relationships/image" Target="../media/image918.png"/><Relationship Id="rId145" Type="http://schemas.openxmlformats.org/officeDocument/2006/relationships/image" Target="../media/image597.png"/><Relationship Id="rId352" Type="http://schemas.openxmlformats.org/officeDocument/2006/relationships/customXml" Target="../ink/ink4398.xml"/><Relationship Id="rId1287" Type="http://schemas.openxmlformats.org/officeDocument/2006/relationships/customXml" Target="../ink/ink4866.xml"/><Relationship Id="rId212" Type="http://schemas.openxmlformats.org/officeDocument/2006/relationships/customXml" Target="../ink/ink4326.xml"/><Relationship Id="rId657" Type="http://schemas.openxmlformats.org/officeDocument/2006/relationships/image" Target="../media/image848.png"/><Relationship Id="rId864" Type="http://schemas.openxmlformats.org/officeDocument/2006/relationships/customXml" Target="../ink/ink4654.xml"/><Relationship Id="rId1494" Type="http://schemas.openxmlformats.org/officeDocument/2006/relationships/image" Target="../media/image1265.png"/><Relationship Id="rId517" Type="http://schemas.openxmlformats.org/officeDocument/2006/relationships/image" Target="../media/image778.png"/><Relationship Id="rId724" Type="http://schemas.openxmlformats.org/officeDocument/2006/relationships/customXml" Target="../ink/ink4584.xml"/><Relationship Id="rId931" Type="http://schemas.openxmlformats.org/officeDocument/2006/relationships/image" Target="../media/image985.png"/><Relationship Id="rId1147" Type="http://schemas.openxmlformats.org/officeDocument/2006/relationships/customXml" Target="../ink/ink4796.xml"/><Relationship Id="rId1354" Type="http://schemas.openxmlformats.org/officeDocument/2006/relationships/image" Target="../media/image1195.png"/><Relationship Id="rId1561" Type="http://schemas.openxmlformats.org/officeDocument/2006/relationships/customXml" Target="../ink/ink5003.xml"/><Relationship Id="rId60" Type="http://schemas.openxmlformats.org/officeDocument/2006/relationships/image" Target="../media/image556.png"/><Relationship Id="rId1007" Type="http://schemas.openxmlformats.org/officeDocument/2006/relationships/customXml" Target="../ink/ink4726.xml"/><Relationship Id="rId1214" Type="http://schemas.openxmlformats.org/officeDocument/2006/relationships/image" Target="../media/image1125.png"/><Relationship Id="rId1421" Type="http://schemas.openxmlformats.org/officeDocument/2006/relationships/customXml" Target="../ink/ink4933.xml"/><Relationship Id="rId1659" Type="http://schemas.openxmlformats.org/officeDocument/2006/relationships/customXml" Target="../ink/ink5052.xml"/><Relationship Id="rId1519" Type="http://schemas.openxmlformats.org/officeDocument/2006/relationships/customXml" Target="../ink/ink4982.xml"/><Relationship Id="rId1726" Type="http://schemas.openxmlformats.org/officeDocument/2006/relationships/image" Target="../media/image1381.png"/><Relationship Id="rId18" Type="http://schemas.openxmlformats.org/officeDocument/2006/relationships/image" Target="../media/image535.png"/><Relationship Id="rId167" Type="http://schemas.openxmlformats.org/officeDocument/2006/relationships/image" Target="../media/image607.png"/><Relationship Id="rId374" Type="http://schemas.openxmlformats.org/officeDocument/2006/relationships/customXml" Target="../ink/ink4409.xml"/><Relationship Id="rId581" Type="http://schemas.openxmlformats.org/officeDocument/2006/relationships/image" Target="../media/image810.png"/><Relationship Id="rId234" Type="http://schemas.openxmlformats.org/officeDocument/2006/relationships/customXml" Target="../ink/ink4337.xml"/><Relationship Id="rId679" Type="http://schemas.openxmlformats.org/officeDocument/2006/relationships/image" Target="../media/image859.png"/><Relationship Id="rId886" Type="http://schemas.openxmlformats.org/officeDocument/2006/relationships/customXml" Target="../ink/ink4665.xml"/><Relationship Id="rId2" Type="http://schemas.openxmlformats.org/officeDocument/2006/relationships/image" Target="../media/image96.emf"/><Relationship Id="rId441" Type="http://schemas.openxmlformats.org/officeDocument/2006/relationships/image" Target="../media/image740.png"/><Relationship Id="rId539" Type="http://schemas.openxmlformats.org/officeDocument/2006/relationships/image" Target="../media/image789.png"/><Relationship Id="rId746" Type="http://schemas.openxmlformats.org/officeDocument/2006/relationships/customXml" Target="../ink/ink4595.xml"/><Relationship Id="rId1071" Type="http://schemas.openxmlformats.org/officeDocument/2006/relationships/customXml" Target="../ink/ink4758.xml"/><Relationship Id="rId1169" Type="http://schemas.openxmlformats.org/officeDocument/2006/relationships/customXml" Target="../ink/ink4807.xml"/><Relationship Id="rId1376" Type="http://schemas.openxmlformats.org/officeDocument/2006/relationships/image" Target="../media/image1206.png"/><Relationship Id="rId1583" Type="http://schemas.openxmlformats.org/officeDocument/2006/relationships/customXml" Target="../ink/ink5014.xml"/><Relationship Id="rId301" Type="http://schemas.openxmlformats.org/officeDocument/2006/relationships/customXml" Target="../ink/ink4372.xml"/><Relationship Id="rId953" Type="http://schemas.openxmlformats.org/officeDocument/2006/relationships/image" Target="../media/image996.png"/><Relationship Id="rId1029" Type="http://schemas.openxmlformats.org/officeDocument/2006/relationships/customXml" Target="../ink/ink4737.xml"/><Relationship Id="rId1236" Type="http://schemas.openxmlformats.org/officeDocument/2006/relationships/image" Target="../media/image1136.png"/><Relationship Id="rId1790" Type="http://schemas.openxmlformats.org/officeDocument/2006/relationships/image" Target="../media/image1413.png"/><Relationship Id="rId82" Type="http://schemas.openxmlformats.org/officeDocument/2006/relationships/image" Target="../media/image566.png"/><Relationship Id="rId606" Type="http://schemas.openxmlformats.org/officeDocument/2006/relationships/customXml" Target="../ink/ink4525.xml"/><Relationship Id="rId813" Type="http://schemas.openxmlformats.org/officeDocument/2006/relationships/image" Target="../media/image926.png"/><Relationship Id="rId1443" Type="http://schemas.openxmlformats.org/officeDocument/2006/relationships/customXml" Target="../ink/ink4944.xml"/><Relationship Id="rId1650" Type="http://schemas.openxmlformats.org/officeDocument/2006/relationships/image" Target="../media/image1343.png"/><Relationship Id="rId1748" Type="http://schemas.openxmlformats.org/officeDocument/2006/relationships/image" Target="../media/image1392.png"/><Relationship Id="rId1303" Type="http://schemas.openxmlformats.org/officeDocument/2006/relationships/customXml" Target="../ink/ink4874.xml"/><Relationship Id="rId1510" Type="http://schemas.openxmlformats.org/officeDocument/2006/relationships/image" Target="../media/image1273.png"/><Relationship Id="rId1608" Type="http://schemas.openxmlformats.org/officeDocument/2006/relationships/image" Target="../media/image1322.png"/><Relationship Id="rId189" Type="http://schemas.openxmlformats.org/officeDocument/2006/relationships/image" Target="../media/image618.png"/><Relationship Id="rId396" Type="http://schemas.openxmlformats.org/officeDocument/2006/relationships/customXml" Target="../ink/ink4420.xml"/><Relationship Id="rId256" Type="http://schemas.openxmlformats.org/officeDocument/2006/relationships/image" Target="../media/image650.png"/><Relationship Id="rId463" Type="http://schemas.openxmlformats.org/officeDocument/2006/relationships/image" Target="../media/image751.png"/><Relationship Id="rId670" Type="http://schemas.openxmlformats.org/officeDocument/2006/relationships/customXml" Target="../ink/ink4557.xml"/><Relationship Id="rId1093" Type="http://schemas.openxmlformats.org/officeDocument/2006/relationships/customXml" Target="../ink/ink4769.xml"/><Relationship Id="rId116" Type="http://schemas.openxmlformats.org/officeDocument/2006/relationships/image" Target="../media/image583.png"/><Relationship Id="rId323" Type="http://schemas.openxmlformats.org/officeDocument/2006/relationships/customXml" Target="../ink/ink4383.xml"/><Relationship Id="rId530" Type="http://schemas.openxmlformats.org/officeDocument/2006/relationships/customXml" Target="../ink/ink4487.xml"/><Relationship Id="rId768" Type="http://schemas.openxmlformats.org/officeDocument/2006/relationships/customXml" Target="../ink/ink4606.xml"/><Relationship Id="rId975" Type="http://schemas.openxmlformats.org/officeDocument/2006/relationships/image" Target="../media/image1007.png"/><Relationship Id="rId1160" Type="http://schemas.openxmlformats.org/officeDocument/2006/relationships/image" Target="../media/image1098.png"/><Relationship Id="rId1398" Type="http://schemas.openxmlformats.org/officeDocument/2006/relationships/image" Target="../media/image1217.png"/><Relationship Id="rId628" Type="http://schemas.openxmlformats.org/officeDocument/2006/relationships/customXml" Target="../ink/ink4536.xml"/><Relationship Id="rId835" Type="http://schemas.openxmlformats.org/officeDocument/2006/relationships/image" Target="../media/image937.png"/><Relationship Id="rId1258" Type="http://schemas.openxmlformats.org/officeDocument/2006/relationships/image" Target="../media/image1147.png"/><Relationship Id="rId1465" Type="http://schemas.openxmlformats.org/officeDocument/2006/relationships/customXml" Target="../ink/ink4955.xml"/><Relationship Id="rId1672" Type="http://schemas.openxmlformats.org/officeDocument/2006/relationships/image" Target="../media/image1354.png"/><Relationship Id="rId1020" Type="http://schemas.openxmlformats.org/officeDocument/2006/relationships/image" Target="../media/image1029.png"/><Relationship Id="rId1118" Type="http://schemas.openxmlformats.org/officeDocument/2006/relationships/image" Target="../media/image1077.png"/><Relationship Id="rId1325" Type="http://schemas.openxmlformats.org/officeDocument/2006/relationships/customXml" Target="../ink/ink4885.xml"/><Relationship Id="rId1532" Type="http://schemas.openxmlformats.org/officeDocument/2006/relationships/image" Target="../media/image1284.png"/><Relationship Id="rId902" Type="http://schemas.openxmlformats.org/officeDocument/2006/relationships/customXml" Target="../ink/ink4673.xml"/><Relationship Id="rId31" Type="http://schemas.openxmlformats.org/officeDocument/2006/relationships/customXml" Target="../ink/ink4235.xml"/><Relationship Id="rId180" Type="http://schemas.openxmlformats.org/officeDocument/2006/relationships/customXml" Target="../ink/ink4310.xml"/><Relationship Id="rId278" Type="http://schemas.openxmlformats.org/officeDocument/2006/relationships/image" Target="../media/image660.png"/><Relationship Id="rId485" Type="http://schemas.openxmlformats.org/officeDocument/2006/relationships/image" Target="../media/image762.png"/><Relationship Id="rId692" Type="http://schemas.openxmlformats.org/officeDocument/2006/relationships/customXml" Target="../ink/ink4568.xml"/><Relationship Id="rId138" Type="http://schemas.openxmlformats.org/officeDocument/2006/relationships/customXml" Target="../ink/ink4289.xml"/><Relationship Id="rId345" Type="http://schemas.openxmlformats.org/officeDocument/2006/relationships/customXml" Target="../ink/ink4394.xml"/><Relationship Id="rId552" Type="http://schemas.openxmlformats.org/officeDocument/2006/relationships/customXml" Target="../ink/ink4498.xml"/><Relationship Id="rId997" Type="http://schemas.openxmlformats.org/officeDocument/2006/relationships/customXml" Target="../ink/ink4721.xml"/><Relationship Id="rId1182" Type="http://schemas.openxmlformats.org/officeDocument/2006/relationships/image" Target="../media/image1109.png"/><Relationship Id="rId205" Type="http://schemas.openxmlformats.org/officeDocument/2006/relationships/image" Target="../media/image626.png"/><Relationship Id="rId412" Type="http://schemas.openxmlformats.org/officeDocument/2006/relationships/customXml" Target="../ink/ink4428.xml"/><Relationship Id="rId857" Type="http://schemas.openxmlformats.org/officeDocument/2006/relationships/image" Target="../media/image948.png"/><Relationship Id="rId1042" Type="http://schemas.openxmlformats.org/officeDocument/2006/relationships/image" Target="../media/image1040.png"/><Relationship Id="rId1487" Type="http://schemas.openxmlformats.org/officeDocument/2006/relationships/customXml" Target="../ink/ink4966.xml"/><Relationship Id="rId1694" Type="http://schemas.openxmlformats.org/officeDocument/2006/relationships/image" Target="../media/image1365.png"/><Relationship Id="rId717" Type="http://schemas.openxmlformats.org/officeDocument/2006/relationships/image" Target="../media/image878.png"/><Relationship Id="rId924" Type="http://schemas.openxmlformats.org/officeDocument/2006/relationships/customXml" Target="../ink/ink4684.xml"/><Relationship Id="rId1347" Type="http://schemas.openxmlformats.org/officeDocument/2006/relationships/customXml" Target="../ink/ink4896.xml"/><Relationship Id="rId1554" Type="http://schemas.openxmlformats.org/officeDocument/2006/relationships/image" Target="../media/image1295.png"/><Relationship Id="rId1761" Type="http://schemas.openxmlformats.org/officeDocument/2006/relationships/customXml" Target="../ink/ink5103.xml"/><Relationship Id="rId53" Type="http://schemas.openxmlformats.org/officeDocument/2006/relationships/customXml" Target="../ink/ink4246.xml"/><Relationship Id="rId1207" Type="http://schemas.openxmlformats.org/officeDocument/2006/relationships/customXml" Target="../ink/ink4826.xml"/><Relationship Id="rId1414" Type="http://schemas.openxmlformats.org/officeDocument/2006/relationships/image" Target="../media/image1225.png"/><Relationship Id="rId1621" Type="http://schemas.openxmlformats.org/officeDocument/2006/relationships/customXml" Target="../ink/ink5033.xml"/><Relationship Id="rId1719" Type="http://schemas.openxmlformats.org/officeDocument/2006/relationships/customXml" Target="../ink/ink5082.xml"/><Relationship Id="rId367" Type="http://schemas.openxmlformats.org/officeDocument/2006/relationships/image" Target="../media/image703.png"/><Relationship Id="rId574" Type="http://schemas.openxmlformats.org/officeDocument/2006/relationships/customXml" Target="../ink/ink4509.xml"/><Relationship Id="rId227" Type="http://schemas.openxmlformats.org/officeDocument/2006/relationships/image" Target="../media/image636.png"/><Relationship Id="rId781" Type="http://schemas.openxmlformats.org/officeDocument/2006/relationships/image" Target="../media/image910.png"/><Relationship Id="rId879" Type="http://schemas.openxmlformats.org/officeDocument/2006/relationships/image" Target="../media/image959.png"/><Relationship Id="rId434" Type="http://schemas.openxmlformats.org/officeDocument/2006/relationships/customXml" Target="../ink/ink4439.xml"/><Relationship Id="rId641" Type="http://schemas.openxmlformats.org/officeDocument/2006/relationships/image" Target="../media/image840.png"/><Relationship Id="rId739" Type="http://schemas.openxmlformats.org/officeDocument/2006/relationships/image" Target="../media/image889.png"/><Relationship Id="rId1064" Type="http://schemas.openxmlformats.org/officeDocument/2006/relationships/image" Target="../media/image1051.png"/><Relationship Id="rId1271" Type="http://schemas.openxmlformats.org/officeDocument/2006/relationships/customXml" Target="../ink/ink4858.xml"/><Relationship Id="rId1369" Type="http://schemas.openxmlformats.org/officeDocument/2006/relationships/customXml" Target="../ink/ink4907.xml"/><Relationship Id="rId1576" Type="http://schemas.openxmlformats.org/officeDocument/2006/relationships/image" Target="../media/image1306.png"/><Relationship Id="rId501" Type="http://schemas.openxmlformats.org/officeDocument/2006/relationships/image" Target="../media/image770.png"/><Relationship Id="rId946" Type="http://schemas.openxmlformats.org/officeDocument/2006/relationships/customXml" Target="../ink/ink4695.xml"/><Relationship Id="rId1131" Type="http://schemas.openxmlformats.org/officeDocument/2006/relationships/customXml" Target="../ink/ink4788.xml"/><Relationship Id="rId1229" Type="http://schemas.openxmlformats.org/officeDocument/2006/relationships/customXml" Target="../ink/ink4837.xml"/><Relationship Id="rId1783" Type="http://schemas.openxmlformats.org/officeDocument/2006/relationships/customXml" Target="../ink/ink5114.xml"/><Relationship Id="rId75" Type="http://schemas.openxmlformats.org/officeDocument/2006/relationships/customXml" Target="../ink/ink4257.xml"/><Relationship Id="rId806" Type="http://schemas.openxmlformats.org/officeDocument/2006/relationships/customXml" Target="../ink/ink4625.xml"/><Relationship Id="rId1436" Type="http://schemas.openxmlformats.org/officeDocument/2006/relationships/image" Target="../media/image1236.png"/><Relationship Id="rId1643" Type="http://schemas.openxmlformats.org/officeDocument/2006/relationships/customXml" Target="../ink/ink5044.xml"/><Relationship Id="rId1503" Type="http://schemas.openxmlformats.org/officeDocument/2006/relationships/customXml" Target="../ink/ink4974.xml"/><Relationship Id="rId1710" Type="http://schemas.openxmlformats.org/officeDocument/2006/relationships/image" Target="../media/image1373.png"/><Relationship Id="rId291" Type="http://schemas.openxmlformats.org/officeDocument/2006/relationships/customXml" Target="../ink/ink4367.xml"/><Relationship Id="rId151" Type="http://schemas.openxmlformats.org/officeDocument/2006/relationships/image" Target="../media/image600.png"/><Relationship Id="rId389" Type="http://schemas.openxmlformats.org/officeDocument/2006/relationships/image" Target="../media/image714.png"/><Relationship Id="rId596" Type="http://schemas.openxmlformats.org/officeDocument/2006/relationships/customXml" Target="../ink/ink4520.xml"/><Relationship Id="rId249" Type="http://schemas.openxmlformats.org/officeDocument/2006/relationships/image" Target="../media/image647.png"/><Relationship Id="rId456" Type="http://schemas.openxmlformats.org/officeDocument/2006/relationships/customXml" Target="../ink/ink4450.xml"/><Relationship Id="rId663" Type="http://schemas.openxmlformats.org/officeDocument/2006/relationships/image" Target="../media/image851.png"/><Relationship Id="rId870" Type="http://schemas.openxmlformats.org/officeDocument/2006/relationships/customXml" Target="../ink/ink4657.xml"/><Relationship Id="rId1086" Type="http://schemas.openxmlformats.org/officeDocument/2006/relationships/image" Target="../media/image1062.png"/><Relationship Id="rId1293" Type="http://schemas.openxmlformats.org/officeDocument/2006/relationships/customXml" Target="../ink/ink4869.xml"/><Relationship Id="rId109" Type="http://schemas.openxmlformats.org/officeDocument/2006/relationships/customXml" Target="../ink/ink4274.xml"/><Relationship Id="rId316" Type="http://schemas.openxmlformats.org/officeDocument/2006/relationships/image" Target="../media/image679.png"/><Relationship Id="rId523" Type="http://schemas.openxmlformats.org/officeDocument/2006/relationships/image" Target="../media/image781.png"/><Relationship Id="rId968" Type="http://schemas.openxmlformats.org/officeDocument/2006/relationships/customXml" Target="../ink/ink4706.xml"/><Relationship Id="rId1153" Type="http://schemas.openxmlformats.org/officeDocument/2006/relationships/customXml" Target="../ink/ink4799.xml"/><Relationship Id="rId1598" Type="http://schemas.openxmlformats.org/officeDocument/2006/relationships/image" Target="../media/image1317.png"/><Relationship Id="rId97" Type="http://schemas.openxmlformats.org/officeDocument/2006/relationships/customXml" Target="../ink/ink4268.xml"/><Relationship Id="rId730" Type="http://schemas.openxmlformats.org/officeDocument/2006/relationships/customXml" Target="../ink/ink4587.xml"/><Relationship Id="rId828" Type="http://schemas.openxmlformats.org/officeDocument/2006/relationships/customXml" Target="../ink/ink4636.xml"/><Relationship Id="rId1013" Type="http://schemas.openxmlformats.org/officeDocument/2006/relationships/customXml" Target="../ink/ink4729.xml"/><Relationship Id="rId1360" Type="http://schemas.openxmlformats.org/officeDocument/2006/relationships/image" Target="../media/image1198.png"/><Relationship Id="rId1458" Type="http://schemas.openxmlformats.org/officeDocument/2006/relationships/image" Target="../media/image1247.png"/><Relationship Id="rId1665" Type="http://schemas.openxmlformats.org/officeDocument/2006/relationships/customXml" Target="../ink/ink5055.xml"/><Relationship Id="rId1220" Type="http://schemas.openxmlformats.org/officeDocument/2006/relationships/image" Target="../media/image1128.png"/><Relationship Id="rId1318" Type="http://schemas.openxmlformats.org/officeDocument/2006/relationships/image" Target="../media/image1177.png"/><Relationship Id="rId1525" Type="http://schemas.openxmlformats.org/officeDocument/2006/relationships/customXml" Target="../ink/ink4985.xml"/><Relationship Id="rId1732" Type="http://schemas.openxmlformats.org/officeDocument/2006/relationships/image" Target="../media/image1384.png"/><Relationship Id="rId24" Type="http://schemas.openxmlformats.org/officeDocument/2006/relationships/image" Target="../media/image538.png"/><Relationship Id="rId173" Type="http://schemas.openxmlformats.org/officeDocument/2006/relationships/image" Target="../media/image610.png"/><Relationship Id="rId380" Type="http://schemas.openxmlformats.org/officeDocument/2006/relationships/customXml" Target="../ink/ink4412.xml"/><Relationship Id="rId240" Type="http://schemas.openxmlformats.org/officeDocument/2006/relationships/customXml" Target="../ink/ink4340.xml"/><Relationship Id="rId478" Type="http://schemas.openxmlformats.org/officeDocument/2006/relationships/customXml" Target="../ink/ink4461.xml"/><Relationship Id="rId685" Type="http://schemas.openxmlformats.org/officeDocument/2006/relationships/image" Target="../media/image862.png"/><Relationship Id="rId892" Type="http://schemas.openxmlformats.org/officeDocument/2006/relationships/customXml" Target="../ink/ink4668.xml"/><Relationship Id="rId100" Type="http://schemas.openxmlformats.org/officeDocument/2006/relationships/image" Target="../media/image575.png"/><Relationship Id="rId338" Type="http://schemas.openxmlformats.org/officeDocument/2006/relationships/image" Target="../media/image690.png"/><Relationship Id="rId545" Type="http://schemas.openxmlformats.org/officeDocument/2006/relationships/image" Target="../media/image792.png"/><Relationship Id="rId752" Type="http://schemas.openxmlformats.org/officeDocument/2006/relationships/customXml" Target="../ink/ink4598.xml"/><Relationship Id="rId1175" Type="http://schemas.openxmlformats.org/officeDocument/2006/relationships/customXml" Target="../ink/ink4810.xml"/><Relationship Id="rId1382" Type="http://schemas.openxmlformats.org/officeDocument/2006/relationships/image" Target="../media/image1209.png"/><Relationship Id="rId405" Type="http://schemas.openxmlformats.org/officeDocument/2006/relationships/image" Target="../media/image722.png"/><Relationship Id="rId612" Type="http://schemas.openxmlformats.org/officeDocument/2006/relationships/customXml" Target="../ink/ink4528.xml"/><Relationship Id="rId1035" Type="http://schemas.openxmlformats.org/officeDocument/2006/relationships/customXml" Target="../ink/ink4740.xml"/><Relationship Id="rId1242" Type="http://schemas.openxmlformats.org/officeDocument/2006/relationships/image" Target="../media/image1139.png"/><Relationship Id="rId1687" Type="http://schemas.openxmlformats.org/officeDocument/2006/relationships/customXml" Target="../ink/ink5066.xml"/><Relationship Id="rId917" Type="http://schemas.openxmlformats.org/officeDocument/2006/relationships/image" Target="../media/image978.png"/><Relationship Id="rId1102" Type="http://schemas.openxmlformats.org/officeDocument/2006/relationships/image" Target="../media/image1069.png"/><Relationship Id="rId1547" Type="http://schemas.openxmlformats.org/officeDocument/2006/relationships/customXml" Target="../ink/ink4996.xml"/><Relationship Id="rId1754" Type="http://schemas.openxmlformats.org/officeDocument/2006/relationships/image" Target="../media/image1395.png"/><Relationship Id="rId46" Type="http://schemas.openxmlformats.org/officeDocument/2006/relationships/image" Target="../media/image549.png"/><Relationship Id="rId1407" Type="http://schemas.openxmlformats.org/officeDocument/2006/relationships/customXml" Target="../ink/ink4926.xml"/><Relationship Id="rId1614" Type="http://schemas.openxmlformats.org/officeDocument/2006/relationships/image" Target="../media/image1325.png"/><Relationship Id="rId195" Type="http://schemas.openxmlformats.org/officeDocument/2006/relationships/image" Target="../media/image621.png"/><Relationship Id="rId262" Type="http://schemas.openxmlformats.org/officeDocument/2006/relationships/customXml" Target="../ink/ink4352.xml"/><Relationship Id="rId567" Type="http://schemas.openxmlformats.org/officeDocument/2006/relationships/image" Target="../media/image803.png"/><Relationship Id="rId1197" Type="http://schemas.openxmlformats.org/officeDocument/2006/relationships/customXml" Target="../ink/ink4821.xml"/><Relationship Id="rId122" Type="http://schemas.openxmlformats.org/officeDocument/2006/relationships/image" Target="../media/image586.png"/><Relationship Id="rId774" Type="http://schemas.openxmlformats.org/officeDocument/2006/relationships/customXml" Target="../ink/ink4609.xml"/><Relationship Id="rId981" Type="http://schemas.openxmlformats.org/officeDocument/2006/relationships/image" Target="../media/image1010.png"/><Relationship Id="rId1057" Type="http://schemas.openxmlformats.org/officeDocument/2006/relationships/customXml" Target="../ink/ink4751.xml"/><Relationship Id="rId427" Type="http://schemas.openxmlformats.org/officeDocument/2006/relationships/image" Target="../media/image733.png"/><Relationship Id="rId634" Type="http://schemas.openxmlformats.org/officeDocument/2006/relationships/customXml" Target="../ink/ink4539.xml"/><Relationship Id="rId841" Type="http://schemas.openxmlformats.org/officeDocument/2006/relationships/image" Target="../media/image940.png"/><Relationship Id="rId1264" Type="http://schemas.openxmlformats.org/officeDocument/2006/relationships/image" Target="../media/image1150.png"/><Relationship Id="rId1471" Type="http://schemas.openxmlformats.org/officeDocument/2006/relationships/customXml" Target="../ink/ink4958.xml"/><Relationship Id="rId1569" Type="http://schemas.openxmlformats.org/officeDocument/2006/relationships/customXml" Target="../ink/ink5007.xml"/><Relationship Id="rId701" Type="http://schemas.openxmlformats.org/officeDocument/2006/relationships/image" Target="../media/image870.png"/><Relationship Id="rId939" Type="http://schemas.openxmlformats.org/officeDocument/2006/relationships/image" Target="../media/image989.png"/><Relationship Id="rId1124" Type="http://schemas.openxmlformats.org/officeDocument/2006/relationships/image" Target="../media/image1080.png"/><Relationship Id="rId1331" Type="http://schemas.openxmlformats.org/officeDocument/2006/relationships/customXml" Target="../ink/ink4888.xml"/><Relationship Id="rId1776" Type="http://schemas.openxmlformats.org/officeDocument/2006/relationships/image" Target="../media/image1406.png"/><Relationship Id="rId68" Type="http://schemas.openxmlformats.org/officeDocument/2006/relationships/image" Target="../media/image560.png"/><Relationship Id="rId1429" Type="http://schemas.openxmlformats.org/officeDocument/2006/relationships/customXml" Target="../ink/ink4937.xml"/><Relationship Id="rId1636" Type="http://schemas.openxmlformats.org/officeDocument/2006/relationships/image" Target="../media/image1336.png"/><Relationship Id="rId1703" Type="http://schemas.openxmlformats.org/officeDocument/2006/relationships/customXml" Target="../ink/ink5074.xml"/><Relationship Id="rId284" Type="http://schemas.openxmlformats.org/officeDocument/2006/relationships/image" Target="../media/image663.png"/><Relationship Id="rId491" Type="http://schemas.openxmlformats.org/officeDocument/2006/relationships/image" Target="../media/image765.png"/><Relationship Id="rId144" Type="http://schemas.openxmlformats.org/officeDocument/2006/relationships/customXml" Target="../ink/ink4292.xml"/><Relationship Id="rId589" Type="http://schemas.openxmlformats.org/officeDocument/2006/relationships/image" Target="../media/image814.png"/><Relationship Id="rId796" Type="http://schemas.openxmlformats.org/officeDocument/2006/relationships/customXml" Target="../ink/ink4620.xml"/><Relationship Id="rId351" Type="http://schemas.openxmlformats.org/officeDocument/2006/relationships/customXml" Target="../ink/ink4397.xml"/><Relationship Id="rId449" Type="http://schemas.openxmlformats.org/officeDocument/2006/relationships/image" Target="../media/image744.png"/><Relationship Id="rId656" Type="http://schemas.openxmlformats.org/officeDocument/2006/relationships/customXml" Target="../ink/ink4550.xml"/><Relationship Id="rId863" Type="http://schemas.openxmlformats.org/officeDocument/2006/relationships/image" Target="../media/image951.png"/><Relationship Id="rId1079" Type="http://schemas.openxmlformats.org/officeDocument/2006/relationships/customXml" Target="../ink/ink4762.xml"/><Relationship Id="rId1286" Type="http://schemas.openxmlformats.org/officeDocument/2006/relationships/image" Target="../media/image1161.png"/><Relationship Id="rId1493" Type="http://schemas.openxmlformats.org/officeDocument/2006/relationships/customXml" Target="../ink/ink4969.xml"/><Relationship Id="rId211" Type="http://schemas.openxmlformats.org/officeDocument/2006/relationships/image" Target="../media/image121.png"/><Relationship Id="rId309" Type="http://schemas.openxmlformats.org/officeDocument/2006/relationships/customXml" Target="../ink/ink4376.xml"/><Relationship Id="rId516" Type="http://schemas.openxmlformats.org/officeDocument/2006/relationships/customXml" Target="../ink/ink4480.xml"/><Relationship Id="rId1146" Type="http://schemas.openxmlformats.org/officeDocument/2006/relationships/image" Target="../media/image1091.png"/><Relationship Id="rId1798" Type="http://schemas.openxmlformats.org/officeDocument/2006/relationships/image" Target="../media/image1416.png"/><Relationship Id="rId723" Type="http://schemas.openxmlformats.org/officeDocument/2006/relationships/image" Target="../media/image881.png"/><Relationship Id="rId930" Type="http://schemas.openxmlformats.org/officeDocument/2006/relationships/customXml" Target="../ink/ink4687.xml"/><Relationship Id="rId1006" Type="http://schemas.openxmlformats.org/officeDocument/2006/relationships/image" Target="../media/image1022.png"/><Relationship Id="rId1353" Type="http://schemas.openxmlformats.org/officeDocument/2006/relationships/customXml" Target="../ink/ink4899.xml"/><Relationship Id="rId1560" Type="http://schemas.openxmlformats.org/officeDocument/2006/relationships/image" Target="../media/image1298.png"/><Relationship Id="rId1658" Type="http://schemas.openxmlformats.org/officeDocument/2006/relationships/image" Target="../media/image1347.png"/><Relationship Id="rId1213" Type="http://schemas.openxmlformats.org/officeDocument/2006/relationships/customXml" Target="../ink/ink4829.xml"/><Relationship Id="rId1420" Type="http://schemas.openxmlformats.org/officeDocument/2006/relationships/image" Target="../media/image1228.png"/><Relationship Id="rId1518" Type="http://schemas.openxmlformats.org/officeDocument/2006/relationships/image" Target="../media/image1277.png"/><Relationship Id="rId1725" Type="http://schemas.openxmlformats.org/officeDocument/2006/relationships/customXml" Target="../ink/ink5085.xml"/><Relationship Id="rId17" Type="http://schemas.openxmlformats.org/officeDocument/2006/relationships/customXml" Target="../ink/ink4228.xml"/><Relationship Id="rId166" Type="http://schemas.openxmlformats.org/officeDocument/2006/relationships/customXml" Target="../ink/ink4303.xml"/><Relationship Id="rId373" Type="http://schemas.openxmlformats.org/officeDocument/2006/relationships/image" Target="../media/image706.png"/><Relationship Id="rId580" Type="http://schemas.openxmlformats.org/officeDocument/2006/relationships/customXml" Target="../ink/ink451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639.png"/><Relationship Id="rId440" Type="http://schemas.openxmlformats.org/officeDocument/2006/relationships/customXml" Target="../ink/ink4442.xml"/><Relationship Id="rId678" Type="http://schemas.openxmlformats.org/officeDocument/2006/relationships/customXml" Target="../ink/ink4561.xml"/><Relationship Id="rId885" Type="http://schemas.openxmlformats.org/officeDocument/2006/relationships/image" Target="../media/image962.png"/><Relationship Id="rId1070" Type="http://schemas.openxmlformats.org/officeDocument/2006/relationships/image" Target="../media/image1054.png"/><Relationship Id="rId300" Type="http://schemas.openxmlformats.org/officeDocument/2006/relationships/image" Target="../media/image671.png"/><Relationship Id="rId538" Type="http://schemas.openxmlformats.org/officeDocument/2006/relationships/customXml" Target="../ink/ink4491.xml"/><Relationship Id="rId745" Type="http://schemas.openxmlformats.org/officeDocument/2006/relationships/image" Target="../media/image892.png"/><Relationship Id="rId952" Type="http://schemas.openxmlformats.org/officeDocument/2006/relationships/customXml" Target="../ink/ink4698.xml"/><Relationship Id="rId1168" Type="http://schemas.openxmlformats.org/officeDocument/2006/relationships/image" Target="../media/image1102.png"/><Relationship Id="rId1375" Type="http://schemas.openxmlformats.org/officeDocument/2006/relationships/customXml" Target="../ink/ink4910.xml"/><Relationship Id="rId1582" Type="http://schemas.openxmlformats.org/officeDocument/2006/relationships/image" Target="../media/image1309.png"/><Relationship Id="rId81" Type="http://schemas.openxmlformats.org/officeDocument/2006/relationships/customXml" Target="../ink/ink4260.xml"/><Relationship Id="rId605" Type="http://schemas.openxmlformats.org/officeDocument/2006/relationships/image" Target="../media/image822.png"/><Relationship Id="rId812" Type="http://schemas.openxmlformats.org/officeDocument/2006/relationships/customXml" Target="../ink/ink4628.xml"/><Relationship Id="rId1028" Type="http://schemas.openxmlformats.org/officeDocument/2006/relationships/image" Target="../media/image1033.png"/><Relationship Id="rId1235" Type="http://schemas.openxmlformats.org/officeDocument/2006/relationships/customXml" Target="../ink/ink4840.xml"/><Relationship Id="rId1442" Type="http://schemas.openxmlformats.org/officeDocument/2006/relationships/image" Target="../media/image1239.png"/><Relationship Id="rId1302" Type="http://schemas.openxmlformats.org/officeDocument/2006/relationships/image" Target="../media/image1169.png"/><Relationship Id="rId1747" Type="http://schemas.openxmlformats.org/officeDocument/2006/relationships/customXml" Target="../ink/ink5096.xml"/><Relationship Id="rId39" Type="http://schemas.openxmlformats.org/officeDocument/2006/relationships/customXml" Target="../ink/ink4239.xml"/><Relationship Id="rId1607" Type="http://schemas.openxmlformats.org/officeDocument/2006/relationships/customXml" Target="../ink/ink5026.xml"/><Relationship Id="rId188" Type="http://schemas.openxmlformats.org/officeDocument/2006/relationships/customXml" Target="../ink/ink4314.xml"/><Relationship Id="rId395" Type="http://schemas.openxmlformats.org/officeDocument/2006/relationships/image" Target="../media/image717.png"/><Relationship Id="rId255" Type="http://schemas.openxmlformats.org/officeDocument/2006/relationships/customXml" Target="../ink/ink4348.xml"/><Relationship Id="rId462" Type="http://schemas.openxmlformats.org/officeDocument/2006/relationships/customXml" Target="../ink/ink4453.xml"/><Relationship Id="rId1092" Type="http://schemas.openxmlformats.org/officeDocument/2006/relationships/image" Target="../media/image1065.png"/><Relationship Id="rId1397" Type="http://schemas.openxmlformats.org/officeDocument/2006/relationships/customXml" Target="../ink/ink4921.xml"/><Relationship Id="rId115" Type="http://schemas.openxmlformats.org/officeDocument/2006/relationships/customXml" Target="../ink/ink4277.xml"/><Relationship Id="rId322" Type="http://schemas.openxmlformats.org/officeDocument/2006/relationships/image" Target="../media/image682.png"/><Relationship Id="rId767" Type="http://schemas.openxmlformats.org/officeDocument/2006/relationships/image" Target="../media/image903.png"/><Relationship Id="rId974" Type="http://schemas.openxmlformats.org/officeDocument/2006/relationships/customXml" Target="../ink/ink4709.xml"/><Relationship Id="rId627" Type="http://schemas.openxmlformats.org/officeDocument/2006/relationships/image" Target="../media/image833.png"/><Relationship Id="rId834" Type="http://schemas.openxmlformats.org/officeDocument/2006/relationships/customXml" Target="../ink/ink4639.xml"/><Relationship Id="rId1257" Type="http://schemas.openxmlformats.org/officeDocument/2006/relationships/customXml" Target="../ink/ink4851.xml"/><Relationship Id="rId1464" Type="http://schemas.openxmlformats.org/officeDocument/2006/relationships/image" Target="../media/image1250.png"/><Relationship Id="rId1671" Type="http://schemas.openxmlformats.org/officeDocument/2006/relationships/customXml" Target="../ink/ink5058.xml"/><Relationship Id="rId901" Type="http://schemas.openxmlformats.org/officeDocument/2006/relationships/image" Target="../media/image970.png"/><Relationship Id="rId1117" Type="http://schemas.openxmlformats.org/officeDocument/2006/relationships/customXml" Target="../ink/ink4781.xml"/><Relationship Id="rId1324" Type="http://schemas.openxmlformats.org/officeDocument/2006/relationships/image" Target="../media/image1180.png"/><Relationship Id="rId1531" Type="http://schemas.openxmlformats.org/officeDocument/2006/relationships/customXml" Target="../ink/ink4988.xml"/><Relationship Id="rId1769" Type="http://schemas.openxmlformats.org/officeDocument/2006/relationships/customXml" Target="../ink/ink5107.xml"/><Relationship Id="rId30" Type="http://schemas.openxmlformats.org/officeDocument/2006/relationships/image" Target="../media/image541.png"/><Relationship Id="rId1629" Type="http://schemas.openxmlformats.org/officeDocument/2006/relationships/customXml" Target="../ink/ink5037.xml"/><Relationship Id="rId277" Type="http://schemas.openxmlformats.org/officeDocument/2006/relationships/customXml" Target="../ink/ink4360.xml"/><Relationship Id="rId484" Type="http://schemas.openxmlformats.org/officeDocument/2006/relationships/customXml" Target="../ink/ink4464.xml"/><Relationship Id="rId137" Type="http://schemas.openxmlformats.org/officeDocument/2006/relationships/image" Target="../media/image593.png"/><Relationship Id="rId344" Type="http://schemas.openxmlformats.org/officeDocument/2006/relationships/image" Target="../media/image693.png"/><Relationship Id="rId691" Type="http://schemas.openxmlformats.org/officeDocument/2006/relationships/image" Target="../media/image865.png"/><Relationship Id="rId789" Type="http://schemas.openxmlformats.org/officeDocument/2006/relationships/image" Target="../media/image914.png"/><Relationship Id="rId996" Type="http://schemas.openxmlformats.org/officeDocument/2006/relationships/image" Target="../media/image1017.png"/><Relationship Id="rId551" Type="http://schemas.openxmlformats.org/officeDocument/2006/relationships/image" Target="../media/image795.png"/><Relationship Id="rId649" Type="http://schemas.openxmlformats.org/officeDocument/2006/relationships/image" Target="../media/image844.png"/><Relationship Id="rId856" Type="http://schemas.openxmlformats.org/officeDocument/2006/relationships/customXml" Target="../ink/ink4650.xml"/><Relationship Id="rId1181" Type="http://schemas.openxmlformats.org/officeDocument/2006/relationships/customXml" Target="../ink/ink4813.xml"/><Relationship Id="rId1279" Type="http://schemas.openxmlformats.org/officeDocument/2006/relationships/customXml" Target="../ink/ink4862.xml"/><Relationship Id="rId1486" Type="http://schemas.openxmlformats.org/officeDocument/2006/relationships/image" Target="../media/image1261.png"/><Relationship Id="rId204" Type="http://schemas.openxmlformats.org/officeDocument/2006/relationships/customXml" Target="../ink/ink4322.xml"/><Relationship Id="rId411" Type="http://schemas.openxmlformats.org/officeDocument/2006/relationships/image" Target="../media/image725.png"/><Relationship Id="rId509" Type="http://schemas.openxmlformats.org/officeDocument/2006/relationships/image" Target="../media/image774.png"/><Relationship Id="rId1041" Type="http://schemas.openxmlformats.org/officeDocument/2006/relationships/customXml" Target="../ink/ink4743.xml"/><Relationship Id="rId1139" Type="http://schemas.openxmlformats.org/officeDocument/2006/relationships/customXml" Target="../ink/ink4792.xml"/><Relationship Id="rId1346" Type="http://schemas.openxmlformats.org/officeDocument/2006/relationships/image" Target="../media/image1191.png"/><Relationship Id="rId1693" Type="http://schemas.openxmlformats.org/officeDocument/2006/relationships/customXml" Target="../ink/ink5069.xml"/><Relationship Id="rId716" Type="http://schemas.openxmlformats.org/officeDocument/2006/relationships/customXml" Target="../ink/ink4580.xml"/><Relationship Id="rId923" Type="http://schemas.openxmlformats.org/officeDocument/2006/relationships/image" Target="../media/image981.png"/><Relationship Id="rId1553" Type="http://schemas.openxmlformats.org/officeDocument/2006/relationships/customXml" Target="../ink/ink4999.xml"/><Relationship Id="rId1760" Type="http://schemas.openxmlformats.org/officeDocument/2006/relationships/image" Target="../media/image1398.png"/><Relationship Id="rId52" Type="http://schemas.openxmlformats.org/officeDocument/2006/relationships/image" Target="../media/image552.png"/><Relationship Id="rId1206" Type="http://schemas.openxmlformats.org/officeDocument/2006/relationships/image" Target="../media/image1121.png"/><Relationship Id="rId1413" Type="http://schemas.openxmlformats.org/officeDocument/2006/relationships/customXml" Target="../ink/ink4929.xml"/><Relationship Id="rId1620" Type="http://schemas.openxmlformats.org/officeDocument/2006/relationships/image" Target="../media/image1328.png"/><Relationship Id="rId1718" Type="http://schemas.openxmlformats.org/officeDocument/2006/relationships/image" Target="../media/image1377.png"/><Relationship Id="rId299" Type="http://schemas.openxmlformats.org/officeDocument/2006/relationships/customXml" Target="../ink/ink4371.xml"/><Relationship Id="rId159" Type="http://schemas.openxmlformats.org/officeDocument/2006/relationships/image" Target="../media/image603.png"/><Relationship Id="rId366" Type="http://schemas.openxmlformats.org/officeDocument/2006/relationships/customXml" Target="../ink/ink4405.xml"/><Relationship Id="rId573" Type="http://schemas.openxmlformats.org/officeDocument/2006/relationships/image" Target="../media/image806.png"/><Relationship Id="rId780" Type="http://schemas.openxmlformats.org/officeDocument/2006/relationships/customXml" Target="../ink/ink4612.xml"/><Relationship Id="rId226" Type="http://schemas.openxmlformats.org/officeDocument/2006/relationships/customXml" Target="../ink/ink4333.xml"/><Relationship Id="rId433" Type="http://schemas.openxmlformats.org/officeDocument/2006/relationships/image" Target="../media/image736.png"/><Relationship Id="rId878" Type="http://schemas.openxmlformats.org/officeDocument/2006/relationships/customXml" Target="../ink/ink4661.xml"/><Relationship Id="rId1063" Type="http://schemas.openxmlformats.org/officeDocument/2006/relationships/customXml" Target="../ink/ink4754.xml"/><Relationship Id="rId1270" Type="http://schemas.openxmlformats.org/officeDocument/2006/relationships/image" Target="../media/image1153.png"/><Relationship Id="rId640" Type="http://schemas.openxmlformats.org/officeDocument/2006/relationships/customXml" Target="../ink/ink4542.xml"/><Relationship Id="rId738" Type="http://schemas.openxmlformats.org/officeDocument/2006/relationships/customXml" Target="../ink/ink4591.xml"/><Relationship Id="rId945" Type="http://schemas.openxmlformats.org/officeDocument/2006/relationships/image" Target="../media/image992.png"/><Relationship Id="rId1368" Type="http://schemas.openxmlformats.org/officeDocument/2006/relationships/image" Target="../media/image1202.png"/><Relationship Id="rId1575" Type="http://schemas.openxmlformats.org/officeDocument/2006/relationships/customXml" Target="../ink/ink5010.xml"/><Relationship Id="rId1782" Type="http://schemas.openxmlformats.org/officeDocument/2006/relationships/image" Target="../media/image1409.png"/><Relationship Id="rId74" Type="http://schemas.openxmlformats.org/officeDocument/2006/relationships/image" Target="../media/image563.png"/><Relationship Id="rId500" Type="http://schemas.openxmlformats.org/officeDocument/2006/relationships/customXml" Target="../ink/ink4472.xml"/><Relationship Id="rId805" Type="http://schemas.openxmlformats.org/officeDocument/2006/relationships/image" Target="../media/image922.png"/><Relationship Id="rId1130" Type="http://schemas.openxmlformats.org/officeDocument/2006/relationships/image" Target="../media/image1083.png"/><Relationship Id="rId1228" Type="http://schemas.openxmlformats.org/officeDocument/2006/relationships/image" Target="../media/image1132.png"/><Relationship Id="rId1435" Type="http://schemas.openxmlformats.org/officeDocument/2006/relationships/customXml" Target="../ink/ink4940.xml"/><Relationship Id="rId1642" Type="http://schemas.openxmlformats.org/officeDocument/2006/relationships/image" Target="../media/image1339.png"/><Relationship Id="rId1502" Type="http://schemas.openxmlformats.org/officeDocument/2006/relationships/image" Target="../media/image1269.png"/><Relationship Id="rId290" Type="http://schemas.openxmlformats.org/officeDocument/2006/relationships/image" Target="../media/image666.png"/><Relationship Id="rId388" Type="http://schemas.openxmlformats.org/officeDocument/2006/relationships/customXml" Target="../ink/ink4416.xml"/><Relationship Id="rId150" Type="http://schemas.openxmlformats.org/officeDocument/2006/relationships/customXml" Target="../ink/ink4295.xml"/><Relationship Id="rId595" Type="http://schemas.openxmlformats.org/officeDocument/2006/relationships/image" Target="../media/image817.png"/><Relationship Id="rId248" Type="http://schemas.openxmlformats.org/officeDocument/2006/relationships/customXml" Target="../ink/ink4344.xml"/><Relationship Id="rId455" Type="http://schemas.openxmlformats.org/officeDocument/2006/relationships/image" Target="../media/image747.png"/><Relationship Id="rId662" Type="http://schemas.openxmlformats.org/officeDocument/2006/relationships/customXml" Target="../ink/ink4553.xml"/><Relationship Id="rId1085" Type="http://schemas.openxmlformats.org/officeDocument/2006/relationships/customXml" Target="../ink/ink4765.xml"/><Relationship Id="rId1292" Type="http://schemas.openxmlformats.org/officeDocument/2006/relationships/image" Target="../media/image1164.png"/><Relationship Id="rId108" Type="http://schemas.openxmlformats.org/officeDocument/2006/relationships/image" Target="../media/image579.png"/><Relationship Id="rId315" Type="http://schemas.openxmlformats.org/officeDocument/2006/relationships/customXml" Target="../ink/ink4379.xml"/><Relationship Id="rId522" Type="http://schemas.openxmlformats.org/officeDocument/2006/relationships/customXml" Target="../ink/ink4483.xml"/><Relationship Id="rId967" Type="http://schemas.openxmlformats.org/officeDocument/2006/relationships/image" Target="../media/image1003.png"/><Relationship Id="rId1152" Type="http://schemas.openxmlformats.org/officeDocument/2006/relationships/image" Target="../media/image1094.png"/><Relationship Id="rId1597" Type="http://schemas.openxmlformats.org/officeDocument/2006/relationships/customXml" Target="../ink/ink5021.xml"/><Relationship Id="rId96" Type="http://schemas.openxmlformats.org/officeDocument/2006/relationships/image" Target="../media/image573.png"/><Relationship Id="rId827" Type="http://schemas.openxmlformats.org/officeDocument/2006/relationships/image" Target="../media/image933.png"/><Relationship Id="rId1012" Type="http://schemas.openxmlformats.org/officeDocument/2006/relationships/image" Target="../media/image1025.png"/><Relationship Id="rId1457" Type="http://schemas.openxmlformats.org/officeDocument/2006/relationships/customXml" Target="../ink/ink4951.xml"/><Relationship Id="rId1664" Type="http://schemas.openxmlformats.org/officeDocument/2006/relationships/image" Target="../media/image1350.png"/><Relationship Id="rId1317" Type="http://schemas.openxmlformats.org/officeDocument/2006/relationships/customXml" Target="../ink/ink4881.xml"/><Relationship Id="rId1524" Type="http://schemas.openxmlformats.org/officeDocument/2006/relationships/image" Target="../media/image1280.png"/><Relationship Id="rId1731" Type="http://schemas.openxmlformats.org/officeDocument/2006/relationships/customXml" Target="../ink/ink5088.xml"/><Relationship Id="rId23" Type="http://schemas.openxmlformats.org/officeDocument/2006/relationships/customXml" Target="../ink/ink4231.xml"/><Relationship Id="rId172" Type="http://schemas.openxmlformats.org/officeDocument/2006/relationships/customXml" Target="../ink/ink4306.xml"/><Relationship Id="rId477" Type="http://schemas.openxmlformats.org/officeDocument/2006/relationships/image" Target="../media/image758.png"/><Relationship Id="rId684" Type="http://schemas.openxmlformats.org/officeDocument/2006/relationships/customXml" Target="../ink/ink4564.xml"/><Relationship Id="rId337" Type="http://schemas.openxmlformats.org/officeDocument/2006/relationships/customXml" Target="../ink/ink4390.xml"/><Relationship Id="rId891" Type="http://schemas.openxmlformats.org/officeDocument/2006/relationships/image" Target="../media/image965.png"/><Relationship Id="rId989" Type="http://schemas.openxmlformats.org/officeDocument/2006/relationships/customXml" Target="../ink/ink4717.xml"/><Relationship Id="rId544" Type="http://schemas.openxmlformats.org/officeDocument/2006/relationships/customXml" Target="../ink/ink4494.xml"/><Relationship Id="rId751" Type="http://schemas.openxmlformats.org/officeDocument/2006/relationships/image" Target="../media/image895.png"/><Relationship Id="rId849" Type="http://schemas.openxmlformats.org/officeDocument/2006/relationships/image" Target="../media/image944.png"/><Relationship Id="rId1174" Type="http://schemas.openxmlformats.org/officeDocument/2006/relationships/image" Target="../media/image1105.png"/><Relationship Id="rId1381" Type="http://schemas.openxmlformats.org/officeDocument/2006/relationships/customXml" Target="../ink/ink4913.xml"/><Relationship Id="rId1479" Type="http://schemas.openxmlformats.org/officeDocument/2006/relationships/customXml" Target="../ink/ink4962.xml"/><Relationship Id="rId1686" Type="http://schemas.openxmlformats.org/officeDocument/2006/relationships/image" Target="../media/image1361.png"/><Relationship Id="rId404" Type="http://schemas.openxmlformats.org/officeDocument/2006/relationships/customXml" Target="../ink/ink4424.xml"/><Relationship Id="rId611" Type="http://schemas.openxmlformats.org/officeDocument/2006/relationships/image" Target="../media/image825.png"/><Relationship Id="rId1034" Type="http://schemas.openxmlformats.org/officeDocument/2006/relationships/image" Target="../media/image1036.png"/><Relationship Id="rId1241" Type="http://schemas.openxmlformats.org/officeDocument/2006/relationships/customXml" Target="../ink/ink4843.xml"/><Relationship Id="rId1339" Type="http://schemas.openxmlformats.org/officeDocument/2006/relationships/customXml" Target="../ink/ink4892.xml"/><Relationship Id="rId709" Type="http://schemas.openxmlformats.org/officeDocument/2006/relationships/image" Target="../media/image874.png"/><Relationship Id="rId916" Type="http://schemas.openxmlformats.org/officeDocument/2006/relationships/customXml" Target="../ink/ink4680.xml"/><Relationship Id="rId1101" Type="http://schemas.openxmlformats.org/officeDocument/2006/relationships/customXml" Target="../ink/ink4773.xml"/><Relationship Id="rId1546" Type="http://schemas.openxmlformats.org/officeDocument/2006/relationships/image" Target="../media/image1291.png"/><Relationship Id="rId1753" Type="http://schemas.openxmlformats.org/officeDocument/2006/relationships/customXml" Target="../ink/ink5099.xml"/><Relationship Id="rId45" Type="http://schemas.openxmlformats.org/officeDocument/2006/relationships/customXml" Target="../ink/ink4242.xml"/><Relationship Id="rId1406" Type="http://schemas.openxmlformats.org/officeDocument/2006/relationships/image" Target="../media/image1221.png"/><Relationship Id="rId1613" Type="http://schemas.openxmlformats.org/officeDocument/2006/relationships/customXml" Target="../ink/ink5029.xml"/><Relationship Id="rId194" Type="http://schemas.openxmlformats.org/officeDocument/2006/relationships/customXml" Target="../ink/ink4317.xml"/><Relationship Id="rId261" Type="http://schemas.openxmlformats.org/officeDocument/2006/relationships/image" Target="../media/image652.png"/><Relationship Id="rId499" Type="http://schemas.openxmlformats.org/officeDocument/2006/relationships/image" Target="../media/image769.png"/><Relationship Id="rId359" Type="http://schemas.openxmlformats.org/officeDocument/2006/relationships/image" Target="../media/image226.png"/><Relationship Id="rId566" Type="http://schemas.openxmlformats.org/officeDocument/2006/relationships/customXml" Target="../ink/ink4505.xml"/><Relationship Id="rId773" Type="http://schemas.openxmlformats.org/officeDocument/2006/relationships/image" Target="../media/image906.png"/><Relationship Id="rId1196" Type="http://schemas.openxmlformats.org/officeDocument/2006/relationships/image" Target="../media/image1116.png"/><Relationship Id="rId121" Type="http://schemas.openxmlformats.org/officeDocument/2006/relationships/customXml" Target="../ink/ink4280.xml"/><Relationship Id="rId219" Type="http://schemas.openxmlformats.org/officeDocument/2006/relationships/image" Target="../media/image632.png"/><Relationship Id="rId426" Type="http://schemas.openxmlformats.org/officeDocument/2006/relationships/customXml" Target="../ink/ink4435.xml"/><Relationship Id="rId633" Type="http://schemas.openxmlformats.org/officeDocument/2006/relationships/image" Target="../media/image836.png"/><Relationship Id="rId980" Type="http://schemas.openxmlformats.org/officeDocument/2006/relationships/customXml" Target="../ink/ink4712.xml"/><Relationship Id="rId1056" Type="http://schemas.openxmlformats.org/officeDocument/2006/relationships/image" Target="../media/image1047.png"/><Relationship Id="rId1263" Type="http://schemas.openxmlformats.org/officeDocument/2006/relationships/customXml" Target="../ink/ink4854.xml"/><Relationship Id="rId840" Type="http://schemas.openxmlformats.org/officeDocument/2006/relationships/customXml" Target="../ink/ink4642.xml"/><Relationship Id="rId938" Type="http://schemas.openxmlformats.org/officeDocument/2006/relationships/customXml" Target="../ink/ink4691.xml"/><Relationship Id="rId1470" Type="http://schemas.openxmlformats.org/officeDocument/2006/relationships/image" Target="../media/image1253.png"/><Relationship Id="rId1568" Type="http://schemas.openxmlformats.org/officeDocument/2006/relationships/image" Target="../media/image1302.png"/><Relationship Id="rId1775" Type="http://schemas.openxmlformats.org/officeDocument/2006/relationships/customXml" Target="../ink/ink5110.xml"/><Relationship Id="rId67" Type="http://schemas.openxmlformats.org/officeDocument/2006/relationships/customXml" Target="../ink/ink4253.xml"/><Relationship Id="rId700" Type="http://schemas.openxmlformats.org/officeDocument/2006/relationships/customXml" Target="../ink/ink4572.xml"/><Relationship Id="rId1123" Type="http://schemas.openxmlformats.org/officeDocument/2006/relationships/customXml" Target="../ink/ink4784.xml"/><Relationship Id="rId1330" Type="http://schemas.openxmlformats.org/officeDocument/2006/relationships/image" Target="../media/image1183.png"/><Relationship Id="rId1428" Type="http://schemas.openxmlformats.org/officeDocument/2006/relationships/image" Target="../media/image1232.png"/><Relationship Id="rId1635" Type="http://schemas.openxmlformats.org/officeDocument/2006/relationships/customXml" Target="../ink/ink5040.xml"/><Relationship Id="rId1702" Type="http://schemas.openxmlformats.org/officeDocument/2006/relationships/image" Target="../media/image1369.png"/><Relationship Id="rId283" Type="http://schemas.openxmlformats.org/officeDocument/2006/relationships/customXml" Target="../ink/ink4363.xml"/><Relationship Id="rId490" Type="http://schemas.openxmlformats.org/officeDocument/2006/relationships/customXml" Target="../ink/ink4467.xml"/><Relationship Id="rId143" Type="http://schemas.openxmlformats.org/officeDocument/2006/relationships/image" Target="../media/image596.png"/><Relationship Id="rId350" Type="http://schemas.openxmlformats.org/officeDocument/2006/relationships/image" Target="../media/image696.png"/><Relationship Id="rId588" Type="http://schemas.openxmlformats.org/officeDocument/2006/relationships/customXml" Target="../ink/ink4516.xml"/><Relationship Id="rId795" Type="http://schemas.openxmlformats.org/officeDocument/2006/relationships/image" Target="../media/image917.png"/><Relationship Id="rId9" Type="http://schemas.openxmlformats.org/officeDocument/2006/relationships/customXml" Target="../ink/ink4224.xml"/><Relationship Id="rId210" Type="http://schemas.openxmlformats.org/officeDocument/2006/relationships/customXml" Target="../ink/ink4325.xml"/><Relationship Id="rId448" Type="http://schemas.openxmlformats.org/officeDocument/2006/relationships/customXml" Target="../ink/ink4446.xml"/><Relationship Id="rId655" Type="http://schemas.openxmlformats.org/officeDocument/2006/relationships/image" Target="../media/image847.png"/><Relationship Id="rId862" Type="http://schemas.openxmlformats.org/officeDocument/2006/relationships/customXml" Target="../ink/ink4653.xml"/><Relationship Id="rId1078" Type="http://schemas.openxmlformats.org/officeDocument/2006/relationships/image" Target="../media/image1058.png"/><Relationship Id="rId1285" Type="http://schemas.openxmlformats.org/officeDocument/2006/relationships/customXml" Target="../ink/ink4865.xml"/><Relationship Id="rId1492" Type="http://schemas.openxmlformats.org/officeDocument/2006/relationships/image" Target="../media/image1264.png"/><Relationship Id="rId308" Type="http://schemas.openxmlformats.org/officeDocument/2006/relationships/image" Target="../media/image675.png"/><Relationship Id="rId515" Type="http://schemas.openxmlformats.org/officeDocument/2006/relationships/image" Target="../media/image777.png"/><Relationship Id="rId722" Type="http://schemas.openxmlformats.org/officeDocument/2006/relationships/customXml" Target="../ink/ink4583.xml"/><Relationship Id="rId1145" Type="http://schemas.openxmlformats.org/officeDocument/2006/relationships/customXml" Target="../ink/ink4795.xml"/><Relationship Id="rId1352" Type="http://schemas.openxmlformats.org/officeDocument/2006/relationships/image" Target="../media/image1194.png"/><Relationship Id="rId1797" Type="http://schemas.openxmlformats.org/officeDocument/2006/relationships/customXml" Target="../ink/ink5121.xml"/><Relationship Id="rId89" Type="http://schemas.openxmlformats.org/officeDocument/2006/relationships/customXml" Target="../ink/ink4264.xml"/><Relationship Id="rId1005" Type="http://schemas.openxmlformats.org/officeDocument/2006/relationships/customXml" Target="../ink/ink4725.xml"/><Relationship Id="rId1212" Type="http://schemas.openxmlformats.org/officeDocument/2006/relationships/image" Target="../media/image1124.png"/><Relationship Id="rId1657" Type="http://schemas.openxmlformats.org/officeDocument/2006/relationships/customXml" Target="../ink/ink5051.xml"/><Relationship Id="rId1517" Type="http://schemas.openxmlformats.org/officeDocument/2006/relationships/customXml" Target="../ink/ink4981.xml"/><Relationship Id="rId1724" Type="http://schemas.openxmlformats.org/officeDocument/2006/relationships/image" Target="../media/image1380.png"/><Relationship Id="rId16" Type="http://schemas.openxmlformats.org/officeDocument/2006/relationships/image" Target="../media/image534.png"/><Relationship Id="rId165" Type="http://schemas.openxmlformats.org/officeDocument/2006/relationships/image" Target="../media/image606.png"/><Relationship Id="rId372" Type="http://schemas.openxmlformats.org/officeDocument/2006/relationships/customXml" Target="../ink/ink4408.xml"/><Relationship Id="rId677" Type="http://schemas.openxmlformats.org/officeDocument/2006/relationships/image" Target="../media/image858.png"/><Relationship Id="rId232" Type="http://schemas.openxmlformats.org/officeDocument/2006/relationships/customXml" Target="../ink/ink4336.xml"/><Relationship Id="rId884" Type="http://schemas.openxmlformats.org/officeDocument/2006/relationships/customXml" Target="../ink/ink4664.xml"/><Relationship Id="rId537" Type="http://schemas.openxmlformats.org/officeDocument/2006/relationships/image" Target="../media/image788.png"/><Relationship Id="rId744" Type="http://schemas.openxmlformats.org/officeDocument/2006/relationships/customXml" Target="../ink/ink4594.xml"/><Relationship Id="rId951" Type="http://schemas.openxmlformats.org/officeDocument/2006/relationships/image" Target="../media/image995.png"/><Relationship Id="rId1167" Type="http://schemas.openxmlformats.org/officeDocument/2006/relationships/customXml" Target="../ink/ink4806.xml"/><Relationship Id="rId1374" Type="http://schemas.openxmlformats.org/officeDocument/2006/relationships/image" Target="../media/image1205.png"/><Relationship Id="rId1581" Type="http://schemas.openxmlformats.org/officeDocument/2006/relationships/customXml" Target="../ink/ink5013.xml"/><Relationship Id="rId1679" Type="http://schemas.openxmlformats.org/officeDocument/2006/relationships/customXml" Target="../ink/ink5062.xml"/><Relationship Id="rId80" Type="http://schemas.openxmlformats.org/officeDocument/2006/relationships/image" Target="../media/image59100.png"/><Relationship Id="rId604" Type="http://schemas.openxmlformats.org/officeDocument/2006/relationships/customXml" Target="../ink/ink4524.xml"/><Relationship Id="rId811" Type="http://schemas.openxmlformats.org/officeDocument/2006/relationships/image" Target="../media/image925.png"/><Relationship Id="rId1027" Type="http://schemas.openxmlformats.org/officeDocument/2006/relationships/customXml" Target="../ink/ink4736.xml"/><Relationship Id="rId1234" Type="http://schemas.openxmlformats.org/officeDocument/2006/relationships/image" Target="../media/image1135.png"/><Relationship Id="rId1441" Type="http://schemas.openxmlformats.org/officeDocument/2006/relationships/customXml" Target="../ink/ink4943.xml"/><Relationship Id="rId909" Type="http://schemas.openxmlformats.org/officeDocument/2006/relationships/image" Target="../media/image974.png"/><Relationship Id="rId1301" Type="http://schemas.openxmlformats.org/officeDocument/2006/relationships/customXml" Target="../ink/ink4873.xml"/><Relationship Id="rId1539" Type="http://schemas.openxmlformats.org/officeDocument/2006/relationships/customXml" Target="../ink/ink4992.xml"/><Relationship Id="rId1746" Type="http://schemas.openxmlformats.org/officeDocument/2006/relationships/image" Target="../media/image1391.png"/><Relationship Id="rId38" Type="http://schemas.openxmlformats.org/officeDocument/2006/relationships/image" Target="../media/image545.png"/><Relationship Id="rId1606" Type="http://schemas.openxmlformats.org/officeDocument/2006/relationships/image" Target="../media/image1321.png"/><Relationship Id="rId187" Type="http://schemas.openxmlformats.org/officeDocument/2006/relationships/image" Target="../media/image617.png"/><Relationship Id="rId394" Type="http://schemas.openxmlformats.org/officeDocument/2006/relationships/customXml" Target="../ink/ink4419.xml"/><Relationship Id="rId254" Type="http://schemas.openxmlformats.org/officeDocument/2006/relationships/customXml" Target="../ink/ink4347.xml"/><Relationship Id="rId699" Type="http://schemas.openxmlformats.org/officeDocument/2006/relationships/image" Target="../media/image869.png"/><Relationship Id="rId1091" Type="http://schemas.openxmlformats.org/officeDocument/2006/relationships/customXml" Target="../ink/ink4768.xml"/><Relationship Id="rId114" Type="http://schemas.openxmlformats.org/officeDocument/2006/relationships/image" Target="../media/image582.png"/><Relationship Id="rId461" Type="http://schemas.openxmlformats.org/officeDocument/2006/relationships/image" Target="../media/image750.png"/><Relationship Id="rId559" Type="http://schemas.openxmlformats.org/officeDocument/2006/relationships/image" Target="../media/image799.png"/><Relationship Id="rId766" Type="http://schemas.openxmlformats.org/officeDocument/2006/relationships/customXml" Target="../ink/ink4605.xml"/><Relationship Id="rId1189" Type="http://schemas.openxmlformats.org/officeDocument/2006/relationships/customXml" Target="../ink/ink4817.xml"/><Relationship Id="rId1396" Type="http://schemas.openxmlformats.org/officeDocument/2006/relationships/image" Target="../media/image1216.png"/><Relationship Id="rId321" Type="http://schemas.openxmlformats.org/officeDocument/2006/relationships/customXml" Target="../ink/ink4382.xml"/><Relationship Id="rId419" Type="http://schemas.openxmlformats.org/officeDocument/2006/relationships/image" Target="../media/image729.png"/><Relationship Id="rId626" Type="http://schemas.openxmlformats.org/officeDocument/2006/relationships/customXml" Target="../ink/ink4535.xml"/><Relationship Id="rId973" Type="http://schemas.openxmlformats.org/officeDocument/2006/relationships/image" Target="../media/image1006.png"/><Relationship Id="rId1049" Type="http://schemas.openxmlformats.org/officeDocument/2006/relationships/customXml" Target="../ink/ink4747.xml"/><Relationship Id="rId1256" Type="http://schemas.openxmlformats.org/officeDocument/2006/relationships/image" Target="../media/image1146.png"/><Relationship Id="rId833" Type="http://schemas.openxmlformats.org/officeDocument/2006/relationships/image" Target="../media/image936.png"/><Relationship Id="rId1116" Type="http://schemas.openxmlformats.org/officeDocument/2006/relationships/image" Target="../media/image1076.png"/><Relationship Id="rId1463" Type="http://schemas.openxmlformats.org/officeDocument/2006/relationships/customXml" Target="../ink/ink4954.xml"/><Relationship Id="rId1670" Type="http://schemas.openxmlformats.org/officeDocument/2006/relationships/image" Target="../media/image1353.png"/><Relationship Id="rId1768" Type="http://schemas.openxmlformats.org/officeDocument/2006/relationships/image" Target="../media/image1402.png"/><Relationship Id="rId900" Type="http://schemas.openxmlformats.org/officeDocument/2006/relationships/customXml" Target="../ink/ink4672.xml"/><Relationship Id="rId1323" Type="http://schemas.openxmlformats.org/officeDocument/2006/relationships/customXml" Target="../ink/ink4884.xml"/><Relationship Id="rId1530" Type="http://schemas.openxmlformats.org/officeDocument/2006/relationships/image" Target="../media/image1283.png"/><Relationship Id="rId1628" Type="http://schemas.openxmlformats.org/officeDocument/2006/relationships/image" Target="../media/image1332.png"/><Relationship Id="rId276" Type="http://schemas.openxmlformats.org/officeDocument/2006/relationships/image" Target="../media/image659.png"/><Relationship Id="rId483" Type="http://schemas.openxmlformats.org/officeDocument/2006/relationships/image" Target="../media/image761.png"/><Relationship Id="rId690" Type="http://schemas.openxmlformats.org/officeDocument/2006/relationships/customXml" Target="../ink/ink4567.xml"/><Relationship Id="rId136" Type="http://schemas.openxmlformats.org/officeDocument/2006/relationships/customXml" Target="../ink/ink4288.xml"/><Relationship Id="rId343" Type="http://schemas.openxmlformats.org/officeDocument/2006/relationships/customXml" Target="../ink/ink4393.xml"/><Relationship Id="rId550" Type="http://schemas.openxmlformats.org/officeDocument/2006/relationships/customXml" Target="../ink/ink4497.xml"/><Relationship Id="rId788" Type="http://schemas.openxmlformats.org/officeDocument/2006/relationships/customXml" Target="../ink/ink4616.xml"/><Relationship Id="rId995" Type="http://schemas.openxmlformats.org/officeDocument/2006/relationships/customXml" Target="../ink/ink4720.xml"/><Relationship Id="rId1180" Type="http://schemas.openxmlformats.org/officeDocument/2006/relationships/image" Target="../media/image1108.png"/><Relationship Id="rId203" Type="http://schemas.openxmlformats.org/officeDocument/2006/relationships/image" Target="../media/image625.png"/><Relationship Id="rId648" Type="http://schemas.openxmlformats.org/officeDocument/2006/relationships/customXml" Target="../ink/ink4546.xml"/><Relationship Id="rId855" Type="http://schemas.openxmlformats.org/officeDocument/2006/relationships/image" Target="../media/image947.png"/><Relationship Id="rId1040" Type="http://schemas.openxmlformats.org/officeDocument/2006/relationships/image" Target="../media/image1039.png"/><Relationship Id="rId1278" Type="http://schemas.openxmlformats.org/officeDocument/2006/relationships/image" Target="../media/image1157.png"/><Relationship Id="rId1485" Type="http://schemas.openxmlformats.org/officeDocument/2006/relationships/customXml" Target="../ink/ink4965.xml"/><Relationship Id="rId1692" Type="http://schemas.openxmlformats.org/officeDocument/2006/relationships/image" Target="../media/image1364.png"/><Relationship Id="rId410" Type="http://schemas.openxmlformats.org/officeDocument/2006/relationships/customXml" Target="../ink/ink4427.xml"/><Relationship Id="rId508" Type="http://schemas.openxmlformats.org/officeDocument/2006/relationships/customXml" Target="../ink/ink4476.xml"/><Relationship Id="rId715" Type="http://schemas.openxmlformats.org/officeDocument/2006/relationships/image" Target="../media/image877.png"/><Relationship Id="rId922" Type="http://schemas.openxmlformats.org/officeDocument/2006/relationships/customXml" Target="../ink/ink4683.xml"/><Relationship Id="rId1138" Type="http://schemas.openxmlformats.org/officeDocument/2006/relationships/image" Target="../media/image1087.png"/><Relationship Id="rId1345" Type="http://schemas.openxmlformats.org/officeDocument/2006/relationships/customXml" Target="../ink/ink4895.xml"/><Relationship Id="rId1552" Type="http://schemas.openxmlformats.org/officeDocument/2006/relationships/image" Target="../media/image1294.png"/><Relationship Id="rId1205" Type="http://schemas.openxmlformats.org/officeDocument/2006/relationships/customXml" Target="../ink/ink4825.xml"/><Relationship Id="rId51" Type="http://schemas.openxmlformats.org/officeDocument/2006/relationships/customXml" Target="../ink/ink4245.xml"/><Relationship Id="rId1412" Type="http://schemas.openxmlformats.org/officeDocument/2006/relationships/image" Target="../media/image1224.png"/><Relationship Id="rId1717" Type="http://schemas.openxmlformats.org/officeDocument/2006/relationships/customXml" Target="../ink/ink5081.xml"/><Relationship Id="rId298" Type="http://schemas.openxmlformats.org/officeDocument/2006/relationships/image" Target="../media/image670.png"/><Relationship Id="rId158" Type="http://schemas.openxmlformats.org/officeDocument/2006/relationships/customXml" Target="../ink/ink4299.xml"/><Relationship Id="rId365" Type="http://schemas.openxmlformats.org/officeDocument/2006/relationships/image" Target="../media/image702.png"/><Relationship Id="rId572" Type="http://schemas.openxmlformats.org/officeDocument/2006/relationships/customXml" Target="../ink/ink4508.xml"/><Relationship Id="rId225" Type="http://schemas.openxmlformats.org/officeDocument/2006/relationships/image" Target="../media/image635.png"/><Relationship Id="rId432" Type="http://schemas.openxmlformats.org/officeDocument/2006/relationships/customXml" Target="../ink/ink4438.xml"/><Relationship Id="rId877" Type="http://schemas.openxmlformats.org/officeDocument/2006/relationships/image" Target="../media/image958.png"/><Relationship Id="rId1062" Type="http://schemas.openxmlformats.org/officeDocument/2006/relationships/image" Target="../media/image1050.png"/><Relationship Id="rId737" Type="http://schemas.openxmlformats.org/officeDocument/2006/relationships/image" Target="../media/image888.png"/><Relationship Id="rId944" Type="http://schemas.openxmlformats.org/officeDocument/2006/relationships/customXml" Target="../ink/ink4694.xml"/><Relationship Id="rId1367" Type="http://schemas.openxmlformats.org/officeDocument/2006/relationships/customXml" Target="../ink/ink4906.xml"/><Relationship Id="rId1574" Type="http://schemas.openxmlformats.org/officeDocument/2006/relationships/image" Target="../media/image1305.png"/><Relationship Id="rId1781" Type="http://schemas.openxmlformats.org/officeDocument/2006/relationships/customXml" Target="../ink/ink5113.xml"/><Relationship Id="rId73" Type="http://schemas.openxmlformats.org/officeDocument/2006/relationships/customXml" Target="../ink/ink4256.xml"/><Relationship Id="rId804" Type="http://schemas.openxmlformats.org/officeDocument/2006/relationships/customXml" Target="../ink/ink4624.xml"/><Relationship Id="rId1227" Type="http://schemas.openxmlformats.org/officeDocument/2006/relationships/customXml" Target="../ink/ink4836.xml"/><Relationship Id="rId1434" Type="http://schemas.openxmlformats.org/officeDocument/2006/relationships/image" Target="../media/image1235.png"/><Relationship Id="rId1641" Type="http://schemas.openxmlformats.org/officeDocument/2006/relationships/customXml" Target="../ink/ink5043.xml"/><Relationship Id="rId1501" Type="http://schemas.openxmlformats.org/officeDocument/2006/relationships/customXml" Target="../ink/ink4973.xml"/><Relationship Id="rId1739" Type="http://schemas.openxmlformats.org/officeDocument/2006/relationships/customXml" Target="../ink/ink5092.xml"/><Relationship Id="rId387" Type="http://schemas.openxmlformats.org/officeDocument/2006/relationships/image" Target="../media/image713.png"/><Relationship Id="rId594" Type="http://schemas.openxmlformats.org/officeDocument/2006/relationships/customXml" Target="../ink/ink4519.xml"/></Relationships>
</file>

<file path=ppt/slides/_rels/slide25.xml.rels><?xml version="1.0" encoding="UTF-8" standalone="yes"?>
<Relationships xmlns="http://schemas.openxmlformats.org/package/2006/relationships"><Relationship Id="rId21" Type="http://schemas.openxmlformats.org/officeDocument/2006/relationships/customXml" Target="../ink/ink5131.xml"/><Relationship Id="rId170" Type="http://schemas.openxmlformats.org/officeDocument/2006/relationships/image" Target="../media/image1501.png"/><Relationship Id="rId268" Type="http://schemas.openxmlformats.org/officeDocument/2006/relationships/image" Target="../media/image1550.png"/><Relationship Id="rId475" Type="http://schemas.openxmlformats.org/officeDocument/2006/relationships/customXml" Target="../ink/ink5358.xml"/><Relationship Id="rId682" Type="http://schemas.openxmlformats.org/officeDocument/2006/relationships/image" Target="../media/image2709.png"/><Relationship Id="rId128" Type="http://schemas.openxmlformats.org/officeDocument/2006/relationships/image" Target="../media/image1480.png"/><Relationship Id="rId335" Type="http://schemas.openxmlformats.org/officeDocument/2006/relationships/customXml" Target="../ink/ink5288.xml"/><Relationship Id="rId542" Type="http://schemas.openxmlformats.org/officeDocument/2006/relationships/image" Target="../media/image2639.png"/><Relationship Id="rId987" Type="http://schemas.openxmlformats.org/officeDocument/2006/relationships/customXml" Target="../ink/ink5614.xml"/><Relationship Id="rId1172" Type="http://schemas.openxmlformats.org/officeDocument/2006/relationships/image" Target="../media/image2954.png"/><Relationship Id="rId402" Type="http://schemas.openxmlformats.org/officeDocument/2006/relationships/image" Target="../media/image1619.png"/><Relationship Id="rId847" Type="http://schemas.openxmlformats.org/officeDocument/2006/relationships/customXml" Target="../ink/ink5544.xml"/><Relationship Id="rId1032" Type="http://schemas.openxmlformats.org/officeDocument/2006/relationships/image" Target="../media/image2884.png"/><Relationship Id="rId707" Type="http://schemas.openxmlformats.org/officeDocument/2006/relationships/customXml" Target="../ink/ink5474.xml"/><Relationship Id="rId914" Type="http://schemas.openxmlformats.org/officeDocument/2006/relationships/image" Target="../media/image2825.png"/><Relationship Id="rId43" Type="http://schemas.openxmlformats.org/officeDocument/2006/relationships/customXml" Target="../ink/ink5142.xml"/><Relationship Id="rId192" Type="http://schemas.openxmlformats.org/officeDocument/2006/relationships/image" Target="../media/image1512.png"/><Relationship Id="rId497" Type="http://schemas.openxmlformats.org/officeDocument/2006/relationships/customXml" Target="../ink/ink5369.xml"/><Relationship Id="rId357" Type="http://schemas.openxmlformats.org/officeDocument/2006/relationships/customXml" Target="../ink/ink5299.xml"/><Relationship Id="rId1194" Type="http://schemas.openxmlformats.org/officeDocument/2006/relationships/image" Target="../media/image2965.png"/><Relationship Id="rId217" Type="http://schemas.openxmlformats.org/officeDocument/2006/relationships/customXml" Target="../ink/ink5229.xml"/><Relationship Id="rId564" Type="http://schemas.openxmlformats.org/officeDocument/2006/relationships/image" Target="../media/image2650.png"/><Relationship Id="rId771" Type="http://schemas.openxmlformats.org/officeDocument/2006/relationships/customXml" Target="../ink/ink5506.xml"/><Relationship Id="rId869" Type="http://schemas.openxmlformats.org/officeDocument/2006/relationships/customXml" Target="../ink/ink5555.xml"/><Relationship Id="rId424" Type="http://schemas.openxmlformats.org/officeDocument/2006/relationships/image" Target="../media/image2579.png"/><Relationship Id="rId631" Type="http://schemas.openxmlformats.org/officeDocument/2006/relationships/customXml" Target="../ink/ink5436.xml"/><Relationship Id="rId729" Type="http://schemas.openxmlformats.org/officeDocument/2006/relationships/customXml" Target="../ink/ink5485.xml"/><Relationship Id="rId1054" Type="http://schemas.openxmlformats.org/officeDocument/2006/relationships/image" Target="../media/image2895.png"/><Relationship Id="rId936" Type="http://schemas.openxmlformats.org/officeDocument/2006/relationships/image" Target="../media/image2836.png"/><Relationship Id="rId1121" Type="http://schemas.openxmlformats.org/officeDocument/2006/relationships/customXml" Target="../ink/ink5681.xml"/><Relationship Id="rId1219" Type="http://schemas.openxmlformats.org/officeDocument/2006/relationships/customXml" Target="../ink/ink5730.xml"/><Relationship Id="rId65" Type="http://schemas.openxmlformats.org/officeDocument/2006/relationships/customXml" Target="../ink/ink5153.xml"/><Relationship Id="rId281" Type="http://schemas.openxmlformats.org/officeDocument/2006/relationships/customXml" Target="../ink/ink5261.xml"/><Relationship Id="rId141" Type="http://schemas.openxmlformats.org/officeDocument/2006/relationships/customXml" Target="../ink/ink5191.xml"/><Relationship Id="rId379" Type="http://schemas.openxmlformats.org/officeDocument/2006/relationships/customXml" Target="../ink/ink5310.xml"/><Relationship Id="rId586" Type="http://schemas.openxmlformats.org/officeDocument/2006/relationships/image" Target="../media/image2661.png"/><Relationship Id="rId793" Type="http://schemas.openxmlformats.org/officeDocument/2006/relationships/customXml" Target="../ink/ink5517.xml"/><Relationship Id="rId7" Type="http://schemas.openxmlformats.org/officeDocument/2006/relationships/customXml" Target="../ink/ink5124.xml"/><Relationship Id="rId239" Type="http://schemas.openxmlformats.org/officeDocument/2006/relationships/customXml" Target="../ink/ink5240.xml"/><Relationship Id="rId446" Type="http://schemas.openxmlformats.org/officeDocument/2006/relationships/image" Target="../media/image2590.png"/><Relationship Id="rId653" Type="http://schemas.openxmlformats.org/officeDocument/2006/relationships/customXml" Target="../ink/ink5447.xml"/><Relationship Id="rId1076" Type="http://schemas.openxmlformats.org/officeDocument/2006/relationships/image" Target="../media/image2906.png"/><Relationship Id="rId306" Type="http://schemas.openxmlformats.org/officeDocument/2006/relationships/image" Target="../media/image1570.png"/><Relationship Id="rId860" Type="http://schemas.openxmlformats.org/officeDocument/2006/relationships/image" Target="../media/image2798.png"/><Relationship Id="rId958" Type="http://schemas.openxmlformats.org/officeDocument/2006/relationships/image" Target="../media/image2847.png"/><Relationship Id="rId1143" Type="http://schemas.openxmlformats.org/officeDocument/2006/relationships/customXml" Target="../ink/ink5692.xml"/><Relationship Id="rId87" Type="http://schemas.openxmlformats.org/officeDocument/2006/relationships/customXml" Target="../ink/ink5164.xml"/><Relationship Id="rId513" Type="http://schemas.openxmlformats.org/officeDocument/2006/relationships/customXml" Target="../ink/ink5377.xml"/><Relationship Id="rId720" Type="http://schemas.openxmlformats.org/officeDocument/2006/relationships/image" Target="../media/image2728.png"/><Relationship Id="rId818" Type="http://schemas.openxmlformats.org/officeDocument/2006/relationships/image" Target="../media/image2777.png"/><Relationship Id="rId1003" Type="http://schemas.openxmlformats.org/officeDocument/2006/relationships/customXml" Target="../ink/ink5622.xml"/><Relationship Id="rId1210" Type="http://schemas.openxmlformats.org/officeDocument/2006/relationships/image" Target="../media/image2973.png"/><Relationship Id="rId14" Type="http://schemas.openxmlformats.org/officeDocument/2006/relationships/image" Target="../media/image1423.png"/><Relationship Id="rId163" Type="http://schemas.openxmlformats.org/officeDocument/2006/relationships/customXml" Target="../ink/ink5202.xml"/><Relationship Id="rId370" Type="http://schemas.openxmlformats.org/officeDocument/2006/relationships/image" Target="../media/image1603.png"/><Relationship Id="rId230" Type="http://schemas.openxmlformats.org/officeDocument/2006/relationships/image" Target="../media/image1531.png"/><Relationship Id="rId468" Type="http://schemas.openxmlformats.org/officeDocument/2006/relationships/image" Target="../media/image2601.png"/><Relationship Id="rId675" Type="http://schemas.openxmlformats.org/officeDocument/2006/relationships/customXml" Target="../ink/ink5458.xml"/><Relationship Id="rId882" Type="http://schemas.openxmlformats.org/officeDocument/2006/relationships/image" Target="../media/image2809.png"/><Relationship Id="rId1098" Type="http://schemas.openxmlformats.org/officeDocument/2006/relationships/image" Target="../media/image2917.png"/><Relationship Id="rId328" Type="http://schemas.openxmlformats.org/officeDocument/2006/relationships/image" Target="../media/image1582.png"/><Relationship Id="rId535" Type="http://schemas.openxmlformats.org/officeDocument/2006/relationships/customXml" Target="../ink/ink5388.xml"/><Relationship Id="rId742" Type="http://schemas.openxmlformats.org/officeDocument/2006/relationships/image" Target="../media/image2739.png"/><Relationship Id="rId1165" Type="http://schemas.openxmlformats.org/officeDocument/2006/relationships/customXml" Target="../ink/ink5703.xml"/><Relationship Id="rId602" Type="http://schemas.openxmlformats.org/officeDocument/2006/relationships/image" Target="../media/image2669.png"/><Relationship Id="rId1025" Type="http://schemas.openxmlformats.org/officeDocument/2006/relationships/customXml" Target="../ink/ink5633.xml"/><Relationship Id="rId1232" Type="http://schemas.openxmlformats.org/officeDocument/2006/relationships/image" Target="../media/image2984.png"/><Relationship Id="rId907" Type="http://schemas.openxmlformats.org/officeDocument/2006/relationships/customXml" Target="../ink/ink5574.xml"/><Relationship Id="rId36" Type="http://schemas.openxmlformats.org/officeDocument/2006/relationships/image" Target="../media/image1434.png"/><Relationship Id="rId185" Type="http://schemas.openxmlformats.org/officeDocument/2006/relationships/customXml" Target="../ink/ink5213.xml"/><Relationship Id="rId392" Type="http://schemas.openxmlformats.org/officeDocument/2006/relationships/image" Target="../media/image1614.png"/><Relationship Id="rId697" Type="http://schemas.openxmlformats.org/officeDocument/2006/relationships/customXml" Target="../ink/ink5469.xml"/><Relationship Id="rId252" Type="http://schemas.openxmlformats.org/officeDocument/2006/relationships/image" Target="../media/image1542.png"/><Relationship Id="rId1187" Type="http://schemas.openxmlformats.org/officeDocument/2006/relationships/customXml" Target="../ink/ink5714.xml"/><Relationship Id="rId112" Type="http://schemas.openxmlformats.org/officeDocument/2006/relationships/image" Target="../media/image1472.png"/><Relationship Id="rId557" Type="http://schemas.openxmlformats.org/officeDocument/2006/relationships/customXml" Target="../ink/ink5399.xml"/><Relationship Id="rId764" Type="http://schemas.openxmlformats.org/officeDocument/2006/relationships/image" Target="../media/image2750.png"/><Relationship Id="rId971" Type="http://schemas.openxmlformats.org/officeDocument/2006/relationships/customXml" Target="../ink/ink5606.xml"/><Relationship Id="rId417" Type="http://schemas.openxmlformats.org/officeDocument/2006/relationships/customXml" Target="../ink/ink5329.xml"/><Relationship Id="rId624" Type="http://schemas.openxmlformats.org/officeDocument/2006/relationships/image" Target="../media/image2680.png"/><Relationship Id="rId831" Type="http://schemas.openxmlformats.org/officeDocument/2006/relationships/customXml" Target="../ink/ink5536.xml"/><Relationship Id="rId1047" Type="http://schemas.openxmlformats.org/officeDocument/2006/relationships/customXml" Target="../ink/ink5644.xml"/><Relationship Id="rId1254" Type="http://schemas.openxmlformats.org/officeDocument/2006/relationships/image" Target="../media/image2995.png"/><Relationship Id="rId929" Type="http://schemas.openxmlformats.org/officeDocument/2006/relationships/customXml" Target="../ink/ink5585.xml"/><Relationship Id="rId1114" Type="http://schemas.openxmlformats.org/officeDocument/2006/relationships/image" Target="../media/image2925.png"/><Relationship Id="rId58" Type="http://schemas.openxmlformats.org/officeDocument/2006/relationships/image" Target="../media/image1445.png"/><Relationship Id="rId274" Type="http://schemas.openxmlformats.org/officeDocument/2006/relationships/image" Target="../media/image1553.png"/><Relationship Id="rId481" Type="http://schemas.openxmlformats.org/officeDocument/2006/relationships/customXml" Target="../ink/ink5361.xml"/><Relationship Id="rId134" Type="http://schemas.openxmlformats.org/officeDocument/2006/relationships/image" Target="../media/image1483.png"/><Relationship Id="rId579" Type="http://schemas.openxmlformats.org/officeDocument/2006/relationships/customXml" Target="../ink/ink5410.xml"/><Relationship Id="rId786" Type="http://schemas.openxmlformats.org/officeDocument/2006/relationships/image" Target="../media/image2761.png"/><Relationship Id="rId993" Type="http://schemas.openxmlformats.org/officeDocument/2006/relationships/customXml" Target="../ink/ink5617.xml"/><Relationship Id="rId341" Type="http://schemas.openxmlformats.org/officeDocument/2006/relationships/customXml" Target="../ink/ink5291.xml"/><Relationship Id="rId439" Type="http://schemas.openxmlformats.org/officeDocument/2006/relationships/customXml" Target="../ink/ink5340.xml"/><Relationship Id="rId646" Type="http://schemas.openxmlformats.org/officeDocument/2006/relationships/image" Target="../media/image2691.png"/><Relationship Id="rId1069" Type="http://schemas.openxmlformats.org/officeDocument/2006/relationships/customXml" Target="../ink/ink5655.xml"/><Relationship Id="rId201" Type="http://schemas.openxmlformats.org/officeDocument/2006/relationships/customXml" Target="../ink/ink5221.xml"/><Relationship Id="rId506" Type="http://schemas.openxmlformats.org/officeDocument/2006/relationships/image" Target="../media/image2621.png"/><Relationship Id="rId853" Type="http://schemas.openxmlformats.org/officeDocument/2006/relationships/customXml" Target="../ink/ink5547.xml"/><Relationship Id="rId1136" Type="http://schemas.openxmlformats.org/officeDocument/2006/relationships/image" Target="../media/image2936.png"/><Relationship Id="rId713" Type="http://schemas.openxmlformats.org/officeDocument/2006/relationships/customXml" Target="../ink/ink5477.xml"/><Relationship Id="rId920" Type="http://schemas.openxmlformats.org/officeDocument/2006/relationships/image" Target="../media/image2828.png"/><Relationship Id="rId1203" Type="http://schemas.openxmlformats.org/officeDocument/2006/relationships/customXml" Target="../ink/ink5722.xml"/><Relationship Id="rId296" Type="http://schemas.openxmlformats.org/officeDocument/2006/relationships/image" Target="../media/image1565.png"/><Relationship Id="rId156" Type="http://schemas.openxmlformats.org/officeDocument/2006/relationships/image" Target="../media/image1494.png"/><Relationship Id="rId363" Type="http://schemas.openxmlformats.org/officeDocument/2006/relationships/customXml" Target="../ink/ink5302.xml"/><Relationship Id="rId570" Type="http://schemas.openxmlformats.org/officeDocument/2006/relationships/image" Target="../media/image2653.png"/><Relationship Id="rId223" Type="http://schemas.openxmlformats.org/officeDocument/2006/relationships/customXml" Target="../ink/ink5232.xml"/><Relationship Id="rId430" Type="http://schemas.openxmlformats.org/officeDocument/2006/relationships/image" Target="../media/image2582.png"/><Relationship Id="rId668" Type="http://schemas.openxmlformats.org/officeDocument/2006/relationships/image" Target="../media/image2702.png"/><Relationship Id="rId875" Type="http://schemas.openxmlformats.org/officeDocument/2006/relationships/customXml" Target="../ink/ink5558.xml"/><Relationship Id="rId1060" Type="http://schemas.openxmlformats.org/officeDocument/2006/relationships/image" Target="../media/image2898.png"/><Relationship Id="rId528" Type="http://schemas.openxmlformats.org/officeDocument/2006/relationships/image" Target="../media/image2632.png"/><Relationship Id="rId735" Type="http://schemas.openxmlformats.org/officeDocument/2006/relationships/customXml" Target="../ink/ink5488.xml"/><Relationship Id="rId942" Type="http://schemas.openxmlformats.org/officeDocument/2006/relationships/image" Target="../media/image2839.png"/><Relationship Id="rId1158" Type="http://schemas.openxmlformats.org/officeDocument/2006/relationships/image" Target="../media/image2947.png"/><Relationship Id="rId1018" Type="http://schemas.openxmlformats.org/officeDocument/2006/relationships/image" Target="../media/image2877.png"/><Relationship Id="rId1225" Type="http://schemas.openxmlformats.org/officeDocument/2006/relationships/customXml" Target="../ink/ink5733.xml"/><Relationship Id="rId71" Type="http://schemas.openxmlformats.org/officeDocument/2006/relationships/customXml" Target="../ink/ink5156.xml"/><Relationship Id="rId802" Type="http://schemas.openxmlformats.org/officeDocument/2006/relationships/image" Target="../media/image2769.png"/><Relationship Id="rId29" Type="http://schemas.openxmlformats.org/officeDocument/2006/relationships/customXml" Target="../ink/ink5135.xml"/><Relationship Id="rId178" Type="http://schemas.openxmlformats.org/officeDocument/2006/relationships/image" Target="../media/image1505.png"/><Relationship Id="rId385" Type="http://schemas.openxmlformats.org/officeDocument/2006/relationships/customXml" Target="../ink/ink5313.xml"/><Relationship Id="rId592" Type="http://schemas.openxmlformats.org/officeDocument/2006/relationships/image" Target="../media/image2664.png"/><Relationship Id="rId245" Type="http://schemas.openxmlformats.org/officeDocument/2006/relationships/customXml" Target="../ink/ink5243.xml"/><Relationship Id="rId452" Type="http://schemas.openxmlformats.org/officeDocument/2006/relationships/image" Target="../media/image2593.png"/><Relationship Id="rId897" Type="http://schemas.openxmlformats.org/officeDocument/2006/relationships/customXml" Target="../ink/ink5569.xml"/><Relationship Id="rId1082" Type="http://schemas.openxmlformats.org/officeDocument/2006/relationships/image" Target="../media/image2909.png"/><Relationship Id="rId105" Type="http://schemas.openxmlformats.org/officeDocument/2006/relationships/customXml" Target="../ink/ink5173.xml"/><Relationship Id="rId312" Type="http://schemas.openxmlformats.org/officeDocument/2006/relationships/image" Target="../media/image1573.png"/><Relationship Id="rId757" Type="http://schemas.openxmlformats.org/officeDocument/2006/relationships/customXml" Target="../ink/ink5499.xml"/><Relationship Id="rId964" Type="http://schemas.openxmlformats.org/officeDocument/2006/relationships/image" Target="../media/image2850.png"/><Relationship Id="rId93" Type="http://schemas.openxmlformats.org/officeDocument/2006/relationships/customXml" Target="../ink/ink5167.xml"/><Relationship Id="rId617" Type="http://schemas.openxmlformats.org/officeDocument/2006/relationships/customXml" Target="../ink/ink5429.xml"/><Relationship Id="rId824" Type="http://schemas.openxmlformats.org/officeDocument/2006/relationships/image" Target="../media/image2780.png"/><Relationship Id="rId1247" Type="http://schemas.openxmlformats.org/officeDocument/2006/relationships/customXml" Target="../ink/ink5744.xml"/><Relationship Id="rId1107" Type="http://schemas.openxmlformats.org/officeDocument/2006/relationships/customXml" Target="../ink/ink5674.xml"/><Relationship Id="rId116" Type="http://schemas.openxmlformats.org/officeDocument/2006/relationships/image" Target="../media/image1474.png"/><Relationship Id="rId323" Type="http://schemas.openxmlformats.org/officeDocument/2006/relationships/customXml" Target="../ink/ink5282.xml"/><Relationship Id="rId530" Type="http://schemas.openxmlformats.org/officeDocument/2006/relationships/image" Target="../media/image2633.png"/><Relationship Id="rId768" Type="http://schemas.openxmlformats.org/officeDocument/2006/relationships/image" Target="../media/image2752.png"/><Relationship Id="rId975" Type="http://schemas.openxmlformats.org/officeDocument/2006/relationships/customXml" Target="../ink/ink5608.xml"/><Relationship Id="rId1160" Type="http://schemas.openxmlformats.org/officeDocument/2006/relationships/image" Target="../media/image2948.png"/><Relationship Id="rId20" Type="http://schemas.openxmlformats.org/officeDocument/2006/relationships/image" Target="../media/image1426.png"/><Relationship Id="rId628" Type="http://schemas.openxmlformats.org/officeDocument/2006/relationships/image" Target="../media/image2682.png"/><Relationship Id="rId835" Type="http://schemas.openxmlformats.org/officeDocument/2006/relationships/customXml" Target="../ink/ink5538.xml"/><Relationship Id="rId267" Type="http://schemas.openxmlformats.org/officeDocument/2006/relationships/customXml" Target="../ink/ink5254.xml"/><Relationship Id="rId474" Type="http://schemas.openxmlformats.org/officeDocument/2006/relationships/image" Target="../media/image2604.png"/><Relationship Id="rId1020" Type="http://schemas.openxmlformats.org/officeDocument/2006/relationships/image" Target="../media/image2878.png"/><Relationship Id="rId1118" Type="http://schemas.openxmlformats.org/officeDocument/2006/relationships/image" Target="../media/image2927.png"/><Relationship Id="rId127" Type="http://schemas.openxmlformats.org/officeDocument/2006/relationships/customXml" Target="../ink/ink5184.xml"/><Relationship Id="rId681" Type="http://schemas.openxmlformats.org/officeDocument/2006/relationships/customXml" Target="../ink/ink5461.xml"/><Relationship Id="rId779" Type="http://schemas.openxmlformats.org/officeDocument/2006/relationships/customXml" Target="../ink/ink5510.xml"/><Relationship Id="rId902" Type="http://schemas.openxmlformats.org/officeDocument/2006/relationships/image" Target="../media/image2819.png"/><Relationship Id="rId986" Type="http://schemas.openxmlformats.org/officeDocument/2006/relationships/image" Target="../media/image2861.png"/><Relationship Id="rId31" Type="http://schemas.openxmlformats.org/officeDocument/2006/relationships/customXml" Target="../ink/ink5136.xml"/><Relationship Id="rId334" Type="http://schemas.openxmlformats.org/officeDocument/2006/relationships/image" Target="../media/image1585.png"/><Relationship Id="rId541" Type="http://schemas.openxmlformats.org/officeDocument/2006/relationships/customXml" Target="../ink/ink5391.xml"/><Relationship Id="rId639" Type="http://schemas.openxmlformats.org/officeDocument/2006/relationships/customXml" Target="../ink/ink5440.xml"/><Relationship Id="rId1171" Type="http://schemas.openxmlformats.org/officeDocument/2006/relationships/customXml" Target="../ink/ink5706.xml"/><Relationship Id="rId180" Type="http://schemas.openxmlformats.org/officeDocument/2006/relationships/image" Target="../media/image1506.png"/><Relationship Id="rId278" Type="http://schemas.openxmlformats.org/officeDocument/2006/relationships/image" Target="../media/image1555.png"/><Relationship Id="rId401" Type="http://schemas.openxmlformats.org/officeDocument/2006/relationships/customXml" Target="../ink/ink5321.xml"/><Relationship Id="rId846" Type="http://schemas.openxmlformats.org/officeDocument/2006/relationships/image" Target="../media/image2791.png"/><Relationship Id="rId1031" Type="http://schemas.openxmlformats.org/officeDocument/2006/relationships/customXml" Target="../ink/ink5636.xml"/><Relationship Id="rId1129" Type="http://schemas.openxmlformats.org/officeDocument/2006/relationships/customXml" Target="../ink/ink5685.xml"/><Relationship Id="rId485" Type="http://schemas.openxmlformats.org/officeDocument/2006/relationships/customXml" Target="../ink/ink5363.xml"/><Relationship Id="rId692" Type="http://schemas.openxmlformats.org/officeDocument/2006/relationships/image" Target="../media/image2714.png"/><Relationship Id="rId706" Type="http://schemas.openxmlformats.org/officeDocument/2006/relationships/image" Target="../media/image2721.png"/><Relationship Id="rId913" Type="http://schemas.openxmlformats.org/officeDocument/2006/relationships/customXml" Target="../ink/ink5577.xml"/><Relationship Id="rId42" Type="http://schemas.openxmlformats.org/officeDocument/2006/relationships/image" Target="../media/image1437.png"/><Relationship Id="rId138" Type="http://schemas.openxmlformats.org/officeDocument/2006/relationships/image" Target="../media/image1485.png"/><Relationship Id="rId345" Type="http://schemas.openxmlformats.org/officeDocument/2006/relationships/customXml" Target="../ink/ink5293.xml"/><Relationship Id="rId552" Type="http://schemas.openxmlformats.org/officeDocument/2006/relationships/image" Target="../media/image2644.png"/><Relationship Id="rId997" Type="http://schemas.openxmlformats.org/officeDocument/2006/relationships/customXml" Target="../ink/ink5619.xml"/><Relationship Id="rId1182" Type="http://schemas.openxmlformats.org/officeDocument/2006/relationships/image" Target="../media/image2959.png"/><Relationship Id="rId191" Type="http://schemas.openxmlformats.org/officeDocument/2006/relationships/customXml" Target="../ink/ink5216.xml"/><Relationship Id="rId205" Type="http://schemas.openxmlformats.org/officeDocument/2006/relationships/customXml" Target="../ink/ink5223.xml"/><Relationship Id="rId412" Type="http://schemas.openxmlformats.org/officeDocument/2006/relationships/image" Target="../media/image2573.png"/><Relationship Id="rId857" Type="http://schemas.openxmlformats.org/officeDocument/2006/relationships/customXml" Target="../ink/ink5549.xml"/><Relationship Id="rId1042" Type="http://schemas.openxmlformats.org/officeDocument/2006/relationships/image" Target="../media/image2889.png"/><Relationship Id="rId289" Type="http://schemas.openxmlformats.org/officeDocument/2006/relationships/customXml" Target="../ink/ink5265.xml"/><Relationship Id="rId496" Type="http://schemas.openxmlformats.org/officeDocument/2006/relationships/image" Target="../media/image2616.png"/><Relationship Id="rId717" Type="http://schemas.openxmlformats.org/officeDocument/2006/relationships/customXml" Target="../ink/ink5479.xml"/><Relationship Id="rId924" Type="http://schemas.openxmlformats.org/officeDocument/2006/relationships/image" Target="../media/image2830.png"/><Relationship Id="rId53" Type="http://schemas.openxmlformats.org/officeDocument/2006/relationships/customXml" Target="../ink/ink5147.xml"/><Relationship Id="rId149" Type="http://schemas.openxmlformats.org/officeDocument/2006/relationships/customXml" Target="../ink/ink5195.xml"/><Relationship Id="rId356" Type="http://schemas.openxmlformats.org/officeDocument/2006/relationships/image" Target="../media/image1596.png"/><Relationship Id="rId563" Type="http://schemas.openxmlformats.org/officeDocument/2006/relationships/customXml" Target="../ink/ink5402.xml"/><Relationship Id="rId770" Type="http://schemas.openxmlformats.org/officeDocument/2006/relationships/image" Target="../media/image2753.png"/><Relationship Id="rId1193" Type="http://schemas.openxmlformats.org/officeDocument/2006/relationships/customXml" Target="../ink/ink5717.xml"/><Relationship Id="rId1207" Type="http://schemas.openxmlformats.org/officeDocument/2006/relationships/customXml" Target="../ink/ink5724.xml"/><Relationship Id="rId216" Type="http://schemas.openxmlformats.org/officeDocument/2006/relationships/image" Target="../media/image1524.png"/><Relationship Id="rId423" Type="http://schemas.openxmlformats.org/officeDocument/2006/relationships/customXml" Target="../ink/ink5332.xml"/><Relationship Id="rId868" Type="http://schemas.openxmlformats.org/officeDocument/2006/relationships/image" Target="../media/image2802.png"/><Relationship Id="rId1053" Type="http://schemas.openxmlformats.org/officeDocument/2006/relationships/customXml" Target="../ink/ink5647.xml"/><Relationship Id="rId630" Type="http://schemas.openxmlformats.org/officeDocument/2006/relationships/image" Target="../media/image2683.png"/><Relationship Id="rId728" Type="http://schemas.openxmlformats.org/officeDocument/2006/relationships/image" Target="../media/image2732.png"/><Relationship Id="rId935" Type="http://schemas.openxmlformats.org/officeDocument/2006/relationships/customXml" Target="../ink/ink5588.xml"/><Relationship Id="rId64" Type="http://schemas.openxmlformats.org/officeDocument/2006/relationships/image" Target="../media/image1448.png"/><Relationship Id="rId367" Type="http://schemas.openxmlformats.org/officeDocument/2006/relationships/customXml" Target="../ink/ink5304.xml"/><Relationship Id="rId574" Type="http://schemas.openxmlformats.org/officeDocument/2006/relationships/image" Target="../media/image2655.png"/><Relationship Id="rId1120" Type="http://schemas.openxmlformats.org/officeDocument/2006/relationships/image" Target="../media/image2928.png"/><Relationship Id="rId1218" Type="http://schemas.openxmlformats.org/officeDocument/2006/relationships/image" Target="../media/image2977.png"/><Relationship Id="rId227" Type="http://schemas.openxmlformats.org/officeDocument/2006/relationships/customXml" Target="../ink/ink5234.xml"/><Relationship Id="rId781" Type="http://schemas.openxmlformats.org/officeDocument/2006/relationships/customXml" Target="../ink/ink5511.xml"/><Relationship Id="rId879" Type="http://schemas.openxmlformats.org/officeDocument/2006/relationships/customXml" Target="../ink/ink5560.xml"/><Relationship Id="rId434" Type="http://schemas.openxmlformats.org/officeDocument/2006/relationships/image" Target="../media/image2584.png"/><Relationship Id="rId641" Type="http://schemas.openxmlformats.org/officeDocument/2006/relationships/customXml" Target="../ink/ink5441.xml"/><Relationship Id="rId739" Type="http://schemas.openxmlformats.org/officeDocument/2006/relationships/customXml" Target="../ink/ink5490.xml"/><Relationship Id="rId1064" Type="http://schemas.openxmlformats.org/officeDocument/2006/relationships/image" Target="../media/image2900.png"/><Relationship Id="rId280" Type="http://schemas.openxmlformats.org/officeDocument/2006/relationships/image" Target="../media/image1556.png"/><Relationship Id="rId501" Type="http://schemas.openxmlformats.org/officeDocument/2006/relationships/customXml" Target="../ink/ink5371.xml"/><Relationship Id="rId946" Type="http://schemas.openxmlformats.org/officeDocument/2006/relationships/image" Target="../media/image2841.png"/><Relationship Id="rId1131" Type="http://schemas.openxmlformats.org/officeDocument/2006/relationships/customXml" Target="../ink/ink5686.xml"/><Relationship Id="rId1229" Type="http://schemas.openxmlformats.org/officeDocument/2006/relationships/customXml" Target="../ink/ink5735.xml"/><Relationship Id="rId75" Type="http://schemas.openxmlformats.org/officeDocument/2006/relationships/customXml" Target="../ink/ink5158.xml"/><Relationship Id="rId140" Type="http://schemas.openxmlformats.org/officeDocument/2006/relationships/image" Target="../media/image1486.png"/><Relationship Id="rId378" Type="http://schemas.openxmlformats.org/officeDocument/2006/relationships/image" Target="../media/image1607.png"/><Relationship Id="rId585" Type="http://schemas.openxmlformats.org/officeDocument/2006/relationships/customXml" Target="../ink/ink5413.xml"/><Relationship Id="rId792" Type="http://schemas.openxmlformats.org/officeDocument/2006/relationships/image" Target="../media/image2764.png"/><Relationship Id="rId806" Type="http://schemas.openxmlformats.org/officeDocument/2006/relationships/image" Target="../media/image2771.png"/><Relationship Id="rId6" Type="http://schemas.openxmlformats.org/officeDocument/2006/relationships/image" Target="../media/image1419.png"/><Relationship Id="rId238" Type="http://schemas.openxmlformats.org/officeDocument/2006/relationships/image" Target="../media/image1535.png"/><Relationship Id="rId445" Type="http://schemas.openxmlformats.org/officeDocument/2006/relationships/customXml" Target="../ink/ink5343.xml"/><Relationship Id="rId652" Type="http://schemas.openxmlformats.org/officeDocument/2006/relationships/image" Target="../media/image2694.png"/><Relationship Id="rId1075" Type="http://schemas.openxmlformats.org/officeDocument/2006/relationships/customXml" Target="../ink/ink5658.xml"/><Relationship Id="rId291" Type="http://schemas.openxmlformats.org/officeDocument/2006/relationships/customXml" Target="../ink/ink5266.xml"/><Relationship Id="rId305" Type="http://schemas.openxmlformats.org/officeDocument/2006/relationships/customXml" Target="../ink/ink5273.xml"/><Relationship Id="rId512" Type="http://schemas.openxmlformats.org/officeDocument/2006/relationships/image" Target="../media/image2624.png"/><Relationship Id="rId957" Type="http://schemas.openxmlformats.org/officeDocument/2006/relationships/customXml" Target="../ink/ink5599.xml"/><Relationship Id="rId1142" Type="http://schemas.openxmlformats.org/officeDocument/2006/relationships/image" Target="../media/image2939.png"/><Relationship Id="rId86" Type="http://schemas.openxmlformats.org/officeDocument/2006/relationships/image" Target="../media/image1459.png"/><Relationship Id="rId151" Type="http://schemas.openxmlformats.org/officeDocument/2006/relationships/customXml" Target="../ink/ink5196.xml"/><Relationship Id="rId389" Type="http://schemas.openxmlformats.org/officeDocument/2006/relationships/customXml" Target="../ink/ink5315.xml"/><Relationship Id="rId596" Type="http://schemas.openxmlformats.org/officeDocument/2006/relationships/image" Target="../media/image2666.png"/><Relationship Id="rId817" Type="http://schemas.openxmlformats.org/officeDocument/2006/relationships/customXml" Target="../ink/ink5529.xml"/><Relationship Id="rId1002" Type="http://schemas.openxmlformats.org/officeDocument/2006/relationships/image" Target="../media/image2869.png"/><Relationship Id="rId249" Type="http://schemas.openxmlformats.org/officeDocument/2006/relationships/customXml" Target="../ink/ink5245.xml"/><Relationship Id="rId456" Type="http://schemas.openxmlformats.org/officeDocument/2006/relationships/image" Target="../media/image2595.png"/><Relationship Id="rId663" Type="http://schemas.openxmlformats.org/officeDocument/2006/relationships/customXml" Target="../ink/ink5452.xml"/><Relationship Id="rId870" Type="http://schemas.openxmlformats.org/officeDocument/2006/relationships/image" Target="../media/image2803.png"/><Relationship Id="rId1086" Type="http://schemas.openxmlformats.org/officeDocument/2006/relationships/image" Target="../media/image2911.png"/><Relationship Id="rId13" Type="http://schemas.openxmlformats.org/officeDocument/2006/relationships/customXml" Target="../ink/ink5127.xml"/><Relationship Id="rId109" Type="http://schemas.openxmlformats.org/officeDocument/2006/relationships/customXml" Target="../ink/ink5175.xml"/><Relationship Id="rId316" Type="http://schemas.openxmlformats.org/officeDocument/2006/relationships/image" Target="../media/image1576.png"/><Relationship Id="rId523" Type="http://schemas.openxmlformats.org/officeDocument/2006/relationships/customXml" Target="../ink/ink5382.xml"/><Relationship Id="rId968" Type="http://schemas.openxmlformats.org/officeDocument/2006/relationships/image" Target="../media/image2852.png"/><Relationship Id="rId1153" Type="http://schemas.openxmlformats.org/officeDocument/2006/relationships/customXml" Target="../ink/ink5697.xml"/><Relationship Id="rId97" Type="http://schemas.openxmlformats.org/officeDocument/2006/relationships/customXml" Target="../ink/ink5169.xml"/><Relationship Id="rId730" Type="http://schemas.openxmlformats.org/officeDocument/2006/relationships/image" Target="../media/image2733.png"/><Relationship Id="rId828" Type="http://schemas.openxmlformats.org/officeDocument/2006/relationships/image" Target="../media/image2782.png"/><Relationship Id="rId1013" Type="http://schemas.openxmlformats.org/officeDocument/2006/relationships/customXml" Target="../ink/ink5627.xml"/><Relationship Id="rId162" Type="http://schemas.openxmlformats.org/officeDocument/2006/relationships/image" Target="../media/image1497.png"/><Relationship Id="rId467" Type="http://schemas.openxmlformats.org/officeDocument/2006/relationships/customXml" Target="../ink/ink5354.xml"/><Relationship Id="rId1097" Type="http://schemas.openxmlformats.org/officeDocument/2006/relationships/customXml" Target="../ink/ink5669.xml"/><Relationship Id="rId1220" Type="http://schemas.openxmlformats.org/officeDocument/2006/relationships/image" Target="../media/image2978.png"/><Relationship Id="rId674" Type="http://schemas.openxmlformats.org/officeDocument/2006/relationships/image" Target="../media/image2705.png"/><Relationship Id="rId881" Type="http://schemas.openxmlformats.org/officeDocument/2006/relationships/customXml" Target="../ink/ink5561.xml"/><Relationship Id="rId979" Type="http://schemas.openxmlformats.org/officeDocument/2006/relationships/customXml" Target="../ink/ink5610.xml"/><Relationship Id="rId24" Type="http://schemas.openxmlformats.org/officeDocument/2006/relationships/image" Target="../media/image1428.png"/><Relationship Id="rId327" Type="http://schemas.openxmlformats.org/officeDocument/2006/relationships/customXml" Target="../ink/ink5284.xml"/><Relationship Id="rId534" Type="http://schemas.openxmlformats.org/officeDocument/2006/relationships/image" Target="../media/image2635.png"/><Relationship Id="rId741" Type="http://schemas.openxmlformats.org/officeDocument/2006/relationships/customXml" Target="../ink/ink5491.xml"/><Relationship Id="rId839" Type="http://schemas.openxmlformats.org/officeDocument/2006/relationships/customXml" Target="../ink/ink5540.xml"/><Relationship Id="rId1164" Type="http://schemas.openxmlformats.org/officeDocument/2006/relationships/image" Target="../media/image2950.png"/><Relationship Id="rId173" Type="http://schemas.openxmlformats.org/officeDocument/2006/relationships/customXml" Target="../ink/ink5207.xml"/><Relationship Id="rId380" Type="http://schemas.openxmlformats.org/officeDocument/2006/relationships/image" Target="../media/image1608.png"/><Relationship Id="rId601" Type="http://schemas.openxmlformats.org/officeDocument/2006/relationships/customXml" Target="../ink/ink5421.xml"/><Relationship Id="rId1024" Type="http://schemas.openxmlformats.org/officeDocument/2006/relationships/image" Target="../media/image2880.png"/><Relationship Id="rId1231" Type="http://schemas.openxmlformats.org/officeDocument/2006/relationships/customXml" Target="../ink/ink5736.xml"/><Relationship Id="rId240" Type="http://schemas.openxmlformats.org/officeDocument/2006/relationships/image" Target="../media/image1536.png"/><Relationship Id="rId478" Type="http://schemas.openxmlformats.org/officeDocument/2006/relationships/image" Target="../media/image2606.png"/><Relationship Id="rId685" Type="http://schemas.openxmlformats.org/officeDocument/2006/relationships/customXml" Target="../ink/ink5463.xml"/><Relationship Id="rId892" Type="http://schemas.openxmlformats.org/officeDocument/2006/relationships/image" Target="../media/image2814.png"/><Relationship Id="rId906" Type="http://schemas.openxmlformats.org/officeDocument/2006/relationships/image" Target="../media/image2821.png"/><Relationship Id="rId35" Type="http://schemas.openxmlformats.org/officeDocument/2006/relationships/customXml" Target="../ink/ink5138.xml"/><Relationship Id="rId100" Type="http://schemas.openxmlformats.org/officeDocument/2006/relationships/image" Target="../media/image1466.png"/><Relationship Id="rId338" Type="http://schemas.openxmlformats.org/officeDocument/2006/relationships/image" Target="../media/image1587.png"/><Relationship Id="rId545" Type="http://schemas.openxmlformats.org/officeDocument/2006/relationships/customXml" Target="../ink/ink5393.xml"/><Relationship Id="rId752" Type="http://schemas.openxmlformats.org/officeDocument/2006/relationships/image" Target="../media/image2744.png"/><Relationship Id="rId1175" Type="http://schemas.openxmlformats.org/officeDocument/2006/relationships/customXml" Target="../ink/ink5708.xml"/><Relationship Id="rId184" Type="http://schemas.openxmlformats.org/officeDocument/2006/relationships/image" Target="../media/image1508.png"/><Relationship Id="rId391" Type="http://schemas.openxmlformats.org/officeDocument/2006/relationships/customXml" Target="../ink/ink5316.xml"/><Relationship Id="rId405" Type="http://schemas.openxmlformats.org/officeDocument/2006/relationships/customXml" Target="../ink/ink5323.xml"/><Relationship Id="rId612" Type="http://schemas.openxmlformats.org/officeDocument/2006/relationships/image" Target="../media/image2674.png"/><Relationship Id="rId1035" Type="http://schemas.openxmlformats.org/officeDocument/2006/relationships/customXml" Target="../ink/ink5638.xml"/><Relationship Id="rId1242" Type="http://schemas.openxmlformats.org/officeDocument/2006/relationships/image" Target="../media/image2989.png"/><Relationship Id="rId251" Type="http://schemas.openxmlformats.org/officeDocument/2006/relationships/customXml" Target="../ink/ink5246.xml"/><Relationship Id="rId489" Type="http://schemas.openxmlformats.org/officeDocument/2006/relationships/customXml" Target="../ink/ink5365.xml"/><Relationship Id="rId696" Type="http://schemas.openxmlformats.org/officeDocument/2006/relationships/image" Target="../media/image2716.png"/><Relationship Id="rId917" Type="http://schemas.openxmlformats.org/officeDocument/2006/relationships/customXml" Target="../ink/ink5579.xml"/><Relationship Id="rId1102" Type="http://schemas.openxmlformats.org/officeDocument/2006/relationships/image" Target="../media/image2919.png"/><Relationship Id="rId46" Type="http://schemas.openxmlformats.org/officeDocument/2006/relationships/image" Target="../media/image1439.png"/><Relationship Id="rId349" Type="http://schemas.openxmlformats.org/officeDocument/2006/relationships/customXml" Target="../ink/ink5295.xml"/><Relationship Id="rId556" Type="http://schemas.openxmlformats.org/officeDocument/2006/relationships/image" Target="../media/image2646.png"/><Relationship Id="rId763" Type="http://schemas.openxmlformats.org/officeDocument/2006/relationships/customXml" Target="../ink/ink5502.xml"/><Relationship Id="rId1186" Type="http://schemas.openxmlformats.org/officeDocument/2006/relationships/image" Target="../media/image2961.png"/><Relationship Id="rId111" Type="http://schemas.openxmlformats.org/officeDocument/2006/relationships/customXml" Target="../ink/ink5176.xml"/><Relationship Id="rId195" Type="http://schemas.openxmlformats.org/officeDocument/2006/relationships/customXml" Target="../ink/ink5218.xml"/><Relationship Id="rId209" Type="http://schemas.openxmlformats.org/officeDocument/2006/relationships/customXml" Target="../ink/ink5225.xml"/><Relationship Id="rId416" Type="http://schemas.openxmlformats.org/officeDocument/2006/relationships/image" Target="../media/image2575.png"/><Relationship Id="rId970" Type="http://schemas.openxmlformats.org/officeDocument/2006/relationships/image" Target="../media/image2853.png"/><Relationship Id="rId1046" Type="http://schemas.openxmlformats.org/officeDocument/2006/relationships/image" Target="../media/image2891.png"/><Relationship Id="rId1253" Type="http://schemas.openxmlformats.org/officeDocument/2006/relationships/customXml" Target="../ink/ink5747.xml"/><Relationship Id="rId623" Type="http://schemas.openxmlformats.org/officeDocument/2006/relationships/customXml" Target="../ink/ink5432.xml"/><Relationship Id="rId830" Type="http://schemas.openxmlformats.org/officeDocument/2006/relationships/image" Target="../media/image2783.png"/><Relationship Id="rId928" Type="http://schemas.openxmlformats.org/officeDocument/2006/relationships/image" Target="../media/image2832.png"/><Relationship Id="rId57" Type="http://schemas.openxmlformats.org/officeDocument/2006/relationships/customXml" Target="../ink/ink5149.xml"/><Relationship Id="rId262" Type="http://schemas.openxmlformats.org/officeDocument/2006/relationships/image" Target="../media/image1547.png"/><Relationship Id="rId567" Type="http://schemas.openxmlformats.org/officeDocument/2006/relationships/customXml" Target="../ink/ink5404.xml"/><Relationship Id="rId1113" Type="http://schemas.openxmlformats.org/officeDocument/2006/relationships/customXml" Target="../ink/ink5677.xml"/><Relationship Id="rId1197" Type="http://schemas.openxmlformats.org/officeDocument/2006/relationships/customXml" Target="../ink/ink5719.xml"/><Relationship Id="rId122" Type="http://schemas.openxmlformats.org/officeDocument/2006/relationships/image" Target="../media/image1477.png"/><Relationship Id="rId774" Type="http://schemas.openxmlformats.org/officeDocument/2006/relationships/image" Target="../media/image2755.png"/><Relationship Id="rId981" Type="http://schemas.openxmlformats.org/officeDocument/2006/relationships/customXml" Target="../ink/ink5611.xml"/><Relationship Id="rId1057" Type="http://schemas.openxmlformats.org/officeDocument/2006/relationships/customXml" Target="../ink/ink5649.xml"/><Relationship Id="rId427" Type="http://schemas.openxmlformats.org/officeDocument/2006/relationships/customXml" Target="../ink/ink5334.xml"/><Relationship Id="rId634" Type="http://schemas.openxmlformats.org/officeDocument/2006/relationships/image" Target="../media/image2685.png"/><Relationship Id="rId841" Type="http://schemas.openxmlformats.org/officeDocument/2006/relationships/customXml" Target="../ink/ink5541.xml"/><Relationship Id="rId273" Type="http://schemas.openxmlformats.org/officeDocument/2006/relationships/customXml" Target="../ink/ink5257.xml"/><Relationship Id="rId480" Type="http://schemas.openxmlformats.org/officeDocument/2006/relationships/image" Target="../media/image2607.png"/><Relationship Id="rId701" Type="http://schemas.openxmlformats.org/officeDocument/2006/relationships/customXml" Target="../ink/ink5471.xml"/><Relationship Id="rId939" Type="http://schemas.openxmlformats.org/officeDocument/2006/relationships/customXml" Target="../ink/ink5590.xml"/><Relationship Id="rId1124" Type="http://schemas.openxmlformats.org/officeDocument/2006/relationships/image" Target="../media/image2930.png"/><Relationship Id="rId68" Type="http://schemas.openxmlformats.org/officeDocument/2006/relationships/image" Target="../media/image1450.png"/><Relationship Id="rId133" Type="http://schemas.openxmlformats.org/officeDocument/2006/relationships/customXml" Target="../ink/ink5187.xml"/><Relationship Id="rId340" Type="http://schemas.openxmlformats.org/officeDocument/2006/relationships/image" Target="../media/image1588.png"/><Relationship Id="rId578" Type="http://schemas.openxmlformats.org/officeDocument/2006/relationships/image" Target="../media/image2657.png"/><Relationship Id="rId785" Type="http://schemas.openxmlformats.org/officeDocument/2006/relationships/customXml" Target="../ink/ink5513.xml"/><Relationship Id="rId992" Type="http://schemas.openxmlformats.org/officeDocument/2006/relationships/image" Target="../media/image2864.png"/><Relationship Id="rId200" Type="http://schemas.openxmlformats.org/officeDocument/2006/relationships/image" Target="../media/image1516.png"/><Relationship Id="rId438" Type="http://schemas.openxmlformats.org/officeDocument/2006/relationships/image" Target="../media/image2586.png"/><Relationship Id="rId645" Type="http://schemas.openxmlformats.org/officeDocument/2006/relationships/customXml" Target="../ink/ink5443.xml"/><Relationship Id="rId852" Type="http://schemas.openxmlformats.org/officeDocument/2006/relationships/image" Target="../media/image2794.png"/><Relationship Id="rId1068" Type="http://schemas.openxmlformats.org/officeDocument/2006/relationships/image" Target="../media/image2902.png"/><Relationship Id="rId284" Type="http://schemas.openxmlformats.org/officeDocument/2006/relationships/image" Target="../media/image1558.png"/><Relationship Id="rId491" Type="http://schemas.openxmlformats.org/officeDocument/2006/relationships/customXml" Target="../ink/ink5366.xml"/><Relationship Id="rId505" Type="http://schemas.openxmlformats.org/officeDocument/2006/relationships/customXml" Target="../ink/ink5373.xml"/><Relationship Id="rId712" Type="http://schemas.openxmlformats.org/officeDocument/2006/relationships/image" Target="../media/image2724.png"/><Relationship Id="rId1135" Type="http://schemas.openxmlformats.org/officeDocument/2006/relationships/customXml" Target="../ink/ink5688.xml"/><Relationship Id="rId79" Type="http://schemas.openxmlformats.org/officeDocument/2006/relationships/customXml" Target="../ink/ink5160.xml"/><Relationship Id="rId144" Type="http://schemas.openxmlformats.org/officeDocument/2006/relationships/image" Target="../media/image1488.png"/><Relationship Id="rId589" Type="http://schemas.openxmlformats.org/officeDocument/2006/relationships/customXml" Target="../ink/ink5415.xml"/><Relationship Id="rId796" Type="http://schemas.openxmlformats.org/officeDocument/2006/relationships/image" Target="../media/image2766.png"/><Relationship Id="rId1202" Type="http://schemas.openxmlformats.org/officeDocument/2006/relationships/image" Target="../media/image2969.png"/><Relationship Id="rId351" Type="http://schemas.openxmlformats.org/officeDocument/2006/relationships/customXml" Target="../ink/ink5296.xml"/><Relationship Id="rId449" Type="http://schemas.openxmlformats.org/officeDocument/2006/relationships/customXml" Target="../ink/ink5345.xml"/><Relationship Id="rId656" Type="http://schemas.openxmlformats.org/officeDocument/2006/relationships/image" Target="../media/image2696.png"/><Relationship Id="rId863" Type="http://schemas.openxmlformats.org/officeDocument/2006/relationships/customXml" Target="../ink/ink5552.xml"/><Relationship Id="rId1079" Type="http://schemas.openxmlformats.org/officeDocument/2006/relationships/customXml" Target="../ink/ink5660.xml"/><Relationship Id="rId211" Type="http://schemas.openxmlformats.org/officeDocument/2006/relationships/customXml" Target="../ink/ink5226.xml"/><Relationship Id="rId295" Type="http://schemas.openxmlformats.org/officeDocument/2006/relationships/customXml" Target="../ink/ink5268.xml"/><Relationship Id="rId309" Type="http://schemas.openxmlformats.org/officeDocument/2006/relationships/customXml" Target="../ink/ink5275.xml"/><Relationship Id="rId516" Type="http://schemas.openxmlformats.org/officeDocument/2006/relationships/image" Target="../media/image2626.png"/><Relationship Id="rId1146" Type="http://schemas.openxmlformats.org/officeDocument/2006/relationships/image" Target="../media/image2941.png"/><Relationship Id="rId723" Type="http://schemas.openxmlformats.org/officeDocument/2006/relationships/customXml" Target="../ink/ink5482.xml"/><Relationship Id="rId930" Type="http://schemas.openxmlformats.org/officeDocument/2006/relationships/image" Target="../media/image2833.png"/><Relationship Id="rId1006" Type="http://schemas.openxmlformats.org/officeDocument/2006/relationships/image" Target="../media/image2871.png"/><Relationship Id="rId155" Type="http://schemas.openxmlformats.org/officeDocument/2006/relationships/customXml" Target="../ink/ink5198.xml"/><Relationship Id="rId362" Type="http://schemas.openxmlformats.org/officeDocument/2006/relationships/image" Target="../media/image1599.png"/><Relationship Id="rId1213" Type="http://schemas.openxmlformats.org/officeDocument/2006/relationships/customXml" Target="../ink/ink5727.xml"/><Relationship Id="rId222" Type="http://schemas.openxmlformats.org/officeDocument/2006/relationships/image" Target="../media/image1527.png"/><Relationship Id="rId667" Type="http://schemas.openxmlformats.org/officeDocument/2006/relationships/customXml" Target="../ink/ink5454.xml"/><Relationship Id="rId874" Type="http://schemas.openxmlformats.org/officeDocument/2006/relationships/image" Target="../media/image2805.png"/><Relationship Id="rId17" Type="http://schemas.openxmlformats.org/officeDocument/2006/relationships/customXml" Target="../ink/ink5129.xml"/><Relationship Id="rId527" Type="http://schemas.openxmlformats.org/officeDocument/2006/relationships/customXml" Target="../ink/ink5384.xml"/><Relationship Id="rId734" Type="http://schemas.openxmlformats.org/officeDocument/2006/relationships/image" Target="../media/image2735.png"/><Relationship Id="rId941" Type="http://schemas.openxmlformats.org/officeDocument/2006/relationships/customXml" Target="../ink/ink5591.xml"/><Relationship Id="rId1157" Type="http://schemas.openxmlformats.org/officeDocument/2006/relationships/customXml" Target="../ink/ink5699.xml"/><Relationship Id="rId70" Type="http://schemas.openxmlformats.org/officeDocument/2006/relationships/image" Target="../media/image1451.png"/><Relationship Id="rId166" Type="http://schemas.openxmlformats.org/officeDocument/2006/relationships/image" Target="../media/image1499.png"/><Relationship Id="rId373" Type="http://schemas.openxmlformats.org/officeDocument/2006/relationships/customXml" Target="../ink/ink5307.xml"/><Relationship Id="rId580" Type="http://schemas.openxmlformats.org/officeDocument/2006/relationships/image" Target="../media/image2658.png"/><Relationship Id="rId801" Type="http://schemas.openxmlformats.org/officeDocument/2006/relationships/customXml" Target="../ink/ink5521.xml"/><Relationship Id="rId1017" Type="http://schemas.openxmlformats.org/officeDocument/2006/relationships/customXml" Target="../ink/ink5629.xml"/><Relationship Id="rId1224" Type="http://schemas.openxmlformats.org/officeDocument/2006/relationships/image" Target="../media/image298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237.xml"/><Relationship Id="rId440" Type="http://schemas.openxmlformats.org/officeDocument/2006/relationships/image" Target="../media/image2587.png"/><Relationship Id="rId678" Type="http://schemas.openxmlformats.org/officeDocument/2006/relationships/image" Target="../media/image2707.png"/><Relationship Id="rId885" Type="http://schemas.openxmlformats.org/officeDocument/2006/relationships/customXml" Target="../ink/ink5563.xml"/><Relationship Id="rId1070" Type="http://schemas.openxmlformats.org/officeDocument/2006/relationships/image" Target="../media/image2903.png"/><Relationship Id="rId28" Type="http://schemas.openxmlformats.org/officeDocument/2006/relationships/image" Target="../media/image1430.png"/><Relationship Id="rId300" Type="http://schemas.openxmlformats.org/officeDocument/2006/relationships/image" Target="../media/image1567.png"/><Relationship Id="rId538" Type="http://schemas.openxmlformats.org/officeDocument/2006/relationships/image" Target="../media/image2637.png"/><Relationship Id="rId745" Type="http://schemas.openxmlformats.org/officeDocument/2006/relationships/customXml" Target="../ink/ink5493.xml"/><Relationship Id="rId952" Type="http://schemas.openxmlformats.org/officeDocument/2006/relationships/image" Target="../media/image2844.png"/><Relationship Id="rId1168" Type="http://schemas.openxmlformats.org/officeDocument/2006/relationships/image" Target="../media/image2952.png"/><Relationship Id="rId81" Type="http://schemas.openxmlformats.org/officeDocument/2006/relationships/customXml" Target="../ink/ink5161.xml"/><Relationship Id="rId177" Type="http://schemas.openxmlformats.org/officeDocument/2006/relationships/customXml" Target="../ink/ink5209.xml"/><Relationship Id="rId384" Type="http://schemas.openxmlformats.org/officeDocument/2006/relationships/image" Target="../media/image1610.png"/><Relationship Id="rId591" Type="http://schemas.openxmlformats.org/officeDocument/2006/relationships/customXml" Target="../ink/ink5416.xml"/><Relationship Id="rId605" Type="http://schemas.openxmlformats.org/officeDocument/2006/relationships/customXml" Target="../ink/ink5423.xml"/><Relationship Id="rId812" Type="http://schemas.openxmlformats.org/officeDocument/2006/relationships/image" Target="../media/image2774.png"/><Relationship Id="rId1028" Type="http://schemas.openxmlformats.org/officeDocument/2006/relationships/image" Target="../media/image2882.png"/><Relationship Id="rId1235" Type="http://schemas.openxmlformats.org/officeDocument/2006/relationships/customXml" Target="../ink/ink5738.xml"/><Relationship Id="rId244" Type="http://schemas.openxmlformats.org/officeDocument/2006/relationships/image" Target="../media/image1538.png"/><Relationship Id="rId689" Type="http://schemas.openxmlformats.org/officeDocument/2006/relationships/customXml" Target="../ink/ink5465.xml"/><Relationship Id="rId896" Type="http://schemas.openxmlformats.org/officeDocument/2006/relationships/image" Target="../media/image2816.png"/><Relationship Id="rId1081" Type="http://schemas.openxmlformats.org/officeDocument/2006/relationships/customXml" Target="../ink/ink5661.xml"/><Relationship Id="rId39" Type="http://schemas.openxmlformats.org/officeDocument/2006/relationships/customXml" Target="../ink/ink5140.xml"/><Relationship Id="rId451" Type="http://schemas.openxmlformats.org/officeDocument/2006/relationships/customXml" Target="../ink/ink5346.xml"/><Relationship Id="rId549" Type="http://schemas.openxmlformats.org/officeDocument/2006/relationships/customXml" Target="../ink/ink5395.xml"/><Relationship Id="rId756" Type="http://schemas.openxmlformats.org/officeDocument/2006/relationships/image" Target="../media/image2746.png"/><Relationship Id="rId1179" Type="http://schemas.openxmlformats.org/officeDocument/2006/relationships/customXml" Target="../ink/ink5710.xml"/><Relationship Id="rId104" Type="http://schemas.openxmlformats.org/officeDocument/2006/relationships/image" Target="../media/image1468.png"/><Relationship Id="rId188" Type="http://schemas.openxmlformats.org/officeDocument/2006/relationships/image" Target="../media/image1510.png"/><Relationship Id="rId311" Type="http://schemas.openxmlformats.org/officeDocument/2006/relationships/customXml" Target="../ink/ink5276.xml"/><Relationship Id="rId395" Type="http://schemas.openxmlformats.org/officeDocument/2006/relationships/customXml" Target="../ink/ink5318.xml"/><Relationship Id="rId409" Type="http://schemas.openxmlformats.org/officeDocument/2006/relationships/customXml" Target="../ink/ink5325.xml"/><Relationship Id="rId963" Type="http://schemas.openxmlformats.org/officeDocument/2006/relationships/customXml" Target="../ink/ink5602.xml"/><Relationship Id="rId1039" Type="http://schemas.openxmlformats.org/officeDocument/2006/relationships/customXml" Target="../ink/ink5640.xml"/><Relationship Id="rId1246" Type="http://schemas.openxmlformats.org/officeDocument/2006/relationships/image" Target="../media/image2991.png"/><Relationship Id="rId92" Type="http://schemas.openxmlformats.org/officeDocument/2006/relationships/image" Target="../media/image1462.png"/><Relationship Id="rId616" Type="http://schemas.openxmlformats.org/officeDocument/2006/relationships/image" Target="../media/image2676.png"/><Relationship Id="rId823" Type="http://schemas.openxmlformats.org/officeDocument/2006/relationships/customXml" Target="../ink/ink5532.xml"/><Relationship Id="rId255" Type="http://schemas.openxmlformats.org/officeDocument/2006/relationships/customXml" Target="../ink/ink5248.xml"/><Relationship Id="rId462" Type="http://schemas.openxmlformats.org/officeDocument/2006/relationships/image" Target="../media/image2598.png"/><Relationship Id="rId1092" Type="http://schemas.openxmlformats.org/officeDocument/2006/relationships/image" Target="../media/image2914.png"/><Relationship Id="rId1106" Type="http://schemas.openxmlformats.org/officeDocument/2006/relationships/image" Target="../media/image2921.png"/><Relationship Id="rId115" Type="http://schemas.openxmlformats.org/officeDocument/2006/relationships/customXml" Target="../ink/ink5178.xml"/><Relationship Id="rId322" Type="http://schemas.openxmlformats.org/officeDocument/2006/relationships/image" Target="../media/image1579.png"/><Relationship Id="rId767" Type="http://schemas.openxmlformats.org/officeDocument/2006/relationships/customXml" Target="../ink/ink5504.xml"/><Relationship Id="rId974" Type="http://schemas.openxmlformats.org/officeDocument/2006/relationships/image" Target="../media/image2855.png"/><Relationship Id="rId199" Type="http://schemas.openxmlformats.org/officeDocument/2006/relationships/customXml" Target="../ink/ink5220.xml"/><Relationship Id="rId627" Type="http://schemas.openxmlformats.org/officeDocument/2006/relationships/customXml" Target="../ink/ink5434.xml"/><Relationship Id="rId834" Type="http://schemas.openxmlformats.org/officeDocument/2006/relationships/image" Target="../media/image2785.png"/><Relationship Id="rId266" Type="http://schemas.openxmlformats.org/officeDocument/2006/relationships/image" Target="../media/image1549.png"/><Relationship Id="rId473" Type="http://schemas.openxmlformats.org/officeDocument/2006/relationships/customXml" Target="../ink/ink5357.xml"/><Relationship Id="rId680" Type="http://schemas.openxmlformats.org/officeDocument/2006/relationships/image" Target="../media/image2708.png"/><Relationship Id="rId901" Type="http://schemas.openxmlformats.org/officeDocument/2006/relationships/customXml" Target="../ink/ink5571.xml"/><Relationship Id="rId1117" Type="http://schemas.openxmlformats.org/officeDocument/2006/relationships/customXml" Target="../ink/ink5679.xml"/><Relationship Id="rId30" Type="http://schemas.openxmlformats.org/officeDocument/2006/relationships/image" Target="../media/image1431.png"/><Relationship Id="rId126" Type="http://schemas.openxmlformats.org/officeDocument/2006/relationships/image" Target="../media/image1479.png"/><Relationship Id="rId333" Type="http://schemas.openxmlformats.org/officeDocument/2006/relationships/customXml" Target="../ink/ink5287.xml"/><Relationship Id="rId540" Type="http://schemas.openxmlformats.org/officeDocument/2006/relationships/image" Target="../media/image2638.png"/><Relationship Id="rId778" Type="http://schemas.openxmlformats.org/officeDocument/2006/relationships/image" Target="../media/image2757.png"/><Relationship Id="rId985" Type="http://schemas.openxmlformats.org/officeDocument/2006/relationships/customXml" Target="../ink/ink5613.xml"/><Relationship Id="rId1170" Type="http://schemas.openxmlformats.org/officeDocument/2006/relationships/image" Target="../media/image2953.png"/><Relationship Id="rId638" Type="http://schemas.openxmlformats.org/officeDocument/2006/relationships/image" Target="../media/image2687.png"/><Relationship Id="rId845" Type="http://schemas.openxmlformats.org/officeDocument/2006/relationships/customXml" Target="../ink/ink5543.xml"/><Relationship Id="rId1030" Type="http://schemas.openxmlformats.org/officeDocument/2006/relationships/image" Target="../media/image2883.png"/><Relationship Id="rId277" Type="http://schemas.openxmlformats.org/officeDocument/2006/relationships/customXml" Target="../ink/ink5259.xml"/><Relationship Id="rId400" Type="http://schemas.openxmlformats.org/officeDocument/2006/relationships/image" Target="../media/image1618.png"/><Relationship Id="rId484" Type="http://schemas.openxmlformats.org/officeDocument/2006/relationships/image" Target="../media/image2609.png"/><Relationship Id="rId705" Type="http://schemas.openxmlformats.org/officeDocument/2006/relationships/customXml" Target="../ink/ink5473.xml"/><Relationship Id="rId1128" Type="http://schemas.openxmlformats.org/officeDocument/2006/relationships/image" Target="../media/image2932.png"/><Relationship Id="rId137" Type="http://schemas.openxmlformats.org/officeDocument/2006/relationships/customXml" Target="../ink/ink5189.xml"/><Relationship Id="rId344" Type="http://schemas.openxmlformats.org/officeDocument/2006/relationships/image" Target="../media/image1590.png"/><Relationship Id="rId691" Type="http://schemas.openxmlformats.org/officeDocument/2006/relationships/customXml" Target="../ink/ink5466.xml"/><Relationship Id="rId789" Type="http://schemas.openxmlformats.org/officeDocument/2006/relationships/customXml" Target="../ink/ink5515.xml"/><Relationship Id="rId912" Type="http://schemas.openxmlformats.org/officeDocument/2006/relationships/image" Target="../media/image2824.png"/><Relationship Id="rId996" Type="http://schemas.openxmlformats.org/officeDocument/2006/relationships/image" Target="../media/image2866.png"/><Relationship Id="rId41" Type="http://schemas.openxmlformats.org/officeDocument/2006/relationships/customXml" Target="../ink/ink5141.xml"/><Relationship Id="rId551" Type="http://schemas.openxmlformats.org/officeDocument/2006/relationships/customXml" Target="../ink/ink5396.xml"/><Relationship Id="rId649" Type="http://schemas.openxmlformats.org/officeDocument/2006/relationships/customXml" Target="../ink/ink5445.xml"/><Relationship Id="rId856" Type="http://schemas.openxmlformats.org/officeDocument/2006/relationships/image" Target="../media/image2796.png"/><Relationship Id="rId1181" Type="http://schemas.openxmlformats.org/officeDocument/2006/relationships/customXml" Target="../ink/ink5711.xml"/><Relationship Id="rId190" Type="http://schemas.openxmlformats.org/officeDocument/2006/relationships/image" Target="../media/image1511.png"/><Relationship Id="rId204" Type="http://schemas.openxmlformats.org/officeDocument/2006/relationships/image" Target="../media/image1518.png"/><Relationship Id="rId288" Type="http://schemas.openxmlformats.org/officeDocument/2006/relationships/image" Target="../media/image1560.png"/><Relationship Id="rId411" Type="http://schemas.openxmlformats.org/officeDocument/2006/relationships/customXml" Target="../ink/ink5326.xml"/><Relationship Id="rId509" Type="http://schemas.openxmlformats.org/officeDocument/2006/relationships/customXml" Target="../ink/ink5375.xml"/><Relationship Id="rId1041" Type="http://schemas.openxmlformats.org/officeDocument/2006/relationships/customXml" Target="../ink/ink5641.xml"/><Relationship Id="rId1139" Type="http://schemas.openxmlformats.org/officeDocument/2006/relationships/customXml" Target="../ink/ink5690.xml"/><Relationship Id="rId495" Type="http://schemas.openxmlformats.org/officeDocument/2006/relationships/customXml" Target="../ink/ink5368.xml"/><Relationship Id="rId716" Type="http://schemas.openxmlformats.org/officeDocument/2006/relationships/image" Target="../media/image2726.png"/><Relationship Id="rId923" Type="http://schemas.openxmlformats.org/officeDocument/2006/relationships/customXml" Target="../ink/ink5582.xml"/><Relationship Id="rId52" Type="http://schemas.openxmlformats.org/officeDocument/2006/relationships/image" Target="../media/image1442.png"/><Relationship Id="rId148" Type="http://schemas.openxmlformats.org/officeDocument/2006/relationships/image" Target="../media/image1490.png"/><Relationship Id="rId355" Type="http://schemas.openxmlformats.org/officeDocument/2006/relationships/customXml" Target="../ink/ink5298.xml"/><Relationship Id="rId562" Type="http://schemas.openxmlformats.org/officeDocument/2006/relationships/image" Target="../media/image2649.png"/><Relationship Id="rId1192" Type="http://schemas.openxmlformats.org/officeDocument/2006/relationships/image" Target="../media/image2964.png"/><Relationship Id="rId1206" Type="http://schemas.openxmlformats.org/officeDocument/2006/relationships/image" Target="../media/image2971.png"/><Relationship Id="rId215" Type="http://schemas.openxmlformats.org/officeDocument/2006/relationships/customXml" Target="../ink/ink5228.xml"/><Relationship Id="rId422" Type="http://schemas.openxmlformats.org/officeDocument/2006/relationships/image" Target="../media/image2578.png"/><Relationship Id="rId867" Type="http://schemas.openxmlformats.org/officeDocument/2006/relationships/customXml" Target="../ink/ink5554.xml"/><Relationship Id="rId1052" Type="http://schemas.openxmlformats.org/officeDocument/2006/relationships/image" Target="../media/image2894.png"/><Relationship Id="rId299" Type="http://schemas.openxmlformats.org/officeDocument/2006/relationships/customXml" Target="../ink/ink5270.xml"/><Relationship Id="rId727" Type="http://schemas.openxmlformats.org/officeDocument/2006/relationships/customXml" Target="../ink/ink5484.xml"/><Relationship Id="rId934" Type="http://schemas.openxmlformats.org/officeDocument/2006/relationships/image" Target="../media/image2835.png"/><Relationship Id="rId63" Type="http://schemas.openxmlformats.org/officeDocument/2006/relationships/customXml" Target="../ink/ink5152.xml"/><Relationship Id="rId159" Type="http://schemas.openxmlformats.org/officeDocument/2006/relationships/customXml" Target="../ink/ink5200.xml"/><Relationship Id="rId366" Type="http://schemas.openxmlformats.org/officeDocument/2006/relationships/image" Target="../media/image1601.png"/><Relationship Id="rId573" Type="http://schemas.openxmlformats.org/officeDocument/2006/relationships/customXml" Target="../ink/ink5407.xml"/><Relationship Id="rId780" Type="http://schemas.openxmlformats.org/officeDocument/2006/relationships/image" Target="../media/image2758.png"/><Relationship Id="rId1217" Type="http://schemas.openxmlformats.org/officeDocument/2006/relationships/customXml" Target="../ink/ink5729.xml"/><Relationship Id="rId226" Type="http://schemas.openxmlformats.org/officeDocument/2006/relationships/image" Target="../media/image1529.png"/><Relationship Id="rId433" Type="http://schemas.openxmlformats.org/officeDocument/2006/relationships/customXml" Target="../ink/ink5337.xml"/><Relationship Id="rId878" Type="http://schemas.openxmlformats.org/officeDocument/2006/relationships/image" Target="../media/image2807.png"/><Relationship Id="rId1063" Type="http://schemas.openxmlformats.org/officeDocument/2006/relationships/customXml" Target="../ink/ink5652.xml"/><Relationship Id="rId640" Type="http://schemas.openxmlformats.org/officeDocument/2006/relationships/image" Target="../media/image2688.png"/><Relationship Id="rId738" Type="http://schemas.openxmlformats.org/officeDocument/2006/relationships/image" Target="../media/image2737.png"/><Relationship Id="rId945" Type="http://schemas.openxmlformats.org/officeDocument/2006/relationships/customXml" Target="../ink/ink5593.xml"/><Relationship Id="rId74" Type="http://schemas.openxmlformats.org/officeDocument/2006/relationships/image" Target="../media/image1453.png"/><Relationship Id="rId377" Type="http://schemas.openxmlformats.org/officeDocument/2006/relationships/customXml" Target="../ink/ink5309.xml"/><Relationship Id="rId500" Type="http://schemas.openxmlformats.org/officeDocument/2006/relationships/image" Target="../media/image2618.png"/><Relationship Id="rId584" Type="http://schemas.openxmlformats.org/officeDocument/2006/relationships/image" Target="../media/image2660.png"/><Relationship Id="rId805" Type="http://schemas.openxmlformats.org/officeDocument/2006/relationships/customXml" Target="../ink/ink5523.xml"/><Relationship Id="rId1130" Type="http://schemas.openxmlformats.org/officeDocument/2006/relationships/image" Target="../media/image2933.png"/><Relationship Id="rId1228" Type="http://schemas.openxmlformats.org/officeDocument/2006/relationships/image" Target="../media/image2982.png"/><Relationship Id="rId5" Type="http://schemas.openxmlformats.org/officeDocument/2006/relationships/customXml" Target="../ink/ink5123.xml"/><Relationship Id="rId237" Type="http://schemas.openxmlformats.org/officeDocument/2006/relationships/customXml" Target="../ink/ink5239.xml"/><Relationship Id="rId791" Type="http://schemas.openxmlformats.org/officeDocument/2006/relationships/customXml" Target="../ink/ink5516.xml"/><Relationship Id="rId889" Type="http://schemas.openxmlformats.org/officeDocument/2006/relationships/customXml" Target="../ink/ink5565.xml"/><Relationship Id="rId1074" Type="http://schemas.openxmlformats.org/officeDocument/2006/relationships/image" Target="../media/image2905.png"/><Relationship Id="rId444" Type="http://schemas.openxmlformats.org/officeDocument/2006/relationships/image" Target="../media/image2589.png"/><Relationship Id="rId651" Type="http://schemas.openxmlformats.org/officeDocument/2006/relationships/customXml" Target="../ink/ink5446.xml"/><Relationship Id="rId749" Type="http://schemas.openxmlformats.org/officeDocument/2006/relationships/customXml" Target="../ink/ink5495.xml"/><Relationship Id="rId290" Type="http://schemas.openxmlformats.org/officeDocument/2006/relationships/image" Target="../media/image1561.png"/><Relationship Id="rId304" Type="http://schemas.openxmlformats.org/officeDocument/2006/relationships/image" Target="../media/image1569.png"/><Relationship Id="rId388" Type="http://schemas.openxmlformats.org/officeDocument/2006/relationships/image" Target="../media/image1612.png"/><Relationship Id="rId511" Type="http://schemas.openxmlformats.org/officeDocument/2006/relationships/customXml" Target="../ink/ink5376.xml"/><Relationship Id="rId609" Type="http://schemas.openxmlformats.org/officeDocument/2006/relationships/customXml" Target="../ink/ink5425.xml"/><Relationship Id="rId956" Type="http://schemas.openxmlformats.org/officeDocument/2006/relationships/image" Target="../media/image2846.png"/><Relationship Id="rId1141" Type="http://schemas.openxmlformats.org/officeDocument/2006/relationships/customXml" Target="../ink/ink5691.xml"/><Relationship Id="rId1239" Type="http://schemas.openxmlformats.org/officeDocument/2006/relationships/customXml" Target="../ink/ink5740.xml"/><Relationship Id="rId85" Type="http://schemas.openxmlformats.org/officeDocument/2006/relationships/customXml" Target="../ink/ink5163.xml"/><Relationship Id="rId150" Type="http://schemas.openxmlformats.org/officeDocument/2006/relationships/image" Target="../media/image1491.png"/><Relationship Id="rId595" Type="http://schemas.openxmlformats.org/officeDocument/2006/relationships/customXml" Target="../ink/ink5418.xml"/><Relationship Id="rId816" Type="http://schemas.openxmlformats.org/officeDocument/2006/relationships/image" Target="../media/image2776.png"/><Relationship Id="rId1001" Type="http://schemas.openxmlformats.org/officeDocument/2006/relationships/customXml" Target="../ink/ink5621.xml"/><Relationship Id="rId248" Type="http://schemas.openxmlformats.org/officeDocument/2006/relationships/image" Target="../media/image1540.png"/><Relationship Id="rId455" Type="http://schemas.openxmlformats.org/officeDocument/2006/relationships/customXml" Target="../ink/ink5348.xml"/><Relationship Id="rId662" Type="http://schemas.openxmlformats.org/officeDocument/2006/relationships/image" Target="../media/image2699.png"/><Relationship Id="rId1085" Type="http://schemas.openxmlformats.org/officeDocument/2006/relationships/customXml" Target="../ink/ink5663.xml"/><Relationship Id="rId12" Type="http://schemas.openxmlformats.org/officeDocument/2006/relationships/image" Target="../media/image1422.png"/><Relationship Id="rId108" Type="http://schemas.openxmlformats.org/officeDocument/2006/relationships/image" Target="../media/image1470.png"/><Relationship Id="rId315" Type="http://schemas.openxmlformats.org/officeDocument/2006/relationships/customXml" Target="../ink/ink5278.xml"/><Relationship Id="rId522" Type="http://schemas.openxmlformats.org/officeDocument/2006/relationships/image" Target="../media/image2629.png"/><Relationship Id="rId967" Type="http://schemas.openxmlformats.org/officeDocument/2006/relationships/customXml" Target="../ink/ink5604.xml"/><Relationship Id="rId1152" Type="http://schemas.openxmlformats.org/officeDocument/2006/relationships/image" Target="../media/image2944.png"/><Relationship Id="rId96" Type="http://schemas.openxmlformats.org/officeDocument/2006/relationships/image" Target="../media/image1464.png"/><Relationship Id="rId161" Type="http://schemas.openxmlformats.org/officeDocument/2006/relationships/customXml" Target="../ink/ink5201.xml"/><Relationship Id="rId399" Type="http://schemas.openxmlformats.org/officeDocument/2006/relationships/customXml" Target="../ink/ink5320.xml"/><Relationship Id="rId827" Type="http://schemas.openxmlformats.org/officeDocument/2006/relationships/customXml" Target="../ink/ink5534.xml"/><Relationship Id="rId1012" Type="http://schemas.openxmlformats.org/officeDocument/2006/relationships/image" Target="../media/image2874.png"/><Relationship Id="rId259" Type="http://schemas.openxmlformats.org/officeDocument/2006/relationships/customXml" Target="../ink/ink5250.xml"/><Relationship Id="rId466" Type="http://schemas.openxmlformats.org/officeDocument/2006/relationships/image" Target="../media/image2600.png"/><Relationship Id="rId673" Type="http://schemas.openxmlformats.org/officeDocument/2006/relationships/customXml" Target="../ink/ink5457.xml"/><Relationship Id="rId880" Type="http://schemas.openxmlformats.org/officeDocument/2006/relationships/image" Target="../media/image2808.png"/><Relationship Id="rId1096" Type="http://schemas.openxmlformats.org/officeDocument/2006/relationships/image" Target="../media/image2916.png"/><Relationship Id="rId23" Type="http://schemas.openxmlformats.org/officeDocument/2006/relationships/customXml" Target="../ink/ink5132.xml"/><Relationship Id="rId119" Type="http://schemas.openxmlformats.org/officeDocument/2006/relationships/customXml" Target="../ink/ink5180.xml"/><Relationship Id="rId326" Type="http://schemas.openxmlformats.org/officeDocument/2006/relationships/image" Target="../media/image1581.png"/><Relationship Id="rId533" Type="http://schemas.openxmlformats.org/officeDocument/2006/relationships/customXml" Target="../ink/ink5387.xml"/><Relationship Id="rId978" Type="http://schemas.openxmlformats.org/officeDocument/2006/relationships/image" Target="../media/image2857.png"/><Relationship Id="rId1163" Type="http://schemas.openxmlformats.org/officeDocument/2006/relationships/customXml" Target="../ink/ink5702.xml"/><Relationship Id="rId740" Type="http://schemas.openxmlformats.org/officeDocument/2006/relationships/image" Target="../media/image2738.png"/><Relationship Id="rId838" Type="http://schemas.openxmlformats.org/officeDocument/2006/relationships/image" Target="../media/image2787.png"/><Relationship Id="rId1023" Type="http://schemas.openxmlformats.org/officeDocument/2006/relationships/customXml" Target="../ink/ink5632.xml"/><Relationship Id="rId172" Type="http://schemas.openxmlformats.org/officeDocument/2006/relationships/image" Target="../media/image1502.png"/><Relationship Id="rId477" Type="http://schemas.openxmlformats.org/officeDocument/2006/relationships/customXml" Target="../ink/ink5359.xml"/><Relationship Id="rId600" Type="http://schemas.openxmlformats.org/officeDocument/2006/relationships/image" Target="../media/image2668.png"/><Relationship Id="rId684" Type="http://schemas.openxmlformats.org/officeDocument/2006/relationships/image" Target="../media/image2710.png"/><Relationship Id="rId1230" Type="http://schemas.openxmlformats.org/officeDocument/2006/relationships/image" Target="../media/image2983.png"/><Relationship Id="rId337" Type="http://schemas.openxmlformats.org/officeDocument/2006/relationships/customXml" Target="../ink/ink5289.xml"/><Relationship Id="rId891" Type="http://schemas.openxmlformats.org/officeDocument/2006/relationships/customXml" Target="../ink/ink5566.xml"/><Relationship Id="rId905" Type="http://schemas.openxmlformats.org/officeDocument/2006/relationships/customXml" Target="../ink/ink5573.xml"/><Relationship Id="rId989" Type="http://schemas.openxmlformats.org/officeDocument/2006/relationships/customXml" Target="../ink/ink5615.xml"/><Relationship Id="rId34" Type="http://schemas.openxmlformats.org/officeDocument/2006/relationships/image" Target="../media/image1433.png"/><Relationship Id="rId544" Type="http://schemas.openxmlformats.org/officeDocument/2006/relationships/image" Target="../media/image2640.png"/><Relationship Id="rId751" Type="http://schemas.openxmlformats.org/officeDocument/2006/relationships/customXml" Target="../ink/ink5496.xml"/><Relationship Id="rId849" Type="http://schemas.openxmlformats.org/officeDocument/2006/relationships/customXml" Target="../ink/ink5545.xml"/><Relationship Id="rId1174" Type="http://schemas.openxmlformats.org/officeDocument/2006/relationships/image" Target="../media/image2955.png"/><Relationship Id="rId183" Type="http://schemas.openxmlformats.org/officeDocument/2006/relationships/customXml" Target="../ink/ink5212.xml"/><Relationship Id="rId390" Type="http://schemas.openxmlformats.org/officeDocument/2006/relationships/image" Target="../media/image1613.png"/><Relationship Id="rId404" Type="http://schemas.openxmlformats.org/officeDocument/2006/relationships/image" Target="../media/image1620.png"/><Relationship Id="rId611" Type="http://schemas.openxmlformats.org/officeDocument/2006/relationships/customXml" Target="../ink/ink5426.xml"/><Relationship Id="rId1034" Type="http://schemas.openxmlformats.org/officeDocument/2006/relationships/image" Target="../media/image2885.png"/><Relationship Id="rId1241" Type="http://schemas.openxmlformats.org/officeDocument/2006/relationships/customXml" Target="../ink/ink5741.xml"/><Relationship Id="rId250" Type="http://schemas.openxmlformats.org/officeDocument/2006/relationships/image" Target="../media/image1541.png"/><Relationship Id="rId488" Type="http://schemas.openxmlformats.org/officeDocument/2006/relationships/image" Target="../media/image2612.png"/><Relationship Id="rId695" Type="http://schemas.openxmlformats.org/officeDocument/2006/relationships/customXml" Target="../ink/ink5468.xml"/><Relationship Id="rId709" Type="http://schemas.openxmlformats.org/officeDocument/2006/relationships/customXml" Target="../ink/ink5475.xml"/><Relationship Id="rId916" Type="http://schemas.openxmlformats.org/officeDocument/2006/relationships/image" Target="../media/image2826.png"/><Relationship Id="rId1101" Type="http://schemas.openxmlformats.org/officeDocument/2006/relationships/customXml" Target="../ink/ink5671.xml"/><Relationship Id="rId45" Type="http://schemas.openxmlformats.org/officeDocument/2006/relationships/customXml" Target="../ink/ink5143.xml"/><Relationship Id="rId110" Type="http://schemas.openxmlformats.org/officeDocument/2006/relationships/image" Target="../media/image1471.png"/><Relationship Id="rId348" Type="http://schemas.openxmlformats.org/officeDocument/2006/relationships/image" Target="../media/image1592.png"/><Relationship Id="rId555" Type="http://schemas.openxmlformats.org/officeDocument/2006/relationships/customXml" Target="../ink/ink5398.xml"/><Relationship Id="rId762" Type="http://schemas.openxmlformats.org/officeDocument/2006/relationships/image" Target="../media/image2749.png"/><Relationship Id="rId1185" Type="http://schemas.openxmlformats.org/officeDocument/2006/relationships/customXml" Target="../ink/ink5713.xml"/><Relationship Id="rId194" Type="http://schemas.openxmlformats.org/officeDocument/2006/relationships/image" Target="../media/image1513.png"/><Relationship Id="rId208" Type="http://schemas.openxmlformats.org/officeDocument/2006/relationships/image" Target="../media/image1520.png"/><Relationship Id="rId415" Type="http://schemas.openxmlformats.org/officeDocument/2006/relationships/customXml" Target="../ink/ink5328.xml"/><Relationship Id="rId622" Type="http://schemas.openxmlformats.org/officeDocument/2006/relationships/image" Target="../media/image2679.png"/><Relationship Id="rId1045" Type="http://schemas.openxmlformats.org/officeDocument/2006/relationships/customXml" Target="../ink/ink5643.xml"/><Relationship Id="rId1252" Type="http://schemas.openxmlformats.org/officeDocument/2006/relationships/image" Target="../media/image2994.png"/><Relationship Id="rId261" Type="http://schemas.openxmlformats.org/officeDocument/2006/relationships/customXml" Target="../ink/ink5251.xml"/><Relationship Id="rId499" Type="http://schemas.openxmlformats.org/officeDocument/2006/relationships/customXml" Target="../ink/ink5370.xml"/><Relationship Id="rId927" Type="http://schemas.openxmlformats.org/officeDocument/2006/relationships/customXml" Target="../ink/ink5584.xml"/><Relationship Id="rId1112" Type="http://schemas.openxmlformats.org/officeDocument/2006/relationships/image" Target="../media/image2924.png"/><Relationship Id="rId56" Type="http://schemas.openxmlformats.org/officeDocument/2006/relationships/image" Target="../media/image1444.png"/><Relationship Id="rId359" Type="http://schemas.openxmlformats.org/officeDocument/2006/relationships/customXml" Target="../ink/ink5300.xml"/><Relationship Id="rId566" Type="http://schemas.openxmlformats.org/officeDocument/2006/relationships/image" Target="../media/image2651.png"/><Relationship Id="rId773" Type="http://schemas.openxmlformats.org/officeDocument/2006/relationships/customXml" Target="../ink/ink5507.xml"/><Relationship Id="rId1196" Type="http://schemas.openxmlformats.org/officeDocument/2006/relationships/image" Target="../media/image2966.png"/><Relationship Id="rId121" Type="http://schemas.openxmlformats.org/officeDocument/2006/relationships/customXml" Target="../ink/ink5181.xml"/><Relationship Id="rId219" Type="http://schemas.openxmlformats.org/officeDocument/2006/relationships/customXml" Target="../ink/ink5230.xml"/><Relationship Id="rId426" Type="http://schemas.openxmlformats.org/officeDocument/2006/relationships/image" Target="../media/image2580.png"/><Relationship Id="rId633" Type="http://schemas.openxmlformats.org/officeDocument/2006/relationships/customXml" Target="../ink/ink5437.xml"/><Relationship Id="rId980" Type="http://schemas.openxmlformats.org/officeDocument/2006/relationships/image" Target="../media/image2858.png"/><Relationship Id="rId1056" Type="http://schemas.openxmlformats.org/officeDocument/2006/relationships/image" Target="../media/image2896.png"/><Relationship Id="rId840" Type="http://schemas.openxmlformats.org/officeDocument/2006/relationships/image" Target="../media/image2788.png"/><Relationship Id="rId938" Type="http://schemas.openxmlformats.org/officeDocument/2006/relationships/image" Target="../media/image2837.png"/><Relationship Id="rId67" Type="http://schemas.openxmlformats.org/officeDocument/2006/relationships/customXml" Target="../ink/ink5154.xml"/><Relationship Id="rId272" Type="http://schemas.openxmlformats.org/officeDocument/2006/relationships/image" Target="../media/image1552.png"/><Relationship Id="rId577" Type="http://schemas.openxmlformats.org/officeDocument/2006/relationships/customXml" Target="../ink/ink5409.xml"/><Relationship Id="rId700" Type="http://schemas.openxmlformats.org/officeDocument/2006/relationships/image" Target="../media/image2718.png"/><Relationship Id="rId1123" Type="http://schemas.openxmlformats.org/officeDocument/2006/relationships/customXml" Target="../ink/ink5682.xml"/><Relationship Id="rId132" Type="http://schemas.openxmlformats.org/officeDocument/2006/relationships/image" Target="../media/image1482.png"/><Relationship Id="rId784" Type="http://schemas.openxmlformats.org/officeDocument/2006/relationships/image" Target="../media/image2760.png"/><Relationship Id="rId991" Type="http://schemas.openxmlformats.org/officeDocument/2006/relationships/customXml" Target="../ink/ink5616.xml"/><Relationship Id="rId1067" Type="http://schemas.openxmlformats.org/officeDocument/2006/relationships/customXml" Target="../ink/ink5654.xml"/><Relationship Id="rId437" Type="http://schemas.openxmlformats.org/officeDocument/2006/relationships/customXml" Target="../ink/ink5339.xml"/><Relationship Id="rId644" Type="http://schemas.openxmlformats.org/officeDocument/2006/relationships/image" Target="../media/image2690.png"/><Relationship Id="rId851" Type="http://schemas.openxmlformats.org/officeDocument/2006/relationships/customXml" Target="../ink/ink5546.xml"/><Relationship Id="rId283" Type="http://schemas.openxmlformats.org/officeDocument/2006/relationships/customXml" Target="../ink/ink5262.xml"/><Relationship Id="rId490" Type="http://schemas.openxmlformats.org/officeDocument/2006/relationships/image" Target="../media/image2613.png"/><Relationship Id="rId504" Type="http://schemas.openxmlformats.org/officeDocument/2006/relationships/image" Target="../media/image2620.png"/><Relationship Id="rId711" Type="http://schemas.openxmlformats.org/officeDocument/2006/relationships/customXml" Target="../ink/ink5476.xml"/><Relationship Id="rId949" Type="http://schemas.openxmlformats.org/officeDocument/2006/relationships/customXml" Target="../ink/ink5595.xml"/><Relationship Id="rId1134" Type="http://schemas.openxmlformats.org/officeDocument/2006/relationships/image" Target="../media/image2935.png"/><Relationship Id="rId78" Type="http://schemas.openxmlformats.org/officeDocument/2006/relationships/image" Target="../media/image1455.png"/><Relationship Id="rId143" Type="http://schemas.openxmlformats.org/officeDocument/2006/relationships/customXml" Target="../ink/ink5192.xml"/><Relationship Id="rId350" Type="http://schemas.openxmlformats.org/officeDocument/2006/relationships/image" Target="../media/image1593.png"/><Relationship Id="rId588" Type="http://schemas.openxmlformats.org/officeDocument/2006/relationships/image" Target="../media/image2662.png"/><Relationship Id="rId795" Type="http://schemas.openxmlformats.org/officeDocument/2006/relationships/customXml" Target="../ink/ink5518.xml"/><Relationship Id="rId809" Type="http://schemas.openxmlformats.org/officeDocument/2006/relationships/customXml" Target="../ink/ink5525.xml"/><Relationship Id="rId1201" Type="http://schemas.openxmlformats.org/officeDocument/2006/relationships/customXml" Target="../ink/ink5721.xml"/><Relationship Id="rId9" Type="http://schemas.openxmlformats.org/officeDocument/2006/relationships/customXml" Target="../ink/ink5125.xml"/><Relationship Id="rId210" Type="http://schemas.openxmlformats.org/officeDocument/2006/relationships/image" Target="../media/image1521.png"/><Relationship Id="rId448" Type="http://schemas.openxmlformats.org/officeDocument/2006/relationships/image" Target="../media/image2591.png"/><Relationship Id="rId655" Type="http://schemas.openxmlformats.org/officeDocument/2006/relationships/customXml" Target="../ink/ink5448.xml"/><Relationship Id="rId862" Type="http://schemas.openxmlformats.org/officeDocument/2006/relationships/image" Target="../media/image2799.png"/><Relationship Id="rId1078" Type="http://schemas.openxmlformats.org/officeDocument/2006/relationships/image" Target="../media/image2907.png"/><Relationship Id="rId294" Type="http://schemas.openxmlformats.org/officeDocument/2006/relationships/image" Target="../media/image1564.png"/><Relationship Id="rId308" Type="http://schemas.openxmlformats.org/officeDocument/2006/relationships/image" Target="../media/image1571.png"/><Relationship Id="rId515" Type="http://schemas.openxmlformats.org/officeDocument/2006/relationships/customXml" Target="../ink/ink5378.xml"/><Relationship Id="rId722" Type="http://schemas.openxmlformats.org/officeDocument/2006/relationships/image" Target="../media/image2729.png"/><Relationship Id="rId1145" Type="http://schemas.openxmlformats.org/officeDocument/2006/relationships/customXml" Target="../ink/ink5693.xml"/><Relationship Id="rId89" Type="http://schemas.openxmlformats.org/officeDocument/2006/relationships/customXml" Target="../ink/ink5165.xml"/><Relationship Id="rId154" Type="http://schemas.openxmlformats.org/officeDocument/2006/relationships/image" Target="../media/image1493.png"/><Relationship Id="rId361" Type="http://schemas.openxmlformats.org/officeDocument/2006/relationships/customXml" Target="../ink/ink5301.xml"/><Relationship Id="rId599" Type="http://schemas.openxmlformats.org/officeDocument/2006/relationships/customXml" Target="../ink/ink5420.xml"/><Relationship Id="rId1005" Type="http://schemas.openxmlformats.org/officeDocument/2006/relationships/customXml" Target="../ink/ink5623.xml"/><Relationship Id="rId1212" Type="http://schemas.openxmlformats.org/officeDocument/2006/relationships/image" Target="../media/image2974.png"/><Relationship Id="rId459" Type="http://schemas.openxmlformats.org/officeDocument/2006/relationships/customXml" Target="../ink/ink5350.xml"/><Relationship Id="rId666" Type="http://schemas.openxmlformats.org/officeDocument/2006/relationships/image" Target="../media/image2701.png"/><Relationship Id="rId873" Type="http://schemas.openxmlformats.org/officeDocument/2006/relationships/customXml" Target="../ink/ink5557.xml"/><Relationship Id="rId1089" Type="http://schemas.openxmlformats.org/officeDocument/2006/relationships/customXml" Target="../ink/ink5665.xml"/><Relationship Id="rId16" Type="http://schemas.openxmlformats.org/officeDocument/2006/relationships/image" Target="../media/image1424.png"/><Relationship Id="rId221" Type="http://schemas.openxmlformats.org/officeDocument/2006/relationships/customXml" Target="../ink/ink5231.xml"/><Relationship Id="rId319" Type="http://schemas.openxmlformats.org/officeDocument/2006/relationships/customXml" Target="../ink/ink5280.xml"/><Relationship Id="rId526" Type="http://schemas.openxmlformats.org/officeDocument/2006/relationships/image" Target="../media/image2631.png"/><Relationship Id="rId1156" Type="http://schemas.openxmlformats.org/officeDocument/2006/relationships/image" Target="../media/image2946.png"/><Relationship Id="rId733" Type="http://schemas.openxmlformats.org/officeDocument/2006/relationships/customXml" Target="../ink/ink5487.xml"/><Relationship Id="rId940" Type="http://schemas.openxmlformats.org/officeDocument/2006/relationships/image" Target="../media/image2838.png"/><Relationship Id="rId1016" Type="http://schemas.openxmlformats.org/officeDocument/2006/relationships/image" Target="../media/image2876.png"/><Relationship Id="rId165" Type="http://schemas.openxmlformats.org/officeDocument/2006/relationships/customXml" Target="../ink/ink5203.xml"/><Relationship Id="rId372" Type="http://schemas.openxmlformats.org/officeDocument/2006/relationships/image" Target="../media/image1604.png"/><Relationship Id="rId677" Type="http://schemas.openxmlformats.org/officeDocument/2006/relationships/customXml" Target="../ink/ink5459.xml"/><Relationship Id="rId800" Type="http://schemas.openxmlformats.org/officeDocument/2006/relationships/image" Target="../media/image2768.png"/><Relationship Id="rId1223" Type="http://schemas.openxmlformats.org/officeDocument/2006/relationships/customXml" Target="../ink/ink5732.xml"/><Relationship Id="rId232" Type="http://schemas.openxmlformats.org/officeDocument/2006/relationships/image" Target="../media/image1532.png"/><Relationship Id="rId884" Type="http://schemas.openxmlformats.org/officeDocument/2006/relationships/image" Target="../media/image2810.png"/><Relationship Id="rId27" Type="http://schemas.openxmlformats.org/officeDocument/2006/relationships/customXml" Target="../ink/ink5134.xml"/><Relationship Id="rId537" Type="http://schemas.openxmlformats.org/officeDocument/2006/relationships/customXml" Target="../ink/ink5389.xml"/><Relationship Id="rId744" Type="http://schemas.openxmlformats.org/officeDocument/2006/relationships/image" Target="../media/image2740.png"/><Relationship Id="rId951" Type="http://schemas.openxmlformats.org/officeDocument/2006/relationships/customXml" Target="../ink/ink5596.xml"/><Relationship Id="rId1167" Type="http://schemas.openxmlformats.org/officeDocument/2006/relationships/customXml" Target="../ink/ink5704.xml"/><Relationship Id="rId80" Type="http://schemas.openxmlformats.org/officeDocument/2006/relationships/image" Target="../media/image1456.png"/><Relationship Id="rId176" Type="http://schemas.openxmlformats.org/officeDocument/2006/relationships/image" Target="../media/image1504.png"/><Relationship Id="rId383" Type="http://schemas.openxmlformats.org/officeDocument/2006/relationships/customXml" Target="../ink/ink5312.xml"/><Relationship Id="rId590" Type="http://schemas.openxmlformats.org/officeDocument/2006/relationships/image" Target="../media/image2663.png"/><Relationship Id="rId604" Type="http://schemas.openxmlformats.org/officeDocument/2006/relationships/image" Target="../media/image2670.png"/><Relationship Id="rId811" Type="http://schemas.openxmlformats.org/officeDocument/2006/relationships/customXml" Target="../ink/ink5526.xml"/><Relationship Id="rId1027" Type="http://schemas.openxmlformats.org/officeDocument/2006/relationships/customXml" Target="../ink/ink5634.xml"/><Relationship Id="rId1234" Type="http://schemas.openxmlformats.org/officeDocument/2006/relationships/image" Target="../media/image2985.png"/><Relationship Id="rId243" Type="http://schemas.openxmlformats.org/officeDocument/2006/relationships/customXml" Target="../ink/ink5242.xml"/><Relationship Id="rId450" Type="http://schemas.openxmlformats.org/officeDocument/2006/relationships/image" Target="../media/image2592.png"/><Relationship Id="rId688" Type="http://schemas.openxmlformats.org/officeDocument/2006/relationships/image" Target="../media/image2712.png"/><Relationship Id="rId895" Type="http://schemas.openxmlformats.org/officeDocument/2006/relationships/customXml" Target="../ink/ink5568.xml"/><Relationship Id="rId909" Type="http://schemas.openxmlformats.org/officeDocument/2006/relationships/customXml" Target="../ink/ink5575.xml"/><Relationship Id="rId1080" Type="http://schemas.openxmlformats.org/officeDocument/2006/relationships/image" Target="../media/image2908.png"/><Relationship Id="rId38" Type="http://schemas.openxmlformats.org/officeDocument/2006/relationships/image" Target="../media/image1435.png"/><Relationship Id="rId103" Type="http://schemas.openxmlformats.org/officeDocument/2006/relationships/customXml" Target="../ink/ink5172.xml"/><Relationship Id="rId310" Type="http://schemas.openxmlformats.org/officeDocument/2006/relationships/image" Target="../media/image1572.png"/><Relationship Id="rId548" Type="http://schemas.openxmlformats.org/officeDocument/2006/relationships/image" Target="../media/image2642.png"/><Relationship Id="rId755" Type="http://schemas.openxmlformats.org/officeDocument/2006/relationships/customXml" Target="../ink/ink5498.xml"/><Relationship Id="rId962" Type="http://schemas.openxmlformats.org/officeDocument/2006/relationships/image" Target="../media/image2849.png"/><Relationship Id="rId1178" Type="http://schemas.openxmlformats.org/officeDocument/2006/relationships/image" Target="../media/image2957.png"/><Relationship Id="rId91" Type="http://schemas.openxmlformats.org/officeDocument/2006/relationships/customXml" Target="../ink/ink5166.xml"/><Relationship Id="rId187" Type="http://schemas.openxmlformats.org/officeDocument/2006/relationships/customXml" Target="../ink/ink5214.xml"/><Relationship Id="rId394" Type="http://schemas.openxmlformats.org/officeDocument/2006/relationships/image" Target="../media/image1615.png"/><Relationship Id="rId408" Type="http://schemas.openxmlformats.org/officeDocument/2006/relationships/image" Target="../media/image2571.png"/><Relationship Id="rId615" Type="http://schemas.openxmlformats.org/officeDocument/2006/relationships/customXml" Target="../ink/ink5428.xml"/><Relationship Id="rId822" Type="http://schemas.openxmlformats.org/officeDocument/2006/relationships/image" Target="../media/image2779.png"/><Relationship Id="rId1038" Type="http://schemas.openxmlformats.org/officeDocument/2006/relationships/image" Target="../media/image2887.png"/><Relationship Id="rId1245" Type="http://schemas.openxmlformats.org/officeDocument/2006/relationships/customXml" Target="../ink/ink5743.xml"/><Relationship Id="rId254" Type="http://schemas.openxmlformats.org/officeDocument/2006/relationships/image" Target="../media/image1543.png"/><Relationship Id="rId699" Type="http://schemas.openxmlformats.org/officeDocument/2006/relationships/customXml" Target="../ink/ink5470.xml"/><Relationship Id="rId1091" Type="http://schemas.openxmlformats.org/officeDocument/2006/relationships/customXml" Target="../ink/ink5666.xml"/><Relationship Id="rId1105" Type="http://schemas.openxmlformats.org/officeDocument/2006/relationships/customXml" Target="../ink/ink5673.xml"/><Relationship Id="rId49" Type="http://schemas.openxmlformats.org/officeDocument/2006/relationships/customXml" Target="../ink/ink5145.xml"/><Relationship Id="rId114" Type="http://schemas.openxmlformats.org/officeDocument/2006/relationships/image" Target="../media/image1473.png"/><Relationship Id="rId461" Type="http://schemas.openxmlformats.org/officeDocument/2006/relationships/customXml" Target="../ink/ink5351.xml"/><Relationship Id="rId559" Type="http://schemas.openxmlformats.org/officeDocument/2006/relationships/customXml" Target="../ink/ink5400.xml"/><Relationship Id="rId766" Type="http://schemas.openxmlformats.org/officeDocument/2006/relationships/image" Target="../media/image2751.png"/><Relationship Id="rId1189" Type="http://schemas.openxmlformats.org/officeDocument/2006/relationships/customXml" Target="../ink/ink5715.xml"/><Relationship Id="rId198" Type="http://schemas.openxmlformats.org/officeDocument/2006/relationships/image" Target="../media/image1515.png"/><Relationship Id="rId321" Type="http://schemas.openxmlformats.org/officeDocument/2006/relationships/customXml" Target="../ink/ink5281.xml"/><Relationship Id="rId419" Type="http://schemas.openxmlformats.org/officeDocument/2006/relationships/customXml" Target="../ink/ink5330.xml"/><Relationship Id="rId626" Type="http://schemas.openxmlformats.org/officeDocument/2006/relationships/image" Target="../media/image2681.png"/><Relationship Id="rId973" Type="http://schemas.openxmlformats.org/officeDocument/2006/relationships/customXml" Target="../ink/ink5607.xml"/><Relationship Id="rId1049" Type="http://schemas.openxmlformats.org/officeDocument/2006/relationships/customXml" Target="../ink/ink5645.xml"/><Relationship Id="rId833" Type="http://schemas.openxmlformats.org/officeDocument/2006/relationships/customXml" Target="../ink/ink5537.xml"/><Relationship Id="rId1116" Type="http://schemas.openxmlformats.org/officeDocument/2006/relationships/image" Target="../media/image2926.png"/><Relationship Id="rId265" Type="http://schemas.openxmlformats.org/officeDocument/2006/relationships/customXml" Target="../ink/ink5253.xml"/><Relationship Id="rId472" Type="http://schemas.openxmlformats.org/officeDocument/2006/relationships/image" Target="../media/image2603.png"/><Relationship Id="rId900" Type="http://schemas.openxmlformats.org/officeDocument/2006/relationships/image" Target="../media/image2818.png"/><Relationship Id="rId125" Type="http://schemas.openxmlformats.org/officeDocument/2006/relationships/customXml" Target="../ink/ink5183.xml"/><Relationship Id="rId332" Type="http://schemas.openxmlformats.org/officeDocument/2006/relationships/image" Target="../media/image1584.png"/><Relationship Id="rId777" Type="http://schemas.openxmlformats.org/officeDocument/2006/relationships/customXml" Target="../ink/ink5509.xml"/><Relationship Id="rId984" Type="http://schemas.openxmlformats.org/officeDocument/2006/relationships/image" Target="../media/image2860.png"/><Relationship Id="rId637" Type="http://schemas.openxmlformats.org/officeDocument/2006/relationships/customXml" Target="../ink/ink5439.xml"/><Relationship Id="rId844" Type="http://schemas.openxmlformats.org/officeDocument/2006/relationships/image" Target="../media/image2790.png"/><Relationship Id="rId276" Type="http://schemas.openxmlformats.org/officeDocument/2006/relationships/image" Target="../media/image1554.png"/><Relationship Id="rId483" Type="http://schemas.openxmlformats.org/officeDocument/2006/relationships/customXml" Target="../ink/ink5362.xml"/><Relationship Id="rId690" Type="http://schemas.openxmlformats.org/officeDocument/2006/relationships/image" Target="../media/image2713.png"/><Relationship Id="rId704" Type="http://schemas.openxmlformats.org/officeDocument/2006/relationships/image" Target="../media/image2720.png"/><Relationship Id="rId911" Type="http://schemas.openxmlformats.org/officeDocument/2006/relationships/customXml" Target="../ink/ink5576.xml"/><Relationship Id="rId1127" Type="http://schemas.openxmlformats.org/officeDocument/2006/relationships/customXml" Target="../ink/ink5684.xml"/><Relationship Id="rId40" Type="http://schemas.openxmlformats.org/officeDocument/2006/relationships/image" Target="../media/image1436.png"/><Relationship Id="rId136" Type="http://schemas.openxmlformats.org/officeDocument/2006/relationships/image" Target="../media/image1484.png"/><Relationship Id="rId343" Type="http://schemas.openxmlformats.org/officeDocument/2006/relationships/customXml" Target="../ink/ink5292.xml"/><Relationship Id="rId550" Type="http://schemas.openxmlformats.org/officeDocument/2006/relationships/image" Target="../media/image2643.png"/><Relationship Id="rId788" Type="http://schemas.openxmlformats.org/officeDocument/2006/relationships/image" Target="../media/image2762.png"/><Relationship Id="rId995" Type="http://schemas.openxmlformats.org/officeDocument/2006/relationships/customXml" Target="../ink/ink5618.xml"/><Relationship Id="rId1180" Type="http://schemas.openxmlformats.org/officeDocument/2006/relationships/image" Target="../media/image2958.png"/><Relationship Id="rId203" Type="http://schemas.openxmlformats.org/officeDocument/2006/relationships/customXml" Target="../ink/ink5222.xml"/><Relationship Id="rId648" Type="http://schemas.openxmlformats.org/officeDocument/2006/relationships/image" Target="../media/image2692.png"/><Relationship Id="rId855" Type="http://schemas.openxmlformats.org/officeDocument/2006/relationships/customXml" Target="../ink/ink5548.xml"/><Relationship Id="rId1040" Type="http://schemas.openxmlformats.org/officeDocument/2006/relationships/image" Target="../media/image2888.png"/><Relationship Id="rId287" Type="http://schemas.openxmlformats.org/officeDocument/2006/relationships/customXml" Target="../ink/ink5264.xml"/><Relationship Id="rId410" Type="http://schemas.openxmlformats.org/officeDocument/2006/relationships/image" Target="../media/image2572.png"/><Relationship Id="rId494" Type="http://schemas.openxmlformats.org/officeDocument/2006/relationships/image" Target="../media/image2615.png"/><Relationship Id="rId508" Type="http://schemas.openxmlformats.org/officeDocument/2006/relationships/image" Target="../media/image2622.png"/><Relationship Id="rId715" Type="http://schemas.openxmlformats.org/officeDocument/2006/relationships/customXml" Target="../ink/ink5478.xml"/><Relationship Id="rId922" Type="http://schemas.openxmlformats.org/officeDocument/2006/relationships/image" Target="../media/image2829.png"/><Relationship Id="rId1138" Type="http://schemas.openxmlformats.org/officeDocument/2006/relationships/image" Target="../media/image2937.png"/><Relationship Id="rId147" Type="http://schemas.openxmlformats.org/officeDocument/2006/relationships/customXml" Target="../ink/ink5194.xml"/><Relationship Id="rId354" Type="http://schemas.openxmlformats.org/officeDocument/2006/relationships/image" Target="../media/image1595.png"/><Relationship Id="rId799" Type="http://schemas.openxmlformats.org/officeDocument/2006/relationships/customXml" Target="../ink/ink5520.xml"/><Relationship Id="rId1191" Type="http://schemas.openxmlformats.org/officeDocument/2006/relationships/customXml" Target="../ink/ink5716.xml"/><Relationship Id="rId1205" Type="http://schemas.openxmlformats.org/officeDocument/2006/relationships/customXml" Target="../ink/ink5723.xml"/><Relationship Id="rId51" Type="http://schemas.openxmlformats.org/officeDocument/2006/relationships/customXml" Target="../ink/ink5146.xml"/><Relationship Id="rId561" Type="http://schemas.openxmlformats.org/officeDocument/2006/relationships/customXml" Target="../ink/ink5401.xml"/><Relationship Id="rId659" Type="http://schemas.openxmlformats.org/officeDocument/2006/relationships/customXml" Target="../ink/ink5450.xml"/><Relationship Id="rId866" Type="http://schemas.openxmlformats.org/officeDocument/2006/relationships/image" Target="../media/image2801.png"/><Relationship Id="rId214" Type="http://schemas.openxmlformats.org/officeDocument/2006/relationships/image" Target="../media/image1523.png"/><Relationship Id="rId298" Type="http://schemas.openxmlformats.org/officeDocument/2006/relationships/image" Target="../media/image1566.png"/><Relationship Id="rId421" Type="http://schemas.openxmlformats.org/officeDocument/2006/relationships/customXml" Target="../ink/ink5331.xml"/><Relationship Id="rId519" Type="http://schemas.openxmlformats.org/officeDocument/2006/relationships/customXml" Target="../ink/ink5380.xml"/><Relationship Id="rId1051" Type="http://schemas.openxmlformats.org/officeDocument/2006/relationships/customXml" Target="../ink/ink5646.xml"/><Relationship Id="rId1149" Type="http://schemas.openxmlformats.org/officeDocument/2006/relationships/customXml" Target="../ink/ink5695.xml"/><Relationship Id="rId158" Type="http://schemas.openxmlformats.org/officeDocument/2006/relationships/image" Target="../media/image1495.png"/><Relationship Id="rId726" Type="http://schemas.openxmlformats.org/officeDocument/2006/relationships/image" Target="../media/image2731.png"/><Relationship Id="rId933" Type="http://schemas.openxmlformats.org/officeDocument/2006/relationships/customXml" Target="../ink/ink5587.xml"/><Relationship Id="rId1009" Type="http://schemas.openxmlformats.org/officeDocument/2006/relationships/customXml" Target="../ink/ink5625.xml"/><Relationship Id="rId62" Type="http://schemas.openxmlformats.org/officeDocument/2006/relationships/image" Target="../media/image1447.png"/><Relationship Id="rId365" Type="http://schemas.openxmlformats.org/officeDocument/2006/relationships/customXml" Target="../ink/ink5303.xml"/><Relationship Id="rId572" Type="http://schemas.openxmlformats.org/officeDocument/2006/relationships/image" Target="../media/image2654.png"/><Relationship Id="rId1216" Type="http://schemas.openxmlformats.org/officeDocument/2006/relationships/image" Target="../media/image2976.png"/><Relationship Id="rId225" Type="http://schemas.openxmlformats.org/officeDocument/2006/relationships/customXml" Target="../ink/ink5233.xml"/><Relationship Id="rId432" Type="http://schemas.openxmlformats.org/officeDocument/2006/relationships/image" Target="../media/image2583.png"/><Relationship Id="rId877" Type="http://schemas.openxmlformats.org/officeDocument/2006/relationships/customXml" Target="../ink/ink5559.xml"/><Relationship Id="rId1062" Type="http://schemas.openxmlformats.org/officeDocument/2006/relationships/image" Target="../media/image2899.png"/><Relationship Id="rId737" Type="http://schemas.openxmlformats.org/officeDocument/2006/relationships/customXml" Target="../ink/ink5489.xml"/><Relationship Id="rId944" Type="http://schemas.openxmlformats.org/officeDocument/2006/relationships/image" Target="../media/image2840.png"/><Relationship Id="rId73" Type="http://schemas.openxmlformats.org/officeDocument/2006/relationships/customXml" Target="../ink/ink5157.xml"/><Relationship Id="rId169" Type="http://schemas.openxmlformats.org/officeDocument/2006/relationships/customXml" Target="../ink/ink5205.xml"/><Relationship Id="rId376" Type="http://schemas.openxmlformats.org/officeDocument/2006/relationships/image" Target="../media/image1606.png"/><Relationship Id="rId583" Type="http://schemas.openxmlformats.org/officeDocument/2006/relationships/customXml" Target="../ink/ink5412.xml"/><Relationship Id="rId790" Type="http://schemas.openxmlformats.org/officeDocument/2006/relationships/image" Target="../media/image2763.png"/><Relationship Id="rId804" Type="http://schemas.openxmlformats.org/officeDocument/2006/relationships/image" Target="../media/image2770.png"/><Relationship Id="rId1227" Type="http://schemas.openxmlformats.org/officeDocument/2006/relationships/customXml" Target="../ink/ink5734.xml"/><Relationship Id="rId4" Type="http://schemas.openxmlformats.org/officeDocument/2006/relationships/image" Target="../media/image1418.png"/><Relationship Id="rId236" Type="http://schemas.openxmlformats.org/officeDocument/2006/relationships/image" Target="../media/image1534.png"/><Relationship Id="rId443" Type="http://schemas.openxmlformats.org/officeDocument/2006/relationships/customXml" Target="../ink/ink5342.xml"/><Relationship Id="rId650" Type="http://schemas.openxmlformats.org/officeDocument/2006/relationships/image" Target="../media/image2693.png"/><Relationship Id="rId888" Type="http://schemas.openxmlformats.org/officeDocument/2006/relationships/image" Target="../media/image2812.png"/><Relationship Id="rId1073" Type="http://schemas.openxmlformats.org/officeDocument/2006/relationships/customXml" Target="../ink/ink5657.xml"/><Relationship Id="rId303" Type="http://schemas.openxmlformats.org/officeDocument/2006/relationships/customXml" Target="../ink/ink5272.xml"/><Relationship Id="rId748" Type="http://schemas.openxmlformats.org/officeDocument/2006/relationships/image" Target="../media/image2742.png"/><Relationship Id="rId955" Type="http://schemas.openxmlformats.org/officeDocument/2006/relationships/customXml" Target="../ink/ink5598.xml"/><Relationship Id="rId1140" Type="http://schemas.openxmlformats.org/officeDocument/2006/relationships/image" Target="../media/image2938.png"/><Relationship Id="rId84" Type="http://schemas.openxmlformats.org/officeDocument/2006/relationships/image" Target="../media/image1458.png"/><Relationship Id="rId387" Type="http://schemas.openxmlformats.org/officeDocument/2006/relationships/customXml" Target="../ink/ink5314.xml"/><Relationship Id="rId510" Type="http://schemas.openxmlformats.org/officeDocument/2006/relationships/image" Target="../media/image2623.png"/><Relationship Id="rId594" Type="http://schemas.openxmlformats.org/officeDocument/2006/relationships/image" Target="../media/image2665.png"/><Relationship Id="rId608" Type="http://schemas.openxmlformats.org/officeDocument/2006/relationships/image" Target="../media/image2672.png"/><Relationship Id="rId815" Type="http://schemas.openxmlformats.org/officeDocument/2006/relationships/customXml" Target="../ink/ink5528.xml"/><Relationship Id="rId1238" Type="http://schemas.openxmlformats.org/officeDocument/2006/relationships/image" Target="../media/image2987.png"/><Relationship Id="rId247" Type="http://schemas.openxmlformats.org/officeDocument/2006/relationships/customXml" Target="../ink/ink5244.xml"/><Relationship Id="rId899" Type="http://schemas.openxmlformats.org/officeDocument/2006/relationships/customXml" Target="../ink/ink5570.xml"/><Relationship Id="rId1000" Type="http://schemas.openxmlformats.org/officeDocument/2006/relationships/image" Target="../media/image2868.png"/><Relationship Id="rId1084" Type="http://schemas.openxmlformats.org/officeDocument/2006/relationships/image" Target="../media/image2910.png"/><Relationship Id="rId107" Type="http://schemas.openxmlformats.org/officeDocument/2006/relationships/customXml" Target="../ink/ink5174.xml"/><Relationship Id="rId454" Type="http://schemas.openxmlformats.org/officeDocument/2006/relationships/image" Target="../media/image2594.png"/><Relationship Id="rId661" Type="http://schemas.openxmlformats.org/officeDocument/2006/relationships/customXml" Target="../ink/ink5451.xml"/><Relationship Id="rId759" Type="http://schemas.openxmlformats.org/officeDocument/2006/relationships/customXml" Target="../ink/ink5500.xml"/><Relationship Id="rId966" Type="http://schemas.openxmlformats.org/officeDocument/2006/relationships/image" Target="../media/image2851.png"/><Relationship Id="rId11" Type="http://schemas.openxmlformats.org/officeDocument/2006/relationships/customXml" Target="../ink/ink5126.xml"/><Relationship Id="rId314" Type="http://schemas.openxmlformats.org/officeDocument/2006/relationships/image" Target="../media/image1574.png"/><Relationship Id="rId398" Type="http://schemas.openxmlformats.org/officeDocument/2006/relationships/image" Target="../media/image1617.png"/><Relationship Id="rId521" Type="http://schemas.openxmlformats.org/officeDocument/2006/relationships/customXml" Target="../ink/ink5381.xml"/><Relationship Id="rId619" Type="http://schemas.openxmlformats.org/officeDocument/2006/relationships/customXml" Target="../ink/ink5430.xml"/><Relationship Id="rId1151" Type="http://schemas.openxmlformats.org/officeDocument/2006/relationships/customXml" Target="../ink/ink5696.xml"/><Relationship Id="rId1249" Type="http://schemas.openxmlformats.org/officeDocument/2006/relationships/customXml" Target="../ink/ink5745.xml"/><Relationship Id="rId95" Type="http://schemas.openxmlformats.org/officeDocument/2006/relationships/customXml" Target="../ink/ink5168.xml"/><Relationship Id="rId160" Type="http://schemas.openxmlformats.org/officeDocument/2006/relationships/image" Target="../media/image1496.png"/><Relationship Id="rId826" Type="http://schemas.openxmlformats.org/officeDocument/2006/relationships/image" Target="../media/image2781.png"/><Relationship Id="rId1011" Type="http://schemas.openxmlformats.org/officeDocument/2006/relationships/customXml" Target="../ink/ink5626.xml"/><Relationship Id="rId1109" Type="http://schemas.openxmlformats.org/officeDocument/2006/relationships/customXml" Target="../ink/ink5675.xml"/><Relationship Id="rId258" Type="http://schemas.openxmlformats.org/officeDocument/2006/relationships/image" Target="../media/image1545.png"/><Relationship Id="rId465" Type="http://schemas.openxmlformats.org/officeDocument/2006/relationships/customXml" Target="../ink/ink5353.xml"/><Relationship Id="rId672" Type="http://schemas.openxmlformats.org/officeDocument/2006/relationships/image" Target="../media/image2704.png"/><Relationship Id="rId1095" Type="http://schemas.openxmlformats.org/officeDocument/2006/relationships/customXml" Target="../ink/ink5668.xml"/><Relationship Id="rId22" Type="http://schemas.openxmlformats.org/officeDocument/2006/relationships/image" Target="../media/image1427.png"/><Relationship Id="rId118" Type="http://schemas.openxmlformats.org/officeDocument/2006/relationships/image" Target="../media/image1475.png"/><Relationship Id="rId325" Type="http://schemas.openxmlformats.org/officeDocument/2006/relationships/customXml" Target="../ink/ink5283.xml"/><Relationship Id="rId532" Type="http://schemas.openxmlformats.org/officeDocument/2006/relationships/image" Target="../media/image2634.png"/><Relationship Id="rId977" Type="http://schemas.openxmlformats.org/officeDocument/2006/relationships/customXml" Target="../ink/ink5609.xml"/><Relationship Id="rId1162" Type="http://schemas.openxmlformats.org/officeDocument/2006/relationships/image" Target="../media/image2949.png"/><Relationship Id="rId171" Type="http://schemas.openxmlformats.org/officeDocument/2006/relationships/customXml" Target="../ink/ink5206.xml"/><Relationship Id="rId837" Type="http://schemas.openxmlformats.org/officeDocument/2006/relationships/customXml" Target="../ink/ink5539.xml"/><Relationship Id="rId1022" Type="http://schemas.openxmlformats.org/officeDocument/2006/relationships/image" Target="../media/image2879.png"/><Relationship Id="rId269" Type="http://schemas.openxmlformats.org/officeDocument/2006/relationships/customXml" Target="../ink/ink5255.xml"/><Relationship Id="rId476" Type="http://schemas.openxmlformats.org/officeDocument/2006/relationships/image" Target="../media/image2605.png"/><Relationship Id="rId683" Type="http://schemas.openxmlformats.org/officeDocument/2006/relationships/customXml" Target="../ink/ink5462.xml"/><Relationship Id="rId890" Type="http://schemas.openxmlformats.org/officeDocument/2006/relationships/image" Target="../media/image2813.png"/><Relationship Id="rId904" Type="http://schemas.openxmlformats.org/officeDocument/2006/relationships/image" Target="../media/image2820.png"/><Relationship Id="rId33" Type="http://schemas.openxmlformats.org/officeDocument/2006/relationships/customXml" Target="../ink/ink5137.xml"/><Relationship Id="rId129" Type="http://schemas.openxmlformats.org/officeDocument/2006/relationships/customXml" Target="../ink/ink5185.xml"/><Relationship Id="rId336" Type="http://schemas.openxmlformats.org/officeDocument/2006/relationships/image" Target="../media/image1586.png"/><Relationship Id="rId543" Type="http://schemas.openxmlformats.org/officeDocument/2006/relationships/customXml" Target="../ink/ink5392.xml"/><Relationship Id="rId988" Type="http://schemas.openxmlformats.org/officeDocument/2006/relationships/image" Target="../media/image2862.png"/><Relationship Id="rId1173" Type="http://schemas.openxmlformats.org/officeDocument/2006/relationships/customXml" Target="../ink/ink5707.xml"/><Relationship Id="rId182" Type="http://schemas.openxmlformats.org/officeDocument/2006/relationships/image" Target="../media/image1507.png"/><Relationship Id="rId403" Type="http://schemas.openxmlformats.org/officeDocument/2006/relationships/customXml" Target="../ink/ink5322.xml"/><Relationship Id="rId750" Type="http://schemas.openxmlformats.org/officeDocument/2006/relationships/image" Target="../media/image2743.png"/><Relationship Id="rId848" Type="http://schemas.openxmlformats.org/officeDocument/2006/relationships/image" Target="../media/image2792.png"/><Relationship Id="rId1033" Type="http://schemas.openxmlformats.org/officeDocument/2006/relationships/customXml" Target="../ink/ink5637.xml"/><Relationship Id="rId487" Type="http://schemas.openxmlformats.org/officeDocument/2006/relationships/customXml" Target="../ink/ink5364.xml"/><Relationship Id="rId610" Type="http://schemas.openxmlformats.org/officeDocument/2006/relationships/image" Target="../media/image2673.png"/><Relationship Id="rId694" Type="http://schemas.openxmlformats.org/officeDocument/2006/relationships/image" Target="../media/image2715.png"/><Relationship Id="rId708" Type="http://schemas.openxmlformats.org/officeDocument/2006/relationships/image" Target="../media/image2722.png"/><Relationship Id="rId915" Type="http://schemas.openxmlformats.org/officeDocument/2006/relationships/customXml" Target="../ink/ink5578.xml"/><Relationship Id="rId1240" Type="http://schemas.openxmlformats.org/officeDocument/2006/relationships/image" Target="../media/image2988.png"/><Relationship Id="rId347" Type="http://schemas.openxmlformats.org/officeDocument/2006/relationships/customXml" Target="../ink/ink5294.xml"/><Relationship Id="rId999" Type="http://schemas.openxmlformats.org/officeDocument/2006/relationships/customXml" Target="../ink/ink5620.xml"/><Relationship Id="rId1100" Type="http://schemas.openxmlformats.org/officeDocument/2006/relationships/image" Target="../media/image2918.png"/><Relationship Id="rId1184" Type="http://schemas.openxmlformats.org/officeDocument/2006/relationships/image" Target="../media/image2960.png"/><Relationship Id="rId44" Type="http://schemas.openxmlformats.org/officeDocument/2006/relationships/image" Target="../media/image1438.png"/><Relationship Id="rId554" Type="http://schemas.openxmlformats.org/officeDocument/2006/relationships/image" Target="../media/image2645.png"/><Relationship Id="rId761" Type="http://schemas.openxmlformats.org/officeDocument/2006/relationships/customXml" Target="../ink/ink5501.xml"/><Relationship Id="rId859" Type="http://schemas.openxmlformats.org/officeDocument/2006/relationships/customXml" Target="../ink/ink5550.xml"/><Relationship Id="rId193" Type="http://schemas.openxmlformats.org/officeDocument/2006/relationships/customXml" Target="../ink/ink5217.xml"/><Relationship Id="rId207" Type="http://schemas.openxmlformats.org/officeDocument/2006/relationships/customXml" Target="../ink/ink5224.xml"/><Relationship Id="rId414" Type="http://schemas.openxmlformats.org/officeDocument/2006/relationships/image" Target="../media/image2574.png"/><Relationship Id="rId498" Type="http://schemas.openxmlformats.org/officeDocument/2006/relationships/image" Target="../media/image2617.png"/><Relationship Id="rId621" Type="http://schemas.openxmlformats.org/officeDocument/2006/relationships/customXml" Target="../ink/ink5431.xml"/><Relationship Id="rId1044" Type="http://schemas.openxmlformats.org/officeDocument/2006/relationships/image" Target="../media/image2890.png"/><Relationship Id="rId1251" Type="http://schemas.openxmlformats.org/officeDocument/2006/relationships/customXml" Target="../ink/ink5746.xml"/><Relationship Id="rId260" Type="http://schemas.openxmlformats.org/officeDocument/2006/relationships/image" Target="../media/image1546.png"/><Relationship Id="rId719" Type="http://schemas.openxmlformats.org/officeDocument/2006/relationships/customXml" Target="../ink/ink5480.xml"/><Relationship Id="rId926" Type="http://schemas.openxmlformats.org/officeDocument/2006/relationships/image" Target="../media/image2831.png"/><Relationship Id="rId1111" Type="http://schemas.openxmlformats.org/officeDocument/2006/relationships/customXml" Target="../ink/ink5676.xml"/><Relationship Id="rId55" Type="http://schemas.openxmlformats.org/officeDocument/2006/relationships/customXml" Target="../ink/ink5148.xml"/><Relationship Id="rId120" Type="http://schemas.openxmlformats.org/officeDocument/2006/relationships/image" Target="../media/image1476.png"/><Relationship Id="rId358" Type="http://schemas.openxmlformats.org/officeDocument/2006/relationships/image" Target="../media/image1597.png"/><Relationship Id="rId565" Type="http://schemas.openxmlformats.org/officeDocument/2006/relationships/customXml" Target="../ink/ink5403.xml"/><Relationship Id="rId772" Type="http://schemas.openxmlformats.org/officeDocument/2006/relationships/image" Target="../media/image2754.png"/><Relationship Id="rId1195" Type="http://schemas.openxmlformats.org/officeDocument/2006/relationships/customXml" Target="../ink/ink5718.xml"/><Relationship Id="rId1209" Type="http://schemas.openxmlformats.org/officeDocument/2006/relationships/customXml" Target="../ink/ink5725.xml"/><Relationship Id="rId218" Type="http://schemas.openxmlformats.org/officeDocument/2006/relationships/image" Target="../media/image1525.png"/><Relationship Id="rId425" Type="http://schemas.openxmlformats.org/officeDocument/2006/relationships/customXml" Target="../ink/ink5333.xml"/><Relationship Id="rId632" Type="http://schemas.openxmlformats.org/officeDocument/2006/relationships/image" Target="../media/image2684.png"/><Relationship Id="rId1055" Type="http://schemas.openxmlformats.org/officeDocument/2006/relationships/customXml" Target="../ink/ink5648.xml"/><Relationship Id="rId271" Type="http://schemas.openxmlformats.org/officeDocument/2006/relationships/customXml" Target="../ink/ink5256.xml"/><Relationship Id="rId937" Type="http://schemas.openxmlformats.org/officeDocument/2006/relationships/customXml" Target="../ink/ink5589.xml"/><Relationship Id="rId1122" Type="http://schemas.openxmlformats.org/officeDocument/2006/relationships/image" Target="../media/image2929.png"/><Relationship Id="rId66" Type="http://schemas.openxmlformats.org/officeDocument/2006/relationships/image" Target="../media/image1449.png"/><Relationship Id="rId131" Type="http://schemas.openxmlformats.org/officeDocument/2006/relationships/customXml" Target="../ink/ink5186.xml"/><Relationship Id="rId369" Type="http://schemas.openxmlformats.org/officeDocument/2006/relationships/customXml" Target="../ink/ink5305.xml"/><Relationship Id="rId576" Type="http://schemas.openxmlformats.org/officeDocument/2006/relationships/image" Target="../media/image2656.png"/><Relationship Id="rId783" Type="http://schemas.openxmlformats.org/officeDocument/2006/relationships/customXml" Target="../ink/ink5512.xml"/><Relationship Id="rId990" Type="http://schemas.openxmlformats.org/officeDocument/2006/relationships/image" Target="../media/image2863.png"/><Relationship Id="rId229" Type="http://schemas.openxmlformats.org/officeDocument/2006/relationships/customXml" Target="../ink/ink5235.xml"/><Relationship Id="rId436" Type="http://schemas.openxmlformats.org/officeDocument/2006/relationships/image" Target="../media/image2585.png"/><Relationship Id="rId643" Type="http://schemas.openxmlformats.org/officeDocument/2006/relationships/customXml" Target="../ink/ink5442.xml"/><Relationship Id="rId1066" Type="http://schemas.openxmlformats.org/officeDocument/2006/relationships/image" Target="../media/image2901.png"/><Relationship Id="rId850" Type="http://schemas.openxmlformats.org/officeDocument/2006/relationships/image" Target="../media/image2793.png"/><Relationship Id="rId948" Type="http://schemas.openxmlformats.org/officeDocument/2006/relationships/image" Target="../media/image2842.png"/><Relationship Id="rId1133" Type="http://schemas.openxmlformats.org/officeDocument/2006/relationships/customXml" Target="../ink/ink5687.xml"/><Relationship Id="rId77" Type="http://schemas.openxmlformats.org/officeDocument/2006/relationships/customXml" Target="../ink/ink5159.xml"/><Relationship Id="rId282" Type="http://schemas.openxmlformats.org/officeDocument/2006/relationships/image" Target="../media/image1557.png"/><Relationship Id="rId503" Type="http://schemas.openxmlformats.org/officeDocument/2006/relationships/customXml" Target="../ink/ink5372.xml"/><Relationship Id="rId587" Type="http://schemas.openxmlformats.org/officeDocument/2006/relationships/customXml" Target="../ink/ink5414.xml"/><Relationship Id="rId710" Type="http://schemas.openxmlformats.org/officeDocument/2006/relationships/image" Target="../media/image2723.png"/><Relationship Id="rId808" Type="http://schemas.openxmlformats.org/officeDocument/2006/relationships/image" Target="../media/image2772.png"/><Relationship Id="rId8" Type="http://schemas.openxmlformats.org/officeDocument/2006/relationships/image" Target="../media/image1420.png"/><Relationship Id="rId142" Type="http://schemas.openxmlformats.org/officeDocument/2006/relationships/image" Target="../media/image1487.png"/><Relationship Id="rId447" Type="http://schemas.openxmlformats.org/officeDocument/2006/relationships/customXml" Target="../ink/ink5344.xml"/><Relationship Id="rId794" Type="http://schemas.openxmlformats.org/officeDocument/2006/relationships/image" Target="../media/image2765.png"/><Relationship Id="rId1077" Type="http://schemas.openxmlformats.org/officeDocument/2006/relationships/customXml" Target="../ink/ink5659.xml"/><Relationship Id="rId1200" Type="http://schemas.openxmlformats.org/officeDocument/2006/relationships/image" Target="../media/image2968.png"/><Relationship Id="rId654" Type="http://schemas.openxmlformats.org/officeDocument/2006/relationships/image" Target="../media/image2695.png"/><Relationship Id="rId861" Type="http://schemas.openxmlformats.org/officeDocument/2006/relationships/customXml" Target="../ink/ink5551.xml"/><Relationship Id="rId959" Type="http://schemas.openxmlformats.org/officeDocument/2006/relationships/customXml" Target="../ink/ink5600.xml"/><Relationship Id="rId293" Type="http://schemas.openxmlformats.org/officeDocument/2006/relationships/customXml" Target="../ink/ink5267.xml"/><Relationship Id="rId307" Type="http://schemas.openxmlformats.org/officeDocument/2006/relationships/customXml" Target="../ink/ink5274.xml"/><Relationship Id="rId514" Type="http://schemas.openxmlformats.org/officeDocument/2006/relationships/image" Target="../media/image2625.png"/><Relationship Id="rId721" Type="http://schemas.openxmlformats.org/officeDocument/2006/relationships/customXml" Target="../ink/ink5481.xml"/><Relationship Id="rId1144" Type="http://schemas.openxmlformats.org/officeDocument/2006/relationships/image" Target="../media/image2940.png"/><Relationship Id="rId88" Type="http://schemas.openxmlformats.org/officeDocument/2006/relationships/image" Target="../media/image1460.png"/><Relationship Id="rId153" Type="http://schemas.openxmlformats.org/officeDocument/2006/relationships/customXml" Target="../ink/ink5197.xml"/><Relationship Id="rId360" Type="http://schemas.openxmlformats.org/officeDocument/2006/relationships/image" Target="../media/image1598.png"/><Relationship Id="rId598" Type="http://schemas.openxmlformats.org/officeDocument/2006/relationships/image" Target="../media/image2667.png"/><Relationship Id="rId819" Type="http://schemas.openxmlformats.org/officeDocument/2006/relationships/customXml" Target="../ink/ink5530.xml"/><Relationship Id="rId1004" Type="http://schemas.openxmlformats.org/officeDocument/2006/relationships/image" Target="../media/image2870.png"/><Relationship Id="rId1211" Type="http://schemas.openxmlformats.org/officeDocument/2006/relationships/customXml" Target="../ink/ink5726.xml"/><Relationship Id="rId220" Type="http://schemas.openxmlformats.org/officeDocument/2006/relationships/image" Target="../media/image1526.png"/><Relationship Id="rId458" Type="http://schemas.openxmlformats.org/officeDocument/2006/relationships/image" Target="../media/image2596.png"/><Relationship Id="rId665" Type="http://schemas.openxmlformats.org/officeDocument/2006/relationships/customXml" Target="../ink/ink5453.xml"/><Relationship Id="rId872" Type="http://schemas.openxmlformats.org/officeDocument/2006/relationships/image" Target="../media/image2804.png"/><Relationship Id="rId1088" Type="http://schemas.openxmlformats.org/officeDocument/2006/relationships/image" Target="../media/image2912.png"/><Relationship Id="rId15" Type="http://schemas.openxmlformats.org/officeDocument/2006/relationships/customXml" Target="../ink/ink5128.xml"/><Relationship Id="rId318" Type="http://schemas.openxmlformats.org/officeDocument/2006/relationships/image" Target="../media/image1577.png"/><Relationship Id="rId525" Type="http://schemas.openxmlformats.org/officeDocument/2006/relationships/customXml" Target="../ink/ink5383.xml"/><Relationship Id="rId732" Type="http://schemas.openxmlformats.org/officeDocument/2006/relationships/image" Target="../media/image2734.png"/><Relationship Id="rId1155" Type="http://schemas.openxmlformats.org/officeDocument/2006/relationships/customXml" Target="../ink/ink5698.xml"/><Relationship Id="rId99" Type="http://schemas.openxmlformats.org/officeDocument/2006/relationships/customXml" Target="../ink/ink5170.xml"/><Relationship Id="rId164" Type="http://schemas.openxmlformats.org/officeDocument/2006/relationships/image" Target="../media/image1498.png"/><Relationship Id="rId371" Type="http://schemas.openxmlformats.org/officeDocument/2006/relationships/customXml" Target="../ink/ink5306.xml"/><Relationship Id="rId1015" Type="http://schemas.openxmlformats.org/officeDocument/2006/relationships/customXml" Target="../ink/ink5628.xml"/><Relationship Id="rId1222" Type="http://schemas.openxmlformats.org/officeDocument/2006/relationships/image" Target="../media/image2979.png"/><Relationship Id="rId469" Type="http://schemas.openxmlformats.org/officeDocument/2006/relationships/customXml" Target="../ink/ink5355.xml"/><Relationship Id="rId676" Type="http://schemas.openxmlformats.org/officeDocument/2006/relationships/image" Target="../media/image2706.png"/><Relationship Id="rId883" Type="http://schemas.openxmlformats.org/officeDocument/2006/relationships/customXml" Target="../ink/ink5562.xml"/><Relationship Id="rId1099" Type="http://schemas.openxmlformats.org/officeDocument/2006/relationships/customXml" Target="../ink/ink5670.xml"/><Relationship Id="rId26" Type="http://schemas.openxmlformats.org/officeDocument/2006/relationships/image" Target="../media/image1429.png"/><Relationship Id="rId231" Type="http://schemas.openxmlformats.org/officeDocument/2006/relationships/customXml" Target="../ink/ink5236.xml"/><Relationship Id="rId329" Type="http://schemas.openxmlformats.org/officeDocument/2006/relationships/customXml" Target="../ink/ink5285.xml"/><Relationship Id="rId536" Type="http://schemas.openxmlformats.org/officeDocument/2006/relationships/image" Target="../media/image2636.png"/><Relationship Id="rId1166" Type="http://schemas.openxmlformats.org/officeDocument/2006/relationships/image" Target="../media/image2951.png"/><Relationship Id="rId175" Type="http://schemas.openxmlformats.org/officeDocument/2006/relationships/customXml" Target="../ink/ink5208.xml"/><Relationship Id="rId743" Type="http://schemas.openxmlformats.org/officeDocument/2006/relationships/customXml" Target="../ink/ink5492.xml"/><Relationship Id="rId950" Type="http://schemas.openxmlformats.org/officeDocument/2006/relationships/image" Target="../media/image2843.png"/><Relationship Id="rId1026" Type="http://schemas.openxmlformats.org/officeDocument/2006/relationships/image" Target="../media/image2881.png"/><Relationship Id="rId382" Type="http://schemas.openxmlformats.org/officeDocument/2006/relationships/image" Target="../media/image1609.png"/><Relationship Id="rId603" Type="http://schemas.openxmlformats.org/officeDocument/2006/relationships/customXml" Target="../ink/ink5422.xml"/><Relationship Id="rId687" Type="http://schemas.openxmlformats.org/officeDocument/2006/relationships/customXml" Target="../ink/ink5464.xml"/><Relationship Id="rId810" Type="http://schemas.openxmlformats.org/officeDocument/2006/relationships/image" Target="../media/image2773.png"/><Relationship Id="rId908" Type="http://schemas.openxmlformats.org/officeDocument/2006/relationships/image" Target="../media/image2822.png"/><Relationship Id="rId1233" Type="http://schemas.openxmlformats.org/officeDocument/2006/relationships/customXml" Target="../ink/ink5737.xml"/><Relationship Id="rId242" Type="http://schemas.openxmlformats.org/officeDocument/2006/relationships/image" Target="../media/image1537.png"/><Relationship Id="rId894" Type="http://schemas.openxmlformats.org/officeDocument/2006/relationships/image" Target="../media/image2815.png"/><Relationship Id="rId1177" Type="http://schemas.openxmlformats.org/officeDocument/2006/relationships/customXml" Target="../ink/ink5709.xml"/><Relationship Id="rId37" Type="http://schemas.openxmlformats.org/officeDocument/2006/relationships/customXml" Target="../ink/ink5139.xml"/><Relationship Id="rId102" Type="http://schemas.openxmlformats.org/officeDocument/2006/relationships/image" Target="../media/image1467.png"/><Relationship Id="rId547" Type="http://schemas.openxmlformats.org/officeDocument/2006/relationships/customXml" Target="../ink/ink5394.xml"/><Relationship Id="rId754" Type="http://schemas.openxmlformats.org/officeDocument/2006/relationships/image" Target="../media/image2745.png"/><Relationship Id="rId961" Type="http://schemas.openxmlformats.org/officeDocument/2006/relationships/customXml" Target="../ink/ink5601.xml"/><Relationship Id="rId90" Type="http://schemas.openxmlformats.org/officeDocument/2006/relationships/image" Target="../media/image1461.png"/><Relationship Id="rId186" Type="http://schemas.openxmlformats.org/officeDocument/2006/relationships/image" Target="../media/image1509.png"/><Relationship Id="rId393" Type="http://schemas.openxmlformats.org/officeDocument/2006/relationships/customXml" Target="../ink/ink5317.xml"/><Relationship Id="rId407" Type="http://schemas.openxmlformats.org/officeDocument/2006/relationships/customXml" Target="../ink/ink5324.xml"/><Relationship Id="rId614" Type="http://schemas.openxmlformats.org/officeDocument/2006/relationships/image" Target="../media/image2675.png"/><Relationship Id="rId821" Type="http://schemas.openxmlformats.org/officeDocument/2006/relationships/customXml" Target="../ink/ink5531.xml"/><Relationship Id="rId1037" Type="http://schemas.openxmlformats.org/officeDocument/2006/relationships/customXml" Target="../ink/ink5639.xml"/><Relationship Id="rId1244" Type="http://schemas.openxmlformats.org/officeDocument/2006/relationships/image" Target="../media/image2990.png"/><Relationship Id="rId253" Type="http://schemas.openxmlformats.org/officeDocument/2006/relationships/customXml" Target="../ink/ink5247.xml"/><Relationship Id="rId460" Type="http://schemas.openxmlformats.org/officeDocument/2006/relationships/image" Target="../media/image2597.png"/><Relationship Id="rId698" Type="http://schemas.openxmlformats.org/officeDocument/2006/relationships/image" Target="../media/image2717.png"/><Relationship Id="rId919" Type="http://schemas.openxmlformats.org/officeDocument/2006/relationships/customXml" Target="../ink/ink5580.xml"/><Relationship Id="rId1090" Type="http://schemas.openxmlformats.org/officeDocument/2006/relationships/image" Target="../media/image2913.png"/><Relationship Id="rId1104" Type="http://schemas.openxmlformats.org/officeDocument/2006/relationships/image" Target="../media/image2920.png"/><Relationship Id="rId48" Type="http://schemas.openxmlformats.org/officeDocument/2006/relationships/image" Target="../media/image1440.png"/><Relationship Id="rId113" Type="http://schemas.openxmlformats.org/officeDocument/2006/relationships/customXml" Target="../ink/ink5177.xml"/><Relationship Id="rId320" Type="http://schemas.openxmlformats.org/officeDocument/2006/relationships/image" Target="../media/image1578.png"/><Relationship Id="rId558" Type="http://schemas.openxmlformats.org/officeDocument/2006/relationships/image" Target="../media/image2647.png"/><Relationship Id="rId765" Type="http://schemas.openxmlformats.org/officeDocument/2006/relationships/customXml" Target="../ink/ink5503.xml"/><Relationship Id="rId972" Type="http://schemas.openxmlformats.org/officeDocument/2006/relationships/image" Target="../media/image2854.png"/><Relationship Id="rId1188" Type="http://schemas.openxmlformats.org/officeDocument/2006/relationships/image" Target="../media/image2962.png"/><Relationship Id="rId197" Type="http://schemas.openxmlformats.org/officeDocument/2006/relationships/customXml" Target="../ink/ink5219.xml"/><Relationship Id="rId418" Type="http://schemas.openxmlformats.org/officeDocument/2006/relationships/image" Target="../media/image2576.png"/><Relationship Id="rId625" Type="http://schemas.openxmlformats.org/officeDocument/2006/relationships/customXml" Target="../ink/ink5433.xml"/><Relationship Id="rId832" Type="http://schemas.openxmlformats.org/officeDocument/2006/relationships/image" Target="../media/image2784.png"/><Relationship Id="rId1048" Type="http://schemas.openxmlformats.org/officeDocument/2006/relationships/image" Target="../media/image2892.png"/><Relationship Id="rId264" Type="http://schemas.openxmlformats.org/officeDocument/2006/relationships/image" Target="../media/image1548.png"/><Relationship Id="rId471" Type="http://schemas.openxmlformats.org/officeDocument/2006/relationships/customXml" Target="../ink/ink5356.xml"/><Relationship Id="rId1115" Type="http://schemas.openxmlformats.org/officeDocument/2006/relationships/customXml" Target="../ink/ink5678.xml"/><Relationship Id="rId59" Type="http://schemas.openxmlformats.org/officeDocument/2006/relationships/customXml" Target="../ink/ink5150.xml"/><Relationship Id="rId124" Type="http://schemas.openxmlformats.org/officeDocument/2006/relationships/image" Target="../media/image1478.png"/><Relationship Id="rId569" Type="http://schemas.openxmlformats.org/officeDocument/2006/relationships/customXml" Target="../ink/ink5405.xml"/><Relationship Id="rId776" Type="http://schemas.openxmlformats.org/officeDocument/2006/relationships/image" Target="../media/image2756.png"/><Relationship Id="rId983" Type="http://schemas.openxmlformats.org/officeDocument/2006/relationships/customXml" Target="../ink/ink5612.xml"/><Relationship Id="rId1199" Type="http://schemas.openxmlformats.org/officeDocument/2006/relationships/customXml" Target="../ink/ink5720.xml"/><Relationship Id="rId331" Type="http://schemas.openxmlformats.org/officeDocument/2006/relationships/customXml" Target="../ink/ink5286.xml"/><Relationship Id="rId429" Type="http://schemas.openxmlformats.org/officeDocument/2006/relationships/customXml" Target="../ink/ink5335.xml"/><Relationship Id="rId636" Type="http://schemas.openxmlformats.org/officeDocument/2006/relationships/image" Target="../media/image2686.png"/><Relationship Id="rId1059" Type="http://schemas.openxmlformats.org/officeDocument/2006/relationships/customXml" Target="../ink/ink5650.xml"/><Relationship Id="rId843" Type="http://schemas.openxmlformats.org/officeDocument/2006/relationships/customXml" Target="../ink/ink5542.xml"/><Relationship Id="rId1126" Type="http://schemas.openxmlformats.org/officeDocument/2006/relationships/image" Target="../media/image2931.png"/><Relationship Id="rId275" Type="http://schemas.openxmlformats.org/officeDocument/2006/relationships/customXml" Target="../ink/ink5258.xml"/><Relationship Id="rId482" Type="http://schemas.openxmlformats.org/officeDocument/2006/relationships/image" Target="../media/image2608.png"/><Relationship Id="rId703" Type="http://schemas.openxmlformats.org/officeDocument/2006/relationships/customXml" Target="../ink/ink5472.xml"/><Relationship Id="rId910" Type="http://schemas.openxmlformats.org/officeDocument/2006/relationships/image" Target="../media/image2823.png"/><Relationship Id="rId135" Type="http://schemas.openxmlformats.org/officeDocument/2006/relationships/customXml" Target="../ink/ink5188.xml"/><Relationship Id="rId342" Type="http://schemas.openxmlformats.org/officeDocument/2006/relationships/image" Target="../media/image1589.png"/><Relationship Id="rId787" Type="http://schemas.openxmlformats.org/officeDocument/2006/relationships/customXml" Target="../ink/ink5514.xml"/><Relationship Id="rId994" Type="http://schemas.openxmlformats.org/officeDocument/2006/relationships/image" Target="../media/image2865.png"/><Relationship Id="rId202" Type="http://schemas.openxmlformats.org/officeDocument/2006/relationships/image" Target="../media/image1517.png"/><Relationship Id="rId647" Type="http://schemas.openxmlformats.org/officeDocument/2006/relationships/customXml" Target="../ink/ink5444.xml"/><Relationship Id="rId854" Type="http://schemas.openxmlformats.org/officeDocument/2006/relationships/image" Target="../media/image2795.png"/><Relationship Id="rId286" Type="http://schemas.openxmlformats.org/officeDocument/2006/relationships/image" Target="../media/image1559.png"/><Relationship Id="rId493" Type="http://schemas.openxmlformats.org/officeDocument/2006/relationships/customXml" Target="../ink/ink5367.xml"/><Relationship Id="rId507" Type="http://schemas.openxmlformats.org/officeDocument/2006/relationships/customXml" Target="../ink/ink5374.xml"/><Relationship Id="rId714" Type="http://schemas.openxmlformats.org/officeDocument/2006/relationships/image" Target="../media/image2725.png"/><Relationship Id="rId921" Type="http://schemas.openxmlformats.org/officeDocument/2006/relationships/customXml" Target="../ink/ink5581.xml"/><Relationship Id="rId1137" Type="http://schemas.openxmlformats.org/officeDocument/2006/relationships/customXml" Target="../ink/ink5689.xml"/><Relationship Id="rId50" Type="http://schemas.openxmlformats.org/officeDocument/2006/relationships/image" Target="../media/image1441.png"/><Relationship Id="rId146" Type="http://schemas.openxmlformats.org/officeDocument/2006/relationships/image" Target="../media/image1489.png"/><Relationship Id="rId353" Type="http://schemas.openxmlformats.org/officeDocument/2006/relationships/customXml" Target="../ink/ink5297.xml"/><Relationship Id="rId560" Type="http://schemas.openxmlformats.org/officeDocument/2006/relationships/image" Target="../media/image2648.png"/><Relationship Id="rId798" Type="http://schemas.openxmlformats.org/officeDocument/2006/relationships/image" Target="../media/image2767.png"/><Relationship Id="rId1190" Type="http://schemas.openxmlformats.org/officeDocument/2006/relationships/image" Target="../media/image2963.png"/><Relationship Id="rId1204" Type="http://schemas.openxmlformats.org/officeDocument/2006/relationships/image" Target="../media/image2970.png"/><Relationship Id="rId213" Type="http://schemas.openxmlformats.org/officeDocument/2006/relationships/customXml" Target="../ink/ink5227.xml"/><Relationship Id="rId420" Type="http://schemas.openxmlformats.org/officeDocument/2006/relationships/image" Target="../media/image2577.png"/><Relationship Id="rId658" Type="http://schemas.openxmlformats.org/officeDocument/2006/relationships/image" Target="../media/image2697.png"/><Relationship Id="rId865" Type="http://schemas.openxmlformats.org/officeDocument/2006/relationships/customXml" Target="../ink/ink5553.xml"/><Relationship Id="rId1050" Type="http://schemas.openxmlformats.org/officeDocument/2006/relationships/image" Target="../media/image2893.png"/><Relationship Id="rId297" Type="http://schemas.openxmlformats.org/officeDocument/2006/relationships/customXml" Target="../ink/ink5269.xml"/><Relationship Id="rId518" Type="http://schemas.openxmlformats.org/officeDocument/2006/relationships/image" Target="../media/image2627.png"/><Relationship Id="rId725" Type="http://schemas.openxmlformats.org/officeDocument/2006/relationships/customXml" Target="../ink/ink5483.xml"/><Relationship Id="rId932" Type="http://schemas.openxmlformats.org/officeDocument/2006/relationships/image" Target="../media/image2834.png"/><Relationship Id="rId1148" Type="http://schemas.openxmlformats.org/officeDocument/2006/relationships/image" Target="../media/image2942.png"/><Relationship Id="rId157" Type="http://schemas.openxmlformats.org/officeDocument/2006/relationships/customXml" Target="../ink/ink5199.xml"/><Relationship Id="rId364" Type="http://schemas.openxmlformats.org/officeDocument/2006/relationships/image" Target="../media/image1600.png"/><Relationship Id="rId1008" Type="http://schemas.openxmlformats.org/officeDocument/2006/relationships/image" Target="../media/image2872.png"/><Relationship Id="rId1215" Type="http://schemas.openxmlformats.org/officeDocument/2006/relationships/customXml" Target="../ink/ink5728.xml"/><Relationship Id="rId61" Type="http://schemas.openxmlformats.org/officeDocument/2006/relationships/customXml" Target="../ink/ink5151.xml"/><Relationship Id="rId571" Type="http://schemas.openxmlformats.org/officeDocument/2006/relationships/customXml" Target="../ink/ink5406.xml"/><Relationship Id="rId669" Type="http://schemas.openxmlformats.org/officeDocument/2006/relationships/customXml" Target="../ink/ink5455.xml"/><Relationship Id="rId876" Type="http://schemas.openxmlformats.org/officeDocument/2006/relationships/image" Target="../media/image2806.png"/><Relationship Id="rId19" Type="http://schemas.openxmlformats.org/officeDocument/2006/relationships/customXml" Target="../ink/ink5130.xml"/><Relationship Id="rId224" Type="http://schemas.openxmlformats.org/officeDocument/2006/relationships/image" Target="../media/image1528.png"/><Relationship Id="rId431" Type="http://schemas.openxmlformats.org/officeDocument/2006/relationships/customXml" Target="../ink/ink5336.xml"/><Relationship Id="rId529" Type="http://schemas.openxmlformats.org/officeDocument/2006/relationships/customXml" Target="../ink/ink5385.xml"/><Relationship Id="rId736" Type="http://schemas.openxmlformats.org/officeDocument/2006/relationships/image" Target="../media/image2736.png"/><Relationship Id="rId1061" Type="http://schemas.openxmlformats.org/officeDocument/2006/relationships/customXml" Target="../ink/ink5651.xml"/><Relationship Id="rId1159" Type="http://schemas.openxmlformats.org/officeDocument/2006/relationships/customXml" Target="../ink/ink5700.xml"/><Relationship Id="rId168" Type="http://schemas.openxmlformats.org/officeDocument/2006/relationships/image" Target="../media/image1500.png"/><Relationship Id="rId943" Type="http://schemas.openxmlformats.org/officeDocument/2006/relationships/customXml" Target="../ink/ink5592.xml"/><Relationship Id="rId1019" Type="http://schemas.openxmlformats.org/officeDocument/2006/relationships/customXml" Target="../ink/ink5630.xml"/><Relationship Id="rId72" Type="http://schemas.openxmlformats.org/officeDocument/2006/relationships/image" Target="../media/image1452.png"/><Relationship Id="rId375" Type="http://schemas.openxmlformats.org/officeDocument/2006/relationships/customXml" Target="../ink/ink5308.xml"/><Relationship Id="rId582" Type="http://schemas.openxmlformats.org/officeDocument/2006/relationships/image" Target="../media/image2659.png"/><Relationship Id="rId803" Type="http://schemas.openxmlformats.org/officeDocument/2006/relationships/customXml" Target="../ink/ink5522.xml"/><Relationship Id="rId1226" Type="http://schemas.openxmlformats.org/officeDocument/2006/relationships/image" Target="../media/image2981.png"/><Relationship Id="rId3" Type="http://schemas.openxmlformats.org/officeDocument/2006/relationships/customXml" Target="../ink/ink5122.xml"/><Relationship Id="rId235" Type="http://schemas.openxmlformats.org/officeDocument/2006/relationships/customXml" Target="../ink/ink5238.xml"/><Relationship Id="rId442" Type="http://schemas.openxmlformats.org/officeDocument/2006/relationships/image" Target="../media/image2588.png"/><Relationship Id="rId887" Type="http://schemas.openxmlformats.org/officeDocument/2006/relationships/customXml" Target="../ink/ink5564.xml"/><Relationship Id="rId1072" Type="http://schemas.openxmlformats.org/officeDocument/2006/relationships/image" Target="../media/image2904.png"/><Relationship Id="rId302" Type="http://schemas.openxmlformats.org/officeDocument/2006/relationships/image" Target="../media/image1568.png"/><Relationship Id="rId747" Type="http://schemas.openxmlformats.org/officeDocument/2006/relationships/customXml" Target="../ink/ink5494.xml"/><Relationship Id="rId954" Type="http://schemas.openxmlformats.org/officeDocument/2006/relationships/image" Target="../media/image2845.png"/><Relationship Id="rId83" Type="http://schemas.openxmlformats.org/officeDocument/2006/relationships/customXml" Target="../ink/ink5162.xml"/><Relationship Id="rId179" Type="http://schemas.openxmlformats.org/officeDocument/2006/relationships/customXml" Target="../ink/ink5210.xml"/><Relationship Id="rId386" Type="http://schemas.openxmlformats.org/officeDocument/2006/relationships/image" Target="../media/image1611.png"/><Relationship Id="rId593" Type="http://schemas.openxmlformats.org/officeDocument/2006/relationships/customXml" Target="../ink/ink5417.xml"/><Relationship Id="rId607" Type="http://schemas.openxmlformats.org/officeDocument/2006/relationships/customXml" Target="../ink/ink5424.xml"/><Relationship Id="rId814" Type="http://schemas.openxmlformats.org/officeDocument/2006/relationships/image" Target="../media/image2775.png"/><Relationship Id="rId1237" Type="http://schemas.openxmlformats.org/officeDocument/2006/relationships/customXml" Target="../ink/ink5739.xml"/><Relationship Id="rId246" Type="http://schemas.openxmlformats.org/officeDocument/2006/relationships/image" Target="../media/image1539.png"/><Relationship Id="rId453" Type="http://schemas.openxmlformats.org/officeDocument/2006/relationships/customXml" Target="../ink/ink5347.xml"/><Relationship Id="rId660" Type="http://schemas.openxmlformats.org/officeDocument/2006/relationships/image" Target="../media/image2698.png"/><Relationship Id="rId898" Type="http://schemas.openxmlformats.org/officeDocument/2006/relationships/image" Target="../media/image2817.png"/><Relationship Id="rId1083" Type="http://schemas.openxmlformats.org/officeDocument/2006/relationships/customXml" Target="../ink/ink5662.xml"/><Relationship Id="rId106" Type="http://schemas.openxmlformats.org/officeDocument/2006/relationships/image" Target="../media/image1469.png"/><Relationship Id="rId313" Type="http://schemas.openxmlformats.org/officeDocument/2006/relationships/customXml" Target="../ink/ink5277.xml"/><Relationship Id="rId758" Type="http://schemas.openxmlformats.org/officeDocument/2006/relationships/image" Target="../media/image2747.png"/><Relationship Id="rId965" Type="http://schemas.openxmlformats.org/officeDocument/2006/relationships/customXml" Target="../ink/ink5603.xml"/><Relationship Id="rId1150" Type="http://schemas.openxmlformats.org/officeDocument/2006/relationships/image" Target="../media/image2943.png"/><Relationship Id="rId10" Type="http://schemas.openxmlformats.org/officeDocument/2006/relationships/image" Target="../media/image1421.png"/><Relationship Id="rId94" Type="http://schemas.openxmlformats.org/officeDocument/2006/relationships/image" Target="../media/image1463.png"/><Relationship Id="rId397" Type="http://schemas.openxmlformats.org/officeDocument/2006/relationships/customXml" Target="../ink/ink5319.xml"/><Relationship Id="rId520" Type="http://schemas.openxmlformats.org/officeDocument/2006/relationships/image" Target="../media/image2628.png"/><Relationship Id="rId618" Type="http://schemas.openxmlformats.org/officeDocument/2006/relationships/image" Target="../media/image2677.png"/><Relationship Id="rId825" Type="http://schemas.openxmlformats.org/officeDocument/2006/relationships/customXml" Target="../ink/ink5533.xml"/><Relationship Id="rId1248" Type="http://schemas.openxmlformats.org/officeDocument/2006/relationships/image" Target="../media/image2992.png"/><Relationship Id="rId257" Type="http://schemas.openxmlformats.org/officeDocument/2006/relationships/customXml" Target="../ink/ink5249.xml"/><Relationship Id="rId464" Type="http://schemas.openxmlformats.org/officeDocument/2006/relationships/image" Target="../media/image2599.png"/><Relationship Id="rId1010" Type="http://schemas.openxmlformats.org/officeDocument/2006/relationships/image" Target="../media/image2873.png"/><Relationship Id="rId1094" Type="http://schemas.openxmlformats.org/officeDocument/2006/relationships/image" Target="../media/image2915.png"/><Relationship Id="rId1108" Type="http://schemas.openxmlformats.org/officeDocument/2006/relationships/image" Target="../media/image2922.png"/><Relationship Id="rId117" Type="http://schemas.openxmlformats.org/officeDocument/2006/relationships/customXml" Target="../ink/ink5179.xml"/><Relationship Id="rId671" Type="http://schemas.openxmlformats.org/officeDocument/2006/relationships/customXml" Target="../ink/ink5456.xml"/><Relationship Id="rId769" Type="http://schemas.openxmlformats.org/officeDocument/2006/relationships/customXml" Target="../ink/ink5505.xml"/><Relationship Id="rId976" Type="http://schemas.openxmlformats.org/officeDocument/2006/relationships/image" Target="../media/image2856.png"/><Relationship Id="rId324" Type="http://schemas.openxmlformats.org/officeDocument/2006/relationships/image" Target="../media/image1580.png"/><Relationship Id="rId531" Type="http://schemas.openxmlformats.org/officeDocument/2006/relationships/customXml" Target="../ink/ink5386.xml"/><Relationship Id="rId629" Type="http://schemas.openxmlformats.org/officeDocument/2006/relationships/customXml" Target="../ink/ink5435.xml"/><Relationship Id="rId1161" Type="http://schemas.openxmlformats.org/officeDocument/2006/relationships/customXml" Target="../ink/ink5701.xml"/><Relationship Id="rId836" Type="http://schemas.openxmlformats.org/officeDocument/2006/relationships/image" Target="../media/image2786.png"/><Relationship Id="rId1021" Type="http://schemas.openxmlformats.org/officeDocument/2006/relationships/customXml" Target="../ink/ink5631.xml"/><Relationship Id="rId1119" Type="http://schemas.openxmlformats.org/officeDocument/2006/relationships/customXml" Target="../ink/ink5680.xml"/><Relationship Id="rId903" Type="http://schemas.openxmlformats.org/officeDocument/2006/relationships/customXml" Target="../ink/ink5572.xml"/><Relationship Id="rId32" Type="http://schemas.openxmlformats.org/officeDocument/2006/relationships/image" Target="../media/image1432.png"/><Relationship Id="rId181" Type="http://schemas.openxmlformats.org/officeDocument/2006/relationships/customXml" Target="../ink/ink5211.xml"/><Relationship Id="rId279" Type="http://schemas.openxmlformats.org/officeDocument/2006/relationships/customXml" Target="../ink/ink5260.xml"/><Relationship Id="rId486" Type="http://schemas.openxmlformats.org/officeDocument/2006/relationships/image" Target="../media/image2611.png"/><Relationship Id="rId693" Type="http://schemas.openxmlformats.org/officeDocument/2006/relationships/customXml" Target="../ink/ink5467.xml"/><Relationship Id="rId139" Type="http://schemas.openxmlformats.org/officeDocument/2006/relationships/customXml" Target="../ink/ink5190.xml"/><Relationship Id="rId346" Type="http://schemas.openxmlformats.org/officeDocument/2006/relationships/image" Target="../media/image1591.png"/><Relationship Id="rId553" Type="http://schemas.openxmlformats.org/officeDocument/2006/relationships/customXml" Target="../ink/ink5397.xml"/><Relationship Id="rId760" Type="http://schemas.openxmlformats.org/officeDocument/2006/relationships/image" Target="../media/image2748.png"/><Relationship Id="rId998" Type="http://schemas.openxmlformats.org/officeDocument/2006/relationships/image" Target="../media/image2867.png"/><Relationship Id="rId1183" Type="http://schemas.openxmlformats.org/officeDocument/2006/relationships/customXml" Target="../ink/ink5712.xml"/><Relationship Id="rId206" Type="http://schemas.openxmlformats.org/officeDocument/2006/relationships/image" Target="../media/image1519.png"/><Relationship Id="rId413" Type="http://schemas.openxmlformats.org/officeDocument/2006/relationships/customXml" Target="../ink/ink5327.xml"/><Relationship Id="rId858" Type="http://schemas.openxmlformats.org/officeDocument/2006/relationships/image" Target="../media/image2797.png"/><Relationship Id="rId1043" Type="http://schemas.openxmlformats.org/officeDocument/2006/relationships/customXml" Target="../ink/ink5642.xml"/><Relationship Id="rId620" Type="http://schemas.openxmlformats.org/officeDocument/2006/relationships/image" Target="../media/image2678.png"/><Relationship Id="rId718" Type="http://schemas.openxmlformats.org/officeDocument/2006/relationships/image" Target="../media/image2727.png"/><Relationship Id="rId925" Type="http://schemas.openxmlformats.org/officeDocument/2006/relationships/customXml" Target="../ink/ink5583.xml"/><Relationship Id="rId1250" Type="http://schemas.openxmlformats.org/officeDocument/2006/relationships/image" Target="../media/image2993.png"/><Relationship Id="rId1110" Type="http://schemas.openxmlformats.org/officeDocument/2006/relationships/image" Target="../media/image2923.png"/><Relationship Id="rId1208" Type="http://schemas.openxmlformats.org/officeDocument/2006/relationships/image" Target="../media/image2972.png"/><Relationship Id="rId54" Type="http://schemas.openxmlformats.org/officeDocument/2006/relationships/image" Target="../media/image1443.png"/><Relationship Id="rId270" Type="http://schemas.openxmlformats.org/officeDocument/2006/relationships/image" Target="../media/image1551.png"/><Relationship Id="rId130" Type="http://schemas.openxmlformats.org/officeDocument/2006/relationships/image" Target="../media/image1481.png"/><Relationship Id="rId368" Type="http://schemas.openxmlformats.org/officeDocument/2006/relationships/image" Target="../media/image1602.png"/><Relationship Id="rId575" Type="http://schemas.openxmlformats.org/officeDocument/2006/relationships/customXml" Target="../ink/ink5408.xml"/><Relationship Id="rId782" Type="http://schemas.openxmlformats.org/officeDocument/2006/relationships/image" Target="../media/image2759.png"/><Relationship Id="rId228" Type="http://schemas.openxmlformats.org/officeDocument/2006/relationships/image" Target="../media/image1530.png"/><Relationship Id="rId435" Type="http://schemas.openxmlformats.org/officeDocument/2006/relationships/customXml" Target="../ink/ink5338.xml"/><Relationship Id="rId642" Type="http://schemas.openxmlformats.org/officeDocument/2006/relationships/image" Target="../media/image2689.png"/><Relationship Id="rId1065" Type="http://schemas.openxmlformats.org/officeDocument/2006/relationships/customXml" Target="../ink/ink5653.xml"/><Relationship Id="rId502" Type="http://schemas.openxmlformats.org/officeDocument/2006/relationships/image" Target="../media/image2619.png"/><Relationship Id="rId947" Type="http://schemas.openxmlformats.org/officeDocument/2006/relationships/customXml" Target="../ink/ink5594.xml"/><Relationship Id="rId1132" Type="http://schemas.openxmlformats.org/officeDocument/2006/relationships/image" Target="../media/image2934.png"/><Relationship Id="rId76" Type="http://schemas.openxmlformats.org/officeDocument/2006/relationships/image" Target="../media/image1454.png"/><Relationship Id="rId807" Type="http://schemas.openxmlformats.org/officeDocument/2006/relationships/customXml" Target="../ink/ink5524.xml"/><Relationship Id="rId292" Type="http://schemas.openxmlformats.org/officeDocument/2006/relationships/image" Target="../media/image1563.png"/><Relationship Id="rId597" Type="http://schemas.openxmlformats.org/officeDocument/2006/relationships/customXml" Target="../ink/ink5419.xml"/><Relationship Id="rId152" Type="http://schemas.openxmlformats.org/officeDocument/2006/relationships/image" Target="../media/image1492.png"/><Relationship Id="rId457" Type="http://schemas.openxmlformats.org/officeDocument/2006/relationships/customXml" Target="../ink/ink5349.xml"/><Relationship Id="rId1087" Type="http://schemas.openxmlformats.org/officeDocument/2006/relationships/customXml" Target="../ink/ink5664.xml"/><Relationship Id="rId664" Type="http://schemas.openxmlformats.org/officeDocument/2006/relationships/image" Target="../media/image2700.png"/><Relationship Id="rId871" Type="http://schemas.openxmlformats.org/officeDocument/2006/relationships/customXml" Target="../ink/ink5556.xml"/><Relationship Id="rId969" Type="http://schemas.openxmlformats.org/officeDocument/2006/relationships/customXml" Target="../ink/ink5605.xml"/><Relationship Id="rId317" Type="http://schemas.openxmlformats.org/officeDocument/2006/relationships/customXml" Target="../ink/ink5279.xml"/><Relationship Id="rId524" Type="http://schemas.openxmlformats.org/officeDocument/2006/relationships/image" Target="../media/image2630.png"/><Relationship Id="rId731" Type="http://schemas.openxmlformats.org/officeDocument/2006/relationships/customXml" Target="../ink/ink5486.xml"/><Relationship Id="rId1154" Type="http://schemas.openxmlformats.org/officeDocument/2006/relationships/image" Target="../media/image2945.png"/><Relationship Id="rId98" Type="http://schemas.openxmlformats.org/officeDocument/2006/relationships/image" Target="../media/image1465.png"/><Relationship Id="rId829" Type="http://schemas.openxmlformats.org/officeDocument/2006/relationships/customXml" Target="../ink/ink5535.xml"/><Relationship Id="rId1014" Type="http://schemas.openxmlformats.org/officeDocument/2006/relationships/image" Target="../media/image2875.png"/><Relationship Id="rId1221" Type="http://schemas.openxmlformats.org/officeDocument/2006/relationships/customXml" Target="../ink/ink5731.xml"/><Relationship Id="rId25" Type="http://schemas.openxmlformats.org/officeDocument/2006/relationships/customXml" Target="../ink/ink5133.xml"/><Relationship Id="rId174" Type="http://schemas.openxmlformats.org/officeDocument/2006/relationships/image" Target="../media/image1503.png"/><Relationship Id="rId381" Type="http://schemas.openxmlformats.org/officeDocument/2006/relationships/customXml" Target="../ink/ink5311.xml"/><Relationship Id="rId241" Type="http://schemas.openxmlformats.org/officeDocument/2006/relationships/customXml" Target="../ink/ink5241.xml"/><Relationship Id="rId479" Type="http://schemas.openxmlformats.org/officeDocument/2006/relationships/customXml" Target="../ink/ink5360.xml"/><Relationship Id="rId686" Type="http://schemas.openxmlformats.org/officeDocument/2006/relationships/image" Target="../media/image2711.png"/><Relationship Id="rId893" Type="http://schemas.openxmlformats.org/officeDocument/2006/relationships/customXml" Target="../ink/ink5567.xml"/><Relationship Id="rId339" Type="http://schemas.openxmlformats.org/officeDocument/2006/relationships/customXml" Target="../ink/ink5290.xml"/><Relationship Id="rId546" Type="http://schemas.openxmlformats.org/officeDocument/2006/relationships/image" Target="../media/image2641.png"/><Relationship Id="rId753" Type="http://schemas.openxmlformats.org/officeDocument/2006/relationships/customXml" Target="../ink/ink5497.xml"/><Relationship Id="rId1176" Type="http://schemas.openxmlformats.org/officeDocument/2006/relationships/image" Target="../media/image2956.png"/><Relationship Id="rId101" Type="http://schemas.openxmlformats.org/officeDocument/2006/relationships/customXml" Target="../ink/ink5171.xml"/><Relationship Id="rId406" Type="http://schemas.openxmlformats.org/officeDocument/2006/relationships/image" Target="../media/image2323.png"/><Relationship Id="rId960" Type="http://schemas.openxmlformats.org/officeDocument/2006/relationships/image" Target="../media/image2848.png"/><Relationship Id="rId1036" Type="http://schemas.openxmlformats.org/officeDocument/2006/relationships/image" Target="../media/image2886.png"/><Relationship Id="rId1243" Type="http://schemas.openxmlformats.org/officeDocument/2006/relationships/customXml" Target="../ink/ink5742.xml"/><Relationship Id="rId613" Type="http://schemas.openxmlformats.org/officeDocument/2006/relationships/customXml" Target="../ink/ink5427.xml"/><Relationship Id="rId820" Type="http://schemas.openxmlformats.org/officeDocument/2006/relationships/image" Target="../media/image2778.png"/><Relationship Id="rId918" Type="http://schemas.openxmlformats.org/officeDocument/2006/relationships/image" Target="../media/image2827.png"/><Relationship Id="rId1103" Type="http://schemas.openxmlformats.org/officeDocument/2006/relationships/customXml" Target="../ink/ink5672.xml"/><Relationship Id="rId47" Type="http://schemas.openxmlformats.org/officeDocument/2006/relationships/customXml" Target="../ink/ink5144.xml"/><Relationship Id="rId196" Type="http://schemas.openxmlformats.org/officeDocument/2006/relationships/image" Target="../media/image1514.png"/><Relationship Id="rId263" Type="http://schemas.openxmlformats.org/officeDocument/2006/relationships/customXml" Target="../ink/ink5252.xml"/><Relationship Id="rId470" Type="http://schemas.openxmlformats.org/officeDocument/2006/relationships/image" Target="../media/image2602.png"/><Relationship Id="rId123" Type="http://schemas.openxmlformats.org/officeDocument/2006/relationships/customXml" Target="../ink/ink5182.xml"/><Relationship Id="rId330" Type="http://schemas.openxmlformats.org/officeDocument/2006/relationships/image" Target="../media/image1583.png"/><Relationship Id="rId568" Type="http://schemas.openxmlformats.org/officeDocument/2006/relationships/image" Target="../media/image2652.png"/><Relationship Id="rId775" Type="http://schemas.openxmlformats.org/officeDocument/2006/relationships/customXml" Target="../ink/ink5508.xml"/><Relationship Id="rId982" Type="http://schemas.openxmlformats.org/officeDocument/2006/relationships/image" Target="../media/image2859.png"/><Relationship Id="rId1198" Type="http://schemas.openxmlformats.org/officeDocument/2006/relationships/image" Target="../media/image2967.png"/><Relationship Id="rId428" Type="http://schemas.openxmlformats.org/officeDocument/2006/relationships/image" Target="../media/image2581.png"/><Relationship Id="rId635" Type="http://schemas.openxmlformats.org/officeDocument/2006/relationships/customXml" Target="../ink/ink5438.xml"/><Relationship Id="rId842" Type="http://schemas.openxmlformats.org/officeDocument/2006/relationships/image" Target="../media/image2789.png"/><Relationship Id="rId1058" Type="http://schemas.openxmlformats.org/officeDocument/2006/relationships/image" Target="../media/image2897.png"/><Relationship Id="rId702" Type="http://schemas.openxmlformats.org/officeDocument/2006/relationships/image" Target="../media/image2719.png"/><Relationship Id="rId1125" Type="http://schemas.openxmlformats.org/officeDocument/2006/relationships/customXml" Target="../ink/ink5683.xml"/><Relationship Id="rId69" Type="http://schemas.openxmlformats.org/officeDocument/2006/relationships/customXml" Target="../ink/ink5155.xml"/><Relationship Id="rId285" Type="http://schemas.openxmlformats.org/officeDocument/2006/relationships/customXml" Target="../ink/ink5263.xml"/><Relationship Id="rId492" Type="http://schemas.openxmlformats.org/officeDocument/2006/relationships/image" Target="../media/image2614.png"/><Relationship Id="rId797" Type="http://schemas.openxmlformats.org/officeDocument/2006/relationships/customXml" Target="../ink/ink5519.xml"/><Relationship Id="rId145" Type="http://schemas.openxmlformats.org/officeDocument/2006/relationships/customXml" Target="../ink/ink5193.xml"/><Relationship Id="rId352" Type="http://schemas.openxmlformats.org/officeDocument/2006/relationships/image" Target="../media/image1594.png"/><Relationship Id="rId212" Type="http://schemas.openxmlformats.org/officeDocument/2006/relationships/image" Target="../media/image1522.png"/><Relationship Id="rId657" Type="http://schemas.openxmlformats.org/officeDocument/2006/relationships/customXml" Target="../ink/ink5449.xml"/><Relationship Id="rId864" Type="http://schemas.openxmlformats.org/officeDocument/2006/relationships/image" Target="../media/image2800.png"/><Relationship Id="rId517" Type="http://schemas.openxmlformats.org/officeDocument/2006/relationships/customXml" Target="../ink/ink5379.xml"/><Relationship Id="rId724" Type="http://schemas.openxmlformats.org/officeDocument/2006/relationships/image" Target="../media/image2730.png"/><Relationship Id="rId931" Type="http://schemas.openxmlformats.org/officeDocument/2006/relationships/customXml" Target="../ink/ink5586.xml"/><Relationship Id="rId1147" Type="http://schemas.openxmlformats.org/officeDocument/2006/relationships/customXml" Target="../ink/ink5694.xml"/><Relationship Id="rId60" Type="http://schemas.openxmlformats.org/officeDocument/2006/relationships/image" Target="../media/image1446.png"/><Relationship Id="rId1007" Type="http://schemas.openxmlformats.org/officeDocument/2006/relationships/customXml" Target="../ink/ink5624.xml"/><Relationship Id="rId1214" Type="http://schemas.openxmlformats.org/officeDocument/2006/relationships/image" Target="../media/image2975.png"/><Relationship Id="rId18" Type="http://schemas.openxmlformats.org/officeDocument/2006/relationships/image" Target="../media/image1425.png"/><Relationship Id="rId167" Type="http://schemas.openxmlformats.org/officeDocument/2006/relationships/customXml" Target="../ink/ink5204.xml"/><Relationship Id="rId374" Type="http://schemas.openxmlformats.org/officeDocument/2006/relationships/image" Target="../media/image1605.png"/><Relationship Id="rId581" Type="http://schemas.openxmlformats.org/officeDocument/2006/relationships/customXml" Target="../ink/ink5411.xml"/><Relationship Id="rId234" Type="http://schemas.openxmlformats.org/officeDocument/2006/relationships/image" Target="../media/image1533.png"/><Relationship Id="rId679" Type="http://schemas.openxmlformats.org/officeDocument/2006/relationships/customXml" Target="../ink/ink5460.xml"/><Relationship Id="rId886" Type="http://schemas.openxmlformats.org/officeDocument/2006/relationships/image" Target="../media/image2811.png"/><Relationship Id="rId2" Type="http://schemas.openxmlformats.org/officeDocument/2006/relationships/image" Target="../media/image1417.emf"/><Relationship Id="rId441" Type="http://schemas.openxmlformats.org/officeDocument/2006/relationships/customXml" Target="../ink/ink5341.xml"/><Relationship Id="rId539" Type="http://schemas.openxmlformats.org/officeDocument/2006/relationships/customXml" Target="../ink/ink5390.xml"/><Relationship Id="rId746" Type="http://schemas.openxmlformats.org/officeDocument/2006/relationships/image" Target="../media/image2741.png"/><Relationship Id="rId1071" Type="http://schemas.openxmlformats.org/officeDocument/2006/relationships/customXml" Target="../ink/ink5656.xml"/><Relationship Id="rId1169" Type="http://schemas.openxmlformats.org/officeDocument/2006/relationships/customXml" Target="../ink/ink5705.xml"/><Relationship Id="rId301" Type="http://schemas.openxmlformats.org/officeDocument/2006/relationships/customXml" Target="../ink/ink5271.xml"/><Relationship Id="rId953" Type="http://schemas.openxmlformats.org/officeDocument/2006/relationships/customXml" Target="../ink/ink5597.xml"/><Relationship Id="rId1029" Type="http://schemas.openxmlformats.org/officeDocument/2006/relationships/customXml" Target="../ink/ink5635.xml"/><Relationship Id="rId1236" Type="http://schemas.openxmlformats.org/officeDocument/2006/relationships/image" Target="../media/image2986.png"/><Relationship Id="rId82" Type="http://schemas.openxmlformats.org/officeDocument/2006/relationships/image" Target="../media/image1457.png"/><Relationship Id="rId606" Type="http://schemas.openxmlformats.org/officeDocument/2006/relationships/image" Target="../media/image2671.png"/><Relationship Id="rId813" Type="http://schemas.openxmlformats.org/officeDocument/2006/relationships/customXml" Target="../ink/ink5527.xml"/><Relationship Id="rId189" Type="http://schemas.openxmlformats.org/officeDocument/2006/relationships/customXml" Target="../ink/ink5215.xml"/><Relationship Id="rId396" Type="http://schemas.openxmlformats.org/officeDocument/2006/relationships/image" Target="../media/image1616.png"/><Relationship Id="rId256" Type="http://schemas.openxmlformats.org/officeDocument/2006/relationships/image" Target="../media/image1544.png"/><Relationship Id="rId463" Type="http://schemas.openxmlformats.org/officeDocument/2006/relationships/customXml" Target="../ink/ink5352.xml"/><Relationship Id="rId670" Type="http://schemas.openxmlformats.org/officeDocument/2006/relationships/image" Target="../media/image2703.png"/><Relationship Id="rId1093" Type="http://schemas.openxmlformats.org/officeDocument/2006/relationships/customXml" Target="../ink/ink56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7.xml"/><Relationship Id="rId21" Type="http://schemas.openxmlformats.org/officeDocument/2006/relationships/customXml" Target="../ink/ink309.xml"/><Relationship Id="rId42" Type="http://schemas.openxmlformats.org/officeDocument/2006/relationships/image" Target="../media/image1914.png"/><Relationship Id="rId63" Type="http://schemas.openxmlformats.org/officeDocument/2006/relationships/customXml" Target="../ink/ink330.xml"/><Relationship Id="rId84" Type="http://schemas.openxmlformats.org/officeDocument/2006/relationships/image" Target="../media/image1935.png"/><Relationship Id="rId138" Type="http://schemas.openxmlformats.org/officeDocument/2006/relationships/image" Target="../media/image1962.png"/><Relationship Id="rId159" Type="http://schemas.openxmlformats.org/officeDocument/2006/relationships/customXml" Target="../ink/ink378.xml"/><Relationship Id="rId170" Type="http://schemas.openxmlformats.org/officeDocument/2006/relationships/image" Target="../media/image1977.png"/><Relationship Id="rId191" Type="http://schemas.openxmlformats.org/officeDocument/2006/relationships/customXml" Target="../ink/ink394.xml"/><Relationship Id="rId205" Type="http://schemas.openxmlformats.org/officeDocument/2006/relationships/customXml" Target="../ink/ink401.xml"/><Relationship Id="rId226" Type="http://schemas.openxmlformats.org/officeDocument/2006/relationships/image" Target="../media/image2003.png"/><Relationship Id="rId107" Type="http://schemas.openxmlformats.org/officeDocument/2006/relationships/customXml" Target="../ink/ink352.xml"/><Relationship Id="rId11" Type="http://schemas.openxmlformats.org/officeDocument/2006/relationships/customXml" Target="../ink/ink304.xml"/><Relationship Id="rId32" Type="http://schemas.openxmlformats.org/officeDocument/2006/relationships/image" Target="../media/image1909.png"/><Relationship Id="rId53" Type="http://schemas.openxmlformats.org/officeDocument/2006/relationships/customXml" Target="../ink/ink325.xml"/><Relationship Id="rId74" Type="http://schemas.openxmlformats.org/officeDocument/2006/relationships/image" Target="../media/image1930.png"/><Relationship Id="rId128" Type="http://schemas.openxmlformats.org/officeDocument/2006/relationships/image" Target="../media/image1957.png"/><Relationship Id="rId149" Type="http://schemas.openxmlformats.org/officeDocument/2006/relationships/customXml" Target="../ink/ink373.xml"/><Relationship Id="rId5" Type="http://schemas.openxmlformats.org/officeDocument/2006/relationships/customXml" Target="../ink/ink301.xml"/><Relationship Id="rId95" Type="http://schemas.openxmlformats.org/officeDocument/2006/relationships/customXml" Target="../ink/ink346.xml"/><Relationship Id="rId160" Type="http://schemas.openxmlformats.org/officeDocument/2006/relationships/image" Target="../media/image1973.png"/><Relationship Id="rId181" Type="http://schemas.openxmlformats.org/officeDocument/2006/relationships/customXml" Target="../ink/ink389.xml"/><Relationship Id="rId216" Type="http://schemas.openxmlformats.org/officeDocument/2006/relationships/image" Target="../media/image1998.png"/><Relationship Id="rId22" Type="http://schemas.openxmlformats.org/officeDocument/2006/relationships/image" Target="../media/image19040.png"/><Relationship Id="rId43" Type="http://schemas.openxmlformats.org/officeDocument/2006/relationships/customXml" Target="../ink/ink320.xml"/><Relationship Id="rId64" Type="http://schemas.openxmlformats.org/officeDocument/2006/relationships/image" Target="../media/image1925.png"/><Relationship Id="rId118" Type="http://schemas.openxmlformats.org/officeDocument/2006/relationships/image" Target="../media/image1952.png"/><Relationship Id="rId139" Type="http://schemas.openxmlformats.org/officeDocument/2006/relationships/customXml" Target="../ink/ink368.xml"/><Relationship Id="rId85" Type="http://schemas.openxmlformats.org/officeDocument/2006/relationships/customXml" Target="../ink/ink341.xml"/><Relationship Id="rId150" Type="http://schemas.openxmlformats.org/officeDocument/2006/relationships/image" Target="../media/image1968.png"/><Relationship Id="rId171" Type="http://schemas.openxmlformats.org/officeDocument/2006/relationships/customXml" Target="../ink/ink384.xml"/><Relationship Id="rId192" Type="http://schemas.openxmlformats.org/officeDocument/2006/relationships/image" Target="../media/image1986.png"/><Relationship Id="rId206" Type="http://schemas.openxmlformats.org/officeDocument/2006/relationships/image" Target="../media/image1993.png"/><Relationship Id="rId227" Type="http://schemas.openxmlformats.org/officeDocument/2006/relationships/customXml" Target="../ink/ink412.xml"/><Relationship Id="rId12" Type="http://schemas.openxmlformats.org/officeDocument/2006/relationships/image" Target="../media/image18990.png"/><Relationship Id="rId33" Type="http://schemas.openxmlformats.org/officeDocument/2006/relationships/customXml" Target="../ink/ink315.xml"/><Relationship Id="rId108" Type="http://schemas.openxmlformats.org/officeDocument/2006/relationships/image" Target="../media/image1947.png"/><Relationship Id="rId129" Type="http://schemas.openxmlformats.org/officeDocument/2006/relationships/customXml" Target="../ink/ink363.xml"/><Relationship Id="rId54" Type="http://schemas.openxmlformats.org/officeDocument/2006/relationships/image" Target="../media/image1920.png"/><Relationship Id="rId75" Type="http://schemas.openxmlformats.org/officeDocument/2006/relationships/customXml" Target="../ink/ink336.xml"/><Relationship Id="rId96" Type="http://schemas.openxmlformats.org/officeDocument/2006/relationships/image" Target="../media/image1941.png"/><Relationship Id="rId140" Type="http://schemas.openxmlformats.org/officeDocument/2006/relationships/image" Target="../media/image1963.png"/><Relationship Id="rId161" Type="http://schemas.openxmlformats.org/officeDocument/2006/relationships/customXml" Target="../ink/ink379.xml"/><Relationship Id="rId182" Type="http://schemas.openxmlformats.org/officeDocument/2006/relationships/image" Target="../media/image1982.png"/><Relationship Id="rId217" Type="http://schemas.openxmlformats.org/officeDocument/2006/relationships/customXml" Target="../ink/ink407.xml"/><Relationship Id="rId6" Type="http://schemas.openxmlformats.org/officeDocument/2006/relationships/image" Target="../media/image18960.png"/><Relationship Id="rId23" Type="http://schemas.openxmlformats.org/officeDocument/2006/relationships/customXml" Target="../ink/ink310.xml"/><Relationship Id="rId119" Type="http://schemas.openxmlformats.org/officeDocument/2006/relationships/customXml" Target="../ink/ink358.xml"/><Relationship Id="rId44" Type="http://schemas.openxmlformats.org/officeDocument/2006/relationships/image" Target="../media/image1915.png"/><Relationship Id="rId65" Type="http://schemas.openxmlformats.org/officeDocument/2006/relationships/customXml" Target="../ink/ink331.xml"/><Relationship Id="rId86" Type="http://schemas.openxmlformats.org/officeDocument/2006/relationships/image" Target="../media/image1936.png"/><Relationship Id="rId130" Type="http://schemas.openxmlformats.org/officeDocument/2006/relationships/image" Target="../media/image1958.png"/><Relationship Id="rId151" Type="http://schemas.openxmlformats.org/officeDocument/2006/relationships/customXml" Target="../ink/ink374.xml"/><Relationship Id="rId172" Type="http://schemas.openxmlformats.org/officeDocument/2006/relationships/image" Target="../media/image1629.png"/><Relationship Id="rId193" Type="http://schemas.openxmlformats.org/officeDocument/2006/relationships/customXml" Target="../ink/ink395.xml"/><Relationship Id="rId207" Type="http://schemas.openxmlformats.org/officeDocument/2006/relationships/customXml" Target="../ink/ink402.xml"/><Relationship Id="rId228" Type="http://schemas.openxmlformats.org/officeDocument/2006/relationships/image" Target="../media/image2004.png"/><Relationship Id="rId13" Type="http://schemas.openxmlformats.org/officeDocument/2006/relationships/customXml" Target="../ink/ink305.xml"/><Relationship Id="rId109" Type="http://schemas.openxmlformats.org/officeDocument/2006/relationships/customXml" Target="../ink/ink353.xml"/><Relationship Id="rId34" Type="http://schemas.openxmlformats.org/officeDocument/2006/relationships/image" Target="../media/image1910.png"/><Relationship Id="rId55" Type="http://schemas.openxmlformats.org/officeDocument/2006/relationships/customXml" Target="../ink/ink326.xml"/><Relationship Id="rId76" Type="http://schemas.openxmlformats.org/officeDocument/2006/relationships/image" Target="../media/image1931.png"/><Relationship Id="rId97" Type="http://schemas.openxmlformats.org/officeDocument/2006/relationships/customXml" Target="../ink/ink347.xml"/><Relationship Id="rId120" Type="http://schemas.openxmlformats.org/officeDocument/2006/relationships/image" Target="../media/image1953.png"/><Relationship Id="rId141" Type="http://schemas.openxmlformats.org/officeDocument/2006/relationships/customXml" Target="../ink/ink369.xml"/><Relationship Id="rId7" Type="http://schemas.openxmlformats.org/officeDocument/2006/relationships/customXml" Target="../ink/ink302.xml"/><Relationship Id="rId162" Type="http://schemas.openxmlformats.org/officeDocument/2006/relationships/image" Target="../media/image1974.png"/><Relationship Id="rId183" Type="http://schemas.openxmlformats.org/officeDocument/2006/relationships/customXml" Target="../ink/ink390.xml"/><Relationship Id="rId218" Type="http://schemas.openxmlformats.org/officeDocument/2006/relationships/image" Target="../media/image1999.png"/><Relationship Id="rId24" Type="http://schemas.openxmlformats.org/officeDocument/2006/relationships/image" Target="../media/image19050.png"/><Relationship Id="rId45" Type="http://schemas.openxmlformats.org/officeDocument/2006/relationships/customXml" Target="../ink/ink321.xml"/><Relationship Id="rId66" Type="http://schemas.openxmlformats.org/officeDocument/2006/relationships/image" Target="../media/image1926.png"/><Relationship Id="rId87" Type="http://schemas.openxmlformats.org/officeDocument/2006/relationships/customXml" Target="../ink/ink342.xml"/><Relationship Id="rId110" Type="http://schemas.openxmlformats.org/officeDocument/2006/relationships/image" Target="../media/image1948.png"/><Relationship Id="rId131" Type="http://schemas.openxmlformats.org/officeDocument/2006/relationships/customXml" Target="../ink/ink364.xml"/><Relationship Id="rId152" Type="http://schemas.openxmlformats.org/officeDocument/2006/relationships/image" Target="../media/image1969.png"/><Relationship Id="rId173" Type="http://schemas.openxmlformats.org/officeDocument/2006/relationships/customXml" Target="../ink/ink385.xml"/><Relationship Id="rId194" Type="http://schemas.openxmlformats.org/officeDocument/2006/relationships/image" Target="../media/image1987.png"/><Relationship Id="rId208" Type="http://schemas.openxmlformats.org/officeDocument/2006/relationships/image" Target="../media/image1994.png"/><Relationship Id="rId229" Type="http://schemas.openxmlformats.org/officeDocument/2006/relationships/customXml" Target="../ink/ink413.xml"/><Relationship Id="rId14" Type="http://schemas.openxmlformats.org/officeDocument/2006/relationships/image" Target="../media/image19000.png"/><Relationship Id="rId35" Type="http://schemas.openxmlformats.org/officeDocument/2006/relationships/customXml" Target="../ink/ink316.xml"/><Relationship Id="rId56" Type="http://schemas.openxmlformats.org/officeDocument/2006/relationships/image" Target="../media/image1921.png"/><Relationship Id="rId77" Type="http://schemas.openxmlformats.org/officeDocument/2006/relationships/customXml" Target="../ink/ink337.xml"/><Relationship Id="rId100" Type="http://schemas.openxmlformats.org/officeDocument/2006/relationships/image" Target="../media/image1943.png"/><Relationship Id="rId8" Type="http://schemas.openxmlformats.org/officeDocument/2006/relationships/image" Target="../media/image18970.png"/><Relationship Id="rId98" Type="http://schemas.openxmlformats.org/officeDocument/2006/relationships/image" Target="../media/image1942.png"/><Relationship Id="rId121" Type="http://schemas.openxmlformats.org/officeDocument/2006/relationships/customXml" Target="../ink/ink359.xml"/><Relationship Id="rId142" Type="http://schemas.openxmlformats.org/officeDocument/2006/relationships/image" Target="../media/image1964.png"/><Relationship Id="rId163" Type="http://schemas.openxmlformats.org/officeDocument/2006/relationships/customXml" Target="../ink/ink380.xml"/><Relationship Id="rId184" Type="http://schemas.openxmlformats.org/officeDocument/2006/relationships/image" Target="../media/image1983.png"/><Relationship Id="rId219" Type="http://schemas.openxmlformats.org/officeDocument/2006/relationships/customXml" Target="../ink/ink408.xml"/><Relationship Id="rId230" Type="http://schemas.openxmlformats.org/officeDocument/2006/relationships/image" Target="../media/image2005.png"/><Relationship Id="rId25" Type="http://schemas.openxmlformats.org/officeDocument/2006/relationships/customXml" Target="../ink/ink311.xml"/><Relationship Id="rId46" Type="http://schemas.openxmlformats.org/officeDocument/2006/relationships/image" Target="../media/image1916.png"/><Relationship Id="rId67" Type="http://schemas.openxmlformats.org/officeDocument/2006/relationships/customXml" Target="../ink/ink332.xml"/><Relationship Id="rId20" Type="http://schemas.openxmlformats.org/officeDocument/2006/relationships/image" Target="../media/image19030.png"/><Relationship Id="rId41" Type="http://schemas.openxmlformats.org/officeDocument/2006/relationships/customXml" Target="../ink/ink319.xml"/><Relationship Id="rId62" Type="http://schemas.openxmlformats.org/officeDocument/2006/relationships/image" Target="../media/image1924.png"/><Relationship Id="rId83" Type="http://schemas.openxmlformats.org/officeDocument/2006/relationships/customXml" Target="../ink/ink340.xml"/><Relationship Id="rId88" Type="http://schemas.openxmlformats.org/officeDocument/2006/relationships/image" Target="../media/image1937.png"/><Relationship Id="rId111" Type="http://schemas.openxmlformats.org/officeDocument/2006/relationships/customXml" Target="../ink/ink354.xml"/><Relationship Id="rId132" Type="http://schemas.openxmlformats.org/officeDocument/2006/relationships/image" Target="../media/image1959.png"/><Relationship Id="rId153" Type="http://schemas.openxmlformats.org/officeDocument/2006/relationships/customXml" Target="../ink/ink375.xml"/><Relationship Id="rId174" Type="http://schemas.openxmlformats.org/officeDocument/2006/relationships/image" Target="../media/image1978.png"/><Relationship Id="rId179" Type="http://schemas.openxmlformats.org/officeDocument/2006/relationships/customXml" Target="../ink/ink388.xml"/><Relationship Id="rId195" Type="http://schemas.openxmlformats.org/officeDocument/2006/relationships/customXml" Target="../ink/ink396.xml"/><Relationship Id="rId209" Type="http://schemas.openxmlformats.org/officeDocument/2006/relationships/customXml" Target="../ink/ink403.xml"/><Relationship Id="rId190" Type="http://schemas.openxmlformats.org/officeDocument/2006/relationships/image" Target="../media/image1985.png"/><Relationship Id="rId204" Type="http://schemas.openxmlformats.org/officeDocument/2006/relationships/image" Target="../media/image1992.png"/><Relationship Id="rId220" Type="http://schemas.openxmlformats.org/officeDocument/2006/relationships/image" Target="../media/image2000.png"/><Relationship Id="rId225" Type="http://schemas.openxmlformats.org/officeDocument/2006/relationships/customXml" Target="../ink/ink411.xml"/><Relationship Id="rId15" Type="http://schemas.openxmlformats.org/officeDocument/2006/relationships/customXml" Target="../ink/ink306.xml"/><Relationship Id="rId36" Type="http://schemas.openxmlformats.org/officeDocument/2006/relationships/image" Target="../media/image1911.png"/><Relationship Id="rId57" Type="http://schemas.openxmlformats.org/officeDocument/2006/relationships/customXml" Target="../ink/ink327.xml"/><Relationship Id="rId106" Type="http://schemas.openxmlformats.org/officeDocument/2006/relationships/image" Target="../media/image1946.png"/><Relationship Id="rId127" Type="http://schemas.openxmlformats.org/officeDocument/2006/relationships/customXml" Target="../ink/ink362.xml"/><Relationship Id="rId10" Type="http://schemas.openxmlformats.org/officeDocument/2006/relationships/image" Target="../media/image18980.png"/><Relationship Id="rId31" Type="http://schemas.openxmlformats.org/officeDocument/2006/relationships/customXml" Target="../ink/ink314.xml"/><Relationship Id="rId52" Type="http://schemas.openxmlformats.org/officeDocument/2006/relationships/image" Target="../media/image1919.png"/><Relationship Id="rId73" Type="http://schemas.openxmlformats.org/officeDocument/2006/relationships/customXml" Target="../ink/ink335.xml"/><Relationship Id="rId78" Type="http://schemas.openxmlformats.org/officeDocument/2006/relationships/image" Target="../media/image1932.png"/><Relationship Id="rId94" Type="http://schemas.openxmlformats.org/officeDocument/2006/relationships/image" Target="../media/image1940.png"/><Relationship Id="rId99" Type="http://schemas.openxmlformats.org/officeDocument/2006/relationships/customXml" Target="../ink/ink348.xml"/><Relationship Id="rId101" Type="http://schemas.openxmlformats.org/officeDocument/2006/relationships/customXml" Target="../ink/ink349.xml"/><Relationship Id="rId122" Type="http://schemas.openxmlformats.org/officeDocument/2006/relationships/image" Target="../media/image1954.png"/><Relationship Id="rId143" Type="http://schemas.openxmlformats.org/officeDocument/2006/relationships/customXml" Target="../ink/ink370.xml"/><Relationship Id="rId148" Type="http://schemas.openxmlformats.org/officeDocument/2006/relationships/image" Target="../media/image1967.png"/><Relationship Id="rId164" Type="http://schemas.openxmlformats.org/officeDocument/2006/relationships/image" Target="../media/image1975.png"/><Relationship Id="rId169" Type="http://schemas.openxmlformats.org/officeDocument/2006/relationships/customXml" Target="../ink/ink383.xml"/><Relationship Id="rId185" Type="http://schemas.openxmlformats.org/officeDocument/2006/relationships/customXml" Target="../ink/ink391.xml"/><Relationship Id="rId4" Type="http://schemas.openxmlformats.org/officeDocument/2006/relationships/image" Target="../media/image18950.png"/><Relationship Id="rId9" Type="http://schemas.openxmlformats.org/officeDocument/2006/relationships/customXml" Target="../ink/ink303.xml"/><Relationship Id="rId180" Type="http://schemas.openxmlformats.org/officeDocument/2006/relationships/image" Target="../media/image1981.png"/><Relationship Id="rId210" Type="http://schemas.openxmlformats.org/officeDocument/2006/relationships/image" Target="../media/image1995.png"/><Relationship Id="rId215" Type="http://schemas.openxmlformats.org/officeDocument/2006/relationships/customXml" Target="../ink/ink406.xml"/><Relationship Id="rId236" Type="http://schemas.openxmlformats.org/officeDocument/2006/relationships/image" Target="../media/image2008.png"/><Relationship Id="rId26" Type="http://schemas.openxmlformats.org/officeDocument/2006/relationships/image" Target="../media/image19060.png"/><Relationship Id="rId231" Type="http://schemas.openxmlformats.org/officeDocument/2006/relationships/customXml" Target="../ink/ink414.xml"/><Relationship Id="rId47" Type="http://schemas.openxmlformats.org/officeDocument/2006/relationships/customXml" Target="../ink/ink322.xml"/><Relationship Id="rId68" Type="http://schemas.openxmlformats.org/officeDocument/2006/relationships/image" Target="../media/image1927.png"/><Relationship Id="rId89" Type="http://schemas.openxmlformats.org/officeDocument/2006/relationships/customXml" Target="../ink/ink343.xml"/><Relationship Id="rId112" Type="http://schemas.openxmlformats.org/officeDocument/2006/relationships/image" Target="../media/image1949.png"/><Relationship Id="rId133" Type="http://schemas.openxmlformats.org/officeDocument/2006/relationships/customXml" Target="../ink/ink365.xml"/><Relationship Id="rId154" Type="http://schemas.openxmlformats.org/officeDocument/2006/relationships/image" Target="../media/image1970.png"/><Relationship Id="rId175" Type="http://schemas.openxmlformats.org/officeDocument/2006/relationships/customXml" Target="../ink/ink386.xml"/><Relationship Id="rId196" Type="http://schemas.openxmlformats.org/officeDocument/2006/relationships/image" Target="../media/image1988.png"/><Relationship Id="rId200" Type="http://schemas.openxmlformats.org/officeDocument/2006/relationships/image" Target="../media/image1990.png"/><Relationship Id="rId16" Type="http://schemas.openxmlformats.org/officeDocument/2006/relationships/image" Target="../media/image19010.png"/><Relationship Id="rId221" Type="http://schemas.openxmlformats.org/officeDocument/2006/relationships/customXml" Target="../ink/ink409.xml"/><Relationship Id="rId37" Type="http://schemas.openxmlformats.org/officeDocument/2006/relationships/customXml" Target="../ink/ink317.xml"/><Relationship Id="rId58" Type="http://schemas.openxmlformats.org/officeDocument/2006/relationships/image" Target="../media/image1922.png"/><Relationship Id="rId79" Type="http://schemas.openxmlformats.org/officeDocument/2006/relationships/customXml" Target="../ink/ink338.xml"/><Relationship Id="rId102" Type="http://schemas.openxmlformats.org/officeDocument/2006/relationships/image" Target="../media/image1944.png"/><Relationship Id="rId123" Type="http://schemas.openxmlformats.org/officeDocument/2006/relationships/customXml" Target="../ink/ink360.xml"/><Relationship Id="rId144" Type="http://schemas.openxmlformats.org/officeDocument/2006/relationships/image" Target="../media/image1965.png"/><Relationship Id="rId90" Type="http://schemas.openxmlformats.org/officeDocument/2006/relationships/image" Target="../media/image1938.png"/><Relationship Id="rId165" Type="http://schemas.openxmlformats.org/officeDocument/2006/relationships/customXml" Target="../ink/ink381.xml"/><Relationship Id="rId186" Type="http://schemas.openxmlformats.org/officeDocument/2006/relationships/image" Target="../media/image1834.png"/><Relationship Id="rId211" Type="http://schemas.openxmlformats.org/officeDocument/2006/relationships/customXml" Target="../ink/ink404.xml"/><Relationship Id="rId232" Type="http://schemas.openxmlformats.org/officeDocument/2006/relationships/image" Target="../media/image2006.png"/><Relationship Id="rId27" Type="http://schemas.openxmlformats.org/officeDocument/2006/relationships/customXml" Target="../ink/ink312.xml"/><Relationship Id="rId48" Type="http://schemas.openxmlformats.org/officeDocument/2006/relationships/image" Target="../media/image1917.png"/><Relationship Id="rId69" Type="http://schemas.openxmlformats.org/officeDocument/2006/relationships/customXml" Target="../ink/ink333.xml"/><Relationship Id="rId113" Type="http://schemas.openxmlformats.org/officeDocument/2006/relationships/customXml" Target="../ink/ink355.xml"/><Relationship Id="rId134" Type="http://schemas.openxmlformats.org/officeDocument/2006/relationships/image" Target="../media/image1960.png"/><Relationship Id="rId80" Type="http://schemas.openxmlformats.org/officeDocument/2006/relationships/image" Target="../media/image1933.png"/><Relationship Id="rId155" Type="http://schemas.openxmlformats.org/officeDocument/2006/relationships/customXml" Target="../ink/ink376.xml"/><Relationship Id="rId176" Type="http://schemas.openxmlformats.org/officeDocument/2006/relationships/image" Target="../media/image1979.png"/><Relationship Id="rId197" Type="http://schemas.openxmlformats.org/officeDocument/2006/relationships/customXml" Target="../ink/ink397.xml"/><Relationship Id="rId201" Type="http://schemas.openxmlformats.org/officeDocument/2006/relationships/customXml" Target="../ink/ink399.xml"/><Relationship Id="rId222" Type="http://schemas.openxmlformats.org/officeDocument/2006/relationships/image" Target="../media/image2001.png"/><Relationship Id="rId17" Type="http://schemas.openxmlformats.org/officeDocument/2006/relationships/customXml" Target="../ink/ink307.xml"/><Relationship Id="rId38" Type="http://schemas.openxmlformats.org/officeDocument/2006/relationships/image" Target="../media/image1912.png"/><Relationship Id="rId59" Type="http://schemas.openxmlformats.org/officeDocument/2006/relationships/customXml" Target="../ink/ink328.xml"/><Relationship Id="rId103" Type="http://schemas.openxmlformats.org/officeDocument/2006/relationships/customXml" Target="../ink/ink350.xml"/><Relationship Id="rId124" Type="http://schemas.openxmlformats.org/officeDocument/2006/relationships/image" Target="../media/image1955.png"/><Relationship Id="rId70" Type="http://schemas.openxmlformats.org/officeDocument/2006/relationships/image" Target="../media/image1928.png"/><Relationship Id="rId91" Type="http://schemas.openxmlformats.org/officeDocument/2006/relationships/customXml" Target="../ink/ink344.xml"/><Relationship Id="rId145" Type="http://schemas.openxmlformats.org/officeDocument/2006/relationships/customXml" Target="../ink/ink371.xml"/><Relationship Id="rId166" Type="http://schemas.openxmlformats.org/officeDocument/2006/relationships/image" Target="../media/image1781.png"/><Relationship Id="rId187" Type="http://schemas.openxmlformats.org/officeDocument/2006/relationships/customXml" Target="../ink/ink39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996.png"/><Relationship Id="rId233" Type="http://schemas.openxmlformats.org/officeDocument/2006/relationships/customXml" Target="../ink/ink415.xml"/><Relationship Id="rId28" Type="http://schemas.openxmlformats.org/officeDocument/2006/relationships/image" Target="../media/image19070.png"/><Relationship Id="rId49" Type="http://schemas.openxmlformats.org/officeDocument/2006/relationships/customXml" Target="../ink/ink323.xml"/><Relationship Id="rId114" Type="http://schemas.openxmlformats.org/officeDocument/2006/relationships/image" Target="../media/image1950.png"/><Relationship Id="rId60" Type="http://schemas.openxmlformats.org/officeDocument/2006/relationships/image" Target="../media/image1923.png"/><Relationship Id="rId81" Type="http://schemas.openxmlformats.org/officeDocument/2006/relationships/customXml" Target="../ink/ink339.xml"/><Relationship Id="rId135" Type="http://schemas.openxmlformats.org/officeDocument/2006/relationships/customXml" Target="../ink/ink366.xml"/><Relationship Id="rId156" Type="http://schemas.openxmlformats.org/officeDocument/2006/relationships/image" Target="../media/image1971.png"/><Relationship Id="rId177" Type="http://schemas.openxmlformats.org/officeDocument/2006/relationships/customXml" Target="../ink/ink387.xml"/><Relationship Id="rId198" Type="http://schemas.openxmlformats.org/officeDocument/2006/relationships/image" Target="../media/image1989.png"/><Relationship Id="rId202" Type="http://schemas.openxmlformats.org/officeDocument/2006/relationships/image" Target="../media/image1991.png"/><Relationship Id="rId223" Type="http://schemas.openxmlformats.org/officeDocument/2006/relationships/customXml" Target="../ink/ink410.xml"/><Relationship Id="rId18" Type="http://schemas.openxmlformats.org/officeDocument/2006/relationships/image" Target="../media/image19020.png"/><Relationship Id="rId39" Type="http://schemas.openxmlformats.org/officeDocument/2006/relationships/customXml" Target="../ink/ink318.xml"/><Relationship Id="rId50" Type="http://schemas.openxmlformats.org/officeDocument/2006/relationships/image" Target="../media/image1918.png"/><Relationship Id="rId104" Type="http://schemas.openxmlformats.org/officeDocument/2006/relationships/image" Target="../media/image1945.png"/><Relationship Id="rId125" Type="http://schemas.openxmlformats.org/officeDocument/2006/relationships/customXml" Target="../ink/ink361.xml"/><Relationship Id="rId146" Type="http://schemas.openxmlformats.org/officeDocument/2006/relationships/image" Target="../media/image1966.png"/><Relationship Id="rId167" Type="http://schemas.openxmlformats.org/officeDocument/2006/relationships/customXml" Target="../ink/ink382.xml"/><Relationship Id="rId188" Type="http://schemas.openxmlformats.org/officeDocument/2006/relationships/image" Target="../media/image1984.png"/><Relationship Id="rId71" Type="http://schemas.openxmlformats.org/officeDocument/2006/relationships/customXml" Target="../ink/ink334.xml"/><Relationship Id="rId92" Type="http://schemas.openxmlformats.org/officeDocument/2006/relationships/image" Target="../media/image1939.png"/><Relationship Id="rId213" Type="http://schemas.openxmlformats.org/officeDocument/2006/relationships/customXml" Target="../ink/ink405.xml"/><Relationship Id="rId234" Type="http://schemas.openxmlformats.org/officeDocument/2006/relationships/image" Target="../media/image2007.png"/><Relationship Id="rId2" Type="http://schemas.openxmlformats.org/officeDocument/2006/relationships/image" Target="../media/image18940.png"/><Relationship Id="rId29" Type="http://schemas.openxmlformats.org/officeDocument/2006/relationships/customXml" Target="../ink/ink313.xml"/><Relationship Id="rId40" Type="http://schemas.openxmlformats.org/officeDocument/2006/relationships/image" Target="../media/image1913.png"/><Relationship Id="rId115" Type="http://schemas.openxmlformats.org/officeDocument/2006/relationships/customXml" Target="../ink/ink356.xml"/><Relationship Id="rId136" Type="http://schemas.openxmlformats.org/officeDocument/2006/relationships/image" Target="../media/image1961.png"/><Relationship Id="rId157" Type="http://schemas.openxmlformats.org/officeDocument/2006/relationships/customXml" Target="../ink/ink377.xml"/><Relationship Id="rId178" Type="http://schemas.openxmlformats.org/officeDocument/2006/relationships/image" Target="../media/image1980.png"/><Relationship Id="rId61" Type="http://schemas.openxmlformats.org/officeDocument/2006/relationships/customXml" Target="../ink/ink329.xml"/><Relationship Id="rId82" Type="http://schemas.openxmlformats.org/officeDocument/2006/relationships/image" Target="../media/image1934.png"/><Relationship Id="rId199" Type="http://schemas.openxmlformats.org/officeDocument/2006/relationships/customXml" Target="../ink/ink398.xml"/><Relationship Id="rId203" Type="http://schemas.openxmlformats.org/officeDocument/2006/relationships/customXml" Target="../ink/ink400.xml"/><Relationship Id="rId19" Type="http://schemas.openxmlformats.org/officeDocument/2006/relationships/customXml" Target="../ink/ink308.xml"/><Relationship Id="rId224" Type="http://schemas.openxmlformats.org/officeDocument/2006/relationships/image" Target="../media/image2002.png"/><Relationship Id="rId30" Type="http://schemas.openxmlformats.org/officeDocument/2006/relationships/image" Target="../media/image19080.png"/><Relationship Id="rId105" Type="http://schemas.openxmlformats.org/officeDocument/2006/relationships/customXml" Target="../ink/ink351.xml"/><Relationship Id="rId126" Type="http://schemas.openxmlformats.org/officeDocument/2006/relationships/image" Target="../media/image1956.png"/><Relationship Id="rId147" Type="http://schemas.openxmlformats.org/officeDocument/2006/relationships/customXml" Target="../ink/ink372.xml"/><Relationship Id="rId168" Type="http://schemas.openxmlformats.org/officeDocument/2006/relationships/image" Target="../media/image1976.png"/><Relationship Id="rId51" Type="http://schemas.openxmlformats.org/officeDocument/2006/relationships/customXml" Target="../ink/ink324.xml"/><Relationship Id="rId72" Type="http://schemas.openxmlformats.org/officeDocument/2006/relationships/image" Target="../media/image1929.png"/><Relationship Id="rId93" Type="http://schemas.openxmlformats.org/officeDocument/2006/relationships/customXml" Target="../ink/ink345.xml"/><Relationship Id="rId189" Type="http://schemas.openxmlformats.org/officeDocument/2006/relationships/customXml" Target="../ink/ink393.xml"/><Relationship Id="rId3" Type="http://schemas.openxmlformats.org/officeDocument/2006/relationships/customXml" Target="../ink/ink300.xml"/><Relationship Id="rId214" Type="http://schemas.openxmlformats.org/officeDocument/2006/relationships/image" Target="../media/image1997.png"/><Relationship Id="rId235" Type="http://schemas.openxmlformats.org/officeDocument/2006/relationships/customXml" Target="../ink/ink416.xml"/><Relationship Id="rId116" Type="http://schemas.openxmlformats.org/officeDocument/2006/relationships/image" Target="../media/image1951.png"/><Relationship Id="rId137" Type="http://schemas.openxmlformats.org/officeDocument/2006/relationships/customXml" Target="../ink/ink367.xml"/><Relationship Id="rId158" Type="http://schemas.openxmlformats.org/officeDocument/2006/relationships/image" Target="../media/image197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5.xml"/><Relationship Id="rId21" Type="http://schemas.openxmlformats.org/officeDocument/2006/relationships/image" Target="../media/image2016.png"/><Relationship Id="rId324" Type="http://schemas.openxmlformats.org/officeDocument/2006/relationships/image" Target="../media/image2161.png"/><Relationship Id="rId170" Type="http://schemas.openxmlformats.org/officeDocument/2006/relationships/image" Target="../media/image2086.png"/><Relationship Id="rId226" Type="http://schemas.openxmlformats.org/officeDocument/2006/relationships/customXml" Target="../ink/ink531.xml"/><Relationship Id="rId433" Type="http://schemas.openxmlformats.org/officeDocument/2006/relationships/customXml" Target="../ink/ink638.xml"/><Relationship Id="rId268" Type="http://schemas.openxmlformats.org/officeDocument/2006/relationships/image" Target="../media/image2133.png"/><Relationship Id="rId475" Type="http://schemas.openxmlformats.org/officeDocument/2006/relationships/customXml" Target="../ink/ink659.xml"/><Relationship Id="rId32" Type="http://schemas.openxmlformats.org/officeDocument/2006/relationships/customXml" Target="../ink/ink432.xml"/><Relationship Id="rId74" Type="http://schemas.openxmlformats.org/officeDocument/2006/relationships/customXml" Target="../ink/ink453.xml"/><Relationship Id="rId128" Type="http://schemas.openxmlformats.org/officeDocument/2006/relationships/image" Target="../media/image2066.png"/><Relationship Id="rId335" Type="http://schemas.openxmlformats.org/officeDocument/2006/relationships/customXml" Target="../ink/ink587.xml"/><Relationship Id="rId377" Type="http://schemas.openxmlformats.org/officeDocument/2006/relationships/customXml" Target="../ink/ink608.xml"/><Relationship Id="rId500" Type="http://schemas.openxmlformats.org/officeDocument/2006/relationships/image" Target="../media/image2247.png"/><Relationship Id="rId5" Type="http://schemas.openxmlformats.org/officeDocument/2006/relationships/image" Target="../media/image1695.png"/><Relationship Id="rId181" Type="http://schemas.openxmlformats.org/officeDocument/2006/relationships/image" Target="../media/image2091.png"/><Relationship Id="rId237" Type="http://schemas.openxmlformats.org/officeDocument/2006/relationships/image" Target="../media/image2119.png"/><Relationship Id="rId402" Type="http://schemas.openxmlformats.org/officeDocument/2006/relationships/customXml" Target="../ink/ink622.xml"/><Relationship Id="rId279" Type="http://schemas.openxmlformats.org/officeDocument/2006/relationships/customXml" Target="../ink/ink559.xml"/><Relationship Id="rId444" Type="http://schemas.openxmlformats.org/officeDocument/2006/relationships/image" Target="../media/image2219.png"/><Relationship Id="rId486" Type="http://schemas.openxmlformats.org/officeDocument/2006/relationships/image" Target="../media/image2240.png"/><Relationship Id="rId43" Type="http://schemas.openxmlformats.org/officeDocument/2006/relationships/image" Target="../media/image2026.png"/><Relationship Id="rId139" Type="http://schemas.openxmlformats.org/officeDocument/2006/relationships/customXml" Target="../ink/ink487.xml"/><Relationship Id="rId290" Type="http://schemas.openxmlformats.org/officeDocument/2006/relationships/image" Target="../media/image2144.png"/><Relationship Id="rId304" Type="http://schemas.openxmlformats.org/officeDocument/2006/relationships/image" Target="../media/image2151.png"/><Relationship Id="rId346" Type="http://schemas.openxmlformats.org/officeDocument/2006/relationships/image" Target="../media/image2172.png"/><Relationship Id="rId388" Type="http://schemas.openxmlformats.org/officeDocument/2006/relationships/customXml" Target="../ink/ink614.xml"/><Relationship Id="rId511" Type="http://schemas.openxmlformats.org/officeDocument/2006/relationships/customXml" Target="../ink/ink677.xml"/><Relationship Id="rId85" Type="http://schemas.openxmlformats.org/officeDocument/2006/relationships/image" Target="../media/image2047.png"/><Relationship Id="rId150" Type="http://schemas.openxmlformats.org/officeDocument/2006/relationships/image" Target="../media/image2076.png"/><Relationship Id="rId192" Type="http://schemas.openxmlformats.org/officeDocument/2006/relationships/customXml" Target="../ink/ink514.xml"/><Relationship Id="rId206" Type="http://schemas.openxmlformats.org/officeDocument/2006/relationships/customXml" Target="../ink/ink521.xml"/><Relationship Id="rId413" Type="http://schemas.openxmlformats.org/officeDocument/2006/relationships/image" Target="../media/image2204.png"/><Relationship Id="rId248" Type="http://schemas.openxmlformats.org/officeDocument/2006/relationships/customXml" Target="../ink/ink542.xml"/><Relationship Id="rId455" Type="http://schemas.openxmlformats.org/officeDocument/2006/relationships/customXml" Target="../ink/ink649.xml"/><Relationship Id="rId497" Type="http://schemas.openxmlformats.org/officeDocument/2006/relationships/customXml" Target="../ink/ink670.xml"/><Relationship Id="rId12" Type="http://schemas.openxmlformats.org/officeDocument/2006/relationships/customXml" Target="../ink/ink422.xml"/><Relationship Id="rId108" Type="http://schemas.openxmlformats.org/officeDocument/2006/relationships/image" Target="../media/image2057.png"/><Relationship Id="rId315" Type="http://schemas.openxmlformats.org/officeDocument/2006/relationships/customXml" Target="../ink/ink577.xml"/><Relationship Id="rId357" Type="http://schemas.openxmlformats.org/officeDocument/2006/relationships/customXml" Target="../ink/ink598.xml"/><Relationship Id="rId54" Type="http://schemas.openxmlformats.org/officeDocument/2006/relationships/customXml" Target="../ink/ink443.xml"/><Relationship Id="rId96" Type="http://schemas.openxmlformats.org/officeDocument/2006/relationships/image" Target="../media/image2051.png"/><Relationship Id="rId161" Type="http://schemas.openxmlformats.org/officeDocument/2006/relationships/customXml" Target="../ink/ink498.xml"/><Relationship Id="rId217" Type="http://schemas.openxmlformats.org/officeDocument/2006/relationships/image" Target="../media/image2109.png"/><Relationship Id="rId399" Type="http://schemas.openxmlformats.org/officeDocument/2006/relationships/image" Target="../media/image2198.png"/><Relationship Id="rId259" Type="http://schemas.openxmlformats.org/officeDocument/2006/relationships/customXml" Target="../ink/ink548.xml"/><Relationship Id="rId424" Type="http://schemas.openxmlformats.org/officeDocument/2006/relationships/customXml" Target="../ink/ink633.xml"/><Relationship Id="rId466" Type="http://schemas.openxmlformats.org/officeDocument/2006/relationships/image" Target="../media/image2230.png"/><Relationship Id="rId23" Type="http://schemas.openxmlformats.org/officeDocument/2006/relationships/image" Target="../media/image2017.png"/><Relationship Id="rId119" Type="http://schemas.openxmlformats.org/officeDocument/2006/relationships/customXml" Target="../ink/ink476.xml"/><Relationship Id="rId270" Type="http://schemas.openxmlformats.org/officeDocument/2006/relationships/image" Target="../media/image2134.png"/><Relationship Id="rId326" Type="http://schemas.openxmlformats.org/officeDocument/2006/relationships/image" Target="../media/image2162.png"/><Relationship Id="rId65" Type="http://schemas.openxmlformats.org/officeDocument/2006/relationships/image" Target="../media/image2037.png"/><Relationship Id="rId130" Type="http://schemas.openxmlformats.org/officeDocument/2006/relationships/customXml" Target="../ink/ink482.xml"/><Relationship Id="rId368" Type="http://schemas.openxmlformats.org/officeDocument/2006/relationships/image" Target="../media/image2183.png"/><Relationship Id="rId172" Type="http://schemas.openxmlformats.org/officeDocument/2006/relationships/image" Target="../media/image2087.png"/><Relationship Id="rId228" Type="http://schemas.openxmlformats.org/officeDocument/2006/relationships/customXml" Target="../ink/ink532.xml"/><Relationship Id="rId435" Type="http://schemas.openxmlformats.org/officeDocument/2006/relationships/customXml" Target="../ink/ink639.xml"/><Relationship Id="rId477" Type="http://schemas.openxmlformats.org/officeDocument/2006/relationships/customXml" Target="../ink/ink660.xml"/><Relationship Id="rId281" Type="http://schemas.openxmlformats.org/officeDocument/2006/relationships/customXml" Target="../ink/ink560.xml"/><Relationship Id="rId337" Type="http://schemas.openxmlformats.org/officeDocument/2006/relationships/customXml" Target="../ink/ink588.xml"/><Relationship Id="rId502" Type="http://schemas.openxmlformats.org/officeDocument/2006/relationships/image" Target="../media/image2248.png"/><Relationship Id="rId34" Type="http://schemas.openxmlformats.org/officeDocument/2006/relationships/customXml" Target="../ink/ink433.xml"/><Relationship Id="rId76" Type="http://schemas.openxmlformats.org/officeDocument/2006/relationships/customXml" Target="../ink/ink454.xml"/><Relationship Id="rId141" Type="http://schemas.openxmlformats.org/officeDocument/2006/relationships/customXml" Target="../ink/ink488.xml"/><Relationship Id="rId379" Type="http://schemas.openxmlformats.org/officeDocument/2006/relationships/customXml" Target="../ink/ink609.xml"/><Relationship Id="rId7" Type="http://schemas.openxmlformats.org/officeDocument/2006/relationships/image" Target="../media/image2009.png"/><Relationship Id="rId183" Type="http://schemas.openxmlformats.org/officeDocument/2006/relationships/image" Target="../media/image2092.png"/><Relationship Id="rId239" Type="http://schemas.openxmlformats.org/officeDocument/2006/relationships/image" Target="../media/image2120.png"/><Relationship Id="rId390" Type="http://schemas.openxmlformats.org/officeDocument/2006/relationships/customXml" Target="../ink/ink615.xml"/><Relationship Id="rId404" Type="http://schemas.openxmlformats.org/officeDocument/2006/relationships/customXml" Target="../ink/ink623.xml"/><Relationship Id="rId446" Type="http://schemas.openxmlformats.org/officeDocument/2006/relationships/image" Target="../media/image2220.png"/><Relationship Id="rId250" Type="http://schemas.openxmlformats.org/officeDocument/2006/relationships/customXml" Target="../ink/ink543.xml"/><Relationship Id="rId292" Type="http://schemas.openxmlformats.org/officeDocument/2006/relationships/image" Target="../media/image2145.png"/><Relationship Id="rId306" Type="http://schemas.openxmlformats.org/officeDocument/2006/relationships/image" Target="../media/image2152.png"/><Relationship Id="rId488" Type="http://schemas.openxmlformats.org/officeDocument/2006/relationships/image" Target="../media/image2241.png"/><Relationship Id="rId45" Type="http://schemas.openxmlformats.org/officeDocument/2006/relationships/image" Target="../media/image2027.png"/><Relationship Id="rId87" Type="http://schemas.openxmlformats.org/officeDocument/2006/relationships/image" Target="../media/image2048.png"/><Relationship Id="rId110" Type="http://schemas.openxmlformats.org/officeDocument/2006/relationships/image" Target="../media/image2058.png"/><Relationship Id="rId348" Type="http://schemas.openxmlformats.org/officeDocument/2006/relationships/image" Target="../media/image2173.png"/><Relationship Id="rId513" Type="http://schemas.openxmlformats.org/officeDocument/2006/relationships/customXml" Target="../ink/ink678.xml"/><Relationship Id="rId152" Type="http://schemas.openxmlformats.org/officeDocument/2006/relationships/image" Target="../media/image2077.png"/><Relationship Id="rId194" Type="http://schemas.openxmlformats.org/officeDocument/2006/relationships/customXml" Target="../ink/ink515.xml"/><Relationship Id="rId208" Type="http://schemas.openxmlformats.org/officeDocument/2006/relationships/customXml" Target="../ink/ink522.xml"/><Relationship Id="rId415" Type="http://schemas.openxmlformats.org/officeDocument/2006/relationships/image" Target="../media/image2205.png"/><Relationship Id="rId457" Type="http://schemas.openxmlformats.org/officeDocument/2006/relationships/customXml" Target="../ink/ink650.xml"/><Relationship Id="rId261" Type="http://schemas.openxmlformats.org/officeDocument/2006/relationships/customXml" Target="../ink/ink549.xml"/><Relationship Id="rId499" Type="http://schemas.openxmlformats.org/officeDocument/2006/relationships/customXml" Target="../ink/ink671.xml"/><Relationship Id="rId14" Type="http://schemas.openxmlformats.org/officeDocument/2006/relationships/customXml" Target="../ink/ink423.xml"/><Relationship Id="rId56" Type="http://schemas.openxmlformats.org/officeDocument/2006/relationships/customXml" Target="../ink/ink444.xml"/><Relationship Id="rId317" Type="http://schemas.openxmlformats.org/officeDocument/2006/relationships/customXml" Target="../ink/ink578.xml"/><Relationship Id="rId359" Type="http://schemas.openxmlformats.org/officeDocument/2006/relationships/customXml" Target="../ink/ink599.xml"/><Relationship Id="rId98" Type="http://schemas.openxmlformats.org/officeDocument/2006/relationships/image" Target="../media/image2052.png"/><Relationship Id="rId121" Type="http://schemas.openxmlformats.org/officeDocument/2006/relationships/customXml" Target="../ink/ink477.xml"/><Relationship Id="rId163" Type="http://schemas.openxmlformats.org/officeDocument/2006/relationships/customXml" Target="../ink/ink499.xml"/><Relationship Id="rId219" Type="http://schemas.openxmlformats.org/officeDocument/2006/relationships/image" Target="../media/image2110.png"/><Relationship Id="rId370" Type="http://schemas.openxmlformats.org/officeDocument/2006/relationships/image" Target="../media/image2184.png"/><Relationship Id="rId426" Type="http://schemas.openxmlformats.org/officeDocument/2006/relationships/image" Target="../media/image2210.png"/><Relationship Id="rId230" Type="http://schemas.openxmlformats.org/officeDocument/2006/relationships/customXml" Target="../ink/ink533.xml"/><Relationship Id="rId468" Type="http://schemas.openxmlformats.org/officeDocument/2006/relationships/image" Target="../media/image2231.png"/><Relationship Id="rId25" Type="http://schemas.openxmlformats.org/officeDocument/2006/relationships/image" Target="../media/image2018.png"/><Relationship Id="rId67" Type="http://schemas.openxmlformats.org/officeDocument/2006/relationships/image" Target="../media/image2038.png"/><Relationship Id="rId272" Type="http://schemas.openxmlformats.org/officeDocument/2006/relationships/image" Target="../media/image2135.png"/><Relationship Id="rId328" Type="http://schemas.openxmlformats.org/officeDocument/2006/relationships/image" Target="../media/image2163.png"/><Relationship Id="rId132" Type="http://schemas.openxmlformats.org/officeDocument/2006/relationships/customXml" Target="../ink/ink483.xml"/><Relationship Id="rId174" Type="http://schemas.openxmlformats.org/officeDocument/2006/relationships/customXml" Target="../ink/ink505.xml"/><Relationship Id="rId381" Type="http://schemas.openxmlformats.org/officeDocument/2006/relationships/customXml" Target="../ink/ink610.xml"/><Relationship Id="rId241" Type="http://schemas.openxmlformats.org/officeDocument/2006/relationships/image" Target="../media/image2121.png"/><Relationship Id="rId437" Type="http://schemas.openxmlformats.org/officeDocument/2006/relationships/customXml" Target="../ink/ink640.xml"/><Relationship Id="rId479" Type="http://schemas.openxmlformats.org/officeDocument/2006/relationships/customXml" Target="../ink/ink661.xml"/><Relationship Id="rId36" Type="http://schemas.openxmlformats.org/officeDocument/2006/relationships/customXml" Target="../ink/ink434.xml"/><Relationship Id="rId283" Type="http://schemas.openxmlformats.org/officeDocument/2006/relationships/customXml" Target="../ink/ink561.xml"/><Relationship Id="rId339" Type="http://schemas.openxmlformats.org/officeDocument/2006/relationships/customXml" Target="../ink/ink589.xml"/><Relationship Id="rId490" Type="http://schemas.openxmlformats.org/officeDocument/2006/relationships/image" Target="../media/image2242.png"/><Relationship Id="rId504" Type="http://schemas.openxmlformats.org/officeDocument/2006/relationships/image" Target="../media/image2249.png"/><Relationship Id="rId78" Type="http://schemas.openxmlformats.org/officeDocument/2006/relationships/customXml" Target="../ink/ink455.xml"/><Relationship Id="rId101" Type="http://schemas.openxmlformats.org/officeDocument/2006/relationships/customXml" Target="../ink/ink467.xml"/><Relationship Id="rId143" Type="http://schemas.openxmlformats.org/officeDocument/2006/relationships/customXml" Target="../ink/ink489.xml"/><Relationship Id="rId185" Type="http://schemas.openxmlformats.org/officeDocument/2006/relationships/image" Target="../media/image2093.png"/><Relationship Id="rId350" Type="http://schemas.openxmlformats.org/officeDocument/2006/relationships/image" Target="../media/image2174.png"/><Relationship Id="rId406" Type="http://schemas.openxmlformats.org/officeDocument/2006/relationships/customXml" Target="../ink/ink624.xml"/><Relationship Id="rId9" Type="http://schemas.openxmlformats.org/officeDocument/2006/relationships/image" Target="../media/image2010.png"/><Relationship Id="rId210" Type="http://schemas.openxmlformats.org/officeDocument/2006/relationships/customXml" Target="../ink/ink523.xml"/><Relationship Id="rId392" Type="http://schemas.openxmlformats.org/officeDocument/2006/relationships/customXml" Target="../ink/ink616.xml"/><Relationship Id="rId448" Type="http://schemas.openxmlformats.org/officeDocument/2006/relationships/image" Target="../media/image2221.png"/><Relationship Id="rId252" Type="http://schemas.openxmlformats.org/officeDocument/2006/relationships/customXml" Target="../ink/ink544.xml"/><Relationship Id="rId294" Type="http://schemas.openxmlformats.org/officeDocument/2006/relationships/image" Target="../media/image2146.png"/><Relationship Id="rId308" Type="http://schemas.openxmlformats.org/officeDocument/2006/relationships/image" Target="../media/image2153.png"/><Relationship Id="rId515" Type="http://schemas.openxmlformats.org/officeDocument/2006/relationships/customXml" Target="../ink/ink679.xml"/><Relationship Id="rId47" Type="http://schemas.openxmlformats.org/officeDocument/2006/relationships/image" Target="../media/image2028.png"/><Relationship Id="rId89" Type="http://schemas.openxmlformats.org/officeDocument/2006/relationships/image" Target="../media/image2049.png"/><Relationship Id="rId112" Type="http://schemas.openxmlformats.org/officeDocument/2006/relationships/image" Target="../media/image2059.png"/><Relationship Id="rId154" Type="http://schemas.openxmlformats.org/officeDocument/2006/relationships/image" Target="../media/image2078.png"/><Relationship Id="rId361" Type="http://schemas.openxmlformats.org/officeDocument/2006/relationships/customXml" Target="../ink/ink600.xml"/><Relationship Id="rId196" Type="http://schemas.openxmlformats.org/officeDocument/2006/relationships/customXml" Target="../ink/ink516.xml"/><Relationship Id="rId417" Type="http://schemas.openxmlformats.org/officeDocument/2006/relationships/image" Target="../media/image2206.png"/><Relationship Id="rId459" Type="http://schemas.openxmlformats.org/officeDocument/2006/relationships/customXml" Target="../ink/ink651.xml"/><Relationship Id="rId16" Type="http://schemas.openxmlformats.org/officeDocument/2006/relationships/customXml" Target="../ink/ink424.xml"/><Relationship Id="rId221" Type="http://schemas.openxmlformats.org/officeDocument/2006/relationships/image" Target="../media/image2111.png"/><Relationship Id="rId263" Type="http://schemas.openxmlformats.org/officeDocument/2006/relationships/image" Target="../media/image2131.png"/><Relationship Id="rId319" Type="http://schemas.openxmlformats.org/officeDocument/2006/relationships/customXml" Target="../ink/ink579.xml"/><Relationship Id="rId470" Type="http://schemas.openxmlformats.org/officeDocument/2006/relationships/image" Target="../media/image2232.png"/><Relationship Id="rId58" Type="http://schemas.openxmlformats.org/officeDocument/2006/relationships/customXml" Target="../ink/ink445.xml"/><Relationship Id="rId123" Type="http://schemas.openxmlformats.org/officeDocument/2006/relationships/customXml" Target="../ink/ink478.xml"/><Relationship Id="rId330" Type="http://schemas.openxmlformats.org/officeDocument/2006/relationships/image" Target="../media/image2164.png"/><Relationship Id="rId165" Type="http://schemas.openxmlformats.org/officeDocument/2006/relationships/customXml" Target="../ink/ink500.xml"/><Relationship Id="rId372" Type="http://schemas.openxmlformats.org/officeDocument/2006/relationships/image" Target="../media/image2185.png"/><Relationship Id="rId428" Type="http://schemas.openxmlformats.org/officeDocument/2006/relationships/image" Target="../media/image2211.png"/><Relationship Id="rId232" Type="http://schemas.openxmlformats.org/officeDocument/2006/relationships/customXml" Target="../ink/ink534.xml"/><Relationship Id="rId274" Type="http://schemas.openxmlformats.org/officeDocument/2006/relationships/image" Target="../media/image2136.png"/><Relationship Id="rId481" Type="http://schemas.openxmlformats.org/officeDocument/2006/relationships/customXml" Target="../ink/ink662.xml"/><Relationship Id="rId27" Type="http://schemas.openxmlformats.org/officeDocument/2006/relationships/image" Target="../media/image2019.png"/><Relationship Id="rId69" Type="http://schemas.openxmlformats.org/officeDocument/2006/relationships/image" Target="../media/image2039.png"/><Relationship Id="rId134" Type="http://schemas.openxmlformats.org/officeDocument/2006/relationships/image" Target="../media/image2068.png"/><Relationship Id="rId80" Type="http://schemas.openxmlformats.org/officeDocument/2006/relationships/customXml" Target="../ink/ink456.xml"/><Relationship Id="rId176" Type="http://schemas.openxmlformats.org/officeDocument/2006/relationships/customXml" Target="../ink/ink506.xml"/><Relationship Id="rId341" Type="http://schemas.openxmlformats.org/officeDocument/2006/relationships/customXml" Target="../ink/ink590.xml"/><Relationship Id="rId383" Type="http://schemas.openxmlformats.org/officeDocument/2006/relationships/customXml" Target="../ink/ink611.xml"/><Relationship Id="rId439" Type="http://schemas.openxmlformats.org/officeDocument/2006/relationships/customXml" Target="../ink/ink641.xml"/><Relationship Id="rId201" Type="http://schemas.openxmlformats.org/officeDocument/2006/relationships/image" Target="../media/image2101.png"/><Relationship Id="rId243" Type="http://schemas.openxmlformats.org/officeDocument/2006/relationships/image" Target="../media/image2122.png"/><Relationship Id="rId285" Type="http://schemas.openxmlformats.org/officeDocument/2006/relationships/customXml" Target="../ink/ink562.xml"/><Relationship Id="rId450" Type="http://schemas.openxmlformats.org/officeDocument/2006/relationships/image" Target="../media/image2222.png"/><Relationship Id="rId506" Type="http://schemas.openxmlformats.org/officeDocument/2006/relationships/image" Target="../media/image2250.png"/><Relationship Id="rId38" Type="http://schemas.openxmlformats.org/officeDocument/2006/relationships/customXml" Target="../ink/ink435.xml"/><Relationship Id="rId103" Type="http://schemas.openxmlformats.org/officeDocument/2006/relationships/customXml" Target="../ink/ink468.xml"/><Relationship Id="rId310" Type="http://schemas.openxmlformats.org/officeDocument/2006/relationships/image" Target="../media/image2154.png"/><Relationship Id="rId492" Type="http://schemas.openxmlformats.org/officeDocument/2006/relationships/image" Target="../media/image2243.png"/><Relationship Id="rId91" Type="http://schemas.openxmlformats.org/officeDocument/2006/relationships/image" Target="../media/image2050.png"/><Relationship Id="rId145" Type="http://schemas.openxmlformats.org/officeDocument/2006/relationships/customXml" Target="../ink/ink490.xml"/><Relationship Id="rId187" Type="http://schemas.openxmlformats.org/officeDocument/2006/relationships/image" Target="../media/image2094.png"/><Relationship Id="rId352" Type="http://schemas.openxmlformats.org/officeDocument/2006/relationships/image" Target="../media/image2175.png"/><Relationship Id="rId394" Type="http://schemas.openxmlformats.org/officeDocument/2006/relationships/customXml" Target="../ink/ink617.xml"/><Relationship Id="rId408" Type="http://schemas.openxmlformats.org/officeDocument/2006/relationships/customXml" Target="../ink/ink625.xml"/><Relationship Id="rId212" Type="http://schemas.openxmlformats.org/officeDocument/2006/relationships/customXml" Target="../ink/ink524.xml"/><Relationship Id="rId254" Type="http://schemas.openxmlformats.org/officeDocument/2006/relationships/image" Target="../media/image2127.png"/><Relationship Id="rId49" Type="http://schemas.openxmlformats.org/officeDocument/2006/relationships/image" Target="../media/image2029.png"/><Relationship Id="rId114" Type="http://schemas.openxmlformats.org/officeDocument/2006/relationships/image" Target="../media/image2060.png"/><Relationship Id="rId296" Type="http://schemas.openxmlformats.org/officeDocument/2006/relationships/image" Target="../media/image2147.png"/><Relationship Id="rId461" Type="http://schemas.openxmlformats.org/officeDocument/2006/relationships/customXml" Target="../ink/ink652.xml"/><Relationship Id="rId517" Type="http://schemas.openxmlformats.org/officeDocument/2006/relationships/customXml" Target="../ink/ink680.xml"/><Relationship Id="rId60" Type="http://schemas.openxmlformats.org/officeDocument/2006/relationships/customXml" Target="../ink/ink446.xml"/><Relationship Id="rId156" Type="http://schemas.openxmlformats.org/officeDocument/2006/relationships/image" Target="../media/image2079.png"/><Relationship Id="rId198" Type="http://schemas.openxmlformats.org/officeDocument/2006/relationships/customXml" Target="../ink/ink517.xml"/><Relationship Id="rId321" Type="http://schemas.openxmlformats.org/officeDocument/2006/relationships/customXml" Target="../ink/ink580.xml"/><Relationship Id="rId363" Type="http://schemas.openxmlformats.org/officeDocument/2006/relationships/customXml" Target="../ink/ink601.xml"/><Relationship Id="rId419" Type="http://schemas.openxmlformats.org/officeDocument/2006/relationships/image" Target="../media/image2207.png"/><Relationship Id="rId223" Type="http://schemas.openxmlformats.org/officeDocument/2006/relationships/image" Target="../media/image2112.png"/><Relationship Id="rId430" Type="http://schemas.openxmlformats.org/officeDocument/2006/relationships/image" Target="../media/image2212.png"/><Relationship Id="rId18" Type="http://schemas.openxmlformats.org/officeDocument/2006/relationships/customXml" Target="../ink/ink425.xml"/><Relationship Id="rId265" Type="http://schemas.openxmlformats.org/officeDocument/2006/relationships/customXml" Target="../ink/ink552.xml"/><Relationship Id="rId472" Type="http://schemas.openxmlformats.org/officeDocument/2006/relationships/image" Target="../media/image2233.png"/><Relationship Id="rId125" Type="http://schemas.openxmlformats.org/officeDocument/2006/relationships/customXml" Target="../ink/ink479.xml"/><Relationship Id="rId167" Type="http://schemas.openxmlformats.org/officeDocument/2006/relationships/customXml" Target="../ink/ink501.xml"/><Relationship Id="rId332" Type="http://schemas.openxmlformats.org/officeDocument/2006/relationships/image" Target="../media/image2165.png"/><Relationship Id="rId374" Type="http://schemas.openxmlformats.org/officeDocument/2006/relationships/image" Target="../media/image2186.png"/><Relationship Id="rId71" Type="http://schemas.openxmlformats.org/officeDocument/2006/relationships/image" Target="../media/image2040.png"/><Relationship Id="rId234" Type="http://schemas.openxmlformats.org/officeDocument/2006/relationships/customXml" Target="../ink/ink535.xml"/><Relationship Id="rId2" Type="http://schemas.openxmlformats.org/officeDocument/2006/relationships/customXml" Target="../ink/ink417.xml"/><Relationship Id="rId29" Type="http://schemas.openxmlformats.org/officeDocument/2006/relationships/image" Target="../media/image2020.png"/><Relationship Id="rId276" Type="http://schemas.openxmlformats.org/officeDocument/2006/relationships/image" Target="../media/image2137.png"/><Relationship Id="rId441" Type="http://schemas.openxmlformats.org/officeDocument/2006/relationships/customXml" Target="../ink/ink642.xml"/><Relationship Id="rId483" Type="http://schemas.openxmlformats.org/officeDocument/2006/relationships/customXml" Target="../ink/ink663.xml"/><Relationship Id="rId40" Type="http://schemas.openxmlformats.org/officeDocument/2006/relationships/customXml" Target="../ink/ink436.xml"/><Relationship Id="rId136" Type="http://schemas.openxmlformats.org/officeDocument/2006/relationships/image" Target="../media/image2069.png"/><Relationship Id="rId178" Type="http://schemas.openxmlformats.org/officeDocument/2006/relationships/customXml" Target="../ink/ink507.xml"/><Relationship Id="rId301" Type="http://schemas.openxmlformats.org/officeDocument/2006/relationships/customXml" Target="../ink/ink570.xml"/><Relationship Id="rId343" Type="http://schemas.openxmlformats.org/officeDocument/2006/relationships/customXml" Target="../ink/ink591.xml"/><Relationship Id="rId82" Type="http://schemas.openxmlformats.org/officeDocument/2006/relationships/customXml" Target="../ink/ink457.xml"/><Relationship Id="rId203" Type="http://schemas.openxmlformats.org/officeDocument/2006/relationships/image" Target="../media/image2102.png"/><Relationship Id="rId385" Type="http://schemas.openxmlformats.org/officeDocument/2006/relationships/image" Target="../media/image2191.png"/><Relationship Id="rId245" Type="http://schemas.openxmlformats.org/officeDocument/2006/relationships/image" Target="../media/image2123.png"/><Relationship Id="rId287" Type="http://schemas.openxmlformats.org/officeDocument/2006/relationships/customXml" Target="../ink/ink563.xml"/><Relationship Id="rId410" Type="http://schemas.openxmlformats.org/officeDocument/2006/relationships/customXml" Target="../ink/ink626.xml"/><Relationship Id="rId452" Type="http://schemas.openxmlformats.org/officeDocument/2006/relationships/image" Target="../media/image2223.png"/><Relationship Id="rId494" Type="http://schemas.openxmlformats.org/officeDocument/2006/relationships/image" Target="../media/image2244.png"/><Relationship Id="rId508" Type="http://schemas.openxmlformats.org/officeDocument/2006/relationships/image" Target="../media/image2251.png"/><Relationship Id="rId105" Type="http://schemas.openxmlformats.org/officeDocument/2006/relationships/customXml" Target="../ink/ink469.xml"/><Relationship Id="rId147" Type="http://schemas.openxmlformats.org/officeDocument/2006/relationships/customXml" Target="../ink/ink491.xml"/><Relationship Id="rId312" Type="http://schemas.openxmlformats.org/officeDocument/2006/relationships/image" Target="../media/image2155.png"/><Relationship Id="rId354" Type="http://schemas.openxmlformats.org/officeDocument/2006/relationships/image" Target="../media/image2176.png"/><Relationship Id="rId51" Type="http://schemas.openxmlformats.org/officeDocument/2006/relationships/image" Target="../media/image2030.png"/><Relationship Id="rId93" Type="http://schemas.openxmlformats.org/officeDocument/2006/relationships/image" Target="../media/image1781.png"/><Relationship Id="rId189" Type="http://schemas.openxmlformats.org/officeDocument/2006/relationships/image" Target="../media/image2095.png"/><Relationship Id="rId396" Type="http://schemas.openxmlformats.org/officeDocument/2006/relationships/customXml" Target="../ink/ink618.xml"/><Relationship Id="rId214" Type="http://schemas.openxmlformats.org/officeDocument/2006/relationships/customXml" Target="../ink/ink525.xml"/><Relationship Id="rId256" Type="http://schemas.openxmlformats.org/officeDocument/2006/relationships/image" Target="../media/image2128.png"/><Relationship Id="rId298" Type="http://schemas.openxmlformats.org/officeDocument/2006/relationships/image" Target="../media/image2148.png"/><Relationship Id="rId421" Type="http://schemas.openxmlformats.org/officeDocument/2006/relationships/image" Target="../media/image2208.png"/><Relationship Id="rId463" Type="http://schemas.openxmlformats.org/officeDocument/2006/relationships/customXml" Target="../ink/ink653.xml"/><Relationship Id="rId519" Type="http://schemas.openxmlformats.org/officeDocument/2006/relationships/customXml" Target="../ink/ink681.xml"/><Relationship Id="rId116" Type="http://schemas.openxmlformats.org/officeDocument/2006/relationships/image" Target="../media/image2061.png"/><Relationship Id="rId158" Type="http://schemas.openxmlformats.org/officeDocument/2006/relationships/image" Target="../media/image2080.png"/><Relationship Id="rId323" Type="http://schemas.openxmlformats.org/officeDocument/2006/relationships/customXml" Target="../ink/ink581.xml"/><Relationship Id="rId20" Type="http://schemas.openxmlformats.org/officeDocument/2006/relationships/customXml" Target="../ink/ink426.xml"/><Relationship Id="rId62" Type="http://schemas.openxmlformats.org/officeDocument/2006/relationships/customXml" Target="../ink/ink447.xml"/><Relationship Id="rId365" Type="http://schemas.openxmlformats.org/officeDocument/2006/relationships/customXml" Target="../ink/ink602.xml"/><Relationship Id="rId225" Type="http://schemas.openxmlformats.org/officeDocument/2006/relationships/image" Target="../media/image2113.png"/><Relationship Id="rId267" Type="http://schemas.openxmlformats.org/officeDocument/2006/relationships/customXml" Target="../ink/ink553.xml"/><Relationship Id="rId432" Type="http://schemas.openxmlformats.org/officeDocument/2006/relationships/image" Target="../media/image2213.png"/><Relationship Id="rId474" Type="http://schemas.openxmlformats.org/officeDocument/2006/relationships/image" Target="../media/image2234.png"/><Relationship Id="rId127" Type="http://schemas.openxmlformats.org/officeDocument/2006/relationships/customXml" Target="../ink/ink480.xml"/><Relationship Id="rId31" Type="http://schemas.openxmlformats.org/officeDocument/2006/relationships/image" Target="../media/image2021.png"/><Relationship Id="rId73" Type="http://schemas.openxmlformats.org/officeDocument/2006/relationships/image" Target="../media/image2041.png"/><Relationship Id="rId169" Type="http://schemas.openxmlformats.org/officeDocument/2006/relationships/customXml" Target="../ink/ink502.xml"/><Relationship Id="rId334" Type="http://schemas.openxmlformats.org/officeDocument/2006/relationships/image" Target="../media/image2166.png"/><Relationship Id="rId376" Type="http://schemas.openxmlformats.org/officeDocument/2006/relationships/image" Target="../media/image2187.png"/><Relationship Id="rId4" Type="http://schemas.openxmlformats.org/officeDocument/2006/relationships/customXml" Target="../ink/ink418.xml"/><Relationship Id="rId180" Type="http://schemas.openxmlformats.org/officeDocument/2006/relationships/customXml" Target="../ink/ink508.xml"/><Relationship Id="rId236" Type="http://schemas.openxmlformats.org/officeDocument/2006/relationships/customXml" Target="../ink/ink536.xml"/><Relationship Id="rId278" Type="http://schemas.openxmlformats.org/officeDocument/2006/relationships/image" Target="../media/image2138.png"/><Relationship Id="rId401" Type="http://schemas.openxmlformats.org/officeDocument/2006/relationships/customXml" Target="../ink/ink621.xml"/><Relationship Id="rId443" Type="http://schemas.openxmlformats.org/officeDocument/2006/relationships/customXml" Target="../ink/ink643.xml"/><Relationship Id="rId303" Type="http://schemas.openxmlformats.org/officeDocument/2006/relationships/customXml" Target="../ink/ink571.xml"/><Relationship Id="rId485" Type="http://schemas.openxmlformats.org/officeDocument/2006/relationships/customXml" Target="../ink/ink664.xml"/><Relationship Id="rId42" Type="http://schemas.openxmlformats.org/officeDocument/2006/relationships/customXml" Target="../ink/ink437.xml"/><Relationship Id="rId84" Type="http://schemas.openxmlformats.org/officeDocument/2006/relationships/customXml" Target="../ink/ink458.xml"/><Relationship Id="rId138" Type="http://schemas.openxmlformats.org/officeDocument/2006/relationships/image" Target="../media/image2070.png"/><Relationship Id="rId345" Type="http://schemas.openxmlformats.org/officeDocument/2006/relationships/customXml" Target="../ink/ink592.xml"/><Relationship Id="rId387" Type="http://schemas.openxmlformats.org/officeDocument/2006/relationships/image" Target="../media/image2192.png"/><Relationship Id="rId510" Type="http://schemas.openxmlformats.org/officeDocument/2006/relationships/image" Target="../media/image2252.png"/><Relationship Id="rId191" Type="http://schemas.openxmlformats.org/officeDocument/2006/relationships/image" Target="../media/image2096.png"/><Relationship Id="rId205" Type="http://schemas.openxmlformats.org/officeDocument/2006/relationships/image" Target="../media/image2103.png"/><Relationship Id="rId247" Type="http://schemas.openxmlformats.org/officeDocument/2006/relationships/image" Target="../media/image2124.png"/><Relationship Id="rId412" Type="http://schemas.openxmlformats.org/officeDocument/2006/relationships/customXml" Target="../ink/ink627.xml"/><Relationship Id="rId107" Type="http://schemas.openxmlformats.org/officeDocument/2006/relationships/customXml" Target="../ink/ink470.xml"/><Relationship Id="rId289" Type="http://schemas.openxmlformats.org/officeDocument/2006/relationships/customXml" Target="../ink/ink564.xml"/><Relationship Id="rId454" Type="http://schemas.openxmlformats.org/officeDocument/2006/relationships/image" Target="../media/image2224.png"/><Relationship Id="rId496" Type="http://schemas.openxmlformats.org/officeDocument/2006/relationships/image" Target="../media/image2245.png"/><Relationship Id="rId11" Type="http://schemas.openxmlformats.org/officeDocument/2006/relationships/image" Target="../media/image2011.png"/><Relationship Id="rId53" Type="http://schemas.openxmlformats.org/officeDocument/2006/relationships/image" Target="../media/image2031.png"/><Relationship Id="rId149" Type="http://schemas.openxmlformats.org/officeDocument/2006/relationships/customXml" Target="../ink/ink492.xml"/><Relationship Id="rId314" Type="http://schemas.openxmlformats.org/officeDocument/2006/relationships/image" Target="../media/image2156.png"/><Relationship Id="rId356" Type="http://schemas.openxmlformats.org/officeDocument/2006/relationships/image" Target="../media/image2177.png"/><Relationship Id="rId398" Type="http://schemas.openxmlformats.org/officeDocument/2006/relationships/customXml" Target="../ink/ink619.xml"/><Relationship Id="rId95" Type="http://schemas.openxmlformats.org/officeDocument/2006/relationships/customXml" Target="../ink/ink464.xml"/><Relationship Id="rId160" Type="http://schemas.openxmlformats.org/officeDocument/2006/relationships/image" Target="../media/image2081.png"/><Relationship Id="rId216" Type="http://schemas.openxmlformats.org/officeDocument/2006/relationships/customXml" Target="../ink/ink526.xml"/><Relationship Id="rId423" Type="http://schemas.openxmlformats.org/officeDocument/2006/relationships/image" Target="../media/image2209.png"/><Relationship Id="rId258" Type="http://schemas.openxmlformats.org/officeDocument/2006/relationships/image" Target="../media/image2129.png"/><Relationship Id="rId465" Type="http://schemas.openxmlformats.org/officeDocument/2006/relationships/customXml" Target="../ink/ink654.xml"/><Relationship Id="rId22" Type="http://schemas.openxmlformats.org/officeDocument/2006/relationships/customXml" Target="../ink/ink427.xml"/><Relationship Id="rId64" Type="http://schemas.openxmlformats.org/officeDocument/2006/relationships/customXml" Target="../ink/ink448.xml"/><Relationship Id="rId118" Type="http://schemas.openxmlformats.org/officeDocument/2006/relationships/image" Target="../media/image1575.png"/><Relationship Id="rId325" Type="http://schemas.openxmlformats.org/officeDocument/2006/relationships/customXml" Target="../ink/ink582.xml"/><Relationship Id="rId367" Type="http://schemas.openxmlformats.org/officeDocument/2006/relationships/customXml" Target="../ink/ink603.xml"/><Relationship Id="rId171" Type="http://schemas.openxmlformats.org/officeDocument/2006/relationships/customXml" Target="../ink/ink503.xml"/><Relationship Id="rId227" Type="http://schemas.openxmlformats.org/officeDocument/2006/relationships/image" Target="../media/image2114.png"/><Relationship Id="rId269" Type="http://schemas.openxmlformats.org/officeDocument/2006/relationships/customXml" Target="../ink/ink554.xml"/><Relationship Id="rId434" Type="http://schemas.openxmlformats.org/officeDocument/2006/relationships/image" Target="../media/image2214.png"/><Relationship Id="rId476" Type="http://schemas.openxmlformats.org/officeDocument/2006/relationships/image" Target="../media/image2235.png"/><Relationship Id="rId33" Type="http://schemas.openxmlformats.org/officeDocument/2006/relationships/image" Target="../media/image2022.png"/><Relationship Id="rId129" Type="http://schemas.openxmlformats.org/officeDocument/2006/relationships/customXml" Target="../ink/ink481.xml"/><Relationship Id="rId280" Type="http://schemas.openxmlformats.org/officeDocument/2006/relationships/image" Target="../media/image2139.png"/><Relationship Id="rId336" Type="http://schemas.openxmlformats.org/officeDocument/2006/relationships/image" Target="../media/image2167.png"/><Relationship Id="rId501" Type="http://schemas.openxmlformats.org/officeDocument/2006/relationships/customXml" Target="../ink/ink672.xml"/><Relationship Id="rId75" Type="http://schemas.openxmlformats.org/officeDocument/2006/relationships/image" Target="../media/image2042.png"/><Relationship Id="rId140" Type="http://schemas.openxmlformats.org/officeDocument/2006/relationships/image" Target="../media/image2071.png"/><Relationship Id="rId182" Type="http://schemas.openxmlformats.org/officeDocument/2006/relationships/customXml" Target="../ink/ink509.xml"/><Relationship Id="rId378" Type="http://schemas.openxmlformats.org/officeDocument/2006/relationships/image" Target="../media/image2188.png"/><Relationship Id="rId403" Type="http://schemas.openxmlformats.org/officeDocument/2006/relationships/image" Target="../media/image2199.png"/><Relationship Id="rId6" Type="http://schemas.openxmlformats.org/officeDocument/2006/relationships/customXml" Target="../ink/ink419.xml"/><Relationship Id="rId238" Type="http://schemas.openxmlformats.org/officeDocument/2006/relationships/customXml" Target="../ink/ink537.xml"/><Relationship Id="rId445" Type="http://schemas.openxmlformats.org/officeDocument/2006/relationships/customXml" Target="../ink/ink644.xml"/><Relationship Id="rId487" Type="http://schemas.openxmlformats.org/officeDocument/2006/relationships/customXml" Target="../ink/ink665.xml"/><Relationship Id="rId291" Type="http://schemas.openxmlformats.org/officeDocument/2006/relationships/customXml" Target="../ink/ink565.xml"/><Relationship Id="rId305" Type="http://schemas.openxmlformats.org/officeDocument/2006/relationships/customXml" Target="../ink/ink572.xml"/><Relationship Id="rId347" Type="http://schemas.openxmlformats.org/officeDocument/2006/relationships/customXml" Target="../ink/ink593.xml"/><Relationship Id="rId512" Type="http://schemas.openxmlformats.org/officeDocument/2006/relationships/image" Target="../media/image2253.png"/><Relationship Id="rId44" Type="http://schemas.openxmlformats.org/officeDocument/2006/relationships/customXml" Target="../ink/ink438.xml"/><Relationship Id="rId86" Type="http://schemas.openxmlformats.org/officeDocument/2006/relationships/customXml" Target="../ink/ink459.xml"/><Relationship Id="rId151" Type="http://schemas.openxmlformats.org/officeDocument/2006/relationships/customXml" Target="../ink/ink493.xml"/><Relationship Id="rId389" Type="http://schemas.openxmlformats.org/officeDocument/2006/relationships/image" Target="../media/image2193.png"/><Relationship Id="rId193" Type="http://schemas.openxmlformats.org/officeDocument/2006/relationships/image" Target="../media/image2097.png"/><Relationship Id="rId207" Type="http://schemas.openxmlformats.org/officeDocument/2006/relationships/image" Target="../media/image2104.png"/><Relationship Id="rId249" Type="http://schemas.openxmlformats.org/officeDocument/2006/relationships/image" Target="../media/image2125.png"/><Relationship Id="rId414" Type="http://schemas.openxmlformats.org/officeDocument/2006/relationships/customXml" Target="../ink/ink628.xml"/><Relationship Id="rId456" Type="http://schemas.openxmlformats.org/officeDocument/2006/relationships/image" Target="../media/image2225.png"/><Relationship Id="rId498" Type="http://schemas.openxmlformats.org/officeDocument/2006/relationships/image" Target="../media/image2246.png"/><Relationship Id="rId13" Type="http://schemas.openxmlformats.org/officeDocument/2006/relationships/image" Target="../media/image2012.png"/><Relationship Id="rId109" Type="http://schemas.openxmlformats.org/officeDocument/2006/relationships/customXml" Target="../ink/ink471.xml"/><Relationship Id="rId260" Type="http://schemas.openxmlformats.org/officeDocument/2006/relationships/image" Target="../media/image2130.png"/><Relationship Id="rId316" Type="http://schemas.openxmlformats.org/officeDocument/2006/relationships/image" Target="../media/image2157.png"/><Relationship Id="rId55" Type="http://schemas.openxmlformats.org/officeDocument/2006/relationships/image" Target="../media/image2032.png"/><Relationship Id="rId97" Type="http://schemas.openxmlformats.org/officeDocument/2006/relationships/customXml" Target="../ink/ink465.xml"/><Relationship Id="rId120" Type="http://schemas.openxmlformats.org/officeDocument/2006/relationships/image" Target="../media/image2062.png"/><Relationship Id="rId358" Type="http://schemas.openxmlformats.org/officeDocument/2006/relationships/image" Target="../media/image2178.png"/><Relationship Id="rId162" Type="http://schemas.openxmlformats.org/officeDocument/2006/relationships/image" Target="../media/image2082.png"/><Relationship Id="rId218" Type="http://schemas.openxmlformats.org/officeDocument/2006/relationships/customXml" Target="../ink/ink527.xml"/><Relationship Id="rId425" Type="http://schemas.openxmlformats.org/officeDocument/2006/relationships/customXml" Target="../ink/ink634.xml"/><Relationship Id="rId467" Type="http://schemas.openxmlformats.org/officeDocument/2006/relationships/customXml" Target="../ink/ink655.xml"/><Relationship Id="rId271" Type="http://schemas.openxmlformats.org/officeDocument/2006/relationships/customXml" Target="../ink/ink555.xml"/><Relationship Id="rId24" Type="http://schemas.openxmlformats.org/officeDocument/2006/relationships/customXml" Target="../ink/ink428.xml"/><Relationship Id="rId66" Type="http://schemas.openxmlformats.org/officeDocument/2006/relationships/customXml" Target="../ink/ink449.xml"/><Relationship Id="rId131" Type="http://schemas.openxmlformats.org/officeDocument/2006/relationships/image" Target="../media/image2067.png"/><Relationship Id="rId327" Type="http://schemas.openxmlformats.org/officeDocument/2006/relationships/customXml" Target="../ink/ink583.xml"/><Relationship Id="rId369" Type="http://schemas.openxmlformats.org/officeDocument/2006/relationships/customXml" Target="../ink/ink604.xml"/><Relationship Id="rId173" Type="http://schemas.openxmlformats.org/officeDocument/2006/relationships/customXml" Target="../ink/ink504.xml"/><Relationship Id="rId229" Type="http://schemas.openxmlformats.org/officeDocument/2006/relationships/image" Target="../media/image2115.png"/><Relationship Id="rId380" Type="http://schemas.openxmlformats.org/officeDocument/2006/relationships/image" Target="../media/image2189.png"/><Relationship Id="rId436" Type="http://schemas.openxmlformats.org/officeDocument/2006/relationships/image" Target="../media/image2215.png"/><Relationship Id="rId240" Type="http://schemas.openxmlformats.org/officeDocument/2006/relationships/customXml" Target="../ink/ink538.xml"/><Relationship Id="rId478" Type="http://schemas.openxmlformats.org/officeDocument/2006/relationships/image" Target="../media/image2236.png"/><Relationship Id="rId35" Type="http://schemas.openxmlformats.org/officeDocument/2006/relationships/image" Target="../media/image2023.png"/><Relationship Id="rId77" Type="http://schemas.openxmlformats.org/officeDocument/2006/relationships/image" Target="../media/image2043.png"/><Relationship Id="rId100" Type="http://schemas.openxmlformats.org/officeDocument/2006/relationships/image" Target="../media/image2053.png"/><Relationship Id="rId282" Type="http://schemas.openxmlformats.org/officeDocument/2006/relationships/image" Target="../media/image2140.png"/><Relationship Id="rId338" Type="http://schemas.openxmlformats.org/officeDocument/2006/relationships/image" Target="../media/image2168.png"/><Relationship Id="rId503" Type="http://schemas.openxmlformats.org/officeDocument/2006/relationships/customXml" Target="../ink/ink673.xml"/><Relationship Id="rId8" Type="http://schemas.openxmlformats.org/officeDocument/2006/relationships/customXml" Target="../ink/ink420.xml"/><Relationship Id="rId142" Type="http://schemas.openxmlformats.org/officeDocument/2006/relationships/image" Target="../media/image2072.png"/><Relationship Id="rId184" Type="http://schemas.openxmlformats.org/officeDocument/2006/relationships/customXml" Target="../ink/ink510.xml"/><Relationship Id="rId391" Type="http://schemas.openxmlformats.org/officeDocument/2006/relationships/image" Target="../media/image2194.png"/><Relationship Id="rId405" Type="http://schemas.openxmlformats.org/officeDocument/2006/relationships/image" Target="../media/image2200.png"/><Relationship Id="rId447" Type="http://schemas.openxmlformats.org/officeDocument/2006/relationships/customXml" Target="../ink/ink645.xml"/><Relationship Id="rId251" Type="http://schemas.openxmlformats.org/officeDocument/2006/relationships/image" Target="../media/image2126.png"/><Relationship Id="rId489" Type="http://schemas.openxmlformats.org/officeDocument/2006/relationships/customXml" Target="../ink/ink666.xml"/><Relationship Id="rId46" Type="http://schemas.openxmlformats.org/officeDocument/2006/relationships/customXml" Target="../ink/ink439.xml"/><Relationship Id="rId293" Type="http://schemas.openxmlformats.org/officeDocument/2006/relationships/customXml" Target="../ink/ink566.xml"/><Relationship Id="rId307" Type="http://schemas.openxmlformats.org/officeDocument/2006/relationships/customXml" Target="../ink/ink573.xml"/><Relationship Id="rId349" Type="http://schemas.openxmlformats.org/officeDocument/2006/relationships/customXml" Target="../ink/ink594.xml"/><Relationship Id="rId514" Type="http://schemas.openxmlformats.org/officeDocument/2006/relationships/image" Target="../media/image2254.png"/><Relationship Id="rId88" Type="http://schemas.openxmlformats.org/officeDocument/2006/relationships/customXml" Target="../ink/ink460.xml"/><Relationship Id="rId111" Type="http://schemas.openxmlformats.org/officeDocument/2006/relationships/customXml" Target="../ink/ink472.xml"/><Relationship Id="rId153" Type="http://schemas.openxmlformats.org/officeDocument/2006/relationships/customXml" Target="../ink/ink494.xml"/><Relationship Id="rId195" Type="http://schemas.openxmlformats.org/officeDocument/2006/relationships/image" Target="../media/image2098.png"/><Relationship Id="rId209" Type="http://schemas.openxmlformats.org/officeDocument/2006/relationships/image" Target="../media/image2105.png"/><Relationship Id="rId360" Type="http://schemas.openxmlformats.org/officeDocument/2006/relationships/image" Target="../media/image2179.png"/><Relationship Id="rId416" Type="http://schemas.openxmlformats.org/officeDocument/2006/relationships/customXml" Target="../ink/ink629.xml"/><Relationship Id="rId220" Type="http://schemas.openxmlformats.org/officeDocument/2006/relationships/customXml" Target="../ink/ink528.xml"/><Relationship Id="rId458" Type="http://schemas.openxmlformats.org/officeDocument/2006/relationships/image" Target="../media/image2226.png"/><Relationship Id="rId15" Type="http://schemas.openxmlformats.org/officeDocument/2006/relationships/image" Target="../media/image2013.png"/><Relationship Id="rId57" Type="http://schemas.openxmlformats.org/officeDocument/2006/relationships/image" Target="../media/image2033.png"/><Relationship Id="rId262" Type="http://schemas.openxmlformats.org/officeDocument/2006/relationships/customXml" Target="../ink/ink550.xml"/><Relationship Id="rId318" Type="http://schemas.openxmlformats.org/officeDocument/2006/relationships/image" Target="../media/image2158.png"/><Relationship Id="rId99" Type="http://schemas.openxmlformats.org/officeDocument/2006/relationships/customXml" Target="../ink/ink466.xml"/><Relationship Id="rId122" Type="http://schemas.openxmlformats.org/officeDocument/2006/relationships/image" Target="../media/image2063.png"/><Relationship Id="rId164" Type="http://schemas.openxmlformats.org/officeDocument/2006/relationships/image" Target="../media/image2083.png"/><Relationship Id="rId371" Type="http://schemas.openxmlformats.org/officeDocument/2006/relationships/customXml" Target="../ink/ink605.xml"/><Relationship Id="rId427" Type="http://schemas.openxmlformats.org/officeDocument/2006/relationships/customXml" Target="../ink/ink635.xml"/><Relationship Id="rId469" Type="http://schemas.openxmlformats.org/officeDocument/2006/relationships/customXml" Target="../ink/ink656.xml"/><Relationship Id="rId26" Type="http://schemas.openxmlformats.org/officeDocument/2006/relationships/customXml" Target="../ink/ink429.xml"/><Relationship Id="rId231" Type="http://schemas.openxmlformats.org/officeDocument/2006/relationships/image" Target="../media/image2116.png"/><Relationship Id="rId273" Type="http://schemas.openxmlformats.org/officeDocument/2006/relationships/customXml" Target="../ink/ink556.xml"/><Relationship Id="rId329" Type="http://schemas.openxmlformats.org/officeDocument/2006/relationships/customXml" Target="../ink/ink584.xml"/><Relationship Id="rId480" Type="http://schemas.openxmlformats.org/officeDocument/2006/relationships/image" Target="../media/image2237.png"/><Relationship Id="rId68" Type="http://schemas.openxmlformats.org/officeDocument/2006/relationships/customXml" Target="../ink/ink450.xml"/><Relationship Id="rId133" Type="http://schemas.openxmlformats.org/officeDocument/2006/relationships/customXml" Target="../ink/ink484.xml"/><Relationship Id="rId175" Type="http://schemas.openxmlformats.org/officeDocument/2006/relationships/image" Target="../media/image2088.png"/><Relationship Id="rId340" Type="http://schemas.openxmlformats.org/officeDocument/2006/relationships/image" Target="../media/image2169.png"/><Relationship Id="rId200" Type="http://schemas.openxmlformats.org/officeDocument/2006/relationships/customXml" Target="../ink/ink518.xml"/><Relationship Id="rId382" Type="http://schemas.openxmlformats.org/officeDocument/2006/relationships/image" Target="../media/image2190.png"/><Relationship Id="rId438" Type="http://schemas.openxmlformats.org/officeDocument/2006/relationships/image" Target="../media/image2216.png"/><Relationship Id="rId242" Type="http://schemas.openxmlformats.org/officeDocument/2006/relationships/customXml" Target="../ink/ink539.xml"/><Relationship Id="rId284" Type="http://schemas.openxmlformats.org/officeDocument/2006/relationships/image" Target="../media/image2141.png"/><Relationship Id="rId491" Type="http://schemas.openxmlformats.org/officeDocument/2006/relationships/customXml" Target="../ink/ink667.xml"/><Relationship Id="rId505" Type="http://schemas.openxmlformats.org/officeDocument/2006/relationships/customXml" Target="../ink/ink674.xml"/><Relationship Id="rId37" Type="http://schemas.openxmlformats.org/officeDocument/2006/relationships/image" Target="../media/image2024.png"/><Relationship Id="rId79" Type="http://schemas.openxmlformats.org/officeDocument/2006/relationships/image" Target="../media/image2044.png"/><Relationship Id="rId102" Type="http://schemas.openxmlformats.org/officeDocument/2006/relationships/image" Target="../media/image2054.png"/><Relationship Id="rId144" Type="http://schemas.openxmlformats.org/officeDocument/2006/relationships/image" Target="../media/image2073.png"/><Relationship Id="rId90" Type="http://schemas.openxmlformats.org/officeDocument/2006/relationships/customXml" Target="../ink/ink461.xml"/><Relationship Id="rId186" Type="http://schemas.openxmlformats.org/officeDocument/2006/relationships/customXml" Target="../ink/ink511.xml"/><Relationship Id="rId351" Type="http://schemas.openxmlformats.org/officeDocument/2006/relationships/customXml" Target="../ink/ink595.xml"/><Relationship Id="rId393" Type="http://schemas.openxmlformats.org/officeDocument/2006/relationships/image" Target="../media/image2195.png"/><Relationship Id="rId407" Type="http://schemas.openxmlformats.org/officeDocument/2006/relationships/image" Target="../media/image2201.png"/><Relationship Id="rId449" Type="http://schemas.openxmlformats.org/officeDocument/2006/relationships/customXml" Target="../ink/ink646.xml"/><Relationship Id="rId211" Type="http://schemas.openxmlformats.org/officeDocument/2006/relationships/image" Target="../media/image2106.png"/><Relationship Id="rId253" Type="http://schemas.openxmlformats.org/officeDocument/2006/relationships/customXml" Target="../ink/ink545.xml"/><Relationship Id="rId295" Type="http://schemas.openxmlformats.org/officeDocument/2006/relationships/customXml" Target="../ink/ink567.xml"/><Relationship Id="rId309" Type="http://schemas.openxmlformats.org/officeDocument/2006/relationships/customXml" Target="../ink/ink574.xml"/><Relationship Id="rId460" Type="http://schemas.openxmlformats.org/officeDocument/2006/relationships/image" Target="../media/image2227.png"/><Relationship Id="rId516" Type="http://schemas.openxmlformats.org/officeDocument/2006/relationships/image" Target="../media/image2255.png"/><Relationship Id="rId48" Type="http://schemas.openxmlformats.org/officeDocument/2006/relationships/customXml" Target="../ink/ink440.xml"/><Relationship Id="rId113" Type="http://schemas.openxmlformats.org/officeDocument/2006/relationships/customXml" Target="../ink/ink473.xml"/><Relationship Id="rId320" Type="http://schemas.openxmlformats.org/officeDocument/2006/relationships/image" Target="../media/image2159.png"/><Relationship Id="rId155" Type="http://schemas.openxmlformats.org/officeDocument/2006/relationships/customXml" Target="../ink/ink495.xml"/><Relationship Id="rId197" Type="http://schemas.openxmlformats.org/officeDocument/2006/relationships/image" Target="../media/image2099.png"/><Relationship Id="rId362" Type="http://schemas.openxmlformats.org/officeDocument/2006/relationships/image" Target="../media/image2180.png"/><Relationship Id="rId418" Type="http://schemas.openxmlformats.org/officeDocument/2006/relationships/customXml" Target="../ink/ink630.xml"/><Relationship Id="rId222" Type="http://schemas.openxmlformats.org/officeDocument/2006/relationships/customXml" Target="../ink/ink529.xml"/><Relationship Id="rId264" Type="http://schemas.openxmlformats.org/officeDocument/2006/relationships/customXml" Target="../ink/ink551.xml"/><Relationship Id="rId471" Type="http://schemas.openxmlformats.org/officeDocument/2006/relationships/customXml" Target="../ink/ink657.xml"/><Relationship Id="rId17" Type="http://schemas.openxmlformats.org/officeDocument/2006/relationships/image" Target="../media/image2014.png"/><Relationship Id="rId59" Type="http://schemas.openxmlformats.org/officeDocument/2006/relationships/image" Target="../media/image2034.png"/><Relationship Id="rId124" Type="http://schemas.openxmlformats.org/officeDocument/2006/relationships/image" Target="../media/image2064.png"/><Relationship Id="rId70" Type="http://schemas.openxmlformats.org/officeDocument/2006/relationships/customXml" Target="../ink/ink451.xml"/><Relationship Id="rId166" Type="http://schemas.openxmlformats.org/officeDocument/2006/relationships/image" Target="../media/image2084.png"/><Relationship Id="rId331" Type="http://schemas.openxmlformats.org/officeDocument/2006/relationships/customXml" Target="../ink/ink585.xml"/><Relationship Id="rId373" Type="http://schemas.openxmlformats.org/officeDocument/2006/relationships/customXml" Target="../ink/ink606.xml"/><Relationship Id="rId429" Type="http://schemas.openxmlformats.org/officeDocument/2006/relationships/customXml" Target="../ink/ink63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117.png"/><Relationship Id="rId440" Type="http://schemas.openxmlformats.org/officeDocument/2006/relationships/image" Target="../media/image2217.png"/><Relationship Id="rId28" Type="http://schemas.openxmlformats.org/officeDocument/2006/relationships/customXml" Target="../ink/ink430.xml"/><Relationship Id="rId275" Type="http://schemas.openxmlformats.org/officeDocument/2006/relationships/customXml" Target="../ink/ink557.xml"/><Relationship Id="rId300" Type="http://schemas.openxmlformats.org/officeDocument/2006/relationships/image" Target="../media/image2149.png"/><Relationship Id="rId482" Type="http://schemas.openxmlformats.org/officeDocument/2006/relationships/image" Target="../media/image2238.png"/><Relationship Id="rId81" Type="http://schemas.openxmlformats.org/officeDocument/2006/relationships/image" Target="../media/image2045.png"/><Relationship Id="rId135" Type="http://schemas.openxmlformats.org/officeDocument/2006/relationships/customXml" Target="../ink/ink485.xml"/><Relationship Id="rId177" Type="http://schemas.openxmlformats.org/officeDocument/2006/relationships/image" Target="../media/image2089.png"/><Relationship Id="rId342" Type="http://schemas.openxmlformats.org/officeDocument/2006/relationships/image" Target="../media/image2170.png"/><Relationship Id="rId384" Type="http://schemas.openxmlformats.org/officeDocument/2006/relationships/customXml" Target="../ink/ink612.xml"/><Relationship Id="rId202" Type="http://schemas.openxmlformats.org/officeDocument/2006/relationships/customXml" Target="../ink/ink519.xml"/><Relationship Id="rId244" Type="http://schemas.openxmlformats.org/officeDocument/2006/relationships/customXml" Target="../ink/ink540.xml"/><Relationship Id="rId39" Type="http://schemas.openxmlformats.org/officeDocument/2006/relationships/image" Target="../media/image1643.png"/><Relationship Id="rId286" Type="http://schemas.openxmlformats.org/officeDocument/2006/relationships/image" Target="../media/image2142.png"/><Relationship Id="rId451" Type="http://schemas.openxmlformats.org/officeDocument/2006/relationships/customXml" Target="../ink/ink647.xml"/><Relationship Id="rId493" Type="http://schemas.openxmlformats.org/officeDocument/2006/relationships/customXml" Target="../ink/ink668.xml"/><Relationship Id="rId507" Type="http://schemas.openxmlformats.org/officeDocument/2006/relationships/customXml" Target="../ink/ink675.xml"/><Relationship Id="rId50" Type="http://schemas.openxmlformats.org/officeDocument/2006/relationships/customXml" Target="../ink/ink441.xml"/><Relationship Id="rId104" Type="http://schemas.openxmlformats.org/officeDocument/2006/relationships/image" Target="../media/image2055.png"/><Relationship Id="rId146" Type="http://schemas.openxmlformats.org/officeDocument/2006/relationships/image" Target="../media/image2074.png"/><Relationship Id="rId188" Type="http://schemas.openxmlformats.org/officeDocument/2006/relationships/customXml" Target="../ink/ink512.xml"/><Relationship Id="rId311" Type="http://schemas.openxmlformats.org/officeDocument/2006/relationships/customXml" Target="../ink/ink575.xml"/><Relationship Id="rId353" Type="http://schemas.openxmlformats.org/officeDocument/2006/relationships/customXml" Target="../ink/ink596.xml"/><Relationship Id="rId395" Type="http://schemas.openxmlformats.org/officeDocument/2006/relationships/image" Target="../media/image2196.png"/><Relationship Id="rId409" Type="http://schemas.openxmlformats.org/officeDocument/2006/relationships/image" Target="../media/image2202.png"/><Relationship Id="rId92" Type="http://schemas.openxmlformats.org/officeDocument/2006/relationships/customXml" Target="../ink/ink462.xml"/><Relationship Id="rId213" Type="http://schemas.openxmlformats.org/officeDocument/2006/relationships/image" Target="../media/image2107.png"/><Relationship Id="rId420" Type="http://schemas.openxmlformats.org/officeDocument/2006/relationships/customXml" Target="../ink/ink631.xml"/><Relationship Id="rId255" Type="http://schemas.openxmlformats.org/officeDocument/2006/relationships/customXml" Target="../ink/ink546.xml"/><Relationship Id="rId297" Type="http://schemas.openxmlformats.org/officeDocument/2006/relationships/customXml" Target="../ink/ink568.xml"/><Relationship Id="rId462" Type="http://schemas.openxmlformats.org/officeDocument/2006/relationships/image" Target="../media/image2228.png"/><Relationship Id="rId518" Type="http://schemas.openxmlformats.org/officeDocument/2006/relationships/image" Target="../media/image2256.png"/><Relationship Id="rId115" Type="http://schemas.openxmlformats.org/officeDocument/2006/relationships/customXml" Target="../ink/ink474.xml"/><Relationship Id="rId157" Type="http://schemas.openxmlformats.org/officeDocument/2006/relationships/customXml" Target="../ink/ink496.xml"/><Relationship Id="rId322" Type="http://schemas.openxmlformats.org/officeDocument/2006/relationships/image" Target="../media/image2160.png"/><Relationship Id="rId364" Type="http://schemas.openxmlformats.org/officeDocument/2006/relationships/image" Target="../media/image2181.png"/><Relationship Id="rId61" Type="http://schemas.openxmlformats.org/officeDocument/2006/relationships/image" Target="../media/image2035.png"/><Relationship Id="rId199" Type="http://schemas.openxmlformats.org/officeDocument/2006/relationships/image" Target="../media/image2100.png"/><Relationship Id="rId19" Type="http://schemas.openxmlformats.org/officeDocument/2006/relationships/image" Target="../media/image2015.png"/><Relationship Id="rId224" Type="http://schemas.openxmlformats.org/officeDocument/2006/relationships/customXml" Target="../ink/ink530.xml"/><Relationship Id="rId266" Type="http://schemas.openxmlformats.org/officeDocument/2006/relationships/image" Target="../media/image2132.png"/><Relationship Id="rId431" Type="http://schemas.openxmlformats.org/officeDocument/2006/relationships/customXml" Target="../ink/ink637.xml"/><Relationship Id="rId473" Type="http://schemas.openxmlformats.org/officeDocument/2006/relationships/customXml" Target="../ink/ink658.xml"/><Relationship Id="rId30" Type="http://schemas.openxmlformats.org/officeDocument/2006/relationships/customXml" Target="../ink/ink431.xml"/><Relationship Id="rId126" Type="http://schemas.openxmlformats.org/officeDocument/2006/relationships/image" Target="../media/image2065.png"/><Relationship Id="rId168" Type="http://schemas.openxmlformats.org/officeDocument/2006/relationships/image" Target="../media/image2085.png"/><Relationship Id="rId333" Type="http://schemas.openxmlformats.org/officeDocument/2006/relationships/customXml" Target="../ink/ink586.xml"/><Relationship Id="rId72" Type="http://schemas.openxmlformats.org/officeDocument/2006/relationships/customXml" Target="../ink/ink452.xml"/><Relationship Id="rId375" Type="http://schemas.openxmlformats.org/officeDocument/2006/relationships/customXml" Target="../ink/ink607.xml"/><Relationship Id="rId3" Type="http://schemas.openxmlformats.org/officeDocument/2006/relationships/image" Target="../media/image19000.png"/><Relationship Id="rId235" Type="http://schemas.openxmlformats.org/officeDocument/2006/relationships/image" Target="../media/image2118.png"/><Relationship Id="rId277" Type="http://schemas.openxmlformats.org/officeDocument/2006/relationships/customXml" Target="../ink/ink558.xml"/><Relationship Id="rId400" Type="http://schemas.openxmlformats.org/officeDocument/2006/relationships/customXml" Target="../ink/ink620.xml"/><Relationship Id="rId442" Type="http://schemas.openxmlformats.org/officeDocument/2006/relationships/image" Target="../media/image2218.png"/><Relationship Id="rId484" Type="http://schemas.openxmlformats.org/officeDocument/2006/relationships/image" Target="../media/image2239.png"/><Relationship Id="rId137" Type="http://schemas.openxmlformats.org/officeDocument/2006/relationships/customXml" Target="../ink/ink486.xml"/><Relationship Id="rId302" Type="http://schemas.openxmlformats.org/officeDocument/2006/relationships/image" Target="../media/image2150.png"/><Relationship Id="rId344" Type="http://schemas.openxmlformats.org/officeDocument/2006/relationships/image" Target="../media/image2171.png"/><Relationship Id="rId41" Type="http://schemas.openxmlformats.org/officeDocument/2006/relationships/image" Target="../media/image2025.png"/><Relationship Id="rId83" Type="http://schemas.openxmlformats.org/officeDocument/2006/relationships/image" Target="../media/image2046.png"/><Relationship Id="rId179" Type="http://schemas.openxmlformats.org/officeDocument/2006/relationships/image" Target="../media/image2090.png"/><Relationship Id="rId386" Type="http://schemas.openxmlformats.org/officeDocument/2006/relationships/customXml" Target="../ink/ink613.xml"/><Relationship Id="rId190" Type="http://schemas.openxmlformats.org/officeDocument/2006/relationships/customXml" Target="../ink/ink513.xml"/><Relationship Id="rId204" Type="http://schemas.openxmlformats.org/officeDocument/2006/relationships/customXml" Target="../ink/ink520.xml"/><Relationship Id="rId246" Type="http://schemas.openxmlformats.org/officeDocument/2006/relationships/customXml" Target="../ink/ink541.xml"/><Relationship Id="rId288" Type="http://schemas.openxmlformats.org/officeDocument/2006/relationships/image" Target="../media/image2143.png"/><Relationship Id="rId411" Type="http://schemas.openxmlformats.org/officeDocument/2006/relationships/image" Target="../media/image2203.png"/><Relationship Id="rId453" Type="http://schemas.openxmlformats.org/officeDocument/2006/relationships/customXml" Target="../ink/ink648.xml"/><Relationship Id="rId509" Type="http://schemas.openxmlformats.org/officeDocument/2006/relationships/customXml" Target="../ink/ink676.xml"/><Relationship Id="rId106" Type="http://schemas.openxmlformats.org/officeDocument/2006/relationships/image" Target="../media/image2056.png"/><Relationship Id="rId313" Type="http://schemas.openxmlformats.org/officeDocument/2006/relationships/customXml" Target="../ink/ink576.xml"/><Relationship Id="rId495" Type="http://schemas.openxmlformats.org/officeDocument/2006/relationships/customXml" Target="../ink/ink669.xml"/><Relationship Id="rId10" Type="http://schemas.openxmlformats.org/officeDocument/2006/relationships/customXml" Target="../ink/ink421.xml"/><Relationship Id="rId52" Type="http://schemas.openxmlformats.org/officeDocument/2006/relationships/customXml" Target="../ink/ink442.xml"/><Relationship Id="rId94" Type="http://schemas.openxmlformats.org/officeDocument/2006/relationships/customXml" Target="../ink/ink463.xml"/><Relationship Id="rId148" Type="http://schemas.openxmlformats.org/officeDocument/2006/relationships/image" Target="../media/image2075.png"/><Relationship Id="rId355" Type="http://schemas.openxmlformats.org/officeDocument/2006/relationships/customXml" Target="../ink/ink597.xml"/><Relationship Id="rId397" Type="http://schemas.openxmlformats.org/officeDocument/2006/relationships/image" Target="../media/image2197.png"/><Relationship Id="rId520" Type="http://schemas.openxmlformats.org/officeDocument/2006/relationships/image" Target="../media/image2257.png"/><Relationship Id="rId215" Type="http://schemas.openxmlformats.org/officeDocument/2006/relationships/image" Target="../media/image2108.png"/><Relationship Id="rId257" Type="http://schemas.openxmlformats.org/officeDocument/2006/relationships/customXml" Target="../ink/ink547.xml"/><Relationship Id="rId422" Type="http://schemas.openxmlformats.org/officeDocument/2006/relationships/customXml" Target="../ink/ink632.xml"/><Relationship Id="rId464" Type="http://schemas.openxmlformats.org/officeDocument/2006/relationships/image" Target="../media/image2229.png"/><Relationship Id="rId299" Type="http://schemas.openxmlformats.org/officeDocument/2006/relationships/customXml" Target="../ink/ink569.xml"/><Relationship Id="rId63" Type="http://schemas.openxmlformats.org/officeDocument/2006/relationships/image" Target="../media/image2036.png"/><Relationship Id="rId159" Type="http://schemas.openxmlformats.org/officeDocument/2006/relationships/customXml" Target="../ink/ink497.xml"/><Relationship Id="rId366" Type="http://schemas.openxmlformats.org/officeDocument/2006/relationships/image" Target="../media/image218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10.png"/><Relationship Id="rId21" Type="http://schemas.openxmlformats.org/officeDocument/2006/relationships/customXml" Target="../ink/ink691.xml"/><Relationship Id="rId324" Type="http://schemas.openxmlformats.org/officeDocument/2006/relationships/image" Target="../media/image2410.png"/><Relationship Id="rId531" Type="http://schemas.openxmlformats.org/officeDocument/2006/relationships/customXml" Target="../ink/ink944.xml"/><Relationship Id="rId629" Type="http://schemas.openxmlformats.org/officeDocument/2006/relationships/image" Target="../media/image2558.png"/><Relationship Id="rId170" Type="http://schemas.openxmlformats.org/officeDocument/2006/relationships/customXml" Target="../ink/ink764.xml"/><Relationship Id="rId268" Type="http://schemas.openxmlformats.org/officeDocument/2006/relationships/image" Target="../media/image2383.png"/><Relationship Id="rId475" Type="http://schemas.openxmlformats.org/officeDocument/2006/relationships/customXml" Target="../ink/ink915.xml"/><Relationship Id="rId32" Type="http://schemas.openxmlformats.org/officeDocument/2006/relationships/image" Target="../media/image2271.png"/><Relationship Id="rId128" Type="http://schemas.openxmlformats.org/officeDocument/2006/relationships/customXml" Target="../ink/ink743.xml"/><Relationship Id="rId335" Type="http://schemas.openxmlformats.org/officeDocument/2006/relationships/customXml" Target="../ink/ink845.xml"/><Relationship Id="rId542" Type="http://schemas.openxmlformats.org/officeDocument/2006/relationships/customXml" Target="../ink/ink950.xml"/><Relationship Id="rId181" Type="http://schemas.openxmlformats.org/officeDocument/2006/relationships/image" Target="../media/image2340.png"/><Relationship Id="rId402" Type="http://schemas.openxmlformats.org/officeDocument/2006/relationships/image" Target="../media/image2447.png"/><Relationship Id="rId279" Type="http://schemas.openxmlformats.org/officeDocument/2006/relationships/customXml" Target="../ink/ink817.xml"/><Relationship Id="rId486" Type="http://schemas.openxmlformats.org/officeDocument/2006/relationships/image" Target="../media/image2488.png"/><Relationship Id="rId43" Type="http://schemas.openxmlformats.org/officeDocument/2006/relationships/image" Target="../media/image2275.png"/><Relationship Id="rId139" Type="http://schemas.openxmlformats.org/officeDocument/2006/relationships/image" Target="../media/image2321.png"/><Relationship Id="rId346" Type="http://schemas.openxmlformats.org/officeDocument/2006/relationships/image" Target="../media/image2421.png"/><Relationship Id="rId553" Type="http://schemas.openxmlformats.org/officeDocument/2006/relationships/image" Target="../media/image2520.png"/><Relationship Id="rId192" Type="http://schemas.openxmlformats.org/officeDocument/2006/relationships/customXml" Target="../ink/ink774.xml"/><Relationship Id="rId206" Type="http://schemas.openxmlformats.org/officeDocument/2006/relationships/customXml" Target="../ink/ink781.xml"/><Relationship Id="rId413" Type="http://schemas.openxmlformats.org/officeDocument/2006/relationships/customXml" Target="../ink/ink884.xml"/><Relationship Id="rId497" Type="http://schemas.openxmlformats.org/officeDocument/2006/relationships/customXml" Target="../ink/ink926.xml"/><Relationship Id="rId620" Type="http://schemas.openxmlformats.org/officeDocument/2006/relationships/customXml" Target="../ink/ink989.xml"/><Relationship Id="rId357" Type="http://schemas.openxmlformats.org/officeDocument/2006/relationships/customXml" Target="../ink/ink856.xml"/><Relationship Id="rId54" Type="http://schemas.openxmlformats.org/officeDocument/2006/relationships/customXml" Target="../ink/ink708.xml"/><Relationship Id="rId217" Type="http://schemas.openxmlformats.org/officeDocument/2006/relationships/image" Target="../media/image2358.png"/><Relationship Id="rId564" Type="http://schemas.openxmlformats.org/officeDocument/2006/relationships/customXml" Target="../ink/ink961.xml"/><Relationship Id="rId424" Type="http://schemas.openxmlformats.org/officeDocument/2006/relationships/image" Target="../media/image2458.png"/><Relationship Id="rId631" Type="http://schemas.openxmlformats.org/officeDocument/2006/relationships/image" Target="../media/image1562.png"/><Relationship Id="rId270" Type="http://schemas.openxmlformats.org/officeDocument/2006/relationships/image" Target="../media/image1991.png"/><Relationship Id="rId65" Type="http://schemas.openxmlformats.org/officeDocument/2006/relationships/image" Target="../media/image3.wmf"/><Relationship Id="rId130" Type="http://schemas.openxmlformats.org/officeDocument/2006/relationships/customXml" Target="../ink/ink744.xml"/><Relationship Id="rId368" Type="http://schemas.openxmlformats.org/officeDocument/2006/relationships/image" Target="../media/image2432.png"/><Relationship Id="rId575" Type="http://schemas.openxmlformats.org/officeDocument/2006/relationships/image" Target="../media/image2531.png"/><Relationship Id="rId228" Type="http://schemas.openxmlformats.org/officeDocument/2006/relationships/customXml" Target="../ink/ink792.xml"/><Relationship Id="rId435" Type="http://schemas.openxmlformats.org/officeDocument/2006/relationships/customXml" Target="../ink/ink895.xml"/><Relationship Id="rId642" Type="http://schemas.openxmlformats.org/officeDocument/2006/relationships/customXml" Target="../ink/ink1000.xml"/><Relationship Id="rId281" Type="http://schemas.openxmlformats.org/officeDocument/2006/relationships/customXml" Target="../ink/ink818.xml"/><Relationship Id="rId502" Type="http://schemas.openxmlformats.org/officeDocument/2006/relationships/image" Target="../media/image2496.png"/><Relationship Id="rId76" Type="http://schemas.openxmlformats.org/officeDocument/2006/relationships/customXml" Target="../ink/ink717.xml"/><Relationship Id="rId141" Type="http://schemas.openxmlformats.org/officeDocument/2006/relationships/image" Target="../media/image1801.png"/><Relationship Id="rId379" Type="http://schemas.openxmlformats.org/officeDocument/2006/relationships/customXml" Target="../ink/ink867.xml"/><Relationship Id="rId586" Type="http://schemas.openxmlformats.org/officeDocument/2006/relationships/customXml" Target="../ink/ink972.xml"/><Relationship Id="rId7" Type="http://schemas.openxmlformats.org/officeDocument/2006/relationships/customXml" Target="../ink/ink684.xml"/><Relationship Id="rId239" Type="http://schemas.openxmlformats.org/officeDocument/2006/relationships/image" Target="../media/image2369.png"/><Relationship Id="rId446" Type="http://schemas.openxmlformats.org/officeDocument/2006/relationships/image" Target="../media/image2469.png"/><Relationship Id="rId653" Type="http://schemas.openxmlformats.org/officeDocument/2006/relationships/image" Target="../media/image2569.png"/><Relationship Id="rId292" Type="http://schemas.openxmlformats.org/officeDocument/2006/relationships/image" Target="../media/image2394.png"/><Relationship Id="rId306" Type="http://schemas.openxmlformats.org/officeDocument/2006/relationships/image" Target="../media/image2401.png"/><Relationship Id="rId87" Type="http://schemas.openxmlformats.org/officeDocument/2006/relationships/image" Target="../media/image2295.png"/><Relationship Id="rId513" Type="http://schemas.openxmlformats.org/officeDocument/2006/relationships/image" Target="../media/image2501.png"/><Relationship Id="rId597" Type="http://schemas.openxmlformats.org/officeDocument/2006/relationships/image" Target="../media/image2542.png"/><Relationship Id="rId152" Type="http://schemas.openxmlformats.org/officeDocument/2006/relationships/customXml" Target="../ink/ink755.xml"/><Relationship Id="rId457" Type="http://schemas.openxmlformats.org/officeDocument/2006/relationships/customXml" Target="../ink/ink906.xml"/><Relationship Id="rId14" Type="http://schemas.openxmlformats.org/officeDocument/2006/relationships/image" Target="../media/image2262.png"/><Relationship Id="rId317" Type="http://schemas.openxmlformats.org/officeDocument/2006/relationships/customXml" Target="../ink/ink836.xml"/><Relationship Id="rId524" Type="http://schemas.openxmlformats.org/officeDocument/2006/relationships/customXml" Target="../ink/ink940.xml"/><Relationship Id="rId98" Type="http://schemas.openxmlformats.org/officeDocument/2006/relationships/customXml" Target="../ink/ink728.xml"/><Relationship Id="rId163" Type="http://schemas.openxmlformats.org/officeDocument/2006/relationships/image" Target="../media/image2332.png"/><Relationship Id="rId370" Type="http://schemas.openxmlformats.org/officeDocument/2006/relationships/image" Target="../media/image2433.png"/><Relationship Id="rId230" Type="http://schemas.openxmlformats.org/officeDocument/2006/relationships/customXml" Target="../ink/ink793.xml"/><Relationship Id="rId468" Type="http://schemas.openxmlformats.org/officeDocument/2006/relationships/image" Target="../media/image2480.png"/><Relationship Id="rId25" Type="http://schemas.openxmlformats.org/officeDocument/2006/relationships/customXml" Target="../ink/ink693.xml"/><Relationship Id="rId328" Type="http://schemas.openxmlformats.org/officeDocument/2006/relationships/image" Target="../media/image2412.png"/><Relationship Id="rId535" Type="http://schemas.openxmlformats.org/officeDocument/2006/relationships/image" Target="../media/image2511.png"/><Relationship Id="rId174" Type="http://schemas.openxmlformats.org/officeDocument/2006/relationships/customXml" Target="../ink/ink766.xml"/><Relationship Id="rId381" Type="http://schemas.openxmlformats.org/officeDocument/2006/relationships/customXml" Target="../ink/ink868.xml"/><Relationship Id="rId602" Type="http://schemas.openxmlformats.org/officeDocument/2006/relationships/customXml" Target="../ink/ink980.xml"/><Relationship Id="rId241" Type="http://schemas.openxmlformats.org/officeDocument/2006/relationships/image" Target="../media/image2370.png"/><Relationship Id="rId479" Type="http://schemas.openxmlformats.org/officeDocument/2006/relationships/customXml" Target="../ink/ink917.xml"/><Relationship Id="rId36" Type="http://schemas.openxmlformats.org/officeDocument/2006/relationships/image" Target="../media/image1695.png"/><Relationship Id="rId339" Type="http://schemas.openxmlformats.org/officeDocument/2006/relationships/customXml" Target="../ink/ink847.xml"/><Relationship Id="rId546" Type="http://schemas.openxmlformats.org/officeDocument/2006/relationships/customXml" Target="../ink/ink952.xml"/><Relationship Id="rId101" Type="http://schemas.openxmlformats.org/officeDocument/2006/relationships/image" Target="../media/image2302.png"/><Relationship Id="rId185" Type="http://schemas.openxmlformats.org/officeDocument/2006/relationships/image" Target="../media/image2342.png"/><Relationship Id="rId406" Type="http://schemas.openxmlformats.org/officeDocument/2006/relationships/image" Target="../media/image2449.png"/><Relationship Id="rId392" Type="http://schemas.openxmlformats.org/officeDocument/2006/relationships/image" Target="../media/image2443.png"/><Relationship Id="rId613" Type="http://schemas.openxmlformats.org/officeDocument/2006/relationships/image" Target="../media/image2550.png"/><Relationship Id="rId252" Type="http://schemas.openxmlformats.org/officeDocument/2006/relationships/customXml" Target="../ink/ink804.xml"/><Relationship Id="rId47" Type="http://schemas.openxmlformats.org/officeDocument/2006/relationships/image" Target="../media/image2277.png"/><Relationship Id="rId112" Type="http://schemas.openxmlformats.org/officeDocument/2006/relationships/customXml" Target="../ink/ink735.xml"/><Relationship Id="rId557" Type="http://schemas.openxmlformats.org/officeDocument/2006/relationships/image" Target="../media/image2522.png"/><Relationship Id="rId196" Type="http://schemas.openxmlformats.org/officeDocument/2006/relationships/customXml" Target="../ink/ink776.xml"/><Relationship Id="rId417" Type="http://schemas.openxmlformats.org/officeDocument/2006/relationships/customXml" Target="../ink/ink886.xml"/><Relationship Id="rId624" Type="http://schemas.openxmlformats.org/officeDocument/2006/relationships/customXml" Target="../ink/ink991.xml"/><Relationship Id="rId263" Type="http://schemas.openxmlformats.org/officeDocument/2006/relationships/image" Target="../media/image2380.png"/><Relationship Id="rId470" Type="http://schemas.openxmlformats.org/officeDocument/2006/relationships/image" Target="../media/image2151.png"/><Relationship Id="rId58" Type="http://schemas.openxmlformats.org/officeDocument/2006/relationships/customXml" Target="../ink/ink710.xml"/><Relationship Id="rId123" Type="http://schemas.openxmlformats.org/officeDocument/2006/relationships/image" Target="../media/image2313.png"/><Relationship Id="rId330" Type="http://schemas.openxmlformats.org/officeDocument/2006/relationships/image" Target="../media/image2413.png"/><Relationship Id="rId568" Type="http://schemas.openxmlformats.org/officeDocument/2006/relationships/customXml" Target="../ink/ink963.xml"/><Relationship Id="rId165" Type="http://schemas.openxmlformats.org/officeDocument/2006/relationships/image" Target="../media/image2333.png"/><Relationship Id="rId372" Type="http://schemas.openxmlformats.org/officeDocument/2006/relationships/image" Target="../media/image2434.png"/><Relationship Id="rId428" Type="http://schemas.openxmlformats.org/officeDocument/2006/relationships/image" Target="../media/image2460.png"/><Relationship Id="rId635" Type="http://schemas.openxmlformats.org/officeDocument/2006/relationships/image" Target="../media/image2560.png"/><Relationship Id="rId232" Type="http://schemas.openxmlformats.org/officeDocument/2006/relationships/customXml" Target="../ink/ink794.xml"/><Relationship Id="rId274" Type="http://schemas.openxmlformats.org/officeDocument/2006/relationships/image" Target="../media/image2385.png"/><Relationship Id="rId481" Type="http://schemas.openxmlformats.org/officeDocument/2006/relationships/customXml" Target="../ink/ink918.xml"/><Relationship Id="rId27" Type="http://schemas.openxmlformats.org/officeDocument/2006/relationships/customXml" Target="../ink/ink694.xml"/><Relationship Id="rId69" Type="http://schemas.openxmlformats.org/officeDocument/2006/relationships/image" Target="../media/image2286.png"/><Relationship Id="rId134" Type="http://schemas.openxmlformats.org/officeDocument/2006/relationships/customXml" Target="../ink/ink746.xml"/><Relationship Id="rId537" Type="http://schemas.openxmlformats.org/officeDocument/2006/relationships/image" Target="../media/image2512.png"/><Relationship Id="rId579" Type="http://schemas.openxmlformats.org/officeDocument/2006/relationships/image" Target="../media/image2533.png"/><Relationship Id="rId80" Type="http://schemas.openxmlformats.org/officeDocument/2006/relationships/customXml" Target="../ink/ink719.xml"/><Relationship Id="rId176" Type="http://schemas.openxmlformats.org/officeDocument/2006/relationships/customXml" Target="../ink/ink767.xml"/><Relationship Id="rId341" Type="http://schemas.openxmlformats.org/officeDocument/2006/relationships/customXml" Target="../ink/ink848.xml"/><Relationship Id="rId383" Type="http://schemas.openxmlformats.org/officeDocument/2006/relationships/customXml" Target="../ink/ink869.xml"/><Relationship Id="rId439" Type="http://schemas.openxmlformats.org/officeDocument/2006/relationships/customXml" Target="../ink/ink897.xml"/><Relationship Id="rId590" Type="http://schemas.openxmlformats.org/officeDocument/2006/relationships/customXml" Target="../ink/ink974.xml"/><Relationship Id="rId604" Type="http://schemas.openxmlformats.org/officeDocument/2006/relationships/customXml" Target="../ink/ink981.xml"/><Relationship Id="rId646" Type="http://schemas.openxmlformats.org/officeDocument/2006/relationships/customXml" Target="../ink/ink1002.xml"/><Relationship Id="rId201" Type="http://schemas.openxmlformats.org/officeDocument/2006/relationships/image" Target="../media/image2350.png"/><Relationship Id="rId243" Type="http://schemas.openxmlformats.org/officeDocument/2006/relationships/image" Target="../media/image2371.png"/><Relationship Id="rId285" Type="http://schemas.openxmlformats.org/officeDocument/2006/relationships/customXml" Target="../ink/ink820.xml"/><Relationship Id="rId450" Type="http://schemas.openxmlformats.org/officeDocument/2006/relationships/image" Target="../media/image2471.png"/><Relationship Id="rId506" Type="http://schemas.openxmlformats.org/officeDocument/2006/relationships/image" Target="../media/image2498.png"/><Relationship Id="rId38" Type="http://schemas.openxmlformats.org/officeDocument/2006/relationships/image" Target="../media/image2273.png"/><Relationship Id="rId103" Type="http://schemas.openxmlformats.org/officeDocument/2006/relationships/image" Target="../media/image2303.png"/><Relationship Id="rId310" Type="http://schemas.openxmlformats.org/officeDocument/2006/relationships/image" Target="../media/image2403.png"/><Relationship Id="rId492" Type="http://schemas.openxmlformats.org/officeDocument/2006/relationships/image" Target="../media/image2491.png"/><Relationship Id="rId548" Type="http://schemas.openxmlformats.org/officeDocument/2006/relationships/customXml" Target="../ink/ink953.xml"/><Relationship Id="rId91" Type="http://schemas.openxmlformats.org/officeDocument/2006/relationships/image" Target="../media/image2297.png"/><Relationship Id="rId145" Type="http://schemas.openxmlformats.org/officeDocument/2006/relationships/image" Target="../media/image2324.png"/><Relationship Id="rId187" Type="http://schemas.openxmlformats.org/officeDocument/2006/relationships/image" Target="../media/image2343.png"/><Relationship Id="rId352" Type="http://schemas.openxmlformats.org/officeDocument/2006/relationships/image" Target="../media/image2424.png"/><Relationship Id="rId394" Type="http://schemas.openxmlformats.org/officeDocument/2006/relationships/image" Target="../media/image2444.png"/><Relationship Id="rId408" Type="http://schemas.openxmlformats.org/officeDocument/2006/relationships/image" Target="../media/image2450.png"/><Relationship Id="rId615" Type="http://schemas.openxmlformats.org/officeDocument/2006/relationships/image" Target="../media/image2551.png"/><Relationship Id="rId212" Type="http://schemas.openxmlformats.org/officeDocument/2006/relationships/customXml" Target="../ink/ink784.xml"/><Relationship Id="rId254" Type="http://schemas.openxmlformats.org/officeDocument/2006/relationships/customXml" Target="../ink/ink805.xml"/><Relationship Id="rId49" Type="http://schemas.openxmlformats.org/officeDocument/2006/relationships/image" Target="../media/image2278.png"/><Relationship Id="rId114" Type="http://schemas.openxmlformats.org/officeDocument/2006/relationships/customXml" Target="../ink/ink736.xml"/><Relationship Id="rId296" Type="http://schemas.openxmlformats.org/officeDocument/2006/relationships/image" Target="../media/image2396.png"/><Relationship Id="rId461" Type="http://schemas.openxmlformats.org/officeDocument/2006/relationships/customXml" Target="../ink/ink908.xml"/><Relationship Id="rId517" Type="http://schemas.openxmlformats.org/officeDocument/2006/relationships/image" Target="../media/image2503.png"/><Relationship Id="rId559" Type="http://schemas.openxmlformats.org/officeDocument/2006/relationships/image" Target="../media/image2523.png"/><Relationship Id="rId60" Type="http://schemas.openxmlformats.org/officeDocument/2006/relationships/customXml" Target="../ink/ink711.xml"/><Relationship Id="rId156" Type="http://schemas.openxmlformats.org/officeDocument/2006/relationships/customXml" Target="../ink/ink757.xml"/><Relationship Id="rId198" Type="http://schemas.openxmlformats.org/officeDocument/2006/relationships/customXml" Target="../ink/ink777.xml"/><Relationship Id="rId321" Type="http://schemas.openxmlformats.org/officeDocument/2006/relationships/customXml" Target="../ink/ink838.xml"/><Relationship Id="rId363" Type="http://schemas.openxmlformats.org/officeDocument/2006/relationships/customXml" Target="../ink/ink859.xml"/><Relationship Id="rId419" Type="http://schemas.openxmlformats.org/officeDocument/2006/relationships/customXml" Target="../ink/ink887.xml"/><Relationship Id="rId570" Type="http://schemas.openxmlformats.org/officeDocument/2006/relationships/customXml" Target="../ink/ink964.xml"/><Relationship Id="rId626" Type="http://schemas.openxmlformats.org/officeDocument/2006/relationships/customXml" Target="../ink/ink992.xml"/><Relationship Id="rId223" Type="http://schemas.openxmlformats.org/officeDocument/2006/relationships/image" Target="../media/image2361.png"/><Relationship Id="rId430" Type="http://schemas.openxmlformats.org/officeDocument/2006/relationships/image" Target="../media/image2461.png"/><Relationship Id="rId18" Type="http://schemas.openxmlformats.org/officeDocument/2006/relationships/image" Target="../media/image2264.png"/><Relationship Id="rId265" Type="http://schemas.openxmlformats.org/officeDocument/2006/relationships/image" Target="../media/image2381.png"/><Relationship Id="rId472" Type="http://schemas.openxmlformats.org/officeDocument/2006/relationships/image" Target="../media/image2481.png"/><Relationship Id="rId528" Type="http://schemas.openxmlformats.org/officeDocument/2006/relationships/image" Target="../media/image2508.png"/><Relationship Id="rId125" Type="http://schemas.openxmlformats.org/officeDocument/2006/relationships/image" Target="../media/image2314.png"/><Relationship Id="rId167" Type="http://schemas.openxmlformats.org/officeDocument/2006/relationships/image" Target="../media/image2334.png"/><Relationship Id="rId332" Type="http://schemas.openxmlformats.org/officeDocument/2006/relationships/image" Target="../media/image2414.png"/><Relationship Id="rId374" Type="http://schemas.openxmlformats.org/officeDocument/2006/relationships/image" Target="../media/image2435.png"/><Relationship Id="rId581" Type="http://schemas.openxmlformats.org/officeDocument/2006/relationships/image" Target="../media/image2534.png"/><Relationship Id="rId71" Type="http://schemas.openxmlformats.org/officeDocument/2006/relationships/image" Target="../media/image2287.png"/><Relationship Id="rId234" Type="http://schemas.openxmlformats.org/officeDocument/2006/relationships/customXml" Target="../ink/ink795.xml"/><Relationship Id="rId637" Type="http://schemas.openxmlformats.org/officeDocument/2006/relationships/image" Target="../media/image2561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695.xml"/><Relationship Id="rId276" Type="http://schemas.openxmlformats.org/officeDocument/2006/relationships/image" Target="../media/image2386.png"/><Relationship Id="rId441" Type="http://schemas.openxmlformats.org/officeDocument/2006/relationships/customXml" Target="../ink/ink898.xml"/><Relationship Id="rId483" Type="http://schemas.openxmlformats.org/officeDocument/2006/relationships/customXml" Target="../ink/ink919.xml"/><Relationship Id="rId539" Type="http://schemas.openxmlformats.org/officeDocument/2006/relationships/image" Target="../media/image2513.png"/><Relationship Id="rId40" Type="http://schemas.openxmlformats.org/officeDocument/2006/relationships/image" Target="../media/image2274.png"/><Relationship Id="rId136" Type="http://schemas.openxmlformats.org/officeDocument/2006/relationships/customXml" Target="../ink/ink747.xml"/><Relationship Id="rId178" Type="http://schemas.openxmlformats.org/officeDocument/2006/relationships/oleObject" Target="../embeddings/oleObject4.bin"/><Relationship Id="rId301" Type="http://schemas.openxmlformats.org/officeDocument/2006/relationships/customXml" Target="../ink/ink828.xml"/><Relationship Id="rId343" Type="http://schemas.openxmlformats.org/officeDocument/2006/relationships/customXml" Target="../ink/ink849.xml"/><Relationship Id="rId550" Type="http://schemas.openxmlformats.org/officeDocument/2006/relationships/customXml" Target="../ink/ink954.xml"/><Relationship Id="rId82" Type="http://schemas.openxmlformats.org/officeDocument/2006/relationships/customXml" Target="../ink/ink720.xml"/><Relationship Id="rId203" Type="http://schemas.openxmlformats.org/officeDocument/2006/relationships/image" Target="../media/image2351.png"/><Relationship Id="rId385" Type="http://schemas.openxmlformats.org/officeDocument/2006/relationships/customXml" Target="../ink/ink870.xml"/><Relationship Id="rId592" Type="http://schemas.openxmlformats.org/officeDocument/2006/relationships/customXml" Target="../ink/ink975.xml"/><Relationship Id="rId606" Type="http://schemas.openxmlformats.org/officeDocument/2006/relationships/customXml" Target="../ink/ink982.xml"/><Relationship Id="rId648" Type="http://schemas.openxmlformats.org/officeDocument/2006/relationships/customXml" Target="../ink/ink1003.xml"/><Relationship Id="rId245" Type="http://schemas.openxmlformats.org/officeDocument/2006/relationships/image" Target="../media/image2372.png"/><Relationship Id="rId287" Type="http://schemas.openxmlformats.org/officeDocument/2006/relationships/customXml" Target="../ink/ink821.xml"/><Relationship Id="rId410" Type="http://schemas.openxmlformats.org/officeDocument/2006/relationships/image" Target="../media/image2451.png"/><Relationship Id="rId452" Type="http://schemas.openxmlformats.org/officeDocument/2006/relationships/image" Target="../media/image2472.png"/><Relationship Id="rId494" Type="http://schemas.openxmlformats.org/officeDocument/2006/relationships/image" Target="../media/image2492.png"/><Relationship Id="rId508" Type="http://schemas.openxmlformats.org/officeDocument/2006/relationships/image" Target="../media/image2499.png"/><Relationship Id="rId105" Type="http://schemas.openxmlformats.org/officeDocument/2006/relationships/image" Target="../media/image2304.png"/><Relationship Id="rId147" Type="http://schemas.openxmlformats.org/officeDocument/2006/relationships/image" Target="../media/image2325.png"/><Relationship Id="rId312" Type="http://schemas.openxmlformats.org/officeDocument/2006/relationships/image" Target="../media/image2404.png"/><Relationship Id="rId354" Type="http://schemas.openxmlformats.org/officeDocument/2006/relationships/image" Target="../media/image2425.png"/><Relationship Id="rId51" Type="http://schemas.openxmlformats.org/officeDocument/2006/relationships/image" Target="../media/image2279.png"/><Relationship Id="rId93" Type="http://schemas.openxmlformats.org/officeDocument/2006/relationships/image" Target="../media/image2298.png"/><Relationship Id="rId189" Type="http://schemas.openxmlformats.org/officeDocument/2006/relationships/image" Target="../media/image2344.png"/><Relationship Id="rId396" Type="http://schemas.openxmlformats.org/officeDocument/2006/relationships/image" Target="../media/image2445.png"/><Relationship Id="rId561" Type="http://schemas.openxmlformats.org/officeDocument/2006/relationships/image" Target="../media/image2524.png"/><Relationship Id="rId617" Type="http://schemas.openxmlformats.org/officeDocument/2006/relationships/image" Target="../media/image2552.png"/><Relationship Id="rId214" Type="http://schemas.openxmlformats.org/officeDocument/2006/relationships/customXml" Target="../ink/ink785.xml"/><Relationship Id="rId256" Type="http://schemas.openxmlformats.org/officeDocument/2006/relationships/customXml" Target="../ink/ink806.xml"/><Relationship Id="rId298" Type="http://schemas.openxmlformats.org/officeDocument/2006/relationships/image" Target="../media/image2397.png"/><Relationship Id="rId421" Type="http://schemas.openxmlformats.org/officeDocument/2006/relationships/customXml" Target="../ink/ink888.xml"/><Relationship Id="rId463" Type="http://schemas.openxmlformats.org/officeDocument/2006/relationships/customXml" Target="../ink/ink909.xml"/><Relationship Id="rId519" Type="http://schemas.openxmlformats.org/officeDocument/2006/relationships/image" Target="../media/image2504.png"/><Relationship Id="rId116" Type="http://schemas.openxmlformats.org/officeDocument/2006/relationships/customXml" Target="../ink/ink737.xml"/><Relationship Id="rId158" Type="http://schemas.openxmlformats.org/officeDocument/2006/relationships/customXml" Target="../ink/ink758.xml"/><Relationship Id="rId323" Type="http://schemas.openxmlformats.org/officeDocument/2006/relationships/customXml" Target="../ink/ink839.xml"/><Relationship Id="rId530" Type="http://schemas.openxmlformats.org/officeDocument/2006/relationships/image" Target="../media/image2509.png"/><Relationship Id="rId20" Type="http://schemas.openxmlformats.org/officeDocument/2006/relationships/image" Target="../media/image2265.png"/><Relationship Id="rId62" Type="http://schemas.openxmlformats.org/officeDocument/2006/relationships/customXml" Target="../ink/ink712.xml"/><Relationship Id="rId365" Type="http://schemas.openxmlformats.org/officeDocument/2006/relationships/customXml" Target="../ink/ink860.xml"/><Relationship Id="rId572" Type="http://schemas.openxmlformats.org/officeDocument/2006/relationships/customXml" Target="../ink/ink965.xml"/><Relationship Id="rId628" Type="http://schemas.openxmlformats.org/officeDocument/2006/relationships/customXml" Target="../ink/ink993.xml"/><Relationship Id="rId225" Type="http://schemas.openxmlformats.org/officeDocument/2006/relationships/image" Target="../media/image2362.png"/><Relationship Id="rId267" Type="http://schemas.openxmlformats.org/officeDocument/2006/relationships/image" Target="../media/image2382.png"/><Relationship Id="rId432" Type="http://schemas.openxmlformats.org/officeDocument/2006/relationships/image" Target="../media/image2462.png"/><Relationship Id="rId474" Type="http://schemas.openxmlformats.org/officeDocument/2006/relationships/image" Target="../media/image2482.png"/><Relationship Id="rId127" Type="http://schemas.openxmlformats.org/officeDocument/2006/relationships/image" Target="../media/image2315.png"/><Relationship Id="rId31" Type="http://schemas.openxmlformats.org/officeDocument/2006/relationships/customXml" Target="../ink/ink696.xml"/><Relationship Id="rId73" Type="http://schemas.openxmlformats.org/officeDocument/2006/relationships/image" Target="../media/image2288.png"/><Relationship Id="rId169" Type="http://schemas.openxmlformats.org/officeDocument/2006/relationships/image" Target="../media/image2335.png"/><Relationship Id="rId334" Type="http://schemas.openxmlformats.org/officeDocument/2006/relationships/image" Target="../media/image2415.png"/><Relationship Id="rId376" Type="http://schemas.openxmlformats.org/officeDocument/2006/relationships/image" Target="../media/image2436.png"/><Relationship Id="rId541" Type="http://schemas.openxmlformats.org/officeDocument/2006/relationships/image" Target="../media/image2514.png"/><Relationship Id="rId583" Type="http://schemas.openxmlformats.org/officeDocument/2006/relationships/image" Target="../media/image2535.png"/><Relationship Id="rId639" Type="http://schemas.openxmlformats.org/officeDocument/2006/relationships/image" Target="../media/image2562.png"/><Relationship Id="rId4" Type="http://schemas.openxmlformats.org/officeDocument/2006/relationships/image" Target="../media/image1643.png"/><Relationship Id="rId180" Type="http://schemas.openxmlformats.org/officeDocument/2006/relationships/customXml" Target="../ink/ink768.xml"/><Relationship Id="rId236" Type="http://schemas.openxmlformats.org/officeDocument/2006/relationships/customXml" Target="../ink/ink796.xml"/><Relationship Id="rId278" Type="http://schemas.openxmlformats.org/officeDocument/2006/relationships/image" Target="../media/image2387.png"/><Relationship Id="rId401" Type="http://schemas.openxmlformats.org/officeDocument/2006/relationships/customXml" Target="../ink/ink878.xml"/><Relationship Id="rId443" Type="http://schemas.openxmlformats.org/officeDocument/2006/relationships/customXml" Target="../ink/ink899.xml"/><Relationship Id="rId650" Type="http://schemas.openxmlformats.org/officeDocument/2006/relationships/customXml" Target="../ink/ink1004.xml"/><Relationship Id="rId303" Type="http://schemas.openxmlformats.org/officeDocument/2006/relationships/customXml" Target="../ink/ink829.xml"/><Relationship Id="rId485" Type="http://schemas.openxmlformats.org/officeDocument/2006/relationships/customXml" Target="../ink/ink920.xml"/><Relationship Id="rId42" Type="http://schemas.openxmlformats.org/officeDocument/2006/relationships/customXml" Target="../ink/ink702.xml"/><Relationship Id="rId84" Type="http://schemas.openxmlformats.org/officeDocument/2006/relationships/customXml" Target="../ink/ink721.xml"/><Relationship Id="rId138" Type="http://schemas.openxmlformats.org/officeDocument/2006/relationships/customXml" Target="../ink/ink748.xml"/><Relationship Id="rId345" Type="http://schemas.openxmlformats.org/officeDocument/2006/relationships/customXml" Target="../ink/ink850.xml"/><Relationship Id="rId387" Type="http://schemas.openxmlformats.org/officeDocument/2006/relationships/customXml" Target="../ink/ink871.xml"/><Relationship Id="rId510" Type="http://schemas.openxmlformats.org/officeDocument/2006/relationships/image" Target="../media/image2500.png"/><Relationship Id="rId552" Type="http://schemas.openxmlformats.org/officeDocument/2006/relationships/customXml" Target="../ink/ink955.xml"/><Relationship Id="rId594" Type="http://schemas.openxmlformats.org/officeDocument/2006/relationships/customXml" Target="../ink/ink976.xml"/><Relationship Id="rId608" Type="http://schemas.openxmlformats.org/officeDocument/2006/relationships/customXml" Target="../ink/ink983.xml"/><Relationship Id="rId191" Type="http://schemas.openxmlformats.org/officeDocument/2006/relationships/image" Target="../media/image2345.png"/><Relationship Id="rId205" Type="http://schemas.openxmlformats.org/officeDocument/2006/relationships/image" Target="../media/image2352.png"/><Relationship Id="rId247" Type="http://schemas.openxmlformats.org/officeDocument/2006/relationships/image" Target="../media/image2373.png"/><Relationship Id="rId412" Type="http://schemas.openxmlformats.org/officeDocument/2006/relationships/image" Target="../media/image2452.png"/><Relationship Id="rId107" Type="http://schemas.openxmlformats.org/officeDocument/2006/relationships/image" Target="../media/image2305.png"/><Relationship Id="rId289" Type="http://schemas.openxmlformats.org/officeDocument/2006/relationships/customXml" Target="../ink/ink822.xml"/><Relationship Id="rId454" Type="http://schemas.openxmlformats.org/officeDocument/2006/relationships/image" Target="../media/image2473.png"/><Relationship Id="rId496" Type="http://schemas.openxmlformats.org/officeDocument/2006/relationships/image" Target="../media/image2493.png"/><Relationship Id="rId11" Type="http://schemas.openxmlformats.org/officeDocument/2006/relationships/customXml" Target="../ink/ink686.xml"/><Relationship Id="rId53" Type="http://schemas.openxmlformats.org/officeDocument/2006/relationships/image" Target="../media/image2280.png"/><Relationship Id="rId149" Type="http://schemas.openxmlformats.org/officeDocument/2006/relationships/image" Target="../media/image2326.png"/><Relationship Id="rId314" Type="http://schemas.openxmlformats.org/officeDocument/2006/relationships/image" Target="../media/image2405.png"/><Relationship Id="rId356" Type="http://schemas.openxmlformats.org/officeDocument/2006/relationships/image" Target="../media/image2426.png"/><Relationship Id="rId398" Type="http://schemas.openxmlformats.org/officeDocument/2006/relationships/image" Target="../media/image2446.png"/><Relationship Id="rId521" Type="http://schemas.openxmlformats.org/officeDocument/2006/relationships/image" Target="../media/image2505.png"/><Relationship Id="rId563" Type="http://schemas.openxmlformats.org/officeDocument/2006/relationships/image" Target="../media/image2525.png"/><Relationship Id="rId619" Type="http://schemas.openxmlformats.org/officeDocument/2006/relationships/image" Target="../media/image2553.png"/><Relationship Id="rId95" Type="http://schemas.openxmlformats.org/officeDocument/2006/relationships/image" Target="../media/image2299.png"/><Relationship Id="rId160" Type="http://schemas.openxmlformats.org/officeDocument/2006/relationships/customXml" Target="../ink/ink759.xml"/><Relationship Id="rId216" Type="http://schemas.openxmlformats.org/officeDocument/2006/relationships/customXml" Target="../ink/ink786.xml"/><Relationship Id="rId423" Type="http://schemas.openxmlformats.org/officeDocument/2006/relationships/customXml" Target="../ink/ink889.xml"/><Relationship Id="rId258" Type="http://schemas.openxmlformats.org/officeDocument/2006/relationships/customXml" Target="../ink/ink807.xml"/><Relationship Id="rId465" Type="http://schemas.openxmlformats.org/officeDocument/2006/relationships/customXml" Target="../ink/ink910.xml"/><Relationship Id="rId630" Type="http://schemas.openxmlformats.org/officeDocument/2006/relationships/customXml" Target="../ink/ink994.xml"/><Relationship Id="rId22" Type="http://schemas.openxmlformats.org/officeDocument/2006/relationships/image" Target="../media/image2266.png"/><Relationship Id="rId64" Type="http://schemas.openxmlformats.org/officeDocument/2006/relationships/oleObject" Target="../embeddings/oleObject2.bin"/><Relationship Id="rId118" Type="http://schemas.openxmlformats.org/officeDocument/2006/relationships/customXml" Target="../ink/ink738.xml"/><Relationship Id="rId325" Type="http://schemas.openxmlformats.org/officeDocument/2006/relationships/customXml" Target="../ink/ink840.xml"/><Relationship Id="rId367" Type="http://schemas.openxmlformats.org/officeDocument/2006/relationships/customXml" Target="../ink/ink861.xml"/><Relationship Id="rId532" Type="http://schemas.openxmlformats.org/officeDocument/2006/relationships/image" Target="../media/image2510.png"/><Relationship Id="rId574" Type="http://schemas.openxmlformats.org/officeDocument/2006/relationships/customXml" Target="../ink/ink966.xml"/><Relationship Id="rId171" Type="http://schemas.openxmlformats.org/officeDocument/2006/relationships/image" Target="../media/image2336.png"/><Relationship Id="rId227" Type="http://schemas.openxmlformats.org/officeDocument/2006/relationships/image" Target="../media/image2363.png"/><Relationship Id="rId269" Type="http://schemas.openxmlformats.org/officeDocument/2006/relationships/customXml" Target="../ink/ink812.xml"/><Relationship Id="rId434" Type="http://schemas.openxmlformats.org/officeDocument/2006/relationships/image" Target="../media/image2463.png"/><Relationship Id="rId476" Type="http://schemas.openxmlformats.org/officeDocument/2006/relationships/image" Target="../media/image2483.png"/><Relationship Id="rId641" Type="http://schemas.openxmlformats.org/officeDocument/2006/relationships/image" Target="../media/image2563.png"/><Relationship Id="rId33" Type="http://schemas.openxmlformats.org/officeDocument/2006/relationships/customXml" Target="../ink/ink697.xml"/><Relationship Id="rId129" Type="http://schemas.openxmlformats.org/officeDocument/2006/relationships/image" Target="../media/image2316.png"/><Relationship Id="rId280" Type="http://schemas.openxmlformats.org/officeDocument/2006/relationships/image" Target="../media/image2388.png"/><Relationship Id="rId336" Type="http://schemas.openxmlformats.org/officeDocument/2006/relationships/image" Target="../media/image2416.png"/><Relationship Id="rId501" Type="http://schemas.openxmlformats.org/officeDocument/2006/relationships/customXml" Target="../ink/ink928.xml"/><Relationship Id="rId543" Type="http://schemas.openxmlformats.org/officeDocument/2006/relationships/image" Target="../media/image2515.png"/><Relationship Id="rId75" Type="http://schemas.openxmlformats.org/officeDocument/2006/relationships/image" Target="../media/image2289.png"/><Relationship Id="rId140" Type="http://schemas.openxmlformats.org/officeDocument/2006/relationships/customXml" Target="../ink/ink749.xml"/><Relationship Id="rId182" Type="http://schemas.openxmlformats.org/officeDocument/2006/relationships/customXml" Target="../ink/ink769.xml"/><Relationship Id="rId378" Type="http://schemas.openxmlformats.org/officeDocument/2006/relationships/image" Target="../media/image2437.png"/><Relationship Id="rId403" Type="http://schemas.openxmlformats.org/officeDocument/2006/relationships/customXml" Target="../ink/ink879.xml"/><Relationship Id="rId585" Type="http://schemas.openxmlformats.org/officeDocument/2006/relationships/image" Target="../media/image2536.png"/><Relationship Id="rId6" Type="http://schemas.openxmlformats.org/officeDocument/2006/relationships/image" Target="../media/image2258.png"/><Relationship Id="rId238" Type="http://schemas.openxmlformats.org/officeDocument/2006/relationships/customXml" Target="../ink/ink797.xml"/><Relationship Id="rId445" Type="http://schemas.openxmlformats.org/officeDocument/2006/relationships/customXml" Target="../ink/ink900.xml"/><Relationship Id="rId487" Type="http://schemas.openxmlformats.org/officeDocument/2006/relationships/customXml" Target="../ink/ink921.xml"/><Relationship Id="rId610" Type="http://schemas.openxmlformats.org/officeDocument/2006/relationships/customXml" Target="../ink/ink984.xml"/><Relationship Id="rId652" Type="http://schemas.openxmlformats.org/officeDocument/2006/relationships/customXml" Target="../ink/ink1005.xml"/><Relationship Id="rId291" Type="http://schemas.openxmlformats.org/officeDocument/2006/relationships/customXml" Target="../ink/ink823.xml"/><Relationship Id="rId305" Type="http://schemas.openxmlformats.org/officeDocument/2006/relationships/customXml" Target="../ink/ink830.xml"/><Relationship Id="rId347" Type="http://schemas.openxmlformats.org/officeDocument/2006/relationships/customXml" Target="../ink/ink851.xml"/><Relationship Id="rId512" Type="http://schemas.openxmlformats.org/officeDocument/2006/relationships/customXml" Target="../ink/ink934.xml"/><Relationship Id="rId44" Type="http://schemas.openxmlformats.org/officeDocument/2006/relationships/customXml" Target="../ink/ink703.xml"/><Relationship Id="rId86" Type="http://schemas.openxmlformats.org/officeDocument/2006/relationships/customXml" Target="../ink/ink722.xml"/><Relationship Id="rId151" Type="http://schemas.openxmlformats.org/officeDocument/2006/relationships/image" Target="../media/image1964.png"/><Relationship Id="rId389" Type="http://schemas.openxmlformats.org/officeDocument/2006/relationships/customXml" Target="../ink/ink872.xml"/><Relationship Id="rId554" Type="http://schemas.openxmlformats.org/officeDocument/2006/relationships/customXml" Target="../ink/ink956.xml"/><Relationship Id="rId596" Type="http://schemas.openxmlformats.org/officeDocument/2006/relationships/customXml" Target="../ink/ink977.xml"/><Relationship Id="rId193" Type="http://schemas.openxmlformats.org/officeDocument/2006/relationships/image" Target="../media/image2346.png"/><Relationship Id="rId207" Type="http://schemas.openxmlformats.org/officeDocument/2006/relationships/image" Target="../media/image2353.png"/><Relationship Id="rId249" Type="http://schemas.openxmlformats.org/officeDocument/2006/relationships/image" Target="../media/image1807.png"/><Relationship Id="rId414" Type="http://schemas.openxmlformats.org/officeDocument/2006/relationships/image" Target="../media/image2453.png"/><Relationship Id="rId456" Type="http://schemas.openxmlformats.org/officeDocument/2006/relationships/image" Target="../media/image2474.png"/><Relationship Id="rId498" Type="http://schemas.openxmlformats.org/officeDocument/2006/relationships/image" Target="../media/image2494.png"/><Relationship Id="rId621" Type="http://schemas.openxmlformats.org/officeDocument/2006/relationships/image" Target="../media/image2554.png"/><Relationship Id="rId13" Type="http://schemas.openxmlformats.org/officeDocument/2006/relationships/customXml" Target="../ink/ink687.xml"/><Relationship Id="rId109" Type="http://schemas.openxmlformats.org/officeDocument/2006/relationships/image" Target="../media/image2306.png"/><Relationship Id="rId260" Type="http://schemas.openxmlformats.org/officeDocument/2006/relationships/customXml" Target="../ink/ink808.xml"/><Relationship Id="rId316" Type="http://schemas.openxmlformats.org/officeDocument/2006/relationships/image" Target="../media/image2406.png"/><Relationship Id="rId523" Type="http://schemas.openxmlformats.org/officeDocument/2006/relationships/image" Target="../media/image2506.png"/><Relationship Id="rId55" Type="http://schemas.openxmlformats.org/officeDocument/2006/relationships/image" Target="../media/image2281.png"/><Relationship Id="rId97" Type="http://schemas.openxmlformats.org/officeDocument/2006/relationships/image" Target="../media/image2300.png"/><Relationship Id="rId120" Type="http://schemas.openxmlformats.org/officeDocument/2006/relationships/customXml" Target="../ink/ink739.xml"/><Relationship Id="rId358" Type="http://schemas.openxmlformats.org/officeDocument/2006/relationships/image" Target="../media/image2427.png"/><Relationship Id="rId565" Type="http://schemas.openxmlformats.org/officeDocument/2006/relationships/image" Target="../media/image2526.png"/><Relationship Id="rId162" Type="http://schemas.openxmlformats.org/officeDocument/2006/relationships/customXml" Target="../ink/ink760.xml"/><Relationship Id="rId218" Type="http://schemas.openxmlformats.org/officeDocument/2006/relationships/customXml" Target="../ink/ink787.xml"/><Relationship Id="rId425" Type="http://schemas.openxmlformats.org/officeDocument/2006/relationships/customXml" Target="../ink/ink890.xml"/><Relationship Id="rId467" Type="http://schemas.openxmlformats.org/officeDocument/2006/relationships/customXml" Target="../ink/ink911.xml"/><Relationship Id="rId632" Type="http://schemas.openxmlformats.org/officeDocument/2006/relationships/customXml" Target="../ink/ink995.xml"/><Relationship Id="rId271" Type="http://schemas.openxmlformats.org/officeDocument/2006/relationships/customXml" Target="../ink/ink813.xml"/><Relationship Id="rId24" Type="http://schemas.openxmlformats.org/officeDocument/2006/relationships/image" Target="../media/image2267.png"/><Relationship Id="rId66" Type="http://schemas.openxmlformats.org/officeDocument/2006/relationships/oleObject" Target="../embeddings/oleObject3.bin"/><Relationship Id="rId131" Type="http://schemas.openxmlformats.org/officeDocument/2006/relationships/image" Target="../media/image2317.png"/><Relationship Id="rId327" Type="http://schemas.openxmlformats.org/officeDocument/2006/relationships/customXml" Target="../ink/ink841.xml"/><Relationship Id="rId369" Type="http://schemas.openxmlformats.org/officeDocument/2006/relationships/customXml" Target="../ink/ink862.xml"/><Relationship Id="rId534" Type="http://schemas.openxmlformats.org/officeDocument/2006/relationships/customXml" Target="../ink/ink946.xml"/><Relationship Id="rId576" Type="http://schemas.openxmlformats.org/officeDocument/2006/relationships/customXml" Target="../ink/ink967.xml"/><Relationship Id="rId173" Type="http://schemas.openxmlformats.org/officeDocument/2006/relationships/image" Target="../media/image2337.png"/><Relationship Id="rId229" Type="http://schemas.openxmlformats.org/officeDocument/2006/relationships/image" Target="../media/image2364.png"/><Relationship Id="rId380" Type="http://schemas.openxmlformats.org/officeDocument/2006/relationships/image" Target="../media/image1575.png"/><Relationship Id="rId436" Type="http://schemas.openxmlformats.org/officeDocument/2006/relationships/image" Target="../media/image2464.png"/><Relationship Id="rId601" Type="http://schemas.openxmlformats.org/officeDocument/2006/relationships/image" Target="../media/image2544.png"/><Relationship Id="rId643" Type="http://schemas.openxmlformats.org/officeDocument/2006/relationships/image" Target="../media/image2564.png"/><Relationship Id="rId240" Type="http://schemas.openxmlformats.org/officeDocument/2006/relationships/customXml" Target="../ink/ink798.xml"/><Relationship Id="rId478" Type="http://schemas.openxmlformats.org/officeDocument/2006/relationships/image" Target="../media/image2484.png"/><Relationship Id="rId35" Type="http://schemas.openxmlformats.org/officeDocument/2006/relationships/customXml" Target="../ink/ink698.xml"/><Relationship Id="rId77" Type="http://schemas.openxmlformats.org/officeDocument/2006/relationships/image" Target="../media/image2290.png"/><Relationship Id="rId100" Type="http://schemas.openxmlformats.org/officeDocument/2006/relationships/customXml" Target="../ink/ink729.xml"/><Relationship Id="rId282" Type="http://schemas.openxmlformats.org/officeDocument/2006/relationships/image" Target="../media/image2389.png"/><Relationship Id="rId338" Type="http://schemas.openxmlformats.org/officeDocument/2006/relationships/image" Target="../media/image2417.png"/><Relationship Id="rId503" Type="http://schemas.openxmlformats.org/officeDocument/2006/relationships/customXml" Target="../ink/ink929.xml"/><Relationship Id="rId545" Type="http://schemas.openxmlformats.org/officeDocument/2006/relationships/image" Target="../media/image2516.png"/><Relationship Id="rId587" Type="http://schemas.openxmlformats.org/officeDocument/2006/relationships/image" Target="../media/image2537.png"/><Relationship Id="rId8" Type="http://schemas.openxmlformats.org/officeDocument/2006/relationships/image" Target="../media/image2259.png"/><Relationship Id="rId142" Type="http://schemas.openxmlformats.org/officeDocument/2006/relationships/customXml" Target="../ink/ink750.xml"/><Relationship Id="rId184" Type="http://schemas.openxmlformats.org/officeDocument/2006/relationships/customXml" Target="../ink/ink770.xml"/><Relationship Id="rId391" Type="http://schemas.openxmlformats.org/officeDocument/2006/relationships/customXml" Target="../ink/ink873.xml"/><Relationship Id="rId405" Type="http://schemas.openxmlformats.org/officeDocument/2006/relationships/customXml" Target="../ink/ink880.xml"/><Relationship Id="rId447" Type="http://schemas.openxmlformats.org/officeDocument/2006/relationships/customXml" Target="../ink/ink901.xml"/><Relationship Id="rId612" Type="http://schemas.openxmlformats.org/officeDocument/2006/relationships/customXml" Target="../ink/ink985.xml"/><Relationship Id="rId251" Type="http://schemas.openxmlformats.org/officeDocument/2006/relationships/image" Target="../media/image2374.png"/><Relationship Id="rId489" Type="http://schemas.openxmlformats.org/officeDocument/2006/relationships/customXml" Target="../ink/ink922.xml"/><Relationship Id="rId654" Type="http://schemas.openxmlformats.org/officeDocument/2006/relationships/customXml" Target="../ink/ink1006.xml"/><Relationship Id="rId46" Type="http://schemas.openxmlformats.org/officeDocument/2006/relationships/customXml" Target="../ink/ink704.xml"/><Relationship Id="rId293" Type="http://schemas.openxmlformats.org/officeDocument/2006/relationships/customXml" Target="../ink/ink824.xml"/><Relationship Id="rId307" Type="http://schemas.openxmlformats.org/officeDocument/2006/relationships/customXml" Target="../ink/ink831.xml"/><Relationship Id="rId349" Type="http://schemas.openxmlformats.org/officeDocument/2006/relationships/customXml" Target="../ink/ink852.xml"/><Relationship Id="rId514" Type="http://schemas.openxmlformats.org/officeDocument/2006/relationships/customXml" Target="../ink/ink935.xml"/><Relationship Id="rId556" Type="http://schemas.openxmlformats.org/officeDocument/2006/relationships/customXml" Target="../ink/ink957.xml"/><Relationship Id="rId88" Type="http://schemas.openxmlformats.org/officeDocument/2006/relationships/customXml" Target="../ink/ink723.xml"/><Relationship Id="rId111" Type="http://schemas.openxmlformats.org/officeDocument/2006/relationships/image" Target="../media/image2307.png"/><Relationship Id="rId153" Type="http://schemas.openxmlformats.org/officeDocument/2006/relationships/image" Target="../media/image2327.png"/><Relationship Id="rId195" Type="http://schemas.openxmlformats.org/officeDocument/2006/relationships/image" Target="../media/image2347.png"/><Relationship Id="rId209" Type="http://schemas.openxmlformats.org/officeDocument/2006/relationships/image" Target="../media/image2354.png"/><Relationship Id="rId360" Type="http://schemas.openxmlformats.org/officeDocument/2006/relationships/image" Target="../media/image2428.png"/><Relationship Id="rId416" Type="http://schemas.openxmlformats.org/officeDocument/2006/relationships/image" Target="../media/image2454.png"/><Relationship Id="rId598" Type="http://schemas.openxmlformats.org/officeDocument/2006/relationships/customXml" Target="../ink/ink978.xml"/><Relationship Id="rId220" Type="http://schemas.openxmlformats.org/officeDocument/2006/relationships/customXml" Target="../ink/ink788.xml"/><Relationship Id="rId458" Type="http://schemas.openxmlformats.org/officeDocument/2006/relationships/image" Target="../media/image2475.png"/><Relationship Id="rId623" Type="http://schemas.openxmlformats.org/officeDocument/2006/relationships/image" Target="../media/image2555.png"/><Relationship Id="rId15" Type="http://schemas.openxmlformats.org/officeDocument/2006/relationships/customXml" Target="../ink/ink688.xml"/><Relationship Id="rId57" Type="http://schemas.openxmlformats.org/officeDocument/2006/relationships/image" Target="../media/image2282.png"/><Relationship Id="rId262" Type="http://schemas.openxmlformats.org/officeDocument/2006/relationships/customXml" Target="../ink/ink809.xml"/><Relationship Id="rId318" Type="http://schemas.openxmlformats.org/officeDocument/2006/relationships/image" Target="../media/image2407.png"/><Relationship Id="rId525" Type="http://schemas.openxmlformats.org/officeDocument/2006/relationships/image" Target="../media/image2507.png"/><Relationship Id="rId567" Type="http://schemas.openxmlformats.org/officeDocument/2006/relationships/image" Target="../media/image2527.png"/><Relationship Id="rId99" Type="http://schemas.openxmlformats.org/officeDocument/2006/relationships/image" Target="../media/image2301.png"/><Relationship Id="rId122" Type="http://schemas.openxmlformats.org/officeDocument/2006/relationships/customXml" Target="../ink/ink740.xml"/><Relationship Id="rId164" Type="http://schemas.openxmlformats.org/officeDocument/2006/relationships/customXml" Target="../ink/ink761.xml"/><Relationship Id="rId371" Type="http://schemas.openxmlformats.org/officeDocument/2006/relationships/customXml" Target="../ink/ink863.xml"/><Relationship Id="rId427" Type="http://schemas.openxmlformats.org/officeDocument/2006/relationships/customXml" Target="../ink/ink891.xml"/><Relationship Id="rId469" Type="http://schemas.openxmlformats.org/officeDocument/2006/relationships/customXml" Target="../ink/ink912.xml"/><Relationship Id="rId634" Type="http://schemas.openxmlformats.org/officeDocument/2006/relationships/customXml" Target="../ink/ink996.xml"/><Relationship Id="rId26" Type="http://schemas.openxmlformats.org/officeDocument/2006/relationships/image" Target="../media/image2268.png"/><Relationship Id="rId231" Type="http://schemas.openxmlformats.org/officeDocument/2006/relationships/image" Target="../media/image2365.png"/><Relationship Id="rId273" Type="http://schemas.openxmlformats.org/officeDocument/2006/relationships/customXml" Target="../ink/ink814.xml"/><Relationship Id="rId329" Type="http://schemas.openxmlformats.org/officeDocument/2006/relationships/customXml" Target="../ink/ink842.xml"/><Relationship Id="rId480" Type="http://schemas.openxmlformats.org/officeDocument/2006/relationships/image" Target="../media/image2485.png"/><Relationship Id="rId536" Type="http://schemas.openxmlformats.org/officeDocument/2006/relationships/customXml" Target="../ink/ink947.xml"/><Relationship Id="rId68" Type="http://schemas.openxmlformats.org/officeDocument/2006/relationships/customXml" Target="../ink/ink713.xml"/><Relationship Id="rId133" Type="http://schemas.openxmlformats.org/officeDocument/2006/relationships/image" Target="../media/image2318.png"/><Relationship Id="rId175" Type="http://schemas.openxmlformats.org/officeDocument/2006/relationships/image" Target="../media/image2338.png"/><Relationship Id="rId340" Type="http://schemas.openxmlformats.org/officeDocument/2006/relationships/image" Target="../media/image2418.png"/><Relationship Id="rId578" Type="http://schemas.openxmlformats.org/officeDocument/2006/relationships/customXml" Target="../ink/ink968.xml"/><Relationship Id="rId200" Type="http://schemas.openxmlformats.org/officeDocument/2006/relationships/customXml" Target="../ink/ink778.xml"/><Relationship Id="rId382" Type="http://schemas.openxmlformats.org/officeDocument/2006/relationships/image" Target="../media/image2438.png"/><Relationship Id="rId438" Type="http://schemas.openxmlformats.org/officeDocument/2006/relationships/image" Target="../media/image2465.png"/><Relationship Id="rId603" Type="http://schemas.openxmlformats.org/officeDocument/2006/relationships/image" Target="../media/image2545.png"/><Relationship Id="rId645" Type="http://schemas.openxmlformats.org/officeDocument/2006/relationships/image" Target="../media/image2565.png"/><Relationship Id="rId242" Type="http://schemas.openxmlformats.org/officeDocument/2006/relationships/customXml" Target="../ink/ink799.xml"/><Relationship Id="rId284" Type="http://schemas.openxmlformats.org/officeDocument/2006/relationships/image" Target="../media/image2390.png"/><Relationship Id="rId491" Type="http://schemas.openxmlformats.org/officeDocument/2006/relationships/customXml" Target="../ink/ink923.xml"/><Relationship Id="rId505" Type="http://schemas.openxmlformats.org/officeDocument/2006/relationships/customXml" Target="../ink/ink930.xml"/><Relationship Id="rId37" Type="http://schemas.openxmlformats.org/officeDocument/2006/relationships/customXml" Target="../ink/ink699.xml"/><Relationship Id="rId79" Type="http://schemas.openxmlformats.org/officeDocument/2006/relationships/image" Target="../media/image2291.png"/><Relationship Id="rId102" Type="http://schemas.openxmlformats.org/officeDocument/2006/relationships/customXml" Target="../ink/ink730.xml"/><Relationship Id="rId144" Type="http://schemas.openxmlformats.org/officeDocument/2006/relationships/customXml" Target="../ink/ink751.xml"/><Relationship Id="rId547" Type="http://schemas.openxmlformats.org/officeDocument/2006/relationships/image" Target="../media/image2517.png"/><Relationship Id="rId589" Type="http://schemas.openxmlformats.org/officeDocument/2006/relationships/image" Target="../media/image2538.png"/><Relationship Id="rId90" Type="http://schemas.openxmlformats.org/officeDocument/2006/relationships/customXml" Target="../ink/ink724.xml"/><Relationship Id="rId186" Type="http://schemas.openxmlformats.org/officeDocument/2006/relationships/customXml" Target="../ink/ink771.xml"/><Relationship Id="rId351" Type="http://schemas.openxmlformats.org/officeDocument/2006/relationships/customXml" Target="../ink/ink853.xml"/><Relationship Id="rId393" Type="http://schemas.openxmlformats.org/officeDocument/2006/relationships/customXml" Target="../ink/ink874.xml"/><Relationship Id="rId407" Type="http://schemas.openxmlformats.org/officeDocument/2006/relationships/customXml" Target="../ink/ink881.xml"/><Relationship Id="rId449" Type="http://schemas.openxmlformats.org/officeDocument/2006/relationships/customXml" Target="../ink/ink902.xml"/><Relationship Id="rId614" Type="http://schemas.openxmlformats.org/officeDocument/2006/relationships/customXml" Target="../ink/ink986.xml"/><Relationship Id="rId211" Type="http://schemas.openxmlformats.org/officeDocument/2006/relationships/image" Target="../media/image2355.png"/><Relationship Id="rId253" Type="http://schemas.openxmlformats.org/officeDocument/2006/relationships/image" Target="../media/image2375.png"/><Relationship Id="rId295" Type="http://schemas.openxmlformats.org/officeDocument/2006/relationships/customXml" Target="../ink/ink825.xml"/><Relationship Id="rId309" Type="http://schemas.openxmlformats.org/officeDocument/2006/relationships/customXml" Target="../ink/ink832.xml"/><Relationship Id="rId460" Type="http://schemas.openxmlformats.org/officeDocument/2006/relationships/image" Target="../media/image2476.png"/><Relationship Id="rId516" Type="http://schemas.openxmlformats.org/officeDocument/2006/relationships/customXml" Target="../ink/ink936.xml"/><Relationship Id="rId48" Type="http://schemas.openxmlformats.org/officeDocument/2006/relationships/customXml" Target="../ink/ink705.xml"/><Relationship Id="rId113" Type="http://schemas.openxmlformats.org/officeDocument/2006/relationships/image" Target="../media/image2308.png"/><Relationship Id="rId320" Type="http://schemas.openxmlformats.org/officeDocument/2006/relationships/image" Target="../media/image2408.png"/><Relationship Id="rId558" Type="http://schemas.openxmlformats.org/officeDocument/2006/relationships/customXml" Target="../ink/ink958.xml"/><Relationship Id="rId155" Type="http://schemas.openxmlformats.org/officeDocument/2006/relationships/image" Target="../media/image2328.png"/><Relationship Id="rId197" Type="http://schemas.openxmlformats.org/officeDocument/2006/relationships/image" Target="../media/image2348.png"/><Relationship Id="rId362" Type="http://schemas.openxmlformats.org/officeDocument/2006/relationships/image" Target="../media/image2429.png"/><Relationship Id="rId418" Type="http://schemas.openxmlformats.org/officeDocument/2006/relationships/image" Target="../media/image2455.png"/><Relationship Id="rId625" Type="http://schemas.openxmlformats.org/officeDocument/2006/relationships/image" Target="../media/image2556.png"/><Relationship Id="rId222" Type="http://schemas.openxmlformats.org/officeDocument/2006/relationships/customXml" Target="../ink/ink789.xml"/><Relationship Id="rId264" Type="http://schemas.openxmlformats.org/officeDocument/2006/relationships/customXml" Target="../ink/ink810.xml"/><Relationship Id="rId471" Type="http://schemas.openxmlformats.org/officeDocument/2006/relationships/customXml" Target="../ink/ink913.xml"/><Relationship Id="rId17" Type="http://schemas.openxmlformats.org/officeDocument/2006/relationships/customXml" Target="../ink/ink689.xml"/><Relationship Id="rId59" Type="http://schemas.openxmlformats.org/officeDocument/2006/relationships/image" Target="../media/image2283.png"/><Relationship Id="rId124" Type="http://schemas.openxmlformats.org/officeDocument/2006/relationships/customXml" Target="../ink/ink741.xml"/><Relationship Id="rId527" Type="http://schemas.openxmlformats.org/officeDocument/2006/relationships/customXml" Target="../ink/ink942.xml"/><Relationship Id="rId569" Type="http://schemas.openxmlformats.org/officeDocument/2006/relationships/image" Target="../media/image2528.png"/><Relationship Id="rId70" Type="http://schemas.openxmlformats.org/officeDocument/2006/relationships/customXml" Target="../ink/ink714.xml"/><Relationship Id="rId166" Type="http://schemas.openxmlformats.org/officeDocument/2006/relationships/customXml" Target="../ink/ink762.xml"/><Relationship Id="rId331" Type="http://schemas.openxmlformats.org/officeDocument/2006/relationships/customXml" Target="../ink/ink843.xml"/><Relationship Id="rId373" Type="http://schemas.openxmlformats.org/officeDocument/2006/relationships/customXml" Target="../ink/ink864.xml"/><Relationship Id="rId429" Type="http://schemas.openxmlformats.org/officeDocument/2006/relationships/customXml" Target="../ink/ink892.xml"/><Relationship Id="rId580" Type="http://schemas.openxmlformats.org/officeDocument/2006/relationships/customXml" Target="../ink/ink969.xml"/><Relationship Id="rId636" Type="http://schemas.openxmlformats.org/officeDocument/2006/relationships/customXml" Target="../ink/ink997.xml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2366.png"/><Relationship Id="rId440" Type="http://schemas.openxmlformats.org/officeDocument/2006/relationships/image" Target="../media/image2466.png"/><Relationship Id="rId28" Type="http://schemas.openxmlformats.org/officeDocument/2006/relationships/image" Target="../media/image2269.png"/><Relationship Id="rId275" Type="http://schemas.openxmlformats.org/officeDocument/2006/relationships/customXml" Target="../ink/ink815.xml"/><Relationship Id="rId300" Type="http://schemas.openxmlformats.org/officeDocument/2006/relationships/image" Target="../media/image2398.png"/><Relationship Id="rId482" Type="http://schemas.openxmlformats.org/officeDocument/2006/relationships/image" Target="../media/image2486.png"/><Relationship Id="rId538" Type="http://schemas.openxmlformats.org/officeDocument/2006/relationships/customXml" Target="../ink/ink948.xml"/><Relationship Id="rId81" Type="http://schemas.openxmlformats.org/officeDocument/2006/relationships/image" Target="../media/image2292.png"/><Relationship Id="rId135" Type="http://schemas.openxmlformats.org/officeDocument/2006/relationships/image" Target="../media/image2319.png"/><Relationship Id="rId177" Type="http://schemas.openxmlformats.org/officeDocument/2006/relationships/image" Target="../media/image2339.png"/><Relationship Id="rId342" Type="http://schemas.openxmlformats.org/officeDocument/2006/relationships/image" Target="../media/image2419.png"/><Relationship Id="rId384" Type="http://schemas.openxmlformats.org/officeDocument/2006/relationships/image" Target="../media/image2439.png"/><Relationship Id="rId591" Type="http://schemas.openxmlformats.org/officeDocument/2006/relationships/image" Target="../media/image2539.png"/><Relationship Id="rId605" Type="http://schemas.openxmlformats.org/officeDocument/2006/relationships/image" Target="../media/image2546.png"/><Relationship Id="rId202" Type="http://schemas.openxmlformats.org/officeDocument/2006/relationships/customXml" Target="../ink/ink779.xml"/><Relationship Id="rId244" Type="http://schemas.openxmlformats.org/officeDocument/2006/relationships/customXml" Target="../ink/ink800.xml"/><Relationship Id="rId647" Type="http://schemas.openxmlformats.org/officeDocument/2006/relationships/image" Target="../media/image2566.png"/><Relationship Id="rId39" Type="http://schemas.openxmlformats.org/officeDocument/2006/relationships/customXml" Target="../ink/ink700.xml"/><Relationship Id="rId286" Type="http://schemas.openxmlformats.org/officeDocument/2006/relationships/image" Target="../media/image2391.png"/><Relationship Id="rId451" Type="http://schemas.openxmlformats.org/officeDocument/2006/relationships/customXml" Target="../ink/ink903.xml"/><Relationship Id="rId493" Type="http://schemas.openxmlformats.org/officeDocument/2006/relationships/customXml" Target="../ink/ink924.xml"/><Relationship Id="rId507" Type="http://schemas.openxmlformats.org/officeDocument/2006/relationships/customXml" Target="../ink/ink931.xml"/><Relationship Id="rId549" Type="http://schemas.openxmlformats.org/officeDocument/2006/relationships/image" Target="../media/image2518.png"/><Relationship Id="rId50" Type="http://schemas.openxmlformats.org/officeDocument/2006/relationships/customXml" Target="../ink/ink706.xml"/><Relationship Id="rId104" Type="http://schemas.openxmlformats.org/officeDocument/2006/relationships/customXml" Target="../ink/ink731.xml"/><Relationship Id="rId146" Type="http://schemas.openxmlformats.org/officeDocument/2006/relationships/customXml" Target="../ink/ink752.xml"/><Relationship Id="rId188" Type="http://schemas.openxmlformats.org/officeDocument/2006/relationships/customXml" Target="../ink/ink772.xml"/><Relationship Id="rId311" Type="http://schemas.openxmlformats.org/officeDocument/2006/relationships/customXml" Target="../ink/ink833.xml"/><Relationship Id="rId353" Type="http://schemas.openxmlformats.org/officeDocument/2006/relationships/customXml" Target="../ink/ink854.xml"/><Relationship Id="rId395" Type="http://schemas.openxmlformats.org/officeDocument/2006/relationships/customXml" Target="../ink/ink875.xml"/><Relationship Id="rId409" Type="http://schemas.openxmlformats.org/officeDocument/2006/relationships/customXml" Target="../ink/ink882.xml"/><Relationship Id="rId560" Type="http://schemas.openxmlformats.org/officeDocument/2006/relationships/customXml" Target="../ink/ink959.xml"/><Relationship Id="rId92" Type="http://schemas.openxmlformats.org/officeDocument/2006/relationships/customXml" Target="../ink/ink725.xml"/><Relationship Id="rId213" Type="http://schemas.openxmlformats.org/officeDocument/2006/relationships/image" Target="../media/image2356.png"/><Relationship Id="rId420" Type="http://schemas.openxmlformats.org/officeDocument/2006/relationships/image" Target="../media/image2456.png"/><Relationship Id="rId616" Type="http://schemas.openxmlformats.org/officeDocument/2006/relationships/customXml" Target="../ink/ink987.xml"/><Relationship Id="rId255" Type="http://schemas.openxmlformats.org/officeDocument/2006/relationships/image" Target="../media/image2376.png"/><Relationship Id="rId297" Type="http://schemas.openxmlformats.org/officeDocument/2006/relationships/customXml" Target="../ink/ink826.xml"/><Relationship Id="rId462" Type="http://schemas.openxmlformats.org/officeDocument/2006/relationships/image" Target="../media/image2477.png"/><Relationship Id="rId518" Type="http://schemas.openxmlformats.org/officeDocument/2006/relationships/customXml" Target="../ink/ink937.xml"/><Relationship Id="rId115" Type="http://schemas.openxmlformats.org/officeDocument/2006/relationships/image" Target="../media/image2309.png"/><Relationship Id="rId157" Type="http://schemas.openxmlformats.org/officeDocument/2006/relationships/image" Target="../media/image2329.png"/><Relationship Id="rId322" Type="http://schemas.openxmlformats.org/officeDocument/2006/relationships/image" Target="../media/image2409.png"/><Relationship Id="rId364" Type="http://schemas.openxmlformats.org/officeDocument/2006/relationships/image" Target="../media/image2430.png"/><Relationship Id="rId61" Type="http://schemas.openxmlformats.org/officeDocument/2006/relationships/image" Target="../media/image2284.png"/><Relationship Id="rId199" Type="http://schemas.openxmlformats.org/officeDocument/2006/relationships/image" Target="../media/image2349.png"/><Relationship Id="rId571" Type="http://schemas.openxmlformats.org/officeDocument/2006/relationships/image" Target="../media/image2529.png"/><Relationship Id="rId627" Type="http://schemas.openxmlformats.org/officeDocument/2006/relationships/image" Target="../media/image2557.png"/><Relationship Id="rId19" Type="http://schemas.openxmlformats.org/officeDocument/2006/relationships/customXml" Target="../ink/ink690.xml"/><Relationship Id="rId224" Type="http://schemas.openxmlformats.org/officeDocument/2006/relationships/customXml" Target="../ink/ink790.xml"/><Relationship Id="rId266" Type="http://schemas.openxmlformats.org/officeDocument/2006/relationships/customXml" Target="../ink/ink811.xml"/><Relationship Id="rId431" Type="http://schemas.openxmlformats.org/officeDocument/2006/relationships/customXml" Target="../ink/ink893.xml"/><Relationship Id="rId473" Type="http://schemas.openxmlformats.org/officeDocument/2006/relationships/customXml" Target="../ink/ink914.xml"/><Relationship Id="rId529" Type="http://schemas.openxmlformats.org/officeDocument/2006/relationships/customXml" Target="../ink/ink943.xml"/><Relationship Id="rId30" Type="http://schemas.openxmlformats.org/officeDocument/2006/relationships/image" Target="../media/image2270.png"/><Relationship Id="rId126" Type="http://schemas.openxmlformats.org/officeDocument/2006/relationships/customXml" Target="../ink/ink742.xml"/><Relationship Id="rId168" Type="http://schemas.openxmlformats.org/officeDocument/2006/relationships/customXml" Target="../ink/ink763.xml"/><Relationship Id="rId333" Type="http://schemas.openxmlformats.org/officeDocument/2006/relationships/customXml" Target="../ink/ink844.xml"/><Relationship Id="rId540" Type="http://schemas.openxmlformats.org/officeDocument/2006/relationships/customXml" Target="../ink/ink949.xml"/><Relationship Id="rId72" Type="http://schemas.openxmlformats.org/officeDocument/2006/relationships/customXml" Target="../ink/ink715.xml"/><Relationship Id="rId375" Type="http://schemas.openxmlformats.org/officeDocument/2006/relationships/customXml" Target="../ink/ink865.xml"/><Relationship Id="rId582" Type="http://schemas.openxmlformats.org/officeDocument/2006/relationships/customXml" Target="../ink/ink970.xml"/><Relationship Id="rId638" Type="http://schemas.openxmlformats.org/officeDocument/2006/relationships/customXml" Target="../ink/ink998.xml"/><Relationship Id="rId3" Type="http://schemas.openxmlformats.org/officeDocument/2006/relationships/customXml" Target="../ink/ink682.xml"/><Relationship Id="rId235" Type="http://schemas.openxmlformats.org/officeDocument/2006/relationships/image" Target="../media/image2367.png"/><Relationship Id="rId277" Type="http://schemas.openxmlformats.org/officeDocument/2006/relationships/customXml" Target="../ink/ink816.xml"/><Relationship Id="rId400" Type="http://schemas.openxmlformats.org/officeDocument/2006/relationships/image" Target="../media/image1781.png"/><Relationship Id="rId442" Type="http://schemas.openxmlformats.org/officeDocument/2006/relationships/image" Target="../media/image2467.png"/><Relationship Id="rId484" Type="http://schemas.openxmlformats.org/officeDocument/2006/relationships/image" Target="../media/image2487.png"/><Relationship Id="rId137" Type="http://schemas.openxmlformats.org/officeDocument/2006/relationships/image" Target="../media/image2320.png"/><Relationship Id="rId302" Type="http://schemas.openxmlformats.org/officeDocument/2006/relationships/image" Target="../media/image2399.png"/><Relationship Id="rId344" Type="http://schemas.openxmlformats.org/officeDocument/2006/relationships/image" Target="../media/image2420.png"/><Relationship Id="rId41" Type="http://schemas.openxmlformats.org/officeDocument/2006/relationships/customXml" Target="../ink/ink701.xml"/><Relationship Id="rId83" Type="http://schemas.openxmlformats.org/officeDocument/2006/relationships/image" Target="../media/image2293.png"/><Relationship Id="rId179" Type="http://schemas.openxmlformats.org/officeDocument/2006/relationships/image" Target="../media/image5.wmf"/><Relationship Id="rId386" Type="http://schemas.openxmlformats.org/officeDocument/2006/relationships/image" Target="../media/image2440.png"/><Relationship Id="rId551" Type="http://schemas.openxmlformats.org/officeDocument/2006/relationships/image" Target="../media/image2519.png"/><Relationship Id="rId593" Type="http://schemas.openxmlformats.org/officeDocument/2006/relationships/image" Target="../media/image2540.png"/><Relationship Id="rId607" Type="http://schemas.openxmlformats.org/officeDocument/2006/relationships/image" Target="../media/image2547.png"/><Relationship Id="rId649" Type="http://schemas.openxmlformats.org/officeDocument/2006/relationships/image" Target="../media/image2567.png"/><Relationship Id="rId190" Type="http://schemas.openxmlformats.org/officeDocument/2006/relationships/customXml" Target="../ink/ink773.xml"/><Relationship Id="rId204" Type="http://schemas.openxmlformats.org/officeDocument/2006/relationships/customXml" Target="../ink/ink780.xml"/><Relationship Id="rId246" Type="http://schemas.openxmlformats.org/officeDocument/2006/relationships/customXml" Target="../ink/ink801.xml"/><Relationship Id="rId288" Type="http://schemas.openxmlformats.org/officeDocument/2006/relationships/image" Target="../media/image2392.png"/><Relationship Id="rId411" Type="http://schemas.openxmlformats.org/officeDocument/2006/relationships/customXml" Target="../ink/ink883.xml"/><Relationship Id="rId453" Type="http://schemas.openxmlformats.org/officeDocument/2006/relationships/customXml" Target="../ink/ink904.xml"/><Relationship Id="rId509" Type="http://schemas.openxmlformats.org/officeDocument/2006/relationships/customXml" Target="../ink/ink932.xml"/><Relationship Id="rId106" Type="http://schemas.openxmlformats.org/officeDocument/2006/relationships/customXml" Target="../ink/ink732.xml"/><Relationship Id="rId313" Type="http://schemas.openxmlformats.org/officeDocument/2006/relationships/customXml" Target="../ink/ink834.xml"/><Relationship Id="rId495" Type="http://schemas.openxmlformats.org/officeDocument/2006/relationships/customXml" Target="../ink/ink925.xml"/><Relationship Id="rId10" Type="http://schemas.openxmlformats.org/officeDocument/2006/relationships/image" Target="../media/image2260.png"/><Relationship Id="rId52" Type="http://schemas.openxmlformats.org/officeDocument/2006/relationships/customXml" Target="../ink/ink707.xml"/><Relationship Id="rId94" Type="http://schemas.openxmlformats.org/officeDocument/2006/relationships/customXml" Target="../ink/ink726.xml"/><Relationship Id="rId148" Type="http://schemas.openxmlformats.org/officeDocument/2006/relationships/customXml" Target="../ink/ink753.xml"/><Relationship Id="rId355" Type="http://schemas.openxmlformats.org/officeDocument/2006/relationships/customXml" Target="../ink/ink855.xml"/><Relationship Id="rId397" Type="http://schemas.openxmlformats.org/officeDocument/2006/relationships/customXml" Target="../ink/ink876.xml"/><Relationship Id="rId520" Type="http://schemas.openxmlformats.org/officeDocument/2006/relationships/customXml" Target="../ink/ink938.xml"/><Relationship Id="rId562" Type="http://schemas.openxmlformats.org/officeDocument/2006/relationships/customXml" Target="../ink/ink960.xml"/><Relationship Id="rId618" Type="http://schemas.openxmlformats.org/officeDocument/2006/relationships/customXml" Target="../ink/ink988.xml"/><Relationship Id="rId215" Type="http://schemas.openxmlformats.org/officeDocument/2006/relationships/image" Target="../media/image2357.png"/><Relationship Id="rId257" Type="http://schemas.openxmlformats.org/officeDocument/2006/relationships/image" Target="../media/image2377.png"/><Relationship Id="rId422" Type="http://schemas.openxmlformats.org/officeDocument/2006/relationships/image" Target="../media/image2457.png"/><Relationship Id="rId464" Type="http://schemas.openxmlformats.org/officeDocument/2006/relationships/image" Target="../media/image2478.png"/><Relationship Id="rId299" Type="http://schemas.openxmlformats.org/officeDocument/2006/relationships/customXml" Target="../ink/ink827.xml"/><Relationship Id="rId63" Type="http://schemas.openxmlformats.org/officeDocument/2006/relationships/image" Target="../media/image2285.png"/><Relationship Id="rId159" Type="http://schemas.openxmlformats.org/officeDocument/2006/relationships/image" Target="../media/image2330.png"/><Relationship Id="rId366" Type="http://schemas.openxmlformats.org/officeDocument/2006/relationships/image" Target="../media/image2431.png"/><Relationship Id="rId573" Type="http://schemas.openxmlformats.org/officeDocument/2006/relationships/image" Target="../media/image2530.png"/><Relationship Id="rId226" Type="http://schemas.openxmlformats.org/officeDocument/2006/relationships/customXml" Target="../ink/ink791.xml"/><Relationship Id="rId433" Type="http://schemas.openxmlformats.org/officeDocument/2006/relationships/customXml" Target="../ink/ink894.xml"/><Relationship Id="rId640" Type="http://schemas.openxmlformats.org/officeDocument/2006/relationships/customXml" Target="../ink/ink999.xml"/><Relationship Id="rId74" Type="http://schemas.openxmlformats.org/officeDocument/2006/relationships/customXml" Target="../ink/ink716.xml"/><Relationship Id="rId377" Type="http://schemas.openxmlformats.org/officeDocument/2006/relationships/customXml" Target="../ink/ink866.xml"/><Relationship Id="rId500" Type="http://schemas.openxmlformats.org/officeDocument/2006/relationships/image" Target="../media/image2495.png"/><Relationship Id="rId584" Type="http://schemas.openxmlformats.org/officeDocument/2006/relationships/customXml" Target="../ink/ink971.xml"/><Relationship Id="rId5" Type="http://schemas.openxmlformats.org/officeDocument/2006/relationships/customXml" Target="../ink/ink683.xml"/><Relationship Id="rId237" Type="http://schemas.openxmlformats.org/officeDocument/2006/relationships/image" Target="../media/image2368.png"/><Relationship Id="rId444" Type="http://schemas.openxmlformats.org/officeDocument/2006/relationships/image" Target="../media/image2468.png"/><Relationship Id="rId651" Type="http://schemas.openxmlformats.org/officeDocument/2006/relationships/image" Target="../media/image2568.png"/><Relationship Id="rId290" Type="http://schemas.openxmlformats.org/officeDocument/2006/relationships/image" Target="../media/image2393.png"/><Relationship Id="rId304" Type="http://schemas.openxmlformats.org/officeDocument/2006/relationships/image" Target="../media/image2400.png"/><Relationship Id="rId388" Type="http://schemas.openxmlformats.org/officeDocument/2006/relationships/image" Target="../media/image2441.png"/><Relationship Id="rId511" Type="http://schemas.openxmlformats.org/officeDocument/2006/relationships/customXml" Target="../ink/ink933.xml"/><Relationship Id="rId609" Type="http://schemas.openxmlformats.org/officeDocument/2006/relationships/image" Target="../media/image2548.png"/><Relationship Id="rId85" Type="http://schemas.openxmlformats.org/officeDocument/2006/relationships/image" Target="../media/image2294.png"/><Relationship Id="rId150" Type="http://schemas.openxmlformats.org/officeDocument/2006/relationships/customXml" Target="../ink/ink754.xml"/><Relationship Id="rId595" Type="http://schemas.openxmlformats.org/officeDocument/2006/relationships/image" Target="../media/image2541.png"/><Relationship Id="rId248" Type="http://schemas.openxmlformats.org/officeDocument/2006/relationships/customXml" Target="../ink/ink802.xml"/><Relationship Id="rId455" Type="http://schemas.openxmlformats.org/officeDocument/2006/relationships/customXml" Target="../ink/ink905.xml"/><Relationship Id="rId12" Type="http://schemas.openxmlformats.org/officeDocument/2006/relationships/image" Target="../media/image2261.png"/><Relationship Id="rId108" Type="http://schemas.openxmlformats.org/officeDocument/2006/relationships/customXml" Target="../ink/ink733.xml"/><Relationship Id="rId315" Type="http://schemas.openxmlformats.org/officeDocument/2006/relationships/customXml" Target="../ink/ink835.xml"/><Relationship Id="rId522" Type="http://schemas.openxmlformats.org/officeDocument/2006/relationships/customXml" Target="../ink/ink939.xml"/><Relationship Id="rId96" Type="http://schemas.openxmlformats.org/officeDocument/2006/relationships/customXml" Target="../ink/ink727.xml"/><Relationship Id="rId161" Type="http://schemas.openxmlformats.org/officeDocument/2006/relationships/image" Target="../media/image2331.png"/><Relationship Id="rId399" Type="http://schemas.openxmlformats.org/officeDocument/2006/relationships/customXml" Target="../ink/ink877.xml"/><Relationship Id="rId259" Type="http://schemas.openxmlformats.org/officeDocument/2006/relationships/image" Target="../media/image2378.png"/><Relationship Id="rId466" Type="http://schemas.openxmlformats.org/officeDocument/2006/relationships/image" Target="../media/image2479.png"/><Relationship Id="rId23" Type="http://schemas.openxmlformats.org/officeDocument/2006/relationships/customXml" Target="../ink/ink692.xml"/><Relationship Id="rId119" Type="http://schemas.openxmlformats.org/officeDocument/2006/relationships/image" Target="../media/image2311.png"/><Relationship Id="rId326" Type="http://schemas.openxmlformats.org/officeDocument/2006/relationships/image" Target="../media/image2411.png"/><Relationship Id="rId533" Type="http://schemas.openxmlformats.org/officeDocument/2006/relationships/customXml" Target="../ink/ink945.xml"/><Relationship Id="rId172" Type="http://schemas.openxmlformats.org/officeDocument/2006/relationships/customXml" Target="../ink/ink765.xml"/><Relationship Id="rId477" Type="http://schemas.openxmlformats.org/officeDocument/2006/relationships/customXml" Target="../ink/ink916.xml"/><Relationship Id="rId600" Type="http://schemas.openxmlformats.org/officeDocument/2006/relationships/customXml" Target="../ink/ink979.xml"/><Relationship Id="rId337" Type="http://schemas.openxmlformats.org/officeDocument/2006/relationships/customXml" Target="../ink/ink846.xml"/><Relationship Id="rId34" Type="http://schemas.openxmlformats.org/officeDocument/2006/relationships/image" Target="../media/image2272.png"/><Relationship Id="rId544" Type="http://schemas.openxmlformats.org/officeDocument/2006/relationships/customXml" Target="../ink/ink951.xml"/><Relationship Id="rId183" Type="http://schemas.openxmlformats.org/officeDocument/2006/relationships/image" Target="../media/image2341.png"/><Relationship Id="rId390" Type="http://schemas.openxmlformats.org/officeDocument/2006/relationships/image" Target="../media/image2442.png"/><Relationship Id="rId404" Type="http://schemas.openxmlformats.org/officeDocument/2006/relationships/image" Target="../media/image2448.png"/><Relationship Id="rId611" Type="http://schemas.openxmlformats.org/officeDocument/2006/relationships/image" Target="../media/image2549.png"/><Relationship Id="rId250" Type="http://schemas.openxmlformats.org/officeDocument/2006/relationships/customXml" Target="../ink/ink803.xml"/><Relationship Id="rId488" Type="http://schemas.openxmlformats.org/officeDocument/2006/relationships/image" Target="../media/image2489.png"/><Relationship Id="rId45" Type="http://schemas.openxmlformats.org/officeDocument/2006/relationships/image" Target="../media/image2276.png"/><Relationship Id="rId110" Type="http://schemas.openxmlformats.org/officeDocument/2006/relationships/customXml" Target="../ink/ink734.xml"/><Relationship Id="rId348" Type="http://schemas.openxmlformats.org/officeDocument/2006/relationships/image" Target="../media/image2422.png"/><Relationship Id="rId555" Type="http://schemas.openxmlformats.org/officeDocument/2006/relationships/image" Target="../media/image2521.png"/><Relationship Id="rId194" Type="http://schemas.openxmlformats.org/officeDocument/2006/relationships/customXml" Target="../ink/ink775.xml"/><Relationship Id="rId208" Type="http://schemas.openxmlformats.org/officeDocument/2006/relationships/customXml" Target="../ink/ink782.xml"/><Relationship Id="rId415" Type="http://schemas.openxmlformats.org/officeDocument/2006/relationships/customXml" Target="../ink/ink885.xml"/><Relationship Id="rId622" Type="http://schemas.openxmlformats.org/officeDocument/2006/relationships/customXml" Target="../ink/ink990.xml"/><Relationship Id="rId261" Type="http://schemas.openxmlformats.org/officeDocument/2006/relationships/image" Target="../media/image2379.png"/><Relationship Id="rId499" Type="http://schemas.openxmlformats.org/officeDocument/2006/relationships/customXml" Target="../ink/ink927.xml"/><Relationship Id="rId56" Type="http://schemas.openxmlformats.org/officeDocument/2006/relationships/customXml" Target="../ink/ink709.xml"/><Relationship Id="rId359" Type="http://schemas.openxmlformats.org/officeDocument/2006/relationships/customXml" Target="../ink/ink857.xml"/><Relationship Id="rId566" Type="http://schemas.openxmlformats.org/officeDocument/2006/relationships/customXml" Target="../ink/ink962.xml"/><Relationship Id="rId121" Type="http://schemas.openxmlformats.org/officeDocument/2006/relationships/image" Target="../media/image2312.png"/><Relationship Id="rId219" Type="http://schemas.openxmlformats.org/officeDocument/2006/relationships/image" Target="../media/image2359.png"/><Relationship Id="rId426" Type="http://schemas.openxmlformats.org/officeDocument/2006/relationships/image" Target="../media/image2459.png"/><Relationship Id="rId633" Type="http://schemas.openxmlformats.org/officeDocument/2006/relationships/image" Target="../media/image2559.png"/><Relationship Id="rId67" Type="http://schemas.openxmlformats.org/officeDocument/2006/relationships/image" Target="../media/image4.wmf"/><Relationship Id="rId272" Type="http://schemas.openxmlformats.org/officeDocument/2006/relationships/image" Target="../media/image2384.png"/><Relationship Id="rId577" Type="http://schemas.openxmlformats.org/officeDocument/2006/relationships/image" Target="../media/image2532.png"/><Relationship Id="rId132" Type="http://schemas.openxmlformats.org/officeDocument/2006/relationships/customXml" Target="../ink/ink745.xml"/><Relationship Id="rId437" Type="http://schemas.openxmlformats.org/officeDocument/2006/relationships/customXml" Target="../ink/ink896.xml"/><Relationship Id="rId644" Type="http://schemas.openxmlformats.org/officeDocument/2006/relationships/customXml" Target="../ink/ink1001.xml"/><Relationship Id="rId283" Type="http://schemas.openxmlformats.org/officeDocument/2006/relationships/customXml" Target="../ink/ink819.xml"/><Relationship Id="rId490" Type="http://schemas.openxmlformats.org/officeDocument/2006/relationships/image" Target="../media/image2490.png"/><Relationship Id="rId504" Type="http://schemas.openxmlformats.org/officeDocument/2006/relationships/image" Target="../media/image2497.png"/><Relationship Id="rId78" Type="http://schemas.openxmlformats.org/officeDocument/2006/relationships/customXml" Target="../ink/ink718.xml"/><Relationship Id="rId143" Type="http://schemas.openxmlformats.org/officeDocument/2006/relationships/image" Target="../media/image2322.png"/><Relationship Id="rId350" Type="http://schemas.openxmlformats.org/officeDocument/2006/relationships/image" Target="../media/image2423.png"/><Relationship Id="rId588" Type="http://schemas.openxmlformats.org/officeDocument/2006/relationships/customXml" Target="../ink/ink973.xml"/><Relationship Id="rId9" Type="http://schemas.openxmlformats.org/officeDocument/2006/relationships/customXml" Target="../ink/ink685.xml"/><Relationship Id="rId210" Type="http://schemas.openxmlformats.org/officeDocument/2006/relationships/customXml" Target="../ink/ink783.xml"/><Relationship Id="rId448" Type="http://schemas.openxmlformats.org/officeDocument/2006/relationships/image" Target="../media/image2470.png"/><Relationship Id="rId655" Type="http://schemas.openxmlformats.org/officeDocument/2006/relationships/image" Target="../media/image2570.png"/><Relationship Id="rId294" Type="http://schemas.openxmlformats.org/officeDocument/2006/relationships/image" Target="../media/image2395.png"/><Relationship Id="rId308" Type="http://schemas.openxmlformats.org/officeDocument/2006/relationships/image" Target="../media/image2402.png"/><Relationship Id="rId515" Type="http://schemas.openxmlformats.org/officeDocument/2006/relationships/image" Target="../media/image2502.png"/><Relationship Id="rId89" Type="http://schemas.openxmlformats.org/officeDocument/2006/relationships/image" Target="../media/image2296.png"/><Relationship Id="rId154" Type="http://schemas.openxmlformats.org/officeDocument/2006/relationships/customXml" Target="../ink/ink756.xml"/><Relationship Id="rId361" Type="http://schemas.openxmlformats.org/officeDocument/2006/relationships/customXml" Target="../ink/ink858.xml"/><Relationship Id="rId599" Type="http://schemas.openxmlformats.org/officeDocument/2006/relationships/image" Target="../media/image2543.png"/><Relationship Id="rId459" Type="http://schemas.openxmlformats.org/officeDocument/2006/relationships/customXml" Target="../ink/ink907.xml"/><Relationship Id="rId16" Type="http://schemas.openxmlformats.org/officeDocument/2006/relationships/image" Target="../media/image2263.png"/><Relationship Id="rId221" Type="http://schemas.openxmlformats.org/officeDocument/2006/relationships/image" Target="../media/image2360.png"/><Relationship Id="rId319" Type="http://schemas.openxmlformats.org/officeDocument/2006/relationships/customXml" Target="../ink/ink837.xml"/><Relationship Id="rId526" Type="http://schemas.openxmlformats.org/officeDocument/2006/relationships/customXml" Target="../ink/ink94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6.png"/><Relationship Id="rId299" Type="http://schemas.openxmlformats.org/officeDocument/2006/relationships/image" Target="../media/image3897.png"/><Relationship Id="rId21" Type="http://schemas.openxmlformats.org/officeDocument/2006/relationships/customXml" Target="../ink/ink1011.xml"/><Relationship Id="rId63" Type="http://schemas.openxmlformats.org/officeDocument/2006/relationships/customXml" Target="../ink/ink1032.xml"/><Relationship Id="rId159" Type="http://schemas.openxmlformats.org/officeDocument/2006/relationships/customXml" Target="../ink/ink1081.xml"/><Relationship Id="rId324" Type="http://schemas.openxmlformats.org/officeDocument/2006/relationships/customXml" Target="../ink/ink1165.xml"/><Relationship Id="rId170" Type="http://schemas.openxmlformats.org/officeDocument/2006/relationships/image" Target="../media/image3835.png"/><Relationship Id="rId226" Type="http://schemas.openxmlformats.org/officeDocument/2006/relationships/image" Target="../media/image3862.png"/><Relationship Id="rId268" Type="http://schemas.openxmlformats.org/officeDocument/2006/relationships/customXml" Target="../ink/ink1136.xml"/><Relationship Id="rId32" Type="http://schemas.openxmlformats.org/officeDocument/2006/relationships/image" Target="../media/image3770.png"/><Relationship Id="rId74" Type="http://schemas.openxmlformats.org/officeDocument/2006/relationships/image" Target="../media/image3790.png"/><Relationship Id="rId128" Type="http://schemas.openxmlformats.org/officeDocument/2006/relationships/image" Target="../media/image3815.png"/><Relationship Id="rId335" Type="http://schemas.openxmlformats.org/officeDocument/2006/relationships/image" Target="../media/image3915.png"/><Relationship Id="rId5" Type="http://schemas.openxmlformats.org/officeDocument/2006/relationships/image" Target="../media/image6.wmf"/><Relationship Id="rId181" Type="http://schemas.openxmlformats.org/officeDocument/2006/relationships/customXml" Target="../ink/ink1092.xml"/><Relationship Id="rId237" Type="http://schemas.openxmlformats.org/officeDocument/2006/relationships/image" Target="../media/image3867.png"/><Relationship Id="rId279" Type="http://schemas.openxmlformats.org/officeDocument/2006/relationships/customXml" Target="../ink/ink1142.xml"/><Relationship Id="rId43" Type="http://schemas.openxmlformats.org/officeDocument/2006/relationships/customXml" Target="../ink/ink1022.xml"/><Relationship Id="rId139" Type="http://schemas.openxmlformats.org/officeDocument/2006/relationships/customXml" Target="../ink/ink1071.xml"/><Relationship Id="rId290" Type="http://schemas.openxmlformats.org/officeDocument/2006/relationships/customXml" Target="../ink/ink1148.xml"/><Relationship Id="rId304" Type="http://schemas.openxmlformats.org/officeDocument/2006/relationships/customXml" Target="../ink/ink1155.xml"/><Relationship Id="rId346" Type="http://schemas.openxmlformats.org/officeDocument/2006/relationships/customXml" Target="../ink/ink1176.xml"/><Relationship Id="rId85" Type="http://schemas.openxmlformats.org/officeDocument/2006/relationships/image" Target="../media/image3795.png"/><Relationship Id="rId150" Type="http://schemas.openxmlformats.org/officeDocument/2006/relationships/image" Target="../media/image3826.png"/><Relationship Id="rId192" Type="http://schemas.openxmlformats.org/officeDocument/2006/relationships/image" Target="../media/image3846.png"/><Relationship Id="rId206" Type="http://schemas.openxmlformats.org/officeDocument/2006/relationships/image" Target="../media/image3852.png"/><Relationship Id="rId248" Type="http://schemas.openxmlformats.org/officeDocument/2006/relationships/customXml" Target="../ink/ink1126.xml"/><Relationship Id="rId12" Type="http://schemas.openxmlformats.org/officeDocument/2006/relationships/image" Target="../media/image3760.png"/><Relationship Id="rId108" Type="http://schemas.openxmlformats.org/officeDocument/2006/relationships/customXml" Target="../ink/ink1055.xml"/><Relationship Id="rId315" Type="http://schemas.openxmlformats.org/officeDocument/2006/relationships/image" Target="../media/image3905.png"/><Relationship Id="rId357" Type="http://schemas.openxmlformats.org/officeDocument/2006/relationships/image" Target="../media/image3270.png"/><Relationship Id="rId54" Type="http://schemas.openxmlformats.org/officeDocument/2006/relationships/image" Target="../media/image3781.png"/><Relationship Id="rId96" Type="http://schemas.openxmlformats.org/officeDocument/2006/relationships/customXml" Target="../ink/ink1049.xml"/><Relationship Id="rId161" Type="http://schemas.openxmlformats.org/officeDocument/2006/relationships/customXml" Target="../ink/ink1082.xml"/><Relationship Id="rId217" Type="http://schemas.openxmlformats.org/officeDocument/2006/relationships/customXml" Target="../ink/ink1110.xml"/><Relationship Id="rId259" Type="http://schemas.openxmlformats.org/officeDocument/2006/relationships/image" Target="../media/image3878.png"/><Relationship Id="rId23" Type="http://schemas.openxmlformats.org/officeDocument/2006/relationships/customXml" Target="../ink/ink1012.xml"/><Relationship Id="rId119" Type="http://schemas.openxmlformats.org/officeDocument/2006/relationships/image" Target="../media/image3811.png"/><Relationship Id="rId270" Type="http://schemas.openxmlformats.org/officeDocument/2006/relationships/image" Target="../media/image3883.png"/><Relationship Id="rId326" Type="http://schemas.openxmlformats.org/officeDocument/2006/relationships/customXml" Target="../ink/ink1166.xml"/><Relationship Id="rId65" Type="http://schemas.openxmlformats.org/officeDocument/2006/relationships/customXml" Target="../ink/ink1033.xml"/><Relationship Id="rId130" Type="http://schemas.openxmlformats.org/officeDocument/2006/relationships/image" Target="../media/image3816.png"/><Relationship Id="rId172" Type="http://schemas.openxmlformats.org/officeDocument/2006/relationships/image" Target="../media/image3836.png"/><Relationship Id="rId228" Type="http://schemas.openxmlformats.org/officeDocument/2006/relationships/image" Target="../media/image3863.png"/><Relationship Id="rId281" Type="http://schemas.openxmlformats.org/officeDocument/2006/relationships/customXml" Target="../ink/ink1143.xml"/><Relationship Id="rId337" Type="http://schemas.openxmlformats.org/officeDocument/2006/relationships/image" Target="../media/image3916.png"/><Relationship Id="rId34" Type="http://schemas.openxmlformats.org/officeDocument/2006/relationships/image" Target="../media/image3771.png"/><Relationship Id="rId76" Type="http://schemas.openxmlformats.org/officeDocument/2006/relationships/image" Target="../media/image3791.png"/><Relationship Id="rId141" Type="http://schemas.openxmlformats.org/officeDocument/2006/relationships/customXml" Target="../ink/ink1072.xml"/><Relationship Id="rId7" Type="http://schemas.openxmlformats.org/officeDocument/2006/relationships/image" Target="../media/image7.wmf"/><Relationship Id="rId183" Type="http://schemas.openxmlformats.org/officeDocument/2006/relationships/customXml" Target="../ink/ink1093.xml"/><Relationship Id="rId239" Type="http://schemas.openxmlformats.org/officeDocument/2006/relationships/image" Target="../media/image3868.png"/><Relationship Id="rId250" Type="http://schemas.openxmlformats.org/officeDocument/2006/relationships/customXml" Target="../ink/ink1127.xml"/><Relationship Id="rId292" Type="http://schemas.openxmlformats.org/officeDocument/2006/relationships/customXml" Target="../ink/ink1149.xml"/><Relationship Id="rId306" Type="http://schemas.openxmlformats.org/officeDocument/2006/relationships/customXml" Target="../ink/ink1156.xml"/><Relationship Id="rId45" Type="http://schemas.openxmlformats.org/officeDocument/2006/relationships/customXml" Target="../ink/ink1023.xml"/><Relationship Id="rId87" Type="http://schemas.openxmlformats.org/officeDocument/2006/relationships/image" Target="../media/image3796.png"/><Relationship Id="rId110" Type="http://schemas.openxmlformats.org/officeDocument/2006/relationships/customXml" Target="../ink/ink1056.xml"/><Relationship Id="rId348" Type="http://schemas.openxmlformats.org/officeDocument/2006/relationships/customXml" Target="../ink/ink1177.xml"/><Relationship Id="rId152" Type="http://schemas.openxmlformats.org/officeDocument/2006/relationships/image" Target="../media/image3827.png"/><Relationship Id="rId194" Type="http://schemas.openxmlformats.org/officeDocument/2006/relationships/image" Target="../media/image3847.png"/><Relationship Id="rId208" Type="http://schemas.openxmlformats.org/officeDocument/2006/relationships/image" Target="../media/image3853.png"/><Relationship Id="rId261" Type="http://schemas.openxmlformats.org/officeDocument/2006/relationships/image" Target="../media/image3879.png"/><Relationship Id="rId14" Type="http://schemas.openxmlformats.org/officeDocument/2006/relationships/image" Target="../media/image3761.png"/><Relationship Id="rId56" Type="http://schemas.openxmlformats.org/officeDocument/2006/relationships/image" Target="../media/image3782.png"/><Relationship Id="rId317" Type="http://schemas.openxmlformats.org/officeDocument/2006/relationships/image" Target="../media/image3906.png"/><Relationship Id="rId98" Type="http://schemas.openxmlformats.org/officeDocument/2006/relationships/customXml" Target="../ink/ink1050.xml"/><Relationship Id="rId121" Type="http://schemas.openxmlformats.org/officeDocument/2006/relationships/customXml" Target="../ink/ink1062.xml"/><Relationship Id="rId163" Type="http://schemas.openxmlformats.org/officeDocument/2006/relationships/customXml" Target="../ink/ink1083.xml"/><Relationship Id="rId219" Type="http://schemas.openxmlformats.org/officeDocument/2006/relationships/customXml" Target="../ink/ink1111.xml"/><Relationship Id="rId230" Type="http://schemas.openxmlformats.org/officeDocument/2006/relationships/customXml" Target="../ink/ink1117.xml"/><Relationship Id="rId25" Type="http://schemas.openxmlformats.org/officeDocument/2006/relationships/customXml" Target="../ink/ink1013.xml"/><Relationship Id="rId46" Type="http://schemas.openxmlformats.org/officeDocument/2006/relationships/image" Target="../media/image3777.png"/><Relationship Id="rId67" Type="http://schemas.openxmlformats.org/officeDocument/2006/relationships/customXml" Target="../ink/ink1034.xml"/><Relationship Id="rId272" Type="http://schemas.openxmlformats.org/officeDocument/2006/relationships/image" Target="../media/image3884.png"/><Relationship Id="rId293" Type="http://schemas.openxmlformats.org/officeDocument/2006/relationships/image" Target="../media/image3894.png"/><Relationship Id="rId307" Type="http://schemas.openxmlformats.org/officeDocument/2006/relationships/image" Target="../media/image3901.png"/><Relationship Id="rId328" Type="http://schemas.openxmlformats.org/officeDocument/2006/relationships/customXml" Target="../ink/ink1167.xml"/><Relationship Id="rId349" Type="http://schemas.openxmlformats.org/officeDocument/2006/relationships/image" Target="../media/image3922.png"/><Relationship Id="rId88" Type="http://schemas.openxmlformats.org/officeDocument/2006/relationships/customXml" Target="../ink/ink1045.xml"/><Relationship Id="rId111" Type="http://schemas.openxmlformats.org/officeDocument/2006/relationships/image" Target="../media/image3808.png"/><Relationship Id="rId132" Type="http://schemas.openxmlformats.org/officeDocument/2006/relationships/image" Target="../media/image3817.png"/><Relationship Id="rId153" Type="http://schemas.openxmlformats.org/officeDocument/2006/relationships/customXml" Target="../ink/ink1078.xml"/><Relationship Id="rId174" Type="http://schemas.openxmlformats.org/officeDocument/2006/relationships/image" Target="../media/image3837.png"/><Relationship Id="rId195" Type="http://schemas.openxmlformats.org/officeDocument/2006/relationships/customXml" Target="../ink/ink1099.xml"/><Relationship Id="rId209" Type="http://schemas.openxmlformats.org/officeDocument/2006/relationships/customXml" Target="../ink/ink1106.xml"/><Relationship Id="rId220" Type="http://schemas.openxmlformats.org/officeDocument/2006/relationships/image" Target="../media/image3859.png"/><Relationship Id="rId241" Type="http://schemas.openxmlformats.org/officeDocument/2006/relationships/image" Target="../media/image3869.png"/><Relationship Id="rId15" Type="http://schemas.openxmlformats.org/officeDocument/2006/relationships/customXml" Target="../ink/ink1008.xml"/><Relationship Id="rId36" Type="http://schemas.openxmlformats.org/officeDocument/2006/relationships/image" Target="../media/image3772.png"/><Relationship Id="rId57" Type="http://schemas.openxmlformats.org/officeDocument/2006/relationships/customXml" Target="../ink/ink1029.xml"/><Relationship Id="rId262" Type="http://schemas.openxmlformats.org/officeDocument/2006/relationships/customXml" Target="../ink/ink1133.xml"/><Relationship Id="rId283" Type="http://schemas.openxmlformats.org/officeDocument/2006/relationships/customXml" Target="../ink/ink1144.xml"/><Relationship Id="rId318" Type="http://schemas.openxmlformats.org/officeDocument/2006/relationships/customXml" Target="../ink/ink1162.xml"/><Relationship Id="rId339" Type="http://schemas.openxmlformats.org/officeDocument/2006/relationships/image" Target="../media/image3917.png"/><Relationship Id="rId78" Type="http://schemas.openxmlformats.org/officeDocument/2006/relationships/image" Target="../media/image3792.png"/><Relationship Id="rId99" Type="http://schemas.openxmlformats.org/officeDocument/2006/relationships/image" Target="../media/image3802.png"/><Relationship Id="rId101" Type="http://schemas.openxmlformats.org/officeDocument/2006/relationships/image" Target="../media/image3803.png"/><Relationship Id="rId122" Type="http://schemas.openxmlformats.org/officeDocument/2006/relationships/image" Target="../media/image3812.png"/><Relationship Id="rId143" Type="http://schemas.openxmlformats.org/officeDocument/2006/relationships/customXml" Target="../ink/ink1073.xml"/><Relationship Id="rId164" Type="http://schemas.openxmlformats.org/officeDocument/2006/relationships/image" Target="../media/image3832.png"/><Relationship Id="rId185" Type="http://schemas.openxmlformats.org/officeDocument/2006/relationships/customXml" Target="../ink/ink1094.xml"/><Relationship Id="rId350" Type="http://schemas.openxmlformats.org/officeDocument/2006/relationships/customXml" Target="../ink/ink1178.xml"/><Relationship Id="rId9" Type="http://schemas.openxmlformats.org/officeDocument/2006/relationships/image" Target="../media/image8.wmf"/><Relationship Id="rId210" Type="http://schemas.openxmlformats.org/officeDocument/2006/relationships/image" Target="../media/image3854.png"/><Relationship Id="rId26" Type="http://schemas.openxmlformats.org/officeDocument/2006/relationships/image" Target="../media/image3767.png"/><Relationship Id="rId231" Type="http://schemas.openxmlformats.org/officeDocument/2006/relationships/image" Target="../media/image3864.png"/><Relationship Id="rId252" Type="http://schemas.openxmlformats.org/officeDocument/2006/relationships/customXml" Target="../ink/ink1128.xml"/><Relationship Id="rId273" Type="http://schemas.openxmlformats.org/officeDocument/2006/relationships/customXml" Target="../ink/ink1139.xml"/><Relationship Id="rId294" Type="http://schemas.openxmlformats.org/officeDocument/2006/relationships/customXml" Target="../ink/ink1150.xml"/><Relationship Id="rId308" Type="http://schemas.openxmlformats.org/officeDocument/2006/relationships/customXml" Target="../ink/ink1157.xml"/><Relationship Id="rId329" Type="http://schemas.openxmlformats.org/officeDocument/2006/relationships/image" Target="../media/image3912.png"/><Relationship Id="rId47" Type="http://schemas.openxmlformats.org/officeDocument/2006/relationships/customXml" Target="../ink/ink1024.xml"/><Relationship Id="rId68" Type="http://schemas.openxmlformats.org/officeDocument/2006/relationships/image" Target="../media/image3788.png"/><Relationship Id="rId89" Type="http://schemas.openxmlformats.org/officeDocument/2006/relationships/image" Target="../media/image3797.png"/><Relationship Id="rId112" Type="http://schemas.openxmlformats.org/officeDocument/2006/relationships/customXml" Target="../ink/ink1057.xml"/><Relationship Id="rId133" Type="http://schemas.openxmlformats.org/officeDocument/2006/relationships/customXml" Target="../ink/ink1068.xml"/><Relationship Id="rId154" Type="http://schemas.openxmlformats.org/officeDocument/2006/relationships/image" Target="../media/image3828.png"/><Relationship Id="rId175" Type="http://schemas.openxmlformats.org/officeDocument/2006/relationships/customXml" Target="../ink/ink1089.xml"/><Relationship Id="rId340" Type="http://schemas.openxmlformats.org/officeDocument/2006/relationships/customXml" Target="../ink/ink1173.xml"/><Relationship Id="rId196" Type="http://schemas.openxmlformats.org/officeDocument/2006/relationships/image" Target="../media/image3848.png"/><Relationship Id="rId200" Type="http://schemas.openxmlformats.org/officeDocument/2006/relationships/image" Target="../media/image3849.png"/><Relationship Id="rId16" Type="http://schemas.openxmlformats.org/officeDocument/2006/relationships/image" Target="../media/image3762.png"/><Relationship Id="rId221" Type="http://schemas.openxmlformats.org/officeDocument/2006/relationships/customXml" Target="../ink/ink1112.xml"/><Relationship Id="rId242" Type="http://schemas.openxmlformats.org/officeDocument/2006/relationships/customXml" Target="../ink/ink1123.xml"/><Relationship Id="rId263" Type="http://schemas.openxmlformats.org/officeDocument/2006/relationships/image" Target="../media/image3880.png"/><Relationship Id="rId284" Type="http://schemas.openxmlformats.org/officeDocument/2006/relationships/image" Target="../media/image3890.png"/><Relationship Id="rId319" Type="http://schemas.openxmlformats.org/officeDocument/2006/relationships/image" Target="../media/image3907.png"/><Relationship Id="rId37" Type="http://schemas.openxmlformats.org/officeDocument/2006/relationships/customXml" Target="../ink/ink1019.xml"/><Relationship Id="rId58" Type="http://schemas.openxmlformats.org/officeDocument/2006/relationships/image" Target="../media/image3783.png"/><Relationship Id="rId79" Type="http://schemas.openxmlformats.org/officeDocument/2006/relationships/customXml" Target="../ink/ink1040.xml"/><Relationship Id="rId102" Type="http://schemas.openxmlformats.org/officeDocument/2006/relationships/customXml" Target="../ink/ink1052.xml"/><Relationship Id="rId123" Type="http://schemas.openxmlformats.org/officeDocument/2006/relationships/customXml" Target="../ink/ink1063.xml"/><Relationship Id="rId144" Type="http://schemas.openxmlformats.org/officeDocument/2006/relationships/image" Target="../media/image3823.png"/><Relationship Id="rId330" Type="http://schemas.openxmlformats.org/officeDocument/2006/relationships/customXml" Target="../ink/ink1168.xml"/><Relationship Id="rId90" Type="http://schemas.openxmlformats.org/officeDocument/2006/relationships/customXml" Target="../ink/ink1046.xml"/><Relationship Id="rId165" Type="http://schemas.openxmlformats.org/officeDocument/2006/relationships/customXml" Target="../ink/ink1084.xml"/><Relationship Id="rId186" Type="http://schemas.openxmlformats.org/officeDocument/2006/relationships/image" Target="../media/image3843.png"/><Relationship Id="rId351" Type="http://schemas.openxmlformats.org/officeDocument/2006/relationships/image" Target="../media/image3923.png"/><Relationship Id="rId211" Type="http://schemas.openxmlformats.org/officeDocument/2006/relationships/customXml" Target="../ink/ink1107.xml"/><Relationship Id="rId232" Type="http://schemas.openxmlformats.org/officeDocument/2006/relationships/customXml" Target="../ink/ink1118.xml"/><Relationship Id="rId253" Type="http://schemas.openxmlformats.org/officeDocument/2006/relationships/image" Target="../media/image3875.png"/><Relationship Id="rId274" Type="http://schemas.openxmlformats.org/officeDocument/2006/relationships/image" Target="../media/image3885.png"/><Relationship Id="rId295" Type="http://schemas.openxmlformats.org/officeDocument/2006/relationships/image" Target="../media/image3895.png"/><Relationship Id="rId309" Type="http://schemas.openxmlformats.org/officeDocument/2006/relationships/image" Target="../media/image3902.png"/><Relationship Id="rId27" Type="http://schemas.openxmlformats.org/officeDocument/2006/relationships/customXml" Target="../ink/ink1014.xml"/><Relationship Id="rId48" Type="http://schemas.openxmlformats.org/officeDocument/2006/relationships/image" Target="../media/image3778.png"/><Relationship Id="rId69" Type="http://schemas.openxmlformats.org/officeDocument/2006/relationships/customXml" Target="../ink/ink1035.xml"/><Relationship Id="rId113" Type="http://schemas.openxmlformats.org/officeDocument/2006/relationships/image" Target="../media/image3809.png"/><Relationship Id="rId134" Type="http://schemas.openxmlformats.org/officeDocument/2006/relationships/image" Target="../media/image3818.png"/><Relationship Id="rId320" Type="http://schemas.openxmlformats.org/officeDocument/2006/relationships/customXml" Target="../ink/ink1163.xml"/><Relationship Id="rId80" Type="http://schemas.openxmlformats.org/officeDocument/2006/relationships/image" Target="../media/image3793.png"/><Relationship Id="rId155" Type="http://schemas.openxmlformats.org/officeDocument/2006/relationships/customXml" Target="../ink/ink1079.xml"/><Relationship Id="rId176" Type="http://schemas.openxmlformats.org/officeDocument/2006/relationships/image" Target="../media/image3838.png"/><Relationship Id="rId197" Type="http://schemas.openxmlformats.org/officeDocument/2006/relationships/customXml" Target="../ink/ink1100.xml"/><Relationship Id="rId341" Type="http://schemas.openxmlformats.org/officeDocument/2006/relationships/image" Target="../media/image3918.png"/><Relationship Id="rId201" Type="http://schemas.openxmlformats.org/officeDocument/2006/relationships/customXml" Target="../ink/ink1102.xml"/><Relationship Id="rId222" Type="http://schemas.openxmlformats.org/officeDocument/2006/relationships/image" Target="../media/image3860.png"/><Relationship Id="rId243" Type="http://schemas.openxmlformats.org/officeDocument/2006/relationships/image" Target="../media/image3870.png"/><Relationship Id="rId264" Type="http://schemas.openxmlformats.org/officeDocument/2006/relationships/customXml" Target="../ink/ink1134.xml"/><Relationship Id="rId285" Type="http://schemas.openxmlformats.org/officeDocument/2006/relationships/customXml" Target="../ink/ink1145.xml"/><Relationship Id="rId17" Type="http://schemas.openxmlformats.org/officeDocument/2006/relationships/customXml" Target="../ink/ink1009.xml"/><Relationship Id="rId38" Type="http://schemas.openxmlformats.org/officeDocument/2006/relationships/image" Target="../media/image3773.png"/><Relationship Id="rId59" Type="http://schemas.openxmlformats.org/officeDocument/2006/relationships/customXml" Target="../ink/ink1030.xml"/><Relationship Id="rId103" Type="http://schemas.openxmlformats.org/officeDocument/2006/relationships/image" Target="../media/image3804.png"/><Relationship Id="rId124" Type="http://schemas.openxmlformats.org/officeDocument/2006/relationships/image" Target="../media/image3813.png"/><Relationship Id="rId310" Type="http://schemas.openxmlformats.org/officeDocument/2006/relationships/customXml" Target="../ink/ink1158.xml"/><Relationship Id="rId70" Type="http://schemas.openxmlformats.org/officeDocument/2006/relationships/image" Target="../media/image3789.png"/><Relationship Id="rId91" Type="http://schemas.openxmlformats.org/officeDocument/2006/relationships/image" Target="../media/image3798.png"/><Relationship Id="rId145" Type="http://schemas.openxmlformats.org/officeDocument/2006/relationships/customXml" Target="../ink/ink1074.xml"/><Relationship Id="rId166" Type="http://schemas.openxmlformats.org/officeDocument/2006/relationships/image" Target="../media/image3833.png"/><Relationship Id="rId187" Type="http://schemas.openxmlformats.org/officeDocument/2006/relationships/customXml" Target="../ink/ink1095.xml"/><Relationship Id="rId331" Type="http://schemas.openxmlformats.org/officeDocument/2006/relationships/image" Target="../media/image3913.png"/><Relationship Id="rId352" Type="http://schemas.openxmlformats.org/officeDocument/2006/relationships/customXml" Target="../ink/ink1179.xml"/><Relationship Id="rId1" Type="http://schemas.openxmlformats.org/officeDocument/2006/relationships/vmlDrawing" Target="../drawings/vmlDrawing3.vml"/><Relationship Id="rId212" Type="http://schemas.openxmlformats.org/officeDocument/2006/relationships/image" Target="../media/image3855.png"/><Relationship Id="rId233" Type="http://schemas.openxmlformats.org/officeDocument/2006/relationships/image" Target="../media/image3865.png"/><Relationship Id="rId254" Type="http://schemas.openxmlformats.org/officeDocument/2006/relationships/customXml" Target="../ink/ink1129.xml"/><Relationship Id="rId28" Type="http://schemas.openxmlformats.org/officeDocument/2006/relationships/image" Target="../media/image3768.png"/><Relationship Id="rId49" Type="http://schemas.openxmlformats.org/officeDocument/2006/relationships/customXml" Target="../ink/ink1025.xml"/><Relationship Id="rId114" Type="http://schemas.openxmlformats.org/officeDocument/2006/relationships/customXml" Target="../ink/ink1058.xml"/><Relationship Id="rId275" Type="http://schemas.openxmlformats.org/officeDocument/2006/relationships/customXml" Target="../ink/ink1140.xml"/><Relationship Id="rId296" Type="http://schemas.openxmlformats.org/officeDocument/2006/relationships/customXml" Target="../ink/ink1151.xml"/><Relationship Id="rId300" Type="http://schemas.openxmlformats.org/officeDocument/2006/relationships/customXml" Target="../ink/ink1153.xml"/><Relationship Id="rId60" Type="http://schemas.openxmlformats.org/officeDocument/2006/relationships/image" Target="../media/image3784.png"/><Relationship Id="rId81" Type="http://schemas.openxmlformats.org/officeDocument/2006/relationships/customXml" Target="../ink/ink1041.xml"/><Relationship Id="rId135" Type="http://schemas.openxmlformats.org/officeDocument/2006/relationships/customXml" Target="../ink/ink1069.xml"/><Relationship Id="rId156" Type="http://schemas.openxmlformats.org/officeDocument/2006/relationships/image" Target="../media/image3829.png"/><Relationship Id="rId177" Type="http://schemas.openxmlformats.org/officeDocument/2006/relationships/customXml" Target="../ink/ink1090.xml"/><Relationship Id="rId198" Type="http://schemas.openxmlformats.org/officeDocument/2006/relationships/image" Target="../media/image3677.png"/><Relationship Id="rId321" Type="http://schemas.openxmlformats.org/officeDocument/2006/relationships/image" Target="../media/image3908.png"/><Relationship Id="rId342" Type="http://schemas.openxmlformats.org/officeDocument/2006/relationships/customXml" Target="../ink/ink1174.xml"/><Relationship Id="rId202" Type="http://schemas.openxmlformats.org/officeDocument/2006/relationships/image" Target="../media/image3850.png"/><Relationship Id="rId223" Type="http://schemas.openxmlformats.org/officeDocument/2006/relationships/customXml" Target="../ink/ink1113.xml"/><Relationship Id="rId244" Type="http://schemas.openxmlformats.org/officeDocument/2006/relationships/customXml" Target="../ink/ink1124.xml"/><Relationship Id="rId18" Type="http://schemas.openxmlformats.org/officeDocument/2006/relationships/image" Target="../media/image3763.png"/><Relationship Id="rId39" Type="http://schemas.openxmlformats.org/officeDocument/2006/relationships/customXml" Target="../ink/ink1020.xml"/><Relationship Id="rId265" Type="http://schemas.openxmlformats.org/officeDocument/2006/relationships/image" Target="../media/image3881.png"/><Relationship Id="rId286" Type="http://schemas.openxmlformats.org/officeDocument/2006/relationships/image" Target="../media/image3891.png"/><Relationship Id="rId50" Type="http://schemas.openxmlformats.org/officeDocument/2006/relationships/image" Target="../media/image3779.png"/><Relationship Id="rId104" Type="http://schemas.openxmlformats.org/officeDocument/2006/relationships/customXml" Target="../ink/ink1053.xml"/><Relationship Id="rId125" Type="http://schemas.openxmlformats.org/officeDocument/2006/relationships/customXml" Target="../ink/ink1064.xml"/><Relationship Id="rId146" Type="http://schemas.openxmlformats.org/officeDocument/2006/relationships/image" Target="../media/image3824.png"/><Relationship Id="rId167" Type="http://schemas.openxmlformats.org/officeDocument/2006/relationships/customXml" Target="../ink/ink1085.xml"/><Relationship Id="rId188" Type="http://schemas.openxmlformats.org/officeDocument/2006/relationships/image" Target="../media/image3844.png"/><Relationship Id="rId311" Type="http://schemas.openxmlformats.org/officeDocument/2006/relationships/image" Target="../media/image3903.png"/><Relationship Id="rId332" Type="http://schemas.openxmlformats.org/officeDocument/2006/relationships/customXml" Target="../ink/ink1169.xml"/><Relationship Id="rId353" Type="http://schemas.openxmlformats.org/officeDocument/2006/relationships/image" Target="../media/image1621.png"/><Relationship Id="rId71" Type="http://schemas.openxmlformats.org/officeDocument/2006/relationships/customXml" Target="../ink/ink1036.xml"/><Relationship Id="rId92" Type="http://schemas.openxmlformats.org/officeDocument/2006/relationships/customXml" Target="../ink/ink1047.xml"/><Relationship Id="rId213" Type="http://schemas.openxmlformats.org/officeDocument/2006/relationships/customXml" Target="../ink/ink1108.xml"/><Relationship Id="rId234" Type="http://schemas.openxmlformats.org/officeDocument/2006/relationships/customXml" Target="../ink/ink111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15.xml"/><Relationship Id="rId255" Type="http://schemas.openxmlformats.org/officeDocument/2006/relationships/image" Target="../media/image3876.png"/><Relationship Id="rId276" Type="http://schemas.openxmlformats.org/officeDocument/2006/relationships/image" Target="../media/image3886.png"/><Relationship Id="rId297" Type="http://schemas.openxmlformats.org/officeDocument/2006/relationships/image" Target="../media/image3896.png"/><Relationship Id="rId40" Type="http://schemas.openxmlformats.org/officeDocument/2006/relationships/image" Target="../media/image3774.png"/><Relationship Id="rId115" Type="http://schemas.openxmlformats.org/officeDocument/2006/relationships/image" Target="../media/image3810.png"/><Relationship Id="rId136" Type="http://schemas.openxmlformats.org/officeDocument/2006/relationships/image" Target="../media/image3819.png"/><Relationship Id="rId157" Type="http://schemas.openxmlformats.org/officeDocument/2006/relationships/customXml" Target="../ink/ink1080.xml"/><Relationship Id="rId178" Type="http://schemas.openxmlformats.org/officeDocument/2006/relationships/image" Target="../media/image3839.png"/><Relationship Id="rId301" Type="http://schemas.openxmlformats.org/officeDocument/2006/relationships/image" Target="../media/image3898.png"/><Relationship Id="rId322" Type="http://schemas.openxmlformats.org/officeDocument/2006/relationships/customXml" Target="../ink/ink1164.xml"/><Relationship Id="rId343" Type="http://schemas.openxmlformats.org/officeDocument/2006/relationships/image" Target="../media/image3919.png"/><Relationship Id="rId61" Type="http://schemas.openxmlformats.org/officeDocument/2006/relationships/customXml" Target="../ink/ink1031.xml"/><Relationship Id="rId82" Type="http://schemas.openxmlformats.org/officeDocument/2006/relationships/image" Target="../media/image3794.png"/><Relationship Id="rId199" Type="http://schemas.openxmlformats.org/officeDocument/2006/relationships/customXml" Target="../ink/ink1101.xml"/><Relationship Id="rId203" Type="http://schemas.openxmlformats.org/officeDocument/2006/relationships/customXml" Target="../ink/ink1103.xml"/><Relationship Id="rId19" Type="http://schemas.openxmlformats.org/officeDocument/2006/relationships/customXml" Target="../ink/ink1010.xml"/><Relationship Id="rId224" Type="http://schemas.openxmlformats.org/officeDocument/2006/relationships/image" Target="../media/image3861.png"/><Relationship Id="rId245" Type="http://schemas.openxmlformats.org/officeDocument/2006/relationships/image" Target="../media/image3871.png"/><Relationship Id="rId266" Type="http://schemas.openxmlformats.org/officeDocument/2006/relationships/customXml" Target="../ink/ink1135.xml"/><Relationship Id="rId287" Type="http://schemas.openxmlformats.org/officeDocument/2006/relationships/customXml" Target="../ink/ink1146.xml"/><Relationship Id="rId30" Type="http://schemas.openxmlformats.org/officeDocument/2006/relationships/image" Target="../media/image3769.png"/><Relationship Id="rId105" Type="http://schemas.openxmlformats.org/officeDocument/2006/relationships/image" Target="../media/image3805.png"/><Relationship Id="rId126" Type="http://schemas.openxmlformats.org/officeDocument/2006/relationships/image" Target="../media/image3814.png"/><Relationship Id="rId147" Type="http://schemas.openxmlformats.org/officeDocument/2006/relationships/customXml" Target="../ink/ink1075.xml"/><Relationship Id="rId168" Type="http://schemas.openxmlformats.org/officeDocument/2006/relationships/image" Target="../media/image3834.png"/><Relationship Id="rId312" Type="http://schemas.openxmlformats.org/officeDocument/2006/relationships/customXml" Target="../ink/ink1159.xml"/><Relationship Id="rId333" Type="http://schemas.openxmlformats.org/officeDocument/2006/relationships/image" Target="../media/image3914.png"/><Relationship Id="rId354" Type="http://schemas.openxmlformats.org/officeDocument/2006/relationships/customXml" Target="../ink/ink1180.xml"/><Relationship Id="rId51" Type="http://schemas.openxmlformats.org/officeDocument/2006/relationships/customXml" Target="../ink/ink1026.xml"/><Relationship Id="rId72" Type="http://schemas.openxmlformats.org/officeDocument/2006/relationships/image" Target="../media/image3279.png"/><Relationship Id="rId93" Type="http://schemas.openxmlformats.org/officeDocument/2006/relationships/image" Target="../media/image3799.png"/><Relationship Id="rId189" Type="http://schemas.openxmlformats.org/officeDocument/2006/relationships/customXml" Target="../ink/ink1096.xml"/><Relationship Id="rId3" Type="http://schemas.openxmlformats.org/officeDocument/2006/relationships/image" Target="../media/image35100.png"/><Relationship Id="rId214" Type="http://schemas.openxmlformats.org/officeDocument/2006/relationships/image" Target="../media/image3856.png"/><Relationship Id="rId235" Type="http://schemas.openxmlformats.org/officeDocument/2006/relationships/image" Target="../media/image3866.png"/><Relationship Id="rId256" Type="http://schemas.openxmlformats.org/officeDocument/2006/relationships/customXml" Target="../ink/ink1130.xml"/><Relationship Id="rId277" Type="http://schemas.openxmlformats.org/officeDocument/2006/relationships/customXml" Target="../ink/ink1141.xml"/><Relationship Id="rId298" Type="http://schemas.openxmlformats.org/officeDocument/2006/relationships/customXml" Target="../ink/ink1152.xml"/><Relationship Id="rId116" Type="http://schemas.openxmlformats.org/officeDocument/2006/relationships/customXml" Target="../ink/ink1059.xml"/><Relationship Id="rId137" Type="http://schemas.openxmlformats.org/officeDocument/2006/relationships/customXml" Target="../ink/ink1070.xml"/><Relationship Id="rId158" Type="http://schemas.openxmlformats.org/officeDocument/2006/relationships/image" Target="../media/image3830.png"/><Relationship Id="rId302" Type="http://schemas.openxmlformats.org/officeDocument/2006/relationships/customXml" Target="../ink/ink1154.xml"/><Relationship Id="rId323" Type="http://schemas.openxmlformats.org/officeDocument/2006/relationships/image" Target="../media/image3909.png"/><Relationship Id="rId344" Type="http://schemas.openxmlformats.org/officeDocument/2006/relationships/customXml" Target="../ink/ink1175.xml"/><Relationship Id="rId20" Type="http://schemas.openxmlformats.org/officeDocument/2006/relationships/image" Target="../media/image3764.png"/><Relationship Id="rId41" Type="http://schemas.openxmlformats.org/officeDocument/2006/relationships/customXml" Target="../ink/ink1021.xml"/><Relationship Id="rId62" Type="http://schemas.openxmlformats.org/officeDocument/2006/relationships/image" Target="../media/image3785.png"/><Relationship Id="rId83" Type="http://schemas.openxmlformats.org/officeDocument/2006/relationships/customXml" Target="../ink/ink1042.xml"/><Relationship Id="rId179" Type="http://schemas.openxmlformats.org/officeDocument/2006/relationships/customXml" Target="../ink/ink1091.xml"/><Relationship Id="rId190" Type="http://schemas.openxmlformats.org/officeDocument/2006/relationships/image" Target="../media/image3845.png"/><Relationship Id="rId204" Type="http://schemas.openxmlformats.org/officeDocument/2006/relationships/image" Target="../media/image3851.png"/><Relationship Id="rId225" Type="http://schemas.openxmlformats.org/officeDocument/2006/relationships/customXml" Target="../ink/ink1114.xml"/><Relationship Id="rId246" Type="http://schemas.openxmlformats.org/officeDocument/2006/relationships/customXml" Target="../ink/ink1125.xml"/><Relationship Id="rId267" Type="http://schemas.openxmlformats.org/officeDocument/2006/relationships/image" Target="../media/image3882.png"/><Relationship Id="rId288" Type="http://schemas.openxmlformats.org/officeDocument/2006/relationships/image" Target="../media/image3892.png"/><Relationship Id="rId106" Type="http://schemas.openxmlformats.org/officeDocument/2006/relationships/customXml" Target="../ink/ink1054.xml"/><Relationship Id="rId127" Type="http://schemas.openxmlformats.org/officeDocument/2006/relationships/customXml" Target="../ink/ink1065.xml"/><Relationship Id="rId313" Type="http://schemas.openxmlformats.org/officeDocument/2006/relationships/image" Target="../media/image3904.png"/><Relationship Id="rId10" Type="http://schemas.openxmlformats.org/officeDocument/2006/relationships/image" Target="../media/image36100.png"/><Relationship Id="rId31" Type="http://schemas.openxmlformats.org/officeDocument/2006/relationships/customXml" Target="../ink/ink1016.xml"/><Relationship Id="rId52" Type="http://schemas.openxmlformats.org/officeDocument/2006/relationships/image" Target="../media/image3780.png"/><Relationship Id="rId73" Type="http://schemas.openxmlformats.org/officeDocument/2006/relationships/customXml" Target="../ink/ink1037.xml"/><Relationship Id="rId94" Type="http://schemas.openxmlformats.org/officeDocument/2006/relationships/customXml" Target="../ink/ink1048.xml"/><Relationship Id="rId148" Type="http://schemas.openxmlformats.org/officeDocument/2006/relationships/image" Target="../media/image3825.png"/><Relationship Id="rId169" Type="http://schemas.openxmlformats.org/officeDocument/2006/relationships/customXml" Target="../ink/ink1086.xml"/><Relationship Id="rId334" Type="http://schemas.openxmlformats.org/officeDocument/2006/relationships/customXml" Target="../ink/ink1170.xml"/><Relationship Id="rId355" Type="http://schemas.openxmlformats.org/officeDocument/2006/relationships/image" Target="../media/image1622.png"/><Relationship Id="rId4" Type="http://schemas.openxmlformats.org/officeDocument/2006/relationships/oleObject" Target="../embeddings/oleObject5.bin"/><Relationship Id="rId180" Type="http://schemas.openxmlformats.org/officeDocument/2006/relationships/image" Target="../media/image3840.png"/><Relationship Id="rId215" Type="http://schemas.openxmlformats.org/officeDocument/2006/relationships/customXml" Target="../ink/ink1109.xml"/><Relationship Id="rId236" Type="http://schemas.openxmlformats.org/officeDocument/2006/relationships/customXml" Target="../ink/ink1120.xml"/><Relationship Id="rId257" Type="http://schemas.openxmlformats.org/officeDocument/2006/relationships/image" Target="../media/image3877.png"/><Relationship Id="rId278" Type="http://schemas.openxmlformats.org/officeDocument/2006/relationships/image" Target="../media/image3887.png"/><Relationship Id="rId303" Type="http://schemas.openxmlformats.org/officeDocument/2006/relationships/image" Target="../media/image3899.png"/><Relationship Id="rId42" Type="http://schemas.openxmlformats.org/officeDocument/2006/relationships/image" Target="../media/image3775.png"/><Relationship Id="rId84" Type="http://schemas.openxmlformats.org/officeDocument/2006/relationships/customXml" Target="../ink/ink1043.xml"/><Relationship Id="rId138" Type="http://schemas.openxmlformats.org/officeDocument/2006/relationships/image" Target="../media/image3820.png"/><Relationship Id="rId345" Type="http://schemas.openxmlformats.org/officeDocument/2006/relationships/image" Target="../media/image3920.png"/><Relationship Id="rId191" Type="http://schemas.openxmlformats.org/officeDocument/2006/relationships/customXml" Target="../ink/ink1097.xml"/><Relationship Id="rId205" Type="http://schemas.openxmlformats.org/officeDocument/2006/relationships/customXml" Target="../ink/ink1104.xml"/><Relationship Id="rId247" Type="http://schemas.openxmlformats.org/officeDocument/2006/relationships/image" Target="../media/image3872.png"/><Relationship Id="rId107" Type="http://schemas.openxmlformats.org/officeDocument/2006/relationships/image" Target="../media/image3806.png"/><Relationship Id="rId289" Type="http://schemas.openxmlformats.org/officeDocument/2006/relationships/customXml" Target="../ink/ink1147.xml"/><Relationship Id="rId11" Type="http://schemas.openxmlformats.org/officeDocument/2006/relationships/image" Target="../media/image37100.png"/><Relationship Id="rId53" Type="http://schemas.openxmlformats.org/officeDocument/2006/relationships/customXml" Target="../ink/ink1027.xml"/><Relationship Id="rId149" Type="http://schemas.openxmlformats.org/officeDocument/2006/relationships/customXml" Target="../ink/ink1076.xml"/><Relationship Id="rId314" Type="http://schemas.openxmlformats.org/officeDocument/2006/relationships/customXml" Target="../ink/ink1160.xml"/><Relationship Id="rId356" Type="http://schemas.openxmlformats.org/officeDocument/2006/relationships/customXml" Target="../ink/ink1181.xml"/><Relationship Id="rId95" Type="http://schemas.openxmlformats.org/officeDocument/2006/relationships/image" Target="../media/image3800.png"/><Relationship Id="rId160" Type="http://schemas.openxmlformats.org/officeDocument/2006/relationships/image" Target="../media/image3234.png"/><Relationship Id="rId216" Type="http://schemas.openxmlformats.org/officeDocument/2006/relationships/image" Target="../media/image3857.png"/><Relationship Id="rId258" Type="http://schemas.openxmlformats.org/officeDocument/2006/relationships/customXml" Target="../ink/ink1131.xml"/><Relationship Id="rId22" Type="http://schemas.openxmlformats.org/officeDocument/2006/relationships/image" Target="../media/image3765.png"/><Relationship Id="rId64" Type="http://schemas.openxmlformats.org/officeDocument/2006/relationships/image" Target="../media/image3786.png"/><Relationship Id="rId118" Type="http://schemas.openxmlformats.org/officeDocument/2006/relationships/customXml" Target="../ink/ink1060.xml"/><Relationship Id="rId325" Type="http://schemas.openxmlformats.org/officeDocument/2006/relationships/image" Target="../media/image3910.png"/><Relationship Id="rId171" Type="http://schemas.openxmlformats.org/officeDocument/2006/relationships/customXml" Target="../ink/ink1087.xml"/><Relationship Id="rId227" Type="http://schemas.openxmlformats.org/officeDocument/2006/relationships/customXml" Target="../ink/ink1115.xml"/><Relationship Id="rId269" Type="http://schemas.openxmlformats.org/officeDocument/2006/relationships/customXml" Target="../ink/ink1137.xml"/><Relationship Id="rId33" Type="http://schemas.openxmlformats.org/officeDocument/2006/relationships/customXml" Target="../ink/ink1017.xml"/><Relationship Id="rId129" Type="http://schemas.openxmlformats.org/officeDocument/2006/relationships/customXml" Target="../ink/ink1066.xml"/><Relationship Id="rId280" Type="http://schemas.openxmlformats.org/officeDocument/2006/relationships/image" Target="../media/image3888.png"/><Relationship Id="rId336" Type="http://schemas.openxmlformats.org/officeDocument/2006/relationships/customXml" Target="../ink/ink1171.xml"/><Relationship Id="rId75" Type="http://schemas.openxmlformats.org/officeDocument/2006/relationships/customXml" Target="../ink/ink1038.xml"/><Relationship Id="rId140" Type="http://schemas.openxmlformats.org/officeDocument/2006/relationships/image" Target="../media/image3821.png"/><Relationship Id="rId182" Type="http://schemas.openxmlformats.org/officeDocument/2006/relationships/image" Target="../media/image3841.png"/><Relationship Id="rId6" Type="http://schemas.openxmlformats.org/officeDocument/2006/relationships/oleObject" Target="../embeddings/oleObject6.bin"/><Relationship Id="rId238" Type="http://schemas.openxmlformats.org/officeDocument/2006/relationships/customXml" Target="../ink/ink1121.xml"/><Relationship Id="rId291" Type="http://schemas.openxmlformats.org/officeDocument/2006/relationships/image" Target="../media/image3893.png"/><Relationship Id="rId305" Type="http://schemas.openxmlformats.org/officeDocument/2006/relationships/image" Target="../media/image3900.png"/><Relationship Id="rId347" Type="http://schemas.openxmlformats.org/officeDocument/2006/relationships/image" Target="../media/image3921.png"/><Relationship Id="rId44" Type="http://schemas.openxmlformats.org/officeDocument/2006/relationships/image" Target="../media/image3776.png"/><Relationship Id="rId86" Type="http://schemas.openxmlformats.org/officeDocument/2006/relationships/customXml" Target="../ink/ink1044.xml"/><Relationship Id="rId151" Type="http://schemas.openxmlformats.org/officeDocument/2006/relationships/customXml" Target="../ink/ink1077.xml"/><Relationship Id="rId193" Type="http://schemas.openxmlformats.org/officeDocument/2006/relationships/customXml" Target="../ink/ink1098.xml"/><Relationship Id="rId207" Type="http://schemas.openxmlformats.org/officeDocument/2006/relationships/customXml" Target="../ink/ink1105.xml"/><Relationship Id="rId249" Type="http://schemas.openxmlformats.org/officeDocument/2006/relationships/image" Target="../media/image3873.png"/><Relationship Id="rId13" Type="http://schemas.openxmlformats.org/officeDocument/2006/relationships/customXml" Target="../ink/ink1007.xml"/><Relationship Id="rId109" Type="http://schemas.openxmlformats.org/officeDocument/2006/relationships/image" Target="../media/image3807.png"/><Relationship Id="rId260" Type="http://schemas.openxmlformats.org/officeDocument/2006/relationships/customXml" Target="../ink/ink1132.xml"/><Relationship Id="rId316" Type="http://schemas.openxmlformats.org/officeDocument/2006/relationships/customXml" Target="../ink/ink1161.xml"/><Relationship Id="rId55" Type="http://schemas.openxmlformats.org/officeDocument/2006/relationships/customXml" Target="../ink/ink1028.xml"/><Relationship Id="rId97" Type="http://schemas.openxmlformats.org/officeDocument/2006/relationships/image" Target="../media/image3801.png"/><Relationship Id="rId120" Type="http://schemas.openxmlformats.org/officeDocument/2006/relationships/customXml" Target="../ink/ink1061.xml"/><Relationship Id="rId162" Type="http://schemas.openxmlformats.org/officeDocument/2006/relationships/image" Target="../media/image3831.png"/><Relationship Id="rId218" Type="http://schemas.openxmlformats.org/officeDocument/2006/relationships/image" Target="../media/image3858.png"/><Relationship Id="rId271" Type="http://schemas.openxmlformats.org/officeDocument/2006/relationships/customXml" Target="../ink/ink1138.xml"/><Relationship Id="rId24" Type="http://schemas.openxmlformats.org/officeDocument/2006/relationships/image" Target="../media/image3766.png"/><Relationship Id="rId66" Type="http://schemas.openxmlformats.org/officeDocument/2006/relationships/image" Target="../media/image3787.png"/><Relationship Id="rId131" Type="http://schemas.openxmlformats.org/officeDocument/2006/relationships/customXml" Target="../ink/ink1067.xml"/><Relationship Id="rId327" Type="http://schemas.openxmlformats.org/officeDocument/2006/relationships/image" Target="../media/image3911.png"/><Relationship Id="rId173" Type="http://schemas.openxmlformats.org/officeDocument/2006/relationships/customXml" Target="../ink/ink1088.xml"/><Relationship Id="rId229" Type="http://schemas.openxmlformats.org/officeDocument/2006/relationships/customXml" Target="../ink/ink1116.xml"/><Relationship Id="rId240" Type="http://schemas.openxmlformats.org/officeDocument/2006/relationships/customXml" Target="../ink/ink1122.xml"/><Relationship Id="rId35" Type="http://schemas.openxmlformats.org/officeDocument/2006/relationships/customXml" Target="../ink/ink1018.xml"/><Relationship Id="rId77" Type="http://schemas.openxmlformats.org/officeDocument/2006/relationships/customXml" Target="../ink/ink1039.xml"/><Relationship Id="rId100" Type="http://schemas.openxmlformats.org/officeDocument/2006/relationships/customXml" Target="../ink/ink1051.xml"/><Relationship Id="rId282" Type="http://schemas.openxmlformats.org/officeDocument/2006/relationships/image" Target="../media/image3889.png"/><Relationship Id="rId338" Type="http://schemas.openxmlformats.org/officeDocument/2006/relationships/customXml" Target="../ink/ink1172.xml"/><Relationship Id="rId8" Type="http://schemas.openxmlformats.org/officeDocument/2006/relationships/oleObject" Target="../embeddings/oleObject7.bin"/><Relationship Id="rId142" Type="http://schemas.openxmlformats.org/officeDocument/2006/relationships/image" Target="../media/image3822.png"/><Relationship Id="rId184" Type="http://schemas.openxmlformats.org/officeDocument/2006/relationships/image" Target="../media/image3842.png"/><Relationship Id="rId251" Type="http://schemas.openxmlformats.org/officeDocument/2006/relationships/image" Target="../media/image387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78.png"/><Relationship Id="rId299" Type="http://schemas.openxmlformats.org/officeDocument/2006/relationships/customXml" Target="../ink/ink1333.xml"/><Relationship Id="rId21" Type="http://schemas.openxmlformats.org/officeDocument/2006/relationships/image" Target="../media/image3933.png"/><Relationship Id="rId63" Type="http://schemas.openxmlformats.org/officeDocument/2006/relationships/image" Target="../media/image3952.png"/><Relationship Id="rId159" Type="http://schemas.openxmlformats.org/officeDocument/2006/relationships/image" Target="../media/image3998.png"/><Relationship Id="rId324" Type="http://schemas.openxmlformats.org/officeDocument/2006/relationships/image" Target="../media/image4079.png"/><Relationship Id="rId366" Type="http://schemas.openxmlformats.org/officeDocument/2006/relationships/image" Target="../media/image4100.png"/><Relationship Id="rId170" Type="http://schemas.openxmlformats.org/officeDocument/2006/relationships/customXml" Target="../ink/ink1267.xml"/><Relationship Id="rId226" Type="http://schemas.openxmlformats.org/officeDocument/2006/relationships/image" Target="../media/image4031.png"/><Relationship Id="rId268" Type="http://schemas.openxmlformats.org/officeDocument/2006/relationships/image" Target="../media/image4051.png"/><Relationship Id="rId32" Type="http://schemas.openxmlformats.org/officeDocument/2006/relationships/customXml" Target="../ink/ink1197.xml"/><Relationship Id="rId74" Type="http://schemas.openxmlformats.org/officeDocument/2006/relationships/customXml" Target="../ink/ink1218.xml"/><Relationship Id="rId128" Type="http://schemas.openxmlformats.org/officeDocument/2006/relationships/image" Target="../media/image3983.png"/><Relationship Id="rId335" Type="http://schemas.openxmlformats.org/officeDocument/2006/relationships/customXml" Target="../ink/ink1351.xml"/><Relationship Id="rId377" Type="http://schemas.openxmlformats.org/officeDocument/2006/relationships/customXml" Target="../ink/ink1372.xml"/><Relationship Id="rId5" Type="http://schemas.openxmlformats.org/officeDocument/2006/relationships/image" Target="../media/image3925.png"/><Relationship Id="rId181" Type="http://schemas.openxmlformats.org/officeDocument/2006/relationships/image" Target="../media/image4009.png"/><Relationship Id="rId237" Type="http://schemas.openxmlformats.org/officeDocument/2006/relationships/image" Target="../media/image4036.png"/><Relationship Id="rId402" Type="http://schemas.openxmlformats.org/officeDocument/2006/relationships/image" Target="../media/image4118.png"/><Relationship Id="rId279" Type="http://schemas.openxmlformats.org/officeDocument/2006/relationships/customXml" Target="../ink/ink1323.xml"/><Relationship Id="rId43" Type="http://schemas.openxmlformats.org/officeDocument/2006/relationships/image" Target="../media/image3942.png"/><Relationship Id="rId139" Type="http://schemas.openxmlformats.org/officeDocument/2006/relationships/customXml" Target="../ink/ink1251.xml"/><Relationship Id="rId290" Type="http://schemas.openxmlformats.org/officeDocument/2006/relationships/image" Target="../media/image4062.png"/><Relationship Id="rId304" Type="http://schemas.openxmlformats.org/officeDocument/2006/relationships/image" Target="../media/image4069.png"/><Relationship Id="rId346" Type="http://schemas.openxmlformats.org/officeDocument/2006/relationships/image" Target="../media/image4090.png"/><Relationship Id="rId388" Type="http://schemas.openxmlformats.org/officeDocument/2006/relationships/image" Target="../media/image4111.png"/><Relationship Id="rId85" Type="http://schemas.openxmlformats.org/officeDocument/2006/relationships/image" Target="../media/image3963.png"/><Relationship Id="rId150" Type="http://schemas.openxmlformats.org/officeDocument/2006/relationships/customXml" Target="../ink/ink1257.xml"/><Relationship Id="rId192" Type="http://schemas.openxmlformats.org/officeDocument/2006/relationships/customXml" Target="../ink/ink1278.xml"/><Relationship Id="rId206" Type="http://schemas.openxmlformats.org/officeDocument/2006/relationships/image" Target="../media/image4021.png"/><Relationship Id="rId413" Type="http://schemas.openxmlformats.org/officeDocument/2006/relationships/customXml" Target="../ink/ink1390.xml"/><Relationship Id="rId248" Type="http://schemas.openxmlformats.org/officeDocument/2006/relationships/customXml" Target="../ink/ink1307.xml"/><Relationship Id="rId12" Type="http://schemas.openxmlformats.org/officeDocument/2006/relationships/customXml" Target="../ink/ink1187.xml"/><Relationship Id="rId108" Type="http://schemas.openxmlformats.org/officeDocument/2006/relationships/customXml" Target="../ink/ink1235.xml"/><Relationship Id="rId315" Type="http://schemas.openxmlformats.org/officeDocument/2006/relationships/customXml" Target="../ink/ink1341.xml"/><Relationship Id="rId357" Type="http://schemas.openxmlformats.org/officeDocument/2006/relationships/customXml" Target="../ink/ink1362.xml"/><Relationship Id="rId54" Type="http://schemas.openxmlformats.org/officeDocument/2006/relationships/customXml" Target="../ink/ink1208.xml"/><Relationship Id="rId96" Type="http://schemas.openxmlformats.org/officeDocument/2006/relationships/customXml" Target="../ink/ink1229.xml"/><Relationship Id="rId161" Type="http://schemas.openxmlformats.org/officeDocument/2006/relationships/image" Target="../media/image3999.png"/><Relationship Id="rId217" Type="http://schemas.openxmlformats.org/officeDocument/2006/relationships/customXml" Target="../ink/ink1291.xml"/><Relationship Id="rId399" Type="http://schemas.openxmlformats.org/officeDocument/2006/relationships/customXml" Target="../ink/ink1383.xml"/><Relationship Id="rId259" Type="http://schemas.openxmlformats.org/officeDocument/2006/relationships/customXml" Target="../ink/ink1313.xml"/><Relationship Id="rId23" Type="http://schemas.openxmlformats.org/officeDocument/2006/relationships/image" Target="../media/image3782.png"/><Relationship Id="rId119" Type="http://schemas.openxmlformats.org/officeDocument/2006/relationships/image" Target="../media/image3979.png"/><Relationship Id="rId270" Type="http://schemas.openxmlformats.org/officeDocument/2006/relationships/image" Target="../media/image4052.png"/><Relationship Id="rId326" Type="http://schemas.openxmlformats.org/officeDocument/2006/relationships/image" Target="../media/image4080.png"/><Relationship Id="rId65" Type="http://schemas.openxmlformats.org/officeDocument/2006/relationships/image" Target="../media/image3953.png"/><Relationship Id="rId130" Type="http://schemas.openxmlformats.org/officeDocument/2006/relationships/image" Target="../media/image3984.png"/><Relationship Id="rId368" Type="http://schemas.openxmlformats.org/officeDocument/2006/relationships/image" Target="../media/image4101.png"/><Relationship Id="rId172" Type="http://schemas.openxmlformats.org/officeDocument/2006/relationships/customXml" Target="../ink/ink1268.xml"/><Relationship Id="rId228" Type="http://schemas.openxmlformats.org/officeDocument/2006/relationships/image" Target="../media/image4032.png"/><Relationship Id="rId281" Type="http://schemas.openxmlformats.org/officeDocument/2006/relationships/customXml" Target="../ink/ink1324.xml"/><Relationship Id="rId337" Type="http://schemas.openxmlformats.org/officeDocument/2006/relationships/customXml" Target="../ink/ink1352.xml"/><Relationship Id="rId34" Type="http://schemas.openxmlformats.org/officeDocument/2006/relationships/customXml" Target="../ink/ink1198.xml"/><Relationship Id="rId76" Type="http://schemas.openxmlformats.org/officeDocument/2006/relationships/customXml" Target="../ink/ink1219.xml"/><Relationship Id="rId141" Type="http://schemas.openxmlformats.org/officeDocument/2006/relationships/customXml" Target="../ink/ink1252.xml"/><Relationship Id="rId379" Type="http://schemas.openxmlformats.org/officeDocument/2006/relationships/customXml" Target="../ink/ink1373.xml"/><Relationship Id="rId7" Type="http://schemas.openxmlformats.org/officeDocument/2006/relationships/image" Target="../media/image3926.png"/><Relationship Id="rId183" Type="http://schemas.openxmlformats.org/officeDocument/2006/relationships/image" Target="../media/image4010.png"/><Relationship Id="rId239" Type="http://schemas.openxmlformats.org/officeDocument/2006/relationships/image" Target="../media/image4037.png"/><Relationship Id="rId390" Type="http://schemas.openxmlformats.org/officeDocument/2006/relationships/image" Target="../media/image4112.png"/><Relationship Id="rId404" Type="http://schemas.openxmlformats.org/officeDocument/2006/relationships/image" Target="../media/image4119.png"/><Relationship Id="rId250" Type="http://schemas.openxmlformats.org/officeDocument/2006/relationships/customXml" Target="../ink/ink1308.xml"/><Relationship Id="rId292" Type="http://schemas.openxmlformats.org/officeDocument/2006/relationships/image" Target="../media/image4063.png"/><Relationship Id="rId306" Type="http://schemas.openxmlformats.org/officeDocument/2006/relationships/image" Target="../media/image4070.png"/><Relationship Id="rId45" Type="http://schemas.openxmlformats.org/officeDocument/2006/relationships/image" Target="../media/image3943.png"/><Relationship Id="rId87" Type="http://schemas.openxmlformats.org/officeDocument/2006/relationships/image" Target="../media/image3964.png"/><Relationship Id="rId110" Type="http://schemas.openxmlformats.org/officeDocument/2006/relationships/customXml" Target="../ink/ink1236.xml"/><Relationship Id="rId348" Type="http://schemas.openxmlformats.org/officeDocument/2006/relationships/image" Target="../media/image4091.png"/><Relationship Id="rId152" Type="http://schemas.openxmlformats.org/officeDocument/2006/relationships/customXml" Target="../ink/ink1258.xml"/><Relationship Id="rId194" Type="http://schemas.openxmlformats.org/officeDocument/2006/relationships/customXml" Target="../ink/ink1279.xml"/><Relationship Id="rId208" Type="http://schemas.openxmlformats.org/officeDocument/2006/relationships/image" Target="../media/image4022.png"/><Relationship Id="rId415" Type="http://schemas.openxmlformats.org/officeDocument/2006/relationships/customXml" Target="../ink/ink1391.xml"/><Relationship Id="rId261" Type="http://schemas.openxmlformats.org/officeDocument/2006/relationships/customXml" Target="../ink/ink1314.xml"/><Relationship Id="rId14" Type="http://schemas.openxmlformats.org/officeDocument/2006/relationships/customXml" Target="../ink/ink1188.xml"/><Relationship Id="rId56" Type="http://schemas.openxmlformats.org/officeDocument/2006/relationships/customXml" Target="../ink/ink1209.xml"/><Relationship Id="rId317" Type="http://schemas.openxmlformats.org/officeDocument/2006/relationships/customXml" Target="../ink/ink1342.xml"/><Relationship Id="rId359" Type="http://schemas.openxmlformats.org/officeDocument/2006/relationships/customXml" Target="../ink/ink1363.xml"/><Relationship Id="rId98" Type="http://schemas.openxmlformats.org/officeDocument/2006/relationships/customXml" Target="../ink/ink1230.xml"/><Relationship Id="rId121" Type="http://schemas.openxmlformats.org/officeDocument/2006/relationships/image" Target="../media/image3980.png"/><Relationship Id="rId163" Type="http://schemas.openxmlformats.org/officeDocument/2006/relationships/image" Target="../media/image4000.png"/><Relationship Id="rId219" Type="http://schemas.openxmlformats.org/officeDocument/2006/relationships/customXml" Target="../ink/ink1292.xml"/><Relationship Id="rId370" Type="http://schemas.openxmlformats.org/officeDocument/2006/relationships/image" Target="../media/image4102.png"/><Relationship Id="rId230" Type="http://schemas.openxmlformats.org/officeDocument/2006/relationships/image" Target="../media/image4033.png"/><Relationship Id="rId25" Type="http://schemas.openxmlformats.org/officeDocument/2006/relationships/image" Target="../media/image3934.png"/><Relationship Id="rId67" Type="http://schemas.openxmlformats.org/officeDocument/2006/relationships/image" Target="../media/image3954.png"/><Relationship Id="rId272" Type="http://schemas.openxmlformats.org/officeDocument/2006/relationships/image" Target="../media/image4053.png"/><Relationship Id="rId328" Type="http://schemas.openxmlformats.org/officeDocument/2006/relationships/image" Target="../media/image4081.png"/><Relationship Id="rId132" Type="http://schemas.openxmlformats.org/officeDocument/2006/relationships/image" Target="../media/image3985.png"/><Relationship Id="rId174" Type="http://schemas.openxmlformats.org/officeDocument/2006/relationships/customXml" Target="../ink/ink1269.xml"/><Relationship Id="rId381" Type="http://schemas.openxmlformats.org/officeDocument/2006/relationships/customXml" Target="../ink/ink1374.xml"/><Relationship Id="rId241" Type="http://schemas.openxmlformats.org/officeDocument/2006/relationships/image" Target="../media/image4038.png"/><Relationship Id="rId36" Type="http://schemas.openxmlformats.org/officeDocument/2006/relationships/customXml" Target="../ink/ink1199.xml"/><Relationship Id="rId283" Type="http://schemas.openxmlformats.org/officeDocument/2006/relationships/customXml" Target="../ink/ink1325.xml"/><Relationship Id="rId339" Type="http://schemas.openxmlformats.org/officeDocument/2006/relationships/customXml" Target="../ink/ink1353.xml"/><Relationship Id="rId78" Type="http://schemas.openxmlformats.org/officeDocument/2006/relationships/customXml" Target="../ink/ink1220.xml"/><Relationship Id="rId101" Type="http://schemas.openxmlformats.org/officeDocument/2006/relationships/image" Target="../media/image3971.png"/><Relationship Id="rId143" Type="http://schemas.openxmlformats.org/officeDocument/2006/relationships/image" Target="../media/image3990.png"/><Relationship Id="rId185" Type="http://schemas.openxmlformats.org/officeDocument/2006/relationships/image" Target="../media/image4011.png"/><Relationship Id="rId350" Type="http://schemas.openxmlformats.org/officeDocument/2006/relationships/image" Target="../media/image4092.png"/><Relationship Id="rId406" Type="http://schemas.openxmlformats.org/officeDocument/2006/relationships/image" Target="../media/image4120.png"/><Relationship Id="rId9" Type="http://schemas.openxmlformats.org/officeDocument/2006/relationships/image" Target="../media/image3927.png"/><Relationship Id="rId210" Type="http://schemas.openxmlformats.org/officeDocument/2006/relationships/image" Target="../media/image4023.png"/><Relationship Id="rId392" Type="http://schemas.openxmlformats.org/officeDocument/2006/relationships/image" Target="../media/image4113.png"/><Relationship Id="rId252" Type="http://schemas.openxmlformats.org/officeDocument/2006/relationships/customXml" Target="../ink/ink1309.xml"/><Relationship Id="rId294" Type="http://schemas.openxmlformats.org/officeDocument/2006/relationships/image" Target="../media/image4064.png"/><Relationship Id="rId308" Type="http://schemas.openxmlformats.org/officeDocument/2006/relationships/image" Target="../media/image4071.png"/><Relationship Id="rId47" Type="http://schemas.openxmlformats.org/officeDocument/2006/relationships/image" Target="../media/image3944.png"/><Relationship Id="rId89" Type="http://schemas.openxmlformats.org/officeDocument/2006/relationships/image" Target="../media/image3965.png"/><Relationship Id="rId112" Type="http://schemas.openxmlformats.org/officeDocument/2006/relationships/customXml" Target="../ink/ink1237.xml"/><Relationship Id="rId154" Type="http://schemas.openxmlformats.org/officeDocument/2006/relationships/customXml" Target="../ink/ink1259.xml"/><Relationship Id="rId361" Type="http://schemas.openxmlformats.org/officeDocument/2006/relationships/customXml" Target="../ink/ink1364.xml"/><Relationship Id="rId196" Type="http://schemas.openxmlformats.org/officeDocument/2006/relationships/customXml" Target="../ink/ink1280.xml"/><Relationship Id="rId417" Type="http://schemas.openxmlformats.org/officeDocument/2006/relationships/customXml" Target="../ink/ink1392.xml"/><Relationship Id="rId16" Type="http://schemas.openxmlformats.org/officeDocument/2006/relationships/customXml" Target="../ink/ink1189.xml"/><Relationship Id="rId221" Type="http://schemas.openxmlformats.org/officeDocument/2006/relationships/customXml" Target="../ink/ink1293.xml"/><Relationship Id="rId263" Type="http://schemas.openxmlformats.org/officeDocument/2006/relationships/customXml" Target="../ink/ink1315.xml"/><Relationship Id="rId319" Type="http://schemas.openxmlformats.org/officeDocument/2006/relationships/customXml" Target="../ink/ink1343.xml"/><Relationship Id="rId58" Type="http://schemas.openxmlformats.org/officeDocument/2006/relationships/customXml" Target="../ink/ink1210.xml"/><Relationship Id="rId123" Type="http://schemas.openxmlformats.org/officeDocument/2006/relationships/customXml" Target="../ink/ink1243.xml"/><Relationship Id="rId330" Type="http://schemas.openxmlformats.org/officeDocument/2006/relationships/image" Target="../media/image4082.png"/><Relationship Id="rId165" Type="http://schemas.openxmlformats.org/officeDocument/2006/relationships/image" Target="../media/image4001.png"/><Relationship Id="rId372" Type="http://schemas.openxmlformats.org/officeDocument/2006/relationships/image" Target="../media/image4103.png"/><Relationship Id="rId232" Type="http://schemas.openxmlformats.org/officeDocument/2006/relationships/image" Target="../media/image4034.png"/><Relationship Id="rId274" Type="http://schemas.openxmlformats.org/officeDocument/2006/relationships/image" Target="../media/image4054.png"/><Relationship Id="rId27" Type="http://schemas.openxmlformats.org/officeDocument/2006/relationships/image" Target="../media/image3911.png"/><Relationship Id="rId69" Type="http://schemas.openxmlformats.org/officeDocument/2006/relationships/image" Target="../media/image3955.png"/><Relationship Id="rId134" Type="http://schemas.openxmlformats.org/officeDocument/2006/relationships/image" Target="../media/image3986.png"/><Relationship Id="rId80" Type="http://schemas.openxmlformats.org/officeDocument/2006/relationships/customXml" Target="../ink/ink1221.xml"/><Relationship Id="rId176" Type="http://schemas.openxmlformats.org/officeDocument/2006/relationships/customXml" Target="../ink/ink1270.xml"/><Relationship Id="rId341" Type="http://schemas.openxmlformats.org/officeDocument/2006/relationships/customXml" Target="../ink/ink1354.xml"/><Relationship Id="rId383" Type="http://schemas.openxmlformats.org/officeDocument/2006/relationships/customXml" Target="../ink/ink1375.xml"/><Relationship Id="rId201" Type="http://schemas.openxmlformats.org/officeDocument/2006/relationships/customXml" Target="../ink/ink1283.xml"/><Relationship Id="rId243" Type="http://schemas.openxmlformats.org/officeDocument/2006/relationships/image" Target="../media/image4039.png"/><Relationship Id="rId285" Type="http://schemas.openxmlformats.org/officeDocument/2006/relationships/customXml" Target="../ink/ink1326.xml"/><Relationship Id="rId17" Type="http://schemas.openxmlformats.org/officeDocument/2006/relationships/image" Target="../media/image3931.png"/><Relationship Id="rId38" Type="http://schemas.openxmlformats.org/officeDocument/2006/relationships/customXml" Target="../ink/ink1200.xml"/><Relationship Id="rId59" Type="http://schemas.openxmlformats.org/officeDocument/2006/relationships/image" Target="../media/image3950.png"/><Relationship Id="rId103" Type="http://schemas.openxmlformats.org/officeDocument/2006/relationships/image" Target="../media/image3972.png"/><Relationship Id="rId124" Type="http://schemas.openxmlformats.org/officeDocument/2006/relationships/image" Target="../media/image3981.png"/><Relationship Id="rId310" Type="http://schemas.openxmlformats.org/officeDocument/2006/relationships/image" Target="../media/image4072.png"/><Relationship Id="rId70" Type="http://schemas.openxmlformats.org/officeDocument/2006/relationships/customXml" Target="../ink/ink1216.xml"/><Relationship Id="rId91" Type="http://schemas.openxmlformats.org/officeDocument/2006/relationships/image" Target="../media/image3966.png"/><Relationship Id="rId145" Type="http://schemas.openxmlformats.org/officeDocument/2006/relationships/image" Target="../media/image3991.png"/><Relationship Id="rId166" Type="http://schemas.openxmlformats.org/officeDocument/2006/relationships/customXml" Target="../ink/ink1265.xml"/><Relationship Id="rId187" Type="http://schemas.openxmlformats.org/officeDocument/2006/relationships/image" Target="../media/image4012.png"/><Relationship Id="rId331" Type="http://schemas.openxmlformats.org/officeDocument/2006/relationships/customXml" Target="../ink/ink1349.xml"/><Relationship Id="rId352" Type="http://schemas.openxmlformats.org/officeDocument/2006/relationships/image" Target="../media/image4093.png"/><Relationship Id="rId373" Type="http://schemas.openxmlformats.org/officeDocument/2006/relationships/customXml" Target="../ink/ink1370.xml"/><Relationship Id="rId394" Type="http://schemas.openxmlformats.org/officeDocument/2006/relationships/image" Target="../media/image4114.png"/><Relationship Id="rId408" Type="http://schemas.openxmlformats.org/officeDocument/2006/relationships/image" Target="../media/image412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024.png"/><Relationship Id="rId233" Type="http://schemas.openxmlformats.org/officeDocument/2006/relationships/customXml" Target="../ink/ink1299.xml"/><Relationship Id="rId254" Type="http://schemas.openxmlformats.org/officeDocument/2006/relationships/image" Target="../media/image4044.png"/><Relationship Id="rId28" Type="http://schemas.openxmlformats.org/officeDocument/2006/relationships/customXml" Target="../ink/ink1195.xml"/><Relationship Id="rId49" Type="http://schemas.openxmlformats.org/officeDocument/2006/relationships/image" Target="../media/image3945.png"/><Relationship Id="rId114" Type="http://schemas.openxmlformats.org/officeDocument/2006/relationships/customXml" Target="../ink/ink1238.xml"/><Relationship Id="rId275" Type="http://schemas.openxmlformats.org/officeDocument/2006/relationships/customXml" Target="../ink/ink1321.xml"/><Relationship Id="rId296" Type="http://schemas.openxmlformats.org/officeDocument/2006/relationships/image" Target="../media/image4065.png"/><Relationship Id="rId300" Type="http://schemas.openxmlformats.org/officeDocument/2006/relationships/image" Target="../media/image4067.png"/><Relationship Id="rId60" Type="http://schemas.openxmlformats.org/officeDocument/2006/relationships/customXml" Target="../ink/ink1211.xml"/><Relationship Id="rId81" Type="http://schemas.openxmlformats.org/officeDocument/2006/relationships/image" Target="../media/image3961.png"/><Relationship Id="rId135" Type="http://schemas.openxmlformats.org/officeDocument/2006/relationships/customXml" Target="../ink/ink1249.xml"/><Relationship Id="rId156" Type="http://schemas.openxmlformats.org/officeDocument/2006/relationships/customXml" Target="../ink/ink1260.xml"/><Relationship Id="rId177" Type="http://schemas.openxmlformats.org/officeDocument/2006/relationships/image" Target="../media/image4007.png"/><Relationship Id="rId198" Type="http://schemas.openxmlformats.org/officeDocument/2006/relationships/customXml" Target="../ink/ink1281.xml"/><Relationship Id="rId321" Type="http://schemas.openxmlformats.org/officeDocument/2006/relationships/customXml" Target="../ink/ink1344.xml"/><Relationship Id="rId342" Type="http://schemas.openxmlformats.org/officeDocument/2006/relationships/image" Target="../media/image4088.png"/><Relationship Id="rId363" Type="http://schemas.openxmlformats.org/officeDocument/2006/relationships/customXml" Target="../ink/ink1365.xml"/><Relationship Id="rId384" Type="http://schemas.openxmlformats.org/officeDocument/2006/relationships/image" Target="../media/image4109.png"/><Relationship Id="rId419" Type="http://schemas.openxmlformats.org/officeDocument/2006/relationships/customXml" Target="../ink/ink1393.xml"/><Relationship Id="rId202" Type="http://schemas.openxmlformats.org/officeDocument/2006/relationships/image" Target="../media/image4019.png"/><Relationship Id="rId223" Type="http://schemas.openxmlformats.org/officeDocument/2006/relationships/customXml" Target="../ink/ink1294.xml"/><Relationship Id="rId244" Type="http://schemas.openxmlformats.org/officeDocument/2006/relationships/customXml" Target="../ink/ink1305.xml"/><Relationship Id="rId18" Type="http://schemas.openxmlformats.org/officeDocument/2006/relationships/customXml" Target="../ink/ink1190.xml"/><Relationship Id="rId39" Type="http://schemas.openxmlformats.org/officeDocument/2006/relationships/image" Target="../media/image3940.png"/><Relationship Id="rId265" Type="http://schemas.openxmlformats.org/officeDocument/2006/relationships/customXml" Target="../ink/ink1316.xml"/><Relationship Id="rId286" Type="http://schemas.openxmlformats.org/officeDocument/2006/relationships/image" Target="../media/image4060.png"/><Relationship Id="rId50" Type="http://schemas.openxmlformats.org/officeDocument/2006/relationships/customXml" Target="../ink/ink1206.xml"/><Relationship Id="rId104" Type="http://schemas.openxmlformats.org/officeDocument/2006/relationships/customXml" Target="../ink/ink1233.xml"/><Relationship Id="rId125" Type="http://schemas.openxmlformats.org/officeDocument/2006/relationships/customXml" Target="../ink/ink1244.xml"/><Relationship Id="rId146" Type="http://schemas.openxmlformats.org/officeDocument/2006/relationships/customXml" Target="../ink/ink1255.xml"/><Relationship Id="rId167" Type="http://schemas.openxmlformats.org/officeDocument/2006/relationships/image" Target="../media/image4002.png"/><Relationship Id="rId188" Type="http://schemas.openxmlformats.org/officeDocument/2006/relationships/customXml" Target="../ink/ink1276.xml"/><Relationship Id="rId311" Type="http://schemas.openxmlformats.org/officeDocument/2006/relationships/customXml" Target="../ink/ink1339.xml"/><Relationship Id="rId332" Type="http://schemas.openxmlformats.org/officeDocument/2006/relationships/image" Target="../media/image4083.png"/><Relationship Id="rId353" Type="http://schemas.openxmlformats.org/officeDocument/2006/relationships/customXml" Target="../ink/ink1360.xml"/><Relationship Id="rId374" Type="http://schemas.openxmlformats.org/officeDocument/2006/relationships/image" Target="../media/image4104.png"/><Relationship Id="rId395" Type="http://schemas.openxmlformats.org/officeDocument/2006/relationships/customXml" Target="../ink/ink1381.xml"/><Relationship Id="rId409" Type="http://schemas.openxmlformats.org/officeDocument/2006/relationships/customXml" Target="../ink/ink1388.xml"/><Relationship Id="rId71" Type="http://schemas.openxmlformats.org/officeDocument/2006/relationships/image" Target="../media/image3956.png"/><Relationship Id="rId92" Type="http://schemas.openxmlformats.org/officeDocument/2006/relationships/customXml" Target="../ink/ink1227.xml"/><Relationship Id="rId213" Type="http://schemas.openxmlformats.org/officeDocument/2006/relationships/customXml" Target="../ink/ink1289.xml"/><Relationship Id="rId234" Type="http://schemas.openxmlformats.org/officeDocument/2006/relationships/customXml" Target="../ink/ink1300.xml"/><Relationship Id="rId420" Type="http://schemas.openxmlformats.org/officeDocument/2006/relationships/image" Target="../media/image4127.png"/><Relationship Id="rId2" Type="http://schemas.openxmlformats.org/officeDocument/2006/relationships/customXml" Target="../ink/ink1182.xml"/><Relationship Id="rId29" Type="http://schemas.openxmlformats.org/officeDocument/2006/relationships/image" Target="../media/image3935.png"/><Relationship Id="rId255" Type="http://schemas.openxmlformats.org/officeDocument/2006/relationships/customXml" Target="../ink/ink1311.xml"/><Relationship Id="rId276" Type="http://schemas.openxmlformats.org/officeDocument/2006/relationships/image" Target="../media/image4055.png"/><Relationship Id="rId297" Type="http://schemas.openxmlformats.org/officeDocument/2006/relationships/customXml" Target="../ink/ink1332.xml"/><Relationship Id="rId40" Type="http://schemas.openxmlformats.org/officeDocument/2006/relationships/customXml" Target="../ink/ink1201.xml"/><Relationship Id="rId115" Type="http://schemas.openxmlformats.org/officeDocument/2006/relationships/image" Target="../media/image3977.png"/><Relationship Id="rId136" Type="http://schemas.openxmlformats.org/officeDocument/2006/relationships/image" Target="../media/image3987.png"/><Relationship Id="rId157" Type="http://schemas.openxmlformats.org/officeDocument/2006/relationships/image" Target="../media/image3997.png"/><Relationship Id="rId178" Type="http://schemas.openxmlformats.org/officeDocument/2006/relationships/customXml" Target="../ink/ink1271.xml"/><Relationship Id="rId301" Type="http://schemas.openxmlformats.org/officeDocument/2006/relationships/customXml" Target="../ink/ink1334.xml"/><Relationship Id="rId322" Type="http://schemas.openxmlformats.org/officeDocument/2006/relationships/image" Target="../media/image4078.png"/><Relationship Id="rId343" Type="http://schemas.openxmlformats.org/officeDocument/2006/relationships/customXml" Target="../ink/ink1355.xml"/><Relationship Id="rId364" Type="http://schemas.openxmlformats.org/officeDocument/2006/relationships/image" Target="../media/image4099.png"/><Relationship Id="rId61" Type="http://schemas.openxmlformats.org/officeDocument/2006/relationships/image" Target="../media/image3951.png"/><Relationship Id="rId82" Type="http://schemas.openxmlformats.org/officeDocument/2006/relationships/customXml" Target="../ink/ink1222.xml"/><Relationship Id="rId199" Type="http://schemas.openxmlformats.org/officeDocument/2006/relationships/customXml" Target="../ink/ink1282.xml"/><Relationship Id="rId203" Type="http://schemas.openxmlformats.org/officeDocument/2006/relationships/customXml" Target="../ink/ink1284.xml"/><Relationship Id="rId385" Type="http://schemas.openxmlformats.org/officeDocument/2006/relationships/customXml" Target="../ink/ink1376.xml"/><Relationship Id="rId19" Type="http://schemas.openxmlformats.org/officeDocument/2006/relationships/image" Target="../media/image3932.png"/><Relationship Id="rId224" Type="http://schemas.openxmlformats.org/officeDocument/2006/relationships/image" Target="../media/image4030.png"/><Relationship Id="rId245" Type="http://schemas.openxmlformats.org/officeDocument/2006/relationships/image" Target="../media/image4040.png"/><Relationship Id="rId266" Type="http://schemas.openxmlformats.org/officeDocument/2006/relationships/image" Target="../media/image4050.png"/><Relationship Id="rId287" Type="http://schemas.openxmlformats.org/officeDocument/2006/relationships/customXml" Target="../ink/ink1327.xml"/><Relationship Id="rId410" Type="http://schemas.openxmlformats.org/officeDocument/2006/relationships/image" Target="../media/image4122.png"/><Relationship Id="rId30" Type="http://schemas.openxmlformats.org/officeDocument/2006/relationships/customXml" Target="../ink/ink1196.xml"/><Relationship Id="rId105" Type="http://schemas.openxmlformats.org/officeDocument/2006/relationships/image" Target="../media/image3973.png"/><Relationship Id="rId126" Type="http://schemas.openxmlformats.org/officeDocument/2006/relationships/image" Target="../media/image3982.png"/><Relationship Id="rId147" Type="http://schemas.openxmlformats.org/officeDocument/2006/relationships/image" Target="../media/image3992.png"/><Relationship Id="rId168" Type="http://schemas.openxmlformats.org/officeDocument/2006/relationships/customXml" Target="../ink/ink1266.xml"/><Relationship Id="rId312" Type="http://schemas.openxmlformats.org/officeDocument/2006/relationships/image" Target="../media/image4073.png"/><Relationship Id="rId333" Type="http://schemas.openxmlformats.org/officeDocument/2006/relationships/customXml" Target="../ink/ink1350.xml"/><Relationship Id="rId354" Type="http://schemas.openxmlformats.org/officeDocument/2006/relationships/image" Target="../media/image4094.png"/><Relationship Id="rId51" Type="http://schemas.openxmlformats.org/officeDocument/2006/relationships/image" Target="../media/image3946.png"/><Relationship Id="rId72" Type="http://schemas.openxmlformats.org/officeDocument/2006/relationships/customXml" Target="../ink/ink1217.xml"/><Relationship Id="rId93" Type="http://schemas.openxmlformats.org/officeDocument/2006/relationships/image" Target="../media/image3967.png"/><Relationship Id="rId189" Type="http://schemas.openxmlformats.org/officeDocument/2006/relationships/image" Target="../media/image4013.png"/><Relationship Id="rId375" Type="http://schemas.openxmlformats.org/officeDocument/2006/relationships/customXml" Target="../ink/ink1371.xml"/><Relationship Id="rId396" Type="http://schemas.openxmlformats.org/officeDocument/2006/relationships/image" Target="../media/image4115.png"/><Relationship Id="rId3" Type="http://schemas.openxmlformats.org/officeDocument/2006/relationships/image" Target="../media/image3924.png"/><Relationship Id="rId214" Type="http://schemas.openxmlformats.org/officeDocument/2006/relationships/image" Target="../media/image4025.png"/><Relationship Id="rId235" Type="http://schemas.openxmlformats.org/officeDocument/2006/relationships/image" Target="../media/image4035.png"/><Relationship Id="rId256" Type="http://schemas.openxmlformats.org/officeDocument/2006/relationships/image" Target="../media/image4045.png"/><Relationship Id="rId277" Type="http://schemas.openxmlformats.org/officeDocument/2006/relationships/customXml" Target="../ink/ink1322.xml"/><Relationship Id="rId298" Type="http://schemas.openxmlformats.org/officeDocument/2006/relationships/image" Target="../media/image4066.png"/><Relationship Id="rId400" Type="http://schemas.openxmlformats.org/officeDocument/2006/relationships/image" Target="../media/image4117.png"/><Relationship Id="rId421" Type="http://schemas.openxmlformats.org/officeDocument/2006/relationships/customXml" Target="../ink/ink1394.xml"/><Relationship Id="rId116" Type="http://schemas.openxmlformats.org/officeDocument/2006/relationships/customXml" Target="../ink/ink1239.xml"/><Relationship Id="rId137" Type="http://schemas.openxmlformats.org/officeDocument/2006/relationships/customXml" Target="../ink/ink1250.xml"/><Relationship Id="rId158" Type="http://schemas.openxmlformats.org/officeDocument/2006/relationships/customXml" Target="../ink/ink1261.xml"/><Relationship Id="rId302" Type="http://schemas.openxmlformats.org/officeDocument/2006/relationships/image" Target="../media/image4068.png"/><Relationship Id="rId323" Type="http://schemas.openxmlformats.org/officeDocument/2006/relationships/customXml" Target="../ink/ink1345.xml"/><Relationship Id="rId344" Type="http://schemas.openxmlformats.org/officeDocument/2006/relationships/image" Target="../media/image4089.png"/><Relationship Id="rId20" Type="http://schemas.openxmlformats.org/officeDocument/2006/relationships/customXml" Target="../ink/ink1191.xml"/><Relationship Id="rId41" Type="http://schemas.openxmlformats.org/officeDocument/2006/relationships/image" Target="../media/image3941.png"/><Relationship Id="rId62" Type="http://schemas.openxmlformats.org/officeDocument/2006/relationships/customXml" Target="../ink/ink1212.xml"/><Relationship Id="rId83" Type="http://schemas.openxmlformats.org/officeDocument/2006/relationships/image" Target="../media/image3962.png"/><Relationship Id="rId179" Type="http://schemas.openxmlformats.org/officeDocument/2006/relationships/image" Target="../media/image4008.png"/><Relationship Id="rId365" Type="http://schemas.openxmlformats.org/officeDocument/2006/relationships/customXml" Target="../ink/ink1366.xml"/><Relationship Id="rId386" Type="http://schemas.openxmlformats.org/officeDocument/2006/relationships/image" Target="../media/image4110.png"/><Relationship Id="rId190" Type="http://schemas.openxmlformats.org/officeDocument/2006/relationships/customXml" Target="../ink/ink1277.xml"/><Relationship Id="rId204" Type="http://schemas.openxmlformats.org/officeDocument/2006/relationships/image" Target="../media/image4020.png"/><Relationship Id="rId225" Type="http://schemas.openxmlformats.org/officeDocument/2006/relationships/customXml" Target="../ink/ink1295.xml"/><Relationship Id="rId246" Type="http://schemas.openxmlformats.org/officeDocument/2006/relationships/customXml" Target="../ink/ink1306.xml"/><Relationship Id="rId267" Type="http://schemas.openxmlformats.org/officeDocument/2006/relationships/customXml" Target="../ink/ink1317.xml"/><Relationship Id="rId288" Type="http://schemas.openxmlformats.org/officeDocument/2006/relationships/image" Target="../media/image4061.png"/><Relationship Id="rId411" Type="http://schemas.openxmlformats.org/officeDocument/2006/relationships/customXml" Target="../ink/ink1389.xml"/><Relationship Id="rId106" Type="http://schemas.openxmlformats.org/officeDocument/2006/relationships/customXml" Target="../ink/ink1234.xml"/><Relationship Id="rId127" Type="http://schemas.openxmlformats.org/officeDocument/2006/relationships/customXml" Target="../ink/ink1245.xml"/><Relationship Id="rId313" Type="http://schemas.openxmlformats.org/officeDocument/2006/relationships/customXml" Target="../ink/ink1340.xml"/><Relationship Id="rId10" Type="http://schemas.openxmlformats.org/officeDocument/2006/relationships/customXml" Target="../ink/ink1186.xml"/><Relationship Id="rId31" Type="http://schemas.openxmlformats.org/officeDocument/2006/relationships/image" Target="../media/image3936.png"/><Relationship Id="rId52" Type="http://schemas.openxmlformats.org/officeDocument/2006/relationships/customXml" Target="../ink/ink1207.xml"/><Relationship Id="rId73" Type="http://schemas.openxmlformats.org/officeDocument/2006/relationships/image" Target="../media/image3957.png"/><Relationship Id="rId94" Type="http://schemas.openxmlformats.org/officeDocument/2006/relationships/customXml" Target="../ink/ink1228.xml"/><Relationship Id="rId148" Type="http://schemas.openxmlformats.org/officeDocument/2006/relationships/customXml" Target="../ink/ink1256.xml"/><Relationship Id="rId169" Type="http://schemas.openxmlformats.org/officeDocument/2006/relationships/image" Target="../media/image4003.png"/><Relationship Id="rId334" Type="http://schemas.openxmlformats.org/officeDocument/2006/relationships/image" Target="../media/image4084.png"/><Relationship Id="rId355" Type="http://schemas.openxmlformats.org/officeDocument/2006/relationships/customXml" Target="../ink/ink1361.xml"/><Relationship Id="rId376" Type="http://schemas.openxmlformats.org/officeDocument/2006/relationships/image" Target="../media/image4105.png"/><Relationship Id="rId397" Type="http://schemas.openxmlformats.org/officeDocument/2006/relationships/customXml" Target="../ink/ink1382.xml"/><Relationship Id="rId4" Type="http://schemas.openxmlformats.org/officeDocument/2006/relationships/customXml" Target="../ink/ink1183.xml"/><Relationship Id="rId180" Type="http://schemas.openxmlformats.org/officeDocument/2006/relationships/customXml" Target="../ink/ink1272.xml"/><Relationship Id="rId215" Type="http://schemas.openxmlformats.org/officeDocument/2006/relationships/customXml" Target="../ink/ink1290.xml"/><Relationship Id="rId236" Type="http://schemas.openxmlformats.org/officeDocument/2006/relationships/customXml" Target="../ink/ink1301.xml"/><Relationship Id="rId257" Type="http://schemas.openxmlformats.org/officeDocument/2006/relationships/customXml" Target="../ink/ink1312.xml"/><Relationship Id="rId278" Type="http://schemas.openxmlformats.org/officeDocument/2006/relationships/image" Target="../media/image4056.png"/><Relationship Id="rId401" Type="http://schemas.openxmlformats.org/officeDocument/2006/relationships/customXml" Target="../ink/ink1384.xml"/><Relationship Id="rId422" Type="http://schemas.openxmlformats.org/officeDocument/2006/relationships/image" Target="../media/image4128.png"/><Relationship Id="rId303" Type="http://schemas.openxmlformats.org/officeDocument/2006/relationships/customXml" Target="../ink/ink1335.xml"/><Relationship Id="rId42" Type="http://schemas.openxmlformats.org/officeDocument/2006/relationships/customXml" Target="../ink/ink1202.xml"/><Relationship Id="rId84" Type="http://schemas.openxmlformats.org/officeDocument/2006/relationships/customXml" Target="../ink/ink1223.xml"/><Relationship Id="rId138" Type="http://schemas.openxmlformats.org/officeDocument/2006/relationships/image" Target="../media/image3988.png"/><Relationship Id="rId345" Type="http://schemas.openxmlformats.org/officeDocument/2006/relationships/customXml" Target="../ink/ink1356.xml"/><Relationship Id="rId387" Type="http://schemas.openxmlformats.org/officeDocument/2006/relationships/customXml" Target="../ink/ink1377.xml"/><Relationship Id="rId191" Type="http://schemas.openxmlformats.org/officeDocument/2006/relationships/image" Target="../media/image4014.png"/><Relationship Id="rId205" Type="http://schemas.openxmlformats.org/officeDocument/2006/relationships/customXml" Target="../ink/ink1285.xml"/><Relationship Id="rId247" Type="http://schemas.openxmlformats.org/officeDocument/2006/relationships/image" Target="../media/image4041.png"/><Relationship Id="rId412" Type="http://schemas.openxmlformats.org/officeDocument/2006/relationships/image" Target="../media/image4123.png"/><Relationship Id="rId107" Type="http://schemas.openxmlformats.org/officeDocument/2006/relationships/image" Target="../media/image3974.png"/><Relationship Id="rId289" Type="http://schemas.openxmlformats.org/officeDocument/2006/relationships/customXml" Target="../ink/ink1328.xml"/><Relationship Id="rId11" Type="http://schemas.openxmlformats.org/officeDocument/2006/relationships/image" Target="../media/image3928.png"/><Relationship Id="rId53" Type="http://schemas.openxmlformats.org/officeDocument/2006/relationships/image" Target="../media/image3947.png"/><Relationship Id="rId149" Type="http://schemas.openxmlformats.org/officeDocument/2006/relationships/image" Target="../media/image3993.png"/><Relationship Id="rId314" Type="http://schemas.openxmlformats.org/officeDocument/2006/relationships/image" Target="../media/image4074.png"/><Relationship Id="rId356" Type="http://schemas.openxmlformats.org/officeDocument/2006/relationships/image" Target="../media/image4095.png"/><Relationship Id="rId398" Type="http://schemas.openxmlformats.org/officeDocument/2006/relationships/image" Target="../media/image4116.png"/><Relationship Id="rId95" Type="http://schemas.openxmlformats.org/officeDocument/2006/relationships/image" Target="../media/image3968.png"/><Relationship Id="rId160" Type="http://schemas.openxmlformats.org/officeDocument/2006/relationships/customXml" Target="../ink/ink1262.xml"/><Relationship Id="rId216" Type="http://schemas.openxmlformats.org/officeDocument/2006/relationships/image" Target="../media/image4026.png"/><Relationship Id="rId258" Type="http://schemas.openxmlformats.org/officeDocument/2006/relationships/image" Target="../media/image4046.png"/><Relationship Id="rId22" Type="http://schemas.openxmlformats.org/officeDocument/2006/relationships/customXml" Target="../ink/ink1192.xml"/><Relationship Id="rId64" Type="http://schemas.openxmlformats.org/officeDocument/2006/relationships/customXml" Target="../ink/ink1213.xml"/><Relationship Id="rId118" Type="http://schemas.openxmlformats.org/officeDocument/2006/relationships/customXml" Target="../ink/ink1240.xml"/><Relationship Id="rId325" Type="http://schemas.openxmlformats.org/officeDocument/2006/relationships/customXml" Target="../ink/ink1346.xml"/><Relationship Id="rId367" Type="http://schemas.openxmlformats.org/officeDocument/2006/relationships/customXml" Target="../ink/ink1367.xml"/><Relationship Id="rId171" Type="http://schemas.openxmlformats.org/officeDocument/2006/relationships/image" Target="../media/image4004.png"/><Relationship Id="rId227" Type="http://schemas.openxmlformats.org/officeDocument/2006/relationships/customXml" Target="../ink/ink1296.xml"/><Relationship Id="rId269" Type="http://schemas.openxmlformats.org/officeDocument/2006/relationships/customXml" Target="../ink/ink1318.xml"/><Relationship Id="rId33" Type="http://schemas.openxmlformats.org/officeDocument/2006/relationships/image" Target="../media/image3937.png"/><Relationship Id="rId129" Type="http://schemas.openxmlformats.org/officeDocument/2006/relationships/customXml" Target="../ink/ink1246.xml"/><Relationship Id="rId280" Type="http://schemas.openxmlformats.org/officeDocument/2006/relationships/image" Target="../media/image4057.png"/><Relationship Id="rId336" Type="http://schemas.openxmlformats.org/officeDocument/2006/relationships/image" Target="../media/image4085.png"/><Relationship Id="rId75" Type="http://schemas.openxmlformats.org/officeDocument/2006/relationships/image" Target="../media/image3958.png"/><Relationship Id="rId140" Type="http://schemas.openxmlformats.org/officeDocument/2006/relationships/image" Target="../media/image3989.png"/><Relationship Id="rId182" Type="http://schemas.openxmlformats.org/officeDocument/2006/relationships/customXml" Target="../ink/ink1273.xml"/><Relationship Id="rId378" Type="http://schemas.openxmlformats.org/officeDocument/2006/relationships/image" Target="../media/image4106.png"/><Relationship Id="rId403" Type="http://schemas.openxmlformats.org/officeDocument/2006/relationships/customXml" Target="../ink/ink1385.xml"/><Relationship Id="rId6" Type="http://schemas.openxmlformats.org/officeDocument/2006/relationships/customXml" Target="../ink/ink1184.xml"/><Relationship Id="rId238" Type="http://schemas.openxmlformats.org/officeDocument/2006/relationships/customXml" Target="../ink/ink1302.xml"/><Relationship Id="rId291" Type="http://schemas.openxmlformats.org/officeDocument/2006/relationships/customXml" Target="../ink/ink1329.xml"/><Relationship Id="rId305" Type="http://schemas.openxmlformats.org/officeDocument/2006/relationships/customXml" Target="../ink/ink1336.xml"/><Relationship Id="rId347" Type="http://schemas.openxmlformats.org/officeDocument/2006/relationships/customXml" Target="../ink/ink1357.xml"/><Relationship Id="rId44" Type="http://schemas.openxmlformats.org/officeDocument/2006/relationships/customXml" Target="../ink/ink1203.xml"/><Relationship Id="rId86" Type="http://schemas.openxmlformats.org/officeDocument/2006/relationships/customXml" Target="../ink/ink1224.xml"/><Relationship Id="rId151" Type="http://schemas.openxmlformats.org/officeDocument/2006/relationships/image" Target="../media/image3994.png"/><Relationship Id="rId389" Type="http://schemas.openxmlformats.org/officeDocument/2006/relationships/customXml" Target="../ink/ink1378.xml"/><Relationship Id="rId193" Type="http://schemas.openxmlformats.org/officeDocument/2006/relationships/image" Target="../media/image4015.png"/><Relationship Id="rId207" Type="http://schemas.openxmlformats.org/officeDocument/2006/relationships/customXml" Target="../ink/ink1286.xml"/><Relationship Id="rId249" Type="http://schemas.openxmlformats.org/officeDocument/2006/relationships/image" Target="../media/image4042.png"/><Relationship Id="rId414" Type="http://schemas.openxmlformats.org/officeDocument/2006/relationships/image" Target="../media/image4124.png"/><Relationship Id="rId13" Type="http://schemas.openxmlformats.org/officeDocument/2006/relationships/image" Target="../media/image3929.png"/><Relationship Id="rId109" Type="http://schemas.openxmlformats.org/officeDocument/2006/relationships/image" Target="../media/image3279.png"/><Relationship Id="rId260" Type="http://schemas.openxmlformats.org/officeDocument/2006/relationships/image" Target="../media/image4047.png"/><Relationship Id="rId316" Type="http://schemas.openxmlformats.org/officeDocument/2006/relationships/image" Target="../media/image4075.png"/><Relationship Id="rId55" Type="http://schemas.openxmlformats.org/officeDocument/2006/relationships/image" Target="../media/image3948.png"/><Relationship Id="rId97" Type="http://schemas.openxmlformats.org/officeDocument/2006/relationships/image" Target="../media/image3969.png"/><Relationship Id="rId120" Type="http://schemas.openxmlformats.org/officeDocument/2006/relationships/customXml" Target="../ink/ink1241.xml"/><Relationship Id="rId358" Type="http://schemas.openxmlformats.org/officeDocument/2006/relationships/image" Target="../media/image4096.png"/><Relationship Id="rId162" Type="http://schemas.openxmlformats.org/officeDocument/2006/relationships/customXml" Target="../ink/ink1263.xml"/><Relationship Id="rId218" Type="http://schemas.openxmlformats.org/officeDocument/2006/relationships/image" Target="../media/image4027.png"/><Relationship Id="rId271" Type="http://schemas.openxmlformats.org/officeDocument/2006/relationships/customXml" Target="../ink/ink1319.xml"/><Relationship Id="rId24" Type="http://schemas.openxmlformats.org/officeDocument/2006/relationships/customXml" Target="../ink/ink1193.xml"/><Relationship Id="rId66" Type="http://schemas.openxmlformats.org/officeDocument/2006/relationships/customXml" Target="../ink/ink1214.xml"/><Relationship Id="rId131" Type="http://schemas.openxmlformats.org/officeDocument/2006/relationships/customXml" Target="../ink/ink1247.xml"/><Relationship Id="rId327" Type="http://schemas.openxmlformats.org/officeDocument/2006/relationships/customXml" Target="../ink/ink1347.xml"/><Relationship Id="rId369" Type="http://schemas.openxmlformats.org/officeDocument/2006/relationships/customXml" Target="../ink/ink1368.xml"/><Relationship Id="rId173" Type="http://schemas.openxmlformats.org/officeDocument/2006/relationships/image" Target="../media/image4005.png"/><Relationship Id="rId229" Type="http://schemas.openxmlformats.org/officeDocument/2006/relationships/customXml" Target="../ink/ink1297.xml"/><Relationship Id="rId380" Type="http://schemas.openxmlformats.org/officeDocument/2006/relationships/image" Target="../media/image4107.png"/><Relationship Id="rId240" Type="http://schemas.openxmlformats.org/officeDocument/2006/relationships/customXml" Target="../ink/ink1303.xml"/><Relationship Id="rId35" Type="http://schemas.openxmlformats.org/officeDocument/2006/relationships/image" Target="../media/image3938.png"/><Relationship Id="rId77" Type="http://schemas.openxmlformats.org/officeDocument/2006/relationships/image" Target="../media/image3959.png"/><Relationship Id="rId100" Type="http://schemas.openxmlformats.org/officeDocument/2006/relationships/customXml" Target="../ink/ink1231.xml"/><Relationship Id="rId282" Type="http://schemas.openxmlformats.org/officeDocument/2006/relationships/image" Target="../media/image4058.png"/><Relationship Id="rId338" Type="http://schemas.openxmlformats.org/officeDocument/2006/relationships/image" Target="../media/image4086.png"/><Relationship Id="rId8" Type="http://schemas.openxmlformats.org/officeDocument/2006/relationships/customXml" Target="../ink/ink1185.xml"/><Relationship Id="rId142" Type="http://schemas.openxmlformats.org/officeDocument/2006/relationships/customXml" Target="../ink/ink1253.xml"/><Relationship Id="rId184" Type="http://schemas.openxmlformats.org/officeDocument/2006/relationships/customXml" Target="../ink/ink1274.xml"/><Relationship Id="rId391" Type="http://schemas.openxmlformats.org/officeDocument/2006/relationships/customXml" Target="../ink/ink1379.xml"/><Relationship Id="rId405" Type="http://schemas.openxmlformats.org/officeDocument/2006/relationships/customXml" Target="../ink/ink1386.xml"/><Relationship Id="rId251" Type="http://schemas.openxmlformats.org/officeDocument/2006/relationships/image" Target="../media/image4043.png"/><Relationship Id="rId46" Type="http://schemas.openxmlformats.org/officeDocument/2006/relationships/customXml" Target="../ink/ink1204.xml"/><Relationship Id="rId293" Type="http://schemas.openxmlformats.org/officeDocument/2006/relationships/customXml" Target="../ink/ink1330.xml"/><Relationship Id="rId307" Type="http://schemas.openxmlformats.org/officeDocument/2006/relationships/customXml" Target="../ink/ink1337.xml"/><Relationship Id="rId349" Type="http://schemas.openxmlformats.org/officeDocument/2006/relationships/customXml" Target="../ink/ink1358.xml"/><Relationship Id="rId88" Type="http://schemas.openxmlformats.org/officeDocument/2006/relationships/customXml" Target="../ink/ink1225.xml"/><Relationship Id="rId111" Type="http://schemas.openxmlformats.org/officeDocument/2006/relationships/image" Target="../media/image3975.png"/><Relationship Id="rId153" Type="http://schemas.openxmlformats.org/officeDocument/2006/relationships/image" Target="../media/image3995.png"/><Relationship Id="rId195" Type="http://schemas.openxmlformats.org/officeDocument/2006/relationships/image" Target="../media/image4016.png"/><Relationship Id="rId209" Type="http://schemas.openxmlformats.org/officeDocument/2006/relationships/customXml" Target="../ink/ink1287.xml"/><Relationship Id="rId360" Type="http://schemas.openxmlformats.org/officeDocument/2006/relationships/image" Target="../media/image4097.png"/><Relationship Id="rId416" Type="http://schemas.openxmlformats.org/officeDocument/2006/relationships/image" Target="../media/image4125.png"/><Relationship Id="rId220" Type="http://schemas.openxmlformats.org/officeDocument/2006/relationships/image" Target="../media/image4028.png"/><Relationship Id="rId15" Type="http://schemas.openxmlformats.org/officeDocument/2006/relationships/image" Target="../media/image3930.png"/><Relationship Id="rId57" Type="http://schemas.openxmlformats.org/officeDocument/2006/relationships/image" Target="../media/image3949.png"/><Relationship Id="rId262" Type="http://schemas.openxmlformats.org/officeDocument/2006/relationships/image" Target="../media/image4048.png"/><Relationship Id="rId318" Type="http://schemas.openxmlformats.org/officeDocument/2006/relationships/image" Target="../media/image4076.png"/><Relationship Id="rId99" Type="http://schemas.openxmlformats.org/officeDocument/2006/relationships/image" Target="../media/image3970.png"/><Relationship Id="rId122" Type="http://schemas.openxmlformats.org/officeDocument/2006/relationships/customXml" Target="../ink/ink1242.xml"/><Relationship Id="rId164" Type="http://schemas.openxmlformats.org/officeDocument/2006/relationships/customXml" Target="../ink/ink1264.xml"/><Relationship Id="rId371" Type="http://schemas.openxmlformats.org/officeDocument/2006/relationships/customXml" Target="../ink/ink1369.xml"/><Relationship Id="rId26" Type="http://schemas.openxmlformats.org/officeDocument/2006/relationships/customXml" Target="../ink/ink1194.xml"/><Relationship Id="rId231" Type="http://schemas.openxmlformats.org/officeDocument/2006/relationships/customXml" Target="../ink/ink1298.xml"/><Relationship Id="rId273" Type="http://schemas.openxmlformats.org/officeDocument/2006/relationships/customXml" Target="../ink/ink1320.xml"/><Relationship Id="rId329" Type="http://schemas.openxmlformats.org/officeDocument/2006/relationships/customXml" Target="../ink/ink1348.xml"/><Relationship Id="rId68" Type="http://schemas.openxmlformats.org/officeDocument/2006/relationships/customXml" Target="../ink/ink1215.xml"/><Relationship Id="rId133" Type="http://schemas.openxmlformats.org/officeDocument/2006/relationships/customXml" Target="../ink/ink1248.xml"/><Relationship Id="rId175" Type="http://schemas.openxmlformats.org/officeDocument/2006/relationships/image" Target="../media/image4006.png"/><Relationship Id="rId340" Type="http://schemas.openxmlformats.org/officeDocument/2006/relationships/image" Target="../media/image4087.png"/><Relationship Id="rId200" Type="http://schemas.openxmlformats.org/officeDocument/2006/relationships/image" Target="../media/image4018.png"/><Relationship Id="rId382" Type="http://schemas.openxmlformats.org/officeDocument/2006/relationships/image" Target="../media/image4108.png"/><Relationship Id="rId242" Type="http://schemas.openxmlformats.org/officeDocument/2006/relationships/customXml" Target="../ink/ink1304.xml"/><Relationship Id="rId284" Type="http://schemas.openxmlformats.org/officeDocument/2006/relationships/image" Target="../media/image4059.png"/><Relationship Id="rId37" Type="http://schemas.openxmlformats.org/officeDocument/2006/relationships/image" Target="../media/image3939.png"/><Relationship Id="rId79" Type="http://schemas.openxmlformats.org/officeDocument/2006/relationships/image" Target="../media/image3960.png"/><Relationship Id="rId102" Type="http://schemas.openxmlformats.org/officeDocument/2006/relationships/customXml" Target="../ink/ink1232.xml"/><Relationship Id="rId144" Type="http://schemas.openxmlformats.org/officeDocument/2006/relationships/customXml" Target="../ink/ink1254.xml"/><Relationship Id="rId90" Type="http://schemas.openxmlformats.org/officeDocument/2006/relationships/customXml" Target="../ink/ink1226.xml"/><Relationship Id="rId186" Type="http://schemas.openxmlformats.org/officeDocument/2006/relationships/customXml" Target="../ink/ink1275.xml"/><Relationship Id="rId351" Type="http://schemas.openxmlformats.org/officeDocument/2006/relationships/customXml" Target="../ink/ink1359.xml"/><Relationship Id="rId393" Type="http://schemas.openxmlformats.org/officeDocument/2006/relationships/customXml" Target="../ink/ink1380.xml"/><Relationship Id="rId407" Type="http://schemas.openxmlformats.org/officeDocument/2006/relationships/customXml" Target="../ink/ink1387.xml"/><Relationship Id="rId211" Type="http://schemas.openxmlformats.org/officeDocument/2006/relationships/customXml" Target="../ink/ink1288.xml"/><Relationship Id="rId253" Type="http://schemas.openxmlformats.org/officeDocument/2006/relationships/customXml" Target="../ink/ink1310.xml"/><Relationship Id="rId295" Type="http://schemas.openxmlformats.org/officeDocument/2006/relationships/customXml" Target="../ink/ink1331.xml"/><Relationship Id="rId309" Type="http://schemas.openxmlformats.org/officeDocument/2006/relationships/customXml" Target="../ink/ink1338.xml"/><Relationship Id="rId48" Type="http://schemas.openxmlformats.org/officeDocument/2006/relationships/customXml" Target="../ink/ink1205.xml"/><Relationship Id="rId113" Type="http://schemas.openxmlformats.org/officeDocument/2006/relationships/image" Target="../media/image3976.png"/><Relationship Id="rId320" Type="http://schemas.openxmlformats.org/officeDocument/2006/relationships/image" Target="../media/image4077.png"/><Relationship Id="rId155" Type="http://schemas.openxmlformats.org/officeDocument/2006/relationships/image" Target="../media/image3996.png"/><Relationship Id="rId197" Type="http://schemas.openxmlformats.org/officeDocument/2006/relationships/image" Target="../media/image4017.png"/><Relationship Id="rId362" Type="http://schemas.openxmlformats.org/officeDocument/2006/relationships/image" Target="../media/image4098.png"/><Relationship Id="rId418" Type="http://schemas.openxmlformats.org/officeDocument/2006/relationships/image" Target="../media/image4126.png"/><Relationship Id="rId222" Type="http://schemas.openxmlformats.org/officeDocument/2006/relationships/image" Target="../media/image4029.png"/><Relationship Id="rId264" Type="http://schemas.openxmlformats.org/officeDocument/2006/relationships/image" Target="../media/image404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41.png"/><Relationship Id="rId117" Type="http://schemas.openxmlformats.org/officeDocument/2006/relationships/image" Target="../media/image3911.png"/><Relationship Id="rId21" Type="http://schemas.openxmlformats.org/officeDocument/2006/relationships/customXml" Target="../ink/ink1401.xml"/><Relationship Id="rId42" Type="http://schemas.openxmlformats.org/officeDocument/2006/relationships/image" Target="../media/image4148.png"/><Relationship Id="rId47" Type="http://schemas.openxmlformats.org/officeDocument/2006/relationships/customXml" Target="../ink/ink1414.xml"/><Relationship Id="rId63" Type="http://schemas.openxmlformats.org/officeDocument/2006/relationships/customXml" Target="../ink/ink1422.xml"/><Relationship Id="rId68" Type="http://schemas.openxmlformats.org/officeDocument/2006/relationships/customXml" Target="../ink/ink1425.xml"/><Relationship Id="rId84" Type="http://schemas.openxmlformats.org/officeDocument/2006/relationships/customXml" Target="../ink/ink1433.xml"/><Relationship Id="rId89" Type="http://schemas.openxmlformats.org/officeDocument/2006/relationships/image" Target="../media/image4171.png"/><Relationship Id="rId112" Type="http://schemas.openxmlformats.org/officeDocument/2006/relationships/customXml" Target="../ink/ink1447.xml"/><Relationship Id="rId16" Type="http://schemas.openxmlformats.org/officeDocument/2006/relationships/image" Target="../media/image4136.png"/><Relationship Id="rId107" Type="http://schemas.openxmlformats.org/officeDocument/2006/relationships/image" Target="../media/image4180.png"/><Relationship Id="rId11" Type="http://schemas.openxmlformats.org/officeDocument/2006/relationships/customXml" Target="../ink/ink1396.xml"/><Relationship Id="rId32" Type="http://schemas.openxmlformats.org/officeDocument/2006/relationships/image" Target="../media/image4144.png"/><Relationship Id="rId37" Type="http://schemas.openxmlformats.org/officeDocument/2006/relationships/customXml" Target="../ink/ink1409.xml"/><Relationship Id="rId53" Type="http://schemas.openxmlformats.org/officeDocument/2006/relationships/customXml" Target="../ink/ink1417.xml"/><Relationship Id="rId58" Type="http://schemas.openxmlformats.org/officeDocument/2006/relationships/image" Target="../media/image4156.png"/><Relationship Id="rId74" Type="http://schemas.openxmlformats.org/officeDocument/2006/relationships/customXml" Target="../ink/ink1428.xml"/><Relationship Id="rId79" Type="http://schemas.openxmlformats.org/officeDocument/2006/relationships/image" Target="../media/image4166.png"/><Relationship Id="rId102" Type="http://schemas.openxmlformats.org/officeDocument/2006/relationships/customXml" Target="../ink/ink1442.xml"/><Relationship Id="rId123" Type="http://schemas.openxmlformats.org/officeDocument/2006/relationships/image" Target="../media/image4187.png"/><Relationship Id="rId5" Type="http://schemas.openxmlformats.org/officeDocument/2006/relationships/oleObject" Target="../embeddings/oleObject9.bin"/><Relationship Id="rId90" Type="http://schemas.openxmlformats.org/officeDocument/2006/relationships/customXml" Target="../ink/ink1436.xml"/><Relationship Id="rId95" Type="http://schemas.openxmlformats.org/officeDocument/2006/relationships/image" Target="../media/image4174.png"/><Relationship Id="rId22" Type="http://schemas.openxmlformats.org/officeDocument/2006/relationships/image" Target="../media/image4139.png"/><Relationship Id="rId27" Type="http://schemas.openxmlformats.org/officeDocument/2006/relationships/customXml" Target="../ink/ink1404.xml"/><Relationship Id="rId43" Type="http://schemas.openxmlformats.org/officeDocument/2006/relationships/customXml" Target="../ink/ink1412.xml"/><Relationship Id="rId48" Type="http://schemas.openxmlformats.org/officeDocument/2006/relationships/image" Target="../media/image4151.png"/><Relationship Id="rId64" Type="http://schemas.openxmlformats.org/officeDocument/2006/relationships/image" Target="../media/image4159.png"/><Relationship Id="rId69" Type="http://schemas.openxmlformats.org/officeDocument/2006/relationships/image" Target="../media/image4161.png"/><Relationship Id="rId113" Type="http://schemas.openxmlformats.org/officeDocument/2006/relationships/image" Target="../media/image4183.png"/><Relationship Id="rId118" Type="http://schemas.openxmlformats.org/officeDocument/2006/relationships/customXml" Target="../ink/ink1450.xml"/><Relationship Id="rId80" Type="http://schemas.openxmlformats.org/officeDocument/2006/relationships/customXml" Target="../ink/ink1431.xml"/><Relationship Id="rId85" Type="http://schemas.openxmlformats.org/officeDocument/2006/relationships/image" Target="../media/image4169.png"/><Relationship Id="rId12" Type="http://schemas.openxmlformats.org/officeDocument/2006/relationships/image" Target="../media/image4134.png"/><Relationship Id="rId17" Type="http://schemas.openxmlformats.org/officeDocument/2006/relationships/customXml" Target="../ink/ink1399.xml"/><Relationship Id="rId33" Type="http://schemas.openxmlformats.org/officeDocument/2006/relationships/customXml" Target="../ink/ink1407.xml"/><Relationship Id="rId38" Type="http://schemas.openxmlformats.org/officeDocument/2006/relationships/image" Target="../media/image4147.png"/><Relationship Id="rId59" Type="http://schemas.openxmlformats.org/officeDocument/2006/relationships/customXml" Target="../ink/ink1420.xml"/><Relationship Id="rId103" Type="http://schemas.openxmlformats.org/officeDocument/2006/relationships/image" Target="../media/image4178.png"/><Relationship Id="rId108" Type="http://schemas.openxmlformats.org/officeDocument/2006/relationships/customXml" Target="../ink/ink1445.xml"/><Relationship Id="rId54" Type="http://schemas.openxmlformats.org/officeDocument/2006/relationships/image" Target="../media/image4154.png"/><Relationship Id="rId70" Type="http://schemas.openxmlformats.org/officeDocument/2006/relationships/customXml" Target="../ink/ink1426.xml"/><Relationship Id="rId75" Type="http://schemas.openxmlformats.org/officeDocument/2006/relationships/image" Target="../media/image4164.png"/><Relationship Id="rId91" Type="http://schemas.openxmlformats.org/officeDocument/2006/relationships/image" Target="../media/image4172.png"/><Relationship Id="rId96" Type="http://schemas.openxmlformats.org/officeDocument/2006/relationships/customXml" Target="../ink/ink143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23" Type="http://schemas.openxmlformats.org/officeDocument/2006/relationships/customXml" Target="../ink/ink1402.xml"/><Relationship Id="rId28" Type="http://schemas.openxmlformats.org/officeDocument/2006/relationships/image" Target="../media/image4142.png"/><Relationship Id="rId49" Type="http://schemas.openxmlformats.org/officeDocument/2006/relationships/customXml" Target="../ink/ink1415.xml"/><Relationship Id="rId114" Type="http://schemas.openxmlformats.org/officeDocument/2006/relationships/customXml" Target="../ink/ink1448.xml"/><Relationship Id="rId119" Type="http://schemas.openxmlformats.org/officeDocument/2006/relationships/image" Target="../media/image4185.png"/><Relationship Id="rId44" Type="http://schemas.openxmlformats.org/officeDocument/2006/relationships/image" Target="../media/image4149.png"/><Relationship Id="rId60" Type="http://schemas.openxmlformats.org/officeDocument/2006/relationships/image" Target="../media/image4157.png"/><Relationship Id="rId65" Type="http://schemas.openxmlformats.org/officeDocument/2006/relationships/customXml" Target="../ink/ink1423.xml"/><Relationship Id="rId81" Type="http://schemas.openxmlformats.org/officeDocument/2006/relationships/image" Target="../media/image4167.png"/><Relationship Id="rId86" Type="http://schemas.openxmlformats.org/officeDocument/2006/relationships/customXml" Target="../ink/ink1434.xml"/><Relationship Id="rId4" Type="http://schemas.openxmlformats.org/officeDocument/2006/relationships/image" Target="../media/image9.wmf"/><Relationship Id="rId9" Type="http://schemas.openxmlformats.org/officeDocument/2006/relationships/customXml" Target="../ink/ink1395.xml"/><Relationship Id="rId13" Type="http://schemas.openxmlformats.org/officeDocument/2006/relationships/customXml" Target="../ink/ink1397.xml"/><Relationship Id="rId18" Type="http://schemas.openxmlformats.org/officeDocument/2006/relationships/image" Target="../media/image4137.png"/><Relationship Id="rId39" Type="http://schemas.openxmlformats.org/officeDocument/2006/relationships/customXml" Target="../ink/ink1410.xml"/><Relationship Id="rId109" Type="http://schemas.openxmlformats.org/officeDocument/2006/relationships/image" Target="../media/image4181.png"/><Relationship Id="rId34" Type="http://schemas.openxmlformats.org/officeDocument/2006/relationships/image" Target="../media/image4145.png"/><Relationship Id="rId50" Type="http://schemas.openxmlformats.org/officeDocument/2006/relationships/image" Target="../media/image4152.png"/><Relationship Id="rId55" Type="http://schemas.openxmlformats.org/officeDocument/2006/relationships/customXml" Target="../ink/ink1418.xml"/><Relationship Id="rId76" Type="http://schemas.openxmlformats.org/officeDocument/2006/relationships/customXml" Target="../ink/ink1429.xml"/><Relationship Id="rId97" Type="http://schemas.openxmlformats.org/officeDocument/2006/relationships/image" Target="../media/image4175.png"/><Relationship Id="rId104" Type="http://schemas.openxmlformats.org/officeDocument/2006/relationships/customXml" Target="../ink/ink1443.xml"/><Relationship Id="rId120" Type="http://schemas.openxmlformats.org/officeDocument/2006/relationships/customXml" Target="../ink/ink1451.xml"/><Relationship Id="rId7" Type="http://schemas.openxmlformats.org/officeDocument/2006/relationships/image" Target="../media/image11.wmf"/><Relationship Id="rId71" Type="http://schemas.openxmlformats.org/officeDocument/2006/relationships/image" Target="../media/image4162.png"/><Relationship Id="rId92" Type="http://schemas.openxmlformats.org/officeDocument/2006/relationships/customXml" Target="../ink/ink1437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405.xml"/><Relationship Id="rId24" Type="http://schemas.openxmlformats.org/officeDocument/2006/relationships/image" Target="../media/image4140.png"/><Relationship Id="rId40" Type="http://schemas.openxmlformats.org/officeDocument/2006/relationships/image" Target="../media/image3279.png"/><Relationship Id="rId45" Type="http://schemas.openxmlformats.org/officeDocument/2006/relationships/customXml" Target="../ink/ink1413.xml"/><Relationship Id="rId66" Type="http://schemas.openxmlformats.org/officeDocument/2006/relationships/image" Target="../media/image4160.png"/><Relationship Id="rId87" Type="http://schemas.openxmlformats.org/officeDocument/2006/relationships/image" Target="../media/image4170.png"/><Relationship Id="rId110" Type="http://schemas.openxmlformats.org/officeDocument/2006/relationships/customXml" Target="../ink/ink1446.xml"/><Relationship Id="rId115" Type="http://schemas.openxmlformats.org/officeDocument/2006/relationships/image" Target="../media/image4184.png"/><Relationship Id="rId61" Type="http://schemas.openxmlformats.org/officeDocument/2006/relationships/customXml" Target="../ink/ink1421.xml"/><Relationship Id="rId82" Type="http://schemas.openxmlformats.org/officeDocument/2006/relationships/customXml" Target="../ink/ink1432.xml"/><Relationship Id="rId19" Type="http://schemas.openxmlformats.org/officeDocument/2006/relationships/customXml" Target="../ink/ink1400.xml"/><Relationship Id="rId14" Type="http://schemas.openxmlformats.org/officeDocument/2006/relationships/image" Target="../media/image4135.png"/><Relationship Id="rId30" Type="http://schemas.openxmlformats.org/officeDocument/2006/relationships/image" Target="../media/image4143.png"/><Relationship Id="rId35" Type="http://schemas.openxmlformats.org/officeDocument/2006/relationships/customXml" Target="../ink/ink1408.xml"/><Relationship Id="rId56" Type="http://schemas.openxmlformats.org/officeDocument/2006/relationships/image" Target="../media/image4155.png"/><Relationship Id="rId77" Type="http://schemas.openxmlformats.org/officeDocument/2006/relationships/image" Target="../media/image4165.png"/><Relationship Id="rId100" Type="http://schemas.openxmlformats.org/officeDocument/2006/relationships/customXml" Target="../ink/ink1441.xml"/><Relationship Id="rId105" Type="http://schemas.openxmlformats.org/officeDocument/2006/relationships/image" Target="../media/image4179.png"/><Relationship Id="rId8" Type="http://schemas.openxmlformats.org/officeDocument/2006/relationships/image" Target="../media/image12.wmf"/><Relationship Id="rId51" Type="http://schemas.openxmlformats.org/officeDocument/2006/relationships/customXml" Target="../ink/ink1416.xml"/><Relationship Id="rId72" Type="http://schemas.openxmlformats.org/officeDocument/2006/relationships/customXml" Target="../ink/ink1427.xml"/><Relationship Id="rId93" Type="http://schemas.openxmlformats.org/officeDocument/2006/relationships/image" Target="../media/image4173.png"/><Relationship Id="rId98" Type="http://schemas.openxmlformats.org/officeDocument/2006/relationships/customXml" Target="../ink/ink1440.xml"/><Relationship Id="rId121" Type="http://schemas.openxmlformats.org/officeDocument/2006/relationships/image" Target="../media/image4186.png"/><Relationship Id="rId3" Type="http://schemas.openxmlformats.org/officeDocument/2006/relationships/oleObject" Target="../embeddings/oleObject8.bin"/><Relationship Id="rId25" Type="http://schemas.openxmlformats.org/officeDocument/2006/relationships/customXml" Target="../ink/ink1403.xml"/><Relationship Id="rId46" Type="http://schemas.openxmlformats.org/officeDocument/2006/relationships/image" Target="../media/image4150.png"/><Relationship Id="rId67" Type="http://schemas.openxmlformats.org/officeDocument/2006/relationships/customXml" Target="../ink/ink1424.xml"/><Relationship Id="rId116" Type="http://schemas.openxmlformats.org/officeDocument/2006/relationships/customXml" Target="../ink/ink1449.xml"/><Relationship Id="rId20" Type="http://schemas.openxmlformats.org/officeDocument/2006/relationships/image" Target="../media/image4138.png"/><Relationship Id="rId41" Type="http://schemas.openxmlformats.org/officeDocument/2006/relationships/customXml" Target="../ink/ink1411.xml"/><Relationship Id="rId62" Type="http://schemas.openxmlformats.org/officeDocument/2006/relationships/image" Target="../media/image4158.png"/><Relationship Id="rId83" Type="http://schemas.openxmlformats.org/officeDocument/2006/relationships/image" Target="../media/image4168.png"/><Relationship Id="rId88" Type="http://schemas.openxmlformats.org/officeDocument/2006/relationships/customXml" Target="../ink/ink1435.xml"/><Relationship Id="rId111" Type="http://schemas.openxmlformats.org/officeDocument/2006/relationships/image" Target="../media/image4182.png"/><Relationship Id="rId15" Type="http://schemas.openxmlformats.org/officeDocument/2006/relationships/customXml" Target="../ink/ink1398.xml"/><Relationship Id="rId36" Type="http://schemas.openxmlformats.org/officeDocument/2006/relationships/image" Target="../media/image4146.png"/><Relationship Id="rId57" Type="http://schemas.openxmlformats.org/officeDocument/2006/relationships/customXml" Target="../ink/ink1419.xml"/><Relationship Id="rId106" Type="http://schemas.openxmlformats.org/officeDocument/2006/relationships/customXml" Target="../ink/ink1444.xml"/><Relationship Id="rId10" Type="http://schemas.openxmlformats.org/officeDocument/2006/relationships/image" Target="../media/image4133.png"/><Relationship Id="rId31" Type="http://schemas.openxmlformats.org/officeDocument/2006/relationships/customXml" Target="../ink/ink1406.xml"/><Relationship Id="rId52" Type="http://schemas.openxmlformats.org/officeDocument/2006/relationships/image" Target="../media/image4153.png"/><Relationship Id="rId73" Type="http://schemas.openxmlformats.org/officeDocument/2006/relationships/image" Target="../media/image4163.png"/><Relationship Id="rId78" Type="http://schemas.openxmlformats.org/officeDocument/2006/relationships/customXml" Target="../ink/ink1430.xml"/><Relationship Id="rId94" Type="http://schemas.openxmlformats.org/officeDocument/2006/relationships/customXml" Target="../ink/ink1438.xml"/><Relationship Id="rId99" Type="http://schemas.openxmlformats.org/officeDocument/2006/relationships/image" Target="../media/image4176.png"/><Relationship Id="rId101" Type="http://schemas.openxmlformats.org/officeDocument/2006/relationships/image" Target="../media/image4177.png"/><Relationship Id="rId122" Type="http://schemas.openxmlformats.org/officeDocument/2006/relationships/customXml" Target="../ink/ink14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0.png"/><Relationship Id="rId13" Type="http://schemas.openxmlformats.org/officeDocument/2006/relationships/customXml" Target="../ink/ink1458.xml"/><Relationship Id="rId3" Type="http://schemas.openxmlformats.org/officeDocument/2006/relationships/customXml" Target="../ink/ink1453.xml"/><Relationship Id="rId7" Type="http://schemas.openxmlformats.org/officeDocument/2006/relationships/customXml" Target="../ink/ink1455.xml"/><Relationship Id="rId12" Type="http://schemas.openxmlformats.org/officeDocument/2006/relationships/image" Target="../media/image4192.png"/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89.png"/><Relationship Id="rId11" Type="http://schemas.openxmlformats.org/officeDocument/2006/relationships/customXml" Target="../ink/ink1457.xml"/><Relationship Id="rId5" Type="http://schemas.openxmlformats.org/officeDocument/2006/relationships/customXml" Target="../ink/ink1454.xml"/><Relationship Id="rId10" Type="http://schemas.openxmlformats.org/officeDocument/2006/relationships/image" Target="../media/image4191.png"/><Relationship Id="rId4" Type="http://schemas.openxmlformats.org/officeDocument/2006/relationships/image" Target="../media/image4188.png"/><Relationship Id="rId9" Type="http://schemas.openxmlformats.org/officeDocument/2006/relationships/customXml" Target="../ink/ink1456.xml"/><Relationship Id="rId14" Type="http://schemas.openxmlformats.org/officeDocument/2006/relationships/image" Target="../media/image41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058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349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2148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2148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16048"/>
              </p:ext>
            </p:extLst>
          </p:nvPr>
        </p:nvGraphicFramePr>
        <p:xfrm>
          <a:off x="55693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Formel" r:id="rId3" imgW="698400" imgH="203040" progId="Equation.3">
                  <p:embed/>
                </p:oleObj>
              </mc:Choice>
              <mc:Fallback>
                <p:oleObj name="Formel" r:id="rId3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3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295971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1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E7098F-4DC6-4FAB-8F40-79CC9187E9FE}"/>
                  </a:ext>
                </a:extLst>
              </p14:cNvPr>
              <p14:cNvContentPartPr/>
              <p14:nvPr/>
            </p14:nvContentPartPr>
            <p14:xfrm>
              <a:off x="2833337" y="4495987"/>
              <a:ext cx="2854800" cy="921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E7098F-4DC6-4FAB-8F40-79CC9187E9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9017" y="4491667"/>
                <a:ext cx="2863440" cy="9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56CEFBF-54CD-4D8E-B92F-26AA450AD194}"/>
              </a:ext>
            </a:extLst>
          </p:cNvPr>
          <p:cNvGrpSpPr/>
          <p:nvPr/>
        </p:nvGrpSpPr>
        <p:grpSpPr>
          <a:xfrm>
            <a:off x="5882897" y="4513627"/>
            <a:ext cx="1190160" cy="215640"/>
            <a:chOff x="7392917" y="4513627"/>
            <a:chExt cx="119016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9C1C281-952E-4357-A979-155D7EC236A6}"/>
                    </a:ext>
                  </a:extLst>
                </p14:cNvPr>
                <p14:cNvContentPartPr/>
                <p14:nvPr/>
              </p14:nvContentPartPr>
              <p14:xfrm>
                <a:off x="7392917" y="4562227"/>
                <a:ext cx="75240" cy="124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9C1C281-952E-4357-A979-155D7EC236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88597" y="4557907"/>
                  <a:ext cx="83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08C5B0-D97B-4968-BF79-2BC122AB07ED}"/>
                    </a:ext>
                  </a:extLst>
                </p14:cNvPr>
                <p14:cNvContentPartPr/>
                <p14:nvPr/>
              </p14:nvContentPartPr>
              <p14:xfrm>
                <a:off x="7494437" y="4583107"/>
                <a:ext cx="95040" cy="75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08C5B0-D97B-4968-BF79-2BC122AB07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90117" y="4578787"/>
                  <a:ext cx="103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044726-4845-492D-8ED3-3C5C5A411F82}"/>
                    </a:ext>
                  </a:extLst>
                </p14:cNvPr>
                <p14:cNvContentPartPr/>
                <p14:nvPr/>
              </p14:nvContentPartPr>
              <p14:xfrm>
                <a:off x="7595957" y="4515427"/>
                <a:ext cx="150840" cy="138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044726-4845-492D-8ED3-3C5C5A411F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91637" y="4511107"/>
                  <a:ext cx="15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FD5FE13-6210-4C1C-81FB-674AA59AD165}"/>
                    </a:ext>
                  </a:extLst>
                </p14:cNvPr>
                <p14:cNvContentPartPr/>
                <p14:nvPr/>
              </p14:nvContentPartPr>
              <p14:xfrm>
                <a:off x="7537637" y="4536307"/>
                <a:ext cx="87840" cy="13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FD5FE13-6210-4C1C-81FB-674AA59AD1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33317" y="4531987"/>
                  <a:ext cx="96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BAFB945-FFE4-4071-8E5B-924C5FCBBF9C}"/>
                    </a:ext>
                  </a:extLst>
                </p14:cNvPr>
                <p14:cNvContentPartPr/>
                <p14:nvPr/>
              </p14:nvContentPartPr>
              <p14:xfrm>
                <a:off x="7768397" y="4539187"/>
                <a:ext cx="99720" cy="93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BAFB945-FFE4-4071-8E5B-924C5FCBBF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64077" y="4534867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6B0AE4-EA1D-4556-8FCC-E529D911932B}"/>
                    </a:ext>
                  </a:extLst>
                </p14:cNvPr>
                <p14:cNvContentPartPr/>
                <p14:nvPr/>
              </p14:nvContentPartPr>
              <p14:xfrm>
                <a:off x="7930037" y="4552507"/>
                <a:ext cx="251280" cy="176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6B0AE4-EA1D-4556-8FCC-E529D91193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25717" y="4548187"/>
                  <a:ext cx="259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A9FA1D-6BB5-4002-B42F-401FFB080C00}"/>
                    </a:ext>
                  </a:extLst>
                </p14:cNvPr>
                <p14:cNvContentPartPr/>
                <p14:nvPr/>
              </p14:nvContentPartPr>
              <p14:xfrm>
                <a:off x="8243597" y="4559707"/>
                <a:ext cx="98640" cy="3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A9FA1D-6BB5-4002-B42F-401FFB080C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9277" y="4555387"/>
                  <a:ext cx="107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D57C26-7B73-41B0-9C60-FBF3F0FDA478}"/>
                    </a:ext>
                  </a:extLst>
                </p14:cNvPr>
                <p14:cNvContentPartPr/>
                <p14:nvPr/>
              </p14:nvContentPartPr>
              <p14:xfrm>
                <a:off x="8220557" y="4580947"/>
                <a:ext cx="130680" cy="14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D57C26-7B73-41B0-9C60-FBF3F0FDA4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16237" y="4576627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511221E-B770-4208-B437-9F8D789F3FDE}"/>
                    </a:ext>
                  </a:extLst>
                </p14:cNvPr>
                <p14:cNvContentPartPr/>
                <p14:nvPr/>
              </p14:nvContentPartPr>
              <p14:xfrm>
                <a:off x="8454557" y="4513627"/>
                <a:ext cx="128520" cy="113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511221E-B770-4208-B437-9F8D789F3F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50237" y="4509307"/>
                  <a:ext cx="1371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F6A7279-0D60-45C1-9723-52EAF8C3529D}"/>
                  </a:ext>
                </a:extLst>
              </p14:cNvPr>
              <p14:cNvContentPartPr/>
              <p14:nvPr/>
            </p14:nvContentPartPr>
            <p14:xfrm>
              <a:off x="8160797" y="4482307"/>
              <a:ext cx="2520" cy="255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F6A7279-0D60-45C1-9723-52EAF8C352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56477" y="4477987"/>
                <a:ext cx="111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844CAA4-F86A-431C-B47F-0FB79D7E9CB2}"/>
              </a:ext>
            </a:extLst>
          </p:cNvPr>
          <p:cNvGrpSpPr/>
          <p:nvPr/>
        </p:nvGrpSpPr>
        <p:grpSpPr>
          <a:xfrm>
            <a:off x="7159997" y="4486267"/>
            <a:ext cx="235440" cy="101520"/>
            <a:chOff x="7159997" y="4486267"/>
            <a:chExt cx="23544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24F730-E72A-4F75-AF2A-823985FE52F5}"/>
                    </a:ext>
                  </a:extLst>
                </p14:cNvPr>
                <p14:cNvContentPartPr/>
                <p14:nvPr/>
              </p14:nvContentPartPr>
              <p14:xfrm>
                <a:off x="7159997" y="4506427"/>
                <a:ext cx="140040" cy="78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24F730-E72A-4F75-AF2A-823985FE52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5677" y="4502107"/>
                  <a:ext cx="14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9AB869-F218-4827-B20D-978D7E973BD6}"/>
                    </a:ext>
                  </a:extLst>
                </p14:cNvPr>
                <p14:cNvContentPartPr/>
                <p14:nvPr/>
              </p14:nvContentPartPr>
              <p14:xfrm>
                <a:off x="7303637" y="4486267"/>
                <a:ext cx="91800" cy="101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9AB869-F218-4827-B20D-978D7E973B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99317" y="4481947"/>
                  <a:ext cx="1004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C7EAC6A-7BC1-46EE-A93B-B184E574C5B0}"/>
              </a:ext>
            </a:extLst>
          </p:cNvPr>
          <p:cNvGrpSpPr/>
          <p:nvPr/>
        </p:nvGrpSpPr>
        <p:grpSpPr>
          <a:xfrm>
            <a:off x="6474557" y="4745107"/>
            <a:ext cx="600120" cy="201600"/>
            <a:chOff x="6474557" y="4745107"/>
            <a:chExt cx="6001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5B9CBC-5D7E-4A78-891E-24838BC846F5}"/>
                    </a:ext>
                  </a:extLst>
                </p14:cNvPr>
                <p14:cNvContentPartPr/>
                <p14:nvPr/>
              </p14:nvContentPartPr>
              <p14:xfrm>
                <a:off x="6474557" y="4753027"/>
                <a:ext cx="114840" cy="19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5B9CBC-5D7E-4A78-891E-24838BC846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70237" y="4748707"/>
                  <a:ext cx="123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DC936E-5F4A-4200-849D-10ECC0F7E9F0}"/>
                    </a:ext>
                  </a:extLst>
                </p14:cNvPr>
                <p14:cNvContentPartPr/>
                <p14:nvPr/>
              </p14:nvContentPartPr>
              <p14:xfrm>
                <a:off x="6706757" y="4816027"/>
                <a:ext cx="136080" cy="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DC936E-5F4A-4200-849D-10ECC0F7E9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02437" y="4811707"/>
                  <a:ext cx="144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8B67415-F543-4666-8FD9-51C396FB11B8}"/>
                    </a:ext>
                  </a:extLst>
                </p14:cNvPr>
                <p14:cNvContentPartPr/>
                <p14:nvPr/>
              </p14:nvContentPartPr>
              <p14:xfrm>
                <a:off x="6706757" y="4854547"/>
                <a:ext cx="163800" cy="13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8B67415-F543-4666-8FD9-51C396FB11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2437" y="4850227"/>
                  <a:ext cx="17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D359AEC-EFE1-465B-8CDE-9B5E4481D725}"/>
                    </a:ext>
                  </a:extLst>
                </p14:cNvPr>
                <p14:cNvContentPartPr/>
                <p14:nvPr/>
              </p14:nvContentPartPr>
              <p14:xfrm>
                <a:off x="6918077" y="4745107"/>
                <a:ext cx="156600" cy="19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D359AEC-EFE1-465B-8CDE-9B5E4481D7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3757" y="4740787"/>
                  <a:ext cx="16524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A6ED592-A7F9-4A93-9113-DC284BA86014}"/>
                  </a:ext>
                </a:extLst>
              </p14:cNvPr>
              <p14:cNvContentPartPr/>
              <p14:nvPr/>
            </p14:nvContentPartPr>
            <p14:xfrm>
              <a:off x="2870237" y="4542067"/>
              <a:ext cx="769680" cy="7304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A6ED592-A7F9-4A93-9113-DC284BA8601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65917" y="4537747"/>
                <a:ext cx="778320" cy="7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50914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3826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1818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4314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77091"/>
              </p:ext>
            </p:extLst>
          </p:nvPr>
        </p:nvGraphicFramePr>
        <p:xfrm>
          <a:off x="1612384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384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81639"/>
              </p:ext>
            </p:extLst>
          </p:nvPr>
        </p:nvGraphicFramePr>
        <p:xfrm>
          <a:off x="1691998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98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715353"/>
              </p:ext>
            </p:extLst>
          </p:nvPr>
        </p:nvGraphicFramePr>
        <p:xfrm>
          <a:off x="1691998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98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45793"/>
              </p:ext>
            </p:extLst>
          </p:nvPr>
        </p:nvGraphicFramePr>
        <p:xfrm>
          <a:off x="2048540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540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454708"/>
              </p:ext>
            </p:extLst>
          </p:nvPr>
        </p:nvGraphicFramePr>
        <p:xfrm>
          <a:off x="531859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59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4B7CA92-D860-4FEB-80B1-1F3280901F69}"/>
                  </a:ext>
                </a:extLst>
              </p14:cNvPr>
              <p14:cNvContentPartPr/>
              <p14:nvPr/>
            </p14:nvContentPartPr>
            <p14:xfrm>
              <a:off x="5348837" y="1032067"/>
              <a:ext cx="15120" cy="25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4B7CA92-D860-4FEB-80B1-1F3280901F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4517" y="1027747"/>
                <a:ext cx="23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63A1F64-4133-48E3-8789-085B0AC3956F}"/>
                  </a:ext>
                </a:extLst>
              </p14:cNvPr>
              <p14:cNvContentPartPr/>
              <p14:nvPr/>
            </p14:nvContentPartPr>
            <p14:xfrm>
              <a:off x="1968797" y="4372147"/>
              <a:ext cx="222120" cy="180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63A1F64-4133-48E3-8789-085B0AC395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4477" y="4367827"/>
                <a:ext cx="230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492351D2-BCA3-4877-B437-E4711021C4E4}"/>
                  </a:ext>
                </a:extLst>
              </p14:cNvPr>
              <p14:cNvContentPartPr/>
              <p14:nvPr/>
            </p14:nvContentPartPr>
            <p14:xfrm>
              <a:off x="1128197" y="4380067"/>
              <a:ext cx="225720" cy="273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492351D2-BCA3-4877-B437-E4711021C4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3877" y="4375747"/>
                <a:ext cx="2343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CB5B6B0F-EDE5-4F01-A463-DFBA78276017}"/>
              </a:ext>
            </a:extLst>
          </p:cNvPr>
          <p:cNvGrpSpPr/>
          <p:nvPr/>
        </p:nvGrpSpPr>
        <p:grpSpPr>
          <a:xfrm>
            <a:off x="1504397" y="3655387"/>
            <a:ext cx="5320440" cy="337680"/>
            <a:chOff x="1504397" y="3655387"/>
            <a:chExt cx="53204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B255644-B22E-4601-96F9-91AE44FDA114}"/>
                    </a:ext>
                  </a:extLst>
                </p14:cNvPr>
                <p14:cNvContentPartPr/>
                <p14:nvPr/>
              </p14:nvContentPartPr>
              <p14:xfrm>
                <a:off x="1504397" y="3655387"/>
                <a:ext cx="5251320" cy="337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B255644-B22E-4601-96F9-91AE44FDA1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00077" y="3651067"/>
                  <a:ext cx="5259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186A34E-167C-47EC-8F5B-311B21FE35F2}"/>
                    </a:ext>
                  </a:extLst>
                </p14:cNvPr>
                <p14:cNvContentPartPr/>
                <p14:nvPr/>
              </p14:nvContentPartPr>
              <p14:xfrm>
                <a:off x="6598037" y="3879667"/>
                <a:ext cx="226800" cy="691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186A34E-167C-47EC-8F5B-311B21FE35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93717" y="3875347"/>
                  <a:ext cx="23544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A169249B-EF1B-4E1E-B79F-D687420E9AD6}"/>
                  </a:ext>
                </a:extLst>
              </p14:cNvPr>
              <p14:cNvContentPartPr/>
              <p14:nvPr/>
            </p14:nvContentPartPr>
            <p14:xfrm>
              <a:off x="7475357" y="4132387"/>
              <a:ext cx="143640" cy="144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A169249B-EF1B-4E1E-B79F-D687420E9A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71037" y="4128067"/>
                <a:ext cx="152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2F80833-0FBA-4976-BB33-5798A82C1AFB}"/>
                  </a:ext>
                </a:extLst>
              </p14:cNvPr>
              <p14:cNvContentPartPr/>
              <p14:nvPr/>
            </p14:nvContentPartPr>
            <p14:xfrm>
              <a:off x="1738397" y="2966707"/>
              <a:ext cx="3091320" cy="6228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2F80833-0FBA-4976-BB33-5798A82C1A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4077" y="2962387"/>
                <a:ext cx="30999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64F0EF2C-3978-439E-88C0-EFF8EBDC7CBC}"/>
              </a:ext>
            </a:extLst>
          </p:cNvPr>
          <p:cNvGrpSpPr/>
          <p:nvPr/>
        </p:nvGrpSpPr>
        <p:grpSpPr>
          <a:xfrm>
            <a:off x="1616111" y="535627"/>
            <a:ext cx="9719526" cy="3092400"/>
            <a:chOff x="1616111" y="535627"/>
            <a:chExt cx="9719526" cy="30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66D714-16ED-4565-87B3-044575FD4673}"/>
                    </a:ext>
                  </a:extLst>
                </p14:cNvPr>
                <p14:cNvContentPartPr/>
                <p14:nvPr/>
              </p14:nvContentPartPr>
              <p14:xfrm>
                <a:off x="1616111" y="1474147"/>
                <a:ext cx="352440" cy="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66D714-16ED-4565-87B3-044575FD467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11791" y="1469827"/>
                  <a:ext cx="361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AA4B671-B992-4027-B18B-0F6DE2616F79}"/>
                    </a:ext>
                  </a:extLst>
                </p14:cNvPr>
                <p14:cNvContentPartPr/>
                <p14:nvPr/>
              </p14:nvContentPartPr>
              <p14:xfrm>
                <a:off x="2636351" y="1477747"/>
                <a:ext cx="1783080" cy="34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AA4B671-B992-4027-B18B-0F6DE2616F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32031" y="1473427"/>
                  <a:ext cx="1791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AB06919-2FE0-4CF9-8CF0-61335195D231}"/>
                    </a:ext>
                  </a:extLst>
                </p14:cNvPr>
                <p14:cNvContentPartPr/>
                <p14:nvPr/>
              </p14:nvContentPartPr>
              <p14:xfrm>
                <a:off x="2006597" y="875107"/>
                <a:ext cx="3241800" cy="164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AB06919-2FE0-4CF9-8CF0-61335195D2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02277" y="870787"/>
                  <a:ext cx="3250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AA5654C-35B4-4415-9ACA-B50EC68B3CB3}"/>
                    </a:ext>
                  </a:extLst>
                </p14:cNvPr>
                <p14:cNvContentPartPr/>
                <p14:nvPr/>
              </p14:nvContentPartPr>
              <p14:xfrm>
                <a:off x="1911557" y="901387"/>
                <a:ext cx="286560" cy="170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AA5654C-35B4-4415-9ACA-B50EC68B3C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07237" y="897067"/>
                  <a:ext cx="29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8A6D219-74A2-4AE5-B577-CD658F65DCAA}"/>
                    </a:ext>
                  </a:extLst>
                </p14:cNvPr>
                <p14:cNvContentPartPr/>
                <p14:nvPr/>
              </p14:nvContentPartPr>
              <p14:xfrm>
                <a:off x="5453597" y="751987"/>
                <a:ext cx="244080" cy="118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8A6D219-74A2-4AE5-B577-CD658F65DC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49277" y="747667"/>
                  <a:ext cx="25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35D86A-4069-41BA-98D5-54AB2F300A06}"/>
                    </a:ext>
                  </a:extLst>
                </p14:cNvPr>
                <p14:cNvContentPartPr/>
                <p14:nvPr/>
              </p14:nvContentPartPr>
              <p14:xfrm>
                <a:off x="5652677" y="722107"/>
                <a:ext cx="38520" cy="43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35D86A-4069-41BA-98D5-54AB2F300A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48357" y="717787"/>
                  <a:ext cx="47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5E15DF-3FA9-41E8-BFB8-FD07BF63655B}"/>
                    </a:ext>
                  </a:extLst>
                </p14:cNvPr>
                <p14:cNvContentPartPr/>
                <p14:nvPr/>
              </p14:nvContentPartPr>
              <p14:xfrm>
                <a:off x="5724677" y="769627"/>
                <a:ext cx="72000" cy="89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5E15DF-3FA9-41E8-BFB8-FD07BF6365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20357" y="765307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43A70F-0E1B-43D1-9284-5B2A1C1C6394}"/>
                    </a:ext>
                  </a:extLst>
                </p14:cNvPr>
                <p14:cNvContentPartPr/>
                <p14:nvPr/>
              </p14:nvContentPartPr>
              <p14:xfrm>
                <a:off x="5816837" y="772867"/>
                <a:ext cx="69480" cy="87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43A70F-0E1B-43D1-9284-5B2A1C1C639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2517" y="768547"/>
                  <a:ext cx="78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FDD18BA-F089-40CE-B197-9E437FCEC070}"/>
                    </a:ext>
                  </a:extLst>
                </p14:cNvPr>
                <p14:cNvContentPartPr/>
                <p14:nvPr/>
              </p14:nvContentPartPr>
              <p14:xfrm>
                <a:off x="6105197" y="717067"/>
                <a:ext cx="105840" cy="121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FDD18BA-F089-40CE-B197-9E437FCEC0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0877" y="712747"/>
                  <a:ext cx="114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9B7C24F-8C94-4320-9F42-232060EAA482}"/>
                    </a:ext>
                  </a:extLst>
                </p14:cNvPr>
                <p14:cNvContentPartPr/>
                <p14:nvPr/>
              </p14:nvContentPartPr>
              <p14:xfrm>
                <a:off x="6205637" y="781867"/>
                <a:ext cx="228240" cy="74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9B7C24F-8C94-4320-9F42-232060EAA4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01317" y="777547"/>
                  <a:ext cx="236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2129C07-6D83-4532-8F13-DD8450B943E6}"/>
                    </a:ext>
                  </a:extLst>
                </p14:cNvPr>
                <p14:cNvContentPartPr/>
                <p14:nvPr/>
              </p14:nvContentPartPr>
              <p14:xfrm>
                <a:off x="6442157" y="733267"/>
                <a:ext cx="40680" cy="38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2129C07-6D83-4532-8F13-DD8450B943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37837" y="728947"/>
                  <a:ext cx="4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6C62F1-8511-4FFF-B83C-C51576ADF9DC}"/>
                    </a:ext>
                  </a:extLst>
                </p14:cNvPr>
                <p14:cNvContentPartPr/>
                <p14:nvPr/>
              </p14:nvContentPartPr>
              <p14:xfrm>
                <a:off x="6480317" y="780067"/>
                <a:ext cx="78480" cy="77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6C62F1-8511-4FFF-B83C-C51576ADF9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75997" y="775747"/>
                  <a:ext cx="8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8C92D47-E1CD-4F7A-A8C7-3B2077F07539}"/>
                    </a:ext>
                  </a:extLst>
                </p14:cNvPr>
                <p14:cNvContentPartPr/>
                <p14:nvPr/>
              </p14:nvContentPartPr>
              <p14:xfrm>
                <a:off x="6567077" y="722107"/>
                <a:ext cx="140040" cy="131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8C92D47-E1CD-4F7A-A8C7-3B2077F075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62757" y="717787"/>
                  <a:ext cx="14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254B061-A94A-4D22-A54B-E2924D2A6A77}"/>
                    </a:ext>
                  </a:extLst>
                </p14:cNvPr>
                <p14:cNvContentPartPr/>
                <p14:nvPr/>
              </p14:nvContentPartPr>
              <p14:xfrm>
                <a:off x="6715037" y="779347"/>
                <a:ext cx="73080" cy="69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254B061-A94A-4D22-A54B-E2924D2A6A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0717" y="775027"/>
                  <a:ext cx="81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CD0BA67-0262-4BBE-BDD5-82A230FB4499}"/>
                    </a:ext>
                  </a:extLst>
                </p14:cNvPr>
                <p14:cNvContentPartPr/>
                <p14:nvPr/>
              </p14:nvContentPartPr>
              <p14:xfrm>
                <a:off x="6973157" y="693667"/>
                <a:ext cx="104040" cy="13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CD0BA67-0262-4BBE-BDD5-82A230FB44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68837" y="689347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7722C00-5DC1-46FB-99A1-256D253209A9}"/>
                    </a:ext>
                  </a:extLst>
                </p14:cNvPr>
                <p14:cNvContentPartPr/>
                <p14:nvPr/>
              </p14:nvContentPartPr>
              <p14:xfrm>
                <a:off x="7027517" y="787987"/>
                <a:ext cx="38520" cy="28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7722C00-5DC1-46FB-99A1-256D253209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23197" y="783667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CF7994-C5D5-4963-8D66-2B3B42AA7B12}"/>
                    </a:ext>
                  </a:extLst>
                </p14:cNvPr>
                <p14:cNvContentPartPr/>
                <p14:nvPr/>
              </p14:nvContentPartPr>
              <p14:xfrm>
                <a:off x="7091237" y="746947"/>
                <a:ext cx="152280" cy="72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CF7994-C5D5-4963-8D66-2B3B42AA7B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86917" y="742627"/>
                  <a:ext cx="16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820381B-A413-4F02-AC6C-630CA6B2FB90}"/>
                    </a:ext>
                  </a:extLst>
                </p14:cNvPr>
                <p14:cNvContentPartPr/>
                <p14:nvPr/>
              </p14:nvContentPartPr>
              <p14:xfrm>
                <a:off x="7283117" y="778267"/>
                <a:ext cx="59760" cy="66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820381B-A413-4F02-AC6C-630CA6B2FB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78797" y="773947"/>
                  <a:ext cx="68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7551D3-838F-42D5-AD53-5098F16FC31A}"/>
                    </a:ext>
                  </a:extLst>
                </p14:cNvPr>
                <p14:cNvContentPartPr/>
                <p14:nvPr/>
              </p14:nvContentPartPr>
              <p14:xfrm>
                <a:off x="7531877" y="760987"/>
                <a:ext cx="214920" cy="69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7551D3-838F-42D5-AD53-5098F16FC3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27557" y="756667"/>
                  <a:ext cx="22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167C26-EA3C-4838-9380-6EA67BA651ED}"/>
                    </a:ext>
                  </a:extLst>
                </p14:cNvPr>
                <p14:cNvContentPartPr/>
                <p14:nvPr/>
              </p14:nvContentPartPr>
              <p14:xfrm>
                <a:off x="7779197" y="781147"/>
                <a:ext cx="73800" cy="77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167C26-EA3C-4838-9380-6EA67BA651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4877" y="776827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F7CF59-B812-4EFD-AB48-F2B7838E3904}"/>
                    </a:ext>
                  </a:extLst>
                </p14:cNvPr>
                <p14:cNvContentPartPr/>
                <p14:nvPr/>
              </p14:nvContentPartPr>
              <p14:xfrm>
                <a:off x="7868477" y="691147"/>
                <a:ext cx="152280" cy="147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F7CF59-B812-4EFD-AB48-F2B7838E39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64157" y="686827"/>
                  <a:ext cx="160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8B0C4C3-D1E5-492A-AF86-7DBB2853F4B7}"/>
                    </a:ext>
                  </a:extLst>
                </p14:cNvPr>
                <p14:cNvContentPartPr/>
                <p14:nvPr/>
              </p14:nvContentPartPr>
              <p14:xfrm>
                <a:off x="8166917" y="693667"/>
                <a:ext cx="1800" cy="85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B0C4C3-D1E5-492A-AF86-7DBB2853F4B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62597" y="689347"/>
                  <a:ext cx="10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A26F48-F793-431A-9C0D-E0282220AC14}"/>
                    </a:ext>
                  </a:extLst>
                </p14:cNvPr>
                <p14:cNvContentPartPr/>
                <p14:nvPr/>
              </p14:nvContentPartPr>
              <p14:xfrm>
                <a:off x="8142437" y="654067"/>
                <a:ext cx="17280" cy="1573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A26F48-F793-431A-9C0D-E0282220AC1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38117" y="649747"/>
                  <a:ext cx="2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3041C75-41D0-45D8-A955-89D099A1D664}"/>
                    </a:ext>
                  </a:extLst>
                </p14:cNvPr>
                <p14:cNvContentPartPr/>
                <p14:nvPr/>
              </p14:nvContentPartPr>
              <p14:xfrm>
                <a:off x="8083397" y="732907"/>
                <a:ext cx="126720" cy="11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3041C75-41D0-45D8-A955-89D099A1D6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79077" y="728587"/>
                  <a:ext cx="135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D8F8E37-CEA1-4FE2-87D4-81070798D232}"/>
                    </a:ext>
                  </a:extLst>
                </p14:cNvPr>
                <p14:cNvContentPartPr/>
                <p14:nvPr/>
              </p14:nvContentPartPr>
              <p14:xfrm>
                <a:off x="8231357" y="718507"/>
                <a:ext cx="49320" cy="95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D8F8E37-CEA1-4FE2-87D4-81070798D2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27037" y="714187"/>
                  <a:ext cx="57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DCC1271-F2BB-4323-A9FD-B9393F9B04BF}"/>
                    </a:ext>
                  </a:extLst>
                </p14:cNvPr>
                <p14:cNvContentPartPr/>
                <p14:nvPr/>
              </p14:nvContentPartPr>
              <p14:xfrm>
                <a:off x="8335037" y="738307"/>
                <a:ext cx="135360" cy="61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DCC1271-F2BB-4323-A9FD-B9393F9B04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30717" y="733987"/>
                  <a:ext cx="14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B606FD-BFD5-4767-9AFF-37D3155368DC}"/>
                    </a:ext>
                  </a:extLst>
                </p14:cNvPr>
                <p14:cNvContentPartPr/>
                <p14:nvPr/>
              </p14:nvContentPartPr>
              <p14:xfrm>
                <a:off x="8497037" y="745147"/>
                <a:ext cx="66600" cy="67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B606FD-BFD5-4767-9AFF-37D3155368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92717" y="740827"/>
                  <a:ext cx="75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FBB6FC-0496-4A7D-AF18-F6DA670239AC}"/>
                    </a:ext>
                  </a:extLst>
                </p14:cNvPr>
                <p14:cNvContentPartPr/>
                <p14:nvPr/>
              </p14:nvContentPartPr>
              <p14:xfrm>
                <a:off x="8583797" y="677467"/>
                <a:ext cx="84240" cy="176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FBB6FC-0496-4A7D-AF18-F6DA670239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79477" y="673147"/>
                  <a:ext cx="92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D367D06-AECE-4E22-8868-54D00E26AAE4}"/>
                    </a:ext>
                  </a:extLst>
                </p14:cNvPr>
                <p14:cNvContentPartPr/>
                <p14:nvPr/>
              </p14:nvContentPartPr>
              <p14:xfrm>
                <a:off x="8678837" y="745147"/>
                <a:ext cx="307800" cy="49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D367D06-AECE-4E22-8868-54D00E26AA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74517" y="740827"/>
                  <a:ext cx="316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5F677E-1CA5-49BB-8B27-7D6DE049402F}"/>
                    </a:ext>
                  </a:extLst>
                </p14:cNvPr>
                <p14:cNvContentPartPr/>
                <p14:nvPr/>
              </p14:nvContentPartPr>
              <p14:xfrm>
                <a:off x="9044237" y="724987"/>
                <a:ext cx="14400" cy="65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5F677E-1CA5-49BB-8B27-7D6DE04940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39917" y="720667"/>
                  <a:ext cx="23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A4EA2FB-FA94-4CC7-A4A2-EE9E6605CFC5}"/>
                    </a:ext>
                  </a:extLst>
                </p14:cNvPr>
                <p14:cNvContentPartPr/>
                <p14:nvPr/>
              </p14:nvContentPartPr>
              <p14:xfrm>
                <a:off x="9075917" y="653347"/>
                <a:ext cx="212040" cy="123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A4EA2FB-FA94-4CC7-A4A2-EE9E6605CF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71597" y="649027"/>
                  <a:ext cx="220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6A12B1-8291-4DBD-B638-E5333BAF3601}"/>
                    </a:ext>
                  </a:extLst>
                </p14:cNvPr>
                <p14:cNvContentPartPr/>
                <p14:nvPr/>
              </p14:nvContentPartPr>
              <p14:xfrm>
                <a:off x="9075917" y="597907"/>
                <a:ext cx="360" cy="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6A12B1-8291-4DBD-B638-E5333BAF360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71597" y="593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94E6AB-118B-4983-B8F9-9521F80623B5}"/>
                    </a:ext>
                  </a:extLst>
                </p14:cNvPr>
                <p14:cNvContentPartPr/>
                <p14:nvPr/>
              </p14:nvContentPartPr>
              <p14:xfrm>
                <a:off x="9357437" y="675307"/>
                <a:ext cx="309600" cy="93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94E6AB-118B-4983-B8F9-9521F80623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53117" y="670987"/>
                  <a:ext cx="31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69CB3B2-A199-449F-B4C1-9EF7C828F10D}"/>
                    </a:ext>
                  </a:extLst>
                </p14:cNvPr>
                <p14:cNvContentPartPr/>
                <p14:nvPr/>
              </p14:nvContentPartPr>
              <p14:xfrm>
                <a:off x="9695837" y="630307"/>
                <a:ext cx="119880" cy="104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69CB3B2-A199-449F-B4C1-9EF7C828F1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1517" y="625987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914C63-0DA4-42CC-9347-1F6BCDD75666}"/>
                    </a:ext>
                  </a:extLst>
                </p14:cNvPr>
                <p14:cNvContentPartPr/>
                <p14:nvPr/>
              </p14:nvContentPartPr>
              <p14:xfrm>
                <a:off x="9827237" y="647587"/>
                <a:ext cx="223920" cy="82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914C63-0DA4-42CC-9347-1F6BCDD7566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22917" y="643267"/>
                  <a:ext cx="232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7B394F0-312F-4104-A33D-E7337AF4CEDA}"/>
                    </a:ext>
                  </a:extLst>
                </p14:cNvPr>
                <p14:cNvContentPartPr/>
                <p14:nvPr/>
              </p14:nvContentPartPr>
              <p14:xfrm>
                <a:off x="10135757" y="716707"/>
                <a:ext cx="7920" cy="101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7B394F0-312F-4104-A33D-E7337AF4CE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31437" y="712387"/>
                  <a:ext cx="16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1B1D195-31CF-4AC7-86E1-932CF12CB782}"/>
                    </a:ext>
                  </a:extLst>
                </p14:cNvPr>
                <p14:cNvContentPartPr/>
                <p14:nvPr/>
              </p14:nvContentPartPr>
              <p14:xfrm>
                <a:off x="10274357" y="624187"/>
                <a:ext cx="119520" cy="87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1B1D195-31CF-4AC7-86E1-932CF12CB7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70037" y="619867"/>
                  <a:ext cx="12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DE4745E-AAAE-4B05-808D-BDB4E2117F42}"/>
                    </a:ext>
                  </a:extLst>
                </p14:cNvPr>
                <p14:cNvContentPartPr/>
                <p14:nvPr/>
              </p14:nvContentPartPr>
              <p14:xfrm>
                <a:off x="10404677" y="648307"/>
                <a:ext cx="73440" cy="53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DE4745E-AAAE-4B05-808D-BDB4E2117F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0357" y="643987"/>
                  <a:ext cx="82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B6F032-6BF1-4316-9923-39581D854557}"/>
                    </a:ext>
                  </a:extLst>
                </p14:cNvPr>
                <p14:cNvContentPartPr/>
                <p14:nvPr/>
              </p14:nvContentPartPr>
              <p14:xfrm>
                <a:off x="10477037" y="590347"/>
                <a:ext cx="158040" cy="185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B6F032-6BF1-4316-9923-39581D8545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72717" y="586027"/>
                  <a:ext cx="166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CEF2A3-4C48-409F-8B6F-7990034A873F}"/>
                    </a:ext>
                  </a:extLst>
                </p14:cNvPr>
                <p14:cNvContentPartPr/>
                <p14:nvPr/>
              </p14:nvContentPartPr>
              <p14:xfrm>
                <a:off x="10739477" y="588907"/>
                <a:ext cx="278640" cy="100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CEF2A3-4C48-409F-8B6F-7990034A87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35157" y="584587"/>
                  <a:ext cx="287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5DCF82-C204-42DA-AE4B-EC2E29D80D6D}"/>
                    </a:ext>
                  </a:extLst>
                </p14:cNvPr>
                <p14:cNvContentPartPr/>
                <p14:nvPr/>
              </p14:nvContentPartPr>
              <p14:xfrm>
                <a:off x="11007677" y="535627"/>
                <a:ext cx="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5DCF82-C204-42DA-AE4B-EC2E29D80D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3357" y="531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4EB8FED-7D80-4032-99EE-57A4E70569D0}"/>
                    </a:ext>
                  </a:extLst>
                </p14:cNvPr>
                <p14:cNvContentPartPr/>
                <p14:nvPr/>
              </p14:nvContentPartPr>
              <p14:xfrm>
                <a:off x="5707037" y="1018747"/>
                <a:ext cx="89280" cy="107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4EB8FED-7D80-4032-99EE-57A4E70569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02717" y="1014427"/>
                  <a:ext cx="97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0E97D23-83E4-45EE-85A3-C668C3DA6564}"/>
                    </a:ext>
                  </a:extLst>
                </p14:cNvPr>
                <p14:cNvContentPartPr/>
                <p14:nvPr/>
              </p14:nvContentPartPr>
              <p14:xfrm>
                <a:off x="5838437" y="1023787"/>
                <a:ext cx="276120" cy="90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0E97D23-83E4-45EE-85A3-C668C3DA65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34117" y="1019467"/>
                  <a:ext cx="284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6C8E2B1-9FCA-4CC2-8FDA-EC30CFC30806}"/>
                    </a:ext>
                  </a:extLst>
                </p14:cNvPr>
                <p14:cNvContentPartPr/>
                <p14:nvPr/>
              </p14:nvContentPartPr>
              <p14:xfrm>
                <a:off x="6289517" y="962227"/>
                <a:ext cx="88200" cy="13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6C8E2B1-9FCA-4CC2-8FDA-EC30CFC308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85197" y="957907"/>
                  <a:ext cx="9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B4CBE9-BE3E-423D-97EE-3AA05D02BDB3}"/>
                    </a:ext>
                  </a:extLst>
                </p14:cNvPr>
                <p14:cNvContentPartPr/>
                <p14:nvPr/>
              </p14:nvContentPartPr>
              <p14:xfrm>
                <a:off x="6383477" y="1008667"/>
                <a:ext cx="142920" cy="78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B4CBE9-BE3E-423D-97EE-3AA05D02BD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9157" y="1004347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ACFF2B7-8C1C-4344-9970-F33F015E67F1}"/>
                    </a:ext>
                  </a:extLst>
                </p14:cNvPr>
                <p14:cNvContentPartPr/>
                <p14:nvPr/>
              </p14:nvContentPartPr>
              <p14:xfrm>
                <a:off x="6546197" y="1004707"/>
                <a:ext cx="9720" cy="78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ACFF2B7-8C1C-4344-9970-F33F015E67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1877" y="1000387"/>
                  <a:ext cx="18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90F411B-C7DC-4545-BBD7-1003C141F9DA}"/>
                    </a:ext>
                  </a:extLst>
                </p14:cNvPr>
                <p14:cNvContentPartPr/>
                <p14:nvPr/>
              </p14:nvContentPartPr>
              <p14:xfrm>
                <a:off x="6547637" y="966187"/>
                <a:ext cx="360" cy="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90F411B-C7DC-4545-BBD7-1003C141F9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43317" y="96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BCB1445-E3BD-4E75-ADC8-2963B69C7C59}"/>
                    </a:ext>
                  </a:extLst>
                </p14:cNvPr>
                <p14:cNvContentPartPr/>
                <p14:nvPr/>
              </p14:nvContentPartPr>
              <p14:xfrm>
                <a:off x="6586157" y="1007587"/>
                <a:ext cx="81000" cy="70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BCB1445-E3BD-4E75-ADC8-2963B69C7C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81837" y="1003267"/>
                  <a:ext cx="89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79C3200-F07D-4C42-9211-38B5818385C6}"/>
                    </a:ext>
                  </a:extLst>
                </p14:cNvPr>
                <p14:cNvContentPartPr/>
                <p14:nvPr/>
              </p14:nvContentPartPr>
              <p14:xfrm>
                <a:off x="6684797" y="935227"/>
                <a:ext cx="101880" cy="127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79C3200-F07D-4C42-9211-38B5818385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80477" y="930907"/>
                  <a:ext cx="11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E5F3FBE-1A07-48E9-AFF7-1CA5AB840021}"/>
                    </a:ext>
                  </a:extLst>
                </p14:cNvPr>
                <p14:cNvContentPartPr/>
                <p14:nvPr/>
              </p14:nvContentPartPr>
              <p14:xfrm>
                <a:off x="6829877" y="983467"/>
                <a:ext cx="96480" cy="78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E5F3FBE-1A07-48E9-AFF7-1CA5AB84002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25557" y="979147"/>
                  <a:ext cx="105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7C7389F-D7F7-40C9-8E74-3F28920B8E52}"/>
                    </a:ext>
                  </a:extLst>
                </p14:cNvPr>
                <p14:cNvContentPartPr/>
                <p14:nvPr/>
              </p14:nvContentPartPr>
              <p14:xfrm>
                <a:off x="7127597" y="921187"/>
                <a:ext cx="117360" cy="125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7C7389F-D7F7-40C9-8E74-3F28920B8E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23277" y="916867"/>
                  <a:ext cx="12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A311AC9-7DE9-4A08-8E35-F4445BB8D9ED}"/>
                    </a:ext>
                  </a:extLst>
                </p14:cNvPr>
                <p14:cNvContentPartPr/>
                <p14:nvPr/>
              </p14:nvContentPartPr>
              <p14:xfrm>
                <a:off x="7085477" y="980227"/>
                <a:ext cx="125280" cy="15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A311AC9-7DE9-4A08-8E35-F4445BB8D9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81157" y="975907"/>
                  <a:ext cx="13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DB52B4F-79E6-4BB7-A54B-62CF2C486BC2}"/>
                    </a:ext>
                  </a:extLst>
                </p14:cNvPr>
                <p14:cNvContentPartPr/>
                <p14:nvPr/>
              </p14:nvContentPartPr>
              <p14:xfrm>
                <a:off x="7464917" y="928747"/>
                <a:ext cx="93240" cy="105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DB52B4F-79E6-4BB7-A54B-62CF2C486B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60597" y="924427"/>
                  <a:ext cx="101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E4F64C2-574F-4F52-AE3A-1B8E14BA5C68}"/>
                    </a:ext>
                  </a:extLst>
                </p14:cNvPr>
                <p14:cNvContentPartPr/>
                <p14:nvPr/>
              </p14:nvContentPartPr>
              <p14:xfrm>
                <a:off x="7586957" y="931267"/>
                <a:ext cx="7920" cy="104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E4F64C2-574F-4F52-AE3A-1B8E14BA5C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2637" y="926947"/>
                  <a:ext cx="16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83AE249-4F3B-4E56-97FF-795356428634}"/>
                    </a:ext>
                  </a:extLst>
                </p14:cNvPr>
                <p14:cNvContentPartPr/>
                <p14:nvPr/>
              </p14:nvContentPartPr>
              <p14:xfrm>
                <a:off x="7559957" y="995347"/>
                <a:ext cx="77040" cy="12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83AE249-4F3B-4E56-97FF-79535642863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5637" y="991027"/>
                  <a:ext cx="85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6704D3-B46C-4B68-90C4-C0B088C60F59}"/>
                    </a:ext>
                  </a:extLst>
                </p14:cNvPr>
                <p14:cNvContentPartPr/>
                <p14:nvPr/>
              </p14:nvContentPartPr>
              <p14:xfrm>
                <a:off x="7633757" y="987067"/>
                <a:ext cx="143640" cy="54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6704D3-B46C-4B68-90C4-C0B088C60F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9437" y="982747"/>
                  <a:ext cx="152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C260419-7B12-4486-988D-6985E904B5CD}"/>
                    </a:ext>
                  </a:extLst>
                </p14:cNvPr>
                <p14:cNvContentPartPr/>
                <p14:nvPr/>
              </p14:nvContentPartPr>
              <p14:xfrm>
                <a:off x="7801157" y="949267"/>
                <a:ext cx="103320" cy="92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C260419-7B12-4486-988D-6985E904B5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6837" y="944947"/>
                  <a:ext cx="11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BF31EF-54AF-4A3B-A479-2E78CF55A6CE}"/>
                    </a:ext>
                  </a:extLst>
                </p14:cNvPr>
                <p14:cNvContentPartPr/>
                <p14:nvPr/>
              </p14:nvContentPartPr>
              <p14:xfrm>
                <a:off x="7904117" y="981667"/>
                <a:ext cx="123480" cy="47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BF31EF-54AF-4A3B-A479-2E78CF55A6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99797" y="977347"/>
                  <a:ext cx="13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2953ED-CF8A-42EC-9F3E-0351B18E2C68}"/>
                    </a:ext>
                  </a:extLst>
                </p14:cNvPr>
                <p14:cNvContentPartPr/>
                <p14:nvPr/>
              </p14:nvContentPartPr>
              <p14:xfrm>
                <a:off x="8044517" y="932707"/>
                <a:ext cx="108000" cy="100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2953ED-CF8A-42EC-9F3E-0351B18E2C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40197" y="928387"/>
                  <a:ext cx="116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644C15B-6DD6-42E7-994C-33E7B1788109}"/>
                    </a:ext>
                  </a:extLst>
                </p14:cNvPr>
                <p14:cNvContentPartPr/>
                <p14:nvPr/>
              </p14:nvContentPartPr>
              <p14:xfrm>
                <a:off x="8178437" y="975907"/>
                <a:ext cx="76320" cy="57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644C15B-6DD6-42E7-994C-33E7B17881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74117" y="971587"/>
                  <a:ext cx="8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D43633A-0936-487C-B5A0-5FFF1556C324}"/>
                    </a:ext>
                  </a:extLst>
                </p14:cNvPr>
                <p14:cNvContentPartPr/>
                <p14:nvPr/>
              </p14:nvContentPartPr>
              <p14:xfrm>
                <a:off x="8292557" y="969427"/>
                <a:ext cx="249840" cy="68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D43633A-0936-487C-B5A0-5FFF1556C3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8237" y="965107"/>
                  <a:ext cx="25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4988295-F9BA-449A-8ECC-A3355211CA13}"/>
                    </a:ext>
                  </a:extLst>
                </p14:cNvPr>
                <p14:cNvContentPartPr/>
                <p14:nvPr/>
              </p14:nvContentPartPr>
              <p14:xfrm>
                <a:off x="8592077" y="911467"/>
                <a:ext cx="171360" cy="109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4988295-F9BA-449A-8ECC-A3355211CA1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87757" y="907147"/>
                  <a:ext cx="18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368E97-AECB-49AF-9A20-40C40AB6B7BF}"/>
                    </a:ext>
                  </a:extLst>
                </p14:cNvPr>
                <p14:cNvContentPartPr/>
                <p14:nvPr/>
              </p14:nvContentPartPr>
              <p14:xfrm>
                <a:off x="8793317" y="947827"/>
                <a:ext cx="172440" cy="60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368E97-AECB-49AF-9A20-40C40AB6B7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88997" y="943507"/>
                  <a:ext cx="181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37E4F90-D0AC-482D-B71F-3513936D7827}"/>
                    </a:ext>
                  </a:extLst>
                </p14:cNvPr>
                <p14:cNvContentPartPr/>
                <p14:nvPr/>
              </p14:nvContentPartPr>
              <p14:xfrm>
                <a:off x="8994557" y="864667"/>
                <a:ext cx="348480" cy="143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37E4F90-D0AC-482D-B71F-3513936D78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90237" y="860347"/>
                  <a:ext cx="357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6311D67-73D3-4A23-B70B-F9570F7ED168}"/>
                    </a:ext>
                  </a:extLst>
                </p14:cNvPr>
                <p14:cNvContentPartPr/>
                <p14:nvPr/>
              </p14:nvContentPartPr>
              <p14:xfrm>
                <a:off x="9182117" y="798067"/>
                <a:ext cx="15120" cy="2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6311D67-73D3-4A23-B70B-F9570F7ED1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77797" y="793747"/>
                  <a:ext cx="23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2DFD8F8-CC09-4F8F-897D-2BDB443AE694}"/>
                    </a:ext>
                  </a:extLst>
                </p14:cNvPr>
                <p14:cNvContentPartPr/>
                <p14:nvPr/>
              </p14:nvContentPartPr>
              <p14:xfrm>
                <a:off x="9481277" y="934147"/>
                <a:ext cx="7920" cy="65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2DFD8F8-CC09-4F8F-897D-2BDB443AE6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76957" y="929827"/>
                  <a:ext cx="1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89734E4-04A6-4AA7-9CE3-285724E884A9}"/>
                    </a:ext>
                  </a:extLst>
                </p14:cNvPr>
                <p14:cNvContentPartPr/>
                <p14:nvPr/>
              </p14:nvContentPartPr>
              <p14:xfrm>
                <a:off x="9483797" y="869707"/>
                <a:ext cx="122040" cy="128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89734E4-04A6-4AA7-9CE3-285724E884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79477" y="865387"/>
                  <a:ext cx="13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DEB68A-7AE7-4601-8C63-753974700947}"/>
                    </a:ext>
                  </a:extLst>
                </p14:cNvPr>
                <p14:cNvContentPartPr/>
                <p14:nvPr/>
              </p14:nvContentPartPr>
              <p14:xfrm>
                <a:off x="9577397" y="812467"/>
                <a:ext cx="108720" cy="172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DEB68A-7AE7-4601-8C63-7539747009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73077" y="808147"/>
                  <a:ext cx="11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236EACF-8F93-4ADB-B805-0C77E081472A}"/>
                    </a:ext>
                  </a:extLst>
                </p14:cNvPr>
                <p14:cNvContentPartPr/>
                <p14:nvPr/>
              </p14:nvContentPartPr>
              <p14:xfrm>
                <a:off x="9737237" y="793027"/>
                <a:ext cx="5760" cy="209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236EACF-8F93-4ADB-B805-0C77E08147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32917" y="788707"/>
                  <a:ext cx="14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6DB6216-93E8-452E-B22B-E68AC91587EF}"/>
                    </a:ext>
                  </a:extLst>
                </p14:cNvPr>
                <p14:cNvContentPartPr/>
                <p14:nvPr/>
              </p14:nvContentPartPr>
              <p14:xfrm>
                <a:off x="5445677" y="1964467"/>
                <a:ext cx="166320" cy="27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6DB6216-93E8-452E-B22B-E68AC91587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41357" y="1960147"/>
                  <a:ext cx="174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4A44566-D3B7-4662-97D0-6C1F678DB438}"/>
                    </a:ext>
                  </a:extLst>
                </p14:cNvPr>
                <p14:cNvContentPartPr/>
                <p14:nvPr/>
              </p14:nvContentPartPr>
              <p14:xfrm>
                <a:off x="5456477" y="1993267"/>
                <a:ext cx="186480" cy="34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4A44566-D3B7-4662-97D0-6C1F678DB4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52157" y="1988947"/>
                  <a:ext cx="195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0426A5A-55BA-4889-ABC0-B1581EFB14B8}"/>
                    </a:ext>
                  </a:extLst>
                </p14:cNvPr>
                <p14:cNvContentPartPr/>
                <p14:nvPr/>
              </p14:nvContentPartPr>
              <p14:xfrm>
                <a:off x="5601197" y="1867987"/>
                <a:ext cx="73440" cy="199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0426A5A-55BA-4889-ABC0-B1581EFB14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96877" y="1863667"/>
                  <a:ext cx="82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BD4DAF7-750A-4DA0-8985-E7BBEF23AB99}"/>
                    </a:ext>
                  </a:extLst>
                </p14:cNvPr>
                <p14:cNvContentPartPr/>
                <p14:nvPr/>
              </p14:nvContentPartPr>
              <p14:xfrm>
                <a:off x="8353037" y="1358587"/>
                <a:ext cx="249120" cy="113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BD4DAF7-750A-4DA0-8985-E7BBEF23AB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48717" y="1354267"/>
                  <a:ext cx="25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81D152D-4A6B-416B-A5C0-6D5083CD91B8}"/>
                    </a:ext>
                  </a:extLst>
                </p14:cNvPr>
                <p14:cNvContentPartPr/>
                <p14:nvPr/>
              </p14:nvContentPartPr>
              <p14:xfrm>
                <a:off x="8710517" y="1315387"/>
                <a:ext cx="84600" cy="146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81D152D-4A6B-416B-A5C0-6D5083CD91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6197" y="1311067"/>
                  <a:ext cx="93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C88DAA0-8794-4F74-A02D-BC73D78BEF66}"/>
                    </a:ext>
                  </a:extLst>
                </p14:cNvPr>
                <p14:cNvContentPartPr/>
                <p14:nvPr/>
              </p14:nvContentPartPr>
              <p14:xfrm>
                <a:off x="8803037" y="1307467"/>
                <a:ext cx="57600" cy="133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C88DAA0-8794-4F74-A02D-BC73D78BEF6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98717" y="1303147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1B10ADA-B7E1-4A06-8A44-FD2F2573DD06}"/>
                    </a:ext>
                  </a:extLst>
                </p14:cNvPr>
                <p14:cNvContentPartPr/>
                <p14:nvPr/>
              </p14:nvContentPartPr>
              <p14:xfrm>
                <a:off x="8865317" y="1363267"/>
                <a:ext cx="167760" cy="57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1B10ADA-B7E1-4A06-8A44-FD2F2573DD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60997" y="1358947"/>
                  <a:ext cx="176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CA4D940-21D3-4FA6-B011-1D71FFCCC2EB}"/>
                    </a:ext>
                  </a:extLst>
                </p14:cNvPr>
                <p14:cNvContentPartPr/>
                <p14:nvPr/>
              </p14:nvContentPartPr>
              <p14:xfrm>
                <a:off x="9064397" y="1294507"/>
                <a:ext cx="106560" cy="1101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CA4D940-21D3-4FA6-B011-1D71FFCCC2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60077" y="1290187"/>
                  <a:ext cx="11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DD4DA66-805F-4AF9-8180-04B2308594BE}"/>
                    </a:ext>
                  </a:extLst>
                </p14:cNvPr>
                <p14:cNvContentPartPr/>
                <p14:nvPr/>
              </p14:nvContentPartPr>
              <p14:xfrm>
                <a:off x="9167357" y="1345267"/>
                <a:ext cx="131400" cy="47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DD4DA66-805F-4AF9-8180-04B2308594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63037" y="1340947"/>
                  <a:ext cx="140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7FE29B0-E134-437C-B9AA-C438BBBA9212}"/>
                    </a:ext>
                  </a:extLst>
                </p14:cNvPr>
                <p14:cNvContentPartPr/>
                <p14:nvPr/>
              </p14:nvContentPartPr>
              <p14:xfrm>
                <a:off x="9317117" y="1252387"/>
                <a:ext cx="123480" cy="122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7FE29B0-E134-437C-B9AA-C438BBBA92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12797" y="1248067"/>
                  <a:ext cx="13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E65CD59-D23D-49F9-B595-915DAF98D954}"/>
                    </a:ext>
                  </a:extLst>
                </p14:cNvPr>
                <p14:cNvContentPartPr/>
                <p14:nvPr/>
              </p14:nvContentPartPr>
              <p14:xfrm>
                <a:off x="9485237" y="1302427"/>
                <a:ext cx="79560" cy="65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E65CD59-D23D-49F9-B595-915DAF98D9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80917" y="1298107"/>
                  <a:ext cx="8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8963AE2-ED08-435B-9D20-982E12CE9A7A}"/>
                    </a:ext>
                  </a:extLst>
                </p14:cNvPr>
                <p14:cNvContentPartPr/>
                <p14:nvPr/>
              </p14:nvContentPartPr>
              <p14:xfrm>
                <a:off x="9605837" y="1303867"/>
                <a:ext cx="290520" cy="74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8963AE2-ED08-435B-9D20-982E12CE9A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01517" y="1299547"/>
                  <a:ext cx="29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D195D48-7078-4E23-AA33-58077102487A}"/>
                    </a:ext>
                  </a:extLst>
                </p14:cNvPr>
                <p14:cNvContentPartPr/>
                <p14:nvPr/>
              </p14:nvContentPartPr>
              <p14:xfrm>
                <a:off x="9921557" y="1182187"/>
                <a:ext cx="209520" cy="144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D195D48-7078-4E23-AA33-5807710248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17237" y="1177867"/>
                  <a:ext cx="218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BD0066D-3863-4E8D-9DC4-C4573178294B}"/>
                    </a:ext>
                  </a:extLst>
                </p14:cNvPr>
                <p14:cNvContentPartPr/>
                <p14:nvPr/>
              </p14:nvContentPartPr>
              <p14:xfrm>
                <a:off x="10149797" y="1232587"/>
                <a:ext cx="193320" cy="71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BD0066D-3863-4E8D-9DC4-C4573178294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45477" y="1228267"/>
                  <a:ext cx="201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CB01829-D5FD-4C39-8DEF-7B9F3FE810B2}"/>
                    </a:ext>
                  </a:extLst>
                </p14:cNvPr>
                <p14:cNvContentPartPr/>
                <p14:nvPr/>
              </p14:nvContentPartPr>
              <p14:xfrm>
                <a:off x="10342757" y="1113067"/>
                <a:ext cx="152280" cy="168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CB01829-D5FD-4C39-8DEF-7B9F3FE810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8437" y="1108747"/>
                  <a:ext cx="160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2ED5950-3DB0-4B36-A18E-576734060FF3}"/>
                    </a:ext>
                  </a:extLst>
                </p14:cNvPr>
                <p14:cNvContentPartPr/>
                <p14:nvPr/>
              </p14:nvContentPartPr>
              <p14:xfrm>
                <a:off x="10510877" y="1104427"/>
                <a:ext cx="360" cy="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2ED5950-3DB0-4B36-A18E-576734060F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06557" y="110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AE4F96B-3C68-4C1B-8296-EF56048AF2AC}"/>
                    </a:ext>
                  </a:extLst>
                </p14:cNvPr>
                <p14:cNvContentPartPr/>
                <p14:nvPr/>
              </p14:nvContentPartPr>
              <p14:xfrm>
                <a:off x="10536437" y="1078507"/>
                <a:ext cx="259560" cy="308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AE4F96B-3C68-4C1B-8296-EF56048AF2A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32117" y="1074187"/>
                  <a:ext cx="268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277393D-0702-4894-9FF8-DA66CEAE9C59}"/>
                    </a:ext>
                  </a:extLst>
                </p14:cNvPr>
                <p14:cNvContentPartPr/>
                <p14:nvPr/>
              </p14:nvContentPartPr>
              <p14:xfrm>
                <a:off x="10891397" y="1129987"/>
                <a:ext cx="273600" cy="91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277393D-0702-4894-9FF8-DA66CEAE9C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87077" y="1125667"/>
                  <a:ext cx="28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C352759-209C-46DE-A756-B86FF2DD0A7C}"/>
                    </a:ext>
                  </a:extLst>
                </p14:cNvPr>
                <p14:cNvContentPartPr/>
                <p14:nvPr/>
              </p14:nvContentPartPr>
              <p14:xfrm>
                <a:off x="11154197" y="1072027"/>
                <a:ext cx="26640" cy="26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C352759-209C-46DE-A756-B86FF2DD0A7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49877" y="1067707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ED8580-0189-4284-95BF-BA02B3E45E6D}"/>
                    </a:ext>
                  </a:extLst>
                </p14:cNvPr>
                <p14:cNvContentPartPr/>
                <p14:nvPr/>
              </p14:nvContentPartPr>
              <p14:xfrm>
                <a:off x="11202797" y="1052587"/>
                <a:ext cx="132840" cy="135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ED8580-0189-4284-95BF-BA02B3E45E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98477" y="1048267"/>
                  <a:ext cx="141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945DD3-DCF9-4F96-A155-1600F71B9295}"/>
                    </a:ext>
                  </a:extLst>
                </p14:cNvPr>
                <p14:cNvContentPartPr/>
                <p14:nvPr/>
              </p14:nvContentPartPr>
              <p14:xfrm>
                <a:off x="5794157" y="1788067"/>
                <a:ext cx="194400" cy="113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945DD3-DCF9-4F96-A155-1600F71B92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89837" y="1783747"/>
                  <a:ext cx="20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DA17E3E-A59D-4BC2-932B-7655922FE884}"/>
                    </a:ext>
                  </a:extLst>
                </p14:cNvPr>
                <p14:cNvContentPartPr/>
                <p14:nvPr/>
              </p14:nvContentPartPr>
              <p14:xfrm>
                <a:off x="5982077" y="1718587"/>
                <a:ext cx="360" cy="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DA17E3E-A59D-4BC2-932B-7655922FE88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77757" y="1714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9E69207-570C-431E-8977-F0CF728D3E07}"/>
                    </a:ext>
                  </a:extLst>
                </p14:cNvPr>
                <p14:cNvContentPartPr/>
                <p14:nvPr/>
              </p14:nvContentPartPr>
              <p14:xfrm>
                <a:off x="6098357" y="1759267"/>
                <a:ext cx="66240" cy="69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9E69207-570C-431E-8977-F0CF728D3E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94037" y="1754947"/>
                  <a:ext cx="74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F3A7F1-CBD7-49FB-9E07-3B0994446959}"/>
                    </a:ext>
                  </a:extLst>
                </p14:cNvPr>
                <p14:cNvContentPartPr/>
                <p14:nvPr/>
              </p14:nvContentPartPr>
              <p14:xfrm>
                <a:off x="6213917" y="1657387"/>
                <a:ext cx="75240" cy="140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F3A7F1-CBD7-49FB-9E07-3B09944469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09597" y="1653067"/>
                  <a:ext cx="8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C6BD09B-47A8-4C17-97FD-D525A818EBC6}"/>
                    </a:ext>
                  </a:extLst>
                </p14:cNvPr>
                <p14:cNvContentPartPr/>
                <p14:nvPr/>
              </p14:nvContentPartPr>
              <p14:xfrm>
                <a:off x="6328397" y="1623547"/>
                <a:ext cx="73800" cy="171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C6BD09B-47A8-4C17-97FD-D525A818EBC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24077" y="1619227"/>
                  <a:ext cx="82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A8EC151-CE13-47BF-A03A-1778DBEF9AFF}"/>
                    </a:ext>
                  </a:extLst>
                </p14:cNvPr>
                <p14:cNvContentPartPr/>
                <p14:nvPr/>
              </p14:nvContentPartPr>
              <p14:xfrm>
                <a:off x="6350717" y="1725067"/>
                <a:ext cx="38520" cy="55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A8EC151-CE13-47BF-A03A-1778DBEF9A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46397" y="1720747"/>
                  <a:ext cx="4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96989E5-37C3-44B1-8047-4BB3911D0FBB}"/>
                    </a:ext>
                  </a:extLst>
                </p14:cNvPr>
                <p14:cNvContentPartPr/>
                <p14:nvPr/>
              </p14:nvContentPartPr>
              <p14:xfrm>
                <a:off x="6413717" y="1684027"/>
                <a:ext cx="325080" cy="92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96989E5-37C3-44B1-8047-4BB3911D0F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09397" y="1679707"/>
                  <a:ext cx="33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E2A1D4-3387-464C-87BC-910A2429978B}"/>
                    </a:ext>
                  </a:extLst>
                </p14:cNvPr>
                <p14:cNvContentPartPr/>
                <p14:nvPr/>
              </p14:nvContentPartPr>
              <p14:xfrm>
                <a:off x="6800357" y="1558747"/>
                <a:ext cx="13320" cy="152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E2A1D4-3387-464C-87BC-910A242997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96037" y="1554427"/>
                  <a:ext cx="21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4FE0504-8777-4EDB-AF5A-BF51FAD127FE}"/>
                    </a:ext>
                  </a:extLst>
                </p14:cNvPr>
                <p14:cNvContentPartPr/>
                <p14:nvPr/>
              </p14:nvContentPartPr>
              <p14:xfrm>
                <a:off x="6832037" y="1650187"/>
                <a:ext cx="140760" cy="62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4FE0504-8777-4EDB-AF5A-BF51FAD127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27717" y="1645867"/>
                  <a:ext cx="14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FDD6CD2-BB0A-4EF7-B65D-5F2758E94492}"/>
                    </a:ext>
                  </a:extLst>
                </p14:cNvPr>
                <p14:cNvContentPartPr/>
                <p14:nvPr/>
              </p14:nvContentPartPr>
              <p14:xfrm>
                <a:off x="6819077" y="1612027"/>
                <a:ext cx="9000" cy="90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FDD6CD2-BB0A-4EF7-B65D-5F2758E944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14757" y="1607707"/>
                  <a:ext cx="17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AA2F4F0-3E57-4410-BB20-3BB1193A7D5E}"/>
                    </a:ext>
                  </a:extLst>
                </p14:cNvPr>
                <p14:cNvContentPartPr/>
                <p14:nvPr/>
              </p14:nvContentPartPr>
              <p14:xfrm>
                <a:off x="6952277" y="1505107"/>
                <a:ext cx="133560" cy="176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AA2F4F0-3E57-4410-BB20-3BB1193A7D5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47957" y="1500787"/>
                  <a:ext cx="142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CC5C4B7-FBBC-4399-8871-7E6D2C5509B0}"/>
                    </a:ext>
                  </a:extLst>
                </p14:cNvPr>
                <p14:cNvContentPartPr/>
                <p14:nvPr/>
              </p14:nvContentPartPr>
              <p14:xfrm>
                <a:off x="7211117" y="1440667"/>
                <a:ext cx="101880" cy="168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CC5C4B7-FBBC-4399-8871-7E6D2C5509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06797" y="1436347"/>
                  <a:ext cx="110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6B39A93-8FD5-4466-A378-33CEF3DF5EDB}"/>
                    </a:ext>
                  </a:extLst>
                </p14:cNvPr>
                <p14:cNvContentPartPr/>
                <p14:nvPr/>
              </p14:nvContentPartPr>
              <p14:xfrm>
                <a:off x="7310477" y="1527427"/>
                <a:ext cx="134280" cy="77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6B39A93-8FD5-4466-A378-33CEF3DF5E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06157" y="1523107"/>
                  <a:ext cx="142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13A1C2-764C-4A46-9751-0865D5726D57}"/>
                    </a:ext>
                  </a:extLst>
                </p14:cNvPr>
                <p14:cNvContentPartPr/>
                <p14:nvPr/>
              </p14:nvContentPartPr>
              <p14:xfrm>
                <a:off x="7461677" y="1424827"/>
                <a:ext cx="142920" cy="166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13A1C2-764C-4A46-9751-0865D5726D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57357" y="1420507"/>
                  <a:ext cx="15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BA844A7-CB5E-42CF-BBFB-9FF5B0959B1F}"/>
                    </a:ext>
                  </a:extLst>
                </p14:cNvPr>
                <p14:cNvContentPartPr/>
                <p14:nvPr/>
              </p14:nvContentPartPr>
              <p14:xfrm>
                <a:off x="7591637" y="1410067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BA844A7-CB5E-42CF-BBFB-9FF5B0959B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7317" y="140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65ECFC-0AF5-45D4-BE56-1E7F41731CF4}"/>
                    </a:ext>
                  </a:extLst>
                </p14:cNvPr>
                <p14:cNvContentPartPr/>
                <p14:nvPr/>
              </p14:nvContentPartPr>
              <p14:xfrm>
                <a:off x="7647077" y="1384507"/>
                <a:ext cx="219960" cy="291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65ECFC-0AF5-45D4-BE56-1E7F41731CF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42757" y="1380187"/>
                  <a:ext cx="228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29A88D-6ED3-4D53-9A81-55B70C0DB932}"/>
                    </a:ext>
                  </a:extLst>
                </p14:cNvPr>
                <p14:cNvContentPartPr/>
                <p14:nvPr/>
              </p14:nvContentPartPr>
              <p14:xfrm>
                <a:off x="7897277" y="1459747"/>
                <a:ext cx="46440" cy="93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29A88D-6ED3-4D53-9A81-55B70C0DB9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92957" y="1455427"/>
                  <a:ext cx="55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0D3B708-6FAE-4492-BBDF-49382D641237}"/>
                    </a:ext>
                  </a:extLst>
                </p14:cNvPr>
                <p14:cNvContentPartPr/>
                <p14:nvPr/>
              </p14:nvContentPartPr>
              <p14:xfrm>
                <a:off x="7986197" y="1379467"/>
                <a:ext cx="12924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0D3B708-6FAE-4492-BBDF-49382D64123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81877" y="1375147"/>
                  <a:ext cx="137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3D19388-CE13-401C-80B7-9FFCFE580A4B}"/>
                    </a:ext>
                  </a:extLst>
                </p14:cNvPr>
                <p14:cNvContentPartPr/>
                <p14:nvPr/>
              </p14:nvContentPartPr>
              <p14:xfrm>
                <a:off x="8136317" y="1383787"/>
                <a:ext cx="68040" cy="127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3D19388-CE13-401C-80B7-9FFCFE580A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31997" y="1379467"/>
                  <a:ext cx="7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8CB4854-77C9-4B25-8473-5C790D8CE040}"/>
                    </a:ext>
                  </a:extLst>
                </p14:cNvPr>
                <p14:cNvContentPartPr/>
                <p14:nvPr/>
              </p14:nvContentPartPr>
              <p14:xfrm>
                <a:off x="5943197" y="2015587"/>
                <a:ext cx="185760" cy="90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8CB4854-77C9-4B25-8473-5C790D8CE04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38877" y="2011267"/>
                  <a:ext cx="19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1E09BF4-99D8-4C41-8930-FC626D849FB0}"/>
                    </a:ext>
                  </a:extLst>
                </p14:cNvPr>
                <p14:cNvContentPartPr/>
                <p14:nvPr/>
              </p14:nvContentPartPr>
              <p14:xfrm>
                <a:off x="6008357" y="1914427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1E09BF4-99D8-4C41-8930-FC626D849F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04037" y="191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C821AE5-76AC-449D-A585-C331F109D460}"/>
                    </a:ext>
                  </a:extLst>
                </p14:cNvPr>
                <p14:cNvContentPartPr/>
                <p14:nvPr/>
              </p14:nvContentPartPr>
              <p14:xfrm>
                <a:off x="6307877" y="1931707"/>
                <a:ext cx="97200" cy="105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C821AE5-76AC-449D-A585-C331F109D46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03557" y="1927387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01D673B-2829-4567-838B-5CE0AA9442BB}"/>
                    </a:ext>
                  </a:extLst>
                </p14:cNvPr>
                <p14:cNvContentPartPr/>
                <p14:nvPr/>
              </p14:nvContentPartPr>
              <p14:xfrm>
                <a:off x="6348557" y="1850707"/>
                <a:ext cx="39600" cy="243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01D673B-2829-4567-838B-5CE0AA9442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44237" y="1846387"/>
                  <a:ext cx="4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A2B04EB-BB1C-4179-AD8F-EE78244CAE2F}"/>
                    </a:ext>
                  </a:extLst>
                </p14:cNvPr>
                <p14:cNvContentPartPr/>
                <p14:nvPr/>
              </p14:nvContentPartPr>
              <p14:xfrm>
                <a:off x="6489677" y="1811467"/>
                <a:ext cx="91800" cy="241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A2B04EB-BB1C-4179-AD8F-EE78244CAE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85357" y="1807147"/>
                  <a:ext cx="100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8BF72B2-4A4D-410D-9D3E-FD1A0BE76C81}"/>
                    </a:ext>
                  </a:extLst>
                </p14:cNvPr>
                <p14:cNvContentPartPr/>
                <p14:nvPr/>
              </p14:nvContentPartPr>
              <p14:xfrm>
                <a:off x="6559157" y="1852867"/>
                <a:ext cx="103320" cy="129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8BF72B2-4A4D-410D-9D3E-FD1A0BE76C8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54837" y="1848547"/>
                  <a:ext cx="111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97E8986-DE99-4E4F-A672-9ED3CBA9BE4E}"/>
                    </a:ext>
                  </a:extLst>
                </p14:cNvPr>
                <p14:cNvContentPartPr/>
                <p14:nvPr/>
              </p14:nvContentPartPr>
              <p14:xfrm>
                <a:off x="6536837" y="1894627"/>
                <a:ext cx="119520" cy="10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97E8986-DE99-4E4F-A672-9ED3CBA9BE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32517" y="1890307"/>
                  <a:ext cx="128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ECD844-6750-42B3-A7D5-D23366A6148F}"/>
                    </a:ext>
                  </a:extLst>
                </p14:cNvPr>
                <p14:cNvContentPartPr/>
                <p14:nvPr/>
              </p14:nvContentPartPr>
              <p14:xfrm>
                <a:off x="6681197" y="1806427"/>
                <a:ext cx="39240" cy="209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ECD844-6750-42B3-A7D5-D23366A614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76877" y="1802107"/>
                  <a:ext cx="47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29E763-373B-47CB-ADA2-CC35C1FA0849}"/>
                    </a:ext>
                  </a:extLst>
                </p14:cNvPr>
                <p14:cNvContentPartPr/>
                <p14:nvPr/>
              </p14:nvContentPartPr>
              <p14:xfrm>
                <a:off x="6861917" y="1776547"/>
                <a:ext cx="89280" cy="172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29E763-373B-47CB-ADA2-CC35C1FA084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57597" y="1772227"/>
                  <a:ext cx="9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7BA3A8-18C9-4231-9CC7-AE22365EAB6C}"/>
                    </a:ext>
                  </a:extLst>
                </p14:cNvPr>
                <p14:cNvContentPartPr/>
                <p14:nvPr/>
              </p14:nvContentPartPr>
              <p14:xfrm>
                <a:off x="6979637" y="1820107"/>
                <a:ext cx="82440" cy="84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7BA3A8-18C9-4231-9CC7-AE22365EAB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75317" y="1815787"/>
                  <a:ext cx="91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418CBEA-8059-4702-A986-0A8C0542801F}"/>
                    </a:ext>
                  </a:extLst>
                </p14:cNvPr>
                <p14:cNvContentPartPr/>
                <p14:nvPr/>
              </p14:nvContentPartPr>
              <p14:xfrm>
                <a:off x="7070717" y="1797427"/>
                <a:ext cx="98640" cy="105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418CBEA-8059-4702-A986-0A8C0542801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66397" y="179310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0DE2A0-700C-4756-9F95-C64BBDB116FB}"/>
                    </a:ext>
                  </a:extLst>
                </p14:cNvPr>
                <p14:cNvContentPartPr/>
                <p14:nvPr/>
              </p14:nvContentPartPr>
              <p14:xfrm>
                <a:off x="7072517" y="1824427"/>
                <a:ext cx="95760" cy="11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0DE2A0-700C-4756-9F95-C64BBDB116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68197" y="1820107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F2F1EC6-9F37-4BC7-B062-DBD3D51916DB}"/>
                    </a:ext>
                  </a:extLst>
                </p14:cNvPr>
                <p14:cNvContentPartPr/>
                <p14:nvPr/>
              </p14:nvContentPartPr>
              <p14:xfrm>
                <a:off x="7184837" y="1775827"/>
                <a:ext cx="137520" cy="73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F2F1EC6-9F37-4BC7-B062-DBD3D51916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0517" y="1771507"/>
                  <a:ext cx="14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1B74BEA-8029-4014-B509-2561F1A680EB}"/>
                    </a:ext>
                  </a:extLst>
                </p14:cNvPr>
                <p14:cNvContentPartPr/>
                <p14:nvPr/>
              </p14:nvContentPartPr>
              <p14:xfrm>
                <a:off x="7323437" y="1714627"/>
                <a:ext cx="360" cy="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1B74BEA-8029-4014-B509-2561F1A680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19117" y="1710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166C2F0-AB90-400D-ACEB-E95B057FBB0D}"/>
                    </a:ext>
                  </a:extLst>
                </p14:cNvPr>
                <p14:cNvContentPartPr/>
                <p14:nvPr/>
              </p14:nvContentPartPr>
              <p14:xfrm>
                <a:off x="7342877" y="1769347"/>
                <a:ext cx="81000" cy="70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166C2F0-AB90-400D-ACEB-E95B057FBB0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38557" y="1765027"/>
                  <a:ext cx="89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BD39664-ACD1-4795-8AC2-9B5D0ACCA314}"/>
                    </a:ext>
                  </a:extLst>
                </p14:cNvPr>
                <p14:cNvContentPartPr/>
                <p14:nvPr/>
              </p14:nvContentPartPr>
              <p14:xfrm>
                <a:off x="7422077" y="1667467"/>
                <a:ext cx="13680" cy="148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BD39664-ACD1-4795-8AC2-9B5D0ACCA31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17757" y="1663147"/>
                  <a:ext cx="2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E1F0FAD-AE01-408C-975D-5D7618E1CD14}"/>
                    </a:ext>
                  </a:extLst>
                </p14:cNvPr>
                <p14:cNvContentPartPr/>
                <p14:nvPr/>
              </p14:nvContentPartPr>
              <p14:xfrm>
                <a:off x="7425317" y="1752427"/>
                <a:ext cx="45000" cy="622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E1F0FAD-AE01-408C-975D-5D7618E1CD1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20997" y="1748107"/>
                  <a:ext cx="53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2D2A4EC-C6BC-4792-8770-830FEEA8C30E}"/>
                    </a:ext>
                  </a:extLst>
                </p14:cNvPr>
                <p14:cNvContentPartPr/>
                <p14:nvPr/>
              </p14:nvContentPartPr>
              <p14:xfrm>
                <a:off x="7506317" y="1731547"/>
                <a:ext cx="52200" cy="85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2D2A4EC-C6BC-4792-8770-830FEEA8C30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01997" y="1727227"/>
                  <a:ext cx="60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973A9DF-6F3C-43BD-BF70-D5C35F437B0D}"/>
                    </a:ext>
                  </a:extLst>
                </p14:cNvPr>
                <p14:cNvContentPartPr/>
                <p14:nvPr/>
              </p14:nvContentPartPr>
              <p14:xfrm>
                <a:off x="7594157" y="1710307"/>
                <a:ext cx="80280" cy="84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973A9DF-6F3C-43BD-BF70-D5C35F437B0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89837" y="1705987"/>
                  <a:ext cx="8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5DEC91E-FFEF-4DAB-ABA5-23F26937F1A1}"/>
                    </a:ext>
                  </a:extLst>
                </p14:cNvPr>
                <p14:cNvContentPartPr/>
                <p14:nvPr/>
              </p14:nvContentPartPr>
              <p14:xfrm>
                <a:off x="7690997" y="1629667"/>
                <a:ext cx="77400" cy="155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5DEC91E-FFEF-4DAB-ABA5-23F26937F1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86677" y="1625347"/>
                  <a:ext cx="86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B5A28EE-A19E-484E-BA65-3295A4FE1909}"/>
                    </a:ext>
                  </a:extLst>
                </p14:cNvPr>
                <p14:cNvContentPartPr/>
                <p14:nvPr/>
              </p14:nvContentPartPr>
              <p14:xfrm>
                <a:off x="5802077" y="2403667"/>
                <a:ext cx="12600" cy="781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B5A28EE-A19E-484E-BA65-3295A4FE190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97757" y="2399347"/>
                  <a:ext cx="2124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0F6FCC6-2EC4-488C-827E-73A640D6710F}"/>
                    </a:ext>
                  </a:extLst>
                </p14:cNvPr>
                <p14:cNvContentPartPr/>
                <p14:nvPr/>
              </p14:nvContentPartPr>
              <p14:xfrm>
                <a:off x="5236157" y="3012427"/>
                <a:ext cx="1707480" cy="111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0F6FCC6-2EC4-488C-827E-73A640D6710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31837" y="3008107"/>
                  <a:ext cx="171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5F42929-0A72-44E2-847A-71AF4229CA67}"/>
                    </a:ext>
                  </a:extLst>
                </p14:cNvPr>
                <p14:cNvContentPartPr/>
                <p14:nvPr/>
              </p14:nvContentPartPr>
              <p14:xfrm>
                <a:off x="6924557" y="2942227"/>
                <a:ext cx="138960" cy="155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5F42929-0A72-44E2-847A-71AF4229CA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20237" y="2937907"/>
                  <a:ext cx="14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9BE7D18-D69C-4D0C-9724-AF5FBAD8AB04}"/>
                    </a:ext>
                  </a:extLst>
                </p14:cNvPr>
                <p14:cNvContentPartPr/>
                <p14:nvPr/>
              </p14:nvContentPartPr>
              <p14:xfrm>
                <a:off x="5712797" y="2263267"/>
                <a:ext cx="155520" cy="144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9BE7D18-D69C-4D0C-9724-AF5FBAD8AB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08477" y="2258947"/>
                  <a:ext cx="164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E5907DF-BC73-4AC3-8B25-97FA25B3165B}"/>
                    </a:ext>
                  </a:extLst>
                </p14:cNvPr>
                <p14:cNvContentPartPr/>
                <p14:nvPr/>
              </p14:nvContentPartPr>
              <p14:xfrm>
                <a:off x="4987037" y="2342467"/>
                <a:ext cx="2141280" cy="709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E5907DF-BC73-4AC3-8B25-97FA25B3165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82717" y="2338147"/>
                  <a:ext cx="21499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35BFF8A-920D-4175-9D0A-2CBD12A91A10}"/>
                    </a:ext>
                  </a:extLst>
                </p14:cNvPr>
                <p14:cNvContentPartPr/>
                <p14:nvPr/>
              </p14:nvContentPartPr>
              <p14:xfrm>
                <a:off x="5465837" y="2222587"/>
                <a:ext cx="76320" cy="149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35BFF8A-920D-4175-9D0A-2CBD12A91A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61517" y="2218267"/>
                  <a:ext cx="8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337AAE0-87E6-40E7-B7D8-ED8CE61CB907}"/>
                    </a:ext>
                  </a:extLst>
                </p14:cNvPr>
                <p14:cNvContentPartPr/>
                <p14:nvPr/>
              </p14:nvContentPartPr>
              <p14:xfrm>
                <a:off x="5575637" y="2201707"/>
                <a:ext cx="38880" cy="86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337AAE0-87E6-40E7-B7D8-ED8CE61CB90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71317" y="2197387"/>
                  <a:ext cx="4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5E1D505-91E4-4F0B-8E5C-7B01E987678C}"/>
                    </a:ext>
                  </a:extLst>
                </p14:cNvPr>
                <p14:cNvContentPartPr/>
                <p14:nvPr/>
              </p14:nvContentPartPr>
              <p14:xfrm>
                <a:off x="5599037" y="2230147"/>
                <a:ext cx="49320" cy="96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5E1D505-91E4-4F0B-8E5C-7B01E98767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94717" y="2225827"/>
                  <a:ext cx="57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37C6A33-9A40-45F0-9CDF-E137026081CF}"/>
                    </a:ext>
                  </a:extLst>
                </p14:cNvPr>
                <p14:cNvContentPartPr/>
                <p14:nvPr/>
              </p14:nvContentPartPr>
              <p14:xfrm>
                <a:off x="5654117" y="2179747"/>
                <a:ext cx="39600" cy="180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37C6A33-9A40-45F0-9CDF-E137026081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49797" y="2175427"/>
                  <a:ext cx="48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F11A73D-9C0E-4C24-B7CD-FA24D6566407}"/>
                    </a:ext>
                  </a:extLst>
                </p14:cNvPr>
                <p14:cNvContentPartPr/>
                <p14:nvPr/>
              </p14:nvContentPartPr>
              <p14:xfrm>
                <a:off x="6655637" y="3121867"/>
                <a:ext cx="51480" cy="125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F11A73D-9C0E-4C24-B7CD-FA24D65664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651317" y="3117547"/>
                  <a:ext cx="60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CC559EC-D3B3-4C54-AFB7-78213560D9D9}"/>
                    </a:ext>
                  </a:extLst>
                </p14:cNvPr>
                <p14:cNvContentPartPr/>
                <p14:nvPr/>
              </p14:nvContentPartPr>
              <p14:xfrm>
                <a:off x="6655637" y="3130507"/>
                <a:ext cx="83160" cy="65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CC559EC-D3B3-4C54-AFB7-78213560D9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651317" y="3126187"/>
                  <a:ext cx="91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E76B069-10A6-4716-AEAD-F2BE90478BA2}"/>
                    </a:ext>
                  </a:extLst>
                </p14:cNvPr>
                <p14:cNvContentPartPr/>
                <p14:nvPr/>
              </p14:nvContentPartPr>
              <p14:xfrm>
                <a:off x="6374477" y="2636947"/>
                <a:ext cx="28800" cy="4899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E76B069-10A6-4716-AEAD-F2BE90478BA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70157" y="2632627"/>
                  <a:ext cx="37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4882643-65BE-43D6-8127-7B4EF669BA0D}"/>
                    </a:ext>
                  </a:extLst>
                </p14:cNvPr>
                <p14:cNvContentPartPr/>
                <p14:nvPr/>
              </p14:nvContentPartPr>
              <p14:xfrm>
                <a:off x="6439277" y="2876347"/>
                <a:ext cx="57600" cy="115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4882643-65BE-43D6-8127-7B4EF669BA0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34957" y="2872027"/>
                  <a:ext cx="6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39F74A6-A5BD-44CD-8A4F-26DAF314D296}"/>
                    </a:ext>
                  </a:extLst>
                </p14:cNvPr>
                <p14:cNvContentPartPr/>
                <p14:nvPr/>
              </p14:nvContentPartPr>
              <p14:xfrm>
                <a:off x="6502637" y="2902627"/>
                <a:ext cx="294480" cy="1090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39F74A6-A5BD-44CD-8A4F-26DAF314D29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98317" y="2898307"/>
                  <a:ext cx="303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82143CC-EACF-4405-9C05-E9A27720C320}"/>
                    </a:ext>
                  </a:extLst>
                </p14:cNvPr>
                <p14:cNvContentPartPr/>
                <p14:nvPr/>
              </p14:nvContentPartPr>
              <p14:xfrm>
                <a:off x="4632077" y="2396467"/>
                <a:ext cx="1992240" cy="681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82143CC-EACF-4405-9C05-E9A27720C3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27757" y="2392147"/>
                  <a:ext cx="200088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00F8F88-8535-44C9-9CE3-A4F39A84A570}"/>
                    </a:ext>
                  </a:extLst>
                </p14:cNvPr>
                <p14:cNvContentPartPr/>
                <p14:nvPr/>
              </p14:nvContentPartPr>
              <p14:xfrm>
                <a:off x="6537557" y="2645947"/>
                <a:ext cx="148680" cy="108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00F8F88-8535-44C9-9CE3-A4F39A84A57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33237" y="2641627"/>
                  <a:ext cx="157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0338D21-2AB7-4B86-8316-F5989A0B1E58}"/>
                    </a:ext>
                  </a:extLst>
                </p14:cNvPr>
                <p14:cNvContentPartPr/>
                <p14:nvPr/>
              </p14:nvContentPartPr>
              <p14:xfrm>
                <a:off x="6135077" y="2203147"/>
                <a:ext cx="212400" cy="97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0338D21-2AB7-4B86-8316-F5989A0B1E5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30757" y="2198827"/>
                  <a:ext cx="22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B6F463F-9C62-4F97-8E38-00BD3896DDD2}"/>
                    </a:ext>
                  </a:extLst>
                </p14:cNvPr>
                <p14:cNvContentPartPr/>
                <p14:nvPr/>
              </p14:nvContentPartPr>
              <p14:xfrm>
                <a:off x="6366917" y="2126107"/>
                <a:ext cx="73440" cy="168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B6F463F-9C62-4F97-8E38-00BD3896DD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62597" y="2121787"/>
                  <a:ext cx="82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5EA7DD7-27FE-4C9F-8A1D-F5469971315E}"/>
                    </a:ext>
                  </a:extLst>
                </p14:cNvPr>
                <p14:cNvContentPartPr/>
                <p14:nvPr/>
              </p14:nvContentPartPr>
              <p14:xfrm>
                <a:off x="6448277" y="2153467"/>
                <a:ext cx="267120" cy="176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5EA7DD7-27FE-4C9F-8A1D-F5469971315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43957" y="2149147"/>
                  <a:ext cx="275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D4E449A-2B9D-4AB6-9E0B-F8615B291784}"/>
                    </a:ext>
                  </a:extLst>
                </p14:cNvPr>
                <p14:cNvContentPartPr/>
                <p14:nvPr/>
              </p14:nvContentPartPr>
              <p14:xfrm>
                <a:off x="6730517" y="2115307"/>
                <a:ext cx="101880" cy="108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D4E449A-2B9D-4AB6-9E0B-F8615B2917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26197" y="2110987"/>
                  <a:ext cx="110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B1F2B94-869A-41E5-976B-C4CEF1E24286}"/>
                    </a:ext>
                  </a:extLst>
                </p14:cNvPr>
                <p14:cNvContentPartPr/>
                <p14:nvPr/>
              </p14:nvContentPartPr>
              <p14:xfrm>
                <a:off x="6921317" y="2088667"/>
                <a:ext cx="246960" cy="119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B1F2B94-869A-41E5-976B-C4CEF1E2428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16997" y="2084347"/>
                  <a:ext cx="255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1408773-1750-4901-9CC1-0E1F59C58D5C}"/>
                    </a:ext>
                  </a:extLst>
                </p14:cNvPr>
                <p14:cNvContentPartPr/>
                <p14:nvPr/>
              </p14:nvContentPartPr>
              <p14:xfrm>
                <a:off x="7249997" y="2003707"/>
                <a:ext cx="99720" cy="1468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1408773-1750-4901-9CC1-0E1F59C58D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45677" y="1999387"/>
                  <a:ext cx="10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9CF38BF-AF91-497E-A394-B1B5B66D6181}"/>
                    </a:ext>
                  </a:extLst>
                </p14:cNvPr>
                <p14:cNvContentPartPr/>
                <p14:nvPr/>
              </p14:nvContentPartPr>
              <p14:xfrm>
                <a:off x="7359077" y="2069947"/>
                <a:ext cx="270360" cy="180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9CF38BF-AF91-497E-A394-B1B5B66D61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54757" y="2065627"/>
                  <a:ext cx="279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30B6E96-42F8-4495-84D6-F46C241071BE}"/>
                    </a:ext>
                  </a:extLst>
                </p14:cNvPr>
                <p14:cNvContentPartPr/>
                <p14:nvPr/>
              </p14:nvContentPartPr>
              <p14:xfrm>
                <a:off x="7661477" y="2042947"/>
                <a:ext cx="150480" cy="76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30B6E96-42F8-4495-84D6-F46C241071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57157" y="2038627"/>
                  <a:ext cx="159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228E87-0C81-4D2E-8AA1-328923FF395E}"/>
                    </a:ext>
                  </a:extLst>
                </p14:cNvPr>
                <p14:cNvContentPartPr/>
                <p14:nvPr/>
              </p14:nvContentPartPr>
              <p14:xfrm>
                <a:off x="7846517" y="2016307"/>
                <a:ext cx="65880" cy="86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228E87-0C81-4D2E-8AA1-328923FF395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42197" y="2011987"/>
                  <a:ext cx="74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06FEFD8-178A-4CD4-ACA6-1CFAFD3B7469}"/>
                    </a:ext>
                  </a:extLst>
                </p14:cNvPr>
                <p14:cNvContentPartPr/>
                <p14:nvPr/>
              </p14:nvContentPartPr>
              <p14:xfrm>
                <a:off x="7944077" y="1919467"/>
                <a:ext cx="224640" cy="1371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06FEFD8-178A-4CD4-ACA6-1CFAFD3B746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39757" y="1915147"/>
                  <a:ext cx="233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18E7CB4-A592-487A-A9C8-9143BB0B94CC}"/>
                    </a:ext>
                  </a:extLst>
                </p14:cNvPr>
                <p14:cNvContentPartPr/>
                <p14:nvPr/>
              </p14:nvContentPartPr>
              <p14:xfrm>
                <a:off x="8162957" y="1856827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18E7CB4-A592-487A-A9C8-9143BB0B94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58637" y="1852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728A503-D4F8-422C-8235-9666EA273587}"/>
                    </a:ext>
                  </a:extLst>
                </p14:cNvPr>
                <p14:cNvContentPartPr/>
                <p14:nvPr/>
              </p14:nvContentPartPr>
              <p14:xfrm>
                <a:off x="6764357" y="2601307"/>
                <a:ext cx="82440" cy="151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728A503-D4F8-422C-8235-9666EA27358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60037" y="2596987"/>
                  <a:ext cx="91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4937D2-7171-46F6-8A2A-77EEC828C531}"/>
                    </a:ext>
                  </a:extLst>
                </p14:cNvPr>
                <p14:cNvContentPartPr/>
                <p14:nvPr/>
              </p14:nvContentPartPr>
              <p14:xfrm>
                <a:off x="6887837" y="2644507"/>
                <a:ext cx="76320" cy="21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4937D2-7171-46F6-8A2A-77EEC828C53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83517" y="2640187"/>
                  <a:ext cx="84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52AC8DC-AAEA-4634-B121-9FF94BA07E4B}"/>
                    </a:ext>
                  </a:extLst>
                </p14:cNvPr>
                <p14:cNvContentPartPr/>
                <p14:nvPr/>
              </p14:nvContentPartPr>
              <p14:xfrm>
                <a:off x="7023917" y="2562067"/>
                <a:ext cx="91800" cy="1105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52AC8DC-AAEA-4634-B121-9FF94BA07E4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19597" y="2557747"/>
                  <a:ext cx="100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42F7191-B8F8-4C99-A02E-2CBD1F05C516}"/>
                    </a:ext>
                  </a:extLst>
                </p14:cNvPr>
                <p14:cNvContentPartPr/>
                <p14:nvPr/>
              </p14:nvContentPartPr>
              <p14:xfrm>
                <a:off x="7058117" y="2467027"/>
                <a:ext cx="27720" cy="239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42F7191-B8F8-4C99-A02E-2CBD1F05C51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53797" y="2462707"/>
                  <a:ext cx="36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EEEFF19-E4CE-4073-8110-41D3FE494AB7}"/>
                    </a:ext>
                  </a:extLst>
                </p14:cNvPr>
                <p14:cNvContentPartPr/>
                <p14:nvPr/>
              </p14:nvContentPartPr>
              <p14:xfrm>
                <a:off x="7143437" y="2488627"/>
                <a:ext cx="52560" cy="177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EEEFF19-E4CE-4073-8110-41D3FE494AB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39117" y="2484307"/>
                  <a:ext cx="61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CF106D5-D152-42B4-8C5B-1F5432992C32}"/>
                    </a:ext>
                  </a:extLst>
                </p14:cNvPr>
                <p14:cNvContentPartPr/>
                <p14:nvPr/>
              </p14:nvContentPartPr>
              <p14:xfrm>
                <a:off x="7198877" y="2533627"/>
                <a:ext cx="105120" cy="57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CF106D5-D152-42B4-8C5B-1F5432992C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94557" y="2529307"/>
                  <a:ext cx="113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C928AA2-EBB2-4295-984D-A712B618A924}"/>
                    </a:ext>
                  </a:extLst>
                </p14:cNvPr>
                <p14:cNvContentPartPr/>
                <p14:nvPr/>
              </p14:nvContentPartPr>
              <p14:xfrm>
                <a:off x="7288877" y="2452627"/>
                <a:ext cx="73440" cy="209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C928AA2-EBB2-4295-984D-A712B618A92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84557" y="2448307"/>
                  <a:ext cx="8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70CC72-C75A-4315-94A4-143424037EC6}"/>
                    </a:ext>
                  </a:extLst>
                </p14:cNvPr>
                <p14:cNvContentPartPr/>
                <p14:nvPr/>
              </p14:nvContentPartPr>
              <p14:xfrm>
                <a:off x="6342077" y="3201787"/>
                <a:ext cx="133200" cy="98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70CC72-C75A-4315-94A4-143424037EC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37757" y="3197467"/>
                  <a:ext cx="14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EF799CB-0B7F-409F-964E-F10C4FEEA710}"/>
                    </a:ext>
                  </a:extLst>
                </p14:cNvPr>
                <p14:cNvContentPartPr/>
                <p14:nvPr/>
              </p14:nvContentPartPr>
              <p14:xfrm>
                <a:off x="5367197" y="2604187"/>
                <a:ext cx="30600" cy="592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EF799CB-0B7F-409F-964E-F10C4FEEA71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62877" y="2599867"/>
                  <a:ext cx="392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FB1B653-0C3D-46C9-B756-ECABAB68A8A8}"/>
                    </a:ext>
                  </a:extLst>
                </p14:cNvPr>
                <p14:cNvContentPartPr/>
                <p14:nvPr/>
              </p14:nvContentPartPr>
              <p14:xfrm>
                <a:off x="5246237" y="3314107"/>
                <a:ext cx="63000" cy="10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FB1B653-0C3D-46C9-B756-ECABAB68A8A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41917" y="3309787"/>
                  <a:ext cx="71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BABDD6-B07E-431F-AB43-24CCBD5D7966}"/>
                    </a:ext>
                  </a:extLst>
                </p14:cNvPr>
                <p14:cNvContentPartPr/>
                <p14:nvPr/>
              </p14:nvContentPartPr>
              <p14:xfrm>
                <a:off x="5349917" y="3280627"/>
                <a:ext cx="92160" cy="97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BABDD6-B07E-431F-AB43-24CCBD5D796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45597" y="3276307"/>
                  <a:ext cx="100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E5258AA-9B20-419B-BB53-B6AA1A052A50}"/>
                    </a:ext>
                  </a:extLst>
                </p14:cNvPr>
                <p14:cNvContentPartPr/>
                <p14:nvPr/>
              </p14:nvContentPartPr>
              <p14:xfrm>
                <a:off x="5127437" y="2976427"/>
                <a:ext cx="53280" cy="1404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E5258AA-9B20-419B-BB53-B6AA1A052A5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23117" y="2972107"/>
                  <a:ext cx="61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8404EC1-EE26-4097-9852-CB15C20B6BC4}"/>
                    </a:ext>
                  </a:extLst>
                </p14:cNvPr>
                <p14:cNvContentPartPr/>
                <p14:nvPr/>
              </p14:nvContentPartPr>
              <p14:xfrm>
                <a:off x="5197997" y="2935387"/>
                <a:ext cx="42480" cy="1274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8404EC1-EE26-4097-9852-CB15C20B6B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93677" y="2931067"/>
                  <a:ext cx="5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73C7A14-390A-4FB9-951B-7708DF7829CB}"/>
                    </a:ext>
                  </a:extLst>
                </p14:cNvPr>
                <p14:cNvContentPartPr/>
                <p14:nvPr/>
              </p14:nvContentPartPr>
              <p14:xfrm>
                <a:off x="5228597" y="2917747"/>
                <a:ext cx="104400" cy="149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73C7A14-390A-4FB9-951B-7708DF7829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24277" y="2913427"/>
                  <a:ext cx="11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CF5A7E1-B6AD-423E-8D51-97DB7D8563A8}"/>
                    </a:ext>
                  </a:extLst>
                </p14:cNvPr>
                <p14:cNvContentPartPr/>
                <p14:nvPr/>
              </p14:nvContentPartPr>
              <p14:xfrm>
                <a:off x="4840157" y="3036907"/>
                <a:ext cx="357840" cy="245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CF5A7E1-B6AD-423E-8D51-97DB7D8563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35837" y="3032587"/>
                  <a:ext cx="366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246A732-91E7-4016-A8D1-66BC51D2F728}"/>
                    </a:ext>
                  </a:extLst>
                </p14:cNvPr>
                <p14:cNvContentPartPr/>
                <p14:nvPr/>
              </p14:nvContentPartPr>
              <p14:xfrm>
                <a:off x="5103677" y="2984347"/>
                <a:ext cx="149400" cy="120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246A732-91E7-4016-A8D1-66BC51D2F72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99357" y="2980027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016DEF-F154-444D-8672-B1D2CFD9B78C}"/>
                    </a:ext>
                  </a:extLst>
                </p14:cNvPr>
                <p14:cNvContentPartPr/>
                <p14:nvPr/>
              </p14:nvContentPartPr>
              <p14:xfrm>
                <a:off x="4395917" y="3248947"/>
                <a:ext cx="121320" cy="128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016DEF-F154-444D-8672-B1D2CFD9B7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91597" y="3244627"/>
                  <a:ext cx="12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9BF190-6514-4869-873B-3CC208F2D1AE}"/>
                    </a:ext>
                  </a:extLst>
                </p14:cNvPr>
                <p14:cNvContentPartPr/>
                <p14:nvPr/>
              </p14:nvContentPartPr>
              <p14:xfrm>
                <a:off x="4460357" y="3187747"/>
                <a:ext cx="4320" cy="242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9BF190-6514-4869-873B-3CC208F2D1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6037" y="3183427"/>
                  <a:ext cx="12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A8C1F70-9DDE-4B9C-AAAB-32645DDA6485}"/>
                    </a:ext>
                  </a:extLst>
                </p14:cNvPr>
                <p14:cNvContentPartPr/>
                <p14:nvPr/>
              </p14:nvContentPartPr>
              <p14:xfrm>
                <a:off x="4556477" y="3194227"/>
                <a:ext cx="78840" cy="174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A8C1F70-9DDE-4B9C-AAAB-32645DDA648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52157" y="3189907"/>
                  <a:ext cx="87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B1CA1A8-0B85-4651-9073-41594D744D83}"/>
                    </a:ext>
                  </a:extLst>
                </p14:cNvPr>
                <p14:cNvContentPartPr/>
                <p14:nvPr/>
              </p14:nvContentPartPr>
              <p14:xfrm>
                <a:off x="4633877" y="3277387"/>
                <a:ext cx="56160" cy="10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B1CA1A8-0B85-4651-9073-41594D744D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29557" y="3273067"/>
                  <a:ext cx="64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B1089A9-4A40-4DD0-9512-83C72294043E}"/>
                    </a:ext>
                  </a:extLst>
                </p14:cNvPr>
                <p14:cNvContentPartPr/>
                <p14:nvPr/>
              </p14:nvContentPartPr>
              <p14:xfrm>
                <a:off x="4695437" y="3233107"/>
                <a:ext cx="572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B1089A9-4A40-4DD0-9512-83C7229404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91117" y="3228787"/>
                  <a:ext cx="6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8E2EC9D-779A-4DA5-801D-308A065D0E6E}"/>
                    </a:ext>
                  </a:extLst>
                </p14:cNvPr>
                <p14:cNvContentPartPr/>
                <p14:nvPr/>
              </p14:nvContentPartPr>
              <p14:xfrm>
                <a:off x="4740797" y="3165427"/>
                <a:ext cx="69840" cy="222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8E2EC9D-779A-4DA5-801D-308A065D0E6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36477" y="3161107"/>
                  <a:ext cx="78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43B4701-835E-4BCB-A9AA-5B7671D50C82}"/>
                    </a:ext>
                  </a:extLst>
                </p14:cNvPr>
                <p14:cNvContentPartPr/>
                <p14:nvPr/>
              </p14:nvContentPartPr>
              <p14:xfrm>
                <a:off x="3419957" y="3529747"/>
                <a:ext cx="89280" cy="914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43B4701-835E-4BCB-A9AA-5B7671D50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15637" y="3525427"/>
                  <a:ext cx="97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F5C88A7-162C-4D18-A786-B1BA954C03CF}"/>
                    </a:ext>
                  </a:extLst>
                </p14:cNvPr>
                <p14:cNvContentPartPr/>
                <p14:nvPr/>
              </p14:nvContentPartPr>
              <p14:xfrm>
                <a:off x="3524357" y="3453067"/>
                <a:ext cx="73440" cy="174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F5C88A7-162C-4D18-A786-B1BA954C03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20037" y="3448747"/>
                  <a:ext cx="82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57F81E-9707-4FE5-8DD2-23E7E38E4248}"/>
                    </a:ext>
                  </a:extLst>
                </p14:cNvPr>
                <p14:cNvContentPartPr/>
                <p14:nvPr/>
              </p14:nvContentPartPr>
              <p14:xfrm>
                <a:off x="3607157" y="3534427"/>
                <a:ext cx="134280" cy="69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57F81E-9707-4FE5-8DD2-23E7E38E424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02837" y="3530107"/>
                  <a:ext cx="142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83D7034-A776-465C-8BE1-D0B686231CB8}"/>
                    </a:ext>
                  </a:extLst>
                </p14:cNvPr>
                <p14:cNvContentPartPr/>
                <p14:nvPr/>
              </p14:nvContentPartPr>
              <p14:xfrm>
                <a:off x="3417797" y="3441547"/>
                <a:ext cx="360" cy="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83D7034-A776-465C-8BE1-D0B686231C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13477" y="343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FFE8A78-4192-4F53-82B1-697C9C2D206D}"/>
                    </a:ext>
                  </a:extLst>
                </p14:cNvPr>
                <p14:cNvContentPartPr/>
                <p14:nvPr/>
              </p14:nvContentPartPr>
              <p14:xfrm>
                <a:off x="3459197" y="3444787"/>
                <a:ext cx="3600" cy="10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FFE8A78-4192-4F53-82B1-697C9C2D206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54877" y="3440467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213BA5A-C4BB-428C-9118-B554FC76B100}"/>
                    </a:ext>
                  </a:extLst>
                </p14:cNvPr>
                <p14:cNvContentPartPr/>
                <p14:nvPr/>
              </p14:nvContentPartPr>
              <p14:xfrm>
                <a:off x="3737477" y="3523627"/>
                <a:ext cx="55440" cy="84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213BA5A-C4BB-428C-9118-B554FC76B10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33157" y="3519307"/>
                  <a:ext cx="64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5907BF6-5A3E-42F3-8ADD-3E903D0B40EE}"/>
                    </a:ext>
                  </a:extLst>
                </p14:cNvPr>
                <p14:cNvContentPartPr/>
                <p14:nvPr/>
              </p14:nvContentPartPr>
              <p14:xfrm>
                <a:off x="3796517" y="3533707"/>
                <a:ext cx="60480" cy="92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5907BF6-5A3E-42F3-8ADD-3E903D0B40E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92197" y="3529387"/>
                  <a:ext cx="6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6E7D731-A94B-4FA7-A227-904174C74213}"/>
                    </a:ext>
                  </a:extLst>
                </p14:cNvPr>
                <p14:cNvContentPartPr/>
                <p14:nvPr/>
              </p14:nvContentPartPr>
              <p14:xfrm>
                <a:off x="3880037" y="3452347"/>
                <a:ext cx="125280" cy="1684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6E7D731-A94B-4FA7-A227-904174C7421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75717" y="3448027"/>
                  <a:ext cx="13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165314C-1D37-4511-859E-4A9F75230327}"/>
                    </a:ext>
                  </a:extLst>
                </p14:cNvPr>
                <p14:cNvContentPartPr/>
                <p14:nvPr/>
              </p14:nvContentPartPr>
              <p14:xfrm>
                <a:off x="3977957" y="3449827"/>
                <a:ext cx="82800" cy="1587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165314C-1D37-4511-859E-4A9F752303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73637" y="3445507"/>
                  <a:ext cx="91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408A61B-F6CE-4B3C-989C-5BD976392010}"/>
                    </a:ext>
                  </a:extLst>
                </p14:cNvPr>
                <p14:cNvContentPartPr/>
                <p14:nvPr/>
              </p14:nvContentPartPr>
              <p14:xfrm>
                <a:off x="4130237" y="3506707"/>
                <a:ext cx="121320" cy="97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408A61B-F6CE-4B3C-989C-5BD97639201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25917" y="3502387"/>
                  <a:ext cx="12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007FA9F-1D74-49CD-B504-7E5800488E7F}"/>
                    </a:ext>
                  </a:extLst>
                </p14:cNvPr>
                <p14:cNvContentPartPr/>
                <p14:nvPr/>
              </p14:nvContentPartPr>
              <p14:xfrm>
                <a:off x="4233197" y="3475027"/>
                <a:ext cx="360" cy="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007FA9F-1D74-49CD-B504-7E5800488E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28877" y="3470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E56BFC6-CEC9-4317-8F02-99CBFC1D1D00}"/>
                    </a:ext>
                  </a:extLst>
                </p14:cNvPr>
                <p14:cNvContentPartPr/>
                <p14:nvPr/>
              </p14:nvContentPartPr>
              <p14:xfrm>
                <a:off x="4296917" y="3451267"/>
                <a:ext cx="117360" cy="1555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E56BFC6-CEC9-4317-8F02-99CBFC1D1D0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92597" y="3446947"/>
                  <a:ext cx="12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3FD0F42-E890-4F6D-9105-98A7E7E9D262}"/>
                    </a:ext>
                  </a:extLst>
                </p14:cNvPr>
                <p14:cNvContentPartPr/>
                <p14:nvPr/>
              </p14:nvContentPartPr>
              <p14:xfrm>
                <a:off x="4525517" y="3517147"/>
                <a:ext cx="145440" cy="73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3FD0F42-E890-4F6D-9105-98A7E7E9D26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21197" y="3512827"/>
                  <a:ext cx="154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AB18977-A3F6-4481-96CA-1D754BC0F22F}"/>
                    </a:ext>
                  </a:extLst>
                </p14:cNvPr>
                <p14:cNvContentPartPr/>
                <p14:nvPr/>
              </p14:nvContentPartPr>
              <p14:xfrm>
                <a:off x="4642517" y="3476827"/>
                <a:ext cx="28080" cy="104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AB18977-A3F6-4481-96CA-1D754BC0F22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38197" y="3472507"/>
                  <a:ext cx="36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8FCADC6-A251-46EA-9341-D368904AAA2D}"/>
                    </a:ext>
                  </a:extLst>
                </p14:cNvPr>
                <p14:cNvContentPartPr/>
                <p14:nvPr/>
              </p14:nvContentPartPr>
              <p14:xfrm>
                <a:off x="4755197" y="3502387"/>
                <a:ext cx="262800" cy="878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8FCADC6-A251-46EA-9341-D368904AAA2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50877" y="3498067"/>
                  <a:ext cx="271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DD9DF2B-0536-499F-9097-5CA6C2D672B2}"/>
                    </a:ext>
                  </a:extLst>
                </p14:cNvPr>
                <p14:cNvContentPartPr/>
                <p14:nvPr/>
              </p14:nvContentPartPr>
              <p14:xfrm>
                <a:off x="4987397" y="3444067"/>
                <a:ext cx="12600" cy="212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DD9DF2B-0536-499F-9097-5CA6C2D672B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83077" y="3439747"/>
                  <a:ext cx="21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47BF04E-463A-477F-BA8A-BDEA6CBF1F4F}"/>
                    </a:ext>
                  </a:extLst>
                </p14:cNvPr>
                <p14:cNvContentPartPr/>
                <p14:nvPr/>
              </p14:nvContentPartPr>
              <p14:xfrm>
                <a:off x="5050037" y="3502747"/>
                <a:ext cx="83520" cy="82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47BF04E-463A-477F-BA8A-BDEA6CBF1F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45717" y="3498427"/>
                  <a:ext cx="92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89FA2E8-817D-4F00-8790-49333E561EB0}"/>
                    </a:ext>
                  </a:extLst>
                </p14:cNvPr>
                <p14:cNvContentPartPr/>
                <p14:nvPr/>
              </p14:nvContentPartPr>
              <p14:xfrm>
                <a:off x="5233997" y="3498067"/>
                <a:ext cx="12600" cy="169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89FA2E8-817D-4F00-8790-49333E561E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29677" y="3493747"/>
                  <a:ext cx="2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FC4C42-65CB-4E81-9DCC-57E6378BCEA7}"/>
                    </a:ext>
                  </a:extLst>
                </p14:cNvPr>
                <p14:cNvContentPartPr/>
                <p14:nvPr/>
              </p14:nvContentPartPr>
              <p14:xfrm>
                <a:off x="5233277" y="3487627"/>
                <a:ext cx="11160" cy="24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FC4C42-65CB-4E81-9DCC-57E6378BCEA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28957" y="3483307"/>
                  <a:ext cx="19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87566D8-7A3D-478F-B5FF-2F8536A14D98}"/>
                    </a:ext>
                  </a:extLst>
                </p14:cNvPr>
                <p14:cNvContentPartPr/>
                <p14:nvPr/>
              </p14:nvContentPartPr>
              <p14:xfrm>
                <a:off x="5225357" y="3446947"/>
                <a:ext cx="106560" cy="112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87566D8-7A3D-478F-B5FF-2F8536A14D9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21037" y="3442627"/>
                  <a:ext cx="115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EF4064-34A4-400B-9F3E-F881926AD2FF}"/>
                    </a:ext>
                  </a:extLst>
                </p14:cNvPr>
                <p14:cNvContentPartPr/>
                <p14:nvPr/>
              </p14:nvContentPartPr>
              <p14:xfrm>
                <a:off x="5330477" y="3505627"/>
                <a:ext cx="80280" cy="59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EF4064-34A4-400B-9F3E-F881926AD2F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26157" y="3501307"/>
                  <a:ext cx="88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D7D96EF-FEED-450B-B237-3894A9059BC3}"/>
                    </a:ext>
                  </a:extLst>
                </p14:cNvPr>
                <p14:cNvContentPartPr/>
                <p14:nvPr/>
              </p14:nvContentPartPr>
              <p14:xfrm>
                <a:off x="5431637" y="3429667"/>
                <a:ext cx="118800" cy="1267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D7D96EF-FEED-450B-B237-3894A9059BC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27317" y="3425347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6F5818C-9125-4716-89D0-BDA0A4022F01}"/>
                    </a:ext>
                  </a:extLst>
                </p14:cNvPr>
                <p14:cNvContentPartPr/>
                <p14:nvPr/>
              </p14:nvContentPartPr>
              <p14:xfrm>
                <a:off x="5550797" y="3481867"/>
                <a:ext cx="65160" cy="622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6F5818C-9125-4716-89D0-BDA0A4022F0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46477" y="3477547"/>
                  <a:ext cx="73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2FFF34D-6A5A-49C4-BA69-636DE5E5332F}"/>
                    </a:ext>
                  </a:extLst>
                </p14:cNvPr>
                <p14:cNvContentPartPr/>
                <p14:nvPr/>
              </p14:nvContentPartPr>
              <p14:xfrm>
                <a:off x="5639357" y="3388267"/>
                <a:ext cx="99360" cy="1418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2FFF34D-6A5A-49C4-BA69-636DE5E5332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35037" y="3383947"/>
                  <a:ext cx="10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84E7DC8-9322-4D3A-91EE-E2276FFB74D3}"/>
                    </a:ext>
                  </a:extLst>
                </p14:cNvPr>
                <p14:cNvContentPartPr/>
                <p14:nvPr/>
              </p14:nvContentPartPr>
              <p14:xfrm>
                <a:off x="5767157" y="3442267"/>
                <a:ext cx="147600" cy="84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84E7DC8-9322-4D3A-91EE-E2276FFB74D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62837" y="3437947"/>
                  <a:ext cx="156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AB04DB5-6073-41EB-9BDC-12B696CF4912}"/>
                    </a:ext>
                  </a:extLst>
                </p14:cNvPr>
                <p14:cNvContentPartPr/>
                <p14:nvPr/>
              </p14:nvContentPartPr>
              <p14:xfrm>
                <a:off x="5905757" y="3409507"/>
                <a:ext cx="360" cy="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AB04DB5-6073-41EB-9BDC-12B696CF49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1437" y="3405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25021A4-8BE8-4963-B59D-8E9F532060C4}"/>
                    </a:ext>
                  </a:extLst>
                </p14:cNvPr>
                <p14:cNvContentPartPr/>
                <p14:nvPr/>
              </p14:nvContentPartPr>
              <p14:xfrm>
                <a:off x="5956517" y="3384667"/>
                <a:ext cx="98640" cy="148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25021A4-8BE8-4963-B59D-8E9F532060C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52197" y="3380347"/>
                  <a:ext cx="107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BE7E6DB-D2C5-47C5-BAF0-A079DD41900E}"/>
                    </a:ext>
                  </a:extLst>
                </p14:cNvPr>
                <p14:cNvContentPartPr/>
                <p14:nvPr/>
              </p14:nvContentPartPr>
              <p14:xfrm>
                <a:off x="6086837" y="3351547"/>
                <a:ext cx="117000" cy="191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BE7E6DB-D2C5-47C5-BAF0-A079DD41900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82517" y="3347227"/>
                  <a:ext cx="125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F8015C5-AE28-46A8-8D20-048F42E1E079}"/>
                    </a:ext>
                  </a:extLst>
                </p14:cNvPr>
                <p14:cNvContentPartPr/>
                <p14:nvPr/>
              </p14:nvContentPartPr>
              <p14:xfrm>
                <a:off x="6233717" y="3379987"/>
                <a:ext cx="100800" cy="157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F8015C5-AE28-46A8-8D20-048F42E1E0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29397" y="3375667"/>
                  <a:ext cx="109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CFAC559-7D2B-418C-9521-371654ADCC1E}"/>
                    </a:ext>
                  </a:extLst>
                </p14:cNvPr>
                <p14:cNvContentPartPr/>
                <p14:nvPr/>
              </p14:nvContentPartPr>
              <p14:xfrm>
                <a:off x="6292037" y="3489787"/>
                <a:ext cx="18360" cy="47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CFAC559-7D2B-418C-9521-371654ADCC1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87717" y="3485467"/>
                  <a:ext cx="2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C5F2A1D-094B-4DC1-9B63-5B294FE4C0D7}"/>
                    </a:ext>
                  </a:extLst>
                </p14:cNvPr>
                <p14:cNvContentPartPr/>
                <p14:nvPr/>
              </p14:nvContentPartPr>
              <p14:xfrm>
                <a:off x="6333437" y="3402307"/>
                <a:ext cx="169560" cy="149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C5F2A1D-094B-4DC1-9B63-5B294FE4C0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29117" y="3397987"/>
                  <a:ext cx="178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C206626-1A00-4324-B977-534BB3361146}"/>
                    </a:ext>
                  </a:extLst>
                </p14:cNvPr>
                <p14:cNvContentPartPr/>
                <p14:nvPr/>
              </p14:nvContentPartPr>
              <p14:xfrm>
                <a:off x="6428477" y="3365947"/>
                <a:ext cx="360" cy="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C206626-1A00-4324-B977-534BB33611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24157" y="3361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3323DFA-1855-4128-8680-BAD11B4CAF15}"/>
                    </a:ext>
                  </a:extLst>
                </p14:cNvPr>
                <p14:cNvContentPartPr/>
                <p14:nvPr/>
              </p14:nvContentPartPr>
              <p14:xfrm>
                <a:off x="6600557" y="3390427"/>
                <a:ext cx="185040" cy="946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3323DFA-1855-4128-8680-BAD11B4CAF1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96237" y="3386107"/>
                  <a:ext cx="193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8F38FA3-A88A-42F7-BDF1-BD6E747933AA}"/>
                    </a:ext>
                  </a:extLst>
                </p14:cNvPr>
                <p14:cNvContentPartPr/>
                <p14:nvPr/>
              </p14:nvContentPartPr>
              <p14:xfrm>
                <a:off x="6900437" y="3342547"/>
                <a:ext cx="89640" cy="97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8F38FA3-A88A-42F7-BDF1-BD6E747933A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96117" y="3338227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DEC7C2B-0F09-4AC0-91B7-A29A924C7401}"/>
                    </a:ext>
                  </a:extLst>
                </p14:cNvPr>
                <p14:cNvContentPartPr/>
                <p14:nvPr/>
              </p14:nvContentPartPr>
              <p14:xfrm>
                <a:off x="6986117" y="3276307"/>
                <a:ext cx="74160" cy="139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DEC7C2B-0F09-4AC0-91B7-A29A924C740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81797" y="3271987"/>
                  <a:ext cx="82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9276FE3-7AE2-47A7-9EFF-77ABA3E53CEF}"/>
                    </a:ext>
                  </a:extLst>
                </p14:cNvPr>
                <p14:cNvContentPartPr/>
                <p14:nvPr/>
              </p14:nvContentPartPr>
              <p14:xfrm>
                <a:off x="7047317" y="3357667"/>
                <a:ext cx="166320" cy="47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9276FE3-7AE2-47A7-9EFF-77ABA3E53CE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42997" y="3353347"/>
                  <a:ext cx="17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9C46641-43C2-44C9-9F14-E23C115E620B}"/>
                    </a:ext>
                  </a:extLst>
                </p14:cNvPr>
                <p14:cNvContentPartPr/>
                <p14:nvPr/>
              </p14:nvContentPartPr>
              <p14:xfrm>
                <a:off x="7227677" y="3268747"/>
                <a:ext cx="104760" cy="118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9C46641-43C2-44C9-9F14-E23C115E620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23357" y="3264427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98D436F-E53C-44C6-A493-CA51EEAFA4CD}"/>
                    </a:ext>
                  </a:extLst>
                </p14:cNvPr>
                <p14:cNvContentPartPr/>
                <p14:nvPr/>
              </p14:nvContentPartPr>
              <p14:xfrm>
                <a:off x="7302197" y="3311587"/>
                <a:ext cx="99000" cy="64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98D436F-E53C-44C6-A493-CA51EEAFA4C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297877" y="3307267"/>
                  <a:ext cx="107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B4A52D4-B295-44B7-8EF7-6E44ACC49C73}"/>
                    </a:ext>
                  </a:extLst>
                </p14:cNvPr>
                <p14:cNvContentPartPr/>
                <p14:nvPr/>
              </p14:nvContentPartPr>
              <p14:xfrm>
                <a:off x="7415237" y="3249667"/>
                <a:ext cx="88920" cy="116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B4A52D4-B295-44B7-8EF7-6E44ACC49C7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10917" y="3245347"/>
                  <a:ext cx="97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227F3B-3661-42C0-AFE3-FF5609C521B6}"/>
                    </a:ext>
                  </a:extLst>
                </p14:cNvPr>
                <p14:cNvContentPartPr/>
                <p14:nvPr/>
              </p14:nvContentPartPr>
              <p14:xfrm>
                <a:off x="7532957" y="3291427"/>
                <a:ext cx="96840" cy="72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227F3B-3661-42C0-AFE3-FF5609C521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28637" y="3287107"/>
                  <a:ext cx="105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D21AFDC-54C5-40E2-A604-1BE745275E61}"/>
                    </a:ext>
                  </a:extLst>
                </p14:cNvPr>
                <p14:cNvContentPartPr/>
                <p14:nvPr/>
              </p14:nvContentPartPr>
              <p14:xfrm>
                <a:off x="7631957" y="3281707"/>
                <a:ext cx="254880" cy="83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D21AFDC-54C5-40E2-A604-1BE745275E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627637" y="3277387"/>
                  <a:ext cx="263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5B49940-0755-4F3F-85C5-EB856F6A2994}"/>
                    </a:ext>
                  </a:extLst>
                </p14:cNvPr>
                <p14:cNvContentPartPr/>
                <p14:nvPr/>
              </p14:nvContentPartPr>
              <p14:xfrm>
                <a:off x="7897277" y="3176227"/>
                <a:ext cx="160560" cy="145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5B49940-0755-4F3F-85C5-EB856F6A299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92957" y="3171907"/>
                  <a:ext cx="169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3F24528-C9C1-482E-AC40-D034B998C76C}"/>
                    </a:ext>
                  </a:extLst>
                </p14:cNvPr>
                <p14:cNvContentPartPr/>
                <p14:nvPr/>
              </p14:nvContentPartPr>
              <p14:xfrm>
                <a:off x="8073317" y="3219787"/>
                <a:ext cx="170640" cy="979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3F24528-C9C1-482E-AC40-D034B998C76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68997" y="3215467"/>
                  <a:ext cx="17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94DDCC6-24AB-4B35-983B-5501E0E40811}"/>
                    </a:ext>
                  </a:extLst>
                </p14:cNvPr>
                <p14:cNvContentPartPr/>
                <p14:nvPr/>
              </p14:nvContentPartPr>
              <p14:xfrm>
                <a:off x="8291477" y="3092347"/>
                <a:ext cx="175680" cy="182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94DDCC6-24AB-4B35-983B-5501E0E4081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87157" y="3088027"/>
                  <a:ext cx="184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15EB341-16E4-42B8-95FB-A54E9968B630}"/>
                    </a:ext>
                  </a:extLst>
                </p14:cNvPr>
                <p14:cNvContentPartPr/>
                <p14:nvPr/>
              </p14:nvContentPartPr>
              <p14:xfrm>
                <a:off x="8441237" y="3031507"/>
                <a:ext cx="58320" cy="215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15EB341-16E4-42B8-95FB-A54E9968B63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36917" y="3027187"/>
                  <a:ext cx="66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B3110E7-196E-4256-B5CE-8482E5706B23}"/>
                    </a:ext>
                  </a:extLst>
                </p14:cNvPr>
                <p14:cNvContentPartPr/>
                <p14:nvPr/>
              </p14:nvContentPartPr>
              <p14:xfrm>
                <a:off x="8504957" y="3033307"/>
                <a:ext cx="166680" cy="1882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B3110E7-196E-4256-B5CE-8482E5706B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500637" y="3028987"/>
                  <a:ext cx="175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B6399AC-C779-44FC-8232-BB83CD31EB7F}"/>
                    </a:ext>
                  </a:extLst>
                </p14:cNvPr>
                <p14:cNvContentPartPr/>
                <p14:nvPr/>
              </p14:nvContentPartPr>
              <p14:xfrm>
                <a:off x="8797997" y="3040507"/>
                <a:ext cx="108000" cy="157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B6399AC-C779-44FC-8232-BB83CD31EB7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93677" y="3036187"/>
                  <a:ext cx="11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E00C20A-D043-4CB7-B71F-2709824F0979}"/>
                    </a:ext>
                  </a:extLst>
                </p14:cNvPr>
                <p14:cNvContentPartPr/>
                <p14:nvPr/>
              </p14:nvContentPartPr>
              <p14:xfrm>
                <a:off x="8790077" y="3110707"/>
                <a:ext cx="103320" cy="1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E00C20A-D043-4CB7-B71F-2709824F097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785757" y="3106387"/>
                  <a:ext cx="111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5BB7841-C04C-4F84-955B-2DA40F819D92}"/>
                    </a:ext>
                  </a:extLst>
                </p14:cNvPr>
                <p14:cNvContentPartPr/>
                <p14:nvPr/>
              </p14:nvContentPartPr>
              <p14:xfrm>
                <a:off x="8908157" y="3102427"/>
                <a:ext cx="97920" cy="72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5BB7841-C04C-4F84-955B-2DA40F819D9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903837" y="3098107"/>
                  <a:ext cx="106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B039477-7EB7-4588-A9CF-8F83ADEAF9F9}"/>
                    </a:ext>
                  </a:extLst>
                </p14:cNvPr>
                <p14:cNvContentPartPr/>
                <p14:nvPr/>
              </p14:nvContentPartPr>
              <p14:xfrm>
                <a:off x="9026237" y="3003787"/>
                <a:ext cx="285480" cy="1998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B039477-7EB7-4588-A9CF-8F83ADEAF9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21917" y="2999467"/>
                  <a:ext cx="294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C2F7FB3-9F98-4EF8-BC1A-90AAE3EC497B}"/>
                    </a:ext>
                  </a:extLst>
                </p14:cNvPr>
                <p14:cNvContentPartPr/>
                <p14:nvPr/>
              </p14:nvContentPartPr>
              <p14:xfrm>
                <a:off x="9310997" y="3064987"/>
                <a:ext cx="70920" cy="71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C2F7FB3-9F98-4EF8-BC1A-90AAE3EC497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306677" y="3060667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973F773-4E83-47A3-8042-3860E08E5940}"/>
                    </a:ext>
                  </a:extLst>
                </p14:cNvPr>
                <p14:cNvContentPartPr/>
                <p14:nvPr/>
              </p14:nvContentPartPr>
              <p14:xfrm>
                <a:off x="9391637" y="3066067"/>
                <a:ext cx="109080" cy="594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973F773-4E83-47A3-8042-3860E08E594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87317" y="3061747"/>
                  <a:ext cx="117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FBF53EE-10A9-4BA4-9726-CAEBC6CD3D44}"/>
                    </a:ext>
                  </a:extLst>
                </p14:cNvPr>
                <p14:cNvContentPartPr/>
                <p14:nvPr/>
              </p14:nvContentPartPr>
              <p14:xfrm>
                <a:off x="9490637" y="3041227"/>
                <a:ext cx="162000" cy="57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FBF53EE-10A9-4BA4-9726-CAEBC6CD3D4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86317" y="3036907"/>
                  <a:ext cx="17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CB0E217-B83E-47A1-BFBC-F3A7DA33B154}"/>
                    </a:ext>
                  </a:extLst>
                </p14:cNvPr>
                <p14:cNvContentPartPr/>
                <p14:nvPr/>
              </p14:nvContentPartPr>
              <p14:xfrm>
                <a:off x="9670637" y="2988667"/>
                <a:ext cx="94320" cy="108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CB0E217-B83E-47A1-BFBC-F3A7DA33B15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66317" y="2984347"/>
                  <a:ext cx="102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4B74F18-70B9-41C3-B3D1-0003393BFF0C}"/>
                    </a:ext>
                  </a:extLst>
                </p14:cNvPr>
                <p14:cNvContentPartPr/>
                <p14:nvPr/>
              </p14:nvContentPartPr>
              <p14:xfrm>
                <a:off x="9770357" y="2967787"/>
                <a:ext cx="73080" cy="1123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4B74F18-70B9-41C3-B3D1-0003393BFF0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66037" y="2963467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CB75031-CC65-414E-B68C-D78D1CB88EC9}"/>
                    </a:ext>
                  </a:extLst>
                </p14:cNvPr>
                <p14:cNvContentPartPr/>
                <p14:nvPr/>
              </p14:nvContentPartPr>
              <p14:xfrm>
                <a:off x="9881957" y="2938627"/>
                <a:ext cx="29160" cy="1386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CB75031-CC65-414E-B68C-D78D1CB88EC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77637" y="2934307"/>
                  <a:ext cx="3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72ABA0A-DA3D-4969-88AE-2ED7FF6C3202}"/>
                    </a:ext>
                  </a:extLst>
                </p14:cNvPr>
                <p14:cNvContentPartPr/>
                <p14:nvPr/>
              </p14:nvContentPartPr>
              <p14:xfrm>
                <a:off x="9912197" y="2977867"/>
                <a:ext cx="89280" cy="88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72ABA0A-DA3D-4969-88AE-2ED7FF6C320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07877" y="2973547"/>
                  <a:ext cx="97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AF9A404-116B-4949-9D12-44F3A1557BE6}"/>
                    </a:ext>
                  </a:extLst>
                </p14:cNvPr>
                <p14:cNvContentPartPr/>
                <p14:nvPr/>
              </p14:nvContentPartPr>
              <p14:xfrm>
                <a:off x="10175717" y="2877427"/>
                <a:ext cx="184320" cy="164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AF9A404-116B-4949-9D12-44F3A1557BE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171397" y="2873107"/>
                  <a:ext cx="192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0DE9584-C3D4-4875-BC38-CC90396A703F}"/>
                    </a:ext>
                  </a:extLst>
                </p14:cNvPr>
                <p14:cNvContentPartPr/>
                <p14:nvPr/>
              </p14:nvContentPartPr>
              <p14:xfrm>
                <a:off x="10151237" y="2927107"/>
                <a:ext cx="201240" cy="20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0DE9584-C3D4-4875-BC38-CC90396A703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46917" y="2922787"/>
                  <a:ext cx="20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7A35777-AF66-49EC-8742-D885A4F8E8FB}"/>
                    </a:ext>
                  </a:extLst>
                </p14:cNvPr>
                <p14:cNvContentPartPr/>
                <p14:nvPr/>
              </p14:nvContentPartPr>
              <p14:xfrm>
                <a:off x="2221877" y="2523547"/>
                <a:ext cx="654120" cy="4521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7A35777-AF66-49EC-8742-D885A4F8E8F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217557" y="2519227"/>
                  <a:ext cx="6627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44F08A6-670E-49C9-9FA4-98E5B3FE00B1}"/>
                    </a:ext>
                  </a:extLst>
                </p14:cNvPr>
                <p14:cNvContentPartPr/>
                <p14:nvPr/>
              </p14:nvContentPartPr>
              <p14:xfrm>
                <a:off x="4517597" y="2578267"/>
                <a:ext cx="373680" cy="392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44F08A6-670E-49C9-9FA4-98E5B3FE00B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513277" y="2573947"/>
                  <a:ext cx="382320" cy="40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28" y="2465089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719697" y="3375583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43D19F-CE72-431A-A06F-1CD07E4539A7}"/>
              </a:ext>
            </a:extLst>
          </p:cNvPr>
          <p:cNvGrpSpPr/>
          <p:nvPr/>
        </p:nvGrpSpPr>
        <p:grpSpPr>
          <a:xfrm>
            <a:off x="1365437" y="4940947"/>
            <a:ext cx="236160" cy="83520"/>
            <a:chOff x="1365437" y="4940947"/>
            <a:chExt cx="23616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4751639-4D66-4052-A043-3E09B7CA7475}"/>
                    </a:ext>
                  </a:extLst>
                </p14:cNvPr>
                <p14:cNvContentPartPr/>
                <p14:nvPr/>
              </p14:nvContentPartPr>
              <p14:xfrm>
                <a:off x="1365437" y="4993867"/>
                <a:ext cx="52920" cy="10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4751639-4D66-4052-A043-3E09B7CA74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1117" y="4989547"/>
                  <a:ext cx="61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40FD787-1DD1-46BE-9DB1-AFC33FD92109}"/>
                    </a:ext>
                  </a:extLst>
                </p14:cNvPr>
                <p14:cNvContentPartPr/>
                <p14:nvPr/>
              </p14:nvContentPartPr>
              <p14:xfrm>
                <a:off x="1451477" y="4960387"/>
                <a:ext cx="54720" cy="64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40FD787-1DD1-46BE-9DB1-AFC33FD921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7157" y="4956067"/>
                  <a:ext cx="63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DD771BE-0E1E-4F9B-ADEB-7CFC17CB9FB4}"/>
                    </a:ext>
                  </a:extLst>
                </p14:cNvPr>
                <p14:cNvContentPartPr/>
                <p14:nvPr/>
              </p14:nvContentPartPr>
              <p14:xfrm>
                <a:off x="1519877" y="4940947"/>
                <a:ext cx="81720" cy="72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DD771BE-0E1E-4F9B-ADEB-7CFC17CB9F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5557" y="4936627"/>
                  <a:ext cx="9036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8D73D76-3D07-4467-8620-B26984880C48}"/>
                  </a:ext>
                </a:extLst>
              </p14:cNvPr>
              <p14:cNvContentPartPr/>
              <p14:nvPr/>
            </p14:nvContentPartPr>
            <p14:xfrm>
              <a:off x="3662957" y="4978747"/>
              <a:ext cx="21240" cy="202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8D73D76-3D07-4467-8620-B26984880C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8637" y="4974427"/>
                <a:ext cx="29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594F034-D080-4E29-8DE8-C34D8068524B}"/>
                  </a:ext>
                </a:extLst>
              </p14:cNvPr>
              <p14:cNvContentPartPr/>
              <p14:nvPr/>
            </p14:nvContentPartPr>
            <p14:xfrm>
              <a:off x="6334517" y="5917987"/>
              <a:ext cx="19800" cy="2426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594F034-D080-4E29-8DE8-C34D806852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0197" y="5913667"/>
                <a:ext cx="28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E24E0EF-1F9D-4FC4-8B39-7D31E78BE6C3}"/>
                  </a:ext>
                </a:extLst>
              </p14:cNvPr>
              <p14:cNvContentPartPr/>
              <p14:nvPr/>
            </p14:nvContentPartPr>
            <p14:xfrm>
              <a:off x="6735197" y="5963347"/>
              <a:ext cx="15840" cy="139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E24E0EF-1F9D-4FC4-8B39-7D31E78BE6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0877" y="5959027"/>
                <a:ext cx="244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57710A8-F122-4EDF-B0F6-689B99718A4B}"/>
              </a:ext>
            </a:extLst>
          </p:cNvPr>
          <p:cNvGrpSpPr/>
          <p:nvPr/>
        </p:nvGrpSpPr>
        <p:grpSpPr>
          <a:xfrm>
            <a:off x="5749877" y="2968507"/>
            <a:ext cx="231840" cy="320040"/>
            <a:chOff x="5749877" y="2968507"/>
            <a:chExt cx="2318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D274A62-524B-4CDF-85C6-215F3A7E4AA1}"/>
                    </a:ext>
                  </a:extLst>
                </p14:cNvPr>
                <p14:cNvContentPartPr/>
                <p14:nvPr/>
              </p14:nvContentPartPr>
              <p14:xfrm>
                <a:off x="5826917" y="2968507"/>
                <a:ext cx="154800" cy="250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D274A62-524B-4CDF-85C6-215F3A7E4A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22597" y="2964187"/>
                  <a:ext cx="163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ECA22D-6897-41BD-9B61-314F6496DDF4}"/>
                    </a:ext>
                  </a:extLst>
                </p14:cNvPr>
                <p14:cNvContentPartPr/>
                <p14:nvPr/>
              </p14:nvContentPartPr>
              <p14:xfrm>
                <a:off x="5749877" y="3087307"/>
                <a:ext cx="141840" cy="201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ECA22D-6897-41BD-9B61-314F6496DD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5557" y="3082987"/>
                  <a:ext cx="1504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300C40F-3A8E-485C-B020-BC95E48EBFC1}"/>
              </a:ext>
            </a:extLst>
          </p:cNvPr>
          <p:cNvGrpSpPr/>
          <p:nvPr/>
        </p:nvGrpSpPr>
        <p:grpSpPr>
          <a:xfrm>
            <a:off x="6119957" y="2542627"/>
            <a:ext cx="3502080" cy="518040"/>
            <a:chOff x="6119957" y="2542627"/>
            <a:chExt cx="35020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D8C51E6-3FBF-4560-AB14-4BD69849E8D6}"/>
                    </a:ext>
                  </a:extLst>
                </p14:cNvPr>
                <p14:cNvContentPartPr/>
                <p14:nvPr/>
              </p14:nvContentPartPr>
              <p14:xfrm>
                <a:off x="6119957" y="2751787"/>
                <a:ext cx="214920" cy="120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D8C51E6-3FBF-4560-AB14-4BD69849E8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5637" y="2747467"/>
                  <a:ext cx="22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C5C97B-B286-4A86-B60B-D93FBCDC0301}"/>
                    </a:ext>
                  </a:extLst>
                </p14:cNvPr>
                <p14:cNvContentPartPr/>
                <p14:nvPr/>
              </p14:nvContentPartPr>
              <p14:xfrm>
                <a:off x="6277277" y="2702107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C5C97B-B286-4A86-B60B-D93FBCDC03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2957" y="2697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072A5F-79BC-4723-9B98-909202A2E48D}"/>
                    </a:ext>
                  </a:extLst>
                </p14:cNvPr>
                <p14:cNvContentPartPr/>
                <p14:nvPr/>
              </p14:nvContentPartPr>
              <p14:xfrm>
                <a:off x="6459797" y="2692027"/>
                <a:ext cx="145080" cy="124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072A5F-79BC-4723-9B98-909202A2E4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55477" y="2687707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B6CB50D-2FD1-4994-8DBA-F9EE8FBE1AE6}"/>
                    </a:ext>
                  </a:extLst>
                </p14:cNvPr>
                <p14:cNvContentPartPr/>
                <p14:nvPr/>
              </p14:nvContentPartPr>
              <p14:xfrm>
                <a:off x="6619997" y="2749267"/>
                <a:ext cx="68760" cy="82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B6CB50D-2FD1-4994-8DBA-F9EE8FBE1A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5677" y="2744947"/>
                  <a:ext cx="77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5D99637-600A-45C9-B0E1-3998411AFF12}"/>
                    </a:ext>
                  </a:extLst>
                </p14:cNvPr>
                <p14:cNvContentPartPr/>
                <p14:nvPr/>
              </p14:nvContentPartPr>
              <p14:xfrm>
                <a:off x="6710717" y="2692387"/>
                <a:ext cx="112320" cy="10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5D99637-600A-45C9-B0E1-3998411AFF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6397" y="2688067"/>
                  <a:ext cx="120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A4A52C-575F-459D-A080-5F2ACA0A96C3}"/>
                    </a:ext>
                  </a:extLst>
                </p14:cNvPr>
                <p14:cNvContentPartPr/>
                <p14:nvPr/>
              </p14:nvContentPartPr>
              <p14:xfrm>
                <a:off x="6841037" y="2721547"/>
                <a:ext cx="79560" cy="9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A4A52C-575F-459D-A080-5F2ACA0A96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6717" y="2717227"/>
                  <a:ext cx="88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05B622-2975-4D53-A186-66DFCE7E4411}"/>
                    </a:ext>
                  </a:extLst>
                </p14:cNvPr>
                <p14:cNvContentPartPr/>
                <p14:nvPr/>
              </p14:nvContentPartPr>
              <p14:xfrm>
                <a:off x="6918797" y="2666107"/>
                <a:ext cx="132840" cy="141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05B622-2975-4D53-A186-66DFCE7E44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14477" y="2661787"/>
                  <a:ext cx="14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DD2344-C0C6-4F70-8625-0A3E7B273914}"/>
                    </a:ext>
                  </a:extLst>
                </p14:cNvPr>
                <p14:cNvContentPartPr/>
                <p14:nvPr/>
              </p14:nvContentPartPr>
              <p14:xfrm>
                <a:off x="7099877" y="2697787"/>
                <a:ext cx="171360" cy="94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DD2344-C0C6-4F70-8625-0A3E7B2739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95557" y="2693467"/>
                  <a:ext cx="180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ED27089-61B3-4499-8552-22B5B7870E7F}"/>
                    </a:ext>
                  </a:extLst>
                </p14:cNvPr>
                <p14:cNvContentPartPr/>
                <p14:nvPr/>
              </p14:nvContentPartPr>
              <p14:xfrm>
                <a:off x="7240637" y="2671147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ED27089-61B3-4499-8552-22B5B7870E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36317" y="2666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5D9640-4458-4055-A65F-5B14F8A71D6D}"/>
                    </a:ext>
                  </a:extLst>
                </p14:cNvPr>
                <p14:cNvContentPartPr/>
                <p14:nvPr/>
              </p14:nvContentPartPr>
              <p14:xfrm>
                <a:off x="7317317" y="2615347"/>
                <a:ext cx="118080" cy="168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5D9640-4458-4055-A65F-5B14F8A71D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2997" y="2611027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CDFF35C-4972-4E0D-ABB0-2BC414740EC5}"/>
                    </a:ext>
                  </a:extLst>
                </p14:cNvPr>
                <p14:cNvContentPartPr/>
                <p14:nvPr/>
              </p14:nvContentPartPr>
              <p14:xfrm>
                <a:off x="7404797" y="2658547"/>
                <a:ext cx="23040" cy="15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CDFF35C-4972-4E0D-ABB0-2BC414740E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00477" y="2654227"/>
                  <a:ext cx="31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959CD26-F71A-44EF-A33F-AAB7CBC4BCA3}"/>
                    </a:ext>
                  </a:extLst>
                </p14:cNvPr>
                <p14:cNvContentPartPr/>
                <p14:nvPr/>
              </p14:nvContentPartPr>
              <p14:xfrm>
                <a:off x="7471037" y="2616067"/>
                <a:ext cx="99360" cy="168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959CD26-F71A-44EF-A33F-AAB7CBC4BC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66717" y="2611747"/>
                  <a:ext cx="10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4D6F0E-F7CC-4999-A95B-46A0852B2830}"/>
                    </a:ext>
                  </a:extLst>
                </p14:cNvPr>
                <p14:cNvContentPartPr/>
                <p14:nvPr/>
              </p14:nvContentPartPr>
              <p14:xfrm>
                <a:off x="7593797" y="2602027"/>
                <a:ext cx="104400" cy="159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4D6F0E-F7CC-4999-A95B-46A0852B28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89477" y="2597707"/>
                  <a:ext cx="11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8405B8E-B28C-49E3-A4E8-5F938872941C}"/>
                    </a:ext>
                  </a:extLst>
                </p14:cNvPr>
                <p14:cNvContentPartPr/>
                <p14:nvPr/>
              </p14:nvContentPartPr>
              <p14:xfrm>
                <a:off x="7650677" y="2717587"/>
                <a:ext cx="29880" cy="48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8405B8E-B28C-49E3-A4E8-5F93887294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6357" y="2713267"/>
                  <a:ext cx="38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D73C8A6-9543-4430-ABEB-BBFDB74C58E0}"/>
                    </a:ext>
                  </a:extLst>
                </p14:cNvPr>
                <p14:cNvContentPartPr/>
                <p14:nvPr/>
              </p14:nvContentPartPr>
              <p14:xfrm>
                <a:off x="7704317" y="2599867"/>
                <a:ext cx="208800" cy="168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D73C8A6-9543-4430-ABEB-BBFDB74C58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99997" y="2595547"/>
                  <a:ext cx="217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F12217-AAA6-49C7-9121-0EA204D345D3}"/>
                    </a:ext>
                  </a:extLst>
                </p14:cNvPr>
                <p14:cNvContentPartPr/>
                <p14:nvPr/>
              </p14:nvContentPartPr>
              <p14:xfrm>
                <a:off x="7780997" y="2597347"/>
                <a:ext cx="46800" cy="2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F12217-AAA6-49C7-9121-0EA204D345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76677" y="2593027"/>
                  <a:ext cx="55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9BC4E4F-B331-4B8D-9E14-3BFACC4BCD57}"/>
                    </a:ext>
                  </a:extLst>
                </p14:cNvPr>
                <p14:cNvContentPartPr/>
                <p14:nvPr/>
              </p14:nvContentPartPr>
              <p14:xfrm>
                <a:off x="7939397" y="2670427"/>
                <a:ext cx="195120" cy="7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9BC4E4F-B331-4B8D-9E14-3BFACC4BCD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35077" y="2666107"/>
                  <a:ext cx="20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EC51AAE-4953-4E9F-BCE3-25D67F614776}"/>
                    </a:ext>
                  </a:extLst>
                </p14:cNvPr>
                <p14:cNvContentPartPr/>
                <p14:nvPr/>
              </p14:nvContentPartPr>
              <p14:xfrm>
                <a:off x="8254397" y="2658907"/>
                <a:ext cx="238320" cy="90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EC51AAE-4953-4E9F-BCE3-25D67F6147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50077" y="2654587"/>
                  <a:ext cx="246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31992F-1C23-4146-9198-01106B804DB9}"/>
                    </a:ext>
                  </a:extLst>
                </p14:cNvPr>
                <p14:cNvContentPartPr/>
                <p14:nvPr/>
              </p14:nvContentPartPr>
              <p14:xfrm>
                <a:off x="8494157" y="2623627"/>
                <a:ext cx="21960" cy="22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31992F-1C23-4146-9198-01106B804D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89837" y="2619307"/>
                  <a:ext cx="3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2CBD4EB-7BF1-4C4E-A142-43455E9D4783}"/>
                    </a:ext>
                  </a:extLst>
                </p14:cNvPr>
                <p14:cNvContentPartPr/>
                <p14:nvPr/>
              </p14:nvContentPartPr>
              <p14:xfrm>
                <a:off x="8537717" y="2600947"/>
                <a:ext cx="129600" cy="122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2CBD4EB-7BF1-4C4E-A142-43455E9D47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33397" y="2596627"/>
                  <a:ext cx="138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BCA80D-5995-43DF-B2E8-C3A29C53C65E}"/>
                    </a:ext>
                  </a:extLst>
                </p14:cNvPr>
                <p14:cNvContentPartPr/>
                <p14:nvPr/>
              </p14:nvContentPartPr>
              <p14:xfrm>
                <a:off x="8784677" y="2594827"/>
                <a:ext cx="289800" cy="113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BCA80D-5995-43DF-B2E8-C3A29C53C6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80357" y="2590507"/>
                  <a:ext cx="298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6E8E5F8-CDA6-4B6B-83DF-D9D486D263D1}"/>
                    </a:ext>
                  </a:extLst>
                </p14:cNvPr>
                <p14:cNvContentPartPr/>
                <p14:nvPr/>
              </p14:nvContentPartPr>
              <p14:xfrm>
                <a:off x="9069077" y="2542627"/>
                <a:ext cx="19800" cy="55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6E8E5F8-CDA6-4B6B-83DF-D9D486D263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64757" y="2538307"/>
                  <a:ext cx="2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E15E6DF-E3E1-4BA6-A98D-6B29B958F8F2}"/>
                    </a:ext>
                  </a:extLst>
                </p14:cNvPr>
                <p14:cNvContentPartPr/>
                <p14:nvPr/>
              </p14:nvContentPartPr>
              <p14:xfrm>
                <a:off x="9110117" y="2557747"/>
                <a:ext cx="242280" cy="105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E15E6DF-E3E1-4BA6-A98D-6B29B958F8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05797" y="2553427"/>
                  <a:ext cx="250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70865B-92B2-4CF4-ADD6-F1C14981E01F}"/>
                    </a:ext>
                  </a:extLst>
                </p14:cNvPr>
                <p14:cNvContentPartPr/>
                <p14:nvPr/>
              </p14:nvContentPartPr>
              <p14:xfrm>
                <a:off x="7053797" y="2925667"/>
                <a:ext cx="26640" cy="135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70865B-92B2-4CF4-ADD6-F1C14981E0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49477" y="2921347"/>
                  <a:ext cx="35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944852-15F8-4F04-AF69-3B7754DE75C4}"/>
                    </a:ext>
                  </a:extLst>
                </p14:cNvPr>
                <p14:cNvContentPartPr/>
                <p14:nvPr/>
              </p14:nvContentPartPr>
              <p14:xfrm>
                <a:off x="6987197" y="2904787"/>
                <a:ext cx="136800" cy="18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944852-15F8-4F04-AF69-3B7754DE75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82877" y="2900467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96DBC46-50B7-46F4-8AC4-C62451CEE437}"/>
                    </a:ext>
                  </a:extLst>
                </p14:cNvPr>
                <p14:cNvContentPartPr/>
                <p14:nvPr/>
              </p14:nvContentPartPr>
              <p14:xfrm>
                <a:off x="6995837" y="2948347"/>
                <a:ext cx="126000" cy="35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96DBC46-50B7-46F4-8AC4-C62451CEE4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91517" y="2944027"/>
                  <a:ext cx="13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A9B3B6-4153-4DC8-AC90-EB9B9791A06A}"/>
                    </a:ext>
                  </a:extLst>
                </p14:cNvPr>
                <p14:cNvContentPartPr/>
                <p14:nvPr/>
              </p14:nvContentPartPr>
              <p14:xfrm>
                <a:off x="7144517" y="2875987"/>
                <a:ext cx="41760" cy="171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A9B3B6-4153-4DC8-AC90-EB9B9791A0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40197" y="2871667"/>
                  <a:ext cx="50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9B51967-358E-421A-9FC9-EEBE086AEE77}"/>
                    </a:ext>
                  </a:extLst>
                </p14:cNvPr>
                <p14:cNvContentPartPr/>
                <p14:nvPr/>
              </p14:nvContentPartPr>
              <p14:xfrm>
                <a:off x="7195637" y="2965627"/>
                <a:ext cx="69120" cy="62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9B51967-358E-421A-9FC9-EEBE086AEE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91317" y="2961307"/>
                  <a:ext cx="77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95502C2-41FA-4A20-93BF-643CA7DBD328}"/>
                    </a:ext>
                  </a:extLst>
                </p14:cNvPr>
                <p14:cNvContentPartPr/>
                <p14:nvPr/>
              </p14:nvContentPartPr>
              <p14:xfrm>
                <a:off x="7279517" y="2875267"/>
                <a:ext cx="104400" cy="140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95502C2-41FA-4A20-93BF-643CA7DBD3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75197" y="2870947"/>
                  <a:ext cx="113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8906069-ECB8-4F82-87CA-4F77DC08E2D7}"/>
                    </a:ext>
                  </a:extLst>
                </p14:cNvPr>
                <p14:cNvContentPartPr/>
                <p14:nvPr/>
              </p14:nvContentPartPr>
              <p14:xfrm>
                <a:off x="7409117" y="2942227"/>
                <a:ext cx="165960" cy="44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8906069-ECB8-4F82-87CA-4F77DC08E2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04797" y="2937907"/>
                  <a:ext cx="174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9FAB8A-EB1E-4901-8784-E809B23E744A}"/>
                    </a:ext>
                  </a:extLst>
                </p14:cNvPr>
                <p14:cNvContentPartPr/>
                <p14:nvPr/>
              </p14:nvContentPartPr>
              <p14:xfrm>
                <a:off x="7149917" y="2878507"/>
                <a:ext cx="86400" cy="11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9FAB8A-EB1E-4901-8784-E809B23E74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45597" y="2874187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31E6986-AAF1-431B-A183-D10256BDD227}"/>
                    </a:ext>
                  </a:extLst>
                </p14:cNvPr>
                <p14:cNvContentPartPr/>
                <p14:nvPr/>
              </p14:nvContentPartPr>
              <p14:xfrm>
                <a:off x="7667597" y="2920627"/>
                <a:ext cx="166320" cy="57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31E6986-AAF1-431B-A183-D10256BDD2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63277" y="2916307"/>
                  <a:ext cx="174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3156D34-E8BA-4481-942A-E4922832E153}"/>
                    </a:ext>
                  </a:extLst>
                </p14:cNvPr>
                <p14:cNvContentPartPr/>
                <p14:nvPr/>
              </p14:nvContentPartPr>
              <p14:xfrm>
                <a:off x="7856957" y="2851507"/>
                <a:ext cx="155520" cy="111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3156D34-E8BA-4481-942A-E4922832E1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52637" y="2847187"/>
                  <a:ext cx="164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69AC7E-EF06-4042-ABA7-100284106FB1}"/>
                    </a:ext>
                  </a:extLst>
                </p14:cNvPr>
                <p14:cNvContentPartPr/>
                <p14:nvPr/>
              </p14:nvContentPartPr>
              <p14:xfrm>
                <a:off x="8025437" y="2833507"/>
                <a:ext cx="69840" cy="122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69AC7E-EF06-4042-ABA7-100284106F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21117" y="2829187"/>
                  <a:ext cx="7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C1DDF1-BE77-4DDB-A388-6BD6B92592D4}"/>
                    </a:ext>
                  </a:extLst>
                </p14:cNvPr>
                <p14:cNvContentPartPr/>
                <p14:nvPr/>
              </p14:nvContentPartPr>
              <p14:xfrm>
                <a:off x="8115077" y="2809027"/>
                <a:ext cx="271440" cy="159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C1DDF1-BE77-4DDB-A388-6BD6B92592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10757" y="2804707"/>
                  <a:ext cx="280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3DB4E1-FA8D-47F1-9A24-700CDDF474F4}"/>
                    </a:ext>
                  </a:extLst>
                </p14:cNvPr>
                <p14:cNvContentPartPr/>
                <p14:nvPr/>
              </p14:nvContentPartPr>
              <p14:xfrm>
                <a:off x="8489117" y="2826667"/>
                <a:ext cx="295920" cy="114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3DB4E1-FA8D-47F1-9A24-700CDDF474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84797" y="2822347"/>
                  <a:ext cx="304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378D3A-A6F7-49F3-B608-FC4A34C98286}"/>
                    </a:ext>
                  </a:extLst>
                </p14:cNvPr>
                <p14:cNvContentPartPr/>
                <p14:nvPr/>
              </p14:nvContentPartPr>
              <p14:xfrm>
                <a:off x="8926517" y="2822707"/>
                <a:ext cx="6480" cy="90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378D3A-A6F7-49F3-B608-FC4A34C9828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22197" y="2818387"/>
                  <a:ext cx="15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12284B8-E143-4077-8413-36AD954883AB}"/>
                    </a:ext>
                  </a:extLst>
                </p14:cNvPr>
                <p14:cNvContentPartPr/>
                <p14:nvPr/>
              </p14:nvContentPartPr>
              <p14:xfrm>
                <a:off x="8832197" y="2799307"/>
                <a:ext cx="136080" cy="116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12284B8-E143-4077-8413-36AD954883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27877" y="2794987"/>
                  <a:ext cx="144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0E8326-2396-4D53-8096-D08162E53FD5}"/>
                    </a:ext>
                  </a:extLst>
                </p14:cNvPr>
                <p14:cNvContentPartPr/>
                <p14:nvPr/>
              </p14:nvContentPartPr>
              <p14:xfrm>
                <a:off x="8993117" y="2853307"/>
                <a:ext cx="8280" cy="64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0E8326-2396-4D53-8096-D08162E53F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88797" y="2848987"/>
                  <a:ext cx="1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79A36D6-AB12-4AD3-A6CE-7041DC871B28}"/>
                    </a:ext>
                  </a:extLst>
                </p14:cNvPr>
                <p14:cNvContentPartPr/>
                <p14:nvPr/>
              </p14:nvContentPartPr>
              <p14:xfrm>
                <a:off x="8995277" y="2810107"/>
                <a:ext cx="25920" cy="11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79A36D6-AB12-4AD3-A6CE-7041DC871B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0957" y="2805787"/>
                  <a:ext cx="34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69363D9-89EA-470A-85D3-AA795860D4B0}"/>
                    </a:ext>
                  </a:extLst>
                </p14:cNvPr>
                <p14:cNvContentPartPr/>
                <p14:nvPr/>
              </p14:nvContentPartPr>
              <p14:xfrm>
                <a:off x="9042797" y="2761507"/>
                <a:ext cx="99360" cy="133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69363D9-89EA-470A-85D3-AA795860D4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38477" y="2757187"/>
                  <a:ext cx="10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18629A9-264C-499D-AFC7-317CE85A281F}"/>
                    </a:ext>
                  </a:extLst>
                </p14:cNvPr>
                <p14:cNvContentPartPr/>
                <p14:nvPr/>
              </p14:nvContentPartPr>
              <p14:xfrm>
                <a:off x="9179957" y="2748907"/>
                <a:ext cx="119880" cy="128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18629A9-264C-499D-AFC7-317CE85A28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75637" y="2744587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7D39E6-3981-420A-88CF-4A21EEE16775}"/>
                    </a:ext>
                  </a:extLst>
                </p14:cNvPr>
                <p14:cNvContentPartPr/>
                <p14:nvPr/>
              </p14:nvContentPartPr>
              <p14:xfrm>
                <a:off x="9364277" y="2686627"/>
                <a:ext cx="149040" cy="187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7D39E6-3981-420A-88CF-4A21EEE1677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59957" y="2682307"/>
                  <a:ext cx="157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9A1892B-7841-44D7-95DD-2D9DC8A4A5D4}"/>
                    </a:ext>
                  </a:extLst>
                </p14:cNvPr>
                <p14:cNvContentPartPr/>
                <p14:nvPr/>
              </p14:nvContentPartPr>
              <p14:xfrm>
                <a:off x="9496397" y="2683027"/>
                <a:ext cx="82440" cy="130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9A1892B-7841-44D7-95DD-2D9DC8A4A5D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92077" y="2678707"/>
                  <a:ext cx="91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DC74761-BD98-447C-BA0E-9932EEBB77E2}"/>
                    </a:ext>
                  </a:extLst>
                </p14:cNvPr>
                <p14:cNvContentPartPr/>
                <p14:nvPr/>
              </p14:nvContentPartPr>
              <p14:xfrm>
                <a:off x="9621677" y="2809747"/>
                <a:ext cx="360" cy="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DC74761-BD98-447C-BA0E-9932EEBB77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17357" y="2805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2" y="2430792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3E32BF-DF0D-4A01-8DE2-02217DE87AE7}"/>
                  </a:ext>
                </a:extLst>
              </p14:cNvPr>
              <p14:cNvContentPartPr/>
              <p14:nvPr/>
            </p14:nvContentPartPr>
            <p14:xfrm>
              <a:off x="6025277" y="712027"/>
              <a:ext cx="32040" cy="12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3E32BF-DF0D-4A01-8DE2-02217DE87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0957" y="707707"/>
                <a:ext cx="406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51E7011-5CD5-4BD6-B9E6-72946BFC3B72}"/>
                  </a:ext>
                </a:extLst>
              </p14:cNvPr>
              <p14:cNvContentPartPr/>
              <p14:nvPr/>
            </p14:nvContentPartPr>
            <p14:xfrm>
              <a:off x="5797757" y="583507"/>
              <a:ext cx="4812480" cy="85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51E7011-5CD5-4BD6-B9E6-72946BFC3B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3437" y="579187"/>
                <a:ext cx="4821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53FDB1C-0177-4C91-96A8-4EE9565845F6}"/>
                  </a:ext>
                </a:extLst>
              </p14:cNvPr>
              <p14:cNvContentPartPr/>
              <p14:nvPr/>
            </p14:nvContentPartPr>
            <p14:xfrm>
              <a:off x="3791477" y="4981267"/>
              <a:ext cx="17640" cy="837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53FDB1C-0177-4C91-96A8-4EE9565845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7157" y="4976947"/>
                <a:ext cx="2628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97A383-140B-44F6-91C2-FB0909C25A77}"/>
                  </a:ext>
                </a:extLst>
              </p14:cNvPr>
              <p14:cNvContentPartPr/>
              <p14:nvPr/>
            </p14:nvContentPartPr>
            <p14:xfrm>
              <a:off x="6028517" y="5010067"/>
              <a:ext cx="7920" cy="839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97A383-140B-44F6-91C2-FB0909C25A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4197" y="5005747"/>
                <a:ext cx="1656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DC6551-454E-411C-BFAA-784A9E712FDF}"/>
                  </a:ext>
                </a:extLst>
              </p14:cNvPr>
              <p14:cNvContentPartPr/>
              <p14:nvPr/>
            </p14:nvContentPartPr>
            <p14:xfrm>
              <a:off x="6236597" y="5347747"/>
              <a:ext cx="19800" cy="554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DC6551-454E-411C-BFAA-784A9E712F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2277" y="5343427"/>
                <a:ext cx="2844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D1BB1ED-91B9-4989-898F-B16C6D88FE9C}"/>
              </a:ext>
            </a:extLst>
          </p:cNvPr>
          <p:cNvGrpSpPr/>
          <p:nvPr/>
        </p:nvGrpSpPr>
        <p:grpSpPr>
          <a:xfrm>
            <a:off x="3548837" y="5270347"/>
            <a:ext cx="37800" cy="546480"/>
            <a:chOff x="3548837" y="5270347"/>
            <a:chExt cx="37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DECF796-03C6-4D73-8E3E-172F76394D80}"/>
                    </a:ext>
                  </a:extLst>
                </p14:cNvPr>
                <p14:cNvContentPartPr/>
                <p14:nvPr/>
              </p14:nvContentPartPr>
              <p14:xfrm>
                <a:off x="3548837" y="5270347"/>
                <a:ext cx="37800" cy="512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DECF796-03C6-4D73-8E3E-172F76394D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44517" y="5266027"/>
                  <a:ext cx="46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29032B-C51C-4B7B-9BFE-4D792D95D056}"/>
                    </a:ext>
                  </a:extLst>
                </p14:cNvPr>
                <p14:cNvContentPartPr/>
                <p14:nvPr/>
              </p14:nvContentPartPr>
              <p14:xfrm>
                <a:off x="3548837" y="5694787"/>
                <a:ext cx="26640" cy="12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29032B-C51C-4B7B-9BFE-4D792D95D0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44517" y="5690467"/>
                  <a:ext cx="3528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8154852-F936-405A-ADD5-08F762561614}"/>
                  </a:ext>
                </a:extLst>
              </p14:cNvPr>
              <p14:cNvContentPartPr/>
              <p14:nvPr/>
            </p14:nvContentPartPr>
            <p14:xfrm>
              <a:off x="3603133" y="4322040"/>
              <a:ext cx="2422440" cy="107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8154852-F936-405A-ADD5-08F76256161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8813" y="4317720"/>
                <a:ext cx="2431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FEF2DAF-BA2D-4BAC-A00B-1BFA79C70F63}"/>
              </a:ext>
            </a:extLst>
          </p:cNvPr>
          <p:cNvGrpSpPr/>
          <p:nvPr/>
        </p:nvGrpSpPr>
        <p:grpSpPr>
          <a:xfrm>
            <a:off x="3511693" y="4110000"/>
            <a:ext cx="2879280" cy="525240"/>
            <a:chOff x="3511693" y="4110000"/>
            <a:chExt cx="287928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69D399-6BA2-4267-A439-258813D9B375}"/>
                    </a:ext>
                  </a:extLst>
                </p14:cNvPr>
                <p14:cNvContentPartPr/>
                <p14:nvPr/>
              </p14:nvContentPartPr>
              <p14:xfrm>
                <a:off x="3511693" y="4110000"/>
                <a:ext cx="551880" cy="32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69D399-6BA2-4267-A439-258813D9B3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7373" y="4105680"/>
                  <a:ext cx="560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E6BD051-1954-4784-8EBE-FF7FAABB82EC}"/>
                    </a:ext>
                  </a:extLst>
                </p14:cNvPr>
                <p14:cNvContentPartPr/>
                <p14:nvPr/>
              </p14:nvContentPartPr>
              <p14:xfrm>
                <a:off x="5820373" y="4119720"/>
                <a:ext cx="570600" cy="333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E6BD051-1954-4784-8EBE-FF7FAABB82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6053" y="4115400"/>
                  <a:ext cx="579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32BF0A-7469-4B28-B3F2-7610A27C07C6}"/>
                    </a:ext>
                  </a:extLst>
                </p14:cNvPr>
                <p14:cNvContentPartPr/>
                <p14:nvPr/>
              </p14:nvContentPartPr>
              <p14:xfrm>
                <a:off x="4433293" y="4145280"/>
                <a:ext cx="1001520" cy="489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32BF0A-7469-4B28-B3F2-7610A27C07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28973" y="4140960"/>
                  <a:ext cx="1010160" cy="49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F8574FE-5806-4F0E-91B3-DAEA84EE855B}"/>
                  </a:ext>
                </a:extLst>
              </p14:cNvPr>
              <p14:cNvContentPartPr/>
              <p14:nvPr/>
            </p14:nvContentPartPr>
            <p14:xfrm>
              <a:off x="3267973" y="3887880"/>
              <a:ext cx="120240" cy="282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F8574FE-5806-4F0E-91B3-DAEA84EE8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63653" y="3883560"/>
                <a:ext cx="128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FA8EA35-D2E2-4D6E-8818-AD8961ED9CD6}"/>
                  </a:ext>
                </a:extLst>
              </p14:cNvPr>
              <p14:cNvContentPartPr/>
              <p14:nvPr/>
            </p14:nvContentPartPr>
            <p14:xfrm>
              <a:off x="6506893" y="3998400"/>
              <a:ext cx="38520" cy="2067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FA8EA35-D2E2-4D6E-8818-AD8961ED9C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2573" y="3994080"/>
                <a:ext cx="47160" cy="20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D972C4A-93EA-49FF-AF2E-6FEE5C2A603E}"/>
                  </a:ext>
                </a:extLst>
              </p14:cNvPr>
              <p14:cNvContentPartPr/>
              <p14:nvPr/>
            </p14:nvContentPartPr>
            <p14:xfrm>
              <a:off x="3288133" y="4004880"/>
              <a:ext cx="61560" cy="20890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D972C4A-93EA-49FF-AF2E-6FEE5C2A603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83813" y="4000560"/>
                <a:ext cx="70200" cy="20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DEA1B78-1CFF-41AC-8E7C-67C7B9E2052F}"/>
              </a:ext>
            </a:extLst>
          </p:cNvPr>
          <p:cNvGrpSpPr/>
          <p:nvPr/>
        </p:nvGrpSpPr>
        <p:grpSpPr>
          <a:xfrm>
            <a:off x="2343133" y="5632080"/>
            <a:ext cx="906480" cy="831240"/>
            <a:chOff x="2343133" y="5632080"/>
            <a:chExt cx="906480" cy="83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F86AD7-8D24-4FC3-B8BA-88905B5A7E6E}"/>
                    </a:ext>
                  </a:extLst>
                </p14:cNvPr>
                <p14:cNvContentPartPr/>
                <p14:nvPr/>
              </p14:nvContentPartPr>
              <p14:xfrm>
                <a:off x="2697373" y="5632080"/>
                <a:ext cx="552240" cy="241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F86AD7-8D24-4FC3-B8BA-88905B5A7E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93053" y="5627760"/>
                  <a:ext cx="560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EFD2C3D-A5A9-4951-BFF0-4FE0A8D36DB8}"/>
                    </a:ext>
                  </a:extLst>
                </p14:cNvPr>
                <p14:cNvContentPartPr/>
                <p14:nvPr/>
              </p14:nvContentPartPr>
              <p14:xfrm>
                <a:off x="2519533" y="5733960"/>
                <a:ext cx="560160" cy="55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EFD2C3D-A5A9-4951-BFF0-4FE0A8D36D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15213" y="5729640"/>
                  <a:ext cx="5688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B2757E-AA4C-410F-91D9-2688D58F7670}"/>
                    </a:ext>
                  </a:extLst>
                </p14:cNvPr>
                <p14:cNvContentPartPr/>
                <p14:nvPr/>
              </p14:nvContentPartPr>
              <p14:xfrm>
                <a:off x="2813293" y="5698320"/>
                <a:ext cx="282240" cy="290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B2757E-AA4C-410F-91D9-2688D58F7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08973" y="5694000"/>
                  <a:ext cx="290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B21ABB-51EE-4CDE-A148-1573F3F147D0}"/>
                    </a:ext>
                  </a:extLst>
                </p14:cNvPr>
                <p14:cNvContentPartPr/>
                <p14:nvPr/>
              </p14:nvContentPartPr>
              <p14:xfrm>
                <a:off x="2343133" y="6294840"/>
                <a:ext cx="193680" cy="158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B21ABB-51EE-4CDE-A148-1573F3F147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38813" y="6290520"/>
                  <a:ext cx="202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D07B569-0D76-4ED3-AB0F-6A06AF9E3A66}"/>
                    </a:ext>
                  </a:extLst>
                </p14:cNvPr>
                <p14:cNvContentPartPr/>
                <p14:nvPr/>
              </p14:nvContentPartPr>
              <p14:xfrm>
                <a:off x="2616013" y="6312120"/>
                <a:ext cx="70920" cy="151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D07B569-0D76-4ED3-AB0F-6A06AF9E3A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11693" y="6307800"/>
                  <a:ext cx="79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4CB1A42-60D0-4E60-805F-A6B6239F112B}"/>
                    </a:ext>
                  </a:extLst>
                </p14:cNvPr>
                <p14:cNvContentPartPr/>
                <p14:nvPr/>
              </p14:nvContentPartPr>
              <p14:xfrm>
                <a:off x="2563093" y="6269640"/>
                <a:ext cx="93600" cy="113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4CB1A42-60D0-4E60-805F-A6B6239F11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58773" y="6265320"/>
                  <a:ext cx="10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3B8CFC2-85CF-4032-956F-C73EBF89E354}"/>
                    </a:ext>
                  </a:extLst>
                </p14:cNvPr>
                <p14:cNvContentPartPr/>
                <p14:nvPr/>
              </p14:nvContentPartPr>
              <p14:xfrm>
                <a:off x="2738053" y="6342000"/>
                <a:ext cx="77760" cy="106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3B8CFC2-85CF-4032-956F-C73EBF89E3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3733" y="6337680"/>
                  <a:ext cx="864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C2D1877-9B7B-447B-A373-E8109034F6FE}"/>
                  </a:ext>
                </a:extLst>
              </p14:cNvPr>
              <p14:cNvContentPartPr/>
              <p14:nvPr/>
            </p14:nvContentPartPr>
            <p14:xfrm>
              <a:off x="6586453" y="5680320"/>
              <a:ext cx="659160" cy="132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C2D1877-9B7B-447B-A373-E8109034F6F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82133" y="5676000"/>
                <a:ext cx="66780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F9CD0E1-7A1C-41E2-BF26-E5D63E276687}"/>
              </a:ext>
            </a:extLst>
          </p:cNvPr>
          <p:cNvGrpSpPr/>
          <p:nvPr/>
        </p:nvGrpSpPr>
        <p:grpSpPr>
          <a:xfrm>
            <a:off x="6412213" y="5399520"/>
            <a:ext cx="1468440" cy="958680"/>
            <a:chOff x="6412213" y="5399520"/>
            <a:chExt cx="1468440" cy="9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52CD189-AC2A-4422-BF05-C5DC35AC9D39}"/>
                    </a:ext>
                  </a:extLst>
                </p14:cNvPr>
                <p14:cNvContentPartPr/>
                <p14:nvPr/>
              </p14:nvContentPartPr>
              <p14:xfrm>
                <a:off x="6845653" y="5790840"/>
                <a:ext cx="137880" cy="336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52CD189-AC2A-4422-BF05-C5DC35AC9D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41333" y="5786520"/>
                  <a:ext cx="146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79E81B-C336-4137-8927-9E4780FD24FF}"/>
                    </a:ext>
                  </a:extLst>
                </p14:cNvPr>
                <p14:cNvContentPartPr/>
                <p14:nvPr/>
              </p14:nvContentPartPr>
              <p14:xfrm>
                <a:off x="6702733" y="5759880"/>
                <a:ext cx="262440" cy="216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79E81B-C336-4137-8927-9E4780FD24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98413" y="5755560"/>
                  <a:ext cx="271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F56B0E7-B920-4DC5-9716-A9576ADA4D86}"/>
                    </a:ext>
                  </a:extLst>
                </p14:cNvPr>
                <p14:cNvContentPartPr/>
                <p14:nvPr/>
              </p14:nvContentPartPr>
              <p14:xfrm>
                <a:off x="6897133" y="6160200"/>
                <a:ext cx="178200" cy="176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F56B0E7-B920-4DC5-9716-A9576ADA4D8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92813" y="6155880"/>
                  <a:ext cx="186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E2A74C1-A045-49B6-939C-B3A1582085D5}"/>
                    </a:ext>
                  </a:extLst>
                </p14:cNvPr>
                <p14:cNvContentPartPr/>
                <p14:nvPr/>
              </p14:nvContentPartPr>
              <p14:xfrm>
                <a:off x="7141213" y="6201960"/>
                <a:ext cx="100800" cy="145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E2A74C1-A045-49B6-939C-B3A1582085D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36893" y="6197640"/>
                  <a:ext cx="109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57883C3-AAFC-4C82-9F36-8EFA50A16577}"/>
                    </a:ext>
                  </a:extLst>
                </p14:cNvPr>
                <p14:cNvContentPartPr/>
                <p14:nvPr/>
              </p14:nvContentPartPr>
              <p14:xfrm>
                <a:off x="7088653" y="6138960"/>
                <a:ext cx="127800" cy="140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57883C3-AAFC-4C82-9F36-8EFA50A1657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84333" y="6134640"/>
                  <a:ext cx="13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488822-5DBC-46B0-A34B-0AEE94C98586}"/>
                    </a:ext>
                  </a:extLst>
                </p14:cNvPr>
                <p14:cNvContentPartPr/>
                <p14:nvPr/>
              </p14:nvContentPartPr>
              <p14:xfrm>
                <a:off x="7232653" y="6265320"/>
                <a:ext cx="124560" cy="9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488822-5DBC-46B0-A34B-0AEE94C9858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28333" y="6261000"/>
                  <a:ext cx="133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7C3866-E493-4D34-BA7C-0503D083FDBF}"/>
                    </a:ext>
                  </a:extLst>
                </p14:cNvPr>
                <p14:cNvContentPartPr/>
                <p14:nvPr/>
              </p14:nvContentPartPr>
              <p14:xfrm>
                <a:off x="6412213" y="5399520"/>
                <a:ext cx="1468440" cy="805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7C3866-E493-4D34-BA7C-0503D083FDB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07893" y="5395200"/>
                  <a:ext cx="1477080" cy="81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173938F-8879-4D30-A698-244C5A615FCD}"/>
                  </a:ext>
                </a:extLst>
              </p14:cNvPr>
              <p14:cNvContentPartPr/>
              <p14:nvPr/>
            </p14:nvContentPartPr>
            <p14:xfrm>
              <a:off x="5928733" y="3797160"/>
              <a:ext cx="732240" cy="3175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173938F-8879-4D30-A698-244C5A615FC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24413" y="3792840"/>
                <a:ext cx="7408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A16B2CC-F5F3-42A2-B398-7C375EE5F535}"/>
                  </a:ext>
                </a:extLst>
              </p14:cNvPr>
              <p14:cNvContentPartPr/>
              <p14:nvPr/>
            </p14:nvContentPartPr>
            <p14:xfrm>
              <a:off x="4901653" y="3577920"/>
              <a:ext cx="31680" cy="36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A16B2CC-F5F3-42A2-B398-7C375EE5F5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97333" y="3573600"/>
                <a:ext cx="403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AB0080B-E5C5-4FA3-90A0-190CD1C81DFF}"/>
                  </a:ext>
                </a:extLst>
              </p14:cNvPr>
              <p14:cNvContentPartPr/>
              <p14:nvPr/>
            </p14:nvContentPartPr>
            <p14:xfrm>
              <a:off x="3089053" y="3496560"/>
              <a:ext cx="107280" cy="3502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AB0080B-E5C5-4FA3-90A0-190CD1C81D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84733" y="3492240"/>
                <a:ext cx="11592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6DC003E-F5C7-488B-8193-BFF5D926BB6B}"/>
              </a:ext>
            </a:extLst>
          </p:cNvPr>
          <p:cNvGrpSpPr/>
          <p:nvPr/>
        </p:nvGrpSpPr>
        <p:grpSpPr>
          <a:xfrm>
            <a:off x="5999293" y="3500880"/>
            <a:ext cx="712440" cy="642960"/>
            <a:chOff x="5999293" y="3500880"/>
            <a:chExt cx="71244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E58CA51-EF89-4379-AA6A-FE81C0CF3D79}"/>
                    </a:ext>
                  </a:extLst>
                </p14:cNvPr>
                <p14:cNvContentPartPr/>
                <p14:nvPr/>
              </p14:nvContentPartPr>
              <p14:xfrm>
                <a:off x="5999293" y="3728040"/>
                <a:ext cx="712440" cy="401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E58CA51-EF89-4379-AA6A-FE81C0CF3D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94973" y="3723720"/>
                  <a:ext cx="721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6950D4-5B8D-40B9-8935-333BE9AA4137}"/>
                    </a:ext>
                  </a:extLst>
                </p14:cNvPr>
                <p14:cNvContentPartPr/>
                <p14:nvPr/>
              </p14:nvContentPartPr>
              <p14:xfrm>
                <a:off x="6440653" y="3917760"/>
                <a:ext cx="100080" cy="226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6950D4-5B8D-40B9-8935-333BE9AA413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36333" y="3913440"/>
                  <a:ext cx="108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DA88FAE-7F7F-47FE-8DF4-7898BBBA3693}"/>
                    </a:ext>
                  </a:extLst>
                </p14:cNvPr>
                <p14:cNvContentPartPr/>
                <p14:nvPr/>
              </p14:nvContentPartPr>
              <p14:xfrm>
                <a:off x="6608773" y="3500880"/>
                <a:ext cx="70200" cy="273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DA88FAE-7F7F-47FE-8DF4-7898BBBA36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04453" y="3496560"/>
                  <a:ext cx="78840" cy="28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D08F6A5-7E04-44BC-90A4-2E1E8F237807}"/>
                  </a:ext>
                </a:extLst>
              </p14:cNvPr>
              <p14:cNvContentPartPr/>
              <p14:nvPr/>
            </p14:nvContentPartPr>
            <p14:xfrm>
              <a:off x="3790037" y="2239507"/>
              <a:ext cx="1294920" cy="35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D08F6A5-7E04-44BC-90A4-2E1E8F2378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5717" y="2235187"/>
                <a:ext cx="1303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5493B37-5262-4621-A370-9D1F67824E52}"/>
                  </a:ext>
                </a:extLst>
              </p14:cNvPr>
              <p14:cNvContentPartPr/>
              <p14:nvPr/>
            </p14:nvContentPartPr>
            <p14:xfrm>
              <a:off x="5920877" y="2199187"/>
              <a:ext cx="810000" cy="95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493B37-5262-4621-A370-9D1F67824E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6557" y="2194867"/>
                <a:ext cx="818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63E6A96-F024-4316-B921-1C4572CB45B6}"/>
                  </a:ext>
                </a:extLst>
              </p14:cNvPr>
              <p14:cNvContentPartPr/>
              <p14:nvPr/>
            </p14:nvContentPartPr>
            <p14:xfrm>
              <a:off x="2210357" y="4457467"/>
              <a:ext cx="1848960" cy="241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63E6A96-F024-4316-B921-1C4572CB45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6037" y="4453147"/>
                <a:ext cx="1857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E530412-C441-47F0-AAA5-125D406F0F43}"/>
                  </a:ext>
                </a:extLst>
              </p14:cNvPr>
              <p14:cNvContentPartPr/>
              <p14:nvPr/>
            </p14:nvContentPartPr>
            <p14:xfrm>
              <a:off x="2105237" y="5545747"/>
              <a:ext cx="3190320" cy="53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E530412-C441-47F0-AAA5-125D406F0F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0917" y="5541427"/>
                <a:ext cx="319896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5DFF5C6-11A7-4F4C-9B3A-8EAC3585A432}"/>
                  </a:ext>
                </a:extLst>
              </p14:cNvPr>
              <p14:cNvContentPartPr/>
              <p14:nvPr/>
            </p14:nvContentPartPr>
            <p14:xfrm>
              <a:off x="3187037" y="430867"/>
              <a:ext cx="2507760" cy="5277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5DFF5C6-11A7-4F4C-9B3A-8EAC3585A4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2717" y="426547"/>
                <a:ext cx="251640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595BEC03-DBCC-4BDD-ACC3-3BD1E3313CD0}"/>
                  </a:ext>
                </a:extLst>
              </p14:cNvPr>
              <p14:cNvContentPartPr/>
              <p14:nvPr/>
            </p14:nvContentPartPr>
            <p14:xfrm>
              <a:off x="3301517" y="2328427"/>
              <a:ext cx="205560" cy="6516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595BEC03-DBCC-4BDD-ACC3-3BD1E3313C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7197" y="2324107"/>
                <a:ext cx="214200" cy="66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8B6E8165-6785-4C38-BB67-2D90F0B61E2A}"/>
              </a:ext>
            </a:extLst>
          </p:cNvPr>
          <p:cNvGrpSpPr/>
          <p:nvPr/>
        </p:nvGrpSpPr>
        <p:grpSpPr>
          <a:xfrm>
            <a:off x="192917" y="68707"/>
            <a:ext cx="6342120" cy="5911920"/>
            <a:chOff x="192917" y="68707"/>
            <a:chExt cx="6342120" cy="59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3BA844E-DB74-4A57-898D-FF4E436D85E7}"/>
                    </a:ext>
                  </a:extLst>
                </p14:cNvPr>
                <p14:cNvContentPartPr/>
                <p14:nvPr/>
              </p14:nvContentPartPr>
              <p14:xfrm>
                <a:off x="192917" y="834787"/>
                <a:ext cx="172440" cy="107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3BA844E-DB74-4A57-898D-FF4E436D85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597" y="830467"/>
                  <a:ext cx="181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A197064-160F-4060-8928-2BA1D2C8C991}"/>
                    </a:ext>
                  </a:extLst>
                </p14:cNvPr>
                <p14:cNvContentPartPr/>
                <p14:nvPr/>
              </p14:nvContentPartPr>
              <p14:xfrm>
                <a:off x="327557" y="778267"/>
                <a:ext cx="86760" cy="288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A197064-160F-4060-8928-2BA1D2C8C9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37" y="773947"/>
                  <a:ext cx="95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365D7DC-9971-44BD-8BB1-997D3679721F}"/>
                    </a:ext>
                  </a:extLst>
                </p14:cNvPr>
                <p14:cNvContentPartPr/>
                <p14:nvPr/>
              </p14:nvContentPartPr>
              <p14:xfrm>
                <a:off x="684317" y="857467"/>
                <a:ext cx="10440" cy="168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365D7DC-9971-44BD-8BB1-997D367972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9997" y="853147"/>
                  <a:ext cx="19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51DEB2A-80A0-4331-BDCA-770A075E4F01}"/>
                    </a:ext>
                  </a:extLst>
                </p14:cNvPr>
                <p14:cNvContentPartPr/>
                <p14:nvPr/>
              </p14:nvContentPartPr>
              <p14:xfrm>
                <a:off x="606557" y="784387"/>
                <a:ext cx="181440" cy="115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51DEB2A-80A0-4331-BDCA-770A075E4F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2237" y="780067"/>
                  <a:ext cx="190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D4A48E-9774-4563-B87F-3B99511F0596}"/>
                    </a:ext>
                  </a:extLst>
                </p14:cNvPr>
                <p14:cNvContentPartPr/>
                <p14:nvPr/>
              </p14:nvContentPartPr>
              <p14:xfrm>
                <a:off x="991037" y="781867"/>
                <a:ext cx="89640" cy="219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D4A48E-9774-4563-B87F-3B99511F05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6717" y="777547"/>
                  <a:ext cx="98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22A3C3-83C8-4BC9-A786-68E0A3C23529}"/>
                    </a:ext>
                  </a:extLst>
                </p14:cNvPr>
                <p14:cNvContentPartPr/>
                <p14:nvPr/>
              </p14:nvContentPartPr>
              <p14:xfrm>
                <a:off x="1212077" y="838027"/>
                <a:ext cx="99000" cy="121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22A3C3-83C8-4BC9-A786-68E0A3C235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7757" y="833707"/>
                  <a:ext cx="107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F161E0-0D5E-49C0-A9B7-B734A6F134EC}"/>
                    </a:ext>
                  </a:extLst>
                </p14:cNvPr>
                <p14:cNvContentPartPr/>
                <p14:nvPr/>
              </p14:nvContentPartPr>
              <p14:xfrm>
                <a:off x="1196597" y="844507"/>
                <a:ext cx="121320" cy="103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F161E0-0D5E-49C0-A9B7-B734A6F134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92277" y="840187"/>
                  <a:ext cx="129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C8C1FE0-54C3-4522-A321-6DF2E530B7FB}"/>
                    </a:ext>
                  </a:extLst>
                </p14:cNvPr>
                <p14:cNvContentPartPr/>
                <p14:nvPr/>
              </p14:nvContentPartPr>
              <p14:xfrm>
                <a:off x="1463357" y="797707"/>
                <a:ext cx="118080" cy="97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C8C1FE0-54C3-4522-A321-6DF2E530B7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59037" y="793387"/>
                  <a:ext cx="12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70836F1-A659-469A-AA98-EEED781C6625}"/>
                    </a:ext>
                  </a:extLst>
                </p14:cNvPr>
                <p14:cNvContentPartPr/>
                <p14:nvPr/>
              </p14:nvContentPartPr>
              <p14:xfrm>
                <a:off x="1460117" y="931267"/>
                <a:ext cx="150840" cy="1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70836F1-A659-469A-AA98-EEED781C66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5797" y="926947"/>
                  <a:ext cx="1594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4EC9E2F-04B4-4C9F-ABD2-C95DBC10FB21}"/>
                    </a:ext>
                  </a:extLst>
                </p14:cNvPr>
                <p14:cNvContentPartPr/>
                <p14:nvPr/>
              </p14:nvContentPartPr>
              <p14:xfrm>
                <a:off x="1670717" y="816787"/>
                <a:ext cx="90360" cy="102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4EC9E2F-04B4-4C9F-ABD2-C95DBC10FB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6397" y="812467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3B80CE2-F2A4-423A-B002-190255A3CEEB}"/>
                    </a:ext>
                  </a:extLst>
                </p14:cNvPr>
                <p14:cNvContentPartPr/>
                <p14:nvPr/>
              </p14:nvContentPartPr>
              <p14:xfrm>
                <a:off x="1824797" y="827947"/>
                <a:ext cx="107640" cy="89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3B80CE2-F2A4-423A-B002-190255A3CE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20477" y="823627"/>
                  <a:ext cx="116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F12FF7-53F9-4B58-B2E0-ADA06001A88C}"/>
                    </a:ext>
                  </a:extLst>
                </p14:cNvPr>
                <p14:cNvContentPartPr/>
                <p14:nvPr/>
              </p14:nvContentPartPr>
              <p14:xfrm>
                <a:off x="1950797" y="828307"/>
                <a:ext cx="131040" cy="95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F12FF7-53F9-4B58-B2E0-ADA06001A8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6477" y="823987"/>
                  <a:ext cx="139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EAB9003-6482-40AA-865F-1F93080DC81B}"/>
                    </a:ext>
                  </a:extLst>
                </p14:cNvPr>
                <p14:cNvContentPartPr/>
                <p14:nvPr/>
              </p14:nvContentPartPr>
              <p14:xfrm>
                <a:off x="2089037" y="822547"/>
                <a:ext cx="128160" cy="91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EAB9003-6482-40AA-865F-1F93080DC8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84717" y="818227"/>
                  <a:ext cx="136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4FD4CD-0884-4A98-B803-E6ECC338B5D5}"/>
                    </a:ext>
                  </a:extLst>
                </p14:cNvPr>
                <p14:cNvContentPartPr/>
                <p14:nvPr/>
              </p14:nvContentPartPr>
              <p14:xfrm>
                <a:off x="2227637" y="812827"/>
                <a:ext cx="97200" cy="93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4FD4CD-0884-4A98-B803-E6ECC338B5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3317" y="808507"/>
                  <a:ext cx="10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453AF3-5098-4EE0-8340-2FD2F280717B}"/>
                    </a:ext>
                  </a:extLst>
                </p14:cNvPr>
                <p14:cNvContentPartPr/>
                <p14:nvPr/>
              </p14:nvContentPartPr>
              <p14:xfrm>
                <a:off x="2307197" y="725347"/>
                <a:ext cx="141480" cy="268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453AF3-5098-4EE0-8340-2FD2F28071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02877" y="721027"/>
                  <a:ext cx="150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AC2D2D-7B6A-4EBE-B1ED-7FEC5263A2AE}"/>
                    </a:ext>
                  </a:extLst>
                </p14:cNvPr>
                <p14:cNvContentPartPr/>
                <p14:nvPr/>
              </p14:nvContentPartPr>
              <p14:xfrm>
                <a:off x="3318797" y="503947"/>
                <a:ext cx="39960" cy="539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AC2D2D-7B6A-4EBE-B1ED-7FEC5263A2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4477" y="499627"/>
                  <a:ext cx="486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5D465A-858E-40AF-8242-AC16CF461227}"/>
                    </a:ext>
                  </a:extLst>
                </p14:cNvPr>
                <p14:cNvContentPartPr/>
                <p14:nvPr/>
              </p14:nvContentPartPr>
              <p14:xfrm>
                <a:off x="2986877" y="958267"/>
                <a:ext cx="2410920" cy="59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5D465A-858E-40AF-8242-AC16CF461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2557" y="953947"/>
                  <a:ext cx="241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56CC89-4872-4CB7-AAB7-48CA9B186990}"/>
                    </a:ext>
                  </a:extLst>
                </p14:cNvPr>
                <p14:cNvContentPartPr/>
                <p14:nvPr/>
              </p14:nvContentPartPr>
              <p14:xfrm>
                <a:off x="5388797" y="908587"/>
                <a:ext cx="87840" cy="110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56CC89-4872-4CB7-AAB7-48CA9B1869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4477" y="904267"/>
                  <a:ext cx="96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9D70069-D2EB-4561-97B2-F0DFD6F7926C}"/>
                    </a:ext>
                  </a:extLst>
                </p14:cNvPr>
                <p14:cNvContentPartPr/>
                <p14:nvPr/>
              </p14:nvContentPartPr>
              <p14:xfrm>
                <a:off x="3259037" y="386587"/>
                <a:ext cx="114480" cy="119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9D70069-D2EB-4561-97B2-F0DFD6F7926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4717" y="382267"/>
                  <a:ext cx="123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5E7504B-734F-4D9B-9B36-B63933911D73}"/>
                    </a:ext>
                  </a:extLst>
                </p14:cNvPr>
                <p14:cNvContentPartPr/>
                <p14:nvPr/>
              </p14:nvContentPartPr>
              <p14:xfrm>
                <a:off x="3236357" y="379387"/>
                <a:ext cx="129960" cy="166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5E7504B-734F-4D9B-9B36-B63933911D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2037" y="375067"/>
                  <a:ext cx="138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FE0137-E01A-46B1-9595-970641EEFA8F}"/>
                    </a:ext>
                  </a:extLst>
                </p14:cNvPr>
                <p14:cNvContentPartPr/>
                <p14:nvPr/>
              </p14:nvContentPartPr>
              <p14:xfrm>
                <a:off x="2968157" y="221707"/>
                <a:ext cx="67320" cy="153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FE0137-E01A-46B1-9595-970641EEFA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63837" y="217387"/>
                  <a:ext cx="75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3BDF4FD-A90F-491A-9D3C-887F36DA0A74}"/>
                    </a:ext>
                  </a:extLst>
                </p14:cNvPr>
                <p14:cNvContentPartPr/>
                <p14:nvPr/>
              </p14:nvContentPartPr>
              <p14:xfrm>
                <a:off x="2934317" y="299107"/>
                <a:ext cx="88560" cy="10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3BDF4FD-A90F-491A-9D3C-887F36DA0A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29997" y="294787"/>
                  <a:ext cx="97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CC094F-32E4-4A7E-97E4-7693A8B82BB7}"/>
                    </a:ext>
                  </a:extLst>
                </p14:cNvPr>
                <p14:cNvContentPartPr/>
                <p14:nvPr/>
              </p14:nvContentPartPr>
              <p14:xfrm>
                <a:off x="3051677" y="214507"/>
                <a:ext cx="86760" cy="11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CC094F-32E4-4A7E-97E4-7693A8B82B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47357" y="210187"/>
                  <a:ext cx="9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32B0F29-DAC0-4ABA-91C7-A0FD6CB2E540}"/>
                    </a:ext>
                  </a:extLst>
                </p14:cNvPr>
                <p14:cNvContentPartPr/>
                <p14:nvPr/>
              </p14:nvContentPartPr>
              <p14:xfrm>
                <a:off x="3076157" y="199387"/>
                <a:ext cx="140040" cy="155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32B0F29-DAC0-4ABA-91C7-A0FD6CB2E5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1837" y="195067"/>
                  <a:ext cx="148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A7DF88-8867-42B2-B2B1-4C5DC75DD7E3}"/>
                    </a:ext>
                  </a:extLst>
                </p14:cNvPr>
                <p14:cNvContentPartPr/>
                <p14:nvPr/>
              </p14:nvContentPartPr>
              <p14:xfrm>
                <a:off x="5370797" y="1108027"/>
                <a:ext cx="95040" cy="97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A7DF88-8867-42B2-B2B1-4C5DC75DD7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6477" y="1103707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5921763-3FD8-4C01-8C09-342C743510E7}"/>
                    </a:ext>
                  </a:extLst>
                </p14:cNvPr>
                <p14:cNvContentPartPr/>
                <p14:nvPr/>
              </p14:nvContentPartPr>
              <p14:xfrm>
                <a:off x="5372597" y="1109467"/>
                <a:ext cx="97200" cy="63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5921763-3FD8-4C01-8C09-342C743510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68277" y="1105147"/>
                  <a:ext cx="105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C7D21D-F678-454C-AFD0-5EAFCE9C858A}"/>
                    </a:ext>
                  </a:extLst>
                </p14:cNvPr>
                <p14:cNvContentPartPr/>
                <p14:nvPr/>
              </p14:nvContentPartPr>
              <p14:xfrm>
                <a:off x="4413917" y="434467"/>
                <a:ext cx="11880" cy="793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C7D21D-F678-454C-AFD0-5EAFCE9C85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9597" y="430147"/>
                  <a:ext cx="2052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CB8112B-6D03-40A7-A289-97F376050DA2}"/>
                    </a:ext>
                  </a:extLst>
                </p14:cNvPr>
                <p14:cNvContentPartPr/>
                <p14:nvPr/>
              </p14:nvContentPartPr>
              <p14:xfrm>
                <a:off x="4205477" y="1259227"/>
                <a:ext cx="95040" cy="100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CB8112B-6D03-40A7-A289-97F376050D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01157" y="1254907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36B5AB9-1843-412D-84A0-62A5E98A1359}"/>
                    </a:ext>
                  </a:extLst>
                </p14:cNvPr>
                <p14:cNvContentPartPr/>
                <p14:nvPr/>
              </p14:nvContentPartPr>
              <p14:xfrm>
                <a:off x="4291517" y="1261027"/>
                <a:ext cx="81000" cy="87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36B5AB9-1843-412D-84A0-62A5E98A13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87197" y="1256707"/>
                  <a:ext cx="89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56BC04-FBD5-428C-BE37-38E57271F767}"/>
                    </a:ext>
                  </a:extLst>
                </p14:cNvPr>
                <p14:cNvContentPartPr/>
                <p14:nvPr/>
              </p14:nvContentPartPr>
              <p14:xfrm>
                <a:off x="4309157" y="1244107"/>
                <a:ext cx="95760" cy="8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56BC04-FBD5-428C-BE37-38E57271F7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04837" y="1239787"/>
                  <a:ext cx="104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025AE93-B423-4035-BCE5-F6F36CCD4502}"/>
                    </a:ext>
                  </a:extLst>
                </p14:cNvPr>
                <p14:cNvContentPartPr/>
                <p14:nvPr/>
              </p14:nvContentPartPr>
              <p14:xfrm>
                <a:off x="4402397" y="1250947"/>
                <a:ext cx="70920" cy="70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025AE93-B423-4035-BCE5-F6F36CCD45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8077" y="1246627"/>
                  <a:ext cx="79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E922F77-A0BF-450A-B0E7-9AC77BEEBB94}"/>
                    </a:ext>
                  </a:extLst>
                </p14:cNvPr>
                <p14:cNvContentPartPr/>
                <p14:nvPr/>
              </p14:nvContentPartPr>
              <p14:xfrm>
                <a:off x="4486637" y="1255267"/>
                <a:ext cx="88920" cy="58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E922F77-A0BF-450A-B0E7-9AC77BEEBB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2317" y="1250947"/>
                  <a:ext cx="97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774D98F-4ABA-4C65-890D-618E4C00E04B}"/>
                    </a:ext>
                  </a:extLst>
                </p14:cNvPr>
                <p14:cNvContentPartPr/>
                <p14:nvPr/>
              </p14:nvContentPartPr>
              <p14:xfrm>
                <a:off x="4589237" y="1243387"/>
                <a:ext cx="101520" cy="6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774D98F-4ABA-4C65-890D-618E4C00E0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84917" y="1239067"/>
                  <a:ext cx="11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48F1D8-A282-4041-A30D-E862339CA179}"/>
                    </a:ext>
                  </a:extLst>
                </p14:cNvPr>
                <p14:cNvContentPartPr/>
                <p14:nvPr/>
              </p14:nvContentPartPr>
              <p14:xfrm>
                <a:off x="3939797" y="970147"/>
                <a:ext cx="46440" cy="107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48F1D8-A282-4041-A30D-E862339CA1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35477" y="965827"/>
                  <a:ext cx="5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CCB203-6A5A-48B1-8EEF-21B314EF8DB1}"/>
                    </a:ext>
                  </a:extLst>
                </p14:cNvPr>
                <p14:cNvContentPartPr/>
                <p14:nvPr/>
              </p14:nvContentPartPr>
              <p14:xfrm>
                <a:off x="3759437" y="1153027"/>
                <a:ext cx="75240" cy="99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CCB203-6A5A-48B1-8EEF-21B314EF8D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55117" y="1148707"/>
                  <a:ext cx="83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3365210-699D-4F34-8565-A30C6D4B205E}"/>
                    </a:ext>
                  </a:extLst>
                </p14:cNvPr>
                <p14:cNvContentPartPr/>
                <p14:nvPr/>
              </p14:nvContentPartPr>
              <p14:xfrm>
                <a:off x="3849077" y="1166347"/>
                <a:ext cx="53280" cy="58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3365210-699D-4F34-8565-A30C6D4B20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44757" y="1162027"/>
                  <a:ext cx="61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C44FD2D-0221-47F3-8884-376A2AC7B8CD}"/>
                    </a:ext>
                  </a:extLst>
                </p14:cNvPr>
                <p14:cNvContentPartPr/>
                <p14:nvPr/>
              </p14:nvContentPartPr>
              <p14:xfrm>
                <a:off x="3892277" y="1164907"/>
                <a:ext cx="52200" cy="63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C44FD2D-0221-47F3-8884-376A2AC7B8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7957" y="1160587"/>
                  <a:ext cx="60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5BA331C-C548-4A58-ABEF-5E240E6944A0}"/>
                    </a:ext>
                  </a:extLst>
                </p14:cNvPr>
                <p14:cNvContentPartPr/>
                <p14:nvPr/>
              </p14:nvContentPartPr>
              <p14:xfrm>
                <a:off x="3954197" y="1160587"/>
                <a:ext cx="57600" cy="59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5BA331C-C548-4A58-ABEF-5E240E6944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49877" y="1156267"/>
                  <a:ext cx="6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E121B30-5FE5-4B42-87A7-3FDF05C1BE2C}"/>
                    </a:ext>
                  </a:extLst>
                </p14:cNvPr>
                <p14:cNvContentPartPr/>
                <p14:nvPr/>
              </p14:nvContentPartPr>
              <p14:xfrm>
                <a:off x="4014677" y="1159867"/>
                <a:ext cx="66960" cy="66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E121B30-5FE5-4B42-87A7-3FDF05C1BE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0357" y="1155547"/>
                  <a:ext cx="75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C650973-756C-4478-8EE8-DEE8A68F311B}"/>
                    </a:ext>
                  </a:extLst>
                </p14:cNvPr>
                <p14:cNvContentPartPr/>
                <p14:nvPr/>
              </p14:nvContentPartPr>
              <p14:xfrm>
                <a:off x="3945197" y="754147"/>
                <a:ext cx="6480" cy="262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C650973-756C-4478-8EE8-DEE8A68F31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40877" y="749827"/>
                  <a:ext cx="15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164F1AC-02D5-49DF-99A9-37FFAF01FE3C}"/>
                    </a:ext>
                  </a:extLst>
                </p14:cNvPr>
                <p14:cNvContentPartPr/>
                <p14:nvPr/>
              </p14:nvContentPartPr>
              <p14:xfrm>
                <a:off x="3454157" y="910027"/>
                <a:ext cx="103320" cy="105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164F1AC-02D5-49DF-99A9-37FFAF01FE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9837" y="905707"/>
                  <a:ext cx="11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25D3F3-F8EB-4F69-82E0-14D49A856C07}"/>
                    </a:ext>
                  </a:extLst>
                </p14:cNvPr>
                <p14:cNvContentPartPr/>
                <p14:nvPr/>
              </p14:nvContentPartPr>
              <p14:xfrm>
                <a:off x="3543437" y="890947"/>
                <a:ext cx="125280" cy="103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25D3F3-F8EB-4F69-82E0-14D49A856C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9117" y="886627"/>
                  <a:ext cx="133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B99D463-8C22-40E4-946F-C7FC88C19825}"/>
                    </a:ext>
                  </a:extLst>
                </p14:cNvPr>
                <p14:cNvContentPartPr/>
                <p14:nvPr/>
              </p14:nvContentPartPr>
              <p14:xfrm>
                <a:off x="3635597" y="868627"/>
                <a:ext cx="134280" cy="12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B99D463-8C22-40E4-946F-C7FC88C198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31277" y="864307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A887330-EBCB-464E-8AAF-F966AC999BC6}"/>
                    </a:ext>
                  </a:extLst>
                </p14:cNvPr>
                <p14:cNvContentPartPr/>
                <p14:nvPr/>
              </p14:nvContentPartPr>
              <p14:xfrm>
                <a:off x="3726317" y="857467"/>
                <a:ext cx="156240" cy="135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A887330-EBCB-464E-8AAF-F966AC999B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21997" y="853147"/>
                  <a:ext cx="164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8899B1-069D-42EF-810B-A90AAD4A4F7B}"/>
                    </a:ext>
                  </a:extLst>
                </p14:cNvPr>
                <p14:cNvContentPartPr/>
                <p14:nvPr/>
              </p14:nvContentPartPr>
              <p14:xfrm>
                <a:off x="2646677" y="856387"/>
                <a:ext cx="946080" cy="28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8899B1-069D-42EF-810B-A90AAD4A4F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42357" y="852067"/>
                  <a:ext cx="954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D12F900-D69B-4294-BDCA-52B9F0A5B8FF}"/>
                    </a:ext>
                  </a:extLst>
                </p14:cNvPr>
                <p14:cNvContentPartPr/>
                <p14:nvPr/>
              </p14:nvContentPartPr>
              <p14:xfrm>
                <a:off x="2510597" y="772147"/>
                <a:ext cx="212400" cy="164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D12F900-D69B-4294-BDCA-52B9F0A5B8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6277" y="767827"/>
                  <a:ext cx="22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759F7ED-118D-4CE5-B450-5DCEBEC7DF56}"/>
                    </a:ext>
                  </a:extLst>
                </p14:cNvPr>
                <p14:cNvContentPartPr/>
                <p14:nvPr/>
              </p14:nvContentPartPr>
              <p14:xfrm>
                <a:off x="2618237" y="1160947"/>
                <a:ext cx="11880" cy="64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759F7ED-118D-4CE5-B450-5DCEBEC7D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13917" y="1156627"/>
                  <a:ext cx="2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32A2AD-916B-446E-AB80-C23239DBC148}"/>
                    </a:ext>
                  </a:extLst>
                </p14:cNvPr>
                <p14:cNvContentPartPr/>
                <p14:nvPr/>
              </p14:nvContentPartPr>
              <p14:xfrm>
                <a:off x="2568557" y="1136467"/>
                <a:ext cx="105120" cy="117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32A2AD-916B-446E-AB80-C23239DBC1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64237" y="1132147"/>
                  <a:ext cx="11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4BC86B4-D08B-4E1F-8D71-65BAF49D8643}"/>
                    </a:ext>
                  </a:extLst>
                </p14:cNvPr>
                <p14:cNvContentPartPr/>
                <p14:nvPr/>
              </p14:nvContentPartPr>
              <p14:xfrm>
                <a:off x="2697077" y="1183267"/>
                <a:ext cx="14400" cy="40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4BC86B4-D08B-4E1F-8D71-65BAF49D86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92757" y="1178947"/>
                  <a:ext cx="2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2EED1C9-052D-438F-BA10-0F0D9E459B37}"/>
                    </a:ext>
                  </a:extLst>
                </p14:cNvPr>
                <p14:cNvContentPartPr/>
                <p14:nvPr/>
              </p14:nvContentPartPr>
              <p14:xfrm>
                <a:off x="2727317" y="1132147"/>
                <a:ext cx="81000" cy="102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2EED1C9-052D-438F-BA10-0F0D9E459B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22997" y="1127827"/>
                  <a:ext cx="89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AC96785-DA41-4B6B-9519-9A2E1E58231E}"/>
                    </a:ext>
                  </a:extLst>
                </p14:cNvPr>
                <p14:cNvContentPartPr/>
                <p14:nvPr/>
              </p14:nvContentPartPr>
              <p14:xfrm>
                <a:off x="2815157" y="1159507"/>
                <a:ext cx="60840" cy="90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AC96785-DA41-4B6B-9519-9A2E1E5823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10837" y="1155187"/>
                  <a:ext cx="69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6F9428C-D912-4737-9DD7-438E6528B582}"/>
                    </a:ext>
                  </a:extLst>
                </p14:cNvPr>
                <p14:cNvContentPartPr/>
                <p14:nvPr/>
              </p14:nvContentPartPr>
              <p14:xfrm>
                <a:off x="2879957" y="1183987"/>
                <a:ext cx="67680" cy="54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6F9428C-D912-4737-9DD7-438E6528B5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75637" y="1179667"/>
                  <a:ext cx="7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A678F2-68FA-47A6-A041-473356BEBD8F}"/>
                    </a:ext>
                  </a:extLst>
                </p14:cNvPr>
                <p14:cNvContentPartPr/>
                <p14:nvPr/>
              </p14:nvContentPartPr>
              <p14:xfrm>
                <a:off x="3037277" y="1184347"/>
                <a:ext cx="5040" cy="78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A678F2-68FA-47A6-A041-473356BEBD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32957" y="1180027"/>
                  <a:ext cx="13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23AE428-06DD-4786-9180-4A93C51B82F5}"/>
                    </a:ext>
                  </a:extLst>
                </p14:cNvPr>
                <p14:cNvContentPartPr/>
                <p14:nvPr/>
              </p14:nvContentPartPr>
              <p14:xfrm>
                <a:off x="2986157" y="1156267"/>
                <a:ext cx="100440" cy="7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23AE428-06DD-4786-9180-4A93C51B82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81837" y="1151947"/>
                  <a:ext cx="109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D0FE23C-2B03-46F3-9278-DD5F03EA1E12}"/>
                    </a:ext>
                  </a:extLst>
                </p14:cNvPr>
                <p14:cNvContentPartPr/>
                <p14:nvPr/>
              </p14:nvContentPartPr>
              <p14:xfrm>
                <a:off x="3001637" y="1149787"/>
                <a:ext cx="109440" cy="122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D0FE23C-2B03-46F3-9278-DD5F03EA1E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97317" y="1145467"/>
                  <a:ext cx="11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547F13-9975-49A9-92A2-DA43F03CCA52}"/>
                    </a:ext>
                  </a:extLst>
                </p14:cNvPr>
                <p14:cNvContentPartPr/>
                <p14:nvPr/>
              </p14:nvContentPartPr>
              <p14:xfrm>
                <a:off x="3115757" y="1217467"/>
                <a:ext cx="51480" cy="46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547F13-9975-49A9-92A2-DA43F03CCA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11437" y="1213147"/>
                  <a:ext cx="60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1E8263-52CA-48AA-B5D4-0848CAFBF333}"/>
                    </a:ext>
                  </a:extLst>
                </p14:cNvPr>
                <p14:cNvContentPartPr/>
                <p14:nvPr/>
              </p14:nvContentPartPr>
              <p14:xfrm>
                <a:off x="3182357" y="1154107"/>
                <a:ext cx="88920" cy="100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1E8263-52CA-48AA-B5D4-0848CAFBF3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78037" y="1149787"/>
                  <a:ext cx="97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D8AB9A0-4EDA-4CF4-A3C4-D9A3C1204AA2}"/>
                    </a:ext>
                  </a:extLst>
                </p14:cNvPr>
                <p14:cNvContentPartPr/>
                <p14:nvPr/>
              </p14:nvContentPartPr>
              <p14:xfrm>
                <a:off x="3282437" y="1193347"/>
                <a:ext cx="43200" cy="51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D8AB9A0-4EDA-4CF4-A3C4-D9A3C1204A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78117" y="1189027"/>
                  <a:ext cx="5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A24F69C-210C-41CB-8EE7-89A6BE18303B}"/>
                    </a:ext>
                  </a:extLst>
                </p14:cNvPr>
                <p14:cNvContentPartPr/>
                <p14:nvPr/>
              </p14:nvContentPartPr>
              <p14:xfrm>
                <a:off x="3126557" y="1150867"/>
                <a:ext cx="66240" cy="5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A24F69C-210C-41CB-8EE7-89A6BE1830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2237" y="1146547"/>
                  <a:ext cx="74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729D77-70E1-4B0E-95E4-BA83AF463598}"/>
                    </a:ext>
                  </a:extLst>
                </p14:cNvPr>
                <p14:cNvContentPartPr/>
                <p14:nvPr/>
              </p14:nvContentPartPr>
              <p14:xfrm>
                <a:off x="2699597" y="1339867"/>
                <a:ext cx="21240" cy="85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729D77-70E1-4B0E-95E4-BA83AF4635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95277" y="1335547"/>
                  <a:ext cx="2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76AD5AC-D98D-4D5A-80AF-F2575DCF8663}"/>
                    </a:ext>
                  </a:extLst>
                </p14:cNvPr>
                <p14:cNvContentPartPr/>
                <p14:nvPr/>
              </p14:nvContentPartPr>
              <p14:xfrm>
                <a:off x="2678357" y="1300987"/>
                <a:ext cx="25920" cy="6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76AD5AC-D98D-4D5A-80AF-F2575DCF86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74037" y="1296667"/>
                  <a:ext cx="34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27FD13-93C3-4150-9860-8B848FADA1A7}"/>
                    </a:ext>
                  </a:extLst>
                </p14:cNvPr>
                <p14:cNvContentPartPr/>
                <p14:nvPr/>
              </p14:nvContentPartPr>
              <p14:xfrm>
                <a:off x="2738117" y="1340947"/>
                <a:ext cx="77040" cy="77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27FD13-93C3-4150-9860-8B848FADA1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33797" y="1336627"/>
                  <a:ext cx="85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76FCA38-F20E-4C13-87EB-7D4948C2433C}"/>
                    </a:ext>
                  </a:extLst>
                </p14:cNvPr>
                <p14:cNvContentPartPr/>
                <p14:nvPr/>
              </p14:nvContentPartPr>
              <p14:xfrm>
                <a:off x="2806517" y="1291987"/>
                <a:ext cx="56880" cy="108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76FCA38-F20E-4C13-87EB-7D4948C243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02197" y="1287667"/>
                  <a:ext cx="6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AB4CED-3BDE-44B2-A9B6-4ED593127643}"/>
                    </a:ext>
                  </a:extLst>
                </p14:cNvPr>
                <p14:cNvContentPartPr/>
                <p14:nvPr/>
              </p14:nvContentPartPr>
              <p14:xfrm>
                <a:off x="2939717" y="1340227"/>
                <a:ext cx="136800" cy="55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AB4CED-3BDE-44B2-A9B6-4ED5931276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35397" y="1335907"/>
                  <a:ext cx="145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CC8B5A-AD4A-4E60-995F-DE01DC45D18A}"/>
                    </a:ext>
                  </a:extLst>
                </p14:cNvPr>
                <p14:cNvContentPartPr/>
                <p14:nvPr/>
              </p14:nvContentPartPr>
              <p14:xfrm>
                <a:off x="2645237" y="1465507"/>
                <a:ext cx="79200" cy="115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CC8B5A-AD4A-4E60-995F-DE01DC45D1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40917" y="1461187"/>
                  <a:ext cx="87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F950F06-AFC6-4B07-A693-C791D3838403}"/>
                    </a:ext>
                  </a:extLst>
                </p14:cNvPr>
                <p14:cNvContentPartPr/>
                <p14:nvPr/>
              </p14:nvContentPartPr>
              <p14:xfrm>
                <a:off x="2739917" y="1495387"/>
                <a:ext cx="167760" cy="57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F950F06-AFC6-4B07-A693-C791D38384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35597" y="1491067"/>
                  <a:ext cx="17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C0AB28A-A8EC-4EED-868B-52785D888664}"/>
                    </a:ext>
                  </a:extLst>
                </p14:cNvPr>
                <p14:cNvContentPartPr/>
                <p14:nvPr/>
              </p14:nvContentPartPr>
              <p14:xfrm>
                <a:off x="2919197" y="1508347"/>
                <a:ext cx="67320" cy="37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C0AB28A-A8EC-4EED-868B-52785D8886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14877" y="1504027"/>
                  <a:ext cx="75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1C6688-F2F4-4977-AE56-63372B9E0E5B}"/>
                    </a:ext>
                  </a:extLst>
                </p14:cNvPr>
                <p14:cNvContentPartPr/>
                <p14:nvPr/>
              </p14:nvContentPartPr>
              <p14:xfrm>
                <a:off x="2982917" y="1431307"/>
                <a:ext cx="74160" cy="96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1C6688-F2F4-4977-AE56-63372B9E0E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78597" y="1426987"/>
                  <a:ext cx="82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7EA1B5C-57FA-4745-8864-BC356DDB78DE}"/>
                    </a:ext>
                  </a:extLst>
                </p14:cNvPr>
                <p14:cNvContentPartPr/>
                <p14:nvPr/>
              </p14:nvContentPartPr>
              <p14:xfrm>
                <a:off x="3090197" y="1485667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7EA1B5C-57FA-4745-8864-BC356DDB78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85877" y="148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3D42606-72C8-42C3-A7B6-5B155E3401BB}"/>
                    </a:ext>
                  </a:extLst>
                </p14:cNvPr>
                <p14:cNvContentPartPr/>
                <p14:nvPr/>
              </p14:nvContentPartPr>
              <p14:xfrm>
                <a:off x="3070037" y="1483867"/>
                <a:ext cx="60120" cy="54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3D42606-72C8-42C3-A7B6-5B155E3401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65717" y="1479547"/>
                  <a:ext cx="68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AD7A21D-015C-4BE6-A220-839904E0408D}"/>
                    </a:ext>
                  </a:extLst>
                </p14:cNvPr>
                <p14:cNvContentPartPr/>
                <p14:nvPr/>
              </p14:nvContentPartPr>
              <p14:xfrm>
                <a:off x="3157517" y="1466947"/>
                <a:ext cx="170280" cy="71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AD7A21D-015C-4BE6-A220-839904E040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53197" y="1462627"/>
                  <a:ext cx="17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FC5314F-7B5B-4F04-9C56-F8AF07C0A7EC}"/>
                    </a:ext>
                  </a:extLst>
                </p14:cNvPr>
                <p14:cNvContentPartPr/>
                <p14:nvPr/>
              </p14:nvContentPartPr>
              <p14:xfrm>
                <a:off x="1697717" y="1696267"/>
                <a:ext cx="285840" cy="91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FC5314F-7B5B-4F04-9C56-F8AF07C0A7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93397" y="1691947"/>
                  <a:ext cx="294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9B1989-221C-4BB9-A758-90EC3CA2849A}"/>
                    </a:ext>
                  </a:extLst>
                </p14:cNvPr>
                <p14:cNvContentPartPr/>
                <p14:nvPr/>
              </p14:nvContentPartPr>
              <p14:xfrm>
                <a:off x="2178317" y="1697347"/>
                <a:ext cx="95760" cy="72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9B1989-221C-4BB9-A758-90EC3CA284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73997" y="1693027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27D4034-C153-4F64-B8DF-B411A23B57AB}"/>
                    </a:ext>
                  </a:extLst>
                </p14:cNvPr>
                <p14:cNvContentPartPr/>
                <p14:nvPr/>
              </p14:nvContentPartPr>
              <p14:xfrm>
                <a:off x="2270117" y="1621387"/>
                <a:ext cx="51480" cy="150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27D4034-C153-4F64-B8DF-B411A23B57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65797" y="1617067"/>
                  <a:ext cx="60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31F67B4-9C63-4A37-8932-ACD2D1477CF5}"/>
                    </a:ext>
                  </a:extLst>
                </p14:cNvPr>
                <p14:cNvContentPartPr/>
                <p14:nvPr/>
              </p14:nvContentPartPr>
              <p14:xfrm>
                <a:off x="2337797" y="1705267"/>
                <a:ext cx="154440" cy="55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31F67B4-9C63-4A37-8932-ACD2D1477C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33477" y="1700947"/>
                  <a:ext cx="163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8C0C70-3EC7-4548-A976-5C54AD443437}"/>
                    </a:ext>
                  </a:extLst>
                </p14:cNvPr>
                <p14:cNvContentPartPr/>
                <p14:nvPr/>
              </p14:nvContentPartPr>
              <p14:xfrm>
                <a:off x="2514197" y="1680787"/>
                <a:ext cx="191880" cy="94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8C0C70-3EC7-4548-A976-5C54AD4434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09877" y="1676467"/>
                  <a:ext cx="20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C3F147C-E36C-4B05-8825-DEF7C91350DA}"/>
                    </a:ext>
                  </a:extLst>
                </p14:cNvPr>
                <p14:cNvContentPartPr/>
                <p14:nvPr/>
              </p14:nvContentPartPr>
              <p14:xfrm>
                <a:off x="2719397" y="1673947"/>
                <a:ext cx="122760" cy="75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C3F147C-E36C-4B05-8825-DEF7C91350D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15077" y="1669627"/>
                  <a:ext cx="131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139755D-B4DD-4A0D-BA94-CF8682B4A1B4}"/>
                    </a:ext>
                  </a:extLst>
                </p14:cNvPr>
                <p14:cNvContentPartPr/>
                <p14:nvPr/>
              </p14:nvContentPartPr>
              <p14:xfrm>
                <a:off x="2854757" y="1652347"/>
                <a:ext cx="50760" cy="1238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139755D-B4DD-4A0D-BA94-CF8682B4A1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50437" y="1648027"/>
                  <a:ext cx="59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415A1AA-0BF7-409B-B730-5ECCD6EC805E}"/>
                    </a:ext>
                  </a:extLst>
                </p14:cNvPr>
                <p14:cNvContentPartPr/>
                <p14:nvPr/>
              </p14:nvContentPartPr>
              <p14:xfrm>
                <a:off x="2934317" y="1673227"/>
                <a:ext cx="23040" cy="74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415A1AA-0BF7-409B-B730-5ECCD6EC80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29997" y="1668907"/>
                  <a:ext cx="3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D597944-0F4E-4BB1-974B-18AE5896A7A3}"/>
                    </a:ext>
                  </a:extLst>
                </p14:cNvPr>
                <p14:cNvContentPartPr/>
                <p14:nvPr/>
              </p14:nvContentPartPr>
              <p14:xfrm>
                <a:off x="2961317" y="1692307"/>
                <a:ext cx="102600" cy="44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D597944-0F4E-4BB1-974B-18AE5896A7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56997" y="1687987"/>
                  <a:ext cx="111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0E8DC8-5E40-4382-8141-74720DC510C2}"/>
                    </a:ext>
                  </a:extLst>
                </p14:cNvPr>
                <p14:cNvContentPartPr/>
                <p14:nvPr/>
              </p14:nvContentPartPr>
              <p14:xfrm>
                <a:off x="3084797" y="1603027"/>
                <a:ext cx="217080" cy="118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0E8DC8-5E40-4382-8141-74720DC510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80477" y="1598707"/>
                  <a:ext cx="225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76DC112-AAF9-4FBF-B33E-4AD9F7007C2D}"/>
                    </a:ext>
                  </a:extLst>
                </p14:cNvPr>
                <p14:cNvContentPartPr/>
                <p14:nvPr/>
              </p14:nvContentPartPr>
              <p14:xfrm>
                <a:off x="3014237" y="1567387"/>
                <a:ext cx="360" cy="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76DC112-AAF9-4FBF-B33E-4AD9F7007C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09917" y="1563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D8A655-C0C9-4DCD-AA64-35FC8B321112}"/>
                    </a:ext>
                  </a:extLst>
                </p14:cNvPr>
                <p14:cNvContentPartPr/>
                <p14:nvPr/>
              </p14:nvContentPartPr>
              <p14:xfrm>
                <a:off x="653717" y="1781587"/>
                <a:ext cx="97560" cy="193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D8A655-C0C9-4DCD-AA64-35FC8B32111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9397" y="1777267"/>
                  <a:ext cx="106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BA19D59-942B-4598-8565-A1315EE31739}"/>
                    </a:ext>
                  </a:extLst>
                </p14:cNvPr>
                <p14:cNvContentPartPr/>
                <p14:nvPr/>
              </p14:nvContentPartPr>
              <p14:xfrm>
                <a:off x="796637" y="1770787"/>
                <a:ext cx="49320" cy="61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BA19D59-942B-4598-8565-A1315EE317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2317" y="1766467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621619-2887-4952-A7B3-A20D306C0BB8}"/>
                    </a:ext>
                  </a:extLst>
                </p14:cNvPr>
                <p14:cNvContentPartPr/>
                <p14:nvPr/>
              </p14:nvContentPartPr>
              <p14:xfrm>
                <a:off x="864317" y="1707067"/>
                <a:ext cx="56160" cy="115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621619-2887-4952-A7B3-A20D306C0B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9997" y="1702747"/>
                  <a:ext cx="6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F827690-ADCC-488F-BD61-BDFD324908C2}"/>
                    </a:ext>
                  </a:extLst>
                </p14:cNvPr>
                <p14:cNvContentPartPr/>
                <p14:nvPr/>
              </p14:nvContentPartPr>
              <p14:xfrm>
                <a:off x="960797" y="1746667"/>
                <a:ext cx="68400" cy="66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F827690-ADCC-488F-BD61-BDFD324908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6477" y="1742347"/>
                  <a:ext cx="77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3443FF1-EE0F-4765-943E-2489618014AE}"/>
                    </a:ext>
                  </a:extLst>
                </p14:cNvPr>
                <p14:cNvContentPartPr/>
                <p14:nvPr/>
              </p14:nvContentPartPr>
              <p14:xfrm>
                <a:off x="1169597" y="1745947"/>
                <a:ext cx="95760" cy="62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3443FF1-EE0F-4765-943E-2489618014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5277" y="1741627"/>
                  <a:ext cx="104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4F0B0A-4286-4AE3-B018-72D269CCDCB8}"/>
                    </a:ext>
                  </a:extLst>
                </p14:cNvPr>
                <p14:cNvContentPartPr/>
                <p14:nvPr/>
              </p14:nvContentPartPr>
              <p14:xfrm>
                <a:off x="1291997" y="1676107"/>
                <a:ext cx="6696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4F0B0A-4286-4AE3-B018-72D269CCDCB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87677" y="1671787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59E2B8E-E819-4000-9F11-A0361180D109}"/>
                    </a:ext>
                  </a:extLst>
                </p14:cNvPr>
                <p14:cNvContentPartPr/>
                <p14:nvPr/>
              </p14:nvContentPartPr>
              <p14:xfrm>
                <a:off x="1377317" y="1710667"/>
                <a:ext cx="138240" cy="51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59E2B8E-E819-4000-9F11-A0361180D1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72997" y="1706347"/>
                  <a:ext cx="146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6C3313F-EE5E-4E3B-A04E-F7590FFC634D}"/>
                    </a:ext>
                  </a:extLst>
                </p14:cNvPr>
                <p14:cNvContentPartPr/>
                <p14:nvPr/>
              </p14:nvContentPartPr>
              <p14:xfrm>
                <a:off x="1202717" y="1644427"/>
                <a:ext cx="31320" cy="10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6C3313F-EE5E-4E3B-A04E-F7590FFC63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98397" y="1640107"/>
                  <a:ext cx="39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5DB2C58-6A14-4121-BC8E-766FA8AE7CAC}"/>
                    </a:ext>
                  </a:extLst>
                </p14:cNvPr>
                <p14:cNvContentPartPr/>
                <p14:nvPr/>
              </p14:nvContentPartPr>
              <p14:xfrm>
                <a:off x="1239077" y="1637587"/>
                <a:ext cx="2880" cy="2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5DB2C58-6A14-4121-BC8E-766FA8AE7C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34757" y="1633267"/>
                  <a:ext cx="11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D42B4F0-6C71-4254-97C0-494D96F76216}"/>
                    </a:ext>
                  </a:extLst>
                </p14:cNvPr>
                <p14:cNvContentPartPr/>
                <p14:nvPr/>
              </p14:nvContentPartPr>
              <p14:xfrm>
                <a:off x="713837" y="1963387"/>
                <a:ext cx="99720" cy="144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D42B4F0-6C71-4254-97C0-494D96F762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9517" y="1959067"/>
                  <a:ext cx="10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FE5D02-910F-413A-B5B5-BC239C1B7881}"/>
                    </a:ext>
                  </a:extLst>
                </p14:cNvPr>
                <p14:cNvContentPartPr/>
                <p14:nvPr/>
              </p14:nvContentPartPr>
              <p14:xfrm>
                <a:off x="824357" y="2018827"/>
                <a:ext cx="214560" cy="69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FE5D02-910F-413A-B5B5-BC239C1B78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0037" y="2014507"/>
                  <a:ext cx="223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2F41DD4-AC48-4602-A0F2-97A10A96138B}"/>
                    </a:ext>
                  </a:extLst>
                </p14:cNvPr>
                <p14:cNvContentPartPr/>
                <p14:nvPr/>
              </p14:nvContentPartPr>
              <p14:xfrm>
                <a:off x="1037477" y="1947187"/>
                <a:ext cx="21240" cy="29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2F41DD4-AC48-4602-A0F2-97A10A96138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3157" y="1942867"/>
                  <a:ext cx="2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3594C3A-064C-426C-9889-DD0FD82A7C2D}"/>
                    </a:ext>
                  </a:extLst>
                </p14:cNvPr>
                <p14:cNvContentPartPr/>
                <p14:nvPr/>
              </p14:nvContentPartPr>
              <p14:xfrm>
                <a:off x="1062317" y="2015947"/>
                <a:ext cx="117360" cy="56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3594C3A-064C-426C-9889-DD0FD82A7C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7997" y="2011627"/>
                  <a:ext cx="126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78D853F-146E-4E8F-BBDF-2D3DED58CB3E}"/>
                    </a:ext>
                  </a:extLst>
                </p14:cNvPr>
                <p14:cNvContentPartPr/>
                <p14:nvPr/>
              </p14:nvContentPartPr>
              <p14:xfrm>
                <a:off x="1235837" y="1937107"/>
                <a:ext cx="77400" cy="128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78D853F-146E-4E8F-BBDF-2D3DED58CB3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1517" y="1932787"/>
                  <a:ext cx="86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1D94B23-237A-42C8-B15A-E4B023C452E6}"/>
                    </a:ext>
                  </a:extLst>
                </p14:cNvPr>
                <p14:cNvContentPartPr/>
                <p14:nvPr/>
              </p14:nvContentPartPr>
              <p14:xfrm>
                <a:off x="1352477" y="1965547"/>
                <a:ext cx="99000" cy="92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1D94B23-237A-42C8-B15A-E4B023C452E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48157" y="1961227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9C685C7-0040-493A-8072-37B75CECA26F}"/>
                    </a:ext>
                  </a:extLst>
                </p14:cNvPr>
                <p14:cNvContentPartPr/>
                <p14:nvPr/>
              </p14:nvContentPartPr>
              <p14:xfrm>
                <a:off x="1314317" y="1894987"/>
                <a:ext cx="27360" cy="182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9C685C7-0040-493A-8072-37B75CECA26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09997" y="1890667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C44D952-189E-4E79-B51C-347EC21DEA75}"/>
                    </a:ext>
                  </a:extLst>
                </p14:cNvPr>
                <p14:cNvContentPartPr/>
                <p14:nvPr/>
              </p14:nvContentPartPr>
              <p14:xfrm>
                <a:off x="658757" y="2261467"/>
                <a:ext cx="104400" cy="165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C44D952-189E-4E79-B51C-347EC21DEA7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4437" y="2257147"/>
                  <a:ext cx="113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4AC776D-9AFD-4352-92AF-9F3EB2FA5C38}"/>
                    </a:ext>
                  </a:extLst>
                </p14:cNvPr>
                <p14:cNvContentPartPr/>
                <p14:nvPr/>
              </p14:nvContentPartPr>
              <p14:xfrm>
                <a:off x="633197" y="2351827"/>
                <a:ext cx="140040" cy="8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4AC776D-9AFD-4352-92AF-9F3EB2FA5C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8877" y="2347507"/>
                  <a:ext cx="148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9167B0F-E052-4548-BE34-35FB12D2724D}"/>
                    </a:ext>
                  </a:extLst>
                </p14:cNvPr>
                <p14:cNvContentPartPr/>
                <p14:nvPr/>
              </p14:nvContentPartPr>
              <p14:xfrm>
                <a:off x="839837" y="2337427"/>
                <a:ext cx="125280" cy="28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9167B0F-E052-4548-BE34-35FB12D2724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5517" y="2333107"/>
                  <a:ext cx="133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0B28DB-48F8-48CB-B8E7-40C38843F42E}"/>
                    </a:ext>
                  </a:extLst>
                </p14:cNvPr>
                <p14:cNvContentPartPr/>
                <p14:nvPr/>
              </p14:nvContentPartPr>
              <p14:xfrm>
                <a:off x="851717" y="2369467"/>
                <a:ext cx="119880" cy="7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0B28DB-48F8-48CB-B8E7-40C38843F4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7397" y="2365147"/>
                  <a:ext cx="128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C3639B5-C9C8-4BCA-BC11-EA8B14B966C9}"/>
                    </a:ext>
                  </a:extLst>
                </p14:cNvPr>
                <p14:cNvContentPartPr/>
                <p14:nvPr/>
              </p14:nvContentPartPr>
              <p14:xfrm>
                <a:off x="1209557" y="2194147"/>
                <a:ext cx="84960" cy="113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C3639B5-C9C8-4BCA-BC11-EA8B14B966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05237" y="2189827"/>
                  <a:ext cx="93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120BF3-CD91-4F1F-80FF-EB7337FCF7A5}"/>
                    </a:ext>
                  </a:extLst>
                </p14:cNvPr>
                <p14:cNvContentPartPr/>
                <p14:nvPr/>
              </p14:nvContentPartPr>
              <p14:xfrm>
                <a:off x="1204877" y="2225107"/>
                <a:ext cx="118080" cy="39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120BF3-CD91-4F1F-80FF-EB7337FCF7A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00557" y="2220787"/>
                  <a:ext cx="12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E9F8376-BFC3-4F9C-BFBD-794C97EF86CC}"/>
                    </a:ext>
                  </a:extLst>
                </p14:cNvPr>
                <p14:cNvContentPartPr/>
                <p14:nvPr/>
              </p14:nvContentPartPr>
              <p14:xfrm>
                <a:off x="1442117" y="2235187"/>
                <a:ext cx="73800" cy="3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E9F8376-BFC3-4F9C-BFBD-794C97EF86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37797" y="2230867"/>
                  <a:ext cx="82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A42FDC2-788E-47F1-B7FD-E2F89C775B95}"/>
                    </a:ext>
                  </a:extLst>
                </p14:cNvPr>
                <p14:cNvContentPartPr/>
                <p14:nvPr/>
              </p14:nvContentPartPr>
              <p14:xfrm>
                <a:off x="1531757" y="2182627"/>
                <a:ext cx="223920" cy="155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A42FDC2-788E-47F1-B7FD-E2F89C775B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27437" y="2178307"/>
                  <a:ext cx="23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8630A3-1D67-4E6B-89F5-A39859594140}"/>
                    </a:ext>
                  </a:extLst>
                </p14:cNvPr>
                <p14:cNvContentPartPr/>
                <p14:nvPr/>
              </p14:nvContentPartPr>
              <p14:xfrm>
                <a:off x="1156997" y="2300707"/>
                <a:ext cx="622080" cy="37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8630A3-1D67-4E6B-89F5-A3985959414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677" y="2296387"/>
                  <a:ext cx="63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1B39DDC-63C4-4F32-917A-F465EA72F4F9}"/>
                    </a:ext>
                  </a:extLst>
                </p14:cNvPr>
                <p14:cNvContentPartPr/>
                <p14:nvPr/>
              </p14:nvContentPartPr>
              <p14:xfrm>
                <a:off x="1329797" y="2396827"/>
                <a:ext cx="147600" cy="148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1B39DDC-63C4-4F32-917A-F465EA72F4F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25477" y="2392507"/>
                  <a:ext cx="156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7EDC492-FDFB-403F-9BD8-DA27E340EF1D}"/>
                    </a:ext>
                  </a:extLst>
                </p14:cNvPr>
                <p14:cNvContentPartPr/>
                <p14:nvPr/>
              </p14:nvContentPartPr>
              <p14:xfrm>
                <a:off x="443837" y="1065907"/>
                <a:ext cx="188640" cy="1842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7EDC492-FDFB-403F-9BD8-DA27E340EF1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9517" y="1061587"/>
                  <a:ext cx="197280" cy="18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96A63E0-3FAA-430F-9D03-62112E8BA587}"/>
                    </a:ext>
                  </a:extLst>
                </p14:cNvPr>
                <p14:cNvContentPartPr/>
                <p14:nvPr/>
              </p14:nvContentPartPr>
              <p14:xfrm>
                <a:off x="586757" y="2821987"/>
                <a:ext cx="198720" cy="176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96A63E0-3FAA-430F-9D03-62112E8BA58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2437" y="2817667"/>
                  <a:ext cx="20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D901BB4-E986-4925-A551-D34E1BE67CA3}"/>
                    </a:ext>
                  </a:extLst>
                </p14:cNvPr>
                <p14:cNvContentPartPr/>
                <p14:nvPr/>
              </p14:nvContentPartPr>
              <p14:xfrm>
                <a:off x="968717" y="2774827"/>
                <a:ext cx="11880" cy="176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D901BB4-E986-4925-A551-D34E1BE67C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4397" y="2770507"/>
                  <a:ext cx="20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AF2A046-CCA1-46E4-8E6A-66619BEBB79D}"/>
                    </a:ext>
                  </a:extLst>
                </p14:cNvPr>
                <p14:cNvContentPartPr/>
                <p14:nvPr/>
              </p14:nvContentPartPr>
              <p14:xfrm>
                <a:off x="846317" y="2737387"/>
                <a:ext cx="218880" cy="1033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AF2A046-CCA1-46E4-8E6A-66619BEBB7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1997" y="2733067"/>
                  <a:ext cx="227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D558B49-B2A5-4295-B0BF-558B6B32250E}"/>
                    </a:ext>
                  </a:extLst>
                </p14:cNvPr>
                <p14:cNvContentPartPr/>
                <p14:nvPr/>
              </p14:nvContentPartPr>
              <p14:xfrm>
                <a:off x="1166357" y="2682307"/>
                <a:ext cx="90360" cy="281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D558B49-B2A5-4295-B0BF-558B6B3225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2037" y="2677987"/>
                  <a:ext cx="99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56C9206-0F8A-4F31-8B9D-12838EDC53ED}"/>
                    </a:ext>
                  </a:extLst>
                </p14:cNvPr>
                <p14:cNvContentPartPr/>
                <p14:nvPr/>
              </p14:nvContentPartPr>
              <p14:xfrm>
                <a:off x="1336637" y="2708587"/>
                <a:ext cx="123840" cy="1681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56C9206-0F8A-4F31-8B9D-12838EDC53E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32317" y="2704267"/>
                  <a:ext cx="132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968EE48-A528-4059-B60E-063F763E1870}"/>
                    </a:ext>
                  </a:extLst>
                </p14:cNvPr>
                <p14:cNvContentPartPr/>
                <p14:nvPr/>
              </p14:nvContentPartPr>
              <p14:xfrm>
                <a:off x="1312157" y="2763307"/>
                <a:ext cx="129960" cy="16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968EE48-A528-4059-B60E-063F763E18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07837" y="2758987"/>
                  <a:ext cx="13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82BFBFA-35DD-4230-959C-83CEDC4DB568}"/>
                    </a:ext>
                  </a:extLst>
                </p14:cNvPr>
                <p14:cNvContentPartPr/>
                <p14:nvPr/>
              </p14:nvContentPartPr>
              <p14:xfrm>
                <a:off x="1663877" y="2667187"/>
                <a:ext cx="133560" cy="968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82BFBFA-35DD-4230-959C-83CEDC4DB5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59557" y="2662867"/>
                  <a:ext cx="142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72FD745-3C7A-447B-9309-AE73EC0FFB5A}"/>
                    </a:ext>
                  </a:extLst>
                </p14:cNvPr>
                <p14:cNvContentPartPr/>
                <p14:nvPr/>
              </p14:nvContentPartPr>
              <p14:xfrm>
                <a:off x="1674677" y="2811547"/>
                <a:ext cx="142920" cy="129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72FD745-3C7A-447B-9309-AE73EC0FFB5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70357" y="2807227"/>
                  <a:ext cx="15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569D5E2-E114-4B2E-A465-7CDEB0013104}"/>
                    </a:ext>
                  </a:extLst>
                </p14:cNvPr>
                <p14:cNvContentPartPr/>
                <p14:nvPr/>
              </p14:nvContentPartPr>
              <p14:xfrm>
                <a:off x="1961597" y="2480347"/>
                <a:ext cx="84600" cy="122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569D5E2-E114-4B2E-A465-7CDEB00131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57277" y="2476027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AB98726-F0FD-458E-8691-A03C29BA513F}"/>
                    </a:ext>
                  </a:extLst>
                </p14:cNvPr>
                <p14:cNvContentPartPr/>
                <p14:nvPr/>
              </p14:nvContentPartPr>
              <p14:xfrm>
                <a:off x="2092637" y="2483587"/>
                <a:ext cx="95760" cy="90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AB98726-F0FD-458E-8691-A03C29BA51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88317" y="2479267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6DA505-BD31-4FE2-B2DC-ADA81936AB7E}"/>
                    </a:ext>
                  </a:extLst>
                </p14:cNvPr>
                <p14:cNvContentPartPr/>
                <p14:nvPr/>
              </p14:nvContentPartPr>
              <p14:xfrm>
                <a:off x="2207477" y="2482147"/>
                <a:ext cx="88560" cy="79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6DA505-BD31-4FE2-B2DC-ADA81936AB7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03157" y="2477827"/>
                  <a:ext cx="97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5F089BA-E2A0-455F-993D-DDFAA5461FB6}"/>
                    </a:ext>
                  </a:extLst>
                </p14:cNvPr>
                <p14:cNvContentPartPr/>
                <p14:nvPr/>
              </p14:nvContentPartPr>
              <p14:xfrm>
                <a:off x="2323397" y="2481427"/>
                <a:ext cx="97200" cy="82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5F089BA-E2A0-455F-993D-DDFAA5461F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19077" y="2477107"/>
                  <a:ext cx="105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9ACF5F9-55B7-41B5-8C84-BC63E9F28C2A}"/>
                    </a:ext>
                  </a:extLst>
                </p14:cNvPr>
                <p14:cNvContentPartPr/>
                <p14:nvPr/>
              </p14:nvContentPartPr>
              <p14:xfrm>
                <a:off x="2448317" y="2472427"/>
                <a:ext cx="90000" cy="67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9ACF5F9-55B7-41B5-8C84-BC63E9F28C2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43997" y="2468107"/>
                  <a:ext cx="98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AE15358-7093-439F-9A96-A48F0BB3DA02}"/>
                    </a:ext>
                  </a:extLst>
                </p14:cNvPr>
                <p14:cNvContentPartPr/>
                <p14:nvPr/>
              </p14:nvContentPartPr>
              <p14:xfrm>
                <a:off x="2621117" y="2477467"/>
                <a:ext cx="109440" cy="9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AE15358-7093-439F-9A96-A48F0BB3DA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16797" y="2473147"/>
                  <a:ext cx="118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82B698-D54C-4A4A-9CE8-EF01FBA758CD}"/>
                    </a:ext>
                  </a:extLst>
                </p14:cNvPr>
                <p14:cNvContentPartPr/>
                <p14:nvPr/>
              </p14:nvContentPartPr>
              <p14:xfrm>
                <a:off x="2753597" y="2419867"/>
                <a:ext cx="69480" cy="108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82B698-D54C-4A4A-9CE8-EF01FBA758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49277" y="2415547"/>
                  <a:ext cx="78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33AFFD5-AB76-4F65-BA3B-4A063CB90203}"/>
                    </a:ext>
                  </a:extLst>
                </p14:cNvPr>
                <p14:cNvContentPartPr/>
                <p14:nvPr/>
              </p14:nvContentPartPr>
              <p14:xfrm>
                <a:off x="2879957" y="2392147"/>
                <a:ext cx="101160" cy="121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33AFFD5-AB76-4F65-BA3B-4A063CB902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875637" y="2387827"/>
                  <a:ext cx="10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589565E-5633-43E8-8419-95B5ED12E2CF}"/>
                    </a:ext>
                  </a:extLst>
                </p14:cNvPr>
                <p14:cNvContentPartPr/>
                <p14:nvPr/>
              </p14:nvContentPartPr>
              <p14:xfrm>
                <a:off x="2940437" y="2380987"/>
                <a:ext cx="63720" cy="8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589565E-5633-43E8-8419-95B5ED12E2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36117" y="2376667"/>
                  <a:ext cx="72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3BE5925-C2EE-4A15-A789-48940D6B697A}"/>
                    </a:ext>
                  </a:extLst>
                </p14:cNvPr>
                <p14:cNvContentPartPr/>
                <p14:nvPr/>
              </p14:nvContentPartPr>
              <p14:xfrm>
                <a:off x="3014957" y="2376667"/>
                <a:ext cx="97920" cy="117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3BE5925-C2EE-4A15-A789-48940D6B697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10637" y="2372347"/>
                  <a:ext cx="106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9A4CF0-62F0-4C26-99E2-C6A713D86550}"/>
                    </a:ext>
                  </a:extLst>
                </p14:cNvPr>
                <p14:cNvContentPartPr/>
                <p14:nvPr/>
              </p14:nvContentPartPr>
              <p14:xfrm>
                <a:off x="3132317" y="2371627"/>
                <a:ext cx="120960" cy="104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9A4CF0-62F0-4C26-99E2-C6A713D8655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27997" y="2367307"/>
                  <a:ext cx="12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2661EA7-349A-4A3B-AA68-240A38A52480}"/>
                    </a:ext>
                  </a:extLst>
                </p14:cNvPr>
                <p14:cNvContentPartPr/>
                <p14:nvPr/>
              </p14:nvContentPartPr>
              <p14:xfrm>
                <a:off x="3269117" y="2362267"/>
                <a:ext cx="115560" cy="111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2661EA7-349A-4A3B-AA68-240A38A524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64437" y="2357947"/>
                  <a:ext cx="124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773371-D28F-4FC2-8CA4-CDDD3C9AE17E}"/>
                    </a:ext>
                  </a:extLst>
                </p14:cNvPr>
                <p14:cNvContentPartPr/>
                <p14:nvPr/>
              </p14:nvContentPartPr>
              <p14:xfrm>
                <a:off x="1955477" y="2567107"/>
                <a:ext cx="1377000" cy="107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773371-D28F-4FC2-8CA4-CDDD3C9AE17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51157" y="2562787"/>
                  <a:ext cx="138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126C965-2B68-4893-A49C-376B468C0966}"/>
                    </a:ext>
                  </a:extLst>
                </p14:cNvPr>
                <p14:cNvContentPartPr/>
                <p14:nvPr/>
              </p14:nvContentPartPr>
              <p14:xfrm>
                <a:off x="2398277" y="2774467"/>
                <a:ext cx="96120" cy="101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126C965-2B68-4893-A49C-376B468C09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93957" y="2770147"/>
                  <a:ext cx="10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4345425-5CAB-4EB3-9A9B-9C8CDE81A069}"/>
                    </a:ext>
                  </a:extLst>
                </p14:cNvPr>
                <p14:cNvContentPartPr/>
                <p14:nvPr/>
              </p14:nvContentPartPr>
              <p14:xfrm>
                <a:off x="2520677" y="2767627"/>
                <a:ext cx="82800" cy="928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4345425-5CAB-4EB3-9A9B-9C8CDE81A06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16357" y="2763307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FB82817-7221-44A8-8D7D-73274CBD7EA9}"/>
                    </a:ext>
                  </a:extLst>
                </p14:cNvPr>
                <p14:cNvContentPartPr/>
                <p14:nvPr/>
              </p14:nvContentPartPr>
              <p14:xfrm>
                <a:off x="2643797" y="2749267"/>
                <a:ext cx="92520" cy="87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FB82817-7221-44A8-8D7D-73274CBD7EA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39477" y="2744947"/>
                  <a:ext cx="10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AFB7D4E-F375-46D7-BC01-D55E7AF9F066}"/>
                    </a:ext>
                  </a:extLst>
                </p14:cNvPr>
                <p14:cNvContentPartPr/>
                <p14:nvPr/>
              </p14:nvContentPartPr>
              <p14:xfrm>
                <a:off x="2779877" y="2744947"/>
                <a:ext cx="135000" cy="94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AFB7D4E-F375-46D7-BC01-D55E7AF9F06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75557" y="2740627"/>
                  <a:ext cx="143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6219497-7775-462E-9F8F-4B967F22B4AD}"/>
                    </a:ext>
                  </a:extLst>
                </p14:cNvPr>
                <p14:cNvContentPartPr/>
                <p14:nvPr/>
              </p14:nvContentPartPr>
              <p14:xfrm>
                <a:off x="642197" y="160147"/>
                <a:ext cx="181080" cy="119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6219497-7775-462E-9F8F-4B967F22B4A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7877" y="155827"/>
                  <a:ext cx="189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4E91E33-53DD-486A-8636-458B4EFEBD42}"/>
                    </a:ext>
                  </a:extLst>
                </p14:cNvPr>
                <p14:cNvContentPartPr/>
                <p14:nvPr/>
              </p14:nvContentPartPr>
              <p14:xfrm>
                <a:off x="910397" y="131707"/>
                <a:ext cx="91800" cy="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4E91E33-53DD-486A-8636-458B4EFEBD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6077" y="127387"/>
                  <a:ext cx="1004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DAF2C4C-CB37-4853-B439-C5AD36A9525B}"/>
                    </a:ext>
                  </a:extLst>
                </p14:cNvPr>
                <p14:cNvContentPartPr/>
                <p14:nvPr/>
              </p14:nvContentPartPr>
              <p14:xfrm>
                <a:off x="905717" y="160867"/>
                <a:ext cx="87120" cy="5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DAF2C4C-CB37-4853-B439-C5AD36A9525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1397" y="156547"/>
                  <a:ext cx="95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C34FC47-3B2A-45C5-8061-974255497F52}"/>
                    </a:ext>
                  </a:extLst>
                </p14:cNvPr>
                <p14:cNvContentPartPr/>
                <p14:nvPr/>
              </p14:nvContentPartPr>
              <p14:xfrm>
                <a:off x="1055477" y="84187"/>
                <a:ext cx="79920" cy="97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C34FC47-3B2A-45C5-8061-974255497F5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1157" y="79867"/>
                  <a:ext cx="88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48DA09F-6801-4010-9D83-A23B5AD7D911}"/>
                    </a:ext>
                  </a:extLst>
                </p14:cNvPr>
                <p14:cNvContentPartPr/>
                <p14:nvPr/>
              </p14:nvContentPartPr>
              <p14:xfrm>
                <a:off x="1177157" y="74827"/>
                <a:ext cx="92520" cy="117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48DA09F-6801-4010-9D83-A23B5AD7D9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2837" y="70507"/>
                  <a:ext cx="101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61956B6-8FEA-4333-9880-347C231CB802}"/>
                    </a:ext>
                  </a:extLst>
                </p14:cNvPr>
                <p14:cNvContentPartPr/>
                <p14:nvPr/>
              </p14:nvContentPartPr>
              <p14:xfrm>
                <a:off x="1313957" y="74827"/>
                <a:ext cx="65160" cy="81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61956B6-8FEA-4333-9880-347C231CB80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09637" y="70507"/>
                  <a:ext cx="73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0910A9-7AFC-4BA9-AFF9-378A1A6AA22E}"/>
                    </a:ext>
                  </a:extLst>
                </p14:cNvPr>
                <p14:cNvContentPartPr/>
                <p14:nvPr/>
              </p14:nvContentPartPr>
              <p14:xfrm>
                <a:off x="1419797" y="75187"/>
                <a:ext cx="7092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0910A9-7AFC-4BA9-AFF9-378A1A6AA22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15477" y="70867"/>
                  <a:ext cx="79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7161769-886C-4D58-BC0B-A44981C54A6B}"/>
                    </a:ext>
                  </a:extLst>
                </p14:cNvPr>
                <p14:cNvContentPartPr/>
                <p14:nvPr/>
              </p14:nvContentPartPr>
              <p14:xfrm>
                <a:off x="1515917" y="68707"/>
                <a:ext cx="147240" cy="90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7161769-886C-4D58-BC0B-A44981C54A6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11597" y="64387"/>
                  <a:ext cx="155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889907F-0B15-428E-902C-17767C81B4CA}"/>
                    </a:ext>
                  </a:extLst>
                </p14:cNvPr>
                <p14:cNvContentPartPr/>
                <p14:nvPr/>
              </p14:nvContentPartPr>
              <p14:xfrm>
                <a:off x="688277" y="367867"/>
                <a:ext cx="97920" cy="126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889907F-0B15-428E-902C-17767C81B4C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3957" y="363547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D06BE15-C9B4-487C-A513-E084C1428696}"/>
                    </a:ext>
                  </a:extLst>
                </p14:cNvPr>
                <p14:cNvContentPartPr/>
                <p14:nvPr/>
              </p14:nvContentPartPr>
              <p14:xfrm>
                <a:off x="931637" y="367147"/>
                <a:ext cx="101160" cy="2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D06BE15-C9B4-487C-A513-E084C142869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7317" y="362827"/>
                  <a:ext cx="109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54AF002-79D5-41CE-843D-9E5C06802033}"/>
                    </a:ext>
                  </a:extLst>
                </p14:cNvPr>
                <p14:cNvContentPartPr/>
                <p14:nvPr/>
              </p14:nvContentPartPr>
              <p14:xfrm>
                <a:off x="941357" y="385867"/>
                <a:ext cx="103320" cy="7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54AF002-79D5-41CE-843D-9E5C0680203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7037" y="381547"/>
                  <a:ext cx="111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C1565B2-819F-4A7C-A67B-094C022FF550}"/>
                    </a:ext>
                  </a:extLst>
                </p14:cNvPr>
                <p14:cNvContentPartPr/>
                <p14:nvPr/>
              </p14:nvContentPartPr>
              <p14:xfrm>
                <a:off x="1186517" y="301627"/>
                <a:ext cx="116640" cy="982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C1565B2-819F-4A7C-A67B-094C022FF55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82197" y="297307"/>
                  <a:ext cx="12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40187A-82DA-448B-8E50-1CE474438A61}"/>
                    </a:ext>
                  </a:extLst>
                </p14:cNvPr>
                <p14:cNvContentPartPr/>
                <p14:nvPr/>
              </p14:nvContentPartPr>
              <p14:xfrm>
                <a:off x="1317197" y="308107"/>
                <a:ext cx="70560" cy="73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40187A-82DA-448B-8E50-1CE474438A6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12877" y="303787"/>
                  <a:ext cx="79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F4999E5-D90C-477E-A331-B4BEB5229974}"/>
                    </a:ext>
                  </a:extLst>
                </p14:cNvPr>
                <p14:cNvContentPartPr/>
                <p14:nvPr/>
              </p14:nvContentPartPr>
              <p14:xfrm>
                <a:off x="1410077" y="287947"/>
                <a:ext cx="95040" cy="80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F4999E5-D90C-477E-A331-B4BEB522997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05757" y="283627"/>
                  <a:ext cx="10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8707360-4541-4B28-80DB-1B4041852B87}"/>
                    </a:ext>
                  </a:extLst>
                </p14:cNvPr>
                <p14:cNvContentPartPr/>
                <p14:nvPr/>
              </p14:nvContentPartPr>
              <p14:xfrm>
                <a:off x="1558397" y="274267"/>
                <a:ext cx="97560" cy="918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8707360-4541-4B28-80DB-1B4041852B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54077" y="269947"/>
                  <a:ext cx="106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DACCC2F-DF34-4EB6-8BD0-4B08A7EC05B9}"/>
                    </a:ext>
                  </a:extLst>
                </p14:cNvPr>
                <p14:cNvContentPartPr/>
                <p14:nvPr/>
              </p14:nvContentPartPr>
              <p14:xfrm>
                <a:off x="1515197" y="2231587"/>
                <a:ext cx="576000" cy="3668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DACCC2F-DF34-4EB6-8BD0-4B08A7EC05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0877" y="2227267"/>
                  <a:ext cx="584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4CB5C1D-A11E-419A-9C3F-96362DA84A51}"/>
                    </a:ext>
                  </a:extLst>
                </p14:cNvPr>
                <p14:cNvContentPartPr/>
                <p14:nvPr/>
              </p14:nvContentPartPr>
              <p14:xfrm>
                <a:off x="1439597" y="2466667"/>
                <a:ext cx="213120" cy="149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4CB5C1D-A11E-419A-9C3F-96362DA84A5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35277" y="2462347"/>
                  <a:ext cx="221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7556EB0-2E12-4204-9180-BAEBB2AA112F}"/>
                    </a:ext>
                  </a:extLst>
                </p14:cNvPr>
                <p14:cNvContentPartPr/>
                <p14:nvPr/>
              </p14:nvContentPartPr>
              <p14:xfrm>
                <a:off x="2153117" y="2040787"/>
                <a:ext cx="72000" cy="116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7556EB0-2E12-4204-9180-BAEBB2AA11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48797" y="2036467"/>
                  <a:ext cx="80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ABFB4C0-A676-4E62-B9EA-2F87CC99DBC8}"/>
                    </a:ext>
                  </a:extLst>
                </p14:cNvPr>
                <p14:cNvContentPartPr/>
                <p14:nvPr/>
              </p14:nvContentPartPr>
              <p14:xfrm>
                <a:off x="2240957" y="2006587"/>
                <a:ext cx="68040" cy="114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ABFB4C0-A676-4E62-B9EA-2F87CC99DB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36637" y="2002267"/>
                  <a:ext cx="7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FD4F8AD-4E60-4E94-91AE-104B974BA584}"/>
                    </a:ext>
                  </a:extLst>
                </p14:cNvPr>
                <p14:cNvContentPartPr/>
                <p14:nvPr/>
              </p14:nvContentPartPr>
              <p14:xfrm>
                <a:off x="2334197" y="2044747"/>
                <a:ext cx="113040" cy="32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FD4F8AD-4E60-4E94-91AE-104B974BA5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329877" y="2040427"/>
                  <a:ext cx="121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02151C4-A1AF-4D2F-998B-50490054A801}"/>
                    </a:ext>
                  </a:extLst>
                </p14:cNvPr>
                <p14:cNvContentPartPr/>
                <p14:nvPr/>
              </p14:nvContentPartPr>
              <p14:xfrm>
                <a:off x="2474237" y="1964107"/>
                <a:ext cx="83520" cy="84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02151C4-A1AF-4D2F-998B-50490054A8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69917" y="1959787"/>
                  <a:ext cx="92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5C5076F-1B91-4565-AA61-4AC707ED0DE3}"/>
                    </a:ext>
                  </a:extLst>
                </p14:cNvPr>
                <p14:cNvContentPartPr/>
                <p14:nvPr/>
              </p14:nvContentPartPr>
              <p14:xfrm>
                <a:off x="2550557" y="1991827"/>
                <a:ext cx="128160" cy="38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5C5076F-1B91-4565-AA61-4AC707ED0DE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46237" y="1987507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2E4C141-E38D-4D24-8CED-823319835132}"/>
                    </a:ext>
                  </a:extLst>
                </p14:cNvPr>
                <p14:cNvContentPartPr/>
                <p14:nvPr/>
              </p14:nvContentPartPr>
              <p14:xfrm>
                <a:off x="2676197" y="1923067"/>
                <a:ext cx="81720" cy="83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2E4C141-E38D-4D24-8CED-82331983513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71877" y="1918747"/>
                  <a:ext cx="90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E774759-098A-4B81-A408-3FC90940A0D1}"/>
                    </a:ext>
                  </a:extLst>
                </p14:cNvPr>
                <p14:cNvContentPartPr/>
                <p14:nvPr/>
              </p14:nvContentPartPr>
              <p14:xfrm>
                <a:off x="2873837" y="1934227"/>
                <a:ext cx="81000" cy="54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E774759-098A-4B81-A408-3FC90940A0D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69517" y="1929907"/>
                  <a:ext cx="89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5CBE525-B6F8-4CF5-9E00-D07932B6DEA7}"/>
                    </a:ext>
                  </a:extLst>
                </p14:cNvPr>
                <p14:cNvContentPartPr/>
                <p14:nvPr/>
              </p14:nvContentPartPr>
              <p14:xfrm>
                <a:off x="2972837" y="1935667"/>
                <a:ext cx="200160" cy="54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5CBE525-B6F8-4CF5-9E00-D07932B6DEA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68517" y="1931347"/>
                  <a:ext cx="208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3126ED3-4EDA-4E67-B7A6-C7230AF34079}"/>
                    </a:ext>
                  </a:extLst>
                </p14:cNvPr>
                <p14:cNvContentPartPr/>
                <p14:nvPr/>
              </p14:nvContentPartPr>
              <p14:xfrm>
                <a:off x="3186317" y="1842787"/>
                <a:ext cx="147240" cy="116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3126ED3-4EDA-4E67-B7A6-C7230AF3407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81997" y="1838467"/>
                  <a:ext cx="155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7E00055-1D5F-45F7-819C-3685BAE3A0D7}"/>
                    </a:ext>
                  </a:extLst>
                </p14:cNvPr>
                <p14:cNvContentPartPr/>
                <p14:nvPr/>
              </p14:nvContentPartPr>
              <p14:xfrm>
                <a:off x="3382517" y="1891387"/>
                <a:ext cx="169920" cy="68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7E00055-1D5F-45F7-819C-3685BAE3A0D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78197" y="1887067"/>
                  <a:ext cx="178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8DE4CC-D2F5-4192-BA81-9EB827CFF8FA}"/>
                    </a:ext>
                  </a:extLst>
                </p14:cNvPr>
                <p14:cNvContentPartPr/>
                <p14:nvPr/>
              </p14:nvContentPartPr>
              <p14:xfrm>
                <a:off x="3568997" y="1769347"/>
                <a:ext cx="267840" cy="174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8DE4CC-D2F5-4192-BA81-9EB827CFF8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64677" y="1765027"/>
                  <a:ext cx="276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1125614-3F7E-4254-BE21-ADE26536AAA9}"/>
                    </a:ext>
                  </a:extLst>
                </p14:cNvPr>
                <p14:cNvContentPartPr/>
                <p14:nvPr/>
              </p14:nvContentPartPr>
              <p14:xfrm>
                <a:off x="3692117" y="1709227"/>
                <a:ext cx="24480" cy="3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1125614-3F7E-4254-BE21-ADE26536AA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87797" y="1704907"/>
                  <a:ext cx="3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845230E-A0C5-4FE1-85ED-CDE50B2F6A93}"/>
                    </a:ext>
                  </a:extLst>
                </p14:cNvPr>
                <p14:cNvContentPartPr/>
                <p14:nvPr/>
              </p14:nvContentPartPr>
              <p14:xfrm>
                <a:off x="4039877" y="1901107"/>
                <a:ext cx="95760" cy="113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845230E-A0C5-4FE1-85ED-CDE50B2F6A9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35557" y="1896787"/>
                  <a:ext cx="10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68EAC5D-DA5C-4DDA-B32C-D2B1F85CD533}"/>
                    </a:ext>
                  </a:extLst>
                </p14:cNvPr>
                <p14:cNvContentPartPr/>
                <p14:nvPr/>
              </p14:nvContentPartPr>
              <p14:xfrm>
                <a:off x="4084877" y="1844947"/>
                <a:ext cx="22320" cy="207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68EAC5D-DA5C-4DDA-B32C-D2B1F85CD53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80557" y="1840627"/>
                  <a:ext cx="30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C0508F0-B725-4448-96A0-AD866F20DD1D}"/>
                    </a:ext>
                  </a:extLst>
                </p14:cNvPr>
                <p14:cNvContentPartPr/>
                <p14:nvPr/>
              </p14:nvContentPartPr>
              <p14:xfrm>
                <a:off x="4157597" y="1829467"/>
                <a:ext cx="55800" cy="148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C0508F0-B725-4448-96A0-AD866F20DD1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153277" y="1825147"/>
                  <a:ext cx="64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8846B00-0122-4553-A308-0F2DA1555EC1}"/>
                    </a:ext>
                  </a:extLst>
                </p14:cNvPr>
                <p14:cNvContentPartPr/>
                <p14:nvPr/>
              </p14:nvContentPartPr>
              <p14:xfrm>
                <a:off x="4238597" y="1882747"/>
                <a:ext cx="46080" cy="5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8846B00-0122-4553-A308-0F2DA1555EC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34277" y="1878427"/>
                  <a:ext cx="54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C40654F-4087-4905-8B71-E81DA2BEDBAB}"/>
                    </a:ext>
                  </a:extLst>
                </p14:cNvPr>
                <p14:cNvContentPartPr/>
                <p14:nvPr/>
              </p14:nvContentPartPr>
              <p14:xfrm>
                <a:off x="4311317" y="1848907"/>
                <a:ext cx="48600" cy="70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C40654F-4087-4905-8B71-E81DA2BEDBA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06997" y="1844587"/>
                  <a:ext cx="57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6997A72-EB24-4A0A-BF67-654AF6C48E51}"/>
                    </a:ext>
                  </a:extLst>
                </p14:cNvPr>
                <p14:cNvContentPartPr/>
                <p14:nvPr/>
              </p14:nvContentPartPr>
              <p14:xfrm>
                <a:off x="4381157" y="1793467"/>
                <a:ext cx="198000" cy="147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6997A72-EB24-4A0A-BF67-654AF6C48E5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76837" y="1789147"/>
                  <a:ext cx="20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B53DCBF-ABCB-4D9D-8BC4-8C12C0886F6F}"/>
                    </a:ext>
                  </a:extLst>
                </p14:cNvPr>
                <p14:cNvContentPartPr/>
                <p14:nvPr/>
              </p14:nvContentPartPr>
              <p14:xfrm>
                <a:off x="4499957" y="1862947"/>
                <a:ext cx="91800" cy="133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B53DCBF-ABCB-4D9D-8BC4-8C12C0886F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95637" y="1858627"/>
                  <a:ext cx="10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95A58E5-7824-41BE-80DC-AFC1B57D5CB8}"/>
                    </a:ext>
                  </a:extLst>
                </p14:cNvPr>
                <p14:cNvContentPartPr/>
                <p14:nvPr/>
              </p14:nvContentPartPr>
              <p14:xfrm>
                <a:off x="4660517" y="1763947"/>
                <a:ext cx="113400" cy="115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95A58E5-7824-41BE-80DC-AFC1B57D5CB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56197" y="1759627"/>
                  <a:ext cx="122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9FDA3EA-6FBA-4FD3-AFA8-4694CB9FF0FA}"/>
                    </a:ext>
                  </a:extLst>
                </p14:cNvPr>
                <p14:cNvContentPartPr/>
                <p14:nvPr/>
              </p14:nvContentPartPr>
              <p14:xfrm>
                <a:off x="4829357" y="1797427"/>
                <a:ext cx="86400" cy="11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9FDA3EA-6FBA-4FD3-AFA8-4694CB9FF0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25037" y="179310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508320-D554-4DF9-808C-04EF14529869}"/>
                    </a:ext>
                  </a:extLst>
                </p14:cNvPr>
                <p14:cNvContentPartPr/>
                <p14:nvPr/>
              </p14:nvContentPartPr>
              <p14:xfrm>
                <a:off x="4956437" y="1720747"/>
                <a:ext cx="124560" cy="109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508320-D554-4DF9-808C-04EF1452986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52117" y="1716427"/>
                  <a:ext cx="13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4A1788-D53C-401F-BA3E-7924A7614D33}"/>
                    </a:ext>
                  </a:extLst>
                </p14:cNvPr>
                <p14:cNvContentPartPr/>
                <p14:nvPr/>
              </p14:nvContentPartPr>
              <p14:xfrm>
                <a:off x="5011877" y="1632907"/>
                <a:ext cx="19800" cy="252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4A1788-D53C-401F-BA3E-7924A7614D3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07557" y="1628587"/>
                  <a:ext cx="28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0E63737-1D55-426F-BB7D-AE952F309FAD}"/>
                    </a:ext>
                  </a:extLst>
                </p14:cNvPr>
                <p14:cNvContentPartPr/>
                <p14:nvPr/>
              </p14:nvContentPartPr>
              <p14:xfrm>
                <a:off x="5094317" y="1681507"/>
                <a:ext cx="78120" cy="1382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0E63737-1D55-426F-BB7D-AE952F309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089997" y="1677187"/>
                  <a:ext cx="8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8A09C40-7A9A-4B32-AE78-AD9AB8C4F607}"/>
                    </a:ext>
                  </a:extLst>
                </p14:cNvPr>
                <p14:cNvContentPartPr/>
                <p14:nvPr/>
              </p14:nvContentPartPr>
              <p14:xfrm>
                <a:off x="5197277" y="1705627"/>
                <a:ext cx="86400" cy="66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8A09C40-7A9A-4B32-AE78-AD9AB8C4F60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92957" y="1701307"/>
                  <a:ext cx="95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F223637-EFFC-4875-BFCA-52E843231152}"/>
                    </a:ext>
                  </a:extLst>
                </p14:cNvPr>
                <p14:cNvContentPartPr/>
                <p14:nvPr/>
              </p14:nvContentPartPr>
              <p14:xfrm>
                <a:off x="5289797" y="1634707"/>
                <a:ext cx="81000" cy="164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F223637-EFFC-4875-BFCA-52E84323115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85477" y="1630387"/>
                  <a:ext cx="89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F23504E-A639-45C5-A2B2-84E36C557C6E}"/>
                    </a:ext>
                  </a:extLst>
                </p14:cNvPr>
                <p14:cNvContentPartPr/>
                <p14:nvPr/>
              </p14:nvContentPartPr>
              <p14:xfrm>
                <a:off x="3605357" y="2581867"/>
                <a:ext cx="131400" cy="3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F23504E-A639-45C5-A2B2-84E36C557C6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01037" y="2577547"/>
                  <a:ext cx="140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53F637B-D6F0-4614-97DD-784DACEAD356}"/>
                    </a:ext>
                  </a:extLst>
                </p14:cNvPr>
                <p14:cNvContentPartPr/>
                <p14:nvPr/>
              </p14:nvContentPartPr>
              <p14:xfrm>
                <a:off x="3620117" y="2618947"/>
                <a:ext cx="136080" cy="7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53F637B-D6F0-4614-97DD-784DACEAD3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615797" y="2614627"/>
                  <a:ext cx="144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7864DC0-8622-46EE-AEAF-2AF3156D91E2}"/>
                    </a:ext>
                  </a:extLst>
                </p14:cNvPr>
                <p14:cNvContentPartPr/>
                <p14:nvPr/>
              </p14:nvContentPartPr>
              <p14:xfrm>
                <a:off x="3958157" y="2468467"/>
                <a:ext cx="1080" cy="1814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7864DC0-8622-46EE-AEAF-2AF3156D91E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953837" y="2464147"/>
                  <a:ext cx="9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387EDDC-415F-4B9C-B6A2-6DD862F33ECF}"/>
                    </a:ext>
                  </a:extLst>
                </p14:cNvPr>
                <p14:cNvContentPartPr/>
                <p14:nvPr/>
              </p14:nvContentPartPr>
              <p14:xfrm>
                <a:off x="3863477" y="2434987"/>
                <a:ext cx="171360" cy="90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387EDDC-415F-4B9C-B6A2-6DD862F33EC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859157" y="2430667"/>
                  <a:ext cx="18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5AFC86F-487D-496B-9509-325C9506E948}"/>
                    </a:ext>
                  </a:extLst>
                </p14:cNvPr>
                <p14:cNvContentPartPr/>
                <p14:nvPr/>
              </p14:nvContentPartPr>
              <p14:xfrm>
                <a:off x="4087757" y="2363347"/>
                <a:ext cx="97920" cy="263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5AFC86F-487D-496B-9509-325C9506E94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83437" y="2359027"/>
                  <a:ext cx="106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1DAFD85-D0C9-4F8B-A225-E6956ED6E85F}"/>
                    </a:ext>
                  </a:extLst>
                </p14:cNvPr>
                <p14:cNvContentPartPr/>
                <p14:nvPr/>
              </p14:nvContentPartPr>
              <p14:xfrm>
                <a:off x="4229237" y="2429227"/>
                <a:ext cx="133560" cy="1652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1DAFD85-D0C9-4F8B-A225-E6956ED6E85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224917" y="2424907"/>
                  <a:ext cx="14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DC94F2D-8360-424E-8579-DF9017E4A231}"/>
                    </a:ext>
                  </a:extLst>
                </p14:cNvPr>
                <p14:cNvContentPartPr/>
                <p14:nvPr/>
              </p14:nvContentPartPr>
              <p14:xfrm>
                <a:off x="4202957" y="2502667"/>
                <a:ext cx="147600" cy="6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DC94F2D-8360-424E-8579-DF9017E4A2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198637" y="2498347"/>
                  <a:ext cx="156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E91D41D-9472-4507-99D7-7097ABEC2AA9}"/>
                    </a:ext>
                  </a:extLst>
                </p14:cNvPr>
                <p14:cNvContentPartPr/>
                <p14:nvPr/>
              </p14:nvContentPartPr>
              <p14:xfrm>
                <a:off x="4452797" y="2404747"/>
                <a:ext cx="124920" cy="87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E91D41D-9472-4507-99D7-7097ABEC2A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48477" y="2400427"/>
                  <a:ext cx="133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F717637-9220-4735-82C2-E5BF86D9B50F}"/>
                    </a:ext>
                  </a:extLst>
                </p14:cNvPr>
                <p14:cNvContentPartPr/>
                <p14:nvPr/>
              </p14:nvContentPartPr>
              <p14:xfrm>
                <a:off x="4430117" y="2521027"/>
                <a:ext cx="136080" cy="79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F717637-9220-4735-82C2-E5BF86D9B50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25797" y="2516707"/>
                  <a:ext cx="144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EA41DB-E958-4F28-9E9B-D783CDA36456}"/>
                    </a:ext>
                  </a:extLst>
                </p14:cNvPr>
                <p14:cNvContentPartPr/>
                <p14:nvPr/>
              </p14:nvContentPartPr>
              <p14:xfrm>
                <a:off x="4660517" y="2460907"/>
                <a:ext cx="88920" cy="36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EA41DB-E958-4F28-9E9B-D783CDA364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56197" y="2456587"/>
                  <a:ext cx="97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8C51F89-67AD-40E7-85ED-FB225CD9748C}"/>
                    </a:ext>
                  </a:extLst>
                </p14:cNvPr>
                <p14:cNvContentPartPr/>
                <p14:nvPr/>
              </p14:nvContentPartPr>
              <p14:xfrm>
                <a:off x="4799837" y="2377747"/>
                <a:ext cx="93600" cy="133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8C51F89-67AD-40E7-85ED-FB225CD9748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95517" y="2373427"/>
                  <a:ext cx="10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D9B5B6-8536-4DB2-8F22-F7A3724A4300}"/>
                    </a:ext>
                  </a:extLst>
                </p14:cNvPr>
                <p14:cNvContentPartPr/>
                <p14:nvPr/>
              </p14:nvContentPartPr>
              <p14:xfrm>
                <a:off x="4915397" y="2491507"/>
                <a:ext cx="12960" cy="50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D9B5B6-8536-4DB2-8F22-F7A3724A43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11077" y="2487187"/>
                  <a:ext cx="21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1196948-1A77-4939-A3BF-ABA35132D61C}"/>
                    </a:ext>
                  </a:extLst>
                </p14:cNvPr>
                <p14:cNvContentPartPr/>
                <p14:nvPr/>
              </p14:nvContentPartPr>
              <p14:xfrm>
                <a:off x="4975157" y="2369107"/>
                <a:ext cx="104760" cy="120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1196948-1A77-4939-A3BF-ABA35132D61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970837" y="2364787"/>
                  <a:ext cx="113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EBFE338-B10B-4BB8-8A92-6296E481D2B9}"/>
                    </a:ext>
                  </a:extLst>
                </p14:cNvPr>
                <p14:cNvContentPartPr/>
                <p14:nvPr/>
              </p14:nvContentPartPr>
              <p14:xfrm>
                <a:off x="5004677" y="2358307"/>
                <a:ext cx="126720" cy="4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EBFE338-B10B-4BB8-8A92-6296E481D2B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000357" y="2353987"/>
                  <a:ext cx="13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726AD4F-68A2-4867-87DC-F173D10EC7A3}"/>
                    </a:ext>
                  </a:extLst>
                </p14:cNvPr>
                <p14:cNvContentPartPr/>
                <p14:nvPr/>
              </p14:nvContentPartPr>
              <p14:xfrm>
                <a:off x="5061197" y="2282707"/>
                <a:ext cx="159840" cy="330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726AD4F-68A2-4867-87DC-F173D10EC7A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56877" y="2278387"/>
                  <a:ext cx="168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F6A2DB7-8117-429B-B392-86C0F152C45A}"/>
                    </a:ext>
                  </a:extLst>
                </p14:cNvPr>
                <p14:cNvContentPartPr/>
                <p14:nvPr/>
              </p14:nvContentPartPr>
              <p14:xfrm>
                <a:off x="5317517" y="2414827"/>
                <a:ext cx="146160" cy="2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F6A2DB7-8117-429B-B392-86C0F152C45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313197" y="2410507"/>
                  <a:ext cx="154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D6B6371-1F02-48DE-A4FE-68FF650A87EB}"/>
                    </a:ext>
                  </a:extLst>
                </p14:cNvPr>
                <p14:cNvContentPartPr/>
                <p14:nvPr/>
              </p14:nvContentPartPr>
              <p14:xfrm>
                <a:off x="5315357" y="2456587"/>
                <a:ext cx="130680" cy="3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D6B6371-1F02-48DE-A4FE-68FF650A87E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11037" y="2452267"/>
                  <a:ext cx="139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A7AE700-E784-4E61-BA03-CC2FF4C29B4D}"/>
                    </a:ext>
                  </a:extLst>
                </p14:cNvPr>
                <p14:cNvContentPartPr/>
                <p14:nvPr/>
              </p14:nvContentPartPr>
              <p14:xfrm>
                <a:off x="5563037" y="2350387"/>
                <a:ext cx="120600" cy="103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A7AE700-E784-4E61-BA03-CC2FF4C29B4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58717" y="2346067"/>
                  <a:ext cx="129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EE1FF2C-4EAE-4BF8-B516-22BBF4D502CE}"/>
                    </a:ext>
                  </a:extLst>
                </p14:cNvPr>
                <p14:cNvContentPartPr/>
                <p14:nvPr/>
              </p14:nvContentPartPr>
              <p14:xfrm>
                <a:off x="5626397" y="2253907"/>
                <a:ext cx="26280" cy="2649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EE1FF2C-4EAE-4BF8-B516-22BBF4D502C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22077" y="2249587"/>
                  <a:ext cx="34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E93E73C-A59B-435C-A59A-2C2851FD9472}"/>
                    </a:ext>
                  </a:extLst>
                </p14:cNvPr>
                <p14:cNvContentPartPr/>
                <p14:nvPr/>
              </p14:nvContentPartPr>
              <p14:xfrm>
                <a:off x="5767877" y="2266867"/>
                <a:ext cx="66240" cy="2041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E93E73C-A59B-435C-A59A-2C2851FD947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63557" y="2262547"/>
                  <a:ext cx="74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C30A816-9122-4391-B459-5CF4FB405B87}"/>
                    </a:ext>
                  </a:extLst>
                </p14:cNvPr>
                <p14:cNvContentPartPr/>
                <p14:nvPr/>
              </p14:nvContentPartPr>
              <p14:xfrm>
                <a:off x="5854637" y="2348587"/>
                <a:ext cx="75600" cy="6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C30A816-9122-4391-B459-5CF4FB405B8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50317" y="2344267"/>
                  <a:ext cx="84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006E2E0-9F6F-4E9E-8AC4-7746B410DB98}"/>
                    </a:ext>
                  </a:extLst>
                </p14:cNvPr>
                <p14:cNvContentPartPr/>
                <p14:nvPr/>
              </p14:nvContentPartPr>
              <p14:xfrm>
                <a:off x="5958677" y="2287747"/>
                <a:ext cx="58320" cy="105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006E2E0-9F6F-4E9E-8AC4-7746B410DB9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954357" y="2283427"/>
                  <a:ext cx="66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399FD4B-D6C1-4555-8A96-C87C2ACDBDAF}"/>
                    </a:ext>
                  </a:extLst>
                </p14:cNvPr>
                <p14:cNvContentPartPr/>
                <p14:nvPr/>
              </p14:nvContentPartPr>
              <p14:xfrm>
                <a:off x="6013757" y="2368027"/>
                <a:ext cx="12960" cy="442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399FD4B-D6C1-4555-8A96-C87C2ACDBDA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09437" y="2363707"/>
                  <a:ext cx="21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AC1F5C2-9AED-4D2F-B109-0742BB6FBF08}"/>
                    </a:ext>
                  </a:extLst>
                </p14:cNvPr>
                <p14:cNvContentPartPr/>
                <p14:nvPr/>
              </p14:nvContentPartPr>
              <p14:xfrm>
                <a:off x="6064877" y="2258587"/>
                <a:ext cx="105120" cy="1090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AC1F5C2-9AED-4D2F-B109-0742BB6FBF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60557" y="2254267"/>
                  <a:ext cx="113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0439219-86F5-48AF-B125-E321FD93DFA7}"/>
                    </a:ext>
                  </a:extLst>
                </p14:cNvPr>
                <p14:cNvContentPartPr/>
                <p14:nvPr/>
              </p14:nvContentPartPr>
              <p14:xfrm>
                <a:off x="6147677" y="2205307"/>
                <a:ext cx="106560" cy="233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0439219-86F5-48AF-B125-E321FD93DFA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143357" y="2200987"/>
                  <a:ext cx="115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155C061-0C49-4169-BCAC-BAA40035253D}"/>
                    </a:ext>
                  </a:extLst>
                </p14:cNvPr>
                <p14:cNvContentPartPr/>
                <p14:nvPr/>
              </p14:nvContentPartPr>
              <p14:xfrm>
                <a:off x="792677" y="3258667"/>
                <a:ext cx="129960" cy="17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155C061-0C49-4169-BCAC-BAA40035253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8357" y="3254347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9EE709A-9F99-46D0-9964-DDC3C3CAFBE9}"/>
                    </a:ext>
                  </a:extLst>
                </p14:cNvPr>
                <p14:cNvContentPartPr/>
                <p14:nvPr/>
              </p14:nvContentPartPr>
              <p14:xfrm>
                <a:off x="798797" y="3302587"/>
                <a:ext cx="137520" cy="39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9EE709A-9F99-46D0-9964-DDC3C3CAFB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4477" y="3298267"/>
                  <a:ext cx="146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47998C5-8D04-4A96-9A2B-2EB89E879A85}"/>
                    </a:ext>
                  </a:extLst>
                </p14:cNvPr>
                <p14:cNvContentPartPr/>
                <p14:nvPr/>
              </p14:nvContentPartPr>
              <p14:xfrm>
                <a:off x="1054037" y="3196747"/>
                <a:ext cx="93960" cy="119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47998C5-8D04-4A96-9A2B-2EB89E879A8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717" y="3192427"/>
                  <a:ext cx="102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A5B770-0A8A-44D5-99B1-B0993D5E03C2}"/>
                    </a:ext>
                  </a:extLst>
                </p14:cNvPr>
                <p14:cNvContentPartPr/>
                <p14:nvPr/>
              </p14:nvContentPartPr>
              <p14:xfrm>
                <a:off x="1235117" y="3242107"/>
                <a:ext cx="76320" cy="11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A5B770-0A8A-44D5-99B1-B0993D5E03C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30797" y="3237787"/>
                  <a:ext cx="8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BD3CDE6-00CC-4A72-A130-0E652AA0F52D}"/>
                    </a:ext>
                  </a:extLst>
                </p14:cNvPr>
                <p14:cNvContentPartPr/>
                <p14:nvPr/>
              </p14:nvContentPartPr>
              <p14:xfrm>
                <a:off x="1436357" y="3176227"/>
                <a:ext cx="111240" cy="92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BD3CDE6-00CC-4A72-A130-0E652AA0F52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432037" y="3171907"/>
                  <a:ext cx="119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A397E6D-4270-490A-9D28-B152A46586CB}"/>
                    </a:ext>
                  </a:extLst>
                </p14:cNvPr>
                <p14:cNvContentPartPr/>
                <p14:nvPr/>
              </p14:nvContentPartPr>
              <p14:xfrm>
                <a:off x="1471997" y="3112147"/>
                <a:ext cx="30600" cy="2221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A397E6D-4270-490A-9D28-B152A46586C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67677" y="3107827"/>
                  <a:ext cx="39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6157AC0-3B0C-4150-ABC7-CC03AFA7F647}"/>
                    </a:ext>
                  </a:extLst>
                </p14:cNvPr>
                <p14:cNvContentPartPr/>
                <p14:nvPr/>
              </p14:nvContentPartPr>
              <p14:xfrm>
                <a:off x="1599437" y="3115747"/>
                <a:ext cx="71280" cy="172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6157AC0-3B0C-4150-ABC7-CC03AFA7F64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95117" y="3111427"/>
                  <a:ext cx="7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8B212AC-3B1D-47D5-93D1-0877B247A540}"/>
                    </a:ext>
                  </a:extLst>
                </p14:cNvPr>
                <p14:cNvContentPartPr/>
                <p14:nvPr/>
              </p14:nvContentPartPr>
              <p14:xfrm>
                <a:off x="1720757" y="3148867"/>
                <a:ext cx="77760" cy="98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8B212AC-3B1D-47D5-93D1-0877B247A54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16437" y="3144547"/>
                  <a:ext cx="86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D4A562A-4A24-4F36-A92C-B6D289177D5D}"/>
                    </a:ext>
                  </a:extLst>
                </p14:cNvPr>
                <p14:cNvContentPartPr/>
                <p14:nvPr/>
              </p14:nvContentPartPr>
              <p14:xfrm>
                <a:off x="1825877" y="3225547"/>
                <a:ext cx="8280" cy="47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D4A562A-4A24-4F36-A92C-B6D289177D5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821557" y="3221227"/>
                  <a:ext cx="16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B7722D4-2603-4105-9C0C-0CA1014A10CB}"/>
                    </a:ext>
                  </a:extLst>
                </p14:cNvPr>
                <p14:cNvContentPartPr/>
                <p14:nvPr/>
              </p14:nvContentPartPr>
              <p14:xfrm>
                <a:off x="1890317" y="3120067"/>
                <a:ext cx="92520" cy="1162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B7722D4-2603-4105-9C0C-0CA1014A10C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885997" y="3115747"/>
                  <a:ext cx="101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9637AC2-1B76-47E6-AD48-5B523FDB83AD}"/>
                    </a:ext>
                  </a:extLst>
                </p14:cNvPr>
                <p14:cNvContentPartPr/>
                <p14:nvPr/>
              </p14:nvContentPartPr>
              <p14:xfrm>
                <a:off x="1906517" y="3059227"/>
                <a:ext cx="202680" cy="249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9637AC2-1B76-47E6-AD48-5B523FDB83A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02197" y="3054907"/>
                  <a:ext cx="211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FF63931-FF2B-458A-96C4-631FCE3BD8FB}"/>
                    </a:ext>
                  </a:extLst>
                </p14:cNvPr>
                <p14:cNvContentPartPr/>
                <p14:nvPr/>
              </p14:nvContentPartPr>
              <p14:xfrm>
                <a:off x="2176877" y="3439747"/>
                <a:ext cx="181800" cy="198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FF63931-FF2B-458A-96C4-631FCE3BD8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72557" y="3435427"/>
                  <a:ext cx="19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150ED87-1D73-403C-9940-AF9437466A31}"/>
                    </a:ext>
                  </a:extLst>
                </p14:cNvPr>
                <p14:cNvContentPartPr/>
                <p14:nvPr/>
              </p14:nvContentPartPr>
              <p14:xfrm>
                <a:off x="2383877" y="3443347"/>
                <a:ext cx="111960" cy="637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150ED87-1D73-403C-9940-AF9437466A3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79557" y="3439027"/>
                  <a:ext cx="12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8364F9-84FA-48C1-84DF-4E4BE6BB94D2}"/>
                    </a:ext>
                  </a:extLst>
                </p14:cNvPr>
                <p14:cNvContentPartPr/>
                <p14:nvPr/>
              </p14:nvContentPartPr>
              <p14:xfrm>
                <a:off x="2526077" y="3316267"/>
                <a:ext cx="141840" cy="217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8364F9-84FA-48C1-84DF-4E4BE6BB94D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521757" y="3311947"/>
                  <a:ext cx="150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50BB136-7D47-428F-9F5E-E0C0E33C7041}"/>
                    </a:ext>
                  </a:extLst>
                </p14:cNvPr>
                <p14:cNvContentPartPr/>
                <p14:nvPr/>
              </p14:nvContentPartPr>
              <p14:xfrm>
                <a:off x="2661437" y="3324187"/>
                <a:ext cx="11880" cy="17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50BB136-7D47-428F-9F5E-E0C0E33C704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57117" y="3319867"/>
                  <a:ext cx="2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E0B6F35-3015-446A-90FF-F14DC72B9B12}"/>
                    </a:ext>
                  </a:extLst>
                </p14:cNvPr>
                <p14:cNvContentPartPr/>
                <p14:nvPr/>
              </p14:nvContentPartPr>
              <p14:xfrm>
                <a:off x="2685197" y="3389347"/>
                <a:ext cx="90000" cy="86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E0B6F35-3015-446A-90FF-F14DC72B9B1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680877" y="3385027"/>
                  <a:ext cx="9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9016E03-10E8-46F4-95F0-47D0A273036B}"/>
                    </a:ext>
                  </a:extLst>
                </p14:cNvPr>
                <p14:cNvContentPartPr/>
                <p14:nvPr/>
              </p14:nvContentPartPr>
              <p14:xfrm>
                <a:off x="2811557" y="3274867"/>
                <a:ext cx="149400" cy="189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9016E03-10E8-46F4-95F0-47D0A273036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07237" y="3270547"/>
                  <a:ext cx="158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C26831F-8AF3-4B52-9281-AF57C51F318E}"/>
                    </a:ext>
                  </a:extLst>
                </p14:cNvPr>
                <p14:cNvContentPartPr/>
                <p14:nvPr/>
              </p14:nvContentPartPr>
              <p14:xfrm>
                <a:off x="3700757" y="1163467"/>
                <a:ext cx="2834280" cy="2411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C26831F-8AF3-4B52-9281-AF57C51F318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96437" y="1159147"/>
                  <a:ext cx="2842920" cy="24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AD08018-D99D-4F52-8562-A5C90FB1E36A}"/>
                    </a:ext>
                  </a:extLst>
                </p14:cNvPr>
                <p14:cNvContentPartPr/>
                <p14:nvPr/>
              </p14:nvContentPartPr>
              <p14:xfrm>
                <a:off x="3613997" y="3440107"/>
                <a:ext cx="189720" cy="2505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AD08018-D99D-4F52-8562-A5C90FB1E36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09677" y="3435787"/>
                  <a:ext cx="198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6DAC734-9B1E-40DC-8216-C9EFF92393B6}"/>
                    </a:ext>
                  </a:extLst>
                </p14:cNvPr>
                <p14:cNvContentPartPr/>
                <p14:nvPr/>
              </p14:nvContentPartPr>
              <p14:xfrm>
                <a:off x="3526517" y="3847267"/>
                <a:ext cx="79920" cy="11026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6DAC734-9B1E-40DC-8216-C9EFF92393B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522197" y="3842947"/>
                  <a:ext cx="88560" cy="11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7639343-AE2E-4AA0-932B-BF1609004B42}"/>
                    </a:ext>
                  </a:extLst>
                </p14:cNvPr>
                <p14:cNvContentPartPr/>
                <p14:nvPr/>
              </p14:nvContentPartPr>
              <p14:xfrm>
                <a:off x="2452997" y="4804507"/>
                <a:ext cx="3809880" cy="223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7639343-AE2E-4AA0-932B-BF1609004B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48677" y="4800187"/>
                  <a:ext cx="381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99EC29C-9716-4984-94B5-D5BDB6B60266}"/>
                    </a:ext>
                  </a:extLst>
                </p14:cNvPr>
                <p14:cNvContentPartPr/>
                <p14:nvPr/>
              </p14:nvContentPartPr>
              <p14:xfrm>
                <a:off x="6269717" y="4737187"/>
                <a:ext cx="99000" cy="159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99EC29C-9716-4984-94B5-D5BDB6B6026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265397" y="4732867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582163A-0013-4AAC-A9C6-186018907C80}"/>
                    </a:ext>
                  </a:extLst>
                </p14:cNvPr>
                <p14:cNvContentPartPr/>
                <p14:nvPr/>
              </p14:nvContentPartPr>
              <p14:xfrm>
                <a:off x="3467477" y="3712627"/>
                <a:ext cx="229680" cy="1634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582163A-0013-4AAC-A9C6-186018907C8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63157" y="3708307"/>
                  <a:ext cx="238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D7662F8-F9A6-4BEE-9867-9A5D31F63C16}"/>
                    </a:ext>
                  </a:extLst>
                </p14:cNvPr>
                <p14:cNvContentPartPr/>
                <p14:nvPr/>
              </p14:nvContentPartPr>
              <p14:xfrm>
                <a:off x="3160757" y="3684907"/>
                <a:ext cx="65520" cy="168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D7662F8-F9A6-4BEE-9867-9A5D31F63C1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156437" y="3680587"/>
                  <a:ext cx="74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278C179-0262-4EAB-AA1B-1E86C1FD57D3}"/>
                    </a:ext>
                  </a:extLst>
                </p14:cNvPr>
                <p14:cNvContentPartPr/>
                <p14:nvPr/>
              </p14:nvContentPartPr>
              <p14:xfrm>
                <a:off x="3115757" y="3760147"/>
                <a:ext cx="117360" cy="25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278C179-0262-4EAB-AA1B-1E86C1FD57D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11437" y="3755827"/>
                  <a:ext cx="12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F757BE-3076-46C3-853E-87F4B69FDC66}"/>
                    </a:ext>
                  </a:extLst>
                </p14:cNvPr>
                <p14:cNvContentPartPr/>
                <p14:nvPr/>
              </p14:nvContentPartPr>
              <p14:xfrm>
                <a:off x="3240317" y="3680587"/>
                <a:ext cx="54720" cy="1274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F757BE-3076-46C3-853E-87F4B69FDC6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235997" y="3676267"/>
                  <a:ext cx="6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57EF1F6-5366-4EAF-B2B8-1FF2E081E8BE}"/>
                    </a:ext>
                  </a:extLst>
                </p14:cNvPr>
                <p14:cNvContentPartPr/>
                <p14:nvPr/>
              </p14:nvContentPartPr>
              <p14:xfrm>
                <a:off x="3304397" y="3714787"/>
                <a:ext cx="74520" cy="727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57EF1F6-5366-4EAF-B2B8-1FF2E081E8B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300077" y="3710467"/>
                  <a:ext cx="8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2CC5ACB-9BEE-4063-AC57-138A8CC6380C}"/>
                    </a:ext>
                  </a:extLst>
                </p14:cNvPr>
                <p14:cNvContentPartPr/>
                <p14:nvPr/>
              </p14:nvContentPartPr>
              <p14:xfrm>
                <a:off x="3286037" y="3648547"/>
                <a:ext cx="168120" cy="196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2CC5ACB-9BEE-4063-AC57-138A8CC6380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81717" y="3644227"/>
                  <a:ext cx="176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E4620A-CBB5-4B69-9529-9C45F050B3EE}"/>
                    </a:ext>
                  </a:extLst>
                </p14:cNvPr>
                <p14:cNvContentPartPr/>
                <p14:nvPr/>
              </p14:nvContentPartPr>
              <p14:xfrm>
                <a:off x="6112037" y="4950667"/>
                <a:ext cx="109440" cy="1098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E4620A-CBB5-4B69-9529-9C45F050B3E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07717" y="4946347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0E3882E-89E9-4E6C-9A39-3C0320F1FFB1}"/>
                    </a:ext>
                  </a:extLst>
                </p14:cNvPr>
                <p14:cNvContentPartPr/>
                <p14:nvPr/>
              </p14:nvContentPartPr>
              <p14:xfrm>
                <a:off x="6097277" y="5008267"/>
                <a:ext cx="134280" cy="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0E3882E-89E9-4E6C-9A39-3C0320F1FFB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092957" y="5003947"/>
                  <a:ext cx="1429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F1EB179-5FBC-4381-B638-794C6F388B68}"/>
                    </a:ext>
                  </a:extLst>
                </p14:cNvPr>
                <p14:cNvContentPartPr/>
                <p14:nvPr/>
              </p14:nvContentPartPr>
              <p14:xfrm>
                <a:off x="2090117" y="3889387"/>
                <a:ext cx="4017600" cy="8715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F1EB179-5FBC-4381-B638-794C6F388B6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085797" y="3885067"/>
                  <a:ext cx="402624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2FA59FE-F48C-4ED1-84DD-83171F5AF764}"/>
                    </a:ext>
                  </a:extLst>
                </p14:cNvPr>
                <p14:cNvContentPartPr/>
                <p14:nvPr/>
              </p14:nvContentPartPr>
              <p14:xfrm>
                <a:off x="2614277" y="4614787"/>
                <a:ext cx="8640" cy="2815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2FA59FE-F48C-4ED1-84DD-83171F5AF76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09957" y="4610467"/>
                  <a:ext cx="17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1D793E-166D-4AFC-951F-AA910E925B38}"/>
                    </a:ext>
                  </a:extLst>
                </p14:cNvPr>
                <p14:cNvContentPartPr/>
                <p14:nvPr/>
              </p14:nvContentPartPr>
              <p14:xfrm>
                <a:off x="2480717" y="5026267"/>
                <a:ext cx="6480" cy="3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1D793E-166D-4AFC-951F-AA910E925B3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76397" y="5021947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0102015-3B78-4812-9C7B-345042B0EE7B}"/>
                    </a:ext>
                  </a:extLst>
                </p14:cNvPr>
                <p14:cNvContentPartPr/>
                <p14:nvPr/>
              </p14:nvContentPartPr>
              <p14:xfrm>
                <a:off x="2478557" y="5026267"/>
                <a:ext cx="4320" cy="3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0102015-3B78-4812-9C7B-345042B0EE7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74237" y="5021947"/>
                  <a:ext cx="12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5D888BA-DA6C-4258-95D8-4F2379348664}"/>
                    </a:ext>
                  </a:extLst>
                </p14:cNvPr>
                <p14:cNvContentPartPr/>
                <p14:nvPr/>
              </p14:nvContentPartPr>
              <p14:xfrm>
                <a:off x="2427077" y="5030587"/>
                <a:ext cx="72360" cy="5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5D888BA-DA6C-4258-95D8-4F237934866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422757" y="5026267"/>
                  <a:ext cx="81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714AB7C-ADDA-477D-81A4-23538BBFA0B5}"/>
                    </a:ext>
                  </a:extLst>
                </p14:cNvPr>
                <p14:cNvContentPartPr/>
                <p14:nvPr/>
              </p14:nvContentPartPr>
              <p14:xfrm>
                <a:off x="2477117" y="4963987"/>
                <a:ext cx="77400" cy="1191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714AB7C-ADDA-477D-81A4-23538BBFA0B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472797" y="4959667"/>
                  <a:ext cx="8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412959F-1D7C-48BE-B695-FEFA3A7B8BFA}"/>
                    </a:ext>
                  </a:extLst>
                </p14:cNvPr>
                <p14:cNvContentPartPr/>
                <p14:nvPr/>
              </p14:nvContentPartPr>
              <p14:xfrm>
                <a:off x="2544437" y="5060107"/>
                <a:ext cx="15840" cy="59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412959F-1D7C-48BE-B695-FEFA3A7B8B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540117" y="5055787"/>
                  <a:ext cx="2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FC2B65B-6F1E-46A0-B574-26657EBB68D8}"/>
                    </a:ext>
                  </a:extLst>
                </p14:cNvPr>
                <p14:cNvContentPartPr/>
                <p14:nvPr/>
              </p14:nvContentPartPr>
              <p14:xfrm>
                <a:off x="2608877" y="4958947"/>
                <a:ext cx="58680" cy="104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FC2B65B-6F1E-46A0-B574-26657EBB68D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04557" y="4954627"/>
                  <a:ext cx="67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34C9839-D1CD-49FD-9283-8DEACE5FFFA6}"/>
                    </a:ext>
                  </a:extLst>
                </p14:cNvPr>
                <p14:cNvContentPartPr/>
                <p14:nvPr/>
              </p14:nvContentPartPr>
              <p14:xfrm>
                <a:off x="2619677" y="4913587"/>
                <a:ext cx="97200" cy="208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34C9839-D1CD-49FD-9283-8DEACE5FFFA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15357" y="4909267"/>
                  <a:ext cx="105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2B11D57-4050-469D-9C7E-12FA30C4EB19}"/>
                    </a:ext>
                  </a:extLst>
                </p14:cNvPr>
                <p14:cNvContentPartPr/>
                <p14:nvPr/>
              </p14:nvContentPartPr>
              <p14:xfrm>
                <a:off x="2143397" y="4747627"/>
                <a:ext cx="85680" cy="1126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2B11D57-4050-469D-9C7E-12FA30C4EB1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39077" y="4743307"/>
                  <a:ext cx="9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9DDE321-14FE-4207-A530-4522ABFFE678}"/>
                    </a:ext>
                  </a:extLst>
                </p14:cNvPr>
                <p14:cNvContentPartPr/>
                <p14:nvPr/>
              </p14:nvContentPartPr>
              <p14:xfrm>
                <a:off x="2247077" y="4721347"/>
                <a:ext cx="151920" cy="102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9DDE321-14FE-4207-A530-4522ABFFE67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242757" y="4717027"/>
                  <a:ext cx="160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88E2318-9A4B-4720-9F8F-F51E35B3C49D}"/>
                    </a:ext>
                  </a:extLst>
                </p14:cNvPr>
                <p14:cNvContentPartPr/>
                <p14:nvPr/>
              </p14:nvContentPartPr>
              <p14:xfrm>
                <a:off x="2386037" y="4724227"/>
                <a:ext cx="144720" cy="770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88E2318-9A4B-4720-9F8F-F51E35B3C4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381717" y="4719907"/>
                  <a:ext cx="153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C568708-73BC-4478-8253-479045ADBD1F}"/>
                    </a:ext>
                  </a:extLst>
                </p14:cNvPr>
                <p14:cNvContentPartPr/>
                <p14:nvPr/>
              </p14:nvContentPartPr>
              <p14:xfrm>
                <a:off x="2528237" y="4722067"/>
                <a:ext cx="33840" cy="41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C568708-73BC-4478-8253-479045ADBD1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23917" y="4717747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30CB5D9-2517-4AEA-8EC6-7F13482D96AA}"/>
                    </a:ext>
                  </a:extLst>
                </p14:cNvPr>
                <p14:cNvContentPartPr/>
                <p14:nvPr/>
              </p14:nvContentPartPr>
              <p14:xfrm>
                <a:off x="2052677" y="4533427"/>
                <a:ext cx="579240" cy="472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30CB5D9-2517-4AEA-8EC6-7F13482D96A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48357" y="4529107"/>
                  <a:ext cx="587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D8CBF8F-BAD3-42A8-99F3-8D1B68461380}"/>
                    </a:ext>
                  </a:extLst>
                </p14:cNvPr>
                <p14:cNvContentPartPr/>
                <p14:nvPr/>
              </p14:nvContentPartPr>
              <p14:xfrm>
                <a:off x="2023157" y="922267"/>
                <a:ext cx="1247040" cy="3638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D8CBF8F-BAD3-42A8-99F3-8D1B6846138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018837" y="917947"/>
                  <a:ext cx="1255680" cy="36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A843E5B-04CA-44E0-A75A-C54E4F4DB8FA}"/>
                    </a:ext>
                  </a:extLst>
                </p14:cNvPr>
                <p14:cNvContentPartPr/>
                <p14:nvPr/>
              </p14:nvContentPartPr>
              <p14:xfrm>
                <a:off x="3139517" y="848827"/>
                <a:ext cx="321120" cy="1353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A843E5B-04CA-44E0-A75A-C54E4F4DB8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35197" y="844507"/>
                  <a:ext cx="32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9258D90-A9E5-4E34-956F-056695186382}"/>
                    </a:ext>
                  </a:extLst>
                </p14:cNvPr>
                <p14:cNvContentPartPr/>
                <p14:nvPr/>
              </p14:nvContentPartPr>
              <p14:xfrm>
                <a:off x="3412397" y="771427"/>
                <a:ext cx="61920" cy="1872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9258D90-A9E5-4E34-956F-05669518638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408077" y="767107"/>
                  <a:ext cx="70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C33A0DD-E7F6-4C8E-87E0-7ADF6E050E8D}"/>
                    </a:ext>
                  </a:extLst>
                </p14:cNvPr>
                <p14:cNvContentPartPr/>
                <p14:nvPr/>
              </p14:nvContentPartPr>
              <p14:xfrm>
                <a:off x="5030957" y="4582387"/>
                <a:ext cx="33120" cy="272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C33A0DD-E7F6-4C8E-87E0-7ADF6E050E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026637" y="4578067"/>
                  <a:ext cx="41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FE38624-B5D8-4CDE-984A-14299EC33A11}"/>
                    </a:ext>
                  </a:extLst>
                </p14:cNvPr>
                <p14:cNvContentPartPr/>
                <p14:nvPr/>
              </p14:nvContentPartPr>
              <p14:xfrm>
                <a:off x="4881197" y="4914667"/>
                <a:ext cx="87120" cy="1328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FE38624-B5D8-4CDE-984A-14299EC33A1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876877" y="4910347"/>
                  <a:ext cx="95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BD02D3E-C0A1-4354-B067-1541C7402235}"/>
                    </a:ext>
                  </a:extLst>
                </p14:cNvPr>
                <p14:cNvContentPartPr/>
                <p14:nvPr/>
              </p14:nvContentPartPr>
              <p14:xfrm>
                <a:off x="4981277" y="4992787"/>
                <a:ext cx="23040" cy="88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BD02D3E-C0A1-4354-B067-1541C740223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976957" y="4988467"/>
                  <a:ext cx="31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07194CC-A2DF-499E-BC8F-DA0202E4579F}"/>
                    </a:ext>
                  </a:extLst>
                </p14:cNvPr>
                <p14:cNvContentPartPr/>
                <p14:nvPr/>
              </p14:nvContentPartPr>
              <p14:xfrm>
                <a:off x="5026997" y="4947067"/>
                <a:ext cx="65880" cy="100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07194CC-A2DF-499E-BC8F-DA0202E4579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22677" y="4942747"/>
                  <a:ext cx="74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42428C2-BE91-4DB5-AEEF-CFF4CD0D7E88}"/>
                    </a:ext>
                  </a:extLst>
                </p14:cNvPr>
                <p14:cNvContentPartPr/>
                <p14:nvPr/>
              </p14:nvContentPartPr>
              <p14:xfrm>
                <a:off x="5037797" y="4910707"/>
                <a:ext cx="82440" cy="41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42428C2-BE91-4DB5-AEEF-CFF4CD0D7E8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33477" y="4906387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ACA6EA8-A5E9-4C00-B181-4D4C2EAA0EB0}"/>
                    </a:ext>
                  </a:extLst>
                </p14:cNvPr>
                <p14:cNvContentPartPr/>
                <p14:nvPr/>
              </p14:nvContentPartPr>
              <p14:xfrm>
                <a:off x="5125637" y="4665907"/>
                <a:ext cx="86040" cy="124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ACA6EA8-A5E9-4C00-B181-4D4C2EAA0EB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121317" y="4661587"/>
                  <a:ext cx="94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67BE7B5-CCE9-4B04-85CA-793BA7DD5D40}"/>
                    </a:ext>
                  </a:extLst>
                </p14:cNvPr>
                <p14:cNvContentPartPr/>
                <p14:nvPr/>
              </p14:nvContentPartPr>
              <p14:xfrm>
                <a:off x="5222477" y="4679587"/>
                <a:ext cx="124200" cy="113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67BE7B5-CCE9-4B04-85CA-793BA7DD5D4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218157" y="4675267"/>
                  <a:ext cx="13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8B72C32-B250-40E6-AB56-BF8E485F2677}"/>
                    </a:ext>
                  </a:extLst>
                </p14:cNvPr>
                <p14:cNvContentPartPr/>
                <p14:nvPr/>
              </p14:nvContentPartPr>
              <p14:xfrm>
                <a:off x="5382317" y="4707667"/>
                <a:ext cx="209520" cy="73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8B72C32-B250-40E6-AB56-BF8E485F267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77997" y="4703347"/>
                  <a:ext cx="21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BF9529D-495F-4BDD-9553-C4A88969B3C2}"/>
                    </a:ext>
                  </a:extLst>
                </p14:cNvPr>
                <p14:cNvContentPartPr/>
                <p14:nvPr/>
              </p14:nvContentPartPr>
              <p14:xfrm>
                <a:off x="5622437" y="4689307"/>
                <a:ext cx="124560" cy="74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BF9529D-495F-4BDD-9553-C4A88969B3C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618117" y="4684987"/>
                  <a:ext cx="133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BE7C265-B468-4DC8-A4F8-3CE736CF2F23}"/>
                    </a:ext>
                  </a:extLst>
                </p14:cNvPr>
                <p14:cNvContentPartPr/>
                <p14:nvPr/>
              </p14:nvContentPartPr>
              <p14:xfrm>
                <a:off x="4985237" y="4453507"/>
                <a:ext cx="862920" cy="504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BE7C265-B468-4DC8-A4F8-3CE736CF2F2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980917" y="4449187"/>
                  <a:ext cx="871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FFA6917-E4A3-40B4-A003-A449B1E29A18}"/>
                    </a:ext>
                  </a:extLst>
                </p14:cNvPr>
                <p14:cNvContentPartPr/>
                <p14:nvPr/>
              </p14:nvContentPartPr>
              <p14:xfrm>
                <a:off x="2290997" y="5010067"/>
                <a:ext cx="3031920" cy="308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FFA6917-E4A3-40B4-A003-A449B1E29A1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286677" y="5005747"/>
                  <a:ext cx="3040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AD5ED5F-FF91-480A-A568-B3AE5B533578}"/>
                    </a:ext>
                  </a:extLst>
                </p14:cNvPr>
                <p14:cNvContentPartPr/>
                <p14:nvPr/>
              </p14:nvContentPartPr>
              <p14:xfrm>
                <a:off x="3022517" y="5341267"/>
                <a:ext cx="103680" cy="180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AD5ED5F-FF91-480A-A568-B3AE5B53357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018197" y="5336947"/>
                  <a:ext cx="112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C43FDD7-85D7-47F9-B0FB-17F601BD7334}"/>
                    </a:ext>
                  </a:extLst>
                </p14:cNvPr>
                <p14:cNvContentPartPr/>
                <p14:nvPr/>
              </p14:nvContentPartPr>
              <p14:xfrm>
                <a:off x="3180557" y="5406787"/>
                <a:ext cx="109440" cy="842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C43FDD7-85D7-47F9-B0FB-17F601BD73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176237" y="5402467"/>
                  <a:ext cx="118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A5977F0-7F29-4AF4-B020-B305CA7CEEB8}"/>
                    </a:ext>
                  </a:extLst>
                </p14:cNvPr>
                <p14:cNvContentPartPr/>
                <p14:nvPr/>
              </p14:nvContentPartPr>
              <p14:xfrm>
                <a:off x="3305477" y="5347027"/>
                <a:ext cx="19080" cy="230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A5977F0-7F29-4AF4-B020-B305CA7CEEB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301157" y="5342707"/>
                  <a:ext cx="2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B91D9D4-E538-4515-81BC-6866D2C1EF4F}"/>
                    </a:ext>
                  </a:extLst>
                </p14:cNvPr>
                <p14:cNvContentPartPr/>
                <p14:nvPr/>
              </p14:nvContentPartPr>
              <p14:xfrm>
                <a:off x="3377477" y="5349187"/>
                <a:ext cx="199080" cy="135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B91D9D4-E538-4515-81BC-6866D2C1EF4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373157" y="5344867"/>
                  <a:ext cx="20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E26C18A-A70D-4A55-BA7F-44CEAAEFC05E}"/>
                    </a:ext>
                  </a:extLst>
                </p14:cNvPr>
                <p14:cNvContentPartPr/>
                <p14:nvPr/>
              </p14:nvContentPartPr>
              <p14:xfrm>
                <a:off x="3786077" y="5362147"/>
                <a:ext cx="68040" cy="108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E26C18A-A70D-4A55-BA7F-44CEAAEFC05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81757" y="5357827"/>
                  <a:ext cx="76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C0CD996-CEA3-44D6-9E02-FF37A05979C6}"/>
                    </a:ext>
                  </a:extLst>
                </p14:cNvPr>
                <p14:cNvContentPartPr/>
                <p14:nvPr/>
              </p14:nvContentPartPr>
              <p14:xfrm>
                <a:off x="3885437" y="5339827"/>
                <a:ext cx="11520" cy="120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C0CD996-CEA3-44D6-9E02-FF37A05979C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81117" y="5335507"/>
                  <a:ext cx="20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3BF2707-1E23-4344-8786-714CAD8955DB}"/>
                    </a:ext>
                  </a:extLst>
                </p14:cNvPr>
                <p14:cNvContentPartPr/>
                <p14:nvPr/>
              </p14:nvContentPartPr>
              <p14:xfrm>
                <a:off x="3864557" y="5388067"/>
                <a:ext cx="63720" cy="100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3BF2707-1E23-4344-8786-714CAD8955D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60237" y="5383747"/>
                  <a:ext cx="72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F26F86C-333D-41A3-AE57-66B743D172B2}"/>
                    </a:ext>
                  </a:extLst>
                </p14:cNvPr>
                <p14:cNvContentPartPr/>
                <p14:nvPr/>
              </p14:nvContentPartPr>
              <p14:xfrm>
                <a:off x="3941957" y="5394907"/>
                <a:ext cx="120600" cy="43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F26F86C-333D-41A3-AE57-66B743D172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37637" y="5390587"/>
                  <a:ext cx="12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AB69DB8-5D2F-44B5-99CC-494228AAC379}"/>
                    </a:ext>
                  </a:extLst>
                </p14:cNvPr>
                <p14:cNvContentPartPr/>
                <p14:nvPr/>
              </p14:nvContentPartPr>
              <p14:xfrm>
                <a:off x="4099277" y="5345587"/>
                <a:ext cx="78480" cy="91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AB69DB8-5D2F-44B5-99CC-494228AAC37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094957" y="5341267"/>
                  <a:ext cx="87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92CDDA2-FC6A-40FE-954A-67EF9025F6DA}"/>
                    </a:ext>
                  </a:extLst>
                </p14:cNvPr>
                <p14:cNvContentPartPr/>
                <p14:nvPr/>
              </p14:nvContentPartPr>
              <p14:xfrm>
                <a:off x="4174517" y="5374747"/>
                <a:ext cx="126360" cy="666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92CDDA2-FC6A-40FE-954A-67EF9025F6D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170197" y="5370427"/>
                  <a:ext cx="135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8BA52E5-B7D9-459B-93BC-68E5DDA1EA2D}"/>
                    </a:ext>
                  </a:extLst>
                </p14:cNvPr>
                <p14:cNvContentPartPr/>
                <p14:nvPr/>
              </p14:nvContentPartPr>
              <p14:xfrm>
                <a:off x="4318877" y="5333347"/>
                <a:ext cx="86400" cy="1101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8BA52E5-B7D9-459B-93BC-68E5DDA1EA2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314557" y="5329027"/>
                  <a:ext cx="95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31A5143-880F-4E75-9569-774CF1EEB823}"/>
                    </a:ext>
                  </a:extLst>
                </p14:cNvPr>
                <p14:cNvContentPartPr/>
                <p14:nvPr/>
              </p14:nvContentPartPr>
              <p14:xfrm>
                <a:off x="4470437" y="5371507"/>
                <a:ext cx="79920" cy="820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31A5143-880F-4E75-9569-774CF1EEB82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466117" y="5367187"/>
                  <a:ext cx="88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D6C2AFA-A792-4E72-804C-0F463C51BF59}"/>
                    </a:ext>
                  </a:extLst>
                </p14:cNvPr>
                <p14:cNvContentPartPr/>
                <p14:nvPr/>
              </p14:nvContentPartPr>
              <p14:xfrm>
                <a:off x="4593197" y="5389147"/>
                <a:ext cx="252720" cy="71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D6C2AFA-A792-4E72-804C-0F463C51BF5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588877" y="5384827"/>
                  <a:ext cx="261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3B35CE7-778C-4B46-9BB6-B4EF728F54DA}"/>
                    </a:ext>
                  </a:extLst>
                </p14:cNvPr>
                <p14:cNvContentPartPr/>
                <p14:nvPr/>
              </p14:nvContentPartPr>
              <p14:xfrm>
                <a:off x="4882637" y="5340547"/>
                <a:ext cx="180720" cy="1288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3B35CE7-778C-4B46-9BB6-B4EF728F54D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878317" y="5336227"/>
                  <a:ext cx="189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6B884A-F95C-4731-9FAD-4A2ED6412D49}"/>
                    </a:ext>
                  </a:extLst>
                </p14:cNvPr>
                <p14:cNvContentPartPr/>
                <p14:nvPr/>
              </p14:nvContentPartPr>
              <p14:xfrm>
                <a:off x="5118797" y="5381227"/>
                <a:ext cx="221040" cy="705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6B884A-F95C-4731-9FAD-4A2ED6412D4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14477" y="5376907"/>
                  <a:ext cx="229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B4892B6-F3A0-4E8F-922E-25DCC34AA783}"/>
                    </a:ext>
                  </a:extLst>
                </p14:cNvPr>
                <p14:cNvContentPartPr/>
                <p14:nvPr/>
              </p14:nvContentPartPr>
              <p14:xfrm>
                <a:off x="5358917" y="5292667"/>
                <a:ext cx="138960" cy="149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B4892B6-F3A0-4E8F-922E-25DCC34AA78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54597" y="5288347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1F53538-A2A5-4E13-ADD8-AD31AAEDBDA5}"/>
                    </a:ext>
                  </a:extLst>
                </p14:cNvPr>
                <p14:cNvContentPartPr/>
                <p14:nvPr/>
              </p14:nvContentPartPr>
              <p14:xfrm>
                <a:off x="5510477" y="5271787"/>
                <a:ext cx="360" cy="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1F53538-A2A5-4E13-ADD8-AD31AAEDBD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06157" y="5267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86CAF90-DC5D-4039-BA5E-F46CC38829D9}"/>
                    </a:ext>
                  </a:extLst>
                </p14:cNvPr>
                <p14:cNvContentPartPr/>
                <p14:nvPr/>
              </p14:nvContentPartPr>
              <p14:xfrm>
                <a:off x="5543597" y="5237227"/>
                <a:ext cx="351360" cy="31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86CAF90-DC5D-4039-BA5E-F46CC38829D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539277" y="5232907"/>
                  <a:ext cx="3600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E9A9E04-8BB0-41EB-8FAC-5973B1A7467C}"/>
                    </a:ext>
                  </a:extLst>
                </p14:cNvPr>
                <p14:cNvContentPartPr/>
                <p14:nvPr/>
              </p14:nvContentPartPr>
              <p14:xfrm>
                <a:off x="3046997" y="5637907"/>
                <a:ext cx="80640" cy="94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E9A9E04-8BB0-41EB-8FAC-5973B1A7467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042677" y="5633587"/>
                  <a:ext cx="8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18EAEA1-59AD-4907-B008-91F8F18F1CCA}"/>
                    </a:ext>
                  </a:extLst>
                </p14:cNvPr>
                <p14:cNvContentPartPr/>
                <p14:nvPr/>
              </p14:nvContentPartPr>
              <p14:xfrm>
                <a:off x="3163637" y="5648347"/>
                <a:ext cx="172080" cy="81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18EAEA1-59AD-4907-B008-91F8F18F1CC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59317" y="5644027"/>
                  <a:ext cx="180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04E2E12-22F1-4C91-B74D-BC98275607E2}"/>
                    </a:ext>
                  </a:extLst>
                </p14:cNvPr>
                <p14:cNvContentPartPr/>
                <p14:nvPr/>
              </p14:nvContentPartPr>
              <p14:xfrm>
                <a:off x="3292517" y="5587507"/>
                <a:ext cx="360" cy="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04E2E12-22F1-4C91-B74D-BC98275607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88197" y="5583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001D007-910C-4963-8D07-D8A029531812}"/>
                    </a:ext>
                  </a:extLst>
                </p14:cNvPr>
                <p14:cNvContentPartPr/>
                <p14:nvPr/>
              </p14:nvContentPartPr>
              <p14:xfrm>
                <a:off x="3379997" y="5572387"/>
                <a:ext cx="154800" cy="139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001D007-910C-4963-8D07-D8A02953181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5677" y="5568067"/>
                  <a:ext cx="163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29BDEFF-4E79-49E2-8493-071DFFD8C93B}"/>
                    </a:ext>
                  </a:extLst>
                </p14:cNvPr>
                <p14:cNvContentPartPr/>
                <p14:nvPr/>
              </p14:nvContentPartPr>
              <p14:xfrm>
                <a:off x="3714437" y="5606587"/>
                <a:ext cx="244800" cy="925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29BDEFF-4E79-49E2-8493-071DFFD8C93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710117" y="5602267"/>
                  <a:ext cx="25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1DB3C07-A5B5-4DF9-B5B8-A4D16F955598}"/>
                    </a:ext>
                  </a:extLst>
                </p14:cNvPr>
                <p14:cNvContentPartPr/>
                <p14:nvPr/>
              </p14:nvContentPartPr>
              <p14:xfrm>
                <a:off x="3941957" y="5553307"/>
                <a:ext cx="25920" cy="352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1DB3C07-A5B5-4DF9-B5B8-A4D16F95559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937637" y="5548987"/>
                  <a:ext cx="3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00E6E5B-3A69-4957-9DCF-F3D96B2EF2DB}"/>
                    </a:ext>
                  </a:extLst>
                </p14:cNvPr>
                <p14:cNvContentPartPr/>
                <p14:nvPr/>
              </p14:nvContentPartPr>
              <p14:xfrm>
                <a:off x="3990557" y="5617027"/>
                <a:ext cx="68760" cy="75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00E6E5B-3A69-4957-9DCF-F3D96B2EF2D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986237" y="5612707"/>
                  <a:ext cx="7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50E4976-BE47-4E43-8D96-48FD9829DEDF}"/>
                    </a:ext>
                  </a:extLst>
                </p14:cNvPr>
                <p14:cNvContentPartPr/>
                <p14:nvPr/>
              </p14:nvContentPartPr>
              <p14:xfrm>
                <a:off x="4096757" y="5589667"/>
                <a:ext cx="64080" cy="92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50E4976-BE47-4E43-8D96-48FD9829DED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092437" y="5585347"/>
                  <a:ext cx="72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1284C96-67AD-401F-BE08-00AFE196E415}"/>
                    </a:ext>
                  </a:extLst>
                </p14:cNvPr>
                <p14:cNvContentPartPr/>
                <p14:nvPr/>
              </p14:nvContentPartPr>
              <p14:xfrm>
                <a:off x="4281077" y="5545387"/>
                <a:ext cx="74160" cy="122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1284C96-67AD-401F-BE08-00AFE196E41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276757" y="5541067"/>
                  <a:ext cx="82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E378D0A-1C7F-4FF7-87A4-A7F37606AFDA}"/>
                    </a:ext>
                  </a:extLst>
                </p14:cNvPr>
                <p14:cNvContentPartPr/>
                <p14:nvPr/>
              </p14:nvContentPartPr>
              <p14:xfrm>
                <a:off x="4406357" y="5592547"/>
                <a:ext cx="100440" cy="76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E378D0A-1C7F-4FF7-87A4-A7F37606AFD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402037" y="5588227"/>
                  <a:ext cx="109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1B987ED-04EF-42A3-B502-1E759F50C6EE}"/>
                    </a:ext>
                  </a:extLst>
                </p14:cNvPr>
                <p14:cNvContentPartPr/>
                <p14:nvPr/>
              </p14:nvContentPartPr>
              <p14:xfrm>
                <a:off x="4522277" y="5553307"/>
                <a:ext cx="7920" cy="198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1B987ED-04EF-42A3-B502-1E759F50C6E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517957" y="5548987"/>
                  <a:ext cx="16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75172AF-9A54-44CD-9859-B3294148225F}"/>
                    </a:ext>
                  </a:extLst>
                </p14:cNvPr>
                <p14:cNvContentPartPr/>
                <p14:nvPr/>
              </p14:nvContentPartPr>
              <p14:xfrm>
                <a:off x="4569077" y="5551867"/>
                <a:ext cx="93600" cy="1209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75172AF-9A54-44CD-9859-B3294148225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564757" y="5547547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7A15070-4190-48B1-A985-716A0AFD4AC5}"/>
                    </a:ext>
                  </a:extLst>
                </p14:cNvPr>
                <p14:cNvContentPartPr/>
                <p14:nvPr/>
              </p14:nvContentPartPr>
              <p14:xfrm>
                <a:off x="4690757" y="5598667"/>
                <a:ext cx="160560" cy="79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7A15070-4190-48B1-A985-716A0AFD4AC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686437" y="5594347"/>
                  <a:ext cx="16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6BC35C4-93B6-4617-AB82-8EC74C895685}"/>
                    </a:ext>
                  </a:extLst>
                </p14:cNvPr>
                <p14:cNvContentPartPr/>
                <p14:nvPr/>
              </p14:nvContentPartPr>
              <p14:xfrm>
                <a:off x="3086237" y="5862907"/>
                <a:ext cx="6120" cy="1177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6BC35C4-93B6-4617-AB82-8EC74C89568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81917" y="5858587"/>
                  <a:ext cx="14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ACDF084-2D2E-4E93-AB5B-DFEA027CB926}"/>
                    </a:ext>
                  </a:extLst>
                </p14:cNvPr>
                <p14:cNvContentPartPr/>
                <p14:nvPr/>
              </p14:nvContentPartPr>
              <p14:xfrm>
                <a:off x="3020357" y="5843467"/>
                <a:ext cx="157680" cy="52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ACDF084-2D2E-4E93-AB5B-DFEA027CB92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16037" y="5839147"/>
                  <a:ext cx="166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67E7DAC-C07A-489A-BD82-E5FBEEF4DDC6}"/>
                    </a:ext>
                  </a:extLst>
                </p14:cNvPr>
                <p14:cNvContentPartPr/>
                <p14:nvPr/>
              </p14:nvContentPartPr>
              <p14:xfrm>
                <a:off x="3205397" y="5824387"/>
                <a:ext cx="15120" cy="1400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67E7DAC-C07A-489A-BD82-E5FBEEF4DDC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201077" y="5820067"/>
                  <a:ext cx="23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5036171-95FE-4029-AD27-34AD73A7967C}"/>
                    </a:ext>
                  </a:extLst>
                </p14:cNvPr>
                <p14:cNvContentPartPr/>
                <p14:nvPr/>
              </p14:nvContentPartPr>
              <p14:xfrm>
                <a:off x="3247517" y="5894227"/>
                <a:ext cx="79560" cy="594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5036171-95FE-4029-AD27-34AD73A7967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243197" y="5889907"/>
                  <a:ext cx="88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F2F0C91-B901-443D-908B-998CA53637EC}"/>
                    </a:ext>
                  </a:extLst>
                </p14:cNvPr>
                <p14:cNvContentPartPr/>
                <p14:nvPr/>
              </p14:nvContentPartPr>
              <p14:xfrm>
                <a:off x="3375317" y="5803867"/>
                <a:ext cx="94320" cy="154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F2F0C91-B901-443D-908B-998CA53637E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370997" y="5799547"/>
                  <a:ext cx="102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AEB8A6A-A7D5-4E1B-A4C5-0D1F09BA3B07}"/>
                    </a:ext>
                  </a:extLst>
                </p14:cNvPr>
                <p14:cNvContentPartPr/>
                <p14:nvPr/>
              </p14:nvContentPartPr>
              <p14:xfrm>
                <a:off x="3520037" y="5874427"/>
                <a:ext cx="187920" cy="63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AEB8A6A-A7D5-4E1B-A4C5-0D1F09BA3B0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515357" y="5870107"/>
                  <a:ext cx="196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2E0E9FD-3BAD-42DE-A852-81A1ED799F15}"/>
                    </a:ext>
                  </a:extLst>
                </p14:cNvPr>
                <p14:cNvContentPartPr/>
                <p14:nvPr/>
              </p14:nvContentPartPr>
              <p14:xfrm>
                <a:off x="3271277" y="5804227"/>
                <a:ext cx="86400" cy="115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2E0E9FD-3BAD-42DE-A852-81A1ED799F1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66957" y="579990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1495950-7AE8-4FE5-9F4B-A6AE7E349AA1}"/>
                    </a:ext>
                  </a:extLst>
                </p14:cNvPr>
                <p14:cNvContentPartPr/>
                <p14:nvPr/>
              </p14:nvContentPartPr>
              <p14:xfrm>
                <a:off x="3844037" y="5851027"/>
                <a:ext cx="201240" cy="878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1495950-7AE8-4FE5-9F4B-A6AE7E349AA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839717" y="5846707"/>
                  <a:ext cx="20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F30166E-849C-4DB8-B868-BE091291BD7D}"/>
                    </a:ext>
                  </a:extLst>
                </p14:cNvPr>
                <p14:cNvContentPartPr/>
                <p14:nvPr/>
              </p14:nvContentPartPr>
              <p14:xfrm>
                <a:off x="4183157" y="5791987"/>
                <a:ext cx="78480" cy="1339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F30166E-849C-4DB8-B868-BE091291BD7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178837" y="5787667"/>
                  <a:ext cx="8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7AA922E-E4BA-4DFD-A6D1-6F1C2D9209C1}"/>
                    </a:ext>
                  </a:extLst>
                </p14:cNvPr>
                <p14:cNvContentPartPr/>
                <p14:nvPr/>
              </p14:nvContentPartPr>
              <p14:xfrm>
                <a:off x="4300157" y="5824387"/>
                <a:ext cx="204120" cy="853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7AA922E-E4BA-4DFD-A6D1-6F1C2D9209C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295837" y="5820067"/>
                  <a:ext cx="212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C0A73E-1001-4890-AAFC-B96FDD70D033}"/>
                    </a:ext>
                  </a:extLst>
                </p14:cNvPr>
                <p14:cNvContentPartPr/>
                <p14:nvPr/>
              </p14:nvContentPartPr>
              <p14:xfrm>
                <a:off x="4538477" y="5845987"/>
                <a:ext cx="68040" cy="48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C0A73E-1001-4890-AAFC-B96FDD70D03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34157" y="5841667"/>
                  <a:ext cx="76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3DF0C2D-E9D7-455C-AF73-B18960EDD2B9}"/>
                    </a:ext>
                  </a:extLst>
                </p14:cNvPr>
                <p14:cNvContentPartPr/>
                <p14:nvPr/>
              </p14:nvContentPartPr>
              <p14:xfrm>
                <a:off x="4646477" y="5749867"/>
                <a:ext cx="98280" cy="149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3DF0C2D-E9D7-455C-AF73-B18960EDD2B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642157" y="5745547"/>
                  <a:ext cx="106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EBE18D4-975B-43B0-B581-AA7C84B98587}"/>
                    </a:ext>
                  </a:extLst>
                </p14:cNvPr>
                <p14:cNvContentPartPr/>
                <p14:nvPr/>
              </p14:nvContentPartPr>
              <p14:xfrm>
                <a:off x="4772477" y="5825107"/>
                <a:ext cx="86040" cy="75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EBE18D4-975B-43B0-B581-AA7C84B9858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768157" y="5820787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FDE70B4-CA6F-4377-B058-2F6CC95A0390}"/>
                    </a:ext>
                  </a:extLst>
                </p14:cNvPr>
                <p14:cNvContentPartPr/>
                <p14:nvPr/>
              </p14:nvContentPartPr>
              <p14:xfrm>
                <a:off x="4907837" y="5806747"/>
                <a:ext cx="207720" cy="1022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FDE70B4-CA6F-4377-B058-2F6CC95A039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03517" y="5802427"/>
                  <a:ext cx="21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F09873F-D233-47A8-9D31-395854914F54}"/>
                    </a:ext>
                  </a:extLst>
                </p14:cNvPr>
                <p14:cNvContentPartPr/>
                <p14:nvPr/>
              </p14:nvContentPartPr>
              <p14:xfrm>
                <a:off x="5185757" y="5691547"/>
                <a:ext cx="25920" cy="2224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F09873F-D233-47A8-9D31-395854914F5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81437" y="5687227"/>
                  <a:ext cx="345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B7139CD6-313A-4076-B044-6E88982D167D}"/>
              </a:ext>
            </a:extLst>
          </p:cNvPr>
          <p:cNvGrpSpPr/>
          <p:nvPr/>
        </p:nvGrpSpPr>
        <p:grpSpPr>
          <a:xfrm>
            <a:off x="157277" y="3514627"/>
            <a:ext cx="1666440" cy="287280"/>
            <a:chOff x="157277" y="3514627"/>
            <a:chExt cx="16664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D25462E-95C6-4940-A8B5-C0BB79A74DF9}"/>
                    </a:ext>
                  </a:extLst>
                </p14:cNvPr>
                <p14:cNvContentPartPr/>
                <p14:nvPr/>
              </p14:nvContentPartPr>
              <p14:xfrm>
                <a:off x="157277" y="3669427"/>
                <a:ext cx="111600" cy="147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D25462E-95C6-4940-A8B5-C0BB79A74DF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2957" y="3665107"/>
                  <a:ext cx="12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A9FB80D-93A6-49C5-B1FE-81A04FDD2A49}"/>
                    </a:ext>
                  </a:extLst>
                </p14:cNvPr>
                <p14:cNvContentPartPr/>
                <p14:nvPr/>
              </p14:nvContentPartPr>
              <p14:xfrm>
                <a:off x="157277" y="3721987"/>
                <a:ext cx="105840" cy="61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A9FB80D-93A6-49C5-B1FE-81A04FDD2A4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52957" y="3717667"/>
                  <a:ext cx="114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C577611-874D-4AF7-83EC-0E005FE95C90}"/>
                    </a:ext>
                  </a:extLst>
                </p14:cNvPr>
                <p14:cNvContentPartPr/>
                <p14:nvPr/>
              </p14:nvContentPartPr>
              <p14:xfrm>
                <a:off x="271757" y="3613267"/>
                <a:ext cx="57960" cy="1605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C577611-874D-4AF7-83EC-0E005FE95C9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67437" y="3608947"/>
                  <a:ext cx="6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49A260D-FED5-40E0-A8CD-E7CCEE95B43A}"/>
                    </a:ext>
                  </a:extLst>
                </p14:cNvPr>
                <p14:cNvContentPartPr/>
                <p14:nvPr/>
              </p14:nvContentPartPr>
              <p14:xfrm>
                <a:off x="437717" y="3608587"/>
                <a:ext cx="133560" cy="1195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49A260D-FED5-40E0-A8CD-E7CCEE95B43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3397" y="3604267"/>
                  <a:ext cx="14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EE73322-EF35-4B04-9741-D40C9DD27D49}"/>
                    </a:ext>
                  </a:extLst>
                </p14:cNvPr>
                <p14:cNvContentPartPr/>
                <p14:nvPr/>
              </p14:nvContentPartPr>
              <p14:xfrm>
                <a:off x="493517" y="3554947"/>
                <a:ext cx="15120" cy="246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EE73322-EF35-4B04-9741-D40C9DD27D4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89197" y="3550627"/>
                  <a:ext cx="23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E7ED206-8129-4C6F-8120-C7EC4CB778E9}"/>
                    </a:ext>
                  </a:extLst>
                </p14:cNvPr>
                <p14:cNvContentPartPr/>
                <p14:nvPr/>
              </p14:nvContentPartPr>
              <p14:xfrm>
                <a:off x="595757" y="3568267"/>
                <a:ext cx="72360" cy="2070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E7ED206-8129-4C6F-8120-C7EC4CB778E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1437" y="3563947"/>
                  <a:ext cx="81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BDB78F3-8F30-4E67-9ECC-4B2C0B14483B}"/>
                    </a:ext>
                  </a:extLst>
                </p14:cNvPr>
                <p14:cNvContentPartPr/>
                <p14:nvPr/>
              </p14:nvContentPartPr>
              <p14:xfrm>
                <a:off x="695837" y="3601387"/>
                <a:ext cx="67680" cy="1087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BDB78F3-8F30-4E67-9ECC-4B2C0B14483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91517" y="3597067"/>
                  <a:ext cx="76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F9B4786-3FD9-4B3E-A631-F669C54707D9}"/>
                    </a:ext>
                  </a:extLst>
                </p14:cNvPr>
                <p14:cNvContentPartPr/>
                <p14:nvPr/>
              </p14:nvContentPartPr>
              <p14:xfrm>
                <a:off x="803477" y="3680587"/>
                <a:ext cx="11880" cy="565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F9B4786-3FD9-4B3E-A631-F669C54707D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57" y="3676267"/>
                  <a:ext cx="20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B34D90C-DB46-442B-8AA1-91EAC9460BFF}"/>
                    </a:ext>
                  </a:extLst>
                </p14:cNvPr>
                <p14:cNvContentPartPr/>
                <p14:nvPr/>
              </p14:nvContentPartPr>
              <p14:xfrm>
                <a:off x="853157" y="3560707"/>
                <a:ext cx="87120" cy="140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B34D90C-DB46-442B-8AA1-91EAC9460BF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48837" y="3556387"/>
                  <a:ext cx="95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C324DC9-BD9F-4744-889E-03D59C34F926}"/>
                    </a:ext>
                  </a:extLst>
                </p14:cNvPr>
                <p14:cNvContentPartPr/>
                <p14:nvPr/>
              </p14:nvContentPartPr>
              <p14:xfrm>
                <a:off x="970877" y="3534067"/>
                <a:ext cx="55440" cy="1922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C324DC9-BD9F-4744-889E-03D59C34F92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66557" y="3529747"/>
                  <a:ext cx="64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09AF995-1BCC-4C5C-9231-F69FC9AFB178}"/>
                    </a:ext>
                  </a:extLst>
                </p14:cNvPr>
                <p14:cNvContentPartPr/>
                <p14:nvPr/>
              </p14:nvContentPartPr>
              <p14:xfrm>
                <a:off x="1068797" y="3600307"/>
                <a:ext cx="117360" cy="504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09AF995-1BCC-4C5C-9231-F69FC9AFB17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4477" y="3595987"/>
                  <a:ext cx="12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A7A0B13-2C1E-4AB8-A3F2-530267F03C70}"/>
                    </a:ext>
                  </a:extLst>
                </p14:cNvPr>
                <p14:cNvContentPartPr/>
                <p14:nvPr/>
              </p14:nvContentPartPr>
              <p14:xfrm>
                <a:off x="1230077" y="3590227"/>
                <a:ext cx="106200" cy="84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A7A0B13-2C1E-4AB8-A3F2-530267F03C7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225757" y="3585907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BE39EA5-BA0D-49C4-97BC-C6D406A73E2A}"/>
                    </a:ext>
                  </a:extLst>
                </p14:cNvPr>
                <p14:cNvContentPartPr/>
                <p14:nvPr/>
              </p14:nvContentPartPr>
              <p14:xfrm>
                <a:off x="1356077" y="3655747"/>
                <a:ext cx="6480" cy="70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BE39EA5-BA0D-49C4-97BC-C6D406A73E2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351757" y="3651427"/>
                  <a:ext cx="15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1F0BE6C-6276-48C7-8074-DA9F2FA746AD}"/>
                    </a:ext>
                  </a:extLst>
                </p14:cNvPr>
                <p14:cNvContentPartPr/>
                <p14:nvPr/>
              </p14:nvContentPartPr>
              <p14:xfrm>
                <a:off x="1386677" y="3561427"/>
                <a:ext cx="78120" cy="1108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1F0BE6C-6276-48C7-8074-DA9F2FA746A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382357" y="3557107"/>
                  <a:ext cx="86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2B4AD0C-43A4-474B-88DF-F0C2E663E234}"/>
                    </a:ext>
                  </a:extLst>
                </p14:cNvPr>
                <p14:cNvContentPartPr/>
                <p14:nvPr/>
              </p14:nvContentPartPr>
              <p14:xfrm>
                <a:off x="1483517" y="3545947"/>
                <a:ext cx="66600" cy="120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2B4AD0C-43A4-474B-88DF-F0C2E663E23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479197" y="3541627"/>
                  <a:ext cx="75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4072EE8-A935-4595-8DC1-EE308CAD9D03}"/>
                    </a:ext>
                  </a:extLst>
                </p14:cNvPr>
                <p14:cNvContentPartPr/>
                <p14:nvPr/>
              </p14:nvContentPartPr>
              <p14:xfrm>
                <a:off x="1572437" y="3534787"/>
                <a:ext cx="52920" cy="119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4072EE8-A935-4595-8DC1-EE308CAD9D0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568117" y="3530467"/>
                  <a:ext cx="6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B6BB543-AD1A-4051-90C5-AF9B203055FF}"/>
                    </a:ext>
                  </a:extLst>
                </p14:cNvPr>
                <p14:cNvContentPartPr/>
                <p14:nvPr/>
              </p14:nvContentPartPr>
              <p14:xfrm>
                <a:off x="1658477" y="3534787"/>
                <a:ext cx="51480" cy="1080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B6BB543-AD1A-4051-90C5-AF9B203055F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654157" y="3530467"/>
                  <a:ext cx="60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8644D41-4D28-4BF7-9D56-464CD4C9A185}"/>
                    </a:ext>
                  </a:extLst>
                </p14:cNvPr>
                <p14:cNvContentPartPr/>
                <p14:nvPr/>
              </p14:nvContentPartPr>
              <p14:xfrm>
                <a:off x="1652357" y="3584107"/>
                <a:ext cx="72360" cy="9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8644D41-4D28-4BF7-9D56-464CD4C9A18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648037" y="3579787"/>
                  <a:ext cx="8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917B9C3-4742-4FBA-B012-6FD1A404CCF9}"/>
                    </a:ext>
                  </a:extLst>
                </p14:cNvPr>
                <p14:cNvContentPartPr/>
                <p14:nvPr/>
              </p14:nvContentPartPr>
              <p14:xfrm>
                <a:off x="1738397" y="3514627"/>
                <a:ext cx="85320" cy="128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917B9C3-4742-4FBA-B012-6FD1A404CCF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734077" y="3510307"/>
                  <a:ext cx="939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E56C8532-94E4-4C84-ABFB-7F9185A32645}"/>
              </a:ext>
            </a:extLst>
          </p:cNvPr>
          <p:cNvGrpSpPr/>
          <p:nvPr/>
        </p:nvGrpSpPr>
        <p:grpSpPr>
          <a:xfrm>
            <a:off x="91397" y="4024747"/>
            <a:ext cx="1580760" cy="960480"/>
            <a:chOff x="91397" y="4024747"/>
            <a:chExt cx="158076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43204A3-6AE4-4835-B6D0-64D4C172C59B}"/>
                    </a:ext>
                  </a:extLst>
                </p14:cNvPr>
                <p14:cNvContentPartPr/>
                <p14:nvPr/>
              </p14:nvContentPartPr>
              <p14:xfrm>
                <a:off x="141797" y="4079827"/>
                <a:ext cx="88200" cy="205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43204A3-6AE4-4835-B6D0-64D4C172C59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37477" y="4075507"/>
                  <a:ext cx="9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A91386B-8E37-40AC-BBFE-A892BCB413FF}"/>
                    </a:ext>
                  </a:extLst>
                </p14:cNvPr>
                <p14:cNvContentPartPr/>
                <p14:nvPr/>
              </p14:nvContentPartPr>
              <p14:xfrm>
                <a:off x="144677" y="4116907"/>
                <a:ext cx="100440" cy="7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A91386B-8E37-40AC-BBFE-A892BCB413F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40357" y="4112587"/>
                  <a:ext cx="109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B92C984-044E-4561-9305-C037C7373F71}"/>
                    </a:ext>
                  </a:extLst>
                </p14:cNvPr>
                <p14:cNvContentPartPr/>
                <p14:nvPr/>
              </p14:nvContentPartPr>
              <p14:xfrm>
                <a:off x="247997" y="4024747"/>
                <a:ext cx="69120" cy="1303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B92C984-044E-4561-9305-C037C7373F7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43677" y="4020427"/>
                  <a:ext cx="77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70A6D27-D997-405E-85E3-B2E0DDDFE463}"/>
                    </a:ext>
                  </a:extLst>
                </p14:cNvPr>
                <p14:cNvContentPartPr/>
                <p14:nvPr/>
              </p14:nvContentPartPr>
              <p14:xfrm>
                <a:off x="146477" y="4283227"/>
                <a:ext cx="12600" cy="1274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70A6D27-D997-405E-85E3-B2E0DDDFE46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2157" y="4278907"/>
                  <a:ext cx="2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7D04E44-ECC8-4E9C-8E2C-924E46396DA7}"/>
                    </a:ext>
                  </a:extLst>
                </p14:cNvPr>
                <p14:cNvContentPartPr/>
                <p14:nvPr/>
              </p14:nvContentPartPr>
              <p14:xfrm>
                <a:off x="91397" y="4258387"/>
                <a:ext cx="119160" cy="640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7D04E44-ECC8-4E9C-8E2C-924E46396DA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7077" y="4254067"/>
                  <a:ext cx="127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BEA1078-E328-47EC-8F3A-D2668B861044}"/>
                    </a:ext>
                  </a:extLst>
                </p14:cNvPr>
                <p14:cNvContentPartPr/>
                <p14:nvPr/>
              </p14:nvContentPartPr>
              <p14:xfrm>
                <a:off x="245837" y="4206547"/>
                <a:ext cx="64440" cy="1612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BEA1078-E328-47EC-8F3A-D2668B86104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41517" y="4202227"/>
                  <a:ext cx="73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4E09AF2-A68B-4186-A5F3-036B4C17718B}"/>
                    </a:ext>
                  </a:extLst>
                </p14:cNvPr>
                <p14:cNvContentPartPr/>
                <p14:nvPr/>
              </p14:nvContentPartPr>
              <p14:xfrm>
                <a:off x="340157" y="4218427"/>
                <a:ext cx="59400" cy="968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4E09AF2-A68B-4186-A5F3-036B4C17718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35837" y="4214107"/>
                  <a:ext cx="68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BAB408C-9209-4040-9DBF-C1709CE7AFF6}"/>
                    </a:ext>
                  </a:extLst>
                </p14:cNvPr>
                <p14:cNvContentPartPr/>
                <p14:nvPr/>
              </p14:nvContentPartPr>
              <p14:xfrm>
                <a:off x="329357" y="4230667"/>
                <a:ext cx="88920" cy="77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BAB408C-9209-4040-9DBF-C1709CE7AFF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25037" y="4226347"/>
                  <a:ext cx="97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C1C1C52-CA2B-4914-92F6-26D51CA4FF3B}"/>
                    </a:ext>
                  </a:extLst>
                </p14:cNvPr>
                <p14:cNvContentPartPr/>
                <p14:nvPr/>
              </p14:nvContentPartPr>
              <p14:xfrm>
                <a:off x="476597" y="4187467"/>
                <a:ext cx="82800" cy="745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C1C1C52-CA2B-4914-92F6-26D51CA4FF3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2277" y="4183147"/>
                  <a:ext cx="91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A1A33D-BD02-4084-981C-60D31E065ECB}"/>
                    </a:ext>
                  </a:extLst>
                </p14:cNvPr>
                <p14:cNvContentPartPr/>
                <p14:nvPr/>
              </p14:nvContentPartPr>
              <p14:xfrm>
                <a:off x="476597" y="4286467"/>
                <a:ext cx="88560" cy="10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A1A33D-BD02-4084-981C-60D31E065EC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2277" y="4282147"/>
                  <a:ext cx="972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86CA5F5-017C-42A7-A11A-D400D4809BAE}"/>
                    </a:ext>
                  </a:extLst>
                </p14:cNvPr>
                <p14:cNvContentPartPr/>
                <p14:nvPr/>
              </p14:nvContentPartPr>
              <p14:xfrm>
                <a:off x="596837" y="4164067"/>
                <a:ext cx="78840" cy="990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86CA5F5-017C-42A7-A11A-D400D4809BA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92517" y="4159747"/>
                  <a:ext cx="87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A973523-1C99-4714-A254-1C2A3A1878F2}"/>
                    </a:ext>
                  </a:extLst>
                </p14:cNvPr>
                <p14:cNvContentPartPr/>
                <p14:nvPr/>
              </p14:nvContentPartPr>
              <p14:xfrm>
                <a:off x="705197" y="4169467"/>
                <a:ext cx="63360" cy="709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A973523-1C99-4714-A254-1C2A3A1878F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00877" y="4165147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D09BB3F-319A-4A2B-883E-6C55DAA63057}"/>
                    </a:ext>
                  </a:extLst>
                </p14:cNvPr>
                <p14:cNvContentPartPr/>
                <p14:nvPr/>
              </p14:nvContentPartPr>
              <p14:xfrm>
                <a:off x="809597" y="4244707"/>
                <a:ext cx="2520" cy="61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D09BB3F-319A-4A2B-883E-6C55DAA6305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5277" y="4240387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CBFB6E5-EA6D-4E4A-AD91-BA1B8E8B259F}"/>
                    </a:ext>
                  </a:extLst>
                </p14:cNvPr>
                <p14:cNvContentPartPr/>
                <p14:nvPr/>
              </p14:nvContentPartPr>
              <p14:xfrm>
                <a:off x="851357" y="4162987"/>
                <a:ext cx="52200" cy="644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CBFB6E5-EA6D-4E4A-AD91-BA1B8E8B259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7037" y="4158667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6668F9A-5CEA-4582-ACFB-E03C7D8DA0C5}"/>
                    </a:ext>
                  </a:extLst>
                </p14:cNvPr>
                <p14:cNvContentPartPr/>
                <p14:nvPr/>
              </p14:nvContentPartPr>
              <p14:xfrm>
                <a:off x="912557" y="4162267"/>
                <a:ext cx="82800" cy="62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6668F9A-5CEA-4582-ACFB-E03C7D8DA0C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08237" y="4157947"/>
                  <a:ext cx="91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49638D0-599F-4C50-8442-F8CA94091947}"/>
                    </a:ext>
                  </a:extLst>
                </p14:cNvPr>
                <p14:cNvContentPartPr/>
                <p14:nvPr/>
              </p14:nvContentPartPr>
              <p14:xfrm>
                <a:off x="1003997" y="4150387"/>
                <a:ext cx="78840" cy="60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49638D0-599F-4C50-8442-F8CA9409194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99677" y="4146067"/>
                  <a:ext cx="87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87A4E97-9064-43AD-95C1-6D71DF4412CA}"/>
                    </a:ext>
                  </a:extLst>
                </p14:cNvPr>
                <p14:cNvContentPartPr/>
                <p14:nvPr/>
              </p14:nvContentPartPr>
              <p14:xfrm>
                <a:off x="1097237" y="4089907"/>
                <a:ext cx="80640" cy="177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87A4E97-9064-43AD-95C1-6D71DF4412C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2917" y="4085587"/>
                  <a:ext cx="89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55E96EF-7CD5-491E-8658-95CE7A7CDEA1}"/>
                    </a:ext>
                  </a:extLst>
                </p14:cNvPr>
                <p14:cNvContentPartPr/>
                <p14:nvPr/>
              </p14:nvContentPartPr>
              <p14:xfrm>
                <a:off x="155477" y="4550707"/>
                <a:ext cx="113400" cy="183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55E96EF-7CD5-491E-8658-95CE7A7CDEA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51157" y="4546387"/>
                  <a:ext cx="122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31E7DBF-D1EF-4CBA-A2B7-6894F9D40D33}"/>
                    </a:ext>
                  </a:extLst>
                </p14:cNvPr>
                <p14:cNvContentPartPr/>
                <p14:nvPr/>
              </p14:nvContentPartPr>
              <p14:xfrm>
                <a:off x="174197" y="4593907"/>
                <a:ext cx="110520" cy="2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31E7DBF-D1EF-4CBA-A2B7-6894F9D40D3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69877" y="4589587"/>
                  <a:ext cx="119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2FD6890-A750-40D5-9F2B-C1F46F114B40}"/>
                    </a:ext>
                  </a:extLst>
                </p14:cNvPr>
                <p14:cNvContentPartPr/>
                <p14:nvPr/>
              </p14:nvContentPartPr>
              <p14:xfrm>
                <a:off x="352397" y="4489867"/>
                <a:ext cx="87480" cy="1227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2FD6890-A750-40D5-9F2B-C1F46F114B4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48077" y="4485547"/>
                  <a:ext cx="96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1B562D2-CB6E-4A77-9A4E-C0663A07C4FE}"/>
                    </a:ext>
                  </a:extLst>
                </p14:cNvPr>
                <p14:cNvContentPartPr/>
                <p14:nvPr/>
              </p14:nvContentPartPr>
              <p14:xfrm>
                <a:off x="526997" y="4531267"/>
                <a:ext cx="70200" cy="3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1B562D2-CB6E-4A77-9A4E-C0663A07C4F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22677" y="4526947"/>
                  <a:ext cx="78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9AC80A3-E303-4302-9B00-55EF799BEFA1}"/>
                    </a:ext>
                  </a:extLst>
                </p14:cNvPr>
                <p14:cNvContentPartPr/>
                <p14:nvPr/>
              </p14:nvContentPartPr>
              <p14:xfrm>
                <a:off x="670277" y="4487707"/>
                <a:ext cx="63360" cy="572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9AC80A3-E303-4302-9B00-55EF799BEFA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65957" y="4483387"/>
                  <a:ext cx="72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EF2994F-B8F1-4DEB-A1D9-8245D583BE17}"/>
                    </a:ext>
                  </a:extLst>
                </p14:cNvPr>
                <p14:cNvContentPartPr/>
                <p14:nvPr/>
              </p14:nvContentPartPr>
              <p14:xfrm>
                <a:off x="746237" y="4554667"/>
                <a:ext cx="12600" cy="396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EF2994F-B8F1-4DEB-A1D9-8245D583BE1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41917" y="4550347"/>
                  <a:ext cx="21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BBC2F52-7D0B-4175-80A2-3FE8AADEC83D}"/>
                    </a:ext>
                  </a:extLst>
                </p14:cNvPr>
                <p14:cNvContentPartPr/>
                <p14:nvPr/>
              </p14:nvContentPartPr>
              <p14:xfrm>
                <a:off x="815357" y="4457467"/>
                <a:ext cx="50760" cy="74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BBC2F52-7D0B-4175-80A2-3FE8AADEC83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11037" y="4453147"/>
                  <a:ext cx="59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9228BF4-FAA2-4778-8D01-F4194CE7AC8C}"/>
                    </a:ext>
                  </a:extLst>
                </p14:cNvPr>
                <p14:cNvContentPartPr/>
                <p14:nvPr/>
              </p14:nvContentPartPr>
              <p14:xfrm>
                <a:off x="915797" y="4434427"/>
                <a:ext cx="53280" cy="824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9228BF4-FAA2-4778-8D01-F4194CE7AC8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11477" y="4430107"/>
                  <a:ext cx="61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695F788-A1F8-496B-AF2E-51EF04EEA542}"/>
                    </a:ext>
                  </a:extLst>
                </p14:cNvPr>
                <p14:cNvContentPartPr/>
                <p14:nvPr/>
              </p14:nvContentPartPr>
              <p14:xfrm>
                <a:off x="1011917" y="4427947"/>
                <a:ext cx="54720" cy="975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695F788-A1F8-496B-AF2E-51EF04EEA54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07597" y="4423627"/>
                  <a:ext cx="63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A2E7972-8708-4B08-A47F-B6280BCBB90F}"/>
                    </a:ext>
                  </a:extLst>
                </p14:cNvPr>
                <p14:cNvContentPartPr/>
                <p14:nvPr/>
              </p14:nvContentPartPr>
              <p14:xfrm>
                <a:off x="1090397" y="4400947"/>
                <a:ext cx="79560" cy="1180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A2E7972-8708-4B08-A47F-B6280BCBB90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86077" y="4396627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146A121-DB6B-412C-81E2-BD6859DD3B7A}"/>
                    </a:ext>
                  </a:extLst>
                </p14:cNvPr>
                <p14:cNvContentPartPr/>
                <p14:nvPr/>
              </p14:nvContentPartPr>
              <p14:xfrm>
                <a:off x="1097237" y="4465387"/>
                <a:ext cx="63720" cy="3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146A121-DB6B-412C-81E2-BD6859DD3B7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92917" y="4461067"/>
                  <a:ext cx="72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E143396-9722-4D4E-8292-50E66A2394A1}"/>
                    </a:ext>
                  </a:extLst>
                </p14:cNvPr>
                <p14:cNvContentPartPr/>
                <p14:nvPr/>
              </p14:nvContentPartPr>
              <p14:xfrm>
                <a:off x="1190837" y="4412107"/>
                <a:ext cx="101520" cy="1148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E143396-9722-4D4E-8292-50E66A2394A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86517" y="4407787"/>
                  <a:ext cx="110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8BA6B7D-7AE8-4220-AE42-C4A7920256BC}"/>
                    </a:ext>
                  </a:extLst>
                </p14:cNvPr>
                <p14:cNvContentPartPr/>
                <p14:nvPr/>
              </p14:nvContentPartPr>
              <p14:xfrm>
                <a:off x="136037" y="4829347"/>
                <a:ext cx="128880" cy="25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8BA6B7D-7AE8-4220-AE42-C4A7920256B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31717" y="4825027"/>
                  <a:ext cx="137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DA6C9EF-2697-44FC-AA3A-98BFF4CEFC81}"/>
                    </a:ext>
                  </a:extLst>
                </p14:cNvPr>
                <p14:cNvContentPartPr/>
                <p14:nvPr/>
              </p14:nvContentPartPr>
              <p14:xfrm>
                <a:off x="147197" y="4861747"/>
                <a:ext cx="114120" cy="25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DA6C9EF-2697-44FC-AA3A-98BFF4CEFC8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42877" y="4857427"/>
                  <a:ext cx="12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E5D2950-001E-44A2-9691-54094535EA51}"/>
                    </a:ext>
                  </a:extLst>
                </p14:cNvPr>
                <p14:cNvContentPartPr/>
                <p14:nvPr/>
              </p14:nvContentPartPr>
              <p14:xfrm>
                <a:off x="340877" y="4765627"/>
                <a:ext cx="64440" cy="89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E5D2950-001E-44A2-9691-54094535EA5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36557" y="4761307"/>
                  <a:ext cx="7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5F53BEF-7696-4D4D-8A95-09DF8400A8FE}"/>
                    </a:ext>
                  </a:extLst>
                </p14:cNvPr>
                <p14:cNvContentPartPr/>
                <p14:nvPr/>
              </p14:nvContentPartPr>
              <p14:xfrm>
                <a:off x="448517" y="4820347"/>
                <a:ext cx="2520" cy="62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5F53BEF-7696-4D4D-8A95-09DF8400A8F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44197" y="4816027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510BF81-832A-4346-B4F1-16990B2AD974}"/>
                    </a:ext>
                  </a:extLst>
                </p14:cNvPr>
                <p14:cNvContentPartPr/>
                <p14:nvPr/>
              </p14:nvContentPartPr>
              <p14:xfrm>
                <a:off x="511517" y="4752307"/>
                <a:ext cx="41040" cy="619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510BF81-832A-4346-B4F1-16990B2AD97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7197" y="4747987"/>
                  <a:ext cx="4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F7BE9E9-A6A0-4543-A425-369F9A901E2C}"/>
                    </a:ext>
                  </a:extLst>
                </p14:cNvPr>
                <p14:cNvContentPartPr/>
                <p14:nvPr/>
              </p14:nvContentPartPr>
              <p14:xfrm>
                <a:off x="578837" y="4741507"/>
                <a:ext cx="73800" cy="853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F7BE9E9-A6A0-4543-A425-369F9A901E2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74517" y="4737187"/>
                  <a:ext cx="82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652E518-6D7B-4356-A3D0-F313D4FDC22E}"/>
                    </a:ext>
                  </a:extLst>
                </p14:cNvPr>
                <p14:cNvContentPartPr/>
                <p14:nvPr/>
              </p14:nvContentPartPr>
              <p14:xfrm>
                <a:off x="713837" y="4704787"/>
                <a:ext cx="44280" cy="95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652E518-6D7B-4356-A3D0-F313D4FDC22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09517" y="4700467"/>
                  <a:ext cx="5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8353E71-0FF9-4787-909C-BA58227ADFE5}"/>
                    </a:ext>
                  </a:extLst>
                </p14:cNvPr>
                <p14:cNvContentPartPr/>
                <p14:nvPr/>
              </p14:nvContentPartPr>
              <p14:xfrm>
                <a:off x="800957" y="4706227"/>
                <a:ext cx="71640" cy="1029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8353E71-0FF9-4787-909C-BA58227ADFE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96637" y="4701907"/>
                  <a:ext cx="80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4230E98-9180-4577-8B84-3A8EF3174651}"/>
                    </a:ext>
                  </a:extLst>
                </p14:cNvPr>
                <p14:cNvContentPartPr/>
                <p14:nvPr/>
              </p14:nvContentPartPr>
              <p14:xfrm>
                <a:off x="920477" y="4703347"/>
                <a:ext cx="66240" cy="1080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4230E98-9180-4577-8B84-3A8EF317465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16157" y="4699027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46D699D-9CE8-40CC-8381-E6F2C6A3CB4C}"/>
                    </a:ext>
                  </a:extLst>
                </p14:cNvPr>
                <p14:cNvContentPartPr/>
                <p14:nvPr/>
              </p14:nvContentPartPr>
              <p14:xfrm>
                <a:off x="1035317" y="4745827"/>
                <a:ext cx="79560" cy="25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46D699D-9CE8-40CC-8381-E6F2C6A3CB4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30997" y="4741507"/>
                  <a:ext cx="88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8F1C319-C5F4-4603-BB19-7E934C58501A}"/>
                    </a:ext>
                  </a:extLst>
                </p14:cNvPr>
                <p14:cNvContentPartPr/>
                <p14:nvPr/>
              </p14:nvContentPartPr>
              <p14:xfrm>
                <a:off x="1032797" y="4776787"/>
                <a:ext cx="78840" cy="32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8F1C319-C5F4-4603-BB19-7E934C58501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28477" y="4772467"/>
                  <a:ext cx="87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CF8CB0D-D253-4F8C-B636-C2C0BA2B5497}"/>
                    </a:ext>
                  </a:extLst>
                </p14:cNvPr>
                <p14:cNvContentPartPr/>
                <p14:nvPr/>
              </p14:nvContentPartPr>
              <p14:xfrm>
                <a:off x="1013717" y="4700827"/>
                <a:ext cx="99720" cy="43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CF8CB0D-D253-4F8C-B636-C2C0BA2B549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09397" y="4696507"/>
                  <a:ext cx="108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66A48EB-1072-4236-BF49-1A85FC399F9B}"/>
                    </a:ext>
                  </a:extLst>
                </p14:cNvPr>
                <p14:cNvContentPartPr/>
                <p14:nvPr/>
              </p14:nvContentPartPr>
              <p14:xfrm>
                <a:off x="1007237" y="4778227"/>
                <a:ext cx="100440" cy="223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66A48EB-1072-4236-BF49-1A85FC399F9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02917" y="4773907"/>
                  <a:ext cx="10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442BA3D-CB46-4A10-ABEB-1750F2607E4F}"/>
                    </a:ext>
                  </a:extLst>
                </p14:cNvPr>
                <p14:cNvContentPartPr/>
                <p14:nvPr/>
              </p14:nvContentPartPr>
              <p14:xfrm>
                <a:off x="1164917" y="4683907"/>
                <a:ext cx="85680" cy="846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442BA3D-CB46-4A10-ABEB-1750F2607E4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160597" y="4679587"/>
                  <a:ext cx="94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E32B712-6C7C-446D-8D0E-0E9573A7E1FD}"/>
                    </a:ext>
                  </a:extLst>
                </p14:cNvPr>
                <p14:cNvContentPartPr/>
                <p14:nvPr/>
              </p14:nvContentPartPr>
              <p14:xfrm>
                <a:off x="1259237" y="4745827"/>
                <a:ext cx="12600" cy="784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E32B712-6C7C-446D-8D0E-0E9573A7E1F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254917" y="4741507"/>
                  <a:ext cx="2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B838144-DB71-407B-98EF-9DAC33210271}"/>
                    </a:ext>
                  </a:extLst>
                </p14:cNvPr>
                <p14:cNvContentPartPr/>
                <p14:nvPr/>
              </p14:nvContentPartPr>
              <p14:xfrm>
                <a:off x="1336637" y="4666267"/>
                <a:ext cx="75240" cy="1080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B838144-DB71-407B-98EF-9DAC3321027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332317" y="4661947"/>
                  <a:ext cx="83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232B561-6179-4EF9-958C-D1E90E868299}"/>
                    </a:ext>
                  </a:extLst>
                </p14:cNvPr>
                <p14:cNvContentPartPr/>
                <p14:nvPr/>
              </p14:nvContentPartPr>
              <p14:xfrm>
                <a:off x="1476317" y="4642507"/>
                <a:ext cx="56160" cy="1044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232B561-6179-4EF9-958C-D1E90E86829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471997" y="4638187"/>
                  <a:ext cx="6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23DF181-53E8-4596-9516-95B554D3396E}"/>
                    </a:ext>
                  </a:extLst>
                </p14:cNvPr>
                <p14:cNvContentPartPr/>
                <p14:nvPr/>
              </p14:nvContentPartPr>
              <p14:xfrm>
                <a:off x="1427717" y="4608307"/>
                <a:ext cx="60120" cy="788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23DF181-53E8-4596-9516-95B554D339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423397" y="4603987"/>
                  <a:ext cx="68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22E7659-4AB5-4302-A6E3-77897ECA814E}"/>
                    </a:ext>
                  </a:extLst>
                </p14:cNvPr>
                <p14:cNvContentPartPr/>
                <p14:nvPr/>
              </p14:nvContentPartPr>
              <p14:xfrm>
                <a:off x="1509437" y="4713787"/>
                <a:ext cx="77760" cy="536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22E7659-4AB5-4302-A6E3-77897ECA814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505117" y="4709467"/>
                  <a:ext cx="86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3457DFA-66C1-421C-AFA2-8C47267C6C6F}"/>
                    </a:ext>
                  </a:extLst>
                </p14:cNvPr>
                <p14:cNvContentPartPr/>
                <p14:nvPr/>
              </p14:nvContentPartPr>
              <p14:xfrm>
                <a:off x="1050797" y="4845187"/>
                <a:ext cx="621360" cy="658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3457DFA-66C1-421C-AFA2-8C47267C6C6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46477" y="4840867"/>
                  <a:ext cx="630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F6B24B7-1308-4364-B899-D8F03D5902D3}"/>
                    </a:ext>
                  </a:extLst>
                </p14:cNvPr>
                <p14:cNvContentPartPr/>
                <p14:nvPr/>
              </p14:nvContentPartPr>
              <p14:xfrm>
                <a:off x="1123877" y="4894507"/>
                <a:ext cx="489960" cy="907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F6B24B7-1308-4364-B899-D8F03D5902D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19557" y="4890187"/>
                  <a:ext cx="498600" cy="9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2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F9D163A2-D404-48C5-B21E-356690D5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1" y="788195"/>
            <a:ext cx="5773271" cy="543261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94DB829-015E-41F1-8E55-E4BD64272A92}"/>
              </a:ext>
            </a:extLst>
          </p:cNvPr>
          <p:cNvGrpSpPr/>
          <p:nvPr/>
        </p:nvGrpSpPr>
        <p:grpSpPr>
          <a:xfrm>
            <a:off x="212357" y="49987"/>
            <a:ext cx="2594520" cy="260640"/>
            <a:chOff x="212357" y="49987"/>
            <a:chExt cx="25945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453DDB-286B-427B-BD72-219660FB6D0F}"/>
                    </a:ext>
                  </a:extLst>
                </p14:cNvPr>
                <p14:cNvContentPartPr/>
                <p14:nvPr/>
              </p14:nvContentPartPr>
              <p14:xfrm>
                <a:off x="295877" y="128827"/>
                <a:ext cx="14040" cy="106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453DDB-286B-427B-BD72-219660FB6D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557" y="124507"/>
                  <a:ext cx="2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EF5C83A-2551-4984-8478-D2E9A59D59D9}"/>
                    </a:ext>
                  </a:extLst>
                </p14:cNvPr>
                <p14:cNvContentPartPr/>
                <p14:nvPr/>
              </p14:nvContentPartPr>
              <p14:xfrm>
                <a:off x="212357" y="98587"/>
                <a:ext cx="172440" cy="1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EF5C83A-2551-4984-8478-D2E9A59D59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037" y="94267"/>
                  <a:ext cx="181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FFB6B7-BD1A-4A9B-9DF3-A6B81A395007}"/>
                    </a:ext>
                  </a:extLst>
                </p14:cNvPr>
                <p14:cNvContentPartPr/>
                <p14:nvPr/>
              </p14:nvContentPartPr>
              <p14:xfrm>
                <a:off x="362837" y="170947"/>
                <a:ext cx="90720" cy="55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FFB6B7-BD1A-4A9B-9DF3-A6B81A3950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517" y="166627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EF1D12-625A-4C53-B010-907024D56D00}"/>
                    </a:ext>
                  </a:extLst>
                </p14:cNvPr>
                <p14:cNvContentPartPr/>
                <p14:nvPr/>
              </p14:nvContentPartPr>
              <p14:xfrm>
                <a:off x="497117" y="94987"/>
                <a:ext cx="53280" cy="129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EF1D12-625A-4C53-B010-907024D56D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797" y="90667"/>
                  <a:ext cx="61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37EA6A-BE93-4A02-8823-4BE23F8B067C}"/>
                    </a:ext>
                  </a:extLst>
                </p14:cNvPr>
                <p14:cNvContentPartPr/>
                <p14:nvPr/>
              </p14:nvContentPartPr>
              <p14:xfrm>
                <a:off x="582077" y="86707"/>
                <a:ext cx="290160" cy="122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37EA6A-BE93-4A02-8823-4BE23F8B06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757" y="82387"/>
                  <a:ext cx="298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BB3970-9DDE-485F-9C90-5ACA19C2183A}"/>
                    </a:ext>
                  </a:extLst>
                </p14:cNvPr>
                <p14:cNvContentPartPr/>
                <p14:nvPr/>
              </p14:nvContentPartPr>
              <p14:xfrm>
                <a:off x="981677" y="120907"/>
                <a:ext cx="264240" cy="93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BB3970-9DDE-485F-9C90-5ACA19C218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7357" y="116587"/>
                  <a:ext cx="27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3AF933-9E5E-44BD-B54A-A8DEB04F2F9D}"/>
                    </a:ext>
                  </a:extLst>
                </p14:cNvPr>
                <p14:cNvContentPartPr/>
                <p14:nvPr/>
              </p14:nvContentPartPr>
              <p14:xfrm>
                <a:off x="990317" y="141787"/>
                <a:ext cx="49680" cy="1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3AF933-9E5E-44BD-B54A-A8DEB04F2F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5997" y="137467"/>
                  <a:ext cx="58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EEF7D0-7870-484C-8560-F39A4C6FE4EC}"/>
                    </a:ext>
                  </a:extLst>
                </p14:cNvPr>
                <p14:cNvContentPartPr/>
                <p14:nvPr/>
              </p14:nvContentPartPr>
              <p14:xfrm>
                <a:off x="1407917" y="68707"/>
                <a:ext cx="109800" cy="126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EEF7D0-7870-484C-8560-F39A4C6FE4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597" y="64387"/>
                  <a:ext cx="118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C3E4094-9886-42A1-93B1-AE705439A78B}"/>
                    </a:ext>
                  </a:extLst>
                </p14:cNvPr>
                <p14:cNvContentPartPr/>
                <p14:nvPr/>
              </p14:nvContentPartPr>
              <p14:xfrm>
                <a:off x="1502597" y="144307"/>
                <a:ext cx="332280" cy="67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C3E4094-9886-42A1-93B1-AE705439A7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98277" y="139987"/>
                  <a:ext cx="340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9CCA07B-9552-4970-967B-306D0B15FC7D}"/>
                    </a:ext>
                  </a:extLst>
                </p14:cNvPr>
                <p14:cNvContentPartPr/>
                <p14:nvPr/>
              </p14:nvContentPartPr>
              <p14:xfrm>
                <a:off x="1836677" y="84907"/>
                <a:ext cx="166320" cy="109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9CCA07B-9552-4970-967B-306D0B15FC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2357" y="80587"/>
                  <a:ext cx="17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FC172CB-3D9F-47EA-8197-B265A43A812C}"/>
                    </a:ext>
                  </a:extLst>
                </p14:cNvPr>
                <p14:cNvContentPartPr/>
                <p14:nvPr/>
              </p14:nvContentPartPr>
              <p14:xfrm>
                <a:off x="2017037" y="135667"/>
                <a:ext cx="200520" cy="57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FC172CB-3D9F-47EA-8197-B265A43A81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12717" y="131347"/>
                  <a:ext cx="20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E4B59A-95C3-4557-8A45-4217532846D4}"/>
                    </a:ext>
                  </a:extLst>
                </p14:cNvPr>
                <p14:cNvContentPartPr/>
                <p14:nvPr/>
              </p14:nvContentPartPr>
              <p14:xfrm>
                <a:off x="2225117" y="70507"/>
                <a:ext cx="146160" cy="132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E4B59A-95C3-4557-8A45-4217532846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20797" y="66187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546C264-28DA-43ED-B5B5-2606CD0E61C4}"/>
                    </a:ext>
                  </a:extLst>
                </p14:cNvPr>
                <p14:cNvContentPartPr/>
                <p14:nvPr/>
              </p14:nvContentPartPr>
              <p14:xfrm>
                <a:off x="2364437" y="66547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546C264-28DA-43ED-B5B5-2606CD0E61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60117" y="62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F6BBAA-6315-427A-927D-8F421D695AFF}"/>
                    </a:ext>
                  </a:extLst>
                </p14:cNvPr>
                <p14:cNvContentPartPr/>
                <p14:nvPr/>
              </p14:nvContentPartPr>
              <p14:xfrm>
                <a:off x="2385677" y="64747"/>
                <a:ext cx="31824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F6BBAA-6315-427A-927D-8F421D695A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81357" y="60427"/>
                  <a:ext cx="326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CB4C4E-EAC4-438A-9BF9-CB01964214FC}"/>
                    </a:ext>
                  </a:extLst>
                </p14:cNvPr>
                <p14:cNvContentPartPr/>
                <p14:nvPr/>
              </p14:nvContentPartPr>
              <p14:xfrm>
                <a:off x="2797877" y="49987"/>
                <a:ext cx="9000" cy="83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CB4C4E-EAC4-438A-9BF9-CB01964214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3557" y="45667"/>
                  <a:ext cx="17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7B4872-CBD2-43E8-A504-8CB8D78D2B56}"/>
                    </a:ext>
                  </a:extLst>
                </p14:cNvPr>
                <p14:cNvContentPartPr/>
                <p14:nvPr/>
              </p14:nvContentPartPr>
              <p14:xfrm>
                <a:off x="2791037" y="217747"/>
                <a:ext cx="4320" cy="11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7B4872-CBD2-43E8-A504-8CB8D78D2B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86717" y="213427"/>
                  <a:ext cx="129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D7D81D9-8D96-42CE-9DC2-C32D5E6A01B4}"/>
                  </a:ext>
                </a:extLst>
              </p14:cNvPr>
              <p14:cNvContentPartPr/>
              <p14:nvPr/>
            </p14:nvContentPartPr>
            <p14:xfrm>
              <a:off x="669557" y="1271467"/>
              <a:ext cx="122040" cy="2109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D7D81D9-8D96-42CE-9DC2-C32D5E6A01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5237" y="1267147"/>
                <a:ext cx="130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BA1482B-151F-478B-AB12-EBFDB6C35B66}"/>
                  </a:ext>
                </a:extLst>
              </p14:cNvPr>
              <p14:cNvContentPartPr/>
              <p14:nvPr/>
            </p14:nvContentPartPr>
            <p14:xfrm>
              <a:off x="420437" y="5431267"/>
              <a:ext cx="402480" cy="192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BA1482B-151F-478B-AB12-EBFDB6C35B6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6117" y="5426947"/>
                <a:ext cx="411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04D596D-62CC-402A-801C-AB7990386B23}"/>
                  </a:ext>
                </a:extLst>
              </p14:cNvPr>
              <p14:cNvContentPartPr/>
              <p14:nvPr/>
            </p14:nvContentPartPr>
            <p14:xfrm>
              <a:off x="871157" y="1254547"/>
              <a:ext cx="136800" cy="230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04D596D-62CC-402A-801C-AB7990386B2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837" y="1250227"/>
                <a:ext cx="1454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8A6606F-B568-4DEC-94BA-47154B23B91B}"/>
                  </a:ext>
                </a:extLst>
              </p14:cNvPr>
              <p14:cNvContentPartPr/>
              <p14:nvPr/>
            </p14:nvContentPartPr>
            <p14:xfrm>
              <a:off x="860357" y="5424067"/>
              <a:ext cx="473040" cy="188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8A6606F-B568-4DEC-94BA-47154B23B9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6037" y="5419747"/>
                <a:ext cx="481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21F6E8F-28FD-4997-AB5A-096E59B9AEE4}"/>
                  </a:ext>
                </a:extLst>
              </p14:cNvPr>
              <p14:cNvContentPartPr/>
              <p14:nvPr/>
            </p14:nvContentPartPr>
            <p14:xfrm>
              <a:off x="423677" y="3008467"/>
              <a:ext cx="408600" cy="207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21F6E8F-28FD-4997-AB5A-096E59B9AE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9357" y="3004147"/>
                <a:ext cx="41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8630EE8-C588-461C-A45B-A172E08DF1E7}"/>
                  </a:ext>
                </a:extLst>
              </p14:cNvPr>
              <p14:cNvContentPartPr/>
              <p14:nvPr/>
            </p14:nvContentPartPr>
            <p14:xfrm>
              <a:off x="819317" y="2972827"/>
              <a:ext cx="527400" cy="233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8630EE8-C588-461C-A45B-A172E08DF1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4997" y="2968507"/>
                <a:ext cx="53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B058855-D91E-4884-B1AA-494D160FD960}"/>
                  </a:ext>
                </a:extLst>
              </p14:cNvPr>
              <p14:cNvContentPartPr/>
              <p14:nvPr/>
            </p14:nvContentPartPr>
            <p14:xfrm>
              <a:off x="500357" y="4265587"/>
              <a:ext cx="332280" cy="25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B058855-D91E-4884-B1AA-494D160FD96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6037" y="4261267"/>
                <a:ext cx="340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5466E38-A78E-4A28-8560-201B63214E68}"/>
                  </a:ext>
                </a:extLst>
              </p14:cNvPr>
              <p14:cNvContentPartPr/>
              <p14:nvPr/>
            </p14:nvContentPartPr>
            <p14:xfrm>
              <a:off x="3287117" y="1275067"/>
              <a:ext cx="234000" cy="174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5466E38-A78E-4A28-8560-201B63214E6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82797" y="1270747"/>
                <a:ext cx="24264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2D906FC-0DAE-4B03-B094-14BCDA41C662}"/>
              </a:ext>
            </a:extLst>
          </p:cNvPr>
          <p:cNvGrpSpPr/>
          <p:nvPr/>
        </p:nvGrpSpPr>
        <p:grpSpPr>
          <a:xfrm>
            <a:off x="3326717" y="4096747"/>
            <a:ext cx="444600" cy="199800"/>
            <a:chOff x="3326717" y="4096747"/>
            <a:chExt cx="4446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7D5019-A8DA-48FD-9C2C-F5CAC2FFD2AB}"/>
                    </a:ext>
                  </a:extLst>
                </p14:cNvPr>
                <p14:cNvContentPartPr/>
                <p14:nvPr/>
              </p14:nvContentPartPr>
              <p14:xfrm>
                <a:off x="3424277" y="4260907"/>
                <a:ext cx="2844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7D5019-A8DA-48FD-9C2C-F5CAC2FFD2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19957" y="4256587"/>
                  <a:ext cx="37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551B0D-54D6-4322-A040-5DAE858B8BE5}"/>
                    </a:ext>
                  </a:extLst>
                </p14:cNvPr>
                <p14:cNvContentPartPr/>
                <p14:nvPr/>
              </p14:nvContentPartPr>
              <p14:xfrm>
                <a:off x="3326717" y="4096747"/>
                <a:ext cx="444600" cy="199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551B0D-54D6-4322-A040-5DAE858B8B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2397" y="4092427"/>
                  <a:ext cx="4532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DFB7D62-4636-4DB0-8A9A-90774D7AF7CF}"/>
              </a:ext>
            </a:extLst>
          </p:cNvPr>
          <p:cNvGrpSpPr/>
          <p:nvPr/>
        </p:nvGrpSpPr>
        <p:grpSpPr>
          <a:xfrm>
            <a:off x="453557" y="2199547"/>
            <a:ext cx="924120" cy="204120"/>
            <a:chOff x="453557" y="2199547"/>
            <a:chExt cx="9241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328A69-1B29-4968-B14C-0DC423F4CCD2}"/>
                    </a:ext>
                  </a:extLst>
                </p14:cNvPr>
                <p14:cNvContentPartPr/>
                <p14:nvPr/>
              </p14:nvContentPartPr>
              <p14:xfrm>
                <a:off x="453557" y="2356147"/>
                <a:ext cx="199800" cy="27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328A69-1B29-4968-B14C-0DC423F4CC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9237" y="2351827"/>
                  <a:ext cx="20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D9B5607-9DAE-4DC2-A956-362B4C81D388}"/>
                    </a:ext>
                  </a:extLst>
                </p14:cNvPr>
                <p14:cNvContentPartPr/>
                <p14:nvPr/>
              </p14:nvContentPartPr>
              <p14:xfrm>
                <a:off x="840557" y="2199547"/>
                <a:ext cx="537120" cy="204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D9B5607-9DAE-4DC2-A956-362B4C81D3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6237" y="2195227"/>
                  <a:ext cx="54576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78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BA98AF3-9C07-4F62-8266-3919EA34B596}"/>
              </a:ext>
            </a:extLst>
          </p:cNvPr>
          <p:cNvGrpSpPr/>
          <p:nvPr/>
        </p:nvGrpSpPr>
        <p:grpSpPr>
          <a:xfrm>
            <a:off x="133157" y="100027"/>
            <a:ext cx="214920" cy="236520"/>
            <a:chOff x="133157" y="100027"/>
            <a:chExt cx="2149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DB53896-D139-424E-8639-A56B6247FB1E}"/>
                    </a:ext>
                  </a:extLst>
                </p14:cNvPr>
                <p14:cNvContentPartPr/>
                <p14:nvPr/>
              </p14:nvContentPartPr>
              <p14:xfrm>
                <a:off x="133157" y="130987"/>
                <a:ext cx="109800" cy="160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DB53896-D139-424E-8639-A56B6247FB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837" y="126667"/>
                  <a:ext cx="118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0C79771-9BC5-4607-8CAE-37D774D41C56}"/>
                    </a:ext>
                  </a:extLst>
                </p14:cNvPr>
                <p14:cNvContentPartPr/>
                <p14:nvPr/>
              </p14:nvContentPartPr>
              <p14:xfrm>
                <a:off x="267797" y="100027"/>
                <a:ext cx="80280" cy="236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0C79771-9BC5-4607-8CAE-37D774D41C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477" y="95707"/>
                  <a:ext cx="889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9B77DC0-0D94-4F3C-87F4-A7D8A48263D6}"/>
              </a:ext>
            </a:extLst>
          </p:cNvPr>
          <p:cNvGrpSpPr/>
          <p:nvPr/>
        </p:nvGrpSpPr>
        <p:grpSpPr>
          <a:xfrm>
            <a:off x="124877" y="81667"/>
            <a:ext cx="216720" cy="293400"/>
            <a:chOff x="124877" y="81667"/>
            <a:chExt cx="2167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497BB7-1E50-4B09-803C-9612B6B07DC0}"/>
                    </a:ext>
                  </a:extLst>
                </p14:cNvPr>
                <p14:cNvContentPartPr/>
                <p14:nvPr/>
              </p14:nvContentPartPr>
              <p14:xfrm>
                <a:off x="124877" y="81667"/>
                <a:ext cx="132840" cy="212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497BB7-1E50-4B09-803C-9612B6B07D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557" y="77347"/>
                  <a:ext cx="141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E0494D5-9C3D-4AC4-A0F9-1EEC1EA1F0CF}"/>
                    </a:ext>
                  </a:extLst>
                </p14:cNvPr>
                <p14:cNvContentPartPr/>
                <p14:nvPr/>
              </p14:nvContentPartPr>
              <p14:xfrm>
                <a:off x="227117" y="90667"/>
                <a:ext cx="114480" cy="284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E0494D5-9C3D-4AC4-A0F9-1EEC1EA1F0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797" y="86347"/>
                  <a:ext cx="12312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54BC199-0764-4257-B3F7-47E5DA50D2F1}"/>
              </a:ext>
            </a:extLst>
          </p:cNvPr>
          <p:cNvGrpSpPr/>
          <p:nvPr/>
        </p:nvGrpSpPr>
        <p:grpSpPr>
          <a:xfrm>
            <a:off x="582077" y="87427"/>
            <a:ext cx="1824480" cy="256680"/>
            <a:chOff x="582077" y="87427"/>
            <a:chExt cx="18244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0FFB181-9034-428F-ABBE-35F387594B45}"/>
                    </a:ext>
                  </a:extLst>
                </p14:cNvPr>
                <p14:cNvContentPartPr/>
                <p14:nvPr/>
              </p14:nvContentPartPr>
              <p14:xfrm>
                <a:off x="688997" y="124147"/>
                <a:ext cx="7920" cy="164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0FFB181-9034-428F-ABBE-35F387594B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677" y="119827"/>
                  <a:ext cx="16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F012207-9EA7-42B5-99F1-31541C871D1A}"/>
                    </a:ext>
                  </a:extLst>
                </p14:cNvPr>
                <p14:cNvContentPartPr/>
                <p14:nvPr/>
              </p14:nvContentPartPr>
              <p14:xfrm>
                <a:off x="582077" y="87427"/>
                <a:ext cx="226440" cy="101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F012207-9EA7-42B5-99F1-31541C871D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7757" y="83107"/>
                  <a:ext cx="23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2A20AB-D06F-429C-97DD-5E9AAAA55065}"/>
                    </a:ext>
                  </a:extLst>
                </p14:cNvPr>
                <p14:cNvContentPartPr/>
                <p14:nvPr/>
              </p14:nvContentPartPr>
              <p14:xfrm>
                <a:off x="862877" y="102187"/>
                <a:ext cx="119160" cy="198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2A20AB-D06F-429C-97DD-5E9AAAA550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8557" y="97867"/>
                  <a:ext cx="127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1B7BF-755E-4EEE-AA77-105B4A1A7312}"/>
                    </a:ext>
                  </a:extLst>
                </p14:cNvPr>
                <p14:cNvContentPartPr/>
                <p14:nvPr/>
              </p14:nvContentPartPr>
              <p14:xfrm>
                <a:off x="1039277" y="133147"/>
                <a:ext cx="115200" cy="150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1B7BF-755E-4EEE-AA77-105B4A1A73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4957" y="128827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6580838-299E-4553-8DDD-2C7EC87C4FCC}"/>
                    </a:ext>
                  </a:extLst>
                </p14:cNvPr>
                <p14:cNvContentPartPr/>
                <p14:nvPr/>
              </p14:nvContentPartPr>
              <p14:xfrm>
                <a:off x="1035317" y="159427"/>
                <a:ext cx="144360" cy="96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6580838-299E-4553-8DDD-2C7EC87C4F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0997" y="155107"/>
                  <a:ext cx="153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9D26EB-6857-4047-906B-5C69D188F75D}"/>
                    </a:ext>
                  </a:extLst>
                </p14:cNvPr>
                <p14:cNvContentPartPr/>
                <p14:nvPr/>
              </p14:nvContentPartPr>
              <p14:xfrm>
                <a:off x="1254197" y="135667"/>
                <a:ext cx="138600" cy="104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9D26EB-6857-4047-906B-5C69D188F7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9877" y="131347"/>
                  <a:ext cx="147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EBECFF-974C-4215-8F27-493282DD5110}"/>
                    </a:ext>
                  </a:extLst>
                </p14:cNvPr>
                <p14:cNvContentPartPr/>
                <p14:nvPr/>
              </p14:nvContentPartPr>
              <p14:xfrm>
                <a:off x="1294877" y="228187"/>
                <a:ext cx="131400" cy="58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EBECFF-974C-4215-8F27-493282DD51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0557" y="223867"/>
                  <a:ext cx="14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32E986-7D42-4275-837D-6FF3EECF7BF7}"/>
                    </a:ext>
                  </a:extLst>
                </p14:cNvPr>
                <p14:cNvContentPartPr/>
                <p14:nvPr/>
              </p14:nvContentPartPr>
              <p14:xfrm>
                <a:off x="1530317" y="118387"/>
                <a:ext cx="130680" cy="15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32E986-7D42-4275-837D-6FF3EECF7B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25997" y="114067"/>
                  <a:ext cx="139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8E9D954-E6B8-4623-B894-E5449A23F861}"/>
                    </a:ext>
                  </a:extLst>
                </p14:cNvPr>
                <p14:cNvContentPartPr/>
                <p14:nvPr/>
              </p14:nvContentPartPr>
              <p14:xfrm>
                <a:off x="1686197" y="119467"/>
                <a:ext cx="86040" cy="134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8E9D954-E6B8-4623-B894-E5449A23F8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1877" y="115147"/>
                  <a:ext cx="94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F00A23-19D6-42BF-A939-7C566AD9C452}"/>
                    </a:ext>
                  </a:extLst>
                </p14:cNvPr>
                <p14:cNvContentPartPr/>
                <p14:nvPr/>
              </p14:nvContentPartPr>
              <p14:xfrm>
                <a:off x="1692677" y="191107"/>
                <a:ext cx="120600" cy="10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F00A23-19D6-42BF-A939-7C566AD9C4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8357" y="186787"/>
                  <a:ext cx="12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031AA1-0A8B-43F7-949F-F88144941FBA}"/>
                    </a:ext>
                  </a:extLst>
                </p14:cNvPr>
                <p14:cNvContentPartPr/>
                <p14:nvPr/>
              </p14:nvContentPartPr>
              <p14:xfrm>
                <a:off x="1833797" y="232147"/>
                <a:ext cx="31320" cy="6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031AA1-0A8B-43F7-949F-F88144941F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29477" y="227827"/>
                  <a:ext cx="39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C0A7D09-9BCB-4346-8D86-8ECE8B97866E}"/>
                    </a:ext>
                  </a:extLst>
                </p14:cNvPr>
                <p14:cNvContentPartPr/>
                <p14:nvPr/>
              </p14:nvContentPartPr>
              <p14:xfrm>
                <a:off x="1896437" y="135307"/>
                <a:ext cx="104040" cy="110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C0A7D09-9BCB-4346-8D86-8ECE8B9786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92117" y="130987"/>
                  <a:ext cx="112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7F0AACE-523E-4F9F-8FD7-71CF4B32CEF7}"/>
                    </a:ext>
                  </a:extLst>
                </p14:cNvPr>
                <p14:cNvContentPartPr/>
                <p14:nvPr/>
              </p14:nvContentPartPr>
              <p14:xfrm>
                <a:off x="2033957" y="141427"/>
                <a:ext cx="101160" cy="90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7F0AACE-523E-4F9F-8FD7-71CF4B32CE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9637" y="137107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89E5DD-23CF-4331-9A38-0C326B1D8726}"/>
                    </a:ext>
                  </a:extLst>
                </p14:cNvPr>
                <p14:cNvContentPartPr/>
                <p14:nvPr/>
              </p14:nvContentPartPr>
              <p14:xfrm>
                <a:off x="2164997" y="94987"/>
                <a:ext cx="241560" cy="249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89E5DD-23CF-4331-9A38-0C326B1D87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0677" y="90667"/>
                  <a:ext cx="2502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4571182C-3D2B-47EC-BB93-3603E79BCF0C}"/>
              </a:ext>
            </a:extLst>
          </p:cNvPr>
          <p:cNvGrpSpPr/>
          <p:nvPr/>
        </p:nvGrpSpPr>
        <p:grpSpPr>
          <a:xfrm>
            <a:off x="274277" y="406747"/>
            <a:ext cx="2318760" cy="773640"/>
            <a:chOff x="274277" y="406747"/>
            <a:chExt cx="231876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642C03C-7AB4-4D73-AFB8-EF3EAF9F21C8}"/>
                    </a:ext>
                  </a:extLst>
                </p14:cNvPr>
                <p14:cNvContentPartPr/>
                <p14:nvPr/>
              </p14:nvContentPartPr>
              <p14:xfrm>
                <a:off x="660917" y="413587"/>
                <a:ext cx="360" cy="11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642C03C-7AB4-4D73-AFB8-EF3EAF9F21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6597" y="409267"/>
                  <a:ext cx="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44915AE-B878-44FE-A220-A3D70D7EC2F1}"/>
                    </a:ext>
                  </a:extLst>
                </p14:cNvPr>
                <p14:cNvContentPartPr/>
                <p14:nvPr/>
              </p14:nvContentPartPr>
              <p14:xfrm>
                <a:off x="789437" y="406747"/>
                <a:ext cx="4680" cy="138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44915AE-B878-44FE-A220-A3D70D7EC2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5117" y="402427"/>
                  <a:ext cx="1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B2B1DC7-2889-4C12-9ECB-33A6EA0A8DB4}"/>
                    </a:ext>
                  </a:extLst>
                </p14:cNvPr>
                <p14:cNvContentPartPr/>
                <p14:nvPr/>
              </p14:nvContentPartPr>
              <p14:xfrm>
                <a:off x="728237" y="463627"/>
                <a:ext cx="124560" cy="140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B2B1DC7-2889-4C12-9ECB-33A6EA0A8D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3917" y="459307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5EEB08A-2977-4BCF-AE8D-F8DF5025026B}"/>
                    </a:ext>
                  </a:extLst>
                </p14:cNvPr>
                <p14:cNvContentPartPr/>
                <p14:nvPr/>
              </p14:nvContentPartPr>
              <p14:xfrm>
                <a:off x="542477" y="652987"/>
                <a:ext cx="108000" cy="104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5EEB08A-2977-4BCF-AE8D-F8DF502502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8157" y="648667"/>
                  <a:ext cx="116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361725-7623-47FB-AC22-E7934CC8608C}"/>
                    </a:ext>
                  </a:extLst>
                </p14:cNvPr>
                <p14:cNvContentPartPr/>
                <p14:nvPr/>
              </p14:nvContentPartPr>
              <p14:xfrm>
                <a:off x="648317" y="622387"/>
                <a:ext cx="68040" cy="132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361725-7623-47FB-AC22-E7934CC860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3997" y="618067"/>
                  <a:ext cx="7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871AD76-7F85-414F-AB74-33A46F77F9A1}"/>
                    </a:ext>
                  </a:extLst>
                </p14:cNvPr>
                <p14:cNvContentPartPr/>
                <p14:nvPr/>
              </p14:nvContentPartPr>
              <p14:xfrm>
                <a:off x="731117" y="685747"/>
                <a:ext cx="144360" cy="58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871AD76-7F85-414F-AB74-33A46F77F9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6797" y="681427"/>
                  <a:ext cx="153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ADDC744-E0FA-4AD4-A767-2A79BBAA33BE}"/>
                    </a:ext>
                  </a:extLst>
                </p14:cNvPr>
                <p14:cNvContentPartPr/>
                <p14:nvPr/>
              </p14:nvContentPartPr>
              <p14:xfrm>
                <a:off x="909677" y="622747"/>
                <a:ext cx="91800" cy="101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ADDC744-E0FA-4AD4-A767-2A79BBAA33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5357" y="618427"/>
                  <a:ext cx="100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40A89BC-13B4-4821-94AD-BD6E3B28AE6D}"/>
                    </a:ext>
                  </a:extLst>
                </p14:cNvPr>
                <p14:cNvContentPartPr/>
                <p14:nvPr/>
              </p14:nvContentPartPr>
              <p14:xfrm>
                <a:off x="1010117" y="664147"/>
                <a:ext cx="91440" cy="50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40A89BC-13B4-4821-94AD-BD6E3B28AE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5797" y="659827"/>
                  <a:ext cx="100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AFB79E1-B6DE-476B-A865-B2C34F05498A}"/>
                    </a:ext>
                  </a:extLst>
                </p14:cNvPr>
                <p14:cNvContentPartPr/>
                <p14:nvPr/>
              </p14:nvContentPartPr>
              <p14:xfrm>
                <a:off x="1132157" y="617347"/>
                <a:ext cx="147600" cy="101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AFB79E1-B6DE-476B-A865-B2C34F0549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7837" y="613027"/>
                  <a:ext cx="156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99B295-E560-47A4-8FEC-4DDA7A9F54DE}"/>
                    </a:ext>
                  </a:extLst>
                </p14:cNvPr>
                <p14:cNvContentPartPr/>
                <p14:nvPr/>
              </p14:nvContentPartPr>
              <p14:xfrm>
                <a:off x="1292717" y="607987"/>
                <a:ext cx="31320" cy="42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99B295-E560-47A4-8FEC-4DDA7A9F54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8397" y="603667"/>
                  <a:ext cx="3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260E5FF-C796-4A5A-8B8B-9F265AA4F26C}"/>
                    </a:ext>
                  </a:extLst>
                </p14:cNvPr>
                <p14:cNvContentPartPr/>
                <p14:nvPr/>
              </p14:nvContentPartPr>
              <p14:xfrm>
                <a:off x="1300997" y="625987"/>
                <a:ext cx="121320" cy="97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260E5FF-C796-4A5A-8B8B-9F265AA4F2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6677" y="621667"/>
                  <a:ext cx="12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69A91D7-CBB4-4B98-9365-B2E9B6C3BE58}"/>
                    </a:ext>
                  </a:extLst>
                </p14:cNvPr>
                <p14:cNvContentPartPr/>
                <p14:nvPr/>
              </p14:nvContentPartPr>
              <p14:xfrm>
                <a:off x="1445357" y="655867"/>
                <a:ext cx="304200" cy="138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69A91D7-CBB4-4B98-9365-B2E9B6C3BE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41037" y="651547"/>
                  <a:ext cx="31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BC9ADDD-0AB3-4CC6-85A6-B04B9FCF4E02}"/>
                    </a:ext>
                  </a:extLst>
                </p14:cNvPr>
                <p14:cNvContentPartPr/>
                <p14:nvPr/>
              </p14:nvContentPartPr>
              <p14:xfrm>
                <a:off x="1555517" y="491707"/>
                <a:ext cx="7200" cy="21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BC9ADDD-0AB3-4CC6-85A6-B04B9FCF4E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51197" y="487387"/>
                  <a:ext cx="1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7E35BCE-233B-4A5C-805B-89642FFB413B}"/>
                    </a:ext>
                  </a:extLst>
                </p14:cNvPr>
                <p14:cNvContentPartPr/>
                <p14:nvPr/>
              </p14:nvContentPartPr>
              <p14:xfrm>
                <a:off x="274277" y="1113067"/>
                <a:ext cx="118800" cy="2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7E35BCE-233B-4A5C-805B-89642FFB41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9957" y="1108747"/>
                  <a:ext cx="127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B3C047-3313-48E1-B8F9-CDFA40243A62}"/>
                    </a:ext>
                  </a:extLst>
                </p14:cNvPr>
                <p14:cNvContentPartPr/>
                <p14:nvPr/>
              </p14:nvContentPartPr>
              <p14:xfrm>
                <a:off x="280397" y="1139347"/>
                <a:ext cx="143640" cy="14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B3C047-3313-48E1-B8F9-CDFA40243A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077" y="1135027"/>
                  <a:ext cx="152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08A73D-BDB9-47C1-9AC3-14FC86FF3680}"/>
                    </a:ext>
                  </a:extLst>
                </p14:cNvPr>
                <p14:cNvContentPartPr/>
                <p14:nvPr/>
              </p14:nvContentPartPr>
              <p14:xfrm>
                <a:off x="571997" y="1022707"/>
                <a:ext cx="3600" cy="154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08A73D-BDB9-47C1-9AC3-14FC86FF36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677" y="1018387"/>
                  <a:ext cx="12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DC0BE89-D71A-4260-B56C-246EECBE39AC}"/>
                    </a:ext>
                  </a:extLst>
                </p14:cNvPr>
                <p14:cNvContentPartPr/>
                <p14:nvPr/>
              </p14:nvContentPartPr>
              <p14:xfrm>
                <a:off x="486677" y="983107"/>
                <a:ext cx="177480" cy="102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DC0BE89-D71A-4260-B56C-246EECBE39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357" y="978787"/>
                  <a:ext cx="186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A6CF806-25DE-4E3F-814E-721EBE90A4E3}"/>
                    </a:ext>
                  </a:extLst>
                </p14:cNvPr>
                <p14:cNvContentPartPr/>
                <p14:nvPr/>
              </p14:nvContentPartPr>
              <p14:xfrm>
                <a:off x="679637" y="967267"/>
                <a:ext cx="79920" cy="203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A6CF806-25DE-4E3F-814E-721EBE90A4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5317" y="962947"/>
                  <a:ext cx="88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74BD11A-AAD7-4C37-AAB5-5B6A8BB46489}"/>
                    </a:ext>
                  </a:extLst>
                </p14:cNvPr>
                <p14:cNvContentPartPr/>
                <p14:nvPr/>
              </p14:nvContentPartPr>
              <p14:xfrm>
                <a:off x="815357" y="960787"/>
                <a:ext cx="132840" cy="162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74BD11A-AAD7-4C37-AAB5-5B6A8BB46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1037" y="956467"/>
                  <a:ext cx="141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04D76C-EAE9-4B8B-8947-18EF7DBE57B8}"/>
                    </a:ext>
                  </a:extLst>
                </p14:cNvPr>
                <p14:cNvContentPartPr/>
                <p14:nvPr/>
              </p14:nvContentPartPr>
              <p14:xfrm>
                <a:off x="814277" y="1035667"/>
                <a:ext cx="142920" cy="7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04D76C-EAE9-4B8B-8947-18EF7DBE57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9957" y="1031347"/>
                  <a:ext cx="151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7AF206D-5E04-459B-A2BD-5C9CC0F6C2DE}"/>
                    </a:ext>
                  </a:extLst>
                </p14:cNvPr>
                <p14:cNvContentPartPr/>
                <p14:nvPr/>
              </p14:nvContentPartPr>
              <p14:xfrm>
                <a:off x="1009757" y="974827"/>
                <a:ext cx="137880" cy="88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7AF206D-5E04-459B-A2BD-5C9CC0F6C2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5437" y="970507"/>
                  <a:ext cx="146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5A51A43-27E1-4DFA-B6A2-6D2A33FEBFEA}"/>
                    </a:ext>
                  </a:extLst>
                </p14:cNvPr>
                <p14:cNvContentPartPr/>
                <p14:nvPr/>
              </p14:nvContentPartPr>
              <p14:xfrm>
                <a:off x="1062317" y="1033507"/>
                <a:ext cx="122760" cy="69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5A51A43-27E1-4DFA-B6A2-6D2A33FEBF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7997" y="1029187"/>
                  <a:ext cx="131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5DD7A66-5081-4280-8ABA-546595237AE4}"/>
                    </a:ext>
                  </a:extLst>
                </p14:cNvPr>
                <p14:cNvContentPartPr/>
                <p14:nvPr/>
              </p14:nvContentPartPr>
              <p14:xfrm>
                <a:off x="1282637" y="858907"/>
                <a:ext cx="78480" cy="88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5DD7A66-5081-4280-8ABA-546595237A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78317" y="854587"/>
                  <a:ext cx="87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377BD08-A8D1-4E07-9CEF-39A0981223FC}"/>
                    </a:ext>
                  </a:extLst>
                </p14:cNvPr>
                <p14:cNvContentPartPr/>
                <p14:nvPr/>
              </p14:nvContentPartPr>
              <p14:xfrm>
                <a:off x="1396037" y="844507"/>
                <a:ext cx="42480" cy="98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377BD08-A8D1-4E07-9CEF-39A0981223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91717" y="840187"/>
                  <a:ext cx="51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CABF6F9-A762-4AF9-9AFD-622E2D5D2989}"/>
                    </a:ext>
                  </a:extLst>
                </p14:cNvPr>
                <p14:cNvContentPartPr/>
                <p14:nvPr/>
              </p14:nvContentPartPr>
              <p14:xfrm>
                <a:off x="1376957" y="902107"/>
                <a:ext cx="73080" cy="2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CABF6F9-A762-4AF9-9AFD-622E2D5D298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72637" y="897787"/>
                  <a:ext cx="81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21CC7D8-A564-4DC2-A412-8B88767250C4}"/>
                    </a:ext>
                  </a:extLst>
                </p14:cNvPr>
                <p14:cNvContentPartPr/>
                <p14:nvPr/>
              </p14:nvContentPartPr>
              <p14:xfrm>
                <a:off x="1484237" y="856747"/>
                <a:ext cx="64800" cy="70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21CC7D8-A564-4DC2-A412-8B88767250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9917" y="852427"/>
                  <a:ext cx="73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336F8A-D495-4840-8508-BE3141576BFF}"/>
                    </a:ext>
                  </a:extLst>
                </p14:cNvPr>
                <p14:cNvContentPartPr/>
                <p14:nvPr/>
              </p14:nvContentPartPr>
              <p14:xfrm>
                <a:off x="1551557" y="863587"/>
                <a:ext cx="77400" cy="68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336F8A-D495-4840-8508-BE3141576B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47237" y="859267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5044657-3EE0-4757-A72F-DB2EE0651353}"/>
                    </a:ext>
                  </a:extLst>
                </p14:cNvPr>
                <p14:cNvContentPartPr/>
                <p14:nvPr/>
              </p14:nvContentPartPr>
              <p14:xfrm>
                <a:off x="1676477" y="849187"/>
                <a:ext cx="60120" cy="59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5044657-3EE0-4757-A72F-DB2EE06513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72157" y="844867"/>
                  <a:ext cx="68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389CA38-AB30-49DC-9E4C-2CB3F414D964}"/>
                    </a:ext>
                  </a:extLst>
                </p14:cNvPr>
                <p14:cNvContentPartPr/>
                <p14:nvPr/>
              </p14:nvContentPartPr>
              <p14:xfrm>
                <a:off x="1797077" y="883747"/>
                <a:ext cx="78480" cy="2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389CA38-AB30-49DC-9E4C-2CB3F414D9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92757" y="879427"/>
                  <a:ext cx="87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1F6E5D9-858A-49EC-A64F-7B6385FA96FE}"/>
                    </a:ext>
                  </a:extLst>
                </p14:cNvPr>
                <p14:cNvContentPartPr/>
                <p14:nvPr/>
              </p14:nvContentPartPr>
              <p14:xfrm>
                <a:off x="1917677" y="839467"/>
                <a:ext cx="97560" cy="87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1F6E5D9-858A-49EC-A64F-7B6385FA96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13357" y="835147"/>
                  <a:ext cx="106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C3D9EE9-93EA-48DC-B712-7424FB2543BD}"/>
                    </a:ext>
                  </a:extLst>
                </p14:cNvPr>
                <p14:cNvContentPartPr/>
                <p14:nvPr/>
              </p14:nvContentPartPr>
              <p14:xfrm>
                <a:off x="2040437" y="808507"/>
                <a:ext cx="104400" cy="99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C3D9EE9-93EA-48DC-B712-7424FB2543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36117" y="804187"/>
                  <a:ext cx="11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4D5A8D2-5C99-4A0F-91F4-8741EA3CA928}"/>
                    </a:ext>
                  </a:extLst>
                </p14:cNvPr>
                <p14:cNvContentPartPr/>
                <p14:nvPr/>
              </p14:nvContentPartPr>
              <p14:xfrm>
                <a:off x="2165717" y="810667"/>
                <a:ext cx="65160" cy="73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4D5A8D2-5C99-4A0F-91F4-8741EA3CA9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1397" y="806347"/>
                  <a:ext cx="7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B12AD3E-2C70-4454-8389-0992F983BCB7}"/>
                    </a:ext>
                  </a:extLst>
                </p14:cNvPr>
                <p14:cNvContentPartPr/>
                <p14:nvPr/>
              </p14:nvContentPartPr>
              <p14:xfrm>
                <a:off x="2247437" y="812107"/>
                <a:ext cx="91080" cy="70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B12AD3E-2C70-4454-8389-0992F983BC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43117" y="807787"/>
                  <a:ext cx="9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01798A0-4B96-4631-B822-92E4654388C5}"/>
                    </a:ext>
                  </a:extLst>
                </p14:cNvPr>
                <p14:cNvContentPartPr/>
                <p14:nvPr/>
              </p14:nvContentPartPr>
              <p14:xfrm>
                <a:off x="2342117" y="805987"/>
                <a:ext cx="111600" cy="66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01798A0-4B96-4631-B822-92E4654388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37797" y="801667"/>
                  <a:ext cx="120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464252C-AF76-4086-B62B-219B0F179DD1}"/>
                    </a:ext>
                  </a:extLst>
                </p14:cNvPr>
                <p14:cNvContentPartPr/>
                <p14:nvPr/>
              </p14:nvContentPartPr>
              <p14:xfrm>
                <a:off x="1350677" y="977347"/>
                <a:ext cx="1068120" cy="35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464252C-AF76-4086-B62B-219B0F179D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46357" y="973027"/>
                  <a:ext cx="1076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26E6E0E-7294-4D60-BE52-72E241654B30}"/>
                    </a:ext>
                  </a:extLst>
                </p14:cNvPr>
                <p14:cNvContentPartPr/>
                <p14:nvPr/>
              </p14:nvContentPartPr>
              <p14:xfrm>
                <a:off x="1632197" y="1108387"/>
                <a:ext cx="105120" cy="72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26E6E0E-7294-4D60-BE52-72E241654B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27877" y="1104067"/>
                  <a:ext cx="113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1734B2A-859F-46AD-9F9B-9E8E485E1A52}"/>
                    </a:ext>
                  </a:extLst>
                </p14:cNvPr>
                <p14:cNvContentPartPr/>
                <p14:nvPr/>
              </p14:nvContentPartPr>
              <p14:xfrm>
                <a:off x="1758917" y="1112347"/>
                <a:ext cx="70920" cy="57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1734B2A-859F-46AD-9F9B-9E8E485E1A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54597" y="1108027"/>
                  <a:ext cx="79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A0F0F99-37B3-4EA9-952B-C9F091096589}"/>
                    </a:ext>
                  </a:extLst>
                </p14:cNvPr>
                <p14:cNvContentPartPr/>
                <p14:nvPr/>
              </p14:nvContentPartPr>
              <p14:xfrm>
                <a:off x="1835597" y="1106227"/>
                <a:ext cx="86040" cy="66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A0F0F99-37B3-4EA9-952B-C9F09109658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1277" y="1101907"/>
                  <a:ext cx="9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F566207-DB85-4A95-8FA2-AC246FC11370}"/>
                    </a:ext>
                  </a:extLst>
                </p14:cNvPr>
                <p14:cNvContentPartPr/>
                <p14:nvPr/>
              </p14:nvContentPartPr>
              <p14:xfrm>
                <a:off x="1941797" y="1097947"/>
                <a:ext cx="92880" cy="61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F566207-DB85-4A95-8FA2-AC246FC113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37477" y="1093627"/>
                  <a:ext cx="101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3E1FBC9-AF87-49EF-8C1E-69E01D3E831E}"/>
                    </a:ext>
                  </a:extLst>
                </p14:cNvPr>
                <p14:cNvContentPartPr/>
                <p14:nvPr/>
              </p14:nvContentPartPr>
              <p14:xfrm>
                <a:off x="2491517" y="781867"/>
                <a:ext cx="101520" cy="364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3E1FBC9-AF87-49EF-8C1E-69E01D3E83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87197" y="777547"/>
                  <a:ext cx="11016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229EA8F5-C83A-49AF-9BCD-01AED0B7C25D}"/>
              </a:ext>
            </a:extLst>
          </p:cNvPr>
          <p:cNvGrpSpPr/>
          <p:nvPr/>
        </p:nvGrpSpPr>
        <p:grpSpPr>
          <a:xfrm>
            <a:off x="2993357" y="7147"/>
            <a:ext cx="3477600" cy="2008800"/>
            <a:chOff x="2993357" y="7147"/>
            <a:chExt cx="3477600" cy="20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6424BA-488A-4B33-BAEA-0DB1AB72E226}"/>
                    </a:ext>
                  </a:extLst>
                </p14:cNvPr>
                <p14:cNvContentPartPr/>
                <p14:nvPr/>
              </p14:nvContentPartPr>
              <p14:xfrm>
                <a:off x="3640277" y="65107"/>
                <a:ext cx="68040" cy="881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6424BA-488A-4B33-BAEA-0DB1AB72E2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35957" y="60787"/>
                  <a:ext cx="7668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AC8317-745E-4D85-B345-95F238CDEFEE}"/>
                    </a:ext>
                  </a:extLst>
                </p14:cNvPr>
                <p14:cNvContentPartPr/>
                <p14:nvPr/>
              </p14:nvContentPartPr>
              <p14:xfrm>
                <a:off x="3228797" y="808507"/>
                <a:ext cx="2481840" cy="113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AC8317-745E-4D85-B345-95F238CDE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4477" y="804187"/>
                  <a:ext cx="249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810D394-204A-4065-B406-01642A5D8CFA}"/>
                    </a:ext>
                  </a:extLst>
                </p14:cNvPr>
                <p14:cNvContentPartPr/>
                <p14:nvPr/>
              </p14:nvContentPartPr>
              <p14:xfrm>
                <a:off x="5688317" y="736507"/>
                <a:ext cx="161640" cy="156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810D394-204A-4065-B406-01642A5D8C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83997" y="732187"/>
                  <a:ext cx="170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E2D99D0-0F5F-4967-9A59-93F7FA80AFDB}"/>
                    </a:ext>
                  </a:extLst>
                </p14:cNvPr>
                <p14:cNvContentPartPr/>
                <p14:nvPr/>
              </p14:nvContentPartPr>
              <p14:xfrm>
                <a:off x="3526517" y="7147"/>
                <a:ext cx="223560" cy="161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E2D99D0-0F5F-4967-9A59-93F7FA80AF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22197" y="2827"/>
                  <a:ext cx="232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5D9E6D-0614-443B-B47F-B338851D2752}"/>
                    </a:ext>
                  </a:extLst>
                </p14:cNvPr>
                <p14:cNvContentPartPr/>
                <p14:nvPr/>
              </p14:nvContentPartPr>
              <p14:xfrm>
                <a:off x="4466117" y="117307"/>
                <a:ext cx="58320" cy="861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5D9E6D-0614-443B-B47F-B338851D27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61797" y="112987"/>
                  <a:ext cx="6696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A459BC8-3679-435D-B015-F34E67619B88}"/>
                    </a:ext>
                  </a:extLst>
                </p14:cNvPr>
                <p14:cNvContentPartPr/>
                <p14:nvPr/>
              </p14:nvContentPartPr>
              <p14:xfrm>
                <a:off x="3292517" y="127387"/>
                <a:ext cx="2255760" cy="740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A459BC8-3679-435D-B015-F34E67619B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88197" y="123067"/>
                  <a:ext cx="226440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9E0D13-9929-4311-BA7B-DBFA801FF322}"/>
                    </a:ext>
                  </a:extLst>
                </p14:cNvPr>
                <p14:cNvContentPartPr/>
                <p14:nvPr/>
              </p14:nvContentPartPr>
              <p14:xfrm>
                <a:off x="3378197" y="62947"/>
                <a:ext cx="20880" cy="138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9E0D13-9929-4311-BA7B-DBFA801FF3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73877" y="58627"/>
                  <a:ext cx="2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D3427F-C382-40B8-989B-1287E7B9EE3C}"/>
                    </a:ext>
                  </a:extLst>
                </p14:cNvPr>
                <p14:cNvContentPartPr/>
                <p14:nvPr/>
              </p14:nvContentPartPr>
              <p14:xfrm>
                <a:off x="3339677" y="60067"/>
                <a:ext cx="115200" cy="80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D3427F-C382-40B8-989B-1287E7B9EE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35357" y="55747"/>
                  <a:ext cx="123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FD03B6B-AD84-48AE-8587-AD2C42CA667D}"/>
                    </a:ext>
                  </a:extLst>
                </p14:cNvPr>
                <p14:cNvContentPartPr/>
                <p14:nvPr/>
              </p14:nvContentPartPr>
              <p14:xfrm>
                <a:off x="3464597" y="69067"/>
                <a:ext cx="53640" cy="95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FD03B6B-AD84-48AE-8587-AD2C42CA66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60277" y="64747"/>
                  <a:ext cx="6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8C07C9-8376-4752-A766-ACCA242F1900}"/>
                    </a:ext>
                  </a:extLst>
                </p14:cNvPr>
                <p14:cNvContentPartPr/>
                <p14:nvPr/>
              </p14:nvContentPartPr>
              <p14:xfrm>
                <a:off x="3460637" y="47107"/>
                <a:ext cx="85680" cy="140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8C07C9-8376-4752-A766-ACCA242F19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56317" y="42787"/>
                  <a:ext cx="94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5D532E-B57D-474D-8ACD-727E50C4BCC9}"/>
                    </a:ext>
                  </a:extLst>
                </p14:cNvPr>
                <p14:cNvContentPartPr/>
                <p14:nvPr/>
              </p14:nvContentPartPr>
              <p14:xfrm>
                <a:off x="5681117" y="943507"/>
                <a:ext cx="88560" cy="85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5D532E-B57D-474D-8ACD-727E50C4BC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6797" y="939187"/>
                  <a:ext cx="97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D57C443-FCE0-4120-92C2-E5C9D7401E91}"/>
                    </a:ext>
                  </a:extLst>
                </p14:cNvPr>
                <p14:cNvContentPartPr/>
                <p14:nvPr/>
              </p14:nvContentPartPr>
              <p14:xfrm>
                <a:off x="5671757" y="939187"/>
                <a:ext cx="66240" cy="41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D57C443-FCE0-4120-92C2-E5C9D7401E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67437" y="934867"/>
                  <a:ext cx="7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C01F81-2EF3-419A-9B54-C1DB9EAE4D1B}"/>
                    </a:ext>
                  </a:extLst>
                </p14:cNvPr>
                <p14:cNvContentPartPr/>
                <p14:nvPr/>
              </p14:nvContentPartPr>
              <p14:xfrm>
                <a:off x="4225997" y="994627"/>
                <a:ext cx="96840" cy="97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C01F81-2EF3-419A-9B54-C1DB9EAE4D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21677" y="990307"/>
                  <a:ext cx="10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3D215B3-F027-4852-BF27-BB4B6D973617}"/>
                    </a:ext>
                  </a:extLst>
                </p14:cNvPr>
                <p14:cNvContentPartPr/>
                <p14:nvPr/>
              </p14:nvContentPartPr>
              <p14:xfrm>
                <a:off x="4349477" y="989587"/>
                <a:ext cx="59040" cy="102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3D215B3-F027-4852-BF27-BB4B6D9736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45157" y="985267"/>
                  <a:ext cx="6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46F974-9C82-4051-B2A6-2D3BDA9499B0}"/>
                    </a:ext>
                  </a:extLst>
                </p14:cNvPr>
                <p14:cNvContentPartPr/>
                <p14:nvPr/>
              </p14:nvContentPartPr>
              <p14:xfrm>
                <a:off x="4372877" y="979147"/>
                <a:ext cx="109440" cy="105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46F974-9C82-4051-B2A6-2D3BDA9499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68557" y="974827"/>
                  <a:ext cx="118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47B146-1B32-450D-AC27-C35D239CB1A7}"/>
                    </a:ext>
                  </a:extLst>
                </p14:cNvPr>
                <p14:cNvContentPartPr/>
                <p14:nvPr/>
              </p14:nvContentPartPr>
              <p14:xfrm>
                <a:off x="4474037" y="1002547"/>
                <a:ext cx="73800" cy="68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47B146-1B32-450D-AC27-C35D239CB1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9717" y="998227"/>
                  <a:ext cx="8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E48279-CA96-4634-8BBE-CA2D52C5271E}"/>
                    </a:ext>
                  </a:extLst>
                </p14:cNvPr>
                <p14:cNvContentPartPr/>
                <p14:nvPr/>
              </p14:nvContentPartPr>
              <p14:xfrm>
                <a:off x="4549637" y="989587"/>
                <a:ext cx="64080" cy="55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E48279-CA96-4634-8BBE-CA2D52C527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5317" y="985267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A6EA6B9-3833-49B7-8651-D157680CCDF8}"/>
                    </a:ext>
                  </a:extLst>
                </p14:cNvPr>
                <p14:cNvContentPartPr/>
                <p14:nvPr/>
              </p14:nvContentPartPr>
              <p14:xfrm>
                <a:off x="4625597" y="988507"/>
                <a:ext cx="51840" cy="6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A6EA6B9-3833-49B7-8651-D157680CCD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21277" y="984187"/>
                  <a:ext cx="60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5F2041-2BBB-4C24-918F-64AF44FEA88B}"/>
                    </a:ext>
                  </a:extLst>
                </p14:cNvPr>
                <p14:cNvContentPartPr/>
                <p14:nvPr/>
              </p14:nvContentPartPr>
              <p14:xfrm>
                <a:off x="4842317" y="281827"/>
                <a:ext cx="56520" cy="590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5F2041-2BBB-4C24-918F-64AF44FEA8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37997" y="277507"/>
                  <a:ext cx="6516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A7B41BC-86A6-4EDD-AE72-F326948FBEC9}"/>
                    </a:ext>
                  </a:extLst>
                </p14:cNvPr>
                <p14:cNvContentPartPr/>
                <p14:nvPr/>
              </p14:nvContentPartPr>
              <p14:xfrm>
                <a:off x="4773917" y="1005427"/>
                <a:ext cx="57240" cy="100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A7B41BC-86A6-4EDD-AE72-F326948FBE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69597" y="1001107"/>
                  <a:ext cx="65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316234-E4F9-4A7B-93EB-21BBE30E95F1}"/>
                    </a:ext>
                  </a:extLst>
                </p14:cNvPr>
                <p14:cNvContentPartPr/>
                <p14:nvPr/>
              </p14:nvContentPartPr>
              <p14:xfrm>
                <a:off x="4847357" y="977347"/>
                <a:ext cx="50040" cy="118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316234-E4F9-4A7B-93EB-21BBE30E95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43037" y="973027"/>
                  <a:ext cx="58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8BED97-F573-4CF6-ABD6-1EBF688EF778}"/>
                    </a:ext>
                  </a:extLst>
                </p14:cNvPr>
                <p14:cNvContentPartPr/>
                <p14:nvPr/>
              </p14:nvContentPartPr>
              <p14:xfrm>
                <a:off x="4847357" y="1040347"/>
                <a:ext cx="84240" cy="54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8BED97-F573-4CF6-ABD6-1EBF688EF7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43037" y="1036027"/>
                  <a:ext cx="92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B8ABBF-FCF2-4A6D-9D39-EAD6766C9AB5}"/>
                    </a:ext>
                  </a:extLst>
                </p14:cNvPr>
                <p14:cNvContentPartPr/>
                <p14:nvPr/>
              </p14:nvContentPartPr>
              <p14:xfrm>
                <a:off x="4940237" y="990307"/>
                <a:ext cx="79200" cy="87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B8ABBF-FCF2-4A6D-9D39-EAD6766C9A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35917" y="985987"/>
                  <a:ext cx="8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A6BBFEB-191E-4DE0-A36D-B39C875B99A4}"/>
                    </a:ext>
                  </a:extLst>
                </p14:cNvPr>
                <p14:cNvContentPartPr/>
                <p14:nvPr/>
              </p14:nvContentPartPr>
              <p14:xfrm>
                <a:off x="5016917" y="987427"/>
                <a:ext cx="81720" cy="73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A6BBFEB-191E-4DE0-A36D-B39C875B99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12597" y="983107"/>
                  <a:ext cx="90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48B83B-CFD9-4DB3-A754-627B9C7565EF}"/>
                    </a:ext>
                  </a:extLst>
                </p14:cNvPr>
                <p14:cNvContentPartPr/>
                <p14:nvPr/>
              </p14:nvContentPartPr>
              <p14:xfrm>
                <a:off x="5126717" y="967267"/>
                <a:ext cx="93240" cy="101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48B83B-CFD9-4DB3-A754-627B9C7565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2397" y="962947"/>
                  <a:ext cx="101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F809D12-93B6-49EE-A5BB-1652F8FE27C7}"/>
                    </a:ext>
                  </a:extLst>
                </p14:cNvPr>
                <p14:cNvContentPartPr/>
                <p14:nvPr/>
              </p14:nvContentPartPr>
              <p14:xfrm>
                <a:off x="4878677" y="584227"/>
                <a:ext cx="104040" cy="17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F809D12-93B6-49EE-A5BB-1652F8FE27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74357" y="579907"/>
                  <a:ext cx="112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45B15A9-412F-49F3-8444-E6AFF22369AD}"/>
                    </a:ext>
                  </a:extLst>
                </p14:cNvPr>
                <p14:cNvContentPartPr/>
                <p14:nvPr/>
              </p14:nvContentPartPr>
              <p14:xfrm>
                <a:off x="4921517" y="642907"/>
                <a:ext cx="119160" cy="163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45B15A9-412F-49F3-8444-E6AFF22369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7197" y="638587"/>
                  <a:ext cx="12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470E50-4BC6-4BB4-8623-725D00F72EA3}"/>
                    </a:ext>
                  </a:extLst>
                </p14:cNvPr>
                <p14:cNvContentPartPr/>
                <p14:nvPr/>
              </p14:nvContentPartPr>
              <p14:xfrm>
                <a:off x="4999637" y="657667"/>
                <a:ext cx="190440" cy="159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470E50-4BC6-4BB4-8623-725D00F72E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95317" y="653347"/>
                  <a:ext cx="199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FF0546F-673D-4BF1-A909-405E6F2C0463}"/>
                    </a:ext>
                  </a:extLst>
                </p14:cNvPr>
                <p14:cNvContentPartPr/>
                <p14:nvPr/>
              </p14:nvContentPartPr>
              <p14:xfrm>
                <a:off x="5229317" y="702667"/>
                <a:ext cx="106560" cy="112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FF0546F-673D-4BF1-A909-405E6F2C046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24997" y="698347"/>
                  <a:ext cx="115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AEA58CA-6EB0-422A-A015-1413D259F2D9}"/>
                    </a:ext>
                  </a:extLst>
                </p14:cNvPr>
                <p14:cNvContentPartPr/>
                <p14:nvPr/>
              </p14:nvContentPartPr>
              <p14:xfrm>
                <a:off x="5092157" y="604027"/>
                <a:ext cx="16560" cy="2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AEA58CA-6EB0-422A-A015-1413D259F2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87837" y="599707"/>
                  <a:ext cx="25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869FEBB-A5E8-441B-B53E-25FE09D219C8}"/>
                    </a:ext>
                  </a:extLst>
                </p14:cNvPr>
                <p14:cNvContentPartPr/>
                <p14:nvPr/>
              </p14:nvContentPartPr>
              <p14:xfrm>
                <a:off x="5059757" y="397387"/>
                <a:ext cx="168840" cy="245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869FEBB-A5E8-441B-B53E-25FE09D219C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55437" y="393067"/>
                  <a:ext cx="177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ECBAE0F-C76C-41FA-8F32-349C1EC9320F}"/>
                    </a:ext>
                  </a:extLst>
                </p14:cNvPr>
                <p14:cNvContentPartPr/>
                <p14:nvPr/>
              </p14:nvContentPartPr>
              <p14:xfrm>
                <a:off x="4993157" y="502147"/>
                <a:ext cx="149040" cy="203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ECBAE0F-C76C-41FA-8F32-349C1EC9320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88837" y="497827"/>
                  <a:ext cx="157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D721D2E-CF85-4B19-B360-BA41786CB506}"/>
                    </a:ext>
                  </a:extLst>
                </p14:cNvPr>
                <p14:cNvContentPartPr/>
                <p14:nvPr/>
              </p14:nvContentPartPr>
              <p14:xfrm>
                <a:off x="5138597" y="144307"/>
                <a:ext cx="173880" cy="109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D721D2E-CF85-4B19-B360-BA41786CB5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34277" y="139987"/>
                  <a:ext cx="18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1379380-1561-4411-91B9-ED2934C34E96}"/>
                    </a:ext>
                  </a:extLst>
                </p14:cNvPr>
                <p14:cNvContentPartPr/>
                <p14:nvPr/>
              </p14:nvContentPartPr>
              <p14:xfrm>
                <a:off x="5297357" y="128827"/>
                <a:ext cx="23760" cy="11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1379380-1561-4411-91B9-ED2934C34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3037" y="124507"/>
                  <a:ext cx="3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6FBE904-EEA8-4822-BDD0-865766074251}"/>
                    </a:ext>
                  </a:extLst>
                </p14:cNvPr>
                <p14:cNvContentPartPr/>
                <p14:nvPr/>
              </p14:nvContentPartPr>
              <p14:xfrm>
                <a:off x="5327597" y="155467"/>
                <a:ext cx="64080" cy="75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6FBE904-EEA8-4822-BDD0-86576607425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23277" y="151147"/>
                  <a:ext cx="72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2210D76-A521-4562-BE1E-188CB8341F00}"/>
                    </a:ext>
                  </a:extLst>
                </p14:cNvPr>
                <p14:cNvContentPartPr/>
                <p14:nvPr/>
              </p14:nvContentPartPr>
              <p14:xfrm>
                <a:off x="5401397" y="141787"/>
                <a:ext cx="78840" cy="63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2210D76-A521-4562-BE1E-188CB8341F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97077" y="137467"/>
                  <a:ext cx="87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7C9DAD5-6768-4469-A07E-7D263A37E28D}"/>
                    </a:ext>
                  </a:extLst>
                </p14:cNvPr>
                <p14:cNvContentPartPr/>
                <p14:nvPr/>
              </p14:nvContentPartPr>
              <p14:xfrm>
                <a:off x="5582117" y="117667"/>
                <a:ext cx="7920" cy="75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7C9DAD5-6768-4469-A07E-7D263A37E2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77797" y="113347"/>
                  <a:ext cx="16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836D23-79A2-4E33-8120-378B13AD9DD1}"/>
                    </a:ext>
                  </a:extLst>
                </p14:cNvPr>
                <p14:cNvContentPartPr/>
                <p14:nvPr/>
              </p14:nvContentPartPr>
              <p14:xfrm>
                <a:off x="5527757" y="102187"/>
                <a:ext cx="84240" cy="38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836D23-79A2-4E33-8120-378B13AD9D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23437" y="97867"/>
                  <a:ext cx="9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29AB3F4-C6E1-46FD-B6C7-F5376DD9D95A}"/>
                    </a:ext>
                  </a:extLst>
                </p14:cNvPr>
                <p14:cNvContentPartPr/>
                <p14:nvPr/>
              </p14:nvContentPartPr>
              <p14:xfrm>
                <a:off x="5641517" y="87427"/>
                <a:ext cx="19800" cy="89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29AB3F4-C6E1-46FD-B6C7-F5376DD9D9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37197" y="83107"/>
                  <a:ext cx="2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622398A-D2C3-4E3C-91AC-07D91B2F9D2F}"/>
                    </a:ext>
                  </a:extLst>
                </p14:cNvPr>
                <p14:cNvContentPartPr/>
                <p14:nvPr/>
              </p14:nvContentPartPr>
              <p14:xfrm>
                <a:off x="5680037" y="140707"/>
                <a:ext cx="51480" cy="39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622398A-D2C3-4E3C-91AC-07D91B2F9D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75717" y="136387"/>
                  <a:ext cx="6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F159EAA-5D55-4CFD-B222-CDCDE70A888F}"/>
                    </a:ext>
                  </a:extLst>
                </p14:cNvPr>
                <p14:cNvContentPartPr/>
                <p14:nvPr/>
              </p14:nvContentPartPr>
              <p14:xfrm>
                <a:off x="5752397" y="79867"/>
                <a:ext cx="75600" cy="91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F159EAA-5D55-4CFD-B222-CDCDE70A88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48077" y="75547"/>
                  <a:ext cx="84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A161A58-C846-46BC-A043-EAED84F87766}"/>
                    </a:ext>
                  </a:extLst>
                </p14:cNvPr>
                <p14:cNvContentPartPr/>
                <p14:nvPr/>
              </p14:nvContentPartPr>
              <p14:xfrm>
                <a:off x="5676437" y="71947"/>
                <a:ext cx="244440" cy="7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A161A58-C846-46BC-A043-EAED84F877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72117" y="67627"/>
                  <a:ext cx="253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E613F2E-2AA4-4915-A263-ACCC38B1AC97}"/>
                    </a:ext>
                  </a:extLst>
                </p14:cNvPr>
                <p14:cNvContentPartPr/>
                <p14:nvPr/>
              </p14:nvContentPartPr>
              <p14:xfrm>
                <a:off x="6009797" y="124147"/>
                <a:ext cx="8280" cy="56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E613F2E-2AA4-4915-A263-ACCC38B1AC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05477" y="119827"/>
                  <a:ext cx="16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7615376-98CA-4CCC-BF68-24B977938B57}"/>
                    </a:ext>
                  </a:extLst>
                </p14:cNvPr>
                <p14:cNvContentPartPr/>
                <p14:nvPr/>
              </p14:nvContentPartPr>
              <p14:xfrm>
                <a:off x="6016637" y="93907"/>
                <a:ext cx="31320" cy="2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7615376-98CA-4CCC-BF68-24B977938B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12317" y="89587"/>
                  <a:ext cx="39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F2EAEC-B898-4423-B2B4-6F80CE3B8525}"/>
                    </a:ext>
                  </a:extLst>
                </p14:cNvPr>
                <p14:cNvContentPartPr/>
                <p14:nvPr/>
              </p14:nvContentPartPr>
              <p14:xfrm>
                <a:off x="6056597" y="56467"/>
                <a:ext cx="110880" cy="126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F2EAEC-B898-4423-B2B4-6F80CE3B85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52277" y="52147"/>
                  <a:ext cx="11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AD5CBEE-5D62-421B-8A48-3B1AB5919155}"/>
                    </a:ext>
                  </a:extLst>
                </p14:cNvPr>
                <p14:cNvContentPartPr/>
                <p14:nvPr/>
              </p14:nvContentPartPr>
              <p14:xfrm>
                <a:off x="6123917" y="90307"/>
                <a:ext cx="68760" cy="6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AD5CBEE-5D62-421B-8A48-3B1AB59191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19597" y="85987"/>
                  <a:ext cx="77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D6B7AFC-3503-453D-B663-6E13BE121911}"/>
                    </a:ext>
                  </a:extLst>
                </p14:cNvPr>
                <p14:cNvContentPartPr/>
                <p14:nvPr/>
              </p14:nvContentPartPr>
              <p14:xfrm>
                <a:off x="5603357" y="272827"/>
                <a:ext cx="147960" cy="87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D6B7AFC-3503-453D-B663-6E13BE1219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99037" y="268507"/>
                  <a:ext cx="156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2833950-EBE7-4D9C-A710-E37C8B46AD18}"/>
                    </a:ext>
                  </a:extLst>
                </p14:cNvPr>
                <p14:cNvContentPartPr/>
                <p14:nvPr/>
              </p14:nvContentPartPr>
              <p14:xfrm>
                <a:off x="5821877" y="236827"/>
                <a:ext cx="56520" cy="111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2833950-EBE7-4D9C-A710-E37C8B46AD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17557" y="232507"/>
                  <a:ext cx="65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30502BF-21B7-4BD2-80D5-05AE85D9B89D}"/>
                    </a:ext>
                  </a:extLst>
                </p14:cNvPr>
                <p14:cNvContentPartPr/>
                <p14:nvPr/>
              </p14:nvContentPartPr>
              <p14:xfrm>
                <a:off x="5890277" y="265987"/>
                <a:ext cx="147600" cy="58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30502BF-21B7-4BD2-80D5-05AE85D9B8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85957" y="261667"/>
                  <a:ext cx="15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DB56450-4D9D-4705-8DF3-59083C5250E2}"/>
                    </a:ext>
                  </a:extLst>
                </p14:cNvPr>
                <p14:cNvContentPartPr/>
                <p14:nvPr/>
              </p14:nvContentPartPr>
              <p14:xfrm>
                <a:off x="6068837" y="268867"/>
                <a:ext cx="42840" cy="46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DB56450-4D9D-4705-8DF3-59083C5250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64517" y="264547"/>
                  <a:ext cx="51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7611F28-F2BB-4066-A295-770B639410D9}"/>
                    </a:ext>
                  </a:extLst>
                </p14:cNvPr>
                <p14:cNvContentPartPr/>
                <p14:nvPr/>
              </p14:nvContentPartPr>
              <p14:xfrm>
                <a:off x="6122117" y="205147"/>
                <a:ext cx="56880" cy="113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7611F28-F2BB-4066-A295-770B639410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17797" y="200827"/>
                  <a:ext cx="65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E160D38-907A-4511-9CA0-0FB56B37C0CB}"/>
                    </a:ext>
                  </a:extLst>
                </p14:cNvPr>
                <p14:cNvContentPartPr/>
                <p14:nvPr/>
              </p14:nvContentPartPr>
              <p14:xfrm>
                <a:off x="6209597" y="257707"/>
                <a:ext cx="61560" cy="45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E160D38-907A-4511-9CA0-0FB56B37C0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05277" y="253387"/>
                  <a:ext cx="70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B252CF-2490-48C6-8EFC-87D29A415168}"/>
                    </a:ext>
                  </a:extLst>
                </p14:cNvPr>
                <p14:cNvContentPartPr/>
                <p14:nvPr/>
              </p14:nvContentPartPr>
              <p14:xfrm>
                <a:off x="6310397" y="251947"/>
                <a:ext cx="160560" cy="65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B252CF-2490-48C6-8EFC-87D29A4151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06077" y="247627"/>
                  <a:ext cx="16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80D2A09-527D-4FD0-BBFF-41CEDDDCD17E}"/>
                    </a:ext>
                  </a:extLst>
                </p14:cNvPr>
                <p14:cNvContentPartPr/>
                <p14:nvPr/>
              </p14:nvContentPartPr>
              <p14:xfrm>
                <a:off x="3929357" y="1083547"/>
                <a:ext cx="19800" cy="153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80D2A09-527D-4FD0-BBFF-41CEDDDCD1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25037" y="1079227"/>
                  <a:ext cx="2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BC10CA4-ED7B-44DE-8D0F-AB614995B7CB}"/>
                    </a:ext>
                  </a:extLst>
                </p14:cNvPr>
                <p14:cNvContentPartPr/>
                <p14:nvPr/>
              </p14:nvContentPartPr>
              <p14:xfrm>
                <a:off x="3867797" y="1150147"/>
                <a:ext cx="141840" cy="126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BC10CA4-ED7B-44DE-8D0F-AB614995B7C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63477" y="1145827"/>
                  <a:ext cx="15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8A1DC73-F46D-4093-92E4-1E3BAA3EA545}"/>
                    </a:ext>
                  </a:extLst>
                </p14:cNvPr>
                <p14:cNvContentPartPr/>
                <p14:nvPr/>
              </p14:nvContentPartPr>
              <p14:xfrm>
                <a:off x="3711917" y="1339507"/>
                <a:ext cx="33480" cy="494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8A1DC73-F46D-4093-92E4-1E3BAA3EA5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07597" y="1335187"/>
                  <a:ext cx="421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AFF4759-D5A9-47F0-A877-1B760224B17A}"/>
                    </a:ext>
                  </a:extLst>
                </p14:cNvPr>
                <p14:cNvContentPartPr/>
                <p14:nvPr/>
              </p14:nvContentPartPr>
              <p14:xfrm>
                <a:off x="3346517" y="1755307"/>
                <a:ext cx="8280" cy="8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AFF4759-D5A9-47F0-A877-1B760224B17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42197" y="1750987"/>
                  <a:ext cx="16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E7F223-79C8-40B2-B7D0-C5E6473230D5}"/>
                    </a:ext>
                  </a:extLst>
                </p14:cNvPr>
                <p14:cNvContentPartPr/>
                <p14:nvPr/>
              </p14:nvContentPartPr>
              <p14:xfrm>
                <a:off x="3181637" y="1731187"/>
                <a:ext cx="1671480" cy="54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E7F223-79C8-40B2-B7D0-C5E6473230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77317" y="1726867"/>
                  <a:ext cx="1680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21C0E8B-5952-4FB1-8473-F5FE50AB7677}"/>
                    </a:ext>
                  </a:extLst>
                </p14:cNvPr>
                <p14:cNvContentPartPr/>
                <p14:nvPr/>
              </p14:nvContentPartPr>
              <p14:xfrm>
                <a:off x="4857437" y="1663867"/>
                <a:ext cx="143640" cy="131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21C0E8B-5952-4FB1-8473-F5FE50AB76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53117" y="1659547"/>
                  <a:ext cx="15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E10B125-CF33-4D89-9A7F-A1A86924B32A}"/>
                    </a:ext>
                  </a:extLst>
                </p14:cNvPr>
                <p14:cNvContentPartPr/>
                <p14:nvPr/>
              </p14:nvContentPartPr>
              <p14:xfrm>
                <a:off x="3642437" y="1227547"/>
                <a:ext cx="122400" cy="100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E10B125-CF33-4D89-9A7F-A1A86924B3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38117" y="1223227"/>
                  <a:ext cx="13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3C512D9-2860-4727-924E-305F35D1D1E3}"/>
                    </a:ext>
                  </a:extLst>
                </p14:cNvPr>
                <p14:cNvContentPartPr/>
                <p14:nvPr/>
              </p14:nvContentPartPr>
              <p14:xfrm>
                <a:off x="3363437" y="1106947"/>
                <a:ext cx="72360" cy="1612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3C512D9-2860-4727-924E-305F35D1D1E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59117" y="1102627"/>
                  <a:ext cx="81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B74552-ED8F-4E40-BE5E-AC30266D05AF}"/>
                    </a:ext>
                  </a:extLst>
                </p14:cNvPr>
                <p14:cNvContentPartPr/>
                <p14:nvPr/>
              </p14:nvContentPartPr>
              <p14:xfrm>
                <a:off x="3312677" y="1186867"/>
                <a:ext cx="114120" cy="15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B74552-ED8F-4E40-BE5E-AC30266D05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08357" y="1182547"/>
                  <a:ext cx="122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8166BF9-C153-4B52-8499-3E709ED18502}"/>
                    </a:ext>
                  </a:extLst>
                </p14:cNvPr>
                <p14:cNvContentPartPr/>
                <p14:nvPr/>
              </p14:nvContentPartPr>
              <p14:xfrm>
                <a:off x="3435077" y="1104427"/>
                <a:ext cx="37440" cy="137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8166BF9-C153-4B52-8499-3E709ED1850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30757" y="1100107"/>
                  <a:ext cx="46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C1AC6C-DBAB-4702-B489-AE9E45BC7442}"/>
                    </a:ext>
                  </a:extLst>
                </p14:cNvPr>
                <p14:cNvContentPartPr/>
                <p14:nvPr/>
              </p14:nvContentPartPr>
              <p14:xfrm>
                <a:off x="3469997" y="1145467"/>
                <a:ext cx="93960" cy="74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C1AC6C-DBAB-4702-B489-AE9E45BC74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65677" y="1141147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55DA63A-DF32-4D5D-A80D-14C49820A54F}"/>
                    </a:ext>
                  </a:extLst>
                </p14:cNvPr>
                <p14:cNvContentPartPr/>
                <p14:nvPr/>
              </p14:nvContentPartPr>
              <p14:xfrm>
                <a:off x="3532637" y="1094347"/>
                <a:ext cx="53640" cy="169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55DA63A-DF32-4D5D-A80D-14C49820A5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28317" y="1090027"/>
                  <a:ext cx="62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A76CDE7-882F-4061-8F0A-86CA5093A413}"/>
                    </a:ext>
                  </a:extLst>
                </p14:cNvPr>
                <p14:cNvContentPartPr/>
                <p14:nvPr/>
              </p14:nvContentPartPr>
              <p14:xfrm>
                <a:off x="4809557" y="1835947"/>
                <a:ext cx="84240" cy="1180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A76CDE7-882F-4061-8F0A-86CA5093A41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05237" y="1831627"/>
                  <a:ext cx="92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DB48D6C-986B-4DF3-B4DD-99BFA71F9D30}"/>
                    </a:ext>
                  </a:extLst>
                </p14:cNvPr>
                <p14:cNvContentPartPr/>
                <p14:nvPr/>
              </p14:nvContentPartPr>
              <p14:xfrm>
                <a:off x="4799837" y="1899667"/>
                <a:ext cx="132120" cy="3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DB48D6C-986B-4DF3-B4DD-99BFA71F9D3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95517" y="1895347"/>
                  <a:ext cx="140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5EEC428-53E3-4F17-AEBA-DC615705481A}"/>
                    </a:ext>
                  </a:extLst>
                </p14:cNvPr>
                <p14:cNvContentPartPr/>
                <p14:nvPr/>
              </p14:nvContentPartPr>
              <p14:xfrm>
                <a:off x="2993357" y="1367587"/>
                <a:ext cx="1626480" cy="355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5EEC428-53E3-4F17-AEBA-DC61570548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89037" y="1363267"/>
                  <a:ext cx="1635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D7C5AED-AD53-40F0-B9FC-A634565FEF7B}"/>
                    </a:ext>
                  </a:extLst>
                </p14:cNvPr>
                <p14:cNvContentPartPr/>
                <p14:nvPr/>
              </p14:nvContentPartPr>
              <p14:xfrm>
                <a:off x="3897317" y="1406827"/>
                <a:ext cx="10080" cy="4489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D7C5AED-AD53-40F0-B9FC-A634565FEF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92997" y="1402507"/>
                  <a:ext cx="187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89E7953-7B00-4120-996F-1E674833272A}"/>
                    </a:ext>
                  </a:extLst>
                </p14:cNvPr>
                <p14:cNvContentPartPr/>
                <p14:nvPr/>
              </p14:nvContentPartPr>
              <p14:xfrm>
                <a:off x="3831077" y="1913707"/>
                <a:ext cx="80280" cy="102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89E7953-7B00-4120-996F-1E67483327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26757" y="1909387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0342CD5-2977-4D92-A326-5B8B515CFCC6}"/>
                    </a:ext>
                  </a:extLst>
                </p14:cNvPr>
                <p14:cNvContentPartPr/>
                <p14:nvPr/>
              </p14:nvContentPartPr>
              <p14:xfrm>
                <a:off x="3945197" y="1563067"/>
                <a:ext cx="77760" cy="133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0342CD5-2977-4D92-A326-5B8B515CFC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40877" y="1558747"/>
                  <a:ext cx="86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A384AB5-1B20-4FDB-A26A-F8063AF941D7}"/>
                    </a:ext>
                  </a:extLst>
                </p14:cNvPr>
                <p14:cNvContentPartPr/>
                <p14:nvPr/>
              </p14:nvContentPartPr>
              <p14:xfrm>
                <a:off x="4027997" y="1579267"/>
                <a:ext cx="77760" cy="122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A384AB5-1B20-4FDB-A26A-F8063AF941D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23677" y="1574947"/>
                  <a:ext cx="86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C53E27C-66C2-4266-856D-AEB1BE3F2E60}"/>
                    </a:ext>
                  </a:extLst>
                </p14:cNvPr>
                <p14:cNvContentPartPr/>
                <p14:nvPr/>
              </p14:nvContentPartPr>
              <p14:xfrm>
                <a:off x="4102877" y="1612747"/>
                <a:ext cx="162000" cy="90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C53E27C-66C2-4266-856D-AEB1BE3F2E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98557" y="1608427"/>
                  <a:ext cx="170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A7E9D19-4456-4A18-A536-568051163B85}"/>
                    </a:ext>
                  </a:extLst>
                </p14:cNvPr>
                <p14:cNvContentPartPr/>
                <p14:nvPr/>
              </p14:nvContentPartPr>
              <p14:xfrm>
                <a:off x="4264157" y="1647307"/>
                <a:ext cx="136800" cy="54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A7E9D19-4456-4A18-A536-568051163B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59837" y="1642987"/>
                  <a:ext cx="145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7EBDDF3-9161-4436-AD69-D771ED5148FD}"/>
                    </a:ext>
                  </a:extLst>
                </p14:cNvPr>
                <p14:cNvContentPartPr/>
                <p14:nvPr/>
              </p14:nvContentPartPr>
              <p14:xfrm>
                <a:off x="4282157" y="961867"/>
                <a:ext cx="554040" cy="533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7EBDDF3-9161-4436-AD69-D771ED5148F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77837" y="957547"/>
                  <a:ext cx="5626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03B2BCE-576D-407B-AD30-243A0319355A}"/>
                    </a:ext>
                  </a:extLst>
                </p14:cNvPr>
                <p14:cNvContentPartPr/>
                <p14:nvPr/>
              </p14:nvContentPartPr>
              <p14:xfrm>
                <a:off x="4801637" y="875827"/>
                <a:ext cx="115560" cy="87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03B2BCE-576D-407B-AD30-243A031935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97317" y="871507"/>
                  <a:ext cx="124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324CC0C-B740-4D74-8292-A84773C88346}"/>
                    </a:ext>
                  </a:extLst>
                </p14:cNvPr>
                <p14:cNvContentPartPr/>
                <p14:nvPr/>
              </p14:nvContentPartPr>
              <p14:xfrm>
                <a:off x="4232477" y="1371187"/>
                <a:ext cx="196560" cy="159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324CC0C-B740-4D74-8292-A84773C883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28157" y="1366867"/>
                  <a:ext cx="205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C5968624-DBB7-4A6C-9694-E569C5D20746}"/>
              </a:ext>
            </a:extLst>
          </p:cNvPr>
          <p:cNvGrpSpPr/>
          <p:nvPr/>
        </p:nvGrpSpPr>
        <p:grpSpPr>
          <a:xfrm>
            <a:off x="275717" y="1306387"/>
            <a:ext cx="2115720" cy="398160"/>
            <a:chOff x="275717" y="1306387"/>
            <a:chExt cx="211572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90E3FE1-C798-4C73-B8B5-5FB8421E4D15}"/>
                    </a:ext>
                  </a:extLst>
                </p14:cNvPr>
                <p14:cNvContentPartPr/>
                <p14:nvPr/>
              </p14:nvContentPartPr>
              <p14:xfrm>
                <a:off x="275717" y="1589707"/>
                <a:ext cx="136800" cy="5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90E3FE1-C798-4C73-B8B5-5FB8421E4D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397" y="1585387"/>
                  <a:ext cx="145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CFBDDFC-329B-43AA-B8B5-4979799B6ADC}"/>
                    </a:ext>
                  </a:extLst>
                </p14:cNvPr>
                <p14:cNvContentPartPr/>
                <p14:nvPr/>
              </p14:nvContentPartPr>
              <p14:xfrm>
                <a:off x="291917" y="1615627"/>
                <a:ext cx="118800" cy="7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CFBDDFC-329B-43AA-B8B5-4979799B6A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7597" y="1611307"/>
                  <a:ext cx="127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FA8FAFF-D14F-4DF6-A652-D37113DFC932}"/>
                    </a:ext>
                  </a:extLst>
                </p14:cNvPr>
                <p14:cNvContentPartPr/>
                <p14:nvPr/>
              </p14:nvContentPartPr>
              <p14:xfrm>
                <a:off x="566237" y="1512667"/>
                <a:ext cx="11880" cy="145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FA8FAFF-D14F-4DF6-A652-D37113DFC93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1917" y="1508347"/>
                  <a:ext cx="2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A543EA3-56C1-4E54-AE4C-D1CEE3D07907}"/>
                    </a:ext>
                  </a:extLst>
                </p14:cNvPr>
                <p14:cNvContentPartPr/>
                <p14:nvPr/>
              </p14:nvContentPartPr>
              <p14:xfrm>
                <a:off x="510437" y="1475227"/>
                <a:ext cx="132120" cy="648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A543EA3-56C1-4E54-AE4C-D1CEE3D079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6117" y="1470907"/>
                  <a:ext cx="140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608FE9-38D8-45FB-94ED-CFC51F8E4532}"/>
                    </a:ext>
                  </a:extLst>
                </p14:cNvPr>
                <p14:cNvContentPartPr/>
                <p14:nvPr/>
              </p14:nvContentPartPr>
              <p14:xfrm>
                <a:off x="689717" y="1471267"/>
                <a:ext cx="69120" cy="155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608FE9-38D8-45FB-94ED-CFC51F8E453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5397" y="1466947"/>
                  <a:ext cx="7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79B7D8B-ABF2-478A-871B-05EC65E03D39}"/>
                    </a:ext>
                  </a:extLst>
                </p14:cNvPr>
                <p14:cNvContentPartPr/>
                <p14:nvPr/>
              </p14:nvContentPartPr>
              <p14:xfrm>
                <a:off x="787997" y="1475227"/>
                <a:ext cx="94320" cy="121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79B7D8B-ABF2-478A-871B-05EC65E03D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3677" y="1470907"/>
                  <a:ext cx="102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4F3045-6C36-430A-A166-4BA1B9EF80AE}"/>
                    </a:ext>
                  </a:extLst>
                </p14:cNvPr>
                <p14:cNvContentPartPr/>
                <p14:nvPr/>
              </p14:nvContentPartPr>
              <p14:xfrm>
                <a:off x="784037" y="1532467"/>
                <a:ext cx="108720" cy="18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4F3045-6C36-430A-A166-4BA1B9EF80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9717" y="1528147"/>
                  <a:ext cx="1173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15A9BF4-4098-4AC8-B1C8-426740D6026E}"/>
                    </a:ext>
                  </a:extLst>
                </p14:cNvPr>
                <p14:cNvContentPartPr/>
                <p14:nvPr/>
              </p14:nvContentPartPr>
              <p14:xfrm>
                <a:off x="966197" y="1461907"/>
                <a:ext cx="107280" cy="84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15A9BF4-4098-4AC8-B1C8-426740D6026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1877" y="1457587"/>
                  <a:ext cx="115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36E6C4B-BC8E-41CB-BD46-3D1B4D2D6155}"/>
                    </a:ext>
                  </a:extLst>
                </p14:cNvPr>
                <p14:cNvContentPartPr/>
                <p14:nvPr/>
              </p14:nvContentPartPr>
              <p14:xfrm>
                <a:off x="1002917" y="1507267"/>
                <a:ext cx="105120" cy="81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36E6C4B-BC8E-41CB-BD46-3D1B4D2D61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8597" y="1502947"/>
                  <a:ext cx="113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996B68E-1878-4180-BEA5-80F790B273F5}"/>
                    </a:ext>
                  </a:extLst>
                </p14:cNvPr>
                <p14:cNvContentPartPr/>
                <p14:nvPr/>
              </p14:nvContentPartPr>
              <p14:xfrm>
                <a:off x="1193717" y="1465147"/>
                <a:ext cx="151200" cy="131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996B68E-1878-4180-BEA5-80F790B273F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9397" y="1460827"/>
                  <a:ext cx="159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6761B34-DE74-4DF2-99B8-0BCAF2013A62}"/>
                    </a:ext>
                  </a:extLst>
                </p14:cNvPr>
                <p14:cNvContentPartPr/>
                <p14:nvPr/>
              </p14:nvContentPartPr>
              <p14:xfrm>
                <a:off x="1360757" y="1376587"/>
                <a:ext cx="128160" cy="327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6761B34-DE74-4DF2-99B8-0BCAF2013A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56437" y="1372267"/>
                  <a:ext cx="136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BD673FE-D8A5-4FE3-BD92-58D790F19FBE}"/>
                    </a:ext>
                  </a:extLst>
                </p14:cNvPr>
                <p14:cNvContentPartPr/>
                <p14:nvPr/>
              </p14:nvContentPartPr>
              <p14:xfrm>
                <a:off x="1879877" y="1419067"/>
                <a:ext cx="14184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BD673FE-D8A5-4FE3-BD92-58D790F19F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75557" y="1414747"/>
                  <a:ext cx="150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D2976DE-C332-4BDC-B73C-B5422E2C9C23}"/>
                    </a:ext>
                  </a:extLst>
                </p14:cNvPr>
                <p14:cNvContentPartPr/>
                <p14:nvPr/>
              </p14:nvContentPartPr>
              <p14:xfrm>
                <a:off x="1927037" y="1374787"/>
                <a:ext cx="37080" cy="263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D2976DE-C332-4BDC-B73C-B5422E2C9C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22717" y="1370467"/>
                  <a:ext cx="45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BDEF17-6294-49D1-9671-DAE676087C51}"/>
                    </a:ext>
                  </a:extLst>
                </p14:cNvPr>
                <p14:cNvContentPartPr/>
                <p14:nvPr/>
              </p14:nvContentPartPr>
              <p14:xfrm>
                <a:off x="2083997" y="1367947"/>
                <a:ext cx="91800" cy="1875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BDEF17-6294-49D1-9671-DAE676087C5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79677" y="1363627"/>
                  <a:ext cx="100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3CD3C98-5936-42C0-BFBF-20A86C43BF34}"/>
                    </a:ext>
                  </a:extLst>
                </p14:cNvPr>
                <p14:cNvContentPartPr/>
                <p14:nvPr/>
              </p14:nvContentPartPr>
              <p14:xfrm>
                <a:off x="2215757" y="1387387"/>
                <a:ext cx="103680" cy="106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3CD3C98-5936-42C0-BFBF-20A86C43BF3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11437" y="1383067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73C2F09-D1FC-4B60-B3C6-630CFBA1F842}"/>
                    </a:ext>
                  </a:extLst>
                </p14:cNvPr>
                <p14:cNvContentPartPr/>
                <p14:nvPr/>
              </p14:nvContentPartPr>
              <p14:xfrm>
                <a:off x="2301797" y="1306387"/>
                <a:ext cx="89640" cy="264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73C2F09-D1FC-4B60-B3C6-630CFBA1F8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97477" y="1302067"/>
                  <a:ext cx="98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EC792B1-3EA3-4C2E-A585-E364531057BD}"/>
                    </a:ext>
                  </a:extLst>
                </p14:cNvPr>
                <p14:cNvContentPartPr/>
                <p14:nvPr/>
              </p14:nvContentPartPr>
              <p14:xfrm>
                <a:off x="1490357" y="1475227"/>
                <a:ext cx="92880" cy="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EC792B1-3EA3-4C2E-A585-E364531057B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86037" y="1470907"/>
                  <a:ext cx="101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D7384A2-C4A1-4BDC-8929-0CB205B96AFB}"/>
                    </a:ext>
                  </a:extLst>
                </p14:cNvPr>
                <p14:cNvContentPartPr/>
                <p14:nvPr/>
              </p14:nvContentPartPr>
              <p14:xfrm>
                <a:off x="1504397" y="1520227"/>
                <a:ext cx="60120" cy="2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D7384A2-C4A1-4BDC-8929-0CB205B96A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00077" y="1515907"/>
                  <a:ext cx="68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8D7921A-9056-419F-BA51-855E24E2D266}"/>
                    </a:ext>
                  </a:extLst>
                </p14:cNvPr>
                <p14:cNvContentPartPr/>
                <p14:nvPr/>
              </p14:nvContentPartPr>
              <p14:xfrm>
                <a:off x="1567037" y="1455787"/>
                <a:ext cx="86760" cy="799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8D7921A-9056-419F-BA51-855E24E2D2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62717" y="1451467"/>
                  <a:ext cx="9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0D5B21A-7EC4-47BD-9019-8D923842A1D6}"/>
                    </a:ext>
                  </a:extLst>
                </p14:cNvPr>
                <p14:cNvContentPartPr/>
                <p14:nvPr/>
              </p14:nvContentPartPr>
              <p14:xfrm>
                <a:off x="1691957" y="1489627"/>
                <a:ext cx="63720" cy="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0D5B21A-7EC4-47BD-9019-8D923842A1D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87637" y="1485307"/>
                  <a:ext cx="723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FC615A3-7A3E-4B90-9189-3A318E5B1F9F}"/>
                    </a:ext>
                  </a:extLst>
                </p14:cNvPr>
                <p14:cNvContentPartPr/>
                <p14:nvPr/>
              </p14:nvContentPartPr>
              <p14:xfrm>
                <a:off x="940997" y="1636507"/>
                <a:ext cx="173160" cy="29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FC615A3-7A3E-4B90-9189-3A318E5B1F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6677" y="1632187"/>
                  <a:ext cx="181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931EF297-0BD0-4B2E-ACA4-D115C543BDC1}"/>
              </a:ext>
            </a:extLst>
          </p:cNvPr>
          <p:cNvGrpSpPr/>
          <p:nvPr/>
        </p:nvGrpSpPr>
        <p:grpSpPr>
          <a:xfrm>
            <a:off x="268157" y="2086147"/>
            <a:ext cx="1082160" cy="198000"/>
            <a:chOff x="268157" y="2086147"/>
            <a:chExt cx="10821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C8A20FA-A939-4AE6-AAF4-C46B5A13EFFF}"/>
                    </a:ext>
                  </a:extLst>
                </p14:cNvPr>
                <p14:cNvContentPartPr/>
                <p14:nvPr/>
              </p14:nvContentPartPr>
              <p14:xfrm>
                <a:off x="268157" y="2204227"/>
                <a:ext cx="146880" cy="9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C8A20FA-A939-4AE6-AAF4-C46B5A13EFF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3837" y="2199907"/>
                  <a:ext cx="155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563D6B-1F7B-4749-BF4C-E505FD0CAD6A}"/>
                    </a:ext>
                  </a:extLst>
                </p14:cNvPr>
                <p14:cNvContentPartPr/>
                <p14:nvPr/>
              </p14:nvContentPartPr>
              <p14:xfrm>
                <a:off x="284357" y="2244907"/>
                <a:ext cx="138960" cy="8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563D6B-1F7B-4749-BF4C-E505FD0CAD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0037" y="2240587"/>
                  <a:ext cx="147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BC46A41-07A1-47C0-B10D-94FDBCE1D88F}"/>
                    </a:ext>
                  </a:extLst>
                </p14:cNvPr>
                <p14:cNvContentPartPr/>
                <p14:nvPr/>
              </p14:nvContentPartPr>
              <p14:xfrm>
                <a:off x="533837" y="2149867"/>
                <a:ext cx="149400" cy="112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BC46A41-07A1-47C0-B10D-94FDBCE1D88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9517" y="2145547"/>
                  <a:ext cx="158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6F1F040-987B-4BE5-B9E5-7F8BD18BC025}"/>
                    </a:ext>
                  </a:extLst>
                </p14:cNvPr>
                <p14:cNvContentPartPr/>
                <p14:nvPr/>
              </p14:nvContentPartPr>
              <p14:xfrm>
                <a:off x="795197" y="2194507"/>
                <a:ext cx="95040" cy="4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6F1F040-987B-4BE5-B9E5-7F8BD18BC0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877" y="2190187"/>
                  <a:ext cx="103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F09655E-B70B-4A5E-A461-F8428CA1CB41}"/>
                    </a:ext>
                  </a:extLst>
                </p14:cNvPr>
                <p14:cNvContentPartPr/>
                <p14:nvPr/>
              </p14:nvContentPartPr>
              <p14:xfrm>
                <a:off x="998957" y="2129347"/>
                <a:ext cx="112320" cy="82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F09655E-B70B-4A5E-A461-F8428CA1CB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4637" y="2125027"/>
                  <a:ext cx="12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134DC94-FAA2-4BDD-922E-C40CD491B01F}"/>
                    </a:ext>
                  </a:extLst>
                </p14:cNvPr>
                <p14:cNvContentPartPr/>
                <p14:nvPr/>
              </p14:nvContentPartPr>
              <p14:xfrm>
                <a:off x="1134677" y="2204227"/>
                <a:ext cx="19080" cy="79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134DC94-FAA2-4BDD-922E-C40CD491B01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0357" y="2199907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F44B318-7BA1-4D20-BB30-0C5B655DA9B2}"/>
                    </a:ext>
                  </a:extLst>
                </p14:cNvPr>
                <p14:cNvContentPartPr/>
                <p14:nvPr/>
              </p14:nvContentPartPr>
              <p14:xfrm>
                <a:off x="1214957" y="2086147"/>
                <a:ext cx="135360" cy="135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F44B318-7BA1-4D20-BB30-0C5B655DA9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10637" y="2081827"/>
                  <a:ext cx="144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87FF0260-FAF7-4BD7-B3AE-9DBC9DA57A97}"/>
              </a:ext>
            </a:extLst>
          </p:cNvPr>
          <p:cNvGrpSpPr/>
          <p:nvPr/>
        </p:nvGrpSpPr>
        <p:grpSpPr>
          <a:xfrm>
            <a:off x="1368677" y="1992547"/>
            <a:ext cx="1348200" cy="263160"/>
            <a:chOff x="1368677" y="1992547"/>
            <a:chExt cx="13482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F9B98AE-E2C8-4CB5-87F0-AC3D642DAC1A}"/>
                    </a:ext>
                  </a:extLst>
                </p14:cNvPr>
                <p14:cNvContentPartPr/>
                <p14:nvPr/>
              </p14:nvContentPartPr>
              <p14:xfrm>
                <a:off x="1368677" y="2106667"/>
                <a:ext cx="64080" cy="83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F9B98AE-E2C8-4CB5-87F0-AC3D642DAC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64357" y="2102347"/>
                  <a:ext cx="7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4ABC6F2-0DD7-4C7A-9DB9-3132A8A04DC6}"/>
                    </a:ext>
                  </a:extLst>
                </p14:cNvPr>
                <p14:cNvContentPartPr/>
                <p14:nvPr/>
              </p14:nvContentPartPr>
              <p14:xfrm>
                <a:off x="1478477" y="2086867"/>
                <a:ext cx="75960" cy="1328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4ABC6F2-0DD7-4C7A-9DB9-3132A8A04DC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74157" y="2082547"/>
                  <a:ext cx="8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FCCC811-58EE-47BC-8685-5BBF5A5D6C02}"/>
                    </a:ext>
                  </a:extLst>
                </p14:cNvPr>
                <p14:cNvContentPartPr/>
                <p14:nvPr/>
              </p14:nvContentPartPr>
              <p14:xfrm>
                <a:off x="1586837" y="2077507"/>
                <a:ext cx="88200" cy="91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FCCC811-58EE-47BC-8685-5BBF5A5D6C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82517" y="2073187"/>
                  <a:ext cx="96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763F8A6-705C-4D07-B654-8F53B701C86C}"/>
                    </a:ext>
                  </a:extLst>
                </p14:cNvPr>
                <p14:cNvContentPartPr/>
                <p14:nvPr/>
              </p14:nvContentPartPr>
              <p14:xfrm>
                <a:off x="1640837" y="2098027"/>
                <a:ext cx="32040" cy="110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763F8A6-705C-4D07-B654-8F53B701C8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36517" y="2093707"/>
                  <a:ext cx="40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E5873AF-947A-450E-88AF-A49390EAD87C}"/>
                    </a:ext>
                  </a:extLst>
                </p14:cNvPr>
                <p14:cNvContentPartPr/>
                <p14:nvPr/>
              </p14:nvContentPartPr>
              <p14:xfrm>
                <a:off x="1753157" y="2119627"/>
                <a:ext cx="130680" cy="25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E5873AF-947A-450E-88AF-A49390EAD87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48837" y="2115307"/>
                  <a:ext cx="139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695CFA1-1DA2-41FC-A608-1449836AFAF7}"/>
                    </a:ext>
                  </a:extLst>
                </p14:cNvPr>
                <p14:cNvContentPartPr/>
                <p14:nvPr/>
              </p14:nvContentPartPr>
              <p14:xfrm>
                <a:off x="1743077" y="2182987"/>
                <a:ext cx="141480" cy="17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695CFA1-1DA2-41FC-A608-1449836AFAF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38757" y="2178667"/>
                  <a:ext cx="15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907675B-FF2B-4464-A5B6-4B3E1D9E1917}"/>
                    </a:ext>
                  </a:extLst>
                </p14:cNvPr>
                <p14:cNvContentPartPr/>
                <p14:nvPr/>
              </p14:nvContentPartPr>
              <p14:xfrm>
                <a:off x="2011997" y="2068867"/>
                <a:ext cx="88920" cy="119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907675B-FF2B-4464-A5B6-4B3E1D9E191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07677" y="2064547"/>
                  <a:ext cx="97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BBA3182-3FC6-42EC-B07B-DD3CB1A2C1F9}"/>
                    </a:ext>
                  </a:extLst>
                </p14:cNvPr>
                <p14:cNvContentPartPr/>
                <p14:nvPr/>
              </p14:nvContentPartPr>
              <p14:xfrm>
                <a:off x="2157077" y="2040787"/>
                <a:ext cx="95760" cy="138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BBA3182-3FC6-42EC-B07B-DD3CB1A2C1F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2757" y="2036467"/>
                  <a:ext cx="104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1D1C37A-AB6C-45E4-A7B3-F438DC7CD4C0}"/>
                    </a:ext>
                  </a:extLst>
                </p14:cNvPr>
                <p14:cNvContentPartPr/>
                <p14:nvPr/>
              </p14:nvContentPartPr>
              <p14:xfrm>
                <a:off x="2260037" y="2152747"/>
                <a:ext cx="3960" cy="102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1D1C37A-AB6C-45E4-A7B3-F438DC7CD4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255717" y="2148427"/>
                  <a:ext cx="12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9C4AAA5-6DCC-4F95-BFFD-AD0402B9570B}"/>
                    </a:ext>
                  </a:extLst>
                </p14:cNvPr>
                <p14:cNvContentPartPr/>
                <p14:nvPr/>
              </p14:nvContentPartPr>
              <p14:xfrm>
                <a:off x="2337797" y="2037907"/>
                <a:ext cx="54000" cy="1134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9C4AAA5-6DCC-4F95-BFFD-AD0402B957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333477" y="2033587"/>
                  <a:ext cx="62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BC1AA99-7C58-4388-8DCB-EC30AF69764B}"/>
                    </a:ext>
                  </a:extLst>
                </p14:cNvPr>
                <p14:cNvContentPartPr/>
                <p14:nvPr/>
              </p14:nvContentPartPr>
              <p14:xfrm>
                <a:off x="2436797" y="2039707"/>
                <a:ext cx="60120" cy="1011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BC1AA99-7C58-4388-8DCB-EC30AF69764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32477" y="2035387"/>
                  <a:ext cx="68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9CEFB39-3DD0-4B01-9FE3-AEF4984763F5}"/>
                    </a:ext>
                  </a:extLst>
                </p14:cNvPr>
                <p14:cNvContentPartPr/>
                <p14:nvPr/>
              </p14:nvContentPartPr>
              <p14:xfrm>
                <a:off x="2573237" y="2060947"/>
                <a:ext cx="69480" cy="889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9CEFB39-3DD0-4B01-9FE3-AEF4984763F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68917" y="2056627"/>
                  <a:ext cx="78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B90C9D9-BD84-42CF-A215-E0605E31DCED}"/>
                    </a:ext>
                  </a:extLst>
                </p14:cNvPr>
                <p14:cNvContentPartPr/>
                <p14:nvPr/>
              </p14:nvContentPartPr>
              <p14:xfrm>
                <a:off x="2519237" y="1992547"/>
                <a:ext cx="62640" cy="76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B90C9D9-BD84-42CF-A215-E0605E31DCE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14917" y="1988227"/>
                  <a:ext cx="71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FD6610C-AF2B-4843-ACE2-0048277E1BC4}"/>
                    </a:ext>
                  </a:extLst>
                </p14:cNvPr>
                <p14:cNvContentPartPr/>
                <p14:nvPr/>
              </p14:nvContentPartPr>
              <p14:xfrm>
                <a:off x="2638037" y="2087227"/>
                <a:ext cx="78840" cy="694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FD6610C-AF2B-4843-ACE2-0048277E1B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33717" y="2082907"/>
                  <a:ext cx="874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E4FBBEE1-9E5A-4F9A-BEF2-E8F19BFAA358}"/>
              </a:ext>
            </a:extLst>
          </p:cNvPr>
          <p:cNvGrpSpPr/>
          <p:nvPr/>
        </p:nvGrpSpPr>
        <p:grpSpPr>
          <a:xfrm>
            <a:off x="165557" y="2568907"/>
            <a:ext cx="208080" cy="309600"/>
            <a:chOff x="165557" y="2568907"/>
            <a:chExt cx="2080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2AE49C-6719-420B-BDBF-157E68BA4E8C}"/>
                    </a:ext>
                  </a:extLst>
                </p14:cNvPr>
                <p14:cNvContentPartPr/>
                <p14:nvPr/>
              </p14:nvContentPartPr>
              <p14:xfrm>
                <a:off x="165557" y="2680867"/>
                <a:ext cx="101160" cy="669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2AE49C-6719-420B-BDBF-157E68BA4E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1237" y="2676547"/>
                  <a:ext cx="109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ED4EEF6-BA4A-4508-9D8D-29E329D7FF01}"/>
                    </a:ext>
                  </a:extLst>
                </p14:cNvPr>
                <p14:cNvContentPartPr/>
                <p14:nvPr/>
              </p14:nvContentPartPr>
              <p14:xfrm>
                <a:off x="278237" y="2568907"/>
                <a:ext cx="95400" cy="309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ED4EEF6-BA4A-4508-9D8D-29E329D7FF0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3917" y="2564587"/>
                  <a:ext cx="10404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FAB89C6-A1C7-4DE1-B157-A74081FC78A5}"/>
                  </a:ext>
                </a:extLst>
              </p14:cNvPr>
              <p14:cNvContentPartPr/>
              <p14:nvPr/>
            </p14:nvContentPartPr>
            <p14:xfrm>
              <a:off x="5703077" y="3894067"/>
              <a:ext cx="55440" cy="44172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FAB89C6-A1C7-4DE1-B157-A74081FC78A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698757" y="3889747"/>
                <a:ext cx="6408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A557D69C-856F-4552-9304-5BF9E6A99815}"/>
              </a:ext>
            </a:extLst>
          </p:cNvPr>
          <p:cNvGrpSpPr/>
          <p:nvPr/>
        </p:nvGrpSpPr>
        <p:grpSpPr>
          <a:xfrm>
            <a:off x="288677" y="1566307"/>
            <a:ext cx="6498000" cy="3491640"/>
            <a:chOff x="288677" y="1566307"/>
            <a:chExt cx="6498000" cy="34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FCE78F-0275-4F32-9F3E-9D38935AD4DE}"/>
                    </a:ext>
                  </a:extLst>
                </p14:cNvPr>
                <p14:cNvContentPartPr/>
                <p14:nvPr/>
              </p14:nvContentPartPr>
              <p14:xfrm>
                <a:off x="535277" y="2600947"/>
                <a:ext cx="22680" cy="157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FCE78F-0275-4F32-9F3E-9D38935AD4D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0957" y="2596627"/>
                  <a:ext cx="31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E93189C-FFCF-4437-9943-38B90EAD0A63}"/>
                    </a:ext>
                  </a:extLst>
                </p14:cNvPr>
                <p14:cNvContentPartPr/>
                <p14:nvPr/>
              </p14:nvContentPartPr>
              <p14:xfrm>
                <a:off x="446357" y="2567107"/>
                <a:ext cx="192960" cy="87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E93189C-FFCF-4437-9943-38B90EAD0A6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2037" y="2562787"/>
                  <a:ext cx="20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CC619C7-DEC4-46D2-93D2-40C50DF7FF36}"/>
                    </a:ext>
                  </a:extLst>
                </p14:cNvPr>
                <p14:cNvContentPartPr/>
                <p14:nvPr/>
              </p14:nvContentPartPr>
              <p14:xfrm>
                <a:off x="686477" y="2554507"/>
                <a:ext cx="113040" cy="213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CC619C7-DEC4-46D2-93D2-40C50DF7FF3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2157" y="2550187"/>
                  <a:ext cx="121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3699D0A-5620-421F-969D-57659738436B}"/>
                    </a:ext>
                  </a:extLst>
                </p14:cNvPr>
                <p14:cNvContentPartPr/>
                <p14:nvPr/>
              </p14:nvContentPartPr>
              <p14:xfrm>
                <a:off x="829397" y="2586547"/>
                <a:ext cx="128880" cy="132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3699D0A-5620-421F-969D-5765973843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5077" y="2582227"/>
                  <a:ext cx="137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1F6A806-8D17-4E69-AFEE-6A403923F320}"/>
                    </a:ext>
                  </a:extLst>
                </p14:cNvPr>
                <p14:cNvContentPartPr/>
                <p14:nvPr/>
              </p14:nvContentPartPr>
              <p14:xfrm>
                <a:off x="992477" y="2559907"/>
                <a:ext cx="53280" cy="97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1F6A806-8D17-4E69-AFEE-6A403923F32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8157" y="2555587"/>
                  <a:ext cx="61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D4687D0-2AC8-4387-B0F1-F4D2DE4E4C9E}"/>
                    </a:ext>
                  </a:extLst>
                </p14:cNvPr>
                <p14:cNvContentPartPr/>
                <p14:nvPr/>
              </p14:nvContentPartPr>
              <p14:xfrm>
                <a:off x="1032797" y="2629027"/>
                <a:ext cx="36720" cy="745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D4687D0-2AC8-4387-B0F1-F4D2DE4E4C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8477" y="2624707"/>
                  <a:ext cx="45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727A524-DF76-42EF-B607-6EB615371336}"/>
                    </a:ext>
                  </a:extLst>
                </p14:cNvPr>
                <p14:cNvContentPartPr/>
                <p14:nvPr/>
              </p14:nvContentPartPr>
              <p14:xfrm>
                <a:off x="1108757" y="2581867"/>
                <a:ext cx="118080" cy="107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727A524-DF76-42EF-B607-6EB61537133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4437" y="2577547"/>
                  <a:ext cx="12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C4A0A11-A8CE-46AA-A378-A02672DC1330}"/>
                    </a:ext>
                  </a:extLst>
                </p14:cNvPr>
                <p14:cNvContentPartPr/>
                <p14:nvPr/>
              </p14:nvContentPartPr>
              <p14:xfrm>
                <a:off x="1239797" y="2586187"/>
                <a:ext cx="100800" cy="95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C4A0A11-A8CE-46AA-A378-A02672DC133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35477" y="2581867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54D672E-0AE3-4E79-86A4-C28C51C94AF8}"/>
                    </a:ext>
                  </a:extLst>
                </p14:cNvPr>
                <p14:cNvContentPartPr/>
                <p14:nvPr/>
              </p14:nvContentPartPr>
              <p14:xfrm>
                <a:off x="1375877" y="2604907"/>
                <a:ext cx="129600" cy="979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54D672E-0AE3-4E79-86A4-C28C51C94A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371557" y="2600587"/>
                  <a:ext cx="138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DA95829-CDB6-41AD-BE44-A8B5BF6F9FA2}"/>
                    </a:ext>
                  </a:extLst>
                </p14:cNvPr>
                <p14:cNvContentPartPr/>
                <p14:nvPr/>
              </p14:nvContentPartPr>
              <p14:xfrm>
                <a:off x="1677557" y="2560267"/>
                <a:ext cx="184680" cy="1036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DA95829-CDB6-41AD-BE44-A8B5BF6F9FA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73237" y="2555947"/>
                  <a:ext cx="193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BB483B1-C53F-4B0B-BD31-810477305862}"/>
                    </a:ext>
                  </a:extLst>
                </p14:cNvPr>
                <p14:cNvContentPartPr/>
                <p14:nvPr/>
              </p14:nvContentPartPr>
              <p14:xfrm>
                <a:off x="1696637" y="2699227"/>
                <a:ext cx="182520" cy="1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BB483B1-C53F-4B0B-BD31-81047730586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92317" y="2694907"/>
                  <a:ext cx="191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E7B0BD8-0A15-4D1A-9F4D-973AF998E78C}"/>
                    </a:ext>
                  </a:extLst>
                </p14:cNvPr>
                <p14:cNvContentPartPr/>
                <p14:nvPr/>
              </p14:nvContentPartPr>
              <p14:xfrm>
                <a:off x="2030717" y="2554867"/>
                <a:ext cx="120960" cy="157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E7B0BD8-0A15-4D1A-9F4D-973AF998E78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26397" y="2550547"/>
                  <a:ext cx="129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1405EA7-454C-48E0-AAE7-79AC8E8EB877}"/>
                    </a:ext>
                  </a:extLst>
                </p14:cNvPr>
                <p14:cNvContentPartPr/>
                <p14:nvPr/>
              </p14:nvContentPartPr>
              <p14:xfrm>
                <a:off x="2028197" y="2589787"/>
                <a:ext cx="147600" cy="64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1405EA7-454C-48E0-AAE7-79AC8E8EB87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23877" y="2585467"/>
                  <a:ext cx="156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FAAA59B-A02D-4095-86F2-01B638A14397}"/>
                    </a:ext>
                  </a:extLst>
                </p14:cNvPr>
                <p14:cNvContentPartPr/>
                <p14:nvPr/>
              </p14:nvContentPartPr>
              <p14:xfrm>
                <a:off x="2262917" y="2521387"/>
                <a:ext cx="132840" cy="103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FAAA59B-A02D-4095-86F2-01B638A143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58597" y="2517067"/>
                  <a:ext cx="141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5AF1121-D751-46FE-A642-25C163B6CC90}"/>
                    </a:ext>
                  </a:extLst>
                </p14:cNvPr>
                <p14:cNvContentPartPr/>
                <p14:nvPr/>
              </p14:nvContentPartPr>
              <p14:xfrm>
                <a:off x="2258237" y="2657467"/>
                <a:ext cx="157680" cy="118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5AF1121-D751-46FE-A642-25C163B6CC9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53917" y="2653147"/>
                  <a:ext cx="16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84C7863-5E12-4445-A0DB-807F944D4C6F}"/>
                    </a:ext>
                  </a:extLst>
                </p14:cNvPr>
                <p14:cNvContentPartPr/>
                <p14:nvPr/>
              </p14:nvContentPartPr>
              <p14:xfrm>
                <a:off x="2522837" y="2514187"/>
                <a:ext cx="122040" cy="140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84C7863-5E12-4445-A0DB-807F944D4C6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18517" y="2509867"/>
                  <a:ext cx="13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350CBAE-D332-4C7A-B486-0B377075DBC2}"/>
                    </a:ext>
                  </a:extLst>
                </p14:cNvPr>
                <p14:cNvContentPartPr/>
                <p14:nvPr/>
              </p14:nvContentPartPr>
              <p14:xfrm>
                <a:off x="2672597" y="2511307"/>
                <a:ext cx="149400" cy="1630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350CBAE-D332-4C7A-B486-0B377075DBC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68277" y="2506987"/>
                  <a:ext cx="158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20B36EA-688E-4DB6-90F6-51658E1DA2E2}"/>
                    </a:ext>
                  </a:extLst>
                </p14:cNvPr>
                <p14:cNvContentPartPr/>
                <p14:nvPr/>
              </p14:nvContentPartPr>
              <p14:xfrm>
                <a:off x="2861237" y="2526787"/>
                <a:ext cx="115920" cy="125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20B36EA-688E-4DB6-90F6-51658E1DA2E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56917" y="2522467"/>
                  <a:ext cx="124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A35DAB5-CADB-4A55-A82C-9A514081565D}"/>
                    </a:ext>
                  </a:extLst>
                </p14:cNvPr>
                <p14:cNvContentPartPr/>
                <p14:nvPr/>
              </p14:nvContentPartPr>
              <p14:xfrm>
                <a:off x="2924957" y="2512387"/>
                <a:ext cx="124200" cy="72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A35DAB5-CADB-4A55-A82C-9A51408156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20637" y="2508067"/>
                  <a:ext cx="132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7B63561-1B84-49E1-B11E-1570B30A552A}"/>
                    </a:ext>
                  </a:extLst>
                </p14:cNvPr>
                <p14:cNvContentPartPr/>
                <p14:nvPr/>
              </p14:nvContentPartPr>
              <p14:xfrm>
                <a:off x="3028997" y="2519947"/>
                <a:ext cx="98280" cy="96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7B63561-1B84-49E1-B11E-1570B30A552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24677" y="2515627"/>
                  <a:ext cx="10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90E67D0-0FF6-4170-AFB3-AC77E9CCE323}"/>
                    </a:ext>
                  </a:extLst>
                </p14:cNvPr>
                <p14:cNvContentPartPr/>
                <p14:nvPr/>
              </p14:nvContentPartPr>
              <p14:xfrm>
                <a:off x="3156797" y="2510227"/>
                <a:ext cx="110880" cy="867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90E67D0-0FF6-4170-AFB3-AC77E9CCE32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52477" y="2505907"/>
                  <a:ext cx="11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C8236B9-1C99-4654-B484-36CEDF713DC6}"/>
                    </a:ext>
                  </a:extLst>
                </p14:cNvPr>
                <p14:cNvContentPartPr/>
                <p14:nvPr/>
              </p14:nvContentPartPr>
              <p14:xfrm>
                <a:off x="3318077" y="2383507"/>
                <a:ext cx="84600" cy="2988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C8236B9-1C99-4654-B484-36CEDF713DC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13757" y="2379187"/>
                  <a:ext cx="93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CA25C09-3640-4BEB-B3F5-110DCEF5681A}"/>
                    </a:ext>
                  </a:extLst>
                </p14:cNvPr>
                <p14:cNvContentPartPr/>
                <p14:nvPr/>
              </p14:nvContentPartPr>
              <p14:xfrm>
                <a:off x="4328597" y="2244187"/>
                <a:ext cx="24840" cy="629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CA25C09-3640-4BEB-B3F5-110DCEF5681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324277" y="2239867"/>
                  <a:ext cx="334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72E37D-6877-4471-A8DC-6B0FD0751B94}"/>
                    </a:ext>
                  </a:extLst>
                </p14:cNvPr>
                <p14:cNvContentPartPr/>
                <p14:nvPr/>
              </p14:nvContentPartPr>
              <p14:xfrm>
                <a:off x="3968957" y="2747467"/>
                <a:ext cx="2336400" cy="2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72E37D-6877-4471-A8DC-6B0FD0751B9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964637" y="2743147"/>
                  <a:ext cx="234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54915B4-38CD-41BE-96BB-1CFA7E176A4D}"/>
                    </a:ext>
                  </a:extLst>
                </p14:cNvPr>
                <p14:cNvContentPartPr/>
                <p14:nvPr/>
              </p14:nvContentPartPr>
              <p14:xfrm>
                <a:off x="6304997" y="2658907"/>
                <a:ext cx="162720" cy="1846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54915B4-38CD-41BE-96BB-1CFA7E176A4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00677" y="2654587"/>
                  <a:ext cx="171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2CBCA17-3F56-4DE1-BC65-4F1BEDADEA36}"/>
                    </a:ext>
                  </a:extLst>
                </p14:cNvPr>
                <p14:cNvContentPartPr/>
                <p14:nvPr/>
              </p14:nvContentPartPr>
              <p14:xfrm>
                <a:off x="4156517" y="2109547"/>
                <a:ext cx="240480" cy="117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2CBCA17-3F56-4DE1-BC65-4F1BEDADEA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152197" y="2105227"/>
                  <a:ext cx="249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7D0C8E9-7197-43AC-969E-350562966C6C}"/>
                    </a:ext>
                  </a:extLst>
                </p14:cNvPr>
                <p14:cNvContentPartPr/>
                <p14:nvPr/>
              </p14:nvContentPartPr>
              <p14:xfrm>
                <a:off x="3975077" y="2152747"/>
                <a:ext cx="2754360" cy="572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7D0C8E9-7197-43AC-969E-350562966C6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70757" y="2148427"/>
                  <a:ext cx="27630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1F112A-2420-4ABD-BCF0-9D037955E9CC}"/>
                    </a:ext>
                  </a:extLst>
                </p14:cNvPr>
                <p14:cNvContentPartPr/>
                <p14:nvPr/>
              </p14:nvContentPartPr>
              <p14:xfrm>
                <a:off x="5280437" y="2025307"/>
                <a:ext cx="17280" cy="8164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1F112A-2420-4ABD-BCF0-9D037955E9C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76117" y="2020987"/>
                  <a:ext cx="2592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DB2C08D-F81F-4B7C-89E7-10DC0BEF78D9}"/>
                    </a:ext>
                  </a:extLst>
                </p14:cNvPr>
                <p14:cNvContentPartPr/>
                <p14:nvPr/>
              </p14:nvContentPartPr>
              <p14:xfrm>
                <a:off x="5160197" y="2914507"/>
                <a:ext cx="75600" cy="1033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DB2C08D-F81F-4B7C-89E7-10DC0BEF78D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155877" y="2910187"/>
                  <a:ext cx="84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8C1FF4B-AB45-4820-94F9-DA9E9946F0B6}"/>
                    </a:ext>
                  </a:extLst>
                </p14:cNvPr>
                <p14:cNvContentPartPr/>
                <p14:nvPr/>
              </p14:nvContentPartPr>
              <p14:xfrm>
                <a:off x="5246237" y="2927107"/>
                <a:ext cx="37440" cy="77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8C1FF4B-AB45-4820-94F9-DA9E9946F0B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41917" y="2922787"/>
                  <a:ext cx="46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AE65397-1091-4389-B85E-5FCDA161B4A4}"/>
                    </a:ext>
                  </a:extLst>
                </p14:cNvPr>
                <p14:cNvContentPartPr/>
                <p14:nvPr/>
              </p14:nvContentPartPr>
              <p14:xfrm>
                <a:off x="5246237" y="2911267"/>
                <a:ext cx="71640" cy="16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AE65397-1091-4389-B85E-5FCDA161B4A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41917" y="2906947"/>
                  <a:ext cx="8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D2A7A98-D32E-4F0F-8D7B-E45167AB93C7}"/>
                    </a:ext>
                  </a:extLst>
                </p14:cNvPr>
                <p14:cNvContentPartPr/>
                <p14:nvPr/>
              </p14:nvContentPartPr>
              <p14:xfrm>
                <a:off x="5327957" y="2912707"/>
                <a:ext cx="48240" cy="63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D2A7A98-D32E-4F0F-8D7B-E45167AB93C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23637" y="2908387"/>
                  <a:ext cx="56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8606CEA-E8EC-4472-8A37-ABB03B1A546B}"/>
                    </a:ext>
                  </a:extLst>
                </p14:cNvPr>
                <p14:cNvContentPartPr/>
                <p14:nvPr/>
              </p14:nvContentPartPr>
              <p14:xfrm>
                <a:off x="5377997" y="2919907"/>
                <a:ext cx="58320" cy="489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8606CEA-E8EC-4472-8A37-ABB03B1A546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73677" y="2915587"/>
                  <a:ext cx="66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C37D193-F3E0-4931-B11D-7D259813BE92}"/>
                    </a:ext>
                  </a:extLst>
                </p14:cNvPr>
                <p14:cNvContentPartPr/>
                <p14:nvPr/>
              </p14:nvContentPartPr>
              <p14:xfrm>
                <a:off x="5464757" y="2924947"/>
                <a:ext cx="68400" cy="54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C37D193-F3E0-4931-B11D-7D259813BE9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60437" y="2920627"/>
                  <a:ext cx="77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82A0701-5CE5-473F-831E-0A1C205CEDE5}"/>
                    </a:ext>
                  </a:extLst>
                </p14:cNvPr>
                <p14:cNvContentPartPr/>
                <p14:nvPr/>
              </p14:nvContentPartPr>
              <p14:xfrm>
                <a:off x="4999277" y="2682667"/>
                <a:ext cx="1800" cy="1620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82A0701-5CE5-473F-831E-0A1C205CEDE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994957" y="2678347"/>
                  <a:ext cx="10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7A8825D-27EB-4AD7-9173-F348F6C2F8B8}"/>
                    </a:ext>
                  </a:extLst>
                </p14:cNvPr>
                <p14:cNvContentPartPr/>
                <p14:nvPr/>
              </p14:nvContentPartPr>
              <p14:xfrm>
                <a:off x="4740797" y="2905147"/>
                <a:ext cx="76680" cy="100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7A8825D-27EB-4AD7-9173-F348F6C2F8B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736477" y="2900827"/>
                  <a:ext cx="8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D87E993-5033-4299-8304-47932FC55D88}"/>
                    </a:ext>
                  </a:extLst>
                </p14:cNvPr>
                <p14:cNvContentPartPr/>
                <p14:nvPr/>
              </p14:nvContentPartPr>
              <p14:xfrm>
                <a:off x="4829357" y="2918467"/>
                <a:ext cx="47160" cy="96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D87E993-5033-4299-8304-47932FC55D8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25037" y="2914147"/>
                  <a:ext cx="55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2321A7B-5CBE-49A9-BF14-1FD74E03DE89}"/>
                    </a:ext>
                  </a:extLst>
                </p14:cNvPr>
                <p14:cNvContentPartPr/>
                <p14:nvPr/>
              </p14:nvContentPartPr>
              <p14:xfrm>
                <a:off x="4908557" y="2918107"/>
                <a:ext cx="36360" cy="70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2321A7B-5CBE-49A9-BF14-1FD74E03DE8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04237" y="2913787"/>
                  <a:ext cx="45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466D396-1315-422A-AFBA-8B05E655728A}"/>
                    </a:ext>
                  </a:extLst>
                </p14:cNvPr>
                <p14:cNvContentPartPr/>
                <p14:nvPr/>
              </p14:nvContentPartPr>
              <p14:xfrm>
                <a:off x="4958957" y="2906587"/>
                <a:ext cx="52200" cy="74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466D396-1315-422A-AFBA-8B05E655728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954637" y="2902267"/>
                  <a:ext cx="6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DAD1A95-6738-4ED2-B99E-55C5297AF7F2}"/>
                    </a:ext>
                  </a:extLst>
                </p14:cNvPr>
                <p14:cNvContentPartPr/>
                <p14:nvPr/>
              </p14:nvContentPartPr>
              <p14:xfrm>
                <a:off x="5024477" y="2913427"/>
                <a:ext cx="42480" cy="536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DAD1A95-6738-4ED2-B99E-55C5297AF7F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20157" y="2909107"/>
                  <a:ext cx="51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741A73-1252-4976-A8BB-1A0D27944D8D}"/>
                    </a:ext>
                  </a:extLst>
                </p14:cNvPr>
                <p14:cNvContentPartPr/>
                <p14:nvPr/>
              </p14:nvContentPartPr>
              <p14:xfrm>
                <a:off x="5911517" y="2686267"/>
                <a:ext cx="5400" cy="1184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741A73-1252-4976-A8BB-1A0D27944D8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07197" y="2681947"/>
                  <a:ext cx="14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D222860-048C-4EF7-B332-CF482158F78D}"/>
                    </a:ext>
                  </a:extLst>
                </p14:cNvPr>
                <p14:cNvContentPartPr/>
                <p14:nvPr/>
              </p14:nvContentPartPr>
              <p14:xfrm>
                <a:off x="5790557" y="2864107"/>
                <a:ext cx="70200" cy="86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D222860-048C-4EF7-B332-CF482158F78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86237" y="2859787"/>
                  <a:ext cx="7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ED9B275-8830-4AA2-A5D6-0D14DC9BA9D7}"/>
                    </a:ext>
                  </a:extLst>
                </p14:cNvPr>
                <p14:cNvContentPartPr/>
                <p14:nvPr/>
              </p14:nvContentPartPr>
              <p14:xfrm>
                <a:off x="5844917" y="2862667"/>
                <a:ext cx="81000" cy="111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ED9B275-8830-4AA2-A5D6-0D14DC9BA9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840597" y="2858347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69B0881-A3A8-45DF-8E15-2FBAF77FC545}"/>
                    </a:ext>
                  </a:extLst>
                </p14:cNvPr>
                <p14:cNvContentPartPr/>
                <p14:nvPr/>
              </p14:nvContentPartPr>
              <p14:xfrm>
                <a:off x="5931677" y="2886427"/>
                <a:ext cx="64080" cy="72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69B0881-A3A8-45DF-8E15-2FBAF77FC54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27357" y="2882107"/>
                  <a:ext cx="72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625F88-2677-474D-AA2E-F5B55E30A5AB}"/>
                    </a:ext>
                  </a:extLst>
                </p14:cNvPr>
                <p14:cNvContentPartPr/>
                <p14:nvPr/>
              </p14:nvContentPartPr>
              <p14:xfrm>
                <a:off x="5957237" y="2857987"/>
                <a:ext cx="63720" cy="3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625F88-2677-474D-AA2E-F5B55E30A5A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52917" y="2853667"/>
                  <a:ext cx="723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8CDD7E2-742B-43A9-B367-8FC274A83C05}"/>
                    </a:ext>
                  </a:extLst>
                </p14:cNvPr>
                <p14:cNvContentPartPr/>
                <p14:nvPr/>
              </p14:nvContentPartPr>
              <p14:xfrm>
                <a:off x="6020957" y="2864107"/>
                <a:ext cx="51120" cy="64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8CDD7E2-742B-43A9-B367-8FC274A83C0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16637" y="2859787"/>
                  <a:ext cx="59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7498CA2-496C-4145-9FB2-E78B5BCEEB23}"/>
                    </a:ext>
                  </a:extLst>
                </p14:cNvPr>
                <p14:cNvContentPartPr/>
                <p14:nvPr/>
              </p14:nvContentPartPr>
              <p14:xfrm>
                <a:off x="6090437" y="2869507"/>
                <a:ext cx="79560" cy="63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7498CA2-496C-4145-9FB2-E78B5BCEEB2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86117" y="2865187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70DD9FC-A802-4D5C-8793-BF012ED17A6A}"/>
                    </a:ext>
                  </a:extLst>
                </p14:cNvPr>
                <p14:cNvContentPartPr/>
                <p14:nvPr/>
              </p14:nvContentPartPr>
              <p14:xfrm>
                <a:off x="3978677" y="2047627"/>
                <a:ext cx="94680" cy="1641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70DD9FC-A802-4D5C-8793-BF012ED17A6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74357" y="2043307"/>
                  <a:ext cx="103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424FB3E-026D-4D97-AD96-3B8084D99DA3}"/>
                    </a:ext>
                  </a:extLst>
                </p14:cNvPr>
                <p14:cNvContentPartPr/>
                <p14:nvPr/>
              </p14:nvContentPartPr>
              <p14:xfrm>
                <a:off x="4077677" y="2034667"/>
                <a:ext cx="102600" cy="124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424FB3E-026D-4D97-AD96-3B8084D99D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73357" y="2030347"/>
                  <a:ext cx="11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082425C-455D-4E83-A517-01926288B9C1}"/>
                    </a:ext>
                  </a:extLst>
                </p14:cNvPr>
                <p14:cNvContentPartPr/>
                <p14:nvPr/>
              </p14:nvContentPartPr>
              <p14:xfrm>
                <a:off x="4117637" y="2083627"/>
                <a:ext cx="89640" cy="25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082425C-455D-4E83-A517-01926288B9C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13317" y="2079307"/>
                  <a:ext cx="98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E4AE81E-2B98-4B35-BE70-7B871BDD36B8}"/>
                    </a:ext>
                  </a:extLst>
                </p14:cNvPr>
                <p14:cNvContentPartPr/>
                <p14:nvPr/>
              </p14:nvContentPartPr>
              <p14:xfrm>
                <a:off x="6290237" y="2899387"/>
                <a:ext cx="81720" cy="118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E4AE81E-2B98-4B35-BE70-7B871BDD36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85917" y="2895067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73546BB-E154-4A69-9BE4-2F64851ED42D}"/>
                    </a:ext>
                  </a:extLst>
                </p14:cNvPr>
                <p14:cNvContentPartPr/>
                <p14:nvPr/>
              </p14:nvContentPartPr>
              <p14:xfrm>
                <a:off x="6297437" y="2930707"/>
                <a:ext cx="84240" cy="32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73546BB-E154-4A69-9BE4-2F64851ED4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93117" y="2926387"/>
                  <a:ext cx="92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21BA6F3-3D81-4AFB-B7A7-89FF6CC15CAC}"/>
                    </a:ext>
                  </a:extLst>
                </p14:cNvPr>
                <p14:cNvContentPartPr/>
                <p14:nvPr/>
              </p14:nvContentPartPr>
              <p14:xfrm>
                <a:off x="4192157" y="1977427"/>
                <a:ext cx="53640" cy="1526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21BA6F3-3D81-4AFB-B7A7-89FF6CC15CA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187837" y="1973107"/>
                  <a:ext cx="62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F9D4401-C675-4BF4-BD37-27BB8F85D545}"/>
                    </a:ext>
                  </a:extLst>
                </p14:cNvPr>
                <p14:cNvContentPartPr/>
                <p14:nvPr/>
              </p14:nvContentPartPr>
              <p14:xfrm>
                <a:off x="4985957" y="2227627"/>
                <a:ext cx="24480" cy="5500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F9D4401-C675-4BF4-BD37-27BB8F85D54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81637" y="2223307"/>
                  <a:ext cx="331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3A7712F-0801-4447-9429-E3FDC165A2B0}"/>
                    </a:ext>
                  </a:extLst>
                </p14:cNvPr>
                <p14:cNvContentPartPr/>
                <p14:nvPr/>
              </p14:nvContentPartPr>
              <p14:xfrm>
                <a:off x="5884157" y="2431747"/>
                <a:ext cx="44640" cy="281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3A7712F-0801-4447-9429-E3FDC165A2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79837" y="2427427"/>
                  <a:ext cx="53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CC87A8C-9857-477D-B0B4-FB751F44291B}"/>
                    </a:ext>
                  </a:extLst>
                </p14:cNvPr>
                <p14:cNvContentPartPr/>
                <p14:nvPr/>
              </p14:nvContentPartPr>
              <p14:xfrm>
                <a:off x="4957877" y="2179387"/>
                <a:ext cx="457920" cy="300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CC87A8C-9857-477D-B0B4-FB751F44291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953557" y="2175067"/>
                  <a:ext cx="466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AF3EB20-45D1-4EE4-AA32-13CF65B5E4F3}"/>
                    </a:ext>
                  </a:extLst>
                </p14:cNvPr>
                <p14:cNvContentPartPr/>
                <p14:nvPr/>
              </p14:nvContentPartPr>
              <p14:xfrm>
                <a:off x="5127077" y="2304667"/>
                <a:ext cx="479880" cy="374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AF3EB20-45D1-4EE4-AA32-13CF65B5E4F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22757" y="2300347"/>
                  <a:ext cx="488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318C1DE-BCE5-4B51-9CD0-6F6F7EE6892E}"/>
                    </a:ext>
                  </a:extLst>
                </p14:cNvPr>
                <p14:cNvContentPartPr/>
                <p14:nvPr/>
              </p14:nvContentPartPr>
              <p14:xfrm>
                <a:off x="5315357" y="2366947"/>
                <a:ext cx="425520" cy="3099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318C1DE-BCE5-4B51-9CD0-6F6F7EE6892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11037" y="2362627"/>
                  <a:ext cx="434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383BD71-1289-4D8A-B946-0072A91DF55E}"/>
                    </a:ext>
                  </a:extLst>
                </p14:cNvPr>
                <p14:cNvContentPartPr/>
                <p14:nvPr/>
              </p14:nvContentPartPr>
              <p14:xfrm>
                <a:off x="5550077" y="2469547"/>
                <a:ext cx="312840" cy="1875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383BD71-1289-4D8A-B946-0072A91DF55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545757" y="2465227"/>
                  <a:ext cx="32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3BEAD45-5866-4A5C-B144-7C595D3B773C}"/>
                    </a:ext>
                  </a:extLst>
                </p14:cNvPr>
                <p14:cNvContentPartPr/>
                <p14:nvPr/>
              </p14:nvContentPartPr>
              <p14:xfrm>
                <a:off x="5633237" y="2564947"/>
                <a:ext cx="205560" cy="1522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3BEAD45-5866-4A5C-B144-7C595D3B773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28917" y="2560627"/>
                  <a:ext cx="214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D070825-1FAB-4455-AB20-BD56861D091C}"/>
                    </a:ext>
                  </a:extLst>
                </p14:cNvPr>
                <p14:cNvContentPartPr/>
                <p14:nvPr/>
              </p14:nvContentPartPr>
              <p14:xfrm>
                <a:off x="5516597" y="2012347"/>
                <a:ext cx="192240" cy="214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D070825-1FAB-4455-AB20-BD56861D091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512277" y="2008027"/>
                  <a:ext cx="200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27A3884-1D24-4A5E-8D04-8C3A72FDEDC8}"/>
                    </a:ext>
                  </a:extLst>
                </p14:cNvPr>
                <p14:cNvContentPartPr/>
                <p14:nvPr/>
              </p14:nvContentPartPr>
              <p14:xfrm>
                <a:off x="5439557" y="2079667"/>
                <a:ext cx="194040" cy="2437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27A3884-1D24-4A5E-8D04-8C3A72FDEDC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35237" y="2075347"/>
                  <a:ext cx="202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356D4DB-A42E-4C83-8A97-6CF548562A78}"/>
                    </a:ext>
                  </a:extLst>
                </p14:cNvPr>
                <p14:cNvContentPartPr/>
                <p14:nvPr/>
              </p14:nvContentPartPr>
              <p14:xfrm>
                <a:off x="5737997" y="1738747"/>
                <a:ext cx="225000" cy="1684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356D4DB-A42E-4C83-8A97-6CF548562A7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733677" y="1734427"/>
                  <a:ext cx="233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C121882-213B-4573-A4D9-5912D072ACC8}"/>
                    </a:ext>
                  </a:extLst>
                </p14:cNvPr>
                <p14:cNvContentPartPr/>
                <p14:nvPr/>
              </p14:nvContentPartPr>
              <p14:xfrm>
                <a:off x="5937797" y="1709947"/>
                <a:ext cx="50760" cy="41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C121882-213B-4573-A4D9-5912D072ACC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933477" y="1705627"/>
                  <a:ext cx="5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D0A3230-0F0A-405A-BD29-6401D2C1CF15}"/>
                    </a:ext>
                  </a:extLst>
                </p14:cNvPr>
                <p14:cNvContentPartPr/>
                <p14:nvPr/>
              </p14:nvContentPartPr>
              <p14:xfrm>
                <a:off x="5961557" y="1750627"/>
                <a:ext cx="71280" cy="1015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D0A3230-0F0A-405A-BD29-6401D2C1CF1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57237" y="1746307"/>
                  <a:ext cx="79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308A46E-F955-4067-BE93-DE07865C8202}"/>
                    </a:ext>
                  </a:extLst>
                </p14:cNvPr>
                <p14:cNvContentPartPr/>
                <p14:nvPr/>
              </p14:nvContentPartPr>
              <p14:xfrm>
                <a:off x="6060197" y="1743427"/>
                <a:ext cx="91800" cy="961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308A46E-F955-4067-BE93-DE07865C820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055877" y="1739107"/>
                  <a:ext cx="100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B812953-6234-4CA0-AC0A-5A7FDB21B8EB}"/>
                    </a:ext>
                  </a:extLst>
                </p14:cNvPr>
                <p14:cNvContentPartPr/>
                <p14:nvPr/>
              </p14:nvContentPartPr>
              <p14:xfrm>
                <a:off x="6275837" y="1672867"/>
                <a:ext cx="10440" cy="134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B812953-6234-4CA0-AC0A-5A7FDB21B8E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71517" y="1668547"/>
                  <a:ext cx="19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74102E9-CC19-4C98-B57A-96E6C248D492}"/>
                    </a:ext>
                  </a:extLst>
                </p14:cNvPr>
                <p14:cNvContentPartPr/>
                <p14:nvPr/>
              </p14:nvContentPartPr>
              <p14:xfrm>
                <a:off x="6213557" y="1654147"/>
                <a:ext cx="122760" cy="14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74102E9-CC19-4C98-B57A-96E6C248D4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09237" y="1649827"/>
                  <a:ext cx="131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6A138CE-D2B2-416C-9DBC-0058A438F7BD}"/>
                    </a:ext>
                  </a:extLst>
                </p14:cNvPr>
                <p14:cNvContentPartPr/>
                <p14:nvPr/>
              </p14:nvContentPartPr>
              <p14:xfrm>
                <a:off x="6202757" y="1624627"/>
                <a:ext cx="153720" cy="158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6A138CE-D2B2-416C-9DBC-0058A438F7B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98437" y="1620307"/>
                  <a:ext cx="162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2A254CF-B79D-4E57-B7BA-AA674B72CEC7}"/>
                    </a:ext>
                  </a:extLst>
                </p14:cNvPr>
                <p14:cNvContentPartPr/>
                <p14:nvPr/>
              </p14:nvContentPartPr>
              <p14:xfrm>
                <a:off x="6374837" y="1720387"/>
                <a:ext cx="73800" cy="612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2A254CF-B79D-4E57-B7BA-AA674B72CEC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70517" y="1716067"/>
                  <a:ext cx="82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B10BA83-96CF-41C8-9BCE-0782EB19922A}"/>
                    </a:ext>
                  </a:extLst>
                </p14:cNvPr>
                <p14:cNvContentPartPr/>
                <p14:nvPr/>
              </p14:nvContentPartPr>
              <p14:xfrm>
                <a:off x="6449357" y="1635427"/>
                <a:ext cx="111240" cy="1422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B10BA83-96CF-41C8-9BCE-0782EB19922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45037" y="1631107"/>
                  <a:ext cx="11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CA899BB-D0C9-405F-A9FE-0227CAAC44C7}"/>
                    </a:ext>
                  </a:extLst>
                </p14:cNvPr>
                <p14:cNvContentPartPr/>
                <p14:nvPr/>
              </p14:nvContentPartPr>
              <p14:xfrm>
                <a:off x="6594797" y="1679707"/>
                <a:ext cx="74160" cy="619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CA899BB-D0C9-405F-A9FE-0227CAAC44C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590477" y="1675387"/>
                  <a:ext cx="8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6AFF66E-3C1D-487A-95C0-FD8AF4348136}"/>
                    </a:ext>
                  </a:extLst>
                </p14:cNvPr>
                <p14:cNvContentPartPr/>
                <p14:nvPr/>
              </p14:nvContentPartPr>
              <p14:xfrm>
                <a:off x="6388877" y="1566307"/>
                <a:ext cx="114120" cy="5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6AFF66E-3C1D-487A-95C0-FD8AF434813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84557" y="1561987"/>
                  <a:ext cx="122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3FC3A18-62D6-44C3-9F29-B1A4E6C4AE85}"/>
                    </a:ext>
                  </a:extLst>
                </p14:cNvPr>
                <p14:cNvContentPartPr/>
                <p14:nvPr/>
              </p14:nvContentPartPr>
              <p14:xfrm>
                <a:off x="5943917" y="2022427"/>
                <a:ext cx="18000" cy="864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3FC3A18-62D6-44C3-9F29-B1A4E6C4AE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39597" y="2018107"/>
                  <a:ext cx="26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6DC16C6-6398-45C9-AC80-E4DC5C1CB495}"/>
                    </a:ext>
                  </a:extLst>
                </p14:cNvPr>
                <p14:cNvContentPartPr/>
                <p14:nvPr/>
              </p14:nvContentPartPr>
              <p14:xfrm>
                <a:off x="5951837" y="1978867"/>
                <a:ext cx="28440" cy="54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6DC16C6-6398-45C9-AC80-E4DC5C1CB4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47517" y="1974547"/>
                  <a:ext cx="37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47759A5-888C-4704-81BE-5E1E8322DE0B}"/>
                    </a:ext>
                  </a:extLst>
                </p14:cNvPr>
                <p14:cNvContentPartPr/>
                <p14:nvPr/>
              </p14:nvContentPartPr>
              <p14:xfrm>
                <a:off x="5982797" y="1933147"/>
                <a:ext cx="152280" cy="1393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47759A5-888C-4704-81BE-5E1E8322DE0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978477" y="1928827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3BCB9BA-C04E-4710-9FA7-D316B0B72894}"/>
                    </a:ext>
                  </a:extLst>
                </p14:cNvPr>
                <p14:cNvContentPartPr/>
                <p14:nvPr/>
              </p14:nvContentPartPr>
              <p14:xfrm>
                <a:off x="6233717" y="1977787"/>
                <a:ext cx="135000" cy="622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3BCB9BA-C04E-4710-9FA7-D316B0B7289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29397" y="1973467"/>
                  <a:ext cx="143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426CD1A-AA42-412A-BD2C-E681FFC1ED4A}"/>
                    </a:ext>
                  </a:extLst>
                </p14:cNvPr>
                <p14:cNvContentPartPr/>
                <p14:nvPr/>
              </p14:nvContentPartPr>
              <p14:xfrm>
                <a:off x="5971637" y="2186227"/>
                <a:ext cx="65880" cy="1126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426CD1A-AA42-412A-BD2C-E681FFC1ED4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967317" y="2181907"/>
                  <a:ext cx="74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3EBB506-67F0-4846-B73F-11683CCD9807}"/>
                    </a:ext>
                  </a:extLst>
                </p14:cNvPr>
                <p14:cNvContentPartPr/>
                <p14:nvPr/>
              </p14:nvContentPartPr>
              <p14:xfrm>
                <a:off x="6054077" y="2195227"/>
                <a:ext cx="176400" cy="759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3EBB506-67F0-4846-B73F-11683CCD980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49757" y="2190907"/>
                  <a:ext cx="185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87528AE-144D-40BF-9115-A5A48BB0283E}"/>
                    </a:ext>
                  </a:extLst>
                </p14:cNvPr>
                <p14:cNvContentPartPr/>
                <p14:nvPr/>
              </p14:nvContentPartPr>
              <p14:xfrm>
                <a:off x="6265397" y="2197747"/>
                <a:ext cx="45360" cy="43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87528AE-144D-40BF-9115-A5A48BB0283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261077" y="2193427"/>
                  <a:ext cx="5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234F98E-AE7F-4889-8362-B6B1E0E65142}"/>
                    </a:ext>
                  </a:extLst>
                </p14:cNvPr>
                <p14:cNvContentPartPr/>
                <p14:nvPr/>
              </p14:nvContentPartPr>
              <p14:xfrm>
                <a:off x="6332357" y="2113507"/>
                <a:ext cx="334800" cy="1076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234F98E-AE7F-4889-8362-B6B1E0E6514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328037" y="2109187"/>
                  <a:ext cx="343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210FE2A-D8E6-43F4-9712-31E4B9AD1FCE}"/>
                    </a:ext>
                  </a:extLst>
                </p14:cNvPr>
                <p14:cNvContentPartPr/>
                <p14:nvPr/>
              </p14:nvContentPartPr>
              <p14:xfrm>
                <a:off x="6663197" y="2136547"/>
                <a:ext cx="52200" cy="489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210FE2A-D8E6-43F4-9712-31E4B9AD1FC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658877" y="2132227"/>
                  <a:ext cx="60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95163B9-13A5-449D-9C9F-6CED9A052F05}"/>
                    </a:ext>
                  </a:extLst>
                </p14:cNvPr>
                <p14:cNvContentPartPr/>
                <p14:nvPr/>
              </p14:nvContentPartPr>
              <p14:xfrm>
                <a:off x="885197" y="2869507"/>
                <a:ext cx="8640" cy="1724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95163B9-13A5-449D-9C9F-6CED9A052F0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0877" y="2865187"/>
                  <a:ext cx="1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099531B-9187-4B15-88CE-0623F1164B60}"/>
                    </a:ext>
                  </a:extLst>
                </p14:cNvPr>
                <p14:cNvContentPartPr/>
                <p14:nvPr/>
              </p14:nvContentPartPr>
              <p14:xfrm>
                <a:off x="816077" y="2973187"/>
                <a:ext cx="127440" cy="1072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099531B-9187-4B15-88CE-0623F1164B6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1757" y="2968867"/>
                  <a:ext cx="136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6CC8719-B98A-4A21-A8BE-1C251F07BC3E}"/>
                    </a:ext>
                  </a:extLst>
                </p14:cNvPr>
                <p14:cNvContentPartPr/>
                <p14:nvPr/>
              </p14:nvContentPartPr>
              <p14:xfrm>
                <a:off x="633197" y="3181987"/>
                <a:ext cx="83160" cy="1461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6CC8719-B98A-4A21-A8BE-1C251F07BC3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28877" y="3177667"/>
                  <a:ext cx="91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D7F6F2B-1811-4B35-9FA0-62DCF9196951}"/>
                    </a:ext>
                  </a:extLst>
                </p14:cNvPr>
                <p14:cNvContentPartPr/>
                <p14:nvPr/>
              </p14:nvContentPartPr>
              <p14:xfrm>
                <a:off x="727157" y="3162907"/>
                <a:ext cx="73800" cy="132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D7F6F2B-1811-4B35-9FA0-62DCF919695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2837" y="3158587"/>
                  <a:ext cx="82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0E17370-A951-4C49-B7B7-D1E6779BD5CA}"/>
                    </a:ext>
                  </a:extLst>
                </p14:cNvPr>
                <p14:cNvContentPartPr/>
                <p14:nvPr/>
              </p14:nvContentPartPr>
              <p14:xfrm>
                <a:off x="816437" y="3228067"/>
                <a:ext cx="136800" cy="676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0E17370-A951-4C49-B7B7-D1E6779BD5C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2117" y="3223747"/>
                  <a:ext cx="14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D0D462F-3978-48B9-A47B-B3BB127A3844}"/>
                    </a:ext>
                  </a:extLst>
                </p14:cNvPr>
                <p14:cNvContentPartPr/>
                <p14:nvPr/>
              </p14:nvContentPartPr>
              <p14:xfrm>
                <a:off x="998957" y="3169387"/>
                <a:ext cx="114840" cy="982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D0D462F-3978-48B9-A47B-B3BB127A384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94637" y="3165067"/>
                  <a:ext cx="12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D4290AE-0175-41D2-8C35-EAFFD69ABA26}"/>
                    </a:ext>
                  </a:extLst>
                </p14:cNvPr>
                <p14:cNvContentPartPr/>
                <p14:nvPr/>
              </p14:nvContentPartPr>
              <p14:xfrm>
                <a:off x="1131797" y="3207907"/>
                <a:ext cx="107640" cy="52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D4290AE-0175-41D2-8C35-EAFFD69ABA2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27477" y="3203587"/>
                  <a:ext cx="116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E86D37A-BEAA-45F2-BED9-A97E5A853B74}"/>
                    </a:ext>
                  </a:extLst>
                </p14:cNvPr>
                <p14:cNvContentPartPr/>
                <p14:nvPr/>
              </p14:nvContentPartPr>
              <p14:xfrm>
                <a:off x="1264637" y="3159667"/>
                <a:ext cx="153720" cy="957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E86D37A-BEAA-45F2-BED9-A97E5A853B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260317" y="3155347"/>
                  <a:ext cx="162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C470918-B74D-4C6C-8338-F4D435B03A48}"/>
                    </a:ext>
                  </a:extLst>
                </p14:cNvPr>
                <p14:cNvContentPartPr/>
                <p14:nvPr/>
              </p14:nvContentPartPr>
              <p14:xfrm>
                <a:off x="1425917" y="3137707"/>
                <a:ext cx="22680" cy="45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C470918-B74D-4C6C-8338-F4D435B03A4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421597" y="3133387"/>
                  <a:ext cx="31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D94BBE8-9089-4161-8491-6C7BCB9DF5AA}"/>
                    </a:ext>
                  </a:extLst>
                </p14:cNvPr>
                <p14:cNvContentPartPr/>
                <p14:nvPr/>
              </p14:nvContentPartPr>
              <p14:xfrm>
                <a:off x="1431317" y="3171547"/>
                <a:ext cx="77760" cy="79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D94BBE8-9089-4161-8491-6C7BCB9DF5A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26997" y="3167227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6568FB4-29E5-4055-A03C-D9757C6E39AD}"/>
                    </a:ext>
                  </a:extLst>
                </p14:cNvPr>
                <p14:cNvContentPartPr/>
                <p14:nvPr/>
              </p14:nvContentPartPr>
              <p14:xfrm>
                <a:off x="1551197" y="3158227"/>
                <a:ext cx="16200" cy="687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6568FB4-29E5-4055-A03C-D9757C6E39A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546877" y="3153907"/>
                  <a:ext cx="24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2F7D6D1-FB10-4BE3-BE4F-CB718FBFCEC5}"/>
                    </a:ext>
                  </a:extLst>
                </p14:cNvPr>
                <p14:cNvContentPartPr/>
                <p14:nvPr/>
              </p14:nvContentPartPr>
              <p14:xfrm>
                <a:off x="1585037" y="3172627"/>
                <a:ext cx="265320" cy="155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2F7D6D1-FB10-4BE3-BE4F-CB718FBFCEC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580717" y="3168307"/>
                  <a:ext cx="27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1D4C689-2B6D-4395-907B-46B74409B473}"/>
                    </a:ext>
                  </a:extLst>
                </p14:cNvPr>
                <p14:cNvContentPartPr/>
                <p14:nvPr/>
              </p14:nvContentPartPr>
              <p14:xfrm>
                <a:off x="1719677" y="3017467"/>
                <a:ext cx="360" cy="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1D4C689-2B6D-4395-907B-46B74409B47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715357" y="301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6EF8E6D-7848-49BD-96CC-CA1BE1602533}"/>
                    </a:ext>
                  </a:extLst>
                </p14:cNvPr>
                <p14:cNvContentPartPr/>
                <p14:nvPr/>
              </p14:nvContentPartPr>
              <p14:xfrm>
                <a:off x="313877" y="3651427"/>
                <a:ext cx="136800" cy="82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6EF8E6D-7848-49BD-96CC-CA1BE160253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9557" y="3647107"/>
                  <a:ext cx="145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931A06B-C8A3-4857-BB86-6E4E847C2F0B}"/>
                    </a:ext>
                  </a:extLst>
                </p14:cNvPr>
                <p14:cNvContentPartPr/>
                <p14:nvPr/>
              </p14:nvContentPartPr>
              <p14:xfrm>
                <a:off x="316037" y="3699667"/>
                <a:ext cx="149760" cy="86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931A06B-C8A3-4857-BB86-6E4E847C2F0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1717" y="3695347"/>
                  <a:ext cx="158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7FE847B-4497-4463-8C90-64089249FB7F}"/>
                    </a:ext>
                  </a:extLst>
                </p14:cNvPr>
                <p14:cNvContentPartPr/>
                <p14:nvPr/>
              </p14:nvContentPartPr>
              <p14:xfrm>
                <a:off x="692597" y="3561067"/>
                <a:ext cx="8640" cy="1670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7FE847B-4497-4463-8C90-64089249FB7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8277" y="3556747"/>
                  <a:ext cx="17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69391DD-A0A7-4D81-8D8B-D58662460539}"/>
                    </a:ext>
                  </a:extLst>
                </p14:cNvPr>
                <p14:cNvContentPartPr/>
                <p14:nvPr/>
              </p14:nvContentPartPr>
              <p14:xfrm>
                <a:off x="595757" y="3512827"/>
                <a:ext cx="219240" cy="1094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69391DD-A0A7-4D81-8D8B-D5866246053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91437" y="3508507"/>
                  <a:ext cx="22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0886382-DCB0-4FD6-B381-690CFEAFAF9E}"/>
                    </a:ext>
                  </a:extLst>
                </p14:cNvPr>
                <p14:cNvContentPartPr/>
                <p14:nvPr/>
              </p14:nvContentPartPr>
              <p14:xfrm>
                <a:off x="970517" y="3447667"/>
                <a:ext cx="82440" cy="2692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0886382-DCB0-4FD6-B381-690CFEAFAF9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6197" y="3443347"/>
                  <a:ext cx="91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0BDB7AD-EEAF-4A00-8ED3-B14E28BE5064}"/>
                    </a:ext>
                  </a:extLst>
                </p14:cNvPr>
                <p14:cNvContentPartPr/>
                <p14:nvPr/>
              </p14:nvContentPartPr>
              <p14:xfrm>
                <a:off x="1156637" y="3427147"/>
                <a:ext cx="73800" cy="100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0BDB7AD-EEAF-4A00-8ED3-B14E28BE506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2317" y="3422827"/>
                  <a:ext cx="82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9B0FC0C-30BE-40F7-B396-2C5D31495430}"/>
                    </a:ext>
                  </a:extLst>
                </p14:cNvPr>
                <p14:cNvContentPartPr/>
                <p14:nvPr/>
              </p14:nvContentPartPr>
              <p14:xfrm>
                <a:off x="1277237" y="3405547"/>
                <a:ext cx="61200" cy="702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9B0FC0C-30BE-40F7-B396-2C5D3149543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272917" y="3401227"/>
                  <a:ext cx="69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43645AA-FC33-4ED2-A0BC-33C45AFE842D}"/>
                    </a:ext>
                  </a:extLst>
                </p14:cNvPr>
                <p14:cNvContentPartPr/>
                <p14:nvPr/>
              </p14:nvContentPartPr>
              <p14:xfrm>
                <a:off x="1319717" y="3448747"/>
                <a:ext cx="29880" cy="558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43645AA-FC33-4ED2-A0BC-33C45AFE842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315397" y="3444427"/>
                  <a:ext cx="3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4AED8BA-AAD0-41A8-8598-194A0BE0CF39}"/>
                    </a:ext>
                  </a:extLst>
                </p14:cNvPr>
                <p14:cNvContentPartPr/>
                <p14:nvPr/>
              </p14:nvContentPartPr>
              <p14:xfrm>
                <a:off x="1385237" y="3433267"/>
                <a:ext cx="47880" cy="74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4AED8BA-AAD0-41A8-8598-194A0BE0CF3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380917" y="3428947"/>
                  <a:ext cx="5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5F14045-7EE6-4C6D-A1F0-0A762CDBAED1}"/>
                    </a:ext>
                  </a:extLst>
                </p14:cNvPr>
                <p14:cNvContentPartPr/>
                <p14:nvPr/>
              </p14:nvContentPartPr>
              <p14:xfrm>
                <a:off x="1466597" y="3441187"/>
                <a:ext cx="63720" cy="554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5F14045-7EE6-4C6D-A1F0-0A762CDBAED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462277" y="3436867"/>
                  <a:ext cx="7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4EEBCCC-9BE0-4D68-BA42-E8005B2DDE32}"/>
                    </a:ext>
                  </a:extLst>
                </p14:cNvPr>
                <p14:cNvContentPartPr/>
                <p14:nvPr/>
              </p14:nvContentPartPr>
              <p14:xfrm>
                <a:off x="1572437" y="3439747"/>
                <a:ext cx="68760" cy="67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4EEBCCC-9BE0-4D68-BA42-E8005B2DDE3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568117" y="3435427"/>
                  <a:ext cx="77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5602231-3173-4F09-AC08-2F9C11A5B711}"/>
                    </a:ext>
                  </a:extLst>
                </p14:cNvPr>
                <p14:cNvContentPartPr/>
                <p14:nvPr/>
              </p14:nvContentPartPr>
              <p14:xfrm>
                <a:off x="1738397" y="3450907"/>
                <a:ext cx="83160" cy="82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5602231-3173-4F09-AC08-2F9C11A5B71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34077" y="3446587"/>
                  <a:ext cx="91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8475FEF-3F13-4E57-A201-C09F7F9E4656}"/>
                    </a:ext>
                  </a:extLst>
                </p14:cNvPr>
                <p14:cNvContentPartPr/>
                <p14:nvPr/>
              </p14:nvContentPartPr>
              <p14:xfrm>
                <a:off x="1873757" y="3407707"/>
                <a:ext cx="54720" cy="831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8475FEF-3F13-4E57-A201-C09F7F9E465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869437" y="3403387"/>
                  <a:ext cx="63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BEC9924-BC79-4E86-83C6-38D4D017488B}"/>
                    </a:ext>
                  </a:extLst>
                </p14:cNvPr>
                <p14:cNvContentPartPr/>
                <p14:nvPr/>
              </p14:nvContentPartPr>
              <p14:xfrm>
                <a:off x="1964837" y="3398347"/>
                <a:ext cx="106560" cy="806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BEC9924-BC79-4E86-83C6-38D4D017488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960517" y="3394027"/>
                  <a:ext cx="115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A6F4A05-D6C0-4FB3-BE9B-CB62BBFD40B4}"/>
                    </a:ext>
                  </a:extLst>
                </p14:cNvPr>
                <p14:cNvContentPartPr/>
                <p14:nvPr/>
              </p14:nvContentPartPr>
              <p14:xfrm>
                <a:off x="2063837" y="3395827"/>
                <a:ext cx="71280" cy="65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A6F4A05-D6C0-4FB3-BE9B-CB62BBFD40B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059517" y="3391507"/>
                  <a:ext cx="79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910C505-E563-463F-B09B-EB5954637AA4}"/>
                    </a:ext>
                  </a:extLst>
                </p14:cNvPr>
                <p14:cNvContentPartPr/>
                <p14:nvPr/>
              </p14:nvContentPartPr>
              <p14:xfrm>
                <a:off x="2140157" y="3396187"/>
                <a:ext cx="119880" cy="572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910C505-E563-463F-B09B-EB5954637AA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135837" y="3391867"/>
                  <a:ext cx="12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CD9B5CE-069E-407F-81E7-8D7992ABD36F}"/>
                    </a:ext>
                  </a:extLst>
                </p14:cNvPr>
                <p14:cNvContentPartPr/>
                <p14:nvPr/>
              </p14:nvContentPartPr>
              <p14:xfrm>
                <a:off x="2289557" y="3383587"/>
                <a:ext cx="65520" cy="73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CD9B5CE-069E-407F-81E7-8D7992ABD36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85237" y="3379267"/>
                  <a:ext cx="74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EFB59AB-D28F-4984-9851-B99B403C6C04}"/>
                    </a:ext>
                  </a:extLst>
                </p14:cNvPr>
                <p14:cNvContentPartPr/>
                <p14:nvPr/>
              </p14:nvContentPartPr>
              <p14:xfrm>
                <a:off x="1174997" y="3520387"/>
                <a:ext cx="1107720" cy="662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EFB59AB-D28F-4984-9851-B99B403C6C0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70677" y="3516067"/>
                  <a:ext cx="1116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9C82925-DB10-4A41-8D51-07EAB3CD58BA}"/>
                    </a:ext>
                  </a:extLst>
                </p14:cNvPr>
                <p14:cNvContentPartPr/>
                <p14:nvPr/>
              </p14:nvContentPartPr>
              <p14:xfrm>
                <a:off x="1596917" y="3659707"/>
                <a:ext cx="72720" cy="79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9C82925-DB10-4A41-8D51-07EAB3CD58B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592597" y="3655387"/>
                  <a:ext cx="8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75F5A7D-D36E-4F14-AE39-CEC3D9AE220C}"/>
                    </a:ext>
                  </a:extLst>
                </p14:cNvPr>
                <p14:cNvContentPartPr/>
                <p14:nvPr/>
              </p14:nvContentPartPr>
              <p14:xfrm>
                <a:off x="1690877" y="3656827"/>
                <a:ext cx="78480" cy="77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75F5A7D-D36E-4F14-AE39-CEC3D9AE220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686557" y="3652507"/>
                  <a:ext cx="8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AFA5695-7344-43BC-A1A4-8067ACA75FFE}"/>
                    </a:ext>
                  </a:extLst>
                </p14:cNvPr>
                <p14:cNvContentPartPr/>
                <p14:nvPr/>
              </p14:nvContentPartPr>
              <p14:xfrm>
                <a:off x="1774757" y="3657547"/>
                <a:ext cx="81000" cy="615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AFA5695-7344-43BC-A1A4-8067ACA75FF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770437" y="3653227"/>
                  <a:ext cx="89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4869AF4-B651-4F97-A644-E16379FA1A71}"/>
                    </a:ext>
                  </a:extLst>
                </p14:cNvPr>
                <p14:cNvContentPartPr/>
                <p14:nvPr/>
              </p14:nvContentPartPr>
              <p14:xfrm>
                <a:off x="1904357" y="3650707"/>
                <a:ext cx="75600" cy="626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4869AF4-B651-4F97-A644-E16379FA1A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900037" y="3646387"/>
                  <a:ext cx="84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D50F28A-463D-436D-B6D3-3D0412CD3587}"/>
                    </a:ext>
                  </a:extLst>
                </p14:cNvPr>
                <p14:cNvContentPartPr/>
                <p14:nvPr/>
              </p14:nvContentPartPr>
              <p14:xfrm>
                <a:off x="2436437" y="3420667"/>
                <a:ext cx="141840" cy="93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D50F28A-463D-436D-B6D3-3D0412CD35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432117" y="3416347"/>
                  <a:ext cx="150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2D1914B-7FED-4A5D-B6FE-BAD69685233F}"/>
                    </a:ext>
                  </a:extLst>
                </p14:cNvPr>
                <p14:cNvContentPartPr/>
                <p14:nvPr/>
              </p14:nvContentPartPr>
              <p14:xfrm>
                <a:off x="2436077" y="3543787"/>
                <a:ext cx="123480" cy="111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2D1914B-7FED-4A5D-B6FE-BAD69685233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31757" y="3539467"/>
                  <a:ext cx="132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3E1A486-BE62-4BEE-AF56-1E2DD1EDC356}"/>
                    </a:ext>
                  </a:extLst>
                </p14:cNvPr>
                <p14:cNvContentPartPr/>
                <p14:nvPr/>
              </p14:nvContentPartPr>
              <p14:xfrm>
                <a:off x="2712557" y="3417067"/>
                <a:ext cx="190080" cy="1537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3E1A486-BE62-4BEE-AF56-1E2DD1EDC35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708237" y="3412747"/>
                  <a:ext cx="198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DC4094F-504B-455E-833E-C68FB2ECC12D}"/>
                    </a:ext>
                  </a:extLst>
                </p14:cNvPr>
                <p14:cNvContentPartPr/>
                <p14:nvPr/>
              </p14:nvContentPartPr>
              <p14:xfrm>
                <a:off x="2663597" y="3469267"/>
                <a:ext cx="191880" cy="201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DC4094F-504B-455E-833E-C68FB2ECC12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59277" y="3464947"/>
                  <a:ext cx="20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19B3E12-6BCF-4516-8469-3B513DCCBF09}"/>
                    </a:ext>
                  </a:extLst>
                </p14:cNvPr>
                <p14:cNvContentPartPr/>
                <p14:nvPr/>
              </p14:nvContentPartPr>
              <p14:xfrm>
                <a:off x="2986877" y="3345787"/>
                <a:ext cx="154800" cy="92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19B3E12-6BCF-4516-8469-3B513DCCBF0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982557" y="3341467"/>
                  <a:ext cx="16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D5C0DE1-15CE-401C-B28E-1FE1651081D0}"/>
                    </a:ext>
                  </a:extLst>
                </p14:cNvPr>
                <p14:cNvContentPartPr/>
                <p14:nvPr/>
              </p14:nvContentPartPr>
              <p14:xfrm>
                <a:off x="3014237" y="3485107"/>
                <a:ext cx="128880" cy="28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D5C0DE1-15CE-401C-B28E-1FE1651081D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009917" y="3480787"/>
                  <a:ext cx="137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AD32268-516F-4182-8FB9-D539DE951732}"/>
                    </a:ext>
                  </a:extLst>
                </p14:cNvPr>
                <p14:cNvContentPartPr/>
                <p14:nvPr/>
              </p14:nvContentPartPr>
              <p14:xfrm>
                <a:off x="3227357" y="3240667"/>
                <a:ext cx="129600" cy="1123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AD32268-516F-4182-8FB9-D539DE95173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223037" y="3236347"/>
                  <a:ext cx="13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4345050-B204-46C1-AD3F-BE17BA90B3B8}"/>
                    </a:ext>
                  </a:extLst>
                </p14:cNvPr>
                <p14:cNvContentPartPr/>
                <p14:nvPr/>
              </p14:nvContentPartPr>
              <p14:xfrm>
                <a:off x="3317357" y="3214747"/>
                <a:ext cx="111240" cy="1360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4345050-B204-46C1-AD3F-BE17BA90B3B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13037" y="3210427"/>
                  <a:ext cx="119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7C505E0-5E53-42A3-A163-14B0E8B0C646}"/>
                    </a:ext>
                  </a:extLst>
                </p14:cNvPr>
                <p14:cNvContentPartPr/>
                <p14:nvPr/>
              </p14:nvContentPartPr>
              <p14:xfrm>
                <a:off x="3448037" y="3208267"/>
                <a:ext cx="63360" cy="1069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7C505E0-5E53-42A3-A163-14B0E8B0C64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43717" y="3203947"/>
                  <a:ext cx="72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10123AE-832C-4966-9E11-3D3C625BF61B}"/>
                    </a:ext>
                  </a:extLst>
                </p14:cNvPr>
                <p14:cNvContentPartPr/>
                <p14:nvPr/>
              </p14:nvContentPartPr>
              <p14:xfrm>
                <a:off x="3512477" y="3200707"/>
                <a:ext cx="88560" cy="111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10123AE-832C-4966-9E11-3D3C625BF6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508157" y="3196387"/>
                  <a:ext cx="97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13800B9-1B41-4F9A-A57A-F8B9581FDBD4}"/>
                    </a:ext>
                  </a:extLst>
                </p14:cNvPr>
                <p14:cNvContentPartPr/>
                <p14:nvPr/>
              </p14:nvContentPartPr>
              <p14:xfrm>
                <a:off x="3558197" y="3205027"/>
                <a:ext cx="84960" cy="907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13800B9-1B41-4F9A-A57A-F8B9581FDBD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553877" y="3200707"/>
                  <a:ext cx="93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B30E7A4-7176-4009-8A80-A3955A38E246}"/>
                    </a:ext>
                  </a:extLst>
                </p14:cNvPr>
                <p14:cNvContentPartPr/>
                <p14:nvPr/>
              </p14:nvContentPartPr>
              <p14:xfrm>
                <a:off x="3637397" y="3211867"/>
                <a:ext cx="110880" cy="79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B30E7A4-7176-4009-8A80-A3955A38E24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633077" y="3207547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8E0808D-3DDF-4598-9E28-28BB22DA3F8F}"/>
                    </a:ext>
                  </a:extLst>
                </p14:cNvPr>
                <p14:cNvContentPartPr/>
                <p14:nvPr/>
              </p14:nvContentPartPr>
              <p14:xfrm>
                <a:off x="3189557" y="3372067"/>
                <a:ext cx="608040" cy="414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8E0808D-3DDF-4598-9E28-28BB22DA3F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185237" y="3367747"/>
                  <a:ext cx="616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9DA345E-34CE-4DCE-B19C-A0CCDC15A709}"/>
                    </a:ext>
                  </a:extLst>
                </p14:cNvPr>
                <p14:cNvContentPartPr/>
                <p14:nvPr/>
              </p14:nvContentPartPr>
              <p14:xfrm>
                <a:off x="3812357" y="3241747"/>
                <a:ext cx="180360" cy="10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9DA345E-34CE-4DCE-B19C-A0CCDC15A70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08037" y="3237427"/>
                  <a:ext cx="18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A6F7C1D-6B0D-42F2-BD76-20ED428DF1AF}"/>
                    </a:ext>
                  </a:extLst>
                </p14:cNvPr>
                <p14:cNvContentPartPr/>
                <p14:nvPr/>
              </p14:nvContentPartPr>
              <p14:xfrm>
                <a:off x="3995237" y="3175147"/>
                <a:ext cx="78840" cy="1069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A6F7C1D-6B0D-42F2-BD76-20ED428DF1A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990917" y="3170827"/>
                  <a:ext cx="8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3D94762-5B90-48E8-AB6E-B8DB47864C70}"/>
                    </a:ext>
                  </a:extLst>
                </p14:cNvPr>
                <p14:cNvContentPartPr/>
                <p14:nvPr/>
              </p14:nvContentPartPr>
              <p14:xfrm>
                <a:off x="4077677" y="3192427"/>
                <a:ext cx="81360" cy="96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3D94762-5B90-48E8-AB6E-B8DB47864C7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073357" y="3188107"/>
                  <a:ext cx="9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6572DA6-0675-49B3-8E82-137F6DBE3E6C}"/>
                    </a:ext>
                  </a:extLst>
                </p14:cNvPr>
                <p14:cNvContentPartPr/>
                <p14:nvPr/>
              </p14:nvContentPartPr>
              <p14:xfrm>
                <a:off x="4150397" y="3176227"/>
                <a:ext cx="73800" cy="25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6572DA6-0675-49B3-8E82-137F6DBE3E6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46077" y="3171907"/>
                  <a:ext cx="82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6C48B4E-770C-4857-9A6A-99608DBCB6F5}"/>
                    </a:ext>
                  </a:extLst>
                </p14:cNvPr>
                <p14:cNvContentPartPr/>
                <p14:nvPr/>
              </p14:nvContentPartPr>
              <p14:xfrm>
                <a:off x="4209797" y="3174427"/>
                <a:ext cx="83880" cy="882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6C48B4E-770C-4857-9A6A-99608DBCB6F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205477" y="3170107"/>
                  <a:ext cx="9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49E4DCD-7291-407E-8695-6DEE033C20E9}"/>
                    </a:ext>
                  </a:extLst>
                </p14:cNvPr>
                <p14:cNvContentPartPr/>
                <p14:nvPr/>
              </p14:nvContentPartPr>
              <p14:xfrm>
                <a:off x="4276037" y="3179107"/>
                <a:ext cx="110520" cy="763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49E4DCD-7291-407E-8695-6DEE033C20E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271717" y="3174787"/>
                  <a:ext cx="11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5B367340-5381-44A7-82FE-5362D4B4BEB4}"/>
                    </a:ext>
                  </a:extLst>
                </p14:cNvPr>
                <p14:cNvContentPartPr/>
                <p14:nvPr/>
              </p14:nvContentPartPr>
              <p14:xfrm>
                <a:off x="4384397" y="3176587"/>
                <a:ext cx="79560" cy="81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5B367340-5381-44A7-82FE-5362D4B4BEB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380077" y="3172267"/>
                  <a:ext cx="8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FE272D9-F367-497D-9FDB-8D833E51ED1E}"/>
                    </a:ext>
                  </a:extLst>
                </p14:cNvPr>
                <p14:cNvContentPartPr/>
                <p14:nvPr/>
              </p14:nvContentPartPr>
              <p14:xfrm>
                <a:off x="3713357" y="3340387"/>
                <a:ext cx="846720" cy="40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FE272D9-F367-497D-9FDB-8D833E51ED1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709037" y="3336067"/>
                  <a:ext cx="855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A5D4656-0027-495D-AF03-01D5A6841BAA}"/>
                    </a:ext>
                  </a:extLst>
                </p14:cNvPr>
                <p14:cNvContentPartPr/>
                <p14:nvPr/>
              </p14:nvContentPartPr>
              <p14:xfrm>
                <a:off x="3662957" y="3472507"/>
                <a:ext cx="125280" cy="83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A5D4656-0027-495D-AF03-01D5A6841BA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58637" y="3468187"/>
                  <a:ext cx="133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2D877BE-EC10-467E-B49A-AD0CE78A349B}"/>
                    </a:ext>
                  </a:extLst>
                </p14:cNvPr>
                <p14:cNvContentPartPr/>
                <p14:nvPr/>
              </p14:nvContentPartPr>
              <p14:xfrm>
                <a:off x="3804797" y="3462067"/>
                <a:ext cx="71640" cy="730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2D877BE-EC10-467E-B49A-AD0CE78A349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800477" y="3457747"/>
                  <a:ext cx="8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E8DD332B-1AF4-4039-B623-7FA92704831E}"/>
                    </a:ext>
                  </a:extLst>
                </p14:cNvPr>
                <p14:cNvContentPartPr/>
                <p14:nvPr/>
              </p14:nvContentPartPr>
              <p14:xfrm>
                <a:off x="3914237" y="3462067"/>
                <a:ext cx="94680" cy="799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E8DD332B-1AF4-4039-B623-7FA92704831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909917" y="3457747"/>
                  <a:ext cx="103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5FF154B-85F3-461D-B8E9-CC07B55B30DA}"/>
                    </a:ext>
                  </a:extLst>
                </p14:cNvPr>
                <p14:cNvContentPartPr/>
                <p14:nvPr/>
              </p14:nvContentPartPr>
              <p14:xfrm>
                <a:off x="4029797" y="3465667"/>
                <a:ext cx="92160" cy="734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5FF154B-85F3-461D-B8E9-CC07B55B30D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025477" y="3461347"/>
                  <a:ext cx="100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41A37E8-23AD-4474-915E-B214B1C16BD3}"/>
                    </a:ext>
                  </a:extLst>
                </p14:cNvPr>
                <p14:cNvContentPartPr/>
                <p14:nvPr/>
              </p14:nvContentPartPr>
              <p14:xfrm>
                <a:off x="4479077" y="3164707"/>
                <a:ext cx="212760" cy="4474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41A37E8-23AD-4474-915E-B214B1C16BD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474757" y="3160387"/>
                  <a:ext cx="2214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49D25A6-8E9D-4EB8-94C1-011C2FD9F0C8}"/>
                    </a:ext>
                  </a:extLst>
                </p14:cNvPr>
                <p14:cNvContentPartPr/>
                <p14:nvPr/>
              </p14:nvContentPartPr>
              <p14:xfrm>
                <a:off x="5049317" y="3189907"/>
                <a:ext cx="36000" cy="3718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49D25A6-8E9D-4EB8-94C1-011C2FD9F0C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44997" y="3185587"/>
                  <a:ext cx="446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CAA3196-F81E-43BF-929F-0CAE0D8F3A11}"/>
                    </a:ext>
                  </a:extLst>
                </p14:cNvPr>
                <p14:cNvContentPartPr/>
                <p14:nvPr/>
              </p14:nvContentPartPr>
              <p14:xfrm>
                <a:off x="4947077" y="3415627"/>
                <a:ext cx="235080" cy="254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CAA3196-F81E-43BF-929F-0CAE0D8F3A1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42757" y="3411307"/>
                  <a:ext cx="243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F1BD4AF-84EB-4098-BFE9-071BB0CA9D01}"/>
                    </a:ext>
                  </a:extLst>
                </p14:cNvPr>
                <p14:cNvContentPartPr/>
                <p14:nvPr/>
              </p14:nvContentPartPr>
              <p14:xfrm>
                <a:off x="5143997" y="3760507"/>
                <a:ext cx="11520" cy="5518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F1BD4AF-84EB-4098-BFE9-071BB0CA9D0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139677" y="3756187"/>
                  <a:ext cx="201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1BB7577-A8C7-420D-9D69-ADD057FE4C5B}"/>
                    </a:ext>
                  </a:extLst>
                </p14:cNvPr>
                <p14:cNvContentPartPr/>
                <p14:nvPr/>
              </p14:nvContentPartPr>
              <p14:xfrm>
                <a:off x="4383677" y="4224187"/>
                <a:ext cx="2267280" cy="288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1BB7577-A8C7-420D-9D69-ADD057FE4C5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79357" y="4219867"/>
                  <a:ext cx="227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B5CA71C-0ADD-4B59-8018-40240B40A032}"/>
                    </a:ext>
                  </a:extLst>
                </p14:cNvPr>
                <p14:cNvContentPartPr/>
                <p14:nvPr/>
              </p14:nvContentPartPr>
              <p14:xfrm>
                <a:off x="6625037" y="4142107"/>
                <a:ext cx="161640" cy="1832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B5CA71C-0ADD-4B59-8018-40240B40A03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620717" y="4137787"/>
                  <a:ext cx="170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0BDE22F-5CEE-4626-AC28-61E46B62AF50}"/>
                    </a:ext>
                  </a:extLst>
                </p14:cNvPr>
                <p14:cNvContentPartPr/>
                <p14:nvPr/>
              </p14:nvContentPartPr>
              <p14:xfrm>
                <a:off x="5041037" y="3664747"/>
                <a:ext cx="195840" cy="1288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0BDE22F-5CEE-4626-AC28-61E46B62AF5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036717" y="3660427"/>
                  <a:ext cx="204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BAE13E4-47F0-4E11-974D-1532E9241904}"/>
                    </a:ext>
                  </a:extLst>
                </p14:cNvPr>
                <p14:cNvContentPartPr/>
                <p14:nvPr/>
              </p14:nvContentPartPr>
              <p14:xfrm>
                <a:off x="4734677" y="3633787"/>
                <a:ext cx="62280" cy="1314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BAE13E4-47F0-4E11-974D-1532E924190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730357" y="3629467"/>
                  <a:ext cx="70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7E3DC06-0C7D-4B0C-B559-CEEB3422074A}"/>
                    </a:ext>
                  </a:extLst>
                </p14:cNvPr>
                <p14:cNvContentPartPr/>
                <p14:nvPr/>
              </p14:nvContentPartPr>
              <p14:xfrm>
                <a:off x="4708397" y="3647467"/>
                <a:ext cx="122760" cy="1094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7E3DC06-0C7D-4B0C-B559-CEEB3422074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704077" y="364314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6FA78A5-EA8C-43D8-8221-6569EDCC0112}"/>
                    </a:ext>
                  </a:extLst>
                </p14:cNvPr>
                <p14:cNvContentPartPr/>
                <p14:nvPr/>
              </p14:nvContentPartPr>
              <p14:xfrm>
                <a:off x="4855637" y="3667627"/>
                <a:ext cx="65520" cy="745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6FA78A5-EA8C-43D8-8221-6569EDCC011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851317" y="3663307"/>
                  <a:ext cx="74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4D8436F-B39E-4B9D-B7EE-B1E4E437E04A}"/>
                    </a:ext>
                  </a:extLst>
                </p14:cNvPr>
                <p14:cNvContentPartPr/>
                <p14:nvPr/>
              </p14:nvContentPartPr>
              <p14:xfrm>
                <a:off x="4903877" y="3616867"/>
                <a:ext cx="56160" cy="173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4D8436F-B39E-4B9D-B7EE-B1E4E437E04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899557" y="3612547"/>
                  <a:ext cx="6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2374186-C245-4B16-92FA-81B5324BC350}"/>
                    </a:ext>
                  </a:extLst>
                </p14:cNvPr>
                <p14:cNvContentPartPr/>
                <p14:nvPr/>
              </p14:nvContentPartPr>
              <p14:xfrm>
                <a:off x="6605957" y="4346947"/>
                <a:ext cx="105120" cy="93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2374186-C245-4B16-92FA-81B5324BC35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601637" y="4342627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82DB11D-488B-458C-B37F-D1F2BE0D2593}"/>
                    </a:ext>
                  </a:extLst>
                </p14:cNvPr>
                <p14:cNvContentPartPr/>
                <p14:nvPr/>
              </p14:nvContentPartPr>
              <p14:xfrm>
                <a:off x="6605237" y="4378987"/>
                <a:ext cx="122760" cy="18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82DB11D-488B-458C-B37F-D1F2BE0D259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600917" y="4374667"/>
                  <a:ext cx="131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9961418-FDF7-4E90-B772-30613994E6E4}"/>
                    </a:ext>
                  </a:extLst>
                </p14:cNvPr>
                <p14:cNvContentPartPr/>
                <p14:nvPr/>
              </p14:nvContentPartPr>
              <p14:xfrm>
                <a:off x="4221677" y="3801907"/>
                <a:ext cx="2300400" cy="3996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9961418-FDF7-4E90-B772-30613994E6E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217357" y="3797587"/>
                  <a:ext cx="2309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440580E-596C-45FB-B775-11D4B6541439}"/>
                    </a:ext>
                  </a:extLst>
                </p14:cNvPr>
                <p14:cNvContentPartPr/>
                <p14:nvPr/>
              </p14:nvContentPartPr>
              <p14:xfrm>
                <a:off x="4961117" y="3842587"/>
                <a:ext cx="20520" cy="4989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440580E-596C-45FB-B775-11D4B654143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56797" y="3838267"/>
                  <a:ext cx="291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6CAFBDD-3248-490A-8C4B-DB27AC30D060}"/>
                    </a:ext>
                  </a:extLst>
                </p14:cNvPr>
                <p14:cNvContentPartPr/>
                <p14:nvPr/>
              </p14:nvContentPartPr>
              <p14:xfrm>
                <a:off x="4742597" y="4420747"/>
                <a:ext cx="84960" cy="176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6CAFBDD-3248-490A-8C4B-DB27AC30D06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738277" y="4416427"/>
                  <a:ext cx="93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866AEA6-C9C9-4426-91F3-C8DA3B0A7323}"/>
                    </a:ext>
                  </a:extLst>
                </p14:cNvPr>
                <p14:cNvContentPartPr/>
                <p14:nvPr/>
              </p14:nvContentPartPr>
              <p14:xfrm>
                <a:off x="4830797" y="4390507"/>
                <a:ext cx="54000" cy="784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866AEA6-C9C9-4426-91F3-C8DA3B0A732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826477" y="4386187"/>
                  <a:ext cx="62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8BB9498-D4F5-4669-B051-960B7D290423}"/>
                    </a:ext>
                  </a:extLst>
                </p14:cNvPr>
                <p14:cNvContentPartPr/>
                <p14:nvPr/>
              </p14:nvContentPartPr>
              <p14:xfrm>
                <a:off x="4883717" y="4460347"/>
                <a:ext cx="5760" cy="367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8BB9498-D4F5-4669-B051-960B7D29042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879397" y="4456027"/>
                  <a:ext cx="14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845E83E-783D-4A02-B0E1-C1EFB70B4432}"/>
                    </a:ext>
                  </a:extLst>
                </p14:cNvPr>
                <p14:cNvContentPartPr/>
                <p14:nvPr/>
              </p14:nvContentPartPr>
              <p14:xfrm>
                <a:off x="4911437" y="4367467"/>
                <a:ext cx="97200" cy="1047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845E83E-783D-4A02-B0E1-C1EFB70B443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07117" y="4363147"/>
                  <a:ext cx="105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C2B2DDF-A2D5-4207-A168-9C1A613F4735}"/>
                    </a:ext>
                  </a:extLst>
                </p14:cNvPr>
                <p14:cNvContentPartPr/>
                <p14:nvPr/>
              </p14:nvContentPartPr>
              <p14:xfrm>
                <a:off x="5713877" y="3927907"/>
                <a:ext cx="34560" cy="3546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C2B2DDF-A2D5-4207-A168-9C1A613F473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709557" y="3923587"/>
                  <a:ext cx="43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1E7CF6B-7B37-4DD2-BB74-AB1401F1D6D0}"/>
                    </a:ext>
                  </a:extLst>
                </p14:cNvPr>
                <p14:cNvContentPartPr/>
                <p14:nvPr/>
              </p14:nvContentPartPr>
              <p14:xfrm>
                <a:off x="5595077" y="4372507"/>
                <a:ext cx="46800" cy="1263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1E7CF6B-7B37-4DD2-BB74-AB1401F1D6D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590757" y="4368187"/>
                  <a:ext cx="55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A18B9B0-6674-4DDA-8DA2-26DEEB370EF6}"/>
                    </a:ext>
                  </a:extLst>
                </p14:cNvPr>
                <p14:cNvContentPartPr/>
                <p14:nvPr/>
              </p14:nvContentPartPr>
              <p14:xfrm>
                <a:off x="5685077" y="4430467"/>
                <a:ext cx="1800" cy="608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A18B9B0-6674-4DDA-8DA2-26DEEB370EF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680757" y="4426147"/>
                  <a:ext cx="10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04C91ED-FE12-46DF-8DBD-AD862F1DD836}"/>
                    </a:ext>
                  </a:extLst>
                </p14:cNvPr>
                <p14:cNvContentPartPr/>
                <p14:nvPr/>
              </p14:nvContentPartPr>
              <p14:xfrm>
                <a:off x="5718557" y="4349467"/>
                <a:ext cx="55080" cy="1018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04C91ED-FE12-46DF-8DBD-AD862F1DD83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714237" y="4345147"/>
                  <a:ext cx="6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44F66F3-78E6-4DD7-BA9B-ADBDF27200A2}"/>
                    </a:ext>
                  </a:extLst>
                </p14:cNvPr>
                <p14:cNvContentPartPr/>
                <p14:nvPr/>
              </p14:nvContentPartPr>
              <p14:xfrm>
                <a:off x="5722877" y="4388707"/>
                <a:ext cx="74160" cy="108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44F66F3-78E6-4DD7-BA9B-ADBDF27200A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718557" y="4384387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C239329-5AE2-4996-8707-64C41305B5A1}"/>
                    </a:ext>
                  </a:extLst>
                </p14:cNvPr>
                <p14:cNvContentPartPr/>
                <p14:nvPr/>
              </p14:nvContentPartPr>
              <p14:xfrm>
                <a:off x="5818997" y="4315627"/>
                <a:ext cx="74160" cy="1213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C239329-5AE2-4996-8707-64C41305B5A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814677" y="4311307"/>
                  <a:ext cx="8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607BB25-811E-4B60-9ADD-97442D34A021}"/>
                    </a:ext>
                  </a:extLst>
                </p14:cNvPr>
                <p14:cNvContentPartPr/>
                <p14:nvPr/>
              </p14:nvContentPartPr>
              <p14:xfrm>
                <a:off x="4979117" y="3850147"/>
                <a:ext cx="264600" cy="2059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607BB25-811E-4B60-9ADD-97442D34A02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974797" y="3845827"/>
                  <a:ext cx="273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5F0C412-7D34-43E5-A2E0-2011C1E2691F}"/>
                    </a:ext>
                  </a:extLst>
                </p14:cNvPr>
                <p14:cNvContentPartPr/>
                <p14:nvPr/>
              </p14:nvContentPartPr>
              <p14:xfrm>
                <a:off x="5006117" y="3939787"/>
                <a:ext cx="347040" cy="2642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5F0C412-7D34-43E5-A2E0-2011C1E2691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01797" y="3935467"/>
                  <a:ext cx="355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B929473-4250-4148-A105-527ECFDA17CA}"/>
                    </a:ext>
                  </a:extLst>
                </p14:cNvPr>
                <p14:cNvContentPartPr/>
                <p14:nvPr/>
              </p14:nvContentPartPr>
              <p14:xfrm>
                <a:off x="5167397" y="3964987"/>
                <a:ext cx="316800" cy="2181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B929473-4250-4148-A105-527ECFDA17C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163077" y="3960667"/>
                  <a:ext cx="325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72359DD-DBDB-45EF-BDB6-E671C13CACFC}"/>
                    </a:ext>
                  </a:extLst>
                </p14:cNvPr>
                <p14:cNvContentPartPr/>
                <p14:nvPr/>
              </p14:nvContentPartPr>
              <p14:xfrm>
                <a:off x="5352437" y="4003867"/>
                <a:ext cx="232200" cy="146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72359DD-DBDB-45EF-BDB6-E671C13CACF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348117" y="3999547"/>
                  <a:ext cx="240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314F2F4-BA38-4114-B660-6F4B7326D162}"/>
                    </a:ext>
                  </a:extLst>
                </p14:cNvPr>
                <p14:cNvContentPartPr/>
                <p14:nvPr/>
              </p14:nvContentPartPr>
              <p14:xfrm>
                <a:off x="5469437" y="4109347"/>
                <a:ext cx="206640" cy="98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314F2F4-BA38-4114-B660-6F4B7326D16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465117" y="4105027"/>
                  <a:ext cx="21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93E8D13-3918-480D-8229-64D284A6688A}"/>
                    </a:ext>
                  </a:extLst>
                </p14:cNvPr>
                <p14:cNvContentPartPr/>
                <p14:nvPr/>
              </p14:nvContentPartPr>
              <p14:xfrm>
                <a:off x="5433797" y="2605987"/>
                <a:ext cx="173160" cy="14511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93E8D13-3918-480D-8229-64D284A6688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429477" y="2601667"/>
                  <a:ext cx="181800" cy="14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3F4967E-6FEF-495C-874D-00174A694B7E}"/>
                    </a:ext>
                  </a:extLst>
                </p14:cNvPr>
                <p14:cNvContentPartPr/>
                <p14:nvPr/>
              </p14:nvContentPartPr>
              <p14:xfrm>
                <a:off x="5362877" y="3983347"/>
                <a:ext cx="139320" cy="1303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3F4967E-6FEF-495C-874D-00174A694B7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358557" y="3979027"/>
                  <a:ext cx="147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FA46D12-4BD0-44E1-B297-EFE6DE4A34A9}"/>
                    </a:ext>
                  </a:extLst>
                </p14:cNvPr>
                <p14:cNvContentPartPr/>
                <p14:nvPr/>
              </p14:nvContentPartPr>
              <p14:xfrm>
                <a:off x="5510837" y="2477827"/>
                <a:ext cx="175680" cy="178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FA46D12-4BD0-44E1-B297-EFE6DE4A3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506517" y="2473507"/>
                  <a:ext cx="184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9B830E9-6F2A-486C-BA2B-1B6CDBAA4642}"/>
                    </a:ext>
                  </a:extLst>
                </p14:cNvPr>
                <p14:cNvContentPartPr/>
                <p14:nvPr/>
              </p14:nvContentPartPr>
              <p14:xfrm>
                <a:off x="1207397" y="3753307"/>
                <a:ext cx="893520" cy="1897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9B830E9-6F2A-486C-BA2B-1B6CDBAA464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203077" y="3748987"/>
                  <a:ext cx="902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C13642B-E6CE-4E29-86BF-AA7F14C57B1A}"/>
                    </a:ext>
                  </a:extLst>
                </p14:cNvPr>
                <p14:cNvContentPartPr/>
                <p14:nvPr/>
              </p14:nvContentPartPr>
              <p14:xfrm>
                <a:off x="1525997" y="4051747"/>
                <a:ext cx="81000" cy="1033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C13642B-E6CE-4E29-86BF-AA7F14C57B1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521677" y="4047427"/>
                  <a:ext cx="89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B25ACCA-1B7B-4F32-90EA-81E49F819A26}"/>
                    </a:ext>
                  </a:extLst>
                </p14:cNvPr>
                <p14:cNvContentPartPr/>
                <p14:nvPr/>
              </p14:nvContentPartPr>
              <p14:xfrm>
                <a:off x="1307477" y="4111507"/>
                <a:ext cx="91800" cy="97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B25ACCA-1B7B-4F32-90EA-81E49F819A2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303157" y="4107187"/>
                  <a:ext cx="100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1A16A1F-9B16-4C5B-BA9E-6000B134E1EA}"/>
                    </a:ext>
                  </a:extLst>
                </p14:cNvPr>
                <p14:cNvContentPartPr/>
                <p14:nvPr/>
              </p14:nvContentPartPr>
              <p14:xfrm>
                <a:off x="1632197" y="4126987"/>
                <a:ext cx="11160" cy="781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1A16A1F-9B16-4C5B-BA9E-6000B134E1EA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627877" y="4122667"/>
                  <a:ext cx="1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04DE487-64A9-4767-9AFA-EF61F2CFED75}"/>
                    </a:ext>
                  </a:extLst>
                </p14:cNvPr>
                <p14:cNvContentPartPr/>
                <p14:nvPr/>
              </p14:nvContentPartPr>
              <p14:xfrm>
                <a:off x="1708877" y="4047787"/>
                <a:ext cx="88560" cy="925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04DE487-64A9-4767-9AFA-EF61F2CFED7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704557" y="4043467"/>
                  <a:ext cx="97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BE9AF36-AC0D-4026-8F3B-9BD2F69567DA}"/>
                    </a:ext>
                  </a:extLst>
                </p14:cNvPr>
                <p14:cNvContentPartPr/>
                <p14:nvPr/>
              </p14:nvContentPartPr>
              <p14:xfrm>
                <a:off x="1727597" y="3997747"/>
                <a:ext cx="105120" cy="115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BE9AF36-AC0D-4026-8F3B-9BD2F69567D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723277" y="3993427"/>
                  <a:ext cx="11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443F3AD-43AA-4788-BCAE-C31BDB8164DB}"/>
                    </a:ext>
                  </a:extLst>
                </p14:cNvPr>
                <p14:cNvContentPartPr/>
                <p14:nvPr/>
              </p14:nvContentPartPr>
              <p14:xfrm>
                <a:off x="3224477" y="3603547"/>
                <a:ext cx="532080" cy="1515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443F3AD-43AA-4788-BCAE-C31BDB8164DB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220157" y="3599227"/>
                  <a:ext cx="540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22731E2-58AE-4300-9C71-BAC70C2D72F3}"/>
                    </a:ext>
                  </a:extLst>
                </p14:cNvPr>
                <p14:cNvContentPartPr/>
                <p14:nvPr/>
              </p14:nvContentPartPr>
              <p14:xfrm>
                <a:off x="3748277" y="3683467"/>
                <a:ext cx="458640" cy="712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22731E2-58AE-4300-9C71-BAC70C2D72F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743957" y="3679147"/>
                  <a:ext cx="467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A3D39D2-5048-4790-B668-F0F9305A89F7}"/>
                    </a:ext>
                  </a:extLst>
                </p14:cNvPr>
                <p14:cNvContentPartPr/>
                <p14:nvPr/>
              </p14:nvContentPartPr>
              <p14:xfrm>
                <a:off x="3468917" y="3870307"/>
                <a:ext cx="111960" cy="1260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A3D39D2-5048-4790-B668-F0F9305A89F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464597" y="3865987"/>
                  <a:ext cx="120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9CD308C-8B2D-465F-A3ED-601BCC75A55A}"/>
                    </a:ext>
                  </a:extLst>
                </p14:cNvPr>
                <p14:cNvContentPartPr/>
                <p14:nvPr/>
              </p14:nvContentPartPr>
              <p14:xfrm>
                <a:off x="3590957" y="3972187"/>
                <a:ext cx="14400" cy="460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9CD308C-8B2D-465F-A3ED-601BCC75A55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586637" y="3967867"/>
                  <a:ext cx="23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542A374-3EB1-4CDD-8764-5BEEAE70872B}"/>
                    </a:ext>
                  </a:extLst>
                </p14:cNvPr>
                <p14:cNvContentPartPr/>
                <p14:nvPr/>
              </p14:nvContentPartPr>
              <p14:xfrm>
                <a:off x="3669797" y="3829987"/>
                <a:ext cx="68760" cy="135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542A374-3EB1-4CDD-8764-5BEEAE70872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665477" y="3825667"/>
                  <a:ext cx="7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60425B8-CF77-4D4E-AAC7-AB5E2F5533B7}"/>
                    </a:ext>
                  </a:extLst>
                </p14:cNvPr>
                <p14:cNvContentPartPr/>
                <p14:nvPr/>
              </p14:nvContentPartPr>
              <p14:xfrm>
                <a:off x="3675197" y="3905227"/>
                <a:ext cx="89640" cy="14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60425B8-CF77-4D4E-AAC7-AB5E2F5533B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670877" y="3900907"/>
                  <a:ext cx="982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5BEC2AA-FC4B-48B5-849A-86F1F10DAF6C}"/>
                    </a:ext>
                  </a:extLst>
                </p14:cNvPr>
                <p14:cNvContentPartPr/>
                <p14:nvPr/>
              </p14:nvContentPartPr>
              <p14:xfrm>
                <a:off x="3783917" y="3809107"/>
                <a:ext cx="119880" cy="1411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5BEC2AA-FC4B-48B5-849A-86F1F10DAF6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779597" y="3804787"/>
                  <a:ext cx="128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97E8CA5-7553-4C89-B145-0C872AED82F0}"/>
                    </a:ext>
                  </a:extLst>
                </p14:cNvPr>
                <p14:cNvContentPartPr/>
                <p14:nvPr/>
              </p14:nvContentPartPr>
              <p14:xfrm>
                <a:off x="4867517" y="4530547"/>
                <a:ext cx="9000" cy="3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97E8CA5-7553-4C89-B145-0C872AED82F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863197" y="4526227"/>
                  <a:ext cx="17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DB9A587-296F-4B6E-A8E3-9D27DC41EC0C}"/>
                    </a:ext>
                  </a:extLst>
                </p14:cNvPr>
                <p14:cNvContentPartPr/>
                <p14:nvPr/>
              </p14:nvContentPartPr>
              <p14:xfrm>
                <a:off x="4753037" y="4513987"/>
                <a:ext cx="254880" cy="34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DB9A587-296F-4B6E-A8E3-9D27DC41EC0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48717" y="4509667"/>
                  <a:ext cx="263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D9F1A23-8064-4D69-ACBE-2FD9A228338D}"/>
                    </a:ext>
                  </a:extLst>
                </p14:cNvPr>
                <p14:cNvContentPartPr/>
                <p14:nvPr/>
              </p14:nvContentPartPr>
              <p14:xfrm>
                <a:off x="288677" y="4887307"/>
                <a:ext cx="212760" cy="136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D9F1A23-8064-4D69-ACBE-2FD9A228338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84357" y="4882987"/>
                  <a:ext cx="221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8A2B6D1-D528-4439-A844-4987C77DA406}"/>
                    </a:ext>
                  </a:extLst>
                </p14:cNvPr>
                <p14:cNvContentPartPr/>
                <p14:nvPr/>
              </p14:nvContentPartPr>
              <p14:xfrm>
                <a:off x="298037" y="4940947"/>
                <a:ext cx="212760" cy="50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8A2B6D1-D528-4439-A844-4987C77DA40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93717" y="4936627"/>
                  <a:ext cx="221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2728BEA-697C-43A4-987F-E048133E75E9}"/>
                    </a:ext>
                  </a:extLst>
                </p14:cNvPr>
                <p14:cNvContentPartPr/>
                <p14:nvPr/>
              </p14:nvContentPartPr>
              <p14:xfrm>
                <a:off x="629597" y="4853107"/>
                <a:ext cx="138240" cy="1000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2728BEA-697C-43A4-987F-E048133E75E9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25277" y="4848787"/>
                  <a:ext cx="146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488572C-8581-452A-921B-0D3F0260DE65}"/>
                    </a:ext>
                  </a:extLst>
                </p14:cNvPr>
                <p14:cNvContentPartPr/>
                <p14:nvPr/>
              </p14:nvContentPartPr>
              <p14:xfrm>
                <a:off x="692957" y="4724227"/>
                <a:ext cx="14760" cy="3337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488572C-8581-452A-921B-0D3F0260DE6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88637" y="4719907"/>
                  <a:ext cx="23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52FC314-9655-4668-9C6C-1F238FDE785B}"/>
                    </a:ext>
                  </a:extLst>
                </p14:cNvPr>
                <p14:cNvContentPartPr/>
                <p14:nvPr/>
              </p14:nvContentPartPr>
              <p14:xfrm>
                <a:off x="842717" y="4758427"/>
                <a:ext cx="59040" cy="2235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52FC314-9655-4668-9C6C-1F238FDE785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8397" y="4754107"/>
                  <a:ext cx="6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ADC5656-8A6C-41DD-B243-541AD6CE5DAA}"/>
                    </a:ext>
                  </a:extLst>
                </p14:cNvPr>
                <p14:cNvContentPartPr/>
                <p14:nvPr/>
              </p14:nvContentPartPr>
              <p14:xfrm>
                <a:off x="931637" y="4786147"/>
                <a:ext cx="90360" cy="129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ADC5656-8A6C-41DD-B243-541AD6CE5DA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27317" y="4781827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82ABDA3-7CF2-427D-B834-9117C6C62D05}"/>
                    </a:ext>
                  </a:extLst>
                </p14:cNvPr>
                <p14:cNvContentPartPr/>
                <p14:nvPr/>
              </p14:nvContentPartPr>
              <p14:xfrm>
                <a:off x="1052957" y="4891267"/>
                <a:ext cx="19080" cy="712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82ABDA3-7CF2-427D-B834-9117C6C62D0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48637" y="4886947"/>
                  <a:ext cx="2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09DE307-F636-4538-91E9-E4BBAF7F9966}"/>
                    </a:ext>
                  </a:extLst>
                </p14:cNvPr>
                <p14:cNvContentPartPr/>
                <p14:nvPr/>
              </p14:nvContentPartPr>
              <p14:xfrm>
                <a:off x="1116677" y="4765267"/>
                <a:ext cx="69120" cy="1303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09DE307-F636-4538-91E9-E4BBAF7F996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12357" y="4760947"/>
                  <a:ext cx="77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3FB5BF6-8D19-458A-A6D6-3B52982D9C8C}"/>
                    </a:ext>
                  </a:extLst>
                </p14:cNvPr>
                <p14:cNvContentPartPr/>
                <p14:nvPr/>
              </p14:nvContentPartPr>
              <p14:xfrm>
                <a:off x="1118837" y="4832587"/>
                <a:ext cx="97200" cy="6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3FB5BF6-8D19-458A-A6D6-3B52982D9C8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14517" y="4828267"/>
                  <a:ext cx="105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5233375-36FF-4EC3-843C-31527660C86D}"/>
                    </a:ext>
                  </a:extLst>
                </p14:cNvPr>
                <p14:cNvContentPartPr/>
                <p14:nvPr/>
              </p14:nvContentPartPr>
              <p14:xfrm>
                <a:off x="1230077" y="4753747"/>
                <a:ext cx="111240" cy="1425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5233375-36FF-4EC3-843C-31527660C86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225757" y="4749427"/>
                  <a:ext cx="119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665D887-3391-499D-8BC5-1A15177808F4}"/>
                    </a:ext>
                  </a:extLst>
                </p14:cNvPr>
                <p14:cNvContentPartPr/>
                <p14:nvPr/>
              </p14:nvContentPartPr>
              <p14:xfrm>
                <a:off x="1354637" y="4679227"/>
                <a:ext cx="88920" cy="2710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665D887-3391-499D-8BC5-1A15177808F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350317" y="4674907"/>
                  <a:ext cx="97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0483400-7DEC-4A66-887F-5468DC606412}"/>
                    </a:ext>
                  </a:extLst>
                </p14:cNvPr>
                <p14:cNvContentPartPr/>
                <p14:nvPr/>
              </p14:nvContentPartPr>
              <p14:xfrm>
                <a:off x="1558397" y="4823947"/>
                <a:ext cx="141480" cy="79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0483400-7DEC-4A66-887F-5468DC60641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554077" y="4819627"/>
                  <a:ext cx="150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43AF5CA-97BC-41F1-9030-1FF05AC0F3B0}"/>
                    </a:ext>
                  </a:extLst>
                </p14:cNvPr>
                <p14:cNvContentPartPr/>
                <p14:nvPr/>
              </p14:nvContentPartPr>
              <p14:xfrm>
                <a:off x="1866197" y="4731067"/>
                <a:ext cx="150120" cy="117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43AF5CA-97BC-41F1-9030-1FF05AC0F3B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861877" y="4726747"/>
                  <a:ext cx="158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20B5C2E-CC1B-464A-939B-8306774A4C75}"/>
                    </a:ext>
                  </a:extLst>
                </p14:cNvPr>
                <p14:cNvContentPartPr/>
                <p14:nvPr/>
              </p14:nvContentPartPr>
              <p14:xfrm>
                <a:off x="1913717" y="4630267"/>
                <a:ext cx="28080" cy="3333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20B5C2E-CC1B-464A-939B-8306774A4C7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909397" y="4625947"/>
                  <a:ext cx="3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C6A9163-41B2-4534-A0F0-C2A45A48FB1A}"/>
                    </a:ext>
                  </a:extLst>
                </p14:cNvPr>
                <p14:cNvContentPartPr/>
                <p14:nvPr/>
              </p14:nvContentPartPr>
              <p14:xfrm>
                <a:off x="2091557" y="4661587"/>
                <a:ext cx="82800" cy="2635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C6A9163-41B2-4534-A0F0-C2A45A48FB1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087237" y="4657267"/>
                  <a:ext cx="91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D1C8E39-921C-4F0D-B06C-945B39647B9B}"/>
                    </a:ext>
                  </a:extLst>
                </p14:cNvPr>
                <p14:cNvContentPartPr/>
                <p14:nvPr/>
              </p14:nvContentPartPr>
              <p14:xfrm>
                <a:off x="2155277" y="4779307"/>
                <a:ext cx="58680" cy="68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D1C8E39-921C-4F0D-B06C-945B39647B9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150957" y="4774987"/>
                  <a:ext cx="67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C423DCDA-59BE-4E18-8408-54F011F94B7B}"/>
                    </a:ext>
                  </a:extLst>
                </p14:cNvPr>
                <p14:cNvContentPartPr/>
                <p14:nvPr/>
              </p14:nvContentPartPr>
              <p14:xfrm>
                <a:off x="2275517" y="4729267"/>
                <a:ext cx="76320" cy="835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C423DCDA-59BE-4E18-8408-54F011F94B7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271197" y="4724947"/>
                  <a:ext cx="84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44CBF064-9736-43AE-AEBB-9D5D0E315A88}"/>
                    </a:ext>
                  </a:extLst>
                </p14:cNvPr>
                <p14:cNvContentPartPr/>
                <p14:nvPr/>
              </p14:nvContentPartPr>
              <p14:xfrm>
                <a:off x="2359757" y="4804507"/>
                <a:ext cx="17280" cy="630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4CBF064-9736-43AE-AEBB-9D5D0E315A8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355437" y="4800187"/>
                  <a:ext cx="25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0077256-1FCE-472C-B149-3C4536A356B5}"/>
                    </a:ext>
                  </a:extLst>
                </p14:cNvPr>
                <p14:cNvContentPartPr/>
                <p14:nvPr/>
              </p14:nvContentPartPr>
              <p14:xfrm>
                <a:off x="2429597" y="4703347"/>
                <a:ext cx="78480" cy="810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0077256-1FCE-472C-B149-3C4536A356B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425277" y="4699027"/>
                  <a:ext cx="87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89B4FA5-6C80-41D2-BBC8-D542ACC79771}"/>
                    </a:ext>
                  </a:extLst>
                </p14:cNvPr>
                <p14:cNvContentPartPr/>
                <p14:nvPr/>
              </p14:nvContentPartPr>
              <p14:xfrm>
                <a:off x="2448317" y="4665547"/>
                <a:ext cx="96480" cy="108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89B4FA5-6C80-41D2-BBC8-D542ACC7977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443997" y="4661227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1CE2E7E-7575-4874-80FB-988E018DBCF5}"/>
                    </a:ext>
                  </a:extLst>
                </p14:cNvPr>
                <p14:cNvContentPartPr/>
                <p14:nvPr/>
              </p14:nvContentPartPr>
              <p14:xfrm>
                <a:off x="2512037" y="4607587"/>
                <a:ext cx="122400" cy="3024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1CE2E7E-7575-4874-80FB-988E018DBCF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507717" y="4603267"/>
                  <a:ext cx="131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80201D3-8027-4F75-BBE9-DC29C8EFED01}"/>
                    </a:ext>
                  </a:extLst>
                </p14:cNvPr>
                <p14:cNvContentPartPr/>
                <p14:nvPr/>
              </p14:nvContentPartPr>
              <p14:xfrm>
                <a:off x="1804997" y="4387267"/>
                <a:ext cx="557640" cy="1972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80201D3-8027-4F75-BBE9-DC29C8EFED0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800677" y="4382947"/>
                  <a:ext cx="566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1EE1168-BC2A-4F1D-8459-F0D07E6140B6}"/>
                    </a:ext>
                  </a:extLst>
                </p14:cNvPr>
                <p14:cNvContentPartPr/>
                <p14:nvPr/>
              </p14:nvContentPartPr>
              <p14:xfrm>
                <a:off x="2316557" y="4408867"/>
                <a:ext cx="453600" cy="1112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1EE1168-BC2A-4F1D-8459-F0D07E6140B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312237" y="4404547"/>
                  <a:ext cx="46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2718E35-6460-4804-8738-6133F62AFD4D}"/>
                    </a:ext>
                  </a:extLst>
                </p14:cNvPr>
                <p14:cNvContentPartPr/>
                <p14:nvPr/>
              </p14:nvContentPartPr>
              <p14:xfrm>
                <a:off x="1986437" y="4150027"/>
                <a:ext cx="114480" cy="1209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2718E35-6460-4804-8738-6133F62AFD4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982117" y="4145707"/>
                  <a:ext cx="12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CA5A73B-F9E5-4E00-9BD6-039171EAA6F5}"/>
                    </a:ext>
                  </a:extLst>
                </p14:cNvPr>
                <p14:cNvContentPartPr/>
                <p14:nvPr/>
              </p14:nvContentPartPr>
              <p14:xfrm>
                <a:off x="2155277" y="4196467"/>
                <a:ext cx="111960" cy="32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CA5A73B-F9E5-4E00-9BD6-039171EAA6F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150957" y="4192147"/>
                  <a:ext cx="120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1DB06C6-D781-4458-910F-6C12A837A3F6}"/>
                    </a:ext>
                  </a:extLst>
                </p14:cNvPr>
                <p14:cNvContentPartPr/>
                <p14:nvPr/>
              </p14:nvContentPartPr>
              <p14:xfrm>
                <a:off x="2332037" y="4123027"/>
                <a:ext cx="117720" cy="1123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1DB06C6-D781-4458-910F-6C12A837A3F6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327717" y="4118707"/>
                  <a:ext cx="126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92D625F-BD22-4652-90F4-77021522BD9E}"/>
                    </a:ext>
                  </a:extLst>
                </p14:cNvPr>
                <p14:cNvContentPartPr/>
                <p14:nvPr/>
              </p14:nvContentPartPr>
              <p14:xfrm>
                <a:off x="2391077" y="4069387"/>
                <a:ext cx="7200" cy="1839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92D625F-BD22-4652-90F4-77021522BD9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386757" y="4065067"/>
                  <a:ext cx="1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128F95C9-DF0D-4F84-8BC5-FC9192B7760A}"/>
                    </a:ext>
                  </a:extLst>
                </p14:cNvPr>
                <p14:cNvContentPartPr/>
                <p14:nvPr/>
              </p14:nvContentPartPr>
              <p14:xfrm>
                <a:off x="2467757" y="4079107"/>
                <a:ext cx="72360" cy="1407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128F95C9-DF0D-4F84-8BC5-FC9192B7760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463437" y="4074787"/>
                  <a:ext cx="81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6F337B8-FECA-4414-88C0-CD1DDCDF43AB}"/>
                    </a:ext>
                  </a:extLst>
                </p14:cNvPr>
                <p14:cNvContentPartPr/>
                <p14:nvPr/>
              </p14:nvContentPartPr>
              <p14:xfrm>
                <a:off x="2557757" y="4090627"/>
                <a:ext cx="67680" cy="630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6F337B8-FECA-4414-88C0-CD1DDCDF43A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553437" y="4086307"/>
                  <a:ext cx="76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22295DC5-6D73-4BAF-85EC-7688E373F892}"/>
                    </a:ext>
                  </a:extLst>
                </p14:cNvPr>
                <p14:cNvContentPartPr/>
                <p14:nvPr/>
              </p14:nvContentPartPr>
              <p14:xfrm>
                <a:off x="2614277" y="4175947"/>
                <a:ext cx="4320" cy="392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22295DC5-6D73-4BAF-85EC-7688E373F89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609957" y="4171627"/>
                  <a:ext cx="12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7599327-552A-4B74-8576-C5FED1745682}"/>
                    </a:ext>
                  </a:extLst>
                </p14:cNvPr>
                <p14:cNvContentPartPr/>
                <p14:nvPr/>
              </p14:nvContentPartPr>
              <p14:xfrm>
                <a:off x="2669357" y="4051027"/>
                <a:ext cx="81000" cy="1094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7599327-552A-4B74-8576-C5FED174568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665037" y="4046707"/>
                  <a:ext cx="8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A2E65F6-323B-4281-9FE5-5B7242254700}"/>
                    </a:ext>
                  </a:extLst>
                </p14:cNvPr>
                <p14:cNvContentPartPr/>
                <p14:nvPr/>
              </p14:nvContentPartPr>
              <p14:xfrm>
                <a:off x="2721197" y="4018267"/>
                <a:ext cx="112680" cy="233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A2E65F6-323B-4281-9FE5-5B724225470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716877" y="4013947"/>
                  <a:ext cx="1213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33B6322A-E7A1-4916-8C4D-2F9575B671B5}"/>
                  </a:ext>
                </a:extLst>
              </p14:cNvPr>
              <p14:cNvContentPartPr/>
              <p14:nvPr/>
            </p14:nvContentPartPr>
            <p14:xfrm>
              <a:off x="4664117" y="5202307"/>
              <a:ext cx="15120" cy="324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33B6322A-E7A1-4916-8C4D-2F9575B671B5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4659797" y="5197987"/>
                <a:ext cx="2376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146F93AC-5E7B-4C70-AB46-48C82EB07C5E}"/>
              </a:ext>
            </a:extLst>
          </p:cNvPr>
          <p:cNvGrpSpPr/>
          <p:nvPr/>
        </p:nvGrpSpPr>
        <p:grpSpPr>
          <a:xfrm>
            <a:off x="3826397" y="4695427"/>
            <a:ext cx="1860480" cy="335880"/>
            <a:chOff x="3826397" y="4695427"/>
            <a:chExt cx="18604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05A2994B-81B1-4A21-9890-8DE35D0ABD90}"/>
                    </a:ext>
                  </a:extLst>
                </p14:cNvPr>
                <p14:cNvContentPartPr/>
                <p14:nvPr/>
              </p14:nvContentPartPr>
              <p14:xfrm>
                <a:off x="3826397" y="4866427"/>
                <a:ext cx="89280" cy="1062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05A2994B-81B1-4A21-9890-8DE35D0ABD90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822077" y="4862107"/>
                  <a:ext cx="97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66456B2-EB28-4359-8181-D4D9976B39EC}"/>
                    </a:ext>
                  </a:extLst>
                </p14:cNvPr>
                <p14:cNvContentPartPr/>
                <p14:nvPr/>
              </p14:nvContentPartPr>
              <p14:xfrm>
                <a:off x="3865277" y="4778587"/>
                <a:ext cx="12600" cy="2527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66456B2-EB28-4359-8181-D4D9976B39E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860957" y="4774267"/>
                  <a:ext cx="21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7D2D0C8-77F5-4FAB-AE7B-0DB39F0CE097}"/>
                    </a:ext>
                  </a:extLst>
                </p14:cNvPr>
                <p14:cNvContentPartPr/>
                <p14:nvPr/>
              </p14:nvContentPartPr>
              <p14:xfrm>
                <a:off x="3950237" y="4797307"/>
                <a:ext cx="52560" cy="1861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7D2D0C8-77F5-4FAB-AE7B-0DB39F0CE09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945917" y="4792987"/>
                  <a:ext cx="61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14C8101-D3A9-4631-8C6A-DFA247E55687}"/>
                    </a:ext>
                  </a:extLst>
                </p14:cNvPr>
                <p14:cNvContentPartPr/>
                <p14:nvPr/>
              </p14:nvContentPartPr>
              <p14:xfrm>
                <a:off x="4037357" y="4813867"/>
                <a:ext cx="78840" cy="1310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14C8101-D3A9-4631-8C6A-DFA247E5568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033037" y="4809547"/>
                  <a:ext cx="8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F80F24AF-1F8F-4636-87EE-EDA69D59D9D1}"/>
                    </a:ext>
                  </a:extLst>
                </p14:cNvPr>
                <p14:cNvContentPartPr/>
                <p14:nvPr/>
              </p14:nvContentPartPr>
              <p14:xfrm>
                <a:off x="4134917" y="4906027"/>
                <a:ext cx="27360" cy="770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F80F24AF-1F8F-4636-87EE-EDA69D59D9D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130597" y="4901707"/>
                  <a:ext cx="36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8DDA9E5-732D-4730-84CA-15BFAACBE0BF}"/>
                    </a:ext>
                  </a:extLst>
                </p14:cNvPr>
                <p14:cNvContentPartPr/>
                <p14:nvPr/>
              </p14:nvContentPartPr>
              <p14:xfrm>
                <a:off x="4187477" y="4789747"/>
                <a:ext cx="102600" cy="1443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8DDA9E5-732D-4730-84CA-15BFAACBE0B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183157" y="4785427"/>
                  <a:ext cx="111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EB3EC8B-7AF0-484C-90D8-E4D6AF50412A}"/>
                    </a:ext>
                  </a:extLst>
                </p14:cNvPr>
                <p14:cNvContentPartPr/>
                <p14:nvPr/>
              </p14:nvContentPartPr>
              <p14:xfrm>
                <a:off x="4306997" y="4789747"/>
                <a:ext cx="92520" cy="1238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EB3EC8B-7AF0-484C-90D8-E4D6AF50412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302677" y="4785427"/>
                  <a:ext cx="101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35A1923-DE86-42D9-B630-D05F65FFA005}"/>
                    </a:ext>
                  </a:extLst>
                </p14:cNvPr>
                <p14:cNvContentPartPr/>
                <p14:nvPr/>
              </p14:nvContentPartPr>
              <p14:xfrm>
                <a:off x="4368917" y="4754107"/>
                <a:ext cx="84960" cy="2232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35A1923-DE86-42D9-B630-D05F65FFA00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364597" y="4749787"/>
                  <a:ext cx="93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1ABA2454-7C67-45BE-8FAD-BE1443A6C0D1}"/>
                    </a:ext>
                  </a:extLst>
                </p14:cNvPr>
                <p14:cNvContentPartPr/>
                <p14:nvPr/>
              </p14:nvContentPartPr>
              <p14:xfrm>
                <a:off x="4382957" y="4695427"/>
                <a:ext cx="139320" cy="3042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1ABA2454-7C67-45BE-8FAD-BE1443A6C0D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378637" y="4691107"/>
                  <a:ext cx="147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028DAC2-37E1-45E1-8C74-63699B2B01F9}"/>
                    </a:ext>
                  </a:extLst>
                </p14:cNvPr>
                <p14:cNvContentPartPr/>
                <p14:nvPr/>
              </p14:nvContentPartPr>
              <p14:xfrm>
                <a:off x="4640357" y="4796227"/>
                <a:ext cx="117360" cy="262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028DAC2-37E1-45E1-8C74-63699B2B01F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636037" y="4791907"/>
                  <a:ext cx="126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1D7DCF6-4ACC-477C-A2D3-10C999E8D3A0}"/>
                    </a:ext>
                  </a:extLst>
                </p14:cNvPr>
                <p14:cNvContentPartPr/>
                <p14:nvPr/>
              </p14:nvContentPartPr>
              <p14:xfrm>
                <a:off x="4636397" y="4848067"/>
                <a:ext cx="127440" cy="19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1D7DCF6-4ACC-477C-A2D3-10C999E8D3A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632077" y="4843747"/>
                  <a:ext cx="13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31EF7E4-3A5D-4569-9C8F-5FBC874B7C40}"/>
                    </a:ext>
                  </a:extLst>
                </p14:cNvPr>
                <p14:cNvContentPartPr/>
                <p14:nvPr/>
              </p14:nvContentPartPr>
              <p14:xfrm>
                <a:off x="4862477" y="4780747"/>
                <a:ext cx="103680" cy="97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31EF7E4-3A5D-4569-9C8F-5FBC874B7C4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858157" y="4776427"/>
                  <a:ext cx="11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CB66E2C-970F-411A-A0D5-39A2847D82C9}"/>
                    </a:ext>
                  </a:extLst>
                </p14:cNvPr>
                <p14:cNvContentPartPr/>
                <p14:nvPr/>
              </p14:nvContentPartPr>
              <p14:xfrm>
                <a:off x="4967957" y="4894507"/>
                <a:ext cx="19080" cy="720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CB66E2C-970F-411A-A0D5-39A2847D82C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963637" y="4890187"/>
                  <a:ext cx="27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3542762B-F6B3-4886-AB74-894438447C07}"/>
                    </a:ext>
                  </a:extLst>
                </p14:cNvPr>
                <p14:cNvContentPartPr/>
                <p14:nvPr/>
              </p14:nvContentPartPr>
              <p14:xfrm>
                <a:off x="5052557" y="4758427"/>
                <a:ext cx="92880" cy="1584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3542762B-F6B3-4886-AB74-894438447C0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048237" y="4754107"/>
                  <a:ext cx="10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D799A9B-53E1-4C35-B52E-E84B8511D120}"/>
                    </a:ext>
                  </a:extLst>
                </p14:cNvPr>
                <p14:cNvContentPartPr/>
                <p14:nvPr/>
              </p14:nvContentPartPr>
              <p14:xfrm>
                <a:off x="5196197" y="4753747"/>
                <a:ext cx="91080" cy="1209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D799A9B-53E1-4C35-B52E-E84B8511D12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191877" y="4749427"/>
                  <a:ext cx="99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AB353EF-F44E-4828-9133-2F64CF056790}"/>
                    </a:ext>
                  </a:extLst>
                </p14:cNvPr>
                <p14:cNvContentPartPr/>
                <p14:nvPr/>
              </p14:nvContentPartPr>
              <p14:xfrm>
                <a:off x="5227877" y="4740067"/>
                <a:ext cx="84240" cy="252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AB353EF-F44E-4828-9133-2F64CF05679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223557" y="4735747"/>
                  <a:ext cx="92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17F1207-5E5D-47F7-9D6F-E57F0CD95BC8}"/>
                    </a:ext>
                  </a:extLst>
                </p14:cNvPr>
                <p14:cNvContentPartPr/>
                <p14:nvPr/>
              </p14:nvContentPartPr>
              <p14:xfrm>
                <a:off x="5337677" y="4705147"/>
                <a:ext cx="109440" cy="1584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17F1207-5E5D-47F7-9D6F-E57F0CD95BC8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333357" y="4700827"/>
                  <a:ext cx="11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D86DD5A-659B-40A3-9A7B-60934CBE0FA9}"/>
                    </a:ext>
                  </a:extLst>
                </p14:cNvPr>
                <p14:cNvContentPartPr/>
                <p14:nvPr/>
              </p14:nvContentPartPr>
              <p14:xfrm>
                <a:off x="5465477" y="4699747"/>
                <a:ext cx="93240" cy="1591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D86DD5A-659B-40A3-9A7B-60934CBE0FA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461157" y="4695427"/>
                  <a:ext cx="101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0B2A4E9-AE75-48E5-A3C5-50B6D52D7D18}"/>
                    </a:ext>
                  </a:extLst>
                </p14:cNvPr>
                <p14:cNvContentPartPr/>
                <p14:nvPr/>
              </p14:nvContentPartPr>
              <p14:xfrm>
                <a:off x="5601917" y="4700827"/>
                <a:ext cx="84960" cy="1083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0B2A4E9-AE75-48E5-A3C5-50B6D52D7D1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597597" y="4696507"/>
                  <a:ext cx="93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3C414C7-B0B6-4DDB-99CD-B1EB2238CAC0}"/>
                    </a:ext>
                  </a:extLst>
                </p14:cNvPr>
                <p14:cNvContentPartPr/>
                <p14:nvPr/>
              </p14:nvContentPartPr>
              <p14:xfrm>
                <a:off x="5657357" y="4753027"/>
                <a:ext cx="16560" cy="1141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3C414C7-B0B6-4DDB-99CD-B1EB2238CAC0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653037" y="4748707"/>
                  <a:ext cx="252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6" name="Gruppieren 565">
            <a:extLst>
              <a:ext uri="{FF2B5EF4-FFF2-40B4-BE49-F238E27FC236}">
                <a16:creationId xmlns:a16="http://schemas.microsoft.com/office/drawing/2014/main" id="{995F6CD4-AE0C-49E2-9702-EEBB347A02E3}"/>
              </a:ext>
            </a:extLst>
          </p:cNvPr>
          <p:cNvGrpSpPr/>
          <p:nvPr/>
        </p:nvGrpSpPr>
        <p:grpSpPr>
          <a:xfrm>
            <a:off x="3749357" y="5147587"/>
            <a:ext cx="601200" cy="255240"/>
            <a:chOff x="3749357" y="5147587"/>
            <a:chExt cx="60120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BE87163-C9E5-4ED0-AF8B-D127CAB3DEE9}"/>
                    </a:ext>
                  </a:extLst>
                </p14:cNvPr>
                <p14:cNvContentPartPr/>
                <p14:nvPr/>
              </p14:nvContentPartPr>
              <p14:xfrm>
                <a:off x="3796157" y="5271427"/>
                <a:ext cx="60120" cy="298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BE87163-C9E5-4ED0-AF8B-D127CAB3DEE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791837" y="5267107"/>
                  <a:ext cx="68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9C02AFF-B953-451F-88AC-E677846132F0}"/>
                    </a:ext>
                  </a:extLst>
                </p14:cNvPr>
                <p14:cNvContentPartPr/>
                <p14:nvPr/>
              </p14:nvContentPartPr>
              <p14:xfrm>
                <a:off x="3818477" y="5190427"/>
                <a:ext cx="21960" cy="2066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9C02AFF-B953-451F-88AC-E677846132F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814157" y="5186107"/>
                  <a:ext cx="30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617CD46-2E54-4EA5-9D2C-C478B9F6FBF2}"/>
                    </a:ext>
                  </a:extLst>
                </p14:cNvPr>
                <p14:cNvContentPartPr/>
                <p14:nvPr/>
              </p14:nvContentPartPr>
              <p14:xfrm>
                <a:off x="3749357" y="5259547"/>
                <a:ext cx="101520" cy="1062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617CD46-2E54-4EA5-9D2C-C478B9F6FBF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745037" y="5255227"/>
                  <a:ext cx="11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CAC6DBA-5E32-4F21-9EA4-9F5345B97AAB}"/>
                    </a:ext>
                  </a:extLst>
                </p14:cNvPr>
                <p14:cNvContentPartPr/>
                <p14:nvPr/>
              </p14:nvContentPartPr>
              <p14:xfrm>
                <a:off x="3812357" y="5190427"/>
                <a:ext cx="10440" cy="2124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CAC6DBA-5E32-4F21-9EA4-9F5345B97AA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808037" y="5186107"/>
                  <a:ext cx="19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10D4513-DC41-49ED-8EC0-78C7079697A0}"/>
                    </a:ext>
                  </a:extLst>
                </p14:cNvPr>
                <p14:cNvContentPartPr/>
                <p14:nvPr/>
              </p14:nvContentPartPr>
              <p14:xfrm>
                <a:off x="3927557" y="5149387"/>
                <a:ext cx="54720" cy="187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10D4513-DC41-49ED-8EC0-78C7079697A0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923237" y="5145067"/>
                  <a:ext cx="63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5C914FF2-DEB5-4F8A-BFAA-4A58AA23BEC3}"/>
                    </a:ext>
                  </a:extLst>
                </p14:cNvPr>
                <p14:cNvContentPartPr/>
                <p14:nvPr/>
              </p14:nvContentPartPr>
              <p14:xfrm>
                <a:off x="4025837" y="5207347"/>
                <a:ext cx="75600" cy="691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5C914FF2-DEB5-4F8A-BFAA-4A58AA23BEC3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021517" y="5203027"/>
                  <a:ext cx="8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8C7D189-7EDE-4F34-B4F9-A453DD1D1312}"/>
                    </a:ext>
                  </a:extLst>
                </p14:cNvPr>
                <p14:cNvContentPartPr/>
                <p14:nvPr/>
              </p14:nvContentPartPr>
              <p14:xfrm>
                <a:off x="4101437" y="5276467"/>
                <a:ext cx="32040" cy="828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8C7D189-7EDE-4F34-B4F9-A453DD1D131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097117" y="5272147"/>
                  <a:ext cx="40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EDC84DD-9C92-453A-BF49-C01B78EAEFC3}"/>
                    </a:ext>
                  </a:extLst>
                </p14:cNvPr>
                <p14:cNvContentPartPr/>
                <p14:nvPr/>
              </p14:nvContentPartPr>
              <p14:xfrm>
                <a:off x="4155797" y="5195107"/>
                <a:ext cx="87120" cy="997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EDC84DD-9C92-453A-BF49-C01B78EAEFC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151477" y="5190787"/>
                  <a:ext cx="95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1283913-E1B5-4DD7-8F51-28F9A4208DDC}"/>
                    </a:ext>
                  </a:extLst>
                </p14:cNvPr>
                <p14:cNvContentPartPr/>
                <p14:nvPr/>
              </p14:nvContentPartPr>
              <p14:xfrm>
                <a:off x="4173437" y="5147587"/>
                <a:ext cx="177120" cy="2044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1283913-E1B5-4DD7-8F51-28F9A4208DD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169117" y="5143267"/>
                  <a:ext cx="1857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32D19A2C-54EA-4535-A0D4-75E088A55DAC}"/>
              </a:ext>
            </a:extLst>
          </p:cNvPr>
          <p:cNvGrpSpPr/>
          <p:nvPr/>
        </p:nvGrpSpPr>
        <p:grpSpPr>
          <a:xfrm>
            <a:off x="4580597" y="5069107"/>
            <a:ext cx="1006200" cy="215640"/>
            <a:chOff x="4580597" y="5069107"/>
            <a:chExt cx="10062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19ED95B-4B36-47D1-B50E-87452B0A7295}"/>
                    </a:ext>
                  </a:extLst>
                </p14:cNvPr>
                <p14:cNvContentPartPr/>
                <p14:nvPr/>
              </p14:nvContentPartPr>
              <p14:xfrm>
                <a:off x="4580597" y="5199067"/>
                <a:ext cx="166320" cy="295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19ED95B-4B36-47D1-B50E-87452B0A729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576277" y="5194747"/>
                  <a:ext cx="174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B63CFD5-32FB-43B3-A549-5857295309E8}"/>
                    </a:ext>
                  </a:extLst>
                </p14:cNvPr>
                <p14:cNvContentPartPr/>
                <p14:nvPr/>
              </p14:nvContentPartPr>
              <p14:xfrm>
                <a:off x="4593557" y="5252707"/>
                <a:ext cx="138960" cy="100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B63CFD5-32FB-43B3-A549-5857295309E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589237" y="5248387"/>
                  <a:ext cx="147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A0F1F6E-F350-41DF-B0F0-051CBB6C282D}"/>
                    </a:ext>
                  </a:extLst>
                </p14:cNvPr>
                <p14:cNvContentPartPr/>
                <p14:nvPr/>
              </p14:nvContentPartPr>
              <p14:xfrm>
                <a:off x="4805597" y="5133187"/>
                <a:ext cx="111960" cy="112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A0F1F6E-F350-41DF-B0F0-051CBB6C282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801277" y="5128867"/>
                  <a:ext cx="120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503EDDD-2780-4F4C-90A6-25B08B8FE0BE}"/>
                    </a:ext>
                  </a:extLst>
                </p14:cNvPr>
                <p14:cNvContentPartPr/>
                <p14:nvPr/>
              </p14:nvContentPartPr>
              <p14:xfrm>
                <a:off x="4931597" y="5212027"/>
                <a:ext cx="17280" cy="727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503EDDD-2780-4F4C-90A6-25B08B8FE0B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927277" y="5207707"/>
                  <a:ext cx="25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AFCA733-4B13-4DD8-B409-CA42E8830E72}"/>
                    </a:ext>
                  </a:extLst>
                </p14:cNvPr>
                <p14:cNvContentPartPr/>
                <p14:nvPr/>
              </p14:nvContentPartPr>
              <p14:xfrm>
                <a:off x="4970837" y="5129227"/>
                <a:ext cx="93240" cy="1195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AFCA733-4B13-4DD8-B409-CA42E8830E7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966517" y="5124907"/>
                  <a:ext cx="101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E18802-EFC8-4B34-B7E0-AB6625230614}"/>
                    </a:ext>
                  </a:extLst>
                </p14:cNvPr>
                <p14:cNvContentPartPr/>
                <p14:nvPr/>
              </p14:nvContentPartPr>
              <p14:xfrm>
                <a:off x="5076677" y="5114467"/>
                <a:ext cx="105840" cy="12924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E18802-EFC8-4B34-B7E0-AB662523061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072357" y="5110147"/>
                  <a:ext cx="114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2B4B3CB-0A29-435C-915B-C1E29D986705}"/>
                    </a:ext>
                  </a:extLst>
                </p14:cNvPr>
                <p14:cNvContentPartPr/>
                <p14:nvPr/>
              </p14:nvContentPartPr>
              <p14:xfrm>
                <a:off x="5203757" y="5122027"/>
                <a:ext cx="93240" cy="1112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2B4B3CB-0A29-435C-915B-C1E29D98670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199437" y="5117707"/>
                  <a:ext cx="101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67263DD3-2029-4A47-B47A-E12CF0217FF2}"/>
                    </a:ext>
                  </a:extLst>
                </p14:cNvPr>
                <p14:cNvContentPartPr/>
                <p14:nvPr/>
              </p14:nvContentPartPr>
              <p14:xfrm>
                <a:off x="5336597" y="5082067"/>
                <a:ext cx="104040" cy="1134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67263DD3-2029-4A47-B47A-E12CF0217FF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332277" y="5077747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6E7F5F5-6139-43E2-A475-0DCB8ED072B2}"/>
                    </a:ext>
                  </a:extLst>
                </p14:cNvPr>
                <p14:cNvContentPartPr/>
                <p14:nvPr/>
              </p14:nvContentPartPr>
              <p14:xfrm>
                <a:off x="5394197" y="5129227"/>
                <a:ext cx="24480" cy="11052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6E7F5F5-6139-43E2-A475-0DCB8ED072B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389877" y="5124907"/>
                  <a:ext cx="33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2B0EFDB-0E19-4821-8656-4F061DACE841}"/>
                    </a:ext>
                  </a:extLst>
                </p14:cNvPr>
                <p14:cNvContentPartPr/>
                <p14:nvPr/>
              </p14:nvContentPartPr>
              <p14:xfrm>
                <a:off x="5490677" y="5069107"/>
                <a:ext cx="96120" cy="1519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2B0EFDB-0E19-4821-8656-4F061DACE84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486357" y="5064787"/>
                  <a:ext cx="1047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667AF98B-0D09-4322-8A87-614301FF962C}"/>
              </a:ext>
            </a:extLst>
          </p:cNvPr>
          <p:cNvGrpSpPr/>
          <p:nvPr/>
        </p:nvGrpSpPr>
        <p:grpSpPr>
          <a:xfrm>
            <a:off x="254837" y="5129227"/>
            <a:ext cx="2499120" cy="381600"/>
            <a:chOff x="254837" y="5129227"/>
            <a:chExt cx="24991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F2775E5A-1C45-4F3C-8570-7D7F98820150}"/>
                    </a:ext>
                  </a:extLst>
                </p14:cNvPr>
                <p14:cNvContentPartPr/>
                <p14:nvPr/>
              </p14:nvContentPartPr>
              <p14:xfrm>
                <a:off x="254837" y="5411827"/>
                <a:ext cx="180360" cy="36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F2775E5A-1C45-4F3C-8570-7D7F9882015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50517" y="5407507"/>
                  <a:ext cx="18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B540AB2-1BB9-441E-8754-615BA688D084}"/>
                    </a:ext>
                  </a:extLst>
                </p14:cNvPr>
                <p14:cNvContentPartPr/>
                <p14:nvPr/>
              </p14:nvContentPartPr>
              <p14:xfrm>
                <a:off x="272477" y="5437027"/>
                <a:ext cx="164520" cy="198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B540AB2-1BB9-441E-8754-615BA688D08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68157" y="5432707"/>
                  <a:ext cx="173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F4D51877-2295-4AB6-B8E7-74705E2A788E}"/>
                    </a:ext>
                  </a:extLst>
                </p14:cNvPr>
                <p14:cNvContentPartPr/>
                <p14:nvPr/>
              </p14:nvContentPartPr>
              <p14:xfrm>
                <a:off x="558677" y="5320747"/>
                <a:ext cx="28080" cy="212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F4D51877-2295-4AB6-B8E7-74705E2A788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54357" y="5316427"/>
                  <a:ext cx="3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23D693F-3AA2-4EA4-BEC2-F12767C6C3FC}"/>
                    </a:ext>
                  </a:extLst>
                </p14:cNvPr>
                <p14:cNvContentPartPr/>
                <p14:nvPr/>
              </p14:nvContentPartPr>
              <p14:xfrm>
                <a:off x="481997" y="5314987"/>
                <a:ext cx="118440" cy="1292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23D693F-3AA2-4EA4-BEC2-F12767C6C3F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77677" y="5310667"/>
                  <a:ext cx="12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E423907D-2B21-4F79-A56B-75BC5C9CF420}"/>
                    </a:ext>
                  </a:extLst>
                </p14:cNvPr>
                <p14:cNvContentPartPr/>
                <p14:nvPr/>
              </p14:nvContentPartPr>
              <p14:xfrm>
                <a:off x="617717" y="5410387"/>
                <a:ext cx="9000" cy="1004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E423907D-2B21-4F79-A56B-75BC5C9CF420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13397" y="5406067"/>
                  <a:ext cx="17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1D5144A-CB6C-45D7-92D6-9EA9794066D5}"/>
                    </a:ext>
                  </a:extLst>
                </p14:cNvPr>
                <p14:cNvContentPartPr/>
                <p14:nvPr/>
              </p14:nvContentPartPr>
              <p14:xfrm>
                <a:off x="675677" y="5331187"/>
                <a:ext cx="59400" cy="864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1D5144A-CB6C-45D7-92D6-9EA9794066D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71357" y="5326867"/>
                  <a:ext cx="68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47F1284E-3C87-4FE4-A484-F47601541296}"/>
                    </a:ext>
                  </a:extLst>
                </p14:cNvPr>
                <p14:cNvContentPartPr/>
                <p14:nvPr/>
              </p14:nvContentPartPr>
              <p14:xfrm>
                <a:off x="784037" y="5285827"/>
                <a:ext cx="75600" cy="1152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47F1284E-3C87-4FE4-A484-F4760154129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79717" y="5281507"/>
                  <a:ext cx="84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97DE93E-86CB-4909-9EAE-795DCE5D6526}"/>
                    </a:ext>
                  </a:extLst>
                </p14:cNvPr>
                <p14:cNvContentPartPr/>
                <p14:nvPr/>
              </p14:nvContentPartPr>
              <p14:xfrm>
                <a:off x="818237" y="5279707"/>
                <a:ext cx="66240" cy="7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97DE93E-86CB-4909-9EAE-795DCE5D652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13917" y="5275387"/>
                  <a:ext cx="748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39D4E03-F2E0-415C-B4A0-A3EBCCAF725F}"/>
                    </a:ext>
                  </a:extLst>
                </p14:cNvPr>
                <p14:cNvContentPartPr/>
                <p14:nvPr/>
              </p14:nvContentPartPr>
              <p14:xfrm>
                <a:off x="901037" y="5279347"/>
                <a:ext cx="90000" cy="114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39D4E03-F2E0-415C-B4A0-A3EBCCAF725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96717" y="5275027"/>
                  <a:ext cx="98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DA73023-B34B-4CD4-9BF9-F9172A90B4DB}"/>
                    </a:ext>
                  </a:extLst>
                </p14:cNvPr>
                <p14:cNvContentPartPr/>
                <p14:nvPr/>
              </p14:nvContentPartPr>
              <p14:xfrm>
                <a:off x="1021997" y="5265667"/>
                <a:ext cx="91800" cy="1350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DA73023-B34B-4CD4-9BF9-F9172A90B4D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17677" y="5261347"/>
                  <a:ext cx="100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8E21B5B0-AAB4-4FD0-9289-7BCAB4D3835F}"/>
                    </a:ext>
                  </a:extLst>
                </p14:cNvPr>
                <p14:cNvContentPartPr/>
                <p14:nvPr/>
              </p14:nvContentPartPr>
              <p14:xfrm>
                <a:off x="1151597" y="5253067"/>
                <a:ext cx="64080" cy="900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8E21B5B0-AAB4-4FD0-9289-7BCAB4D3835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47277" y="5248747"/>
                  <a:ext cx="7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3E73CF88-72D0-4DE2-B115-12358899D7E7}"/>
                    </a:ext>
                  </a:extLst>
                </p14:cNvPr>
                <p14:cNvContentPartPr/>
                <p14:nvPr/>
              </p14:nvContentPartPr>
              <p14:xfrm>
                <a:off x="1206677" y="5296627"/>
                <a:ext cx="24480" cy="1270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3E73CF88-72D0-4DE2-B115-12358899D7E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202357" y="5292307"/>
                  <a:ext cx="3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0B8FB0F6-98C6-4CDD-BFA6-65AB650D26E7}"/>
                    </a:ext>
                  </a:extLst>
                </p14:cNvPr>
                <p14:cNvContentPartPr/>
                <p14:nvPr/>
              </p14:nvContentPartPr>
              <p14:xfrm>
                <a:off x="1334837" y="5299507"/>
                <a:ext cx="80640" cy="126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0B8FB0F6-98C6-4CDD-BFA6-65AB650D26E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330517" y="5295187"/>
                  <a:ext cx="8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ECD002D-3929-480B-AEFC-530BFE735B26}"/>
                    </a:ext>
                  </a:extLst>
                </p14:cNvPr>
                <p14:cNvContentPartPr/>
                <p14:nvPr/>
              </p14:nvContentPartPr>
              <p14:xfrm>
                <a:off x="1492517" y="5230387"/>
                <a:ext cx="74160" cy="1652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ECD002D-3929-480B-AEFC-530BFE735B2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488197" y="5226067"/>
                  <a:ext cx="82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AB1C7452-EF3F-4568-88AF-4D5E9568174A}"/>
                    </a:ext>
                  </a:extLst>
                </p14:cNvPr>
                <p14:cNvContentPartPr/>
                <p14:nvPr/>
              </p14:nvContentPartPr>
              <p14:xfrm>
                <a:off x="1564517" y="5208067"/>
                <a:ext cx="137520" cy="1263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AB1C7452-EF3F-4568-88AF-4D5E9568174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560197" y="5203747"/>
                  <a:ext cx="146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887F740-9E64-45E5-A78E-33433D56F292}"/>
                    </a:ext>
                  </a:extLst>
                </p14:cNvPr>
                <p14:cNvContentPartPr/>
                <p14:nvPr/>
              </p14:nvContentPartPr>
              <p14:xfrm>
                <a:off x="1723637" y="5268547"/>
                <a:ext cx="124200" cy="97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887F740-9E64-45E5-A78E-33433D56F292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719317" y="5264227"/>
                  <a:ext cx="13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0770F10-FB74-4B77-915B-1CE773E0300C}"/>
                    </a:ext>
                  </a:extLst>
                </p14:cNvPr>
                <p14:cNvContentPartPr/>
                <p14:nvPr/>
              </p14:nvContentPartPr>
              <p14:xfrm>
                <a:off x="1899677" y="5210947"/>
                <a:ext cx="100440" cy="932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0770F10-FB74-4B77-915B-1CE773E0300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895357" y="5206627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28517D7-C3EE-4DC3-AB99-E859032B29A9}"/>
                    </a:ext>
                  </a:extLst>
                </p14:cNvPr>
                <p14:cNvContentPartPr/>
                <p14:nvPr/>
              </p14:nvContentPartPr>
              <p14:xfrm>
                <a:off x="2007317" y="5280067"/>
                <a:ext cx="12960" cy="1000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28517D7-C3EE-4DC3-AB99-E859032B29A9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002997" y="5275747"/>
                  <a:ext cx="21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C933593-E1BC-490A-BBAA-803FE90A4F16}"/>
                    </a:ext>
                  </a:extLst>
                </p14:cNvPr>
                <p14:cNvContentPartPr/>
                <p14:nvPr/>
              </p14:nvContentPartPr>
              <p14:xfrm>
                <a:off x="2068157" y="5217067"/>
                <a:ext cx="70200" cy="1065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C933593-E1BC-490A-BBAA-803FE90A4F1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063837" y="5212747"/>
                  <a:ext cx="78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6DA64D2-B1E5-427F-96B3-E33EBBD1BA4A}"/>
                    </a:ext>
                  </a:extLst>
                </p14:cNvPr>
                <p14:cNvContentPartPr/>
                <p14:nvPr/>
              </p14:nvContentPartPr>
              <p14:xfrm>
                <a:off x="2180477" y="5197267"/>
                <a:ext cx="97200" cy="1278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6DA64D2-B1E5-427F-96B3-E33EBBD1BA4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176157" y="5192947"/>
                  <a:ext cx="105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27BCBAC-6724-4738-8D4E-5E44DDA32B16}"/>
                    </a:ext>
                  </a:extLst>
                </p14:cNvPr>
                <p14:cNvContentPartPr/>
                <p14:nvPr/>
              </p14:nvContentPartPr>
              <p14:xfrm>
                <a:off x="2303597" y="5185747"/>
                <a:ext cx="118440" cy="12132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27BCBAC-6724-4738-8D4E-5E44DDA32B1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299277" y="5181427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8F62871-E779-4EB1-A0F1-7FA8B54855BB}"/>
                    </a:ext>
                  </a:extLst>
                </p14:cNvPr>
                <p14:cNvContentPartPr/>
                <p14:nvPr/>
              </p14:nvContentPartPr>
              <p14:xfrm>
                <a:off x="2455877" y="5168827"/>
                <a:ext cx="65520" cy="831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8F62871-E779-4EB1-A0F1-7FA8B54855BB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451557" y="5164507"/>
                  <a:ext cx="74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EC65C36D-ED2F-4BAF-BFBC-56B3A3278348}"/>
                    </a:ext>
                  </a:extLst>
                </p14:cNvPr>
                <p14:cNvContentPartPr/>
                <p14:nvPr/>
              </p14:nvContentPartPr>
              <p14:xfrm>
                <a:off x="2497277" y="5189707"/>
                <a:ext cx="31320" cy="896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EC65C36D-ED2F-4BAF-BFBC-56B3A327834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492957" y="5185387"/>
                  <a:ext cx="3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E68F5DB9-B63E-4D9D-8EC0-275809BCFEEA}"/>
                    </a:ext>
                  </a:extLst>
                </p14:cNvPr>
                <p14:cNvContentPartPr/>
                <p14:nvPr/>
              </p14:nvContentPartPr>
              <p14:xfrm>
                <a:off x="2557757" y="5180707"/>
                <a:ext cx="71280" cy="11664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E68F5DB9-B63E-4D9D-8EC0-275809BCFEE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553437" y="5176387"/>
                  <a:ext cx="7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FAA9178-6B30-40A4-A85F-3FFF8E51BBAA}"/>
                    </a:ext>
                  </a:extLst>
                </p14:cNvPr>
                <p14:cNvContentPartPr/>
                <p14:nvPr/>
              </p14:nvContentPartPr>
              <p14:xfrm>
                <a:off x="2614277" y="5129227"/>
                <a:ext cx="139680" cy="2797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FAA9178-6B30-40A4-A85F-3FFF8E51BBAA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609957" y="5124907"/>
                  <a:ext cx="14832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7026EDE4-6173-4A75-8F51-B0D481009A24}"/>
              </a:ext>
            </a:extLst>
          </p:cNvPr>
          <p:cNvGrpSpPr/>
          <p:nvPr/>
        </p:nvGrpSpPr>
        <p:grpSpPr>
          <a:xfrm>
            <a:off x="247997" y="5535307"/>
            <a:ext cx="2298960" cy="403920"/>
            <a:chOff x="247997" y="5535307"/>
            <a:chExt cx="229896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6394C24-290F-4E0C-A2E3-F7EF0D8DAFB0}"/>
                    </a:ext>
                  </a:extLst>
                </p14:cNvPr>
                <p14:cNvContentPartPr/>
                <p14:nvPr/>
              </p14:nvContentPartPr>
              <p14:xfrm>
                <a:off x="260957" y="5759587"/>
                <a:ext cx="170640" cy="129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6394C24-290F-4E0C-A2E3-F7EF0D8DAFB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56637" y="5755267"/>
                  <a:ext cx="179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453F9CE-A8FC-4742-AE99-05225FBC91D5}"/>
                    </a:ext>
                  </a:extLst>
                </p14:cNvPr>
                <p14:cNvContentPartPr/>
                <p14:nvPr/>
              </p14:nvContentPartPr>
              <p14:xfrm>
                <a:off x="247997" y="5789467"/>
                <a:ext cx="214200" cy="241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453F9CE-A8FC-4742-AE99-05225FBC91D5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43677" y="5785147"/>
                  <a:ext cx="22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73A21D58-1966-4263-A71F-147CF9A660C0}"/>
                    </a:ext>
                  </a:extLst>
                </p14:cNvPr>
                <p14:cNvContentPartPr/>
                <p14:nvPr/>
              </p14:nvContentPartPr>
              <p14:xfrm>
                <a:off x="560837" y="5658067"/>
                <a:ext cx="130680" cy="1242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73A21D58-1966-4263-A71F-147CF9A660C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56517" y="5653747"/>
                  <a:ext cx="139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D084BCE-E3CB-4DBA-9BC6-B68BFA1A266F}"/>
                    </a:ext>
                  </a:extLst>
                </p14:cNvPr>
                <p14:cNvContentPartPr/>
                <p14:nvPr/>
              </p14:nvContentPartPr>
              <p14:xfrm>
                <a:off x="701237" y="5726467"/>
                <a:ext cx="21240" cy="1432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D084BCE-E3CB-4DBA-9BC6-B68BFA1A266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96917" y="5722147"/>
                  <a:ext cx="29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55AAA89-E6C9-499A-8AA5-8CF971233E70}"/>
                    </a:ext>
                  </a:extLst>
                </p14:cNvPr>
                <p14:cNvContentPartPr/>
                <p14:nvPr/>
              </p14:nvContentPartPr>
              <p14:xfrm>
                <a:off x="796637" y="5640067"/>
                <a:ext cx="68760" cy="132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55AAA89-E6C9-499A-8AA5-8CF971233E7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92317" y="5635747"/>
                  <a:ext cx="77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EE0D87E-B8D1-4B5B-9069-D05832D88A3E}"/>
                    </a:ext>
                  </a:extLst>
                </p14:cNvPr>
                <p14:cNvContentPartPr/>
                <p14:nvPr/>
              </p14:nvContentPartPr>
              <p14:xfrm>
                <a:off x="901037" y="5627107"/>
                <a:ext cx="98280" cy="14040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EE0D87E-B8D1-4B5B-9069-D05832D88A3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96717" y="5622787"/>
                  <a:ext cx="106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05D741A-2C04-4C05-BB96-1F43BDF5E0DB}"/>
                    </a:ext>
                  </a:extLst>
                </p14:cNvPr>
                <p14:cNvContentPartPr/>
                <p14:nvPr/>
              </p14:nvContentPartPr>
              <p14:xfrm>
                <a:off x="903557" y="5614867"/>
                <a:ext cx="112680" cy="28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05D741A-2C04-4C05-BB96-1F43BDF5E0D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99237" y="5610547"/>
                  <a:ext cx="121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7B2E07F-5A76-41DF-A27C-6B1C7EE72D7B}"/>
                    </a:ext>
                  </a:extLst>
                </p14:cNvPr>
                <p14:cNvContentPartPr/>
                <p14:nvPr/>
              </p14:nvContentPartPr>
              <p14:xfrm>
                <a:off x="1045397" y="5636827"/>
                <a:ext cx="97560" cy="1112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7B2E07F-5A76-41DF-A27C-6B1C7EE72D7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041077" y="5632507"/>
                  <a:ext cx="106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588469D8-60D7-4206-A8A5-521662FFCD10}"/>
                    </a:ext>
                  </a:extLst>
                </p14:cNvPr>
                <p14:cNvContentPartPr/>
                <p14:nvPr/>
              </p14:nvContentPartPr>
              <p14:xfrm>
                <a:off x="1167797" y="5605147"/>
                <a:ext cx="97200" cy="1623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588469D8-60D7-4206-A8A5-521662FFCD10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163477" y="5600827"/>
                  <a:ext cx="105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195FD61-119A-49EF-A5F1-DD587110ECD0}"/>
                    </a:ext>
                  </a:extLst>
                </p14:cNvPr>
                <p14:cNvContentPartPr/>
                <p14:nvPr/>
              </p14:nvContentPartPr>
              <p14:xfrm>
                <a:off x="1352837" y="5641867"/>
                <a:ext cx="164520" cy="457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195FD61-119A-49EF-A5F1-DD587110ECD0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348517" y="5637547"/>
                  <a:ext cx="173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DFD58BE8-EF24-4D85-BAD4-E7C71B59D16F}"/>
                    </a:ext>
                  </a:extLst>
                </p14:cNvPr>
                <p14:cNvContentPartPr/>
                <p14:nvPr/>
              </p14:nvContentPartPr>
              <p14:xfrm>
                <a:off x="1353917" y="5729347"/>
                <a:ext cx="177120" cy="597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DFD58BE8-EF24-4D85-BAD4-E7C71B59D16F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349597" y="5725027"/>
                  <a:ext cx="185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2B47909-F0B9-4AF0-B8A5-E1B50AA5D7B9}"/>
                    </a:ext>
                  </a:extLst>
                </p14:cNvPr>
                <p14:cNvContentPartPr/>
                <p14:nvPr/>
              </p14:nvContentPartPr>
              <p14:xfrm>
                <a:off x="1614197" y="5612347"/>
                <a:ext cx="104400" cy="1576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2B47909-F0B9-4AF0-B8A5-E1B50AA5D7B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609877" y="5608027"/>
                  <a:ext cx="113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D5BB489-8019-4CDB-8CDB-45550F5B8BBC}"/>
                    </a:ext>
                  </a:extLst>
                </p14:cNvPr>
                <p14:cNvContentPartPr/>
                <p14:nvPr/>
              </p14:nvContentPartPr>
              <p14:xfrm>
                <a:off x="1766117" y="5622427"/>
                <a:ext cx="113400" cy="138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D5BB489-8019-4CDB-8CDB-45550F5B8BBC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761797" y="5618107"/>
                  <a:ext cx="12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FB21777C-506C-467A-99F1-3CF0169FA422}"/>
                    </a:ext>
                  </a:extLst>
                </p14:cNvPr>
                <p14:cNvContentPartPr/>
                <p14:nvPr/>
              </p14:nvContentPartPr>
              <p14:xfrm>
                <a:off x="1789517" y="5597227"/>
                <a:ext cx="380880" cy="15048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FB21777C-506C-467A-99F1-3CF0169FA422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785197" y="5592907"/>
                  <a:ext cx="38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269740B-ABFD-4E27-8B53-525A1FE1CD08}"/>
                    </a:ext>
                  </a:extLst>
                </p14:cNvPr>
                <p14:cNvContentPartPr/>
                <p14:nvPr/>
              </p14:nvContentPartPr>
              <p14:xfrm>
                <a:off x="1978517" y="5535307"/>
                <a:ext cx="117720" cy="1029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269740B-ABFD-4E27-8B53-525A1FE1CD08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974197" y="5530987"/>
                  <a:ext cx="126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A0FBFD1-E12B-4FB5-A8B0-EEF95545A6C0}"/>
                    </a:ext>
                  </a:extLst>
                </p14:cNvPr>
                <p14:cNvContentPartPr/>
                <p14:nvPr/>
              </p14:nvContentPartPr>
              <p14:xfrm>
                <a:off x="2141597" y="5644747"/>
                <a:ext cx="137520" cy="1087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A0FBFD1-E12B-4FB5-A8B0-EEF95545A6C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137277" y="5640427"/>
                  <a:ext cx="14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0CFC0A0-38DF-46AB-A112-8943B5B25F7C}"/>
                    </a:ext>
                  </a:extLst>
                </p14:cNvPr>
                <p14:cNvContentPartPr/>
                <p14:nvPr/>
              </p14:nvContentPartPr>
              <p14:xfrm>
                <a:off x="1436717" y="5845627"/>
                <a:ext cx="1110240" cy="936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0CFC0A0-38DF-46AB-A112-8943B5B25F7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432397" y="5841307"/>
                  <a:ext cx="1118880" cy="10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392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289265" y="10116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13053" y="414853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89208"/>
              </p:ext>
            </p:extLst>
          </p:nvPr>
        </p:nvGraphicFramePr>
        <p:xfrm>
          <a:off x="8535647" y="1547087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4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647" y="1547087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21653"/>
              </p:ext>
            </p:extLst>
          </p:nvPr>
        </p:nvGraphicFramePr>
        <p:xfrm>
          <a:off x="1818404" y="1541702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5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404" y="1541702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61749"/>
              </p:ext>
            </p:extLst>
          </p:nvPr>
        </p:nvGraphicFramePr>
        <p:xfrm>
          <a:off x="2939573" y="2400797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6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573" y="2400797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778003"/>
              </p:ext>
            </p:extLst>
          </p:nvPr>
        </p:nvGraphicFramePr>
        <p:xfrm>
          <a:off x="8408190" y="2431398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7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190" y="2431398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823443"/>
              </p:ext>
            </p:extLst>
          </p:nvPr>
        </p:nvGraphicFramePr>
        <p:xfrm>
          <a:off x="1932378" y="2725494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8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378" y="2725494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70982"/>
              </p:ext>
            </p:extLst>
          </p:nvPr>
        </p:nvGraphicFramePr>
        <p:xfrm>
          <a:off x="6423132" y="3635413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9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132" y="3635413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6748C99-4759-4DAF-8167-8EDAE49EE47B}"/>
                  </a:ext>
                </a:extLst>
              </p14:cNvPr>
              <p14:cNvContentPartPr/>
              <p14:nvPr/>
            </p14:nvContentPartPr>
            <p14:xfrm>
              <a:off x="1815437" y="1461187"/>
              <a:ext cx="408240" cy="5734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6748C99-4759-4DAF-8167-8EDAE49EE4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1117" y="1456867"/>
                <a:ext cx="41688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2F79EE4-B37F-4E58-B559-9296BEB7CCB6}"/>
                  </a:ext>
                </a:extLst>
              </p14:cNvPr>
              <p14:cNvContentPartPr/>
              <p14:nvPr/>
            </p14:nvContentPartPr>
            <p14:xfrm>
              <a:off x="2416277" y="1809667"/>
              <a:ext cx="2581560" cy="491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2F79EE4-B37F-4E58-B559-9296BEB7CCB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1957" y="1805347"/>
                <a:ext cx="25902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A3983E1-54CC-4CBE-A311-859D9FC90DD6}"/>
                  </a:ext>
                </a:extLst>
              </p14:cNvPr>
              <p14:cNvContentPartPr/>
              <p14:nvPr/>
            </p14:nvContentPartPr>
            <p14:xfrm>
              <a:off x="1804997" y="2738107"/>
              <a:ext cx="2193840" cy="499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A3983E1-54CC-4CBE-A311-859D9FC90D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0677" y="2733787"/>
                <a:ext cx="220248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C368C36-F0E6-46BC-8D43-895199BC8380}"/>
              </a:ext>
            </a:extLst>
          </p:cNvPr>
          <p:cNvGrpSpPr/>
          <p:nvPr/>
        </p:nvGrpSpPr>
        <p:grpSpPr>
          <a:xfrm>
            <a:off x="1887797" y="966547"/>
            <a:ext cx="4999680" cy="3236400"/>
            <a:chOff x="1887797" y="966547"/>
            <a:chExt cx="4999680" cy="32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39AA6F3-7968-49E3-B0E8-7A901132AAA4}"/>
                    </a:ext>
                  </a:extLst>
                </p14:cNvPr>
                <p14:cNvContentPartPr/>
                <p14:nvPr/>
              </p14:nvContentPartPr>
              <p14:xfrm>
                <a:off x="2284157" y="1452547"/>
                <a:ext cx="398160" cy="546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39AA6F3-7968-49E3-B0E8-7A901132AA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79837" y="1448227"/>
                  <a:ext cx="4068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8B4E5FA-15AD-4447-8F22-F4F6309F2D55}"/>
                    </a:ext>
                  </a:extLst>
                </p14:cNvPr>
                <p14:cNvContentPartPr/>
                <p14:nvPr/>
              </p14:nvContentPartPr>
              <p14:xfrm>
                <a:off x="3194597" y="1442827"/>
                <a:ext cx="524520" cy="577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8B4E5FA-15AD-4447-8F22-F4F6309F2D5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90277" y="1438507"/>
                  <a:ext cx="5331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06D5285-86F5-48E4-96A6-CCD6A6A59B3B}"/>
                    </a:ext>
                  </a:extLst>
                </p14:cNvPr>
                <p14:cNvContentPartPr/>
                <p14:nvPr/>
              </p14:nvContentPartPr>
              <p14:xfrm>
                <a:off x="6289517" y="3548467"/>
                <a:ext cx="597960" cy="65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06D5285-86F5-48E4-96A6-CCD6A6A59B3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85197" y="3544147"/>
                  <a:ext cx="6066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E84963D-AC51-4480-B27A-2C5AAC894B32}"/>
                    </a:ext>
                  </a:extLst>
                </p14:cNvPr>
                <p14:cNvContentPartPr/>
                <p14:nvPr/>
              </p14:nvContentPartPr>
              <p14:xfrm>
                <a:off x="2000117" y="966547"/>
                <a:ext cx="4376160" cy="2726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E84963D-AC51-4480-B27A-2C5AAC894B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95797" y="962227"/>
                  <a:ext cx="4384800" cy="27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EB6703-EF89-466B-A465-B977DC76884F}"/>
                    </a:ext>
                  </a:extLst>
                </p14:cNvPr>
                <p14:cNvContentPartPr/>
                <p14:nvPr/>
              </p14:nvContentPartPr>
              <p14:xfrm>
                <a:off x="1887797" y="1212067"/>
                <a:ext cx="337680" cy="33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EB6703-EF89-466B-A465-B977DC7688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3477" y="1207747"/>
                  <a:ext cx="346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4407B3B-6669-4D46-B547-41BFA6989EB2}"/>
                    </a:ext>
                  </a:extLst>
                </p14:cNvPr>
                <p14:cNvContentPartPr/>
                <p14:nvPr/>
              </p14:nvContentPartPr>
              <p14:xfrm>
                <a:off x="6200957" y="3514627"/>
                <a:ext cx="657000" cy="668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4407B3B-6669-4D46-B547-41BFA6989E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96637" y="3510307"/>
                  <a:ext cx="665640" cy="67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93F5207-1601-4543-844E-FDC37401EB4E}"/>
                  </a:ext>
                </a:extLst>
              </p14:cNvPr>
              <p14:cNvContentPartPr/>
              <p14:nvPr/>
            </p14:nvContentPartPr>
            <p14:xfrm>
              <a:off x="6966677" y="4017187"/>
              <a:ext cx="1546920" cy="22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93F5207-1601-4543-844E-FDC37401E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62357" y="4012867"/>
                <a:ext cx="15555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313498" y="227687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" y="227687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DFB6012-897B-40C2-A6AE-ED00328974A8}"/>
              </a:ext>
            </a:extLst>
          </p:cNvPr>
          <p:cNvGrpSpPr/>
          <p:nvPr/>
        </p:nvGrpSpPr>
        <p:grpSpPr>
          <a:xfrm>
            <a:off x="7924637" y="154747"/>
            <a:ext cx="3082320" cy="335160"/>
            <a:chOff x="7924637" y="154747"/>
            <a:chExt cx="30823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9754D42-536B-4A1A-87B0-2F860FAA5168}"/>
                    </a:ext>
                  </a:extLst>
                </p14:cNvPr>
                <p14:cNvContentPartPr/>
                <p14:nvPr/>
              </p14:nvContentPartPr>
              <p14:xfrm>
                <a:off x="8080157" y="381547"/>
                <a:ext cx="258480" cy="22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9754D42-536B-4A1A-87B0-2F860FAA51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75837" y="377227"/>
                  <a:ext cx="267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9DF5EEF-2613-4710-9DE4-F9F5A7225EA0}"/>
                    </a:ext>
                  </a:extLst>
                </p14:cNvPr>
                <p14:cNvContentPartPr/>
                <p14:nvPr/>
              </p14:nvContentPartPr>
              <p14:xfrm>
                <a:off x="7924637" y="274267"/>
                <a:ext cx="238680" cy="215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9DF5EEF-2613-4710-9DE4-F9F5A7225E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20317" y="269947"/>
                  <a:ext cx="247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A094E0F-9BFE-487D-82F8-C398C9373D9A}"/>
                    </a:ext>
                  </a:extLst>
                </p14:cNvPr>
                <p14:cNvContentPartPr/>
                <p14:nvPr/>
              </p14:nvContentPartPr>
              <p14:xfrm>
                <a:off x="8477597" y="197947"/>
                <a:ext cx="143280" cy="205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A094E0F-9BFE-487D-82F8-C398C9373D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73277" y="193627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10FE4FC-A59E-4C70-8DE7-EBA83FA55C8C}"/>
                    </a:ext>
                  </a:extLst>
                </p14:cNvPr>
                <p14:cNvContentPartPr/>
                <p14:nvPr/>
              </p14:nvContentPartPr>
              <p14:xfrm>
                <a:off x="8466797" y="299107"/>
                <a:ext cx="155520" cy="15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10FE4FC-A59E-4C70-8DE7-EBA83FA55C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62477" y="294787"/>
                  <a:ext cx="16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FC0741-C120-498F-A589-1297742DDFDE}"/>
                    </a:ext>
                  </a:extLst>
                </p14:cNvPr>
                <p14:cNvContentPartPr/>
                <p14:nvPr/>
              </p14:nvContentPartPr>
              <p14:xfrm>
                <a:off x="8647877" y="279667"/>
                <a:ext cx="178920" cy="107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FC0741-C120-498F-A589-1297742DDF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3557" y="275347"/>
                  <a:ext cx="18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9C62033-3228-40B8-9B38-DBEFFAAB43EF}"/>
                    </a:ext>
                  </a:extLst>
                </p14:cNvPr>
                <p14:cNvContentPartPr/>
                <p14:nvPr/>
              </p14:nvContentPartPr>
              <p14:xfrm>
                <a:off x="8848037" y="220627"/>
                <a:ext cx="168840" cy="170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9C62033-3228-40B8-9B38-DBEFFAAB43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43717" y="216307"/>
                  <a:ext cx="177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7F0DBF-C98D-49B1-ADAC-0A671F93157E}"/>
                    </a:ext>
                  </a:extLst>
                </p14:cNvPr>
                <p14:cNvContentPartPr/>
                <p14:nvPr/>
              </p14:nvContentPartPr>
              <p14:xfrm>
                <a:off x="8813477" y="256987"/>
                <a:ext cx="75600" cy="1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7F0DBF-C98D-49B1-ADAC-0A671F9315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09157" y="252667"/>
                  <a:ext cx="84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7D1BDC2-C8DE-4C40-8255-204ADDBE97E8}"/>
                    </a:ext>
                  </a:extLst>
                </p14:cNvPr>
                <p14:cNvContentPartPr/>
                <p14:nvPr/>
              </p14:nvContentPartPr>
              <p14:xfrm>
                <a:off x="9001757" y="228547"/>
                <a:ext cx="403920" cy="155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7D1BDC2-C8DE-4C40-8255-204ADDBE97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97437" y="224227"/>
                  <a:ext cx="41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611ED3-F22B-4047-A1B4-3623EF5241B2}"/>
                    </a:ext>
                  </a:extLst>
                </p14:cNvPr>
                <p14:cNvContentPartPr/>
                <p14:nvPr/>
              </p14:nvContentPartPr>
              <p14:xfrm>
                <a:off x="9586037" y="209467"/>
                <a:ext cx="198000" cy="18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611ED3-F22B-4047-A1B4-3623EF5241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81717" y="205147"/>
                  <a:ext cx="206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29F889-85DF-459F-9F6C-BB4238250E48}"/>
                    </a:ext>
                  </a:extLst>
                </p14:cNvPr>
                <p14:cNvContentPartPr/>
                <p14:nvPr/>
              </p14:nvContentPartPr>
              <p14:xfrm>
                <a:off x="9764957" y="259147"/>
                <a:ext cx="240480" cy="107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29F889-85DF-459F-9F6C-BB4238250E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60637" y="254827"/>
                  <a:ext cx="249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F3FACA-AEE1-413D-ABE0-EA600A10760A}"/>
                    </a:ext>
                  </a:extLst>
                </p14:cNvPr>
                <p14:cNvContentPartPr/>
                <p14:nvPr/>
              </p14:nvContentPartPr>
              <p14:xfrm>
                <a:off x="10073117" y="255547"/>
                <a:ext cx="63720" cy="102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F3FACA-AEE1-413D-ABE0-EA600A1076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68797" y="251227"/>
                  <a:ext cx="72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B67FA5A-8EAC-4A3D-A30F-0B7974A864C4}"/>
                    </a:ext>
                  </a:extLst>
                </p14:cNvPr>
                <p14:cNvContentPartPr/>
                <p14:nvPr/>
              </p14:nvContentPartPr>
              <p14:xfrm>
                <a:off x="10059437" y="303787"/>
                <a:ext cx="109440" cy="1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B67FA5A-8EAC-4A3D-A30F-0B7974A864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55117" y="299467"/>
                  <a:ext cx="118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115D6D-3486-4D31-A9AD-C68C6756463F}"/>
                    </a:ext>
                  </a:extLst>
                </p14:cNvPr>
                <p14:cNvContentPartPr/>
                <p14:nvPr/>
              </p14:nvContentPartPr>
              <p14:xfrm>
                <a:off x="10202717" y="176347"/>
                <a:ext cx="451080" cy="183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115D6D-3486-4D31-A9AD-C68C675646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8397" y="172027"/>
                  <a:ext cx="45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098FB8-4C4C-4914-8D83-F715C2B62B86}"/>
                    </a:ext>
                  </a:extLst>
                </p14:cNvPr>
                <p14:cNvContentPartPr/>
                <p14:nvPr/>
              </p14:nvContentPartPr>
              <p14:xfrm>
                <a:off x="10660277" y="240067"/>
                <a:ext cx="86760" cy="81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098FB8-4C4C-4914-8D83-F715C2B62B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55957" y="235747"/>
                  <a:ext cx="95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1EC806D-7F5C-4144-B2E7-6A4572E6A423}"/>
                    </a:ext>
                  </a:extLst>
                </p14:cNvPr>
                <p14:cNvContentPartPr/>
                <p14:nvPr/>
              </p14:nvContentPartPr>
              <p14:xfrm>
                <a:off x="10736957" y="189307"/>
                <a:ext cx="243720" cy="13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1EC806D-7F5C-4144-B2E7-6A4572E6A4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32637" y="184987"/>
                  <a:ext cx="25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DF9A47E-375C-486E-8757-667AB4A57E2F}"/>
                    </a:ext>
                  </a:extLst>
                </p14:cNvPr>
                <p14:cNvContentPartPr/>
                <p14:nvPr/>
              </p14:nvContentPartPr>
              <p14:xfrm>
                <a:off x="10833797" y="154747"/>
                <a:ext cx="173160" cy="53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DF9A47E-375C-486E-8757-667AB4A57E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29477" y="150427"/>
                  <a:ext cx="1818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D8D41FF-0ED3-4D41-9F28-24B1BAD6D317}"/>
                  </a:ext>
                </a:extLst>
              </p14:cNvPr>
              <p14:cNvContentPartPr/>
              <p14:nvPr/>
            </p14:nvContentPartPr>
            <p14:xfrm>
              <a:off x="2609957" y="2562787"/>
              <a:ext cx="2228040" cy="901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D8D41FF-0ED3-4D41-9F28-24B1BAD6D3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05637" y="2558467"/>
                <a:ext cx="22366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C2EB08C-7EEF-419F-A0BB-29085961A8E6}"/>
                  </a:ext>
                </a:extLst>
              </p14:cNvPr>
              <p14:cNvContentPartPr/>
              <p14:nvPr/>
            </p14:nvContentPartPr>
            <p14:xfrm>
              <a:off x="229277" y="2706427"/>
              <a:ext cx="1291680" cy="793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C2EB08C-7EEF-419F-A0BB-29085961A8E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4957" y="2702107"/>
                <a:ext cx="130032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1226FC8-D5C8-4950-976A-FAEA8EF32D39}"/>
                  </a:ext>
                </a:extLst>
              </p14:cNvPr>
              <p14:cNvContentPartPr/>
              <p14:nvPr/>
            </p14:nvContentPartPr>
            <p14:xfrm>
              <a:off x="3212597" y="3843307"/>
              <a:ext cx="2087280" cy="27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1226FC8-D5C8-4950-976A-FAEA8EF32D3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08277" y="3838987"/>
                <a:ext cx="2095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3FEAEC8-9223-4368-8B39-B3ED6A22F96B}"/>
                  </a:ext>
                </a:extLst>
              </p14:cNvPr>
              <p14:cNvContentPartPr/>
              <p14:nvPr/>
            </p14:nvContentPartPr>
            <p14:xfrm>
              <a:off x="6719717" y="3792907"/>
              <a:ext cx="1238400" cy="172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3FEAEC8-9223-4368-8B39-B3ED6A22F9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15397" y="3788587"/>
                <a:ext cx="1247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4D4E571-CCFC-4BBE-AA0D-BA22A2532127}"/>
                  </a:ext>
                </a:extLst>
              </p14:cNvPr>
              <p14:cNvContentPartPr/>
              <p14:nvPr/>
            </p14:nvContentPartPr>
            <p14:xfrm>
              <a:off x="9249077" y="3269827"/>
              <a:ext cx="1009800" cy="6915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4D4E571-CCFC-4BBE-AA0D-BA22A253212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44757" y="3265507"/>
                <a:ext cx="101844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49CACDE-6D6C-4847-8DBD-27EB7ED34047}"/>
                  </a:ext>
                </a:extLst>
              </p14:cNvPr>
              <p14:cNvContentPartPr/>
              <p14:nvPr/>
            </p14:nvContentPartPr>
            <p14:xfrm>
              <a:off x="3673037" y="4039507"/>
              <a:ext cx="1210680" cy="5922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49CACDE-6D6C-4847-8DBD-27EB7ED3404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68717" y="4035187"/>
                <a:ext cx="121932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F2DF128-176A-4223-992E-9662AA367F6E}"/>
                  </a:ext>
                </a:extLst>
              </p14:cNvPr>
              <p14:cNvContentPartPr/>
              <p14:nvPr/>
            </p14:nvContentPartPr>
            <p14:xfrm>
              <a:off x="6585077" y="3335347"/>
              <a:ext cx="1199520" cy="624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F2DF128-176A-4223-992E-9662AA367F6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80757" y="3331027"/>
                <a:ext cx="1208160" cy="63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BA0EF8E-2A8D-46B9-BDB6-F00CE698B3DF}"/>
              </a:ext>
            </a:extLst>
          </p:cNvPr>
          <p:cNvGrpSpPr/>
          <p:nvPr/>
        </p:nvGrpSpPr>
        <p:grpSpPr>
          <a:xfrm>
            <a:off x="4984877" y="2525347"/>
            <a:ext cx="5041800" cy="2298960"/>
            <a:chOff x="4984877" y="2525347"/>
            <a:chExt cx="5041800" cy="22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493EAE4-4A98-4708-93DE-3F84FA0226F0}"/>
                    </a:ext>
                  </a:extLst>
                </p14:cNvPr>
                <p14:cNvContentPartPr/>
                <p14:nvPr/>
              </p14:nvContentPartPr>
              <p14:xfrm>
                <a:off x="8415677" y="3765907"/>
                <a:ext cx="718560" cy="36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493EAE4-4A98-4708-93DE-3F84FA0226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11357" y="3761587"/>
                  <a:ext cx="727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5660806-C1A4-4258-B740-5EB9F52F0D9F}"/>
                    </a:ext>
                  </a:extLst>
                </p14:cNvPr>
                <p14:cNvContentPartPr/>
                <p14:nvPr/>
              </p14:nvContentPartPr>
              <p14:xfrm>
                <a:off x="9708077" y="3393307"/>
                <a:ext cx="318600" cy="408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5660806-C1A4-4258-B740-5EB9F52F0D9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03757" y="3388987"/>
                  <a:ext cx="327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BF88F38-243E-4173-9C6D-2667AE4FB2F1}"/>
                    </a:ext>
                  </a:extLst>
                </p14:cNvPr>
                <p14:cNvContentPartPr/>
                <p14:nvPr/>
              </p14:nvContentPartPr>
              <p14:xfrm>
                <a:off x="4984877" y="2665747"/>
                <a:ext cx="1171080" cy="775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F88F38-243E-4173-9C6D-2667AE4FB2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80557" y="2661427"/>
                  <a:ext cx="117972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3FC4BA8-A1EA-4C28-A456-62B8C21BA8D1}"/>
                    </a:ext>
                  </a:extLst>
                </p14:cNvPr>
                <p14:cNvContentPartPr/>
                <p14:nvPr/>
              </p14:nvContentPartPr>
              <p14:xfrm>
                <a:off x="6371597" y="2525347"/>
                <a:ext cx="1806480" cy="1033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3FC4BA8-A1EA-4C28-A456-62B8C21BA8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67277" y="2521027"/>
                  <a:ext cx="181512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8ED264-9C5B-4ACE-8CE9-490A89765999}"/>
                    </a:ext>
                  </a:extLst>
                </p14:cNvPr>
                <p14:cNvContentPartPr/>
                <p14:nvPr/>
              </p14:nvContentPartPr>
              <p14:xfrm>
                <a:off x="7088717" y="4018627"/>
                <a:ext cx="1896120" cy="805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8ED264-9C5B-4ACE-8CE9-490A897659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4397" y="4014307"/>
                  <a:ext cx="1904760" cy="81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0F43715-591C-4C13-84F2-B015460651A3}"/>
                  </a:ext>
                </a:extLst>
              </p14:cNvPr>
              <p14:cNvContentPartPr/>
              <p14:nvPr/>
            </p14:nvContentPartPr>
            <p14:xfrm>
              <a:off x="6870917" y="5220307"/>
              <a:ext cx="165600" cy="925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0F43715-591C-4C13-84F2-B015460651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66597" y="5215987"/>
                <a:ext cx="174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D1DE4E2-BB21-4932-8E6F-EB8BB73E7D46}"/>
                  </a:ext>
                </a:extLst>
              </p14:cNvPr>
              <p14:cNvContentPartPr/>
              <p14:nvPr/>
            </p14:nvContentPartPr>
            <p14:xfrm>
              <a:off x="6850037" y="5268547"/>
              <a:ext cx="175680" cy="88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D1DE4E2-BB21-4932-8E6F-EB8BB73E7D4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45717" y="5264227"/>
                <a:ext cx="18432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CC372C14-DC41-4CC4-8032-B3982112D0C9}"/>
              </a:ext>
            </a:extLst>
          </p:cNvPr>
          <p:cNvGrpSpPr/>
          <p:nvPr/>
        </p:nvGrpSpPr>
        <p:grpSpPr>
          <a:xfrm>
            <a:off x="149690" y="4298272"/>
            <a:ext cx="3816720" cy="2457075"/>
            <a:chOff x="149690" y="4298272"/>
            <a:chExt cx="3816720" cy="24570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8381BD-664D-4803-A152-565C87EE48F9}"/>
                    </a:ext>
                  </a:extLst>
                </p14:cNvPr>
                <p14:cNvContentPartPr/>
                <p14:nvPr/>
              </p14:nvContentPartPr>
              <p14:xfrm>
                <a:off x="853130" y="6485632"/>
                <a:ext cx="279000" cy="144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8381BD-664D-4803-A152-565C87EE48F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8810" y="6481312"/>
                  <a:ext cx="287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6C7098C-873B-44A8-902D-8A66A53F7786}"/>
                    </a:ext>
                  </a:extLst>
                </p14:cNvPr>
                <p14:cNvContentPartPr/>
                <p14:nvPr/>
              </p14:nvContentPartPr>
              <p14:xfrm>
                <a:off x="1147970" y="6314992"/>
                <a:ext cx="103320" cy="176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6C7098C-873B-44A8-902D-8A66A53F77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3650" y="6310672"/>
                  <a:ext cx="111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E7BBB55-3847-441F-B161-7447B7458287}"/>
                    </a:ext>
                  </a:extLst>
                </p14:cNvPr>
                <p14:cNvContentPartPr/>
                <p14:nvPr/>
              </p14:nvContentPartPr>
              <p14:xfrm>
                <a:off x="149690" y="5322112"/>
                <a:ext cx="91800" cy="195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E7BBB55-3847-441F-B161-7447B74582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5370" y="5317792"/>
                  <a:ext cx="100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DCD4E9D-F95E-49B7-B0BC-F5334105954C}"/>
                    </a:ext>
                  </a:extLst>
                </p14:cNvPr>
                <p14:cNvContentPartPr/>
                <p14:nvPr/>
              </p14:nvContentPartPr>
              <p14:xfrm>
                <a:off x="409970" y="5250832"/>
                <a:ext cx="193320" cy="310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DCD4E9D-F95E-49B7-B0BC-F533410595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5650" y="5246512"/>
                  <a:ext cx="201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C0AD65-3F0E-44D2-8502-1F18D08B380C}"/>
                    </a:ext>
                  </a:extLst>
                </p14:cNvPr>
                <p14:cNvContentPartPr/>
                <p14:nvPr/>
              </p14:nvContentPartPr>
              <p14:xfrm>
                <a:off x="645770" y="5155432"/>
                <a:ext cx="102600" cy="163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C0AD65-3F0E-44D2-8502-1F18D08B38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1450" y="5151112"/>
                  <a:ext cx="111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7A25F5-CAB5-4F39-BD1C-D6A446D69D73}"/>
                    </a:ext>
                  </a:extLst>
                </p14:cNvPr>
                <p14:cNvContentPartPr/>
                <p14:nvPr/>
              </p14:nvContentPartPr>
              <p14:xfrm>
                <a:off x="760250" y="5186032"/>
                <a:ext cx="84960" cy="103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7A25F5-CAB5-4F39-BD1C-D6A446D69D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5930" y="5181712"/>
                  <a:ext cx="93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25D6FF5-B459-425C-91DA-5D945C7C81F9}"/>
                    </a:ext>
                  </a:extLst>
                </p14:cNvPr>
                <p14:cNvContentPartPr/>
                <p14:nvPr/>
              </p14:nvContentPartPr>
              <p14:xfrm>
                <a:off x="856010" y="5165512"/>
                <a:ext cx="125280" cy="98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25D6FF5-B459-425C-91DA-5D945C7C81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1690" y="5161192"/>
                  <a:ext cx="133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7B0FAF-A70E-4301-8EF8-D84C48E51922}"/>
                    </a:ext>
                  </a:extLst>
                </p14:cNvPr>
                <p14:cNvContentPartPr/>
                <p14:nvPr/>
              </p14:nvContentPartPr>
              <p14:xfrm>
                <a:off x="1076690" y="5025112"/>
                <a:ext cx="177120" cy="15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7B0FAF-A70E-4301-8EF8-D84C48E5192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2370" y="5020792"/>
                  <a:ext cx="185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00FBCB4-5CEC-48A4-8B35-A80947DE90F9}"/>
                    </a:ext>
                  </a:extLst>
                </p14:cNvPr>
                <p14:cNvContentPartPr/>
                <p14:nvPr/>
              </p14:nvContentPartPr>
              <p14:xfrm>
                <a:off x="1187930" y="4940872"/>
                <a:ext cx="136080" cy="208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00FBCB4-5CEC-48A4-8B35-A80947DE90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3610" y="4936552"/>
                  <a:ext cx="144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4E6000-1EC0-4A40-96FC-2901FA714DA7}"/>
                    </a:ext>
                  </a:extLst>
                </p14:cNvPr>
                <p14:cNvContentPartPr/>
                <p14:nvPr/>
              </p14:nvContentPartPr>
              <p14:xfrm>
                <a:off x="1307450" y="5010352"/>
                <a:ext cx="104040" cy="51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4E6000-1EC0-4A40-96FC-2901FA714D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03130" y="5006032"/>
                  <a:ext cx="112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8FB35E-AD58-413D-B83A-53A33D293F02}"/>
                    </a:ext>
                  </a:extLst>
                </p14:cNvPr>
                <p14:cNvContentPartPr/>
                <p14:nvPr/>
              </p14:nvContentPartPr>
              <p14:xfrm>
                <a:off x="1477370" y="4915672"/>
                <a:ext cx="23760" cy="165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8FB35E-AD58-413D-B83A-53A33D293F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73050" y="4911352"/>
                  <a:ext cx="32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A8396B8-4E48-4732-AB30-1F7137887515}"/>
                    </a:ext>
                  </a:extLst>
                </p14:cNvPr>
                <p14:cNvContentPartPr/>
                <p14:nvPr/>
              </p14:nvContentPartPr>
              <p14:xfrm>
                <a:off x="1466210" y="4910632"/>
                <a:ext cx="126720" cy="96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A8396B8-4E48-4732-AB30-1F71378875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61530" y="4906312"/>
                  <a:ext cx="135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7C4F54-05AF-42B3-91B0-02312A88C2CC}"/>
                    </a:ext>
                  </a:extLst>
                </p14:cNvPr>
                <p14:cNvContentPartPr/>
                <p14:nvPr/>
              </p14:nvContentPartPr>
              <p14:xfrm>
                <a:off x="1470890" y="4934752"/>
                <a:ext cx="235800" cy="142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7C4F54-05AF-42B3-91B0-02312A88C2C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66570" y="4930432"/>
                  <a:ext cx="244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534456-728D-4E96-AAD0-FBD3824B3679}"/>
                    </a:ext>
                  </a:extLst>
                </p14:cNvPr>
                <p14:cNvContentPartPr/>
                <p14:nvPr/>
              </p14:nvContentPartPr>
              <p14:xfrm>
                <a:off x="1610570" y="4981912"/>
                <a:ext cx="106560" cy="38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534456-728D-4E96-AAD0-FBD3824B367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06250" y="4977592"/>
                  <a:ext cx="115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2C1C12C-2E2C-4371-A229-C83C19B5C8F3}"/>
                    </a:ext>
                  </a:extLst>
                </p14:cNvPr>
                <p14:cNvContentPartPr/>
                <p14:nvPr/>
              </p14:nvContentPartPr>
              <p14:xfrm>
                <a:off x="1735490" y="4921072"/>
                <a:ext cx="60840" cy="157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2C1C12C-2E2C-4371-A229-C83C19B5C8F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31170" y="4916752"/>
                  <a:ext cx="69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C91984-3DD9-4B4D-A684-B67516040CC9}"/>
                    </a:ext>
                  </a:extLst>
                </p14:cNvPr>
                <p14:cNvContentPartPr/>
                <p14:nvPr/>
              </p14:nvContentPartPr>
              <p14:xfrm>
                <a:off x="1792010" y="4850512"/>
                <a:ext cx="182880" cy="122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C91984-3DD9-4B4D-A684-B67516040CC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87690" y="4846192"/>
                  <a:ext cx="191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18FC1B7-81DB-4ADC-A7FF-09B16F97AFEF}"/>
                    </a:ext>
                  </a:extLst>
                </p14:cNvPr>
                <p14:cNvContentPartPr/>
                <p14:nvPr/>
              </p14:nvContentPartPr>
              <p14:xfrm>
                <a:off x="1950770" y="4773832"/>
                <a:ext cx="38520" cy="57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18FC1B7-81DB-4ADC-A7FF-09B16F97AF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46450" y="4769512"/>
                  <a:ext cx="47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3AA10C-86BB-41CF-B48E-2DA0F0E7FFB5}"/>
                    </a:ext>
                  </a:extLst>
                </p14:cNvPr>
                <p14:cNvContentPartPr/>
                <p14:nvPr/>
              </p14:nvContentPartPr>
              <p14:xfrm>
                <a:off x="2009810" y="4793632"/>
                <a:ext cx="223560" cy="57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3AA10C-86BB-41CF-B48E-2DA0F0E7FF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05490" y="4789312"/>
                  <a:ext cx="232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6CCB97-555D-4112-9B44-3F3F92D4EF55}"/>
                    </a:ext>
                  </a:extLst>
                </p14:cNvPr>
                <p14:cNvContentPartPr/>
                <p14:nvPr/>
              </p14:nvContentPartPr>
              <p14:xfrm>
                <a:off x="2267210" y="4620832"/>
                <a:ext cx="302400" cy="157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6CCB97-555D-4112-9B44-3F3F92D4EF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62890" y="4616512"/>
                  <a:ext cx="311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CFA927C-928C-4D04-BFAD-6361C06183B2}"/>
                    </a:ext>
                  </a:extLst>
                </p14:cNvPr>
                <p14:cNvContentPartPr/>
                <p14:nvPr/>
              </p14:nvContentPartPr>
              <p14:xfrm>
                <a:off x="2622170" y="4496632"/>
                <a:ext cx="84600" cy="172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CFA927C-928C-4D04-BFAD-6361C06183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17850" y="4492312"/>
                  <a:ext cx="93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F6A216D-4B14-494F-9B9C-6B60D770A598}"/>
                    </a:ext>
                  </a:extLst>
                </p14:cNvPr>
                <p14:cNvContentPartPr/>
                <p14:nvPr/>
              </p14:nvContentPartPr>
              <p14:xfrm>
                <a:off x="2672210" y="4587712"/>
                <a:ext cx="70200" cy="34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F6A216D-4B14-494F-9B9C-6B60D770A5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67890" y="4583392"/>
                  <a:ext cx="78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CF22013-9557-43CC-AD14-8B270CE0EC47}"/>
                    </a:ext>
                  </a:extLst>
                </p14:cNvPr>
                <p14:cNvContentPartPr/>
                <p14:nvPr/>
              </p14:nvContentPartPr>
              <p14:xfrm>
                <a:off x="2739170" y="4516792"/>
                <a:ext cx="185400" cy="79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CF22013-9557-43CC-AD14-8B270CE0EC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34850" y="4512472"/>
                  <a:ext cx="194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4E192-DA5F-4B2F-9777-E053D770C10A}"/>
                    </a:ext>
                  </a:extLst>
                </p14:cNvPr>
                <p14:cNvContentPartPr/>
                <p14:nvPr/>
              </p14:nvContentPartPr>
              <p14:xfrm>
                <a:off x="2948330" y="4486912"/>
                <a:ext cx="69840" cy="36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4E192-DA5F-4B2F-9777-E053D770C1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44010" y="4482592"/>
                  <a:ext cx="7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EB9B988-81DC-4166-86FC-037AB4E03A94}"/>
                    </a:ext>
                  </a:extLst>
                </p14:cNvPr>
                <p14:cNvContentPartPr/>
                <p14:nvPr/>
              </p14:nvContentPartPr>
              <p14:xfrm>
                <a:off x="743330" y="5443792"/>
                <a:ext cx="368280" cy="228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EB9B988-81DC-4166-86FC-037AB4E03A9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9010" y="5439472"/>
                  <a:ext cx="376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BA51CE-F533-420F-8010-71B5FCEA1D82}"/>
                    </a:ext>
                  </a:extLst>
                </p14:cNvPr>
                <p14:cNvContentPartPr/>
                <p14:nvPr/>
              </p14:nvContentPartPr>
              <p14:xfrm>
                <a:off x="1147250" y="5298352"/>
                <a:ext cx="134640" cy="183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BA51CE-F533-420F-8010-71B5FCEA1D8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2930" y="5294032"/>
                  <a:ext cx="143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BEA691C-F722-486F-9395-31401049913A}"/>
                    </a:ext>
                  </a:extLst>
                </p14:cNvPr>
                <p14:cNvContentPartPr/>
                <p14:nvPr/>
              </p14:nvContentPartPr>
              <p14:xfrm>
                <a:off x="1456130" y="5260552"/>
                <a:ext cx="19080" cy="125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BEA691C-F722-486F-9395-31401049913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51810" y="5256232"/>
                  <a:ext cx="27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270E6A7-F07D-4B2B-8D01-D77EE3C3D1BF}"/>
                    </a:ext>
                  </a:extLst>
                </p14:cNvPr>
                <p14:cNvContentPartPr/>
                <p14:nvPr/>
              </p14:nvContentPartPr>
              <p14:xfrm>
                <a:off x="1442450" y="5227432"/>
                <a:ext cx="117360" cy="45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270E6A7-F07D-4B2B-8D01-D77EE3C3D1B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38130" y="5223112"/>
                  <a:ext cx="126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1D3E1E-CBE7-4398-AE27-4B33330091F5}"/>
                    </a:ext>
                  </a:extLst>
                </p14:cNvPr>
                <p14:cNvContentPartPr/>
                <p14:nvPr/>
              </p14:nvContentPartPr>
              <p14:xfrm>
                <a:off x="1450010" y="5272792"/>
                <a:ext cx="124560" cy="127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1D3E1E-CBE7-4398-AE27-4B33330091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45690" y="5268472"/>
                  <a:ext cx="133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DA7B2D-D349-436E-A681-6104F6596066}"/>
                    </a:ext>
                  </a:extLst>
                </p14:cNvPr>
                <p14:cNvContentPartPr/>
                <p14:nvPr/>
              </p14:nvContentPartPr>
              <p14:xfrm>
                <a:off x="1576370" y="5236792"/>
                <a:ext cx="128880" cy="97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DA7B2D-D349-436E-A681-6104F65960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72050" y="5232472"/>
                  <a:ext cx="137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3BEB911-72AA-45C3-86A5-E992EBB869B7}"/>
                    </a:ext>
                  </a:extLst>
                </p14:cNvPr>
                <p14:cNvContentPartPr/>
                <p14:nvPr/>
              </p14:nvContentPartPr>
              <p14:xfrm>
                <a:off x="1689410" y="5164792"/>
                <a:ext cx="101160" cy="117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3BEB911-72AA-45C3-86A5-E992EBB869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85090" y="5160472"/>
                  <a:ext cx="10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84B9FA0-C72B-46EC-9CD7-446C68BF8CA7}"/>
                    </a:ext>
                  </a:extLst>
                </p14:cNvPr>
                <p14:cNvContentPartPr/>
                <p14:nvPr/>
              </p14:nvContentPartPr>
              <p14:xfrm>
                <a:off x="1789490" y="5175232"/>
                <a:ext cx="91080" cy="84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84B9FA0-C72B-46EC-9CD7-446C68BF8CA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85170" y="5170912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D9FA203-B323-43BB-87D1-5A0CD93A63BF}"/>
                    </a:ext>
                  </a:extLst>
                </p14:cNvPr>
                <p14:cNvContentPartPr/>
                <p14:nvPr/>
              </p14:nvContentPartPr>
              <p14:xfrm>
                <a:off x="1859690" y="5047432"/>
                <a:ext cx="289800" cy="273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D9FA203-B323-43BB-87D1-5A0CD93A63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55370" y="5043112"/>
                  <a:ext cx="298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B739034-F5B2-425F-B50F-48AD895F3848}"/>
                    </a:ext>
                  </a:extLst>
                </p14:cNvPr>
                <p14:cNvContentPartPr/>
                <p14:nvPr/>
              </p14:nvContentPartPr>
              <p14:xfrm>
                <a:off x="2278010" y="4913512"/>
                <a:ext cx="253800" cy="153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B739034-F5B2-425F-B50F-48AD895F38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73690" y="4909192"/>
                  <a:ext cx="26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BC213BC-A061-4A7A-8732-7809E144914E}"/>
                    </a:ext>
                  </a:extLst>
                </p14:cNvPr>
                <p14:cNvContentPartPr/>
                <p14:nvPr/>
              </p14:nvContentPartPr>
              <p14:xfrm>
                <a:off x="2717570" y="4792192"/>
                <a:ext cx="56880" cy="137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BC213BC-A061-4A7A-8732-7809E14491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13250" y="4787872"/>
                  <a:ext cx="65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59ECF32-E81B-4D5F-AA66-C2C98B5881F6}"/>
                    </a:ext>
                  </a:extLst>
                </p14:cNvPr>
                <p14:cNvContentPartPr/>
                <p14:nvPr/>
              </p14:nvContentPartPr>
              <p14:xfrm>
                <a:off x="2640530" y="4755112"/>
                <a:ext cx="170280" cy="117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59ECF32-E81B-4D5F-AA66-C2C98B5881F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36210" y="4750792"/>
                  <a:ext cx="178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9E53F62-7308-46EB-9B8B-B347152A819D}"/>
                    </a:ext>
                  </a:extLst>
                </p14:cNvPr>
                <p14:cNvContentPartPr/>
                <p14:nvPr/>
              </p14:nvContentPartPr>
              <p14:xfrm>
                <a:off x="2832770" y="4771672"/>
                <a:ext cx="119880" cy="85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9E53F62-7308-46EB-9B8B-B347152A81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28450" y="4767352"/>
                  <a:ext cx="128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D185270-B634-4A1C-B71E-17E09D417AF3}"/>
                    </a:ext>
                  </a:extLst>
                </p14:cNvPr>
                <p14:cNvContentPartPr/>
                <p14:nvPr/>
              </p14:nvContentPartPr>
              <p14:xfrm>
                <a:off x="2968850" y="4641712"/>
                <a:ext cx="129240" cy="145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D185270-B634-4A1C-B71E-17E09D417AF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64530" y="4637392"/>
                  <a:ext cx="137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3EC06C2-15FC-4817-A48F-48BF920DFEAA}"/>
                    </a:ext>
                  </a:extLst>
                </p14:cNvPr>
                <p14:cNvContentPartPr/>
                <p14:nvPr/>
              </p14:nvContentPartPr>
              <p14:xfrm>
                <a:off x="838730" y="5643232"/>
                <a:ext cx="321480" cy="242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3EC06C2-15FC-4817-A48F-48BF920DFE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4410" y="5638912"/>
                  <a:ext cx="330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82A50B5-7FD6-434B-83B5-36E67243C685}"/>
                    </a:ext>
                  </a:extLst>
                </p14:cNvPr>
                <p14:cNvContentPartPr/>
                <p14:nvPr/>
              </p14:nvContentPartPr>
              <p14:xfrm>
                <a:off x="1010810" y="5614432"/>
                <a:ext cx="23760" cy="1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82A50B5-7FD6-434B-83B5-36E67243C68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6490" y="5610112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65ECF6F-91C8-42B9-8BDB-E9743DBAC2E4}"/>
                    </a:ext>
                  </a:extLst>
                </p14:cNvPr>
                <p14:cNvContentPartPr/>
                <p14:nvPr/>
              </p14:nvContentPartPr>
              <p14:xfrm>
                <a:off x="1331210" y="5528032"/>
                <a:ext cx="285480" cy="183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65ECF6F-91C8-42B9-8BDB-E9743DBAC2E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26890" y="5523712"/>
                  <a:ext cx="294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AF4A8BA-103B-4E09-92EF-E8A0D7968D7A}"/>
                    </a:ext>
                  </a:extLst>
                </p14:cNvPr>
                <p14:cNvContentPartPr/>
                <p14:nvPr/>
              </p14:nvContentPartPr>
              <p14:xfrm>
                <a:off x="1806050" y="5394832"/>
                <a:ext cx="93960" cy="148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AF4A8BA-103B-4E09-92EF-E8A0D7968D7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01730" y="5390512"/>
                  <a:ext cx="102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9F0F381-D4DE-4BE7-A698-00C6CFEC7C39}"/>
                    </a:ext>
                  </a:extLst>
                </p14:cNvPr>
                <p14:cNvContentPartPr/>
                <p14:nvPr/>
              </p14:nvContentPartPr>
              <p14:xfrm>
                <a:off x="1937090" y="5345512"/>
                <a:ext cx="100080" cy="12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9F0F381-D4DE-4BE7-A698-00C6CFEC7C3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32770" y="5341192"/>
                  <a:ext cx="10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2462CFD-6BDD-4F93-9F0C-D2940EE82B46}"/>
                    </a:ext>
                  </a:extLst>
                </p14:cNvPr>
                <p14:cNvContentPartPr/>
                <p14:nvPr/>
              </p14:nvContentPartPr>
              <p14:xfrm>
                <a:off x="2026370" y="5299432"/>
                <a:ext cx="84600" cy="131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2462CFD-6BDD-4F93-9F0C-D2940EE82B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22050" y="5295112"/>
                  <a:ext cx="93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A880024-4F5D-47B7-8ABA-A4EB12453812}"/>
                    </a:ext>
                  </a:extLst>
                </p14:cNvPr>
                <p14:cNvContentPartPr/>
                <p14:nvPr/>
              </p14:nvContentPartPr>
              <p14:xfrm>
                <a:off x="2112770" y="5309512"/>
                <a:ext cx="212040" cy="74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A880024-4F5D-47B7-8ABA-A4EB124538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08450" y="5305192"/>
                  <a:ext cx="220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96790E2-071D-44B5-A511-DBC3AFE60E69}"/>
                    </a:ext>
                  </a:extLst>
                </p14:cNvPr>
                <p14:cNvContentPartPr/>
                <p14:nvPr/>
              </p14:nvContentPartPr>
              <p14:xfrm>
                <a:off x="2324810" y="5171632"/>
                <a:ext cx="126000" cy="137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96790E2-071D-44B5-A511-DBC3AFE60E6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20490" y="5167312"/>
                  <a:ext cx="134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9D1BA05-5CDC-473C-8DD6-AFECFFD808D6}"/>
                    </a:ext>
                  </a:extLst>
                </p14:cNvPr>
                <p14:cNvContentPartPr/>
                <p14:nvPr/>
              </p14:nvContentPartPr>
              <p14:xfrm>
                <a:off x="2450090" y="5146432"/>
                <a:ext cx="157680" cy="9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9D1BA05-5CDC-473C-8DD6-AFECFFD808D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45770" y="5142112"/>
                  <a:ext cx="166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F20D963-F4B8-47D0-811D-14DFBC4886CC}"/>
                    </a:ext>
                  </a:extLst>
                </p14:cNvPr>
                <p14:cNvContentPartPr/>
                <p14:nvPr/>
              </p14:nvContentPartPr>
              <p14:xfrm>
                <a:off x="2609570" y="5045992"/>
                <a:ext cx="109440" cy="114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F20D963-F4B8-47D0-811D-14DFBC4886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05250" y="5041672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F0B4516-DAF8-4FD6-913B-A0E229ADA6EE}"/>
                    </a:ext>
                  </a:extLst>
                </p14:cNvPr>
                <p14:cNvContentPartPr/>
                <p14:nvPr/>
              </p14:nvContentPartPr>
              <p14:xfrm>
                <a:off x="2710370" y="4972912"/>
                <a:ext cx="45720" cy="277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F0B4516-DAF8-4FD6-913B-A0E229ADA6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06050" y="4968592"/>
                  <a:ext cx="54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5C5E2B9-F3A5-45D1-8000-1DD912B5545B}"/>
                    </a:ext>
                  </a:extLst>
                </p14:cNvPr>
                <p14:cNvContentPartPr/>
                <p14:nvPr/>
              </p14:nvContentPartPr>
              <p14:xfrm>
                <a:off x="2798930" y="5026552"/>
                <a:ext cx="101880" cy="29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5C5E2B9-F3A5-45D1-8000-1DD912B5545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94610" y="5022232"/>
                  <a:ext cx="11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728DB61-60BD-4D1D-801A-E8E366005120}"/>
                    </a:ext>
                  </a:extLst>
                </p14:cNvPr>
                <p14:cNvContentPartPr/>
                <p14:nvPr/>
              </p14:nvContentPartPr>
              <p14:xfrm>
                <a:off x="2935010" y="4866712"/>
                <a:ext cx="106920" cy="184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728DB61-60BD-4D1D-801A-E8E36600512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0690" y="4862392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E54025-EAB3-4E31-ACA5-7C0429DC102C}"/>
                    </a:ext>
                  </a:extLst>
                </p14:cNvPr>
                <p14:cNvContentPartPr/>
                <p14:nvPr/>
              </p14:nvContentPartPr>
              <p14:xfrm>
                <a:off x="3060650" y="4819912"/>
                <a:ext cx="272520" cy="161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E54025-EAB3-4E31-ACA5-7C0429DC102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56330" y="4815592"/>
                  <a:ext cx="281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1C622D3-88EA-4D56-BC7C-701948779B01}"/>
                    </a:ext>
                  </a:extLst>
                </p14:cNvPr>
                <p14:cNvContentPartPr/>
                <p14:nvPr/>
              </p14:nvContentPartPr>
              <p14:xfrm>
                <a:off x="3362690" y="4644232"/>
                <a:ext cx="190800" cy="186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1C622D3-88EA-4D56-BC7C-701948779B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58370" y="4639912"/>
                  <a:ext cx="199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9C7B547-EF12-4C4A-A065-5667C10F743E}"/>
                    </a:ext>
                  </a:extLst>
                </p14:cNvPr>
                <p14:cNvContentPartPr/>
                <p14:nvPr/>
              </p14:nvContentPartPr>
              <p14:xfrm>
                <a:off x="3521810" y="4459912"/>
                <a:ext cx="74880" cy="233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9C7B547-EF12-4C4A-A065-5667C10F743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17490" y="4455592"/>
                  <a:ext cx="83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D304614-B27B-4C31-A411-436685163AE3}"/>
                    </a:ext>
                  </a:extLst>
                </p14:cNvPr>
                <p14:cNvContentPartPr/>
                <p14:nvPr/>
              </p14:nvContentPartPr>
              <p14:xfrm>
                <a:off x="3507050" y="4496632"/>
                <a:ext cx="217440" cy="115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D304614-B27B-4C31-A411-436685163A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02730" y="4492312"/>
                  <a:ext cx="22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E8A15FA-95C8-476C-B099-C82BC11FB028}"/>
                    </a:ext>
                  </a:extLst>
                </p14:cNvPr>
                <p14:cNvContentPartPr/>
                <p14:nvPr/>
              </p14:nvContentPartPr>
              <p14:xfrm>
                <a:off x="3637370" y="4352632"/>
                <a:ext cx="4320" cy="10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E8A15FA-95C8-476C-B099-C82BC11FB0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33050" y="4348312"/>
                  <a:ext cx="1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E4B93AD-D417-46C6-9301-4B777FE9BF94}"/>
                    </a:ext>
                  </a:extLst>
                </p14:cNvPr>
                <p14:cNvContentPartPr/>
                <p14:nvPr/>
              </p14:nvContentPartPr>
              <p14:xfrm>
                <a:off x="3686330" y="4298272"/>
                <a:ext cx="280080" cy="291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E4B93AD-D417-46C6-9301-4B777FE9BF9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82010" y="4293952"/>
                  <a:ext cx="288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C99BC99-E7EE-4030-A714-88D07B408E8A}"/>
                    </a:ext>
                  </a:extLst>
                </p14:cNvPr>
                <p14:cNvContentPartPr/>
                <p14:nvPr/>
              </p14:nvContentPartPr>
              <p14:xfrm>
                <a:off x="1619210" y="5758792"/>
                <a:ext cx="249840" cy="151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C99BC99-E7EE-4030-A714-88D07B408E8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14890" y="5754472"/>
                  <a:ext cx="258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FF79FAA-1FA6-4DB6-B11B-27E2EB464854}"/>
                    </a:ext>
                  </a:extLst>
                </p14:cNvPr>
                <p14:cNvContentPartPr/>
                <p14:nvPr/>
              </p14:nvContentPartPr>
              <p14:xfrm>
                <a:off x="1887050" y="5683912"/>
                <a:ext cx="86400" cy="90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FF79FAA-1FA6-4DB6-B11B-27E2EB4648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82730" y="5679592"/>
                  <a:ext cx="95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6DA15F0-95B9-4565-8A39-7033EDCD171C}"/>
                    </a:ext>
                  </a:extLst>
                </p14:cNvPr>
                <p14:cNvContentPartPr/>
                <p14:nvPr/>
              </p14:nvContentPartPr>
              <p14:xfrm>
                <a:off x="2009090" y="5597512"/>
                <a:ext cx="90360" cy="117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6DA15F0-95B9-4565-8A39-7033EDCD171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04770" y="5593192"/>
                  <a:ext cx="9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B4EAAA1-1A5A-41CA-B4AD-4C68454ABA43}"/>
                    </a:ext>
                  </a:extLst>
                </p14:cNvPr>
                <p14:cNvContentPartPr/>
                <p14:nvPr/>
              </p14:nvContentPartPr>
              <p14:xfrm>
                <a:off x="2125010" y="5488792"/>
                <a:ext cx="231120" cy="165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B4EAAA1-1A5A-41CA-B4AD-4C68454ABA4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20690" y="5484472"/>
                  <a:ext cx="23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63C8DA8-81E3-471A-BB95-9EABD29FD9CD}"/>
                    </a:ext>
                  </a:extLst>
                </p14:cNvPr>
                <p14:cNvContentPartPr/>
                <p14:nvPr/>
              </p14:nvContentPartPr>
              <p14:xfrm>
                <a:off x="2382410" y="5345152"/>
                <a:ext cx="324000" cy="154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63C8DA8-81E3-471A-BB95-9EABD29FD9C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78090" y="5340832"/>
                  <a:ext cx="332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C178346-A7E3-4229-A143-F53AD83F2307}"/>
                    </a:ext>
                  </a:extLst>
                </p14:cNvPr>
                <p14:cNvContentPartPr/>
                <p14:nvPr/>
              </p14:nvContentPartPr>
              <p14:xfrm>
                <a:off x="1942850" y="5533072"/>
                <a:ext cx="136800" cy="61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C178346-A7E3-4229-A143-F53AD83F230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38530" y="5528752"/>
                  <a:ext cx="145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80FA6A3-A22A-414F-BF00-685610E1B5F3}"/>
                    </a:ext>
                  </a:extLst>
                </p14:cNvPr>
                <p14:cNvContentPartPr/>
                <p14:nvPr/>
              </p14:nvContentPartPr>
              <p14:xfrm>
                <a:off x="2746010" y="5205832"/>
                <a:ext cx="24480" cy="44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80FA6A3-A22A-414F-BF00-685610E1B5F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41690" y="5201512"/>
                  <a:ext cx="33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CC361C-D964-4C46-A955-A9EECF829EA7}"/>
                    </a:ext>
                  </a:extLst>
                </p14:cNvPr>
                <p14:cNvContentPartPr/>
                <p14:nvPr/>
              </p14:nvContentPartPr>
              <p14:xfrm>
                <a:off x="2786330" y="5318512"/>
                <a:ext cx="18000" cy="13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CC361C-D964-4C46-A955-A9EECF829E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82010" y="5314192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9FDB985-4397-43C1-B9C8-224496A7553D}"/>
                    </a:ext>
                  </a:extLst>
                </p14:cNvPr>
                <p14:cNvContentPartPr/>
                <p14:nvPr/>
              </p14:nvContentPartPr>
              <p14:xfrm>
                <a:off x="1439930" y="5416792"/>
                <a:ext cx="1401840" cy="807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9FDB985-4397-43C1-B9C8-224496A7553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35610" y="5412472"/>
                  <a:ext cx="141048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7C2C774-A708-4232-9704-8AACA50151A0}"/>
                    </a:ext>
                  </a:extLst>
                </p14:cNvPr>
                <p14:cNvContentPartPr/>
                <p14:nvPr/>
              </p14:nvContentPartPr>
              <p14:xfrm>
                <a:off x="1349957" y="6266827"/>
                <a:ext cx="174960" cy="110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7C2C774-A708-4232-9704-8AACA50151A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5637" y="6262507"/>
                  <a:ext cx="18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FD50073-9E4A-4F48-AC7D-30C611491F9E}"/>
                    </a:ext>
                  </a:extLst>
                </p14:cNvPr>
                <p14:cNvContentPartPr/>
                <p14:nvPr/>
              </p14:nvContentPartPr>
              <p14:xfrm>
                <a:off x="1451477" y="6195547"/>
                <a:ext cx="40680" cy="1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FD50073-9E4A-4F48-AC7D-30C611491F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47157" y="6191227"/>
                  <a:ext cx="49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1A77ABE-2FA6-4A50-B3D4-7CB510CDE6A8}"/>
                    </a:ext>
                  </a:extLst>
                </p14:cNvPr>
                <p14:cNvContentPartPr/>
                <p14:nvPr/>
              </p14:nvContentPartPr>
              <p14:xfrm>
                <a:off x="1551557" y="6144067"/>
                <a:ext cx="88560" cy="116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1A77ABE-2FA6-4A50-B3D4-7CB510CDE6A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7237" y="6139747"/>
                  <a:ext cx="97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1BDF3F9-62C9-44BC-962E-59B979C374A8}"/>
                    </a:ext>
                  </a:extLst>
                </p14:cNvPr>
                <p14:cNvContentPartPr/>
                <p14:nvPr/>
              </p14:nvContentPartPr>
              <p14:xfrm>
                <a:off x="1646597" y="6083227"/>
                <a:ext cx="54720" cy="153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1BDF3F9-62C9-44BC-962E-59B979C374A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42277" y="6078907"/>
                  <a:ext cx="63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0453628-B8DA-4B25-B8BC-918A6342BBFE}"/>
                    </a:ext>
                  </a:extLst>
                </p14:cNvPr>
                <p14:cNvContentPartPr/>
                <p14:nvPr/>
              </p14:nvContentPartPr>
              <p14:xfrm>
                <a:off x="1707437" y="6051547"/>
                <a:ext cx="189360" cy="143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0453628-B8DA-4B25-B8BC-918A6342BBF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03117" y="6047227"/>
                  <a:ext cx="19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BBFA932-1BC1-4E91-9A01-57F99DC0E8C0}"/>
                    </a:ext>
                  </a:extLst>
                </p14:cNvPr>
                <p14:cNvContentPartPr/>
                <p14:nvPr/>
              </p14:nvContentPartPr>
              <p14:xfrm>
                <a:off x="1912637" y="6051547"/>
                <a:ext cx="7200" cy="7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BBFA932-1BC1-4E91-9A01-57F99DC0E8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08317" y="6047227"/>
                  <a:ext cx="1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7AC2679-06AC-4456-87C8-72C61FDC20B3}"/>
                    </a:ext>
                  </a:extLst>
                </p14:cNvPr>
                <p14:cNvContentPartPr/>
                <p14:nvPr/>
              </p14:nvContentPartPr>
              <p14:xfrm>
                <a:off x="1892477" y="5908987"/>
                <a:ext cx="251280" cy="266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7AC2679-06AC-4456-87C8-72C61FDC20B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88157" y="5904667"/>
                  <a:ext cx="259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D91A725-B293-4739-AF13-210A686112CB}"/>
                    </a:ext>
                  </a:extLst>
                </p14:cNvPr>
                <p14:cNvContentPartPr/>
                <p14:nvPr/>
              </p14:nvContentPartPr>
              <p14:xfrm>
                <a:off x="2061677" y="5932747"/>
                <a:ext cx="97920" cy="16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D91A725-B293-4739-AF13-210A686112C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57357" y="5928427"/>
                  <a:ext cx="106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2D37DA6-7F7C-4847-BF02-FD4B76F26B45}"/>
                    </a:ext>
                  </a:extLst>
                </p14:cNvPr>
                <p14:cNvContentPartPr/>
                <p14:nvPr/>
              </p14:nvContentPartPr>
              <p14:xfrm>
                <a:off x="2091557" y="5915467"/>
                <a:ext cx="51480" cy="226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2D37DA6-7F7C-4847-BF02-FD4B76F26B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87237" y="5911147"/>
                  <a:ext cx="6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88FB716-62FB-45FA-9EF4-061AD02FF7C3}"/>
                    </a:ext>
                  </a:extLst>
                </p14:cNvPr>
                <p14:cNvContentPartPr/>
                <p14:nvPr/>
              </p14:nvContentPartPr>
              <p14:xfrm>
                <a:off x="2251757" y="5705587"/>
                <a:ext cx="273600" cy="2772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88FB716-62FB-45FA-9EF4-061AD02FF7C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47437" y="5701267"/>
                  <a:ext cx="282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685876-D582-4C46-BA9D-6696017756A3}"/>
                    </a:ext>
                  </a:extLst>
                </p14:cNvPr>
                <p14:cNvContentPartPr/>
                <p14:nvPr/>
              </p14:nvContentPartPr>
              <p14:xfrm>
                <a:off x="2549837" y="5635027"/>
                <a:ext cx="41400" cy="68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685876-D582-4C46-BA9D-6696017756A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45517" y="5630707"/>
                  <a:ext cx="50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855D0B8-D10C-4A9C-A6ED-B9B62AC2A0D9}"/>
                    </a:ext>
                  </a:extLst>
                </p14:cNvPr>
                <p14:cNvContentPartPr/>
                <p14:nvPr/>
              </p14:nvContentPartPr>
              <p14:xfrm>
                <a:off x="2600597" y="5579587"/>
                <a:ext cx="9360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855D0B8-D10C-4A9C-A6ED-B9B62AC2A0D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96277" y="5574907"/>
                  <a:ext cx="102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D6081D-C8F4-4AE5-AEAC-2BC8260736C1}"/>
                    </a:ext>
                  </a:extLst>
                </p14:cNvPr>
                <p14:cNvContentPartPr/>
                <p14:nvPr/>
              </p14:nvContentPartPr>
              <p14:xfrm>
                <a:off x="2689517" y="5518027"/>
                <a:ext cx="63000" cy="80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D6081D-C8F4-4AE5-AEAC-2BC8260736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85197" y="5513707"/>
                  <a:ext cx="71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648ADF8-EE4E-40D8-A90C-0CB50182C7AF}"/>
                    </a:ext>
                  </a:extLst>
                </p14:cNvPr>
                <p14:cNvContentPartPr/>
                <p14:nvPr/>
              </p14:nvContentPartPr>
              <p14:xfrm>
                <a:off x="2760797" y="5457547"/>
                <a:ext cx="164880" cy="78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648ADF8-EE4E-40D8-A90C-0CB50182C7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56477" y="5453227"/>
                  <a:ext cx="173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8AA36E2-F603-4707-9797-5832944AA619}"/>
                    </a:ext>
                  </a:extLst>
                </p14:cNvPr>
                <p14:cNvContentPartPr/>
                <p14:nvPr/>
              </p14:nvContentPartPr>
              <p14:xfrm>
                <a:off x="3036917" y="5289787"/>
                <a:ext cx="172080" cy="142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8AA36E2-F603-4707-9797-5832944AA6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32597" y="5285467"/>
                  <a:ext cx="180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1062F31-0FD8-42B3-A7E5-6DC96A97C0C1}"/>
                    </a:ext>
                  </a:extLst>
                </p14:cNvPr>
                <p14:cNvContentPartPr/>
                <p14:nvPr/>
              </p14:nvContentPartPr>
              <p14:xfrm>
                <a:off x="3262997" y="5006467"/>
                <a:ext cx="234360" cy="220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1062F31-0FD8-42B3-A7E5-6DC96A97C0C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58677" y="5002147"/>
                  <a:ext cx="243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E3A8F28-6EFE-4B6E-99C2-BAD8BFF690AC}"/>
                    </a:ext>
                  </a:extLst>
                </p14:cNvPr>
                <p14:cNvContentPartPr/>
                <p14:nvPr/>
              </p14:nvContentPartPr>
              <p14:xfrm>
                <a:off x="1235477" y="6521707"/>
                <a:ext cx="102600" cy="135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E3A8F28-6EFE-4B6E-99C2-BAD8BFF690A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31157" y="6517387"/>
                  <a:ext cx="11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64CA89D-11E9-4698-97C4-983F9D9448CC}"/>
                    </a:ext>
                  </a:extLst>
                </p14:cNvPr>
                <p14:cNvContentPartPr/>
                <p14:nvPr/>
              </p14:nvContentPartPr>
              <p14:xfrm>
                <a:off x="1319717" y="6501547"/>
                <a:ext cx="74520" cy="75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64CA89D-11E9-4698-97C4-983F9D9448C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15397" y="6497227"/>
                  <a:ext cx="8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1735EE0-7C2D-4471-818F-C3909E272BFC}"/>
                    </a:ext>
                  </a:extLst>
                </p14:cNvPr>
                <p14:cNvContentPartPr/>
                <p14:nvPr/>
              </p14:nvContentPartPr>
              <p14:xfrm>
                <a:off x="1421597" y="6433147"/>
                <a:ext cx="124200" cy="88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1735EE0-7C2D-4471-818F-C3909E272BF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417277" y="6428827"/>
                  <a:ext cx="132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ACEE450-A44C-4223-A02C-08FBCDEE363F}"/>
                    </a:ext>
                  </a:extLst>
                </p14:cNvPr>
                <p14:cNvContentPartPr/>
                <p14:nvPr/>
              </p14:nvContentPartPr>
              <p14:xfrm>
                <a:off x="1564877" y="6338467"/>
                <a:ext cx="82440" cy="87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ACEE450-A44C-4223-A02C-08FBCDEE363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60557" y="6334147"/>
                  <a:ext cx="91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D9B76FF-926A-4AF1-B487-A21EE62AD168}"/>
                    </a:ext>
                  </a:extLst>
                </p14:cNvPr>
                <p14:cNvContentPartPr/>
                <p14:nvPr/>
              </p14:nvContentPartPr>
              <p14:xfrm>
                <a:off x="1672517" y="6289507"/>
                <a:ext cx="71640" cy="77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D9B76FF-926A-4AF1-B487-A21EE62AD1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68197" y="6285187"/>
                  <a:ext cx="80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50B4C8B-D243-4F10-8A7D-9B6D158C4B73}"/>
                    </a:ext>
                  </a:extLst>
                </p14:cNvPr>
                <p14:cNvContentPartPr/>
                <p14:nvPr/>
              </p14:nvContentPartPr>
              <p14:xfrm>
                <a:off x="1774397" y="6207067"/>
                <a:ext cx="126000" cy="99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50B4C8B-D243-4F10-8A7D-9B6D158C4B7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70077" y="6202747"/>
                  <a:ext cx="134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39420D3-43C4-45FA-91FB-E03D2215D216}"/>
                    </a:ext>
                  </a:extLst>
                </p14:cNvPr>
                <p14:cNvContentPartPr/>
                <p14:nvPr/>
              </p14:nvContentPartPr>
              <p14:xfrm>
                <a:off x="1903997" y="6202387"/>
                <a:ext cx="81360" cy="72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39420D3-43C4-45FA-91FB-E03D2215D2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99677" y="6198067"/>
                  <a:ext cx="90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B5C5AC2-A1AE-4852-B2A2-F981BEF1EB24}"/>
                    </a:ext>
                  </a:extLst>
                </p14:cNvPr>
                <p14:cNvContentPartPr/>
                <p14:nvPr/>
              </p14:nvContentPartPr>
              <p14:xfrm>
                <a:off x="2001197" y="6093307"/>
                <a:ext cx="91440" cy="133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B5C5AC2-A1AE-4852-B2A2-F981BEF1EB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96877" y="6088987"/>
                  <a:ext cx="10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918F591-41A9-42EA-A462-2B419E2A48BC}"/>
                    </a:ext>
                  </a:extLst>
                </p14:cNvPr>
                <p14:cNvContentPartPr/>
                <p14:nvPr/>
              </p14:nvContentPartPr>
              <p14:xfrm>
                <a:off x="2136917" y="5952547"/>
                <a:ext cx="312840" cy="191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918F591-41A9-42EA-A462-2B419E2A48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32597" y="5948227"/>
                  <a:ext cx="321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3086B3-AE5D-42C5-A008-50FD10C58E53}"/>
                    </a:ext>
                  </a:extLst>
                </p14:cNvPr>
                <p14:cNvContentPartPr/>
                <p14:nvPr/>
              </p14:nvContentPartPr>
              <p14:xfrm>
                <a:off x="2442917" y="5870107"/>
                <a:ext cx="38520" cy="19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3086B3-AE5D-42C5-A008-50FD10C58E5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38597" y="5865787"/>
                  <a:ext cx="4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EB2EC6F-C021-4AC8-AFA1-D35741441293}"/>
                    </a:ext>
                  </a:extLst>
                </p14:cNvPr>
                <p14:cNvContentPartPr/>
                <p14:nvPr/>
              </p14:nvContentPartPr>
              <p14:xfrm>
                <a:off x="2478557" y="5802427"/>
                <a:ext cx="307080" cy="149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EB2EC6F-C021-4AC8-AFA1-D3574144129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74237" y="5798107"/>
                  <a:ext cx="31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E073B4-956C-47AA-B76C-90D03ECB9323}"/>
                    </a:ext>
                  </a:extLst>
                </p14:cNvPr>
                <p14:cNvContentPartPr/>
                <p14:nvPr/>
              </p14:nvContentPartPr>
              <p14:xfrm>
                <a:off x="2771597" y="5597947"/>
                <a:ext cx="179280" cy="148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E073B4-956C-47AA-B76C-90D03ECB932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67277" y="5593627"/>
                  <a:ext cx="187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75FAE96-B7D3-41AA-8D56-72E967D12295}"/>
                    </a:ext>
                  </a:extLst>
                </p14:cNvPr>
                <p14:cNvContentPartPr/>
                <p14:nvPr/>
              </p14:nvContentPartPr>
              <p14:xfrm>
                <a:off x="1464077" y="6595867"/>
                <a:ext cx="82800" cy="159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75FAE96-B7D3-41AA-8D56-72E967D1229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59757" y="6591547"/>
                  <a:ext cx="91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3E9F399-BEC9-477B-8C78-DAC6EAABE6BA}"/>
                    </a:ext>
                  </a:extLst>
                </p14:cNvPr>
                <p14:cNvContentPartPr/>
                <p14:nvPr/>
              </p14:nvContentPartPr>
              <p14:xfrm>
                <a:off x="1488557" y="6506587"/>
                <a:ext cx="78480" cy="121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3E9F399-BEC9-477B-8C78-DAC6EAABE6B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484237" y="6502267"/>
                  <a:ext cx="87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5A4A058-5B1F-4C30-9791-504A6E3518F9}"/>
                    </a:ext>
                  </a:extLst>
                </p14:cNvPr>
                <p14:cNvContentPartPr/>
                <p14:nvPr/>
              </p14:nvContentPartPr>
              <p14:xfrm>
                <a:off x="1488557" y="6593707"/>
                <a:ext cx="360" cy="3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5A4A058-5B1F-4C30-9791-504A6E3518F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484237" y="6589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8AC114-96A4-4493-963B-8339B79DE199}"/>
                    </a:ext>
                  </a:extLst>
                </p14:cNvPr>
                <p14:cNvContentPartPr/>
                <p14:nvPr/>
              </p14:nvContentPartPr>
              <p14:xfrm>
                <a:off x="1560557" y="6518107"/>
                <a:ext cx="14760" cy="102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8AC114-96A4-4493-963B-8339B79DE19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56237" y="6513787"/>
                  <a:ext cx="23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814D2CD-C803-4657-9A01-89C1B6ECD292}"/>
                    </a:ext>
                  </a:extLst>
                </p14:cNvPr>
                <p14:cNvContentPartPr/>
                <p14:nvPr/>
              </p14:nvContentPartPr>
              <p14:xfrm>
                <a:off x="1556237" y="6561307"/>
                <a:ext cx="95040" cy="37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814D2CD-C803-4657-9A01-89C1B6ECD29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51917" y="6556987"/>
                  <a:ext cx="103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05EBFD7-0F59-4B6F-BB64-998031041593}"/>
                    </a:ext>
                  </a:extLst>
                </p14:cNvPr>
                <p14:cNvContentPartPr/>
                <p14:nvPr/>
              </p14:nvContentPartPr>
              <p14:xfrm>
                <a:off x="1636157" y="6322267"/>
                <a:ext cx="312840" cy="287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05EBFD7-0F59-4B6F-BB64-99803104159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31837" y="6317947"/>
                  <a:ext cx="3214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D24AA81-9BA2-4509-AB5D-CA956CC62AF2}"/>
                    </a:ext>
                  </a:extLst>
                </p14:cNvPr>
                <p14:cNvContentPartPr/>
                <p14:nvPr/>
              </p14:nvContentPartPr>
              <p14:xfrm>
                <a:off x="1812917" y="6312907"/>
                <a:ext cx="19080" cy="7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D24AA81-9BA2-4509-AB5D-CA956CC62AF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08597" y="6308587"/>
                  <a:ext cx="27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7302F4E-68D9-4E7A-B4FD-35B63485C9D9}"/>
                    </a:ext>
                  </a:extLst>
                </p14:cNvPr>
                <p14:cNvContentPartPr/>
                <p14:nvPr/>
              </p14:nvContentPartPr>
              <p14:xfrm>
                <a:off x="1983197" y="6173947"/>
                <a:ext cx="256680" cy="200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7302F4E-68D9-4E7A-B4FD-35B63485C9D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78877" y="6169627"/>
                  <a:ext cx="265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815B612-8CFE-4E45-9146-87A09B3C49D7}"/>
                    </a:ext>
                  </a:extLst>
                </p14:cNvPr>
                <p14:cNvContentPartPr/>
                <p14:nvPr/>
              </p14:nvContentPartPr>
              <p14:xfrm>
                <a:off x="2116757" y="6197347"/>
                <a:ext cx="23760" cy="1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815B612-8CFE-4E45-9146-87A09B3C49D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112437" y="6193027"/>
                  <a:ext cx="32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3E5B9DF-B6ED-4124-94B2-8CF04C614195}"/>
                    </a:ext>
                  </a:extLst>
                </p14:cNvPr>
                <p14:cNvContentPartPr/>
                <p14:nvPr/>
              </p14:nvContentPartPr>
              <p14:xfrm>
                <a:off x="2326997" y="6011587"/>
                <a:ext cx="336600" cy="198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3E5B9DF-B6ED-4124-94B2-8CF04C61419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22677" y="6007267"/>
                  <a:ext cx="345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0BE877-7240-486D-A82E-2757D32B9815}"/>
                    </a:ext>
                  </a:extLst>
                </p14:cNvPr>
                <p14:cNvContentPartPr/>
                <p14:nvPr/>
              </p14:nvContentPartPr>
              <p14:xfrm>
                <a:off x="1872317" y="6591907"/>
                <a:ext cx="40680" cy="85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0BE877-7240-486D-A82E-2757D32B981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67997" y="6587587"/>
                  <a:ext cx="49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65A433D-A64B-4DB3-8A6A-2F09898138D8}"/>
                    </a:ext>
                  </a:extLst>
                </p14:cNvPr>
                <p14:cNvContentPartPr/>
                <p14:nvPr/>
              </p14:nvContentPartPr>
              <p14:xfrm>
                <a:off x="1800317" y="6551947"/>
                <a:ext cx="85680" cy="69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65A433D-A64B-4DB3-8A6A-2F09898138D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795997" y="6547627"/>
                  <a:ext cx="94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5956525-BBED-42D8-9C25-8AE51B657D17}"/>
                    </a:ext>
                  </a:extLst>
                </p14:cNvPr>
                <p14:cNvContentPartPr/>
                <p14:nvPr/>
              </p14:nvContentPartPr>
              <p14:xfrm>
                <a:off x="1830557" y="6604147"/>
                <a:ext cx="82440" cy="75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5956525-BBED-42D8-9C25-8AE51B657D1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26237" y="6599827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8BD8DF7-EEA0-4ECD-BBD2-1CFCEB988C5E}"/>
                    </a:ext>
                  </a:extLst>
                </p14:cNvPr>
                <p14:cNvContentPartPr/>
                <p14:nvPr/>
              </p14:nvContentPartPr>
              <p14:xfrm>
                <a:off x="1948997" y="6577507"/>
                <a:ext cx="61920" cy="51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8BD8DF7-EEA0-4ECD-BBD2-1CFCEB988C5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44677" y="6573187"/>
                  <a:ext cx="70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ECF05F1-71F4-453E-977F-9F963E1E2058}"/>
                    </a:ext>
                  </a:extLst>
                </p14:cNvPr>
                <p14:cNvContentPartPr/>
                <p14:nvPr/>
              </p14:nvContentPartPr>
              <p14:xfrm>
                <a:off x="2024957" y="6382747"/>
                <a:ext cx="88560" cy="178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ECF05F1-71F4-453E-977F-9F963E1E205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20637" y="6378427"/>
                  <a:ext cx="97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D481FF3-E960-4C4D-8A33-0F96EA0B588B}"/>
                    </a:ext>
                  </a:extLst>
                </p14:cNvPr>
                <p14:cNvContentPartPr/>
                <p14:nvPr/>
              </p14:nvContentPartPr>
              <p14:xfrm>
                <a:off x="2100197" y="6370867"/>
                <a:ext cx="74880" cy="127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D481FF3-E960-4C4D-8A33-0F96EA0B588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95877" y="6366547"/>
                  <a:ext cx="83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A54C8B9-DC81-4275-8068-62AC5E6647C1}"/>
                    </a:ext>
                  </a:extLst>
                </p14:cNvPr>
                <p14:cNvContentPartPr/>
                <p14:nvPr/>
              </p14:nvContentPartPr>
              <p14:xfrm>
                <a:off x="2188037" y="6323347"/>
                <a:ext cx="117720" cy="118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A54C8B9-DC81-4275-8068-62AC5E6647C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183717" y="6319027"/>
                  <a:ext cx="12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79D30BA-3565-4B88-B921-7D5F2B38FA85}"/>
                    </a:ext>
                  </a:extLst>
                </p14:cNvPr>
                <p14:cNvContentPartPr/>
                <p14:nvPr/>
              </p14:nvContentPartPr>
              <p14:xfrm>
                <a:off x="2438957" y="6180427"/>
                <a:ext cx="105840" cy="1411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79D30BA-3565-4B88-B921-7D5F2B38FA8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34637" y="6176107"/>
                  <a:ext cx="11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BA21723-F1C9-42A5-8F96-28F037B6E867}"/>
                    </a:ext>
                  </a:extLst>
                </p14:cNvPr>
                <p14:cNvContentPartPr/>
                <p14:nvPr/>
              </p14:nvContentPartPr>
              <p14:xfrm>
                <a:off x="2358317" y="6153787"/>
                <a:ext cx="342000" cy="276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BA21723-F1C9-42A5-8F96-28F037B6E8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53997" y="6149467"/>
                  <a:ext cx="350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224FDB2-CC29-46A7-A614-EEC8E87F1579}"/>
                    </a:ext>
                  </a:extLst>
                </p14:cNvPr>
                <p14:cNvContentPartPr/>
                <p14:nvPr/>
              </p14:nvContentPartPr>
              <p14:xfrm>
                <a:off x="2491517" y="6185467"/>
                <a:ext cx="236160" cy="298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224FDB2-CC29-46A7-A614-EEC8E87F157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87197" y="6181147"/>
                  <a:ext cx="244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6F6FDF5-2230-4BD6-A958-510F5B85D1CB}"/>
                    </a:ext>
                  </a:extLst>
                </p14:cNvPr>
                <p14:cNvContentPartPr/>
                <p14:nvPr/>
              </p14:nvContentPartPr>
              <p14:xfrm>
                <a:off x="2614277" y="6328747"/>
                <a:ext cx="102600" cy="71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6F6FDF5-2230-4BD6-A958-510F5B85D1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609957" y="6324427"/>
                  <a:ext cx="111240" cy="7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28BC989-B6D8-66B4-5E91-4E1716D583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A6F87C1-6A32-4B43-1BB4-163344C502DC}"/>
                  </a:ext>
                </a:extLst>
              </p14:cNvPr>
              <p14:cNvContentPartPr/>
              <p14:nvPr/>
            </p14:nvContentPartPr>
            <p14:xfrm>
              <a:off x="5011756" y="2177902"/>
              <a:ext cx="2447640" cy="43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A6F87C1-6A32-4B43-1BB4-163344C502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2756" y="2169262"/>
                <a:ext cx="2465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500293F-6F58-1F56-959D-24A8CEF0AFA4}"/>
                  </a:ext>
                </a:extLst>
              </p14:cNvPr>
              <p14:cNvContentPartPr/>
              <p14:nvPr/>
            </p14:nvContentPartPr>
            <p14:xfrm>
              <a:off x="6378676" y="1852102"/>
              <a:ext cx="226800" cy="536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500293F-6F58-1F56-959D-24A8CEF0AF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0036" y="1843462"/>
                <a:ext cx="2444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D165D8F-D516-43F9-3985-23B350E90A7B}"/>
                  </a:ext>
                </a:extLst>
              </p14:cNvPr>
              <p14:cNvContentPartPr/>
              <p14:nvPr/>
            </p14:nvContentPartPr>
            <p14:xfrm>
              <a:off x="2588236" y="426142"/>
              <a:ext cx="4439520" cy="1499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D165D8F-D516-43F9-3985-23B350E90A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9236" y="417502"/>
                <a:ext cx="445716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DEC4FE4-DC5B-A0AD-5D73-8C28136B6062}"/>
                  </a:ext>
                </a:extLst>
              </p14:cNvPr>
              <p14:cNvContentPartPr/>
              <p14:nvPr/>
            </p14:nvContentPartPr>
            <p14:xfrm>
              <a:off x="2550076" y="590662"/>
              <a:ext cx="201600" cy="185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DEC4FE4-DC5B-A0AD-5D73-8C28136B60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1076" y="582022"/>
                <a:ext cx="219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D613A81-61E8-7CD7-79D6-61FC83793364}"/>
                  </a:ext>
                </a:extLst>
              </p14:cNvPr>
              <p14:cNvContentPartPr/>
              <p14:nvPr/>
            </p14:nvContentPartPr>
            <p14:xfrm>
              <a:off x="6883756" y="1834822"/>
              <a:ext cx="261720" cy="507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D613A81-61E8-7CD7-79D6-61FC837933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4756" y="1825822"/>
                <a:ext cx="27936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7E8C687-DD59-EA5F-A918-9D0EE0FB90DD}"/>
                  </a:ext>
                </a:extLst>
              </p14:cNvPr>
              <p14:cNvContentPartPr/>
              <p14:nvPr/>
            </p14:nvContentPartPr>
            <p14:xfrm>
              <a:off x="5718796" y="1200142"/>
              <a:ext cx="5844240" cy="1734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7E8C687-DD59-EA5F-A918-9D0EE0FB90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0156" y="1191502"/>
                <a:ext cx="5861880" cy="17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5AA42C6-A176-5735-A0DF-20E444EE7913}"/>
                  </a:ext>
                </a:extLst>
              </p14:cNvPr>
              <p14:cNvContentPartPr/>
              <p14:nvPr/>
            </p14:nvContentPartPr>
            <p14:xfrm>
              <a:off x="11505796" y="1164502"/>
              <a:ext cx="5040" cy="9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5AA42C6-A176-5735-A0DF-20E444EE79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97156" y="1155862"/>
                <a:ext cx="22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7A5556-F198-F0E9-4B82-49EEA4484488}"/>
                  </a:ext>
                </a:extLst>
              </p14:cNvPr>
              <p14:cNvContentPartPr/>
              <p14:nvPr/>
            </p14:nvContentPartPr>
            <p14:xfrm>
              <a:off x="11420116" y="1122382"/>
              <a:ext cx="219960" cy="1522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7A5556-F198-F0E9-4B82-49EEA44844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11476" y="1113382"/>
                <a:ext cx="237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7532A29-BAE4-335A-12BE-1510AC1ED28C}"/>
                  </a:ext>
                </a:extLst>
              </p14:cNvPr>
              <p14:cNvContentPartPr/>
              <p14:nvPr/>
            </p14:nvContentPartPr>
            <p14:xfrm>
              <a:off x="6842356" y="3434302"/>
              <a:ext cx="164880" cy="262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7532A29-BAE4-335A-12BE-1510AC1ED2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3716" y="3425302"/>
                <a:ext cx="182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11BAF10-94BD-7958-7AD0-942C4D4FE48A}"/>
                  </a:ext>
                </a:extLst>
              </p14:cNvPr>
              <p14:cNvContentPartPr/>
              <p14:nvPr/>
            </p14:nvContentPartPr>
            <p14:xfrm>
              <a:off x="6850636" y="3435382"/>
              <a:ext cx="173160" cy="38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11BAF10-94BD-7958-7AD0-942C4D4FE4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41996" y="3426382"/>
                <a:ext cx="190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BAB7FAD-E158-D89B-4224-E704633209B9}"/>
                  </a:ext>
                </a:extLst>
              </p14:cNvPr>
              <p14:cNvContentPartPr/>
              <p14:nvPr/>
            </p14:nvContentPartPr>
            <p14:xfrm>
              <a:off x="7347076" y="3429622"/>
              <a:ext cx="616680" cy="50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BAB7FAD-E158-D89B-4224-E704633209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38436" y="3420982"/>
                <a:ext cx="634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6861DEE-C195-E7F5-284D-7BBEE0AEB4AA}"/>
                  </a:ext>
                </a:extLst>
              </p14:cNvPr>
              <p14:cNvContentPartPr/>
              <p14:nvPr/>
            </p14:nvContentPartPr>
            <p14:xfrm>
              <a:off x="8210716" y="3206062"/>
              <a:ext cx="421560" cy="70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6861DEE-C195-E7F5-284D-7BBEE0AEB4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01716" y="3197062"/>
                <a:ext cx="439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2649D97-FCE7-2085-6F53-78A1BCA100EF}"/>
                  </a:ext>
                </a:extLst>
              </p14:cNvPr>
              <p14:cNvContentPartPr/>
              <p14:nvPr/>
            </p14:nvContentPartPr>
            <p14:xfrm>
              <a:off x="7232596" y="3694942"/>
              <a:ext cx="669240" cy="693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2649D97-FCE7-2085-6F53-78A1BCA100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23956" y="3685942"/>
                <a:ext cx="68688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B066D7CB-98E9-4BD5-2E2C-D391C898CABC}"/>
              </a:ext>
            </a:extLst>
          </p:cNvPr>
          <p:cNvGrpSpPr/>
          <p:nvPr/>
        </p:nvGrpSpPr>
        <p:grpSpPr>
          <a:xfrm>
            <a:off x="2065156" y="1072342"/>
            <a:ext cx="4449960" cy="756000"/>
            <a:chOff x="2065156" y="1072342"/>
            <a:chExt cx="444996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18EBA07-A08B-4905-2048-79C37468452B}"/>
                    </a:ext>
                  </a:extLst>
                </p14:cNvPr>
                <p14:cNvContentPartPr/>
                <p14:nvPr/>
              </p14:nvContentPartPr>
              <p14:xfrm>
                <a:off x="2249116" y="1426222"/>
                <a:ext cx="4266000" cy="402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18EBA07-A08B-4905-2048-79C3746845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40116" y="1417222"/>
                  <a:ext cx="4283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E2E85E7-88CC-EAF1-957B-AAC14D096768}"/>
                    </a:ext>
                  </a:extLst>
                </p14:cNvPr>
                <p14:cNvContentPartPr/>
                <p14:nvPr/>
              </p14:nvContentPartPr>
              <p14:xfrm>
                <a:off x="2240476" y="1385182"/>
                <a:ext cx="128160" cy="147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2E85E7-88CC-EAF1-957B-AAC14D0967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31836" y="1376542"/>
                  <a:ext cx="145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8F0434D-3421-11CB-886E-4E017061B78F}"/>
                    </a:ext>
                  </a:extLst>
                </p14:cNvPr>
                <p14:cNvContentPartPr/>
                <p14:nvPr/>
              </p14:nvContentPartPr>
              <p14:xfrm>
                <a:off x="2065156" y="1072342"/>
                <a:ext cx="332280" cy="468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8F0434D-3421-11CB-886E-4E017061B7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56516" y="1063342"/>
                  <a:ext cx="3499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0B1C05D-035C-EAC6-C245-2089FDCCECE6}"/>
                  </a:ext>
                </a:extLst>
              </p14:cNvPr>
              <p14:cNvContentPartPr/>
              <p14:nvPr/>
            </p14:nvContentPartPr>
            <p14:xfrm>
              <a:off x="5523676" y="2933542"/>
              <a:ext cx="314640" cy="483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0B1C05D-035C-EAC6-C245-2089FDCCEC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5036" y="2924902"/>
                <a:ext cx="3322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346E8F9-529F-6389-3891-A5561C7A4C4C}"/>
                  </a:ext>
                </a:extLst>
              </p14:cNvPr>
              <p14:cNvContentPartPr/>
              <p14:nvPr/>
            </p14:nvContentPartPr>
            <p14:xfrm>
              <a:off x="8161396" y="3202102"/>
              <a:ext cx="431280" cy="763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346E8F9-529F-6389-3891-A5561C7A4C4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52396" y="3193462"/>
                <a:ext cx="4489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4AD2BC2B-B9E2-8BCA-A201-F28479A19D01}"/>
              </a:ext>
            </a:extLst>
          </p:cNvPr>
          <p:cNvGrpSpPr/>
          <p:nvPr/>
        </p:nvGrpSpPr>
        <p:grpSpPr>
          <a:xfrm>
            <a:off x="7713556" y="1176022"/>
            <a:ext cx="560160" cy="261360"/>
            <a:chOff x="7713556" y="1176022"/>
            <a:chExt cx="5601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EE27822-8C4D-BFD4-74A1-74F6C1FB8DDD}"/>
                    </a:ext>
                  </a:extLst>
                </p14:cNvPr>
                <p14:cNvContentPartPr/>
                <p14:nvPr/>
              </p14:nvContentPartPr>
              <p14:xfrm>
                <a:off x="7713556" y="1315342"/>
                <a:ext cx="131040" cy="122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EE27822-8C4D-BFD4-74A1-74F6C1FB8D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04916" y="1306342"/>
                  <a:ext cx="14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BF099D-D9C6-0E90-0562-70C2F45CE11F}"/>
                    </a:ext>
                  </a:extLst>
                </p14:cNvPr>
                <p14:cNvContentPartPr/>
                <p14:nvPr/>
              </p14:nvContentPartPr>
              <p14:xfrm>
                <a:off x="7965196" y="1176022"/>
                <a:ext cx="34920" cy="164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BF099D-D9C6-0E90-0562-70C2F45CE1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6556" y="1167022"/>
                  <a:ext cx="52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65708D8-73CC-3379-B93F-E670B966539F}"/>
                    </a:ext>
                  </a:extLst>
                </p14:cNvPr>
                <p14:cNvContentPartPr/>
                <p14:nvPr/>
              </p14:nvContentPartPr>
              <p14:xfrm>
                <a:off x="7961596" y="1432342"/>
                <a:ext cx="6480" cy="3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65708D8-73CC-3379-B93F-E670B96653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52956" y="1423702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EFA1D6B-5D7D-F5FC-5A1D-F6C818C75DBB}"/>
                    </a:ext>
                  </a:extLst>
                </p14:cNvPr>
                <p14:cNvContentPartPr/>
                <p14:nvPr/>
              </p14:nvContentPartPr>
              <p14:xfrm>
                <a:off x="8127196" y="1314262"/>
                <a:ext cx="146520" cy="95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EFA1D6B-5D7D-F5FC-5A1D-F6C818C75D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18556" y="1305262"/>
                  <a:ext cx="1641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5FCC183E-CDB8-B4D1-7C56-B4CBB349DEBD}"/>
              </a:ext>
            </a:extLst>
          </p:cNvPr>
          <p:cNvGrpSpPr/>
          <p:nvPr/>
        </p:nvGrpSpPr>
        <p:grpSpPr>
          <a:xfrm>
            <a:off x="8406556" y="1196542"/>
            <a:ext cx="1820520" cy="450720"/>
            <a:chOff x="8406556" y="1196542"/>
            <a:chExt cx="18205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E53362-E714-3C72-D599-7B9A4F81E307}"/>
                    </a:ext>
                  </a:extLst>
                </p14:cNvPr>
                <p14:cNvContentPartPr/>
                <p14:nvPr/>
              </p14:nvContentPartPr>
              <p14:xfrm>
                <a:off x="8406556" y="1241542"/>
                <a:ext cx="162000" cy="169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E53362-E714-3C72-D599-7B9A4F81E3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97556" y="1232542"/>
                  <a:ext cx="17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2C9FEF5-B5C4-74BB-61F6-1B5D5BFA14F7}"/>
                    </a:ext>
                  </a:extLst>
                </p14:cNvPr>
                <p14:cNvContentPartPr/>
                <p14:nvPr/>
              </p14:nvContentPartPr>
              <p14:xfrm>
                <a:off x="8678356" y="1320022"/>
                <a:ext cx="10800" cy="280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2C9FEF5-B5C4-74BB-61F6-1B5D5BFA14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9356" y="1311022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DEB88AB-BCB8-FAAA-9EB0-4CE9A433D0BD}"/>
                    </a:ext>
                  </a:extLst>
                </p14:cNvPr>
                <p14:cNvContentPartPr/>
                <p14:nvPr/>
              </p14:nvContentPartPr>
              <p14:xfrm>
                <a:off x="8810476" y="1214542"/>
                <a:ext cx="84600" cy="184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DEB88AB-BCB8-FAAA-9EB0-4CE9A433D0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476" y="1205542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A4617BF-CF36-DDEE-8B3D-057530482619}"/>
                    </a:ext>
                  </a:extLst>
                </p14:cNvPr>
                <p14:cNvContentPartPr/>
                <p14:nvPr/>
              </p14:nvContentPartPr>
              <p14:xfrm>
                <a:off x="9016396" y="1311022"/>
                <a:ext cx="8640" cy="23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A4617BF-CF36-DDEE-8B3D-0575304826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07396" y="1302382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C199D2E-36F4-2E15-0ABE-E5D28F1583D0}"/>
                    </a:ext>
                  </a:extLst>
                </p14:cNvPr>
                <p14:cNvContentPartPr/>
                <p14:nvPr/>
              </p14:nvContentPartPr>
              <p14:xfrm>
                <a:off x="9086236" y="1196542"/>
                <a:ext cx="121320" cy="214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C199D2E-36F4-2E15-0ABE-E5D28F1583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7236" y="1187542"/>
                  <a:ext cx="138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E64D608-6878-03CF-570D-EC1DB77DD9E9}"/>
                    </a:ext>
                  </a:extLst>
                </p14:cNvPr>
                <p14:cNvContentPartPr/>
                <p14:nvPr/>
              </p14:nvContentPartPr>
              <p14:xfrm>
                <a:off x="9307276" y="1308142"/>
                <a:ext cx="30240" cy="26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E64D608-6878-03CF-570D-EC1DB77DD9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98636" y="1299142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184859F-9B45-901A-7A47-E188F2085446}"/>
                    </a:ext>
                  </a:extLst>
                </p14:cNvPr>
                <p14:cNvContentPartPr/>
                <p14:nvPr/>
              </p14:nvContentPartPr>
              <p14:xfrm>
                <a:off x="9519316" y="1364302"/>
                <a:ext cx="339480" cy="29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184859F-9B45-901A-7A47-E188F20854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10676" y="1355302"/>
                  <a:ext cx="35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2B29610-E5CC-571C-3AEA-C7850E020CF2}"/>
                    </a:ext>
                  </a:extLst>
                </p14:cNvPr>
                <p14:cNvContentPartPr/>
                <p14:nvPr/>
              </p14:nvContentPartPr>
              <p14:xfrm>
                <a:off x="9954196" y="1295902"/>
                <a:ext cx="27360" cy="39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2B29610-E5CC-571C-3AEA-C7850E020C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45196" y="1287262"/>
                  <a:ext cx="4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9F9B98-7B52-67F1-3C18-5EB57134472E}"/>
                    </a:ext>
                  </a:extLst>
                </p14:cNvPr>
                <p14:cNvContentPartPr/>
                <p14:nvPr/>
              </p14:nvContentPartPr>
              <p14:xfrm>
                <a:off x="10082716" y="1218142"/>
                <a:ext cx="144360" cy="112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9F9B98-7B52-67F1-3C18-5EB5713447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74076" y="1209502"/>
                  <a:ext cx="162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518342C-62C2-5F77-90C8-EAF291586899}"/>
                    </a:ext>
                  </a:extLst>
                </p14:cNvPr>
                <p14:cNvContentPartPr/>
                <p14:nvPr/>
              </p14:nvContentPartPr>
              <p14:xfrm>
                <a:off x="8410516" y="1521262"/>
                <a:ext cx="953640" cy="105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518342C-62C2-5F77-90C8-EAF2915868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01516" y="1512262"/>
                  <a:ext cx="971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BDFDBB1-C35F-D1E8-2355-19A90B7A2D3D}"/>
                    </a:ext>
                  </a:extLst>
                </p14:cNvPr>
                <p14:cNvContentPartPr/>
                <p14:nvPr/>
              </p14:nvContentPartPr>
              <p14:xfrm>
                <a:off x="9347596" y="1470502"/>
                <a:ext cx="870480" cy="176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BDFDBB1-C35F-D1E8-2355-19A90B7A2D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38596" y="1461862"/>
                  <a:ext cx="8881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0F105B46-9F10-3977-BD45-08367338440B}"/>
              </a:ext>
            </a:extLst>
          </p:cNvPr>
          <p:cNvGrpSpPr/>
          <p:nvPr/>
        </p:nvGrpSpPr>
        <p:grpSpPr>
          <a:xfrm>
            <a:off x="232036" y="6124942"/>
            <a:ext cx="1365840" cy="652320"/>
            <a:chOff x="232036" y="6124942"/>
            <a:chExt cx="136584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62DCCB8-19A8-EF08-3041-CEFF02A6470B}"/>
                    </a:ext>
                  </a:extLst>
                </p14:cNvPr>
                <p14:cNvContentPartPr/>
                <p14:nvPr/>
              </p14:nvContentPartPr>
              <p14:xfrm>
                <a:off x="276316" y="6225742"/>
                <a:ext cx="144720" cy="162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62DCCB8-19A8-EF08-3041-CEFF02A647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676" y="6216742"/>
                  <a:ext cx="16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CD696E2-5DF5-A8C0-E4DC-4DA19FFB0FF6}"/>
                    </a:ext>
                  </a:extLst>
                </p14:cNvPr>
                <p14:cNvContentPartPr/>
                <p14:nvPr/>
              </p14:nvContentPartPr>
              <p14:xfrm>
                <a:off x="531556" y="6231142"/>
                <a:ext cx="107640" cy="11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CD696E2-5DF5-A8C0-E4DC-4DA19FFB0F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2916" y="6222502"/>
                  <a:ext cx="125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2E6F16C-8C0A-47F5-C942-B36F029730BD}"/>
                    </a:ext>
                  </a:extLst>
                </p14:cNvPr>
                <p14:cNvContentPartPr/>
                <p14:nvPr/>
              </p14:nvContentPartPr>
              <p14:xfrm>
                <a:off x="685636" y="6326182"/>
                <a:ext cx="11160" cy="990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2E6F16C-8C0A-47F5-C942-B36F029730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996" y="6317542"/>
                  <a:ext cx="28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0ED6A45-9657-CF63-8877-10C54CA041A0}"/>
                    </a:ext>
                  </a:extLst>
                </p14:cNvPr>
                <p14:cNvContentPartPr/>
                <p14:nvPr/>
              </p14:nvContentPartPr>
              <p14:xfrm>
                <a:off x="825676" y="6221782"/>
                <a:ext cx="98280" cy="1198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0ED6A45-9657-CF63-8877-10C54CA041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676" y="621314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5CE5498-73DD-C4F2-94E1-34FF4D4FCC3E}"/>
                    </a:ext>
                  </a:extLst>
                </p14:cNvPr>
                <p14:cNvContentPartPr/>
                <p14:nvPr/>
              </p14:nvContentPartPr>
              <p14:xfrm>
                <a:off x="1011436" y="6212782"/>
                <a:ext cx="83520" cy="116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5CE5498-73DD-C4F2-94E1-34FF4D4FCC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436" y="6203782"/>
                  <a:ext cx="101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325C4D5-8075-8873-D423-9676C9A0F71B}"/>
                    </a:ext>
                  </a:extLst>
                </p14:cNvPr>
                <p14:cNvContentPartPr/>
                <p14:nvPr/>
              </p14:nvContentPartPr>
              <p14:xfrm>
                <a:off x="962476" y="6306022"/>
                <a:ext cx="26280" cy="907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325C4D5-8075-8873-D423-9676C9A0F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3476" y="6297382"/>
                  <a:ext cx="43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1B6BF2E-A098-57D1-DD19-F3C80E6B1E6A}"/>
                    </a:ext>
                  </a:extLst>
                </p14:cNvPr>
                <p14:cNvContentPartPr/>
                <p14:nvPr/>
              </p14:nvContentPartPr>
              <p14:xfrm>
                <a:off x="1208356" y="6289462"/>
                <a:ext cx="9000" cy="1339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1B6BF2E-A098-57D1-DD19-F3C80E6B1E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9716" y="6280822"/>
                  <a:ext cx="2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6F1270C-5830-14D6-773E-A86897B775EF}"/>
                    </a:ext>
                  </a:extLst>
                </p14:cNvPr>
                <p14:cNvContentPartPr/>
                <p14:nvPr/>
              </p14:nvContentPartPr>
              <p14:xfrm>
                <a:off x="1308436" y="6192982"/>
                <a:ext cx="104040" cy="1141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6F1270C-5830-14D6-773E-A86897B775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99436" y="6183982"/>
                  <a:ext cx="121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EED4B80-DEA9-E902-151D-6A0DFBEC59EC}"/>
                    </a:ext>
                  </a:extLst>
                </p14:cNvPr>
                <p14:cNvContentPartPr/>
                <p14:nvPr/>
              </p14:nvContentPartPr>
              <p14:xfrm>
                <a:off x="1413196" y="6124942"/>
                <a:ext cx="69840" cy="2361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EED4B80-DEA9-E902-151D-6A0DFBEC59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04556" y="6116302"/>
                  <a:ext cx="87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308A17B-1C36-3EF5-1422-F2382045BE7C}"/>
                    </a:ext>
                  </a:extLst>
                </p14:cNvPr>
                <p14:cNvContentPartPr/>
                <p14:nvPr/>
              </p14:nvContentPartPr>
              <p14:xfrm>
                <a:off x="232036" y="6163822"/>
                <a:ext cx="84600" cy="294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308A17B-1C36-3EF5-1422-F2382045BE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3396" y="6154822"/>
                  <a:ext cx="102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BB2B894-7FB4-A6D8-E9F2-11BEDF1D0C21}"/>
                    </a:ext>
                  </a:extLst>
                </p14:cNvPr>
                <p14:cNvContentPartPr/>
                <p14:nvPr/>
              </p14:nvContentPartPr>
              <p14:xfrm>
                <a:off x="316276" y="6582142"/>
                <a:ext cx="126360" cy="138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BB2B894-7FB4-A6D8-E9F2-11BEDF1D0C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636" y="6573502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8B5AE43-4E8E-F017-20E4-7C80DFB0951C}"/>
                    </a:ext>
                  </a:extLst>
                </p14:cNvPr>
                <p14:cNvContentPartPr/>
                <p14:nvPr/>
              </p14:nvContentPartPr>
              <p14:xfrm>
                <a:off x="516076" y="6675742"/>
                <a:ext cx="6480" cy="65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8B5AE43-4E8E-F017-20E4-7C80DFB095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076" y="6666742"/>
                  <a:ext cx="24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9BF9B8-F274-C784-CEF3-B6A65C1F8353}"/>
                    </a:ext>
                  </a:extLst>
                </p14:cNvPr>
                <p14:cNvContentPartPr/>
                <p14:nvPr/>
              </p14:nvContentPartPr>
              <p14:xfrm>
                <a:off x="643516" y="6575302"/>
                <a:ext cx="66960" cy="100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9BF9B8-F274-C784-CEF3-B6A65C1F83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516" y="6566662"/>
                  <a:ext cx="84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8CB5D37-9991-4AFB-D0BE-4224D3FFC2C2}"/>
                    </a:ext>
                  </a:extLst>
                </p14:cNvPr>
                <p14:cNvContentPartPr/>
                <p14:nvPr/>
              </p14:nvContentPartPr>
              <p14:xfrm>
                <a:off x="778516" y="6667822"/>
                <a:ext cx="9000" cy="86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8CB5D37-9991-4AFB-D0BE-4224D3FFC2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876" y="6659182"/>
                  <a:ext cx="2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316B86E-FA29-1C61-EE3B-E5E5F727EC3C}"/>
                    </a:ext>
                  </a:extLst>
                </p14:cNvPr>
                <p14:cNvContentPartPr/>
                <p14:nvPr/>
              </p14:nvContentPartPr>
              <p14:xfrm>
                <a:off x="916756" y="6572422"/>
                <a:ext cx="77040" cy="1004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316B86E-FA29-1C61-EE3B-E5E5F727EC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7756" y="6563422"/>
                  <a:ext cx="94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525551E-9F9A-02DB-E64D-4C19CC5A6871}"/>
                    </a:ext>
                  </a:extLst>
                </p14:cNvPr>
                <p14:cNvContentPartPr/>
                <p14:nvPr/>
              </p14:nvContentPartPr>
              <p14:xfrm>
                <a:off x="1114036" y="6667822"/>
                <a:ext cx="9000" cy="824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525551E-9F9A-02DB-E64D-4C19CC5A68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5036" y="6659182"/>
                  <a:ext cx="2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E04A118-CBB5-9FA6-A31D-4DCDCDCE40BC}"/>
                    </a:ext>
                  </a:extLst>
                </p14:cNvPr>
                <p14:cNvContentPartPr/>
                <p14:nvPr/>
              </p14:nvContentPartPr>
              <p14:xfrm>
                <a:off x="1197916" y="6552262"/>
                <a:ext cx="72720" cy="1260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E04A118-CBB5-9FA6-A31D-4DCDCDCE40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8916" y="6543262"/>
                  <a:ext cx="90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B1F0E9B-75A7-1A73-3C31-53F91009DBD8}"/>
                    </a:ext>
                  </a:extLst>
                </p14:cNvPr>
                <p14:cNvContentPartPr/>
                <p14:nvPr/>
              </p14:nvContentPartPr>
              <p14:xfrm>
                <a:off x="1362076" y="6641542"/>
                <a:ext cx="1440" cy="1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B1F0E9B-75A7-1A73-3C31-53F91009DB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53436" y="6632542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685A0A3-F92B-42CA-70F4-89FDE587F081}"/>
                    </a:ext>
                  </a:extLst>
                </p14:cNvPr>
                <p14:cNvContentPartPr/>
                <p14:nvPr/>
              </p14:nvContentPartPr>
              <p14:xfrm>
                <a:off x="1347316" y="6650182"/>
                <a:ext cx="12960" cy="87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685A0A3-F92B-42CA-70F4-89FDE587F0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38676" y="6641182"/>
                  <a:ext cx="3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61AA15D-E13B-9A68-75E5-B010D844FF91}"/>
                    </a:ext>
                  </a:extLst>
                </p14:cNvPr>
                <p14:cNvContentPartPr/>
                <p14:nvPr/>
              </p14:nvContentPartPr>
              <p14:xfrm>
                <a:off x="1421116" y="6540742"/>
                <a:ext cx="81720" cy="145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61AA15D-E13B-9A68-75E5-B010D844FF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12116" y="6532102"/>
                  <a:ext cx="99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7C08172-8A48-6970-42B8-B37EBA20615B}"/>
                    </a:ext>
                  </a:extLst>
                </p14:cNvPr>
                <p14:cNvContentPartPr/>
                <p14:nvPr/>
              </p14:nvContentPartPr>
              <p14:xfrm>
                <a:off x="1513996" y="6468742"/>
                <a:ext cx="83880" cy="255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7C08172-8A48-6970-42B8-B37EBA20615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04996" y="6459742"/>
                  <a:ext cx="101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A3B1C84-A0DA-2092-9746-BF8E0ACB0E81}"/>
                    </a:ext>
                  </a:extLst>
                </p14:cNvPr>
                <p14:cNvContentPartPr/>
                <p14:nvPr/>
              </p14:nvContentPartPr>
              <p14:xfrm>
                <a:off x="290716" y="6496102"/>
                <a:ext cx="115920" cy="2811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A3B1C84-A0DA-2092-9746-BF8E0ACB0E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1716" y="6487102"/>
                  <a:ext cx="1335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85DE1C4F-CC8B-3CBB-6ADC-5534DA4BFEB0}"/>
              </a:ext>
            </a:extLst>
          </p:cNvPr>
          <p:cNvGrpSpPr/>
          <p:nvPr/>
        </p:nvGrpSpPr>
        <p:grpSpPr>
          <a:xfrm>
            <a:off x="136276" y="2012302"/>
            <a:ext cx="11874960" cy="4019760"/>
            <a:chOff x="136276" y="2012302"/>
            <a:chExt cx="11874960" cy="40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9D0F0C9-6FA8-4633-FBAF-5E4C25995BCE}"/>
                    </a:ext>
                  </a:extLst>
                </p14:cNvPr>
                <p14:cNvContentPartPr/>
                <p14:nvPr/>
              </p14:nvContentPartPr>
              <p14:xfrm>
                <a:off x="6669916" y="4512862"/>
                <a:ext cx="695520" cy="779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9D0F0C9-6FA8-4633-FBAF-5E4C25995B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61276" y="4503862"/>
                  <a:ext cx="7131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8201D9-DE67-0DF3-476E-AE89A1158428}"/>
                    </a:ext>
                  </a:extLst>
                </p14:cNvPr>
                <p14:cNvContentPartPr/>
                <p14:nvPr/>
              </p14:nvContentPartPr>
              <p14:xfrm>
                <a:off x="7160596" y="4481542"/>
                <a:ext cx="1503720" cy="752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8201D9-DE67-0DF3-476E-AE89A11584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51956" y="4472542"/>
                  <a:ext cx="152136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DF5AFF8-8ED8-D3C4-4B21-ED33195F636E}"/>
                    </a:ext>
                  </a:extLst>
                </p14:cNvPr>
                <p14:cNvContentPartPr/>
                <p14:nvPr/>
              </p14:nvContentPartPr>
              <p14:xfrm>
                <a:off x="7361116" y="2870182"/>
                <a:ext cx="484560" cy="160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DF5AFF8-8ED8-D3C4-4B21-ED33195F63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52476" y="2861182"/>
                  <a:ext cx="50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D87AD10-337F-F76D-D66C-EC425E6E7D26}"/>
                    </a:ext>
                  </a:extLst>
                </p14:cNvPr>
                <p14:cNvContentPartPr/>
                <p14:nvPr/>
              </p14:nvContentPartPr>
              <p14:xfrm>
                <a:off x="7779076" y="2837422"/>
                <a:ext cx="210240" cy="155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D87AD10-337F-F76D-D66C-EC425E6E7D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70076" y="2828422"/>
                  <a:ext cx="227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970792F-6855-07A5-9087-9FD6AEE7AD59}"/>
                    </a:ext>
                  </a:extLst>
                </p14:cNvPr>
                <p14:cNvContentPartPr/>
                <p14:nvPr/>
              </p14:nvContentPartPr>
              <p14:xfrm>
                <a:off x="7709956" y="2577862"/>
                <a:ext cx="247320" cy="23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970792F-6855-07A5-9087-9FD6AEE7AD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00956" y="2568862"/>
                  <a:ext cx="264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4986AF-CE10-9BE6-C96B-05020FE801F0}"/>
                    </a:ext>
                  </a:extLst>
                </p14:cNvPr>
                <p14:cNvContentPartPr/>
                <p14:nvPr/>
              </p14:nvContentPartPr>
              <p14:xfrm>
                <a:off x="7636156" y="2634382"/>
                <a:ext cx="172080" cy="210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4986AF-CE10-9BE6-C96B-05020FE801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27516" y="2625742"/>
                  <a:ext cx="18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FE1E74B-CB36-1581-83EE-D0BAC89C5F9C}"/>
                    </a:ext>
                  </a:extLst>
                </p14:cNvPr>
                <p14:cNvContentPartPr/>
                <p14:nvPr/>
              </p14:nvContentPartPr>
              <p14:xfrm>
                <a:off x="8149876" y="2461222"/>
                <a:ext cx="227160" cy="155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FE1E74B-CB36-1581-83EE-D0BAC89C5F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40876" y="2452222"/>
                  <a:ext cx="244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711EA3F-EB9E-DDCF-961E-F90BE9E75BCA}"/>
                    </a:ext>
                  </a:extLst>
                </p14:cNvPr>
                <p14:cNvContentPartPr/>
                <p14:nvPr/>
              </p14:nvContentPartPr>
              <p14:xfrm>
                <a:off x="8392516" y="2524942"/>
                <a:ext cx="88560" cy="75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711EA3F-EB9E-DDCF-961E-F90BE9E75B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83516" y="2516302"/>
                  <a:ext cx="106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9634ED-7A4A-0508-CF37-BA7F16E26F79}"/>
                    </a:ext>
                  </a:extLst>
                </p14:cNvPr>
                <p14:cNvContentPartPr/>
                <p14:nvPr/>
              </p14:nvContentPartPr>
              <p14:xfrm>
                <a:off x="8559916" y="2409742"/>
                <a:ext cx="152280" cy="147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9634ED-7A4A-0508-CF37-BA7F16E26F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0916" y="2400742"/>
                  <a:ext cx="169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57C2B79-15AE-789C-BB5F-2CC7FD1AF3B8}"/>
                    </a:ext>
                  </a:extLst>
                </p14:cNvPr>
                <p14:cNvContentPartPr/>
                <p14:nvPr/>
              </p14:nvContentPartPr>
              <p14:xfrm>
                <a:off x="8747476" y="2450782"/>
                <a:ext cx="100800" cy="93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57C2B79-15AE-789C-BB5F-2CC7FD1AF3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38476" y="2442142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584D64-A457-AAB0-22F4-58B0C4940448}"/>
                    </a:ext>
                  </a:extLst>
                </p14:cNvPr>
                <p14:cNvContentPartPr/>
                <p14:nvPr/>
              </p14:nvContentPartPr>
              <p14:xfrm>
                <a:off x="8872396" y="2338822"/>
                <a:ext cx="155520" cy="203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584D64-A457-AAB0-22F4-58B0C49404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63396" y="2330182"/>
                  <a:ext cx="173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050AAE-3526-77EC-54E0-22D28F77C8F0}"/>
                    </a:ext>
                  </a:extLst>
                </p14:cNvPr>
                <p14:cNvContentPartPr/>
                <p14:nvPr/>
              </p14:nvContentPartPr>
              <p14:xfrm>
                <a:off x="9090556" y="2411902"/>
                <a:ext cx="239760" cy="101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050AAE-3526-77EC-54E0-22D28F77C8F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81556" y="2402902"/>
                  <a:ext cx="25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F39597-067B-EEAA-1F52-6BF250569EE1}"/>
                    </a:ext>
                  </a:extLst>
                </p14:cNvPr>
                <p14:cNvContentPartPr/>
                <p14:nvPr/>
              </p14:nvContentPartPr>
              <p14:xfrm>
                <a:off x="9316996" y="2315062"/>
                <a:ext cx="31680" cy="8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F39597-067B-EEAA-1F52-6BF250569EE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08356" y="2306422"/>
                  <a:ext cx="49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1CB1D9D-8430-ED0A-BEFC-7076BDCD3C0D}"/>
                    </a:ext>
                  </a:extLst>
                </p14:cNvPr>
                <p14:cNvContentPartPr/>
                <p14:nvPr/>
              </p14:nvContentPartPr>
              <p14:xfrm>
                <a:off x="9403036" y="2281222"/>
                <a:ext cx="160560" cy="159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1CB1D9D-8430-ED0A-BEFC-7076BDCD3C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94036" y="2272222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94567C-8D9A-8F7B-8C0D-DFEFAD7E5CB6}"/>
                    </a:ext>
                  </a:extLst>
                </p14:cNvPr>
                <p14:cNvContentPartPr/>
                <p14:nvPr/>
              </p14:nvContentPartPr>
              <p14:xfrm>
                <a:off x="9583036" y="2216422"/>
                <a:ext cx="137160" cy="218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94567C-8D9A-8F7B-8C0D-DFEFAD7E5C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4036" y="2207422"/>
                  <a:ext cx="154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248C6C-344D-5CEF-D10A-D9A3896FBB35}"/>
                    </a:ext>
                  </a:extLst>
                </p14:cNvPr>
                <p14:cNvContentPartPr/>
                <p14:nvPr/>
              </p14:nvContentPartPr>
              <p14:xfrm>
                <a:off x="9778876" y="2208862"/>
                <a:ext cx="176400" cy="189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248C6C-344D-5CEF-D10A-D9A3896FBB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876" y="2200222"/>
                  <a:ext cx="19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8807B17-F781-1426-8467-F6EA85077F42}"/>
                    </a:ext>
                  </a:extLst>
                </p14:cNvPr>
                <p14:cNvContentPartPr/>
                <p14:nvPr/>
              </p14:nvContentPartPr>
              <p14:xfrm>
                <a:off x="9835036" y="2371942"/>
                <a:ext cx="35280" cy="3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8807B17-F781-1426-8467-F6EA85077F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26396" y="2362942"/>
                  <a:ext cx="5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0828C46-8FCE-9150-A67A-AA48F853B790}"/>
                    </a:ext>
                  </a:extLst>
                </p14:cNvPr>
                <p14:cNvContentPartPr/>
                <p14:nvPr/>
              </p14:nvContentPartPr>
              <p14:xfrm>
                <a:off x="9959956" y="2176102"/>
                <a:ext cx="293400" cy="220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0828C46-8FCE-9150-A67A-AA48F853B7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51316" y="2167462"/>
                  <a:ext cx="311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14341A-0859-3FB0-9A6A-0C3D9B332B56}"/>
                    </a:ext>
                  </a:extLst>
                </p14:cNvPr>
                <p14:cNvContentPartPr/>
                <p14:nvPr/>
              </p14:nvContentPartPr>
              <p14:xfrm>
                <a:off x="10087036" y="2151262"/>
                <a:ext cx="12600" cy="5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14341A-0859-3FB0-9A6A-0C3D9B332B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78036" y="2142262"/>
                  <a:ext cx="3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2BB043-4E85-FF57-A6B5-2ABBF1539C38}"/>
                    </a:ext>
                  </a:extLst>
                </p14:cNvPr>
                <p14:cNvContentPartPr/>
                <p14:nvPr/>
              </p14:nvContentPartPr>
              <p14:xfrm>
                <a:off x="10390516" y="2226502"/>
                <a:ext cx="205200" cy="103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2BB043-4E85-FF57-A6B5-2ABBF1539C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81516" y="2217502"/>
                  <a:ext cx="22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BCE0A4-E816-4853-E721-ADE9B3173021}"/>
                    </a:ext>
                  </a:extLst>
                </p14:cNvPr>
                <p14:cNvContentPartPr/>
                <p14:nvPr/>
              </p14:nvContentPartPr>
              <p14:xfrm>
                <a:off x="10605076" y="2145862"/>
                <a:ext cx="30960" cy="28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BCE0A4-E816-4853-E721-ADE9B317302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96076" y="2137222"/>
                  <a:ext cx="4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1CD0F4D-8AE6-5556-3C8F-618B46506C5F}"/>
                    </a:ext>
                  </a:extLst>
                </p14:cNvPr>
                <p14:cNvContentPartPr/>
                <p14:nvPr/>
              </p14:nvContentPartPr>
              <p14:xfrm>
                <a:off x="10657636" y="2099422"/>
                <a:ext cx="329400" cy="20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1CD0F4D-8AE6-5556-3C8F-618B46506C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48996" y="2090782"/>
                  <a:ext cx="347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E50354-D16E-5CAD-E93C-EBE6D29C078A}"/>
                    </a:ext>
                  </a:extLst>
                </p14:cNvPr>
                <p14:cNvContentPartPr/>
                <p14:nvPr/>
              </p14:nvContentPartPr>
              <p14:xfrm>
                <a:off x="11095396" y="2054422"/>
                <a:ext cx="231120" cy="248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E50354-D16E-5CAD-E93C-EBE6D29C078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86756" y="2045782"/>
                  <a:ext cx="248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85101B-26A7-C052-50B9-03A35BF90E1F}"/>
                    </a:ext>
                  </a:extLst>
                </p14:cNvPr>
                <p14:cNvContentPartPr/>
                <p14:nvPr/>
              </p14:nvContentPartPr>
              <p14:xfrm>
                <a:off x="11344156" y="2051902"/>
                <a:ext cx="192600" cy="154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85101B-26A7-C052-50B9-03A35BF90E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35156" y="2043262"/>
                  <a:ext cx="21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21B4B0-0DB8-190C-2DB3-1F38C02DD63C}"/>
                    </a:ext>
                  </a:extLst>
                </p14:cNvPr>
                <p14:cNvContentPartPr/>
                <p14:nvPr/>
              </p14:nvContentPartPr>
              <p14:xfrm>
                <a:off x="11499316" y="2123902"/>
                <a:ext cx="110520" cy="183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21B4B0-0DB8-190C-2DB3-1F38C02DD6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90676" y="2114902"/>
                  <a:ext cx="128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0449C66-E81F-1D35-81DC-6DE2DD5FF663}"/>
                    </a:ext>
                  </a:extLst>
                </p14:cNvPr>
                <p14:cNvContentPartPr/>
                <p14:nvPr/>
              </p14:nvContentPartPr>
              <p14:xfrm>
                <a:off x="11077756" y="2148382"/>
                <a:ext cx="63720" cy="117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0449C66-E81F-1D35-81DC-6DE2DD5FF66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68756" y="2139382"/>
                  <a:ext cx="81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8D91F2-B0E0-2357-A590-0C0C9F7437FE}"/>
                    </a:ext>
                  </a:extLst>
                </p14:cNvPr>
                <p14:cNvContentPartPr/>
                <p14:nvPr/>
              </p14:nvContentPartPr>
              <p14:xfrm>
                <a:off x="11693716" y="2095462"/>
                <a:ext cx="177840" cy="133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8D91F2-B0E0-2357-A590-0C0C9F7437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85076" y="2086462"/>
                  <a:ext cx="195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F98A2B-83CD-5ED1-9428-5CBFD3A9E16F}"/>
                    </a:ext>
                  </a:extLst>
                </p14:cNvPr>
                <p14:cNvContentPartPr/>
                <p14:nvPr/>
              </p14:nvContentPartPr>
              <p14:xfrm>
                <a:off x="11878396" y="2056222"/>
                <a:ext cx="8280" cy="32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F98A2B-83CD-5ED1-9428-5CBFD3A9E1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69756" y="2047222"/>
                  <a:ext cx="2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48124-8538-C206-704D-775B6CCA1975}"/>
                    </a:ext>
                  </a:extLst>
                </p14:cNvPr>
                <p14:cNvContentPartPr/>
                <p14:nvPr/>
              </p14:nvContentPartPr>
              <p14:xfrm>
                <a:off x="11918716" y="2012302"/>
                <a:ext cx="92520" cy="163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48124-8538-C206-704D-775B6CCA19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910076" y="2003662"/>
                  <a:ext cx="110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DACD463-1019-116B-14C3-BAEDC39C9D70}"/>
                    </a:ext>
                  </a:extLst>
                </p14:cNvPr>
                <p14:cNvContentPartPr/>
                <p14:nvPr/>
              </p14:nvContentPartPr>
              <p14:xfrm>
                <a:off x="9984076" y="2505142"/>
                <a:ext cx="476280" cy="296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DACD463-1019-116B-14C3-BAEDC39C9D7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75076" y="2496142"/>
                  <a:ext cx="493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C0840F7-6AE7-EA3C-A248-5996B81AE637}"/>
                    </a:ext>
                  </a:extLst>
                </p14:cNvPr>
                <p14:cNvContentPartPr/>
                <p14:nvPr/>
              </p14:nvContentPartPr>
              <p14:xfrm>
                <a:off x="10481596" y="2468782"/>
                <a:ext cx="6516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C0840F7-6AE7-EA3C-A248-5996B81AE6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72596" y="2460142"/>
                  <a:ext cx="82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61F24AE-86AF-1875-A62D-481048E187E1}"/>
                    </a:ext>
                  </a:extLst>
                </p14:cNvPr>
                <p14:cNvContentPartPr/>
                <p14:nvPr/>
              </p14:nvContentPartPr>
              <p14:xfrm>
                <a:off x="10569436" y="2482822"/>
                <a:ext cx="219600" cy="8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61F24AE-86AF-1875-A62D-481048E187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60796" y="2473822"/>
                  <a:ext cx="237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DB085A-57C1-6AC7-205F-AF3BDB226B20}"/>
                    </a:ext>
                  </a:extLst>
                </p14:cNvPr>
                <p14:cNvContentPartPr/>
                <p14:nvPr/>
              </p14:nvContentPartPr>
              <p14:xfrm>
                <a:off x="10944556" y="2453302"/>
                <a:ext cx="228240" cy="97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DB085A-57C1-6AC7-205F-AF3BDB226B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35556" y="2444302"/>
                  <a:ext cx="24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0C37709-8D53-4828-A579-B78BDFC8596C}"/>
                    </a:ext>
                  </a:extLst>
                </p14:cNvPr>
                <p14:cNvContentPartPr/>
                <p14:nvPr/>
              </p14:nvContentPartPr>
              <p14:xfrm>
                <a:off x="11241556" y="2405062"/>
                <a:ext cx="95760" cy="11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0C37709-8D53-4828-A579-B78BDFC859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32556" y="2396062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50CEE28-13D3-7C5A-C556-4DD36EFF59B1}"/>
                    </a:ext>
                  </a:extLst>
                </p14:cNvPr>
                <p14:cNvContentPartPr/>
                <p14:nvPr/>
              </p14:nvContentPartPr>
              <p14:xfrm>
                <a:off x="11389156" y="2407222"/>
                <a:ext cx="335160" cy="88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50CEE28-13D3-7C5A-C556-4DD36EFF59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80516" y="2398582"/>
                  <a:ext cx="352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758682-E544-75CB-045E-62184A1AA406}"/>
                    </a:ext>
                  </a:extLst>
                </p14:cNvPr>
                <p14:cNvContentPartPr/>
                <p14:nvPr/>
              </p14:nvContentPartPr>
              <p14:xfrm>
                <a:off x="11691196" y="2340982"/>
                <a:ext cx="10800" cy="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758682-E544-75CB-045E-62184A1AA40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82196" y="2331982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74B38F-F912-0BDA-F3BA-63A821CF6932}"/>
                    </a:ext>
                  </a:extLst>
                </p14:cNvPr>
                <p14:cNvContentPartPr/>
                <p14:nvPr/>
              </p14:nvContentPartPr>
              <p14:xfrm>
                <a:off x="8167516" y="2892142"/>
                <a:ext cx="459360" cy="449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74B38F-F912-0BDA-F3BA-63A821CF69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58876" y="2883502"/>
                  <a:ext cx="4770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E0836E-F860-0E09-7EE7-F0A4C94581F0}"/>
                    </a:ext>
                  </a:extLst>
                </p14:cNvPr>
                <p14:cNvContentPartPr/>
                <p14:nvPr/>
              </p14:nvContentPartPr>
              <p14:xfrm>
                <a:off x="8703556" y="3207862"/>
                <a:ext cx="290160" cy="136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E0836E-F860-0E09-7EE7-F0A4C94581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94916" y="3198862"/>
                  <a:ext cx="30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8C795F-583D-8FCB-13DD-147AEEA7A428}"/>
                    </a:ext>
                  </a:extLst>
                </p14:cNvPr>
                <p14:cNvContentPartPr/>
                <p14:nvPr/>
              </p14:nvContentPartPr>
              <p14:xfrm>
                <a:off x="8650276" y="3087262"/>
                <a:ext cx="219960" cy="258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8C795F-583D-8FCB-13DD-147AEEA7A4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41636" y="3078262"/>
                  <a:ext cx="23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83C5274-0D5B-BABE-0A52-4DA07E8B3DC4}"/>
                    </a:ext>
                  </a:extLst>
                </p14:cNvPr>
                <p14:cNvContentPartPr/>
                <p14:nvPr/>
              </p14:nvContentPartPr>
              <p14:xfrm>
                <a:off x="9153196" y="3146302"/>
                <a:ext cx="137160" cy="231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83C5274-0D5B-BABE-0A52-4DA07E8B3D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44556" y="3137662"/>
                  <a:ext cx="154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CEF479-8DAC-24DD-3114-A6AE02051425}"/>
                    </a:ext>
                  </a:extLst>
                </p14:cNvPr>
                <p14:cNvContentPartPr/>
                <p14:nvPr/>
              </p14:nvContentPartPr>
              <p14:xfrm>
                <a:off x="9236356" y="3139462"/>
                <a:ext cx="230040" cy="225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CEF479-8DAC-24DD-3114-A6AE020514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27716" y="3130462"/>
                  <a:ext cx="247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9DFD9D-5C00-4B4F-896E-04F1B987E1C6}"/>
                    </a:ext>
                  </a:extLst>
                </p14:cNvPr>
                <p14:cNvContentPartPr/>
                <p14:nvPr/>
              </p14:nvContentPartPr>
              <p14:xfrm>
                <a:off x="9530116" y="3196702"/>
                <a:ext cx="76680" cy="130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9DFD9D-5C00-4B4F-896E-04F1B987E1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21476" y="3188062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1FF0E1E-63EB-2778-4D38-830BF6BB9ED5}"/>
                    </a:ext>
                  </a:extLst>
                </p14:cNvPr>
                <p14:cNvContentPartPr/>
                <p14:nvPr/>
              </p14:nvContentPartPr>
              <p14:xfrm>
                <a:off x="9537316" y="3246382"/>
                <a:ext cx="83880" cy="15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1FF0E1E-63EB-2778-4D38-830BF6BB9E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28676" y="323774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8345B8-981F-109E-CEE7-A3140C5755ED}"/>
                    </a:ext>
                  </a:extLst>
                </p14:cNvPr>
                <p14:cNvContentPartPr/>
                <p14:nvPr/>
              </p14:nvContentPartPr>
              <p14:xfrm>
                <a:off x="9627676" y="3096982"/>
                <a:ext cx="189360" cy="19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8345B8-981F-109E-CEE7-A3140C5755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8676" y="3088342"/>
                  <a:ext cx="207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24DFD6-012D-FA92-3C15-E86CF3C05107}"/>
                    </a:ext>
                  </a:extLst>
                </p14:cNvPr>
                <p14:cNvContentPartPr/>
                <p14:nvPr/>
              </p14:nvContentPartPr>
              <p14:xfrm>
                <a:off x="9867796" y="3085462"/>
                <a:ext cx="72720" cy="191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24DFD6-012D-FA92-3C15-E86CF3C051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58796" y="3076822"/>
                  <a:ext cx="90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6F432B-4728-5C15-9EBB-7B09CCE9D3B2}"/>
                    </a:ext>
                  </a:extLst>
                </p14:cNvPr>
                <p14:cNvContentPartPr/>
                <p14:nvPr/>
              </p14:nvContentPartPr>
              <p14:xfrm>
                <a:off x="10079116" y="3170782"/>
                <a:ext cx="202320" cy="88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6F432B-4728-5C15-9EBB-7B09CCE9D3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70476" y="3162142"/>
                  <a:ext cx="21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ADDEBAA-A18B-D250-795C-0604166C7023}"/>
                    </a:ext>
                  </a:extLst>
                </p14:cNvPr>
                <p14:cNvContentPartPr/>
                <p14:nvPr/>
              </p14:nvContentPartPr>
              <p14:xfrm>
                <a:off x="10306276" y="3077902"/>
                <a:ext cx="12600" cy="11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ADDEBAA-A18B-D250-795C-0604166C70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97276" y="3068902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F3759B4-1B23-6121-FF02-1ED4692FE78A}"/>
                    </a:ext>
                  </a:extLst>
                </p14:cNvPr>
                <p14:cNvContentPartPr/>
                <p14:nvPr/>
              </p14:nvContentPartPr>
              <p14:xfrm>
                <a:off x="10368916" y="2992222"/>
                <a:ext cx="307440" cy="247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F3759B4-1B23-6121-FF02-1ED4692FE7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59916" y="2983222"/>
                  <a:ext cx="325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A7B504-33CB-A69B-5D93-84815FC7BC70}"/>
                    </a:ext>
                  </a:extLst>
                </p14:cNvPr>
                <p14:cNvContentPartPr/>
                <p14:nvPr/>
              </p14:nvContentPartPr>
              <p14:xfrm>
                <a:off x="10774636" y="3039382"/>
                <a:ext cx="219960" cy="118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A7B504-33CB-A69B-5D93-84815FC7BC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65996" y="3030742"/>
                  <a:ext cx="23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923B417-388D-2069-CE6B-D7B4EE760F4E}"/>
                    </a:ext>
                  </a:extLst>
                </p14:cNvPr>
                <p14:cNvContentPartPr/>
                <p14:nvPr/>
              </p14:nvContentPartPr>
              <p14:xfrm>
                <a:off x="11023036" y="2927062"/>
                <a:ext cx="337680" cy="270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923B417-388D-2069-CE6B-D7B4EE760F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14396" y="2918422"/>
                  <a:ext cx="355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A4A8E0E-BBD3-84A6-F5A2-616112F052C0}"/>
                    </a:ext>
                  </a:extLst>
                </p14:cNvPr>
                <p14:cNvContentPartPr/>
                <p14:nvPr/>
              </p14:nvContentPartPr>
              <p14:xfrm>
                <a:off x="11333356" y="3012382"/>
                <a:ext cx="77040" cy="223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A4A8E0E-BBD3-84A6-F5A2-616112F052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24716" y="3003382"/>
                  <a:ext cx="94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38EA38-170E-2787-E4D8-8F3496075A26}"/>
                    </a:ext>
                  </a:extLst>
                </p14:cNvPr>
                <p14:cNvContentPartPr/>
                <p14:nvPr/>
              </p14:nvContentPartPr>
              <p14:xfrm>
                <a:off x="11435596" y="3002662"/>
                <a:ext cx="206280" cy="94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38EA38-170E-2787-E4D8-8F3496075A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26956" y="2993662"/>
                  <a:ext cx="223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2567E87-573C-3276-B18F-8BE84CF8B709}"/>
                    </a:ext>
                  </a:extLst>
                </p14:cNvPr>
                <p14:cNvContentPartPr/>
                <p14:nvPr/>
              </p14:nvContentPartPr>
              <p14:xfrm>
                <a:off x="11651956" y="2927062"/>
                <a:ext cx="26280" cy="50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2567E87-573C-3276-B18F-8BE84CF8B7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43316" y="2918422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D21A49-1386-B41B-8677-A419CFE41B2D}"/>
                    </a:ext>
                  </a:extLst>
                </p14:cNvPr>
                <p14:cNvContentPartPr/>
                <p14:nvPr/>
              </p14:nvContentPartPr>
              <p14:xfrm>
                <a:off x="11687596" y="2845702"/>
                <a:ext cx="145800" cy="202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D21A49-1386-B41B-8677-A419CFE41B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78956" y="2837062"/>
                  <a:ext cx="16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C1D569-51B4-B70A-49C7-4FB62A44B957}"/>
                    </a:ext>
                  </a:extLst>
                </p14:cNvPr>
                <p14:cNvContentPartPr/>
                <p14:nvPr/>
              </p14:nvContentPartPr>
              <p14:xfrm>
                <a:off x="9459196" y="3486862"/>
                <a:ext cx="500040" cy="330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C1D569-51B4-B70A-49C7-4FB62A44B9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50556" y="3477862"/>
                  <a:ext cx="517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320336-FDF6-F9FE-5426-5480946A4602}"/>
                    </a:ext>
                  </a:extLst>
                </p14:cNvPr>
                <p14:cNvContentPartPr/>
                <p14:nvPr/>
              </p14:nvContentPartPr>
              <p14:xfrm>
                <a:off x="9982276" y="3473542"/>
                <a:ext cx="75600" cy="136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320336-FDF6-F9FE-5426-5480946A46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73276" y="3464542"/>
                  <a:ext cx="9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134265-9E9F-851F-26A6-E20280E34E52}"/>
                    </a:ext>
                  </a:extLst>
                </p14:cNvPr>
                <p14:cNvContentPartPr/>
                <p14:nvPr/>
              </p14:nvContentPartPr>
              <p14:xfrm>
                <a:off x="10072276" y="3489382"/>
                <a:ext cx="201240" cy="75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134265-9E9F-851F-26A6-E20280E34E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63276" y="3480742"/>
                  <a:ext cx="218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BC9316D-EF1C-FDA5-5058-43F494589DB0}"/>
                    </a:ext>
                  </a:extLst>
                </p14:cNvPr>
                <p14:cNvContentPartPr/>
                <p14:nvPr/>
              </p14:nvContentPartPr>
              <p14:xfrm>
                <a:off x="10441636" y="3443302"/>
                <a:ext cx="259560" cy="102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BC9316D-EF1C-FDA5-5058-43F494589D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32636" y="3434662"/>
                  <a:ext cx="27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C7B30AD-D2D9-174A-144A-0AC94E6F15F8}"/>
                    </a:ext>
                  </a:extLst>
                </p14:cNvPr>
                <p14:cNvContentPartPr/>
                <p14:nvPr/>
              </p14:nvContentPartPr>
              <p14:xfrm>
                <a:off x="10815676" y="3423142"/>
                <a:ext cx="92520" cy="90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C7B30AD-D2D9-174A-144A-0AC94E6F15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06676" y="3414502"/>
                  <a:ext cx="110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93D8C9-0082-EA9C-0453-E0D62158E59B}"/>
                    </a:ext>
                  </a:extLst>
                </p14:cNvPr>
                <p14:cNvContentPartPr/>
                <p14:nvPr/>
              </p14:nvContentPartPr>
              <p14:xfrm>
                <a:off x="10931956" y="3401902"/>
                <a:ext cx="36972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93D8C9-0082-EA9C-0453-E0D62158E5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2956" y="3393262"/>
                  <a:ext cx="38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8DF2AD0-1579-0A08-F08A-9CC41BA66A4C}"/>
                    </a:ext>
                  </a:extLst>
                </p14:cNvPr>
                <p14:cNvContentPartPr/>
                <p14:nvPr/>
              </p14:nvContentPartPr>
              <p14:xfrm>
                <a:off x="11125636" y="3240982"/>
                <a:ext cx="17280" cy="1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8DF2AD0-1579-0A08-F08A-9CC41BA66A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16996" y="323198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82224C6-A6E9-8F57-5FE1-CE00C0F23CF1}"/>
                    </a:ext>
                  </a:extLst>
                </p14:cNvPr>
                <p14:cNvContentPartPr/>
                <p14:nvPr/>
              </p14:nvContentPartPr>
              <p14:xfrm>
                <a:off x="11477716" y="3252142"/>
                <a:ext cx="22680" cy="189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82224C6-A6E9-8F57-5FE1-CE00C0F23C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68716" y="324350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A7EF3BE-0158-0A8B-9E48-2BE8C3BFD7FB}"/>
                    </a:ext>
                  </a:extLst>
                </p14:cNvPr>
                <p14:cNvContentPartPr/>
                <p14:nvPr/>
              </p14:nvContentPartPr>
              <p14:xfrm>
                <a:off x="11478436" y="3503422"/>
                <a:ext cx="6120" cy="7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A7EF3BE-0158-0A8B-9E48-2BE8C3BFD7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69796" y="3494782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23F58A-8690-8F51-06A7-C5660325D394}"/>
                    </a:ext>
                  </a:extLst>
                </p14:cNvPr>
                <p14:cNvContentPartPr/>
                <p14:nvPr/>
              </p14:nvContentPartPr>
              <p14:xfrm>
                <a:off x="6181396" y="2794582"/>
                <a:ext cx="578160" cy="885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23F58A-8690-8F51-06A7-C5660325D39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72756" y="2785582"/>
                  <a:ext cx="59580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005749-80CE-03D9-68FE-7803B11F3D3A}"/>
                    </a:ext>
                  </a:extLst>
                </p14:cNvPr>
                <p14:cNvContentPartPr/>
                <p14:nvPr/>
              </p14:nvContentPartPr>
              <p14:xfrm>
                <a:off x="4139116" y="2487142"/>
                <a:ext cx="2199600" cy="343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005749-80CE-03D9-68FE-7803B11F3D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30476" y="2478142"/>
                  <a:ext cx="2217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BB3F7BA-39D7-7904-0B39-A85D8DC67613}"/>
                    </a:ext>
                  </a:extLst>
                </p14:cNvPr>
                <p14:cNvContentPartPr/>
                <p14:nvPr/>
              </p14:nvContentPartPr>
              <p14:xfrm>
                <a:off x="2503636" y="2284822"/>
                <a:ext cx="17280" cy="80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BB3F7BA-39D7-7904-0B39-A85D8DC676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94636" y="2275822"/>
                  <a:ext cx="3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E0CD09F-0DD1-D4F4-0590-1C0B88DD56DC}"/>
                    </a:ext>
                  </a:extLst>
                </p14:cNvPr>
                <p14:cNvContentPartPr/>
                <p14:nvPr/>
              </p14:nvContentPartPr>
              <p14:xfrm>
                <a:off x="2422996" y="2198782"/>
                <a:ext cx="166680" cy="226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E0CD09F-0DD1-D4F4-0590-1C0B88DD56D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14356" y="2189782"/>
                  <a:ext cx="18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A4654A9-6A73-928E-5921-1627D3B528BE}"/>
                    </a:ext>
                  </a:extLst>
                </p14:cNvPr>
                <p14:cNvContentPartPr/>
                <p14:nvPr/>
              </p14:nvContentPartPr>
              <p14:xfrm>
                <a:off x="2713516" y="2219302"/>
                <a:ext cx="19080" cy="135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A4654A9-6A73-928E-5921-1627D3B528B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04876" y="2210302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6C6CF0-2A71-18DB-8D2F-8266EDC7F47C}"/>
                    </a:ext>
                  </a:extLst>
                </p14:cNvPr>
                <p14:cNvContentPartPr/>
                <p14:nvPr/>
              </p14:nvContentPartPr>
              <p14:xfrm>
                <a:off x="2811796" y="2301742"/>
                <a:ext cx="138600" cy="75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6C6CF0-2A71-18DB-8D2F-8266EDC7F4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02796" y="2293102"/>
                  <a:ext cx="156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A97FAE-F9DD-A91D-D1E0-5A436C03ED04}"/>
                    </a:ext>
                  </a:extLst>
                </p14:cNvPr>
                <p14:cNvContentPartPr/>
                <p14:nvPr/>
              </p14:nvContentPartPr>
              <p14:xfrm>
                <a:off x="2995756" y="2274382"/>
                <a:ext cx="417240" cy="90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A97FAE-F9DD-A91D-D1E0-5A436C03ED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87116" y="2265382"/>
                  <a:ext cx="43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21B4539-6B41-2250-EED1-9400910FB07B}"/>
                    </a:ext>
                  </a:extLst>
                </p14:cNvPr>
                <p14:cNvContentPartPr/>
                <p14:nvPr/>
              </p14:nvContentPartPr>
              <p14:xfrm>
                <a:off x="3430276" y="2258542"/>
                <a:ext cx="19800" cy="79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21B4539-6B41-2250-EED1-9400910FB0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1636" y="2249542"/>
                  <a:ext cx="37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8F526D-D9EE-3F74-35E4-E4623D1F9B0F}"/>
                    </a:ext>
                  </a:extLst>
                </p14:cNvPr>
                <p14:cNvContentPartPr/>
                <p14:nvPr/>
              </p14:nvContentPartPr>
              <p14:xfrm>
                <a:off x="3433516" y="2195902"/>
                <a:ext cx="11160" cy="25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8F526D-D9EE-3F74-35E4-E4623D1F9B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4516" y="2187262"/>
                  <a:ext cx="28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7CF924E-0472-B6B7-9722-6E64D09C684B}"/>
                    </a:ext>
                  </a:extLst>
                </p14:cNvPr>
                <p14:cNvContentPartPr/>
                <p14:nvPr/>
              </p14:nvContentPartPr>
              <p14:xfrm>
                <a:off x="3495796" y="2163142"/>
                <a:ext cx="232560" cy="179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7CF924E-0472-B6B7-9722-6E64D09C684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87156" y="2154142"/>
                  <a:ext cx="250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BF7147-E257-17F5-A309-CEFAD5B87782}"/>
                    </a:ext>
                  </a:extLst>
                </p14:cNvPr>
                <p14:cNvContentPartPr/>
                <p14:nvPr/>
              </p14:nvContentPartPr>
              <p14:xfrm>
                <a:off x="3779476" y="2151622"/>
                <a:ext cx="149400" cy="178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BF7147-E257-17F5-A309-CEFAD5B877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70836" y="2142622"/>
                  <a:ext cx="167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9AE6F5-B180-224B-FEDE-37B9474FACE9}"/>
                    </a:ext>
                  </a:extLst>
                </p14:cNvPr>
                <p14:cNvContentPartPr/>
                <p14:nvPr/>
              </p14:nvContentPartPr>
              <p14:xfrm>
                <a:off x="3858676" y="2269342"/>
                <a:ext cx="150480" cy="68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9AE6F5-B180-224B-FEDE-37B9474FAC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49676" y="2260702"/>
                  <a:ext cx="168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C9AD77C-BE23-01DA-55ED-444D9F4D6A1A}"/>
                    </a:ext>
                  </a:extLst>
                </p14:cNvPr>
                <p14:cNvContentPartPr/>
                <p14:nvPr/>
              </p14:nvContentPartPr>
              <p14:xfrm>
                <a:off x="4045156" y="2231182"/>
                <a:ext cx="107280" cy="120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C9AD77C-BE23-01DA-55ED-444D9F4D6A1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36156" y="2222182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D5DF47B-6077-0F34-02F4-58E39465FCC4}"/>
                    </a:ext>
                  </a:extLst>
                </p14:cNvPr>
                <p14:cNvContentPartPr/>
                <p14:nvPr/>
              </p14:nvContentPartPr>
              <p14:xfrm>
                <a:off x="4151716" y="2117782"/>
                <a:ext cx="245880" cy="292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D5DF47B-6077-0F34-02F4-58E39465FC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43076" y="2109142"/>
                  <a:ext cx="263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8D3E672-410E-A7A8-D885-38B97801357E}"/>
                    </a:ext>
                  </a:extLst>
                </p14:cNvPr>
                <p14:cNvContentPartPr/>
                <p14:nvPr/>
              </p14:nvContentPartPr>
              <p14:xfrm>
                <a:off x="4404076" y="2178982"/>
                <a:ext cx="14760" cy="6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8D3E672-410E-A7A8-D885-38B9780135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95076" y="2169982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76B69E2-1C6B-8394-32FC-0B54EA72E80D}"/>
                    </a:ext>
                  </a:extLst>
                </p14:cNvPr>
                <p14:cNvContentPartPr/>
                <p14:nvPr/>
              </p14:nvContentPartPr>
              <p14:xfrm>
                <a:off x="4486876" y="2227942"/>
                <a:ext cx="179280" cy="96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76B69E2-1C6B-8394-32FC-0B54EA72E8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78236" y="2219302"/>
                  <a:ext cx="19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4D5925A-8D15-14BB-9A42-1444A68752AE}"/>
                    </a:ext>
                  </a:extLst>
                </p14:cNvPr>
                <p14:cNvContentPartPr/>
                <p14:nvPr/>
              </p14:nvContentPartPr>
              <p14:xfrm>
                <a:off x="4702156" y="2135062"/>
                <a:ext cx="295200" cy="189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4D5925A-8D15-14BB-9A42-1444A68752A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93516" y="2126422"/>
                  <a:ext cx="312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0AFBFAD-3249-72C1-5155-30E8C086804C}"/>
                    </a:ext>
                  </a:extLst>
                </p14:cNvPr>
                <p14:cNvContentPartPr/>
                <p14:nvPr/>
              </p14:nvContentPartPr>
              <p14:xfrm>
                <a:off x="4728076" y="2106262"/>
                <a:ext cx="32400" cy="9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0AFBFAD-3249-72C1-5155-30E8C086804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19076" y="2097262"/>
                  <a:ext cx="5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434683-4B12-C782-903C-64CE1C5DD102}"/>
                    </a:ext>
                  </a:extLst>
                </p14:cNvPr>
                <p14:cNvContentPartPr/>
                <p14:nvPr/>
              </p14:nvContentPartPr>
              <p14:xfrm>
                <a:off x="496996" y="2822662"/>
                <a:ext cx="135720" cy="208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434683-4B12-C782-903C-64CE1C5DD1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8356" y="2813662"/>
                  <a:ext cx="153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95B4A0-7EF7-F6E3-F8D8-9D3098B9329C}"/>
                    </a:ext>
                  </a:extLst>
                </p14:cNvPr>
                <p14:cNvContentPartPr/>
                <p14:nvPr/>
              </p14:nvContentPartPr>
              <p14:xfrm>
                <a:off x="500596" y="3156382"/>
                <a:ext cx="115560" cy="197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95B4A0-7EF7-F6E3-F8D8-9D3098B932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1596" y="3147382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DB80823-D1B5-1A95-1BCC-83087BE5505A}"/>
                    </a:ext>
                  </a:extLst>
                </p14:cNvPr>
                <p14:cNvContentPartPr/>
                <p14:nvPr/>
              </p14:nvContentPartPr>
              <p14:xfrm>
                <a:off x="558916" y="3273382"/>
                <a:ext cx="57600" cy="65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DB80823-D1B5-1A95-1BCC-83087BE550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9916" y="3264382"/>
                  <a:ext cx="75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4C6FAB0-520F-5105-E316-FA7833F4A777}"/>
                    </a:ext>
                  </a:extLst>
                </p14:cNvPr>
                <p14:cNvContentPartPr/>
                <p14:nvPr/>
              </p14:nvContentPartPr>
              <p14:xfrm>
                <a:off x="716596" y="2811862"/>
                <a:ext cx="146880" cy="563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4C6FAB0-520F-5105-E316-FA7833F4A77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7956" y="2803222"/>
                  <a:ext cx="1645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28C03F4-AE66-6A77-D8D0-5BCBD7CB8B41}"/>
                    </a:ext>
                  </a:extLst>
                </p14:cNvPr>
                <p14:cNvContentPartPr/>
                <p14:nvPr/>
              </p14:nvContentPartPr>
              <p14:xfrm>
                <a:off x="271276" y="2830582"/>
                <a:ext cx="91800" cy="572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28C03F4-AE66-6A77-D8D0-5BCBD7CB8B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2636" y="2821582"/>
                  <a:ext cx="1094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300FED2-C88D-C996-63A4-E3638AC125A3}"/>
                    </a:ext>
                  </a:extLst>
                </p14:cNvPr>
                <p14:cNvContentPartPr/>
                <p14:nvPr/>
              </p14:nvContentPartPr>
              <p14:xfrm>
                <a:off x="1058236" y="3076822"/>
                <a:ext cx="159840" cy="127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300FED2-C88D-C996-63A4-E3638AC125A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9596" y="3067822"/>
                  <a:ext cx="177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B35F30-932A-E85A-0F1D-BC66F5FC1AFF}"/>
                    </a:ext>
                  </a:extLst>
                </p14:cNvPr>
                <p14:cNvContentPartPr/>
                <p14:nvPr/>
              </p14:nvContentPartPr>
              <p14:xfrm>
                <a:off x="1669876" y="2757502"/>
                <a:ext cx="158400" cy="102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B35F30-932A-E85A-0F1D-BC66F5FC1A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60876" y="2748502"/>
                  <a:ext cx="17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77CA68A-B615-7C28-0353-56F40FAC59FC}"/>
                    </a:ext>
                  </a:extLst>
                </p14:cNvPr>
                <p14:cNvContentPartPr/>
                <p14:nvPr/>
              </p14:nvContentPartPr>
              <p14:xfrm>
                <a:off x="1930156" y="2587582"/>
                <a:ext cx="26640" cy="156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77CA68A-B615-7C28-0353-56F40FAC59F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21516" y="2578942"/>
                  <a:ext cx="4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1BA22C7-B02B-6BBA-8F7F-3D1510C580CE}"/>
                    </a:ext>
                  </a:extLst>
                </p14:cNvPr>
                <p14:cNvContentPartPr/>
                <p14:nvPr/>
              </p14:nvContentPartPr>
              <p14:xfrm>
                <a:off x="1929796" y="2803222"/>
                <a:ext cx="16200" cy="6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1BA22C7-B02B-6BBA-8F7F-3D1510C580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20796" y="2794582"/>
                  <a:ext cx="3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BD496F-0279-4A64-F468-5620695D09CB}"/>
                    </a:ext>
                  </a:extLst>
                </p14:cNvPr>
                <p14:cNvContentPartPr/>
                <p14:nvPr/>
              </p14:nvContentPartPr>
              <p14:xfrm>
                <a:off x="1451356" y="2947582"/>
                <a:ext cx="832320" cy="73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BD496F-0279-4A64-F468-5620695D09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42716" y="2938942"/>
                  <a:ext cx="84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4842097-5F69-E9CE-58F7-0044C7DC1DDC}"/>
                    </a:ext>
                  </a:extLst>
                </p14:cNvPr>
                <p14:cNvContentPartPr/>
                <p14:nvPr/>
              </p14:nvContentPartPr>
              <p14:xfrm>
                <a:off x="1424716" y="3196702"/>
                <a:ext cx="113040" cy="158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4842097-5F69-E9CE-58F7-0044C7DC1DD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15716" y="3188062"/>
                  <a:ext cx="130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A206D11-22DC-F865-E2E9-2782F98043B2}"/>
                    </a:ext>
                  </a:extLst>
                </p14:cNvPr>
                <p14:cNvContentPartPr/>
                <p14:nvPr/>
              </p14:nvContentPartPr>
              <p14:xfrm>
                <a:off x="1491676" y="3131542"/>
                <a:ext cx="145800" cy="255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A206D11-22DC-F865-E2E9-2782F98043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83036" y="3122542"/>
                  <a:ext cx="163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E4AEC1-3115-8A0B-F44B-5E3DA22B07A8}"/>
                    </a:ext>
                  </a:extLst>
                </p14:cNvPr>
                <p14:cNvContentPartPr/>
                <p14:nvPr/>
              </p14:nvContentPartPr>
              <p14:xfrm>
                <a:off x="1639636" y="3332062"/>
                <a:ext cx="2520" cy="302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E4AEC1-3115-8A0B-F44B-5E3DA22B07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30996" y="332342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99F9278-C1B4-7F6C-3EEC-B6DEF1A0CECB}"/>
                    </a:ext>
                  </a:extLst>
                </p14:cNvPr>
                <p14:cNvContentPartPr/>
                <p14:nvPr/>
              </p14:nvContentPartPr>
              <p14:xfrm>
                <a:off x="1735036" y="3120382"/>
                <a:ext cx="70920" cy="271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99F9278-C1B4-7F6C-3EEC-B6DEF1A0CE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26396" y="3111382"/>
                  <a:ext cx="88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4AD073A-2189-AB9B-6576-465DBD65ED81}"/>
                    </a:ext>
                  </a:extLst>
                </p14:cNvPr>
                <p14:cNvContentPartPr/>
                <p14:nvPr/>
              </p14:nvContentPartPr>
              <p14:xfrm>
                <a:off x="1859596" y="3233422"/>
                <a:ext cx="240840" cy="66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4AD073A-2189-AB9B-6576-465DBD65ED8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50596" y="3224422"/>
                  <a:ext cx="25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89CD1F-EDCE-8E6E-42E3-68FD88BF1051}"/>
                    </a:ext>
                  </a:extLst>
                </p14:cNvPr>
                <p14:cNvContentPartPr/>
                <p14:nvPr/>
              </p14:nvContentPartPr>
              <p14:xfrm>
                <a:off x="2166676" y="3129742"/>
                <a:ext cx="157680" cy="151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89CD1F-EDCE-8E6E-42E3-68FD88BF105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57676" y="3121102"/>
                  <a:ext cx="175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9B4EE7D-F753-E9A9-2F70-54B63E9E2930}"/>
                    </a:ext>
                  </a:extLst>
                </p14:cNvPr>
                <p14:cNvContentPartPr/>
                <p14:nvPr/>
              </p14:nvContentPartPr>
              <p14:xfrm>
                <a:off x="2241916" y="3246022"/>
                <a:ext cx="51840" cy="35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9B4EE7D-F753-E9A9-2F70-54B63E9E293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33276" y="3237022"/>
                  <a:ext cx="69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37092C-5416-71B9-B151-5FC03EA1074D}"/>
                    </a:ext>
                  </a:extLst>
                </p14:cNvPr>
                <p14:cNvContentPartPr/>
                <p14:nvPr/>
              </p14:nvContentPartPr>
              <p14:xfrm>
                <a:off x="2336956" y="3090502"/>
                <a:ext cx="64080" cy="221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37092C-5416-71B9-B151-5FC03EA107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27956" y="3081862"/>
                  <a:ext cx="8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60A73BD-3E61-6D09-16BE-B8D2F2E5C400}"/>
                    </a:ext>
                  </a:extLst>
                </p14:cNvPr>
                <p14:cNvContentPartPr/>
                <p14:nvPr/>
              </p14:nvContentPartPr>
              <p14:xfrm>
                <a:off x="2484916" y="3027142"/>
                <a:ext cx="20520" cy="277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60A73BD-3E61-6D09-16BE-B8D2F2E5C4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76276" y="3018502"/>
                  <a:ext cx="38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5606645-5B20-6E24-A348-36092080D32F}"/>
                    </a:ext>
                  </a:extLst>
                </p14:cNvPr>
                <p14:cNvContentPartPr/>
                <p14:nvPr/>
              </p14:nvContentPartPr>
              <p14:xfrm>
                <a:off x="331756" y="3703222"/>
                <a:ext cx="20520" cy="166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5606645-5B20-6E24-A348-36092080D32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3116" y="3694222"/>
                  <a:ext cx="38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D9D7F9-5F1C-3428-1AE6-4B66C3D64CB1}"/>
                    </a:ext>
                  </a:extLst>
                </p14:cNvPr>
                <p14:cNvContentPartPr/>
                <p14:nvPr/>
              </p14:nvContentPartPr>
              <p14:xfrm>
                <a:off x="250396" y="3670822"/>
                <a:ext cx="176760" cy="232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D9D7F9-5F1C-3428-1AE6-4B66C3D64C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1396" y="3662182"/>
                  <a:ext cx="194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7CF64BF-5042-421D-F936-7F69B9A59D2E}"/>
                    </a:ext>
                  </a:extLst>
                </p14:cNvPr>
                <p14:cNvContentPartPr/>
                <p14:nvPr/>
              </p14:nvContentPartPr>
              <p14:xfrm>
                <a:off x="469636" y="3740302"/>
                <a:ext cx="74160" cy="141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7CF64BF-5042-421D-F936-7F69B9A59D2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0996" y="3731302"/>
                  <a:ext cx="91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4775257-72FB-2EC8-66B7-CE288A4EA64A}"/>
                    </a:ext>
                  </a:extLst>
                </p14:cNvPr>
                <p14:cNvContentPartPr/>
                <p14:nvPr/>
              </p14:nvContentPartPr>
              <p14:xfrm>
                <a:off x="584476" y="3730582"/>
                <a:ext cx="132840" cy="246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4775257-72FB-2EC8-66B7-CE288A4EA6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476" y="3721582"/>
                  <a:ext cx="150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CCEBA7-E333-6A26-0DCB-5F84C92920DA}"/>
                    </a:ext>
                  </a:extLst>
                </p14:cNvPr>
                <p14:cNvContentPartPr/>
                <p14:nvPr/>
              </p14:nvContentPartPr>
              <p14:xfrm>
                <a:off x="792916" y="3850822"/>
                <a:ext cx="5040" cy="19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CCEBA7-E333-6A26-0DCB-5F84C92920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4276" y="3841822"/>
                  <a:ext cx="2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6599E4B-DDBD-D15E-6938-54DBC69CA037}"/>
                    </a:ext>
                  </a:extLst>
                </p14:cNvPr>
                <p14:cNvContentPartPr/>
                <p14:nvPr/>
              </p14:nvContentPartPr>
              <p14:xfrm>
                <a:off x="1123036" y="3640582"/>
                <a:ext cx="99000" cy="205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6599E4B-DDBD-D15E-6938-54DBC69CA0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4036" y="3631582"/>
                  <a:ext cx="116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D55F0D1-EE43-8112-8D36-444C40B6DEE6}"/>
                    </a:ext>
                  </a:extLst>
                </p14:cNvPr>
                <p14:cNvContentPartPr/>
                <p14:nvPr/>
              </p14:nvContentPartPr>
              <p14:xfrm>
                <a:off x="2977756" y="3526462"/>
                <a:ext cx="77040" cy="181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D55F0D1-EE43-8112-8D36-444C40B6DEE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68756" y="3517822"/>
                  <a:ext cx="9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3D04ECD-AC8C-3031-75B2-DA008BFD9795}"/>
                    </a:ext>
                  </a:extLst>
                </p14:cNvPr>
                <p14:cNvContentPartPr/>
                <p14:nvPr/>
              </p14:nvContentPartPr>
              <p14:xfrm>
                <a:off x="2995756" y="3518902"/>
                <a:ext cx="95400" cy="3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3D04ECD-AC8C-3031-75B2-DA008BFD979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87116" y="3510262"/>
                  <a:ext cx="11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4380C5D-60E5-118B-1D41-5EC82C6A20E3}"/>
                    </a:ext>
                  </a:extLst>
                </p14:cNvPr>
                <p14:cNvContentPartPr/>
                <p14:nvPr/>
              </p14:nvContentPartPr>
              <p14:xfrm>
                <a:off x="3263956" y="3553822"/>
                <a:ext cx="5040" cy="108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4380C5D-60E5-118B-1D41-5EC82C6A20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55316" y="3545182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0967413-00DA-0DE9-0269-0A72326CFE15}"/>
                    </a:ext>
                  </a:extLst>
                </p14:cNvPr>
                <p14:cNvContentPartPr/>
                <p14:nvPr/>
              </p14:nvContentPartPr>
              <p14:xfrm>
                <a:off x="3254236" y="3490822"/>
                <a:ext cx="205200" cy="178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0967413-00DA-0DE9-0269-0A72326CFE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45596" y="3482182"/>
                  <a:ext cx="222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F5EB52-02BB-28DB-7EE9-80E953BA7830}"/>
                    </a:ext>
                  </a:extLst>
                </p14:cNvPr>
                <p14:cNvContentPartPr/>
                <p14:nvPr/>
              </p14:nvContentPartPr>
              <p14:xfrm>
                <a:off x="3473476" y="3535462"/>
                <a:ext cx="187560" cy="129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F5EB52-02BB-28DB-7EE9-80E953BA783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64476" y="3526462"/>
                  <a:ext cx="20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DF83AE4-3F21-B7BC-CCDC-308099A6782A}"/>
                    </a:ext>
                  </a:extLst>
                </p14:cNvPr>
                <p14:cNvContentPartPr/>
                <p14:nvPr/>
              </p14:nvContentPartPr>
              <p14:xfrm>
                <a:off x="3677596" y="3458062"/>
                <a:ext cx="227520" cy="2606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DF83AE4-3F21-B7BC-CCDC-308099A678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68596" y="3449062"/>
                  <a:ext cx="245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EF9CD2-E46D-9E98-904F-03FB1CB1D3BD}"/>
                    </a:ext>
                  </a:extLst>
                </p14:cNvPr>
                <p14:cNvContentPartPr/>
                <p14:nvPr/>
              </p14:nvContentPartPr>
              <p14:xfrm>
                <a:off x="3484996" y="3432142"/>
                <a:ext cx="121680" cy="10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EF9CD2-E46D-9E98-904F-03FB1CB1D3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75996" y="3423502"/>
                  <a:ext cx="13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EDB28B-79A2-FE61-384D-6F75C1824446}"/>
                    </a:ext>
                  </a:extLst>
                </p14:cNvPr>
                <p14:cNvContentPartPr/>
                <p14:nvPr/>
              </p14:nvContentPartPr>
              <p14:xfrm>
                <a:off x="180556" y="4296502"/>
                <a:ext cx="138240" cy="25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EDB28B-79A2-FE61-384D-6F75C18244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1916" y="4287502"/>
                  <a:ext cx="155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B1E84BD-1B92-EEDB-319D-7B6CC151104A}"/>
                    </a:ext>
                  </a:extLst>
                </p14:cNvPr>
                <p14:cNvContentPartPr/>
                <p14:nvPr/>
              </p14:nvContentPartPr>
              <p14:xfrm>
                <a:off x="189196" y="4252582"/>
                <a:ext cx="263880" cy="151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B1E84BD-1B92-EEDB-319D-7B6CC151104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0556" y="4243942"/>
                  <a:ext cx="281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8165F9-A828-3955-C2BC-188372ACA875}"/>
                    </a:ext>
                  </a:extLst>
                </p14:cNvPr>
                <p14:cNvContentPartPr/>
                <p14:nvPr/>
              </p14:nvContentPartPr>
              <p14:xfrm>
                <a:off x="938716" y="4113622"/>
                <a:ext cx="108000" cy="212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8165F9-A828-3955-C2BC-188372ACA87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9716" y="4104622"/>
                  <a:ext cx="125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2D4C04C-1E99-6823-5AFE-F47B1E5CA009}"/>
                    </a:ext>
                  </a:extLst>
                </p14:cNvPr>
                <p14:cNvContentPartPr/>
                <p14:nvPr/>
              </p14:nvContentPartPr>
              <p14:xfrm>
                <a:off x="941236" y="4063222"/>
                <a:ext cx="146880" cy="31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2D4C04C-1E99-6823-5AFE-F47B1E5CA0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2236" y="4054582"/>
                  <a:ext cx="16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53BB114-6199-0A85-AFEE-477C627FD676}"/>
                    </a:ext>
                  </a:extLst>
                </p14:cNvPr>
                <p14:cNvContentPartPr/>
                <p14:nvPr/>
              </p14:nvContentPartPr>
              <p14:xfrm>
                <a:off x="945916" y="4473622"/>
                <a:ext cx="105480" cy="174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53BB114-6199-0A85-AFEE-477C627FD6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7276" y="4464622"/>
                  <a:ext cx="12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4E41FE9-3408-3D0D-F2FE-208D1EAEF4E3}"/>
                    </a:ext>
                  </a:extLst>
                </p14:cNvPr>
                <p14:cNvContentPartPr/>
                <p14:nvPr/>
              </p14:nvContentPartPr>
              <p14:xfrm>
                <a:off x="1128076" y="4131982"/>
                <a:ext cx="144720" cy="542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4E41FE9-3408-3D0D-F2FE-208D1EAEF4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9076" y="4122982"/>
                  <a:ext cx="162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0B9952E-B67A-4779-A46F-5C3197424019}"/>
                    </a:ext>
                  </a:extLst>
                </p14:cNvPr>
                <p14:cNvContentPartPr/>
                <p14:nvPr/>
              </p14:nvContentPartPr>
              <p14:xfrm>
                <a:off x="732436" y="4084462"/>
                <a:ext cx="107640" cy="654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0B9952E-B67A-4779-A46F-5C31974240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3436" y="4075462"/>
                  <a:ext cx="12528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0634C63-4619-46F5-5CA1-2A7626022B14}"/>
                    </a:ext>
                  </a:extLst>
                </p14:cNvPr>
                <p14:cNvContentPartPr/>
                <p14:nvPr/>
              </p14:nvContentPartPr>
              <p14:xfrm>
                <a:off x="1452076" y="3669742"/>
                <a:ext cx="5400" cy="125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0634C63-4619-46F5-5CA1-2A7626022B1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43076" y="3660742"/>
                  <a:ext cx="23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0D2215-F1DA-1BF4-1DDB-7545C568ABD3}"/>
                    </a:ext>
                  </a:extLst>
                </p14:cNvPr>
                <p14:cNvContentPartPr/>
                <p14:nvPr/>
              </p14:nvContentPartPr>
              <p14:xfrm>
                <a:off x="1453156" y="3649582"/>
                <a:ext cx="142200" cy="77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0D2215-F1DA-1BF4-1DDB-7545C568ABD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4156" y="3640582"/>
                  <a:ext cx="159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3009DE-2A05-5C8A-7D25-FFE5C9A814FF}"/>
                    </a:ext>
                  </a:extLst>
                </p14:cNvPr>
                <p14:cNvContentPartPr/>
                <p14:nvPr/>
              </p14:nvContentPartPr>
              <p14:xfrm>
                <a:off x="1447396" y="3770542"/>
                <a:ext cx="142200" cy="3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3009DE-2A05-5C8A-7D25-FFE5C9A814F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38396" y="3761902"/>
                  <a:ext cx="159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A9AF516-E3E5-4DD1-4A08-9979DBBCD536}"/>
                    </a:ext>
                  </a:extLst>
                </p14:cNvPr>
                <p14:cNvContentPartPr/>
                <p14:nvPr/>
              </p14:nvContentPartPr>
              <p14:xfrm>
                <a:off x="1619836" y="3602422"/>
                <a:ext cx="242280" cy="302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A9AF516-E3E5-4DD1-4A08-9979DBBCD53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10836" y="3593422"/>
                  <a:ext cx="259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B32E8D8-507D-542A-93C7-172E591BFDB6}"/>
                    </a:ext>
                  </a:extLst>
                </p14:cNvPr>
                <p14:cNvContentPartPr/>
                <p14:nvPr/>
              </p14:nvContentPartPr>
              <p14:xfrm>
                <a:off x="1873996" y="3560302"/>
                <a:ext cx="178920" cy="213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B32E8D8-507D-542A-93C7-172E591BFDB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64996" y="3551302"/>
                  <a:ext cx="19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874F875-1E1E-BF18-9ADF-403CC538E9DA}"/>
                    </a:ext>
                  </a:extLst>
                </p14:cNvPr>
                <p14:cNvContentPartPr/>
                <p14:nvPr/>
              </p14:nvContentPartPr>
              <p14:xfrm>
                <a:off x="2065156" y="3695662"/>
                <a:ext cx="116280" cy="223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874F875-1E1E-BF18-9ADF-403CC538E9D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56516" y="3687022"/>
                  <a:ext cx="133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DE93197-D2AC-24BE-4C7E-9F5C8C1ED7F6}"/>
                    </a:ext>
                  </a:extLst>
                </p14:cNvPr>
                <p14:cNvContentPartPr/>
                <p14:nvPr/>
              </p14:nvContentPartPr>
              <p14:xfrm>
                <a:off x="2410756" y="3571822"/>
                <a:ext cx="129240" cy="180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DE93197-D2AC-24BE-4C7E-9F5C8C1ED7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02116" y="3563182"/>
                  <a:ext cx="146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9EA053E-37B9-7ED4-2823-8B2E4972D711}"/>
                    </a:ext>
                  </a:extLst>
                </p14:cNvPr>
                <p14:cNvContentPartPr/>
                <p14:nvPr/>
              </p14:nvContentPartPr>
              <p14:xfrm>
                <a:off x="2600116" y="3644902"/>
                <a:ext cx="162720" cy="74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9EA053E-37B9-7ED4-2823-8B2E4972D7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91116" y="3636262"/>
                  <a:ext cx="18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E8A006C-C1DD-4554-90F5-8356686A576F}"/>
                    </a:ext>
                  </a:extLst>
                </p14:cNvPr>
                <p14:cNvContentPartPr/>
                <p14:nvPr/>
              </p14:nvContentPartPr>
              <p14:xfrm>
                <a:off x="2748796" y="3536542"/>
                <a:ext cx="9720" cy="7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E8A006C-C1DD-4554-90F5-8356686A57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39796" y="3527542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BB682F-DDEA-836E-D3D4-AE5BA7D0334E}"/>
                    </a:ext>
                  </a:extLst>
                </p14:cNvPr>
                <p14:cNvContentPartPr/>
                <p14:nvPr/>
              </p14:nvContentPartPr>
              <p14:xfrm>
                <a:off x="2151556" y="3671542"/>
                <a:ext cx="136080" cy="105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BB682F-DDEA-836E-D3D4-AE5BA7D033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42916" y="3662902"/>
                  <a:ext cx="15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B6AFB94-D692-D9EA-E4BB-40B3C58C97DB}"/>
                    </a:ext>
                  </a:extLst>
                </p14:cNvPr>
                <p14:cNvContentPartPr/>
                <p14:nvPr/>
              </p14:nvContentPartPr>
              <p14:xfrm>
                <a:off x="1449916" y="4351222"/>
                <a:ext cx="174600" cy="136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B6AFB94-D692-D9EA-E4BB-40B3C58C97D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40916" y="4342222"/>
                  <a:ext cx="19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B3BCC9C-0F84-4F9B-FEB8-55317DD38535}"/>
                    </a:ext>
                  </a:extLst>
                </p14:cNvPr>
                <p14:cNvContentPartPr/>
                <p14:nvPr/>
              </p14:nvContentPartPr>
              <p14:xfrm>
                <a:off x="1472596" y="4402342"/>
                <a:ext cx="153720" cy="13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B3BCC9C-0F84-4F9B-FEB8-55317DD3853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63956" y="4393342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E9F4B8A-4C9B-7081-FA27-65B94456C7DC}"/>
                    </a:ext>
                  </a:extLst>
                </p14:cNvPr>
                <p14:cNvContentPartPr/>
                <p14:nvPr/>
              </p14:nvContentPartPr>
              <p14:xfrm>
                <a:off x="2185396" y="3958462"/>
                <a:ext cx="123840" cy="216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E9F4B8A-4C9B-7081-FA27-65B94456C7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76396" y="3949822"/>
                  <a:ext cx="141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10DA203-7F4D-4B80-3C0B-E179FB8006EE}"/>
                    </a:ext>
                  </a:extLst>
                </p14:cNvPr>
                <p14:cNvContentPartPr/>
                <p14:nvPr/>
              </p14:nvContentPartPr>
              <p14:xfrm>
                <a:off x="2219596" y="3865222"/>
                <a:ext cx="263160" cy="102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10DA203-7F4D-4B80-3C0B-E179FB8006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10956" y="3856222"/>
                  <a:ext cx="28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DAD89B2-A582-5796-AAAB-59AF33EF722E}"/>
                    </a:ext>
                  </a:extLst>
                </p14:cNvPr>
                <p14:cNvContentPartPr/>
                <p14:nvPr/>
              </p14:nvContentPartPr>
              <p14:xfrm>
                <a:off x="2435596" y="4101022"/>
                <a:ext cx="13320" cy="20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DAD89B2-A582-5796-AAAB-59AF33EF722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26596" y="4092022"/>
                  <a:ext cx="3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DD97D51-1CF9-CE96-B0F2-D605ECDC2334}"/>
                    </a:ext>
                  </a:extLst>
                </p14:cNvPr>
                <p14:cNvContentPartPr/>
                <p14:nvPr/>
              </p14:nvContentPartPr>
              <p14:xfrm>
                <a:off x="1899556" y="4229902"/>
                <a:ext cx="865080" cy="118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DD97D51-1CF9-CE96-B0F2-D605ECDC23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90916" y="4221262"/>
                  <a:ext cx="88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DB9173-79B0-0699-C8AD-7C4F87E1CF41}"/>
                    </a:ext>
                  </a:extLst>
                </p14:cNvPr>
                <p14:cNvContentPartPr/>
                <p14:nvPr/>
              </p14:nvContentPartPr>
              <p14:xfrm>
                <a:off x="1881196" y="4480102"/>
                <a:ext cx="113760" cy="191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DB9173-79B0-0699-C8AD-7C4F87E1CF4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2556" y="4471462"/>
                  <a:ext cx="13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39FBE76-A61E-FBB8-AE64-E76CE3824A60}"/>
                    </a:ext>
                  </a:extLst>
                </p14:cNvPr>
                <p14:cNvContentPartPr/>
                <p14:nvPr/>
              </p14:nvContentPartPr>
              <p14:xfrm>
                <a:off x="2084596" y="4403782"/>
                <a:ext cx="9000" cy="1566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39FBE76-A61E-FBB8-AE64-E76CE3824A6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75596" y="4395142"/>
                  <a:ext cx="26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F2B03CD-94C6-F97B-E9E8-835846E8611D}"/>
                    </a:ext>
                  </a:extLst>
                </p14:cNvPr>
                <p14:cNvContentPartPr/>
                <p14:nvPr/>
              </p14:nvContentPartPr>
              <p14:xfrm>
                <a:off x="2095756" y="4407022"/>
                <a:ext cx="168480" cy="260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F2B03CD-94C6-F97B-E9E8-835846E8611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87116" y="4398022"/>
                  <a:ext cx="186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1DFA456-F7BD-5F5E-276C-A0D4DB117087}"/>
                    </a:ext>
                  </a:extLst>
                </p14:cNvPr>
                <p14:cNvContentPartPr/>
                <p14:nvPr/>
              </p14:nvContentPartPr>
              <p14:xfrm>
                <a:off x="2321836" y="4449142"/>
                <a:ext cx="101520" cy="176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1DFA456-F7BD-5F5E-276C-A0D4DB1170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12836" y="4440502"/>
                  <a:ext cx="119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78E8243-042E-6730-4E1A-59AB4F123431}"/>
                    </a:ext>
                  </a:extLst>
                </p14:cNvPr>
                <p14:cNvContentPartPr/>
                <p14:nvPr/>
              </p14:nvContentPartPr>
              <p14:xfrm>
                <a:off x="2370076" y="4408822"/>
                <a:ext cx="198360" cy="144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78E8243-042E-6730-4E1A-59AB4F1234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61076" y="4400182"/>
                  <a:ext cx="21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BDBC703-5851-EA09-34A7-AC951D463772}"/>
                    </a:ext>
                  </a:extLst>
                </p14:cNvPr>
                <p14:cNvContentPartPr/>
                <p14:nvPr/>
              </p14:nvContentPartPr>
              <p14:xfrm>
                <a:off x="2600476" y="4412062"/>
                <a:ext cx="88200" cy="166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BDBC703-5851-EA09-34A7-AC951D46377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91476" y="4403422"/>
                  <a:ext cx="10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FBCA1FA-2574-94EB-D098-0119CE47E1CC}"/>
                    </a:ext>
                  </a:extLst>
                </p14:cNvPr>
                <p14:cNvContentPartPr/>
                <p14:nvPr/>
              </p14:nvContentPartPr>
              <p14:xfrm>
                <a:off x="2575636" y="4596742"/>
                <a:ext cx="116640" cy="69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FBCA1FA-2574-94EB-D098-0119CE47E1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66636" y="4588102"/>
                  <a:ext cx="134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588FBB-9C19-DA0C-712E-BF08235C897C}"/>
                    </a:ext>
                  </a:extLst>
                </p14:cNvPr>
                <p14:cNvContentPartPr/>
                <p14:nvPr/>
              </p14:nvContentPartPr>
              <p14:xfrm>
                <a:off x="2728636" y="4387222"/>
                <a:ext cx="66240" cy="285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588FBB-9C19-DA0C-712E-BF08235C89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19636" y="4378582"/>
                  <a:ext cx="83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7B1154C-09D3-2168-CBF0-21BDAA3D8D76}"/>
                    </a:ext>
                  </a:extLst>
                </p14:cNvPr>
                <p14:cNvContentPartPr/>
                <p14:nvPr/>
              </p14:nvContentPartPr>
              <p14:xfrm>
                <a:off x="2852836" y="4339702"/>
                <a:ext cx="32760" cy="301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7B1154C-09D3-2168-CBF0-21BDAA3D8D7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44196" y="4331062"/>
                  <a:ext cx="50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2E3082-4973-DEE9-4D54-AB8B406A035A}"/>
                    </a:ext>
                  </a:extLst>
                </p14:cNvPr>
                <p14:cNvContentPartPr/>
                <p14:nvPr/>
              </p14:nvContentPartPr>
              <p14:xfrm>
                <a:off x="3036076" y="4235662"/>
                <a:ext cx="160920" cy="20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2E3082-4973-DEE9-4D54-AB8B406A035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27076" y="4226662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C02C46D-150A-E59B-AA5E-F1623329976D}"/>
                    </a:ext>
                  </a:extLst>
                </p14:cNvPr>
                <p14:cNvContentPartPr/>
                <p14:nvPr/>
              </p14:nvContentPartPr>
              <p14:xfrm>
                <a:off x="3056236" y="4308742"/>
                <a:ext cx="118440" cy="23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C02C46D-150A-E59B-AA5E-F1623329976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47236" y="4300102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494938-CD46-B20C-AE70-2347588A6A29}"/>
                    </a:ext>
                  </a:extLst>
                </p14:cNvPr>
                <p14:cNvContentPartPr/>
                <p14:nvPr/>
              </p14:nvContentPartPr>
              <p14:xfrm>
                <a:off x="3252076" y="3953422"/>
                <a:ext cx="133920" cy="1782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494938-CD46-B20C-AE70-2347588A6A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43436" y="3944422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218A3D0-4523-8731-963E-F7D1102A855D}"/>
                    </a:ext>
                  </a:extLst>
                </p14:cNvPr>
                <p14:cNvContentPartPr/>
                <p14:nvPr/>
              </p14:nvContentPartPr>
              <p14:xfrm>
                <a:off x="3443596" y="4003462"/>
                <a:ext cx="11160" cy="27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218A3D0-4523-8731-963E-F7D1102A855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34956" y="3994462"/>
                  <a:ext cx="2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7BBFA10-8BDE-7CAA-0A6B-FAC5F386602D}"/>
                    </a:ext>
                  </a:extLst>
                </p14:cNvPr>
                <p14:cNvContentPartPr/>
                <p14:nvPr/>
              </p14:nvContentPartPr>
              <p14:xfrm>
                <a:off x="3501916" y="3928222"/>
                <a:ext cx="156240" cy="138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7BBFA10-8BDE-7CAA-0A6B-FAC5F386602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93276" y="3919582"/>
                  <a:ext cx="173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E1CF5EC-43C0-4230-F788-4A5805CE635C}"/>
                    </a:ext>
                  </a:extLst>
                </p14:cNvPr>
                <p14:cNvContentPartPr/>
                <p14:nvPr/>
              </p14:nvContentPartPr>
              <p14:xfrm>
                <a:off x="3686236" y="3904102"/>
                <a:ext cx="50400" cy="157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E1CF5EC-43C0-4230-F788-4A5805CE635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77236" y="3895102"/>
                  <a:ext cx="6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F2F0FA4-0884-749D-1F2D-34B92E03864E}"/>
                    </a:ext>
                  </a:extLst>
                </p14:cNvPr>
                <p14:cNvContentPartPr/>
                <p14:nvPr/>
              </p14:nvContentPartPr>
              <p14:xfrm>
                <a:off x="3828076" y="3960622"/>
                <a:ext cx="6480" cy="5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F2F0FA4-0884-749D-1F2D-34B92E0386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19436" y="395162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F3BA7AD-2AF5-5A32-5605-B6B7999A80DC}"/>
                    </a:ext>
                  </a:extLst>
                </p14:cNvPr>
                <p14:cNvContentPartPr/>
                <p14:nvPr/>
              </p14:nvContentPartPr>
              <p14:xfrm>
                <a:off x="3889276" y="3867742"/>
                <a:ext cx="79200" cy="1980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F3BA7AD-2AF5-5A32-5605-B6B7999A80D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80276" y="3858742"/>
                  <a:ext cx="96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31C656A-076F-235C-6867-5BDA18139A2B}"/>
                    </a:ext>
                  </a:extLst>
                </p14:cNvPr>
                <p14:cNvContentPartPr/>
                <p14:nvPr/>
              </p14:nvContentPartPr>
              <p14:xfrm>
                <a:off x="4032556" y="3968902"/>
                <a:ext cx="16200" cy="7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31C656A-076F-235C-6867-5BDA18139A2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23556" y="3959902"/>
                  <a:ext cx="3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AD16DC0-58A3-71B8-BB32-28780F1CF83F}"/>
                    </a:ext>
                  </a:extLst>
                </p14:cNvPr>
                <p14:cNvContentPartPr/>
                <p14:nvPr/>
              </p14:nvContentPartPr>
              <p14:xfrm>
                <a:off x="4117516" y="3822742"/>
                <a:ext cx="171000" cy="1792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AD16DC0-58A3-71B8-BB32-28780F1CF83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08876" y="3814102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35EC220-318D-23F3-82D2-79E3A234EB32}"/>
                    </a:ext>
                  </a:extLst>
                </p14:cNvPr>
                <p14:cNvContentPartPr/>
                <p14:nvPr/>
              </p14:nvContentPartPr>
              <p14:xfrm>
                <a:off x="3279076" y="4164022"/>
                <a:ext cx="994320" cy="86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35EC220-318D-23F3-82D2-79E3A234EB3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270076" y="4155022"/>
                  <a:ext cx="101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9875204-D70F-F830-5447-2D7DDBF53B76}"/>
                    </a:ext>
                  </a:extLst>
                </p14:cNvPr>
                <p14:cNvContentPartPr/>
                <p14:nvPr/>
              </p14:nvContentPartPr>
              <p14:xfrm>
                <a:off x="3232996" y="4429342"/>
                <a:ext cx="82440" cy="11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9875204-D70F-F830-5447-2D7DDBF53B7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23996" y="4420342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95FFA4-C025-1AD1-1D76-31446E9DCE27}"/>
                    </a:ext>
                  </a:extLst>
                </p14:cNvPr>
                <p14:cNvContentPartPr/>
                <p14:nvPr/>
              </p14:nvContentPartPr>
              <p14:xfrm>
                <a:off x="3360076" y="4454902"/>
                <a:ext cx="11160" cy="9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95FFA4-C025-1AD1-1D76-31446E9DCE2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51436" y="4445902"/>
                  <a:ext cx="2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1BFA18A-9153-916D-D5C3-E64EDDDE98B7}"/>
                    </a:ext>
                  </a:extLst>
                </p14:cNvPr>
                <p14:cNvContentPartPr/>
                <p14:nvPr/>
              </p14:nvContentPartPr>
              <p14:xfrm>
                <a:off x="3433876" y="4389742"/>
                <a:ext cx="160200" cy="1389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1BFA18A-9153-916D-D5C3-E64EDDDE98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424876" y="4380742"/>
                  <a:ext cx="17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587407A-9190-8D69-66D1-BF8B0F42A2F6}"/>
                    </a:ext>
                  </a:extLst>
                </p14:cNvPr>
                <p14:cNvContentPartPr/>
                <p14:nvPr/>
              </p14:nvContentPartPr>
              <p14:xfrm>
                <a:off x="3620716" y="4363102"/>
                <a:ext cx="79920" cy="144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587407A-9190-8D69-66D1-BF8B0F42A2F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11716" y="4354462"/>
                  <a:ext cx="9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792E8D1-1374-92F8-D680-775B198704D5}"/>
                    </a:ext>
                  </a:extLst>
                </p14:cNvPr>
                <p14:cNvContentPartPr/>
                <p14:nvPr/>
              </p14:nvContentPartPr>
              <p14:xfrm>
                <a:off x="3789556" y="4427902"/>
                <a:ext cx="16920" cy="15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792E8D1-1374-92F8-D680-775B198704D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780556" y="4419262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0EC046-1B90-BD68-205F-BAFE21DF81E9}"/>
                    </a:ext>
                  </a:extLst>
                </p14:cNvPr>
                <p14:cNvContentPartPr/>
                <p14:nvPr/>
              </p14:nvContentPartPr>
              <p14:xfrm>
                <a:off x="3913396" y="4335022"/>
                <a:ext cx="115920" cy="128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0EC046-1B90-BD68-205F-BAFE21DF81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04396" y="4326022"/>
                  <a:ext cx="13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75AA2F5-76B2-7967-2AF2-DD81FCA6DB67}"/>
                    </a:ext>
                  </a:extLst>
                </p14:cNvPr>
                <p14:cNvContentPartPr/>
                <p14:nvPr/>
              </p14:nvContentPartPr>
              <p14:xfrm>
                <a:off x="4106356" y="4387222"/>
                <a:ext cx="3600" cy="11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75AA2F5-76B2-7967-2AF2-DD81FCA6DB6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097356" y="4378582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20BCB06-A11E-F426-416E-E9F8362AAA10}"/>
                    </a:ext>
                  </a:extLst>
                </p14:cNvPr>
                <p14:cNvContentPartPr/>
                <p14:nvPr/>
              </p14:nvContentPartPr>
              <p14:xfrm>
                <a:off x="4176916" y="4306222"/>
                <a:ext cx="109440" cy="173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20BCB06-A11E-F426-416E-E9F8362AAA1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68276" y="4297582"/>
                  <a:ext cx="12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F19E2AB-F123-C71E-E0E8-9D83D206B873}"/>
                    </a:ext>
                  </a:extLst>
                </p14:cNvPr>
                <p14:cNvContentPartPr/>
                <p14:nvPr/>
              </p14:nvContentPartPr>
              <p14:xfrm>
                <a:off x="3234076" y="4338622"/>
                <a:ext cx="526680" cy="332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F19E2AB-F123-C71E-E0E8-9D83D206B87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225076" y="4329622"/>
                  <a:ext cx="5443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AEE7218-E03B-DA93-EB13-4ACF696DA45E}"/>
                    </a:ext>
                  </a:extLst>
                </p14:cNvPr>
                <p14:cNvContentPartPr/>
                <p14:nvPr/>
              </p14:nvContentPartPr>
              <p14:xfrm>
                <a:off x="3318676" y="3909502"/>
                <a:ext cx="442800" cy="322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AEE7218-E03B-DA93-EB13-4ACF696DA4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10036" y="3900502"/>
                  <a:ext cx="4604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BE9563B-E6EE-C1D2-032E-D10A563841C8}"/>
                    </a:ext>
                  </a:extLst>
                </p14:cNvPr>
                <p14:cNvContentPartPr/>
                <p14:nvPr/>
              </p14:nvContentPartPr>
              <p14:xfrm>
                <a:off x="4167196" y="4289662"/>
                <a:ext cx="162720" cy="185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BE9563B-E6EE-C1D2-032E-D10A563841C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58196" y="4281022"/>
                  <a:ext cx="180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CFA3A1-96D4-469E-B168-F2DD02C57544}"/>
                    </a:ext>
                  </a:extLst>
                </p14:cNvPr>
                <p14:cNvContentPartPr/>
                <p14:nvPr/>
              </p14:nvContentPartPr>
              <p14:xfrm>
                <a:off x="3850396" y="3908422"/>
                <a:ext cx="125640" cy="93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CFA3A1-96D4-469E-B168-F2DD02C5754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41396" y="3899782"/>
                  <a:ext cx="143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4E2FCE7-F69F-9997-FCDE-7FB1C8000C4D}"/>
                    </a:ext>
                  </a:extLst>
                </p14:cNvPr>
                <p14:cNvContentPartPr/>
                <p14:nvPr/>
              </p14:nvContentPartPr>
              <p14:xfrm>
                <a:off x="3947956" y="3633022"/>
                <a:ext cx="146520" cy="122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4E2FCE7-F69F-9997-FCDE-7FB1C8000C4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38956" y="3624382"/>
                  <a:ext cx="164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CE6E425-407A-2D9A-5B97-F116997E3D53}"/>
                    </a:ext>
                  </a:extLst>
                </p14:cNvPr>
                <p14:cNvContentPartPr/>
                <p14:nvPr/>
              </p14:nvContentPartPr>
              <p14:xfrm>
                <a:off x="4451236" y="4140622"/>
                <a:ext cx="142920" cy="21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CE6E425-407A-2D9A-5B97-F116997E3D5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42236" y="4131622"/>
                  <a:ext cx="160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EB5DEA1-BDC7-B728-7E71-F12841319210}"/>
                    </a:ext>
                  </a:extLst>
                </p14:cNvPr>
                <p14:cNvContentPartPr/>
                <p14:nvPr/>
              </p14:nvContentPartPr>
              <p14:xfrm>
                <a:off x="4489396" y="4202542"/>
                <a:ext cx="99360" cy="7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EB5DEA1-BDC7-B728-7E71-F1284131921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80756" y="4193902"/>
                  <a:ext cx="11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65C48AA-F144-E380-E200-804250E34CD6}"/>
                    </a:ext>
                  </a:extLst>
                </p14:cNvPr>
                <p14:cNvContentPartPr/>
                <p14:nvPr/>
              </p14:nvContentPartPr>
              <p14:xfrm>
                <a:off x="4674436" y="4065022"/>
                <a:ext cx="135720" cy="162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65C48AA-F144-E380-E200-804250E34CD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665436" y="4056022"/>
                  <a:ext cx="15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315E86E-FAAC-C498-6943-BA157BD4F27C}"/>
                    </a:ext>
                  </a:extLst>
                </p14:cNvPr>
                <p14:cNvContentPartPr/>
                <p14:nvPr/>
              </p14:nvContentPartPr>
              <p14:xfrm>
                <a:off x="4873156" y="4057102"/>
                <a:ext cx="120960" cy="152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315E86E-FAAC-C498-6943-BA157BD4F27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64516" y="4048462"/>
                  <a:ext cx="13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C215CFA-D9CB-439E-4C7F-273C8CED2100}"/>
                    </a:ext>
                  </a:extLst>
                </p14:cNvPr>
                <p14:cNvContentPartPr/>
                <p14:nvPr/>
              </p14:nvContentPartPr>
              <p14:xfrm>
                <a:off x="136276" y="5103982"/>
                <a:ext cx="13608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C215CFA-D9CB-439E-4C7F-273C8CED210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7636" y="5095342"/>
                  <a:ext cx="15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F07B677-0C50-5170-1E33-E69A0E012E2E}"/>
                    </a:ext>
                  </a:extLst>
                </p14:cNvPr>
                <p14:cNvContentPartPr/>
                <p14:nvPr/>
              </p14:nvContentPartPr>
              <p14:xfrm>
                <a:off x="174796" y="5142142"/>
                <a:ext cx="123120" cy="29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F07B677-0C50-5170-1E33-E69A0E012E2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6156" y="5133142"/>
                  <a:ext cx="140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6941EF-8E64-079D-5D35-E350B3B45D9E}"/>
                    </a:ext>
                  </a:extLst>
                </p14:cNvPr>
                <p14:cNvContentPartPr/>
                <p14:nvPr/>
              </p14:nvContentPartPr>
              <p14:xfrm>
                <a:off x="296116" y="5056822"/>
                <a:ext cx="108720" cy="146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6941EF-8E64-079D-5D35-E350B3B45D9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7476" y="5048182"/>
                  <a:ext cx="126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0AE9B9A-BDD2-7B5F-BABF-6F8E560C6CAF}"/>
                    </a:ext>
                  </a:extLst>
                </p14:cNvPr>
                <p14:cNvContentPartPr/>
                <p14:nvPr/>
              </p14:nvContentPartPr>
              <p14:xfrm>
                <a:off x="583756" y="5047102"/>
                <a:ext cx="148320" cy="10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0AE9B9A-BDD2-7B5F-BABF-6F8E560C6CA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74756" y="5038462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742DC67-1755-E77D-321A-CF83BE7BBD5A}"/>
                    </a:ext>
                  </a:extLst>
                </p14:cNvPr>
                <p14:cNvContentPartPr/>
                <p14:nvPr/>
              </p14:nvContentPartPr>
              <p14:xfrm>
                <a:off x="750436" y="5045662"/>
                <a:ext cx="77040" cy="123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742DC67-1755-E77D-321A-CF83BE7BBD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1796" y="5036662"/>
                  <a:ext cx="9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83BC03-04EF-7C8F-9CE8-E0A0CD0DCFFB}"/>
                    </a:ext>
                  </a:extLst>
                </p14:cNvPr>
                <p14:cNvContentPartPr/>
                <p14:nvPr/>
              </p14:nvContentPartPr>
              <p14:xfrm>
                <a:off x="1034836" y="4894822"/>
                <a:ext cx="429480" cy="3974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83BC03-04EF-7C8F-9CE8-E0A0CD0DCFF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26196" y="4885822"/>
                  <a:ext cx="447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FD42924-8698-A0AD-450A-D774AA2D58FD}"/>
                    </a:ext>
                  </a:extLst>
                </p14:cNvPr>
                <p14:cNvContentPartPr/>
                <p14:nvPr/>
              </p14:nvContentPartPr>
              <p14:xfrm>
                <a:off x="1250116" y="4844422"/>
                <a:ext cx="5040" cy="3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FD42924-8698-A0AD-450A-D774AA2D58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1476" y="483542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52015B3-7373-6DA5-BFA7-A1A6905CBDCC}"/>
                    </a:ext>
                  </a:extLst>
                </p14:cNvPr>
                <p14:cNvContentPartPr/>
                <p14:nvPr/>
              </p14:nvContentPartPr>
              <p14:xfrm>
                <a:off x="1604716" y="4922542"/>
                <a:ext cx="194760" cy="174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52015B3-7373-6DA5-BFA7-A1A6905CBD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95716" y="4913542"/>
                  <a:ext cx="212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07EBE01-D171-0518-9703-5DE6801636F6}"/>
                    </a:ext>
                  </a:extLst>
                </p14:cNvPr>
                <p14:cNvContentPartPr/>
                <p14:nvPr/>
              </p14:nvContentPartPr>
              <p14:xfrm>
                <a:off x="1886596" y="4962142"/>
                <a:ext cx="102240" cy="105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07EBE01-D171-0518-9703-5DE6801636F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77956" y="4953142"/>
                  <a:ext cx="119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4CC1662-E4C5-F770-F858-71894FCF2B35}"/>
                    </a:ext>
                  </a:extLst>
                </p14:cNvPr>
                <p14:cNvContentPartPr/>
                <p14:nvPr/>
              </p14:nvContentPartPr>
              <p14:xfrm>
                <a:off x="2167396" y="4913902"/>
                <a:ext cx="133560" cy="1717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4CC1662-E4C5-F770-F858-71894FCF2B3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58396" y="4904902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3990627-4DA3-10A7-F5FA-52BC6F9361B1}"/>
                    </a:ext>
                  </a:extLst>
                </p14:cNvPr>
                <p14:cNvContentPartPr/>
                <p14:nvPr/>
              </p14:nvContentPartPr>
              <p14:xfrm>
                <a:off x="2339836" y="4998862"/>
                <a:ext cx="69840" cy="79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3990627-4DA3-10A7-F5FA-52BC6F9361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31196" y="4990222"/>
                  <a:ext cx="8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7B0752A-E5AD-C5D2-1DDC-BC5C02C9251B}"/>
                    </a:ext>
                  </a:extLst>
                </p14:cNvPr>
                <p14:cNvContentPartPr/>
                <p14:nvPr/>
              </p14:nvContentPartPr>
              <p14:xfrm>
                <a:off x="2435956" y="4892302"/>
                <a:ext cx="277920" cy="346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7B0752A-E5AD-C5D2-1DDC-BC5C02C9251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26956" y="4883302"/>
                  <a:ext cx="295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1D60950-DE6F-38E9-92FD-59E1473F8CF2}"/>
                    </a:ext>
                  </a:extLst>
                </p14:cNvPr>
                <p14:cNvContentPartPr/>
                <p14:nvPr/>
              </p14:nvContentPartPr>
              <p14:xfrm>
                <a:off x="2701276" y="4898422"/>
                <a:ext cx="16200" cy="19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1D60950-DE6F-38E9-92FD-59E1473F8CF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92276" y="4889782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71E94E4-5440-3A48-0AA8-7366CFBE712E}"/>
                    </a:ext>
                  </a:extLst>
                </p14:cNvPr>
                <p14:cNvContentPartPr/>
                <p14:nvPr/>
              </p14:nvContentPartPr>
              <p14:xfrm>
                <a:off x="2767876" y="4832182"/>
                <a:ext cx="122040" cy="226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71E94E4-5440-3A48-0AA8-7366CFBE712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59236" y="4823542"/>
                  <a:ext cx="139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DE9F8F5-96EC-B390-6C04-25BAA7423837}"/>
                    </a:ext>
                  </a:extLst>
                </p14:cNvPr>
                <p14:cNvContentPartPr/>
                <p14:nvPr/>
              </p14:nvContentPartPr>
              <p14:xfrm>
                <a:off x="2335876" y="4870342"/>
                <a:ext cx="114480" cy="13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DE9F8F5-96EC-B390-6C04-25BAA742383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326876" y="4861342"/>
                  <a:ext cx="13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256CDA-863F-378A-9E17-68D8A94E9EE4}"/>
                    </a:ext>
                  </a:extLst>
                </p14:cNvPr>
                <p14:cNvContentPartPr/>
                <p14:nvPr/>
              </p14:nvContentPartPr>
              <p14:xfrm>
                <a:off x="2974516" y="4853422"/>
                <a:ext cx="168840" cy="183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256CDA-863F-378A-9E17-68D8A94E9E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65516" y="4844422"/>
                  <a:ext cx="18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2B16DF5-D349-C413-6BEC-1FD5AC99A570}"/>
                    </a:ext>
                  </a:extLst>
                </p14:cNvPr>
                <p14:cNvContentPartPr/>
                <p14:nvPr/>
              </p14:nvContentPartPr>
              <p14:xfrm>
                <a:off x="3047956" y="4958902"/>
                <a:ext cx="70920" cy="81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2B16DF5-D349-C413-6BEC-1FD5AC99A57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038956" y="4950262"/>
                  <a:ext cx="8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1A1B0F9-0B57-E1D6-79A7-ADCD5E26A9CE}"/>
                    </a:ext>
                  </a:extLst>
                </p14:cNvPr>
                <p14:cNvContentPartPr/>
                <p14:nvPr/>
              </p14:nvContentPartPr>
              <p14:xfrm>
                <a:off x="3194836" y="4922542"/>
                <a:ext cx="173520" cy="123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1A1B0F9-0B57-E1D6-79A7-ADCD5E26A9C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85836" y="4913542"/>
                  <a:ext cx="19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07BBC98-C8F7-B1C8-66B6-99AE100F1553}"/>
                    </a:ext>
                  </a:extLst>
                </p14:cNvPr>
                <p14:cNvContentPartPr/>
                <p14:nvPr/>
              </p14:nvContentPartPr>
              <p14:xfrm>
                <a:off x="3364756" y="4815622"/>
                <a:ext cx="263880" cy="2289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07BBC98-C8F7-B1C8-66B6-99AE100F155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56116" y="4806982"/>
                  <a:ext cx="281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ABD2915-620C-D8CB-EEED-408D71BFF11F}"/>
                    </a:ext>
                  </a:extLst>
                </p14:cNvPr>
                <p14:cNvContentPartPr/>
                <p14:nvPr/>
              </p14:nvContentPartPr>
              <p14:xfrm>
                <a:off x="3289876" y="4752982"/>
                <a:ext cx="2880" cy="2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ABD2915-620C-D8CB-EEED-408D71BFF1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1236" y="4744342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EFA84EB-7CAB-F3BA-3C6D-E385D3217D54}"/>
                    </a:ext>
                  </a:extLst>
                </p14:cNvPr>
                <p14:cNvContentPartPr/>
                <p14:nvPr/>
              </p14:nvContentPartPr>
              <p14:xfrm>
                <a:off x="3767236" y="4815622"/>
                <a:ext cx="118800" cy="177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EFA84EB-7CAB-F3BA-3C6D-E385D3217D5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58236" y="4806982"/>
                  <a:ext cx="136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D5CB635-137D-D5C5-BD08-0D3F0EB119F6}"/>
                    </a:ext>
                  </a:extLst>
                </p14:cNvPr>
                <p14:cNvContentPartPr/>
                <p14:nvPr/>
              </p14:nvContentPartPr>
              <p14:xfrm>
                <a:off x="3968836" y="4864582"/>
                <a:ext cx="117360" cy="133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D5CB635-137D-D5C5-BD08-0D3F0EB119F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60196" y="4855582"/>
                  <a:ext cx="13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C8BBB94-1271-A4B4-29CF-1545A15E8CE4}"/>
                    </a:ext>
                  </a:extLst>
                </p14:cNvPr>
                <p14:cNvContentPartPr/>
                <p14:nvPr/>
              </p14:nvContentPartPr>
              <p14:xfrm>
                <a:off x="559636" y="5415022"/>
                <a:ext cx="216360" cy="134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C8BBB94-1271-A4B4-29CF-1545A15E8CE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50996" y="5406022"/>
                  <a:ext cx="23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EC6D88B-7BD2-6BF2-B2ED-BF7828D4E174}"/>
                    </a:ext>
                  </a:extLst>
                </p14:cNvPr>
                <p14:cNvContentPartPr/>
                <p14:nvPr/>
              </p14:nvContentPartPr>
              <p14:xfrm>
                <a:off x="863116" y="5332582"/>
                <a:ext cx="54360" cy="26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EC6D88B-7BD2-6BF2-B2ED-BF7828D4E17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4116" y="5323582"/>
                  <a:ext cx="72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474AF58-2DBD-991A-A4FA-4ADCA832DC74}"/>
                    </a:ext>
                  </a:extLst>
                </p14:cNvPr>
                <p14:cNvContentPartPr/>
                <p14:nvPr/>
              </p14:nvContentPartPr>
              <p14:xfrm>
                <a:off x="962836" y="5305942"/>
                <a:ext cx="219960" cy="2113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474AF58-2DBD-991A-A4FA-4ADCA832DC7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4196" y="5296942"/>
                  <a:ext cx="237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E158027-6864-57A0-B1D1-4E0B9977A1D3}"/>
                    </a:ext>
                  </a:extLst>
                </p14:cNvPr>
                <p14:cNvContentPartPr/>
                <p14:nvPr/>
              </p14:nvContentPartPr>
              <p14:xfrm>
                <a:off x="1163716" y="5354902"/>
                <a:ext cx="313920" cy="2631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E158027-6864-57A0-B1D1-4E0B9977A1D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5076" y="5345902"/>
                  <a:ext cx="331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5E0BFF3-9448-D2D3-AA5E-03BBBF36C736}"/>
                    </a:ext>
                  </a:extLst>
                </p14:cNvPr>
                <p14:cNvContentPartPr/>
                <p14:nvPr/>
              </p14:nvContentPartPr>
              <p14:xfrm>
                <a:off x="1464316" y="5250142"/>
                <a:ext cx="194760" cy="204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5E0BFF3-9448-D2D3-AA5E-03BBBF36C73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455316" y="5241142"/>
                  <a:ext cx="21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C6DFF65-62B8-62FA-BF7E-06F1EED7D65D}"/>
                    </a:ext>
                  </a:extLst>
                </p14:cNvPr>
                <p14:cNvContentPartPr/>
                <p14:nvPr/>
              </p14:nvContentPartPr>
              <p14:xfrm>
                <a:off x="1456036" y="5201542"/>
                <a:ext cx="5040" cy="13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C6DFF65-62B8-62FA-BF7E-06F1EED7D65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47396" y="5192542"/>
                  <a:ext cx="2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170DE09-6AB2-CF28-46D3-5699050EBD25}"/>
                    </a:ext>
                  </a:extLst>
                </p14:cNvPr>
                <p14:cNvContentPartPr/>
                <p14:nvPr/>
              </p14:nvContentPartPr>
              <p14:xfrm>
                <a:off x="1856716" y="5331142"/>
                <a:ext cx="230760" cy="120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170DE09-6AB2-CF28-46D3-5699050EBD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48076" y="5322142"/>
                  <a:ext cx="24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6A0F75C-59EC-ACE3-75B7-C2C9AF779492}"/>
                    </a:ext>
                  </a:extLst>
                </p14:cNvPr>
                <p14:cNvContentPartPr/>
                <p14:nvPr/>
              </p14:nvContentPartPr>
              <p14:xfrm>
                <a:off x="2268916" y="5326822"/>
                <a:ext cx="81360" cy="160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6A0F75C-59EC-ACE3-75B7-C2C9AF77949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59916" y="5318182"/>
                  <a:ext cx="99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70E80D7-CE4A-A61E-DC16-046D56822FEA}"/>
                    </a:ext>
                  </a:extLst>
                </p14:cNvPr>
                <p14:cNvContentPartPr/>
                <p14:nvPr/>
              </p14:nvContentPartPr>
              <p14:xfrm>
                <a:off x="2394916" y="5325022"/>
                <a:ext cx="334800" cy="1069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70E80D7-CE4A-A61E-DC16-046D56822FE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386276" y="5316022"/>
                  <a:ext cx="35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0B97F78-D454-DA54-42B4-316EE0881470}"/>
                    </a:ext>
                  </a:extLst>
                </p14:cNvPr>
                <p14:cNvContentPartPr/>
                <p14:nvPr/>
              </p14:nvContentPartPr>
              <p14:xfrm>
                <a:off x="2639716" y="5255182"/>
                <a:ext cx="8280" cy="5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0B97F78-D454-DA54-42B4-316EE08814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31076" y="5246182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450F353-5022-EAF7-C872-C786E367AA8F}"/>
                    </a:ext>
                  </a:extLst>
                </p14:cNvPr>
                <p14:cNvContentPartPr/>
                <p14:nvPr/>
              </p14:nvContentPartPr>
              <p14:xfrm>
                <a:off x="2923756" y="5219902"/>
                <a:ext cx="89640" cy="1666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450F353-5022-EAF7-C872-C786E367AA8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915116" y="5210902"/>
                  <a:ext cx="107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A88DBDA-193E-ADE8-7958-38AA40F649E7}"/>
                    </a:ext>
                  </a:extLst>
                </p14:cNvPr>
                <p14:cNvContentPartPr/>
                <p14:nvPr/>
              </p14:nvContentPartPr>
              <p14:xfrm>
                <a:off x="3091876" y="5263822"/>
                <a:ext cx="170280" cy="11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A88DBDA-193E-ADE8-7958-38AA40F649E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082876" y="5255182"/>
                  <a:ext cx="18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C310D09-5F98-AFE4-570A-3D277F2AA5F6}"/>
                    </a:ext>
                  </a:extLst>
                </p14:cNvPr>
                <p14:cNvContentPartPr/>
                <p14:nvPr/>
              </p14:nvContentPartPr>
              <p14:xfrm>
                <a:off x="3246676" y="5159062"/>
                <a:ext cx="5040" cy="5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C310D09-5F98-AFE4-570A-3D277F2AA5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37676" y="5150422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2D66949-8041-E2D3-4E45-F855A45047E7}"/>
                    </a:ext>
                  </a:extLst>
                </p14:cNvPr>
                <p14:cNvContentPartPr/>
                <p14:nvPr/>
              </p14:nvContentPartPr>
              <p14:xfrm>
                <a:off x="3501556" y="5223502"/>
                <a:ext cx="124200" cy="1411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2D66949-8041-E2D3-4E45-F855A45047E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492556" y="5214862"/>
                  <a:ext cx="141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78DBA67-6845-5124-C231-BA9CFBD31A3A}"/>
                    </a:ext>
                  </a:extLst>
                </p14:cNvPr>
                <p14:cNvContentPartPr/>
                <p14:nvPr/>
              </p14:nvContentPartPr>
              <p14:xfrm>
                <a:off x="3541156" y="5183902"/>
                <a:ext cx="127440" cy="23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78DBA67-6845-5124-C231-BA9CFBD31A3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32516" y="5175262"/>
                  <a:ext cx="14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02DD192-43D6-561F-E13F-CD50540C273D}"/>
                    </a:ext>
                  </a:extLst>
                </p14:cNvPr>
                <p14:cNvContentPartPr/>
                <p14:nvPr/>
              </p14:nvContentPartPr>
              <p14:xfrm>
                <a:off x="3752836" y="5139622"/>
                <a:ext cx="225360" cy="223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02DD192-43D6-561F-E13F-CD50540C273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43836" y="5130982"/>
                  <a:ext cx="243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DCDB255-920E-103A-D9E3-4D0C80871FE3}"/>
                    </a:ext>
                  </a:extLst>
                </p14:cNvPr>
                <p14:cNvContentPartPr/>
                <p14:nvPr/>
              </p14:nvContentPartPr>
              <p14:xfrm>
                <a:off x="3981076" y="5221702"/>
                <a:ext cx="184320" cy="1090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DCDB255-920E-103A-D9E3-4D0C80871FE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72076" y="5213062"/>
                  <a:ext cx="201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E7DA71A-A462-BB42-BB68-DFC882FFC991}"/>
                    </a:ext>
                  </a:extLst>
                </p14:cNvPr>
                <p14:cNvContentPartPr/>
                <p14:nvPr/>
              </p14:nvContentPartPr>
              <p14:xfrm>
                <a:off x="4190236" y="5087782"/>
                <a:ext cx="293760" cy="2790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E7DA71A-A462-BB42-BB68-DFC882FFC9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181236" y="5079142"/>
                  <a:ext cx="311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1F3EC88-EFA5-0408-70B9-0147AB4419AF}"/>
                    </a:ext>
                  </a:extLst>
                </p14:cNvPr>
                <p14:cNvContentPartPr/>
                <p14:nvPr/>
              </p14:nvContentPartPr>
              <p14:xfrm>
                <a:off x="4094836" y="5094622"/>
                <a:ext cx="50760" cy="133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1F3EC88-EFA5-0408-70B9-0147AB4419A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086196" y="5085982"/>
                  <a:ext cx="68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B2384A-3005-A0A5-F0D5-01B64BCFF282}"/>
                    </a:ext>
                  </a:extLst>
                </p14:cNvPr>
                <p14:cNvContentPartPr/>
                <p14:nvPr/>
              </p14:nvContentPartPr>
              <p14:xfrm>
                <a:off x="255796" y="5772862"/>
                <a:ext cx="128520" cy="142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B2384A-3005-A0A5-F0D5-01B64BCFF28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47156" y="5763862"/>
                  <a:ext cx="14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84B0643-4A4B-4F32-F209-AFE13497DAEF}"/>
                    </a:ext>
                  </a:extLst>
                </p14:cNvPr>
                <p14:cNvContentPartPr/>
                <p14:nvPr/>
              </p14:nvContentPartPr>
              <p14:xfrm>
                <a:off x="483316" y="5861782"/>
                <a:ext cx="9720" cy="108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84B0643-4A4B-4F32-F209-AFE13497DA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4676" y="5853142"/>
                  <a:ext cx="2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3B83C6-15BB-5026-33E7-1B8D83638D3C}"/>
                    </a:ext>
                  </a:extLst>
                </p14:cNvPr>
                <p14:cNvContentPartPr/>
                <p14:nvPr/>
              </p14:nvContentPartPr>
              <p14:xfrm>
                <a:off x="586636" y="5755222"/>
                <a:ext cx="78120" cy="13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3B83C6-15BB-5026-33E7-1B8D83638D3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7996" y="5746222"/>
                  <a:ext cx="9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22203B7-76F4-AE35-1335-9269A9078D87}"/>
                    </a:ext>
                  </a:extLst>
                </p14:cNvPr>
                <p14:cNvContentPartPr/>
                <p14:nvPr/>
              </p14:nvContentPartPr>
              <p14:xfrm>
                <a:off x="746116" y="5852782"/>
                <a:ext cx="7560" cy="68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22203B7-76F4-AE35-1335-9269A9078D8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7116" y="5843782"/>
                  <a:ext cx="25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4887620-8784-8466-AAED-53FD17EBE965}"/>
                    </a:ext>
                  </a:extLst>
                </p14:cNvPr>
                <p14:cNvContentPartPr/>
                <p14:nvPr/>
              </p14:nvContentPartPr>
              <p14:xfrm>
                <a:off x="851956" y="5753062"/>
                <a:ext cx="82080" cy="98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4887620-8784-8466-AAED-53FD17EBE96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2956" y="5744062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EA14977-147B-3FFD-53FA-9B13141D2E8B}"/>
                    </a:ext>
                  </a:extLst>
                </p14:cNvPr>
                <p14:cNvContentPartPr/>
                <p14:nvPr/>
              </p14:nvContentPartPr>
              <p14:xfrm>
                <a:off x="1072276" y="5748022"/>
                <a:ext cx="163800" cy="173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EA14977-147B-3FFD-53FA-9B13141D2E8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63276" y="5739022"/>
                  <a:ext cx="181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0DD126-2BE9-3D06-1218-84E45F5BC5FC}"/>
                    </a:ext>
                  </a:extLst>
                </p14:cNvPr>
                <p14:cNvContentPartPr/>
                <p14:nvPr/>
              </p14:nvContentPartPr>
              <p14:xfrm>
                <a:off x="1280356" y="5740822"/>
                <a:ext cx="98280" cy="954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0DD126-2BE9-3D06-1218-84E45F5BC5F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271716" y="5731822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D885F30-DFDB-4225-13CC-C422A89612F1}"/>
                    </a:ext>
                  </a:extLst>
                </p14:cNvPr>
                <p14:cNvContentPartPr/>
                <p14:nvPr/>
              </p14:nvContentPartPr>
              <p14:xfrm>
                <a:off x="1434076" y="5671342"/>
                <a:ext cx="92160" cy="234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D885F30-DFDB-4225-13CC-C422A89612F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425076" y="5662702"/>
                  <a:ext cx="109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C6D34E3-D087-8975-EB25-EAB94232B0A5}"/>
                    </a:ext>
                  </a:extLst>
                </p14:cNvPr>
                <p14:cNvContentPartPr/>
                <p14:nvPr/>
              </p14:nvContentPartPr>
              <p14:xfrm>
                <a:off x="217636" y="5682502"/>
                <a:ext cx="81360" cy="349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C6D34E3-D087-8975-EB25-EAB94232B0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8996" y="5673862"/>
                  <a:ext cx="99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8397740-0959-2B78-00A4-731D0B841795}"/>
                    </a:ext>
                  </a:extLst>
                </p14:cNvPr>
                <p14:cNvContentPartPr/>
                <p14:nvPr/>
              </p14:nvContentPartPr>
              <p14:xfrm>
                <a:off x="1845196" y="5802022"/>
                <a:ext cx="59760" cy="241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8397740-0959-2B78-00A4-731D0B84179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836196" y="5793382"/>
                  <a:ext cx="7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EB56188-1083-57F8-623A-BF53979D307A}"/>
                    </a:ext>
                  </a:extLst>
                </p14:cNvPr>
                <p14:cNvContentPartPr/>
                <p14:nvPr/>
              </p14:nvContentPartPr>
              <p14:xfrm>
                <a:off x="2070556" y="5769622"/>
                <a:ext cx="292320" cy="32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EB56188-1083-57F8-623A-BF53979D307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061916" y="5760622"/>
                  <a:ext cx="30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36D0A5-5869-363F-457A-A5C8A26F8CD2}"/>
                    </a:ext>
                  </a:extLst>
                </p14:cNvPr>
                <p14:cNvContentPartPr/>
                <p14:nvPr/>
              </p14:nvContentPartPr>
              <p14:xfrm>
                <a:off x="4440436" y="2779822"/>
                <a:ext cx="4616280" cy="86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36D0A5-5869-363F-457A-A5C8A26F8CD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431796" y="2770822"/>
                  <a:ext cx="4633920" cy="88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B860B5AC-4A8D-243A-944D-1A4543D93D51}"/>
                  </a:ext>
                </a:extLst>
              </p14:cNvPr>
              <p14:cNvContentPartPr/>
              <p14:nvPr/>
            </p14:nvContentPartPr>
            <p14:xfrm>
              <a:off x="7764676" y="3627262"/>
              <a:ext cx="297720" cy="572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B860B5AC-4A8D-243A-944D-1A4543D93D51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7755676" y="3618622"/>
                <a:ext cx="315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7DB62CA-730C-4B2A-B9F8-1D8D365BCC60}"/>
                  </a:ext>
                </a:extLst>
              </p14:cNvPr>
              <p14:cNvContentPartPr/>
              <p14:nvPr/>
            </p14:nvContentPartPr>
            <p14:xfrm>
              <a:off x="6191597" y="2790307"/>
              <a:ext cx="479880" cy="782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7DB62CA-730C-4B2A-B9F8-1D8D365BCC60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187277" y="2785987"/>
                <a:ext cx="488520" cy="79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5671222-08C4-4DB6-B0EA-93C673027369}"/>
              </a:ext>
            </a:extLst>
          </p:cNvPr>
          <p:cNvGrpSpPr/>
          <p:nvPr/>
        </p:nvGrpSpPr>
        <p:grpSpPr>
          <a:xfrm>
            <a:off x="5352437" y="2814427"/>
            <a:ext cx="3299400" cy="1551240"/>
            <a:chOff x="5352437" y="2814427"/>
            <a:chExt cx="3299400" cy="15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9DF0CC8-FE25-4E72-9F8F-2BF0D945EE9D}"/>
                    </a:ext>
                  </a:extLst>
                </p14:cNvPr>
                <p14:cNvContentPartPr/>
                <p14:nvPr/>
              </p14:nvContentPartPr>
              <p14:xfrm>
                <a:off x="6794957" y="2928187"/>
                <a:ext cx="348480" cy="59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9DF0CC8-FE25-4E72-9F8F-2BF0D945EE9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90637" y="2923867"/>
                  <a:ext cx="3571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314F8EE-BE9E-409B-9816-A1FACB351480}"/>
                    </a:ext>
                  </a:extLst>
                </p14:cNvPr>
                <p14:cNvContentPartPr/>
                <p14:nvPr/>
              </p14:nvContentPartPr>
              <p14:xfrm>
                <a:off x="6786677" y="2978947"/>
                <a:ext cx="405720" cy="526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314F8EE-BE9E-409B-9816-A1FACB35148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782357" y="2974627"/>
                  <a:ext cx="414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13148FF-6F4C-4728-B2E4-654746EEE11F}"/>
                    </a:ext>
                  </a:extLst>
                </p14:cNvPr>
                <p14:cNvContentPartPr/>
                <p14:nvPr/>
              </p14:nvContentPartPr>
              <p14:xfrm>
                <a:off x="7225157" y="2814427"/>
                <a:ext cx="1426680" cy="696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13148FF-6F4C-4728-B2E4-654746EEE11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220837" y="2810107"/>
                  <a:ext cx="143532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8983638-3141-489D-8B76-F58531ED9966}"/>
                    </a:ext>
                  </a:extLst>
                </p14:cNvPr>
                <p14:cNvContentPartPr/>
                <p14:nvPr/>
              </p14:nvContentPartPr>
              <p14:xfrm>
                <a:off x="5352437" y="3642427"/>
                <a:ext cx="2777040" cy="723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8983638-3141-489D-8B76-F58531ED996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348117" y="3638107"/>
                  <a:ext cx="2785680" cy="73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B4D38C08-308A-49A1-9005-55E86931BEDF}"/>
              </a:ext>
            </a:extLst>
          </p:cNvPr>
          <p:cNvGrpSpPr/>
          <p:nvPr/>
        </p:nvGrpSpPr>
        <p:grpSpPr>
          <a:xfrm>
            <a:off x="6528917" y="5008987"/>
            <a:ext cx="771120" cy="941400"/>
            <a:chOff x="6528917" y="5008987"/>
            <a:chExt cx="77112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501124-BD45-4E7E-BEA8-5EDCFA476480}"/>
                    </a:ext>
                  </a:extLst>
                </p14:cNvPr>
                <p14:cNvContentPartPr/>
                <p14:nvPr/>
              </p14:nvContentPartPr>
              <p14:xfrm>
                <a:off x="6553757" y="5067667"/>
                <a:ext cx="63000" cy="42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501124-BD45-4E7E-BEA8-5EDCFA47648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49437" y="5063347"/>
                  <a:ext cx="71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4E65463-E167-44FA-93E0-6D0A6635F324}"/>
                    </a:ext>
                  </a:extLst>
                </p14:cNvPr>
                <p14:cNvContentPartPr/>
                <p14:nvPr/>
              </p14:nvContentPartPr>
              <p14:xfrm>
                <a:off x="6528917" y="5008987"/>
                <a:ext cx="771120" cy="268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4E65463-E167-44FA-93E0-6D0A6635F32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24597" y="5004667"/>
                  <a:ext cx="779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599456E-BEF3-41A9-93CA-23EBF3E1A4BF}"/>
                    </a:ext>
                  </a:extLst>
                </p14:cNvPr>
                <p14:cNvContentPartPr/>
                <p14:nvPr/>
              </p14:nvContentPartPr>
              <p14:xfrm>
                <a:off x="6819077" y="5379787"/>
                <a:ext cx="66240" cy="276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599456E-BEF3-41A9-93CA-23EBF3E1A4B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814757" y="5375467"/>
                  <a:ext cx="74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07BDB9D-8E92-4F9D-80CC-AFBA446E243B}"/>
                    </a:ext>
                  </a:extLst>
                </p14:cNvPr>
                <p14:cNvContentPartPr/>
                <p14:nvPr/>
              </p14:nvContentPartPr>
              <p14:xfrm>
                <a:off x="6725477" y="5305267"/>
                <a:ext cx="190800" cy="128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07BDB9D-8E92-4F9D-80CC-AFBA446E243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21157" y="5300947"/>
                  <a:ext cx="19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384A3D-CCA6-4011-BB92-C4152A387255}"/>
                    </a:ext>
                  </a:extLst>
                </p14:cNvPr>
                <p14:cNvContentPartPr/>
                <p14:nvPr/>
              </p14:nvContentPartPr>
              <p14:xfrm>
                <a:off x="6585797" y="5750947"/>
                <a:ext cx="25920" cy="182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384A3D-CCA6-4011-BB92-C4152A38725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581477" y="5746627"/>
                  <a:ext cx="3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E688452-2FEC-4207-B214-BB1DF3A9313A}"/>
                    </a:ext>
                  </a:extLst>
                </p14:cNvPr>
                <p14:cNvContentPartPr/>
                <p14:nvPr/>
              </p14:nvContentPartPr>
              <p14:xfrm>
                <a:off x="6571757" y="5718907"/>
                <a:ext cx="164880" cy="18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E688452-2FEC-4207-B214-BB1DF3A9313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567437" y="5714587"/>
                  <a:ext cx="17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84A6970-377B-4DA4-B5B4-E6C8EB7346D5}"/>
                    </a:ext>
                  </a:extLst>
                </p14:cNvPr>
                <p14:cNvContentPartPr/>
                <p14:nvPr/>
              </p14:nvContentPartPr>
              <p14:xfrm>
                <a:off x="6545477" y="5797027"/>
                <a:ext cx="167760" cy="153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84A6970-377B-4DA4-B5B4-E6C8EB7346D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41157" y="5792707"/>
                  <a:ext cx="17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D48AE1-FB36-455C-AB68-807A1EF44C05}"/>
                    </a:ext>
                  </a:extLst>
                </p14:cNvPr>
                <p14:cNvContentPartPr/>
                <p14:nvPr/>
              </p14:nvContentPartPr>
              <p14:xfrm>
                <a:off x="6729437" y="5683987"/>
                <a:ext cx="135000" cy="218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D48AE1-FB36-455C-AB68-807A1EF44C0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25117" y="5679667"/>
                  <a:ext cx="143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37B9413-AB53-4DB3-BCDA-4E1AF9B62DE1}"/>
                    </a:ext>
                  </a:extLst>
                </p14:cNvPr>
                <p14:cNvContentPartPr/>
                <p14:nvPr/>
              </p14:nvContentPartPr>
              <p14:xfrm>
                <a:off x="6853277" y="5728267"/>
                <a:ext cx="190440" cy="167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37B9413-AB53-4DB3-BCDA-4E1AF9B62DE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848957" y="5723947"/>
                  <a:ext cx="199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37B99BB-4B30-4E84-A20D-729481EC1145}"/>
                    </a:ext>
                  </a:extLst>
                </p14:cNvPr>
                <p14:cNvContentPartPr/>
                <p14:nvPr/>
              </p14:nvContentPartPr>
              <p14:xfrm>
                <a:off x="7069277" y="5645107"/>
                <a:ext cx="66240" cy="278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37B99BB-4B30-4E84-A20D-729481EC114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064957" y="5640787"/>
                  <a:ext cx="7488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F9D163A2-D404-48C5-B21E-356690D5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1" y="788195"/>
            <a:ext cx="5773271" cy="543261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94DB829-015E-41F1-8E55-E4BD64272A92}"/>
              </a:ext>
            </a:extLst>
          </p:cNvPr>
          <p:cNvGrpSpPr/>
          <p:nvPr/>
        </p:nvGrpSpPr>
        <p:grpSpPr>
          <a:xfrm>
            <a:off x="212357" y="49987"/>
            <a:ext cx="2594520" cy="260640"/>
            <a:chOff x="212357" y="49987"/>
            <a:chExt cx="25945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453DDB-286B-427B-BD72-219660FB6D0F}"/>
                    </a:ext>
                  </a:extLst>
                </p14:cNvPr>
                <p14:cNvContentPartPr/>
                <p14:nvPr/>
              </p14:nvContentPartPr>
              <p14:xfrm>
                <a:off x="295877" y="128827"/>
                <a:ext cx="14040" cy="106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453DDB-286B-427B-BD72-219660FB6D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557" y="124507"/>
                  <a:ext cx="2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EF5C83A-2551-4984-8478-D2E9A59D59D9}"/>
                    </a:ext>
                  </a:extLst>
                </p14:cNvPr>
                <p14:cNvContentPartPr/>
                <p14:nvPr/>
              </p14:nvContentPartPr>
              <p14:xfrm>
                <a:off x="212357" y="98587"/>
                <a:ext cx="172440" cy="1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EF5C83A-2551-4984-8478-D2E9A59D59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037" y="94267"/>
                  <a:ext cx="181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FFB6B7-BD1A-4A9B-9DF3-A6B81A395007}"/>
                    </a:ext>
                  </a:extLst>
                </p14:cNvPr>
                <p14:cNvContentPartPr/>
                <p14:nvPr/>
              </p14:nvContentPartPr>
              <p14:xfrm>
                <a:off x="362837" y="170947"/>
                <a:ext cx="90720" cy="55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FFB6B7-BD1A-4A9B-9DF3-A6B81A3950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517" y="166627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EF1D12-625A-4C53-B010-907024D56D00}"/>
                    </a:ext>
                  </a:extLst>
                </p14:cNvPr>
                <p14:cNvContentPartPr/>
                <p14:nvPr/>
              </p14:nvContentPartPr>
              <p14:xfrm>
                <a:off x="497117" y="94987"/>
                <a:ext cx="53280" cy="129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EF1D12-625A-4C53-B010-907024D56D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797" y="90667"/>
                  <a:ext cx="61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37EA6A-BE93-4A02-8823-4BE23F8B067C}"/>
                    </a:ext>
                  </a:extLst>
                </p14:cNvPr>
                <p14:cNvContentPartPr/>
                <p14:nvPr/>
              </p14:nvContentPartPr>
              <p14:xfrm>
                <a:off x="582077" y="86707"/>
                <a:ext cx="290160" cy="122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37EA6A-BE93-4A02-8823-4BE23F8B06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757" y="82387"/>
                  <a:ext cx="298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BB3970-9DDE-485F-9C90-5ACA19C2183A}"/>
                    </a:ext>
                  </a:extLst>
                </p14:cNvPr>
                <p14:cNvContentPartPr/>
                <p14:nvPr/>
              </p14:nvContentPartPr>
              <p14:xfrm>
                <a:off x="981677" y="120907"/>
                <a:ext cx="264240" cy="93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BB3970-9DDE-485F-9C90-5ACA19C218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7357" y="116587"/>
                  <a:ext cx="27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3AF933-9E5E-44BD-B54A-A8DEB04F2F9D}"/>
                    </a:ext>
                  </a:extLst>
                </p14:cNvPr>
                <p14:cNvContentPartPr/>
                <p14:nvPr/>
              </p14:nvContentPartPr>
              <p14:xfrm>
                <a:off x="990317" y="141787"/>
                <a:ext cx="49680" cy="1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3AF933-9E5E-44BD-B54A-A8DEB04F2F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5997" y="137467"/>
                  <a:ext cx="58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EEF7D0-7870-484C-8560-F39A4C6FE4EC}"/>
                    </a:ext>
                  </a:extLst>
                </p14:cNvPr>
                <p14:cNvContentPartPr/>
                <p14:nvPr/>
              </p14:nvContentPartPr>
              <p14:xfrm>
                <a:off x="1407917" y="68707"/>
                <a:ext cx="109800" cy="126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EEF7D0-7870-484C-8560-F39A4C6FE4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597" y="64387"/>
                  <a:ext cx="118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C3E4094-9886-42A1-93B1-AE705439A78B}"/>
                    </a:ext>
                  </a:extLst>
                </p14:cNvPr>
                <p14:cNvContentPartPr/>
                <p14:nvPr/>
              </p14:nvContentPartPr>
              <p14:xfrm>
                <a:off x="1502597" y="144307"/>
                <a:ext cx="332280" cy="67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C3E4094-9886-42A1-93B1-AE705439A7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98277" y="139987"/>
                  <a:ext cx="340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9CCA07B-9552-4970-967B-306D0B15FC7D}"/>
                    </a:ext>
                  </a:extLst>
                </p14:cNvPr>
                <p14:cNvContentPartPr/>
                <p14:nvPr/>
              </p14:nvContentPartPr>
              <p14:xfrm>
                <a:off x="1836677" y="84907"/>
                <a:ext cx="166320" cy="109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9CCA07B-9552-4970-967B-306D0B15FC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2357" y="80587"/>
                  <a:ext cx="17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FC172CB-3D9F-47EA-8197-B265A43A812C}"/>
                    </a:ext>
                  </a:extLst>
                </p14:cNvPr>
                <p14:cNvContentPartPr/>
                <p14:nvPr/>
              </p14:nvContentPartPr>
              <p14:xfrm>
                <a:off x="2017037" y="135667"/>
                <a:ext cx="200520" cy="57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FC172CB-3D9F-47EA-8197-B265A43A81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12717" y="131347"/>
                  <a:ext cx="20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E4B59A-95C3-4557-8A45-4217532846D4}"/>
                    </a:ext>
                  </a:extLst>
                </p14:cNvPr>
                <p14:cNvContentPartPr/>
                <p14:nvPr/>
              </p14:nvContentPartPr>
              <p14:xfrm>
                <a:off x="2225117" y="70507"/>
                <a:ext cx="146160" cy="132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E4B59A-95C3-4557-8A45-4217532846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20797" y="66187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546C264-28DA-43ED-B5B5-2606CD0E61C4}"/>
                    </a:ext>
                  </a:extLst>
                </p14:cNvPr>
                <p14:cNvContentPartPr/>
                <p14:nvPr/>
              </p14:nvContentPartPr>
              <p14:xfrm>
                <a:off x="2364437" y="66547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546C264-28DA-43ED-B5B5-2606CD0E61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60117" y="62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F6BBAA-6315-427A-927D-8F421D695AFF}"/>
                    </a:ext>
                  </a:extLst>
                </p14:cNvPr>
                <p14:cNvContentPartPr/>
                <p14:nvPr/>
              </p14:nvContentPartPr>
              <p14:xfrm>
                <a:off x="2385677" y="64747"/>
                <a:ext cx="31824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F6BBAA-6315-427A-927D-8F421D695A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81357" y="60427"/>
                  <a:ext cx="326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CB4C4E-EAC4-438A-9BF9-CB01964214FC}"/>
                    </a:ext>
                  </a:extLst>
                </p14:cNvPr>
                <p14:cNvContentPartPr/>
                <p14:nvPr/>
              </p14:nvContentPartPr>
              <p14:xfrm>
                <a:off x="2797877" y="49987"/>
                <a:ext cx="9000" cy="83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CB4C4E-EAC4-438A-9BF9-CB01964214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3557" y="45667"/>
                  <a:ext cx="17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7B4872-CBD2-43E8-A504-8CB8D78D2B56}"/>
                    </a:ext>
                  </a:extLst>
                </p14:cNvPr>
                <p14:cNvContentPartPr/>
                <p14:nvPr/>
              </p14:nvContentPartPr>
              <p14:xfrm>
                <a:off x="2791037" y="217747"/>
                <a:ext cx="4320" cy="11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7B4872-CBD2-43E8-A504-8CB8D78D2B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86717" y="213427"/>
                  <a:ext cx="129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D7D81D9-8D96-42CE-9DC2-C32D5E6A01B4}"/>
                  </a:ext>
                </a:extLst>
              </p14:cNvPr>
              <p14:cNvContentPartPr/>
              <p14:nvPr/>
            </p14:nvContentPartPr>
            <p14:xfrm>
              <a:off x="669557" y="1271467"/>
              <a:ext cx="122040" cy="2109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D7D81D9-8D96-42CE-9DC2-C32D5E6A01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5237" y="1267147"/>
                <a:ext cx="130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BA1482B-151F-478B-AB12-EBFDB6C35B66}"/>
                  </a:ext>
                </a:extLst>
              </p14:cNvPr>
              <p14:cNvContentPartPr/>
              <p14:nvPr/>
            </p14:nvContentPartPr>
            <p14:xfrm>
              <a:off x="420437" y="5431267"/>
              <a:ext cx="402480" cy="192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BA1482B-151F-478B-AB12-EBFDB6C35B6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6117" y="5426947"/>
                <a:ext cx="411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04D596D-62CC-402A-801C-AB7990386B23}"/>
                  </a:ext>
                </a:extLst>
              </p14:cNvPr>
              <p14:cNvContentPartPr/>
              <p14:nvPr/>
            </p14:nvContentPartPr>
            <p14:xfrm>
              <a:off x="871157" y="1254547"/>
              <a:ext cx="136800" cy="230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04D596D-62CC-402A-801C-AB7990386B2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837" y="1250227"/>
                <a:ext cx="1454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8A6606F-B568-4DEC-94BA-47154B23B91B}"/>
                  </a:ext>
                </a:extLst>
              </p14:cNvPr>
              <p14:cNvContentPartPr/>
              <p14:nvPr/>
            </p14:nvContentPartPr>
            <p14:xfrm>
              <a:off x="860357" y="5424067"/>
              <a:ext cx="473040" cy="188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8A6606F-B568-4DEC-94BA-47154B23B9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6037" y="5419747"/>
                <a:ext cx="481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21F6E8F-28FD-4997-AB5A-096E59B9AEE4}"/>
                  </a:ext>
                </a:extLst>
              </p14:cNvPr>
              <p14:cNvContentPartPr/>
              <p14:nvPr/>
            </p14:nvContentPartPr>
            <p14:xfrm>
              <a:off x="423677" y="3008467"/>
              <a:ext cx="408600" cy="207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21F6E8F-28FD-4997-AB5A-096E59B9AE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9357" y="3004147"/>
                <a:ext cx="41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8630EE8-C588-461C-A45B-A172E08DF1E7}"/>
                  </a:ext>
                </a:extLst>
              </p14:cNvPr>
              <p14:cNvContentPartPr/>
              <p14:nvPr/>
            </p14:nvContentPartPr>
            <p14:xfrm>
              <a:off x="819317" y="2972827"/>
              <a:ext cx="527400" cy="233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8630EE8-C588-461C-A45B-A172E08DF1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4997" y="2968507"/>
                <a:ext cx="53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B058855-D91E-4884-B1AA-494D160FD960}"/>
                  </a:ext>
                </a:extLst>
              </p14:cNvPr>
              <p14:cNvContentPartPr/>
              <p14:nvPr/>
            </p14:nvContentPartPr>
            <p14:xfrm>
              <a:off x="500357" y="4265587"/>
              <a:ext cx="332280" cy="25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B058855-D91E-4884-B1AA-494D160FD96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6037" y="4261267"/>
                <a:ext cx="340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5466E38-A78E-4A28-8560-201B63214E68}"/>
                  </a:ext>
                </a:extLst>
              </p14:cNvPr>
              <p14:cNvContentPartPr/>
              <p14:nvPr/>
            </p14:nvContentPartPr>
            <p14:xfrm>
              <a:off x="3287117" y="1275067"/>
              <a:ext cx="234000" cy="174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5466E38-A78E-4A28-8560-201B63214E6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82797" y="1270747"/>
                <a:ext cx="24264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2D906FC-0DAE-4B03-B094-14BCDA41C662}"/>
              </a:ext>
            </a:extLst>
          </p:cNvPr>
          <p:cNvGrpSpPr/>
          <p:nvPr/>
        </p:nvGrpSpPr>
        <p:grpSpPr>
          <a:xfrm>
            <a:off x="3326717" y="4096747"/>
            <a:ext cx="444600" cy="199800"/>
            <a:chOff x="3326717" y="4096747"/>
            <a:chExt cx="4446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7D5019-A8DA-48FD-9C2C-F5CAC2FFD2AB}"/>
                    </a:ext>
                  </a:extLst>
                </p14:cNvPr>
                <p14:cNvContentPartPr/>
                <p14:nvPr/>
              </p14:nvContentPartPr>
              <p14:xfrm>
                <a:off x="3424277" y="4260907"/>
                <a:ext cx="2844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7D5019-A8DA-48FD-9C2C-F5CAC2FFD2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19957" y="4256587"/>
                  <a:ext cx="37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551B0D-54D6-4322-A040-5DAE858B8BE5}"/>
                    </a:ext>
                  </a:extLst>
                </p14:cNvPr>
                <p14:cNvContentPartPr/>
                <p14:nvPr/>
              </p14:nvContentPartPr>
              <p14:xfrm>
                <a:off x="3326717" y="4096747"/>
                <a:ext cx="444600" cy="199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551B0D-54D6-4322-A040-5DAE858B8B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2397" y="4092427"/>
                  <a:ext cx="4532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DFB7D62-4636-4DB0-8A9A-90774D7AF7CF}"/>
              </a:ext>
            </a:extLst>
          </p:cNvPr>
          <p:cNvGrpSpPr/>
          <p:nvPr/>
        </p:nvGrpSpPr>
        <p:grpSpPr>
          <a:xfrm>
            <a:off x="453557" y="2199547"/>
            <a:ext cx="924120" cy="204120"/>
            <a:chOff x="453557" y="2199547"/>
            <a:chExt cx="9241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328A69-1B29-4968-B14C-0DC423F4CCD2}"/>
                    </a:ext>
                  </a:extLst>
                </p14:cNvPr>
                <p14:cNvContentPartPr/>
                <p14:nvPr/>
              </p14:nvContentPartPr>
              <p14:xfrm>
                <a:off x="453557" y="2356147"/>
                <a:ext cx="199800" cy="27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328A69-1B29-4968-B14C-0DC423F4CC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9237" y="2351827"/>
                  <a:ext cx="20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D9B5607-9DAE-4DC2-A956-362B4C81D388}"/>
                    </a:ext>
                  </a:extLst>
                </p14:cNvPr>
                <p14:cNvContentPartPr/>
                <p14:nvPr/>
              </p14:nvContentPartPr>
              <p14:xfrm>
                <a:off x="840557" y="2199547"/>
                <a:ext cx="537120" cy="204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D9B5607-9DAE-4DC2-A956-362B4C81D3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6237" y="2195227"/>
                  <a:ext cx="5457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D269059-C528-4188-BE4F-ED8EAC18B42B}"/>
              </a:ext>
            </a:extLst>
          </p:cNvPr>
          <p:cNvGrpSpPr/>
          <p:nvPr/>
        </p:nvGrpSpPr>
        <p:grpSpPr>
          <a:xfrm>
            <a:off x="534853" y="3148080"/>
            <a:ext cx="778680" cy="51480"/>
            <a:chOff x="534853" y="3148080"/>
            <a:chExt cx="778680" cy="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0EC87CB-E31D-4220-83FC-DF382DF75175}"/>
                    </a:ext>
                  </a:extLst>
                </p14:cNvPr>
                <p14:cNvContentPartPr/>
                <p14:nvPr/>
              </p14:nvContentPartPr>
              <p14:xfrm>
                <a:off x="534853" y="3156360"/>
                <a:ext cx="225720" cy="19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0EC87CB-E31D-4220-83FC-DF382DF751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0533" y="3152040"/>
                  <a:ext cx="23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ECDE3D8-A543-42AE-B118-CF55432D33F5}"/>
                    </a:ext>
                  </a:extLst>
                </p14:cNvPr>
                <p14:cNvContentPartPr/>
                <p14:nvPr/>
              </p14:nvContentPartPr>
              <p14:xfrm>
                <a:off x="880453" y="3148080"/>
                <a:ext cx="433080" cy="514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ECDE3D8-A543-42AE-B118-CF55432D33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6133" y="3143760"/>
                  <a:ext cx="441720" cy="6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46DCF5C1-9665-4FB1-B675-7CE5292C3548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839843" y="650749"/>
            <a:ext cx="4751024" cy="5950092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080068F-CF6A-45C7-A1A1-95138940E9E1}"/>
              </a:ext>
            </a:extLst>
          </p:cNvPr>
          <p:cNvGrpSpPr/>
          <p:nvPr/>
        </p:nvGrpSpPr>
        <p:grpSpPr>
          <a:xfrm>
            <a:off x="7272613" y="4952040"/>
            <a:ext cx="503280" cy="264600"/>
            <a:chOff x="7272613" y="4952040"/>
            <a:chExt cx="5032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FB61C4A-33E6-4A85-ACB0-025094B4A90F}"/>
                    </a:ext>
                  </a:extLst>
                </p14:cNvPr>
                <p14:cNvContentPartPr/>
                <p14:nvPr/>
              </p14:nvContentPartPr>
              <p14:xfrm>
                <a:off x="7338493" y="5126640"/>
                <a:ext cx="108360" cy="14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FB61C4A-33E6-4A85-ACB0-025094B4A9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34173" y="5122320"/>
                  <a:ext cx="11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26ED674-3F03-47D9-9075-8F36DF453E9F}"/>
                    </a:ext>
                  </a:extLst>
                </p14:cNvPr>
                <p14:cNvContentPartPr/>
                <p14:nvPr/>
              </p14:nvContentPartPr>
              <p14:xfrm>
                <a:off x="7272613" y="4952040"/>
                <a:ext cx="503280" cy="264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26ED674-3F03-47D9-9075-8F36DF453E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8293" y="4947720"/>
                  <a:ext cx="51192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DD210F8-16E2-446D-AA12-66B14053E7BC}"/>
                  </a:ext>
                </a:extLst>
              </p14:cNvPr>
              <p14:cNvContentPartPr/>
              <p14:nvPr/>
            </p14:nvContentPartPr>
            <p14:xfrm>
              <a:off x="815293" y="2936400"/>
              <a:ext cx="642960" cy="374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DD210F8-16E2-446D-AA12-66B14053E7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0973" y="2932080"/>
                <a:ext cx="6516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794FF0F-7A7B-4A63-8D28-64C5FD11DA60}"/>
                  </a:ext>
                </a:extLst>
              </p14:cNvPr>
              <p14:cNvContentPartPr/>
              <p14:nvPr/>
            </p14:nvContentPartPr>
            <p14:xfrm>
              <a:off x="798733" y="4557480"/>
              <a:ext cx="600480" cy="287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794FF0F-7A7B-4A63-8D28-64C5FD11DA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4413" y="4553160"/>
                <a:ext cx="6091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9892315-EFD2-4D48-B613-66685EF656B5}"/>
                  </a:ext>
                </a:extLst>
              </p14:cNvPr>
              <p14:cNvContentPartPr/>
              <p14:nvPr/>
            </p14:nvContentPartPr>
            <p14:xfrm>
              <a:off x="873253" y="2162040"/>
              <a:ext cx="486360" cy="256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9892315-EFD2-4D48-B613-66685EF656B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8933" y="2157720"/>
                <a:ext cx="49500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17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E4A2281-2890-464D-BBC7-3DC93A9A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21" y="94994"/>
            <a:ext cx="2150622" cy="34864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D8F93B-C2EA-4548-A37B-FA480F03E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" y="94994"/>
            <a:ext cx="4320097" cy="24217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4C93E2-9451-45A8-85C7-E67EE1CD316E}"/>
                  </a:ext>
                </a:extLst>
              </p14:cNvPr>
              <p14:cNvContentPartPr/>
              <p14:nvPr/>
            </p14:nvContentPartPr>
            <p14:xfrm>
              <a:off x="734717" y="2164987"/>
              <a:ext cx="1636920" cy="29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4C93E2-9451-45A8-85C7-E67EE1CD31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397" y="2160667"/>
                <a:ext cx="1645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309228D-1C16-40A0-8A08-4FB1AEE841B4}"/>
                  </a:ext>
                </a:extLst>
              </p14:cNvPr>
              <p14:cNvContentPartPr/>
              <p14:nvPr/>
            </p14:nvContentPartPr>
            <p14:xfrm>
              <a:off x="5405717" y="2716147"/>
              <a:ext cx="390600" cy="234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309228D-1C16-40A0-8A08-4FB1AEE841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1397" y="2711827"/>
                <a:ext cx="3992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E2FAA11-6B33-445D-B5AA-4EE0B4BE6DFC}"/>
                  </a:ext>
                </a:extLst>
              </p14:cNvPr>
              <p14:cNvContentPartPr/>
              <p14:nvPr/>
            </p14:nvContentPartPr>
            <p14:xfrm>
              <a:off x="5408957" y="1513027"/>
              <a:ext cx="381960" cy="255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E2FAA11-6B33-445D-B5AA-4EE0B4BE6D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4637" y="1508707"/>
                <a:ext cx="3906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7C951AF-3A55-449F-ABE5-D154360FE4FF}"/>
                  </a:ext>
                </a:extLst>
              </p14:cNvPr>
              <p14:cNvContentPartPr/>
              <p14:nvPr/>
            </p14:nvContentPartPr>
            <p14:xfrm>
              <a:off x="5957237" y="2892547"/>
              <a:ext cx="334800" cy="154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7C951AF-3A55-449F-ABE5-D154360FE4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52917" y="2888227"/>
                <a:ext cx="343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AB8E8A1-8DDB-4B1E-A4D6-B9AB16D0E4AD}"/>
                  </a:ext>
                </a:extLst>
              </p14:cNvPr>
              <p14:cNvContentPartPr/>
              <p14:nvPr/>
            </p14:nvContentPartPr>
            <p14:xfrm>
              <a:off x="6018797" y="1686187"/>
              <a:ext cx="302400" cy="1515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AB8E8A1-8DDB-4B1E-A4D6-B9AB16D0E4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4477" y="1681867"/>
                <a:ext cx="31104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6126E7F1-7DE2-42CB-8A57-117F1873DD5E}"/>
              </a:ext>
            </a:extLst>
          </p:cNvPr>
          <p:cNvGrpSpPr/>
          <p:nvPr/>
        </p:nvGrpSpPr>
        <p:grpSpPr>
          <a:xfrm>
            <a:off x="7113917" y="98947"/>
            <a:ext cx="4915080" cy="1325160"/>
            <a:chOff x="7113917" y="98947"/>
            <a:chExt cx="4915080" cy="13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F559AD-E57C-4C84-8AAE-C18A919DDC86}"/>
                    </a:ext>
                  </a:extLst>
                </p14:cNvPr>
                <p14:cNvContentPartPr/>
                <p14:nvPr/>
              </p14:nvContentPartPr>
              <p14:xfrm>
                <a:off x="7113917" y="137107"/>
                <a:ext cx="303120" cy="208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F559AD-E57C-4C84-8AAE-C18A919DDC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09597" y="132787"/>
                  <a:ext cx="311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539D30-45D9-4669-9BB5-4C7360C457AD}"/>
                    </a:ext>
                  </a:extLst>
                </p14:cNvPr>
                <p14:cNvContentPartPr/>
                <p14:nvPr/>
              </p14:nvContentPartPr>
              <p14:xfrm>
                <a:off x="7324157" y="140707"/>
                <a:ext cx="34560" cy="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539D30-45D9-4669-9BB5-4C7360C457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9837" y="136387"/>
                  <a:ext cx="43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23C3CBB-CBD1-47E7-9D11-90EF7D4D2A63}"/>
                    </a:ext>
                  </a:extLst>
                </p14:cNvPr>
                <p14:cNvContentPartPr/>
                <p14:nvPr/>
              </p14:nvContentPartPr>
              <p14:xfrm>
                <a:off x="7657517" y="129187"/>
                <a:ext cx="226080" cy="127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23C3CBB-CBD1-47E7-9D11-90EF7D4D2A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3197" y="124867"/>
                  <a:ext cx="234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8EB6E5-62A4-44F8-A9B3-D33D950F7A42}"/>
                    </a:ext>
                  </a:extLst>
                </p14:cNvPr>
                <p14:cNvContentPartPr/>
                <p14:nvPr/>
              </p14:nvContentPartPr>
              <p14:xfrm>
                <a:off x="7899797" y="228187"/>
                <a:ext cx="72360" cy="44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8EB6E5-62A4-44F8-A9B3-D33D950F7A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95477" y="223867"/>
                  <a:ext cx="81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D1FEFF-8C59-41C5-AA78-C84709D04CE8}"/>
                    </a:ext>
                  </a:extLst>
                </p14:cNvPr>
                <p14:cNvContentPartPr/>
                <p14:nvPr/>
              </p14:nvContentPartPr>
              <p14:xfrm>
                <a:off x="7959917" y="164107"/>
                <a:ext cx="91080" cy="100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D1FEFF-8C59-41C5-AA78-C84709D04C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55597" y="159787"/>
                  <a:ext cx="99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33AB91-C636-4CFA-8255-DDE7B024A600}"/>
                    </a:ext>
                  </a:extLst>
                </p14:cNvPr>
                <p14:cNvContentPartPr/>
                <p14:nvPr/>
              </p14:nvContentPartPr>
              <p14:xfrm>
                <a:off x="8058557" y="136027"/>
                <a:ext cx="83880" cy="11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33AB91-C636-4CFA-8255-DDE7B024A6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54237" y="131707"/>
                  <a:ext cx="92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5E8C4FB-B21C-4F0A-8E4F-E47F9AD580E1}"/>
                    </a:ext>
                  </a:extLst>
                </p14:cNvPr>
                <p14:cNvContentPartPr/>
                <p14:nvPr/>
              </p14:nvContentPartPr>
              <p14:xfrm>
                <a:off x="8149997" y="217747"/>
                <a:ext cx="129960" cy="146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5E8C4FB-B21C-4F0A-8E4F-E47F9AD580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5677" y="213427"/>
                  <a:ext cx="138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453D65E-8CC6-49BF-9FF8-1E55567F08DA}"/>
                    </a:ext>
                  </a:extLst>
                </p14:cNvPr>
                <p14:cNvContentPartPr/>
                <p14:nvPr/>
              </p14:nvContentPartPr>
              <p14:xfrm>
                <a:off x="8277797" y="173827"/>
                <a:ext cx="38520" cy="24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453D65E-8CC6-49BF-9FF8-1E55567F08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73477" y="169507"/>
                  <a:ext cx="4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F6AF3EF-4E9C-4AD6-B89E-8D2850E2CF2D}"/>
                    </a:ext>
                  </a:extLst>
                </p14:cNvPr>
                <p14:cNvContentPartPr/>
                <p14:nvPr/>
              </p14:nvContentPartPr>
              <p14:xfrm>
                <a:off x="8277077" y="241507"/>
                <a:ext cx="99720" cy="11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F6AF3EF-4E9C-4AD6-B89E-8D2850E2CF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72757" y="237187"/>
                  <a:ext cx="108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23B35D-136C-46D3-96D7-639B0403CD3E}"/>
                    </a:ext>
                  </a:extLst>
                </p14:cNvPr>
                <p14:cNvContentPartPr/>
                <p14:nvPr/>
              </p14:nvContentPartPr>
              <p14:xfrm>
                <a:off x="8391557" y="133867"/>
                <a:ext cx="75600" cy="124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23B35D-136C-46D3-96D7-639B0403CD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87237" y="129547"/>
                  <a:ext cx="84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533527-9540-47EA-BF03-F95D0F9C7422}"/>
                    </a:ext>
                  </a:extLst>
                </p14:cNvPr>
                <p14:cNvContentPartPr/>
                <p14:nvPr/>
              </p14:nvContentPartPr>
              <p14:xfrm>
                <a:off x="8412437" y="226387"/>
                <a:ext cx="33840" cy="36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533527-9540-47EA-BF03-F95D0F9C74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08117" y="222067"/>
                  <a:ext cx="4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57B18E6-64BE-4926-BDE0-61F2B43FCEDE}"/>
                    </a:ext>
                  </a:extLst>
                </p14:cNvPr>
                <p14:cNvContentPartPr/>
                <p14:nvPr/>
              </p14:nvContentPartPr>
              <p14:xfrm>
                <a:off x="8481557" y="151147"/>
                <a:ext cx="205560" cy="131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57B18E6-64BE-4926-BDE0-61F2B43FCE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77237" y="146827"/>
                  <a:ext cx="21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332C991-7357-4FF5-969C-EB2BA897C454}"/>
                    </a:ext>
                  </a:extLst>
                </p14:cNvPr>
                <p14:cNvContentPartPr/>
                <p14:nvPr/>
              </p14:nvContentPartPr>
              <p14:xfrm>
                <a:off x="8620157" y="110827"/>
                <a:ext cx="360" cy="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332C991-7357-4FF5-969C-EB2BA897C4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5837" y="106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E0D5E1C-580F-443B-9910-D17EC2B2360E}"/>
                    </a:ext>
                  </a:extLst>
                </p14:cNvPr>
                <p14:cNvContentPartPr/>
                <p14:nvPr/>
              </p14:nvContentPartPr>
              <p14:xfrm>
                <a:off x="8818517" y="169507"/>
                <a:ext cx="95760" cy="81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E0D5E1C-580F-443B-9910-D17EC2B2360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14197" y="165187"/>
                  <a:ext cx="104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BC2E50-C2C7-45AF-ACBF-88C01C0A1E43}"/>
                    </a:ext>
                  </a:extLst>
                </p14:cNvPr>
                <p14:cNvContentPartPr/>
                <p14:nvPr/>
              </p14:nvContentPartPr>
              <p14:xfrm>
                <a:off x="8947757" y="119827"/>
                <a:ext cx="175320" cy="258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BC2E50-C2C7-45AF-ACBF-88C01C0A1E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43437" y="115507"/>
                  <a:ext cx="183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B6C3D5B-0AE5-49F2-AB76-C83145AF0A33}"/>
                    </a:ext>
                  </a:extLst>
                </p14:cNvPr>
                <p14:cNvContentPartPr/>
                <p14:nvPr/>
              </p14:nvContentPartPr>
              <p14:xfrm>
                <a:off x="9182117" y="249787"/>
                <a:ext cx="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B6C3D5B-0AE5-49F2-AB76-C83145AF0A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77797" y="245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BABB69A-93F0-4B3E-A980-368507AEC4E9}"/>
                    </a:ext>
                  </a:extLst>
                </p14:cNvPr>
                <p14:cNvContentPartPr/>
                <p14:nvPr/>
              </p14:nvContentPartPr>
              <p14:xfrm>
                <a:off x="9360677" y="136027"/>
                <a:ext cx="182520" cy="115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BABB69A-93F0-4B3E-A980-368507AEC4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6357" y="131707"/>
                  <a:ext cx="191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52B43BF-AD39-4DAA-A5A9-8E0436BBA2F8}"/>
                    </a:ext>
                  </a:extLst>
                </p14:cNvPr>
                <p14:cNvContentPartPr/>
                <p14:nvPr/>
              </p14:nvContentPartPr>
              <p14:xfrm>
                <a:off x="9607637" y="230347"/>
                <a:ext cx="360" cy="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52B43BF-AD39-4DAA-A5A9-8E0436BBA2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03317" y="226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7D1564B-5AAD-409D-B9ED-28F9F738DD33}"/>
                    </a:ext>
                  </a:extLst>
                </p14:cNvPr>
                <p14:cNvContentPartPr/>
                <p14:nvPr/>
              </p14:nvContentPartPr>
              <p14:xfrm>
                <a:off x="9690077" y="167347"/>
                <a:ext cx="268560" cy="67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7D1564B-5AAD-409D-B9ED-28F9F738DD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85757" y="163027"/>
                  <a:ext cx="277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4841622-1F15-45A2-AFFA-52A7D84621A9}"/>
                    </a:ext>
                  </a:extLst>
                </p14:cNvPr>
                <p14:cNvContentPartPr/>
                <p14:nvPr/>
              </p14:nvContentPartPr>
              <p14:xfrm>
                <a:off x="9980237" y="180307"/>
                <a:ext cx="87120" cy="130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4841622-1F15-45A2-AFFA-52A7D84621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75917" y="175987"/>
                  <a:ext cx="95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BDB764E-B776-4053-A5DF-9D3BAA52013A}"/>
                    </a:ext>
                  </a:extLst>
                </p14:cNvPr>
                <p14:cNvContentPartPr/>
                <p14:nvPr/>
              </p14:nvContentPartPr>
              <p14:xfrm>
                <a:off x="10225037" y="196867"/>
                <a:ext cx="189720" cy="36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BDB764E-B776-4053-A5DF-9D3BAA5201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20717" y="192547"/>
                  <a:ext cx="19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9B879DC-BDB9-43C3-941C-3E5DBC5E2957}"/>
                    </a:ext>
                  </a:extLst>
                </p14:cNvPr>
                <p14:cNvContentPartPr/>
                <p14:nvPr/>
              </p14:nvContentPartPr>
              <p14:xfrm>
                <a:off x="10454717" y="146467"/>
                <a:ext cx="106560" cy="74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9B879DC-BDB9-43C3-941C-3E5DBC5E29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0397" y="142147"/>
                  <a:ext cx="115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03034C-63C2-467E-8A6E-6F10D30A89E2}"/>
                    </a:ext>
                  </a:extLst>
                </p14:cNvPr>
                <p14:cNvContentPartPr/>
                <p14:nvPr/>
              </p14:nvContentPartPr>
              <p14:xfrm>
                <a:off x="10722917" y="121987"/>
                <a:ext cx="247680" cy="130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03034C-63C2-467E-8A6E-6F10D30A89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18597" y="117667"/>
                  <a:ext cx="256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D595FB5-71F3-4A27-927E-8ED83C2C9E8D}"/>
                    </a:ext>
                  </a:extLst>
                </p14:cNvPr>
                <p14:cNvContentPartPr/>
                <p14:nvPr/>
              </p14:nvContentPartPr>
              <p14:xfrm>
                <a:off x="11056277" y="233587"/>
                <a:ext cx="360" cy="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D595FB5-71F3-4A27-927E-8ED83C2C9E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51957" y="229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AD99F80-1973-4C12-9352-89B4CB13C387}"/>
                    </a:ext>
                  </a:extLst>
                </p14:cNvPr>
                <p14:cNvContentPartPr/>
                <p14:nvPr/>
              </p14:nvContentPartPr>
              <p14:xfrm>
                <a:off x="11175077" y="98947"/>
                <a:ext cx="141480" cy="136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AD99F80-1973-4C12-9352-89B4CB13C3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70757" y="94627"/>
                  <a:ext cx="150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3CE1BB6-4224-48E4-8F0A-FE7AF220AA76}"/>
                    </a:ext>
                  </a:extLst>
                </p14:cNvPr>
                <p14:cNvContentPartPr/>
                <p14:nvPr/>
              </p14:nvContentPartPr>
              <p14:xfrm>
                <a:off x="11333117" y="143227"/>
                <a:ext cx="111240" cy="56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3CE1BB6-4224-48E4-8F0A-FE7AF220AA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28797" y="138907"/>
                  <a:ext cx="11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141BF38-7B61-4DEB-A2EC-0FF25FA48367}"/>
                    </a:ext>
                  </a:extLst>
                </p14:cNvPr>
                <p14:cNvContentPartPr/>
                <p14:nvPr/>
              </p14:nvContentPartPr>
              <p14:xfrm>
                <a:off x="11460557" y="143227"/>
                <a:ext cx="70560" cy="51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141BF38-7B61-4DEB-A2EC-0FF25FA483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56237" y="138907"/>
                  <a:ext cx="79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07826DC-D25E-4509-9C78-E4EF1EE59CAF}"/>
                    </a:ext>
                  </a:extLst>
                </p14:cNvPr>
                <p14:cNvContentPartPr/>
                <p14:nvPr/>
              </p14:nvContentPartPr>
              <p14:xfrm>
                <a:off x="7324157" y="460387"/>
                <a:ext cx="58680" cy="86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07826DC-D25E-4509-9C78-E4EF1EE59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19837" y="456067"/>
                  <a:ext cx="67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9A8C5BC-4ED7-4D17-AE39-5EB268AB56EB}"/>
                    </a:ext>
                  </a:extLst>
                </p14:cNvPr>
                <p14:cNvContentPartPr/>
                <p14:nvPr/>
              </p14:nvContentPartPr>
              <p14:xfrm>
                <a:off x="7332797" y="505027"/>
                <a:ext cx="69480" cy="5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9A8C5BC-4ED7-4D17-AE39-5EB268AB56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28477" y="500707"/>
                  <a:ext cx="78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9CC0EA-4515-4D81-8DF1-BBEAE13AE91B}"/>
                    </a:ext>
                  </a:extLst>
                </p14:cNvPr>
                <p14:cNvContentPartPr/>
                <p14:nvPr/>
              </p14:nvContentPartPr>
              <p14:xfrm>
                <a:off x="7449797" y="480547"/>
                <a:ext cx="204120" cy="48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9CC0EA-4515-4D81-8DF1-BBEAE13AE9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45477" y="476227"/>
                  <a:ext cx="212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FD9D1D7-3181-4144-A82D-94B2560A5E0B}"/>
                    </a:ext>
                  </a:extLst>
                </p14:cNvPr>
                <p14:cNvContentPartPr/>
                <p14:nvPr/>
              </p14:nvContentPartPr>
              <p14:xfrm>
                <a:off x="7660397" y="412507"/>
                <a:ext cx="122400" cy="176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FD9D1D7-3181-4144-A82D-94B2560A5E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56077" y="408187"/>
                  <a:ext cx="131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7D7A90-06AA-4BA7-93CE-2077A01CC06F}"/>
                    </a:ext>
                  </a:extLst>
                </p14:cNvPr>
                <p14:cNvContentPartPr/>
                <p14:nvPr/>
              </p14:nvContentPartPr>
              <p14:xfrm>
                <a:off x="7780997" y="454987"/>
                <a:ext cx="28080" cy="13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7D7A90-06AA-4BA7-93CE-2077A01CC0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76677" y="450667"/>
                  <a:ext cx="36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56F821F-BC0E-4F16-B284-301CBEDC357A}"/>
                    </a:ext>
                  </a:extLst>
                </p14:cNvPr>
                <p14:cNvContentPartPr/>
                <p14:nvPr/>
              </p14:nvContentPartPr>
              <p14:xfrm>
                <a:off x="7779197" y="474787"/>
                <a:ext cx="76320" cy="186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56F821F-BC0E-4F16-B284-301CBEDC35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4877" y="470467"/>
                  <a:ext cx="84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4481B0A-39CB-4D30-879C-DFFB1C7F741A}"/>
                    </a:ext>
                  </a:extLst>
                </p14:cNvPr>
                <p14:cNvContentPartPr/>
                <p14:nvPr/>
              </p14:nvContentPartPr>
              <p14:xfrm>
                <a:off x="7886477" y="394507"/>
                <a:ext cx="91800" cy="113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4481B0A-39CB-4D30-879C-DFFB1C7F74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82157" y="390187"/>
                  <a:ext cx="10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36BE0A3-F1A4-4ED1-8E57-DE618241F317}"/>
                    </a:ext>
                  </a:extLst>
                </p14:cNvPr>
                <p14:cNvContentPartPr/>
                <p14:nvPr/>
              </p14:nvContentPartPr>
              <p14:xfrm>
                <a:off x="7916717" y="489187"/>
                <a:ext cx="49320" cy="51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36BE0A3-F1A4-4ED1-8E57-DE618241F3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12397" y="484867"/>
                  <a:ext cx="57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7805B7D-B350-4818-8F9E-47F00C641FCE}"/>
                    </a:ext>
                  </a:extLst>
                </p14:cNvPr>
                <p14:cNvContentPartPr/>
                <p14:nvPr/>
              </p14:nvContentPartPr>
              <p14:xfrm>
                <a:off x="7984757" y="406027"/>
                <a:ext cx="199080" cy="137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7805B7D-B350-4818-8F9E-47F00C641F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80437" y="401707"/>
                  <a:ext cx="207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69207DD-3EC3-4881-8186-7DAB74AB5907}"/>
                    </a:ext>
                  </a:extLst>
                </p14:cNvPr>
                <p14:cNvContentPartPr/>
                <p14:nvPr/>
              </p14:nvContentPartPr>
              <p14:xfrm>
                <a:off x="8082317" y="342667"/>
                <a:ext cx="119520" cy="89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69207DD-3EC3-4881-8186-7DAB74AB59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77997" y="338347"/>
                  <a:ext cx="128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29A558C-C356-4305-90BA-5F6DB05A1249}"/>
                    </a:ext>
                  </a:extLst>
                </p14:cNvPr>
                <p14:cNvContentPartPr/>
                <p14:nvPr/>
              </p14:nvContentPartPr>
              <p14:xfrm>
                <a:off x="8318117" y="461467"/>
                <a:ext cx="137520" cy="20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29A558C-C356-4305-90BA-5F6DB05A12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3797" y="457147"/>
                  <a:ext cx="146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C559FFF-200B-4C21-B2B7-9F145300622A}"/>
                    </a:ext>
                  </a:extLst>
                </p14:cNvPr>
                <p14:cNvContentPartPr/>
                <p14:nvPr/>
              </p14:nvContentPartPr>
              <p14:xfrm>
                <a:off x="8318837" y="494227"/>
                <a:ext cx="153720" cy="6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C559FFF-200B-4C21-B2B7-9F14530062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14517" y="489907"/>
                  <a:ext cx="162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7B05AE5-78E1-476C-A23A-3B99E23011C8}"/>
                    </a:ext>
                  </a:extLst>
                </p14:cNvPr>
                <p14:cNvContentPartPr/>
                <p14:nvPr/>
              </p14:nvContentPartPr>
              <p14:xfrm>
                <a:off x="8460677" y="435547"/>
                <a:ext cx="42840" cy="106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7B05AE5-78E1-476C-A23A-3B99E23011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56357" y="431227"/>
                  <a:ext cx="51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BB48886-CDF2-4A3E-B0BF-7B37C1F65D2B}"/>
                    </a:ext>
                  </a:extLst>
                </p14:cNvPr>
                <p14:cNvContentPartPr/>
                <p14:nvPr/>
              </p14:nvContentPartPr>
              <p14:xfrm>
                <a:off x="8656157" y="381547"/>
                <a:ext cx="108360" cy="131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BB48886-CDF2-4A3E-B0BF-7B37C1F65D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51837" y="377227"/>
                  <a:ext cx="11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AC95C51-934A-4353-BFC0-8451F24729B6}"/>
                    </a:ext>
                  </a:extLst>
                </p14:cNvPr>
                <p14:cNvContentPartPr/>
                <p14:nvPr/>
              </p14:nvContentPartPr>
              <p14:xfrm>
                <a:off x="8790797" y="428347"/>
                <a:ext cx="124200" cy="723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AC95C51-934A-4353-BFC0-8451F24729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6477" y="424027"/>
                  <a:ext cx="132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5D387FD-DCFF-43DF-AC92-85596735419F}"/>
                    </a:ext>
                  </a:extLst>
                </p14:cNvPr>
                <p14:cNvContentPartPr/>
                <p14:nvPr/>
              </p14:nvContentPartPr>
              <p14:xfrm>
                <a:off x="8931557" y="408547"/>
                <a:ext cx="221400" cy="88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5D387FD-DCFF-43DF-AC92-8559673541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27237" y="404227"/>
                  <a:ext cx="230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E6EF905-310D-4E68-B5DD-1B521BFE607A}"/>
                    </a:ext>
                  </a:extLst>
                </p14:cNvPr>
                <p14:cNvContentPartPr/>
                <p14:nvPr/>
              </p14:nvContentPartPr>
              <p14:xfrm>
                <a:off x="8917877" y="380107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E6EF905-310D-4E68-B5DD-1B521BFE60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13557" y="37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ADF3BE-6F5A-4064-A3B1-73F4D79BB937}"/>
                    </a:ext>
                  </a:extLst>
                </p14:cNvPr>
                <p14:cNvContentPartPr/>
                <p14:nvPr/>
              </p14:nvContentPartPr>
              <p14:xfrm>
                <a:off x="9241517" y="365347"/>
                <a:ext cx="172800" cy="115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ADF3BE-6F5A-4064-A3B1-73F4D79BB9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37197" y="361027"/>
                  <a:ext cx="181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E99DE07-E340-49E2-8A8D-158E63C0E904}"/>
                    </a:ext>
                  </a:extLst>
                </p14:cNvPr>
                <p14:cNvContentPartPr/>
                <p14:nvPr/>
              </p14:nvContentPartPr>
              <p14:xfrm>
                <a:off x="9436277" y="371827"/>
                <a:ext cx="164520" cy="93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E99DE07-E340-49E2-8A8D-158E63C0E9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31957" y="367507"/>
                  <a:ext cx="173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A11B9F9-99A3-4C41-97E1-84A7C9A5C89F}"/>
                    </a:ext>
                  </a:extLst>
                </p14:cNvPr>
                <p14:cNvContentPartPr/>
                <p14:nvPr/>
              </p14:nvContentPartPr>
              <p14:xfrm>
                <a:off x="9632837" y="417187"/>
                <a:ext cx="56160" cy="55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A11B9F9-99A3-4C41-97E1-84A7C9A5C8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28517" y="412867"/>
                  <a:ext cx="64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4756109-68A0-4F5F-A0D1-BC84E5A760AB}"/>
                    </a:ext>
                  </a:extLst>
                </p14:cNvPr>
                <p14:cNvContentPartPr/>
                <p14:nvPr/>
              </p14:nvContentPartPr>
              <p14:xfrm>
                <a:off x="9729677" y="362467"/>
                <a:ext cx="111240" cy="107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4756109-68A0-4F5F-A0D1-BC84E5A760A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25357" y="358147"/>
                  <a:ext cx="119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D9A0129-6EDA-4F13-BBB8-DD77D6990659}"/>
                    </a:ext>
                  </a:extLst>
                </p14:cNvPr>
                <p14:cNvContentPartPr/>
                <p14:nvPr/>
              </p14:nvContentPartPr>
              <p14:xfrm>
                <a:off x="9854957" y="399907"/>
                <a:ext cx="154080" cy="70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D9A0129-6EDA-4F13-BBB8-DD77D699065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50637" y="395587"/>
                  <a:ext cx="162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55C7E32-34FC-4B81-8307-7DFA2F86B924}"/>
                    </a:ext>
                  </a:extLst>
                </p14:cNvPr>
                <p14:cNvContentPartPr/>
                <p14:nvPr/>
              </p14:nvContentPartPr>
              <p14:xfrm>
                <a:off x="9984557" y="371107"/>
                <a:ext cx="19800" cy="23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55C7E32-34FC-4B81-8307-7DFA2F86B92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80237" y="366787"/>
                  <a:ext cx="2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14745D0-2C15-420A-A74F-25EAA8630A3C}"/>
                    </a:ext>
                  </a:extLst>
                </p14:cNvPr>
                <p14:cNvContentPartPr/>
                <p14:nvPr/>
              </p14:nvContentPartPr>
              <p14:xfrm>
                <a:off x="9988157" y="379027"/>
                <a:ext cx="160920" cy="81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14745D0-2C15-420A-A74F-25EAA8630A3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83837" y="374707"/>
                  <a:ext cx="169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D7027D9-DE78-49BF-9F3F-665FAD850351}"/>
                    </a:ext>
                  </a:extLst>
                </p14:cNvPr>
                <p14:cNvContentPartPr/>
                <p14:nvPr/>
              </p14:nvContentPartPr>
              <p14:xfrm>
                <a:off x="10140077" y="404947"/>
                <a:ext cx="172080" cy="65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D7027D9-DE78-49BF-9F3F-665FAD8503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35757" y="400627"/>
                  <a:ext cx="180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DF3792-8E5E-4494-9B65-4FE9DA2EC9C9}"/>
                    </a:ext>
                  </a:extLst>
                </p14:cNvPr>
                <p14:cNvContentPartPr/>
                <p14:nvPr/>
              </p14:nvContentPartPr>
              <p14:xfrm>
                <a:off x="10398917" y="397027"/>
                <a:ext cx="183960" cy="72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DF3792-8E5E-4494-9B65-4FE9DA2EC9C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94597" y="392707"/>
                  <a:ext cx="192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5995E7F-30E3-48F1-B072-FC240BB8A14B}"/>
                    </a:ext>
                  </a:extLst>
                </p14:cNvPr>
                <p14:cNvContentPartPr/>
                <p14:nvPr/>
              </p14:nvContentPartPr>
              <p14:xfrm>
                <a:off x="10578917" y="351307"/>
                <a:ext cx="27360" cy="27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5995E7F-30E3-48F1-B072-FC240BB8A1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74597" y="346987"/>
                  <a:ext cx="3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F2932AB-C196-42A8-9967-395004397914}"/>
                    </a:ext>
                  </a:extLst>
                </p14:cNvPr>
                <p14:cNvContentPartPr/>
                <p14:nvPr/>
              </p14:nvContentPartPr>
              <p14:xfrm>
                <a:off x="10637237" y="340147"/>
                <a:ext cx="128880" cy="129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F2932AB-C196-42A8-9967-3950043979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32917" y="335827"/>
                  <a:ext cx="137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EF8D7B0-8F98-43FD-8503-E4E332718FBF}"/>
                    </a:ext>
                  </a:extLst>
                </p14:cNvPr>
                <p14:cNvContentPartPr/>
                <p14:nvPr/>
              </p14:nvContentPartPr>
              <p14:xfrm>
                <a:off x="10911557" y="346267"/>
                <a:ext cx="221400" cy="135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EF8D7B0-8F98-43FD-8503-E4E332718FB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07237" y="341947"/>
                  <a:ext cx="230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7F3E38E-5FCD-4793-B1D4-B53801CEDBE5}"/>
                    </a:ext>
                  </a:extLst>
                </p14:cNvPr>
                <p14:cNvContentPartPr/>
                <p14:nvPr/>
              </p14:nvContentPartPr>
              <p14:xfrm>
                <a:off x="11133317" y="373267"/>
                <a:ext cx="198000" cy="102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7F3E38E-5FCD-4793-B1D4-B53801CEDB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28997" y="368947"/>
                  <a:ext cx="20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93A4408-C493-4517-8C95-DE06C40F9B63}"/>
                    </a:ext>
                  </a:extLst>
                </p14:cNvPr>
                <p14:cNvContentPartPr/>
                <p14:nvPr/>
              </p14:nvContentPartPr>
              <p14:xfrm>
                <a:off x="11273357" y="357067"/>
                <a:ext cx="260640" cy="121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93A4408-C493-4517-8C95-DE06C40F9B6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69037" y="352747"/>
                  <a:ext cx="269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1CBDE3A-84BB-4FA3-8879-CA13C763E6A0}"/>
                    </a:ext>
                  </a:extLst>
                </p14:cNvPr>
                <p14:cNvContentPartPr/>
                <p14:nvPr/>
              </p14:nvContentPartPr>
              <p14:xfrm>
                <a:off x="11432477" y="33906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1CBDE3A-84BB-4FA3-8879-CA13C763E6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28157" y="334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1901040-E552-4E21-AB58-B3C84F7F7AEA}"/>
                    </a:ext>
                  </a:extLst>
                </p14:cNvPr>
                <p14:cNvContentPartPr/>
                <p14:nvPr/>
              </p14:nvContentPartPr>
              <p14:xfrm>
                <a:off x="11594117" y="390187"/>
                <a:ext cx="63000" cy="88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1901040-E552-4E21-AB58-B3C84F7F7A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89797" y="385867"/>
                  <a:ext cx="71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4A5236-B73D-4CC8-8D1F-9AACACAADBE8}"/>
                    </a:ext>
                  </a:extLst>
                </p14:cNvPr>
                <p14:cNvContentPartPr/>
                <p14:nvPr/>
              </p14:nvContentPartPr>
              <p14:xfrm>
                <a:off x="11681237" y="334387"/>
                <a:ext cx="36720" cy="134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4A5236-B73D-4CC8-8D1F-9AACACAADB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676917" y="330067"/>
                  <a:ext cx="45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D54B75A-9EDE-4EC5-93FB-6AFB8242BBD6}"/>
                    </a:ext>
                  </a:extLst>
                </p14:cNvPr>
                <p14:cNvContentPartPr/>
                <p14:nvPr/>
              </p14:nvContentPartPr>
              <p14:xfrm>
                <a:off x="11711117" y="379747"/>
                <a:ext cx="126720" cy="63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D54B75A-9EDE-4EC5-93FB-6AFB8242BBD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706797" y="375427"/>
                  <a:ext cx="135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74F5853-0324-459A-ADBD-7D132738EB17}"/>
                    </a:ext>
                  </a:extLst>
                </p14:cNvPr>
                <p14:cNvContentPartPr/>
                <p14:nvPr/>
              </p14:nvContentPartPr>
              <p14:xfrm>
                <a:off x="11824517" y="300547"/>
                <a:ext cx="83520" cy="118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74F5853-0324-459A-ADBD-7D132738EB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820197" y="296227"/>
                  <a:ext cx="92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8418F0B-024D-4FE6-BE33-3E8C6138A63F}"/>
                    </a:ext>
                  </a:extLst>
                </p14:cNvPr>
                <p14:cNvContentPartPr/>
                <p14:nvPr/>
              </p14:nvContentPartPr>
              <p14:xfrm>
                <a:off x="11855477" y="388027"/>
                <a:ext cx="53640" cy="62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8418F0B-024D-4FE6-BE33-3E8C6138A6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51157" y="383707"/>
                  <a:ext cx="62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5356FA-4774-4FC4-AE57-2228005FE4CA}"/>
                    </a:ext>
                  </a:extLst>
                </p14:cNvPr>
                <p14:cNvContentPartPr/>
                <p14:nvPr/>
              </p14:nvContentPartPr>
              <p14:xfrm>
                <a:off x="10878797" y="560827"/>
                <a:ext cx="1060200" cy="18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5356FA-4774-4FC4-AE57-2228005FE4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4477" y="556507"/>
                  <a:ext cx="1068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223CD31-F385-4CAF-AD75-8728B93D5295}"/>
                    </a:ext>
                  </a:extLst>
                </p14:cNvPr>
                <p14:cNvContentPartPr/>
                <p14:nvPr/>
              </p14:nvContentPartPr>
              <p14:xfrm>
                <a:off x="7510997" y="782947"/>
                <a:ext cx="185400" cy="3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223CD31-F385-4CAF-AD75-8728B93D52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06677" y="778627"/>
                  <a:ext cx="194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53CD2AA-B629-40D1-9732-417F6D93E38C}"/>
                    </a:ext>
                  </a:extLst>
                </p14:cNvPr>
                <p14:cNvContentPartPr/>
                <p14:nvPr/>
              </p14:nvContentPartPr>
              <p14:xfrm>
                <a:off x="7512077" y="800587"/>
                <a:ext cx="220320" cy="21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53CD2AA-B629-40D1-9732-417F6D93E3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07757" y="796267"/>
                  <a:ext cx="22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BA2C56-7E16-4489-85AC-189876CF7561}"/>
                    </a:ext>
                  </a:extLst>
                </p14:cNvPr>
                <p14:cNvContentPartPr/>
                <p14:nvPr/>
              </p14:nvContentPartPr>
              <p14:xfrm>
                <a:off x="7729157" y="737947"/>
                <a:ext cx="53640" cy="133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BA2C56-7E16-4489-85AC-189876CF75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24837" y="733627"/>
                  <a:ext cx="62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8AFFEE5-5041-4AFC-BEE9-3B31C1754D57}"/>
                    </a:ext>
                  </a:extLst>
                </p14:cNvPr>
                <p14:cNvContentPartPr/>
                <p14:nvPr/>
              </p14:nvContentPartPr>
              <p14:xfrm>
                <a:off x="7935797" y="717787"/>
                <a:ext cx="282240" cy="97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8AFFEE5-5041-4AFC-BEE9-3B31C1754D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31477" y="713467"/>
                  <a:ext cx="29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77E68E-D777-49B3-BEB6-BA5F763FA8FA}"/>
                    </a:ext>
                  </a:extLst>
                </p14:cNvPr>
                <p14:cNvContentPartPr/>
                <p14:nvPr/>
              </p14:nvContentPartPr>
              <p14:xfrm>
                <a:off x="8162957" y="645787"/>
                <a:ext cx="17280" cy="15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77E68E-D777-49B3-BEB6-BA5F763FA8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58637" y="641467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442601-0E01-4228-B2D7-9AD791AC0CBF}"/>
                    </a:ext>
                  </a:extLst>
                </p14:cNvPr>
                <p14:cNvContentPartPr/>
                <p14:nvPr/>
              </p14:nvContentPartPr>
              <p14:xfrm>
                <a:off x="8358437" y="676027"/>
                <a:ext cx="115200" cy="132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442601-0E01-4228-B2D7-9AD791AC0CB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54117" y="671707"/>
                  <a:ext cx="123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D0D20D1-1DBE-4E22-9A6B-69103DF4BCA3}"/>
                    </a:ext>
                  </a:extLst>
                </p14:cNvPr>
                <p14:cNvContentPartPr/>
                <p14:nvPr/>
              </p14:nvContentPartPr>
              <p14:xfrm>
                <a:off x="8492357" y="703027"/>
                <a:ext cx="144720" cy="74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D0D20D1-1DBE-4E22-9A6B-69103DF4BC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88037" y="698707"/>
                  <a:ext cx="153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C8DF3BB-A6B7-4749-A6EA-C1F735421A56}"/>
                    </a:ext>
                  </a:extLst>
                </p14:cNvPr>
                <p14:cNvContentPartPr/>
                <p14:nvPr/>
              </p14:nvContentPartPr>
              <p14:xfrm>
                <a:off x="8629157" y="613747"/>
                <a:ext cx="93240" cy="136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C8DF3BB-A6B7-4749-A6EA-C1F735421A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24837" y="609427"/>
                  <a:ext cx="101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FC335C5-254D-43DB-9CA8-CA6418D7D1EA}"/>
                    </a:ext>
                  </a:extLst>
                </p14:cNvPr>
                <p14:cNvContentPartPr/>
                <p14:nvPr/>
              </p14:nvContentPartPr>
              <p14:xfrm>
                <a:off x="8659037" y="722827"/>
                <a:ext cx="56880" cy="30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FC335C5-254D-43DB-9CA8-CA6418D7D1E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54717" y="718507"/>
                  <a:ext cx="6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03C5FE7-1376-45FF-A158-C40E497D8E6E}"/>
                    </a:ext>
                  </a:extLst>
                </p14:cNvPr>
                <p14:cNvContentPartPr/>
                <p14:nvPr/>
              </p14:nvContentPartPr>
              <p14:xfrm>
                <a:off x="8751917" y="707347"/>
                <a:ext cx="153720" cy="45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03C5FE7-1376-45FF-A158-C40E497D8E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47597" y="703027"/>
                  <a:ext cx="16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2ED3A83-E0C0-444F-B4E7-A9FFC326A4F7}"/>
                    </a:ext>
                  </a:extLst>
                </p14:cNvPr>
                <p14:cNvContentPartPr/>
                <p14:nvPr/>
              </p14:nvContentPartPr>
              <p14:xfrm>
                <a:off x="8903837" y="659467"/>
                <a:ext cx="259560" cy="107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2ED3A83-E0C0-444F-B4E7-A9FFC326A4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99517" y="655147"/>
                  <a:ext cx="268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F39ED7-12B0-420B-817F-8D356ADAC93E}"/>
                    </a:ext>
                  </a:extLst>
                </p14:cNvPr>
                <p14:cNvContentPartPr/>
                <p14:nvPr/>
              </p14:nvContentPartPr>
              <p14:xfrm>
                <a:off x="9111557" y="722107"/>
                <a:ext cx="140760" cy="63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F39ED7-12B0-420B-817F-8D356ADAC9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07237" y="717787"/>
                  <a:ext cx="149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D50211-477C-4EA6-B97B-EF24F4CBF6DD}"/>
                    </a:ext>
                  </a:extLst>
                </p14:cNvPr>
                <p14:cNvContentPartPr/>
                <p14:nvPr/>
              </p14:nvContentPartPr>
              <p14:xfrm>
                <a:off x="9400637" y="648307"/>
                <a:ext cx="15840" cy="118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D50211-477C-4EA6-B97B-EF24F4CBF6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96317" y="643987"/>
                  <a:ext cx="24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C6DC80F-AC1A-44DE-ACB8-D88088817D3E}"/>
                    </a:ext>
                  </a:extLst>
                </p14:cNvPr>
                <p14:cNvContentPartPr/>
                <p14:nvPr/>
              </p14:nvContentPartPr>
              <p14:xfrm>
                <a:off x="9339437" y="593227"/>
                <a:ext cx="175680" cy="90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C6DC80F-AC1A-44DE-ACB8-D88088817D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35117" y="588907"/>
                  <a:ext cx="184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60B5FBE-EF9B-48CD-B43A-4FD36E9CD562}"/>
                    </a:ext>
                  </a:extLst>
                </p14:cNvPr>
                <p14:cNvContentPartPr/>
                <p14:nvPr/>
              </p14:nvContentPartPr>
              <p14:xfrm>
                <a:off x="9494597" y="686827"/>
                <a:ext cx="33120" cy="57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60B5FBE-EF9B-48CD-B43A-4FD36E9CD5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90277" y="682507"/>
                  <a:ext cx="41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3055D06-5B83-4B1C-BD34-BECA4DF8431E}"/>
                    </a:ext>
                  </a:extLst>
                </p14:cNvPr>
                <p14:cNvContentPartPr/>
                <p14:nvPr/>
              </p14:nvContentPartPr>
              <p14:xfrm>
                <a:off x="9535637" y="695827"/>
                <a:ext cx="58680" cy="51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3055D06-5B83-4B1C-BD34-BECA4DF843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31317" y="691507"/>
                  <a:ext cx="67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3C5DD18-03C7-4EF2-8D75-C31E245659C7}"/>
                    </a:ext>
                  </a:extLst>
                </p14:cNvPr>
                <p14:cNvContentPartPr/>
                <p14:nvPr/>
              </p14:nvContentPartPr>
              <p14:xfrm>
                <a:off x="9598997" y="650467"/>
                <a:ext cx="222840" cy="98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3C5DD18-03C7-4EF2-8D75-C31E245659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94677" y="646147"/>
                  <a:ext cx="231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895A845-C43C-4D72-91B3-C6928AD1537C}"/>
                    </a:ext>
                  </a:extLst>
                </p14:cNvPr>
                <p14:cNvContentPartPr/>
                <p14:nvPr/>
              </p14:nvContentPartPr>
              <p14:xfrm>
                <a:off x="9837677" y="612667"/>
                <a:ext cx="64440" cy="114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895A845-C43C-4D72-91B3-C6928AD153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33357" y="608347"/>
                  <a:ext cx="7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152D0EE-23C4-4895-89F4-A5062C92F8F0}"/>
                    </a:ext>
                  </a:extLst>
                </p14:cNvPr>
                <p14:cNvContentPartPr/>
                <p14:nvPr/>
              </p14:nvContentPartPr>
              <p14:xfrm>
                <a:off x="9892037" y="597187"/>
                <a:ext cx="165600" cy="136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152D0EE-23C4-4895-89F4-A5062C92F8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87717" y="592867"/>
                  <a:ext cx="174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A52B5F4-0052-4DAB-8D62-08432ED96A20}"/>
                    </a:ext>
                  </a:extLst>
                </p14:cNvPr>
                <p14:cNvContentPartPr/>
                <p14:nvPr/>
              </p14:nvContentPartPr>
              <p14:xfrm>
                <a:off x="10076717" y="612667"/>
                <a:ext cx="1080" cy="17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A52B5F4-0052-4DAB-8D62-08432ED96A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72397" y="608347"/>
                  <a:ext cx="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3826957-2CB5-4DCB-BEDB-0BC6018E8561}"/>
                    </a:ext>
                  </a:extLst>
                </p14:cNvPr>
                <p14:cNvContentPartPr/>
                <p14:nvPr/>
              </p14:nvContentPartPr>
              <p14:xfrm>
                <a:off x="10086077" y="683587"/>
                <a:ext cx="126720" cy="34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3826957-2CB5-4DCB-BEDB-0BC6018E856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1757" y="679267"/>
                  <a:ext cx="13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5DA95E6-3787-4041-8308-E03C9B8282D5}"/>
                    </a:ext>
                  </a:extLst>
                </p14:cNvPr>
                <p14:cNvContentPartPr/>
                <p14:nvPr/>
              </p14:nvContentPartPr>
              <p14:xfrm>
                <a:off x="10231517" y="662347"/>
                <a:ext cx="58680" cy="58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5DA95E6-3787-4041-8308-E03C9B8282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27197" y="658027"/>
                  <a:ext cx="67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01B4119-7D58-43F9-9325-125F27209A75}"/>
                    </a:ext>
                  </a:extLst>
                </p14:cNvPr>
                <p14:cNvContentPartPr/>
                <p14:nvPr/>
              </p14:nvContentPartPr>
              <p14:xfrm>
                <a:off x="10298477" y="656227"/>
                <a:ext cx="79560" cy="78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01B4119-7D58-43F9-9325-125F27209A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94157" y="651907"/>
                  <a:ext cx="8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983BA2E-51C7-40C6-8195-2B6CD17DD14D}"/>
                    </a:ext>
                  </a:extLst>
                </p14:cNvPr>
                <p14:cNvContentPartPr/>
                <p14:nvPr/>
              </p14:nvContentPartPr>
              <p14:xfrm>
                <a:off x="10371917" y="665947"/>
                <a:ext cx="86400" cy="49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983BA2E-51C7-40C6-8195-2B6CD17DD1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67597" y="661627"/>
                  <a:ext cx="95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8FF5CFC-D1EE-4A4C-830F-4C19A995611B}"/>
                    </a:ext>
                  </a:extLst>
                </p14:cNvPr>
                <p14:cNvContentPartPr/>
                <p14:nvPr/>
              </p14:nvContentPartPr>
              <p14:xfrm>
                <a:off x="10457597" y="609067"/>
                <a:ext cx="249120" cy="105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8FF5CFC-D1EE-4A4C-830F-4C19A99561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53277" y="604747"/>
                  <a:ext cx="257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E8C8ADE-3F48-4694-BAF5-F054E5805315}"/>
                    </a:ext>
                  </a:extLst>
                </p14:cNvPr>
                <p14:cNvContentPartPr/>
                <p14:nvPr/>
              </p14:nvContentPartPr>
              <p14:xfrm>
                <a:off x="10821557" y="667027"/>
                <a:ext cx="194760" cy="44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E8C8ADE-3F48-4694-BAF5-F054E58053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17237" y="662707"/>
                  <a:ext cx="203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7BE9974-2BF7-4433-AC3F-65486DEC3835}"/>
                    </a:ext>
                  </a:extLst>
                </p14:cNvPr>
                <p14:cNvContentPartPr/>
                <p14:nvPr/>
              </p14:nvContentPartPr>
              <p14:xfrm>
                <a:off x="11009837" y="632107"/>
                <a:ext cx="187200" cy="85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7BE9974-2BF7-4433-AC3F-65486DEC38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05517" y="627787"/>
                  <a:ext cx="195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C291638-D696-4DF2-81F6-F58EAFC1B8D8}"/>
                    </a:ext>
                  </a:extLst>
                </p14:cNvPr>
                <p14:cNvContentPartPr/>
                <p14:nvPr/>
              </p14:nvContentPartPr>
              <p14:xfrm>
                <a:off x="11300717" y="625267"/>
                <a:ext cx="106920" cy="99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C291638-D696-4DF2-81F6-F58EAFC1B8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96397" y="620947"/>
                  <a:ext cx="115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0F35A8E-CADD-4010-BCB7-A6116A198715}"/>
                    </a:ext>
                  </a:extLst>
                </p14:cNvPr>
                <p14:cNvContentPartPr/>
                <p14:nvPr/>
              </p14:nvContentPartPr>
              <p14:xfrm>
                <a:off x="11422757" y="661627"/>
                <a:ext cx="83160" cy="56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0F35A8E-CADD-4010-BCB7-A6116A1987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18437" y="657307"/>
                  <a:ext cx="91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CDD21FD-97A5-4969-B8AE-5CE0C26FE6F6}"/>
                    </a:ext>
                  </a:extLst>
                </p14:cNvPr>
                <p14:cNvContentPartPr/>
                <p14:nvPr/>
              </p14:nvContentPartPr>
              <p14:xfrm>
                <a:off x="11505197" y="660187"/>
                <a:ext cx="57960" cy="57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CDD21FD-97A5-4969-B8AE-5CE0C26FE6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00877" y="655867"/>
                  <a:ext cx="66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EADDCA3-81DC-4456-A671-0A801EA008D9}"/>
                    </a:ext>
                  </a:extLst>
                </p14:cNvPr>
                <p14:cNvContentPartPr/>
                <p14:nvPr/>
              </p14:nvContentPartPr>
              <p14:xfrm>
                <a:off x="11605637" y="626347"/>
                <a:ext cx="83160" cy="91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EADDCA3-81DC-4456-A671-0A801EA008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01317" y="622027"/>
                  <a:ext cx="91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A398D77-888F-403E-B6F3-2DD96AA37C5C}"/>
                    </a:ext>
                  </a:extLst>
                </p14:cNvPr>
                <p14:cNvContentPartPr/>
                <p14:nvPr/>
              </p14:nvContentPartPr>
              <p14:xfrm>
                <a:off x="11705357" y="620587"/>
                <a:ext cx="49680" cy="1022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A398D77-888F-403E-B6F3-2DD96AA37C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701037" y="616267"/>
                  <a:ext cx="5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7772B63-F00D-4682-B641-B758A235E1BD}"/>
                    </a:ext>
                  </a:extLst>
                </p14:cNvPr>
                <p14:cNvContentPartPr/>
                <p14:nvPr/>
              </p14:nvContentPartPr>
              <p14:xfrm>
                <a:off x="11745317" y="662707"/>
                <a:ext cx="60480" cy="43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7772B63-F00D-4682-B641-B758A235E1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740997" y="658387"/>
                  <a:ext cx="69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1E449F5-3E11-441E-8D75-E06E9DFDCA73}"/>
                    </a:ext>
                  </a:extLst>
                </p14:cNvPr>
                <p14:cNvContentPartPr/>
                <p14:nvPr/>
              </p14:nvContentPartPr>
              <p14:xfrm>
                <a:off x="11814797" y="640027"/>
                <a:ext cx="102960" cy="76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1E449F5-3E11-441E-8D75-E06E9DFDCA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10477" y="635707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F02AC2A-8A34-463B-B013-F8AB31674EA0}"/>
                    </a:ext>
                  </a:extLst>
                </p14:cNvPr>
                <p14:cNvContentPartPr/>
                <p14:nvPr/>
              </p14:nvContentPartPr>
              <p14:xfrm>
                <a:off x="11987957" y="641827"/>
                <a:ext cx="13680" cy="72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F02AC2A-8A34-463B-B013-F8AB31674E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983637" y="637507"/>
                  <a:ext cx="22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22095D1-EB91-4D23-A627-C90ECBEE2D20}"/>
                    </a:ext>
                  </a:extLst>
                </p14:cNvPr>
                <p14:cNvContentPartPr/>
                <p14:nvPr/>
              </p14:nvContentPartPr>
              <p14:xfrm>
                <a:off x="11944757" y="635347"/>
                <a:ext cx="84240" cy="25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22095D1-EB91-4D23-A627-C90ECBEE2D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940437" y="631027"/>
                  <a:ext cx="9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F1FED2A-DE04-4752-A851-F961E50206AC}"/>
                    </a:ext>
                  </a:extLst>
                </p14:cNvPr>
                <p14:cNvContentPartPr/>
                <p14:nvPr/>
              </p14:nvContentPartPr>
              <p14:xfrm>
                <a:off x="7878917" y="994627"/>
                <a:ext cx="70920" cy="103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F1FED2A-DE04-4752-A851-F961E50206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74597" y="990307"/>
                  <a:ext cx="79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4CA06C3-152B-4B28-85A4-2C4D74200AE1}"/>
                    </a:ext>
                  </a:extLst>
                </p14:cNvPr>
                <p14:cNvContentPartPr/>
                <p14:nvPr/>
              </p14:nvContentPartPr>
              <p14:xfrm>
                <a:off x="7991597" y="1023427"/>
                <a:ext cx="164520" cy="45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4CA06C3-152B-4B28-85A4-2C4D74200A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87277" y="1019107"/>
                  <a:ext cx="173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0A44693-13A4-4CC2-911B-5252D4C2FEE3}"/>
                    </a:ext>
                  </a:extLst>
                </p14:cNvPr>
                <p14:cNvContentPartPr/>
                <p14:nvPr/>
              </p14:nvContentPartPr>
              <p14:xfrm>
                <a:off x="8160797" y="973027"/>
                <a:ext cx="29880" cy="6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0A44693-13A4-4CC2-911B-5252D4C2FEE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56477" y="968707"/>
                  <a:ext cx="38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165D8F7-44DE-437F-8D23-15001A81CE9A}"/>
                    </a:ext>
                  </a:extLst>
                </p14:cNvPr>
                <p14:cNvContentPartPr/>
                <p14:nvPr/>
              </p14:nvContentPartPr>
              <p14:xfrm>
                <a:off x="8218757" y="967627"/>
                <a:ext cx="163800" cy="72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165D8F7-44DE-437F-8D23-15001A81CE9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14437" y="963307"/>
                  <a:ext cx="172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1EC3695-3054-40CB-ABD6-F210E50AE1F5}"/>
                    </a:ext>
                  </a:extLst>
                </p14:cNvPr>
                <p14:cNvContentPartPr/>
                <p14:nvPr/>
              </p14:nvContentPartPr>
              <p14:xfrm>
                <a:off x="8528717" y="994267"/>
                <a:ext cx="140760" cy="80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1EC3695-3054-40CB-ABD6-F210E50AE1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4397" y="989947"/>
                  <a:ext cx="149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74C5828-15CC-4ECF-8860-38CA0371044B}"/>
                    </a:ext>
                  </a:extLst>
                </p14:cNvPr>
                <p14:cNvContentPartPr/>
                <p14:nvPr/>
              </p14:nvContentPartPr>
              <p14:xfrm>
                <a:off x="8721677" y="999667"/>
                <a:ext cx="289080" cy="26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74C5828-15CC-4ECF-8860-38CA037104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17357" y="995347"/>
                  <a:ext cx="29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32D8AFA-4BC0-4FD4-A30F-4AFD054CFD06}"/>
                    </a:ext>
                  </a:extLst>
                </p14:cNvPr>
                <p14:cNvContentPartPr/>
                <p14:nvPr/>
              </p14:nvContentPartPr>
              <p14:xfrm>
                <a:off x="9124157" y="942067"/>
                <a:ext cx="240480" cy="89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32D8AFA-4BC0-4FD4-A30F-4AFD054CFD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19837" y="937747"/>
                  <a:ext cx="249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5170E0F-CFCC-4FA5-9A4D-4B371588C6BD}"/>
                    </a:ext>
                  </a:extLst>
                </p14:cNvPr>
                <p14:cNvContentPartPr/>
                <p14:nvPr/>
              </p14:nvContentPartPr>
              <p14:xfrm>
                <a:off x="9390557" y="955387"/>
                <a:ext cx="58680" cy="66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5170E0F-CFCC-4FA5-9A4D-4B371588C6B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86237" y="951067"/>
                  <a:ext cx="67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30A6C87-5F96-47C3-82F4-C70E78D89300}"/>
                    </a:ext>
                  </a:extLst>
                </p14:cNvPr>
                <p14:cNvContentPartPr/>
                <p14:nvPr/>
              </p14:nvContentPartPr>
              <p14:xfrm>
                <a:off x="9459677" y="906787"/>
                <a:ext cx="101880" cy="113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30A6C87-5F96-47C3-82F4-C70E78D893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55357" y="902467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F212FF4-0B6B-4470-8EBA-EAAA15D53431}"/>
                    </a:ext>
                  </a:extLst>
                </p14:cNvPr>
                <p14:cNvContentPartPr/>
                <p14:nvPr/>
              </p14:nvContentPartPr>
              <p14:xfrm>
                <a:off x="9510797" y="947107"/>
                <a:ext cx="205560" cy="85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F212FF4-0B6B-4470-8EBA-EAAA15D534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06477" y="942787"/>
                  <a:ext cx="21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C5E63C7-9D73-4EDA-8420-B84136B06981}"/>
                    </a:ext>
                  </a:extLst>
                </p14:cNvPr>
                <p14:cNvContentPartPr/>
                <p14:nvPr/>
              </p14:nvContentPartPr>
              <p14:xfrm>
                <a:off x="9665957" y="902107"/>
                <a:ext cx="101160" cy="212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C5E63C7-9D73-4EDA-8420-B84136B069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61637" y="897787"/>
                  <a:ext cx="109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2952309-A3BC-4DBB-9C0C-724282FF3501}"/>
                    </a:ext>
                  </a:extLst>
                </p14:cNvPr>
                <p14:cNvContentPartPr/>
                <p14:nvPr/>
              </p14:nvContentPartPr>
              <p14:xfrm>
                <a:off x="9651917" y="929467"/>
                <a:ext cx="10440" cy="70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2952309-A3BC-4DBB-9C0C-724282FF35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47597" y="925147"/>
                  <a:ext cx="19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29B0B38-5AB9-4E8D-877F-569C896E06F4}"/>
                    </a:ext>
                  </a:extLst>
                </p14:cNvPr>
                <p14:cNvContentPartPr/>
                <p14:nvPr/>
              </p14:nvContentPartPr>
              <p14:xfrm>
                <a:off x="9802757" y="855307"/>
                <a:ext cx="365400" cy="136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29B0B38-5AB9-4E8D-877F-569C896E06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98437" y="850987"/>
                  <a:ext cx="374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4ED7052-DAA3-4FC7-B837-13E364A051D6}"/>
                    </a:ext>
                  </a:extLst>
                </p14:cNvPr>
                <p14:cNvContentPartPr/>
                <p14:nvPr/>
              </p14:nvContentPartPr>
              <p14:xfrm>
                <a:off x="10104437" y="850627"/>
                <a:ext cx="1080" cy="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4ED7052-DAA3-4FC7-B837-13E364A051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00117" y="84630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3BF3C42-558B-44CD-A5C3-6D9968D11DCC}"/>
                    </a:ext>
                  </a:extLst>
                </p14:cNvPr>
                <p14:cNvContentPartPr/>
                <p14:nvPr/>
              </p14:nvContentPartPr>
              <p14:xfrm>
                <a:off x="10254917" y="870067"/>
                <a:ext cx="78840" cy="93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3BF3C42-558B-44CD-A5C3-6D9968D11D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50597" y="865747"/>
                  <a:ext cx="8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0283DBE-091D-461C-8336-7C3DE333A169}"/>
                    </a:ext>
                  </a:extLst>
                </p14:cNvPr>
                <p14:cNvContentPartPr/>
                <p14:nvPr/>
              </p14:nvContentPartPr>
              <p14:xfrm>
                <a:off x="10327997" y="863947"/>
                <a:ext cx="89640" cy="102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0283DBE-091D-461C-8336-7C3DE333A16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23677" y="859627"/>
                  <a:ext cx="98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9616E86-99FE-464F-8066-9657592B965D}"/>
                    </a:ext>
                  </a:extLst>
                </p14:cNvPr>
                <p14:cNvContentPartPr/>
                <p14:nvPr/>
              </p14:nvContentPartPr>
              <p14:xfrm>
                <a:off x="10394237" y="919387"/>
                <a:ext cx="139680" cy="35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9616E86-99FE-464F-8066-9657592B96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89917" y="915067"/>
                  <a:ext cx="148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E2138DE-59AF-4ABA-B169-799E64E0B5B4}"/>
                    </a:ext>
                  </a:extLst>
                </p14:cNvPr>
                <p14:cNvContentPartPr/>
                <p14:nvPr/>
              </p14:nvContentPartPr>
              <p14:xfrm>
                <a:off x="10562357" y="890227"/>
                <a:ext cx="127080" cy="74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E2138DE-59AF-4ABA-B169-799E64E0B5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58037" y="885907"/>
                  <a:ext cx="135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C8D764E-BCF9-421B-9A1C-AFB57D84EEA8}"/>
                    </a:ext>
                  </a:extLst>
                </p14:cNvPr>
                <p14:cNvContentPartPr/>
                <p14:nvPr/>
              </p14:nvContentPartPr>
              <p14:xfrm>
                <a:off x="10752437" y="931267"/>
                <a:ext cx="97560" cy="115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C8D764E-BCF9-421B-9A1C-AFB57D84EE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48117" y="926947"/>
                  <a:ext cx="106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C680F0-7181-4891-B181-025BE3135100}"/>
                    </a:ext>
                  </a:extLst>
                </p14:cNvPr>
                <p14:cNvContentPartPr/>
                <p14:nvPr/>
              </p14:nvContentPartPr>
              <p14:xfrm>
                <a:off x="10912277" y="943867"/>
                <a:ext cx="132120" cy="36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C680F0-7181-4891-B181-025BE31351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07957" y="939547"/>
                  <a:ext cx="140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5BB2ED-973A-471B-88F4-EEA8C4A73AB5}"/>
                    </a:ext>
                  </a:extLst>
                </p14:cNvPr>
                <p14:cNvContentPartPr/>
                <p14:nvPr/>
              </p14:nvContentPartPr>
              <p14:xfrm>
                <a:off x="11071037" y="884827"/>
                <a:ext cx="156240" cy="93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5BB2ED-973A-471B-88F4-EEA8C4A73A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6717" y="880507"/>
                  <a:ext cx="164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45F6573-FECF-45E6-B919-EF95E5256C74}"/>
                    </a:ext>
                  </a:extLst>
                </p14:cNvPr>
                <p14:cNvContentPartPr/>
                <p14:nvPr/>
              </p14:nvContentPartPr>
              <p14:xfrm>
                <a:off x="11319797" y="920107"/>
                <a:ext cx="288720" cy="52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45F6573-FECF-45E6-B919-EF95E5256C7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15477" y="915787"/>
                  <a:ext cx="297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D84038D-4B37-49DB-A423-662DAC697E04}"/>
                    </a:ext>
                  </a:extLst>
                </p14:cNvPr>
                <p14:cNvContentPartPr/>
                <p14:nvPr/>
              </p14:nvContentPartPr>
              <p14:xfrm>
                <a:off x="11604557" y="916867"/>
                <a:ext cx="90360" cy="66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D84038D-4B37-49DB-A423-662DAC697E0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600237" y="912547"/>
                  <a:ext cx="99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016FC60-719A-4CE1-AD8A-9E0A880CC45E}"/>
                    </a:ext>
                  </a:extLst>
                </p14:cNvPr>
                <p14:cNvContentPartPr/>
                <p14:nvPr/>
              </p14:nvContentPartPr>
              <p14:xfrm>
                <a:off x="7878557" y="1228267"/>
                <a:ext cx="160200" cy="76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016FC60-719A-4CE1-AD8A-9E0A880CC4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74237" y="1223947"/>
                  <a:ext cx="168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B78A1EC-E2F5-42D2-92E4-C43F6373F32B}"/>
                    </a:ext>
                  </a:extLst>
                </p14:cNvPr>
                <p14:cNvContentPartPr/>
                <p14:nvPr/>
              </p14:nvContentPartPr>
              <p14:xfrm>
                <a:off x="8042717" y="1209187"/>
                <a:ext cx="14400" cy="24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B78A1EC-E2F5-42D2-92E4-C43F6373F32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38397" y="1204867"/>
                  <a:ext cx="23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DA47347-3AC0-4251-AD50-2F49C92D8F76}"/>
                    </a:ext>
                  </a:extLst>
                </p14:cNvPr>
                <p14:cNvContentPartPr/>
                <p14:nvPr/>
              </p14:nvContentPartPr>
              <p14:xfrm>
                <a:off x="8095637" y="1166707"/>
                <a:ext cx="161640" cy="129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DA47347-3AC0-4251-AD50-2F49C92D8F7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91317" y="1162387"/>
                  <a:ext cx="170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A8E0CC3-D59F-4792-8818-59583EC6965C}"/>
                    </a:ext>
                  </a:extLst>
                </p14:cNvPr>
                <p14:cNvContentPartPr/>
                <p14:nvPr/>
              </p14:nvContentPartPr>
              <p14:xfrm>
                <a:off x="8279957" y="1138267"/>
                <a:ext cx="109800" cy="165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A8E0CC3-D59F-4792-8818-59583EC696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75637" y="1133947"/>
                  <a:ext cx="118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89D2B42-2433-4198-89ED-B533000027C0}"/>
                    </a:ext>
                  </a:extLst>
                </p14:cNvPr>
                <p14:cNvContentPartPr/>
                <p14:nvPr/>
              </p14:nvContentPartPr>
              <p14:xfrm>
                <a:off x="7773797" y="1331227"/>
                <a:ext cx="564480" cy="45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89D2B42-2433-4198-89ED-B533000027C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69477" y="1326907"/>
                  <a:ext cx="57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27145A5-B8B7-4A6A-957E-0A2657AD0D10}"/>
                    </a:ext>
                  </a:extLst>
                </p14:cNvPr>
                <p14:cNvContentPartPr/>
                <p14:nvPr/>
              </p14:nvContentPartPr>
              <p14:xfrm>
                <a:off x="8559317" y="1225027"/>
                <a:ext cx="297720" cy="6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27145A5-B8B7-4A6A-957E-0A2657AD0D1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54997" y="1220707"/>
                  <a:ext cx="306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5D7B5B9-3D0E-407C-8694-6D256E134F91}"/>
                    </a:ext>
                  </a:extLst>
                </p14:cNvPr>
                <p14:cNvContentPartPr/>
                <p14:nvPr/>
              </p14:nvContentPartPr>
              <p14:xfrm>
                <a:off x="8898437" y="1239067"/>
                <a:ext cx="107280" cy="4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5D7B5B9-3D0E-407C-8694-6D256E134F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94117" y="1234747"/>
                  <a:ext cx="115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E00ADCD-F4F0-41A9-B951-C78021C3F72B}"/>
                    </a:ext>
                  </a:extLst>
                </p14:cNvPr>
                <p14:cNvContentPartPr/>
                <p14:nvPr/>
              </p14:nvContentPartPr>
              <p14:xfrm>
                <a:off x="9044237" y="1153747"/>
                <a:ext cx="91800" cy="131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E00ADCD-F4F0-41A9-B951-C78021C3F7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39917" y="1149427"/>
                  <a:ext cx="10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9858968-4FE2-4FCD-A093-4FFB0868C73E}"/>
                    </a:ext>
                  </a:extLst>
                </p14:cNvPr>
                <p14:cNvContentPartPr/>
                <p14:nvPr/>
              </p14:nvContentPartPr>
              <p14:xfrm>
                <a:off x="9196157" y="1274707"/>
                <a:ext cx="360" cy="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9858968-4FE2-4FCD-A093-4FFB0868C7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91837" y="127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07D163-0CA0-43FA-B25D-A98826E3CC93}"/>
                    </a:ext>
                  </a:extLst>
                </p14:cNvPr>
                <p14:cNvContentPartPr/>
                <p14:nvPr/>
              </p14:nvContentPartPr>
              <p14:xfrm>
                <a:off x="9153677" y="1137907"/>
                <a:ext cx="92520" cy="140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07D163-0CA0-43FA-B25D-A98826E3CC9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49357" y="1133587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8DE8917-514B-42CB-9D39-9EB1521C62CC}"/>
                    </a:ext>
                  </a:extLst>
                </p14:cNvPr>
                <p14:cNvContentPartPr/>
                <p14:nvPr/>
              </p14:nvContentPartPr>
              <p14:xfrm>
                <a:off x="9276797" y="1201987"/>
                <a:ext cx="340200" cy="168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8DE8917-514B-42CB-9D39-9EB1521C62C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72477" y="1197667"/>
                  <a:ext cx="348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4BD725D-6375-4450-8556-FACEA17AD829}"/>
                    </a:ext>
                  </a:extLst>
                </p14:cNvPr>
                <p14:cNvContentPartPr/>
                <p14:nvPr/>
              </p14:nvContentPartPr>
              <p14:xfrm>
                <a:off x="9618797" y="1156267"/>
                <a:ext cx="9720" cy="19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4BD725D-6375-4450-8556-FACEA17AD82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14477" y="1151947"/>
                  <a:ext cx="1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6EBB39A-D690-4B67-A4F4-BD038BBEF57E}"/>
                    </a:ext>
                  </a:extLst>
                </p14:cNvPr>
                <p14:cNvContentPartPr/>
                <p14:nvPr/>
              </p14:nvContentPartPr>
              <p14:xfrm>
                <a:off x="9606917" y="1230067"/>
                <a:ext cx="138960" cy="194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6EBB39A-D690-4B67-A4F4-BD038BBEF5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02597" y="1225747"/>
                  <a:ext cx="147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E341E6E-87F5-4EEB-8021-8896F501E4A2}"/>
                    </a:ext>
                  </a:extLst>
                </p14:cNvPr>
                <p14:cNvContentPartPr/>
                <p14:nvPr/>
              </p14:nvContentPartPr>
              <p14:xfrm>
                <a:off x="9359597" y="1126747"/>
                <a:ext cx="87480" cy="38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E341E6E-87F5-4EEB-8021-8896F501E4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55277" y="1122427"/>
                  <a:ext cx="96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7036BF5-696F-4B2F-B4DC-1AE8AB44C237}"/>
                    </a:ext>
                  </a:extLst>
                </p14:cNvPr>
                <p14:cNvContentPartPr/>
                <p14:nvPr/>
              </p14:nvContentPartPr>
              <p14:xfrm>
                <a:off x="8695397" y="1310347"/>
                <a:ext cx="1105560" cy="43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7036BF5-696F-4B2F-B4DC-1AE8AB44C2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91077" y="1306027"/>
                  <a:ext cx="11142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8070875A-3AD7-4EFA-A277-DD470B0414E5}"/>
                  </a:ext>
                </a:extLst>
              </p14:cNvPr>
              <p14:cNvContentPartPr/>
              <p14:nvPr/>
            </p14:nvContentPartPr>
            <p14:xfrm>
              <a:off x="3188117" y="2162467"/>
              <a:ext cx="30240" cy="1605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8070875A-3AD7-4EFA-A277-DD470B0414E5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183797" y="2158147"/>
                <a:ext cx="38880" cy="1692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98" name="Objekt 197">
            <a:extLst>
              <a:ext uri="{FF2B5EF4-FFF2-40B4-BE49-F238E27FC236}">
                <a16:creationId xmlns:a16="http://schemas.microsoft.com/office/drawing/2014/main" id="{1AA6BE4F-0B80-4221-85C9-486594658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71438"/>
              </p:ext>
            </p:extLst>
          </p:nvPr>
        </p:nvGraphicFramePr>
        <p:xfrm>
          <a:off x="871544" y="307181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Formel" r:id="rId289" imgW="1536480" imgH="419040" progId="Equation.3">
                  <p:embed/>
                </p:oleObj>
              </mc:Choice>
              <mc:Fallback>
                <p:oleObj name="Formel" r:id="rId289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44" y="307181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" name="Grafik 198">
            <a:extLst>
              <a:ext uri="{FF2B5EF4-FFF2-40B4-BE49-F238E27FC236}">
                <a16:creationId xmlns:a16="http://schemas.microsoft.com/office/drawing/2014/main" id="{9B8A3358-A0AA-471B-8296-3BDE94B374D0}"/>
              </a:ext>
            </a:extLst>
      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695807" y="4349055"/>
            <a:ext cx="7639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6652E0-E0AB-4CA8-90F3-2A075ABB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" y="610628"/>
            <a:ext cx="2151529" cy="2510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145E40C-A0D0-4FDB-BB78-CE1F2D9A3858}"/>
              </a:ext>
            </a:extLst>
          </p:cNvPr>
          <p:cNvSpPr txBox="1"/>
          <p:nvPr/>
        </p:nvSpPr>
        <p:spPr>
          <a:xfrm>
            <a:off x="209725" y="226503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Âufgabe</a:t>
            </a:r>
            <a:r>
              <a:rPr lang="de-DE" dirty="0"/>
              <a:t> 2 Blatt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0721C88-8B22-4060-9500-E4A93332CAC9}"/>
                  </a:ext>
                </a:extLst>
              </p14:cNvPr>
              <p14:cNvContentPartPr/>
              <p14:nvPr/>
            </p14:nvContentPartPr>
            <p14:xfrm>
              <a:off x="10333397" y="228907"/>
              <a:ext cx="740880" cy="259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0721C88-8B22-4060-9500-E4A93332C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9077" y="224587"/>
                <a:ext cx="749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8E3B6E3E-5F0B-4044-BD88-BEA593B97D33}"/>
                  </a:ext>
                </a:extLst>
              </p14:cNvPr>
              <p14:cNvContentPartPr/>
              <p14:nvPr/>
            </p14:nvContentPartPr>
            <p14:xfrm>
              <a:off x="361757" y="2231227"/>
              <a:ext cx="1008720" cy="128628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8E3B6E3E-5F0B-4044-BD88-BEA593B97D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437" y="2226907"/>
                <a:ext cx="1017360" cy="12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0E1D8EB0-AA5F-41CB-8427-403DDD7F35B3}"/>
                  </a:ext>
                </a:extLst>
              </p14:cNvPr>
              <p14:cNvContentPartPr/>
              <p14:nvPr/>
            </p14:nvContentPartPr>
            <p14:xfrm>
              <a:off x="1366517" y="2178667"/>
              <a:ext cx="66960" cy="122148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0E1D8EB0-AA5F-41CB-8427-403DDD7F35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2197" y="2174347"/>
                <a:ext cx="75600" cy="12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3EE3594D-CEA5-42B4-9B08-4AD47AC249C7}"/>
              </a:ext>
            </a:extLst>
          </p:cNvPr>
          <p:cNvGrpSpPr/>
          <p:nvPr/>
        </p:nvGrpSpPr>
        <p:grpSpPr>
          <a:xfrm>
            <a:off x="1335917" y="2115667"/>
            <a:ext cx="2613960" cy="1416960"/>
            <a:chOff x="1335917" y="2115667"/>
            <a:chExt cx="2613960" cy="14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4547C2C-7AA8-4C2D-8E73-87F0E765C8D2}"/>
                    </a:ext>
                  </a:extLst>
                </p14:cNvPr>
                <p14:cNvContentPartPr/>
                <p14:nvPr/>
              </p14:nvContentPartPr>
              <p14:xfrm>
                <a:off x="1360037" y="2182267"/>
                <a:ext cx="39960" cy="13503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4547C2C-7AA8-4C2D-8E73-87F0E765C8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55717" y="2177947"/>
                  <a:ext cx="48600" cy="13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299EF87-B8FF-4655-B51F-FE8DC0AFBBEE}"/>
                    </a:ext>
                  </a:extLst>
                </p14:cNvPr>
                <p14:cNvContentPartPr/>
                <p14:nvPr/>
              </p14:nvContentPartPr>
              <p14:xfrm>
                <a:off x="1386677" y="3403027"/>
                <a:ext cx="2563200" cy="1087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299EF87-B8FF-4655-B51F-FE8DC0AFBB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82357" y="3398707"/>
                  <a:ext cx="2571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B0A41D5C-25AF-4CB0-80CC-DEB67758AFF0}"/>
                    </a:ext>
                  </a:extLst>
                </p14:cNvPr>
                <p14:cNvContentPartPr/>
                <p14:nvPr/>
              </p14:nvContentPartPr>
              <p14:xfrm>
                <a:off x="1335917" y="2115667"/>
                <a:ext cx="2579760" cy="12956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B0A41D5C-25AF-4CB0-80CC-DEB67758AF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31597" y="2111347"/>
                  <a:ext cx="2588400" cy="13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306A536E-7444-403F-9A27-790032479CBF}"/>
                  </a:ext>
                </a:extLst>
              </p14:cNvPr>
              <p14:cNvContentPartPr/>
              <p14:nvPr/>
            </p14:nvContentPartPr>
            <p14:xfrm>
              <a:off x="5575637" y="2015947"/>
              <a:ext cx="86760" cy="17244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306A536E-7444-403F-9A27-790032479C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71317" y="2011627"/>
                <a:ext cx="95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6BD6DA5-ED56-4A3B-8BDE-3422A51191F9}"/>
                  </a:ext>
                </a:extLst>
              </p14:cNvPr>
              <p14:cNvContentPartPr/>
              <p14:nvPr/>
            </p14:nvContentPartPr>
            <p14:xfrm>
              <a:off x="5669597" y="1894987"/>
              <a:ext cx="167760" cy="1119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6BD6DA5-ED56-4A3B-8BDE-3422A51191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65277" y="1890667"/>
                <a:ext cx="176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0E8D5569-9950-4F77-8692-6CDBF509AF26}"/>
                  </a:ext>
                </a:extLst>
              </p14:cNvPr>
              <p14:cNvContentPartPr/>
              <p14:nvPr/>
            </p14:nvContentPartPr>
            <p14:xfrm>
              <a:off x="7246397" y="1946107"/>
              <a:ext cx="90360" cy="17676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0E8D5569-9950-4F77-8692-6CDBF509AF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2077" y="1941787"/>
                <a:ext cx="99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8CBEF484-9EAD-4E97-8E8C-8290A02B7D02}"/>
                  </a:ext>
                </a:extLst>
              </p14:cNvPr>
              <p14:cNvContentPartPr/>
              <p14:nvPr/>
            </p14:nvContentPartPr>
            <p14:xfrm>
              <a:off x="7364477" y="1807147"/>
              <a:ext cx="127440" cy="11952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8CBEF484-9EAD-4E97-8E8C-8290A02B7D0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60157" y="1802827"/>
                <a:ext cx="13608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0" name="Gruppieren 599">
            <a:extLst>
              <a:ext uri="{FF2B5EF4-FFF2-40B4-BE49-F238E27FC236}">
                <a16:creationId xmlns:a16="http://schemas.microsoft.com/office/drawing/2014/main" id="{E7E09029-C920-4B58-AF0A-657D7BEE71F7}"/>
              </a:ext>
            </a:extLst>
          </p:cNvPr>
          <p:cNvGrpSpPr/>
          <p:nvPr/>
        </p:nvGrpSpPr>
        <p:grpSpPr>
          <a:xfrm>
            <a:off x="4475477" y="2006227"/>
            <a:ext cx="898560" cy="332280"/>
            <a:chOff x="4475477" y="2006227"/>
            <a:chExt cx="8985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9212BD3-84FC-4458-A1C1-118B825B74D1}"/>
                    </a:ext>
                  </a:extLst>
                </p14:cNvPr>
                <p14:cNvContentPartPr/>
                <p14:nvPr/>
              </p14:nvContentPartPr>
              <p14:xfrm>
                <a:off x="4942757" y="2151307"/>
                <a:ext cx="115200" cy="1872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9212BD3-84FC-4458-A1C1-118B825B74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38437" y="2146987"/>
                  <a:ext cx="123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4B0E873-6E12-4EB4-BDD8-1420218E2444}"/>
                    </a:ext>
                  </a:extLst>
                </p14:cNvPr>
                <p14:cNvContentPartPr/>
                <p14:nvPr/>
              </p14:nvContentPartPr>
              <p14:xfrm>
                <a:off x="5076677" y="2006227"/>
                <a:ext cx="104400" cy="939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4B0E873-6E12-4EB4-BDD8-1420218E24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72357" y="2001907"/>
                  <a:ext cx="113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590DBF98-6DE1-4A44-A601-54DB7853BF92}"/>
                    </a:ext>
                  </a:extLst>
                </p14:cNvPr>
                <p14:cNvContentPartPr/>
                <p14:nvPr/>
              </p14:nvContentPartPr>
              <p14:xfrm>
                <a:off x="4475477" y="2181187"/>
                <a:ext cx="163800" cy="828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590DBF98-6DE1-4A44-A601-54DB7853BF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71157" y="2176867"/>
                  <a:ext cx="17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76ED6AD-13D3-4FCF-BA83-DFC5E56CEF9F}"/>
                    </a:ext>
                  </a:extLst>
                </p14:cNvPr>
                <p14:cNvContentPartPr/>
                <p14:nvPr/>
              </p14:nvContentPartPr>
              <p14:xfrm>
                <a:off x="4595357" y="2032867"/>
                <a:ext cx="128160" cy="1076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76ED6AD-13D3-4FCF-BA83-DFC5E56CEF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1037" y="2028547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092F3C9-3496-4D88-8B8C-E871363E383C}"/>
                    </a:ext>
                  </a:extLst>
                </p14:cNvPr>
                <p14:cNvContentPartPr/>
                <p14:nvPr/>
              </p14:nvContentPartPr>
              <p14:xfrm>
                <a:off x="4715237" y="2195947"/>
                <a:ext cx="82440" cy="100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092F3C9-3496-4D88-8B8C-E871363E38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0917" y="2191627"/>
                  <a:ext cx="91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0F141423-CF3B-4088-B74A-3C6380F9F48F}"/>
                    </a:ext>
                  </a:extLst>
                </p14:cNvPr>
                <p14:cNvContentPartPr/>
                <p14:nvPr/>
              </p14:nvContentPartPr>
              <p14:xfrm>
                <a:off x="4684997" y="2230507"/>
                <a:ext cx="120600" cy="136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0F141423-CF3B-4088-B74A-3C6380F9F4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80677" y="2226187"/>
                  <a:ext cx="129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0A9ABC3-3DE9-4202-8295-3FB6E6209738}"/>
                    </a:ext>
                  </a:extLst>
                </p14:cNvPr>
                <p14:cNvContentPartPr/>
                <p14:nvPr/>
              </p14:nvContentPartPr>
              <p14:xfrm>
                <a:off x="5284037" y="2132947"/>
                <a:ext cx="6480" cy="817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0A9ABC3-3DE9-4202-8295-3FB6E62097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79717" y="2128627"/>
                  <a:ext cx="15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70F364B9-3E33-4F6B-BFA6-756DD6DE8E32}"/>
                    </a:ext>
                  </a:extLst>
                </p14:cNvPr>
                <p14:cNvContentPartPr/>
                <p14:nvPr/>
              </p14:nvContentPartPr>
              <p14:xfrm>
                <a:off x="5229317" y="2154547"/>
                <a:ext cx="144720" cy="32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70F364B9-3E33-4F6B-BFA6-756DD6DE8E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24997" y="2150227"/>
                  <a:ext cx="153360" cy="1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36ACEFB5-4C79-4A98-AE2D-4008B3A7A6F1}"/>
              </a:ext>
            </a:extLst>
          </p:cNvPr>
          <p:cNvGrpSpPr/>
          <p:nvPr/>
        </p:nvGrpSpPr>
        <p:grpSpPr>
          <a:xfrm>
            <a:off x="6200597" y="1873027"/>
            <a:ext cx="860400" cy="375840"/>
            <a:chOff x="6200597" y="1873027"/>
            <a:chExt cx="8604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1D6C0E4-C9AE-4C16-8E91-C9362797FC1E}"/>
                    </a:ext>
                  </a:extLst>
                </p14:cNvPr>
                <p14:cNvContentPartPr/>
                <p14:nvPr/>
              </p14:nvContentPartPr>
              <p14:xfrm>
                <a:off x="6200597" y="2086867"/>
                <a:ext cx="93600" cy="1620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1D6C0E4-C9AE-4C16-8E91-C9362797FC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96277" y="2082547"/>
                  <a:ext cx="10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AA1F8E5-2D22-484F-8ADD-CA4DAE820D56}"/>
                    </a:ext>
                  </a:extLst>
                </p14:cNvPr>
                <p14:cNvContentPartPr/>
                <p14:nvPr/>
              </p14:nvContentPartPr>
              <p14:xfrm>
                <a:off x="6330557" y="1942147"/>
                <a:ext cx="109440" cy="1015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AA1F8E5-2D22-484F-8ADD-CA4DAE820D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26237" y="1937827"/>
                  <a:ext cx="11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5B9FE5E-C11A-41DE-B60F-510AACE6678F}"/>
                    </a:ext>
                  </a:extLst>
                </p14:cNvPr>
                <p14:cNvContentPartPr/>
                <p14:nvPr/>
              </p14:nvContentPartPr>
              <p14:xfrm>
                <a:off x="6710717" y="1973467"/>
                <a:ext cx="129240" cy="17316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5B9FE5E-C11A-41DE-B60F-510AACE6678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6037" y="1969147"/>
                  <a:ext cx="137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A56C3D3D-110D-4A27-9675-08A29DF5CE9F}"/>
                    </a:ext>
                  </a:extLst>
                </p14:cNvPr>
                <p14:cNvContentPartPr/>
                <p14:nvPr/>
              </p14:nvContentPartPr>
              <p14:xfrm>
                <a:off x="6817997" y="1873027"/>
                <a:ext cx="134640" cy="885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A56C3D3D-110D-4A27-9675-08A29DF5CE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13677" y="1868707"/>
                  <a:ext cx="143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382CD4B-F547-47AA-8041-6C603EDEA307}"/>
                    </a:ext>
                  </a:extLst>
                </p14:cNvPr>
                <p14:cNvContentPartPr/>
                <p14:nvPr/>
              </p14:nvContentPartPr>
              <p14:xfrm>
                <a:off x="6463397" y="2053027"/>
                <a:ext cx="84960" cy="165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382CD4B-F547-47AA-8041-6C603EDEA30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9077" y="2048707"/>
                  <a:ext cx="93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926CB896-96DC-4F2B-9279-AF2E0BDF0B0D}"/>
                    </a:ext>
                  </a:extLst>
                </p14:cNvPr>
                <p14:cNvContentPartPr/>
                <p14:nvPr/>
              </p14:nvContentPartPr>
              <p14:xfrm>
                <a:off x="6446117" y="2091547"/>
                <a:ext cx="72360" cy="72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926CB896-96DC-4F2B-9279-AF2E0BDF0B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41797" y="2087227"/>
                  <a:ext cx="81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7B8D23DF-C10B-422D-8572-B09160C8CE0A}"/>
                    </a:ext>
                  </a:extLst>
                </p14:cNvPr>
                <p14:cNvContentPartPr/>
                <p14:nvPr/>
              </p14:nvContentPartPr>
              <p14:xfrm>
                <a:off x="6997997" y="2043307"/>
                <a:ext cx="8640" cy="856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7B8D23DF-C10B-422D-8572-B09160C8CE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3677" y="2038987"/>
                  <a:ext cx="17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77F1227-7734-4E6E-A24D-44D0A3DF917C}"/>
                    </a:ext>
                  </a:extLst>
                </p14:cNvPr>
                <p14:cNvContentPartPr/>
                <p14:nvPr/>
              </p14:nvContentPartPr>
              <p14:xfrm>
                <a:off x="6951557" y="2068867"/>
                <a:ext cx="109440" cy="212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77F1227-7734-4E6E-A24D-44D0A3DF91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47237" y="2064547"/>
                  <a:ext cx="1180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8E79E43D-31B4-4EAD-B2EB-6CA501943798}"/>
                  </a:ext>
                </a:extLst>
              </p14:cNvPr>
              <p14:cNvContentPartPr/>
              <p14:nvPr/>
            </p14:nvContentPartPr>
            <p14:xfrm>
              <a:off x="7874597" y="2149507"/>
              <a:ext cx="360" cy="36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8E79E43D-31B4-4EAD-B2EB-6CA5019437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70277" y="2145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8543BFDF-6ECE-4F51-94A9-A30D615F294B}"/>
                  </a:ext>
                </a:extLst>
              </p14:cNvPr>
              <p14:cNvContentPartPr/>
              <p14:nvPr/>
            </p14:nvContentPartPr>
            <p14:xfrm>
              <a:off x="5361077" y="3767347"/>
              <a:ext cx="99000" cy="9648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8543BFDF-6ECE-4F51-94A9-A30D615F29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56757" y="3763027"/>
                <a:ext cx="107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A623E590-9E3B-4F94-88BB-7698CCC8A5D8}"/>
                  </a:ext>
                </a:extLst>
              </p14:cNvPr>
              <p14:cNvContentPartPr/>
              <p14:nvPr/>
            </p14:nvContentPartPr>
            <p14:xfrm>
              <a:off x="5935037" y="4369962"/>
              <a:ext cx="98640" cy="216360"/>
            </p14:xfrm>
          </p:contentPart>
        </mc:Choice>
        <mc:Fallback xmlns=""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A623E590-9E3B-4F94-88BB-7698CCC8A5D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30717" y="4365642"/>
                <a:ext cx="1072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F5AA1CA5-5995-4071-9EF3-2F49C773B587}"/>
                  </a:ext>
                </a:extLst>
              </p14:cNvPr>
              <p14:cNvContentPartPr/>
              <p14:nvPr/>
            </p14:nvContentPartPr>
            <p14:xfrm>
              <a:off x="6025757" y="4241082"/>
              <a:ext cx="124560" cy="10188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F5AA1CA5-5995-4071-9EF3-2F49C773B58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21437" y="4236762"/>
                <a:ext cx="133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F8C952E7-BFD9-4546-B7CA-CFF2459D7EDC}"/>
                  </a:ext>
                </a:extLst>
              </p14:cNvPr>
              <p14:cNvContentPartPr/>
              <p14:nvPr/>
            </p14:nvContentPartPr>
            <p14:xfrm>
              <a:off x="6187037" y="4303362"/>
              <a:ext cx="130680" cy="13068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F8C952E7-BFD9-4546-B7CA-CFF2459D7ED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2717" y="4299042"/>
                <a:ext cx="139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A2C8183B-97D8-4F31-889D-31669C26EF91}"/>
                  </a:ext>
                </a:extLst>
              </p14:cNvPr>
              <p14:cNvContentPartPr/>
              <p14:nvPr/>
            </p14:nvContentPartPr>
            <p14:xfrm>
              <a:off x="6399797" y="4227042"/>
              <a:ext cx="99360" cy="161280"/>
            </p14:xfrm>
          </p:contentPart>
        </mc:Choice>
        <mc:Fallback xmlns=""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A2C8183B-97D8-4F31-889D-31669C26EF9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95477" y="4222722"/>
                <a:ext cx="108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A9B3ACAC-1190-4626-BA09-65F4A4C072DF}"/>
                  </a:ext>
                </a:extLst>
              </p14:cNvPr>
              <p14:cNvContentPartPr/>
              <p14:nvPr/>
            </p14:nvContentPartPr>
            <p14:xfrm>
              <a:off x="6554597" y="4264842"/>
              <a:ext cx="114480" cy="23796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A9B3ACAC-1190-4626-BA09-65F4A4C072D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50277" y="4260522"/>
                <a:ext cx="123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DF5AB6BA-8CAE-4610-A1EE-45A5C08EA46F}"/>
                  </a:ext>
                </a:extLst>
              </p14:cNvPr>
              <p14:cNvContentPartPr/>
              <p14:nvPr/>
            </p14:nvContentPartPr>
            <p14:xfrm>
              <a:off x="6721637" y="4268082"/>
              <a:ext cx="112680" cy="18144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DF5AB6BA-8CAE-4610-A1EE-45A5C08EA4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17317" y="4263762"/>
                <a:ext cx="12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CDF1C719-AF1F-4C34-9CD6-CDE6E331A732}"/>
                  </a:ext>
                </a:extLst>
              </p14:cNvPr>
              <p14:cNvContentPartPr/>
              <p14:nvPr/>
            </p14:nvContentPartPr>
            <p14:xfrm>
              <a:off x="6980117" y="4238922"/>
              <a:ext cx="7200" cy="12672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CDF1C719-AF1F-4C34-9CD6-CDE6E331A73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75797" y="4234602"/>
                <a:ext cx="15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A960B040-29AD-46A8-9CDE-43FF2A1C6404}"/>
                  </a:ext>
                </a:extLst>
              </p14:cNvPr>
              <p14:cNvContentPartPr/>
              <p14:nvPr/>
            </p14:nvContentPartPr>
            <p14:xfrm>
              <a:off x="6934037" y="4286442"/>
              <a:ext cx="151560" cy="432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A960B040-29AD-46A8-9CDE-43FF2A1C64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929717" y="4282122"/>
                <a:ext cx="1602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C689E81C-928A-4438-B0BB-4A649A161CAE}"/>
                  </a:ext>
                </a:extLst>
              </p14:cNvPr>
              <p14:cNvContentPartPr/>
              <p14:nvPr/>
            </p14:nvContentPartPr>
            <p14:xfrm>
              <a:off x="7220597" y="4221642"/>
              <a:ext cx="146520" cy="18180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C689E81C-928A-4438-B0BB-4A649A161CA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16277" y="4217322"/>
                <a:ext cx="1551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9A59B1D2-C9F2-450D-8023-78787007EFEE}"/>
                  </a:ext>
                </a:extLst>
              </p14:cNvPr>
              <p14:cNvContentPartPr/>
              <p14:nvPr/>
            </p14:nvContentPartPr>
            <p14:xfrm>
              <a:off x="7428677" y="4103922"/>
              <a:ext cx="139680" cy="11304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9A59B1D2-C9F2-450D-8023-78787007EFE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24357" y="4099602"/>
                <a:ext cx="148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F8EDB815-AD68-48F2-B8EE-CCB68242870B}"/>
                  </a:ext>
                </a:extLst>
              </p14:cNvPr>
              <p14:cNvContentPartPr/>
              <p14:nvPr/>
            </p14:nvContentPartPr>
            <p14:xfrm>
              <a:off x="7724957" y="4219842"/>
              <a:ext cx="167760" cy="2124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F8EDB815-AD68-48F2-B8EE-CCB6824287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20637" y="4215522"/>
                <a:ext cx="176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5100D9CA-6D7A-4313-BE24-80A986C6B907}"/>
                  </a:ext>
                </a:extLst>
              </p14:cNvPr>
              <p14:cNvContentPartPr/>
              <p14:nvPr/>
            </p14:nvContentPartPr>
            <p14:xfrm>
              <a:off x="7739717" y="4258722"/>
              <a:ext cx="174960" cy="1008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5100D9CA-6D7A-4313-BE24-80A986C6B90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35397" y="4254402"/>
                <a:ext cx="1836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70C8F6FC-C6B1-4377-A383-10EFDDF9570E}"/>
                  </a:ext>
                </a:extLst>
              </p14:cNvPr>
              <p14:cNvContentPartPr/>
              <p14:nvPr/>
            </p14:nvContentPartPr>
            <p14:xfrm>
              <a:off x="8165237" y="4133082"/>
              <a:ext cx="133200" cy="23148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70C8F6FC-C6B1-4377-A383-10EFDDF9570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60917" y="4128762"/>
                <a:ext cx="141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F294D519-6C67-45C3-94AD-7000B99FAA16}"/>
                  </a:ext>
                </a:extLst>
              </p14:cNvPr>
              <p14:cNvContentPartPr/>
              <p14:nvPr/>
            </p14:nvContentPartPr>
            <p14:xfrm>
              <a:off x="8342717" y="3983682"/>
              <a:ext cx="136800" cy="113040"/>
            </p14:xfrm>
          </p:contentPart>
        </mc:Choice>
        <mc:Fallback xmlns=""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F294D519-6C67-45C3-94AD-7000B99FAA1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338397" y="3979362"/>
                <a:ext cx="145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8E9E96A8-1298-4B84-AA47-886E114FA8DB}"/>
                  </a:ext>
                </a:extLst>
              </p14:cNvPr>
              <p14:cNvContentPartPr/>
              <p14:nvPr/>
            </p14:nvContentPartPr>
            <p14:xfrm>
              <a:off x="8568077" y="4132722"/>
              <a:ext cx="7920" cy="10116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8E9E96A8-1298-4B84-AA47-886E114FA8D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563757" y="4128402"/>
                <a:ext cx="16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29313842-2C5A-4A72-8D22-4EDEBB2EED0E}"/>
                  </a:ext>
                </a:extLst>
              </p14:cNvPr>
              <p14:cNvContentPartPr/>
              <p14:nvPr/>
            </p14:nvContentPartPr>
            <p14:xfrm>
              <a:off x="8502197" y="4176642"/>
              <a:ext cx="153720" cy="1188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29313842-2C5A-4A72-8D22-4EDEBB2EED0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497877" y="4172322"/>
                <a:ext cx="1623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F5498A8D-4A55-4076-B3D7-99C17602B8B5}"/>
                  </a:ext>
                </a:extLst>
              </p14:cNvPr>
              <p14:cNvContentPartPr/>
              <p14:nvPr/>
            </p14:nvContentPartPr>
            <p14:xfrm>
              <a:off x="8711357" y="4110042"/>
              <a:ext cx="124200" cy="199080"/>
            </p14:xfrm>
          </p:contentPart>
        </mc:Choice>
        <mc:Fallback xmlns=""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F5498A8D-4A55-4076-B3D7-99C17602B8B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07037" y="4105722"/>
                <a:ext cx="132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E74996CA-E4DC-4F2E-8DE1-3F80B5C177D3}"/>
                  </a:ext>
                </a:extLst>
              </p14:cNvPr>
              <p14:cNvContentPartPr/>
              <p14:nvPr/>
            </p14:nvContentPartPr>
            <p14:xfrm>
              <a:off x="8894237" y="3962442"/>
              <a:ext cx="112680" cy="14544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E74996CA-E4DC-4F2E-8DE1-3F80B5C177D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889917" y="3958122"/>
                <a:ext cx="121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BE7CC6C4-E87D-462C-801C-C668C3F53523}"/>
                  </a:ext>
                </a:extLst>
              </p14:cNvPr>
              <p14:cNvContentPartPr/>
              <p14:nvPr/>
            </p14:nvContentPartPr>
            <p14:xfrm>
              <a:off x="9140837" y="4093122"/>
              <a:ext cx="12600" cy="12060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BE7CC6C4-E87D-462C-801C-C668C3F5352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36517" y="4088802"/>
                <a:ext cx="21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D4362DE1-EB41-4A51-8EDD-F73D22EEFC2E}"/>
                  </a:ext>
                </a:extLst>
              </p14:cNvPr>
              <p14:cNvContentPartPr/>
              <p14:nvPr/>
            </p14:nvContentPartPr>
            <p14:xfrm>
              <a:off x="9087557" y="4142802"/>
              <a:ext cx="208080" cy="1872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D4362DE1-EB41-4A51-8EDD-F73D22EEFC2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083237" y="4138482"/>
                <a:ext cx="216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DA7272F6-CBCA-4CAA-828E-73D097402182}"/>
                  </a:ext>
                </a:extLst>
              </p14:cNvPr>
              <p14:cNvContentPartPr/>
              <p14:nvPr/>
            </p14:nvContentPartPr>
            <p14:xfrm>
              <a:off x="9343157" y="4025082"/>
              <a:ext cx="129960" cy="16704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DA7272F6-CBCA-4CAA-828E-73D09740218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338837" y="4020762"/>
                <a:ext cx="1386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A1F65FAC-9404-448A-8A88-6603D826BF3B}"/>
                  </a:ext>
                </a:extLst>
              </p14:cNvPr>
              <p14:cNvContentPartPr/>
              <p14:nvPr/>
            </p14:nvContentPartPr>
            <p14:xfrm>
              <a:off x="9566717" y="4005642"/>
              <a:ext cx="122400" cy="188640"/>
            </p14:xfrm>
          </p:contentPart>
        </mc:Choice>
        <mc:Fallback xmlns=""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A1F65FAC-9404-448A-8A88-6603D826B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562397" y="4001322"/>
                <a:ext cx="1310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B5D448B1-524F-4D10-A8C1-3EB64AB687FA}"/>
                  </a:ext>
                </a:extLst>
              </p14:cNvPr>
              <p14:cNvContentPartPr/>
              <p14:nvPr/>
            </p14:nvContentPartPr>
            <p14:xfrm>
              <a:off x="9680477" y="3877842"/>
              <a:ext cx="129600" cy="1364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B5D448B1-524F-4D10-A8C1-3EB64AB687F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676157" y="3873522"/>
                <a:ext cx="138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30441CC2-BE0C-43F4-A061-0BA84A1EC11C}"/>
                  </a:ext>
                </a:extLst>
              </p14:cNvPr>
              <p14:cNvContentPartPr/>
              <p14:nvPr/>
            </p14:nvContentPartPr>
            <p14:xfrm>
              <a:off x="1340957" y="3103507"/>
              <a:ext cx="765720" cy="367200"/>
            </p14:xfrm>
          </p:contentPart>
        </mc:Choice>
        <mc:Fallback xmlns=""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30441CC2-BE0C-43F4-A061-0BA84A1EC11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336637" y="3099187"/>
                <a:ext cx="77436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3" name="Gruppieren 752">
            <a:extLst>
              <a:ext uri="{FF2B5EF4-FFF2-40B4-BE49-F238E27FC236}">
                <a16:creationId xmlns:a16="http://schemas.microsoft.com/office/drawing/2014/main" id="{F4F1296D-8BFB-4CB1-8768-7C9993BE41F7}"/>
              </a:ext>
            </a:extLst>
          </p:cNvPr>
          <p:cNvGrpSpPr/>
          <p:nvPr/>
        </p:nvGrpSpPr>
        <p:grpSpPr>
          <a:xfrm>
            <a:off x="2161397" y="1170667"/>
            <a:ext cx="313560" cy="218160"/>
            <a:chOff x="2161397" y="1170667"/>
            <a:chExt cx="3135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B7B06F60-70B7-4749-8015-7E4DF38502F0}"/>
                    </a:ext>
                  </a:extLst>
                </p14:cNvPr>
                <p14:cNvContentPartPr/>
                <p14:nvPr/>
              </p14:nvContentPartPr>
              <p14:xfrm>
                <a:off x="2180837" y="1170667"/>
                <a:ext cx="111240" cy="21816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B7B06F60-70B7-4749-8015-7E4DF38502F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76517" y="1166347"/>
                  <a:ext cx="119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30A02F45-9C46-4076-A0FD-DEBE75F1B290}"/>
                    </a:ext>
                  </a:extLst>
                </p14:cNvPr>
                <p14:cNvContentPartPr/>
                <p14:nvPr/>
              </p14:nvContentPartPr>
              <p14:xfrm>
                <a:off x="2161397" y="1219987"/>
                <a:ext cx="135360" cy="1256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30A02F45-9C46-4076-A0FD-DEBE75F1B2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57077" y="1215667"/>
                  <a:ext cx="144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F57617F5-1E25-4547-ABAE-D3E228D55F86}"/>
                    </a:ext>
                  </a:extLst>
                </p14:cNvPr>
                <p14:cNvContentPartPr/>
                <p14:nvPr/>
              </p14:nvContentPartPr>
              <p14:xfrm>
                <a:off x="2351477" y="1199467"/>
                <a:ext cx="69480" cy="14976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F57617F5-1E25-4547-ABAE-D3E228D55F8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47157" y="1195147"/>
                  <a:ext cx="78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8749E12-84D7-4721-B3B8-33D49BB6168F}"/>
                    </a:ext>
                  </a:extLst>
                </p14:cNvPr>
                <p14:cNvContentPartPr/>
                <p14:nvPr/>
              </p14:nvContentPartPr>
              <p14:xfrm>
                <a:off x="2345357" y="1226827"/>
                <a:ext cx="129600" cy="3960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8749E12-84D7-4721-B3B8-33D49BB616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41037" y="1222507"/>
                  <a:ext cx="13824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82" name="Freihand 881">
                <a:extLst>
                  <a:ext uri="{FF2B5EF4-FFF2-40B4-BE49-F238E27FC236}">
                    <a16:creationId xmlns:a16="http://schemas.microsoft.com/office/drawing/2014/main" id="{6100D4CC-7B74-4FFA-89BE-FD5539D25F4A}"/>
                  </a:ext>
                </a:extLst>
              </p14:cNvPr>
              <p14:cNvContentPartPr/>
              <p14:nvPr/>
            </p14:nvContentPartPr>
            <p14:xfrm>
              <a:off x="1866557" y="981307"/>
              <a:ext cx="879480" cy="572760"/>
            </p14:xfrm>
          </p:contentPart>
        </mc:Choice>
        <mc:Fallback xmlns="">
          <p:pic>
            <p:nvPicPr>
              <p:cNvPr id="882" name="Freihand 881">
                <a:extLst>
                  <a:ext uri="{FF2B5EF4-FFF2-40B4-BE49-F238E27FC236}">
                    <a16:creationId xmlns:a16="http://schemas.microsoft.com/office/drawing/2014/main" id="{6100D4CC-7B74-4FFA-89BE-FD5539D25F4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62237" y="976987"/>
                <a:ext cx="888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83" name="Freihand 882">
                <a:extLst>
                  <a:ext uri="{FF2B5EF4-FFF2-40B4-BE49-F238E27FC236}">
                    <a16:creationId xmlns:a16="http://schemas.microsoft.com/office/drawing/2014/main" id="{138C2806-5CC3-4BB8-8A81-A35C7EC8057C}"/>
                  </a:ext>
                </a:extLst>
              </p14:cNvPr>
              <p14:cNvContentPartPr/>
              <p14:nvPr/>
            </p14:nvContentPartPr>
            <p14:xfrm>
              <a:off x="2034677" y="3084067"/>
              <a:ext cx="93600" cy="51480"/>
            </p14:xfrm>
          </p:contentPart>
        </mc:Choice>
        <mc:Fallback xmlns="">
          <p:pic>
            <p:nvPicPr>
              <p:cNvPr id="883" name="Freihand 882">
                <a:extLst>
                  <a:ext uri="{FF2B5EF4-FFF2-40B4-BE49-F238E27FC236}">
                    <a16:creationId xmlns:a16="http://schemas.microsoft.com/office/drawing/2014/main" id="{138C2806-5CC3-4BB8-8A81-A35C7EC805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30357" y="3079747"/>
                <a:ext cx="102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854CCDCD-CB9E-44C1-A95E-EAA3E5D72E9E}"/>
                  </a:ext>
                </a:extLst>
              </p14:cNvPr>
              <p14:cNvContentPartPr/>
              <p14:nvPr/>
            </p14:nvContentPartPr>
            <p14:xfrm>
              <a:off x="1366877" y="2158147"/>
              <a:ext cx="1010880" cy="134928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854CCDCD-CB9E-44C1-A95E-EAA3E5D72E9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62557" y="2153827"/>
                <a:ext cx="1019520" cy="13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1" name="Gruppieren 910">
            <a:extLst>
              <a:ext uri="{FF2B5EF4-FFF2-40B4-BE49-F238E27FC236}">
                <a16:creationId xmlns:a16="http://schemas.microsoft.com/office/drawing/2014/main" id="{C35BD35E-8689-49EF-9DBD-4764BFD808DA}"/>
              </a:ext>
            </a:extLst>
          </p:cNvPr>
          <p:cNvGrpSpPr/>
          <p:nvPr/>
        </p:nvGrpSpPr>
        <p:grpSpPr>
          <a:xfrm>
            <a:off x="1363637" y="1524907"/>
            <a:ext cx="1791720" cy="1971360"/>
            <a:chOff x="1363637" y="1524907"/>
            <a:chExt cx="1791720" cy="19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D536830B-7B86-464C-89F4-4BE783B709BC}"/>
                    </a:ext>
                  </a:extLst>
                </p14:cNvPr>
                <p14:cNvContentPartPr/>
                <p14:nvPr/>
              </p14:nvContentPartPr>
              <p14:xfrm>
                <a:off x="1364717" y="2176507"/>
                <a:ext cx="992520" cy="13071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D536830B-7B86-464C-89F4-4BE783B709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60397" y="2172187"/>
                  <a:ext cx="1001160" cy="13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2E0C7F1F-E96F-457B-B655-F861B601A410}"/>
                    </a:ext>
                  </a:extLst>
                </p14:cNvPr>
                <p14:cNvContentPartPr/>
                <p14:nvPr/>
              </p14:nvContentPartPr>
              <p14:xfrm>
                <a:off x="1885997" y="2596267"/>
                <a:ext cx="245160" cy="4633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2E0C7F1F-E96F-457B-B655-F861B601A4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81677" y="2591947"/>
                  <a:ext cx="2538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D64C53A-3D89-40BA-B21C-D679AE9EC1A4}"/>
                    </a:ext>
                  </a:extLst>
                </p14:cNvPr>
                <p14:cNvContentPartPr/>
                <p14:nvPr/>
              </p14:nvContentPartPr>
              <p14:xfrm>
                <a:off x="1363637" y="2052667"/>
                <a:ext cx="543960" cy="5371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D64C53A-3D89-40BA-B21C-D679AE9EC1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59317" y="2048347"/>
                  <a:ext cx="5526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C65C409A-34B1-49A3-BA99-5052D9B8B1CE}"/>
                    </a:ext>
                  </a:extLst>
                </p14:cNvPr>
                <p14:cNvContentPartPr/>
                <p14:nvPr/>
              </p14:nvContentPartPr>
              <p14:xfrm>
                <a:off x="1924157" y="1524907"/>
                <a:ext cx="408240" cy="9997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C65C409A-34B1-49A3-BA99-5052D9B8B1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19837" y="1520587"/>
                  <a:ext cx="41688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F8FD266F-369A-43C0-A374-6DF6A099C22C}"/>
                    </a:ext>
                  </a:extLst>
                </p14:cNvPr>
                <p14:cNvContentPartPr/>
                <p14:nvPr/>
              </p14:nvContentPartPr>
              <p14:xfrm>
                <a:off x="1391357" y="2105227"/>
                <a:ext cx="1115640" cy="139104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F8FD266F-369A-43C0-A374-6DF6A099C2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87037" y="2100907"/>
                  <a:ext cx="1124280" cy="13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FF93EE9E-0527-49E3-90BC-3D2A713765A6}"/>
                    </a:ext>
                  </a:extLst>
                </p14:cNvPr>
                <p14:cNvContentPartPr/>
                <p14:nvPr/>
              </p14:nvContentPartPr>
              <p14:xfrm>
                <a:off x="2344637" y="1646947"/>
                <a:ext cx="810720" cy="95004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FF93EE9E-0527-49E3-90BC-3D2A713765A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40317" y="1642627"/>
                  <a:ext cx="81936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1A10435-BDF3-4E97-A05B-CE5C2FA8E945}"/>
                    </a:ext>
                  </a:extLst>
                </p14:cNvPr>
                <p14:cNvContentPartPr/>
                <p14:nvPr/>
              </p14:nvContentPartPr>
              <p14:xfrm>
                <a:off x="2284517" y="2350387"/>
                <a:ext cx="230040" cy="26964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1A10435-BDF3-4E97-A05B-CE5C2FA8E9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80197" y="2346067"/>
                  <a:ext cx="23868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8" name="Freihand 917">
                <a:extLst>
                  <a:ext uri="{FF2B5EF4-FFF2-40B4-BE49-F238E27FC236}">
                    <a16:creationId xmlns:a16="http://schemas.microsoft.com/office/drawing/2014/main" id="{3E4334E5-61F9-4DEC-84BA-CEBEC28177F0}"/>
                  </a:ext>
                </a:extLst>
              </p14:cNvPr>
              <p14:cNvContentPartPr/>
              <p14:nvPr/>
            </p14:nvContentPartPr>
            <p14:xfrm>
              <a:off x="3355586" y="6428399"/>
              <a:ext cx="135720" cy="104040"/>
            </p14:xfrm>
          </p:contentPart>
        </mc:Choice>
        <mc:Fallback xmlns="">
          <p:pic>
            <p:nvPicPr>
              <p:cNvPr id="918" name="Freihand 917">
                <a:extLst>
                  <a:ext uri="{FF2B5EF4-FFF2-40B4-BE49-F238E27FC236}">
                    <a16:creationId xmlns:a16="http://schemas.microsoft.com/office/drawing/2014/main" id="{3E4334E5-61F9-4DEC-84BA-CEBEC28177F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351266" y="6424079"/>
                <a:ext cx="1443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5" name="Gruppieren 934">
            <a:extLst>
              <a:ext uri="{FF2B5EF4-FFF2-40B4-BE49-F238E27FC236}">
                <a16:creationId xmlns:a16="http://schemas.microsoft.com/office/drawing/2014/main" id="{684EAFA0-D830-4C71-9672-0C3201521B80}"/>
              </a:ext>
            </a:extLst>
          </p:cNvPr>
          <p:cNvGrpSpPr/>
          <p:nvPr/>
        </p:nvGrpSpPr>
        <p:grpSpPr>
          <a:xfrm>
            <a:off x="136466" y="22987"/>
            <a:ext cx="11473851" cy="6222532"/>
            <a:chOff x="136466" y="22987"/>
            <a:chExt cx="11473851" cy="62225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C51AB4-85A9-4ACB-9F9D-865FB5ECA2EB}"/>
                    </a:ext>
                  </a:extLst>
                </p14:cNvPr>
                <p14:cNvContentPartPr/>
                <p14:nvPr/>
              </p14:nvContentPartPr>
              <p14:xfrm>
                <a:off x="6976757" y="111907"/>
                <a:ext cx="92880" cy="89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C51AB4-85A9-4ACB-9F9D-865FB5ECA2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2437" y="107587"/>
                  <a:ext cx="101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08681E0-3897-4EF5-85B5-151E8651237F}"/>
                    </a:ext>
                  </a:extLst>
                </p14:cNvPr>
                <p14:cNvContentPartPr/>
                <p14:nvPr/>
              </p14:nvContentPartPr>
              <p14:xfrm>
                <a:off x="6967037" y="127747"/>
                <a:ext cx="109800" cy="53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08681E0-3897-4EF5-85B5-151E865123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62717" y="123427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786E8CA-FD3A-413B-AE4E-AA46471B8508}"/>
                    </a:ext>
                  </a:extLst>
                </p14:cNvPr>
                <p14:cNvContentPartPr/>
                <p14:nvPr/>
              </p14:nvContentPartPr>
              <p14:xfrm>
                <a:off x="7066037" y="172027"/>
                <a:ext cx="106560" cy="198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786E8CA-FD3A-413B-AE4E-AA46471B85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61717" y="167707"/>
                  <a:ext cx="11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036CB47-2726-4BB9-BA40-EC72C77B1190}"/>
                    </a:ext>
                  </a:extLst>
                </p14:cNvPr>
                <p14:cNvContentPartPr/>
                <p14:nvPr/>
              </p14:nvContentPartPr>
              <p14:xfrm>
                <a:off x="7279517" y="141787"/>
                <a:ext cx="133560" cy="6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036CB47-2726-4BB9-BA40-EC72C77B11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75197" y="137467"/>
                  <a:ext cx="142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2BBA8CF-73BF-418D-956A-57A8B28A37F5}"/>
                    </a:ext>
                  </a:extLst>
                </p14:cNvPr>
                <p14:cNvContentPartPr/>
                <p14:nvPr/>
              </p14:nvContentPartPr>
              <p14:xfrm>
                <a:off x="7263317" y="181387"/>
                <a:ext cx="179280" cy="8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2BBA8CF-73BF-418D-956A-57A8B28A37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58997" y="177067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5814F61-471A-46D2-8714-D21C1AEF1233}"/>
                    </a:ext>
                  </a:extLst>
                </p14:cNvPr>
                <p14:cNvContentPartPr/>
                <p14:nvPr/>
              </p14:nvContentPartPr>
              <p14:xfrm>
                <a:off x="7454117" y="42067"/>
                <a:ext cx="504360" cy="180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5814F61-471A-46D2-8714-D21C1AEF12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49797" y="37747"/>
                  <a:ext cx="513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7DE9336-7B3A-49F0-9F14-7DEEDC36B06F}"/>
                    </a:ext>
                  </a:extLst>
                </p14:cNvPr>
                <p14:cNvContentPartPr/>
                <p14:nvPr/>
              </p14:nvContentPartPr>
              <p14:xfrm>
                <a:off x="7535117" y="145387"/>
                <a:ext cx="55080" cy="119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7DE9336-7B3A-49F0-9F14-7DEEDC36B06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30797" y="141067"/>
                  <a:ext cx="63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2449484-E64B-4A6F-935D-480E847E7435}"/>
                    </a:ext>
                  </a:extLst>
                </p14:cNvPr>
                <p14:cNvContentPartPr/>
                <p14:nvPr/>
              </p14:nvContentPartPr>
              <p14:xfrm>
                <a:off x="7674077" y="182467"/>
                <a:ext cx="360" cy="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2449484-E64B-4A6F-935D-480E847E74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69757" y="178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9D8241-3EC1-4EF5-A60F-1E99F18A5347}"/>
                    </a:ext>
                  </a:extLst>
                </p14:cNvPr>
                <p14:cNvContentPartPr/>
                <p14:nvPr/>
              </p14:nvContentPartPr>
              <p14:xfrm>
                <a:off x="7787117" y="163747"/>
                <a:ext cx="360" cy="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9D8241-3EC1-4EF5-A60F-1E99F18A53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82797" y="159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9065B95-335B-4E3D-AAF9-C17D7B2A74B8}"/>
                    </a:ext>
                  </a:extLst>
                </p14:cNvPr>
                <p14:cNvContentPartPr/>
                <p14:nvPr/>
              </p14:nvContentPartPr>
              <p14:xfrm>
                <a:off x="7700357" y="202987"/>
                <a:ext cx="95760" cy="27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9065B95-335B-4E3D-AAF9-C17D7B2A74B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96037" y="198667"/>
                  <a:ext cx="104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74F379-1304-4182-83FE-DE5F83B06858}"/>
                    </a:ext>
                  </a:extLst>
                </p14:cNvPr>
                <p14:cNvContentPartPr/>
                <p14:nvPr/>
              </p14:nvContentPartPr>
              <p14:xfrm>
                <a:off x="7680197" y="156907"/>
                <a:ext cx="73440" cy="144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74F379-1304-4182-83FE-DE5F83B0685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75877" y="152587"/>
                  <a:ext cx="82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98CF021-1BEB-460C-BBE3-84809A6F3EDE}"/>
                    </a:ext>
                  </a:extLst>
                </p14:cNvPr>
                <p14:cNvContentPartPr/>
                <p14:nvPr/>
              </p14:nvContentPartPr>
              <p14:xfrm>
                <a:off x="10574957" y="65467"/>
                <a:ext cx="123480" cy="92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98CF021-1BEB-460C-BBE3-84809A6F3E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70637" y="61147"/>
                  <a:ext cx="132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7BA0C7B-8C0C-47E5-8340-C6AF522B05FD}"/>
                    </a:ext>
                  </a:extLst>
                </p14:cNvPr>
                <p14:cNvContentPartPr/>
                <p14:nvPr/>
              </p14:nvContentPartPr>
              <p14:xfrm>
                <a:off x="10358957" y="302707"/>
                <a:ext cx="89640" cy="788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7BA0C7B-8C0C-47E5-8340-C6AF522B05F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54637" y="298387"/>
                  <a:ext cx="98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BA02DF6-1F39-46FE-A5CE-FC9CDA3FC53B}"/>
                    </a:ext>
                  </a:extLst>
                </p14:cNvPr>
                <p14:cNvContentPartPr/>
                <p14:nvPr/>
              </p14:nvContentPartPr>
              <p14:xfrm>
                <a:off x="10347077" y="397027"/>
                <a:ext cx="124200" cy="9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BA02DF6-1F39-46FE-A5CE-FC9CDA3FC5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42757" y="392707"/>
                  <a:ext cx="132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2F40725-FE37-4E3D-9D88-580491F5438C}"/>
                    </a:ext>
                  </a:extLst>
                </p14:cNvPr>
                <p14:cNvContentPartPr/>
                <p14:nvPr/>
              </p14:nvContentPartPr>
              <p14:xfrm>
                <a:off x="10372637" y="452107"/>
                <a:ext cx="70200" cy="140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2F40725-FE37-4E3D-9D88-580491F5438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68317" y="447787"/>
                  <a:ext cx="78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47EE2AA-2DD7-43E0-86D3-14A18C5797AD}"/>
                    </a:ext>
                  </a:extLst>
                </p14:cNvPr>
                <p14:cNvContentPartPr/>
                <p14:nvPr/>
              </p14:nvContentPartPr>
              <p14:xfrm>
                <a:off x="10627157" y="385507"/>
                <a:ext cx="13680" cy="89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47EE2AA-2DD7-43E0-86D3-14A18C5797A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622837" y="381187"/>
                  <a:ext cx="2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9327C03-456F-4CD4-BA62-E4DFEA06F294}"/>
                    </a:ext>
                  </a:extLst>
                </p14:cNvPr>
                <p14:cNvContentPartPr/>
                <p14:nvPr/>
              </p14:nvContentPartPr>
              <p14:xfrm>
                <a:off x="10586117" y="423307"/>
                <a:ext cx="85680" cy="1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9327C03-456F-4CD4-BA62-E4DFEA06F2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81797" y="418987"/>
                  <a:ext cx="94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7D0E524-8F1E-4266-B8F1-B13FD62BF9D8}"/>
                    </a:ext>
                  </a:extLst>
                </p14:cNvPr>
                <p14:cNvContentPartPr/>
                <p14:nvPr/>
              </p14:nvContentPartPr>
              <p14:xfrm>
                <a:off x="10820117" y="307027"/>
                <a:ext cx="93960" cy="80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7D0E524-8F1E-4266-B8F1-B13FD62BF9D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15797" y="302707"/>
                  <a:ext cx="102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218A298-FC13-4CF3-B8C8-398496D820BF}"/>
                    </a:ext>
                  </a:extLst>
                </p14:cNvPr>
                <p14:cNvContentPartPr/>
                <p14:nvPr/>
              </p14:nvContentPartPr>
              <p14:xfrm>
                <a:off x="10816157" y="390907"/>
                <a:ext cx="121320" cy="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218A298-FC13-4CF3-B8C8-398496D820B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11837" y="386587"/>
                  <a:ext cx="1299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DD4D93D-9639-404D-A6C9-1FFCC7299018}"/>
                    </a:ext>
                  </a:extLst>
                </p14:cNvPr>
                <p14:cNvContentPartPr/>
                <p14:nvPr/>
              </p14:nvContentPartPr>
              <p14:xfrm>
                <a:off x="10820837" y="445267"/>
                <a:ext cx="77040" cy="98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DD4D93D-9639-404D-A6C9-1FFCC72990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16517" y="440947"/>
                  <a:ext cx="85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AA4B9A7-EE44-490D-90A5-2A8BED2D6564}"/>
                    </a:ext>
                  </a:extLst>
                </p14:cNvPr>
                <p14:cNvContentPartPr/>
                <p14:nvPr/>
              </p14:nvContentPartPr>
              <p14:xfrm>
                <a:off x="6934637" y="376507"/>
                <a:ext cx="927720" cy="65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AA4B9A7-EE44-490D-90A5-2A8BED2D65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30317" y="372187"/>
                  <a:ext cx="936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D114C00-3589-44A8-9860-2342600D7BE3}"/>
                    </a:ext>
                  </a:extLst>
                </p14:cNvPr>
                <p14:cNvContentPartPr/>
                <p14:nvPr/>
              </p14:nvContentPartPr>
              <p14:xfrm>
                <a:off x="2163917" y="203707"/>
                <a:ext cx="214920" cy="227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D114C00-3589-44A8-9860-2342600D7B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59597" y="199387"/>
                  <a:ext cx="223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5E7B58-97F1-4E21-9E38-F68714707AD3}"/>
                    </a:ext>
                  </a:extLst>
                </p14:cNvPr>
                <p14:cNvContentPartPr/>
                <p14:nvPr/>
              </p14:nvContentPartPr>
              <p14:xfrm>
                <a:off x="2388917" y="201187"/>
                <a:ext cx="353160" cy="186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5E7B58-97F1-4E21-9E38-F68714707A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84597" y="196867"/>
                  <a:ext cx="361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6F4E376-7197-4AD0-8343-39E05717AB0A}"/>
                    </a:ext>
                  </a:extLst>
                </p14:cNvPr>
                <p14:cNvContentPartPr/>
                <p14:nvPr/>
              </p14:nvContentPartPr>
              <p14:xfrm>
                <a:off x="2882117" y="196147"/>
                <a:ext cx="415080" cy="90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6F4E376-7197-4AD0-8343-39E05717AB0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77797" y="191827"/>
                  <a:ext cx="423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3C8FFAF-5450-4E52-9E5E-403FBC409373}"/>
                    </a:ext>
                  </a:extLst>
                </p14:cNvPr>
                <p14:cNvContentPartPr/>
                <p14:nvPr/>
              </p14:nvContentPartPr>
              <p14:xfrm>
                <a:off x="3287117" y="127027"/>
                <a:ext cx="7920" cy="1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3C8FFAF-5450-4E52-9E5E-403FBC4093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82797" y="122707"/>
                  <a:ext cx="16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DA8F5B-A78C-4627-AB09-E1EDC5132F95}"/>
                    </a:ext>
                  </a:extLst>
                </p14:cNvPr>
                <p14:cNvContentPartPr/>
                <p14:nvPr/>
              </p14:nvContentPartPr>
              <p14:xfrm>
                <a:off x="3431117" y="158347"/>
                <a:ext cx="129600" cy="117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DA8F5B-A78C-4627-AB09-E1EDC5132F9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26797" y="154027"/>
                  <a:ext cx="138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1D1A740-F714-4AF9-B8AC-F27DAF88A716}"/>
                    </a:ext>
                  </a:extLst>
                </p14:cNvPr>
                <p14:cNvContentPartPr/>
                <p14:nvPr/>
              </p14:nvContentPartPr>
              <p14:xfrm>
                <a:off x="3417797" y="209467"/>
                <a:ext cx="160200" cy="16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1D1A740-F714-4AF9-B8AC-F27DAF88A7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13477" y="205147"/>
                  <a:ext cx="168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F6FB8-100A-4695-A549-0E40739C18E5}"/>
                    </a:ext>
                  </a:extLst>
                </p14:cNvPr>
                <p14:cNvContentPartPr/>
                <p14:nvPr/>
              </p14:nvContentPartPr>
              <p14:xfrm>
                <a:off x="3590597" y="205867"/>
                <a:ext cx="95760" cy="52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F6FB8-100A-4695-A549-0E40739C18E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86277" y="201547"/>
                  <a:ext cx="104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69955E5-132A-4295-BFF9-CA8C925FADCD}"/>
                    </a:ext>
                  </a:extLst>
                </p14:cNvPr>
                <p14:cNvContentPartPr/>
                <p14:nvPr/>
              </p14:nvContentPartPr>
              <p14:xfrm>
                <a:off x="3704717" y="139627"/>
                <a:ext cx="63720" cy="123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69955E5-132A-4295-BFF9-CA8C925FADC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00397" y="135307"/>
                  <a:ext cx="72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C9BCB7-21FF-498C-94F8-40780D2EAC64}"/>
                    </a:ext>
                  </a:extLst>
                </p14:cNvPr>
                <p14:cNvContentPartPr/>
                <p14:nvPr/>
              </p14:nvContentPartPr>
              <p14:xfrm>
                <a:off x="3809477" y="117667"/>
                <a:ext cx="23040" cy="15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C9BCB7-21FF-498C-94F8-40780D2EAC6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5157" y="113347"/>
                  <a:ext cx="31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452609A-A3C6-499E-912F-0894B7BE113B}"/>
                    </a:ext>
                  </a:extLst>
                </p14:cNvPr>
                <p14:cNvContentPartPr/>
                <p14:nvPr/>
              </p14:nvContentPartPr>
              <p14:xfrm>
                <a:off x="3862757" y="175267"/>
                <a:ext cx="219600" cy="64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452609A-A3C6-499E-912F-0894B7BE113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58437" y="170947"/>
                  <a:ext cx="228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81B14D0-E09D-47A2-904F-16D2F64AC6DA}"/>
                    </a:ext>
                  </a:extLst>
                </p14:cNvPr>
                <p14:cNvContentPartPr/>
                <p14:nvPr/>
              </p14:nvContentPartPr>
              <p14:xfrm>
                <a:off x="2122157" y="692947"/>
                <a:ext cx="188640" cy="9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81B14D0-E09D-47A2-904F-16D2F64AC6D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17837" y="688627"/>
                  <a:ext cx="197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BE468C3-B572-486F-A5EB-01F35D964660}"/>
                    </a:ext>
                  </a:extLst>
                </p14:cNvPr>
                <p14:cNvContentPartPr/>
                <p14:nvPr/>
              </p14:nvContentPartPr>
              <p14:xfrm>
                <a:off x="2064917" y="631387"/>
                <a:ext cx="184680" cy="128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BE468C3-B572-486F-A5EB-01F35D96466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60597" y="627067"/>
                  <a:ext cx="193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E01F7B3-A5FB-4E9D-8F64-5E89D67A7220}"/>
                    </a:ext>
                  </a:extLst>
                </p14:cNvPr>
                <p14:cNvContentPartPr/>
                <p14:nvPr/>
              </p14:nvContentPartPr>
              <p14:xfrm>
                <a:off x="2423117" y="655147"/>
                <a:ext cx="168120" cy="72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E01F7B3-A5FB-4E9D-8F64-5E89D67A722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18797" y="650827"/>
                  <a:ext cx="176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01FD556-B4E2-4ABC-8B00-58633F70F651}"/>
                    </a:ext>
                  </a:extLst>
                </p14:cNvPr>
                <p14:cNvContentPartPr/>
                <p14:nvPr/>
              </p14:nvContentPartPr>
              <p14:xfrm>
                <a:off x="2693117" y="663787"/>
                <a:ext cx="115200" cy="712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01FD556-B4E2-4ABC-8B00-58633F70F65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88797" y="659467"/>
                  <a:ext cx="12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7331FAF-F993-4AB4-BE70-9B7E092E4E24}"/>
                    </a:ext>
                  </a:extLst>
                </p14:cNvPr>
                <p14:cNvContentPartPr/>
                <p14:nvPr/>
              </p14:nvContentPartPr>
              <p14:xfrm>
                <a:off x="2817317" y="664867"/>
                <a:ext cx="146160" cy="648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7331FAF-F993-4AB4-BE70-9B7E092E4E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12997" y="660547"/>
                  <a:ext cx="154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AB5718-6AD7-48F4-B28B-56F86852545F}"/>
                    </a:ext>
                  </a:extLst>
                </p14:cNvPr>
                <p14:cNvContentPartPr/>
                <p14:nvPr/>
              </p14:nvContentPartPr>
              <p14:xfrm>
                <a:off x="2947277" y="630667"/>
                <a:ext cx="16560" cy="27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AB5718-6AD7-48F4-B28B-56F8685254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42957" y="626347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9A03803-503C-4DA0-92A5-EA895642644D}"/>
                    </a:ext>
                  </a:extLst>
                </p14:cNvPr>
                <p14:cNvContentPartPr/>
                <p14:nvPr/>
              </p14:nvContentPartPr>
              <p14:xfrm>
                <a:off x="2956997" y="686827"/>
                <a:ext cx="337320" cy="196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9A03803-503C-4DA0-92A5-EA895642644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952677" y="682507"/>
                  <a:ext cx="34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D4B901F-0F3C-46FA-9235-F59D88FF9AC7}"/>
                    </a:ext>
                  </a:extLst>
                </p14:cNvPr>
                <p14:cNvContentPartPr/>
                <p14:nvPr/>
              </p14:nvContentPartPr>
              <p14:xfrm>
                <a:off x="3544157" y="554707"/>
                <a:ext cx="489600" cy="226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D4B901F-0F3C-46FA-9235-F59D88FF9A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39837" y="550387"/>
                  <a:ext cx="49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8FF78F4-FEBE-4434-958F-4EDD06684769}"/>
                    </a:ext>
                  </a:extLst>
                </p14:cNvPr>
                <p14:cNvContentPartPr/>
                <p14:nvPr/>
              </p14:nvContentPartPr>
              <p14:xfrm>
                <a:off x="3638837" y="673507"/>
                <a:ext cx="61200" cy="1303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8FF78F4-FEBE-4434-958F-4EDD0668476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34517" y="669187"/>
                  <a:ext cx="6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EE16C65-E5DC-4953-B9B9-033E0F76E9E8}"/>
                    </a:ext>
                  </a:extLst>
                </p14:cNvPr>
                <p14:cNvContentPartPr/>
                <p14:nvPr/>
              </p14:nvContentPartPr>
              <p14:xfrm>
                <a:off x="3757997" y="705907"/>
                <a:ext cx="11160" cy="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EE16C65-E5DC-4953-B9B9-033E0F76E9E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753677" y="701587"/>
                  <a:ext cx="198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7CAD03B-F656-47C1-9BD0-8A344E794E33}"/>
                    </a:ext>
                  </a:extLst>
                </p14:cNvPr>
                <p14:cNvContentPartPr/>
                <p14:nvPr/>
              </p14:nvContentPartPr>
              <p14:xfrm>
                <a:off x="3802997" y="674587"/>
                <a:ext cx="91800" cy="137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7CAD03B-F656-47C1-9BD0-8A344E794E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98677" y="670267"/>
                  <a:ext cx="100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4192C8D-9A91-4619-B588-EEB5214A7ADF}"/>
                    </a:ext>
                  </a:extLst>
                </p14:cNvPr>
                <p14:cNvContentPartPr/>
                <p14:nvPr/>
              </p14:nvContentPartPr>
              <p14:xfrm>
                <a:off x="4245797" y="679987"/>
                <a:ext cx="173880" cy="14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4192C8D-9A91-4619-B588-EEB5214A7AD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41477" y="675667"/>
                  <a:ext cx="182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B889767-9275-4898-B5F2-5054F203B485}"/>
                    </a:ext>
                  </a:extLst>
                </p14:cNvPr>
                <p14:cNvContentPartPr/>
                <p14:nvPr/>
              </p14:nvContentPartPr>
              <p14:xfrm>
                <a:off x="4251197" y="723187"/>
                <a:ext cx="164520" cy="3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B889767-9275-4898-B5F2-5054F203B48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46877" y="718867"/>
                  <a:ext cx="173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BA8A74-C8DD-4A26-BFCA-F68586064E4E}"/>
                    </a:ext>
                  </a:extLst>
                </p14:cNvPr>
                <p14:cNvContentPartPr/>
                <p14:nvPr/>
              </p14:nvContentPartPr>
              <p14:xfrm>
                <a:off x="4315637" y="159067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BA8A74-C8DD-4A26-BFCA-F68586064E4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11317" y="154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2AE190D-6602-4C90-AB0F-569719E94DA8}"/>
                    </a:ext>
                  </a:extLst>
                </p14:cNvPr>
                <p14:cNvContentPartPr/>
                <p14:nvPr/>
              </p14:nvContentPartPr>
              <p14:xfrm>
                <a:off x="4305557" y="122347"/>
                <a:ext cx="122040" cy="219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2AE190D-6602-4C90-AB0F-569719E94D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01237" y="118027"/>
                  <a:ext cx="130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394C90D-FF13-4E49-B834-4A128A59E271}"/>
                    </a:ext>
                  </a:extLst>
                </p14:cNvPr>
                <p14:cNvContentPartPr/>
                <p14:nvPr/>
              </p14:nvContentPartPr>
              <p14:xfrm>
                <a:off x="4536317" y="133507"/>
                <a:ext cx="170640" cy="169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394C90D-FF13-4E49-B834-4A128A59E2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31997" y="129187"/>
                  <a:ext cx="179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EFCD51F-B57C-4876-8D07-9948C38141E5}"/>
                    </a:ext>
                  </a:extLst>
                </p14:cNvPr>
                <p14:cNvContentPartPr/>
                <p14:nvPr/>
              </p14:nvContentPartPr>
              <p14:xfrm>
                <a:off x="4455677" y="223507"/>
                <a:ext cx="43560" cy="71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EFCD51F-B57C-4876-8D07-9948C38141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51357" y="219187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052A59C-ADC7-4DE2-AC8E-5492A5B5B38D}"/>
                    </a:ext>
                  </a:extLst>
                </p14:cNvPr>
                <p14:cNvContentPartPr/>
                <p14:nvPr/>
              </p14:nvContentPartPr>
              <p14:xfrm>
                <a:off x="4737917" y="137107"/>
                <a:ext cx="160560" cy="88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052A59C-ADC7-4DE2-AC8E-5492A5B5B3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33597" y="132787"/>
                  <a:ext cx="169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DAD6352-50A5-4F48-8D61-6A51B2ED69BC}"/>
                    </a:ext>
                  </a:extLst>
                </p14:cNvPr>
                <p14:cNvContentPartPr/>
                <p14:nvPr/>
              </p14:nvContentPartPr>
              <p14:xfrm>
                <a:off x="4889837" y="142147"/>
                <a:ext cx="144000" cy="74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DAD6352-50A5-4F48-8D61-6A51B2ED69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85517" y="137827"/>
                  <a:ext cx="152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09165A8-AF2E-4C56-B8B2-ECE4A2B8B690}"/>
                    </a:ext>
                  </a:extLst>
                </p14:cNvPr>
                <p14:cNvContentPartPr/>
                <p14:nvPr/>
              </p14:nvContentPartPr>
              <p14:xfrm>
                <a:off x="4353437" y="361027"/>
                <a:ext cx="12960" cy="1411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09165A8-AF2E-4C56-B8B2-ECE4A2B8B69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49117" y="356707"/>
                  <a:ext cx="21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093643C-B976-443D-8207-528A28EE2898}"/>
                    </a:ext>
                  </a:extLst>
                </p14:cNvPr>
                <p14:cNvContentPartPr/>
                <p14:nvPr/>
              </p14:nvContentPartPr>
              <p14:xfrm>
                <a:off x="4353437" y="570187"/>
                <a:ext cx="360" cy="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093643C-B976-443D-8207-528A28EE28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49117" y="565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13E7EFD-46F3-449B-A5BC-405D1BBF8E83}"/>
                    </a:ext>
                  </a:extLst>
                </p14:cNvPr>
                <p14:cNvContentPartPr/>
                <p14:nvPr/>
              </p14:nvContentPartPr>
              <p14:xfrm>
                <a:off x="4567997" y="544987"/>
                <a:ext cx="67320" cy="276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13E7EFD-46F3-449B-A5BC-405D1BBF8E8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63677" y="540667"/>
                  <a:ext cx="75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8EC580F-6149-454C-B373-2FADC308FCF6}"/>
                    </a:ext>
                  </a:extLst>
                </p14:cNvPr>
                <p14:cNvContentPartPr/>
                <p14:nvPr/>
              </p14:nvContentPartPr>
              <p14:xfrm>
                <a:off x="6469517" y="547867"/>
                <a:ext cx="51840" cy="252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8EC580F-6149-454C-B373-2FADC308FCF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65197" y="543547"/>
                  <a:ext cx="60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8BA26BC-FDB3-456D-BAC8-B5D9C9BA7A8B}"/>
                    </a:ext>
                  </a:extLst>
                </p14:cNvPr>
                <p14:cNvContentPartPr/>
                <p14:nvPr/>
              </p14:nvContentPartPr>
              <p14:xfrm>
                <a:off x="6483557" y="416467"/>
                <a:ext cx="74880" cy="15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8BA26BC-FDB3-456D-BAC8-B5D9C9BA7A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79237" y="412147"/>
                  <a:ext cx="83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7DFFFBF-5CFB-4D14-B138-6EB633928D2A}"/>
                    </a:ext>
                  </a:extLst>
                </p14:cNvPr>
                <p14:cNvContentPartPr/>
                <p14:nvPr/>
              </p14:nvContentPartPr>
              <p14:xfrm>
                <a:off x="6451157" y="294787"/>
                <a:ext cx="64440" cy="885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7DFFFBF-5CFB-4D14-B138-6EB633928D2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46837" y="290467"/>
                  <a:ext cx="73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F3C1C41-F8C2-4B92-A597-CD7F5A860586}"/>
                    </a:ext>
                  </a:extLst>
                </p14:cNvPr>
                <p14:cNvContentPartPr/>
                <p14:nvPr/>
              </p14:nvContentPartPr>
              <p14:xfrm>
                <a:off x="6463037" y="470467"/>
                <a:ext cx="125280" cy="522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F3C1C41-F8C2-4B92-A597-CD7F5A8605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58717" y="466147"/>
                  <a:ext cx="133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43E9429-0785-4180-89DA-E715120CCB01}"/>
                    </a:ext>
                  </a:extLst>
                </p14:cNvPr>
                <p14:cNvContentPartPr/>
                <p14:nvPr/>
              </p14:nvContentPartPr>
              <p14:xfrm>
                <a:off x="10143317" y="628867"/>
                <a:ext cx="1004400" cy="13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43E9429-0785-4180-89DA-E715120CCB0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38997" y="624547"/>
                  <a:ext cx="101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295E2F3-CA87-4E18-A9AC-F8A657B94CDA}"/>
                    </a:ext>
                  </a:extLst>
                </p14:cNvPr>
                <p14:cNvContentPartPr/>
                <p14:nvPr/>
              </p14:nvContentPartPr>
              <p14:xfrm>
                <a:off x="4830797" y="508267"/>
                <a:ext cx="146880" cy="759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295E2F3-CA87-4E18-A9AC-F8A657B94C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26477" y="503947"/>
                  <a:ext cx="155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82714DD-06DA-47EA-90A1-43BF15DDBB43}"/>
                    </a:ext>
                  </a:extLst>
                </p14:cNvPr>
                <p14:cNvContentPartPr/>
                <p14:nvPr/>
              </p14:nvContentPartPr>
              <p14:xfrm>
                <a:off x="4757357" y="621667"/>
                <a:ext cx="404280" cy="180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82714DD-06DA-47EA-90A1-43BF15DDBB4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753037" y="617347"/>
                  <a:ext cx="412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B77B7B4-840C-484D-8AF9-070F4B5F23BA}"/>
                    </a:ext>
                  </a:extLst>
                </p14:cNvPr>
                <p14:cNvContentPartPr/>
                <p14:nvPr/>
              </p14:nvContentPartPr>
              <p14:xfrm>
                <a:off x="4713797" y="685027"/>
                <a:ext cx="97200" cy="69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B77B7B4-840C-484D-8AF9-070F4B5F23B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09477" y="680707"/>
                  <a:ext cx="105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ED52BB7-EA8F-4422-9FC9-ABA73454FEDE}"/>
                    </a:ext>
                  </a:extLst>
                </p14:cNvPr>
                <p14:cNvContentPartPr/>
                <p14:nvPr/>
              </p14:nvContentPartPr>
              <p14:xfrm>
                <a:off x="4696517" y="780067"/>
                <a:ext cx="154440" cy="12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ED52BB7-EA8F-4422-9FC9-ABA73454FED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92197" y="775747"/>
                  <a:ext cx="163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FF84D32-E3A0-4B34-B39F-04C5053DB02E}"/>
                    </a:ext>
                  </a:extLst>
                </p14:cNvPr>
                <p14:cNvContentPartPr/>
                <p14:nvPr/>
              </p14:nvContentPartPr>
              <p14:xfrm>
                <a:off x="4715957" y="843427"/>
                <a:ext cx="68400" cy="98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FF84D32-E3A0-4B34-B39F-04C5053DB0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711637" y="839107"/>
                  <a:ext cx="77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3025C6B-20EA-47E1-9783-7E83E88EE004}"/>
                    </a:ext>
                  </a:extLst>
                </p14:cNvPr>
                <p14:cNvContentPartPr/>
                <p14:nvPr/>
              </p14:nvContentPartPr>
              <p14:xfrm>
                <a:off x="4919717" y="784747"/>
                <a:ext cx="2160" cy="759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3025C6B-20EA-47E1-9783-7E83E88EE00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15397" y="780427"/>
                  <a:ext cx="10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1EE4AD-FA22-46C5-A119-5E4124E310D7}"/>
                    </a:ext>
                  </a:extLst>
                </p14:cNvPr>
                <p14:cNvContentPartPr/>
                <p14:nvPr/>
              </p14:nvContentPartPr>
              <p14:xfrm>
                <a:off x="4882997" y="816787"/>
                <a:ext cx="79560" cy="5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1EE4AD-FA22-46C5-A119-5E4124E310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78677" y="812467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531BD04-D777-4363-AFBE-DD5429FA87BC}"/>
                    </a:ext>
                  </a:extLst>
                </p14:cNvPr>
                <p14:cNvContentPartPr/>
                <p14:nvPr/>
              </p14:nvContentPartPr>
              <p14:xfrm>
                <a:off x="5024837" y="710587"/>
                <a:ext cx="64440" cy="72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531BD04-D777-4363-AFBE-DD5429FA87B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020517" y="706267"/>
                  <a:ext cx="73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285E154-9528-4494-BC88-DB503CD62882}"/>
                    </a:ext>
                  </a:extLst>
                </p14:cNvPr>
                <p14:cNvContentPartPr/>
                <p14:nvPr/>
              </p14:nvContentPartPr>
              <p14:xfrm>
                <a:off x="5010077" y="792667"/>
                <a:ext cx="111240" cy="6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285E154-9528-4494-BC88-DB503CD6288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005757" y="788347"/>
                  <a:ext cx="119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D6B3C7D-354B-4B6A-B64E-B9541C63FDF5}"/>
                    </a:ext>
                  </a:extLst>
                </p14:cNvPr>
                <p14:cNvContentPartPr/>
                <p14:nvPr/>
              </p14:nvContentPartPr>
              <p14:xfrm>
                <a:off x="5035997" y="828307"/>
                <a:ext cx="95400" cy="1270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D6B3C7D-354B-4B6A-B64E-B9541C63FDF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31677" y="823987"/>
                  <a:ext cx="104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AED0101-30BD-4195-BF13-21F6942AD820}"/>
                    </a:ext>
                  </a:extLst>
                </p14:cNvPr>
                <p14:cNvContentPartPr/>
                <p14:nvPr/>
              </p14:nvContentPartPr>
              <p14:xfrm>
                <a:off x="5582117" y="638227"/>
                <a:ext cx="36360" cy="306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AED0101-30BD-4195-BF13-21F6942AD8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77797" y="633907"/>
                  <a:ext cx="45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6661E2-7FC5-404A-87F5-45BDB6D1B8B9}"/>
                    </a:ext>
                  </a:extLst>
                </p14:cNvPr>
                <p14:cNvContentPartPr/>
                <p14:nvPr/>
              </p14:nvContentPartPr>
              <p14:xfrm>
                <a:off x="5211317" y="133147"/>
                <a:ext cx="133560" cy="100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6661E2-7FC5-404A-87F5-45BDB6D1B8B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06997" y="128827"/>
                  <a:ext cx="142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C62DF42-A04C-435E-8133-BE275CFF24F0}"/>
                    </a:ext>
                  </a:extLst>
                </p14:cNvPr>
                <p14:cNvContentPartPr/>
                <p14:nvPr/>
              </p14:nvContentPartPr>
              <p14:xfrm>
                <a:off x="5208437" y="153307"/>
                <a:ext cx="122040" cy="6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C62DF42-A04C-435E-8133-BE275CFF24F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04117" y="148987"/>
                  <a:ext cx="130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BCCFE21-0703-474D-A8D8-CB82CB3B619B}"/>
                    </a:ext>
                  </a:extLst>
                </p14:cNvPr>
                <p14:cNvContentPartPr/>
                <p14:nvPr/>
              </p14:nvContentPartPr>
              <p14:xfrm>
                <a:off x="5356037" y="213787"/>
                <a:ext cx="55080" cy="66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BCCFE21-0703-474D-A8D8-CB82CB3B619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351717" y="209467"/>
                  <a:ext cx="63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947BB5-5E74-4577-9581-41736EDC31E1}"/>
                    </a:ext>
                  </a:extLst>
                </p14:cNvPr>
                <p14:cNvContentPartPr/>
                <p14:nvPr/>
              </p14:nvContentPartPr>
              <p14:xfrm>
                <a:off x="5386637" y="228907"/>
                <a:ext cx="26640" cy="84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947BB5-5E74-4577-9581-41736EDC31E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82317" y="224587"/>
                  <a:ext cx="35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AFB15E-242E-4CDD-B219-626BA714B3DF}"/>
                    </a:ext>
                  </a:extLst>
                </p14:cNvPr>
                <p14:cNvContentPartPr/>
                <p14:nvPr/>
              </p14:nvContentPartPr>
              <p14:xfrm>
                <a:off x="5348477" y="177427"/>
                <a:ext cx="287280" cy="7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AFB15E-242E-4CDD-B219-626BA714B3D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44157" y="173107"/>
                  <a:ext cx="295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E4C786B-A5F5-4DCA-9F58-F94FF34DE330}"/>
                    </a:ext>
                  </a:extLst>
                </p14:cNvPr>
                <p14:cNvContentPartPr/>
                <p14:nvPr/>
              </p14:nvContentPartPr>
              <p14:xfrm>
                <a:off x="5507597" y="215227"/>
                <a:ext cx="151560" cy="8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E4C786B-A5F5-4DCA-9F58-F94FF34DE33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03277" y="210907"/>
                  <a:ext cx="160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2CD3105-CE26-4AB5-9C3C-2E2EEFEDFBC7}"/>
                    </a:ext>
                  </a:extLst>
                </p14:cNvPr>
                <p14:cNvContentPartPr/>
                <p14:nvPr/>
              </p14:nvContentPartPr>
              <p14:xfrm>
                <a:off x="5741597" y="79867"/>
                <a:ext cx="76320" cy="97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2CD3105-CE26-4AB5-9C3C-2E2EEFEDFBC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37277" y="75547"/>
                  <a:ext cx="84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01DBF2C-300D-405D-A131-25F17807E2AA}"/>
                    </a:ext>
                  </a:extLst>
                </p14:cNvPr>
                <p14:cNvContentPartPr/>
                <p14:nvPr/>
              </p14:nvContentPartPr>
              <p14:xfrm>
                <a:off x="5708117" y="186787"/>
                <a:ext cx="125280" cy="10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01DBF2C-300D-405D-A131-25F17807E2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03797" y="182467"/>
                  <a:ext cx="133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E22F2B-4E70-496E-BA39-0032948734BB}"/>
                    </a:ext>
                  </a:extLst>
                </p14:cNvPr>
                <p14:cNvContentPartPr/>
                <p14:nvPr/>
              </p14:nvContentPartPr>
              <p14:xfrm>
                <a:off x="5714597" y="223867"/>
                <a:ext cx="112680" cy="97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E22F2B-4E70-496E-BA39-0032948734B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10277" y="219547"/>
                  <a:ext cx="12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B24EDEF-45F2-43C4-883C-E8E937B2DFA3}"/>
                    </a:ext>
                  </a:extLst>
                </p14:cNvPr>
                <p14:cNvContentPartPr/>
                <p14:nvPr/>
              </p14:nvContentPartPr>
              <p14:xfrm>
                <a:off x="5885957" y="108307"/>
                <a:ext cx="66240" cy="164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B24EDEF-45F2-43C4-883C-E8E937B2DFA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81637" y="103987"/>
                  <a:ext cx="74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CF4C57-6984-4ADB-A580-767BE537B687}"/>
                    </a:ext>
                  </a:extLst>
                </p14:cNvPr>
                <p14:cNvContentPartPr/>
                <p14:nvPr/>
              </p14:nvContentPartPr>
              <p14:xfrm>
                <a:off x="6011597" y="139627"/>
                <a:ext cx="120600" cy="15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CF4C57-6984-4ADB-A580-767BE537B68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07277" y="135307"/>
                  <a:ext cx="129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DB3FD85-352C-434E-8AF9-60C76FA67D70}"/>
                    </a:ext>
                  </a:extLst>
                </p14:cNvPr>
                <p14:cNvContentPartPr/>
                <p14:nvPr/>
              </p14:nvContentPartPr>
              <p14:xfrm>
                <a:off x="6222917" y="130267"/>
                <a:ext cx="14400" cy="89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DB3FD85-352C-434E-8AF9-60C76FA67D7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18597" y="125947"/>
                  <a:ext cx="23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97F04D4-EC0A-4EB8-9B5F-8FC975E1D2FB}"/>
                    </a:ext>
                  </a:extLst>
                </p14:cNvPr>
                <p14:cNvContentPartPr/>
                <p14:nvPr/>
              </p14:nvContentPartPr>
              <p14:xfrm>
                <a:off x="6180437" y="159427"/>
                <a:ext cx="110520" cy="11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97F04D4-EC0A-4EB8-9B5F-8FC975E1D2F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76117" y="155107"/>
                  <a:ext cx="119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1053D08-5CF3-4B2E-B202-7E84F442D4EA}"/>
                    </a:ext>
                  </a:extLst>
                </p14:cNvPr>
                <p14:cNvContentPartPr/>
                <p14:nvPr/>
              </p14:nvContentPartPr>
              <p14:xfrm>
                <a:off x="6323357" y="138907"/>
                <a:ext cx="102960" cy="124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1053D08-5CF3-4B2E-B202-7E84F442D4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19037" y="134587"/>
                  <a:ext cx="11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1A27E5B-970B-4D54-8CAA-FE2BEF2AF578}"/>
                    </a:ext>
                  </a:extLst>
                </p14:cNvPr>
                <p14:cNvContentPartPr/>
                <p14:nvPr/>
              </p14:nvContentPartPr>
              <p14:xfrm>
                <a:off x="6452237" y="91387"/>
                <a:ext cx="85320" cy="215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1A27E5B-970B-4D54-8CAA-FE2BEF2AF57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47917" y="87067"/>
                  <a:ext cx="93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31C8DE7-1C20-47C2-877C-AC45B7632DF5}"/>
                    </a:ext>
                  </a:extLst>
                </p14:cNvPr>
                <p14:cNvContentPartPr/>
                <p14:nvPr/>
              </p14:nvContentPartPr>
              <p14:xfrm>
                <a:off x="5259917" y="311347"/>
                <a:ext cx="1197000" cy="18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31C8DE7-1C20-47C2-877C-AC45B7632DF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255597" y="307027"/>
                  <a:ext cx="1205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509C096-468D-442C-AD8D-9787710DE28E}"/>
                    </a:ext>
                  </a:extLst>
                </p14:cNvPr>
                <p14:cNvContentPartPr/>
                <p14:nvPr/>
              </p14:nvContentPartPr>
              <p14:xfrm>
                <a:off x="5059757" y="657667"/>
                <a:ext cx="5431320" cy="4521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509C096-468D-442C-AD8D-9787710DE2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55437" y="653347"/>
                  <a:ext cx="54399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97D478E-D74D-4668-A1B0-58DB9DEDA374}"/>
                    </a:ext>
                  </a:extLst>
                </p14:cNvPr>
                <p14:cNvContentPartPr/>
                <p14:nvPr/>
              </p14:nvContentPartPr>
              <p14:xfrm>
                <a:off x="4966517" y="979507"/>
                <a:ext cx="213480" cy="932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97D478E-D74D-4668-A1B0-58DB9DEDA3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62197" y="975187"/>
                  <a:ext cx="22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EA6FDDC-B1BE-4450-A9A1-8B038C3A052B}"/>
                    </a:ext>
                  </a:extLst>
                </p14:cNvPr>
                <p14:cNvContentPartPr/>
                <p14:nvPr/>
              </p14:nvContentPartPr>
              <p14:xfrm>
                <a:off x="5992157" y="360307"/>
                <a:ext cx="16200" cy="110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EA6FDDC-B1BE-4450-A9A1-8B038C3A052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87837" y="355987"/>
                  <a:ext cx="24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17234EC-5830-4005-AC3A-DEAA82E903A5}"/>
                    </a:ext>
                  </a:extLst>
                </p14:cNvPr>
                <p14:cNvContentPartPr/>
                <p14:nvPr/>
              </p14:nvContentPartPr>
              <p14:xfrm>
                <a:off x="5918357" y="433747"/>
                <a:ext cx="127440" cy="66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17234EC-5830-4005-AC3A-DEAA82E903A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14037" y="429427"/>
                  <a:ext cx="13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456F551-2F2C-40EA-9031-9DE706492B57}"/>
                    </a:ext>
                  </a:extLst>
                </p14:cNvPr>
                <p14:cNvContentPartPr/>
                <p14:nvPr/>
              </p14:nvContentPartPr>
              <p14:xfrm>
                <a:off x="5784077" y="539587"/>
                <a:ext cx="67680" cy="98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456F551-2F2C-40EA-9031-9DE706492B5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79757" y="535267"/>
                  <a:ext cx="76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9DD52D0-9244-4AC1-99BA-F93B41D0C3FB}"/>
                    </a:ext>
                  </a:extLst>
                </p14:cNvPr>
                <p14:cNvContentPartPr/>
                <p14:nvPr/>
              </p14:nvContentPartPr>
              <p14:xfrm>
                <a:off x="5744117" y="649027"/>
                <a:ext cx="136080" cy="5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9DD52D0-9244-4AC1-99BA-F93B41D0C3F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39797" y="644707"/>
                  <a:ext cx="144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0C28332-6314-4405-BDE9-877E6B86821C}"/>
                    </a:ext>
                  </a:extLst>
                </p14:cNvPr>
                <p14:cNvContentPartPr/>
                <p14:nvPr/>
              </p14:nvContentPartPr>
              <p14:xfrm>
                <a:off x="5743397" y="728587"/>
                <a:ext cx="104760" cy="74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0C28332-6314-4405-BDE9-877E6B86821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39077" y="724267"/>
                  <a:ext cx="113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40D00D9-113E-45AC-A4D6-D339418AA120}"/>
                    </a:ext>
                  </a:extLst>
                </p14:cNvPr>
                <p14:cNvContentPartPr/>
                <p14:nvPr/>
              </p14:nvContentPartPr>
              <p14:xfrm>
                <a:off x="5939957" y="566227"/>
                <a:ext cx="72360" cy="182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40D00D9-113E-45AC-A4D6-D339418AA12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35637" y="561907"/>
                  <a:ext cx="81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22D66A8-3056-4200-A65D-C0EC83B69A59}"/>
                    </a:ext>
                  </a:extLst>
                </p14:cNvPr>
                <p14:cNvContentPartPr/>
                <p14:nvPr/>
              </p14:nvContentPartPr>
              <p14:xfrm>
                <a:off x="6043637" y="617707"/>
                <a:ext cx="69120" cy="1512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22D66A8-3056-4200-A65D-C0EC83B69A5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039317" y="613387"/>
                  <a:ext cx="77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6CC0A80-EA39-4A86-B076-77294A3D2FBA}"/>
                    </a:ext>
                  </a:extLst>
                </p14:cNvPr>
                <p14:cNvContentPartPr/>
                <p14:nvPr/>
              </p14:nvContentPartPr>
              <p14:xfrm>
                <a:off x="6180437" y="614107"/>
                <a:ext cx="6480" cy="80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6CC0A80-EA39-4A86-B076-77294A3D2FB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76117" y="609787"/>
                  <a:ext cx="15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26C66DE-5941-474F-AC58-7728DE4129F6}"/>
                    </a:ext>
                  </a:extLst>
                </p14:cNvPr>
                <p14:cNvContentPartPr/>
                <p14:nvPr/>
              </p14:nvContentPartPr>
              <p14:xfrm>
                <a:off x="6151637" y="631387"/>
                <a:ext cx="83880" cy="4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26C66DE-5941-474F-AC58-7728DE4129F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47317" y="627067"/>
                  <a:ext cx="92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448FB39-077F-4074-85E2-815EA192A25B}"/>
                    </a:ext>
                  </a:extLst>
                </p14:cNvPr>
                <p14:cNvContentPartPr/>
                <p14:nvPr/>
              </p14:nvContentPartPr>
              <p14:xfrm>
                <a:off x="6255317" y="615187"/>
                <a:ext cx="75240" cy="1360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448FB39-077F-4074-85E2-815EA192A2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250997" y="610867"/>
                  <a:ext cx="83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DEEB067-1730-4F63-8470-9661AD459B19}"/>
                    </a:ext>
                  </a:extLst>
                </p14:cNvPr>
                <p14:cNvContentPartPr/>
                <p14:nvPr/>
              </p14:nvContentPartPr>
              <p14:xfrm>
                <a:off x="5728637" y="688267"/>
                <a:ext cx="126720" cy="1029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DEEB067-1730-4F63-8470-9661AD459B1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24317" y="683947"/>
                  <a:ext cx="135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0E37D64-C392-4946-BD13-817A4E461810}"/>
                    </a:ext>
                  </a:extLst>
                </p14:cNvPr>
                <p14:cNvContentPartPr/>
                <p14:nvPr/>
              </p14:nvContentPartPr>
              <p14:xfrm>
                <a:off x="4799837" y="493867"/>
                <a:ext cx="173160" cy="72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0E37D64-C392-4946-BD13-817A4E46181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95517" y="489547"/>
                  <a:ext cx="18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46E7D48-A713-4A48-A30A-A84402E50E5B}"/>
                    </a:ext>
                  </a:extLst>
                </p14:cNvPr>
                <p14:cNvContentPartPr/>
                <p14:nvPr/>
              </p14:nvContentPartPr>
              <p14:xfrm>
                <a:off x="6665357" y="681067"/>
                <a:ext cx="140040" cy="14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46E7D48-A713-4A48-A30A-A84402E50E5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61037" y="676747"/>
                  <a:ext cx="1486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143ADDE-E761-4E15-8BC8-B93382BC1A13}"/>
                    </a:ext>
                  </a:extLst>
                </p14:cNvPr>
                <p14:cNvContentPartPr/>
                <p14:nvPr/>
              </p14:nvContentPartPr>
              <p14:xfrm>
                <a:off x="6680117" y="719947"/>
                <a:ext cx="124560" cy="7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143ADDE-E761-4E15-8BC8-B93382BC1A1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75797" y="715627"/>
                  <a:ext cx="133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EA04F04-361F-4BF0-A9D4-FF888D90EF44}"/>
                    </a:ext>
                  </a:extLst>
                </p14:cNvPr>
                <p14:cNvContentPartPr/>
                <p14:nvPr/>
              </p14:nvContentPartPr>
              <p14:xfrm>
                <a:off x="6913397" y="557227"/>
                <a:ext cx="87120" cy="2966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EA04F04-361F-4BF0-A9D4-FF888D90EF4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09077" y="552907"/>
                  <a:ext cx="95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CE7F676-551B-428D-9957-4D8710499523}"/>
                    </a:ext>
                  </a:extLst>
                </p14:cNvPr>
                <p14:cNvContentPartPr/>
                <p14:nvPr/>
              </p14:nvContentPartPr>
              <p14:xfrm>
                <a:off x="7246757" y="457867"/>
                <a:ext cx="91440" cy="104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CE7F676-551B-428D-9957-4D871049952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42437" y="453547"/>
                  <a:ext cx="100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8621BD5-3038-4515-A3DC-725DBD5BD187}"/>
                    </a:ext>
                  </a:extLst>
                </p14:cNvPr>
                <p14:cNvContentPartPr/>
                <p14:nvPr/>
              </p14:nvContentPartPr>
              <p14:xfrm>
                <a:off x="7064597" y="571987"/>
                <a:ext cx="574560" cy="518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8621BD5-3038-4515-A3DC-725DBD5BD18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60277" y="567667"/>
                  <a:ext cx="583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AFEF89F-FDED-4B48-AFA4-7373322EAAA9}"/>
                    </a:ext>
                  </a:extLst>
                </p14:cNvPr>
                <p14:cNvContentPartPr/>
                <p14:nvPr/>
              </p14:nvContentPartPr>
              <p14:xfrm>
                <a:off x="4620197" y="616267"/>
                <a:ext cx="651240" cy="3776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AFEF89F-FDED-4B48-AFA4-7373322EAAA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615877" y="611947"/>
                  <a:ext cx="6598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3241FE2-615D-4CE2-AFA5-7B56ECE5C7F6}"/>
                    </a:ext>
                  </a:extLst>
                </p14:cNvPr>
                <p14:cNvContentPartPr/>
                <p14:nvPr/>
              </p14:nvContentPartPr>
              <p14:xfrm>
                <a:off x="7107437" y="682867"/>
                <a:ext cx="66240" cy="874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3241FE2-615D-4CE2-AFA5-7B56ECE5C7F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03117" y="678547"/>
                  <a:ext cx="74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9FCBC96-9B8B-48FE-89BF-42DF7E819517}"/>
                    </a:ext>
                  </a:extLst>
                </p14:cNvPr>
                <p14:cNvContentPartPr/>
                <p14:nvPr/>
              </p14:nvContentPartPr>
              <p14:xfrm>
                <a:off x="7301837" y="668467"/>
                <a:ext cx="3600" cy="730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9FCBC96-9B8B-48FE-89BF-42DF7E81951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97517" y="664147"/>
                  <a:ext cx="12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6DF0565-FFF3-4D36-81C2-09B8F8F8D7C4}"/>
                    </a:ext>
                  </a:extLst>
                </p14:cNvPr>
                <p14:cNvContentPartPr/>
                <p14:nvPr/>
              </p14:nvContentPartPr>
              <p14:xfrm>
                <a:off x="7248557" y="707347"/>
                <a:ext cx="97200" cy="61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6DF0565-FFF3-4D36-81C2-09B8F8F8D7C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44237" y="703027"/>
                  <a:ext cx="105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0E8BF4E-7FCA-4215-A91E-8DAFF75CB1B3}"/>
                    </a:ext>
                  </a:extLst>
                </p14:cNvPr>
                <p14:cNvContentPartPr/>
                <p14:nvPr/>
              </p14:nvContentPartPr>
              <p14:xfrm>
                <a:off x="7449797" y="648667"/>
                <a:ext cx="76680" cy="1252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0E8BF4E-7FCA-4215-A91E-8DAFF75CB1B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45477" y="644347"/>
                  <a:ext cx="85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173BAE2-DC1F-40E7-A517-7B4717030AA6}"/>
                    </a:ext>
                  </a:extLst>
                </p14:cNvPr>
                <p14:cNvContentPartPr/>
                <p14:nvPr/>
              </p14:nvContentPartPr>
              <p14:xfrm>
                <a:off x="7046957" y="745507"/>
                <a:ext cx="557640" cy="486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173BAE2-DC1F-40E7-A517-7B4717030AA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42637" y="741187"/>
                  <a:ext cx="566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890A007-C4DD-4881-8326-86006ABB7C71}"/>
                    </a:ext>
                  </a:extLst>
                </p14:cNvPr>
                <p14:cNvContentPartPr/>
                <p14:nvPr/>
              </p14:nvContentPartPr>
              <p14:xfrm>
                <a:off x="7173317" y="817147"/>
                <a:ext cx="81000" cy="123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890A007-C4DD-4881-8326-86006ABB7C7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68997" y="812827"/>
                  <a:ext cx="89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D47A738-A57B-44BC-B103-D773BDF86C8A}"/>
                    </a:ext>
                  </a:extLst>
                </p14:cNvPr>
                <p14:cNvContentPartPr/>
                <p14:nvPr/>
              </p14:nvContentPartPr>
              <p14:xfrm>
                <a:off x="7330637" y="835867"/>
                <a:ext cx="360" cy="54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D47A738-A57B-44BC-B103-D773BDF86C8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26317" y="831547"/>
                  <a:ext cx="9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A437945-810B-4A9A-991F-FB29AD1E120A}"/>
                    </a:ext>
                  </a:extLst>
                </p14:cNvPr>
                <p14:cNvContentPartPr/>
                <p14:nvPr/>
              </p14:nvContentPartPr>
              <p14:xfrm>
                <a:off x="7378517" y="815347"/>
                <a:ext cx="104040" cy="968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A437945-810B-4A9A-991F-FB29AD1E120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74197" y="811027"/>
                  <a:ext cx="11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B4CDDF5-A1B2-4803-9CEF-99F99919B229}"/>
                    </a:ext>
                  </a:extLst>
                </p14:cNvPr>
                <p14:cNvContentPartPr/>
                <p14:nvPr/>
              </p14:nvContentPartPr>
              <p14:xfrm>
                <a:off x="7876037" y="621667"/>
                <a:ext cx="41400" cy="15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B4CDDF5-A1B2-4803-9CEF-99F99919B22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71717" y="617347"/>
                  <a:ext cx="5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6E59193-3D20-45A3-ADB8-47B68564043C}"/>
                    </a:ext>
                  </a:extLst>
                </p14:cNvPr>
                <p14:cNvContentPartPr/>
                <p14:nvPr/>
              </p14:nvContentPartPr>
              <p14:xfrm>
                <a:off x="8311997" y="112987"/>
                <a:ext cx="119880" cy="101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6E59193-3D20-45A3-ADB8-47B68564043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07677" y="108667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BD818B3-574F-4BA5-8623-99E53A168588}"/>
                    </a:ext>
                  </a:extLst>
                </p14:cNvPr>
                <p14:cNvContentPartPr/>
                <p14:nvPr/>
              </p14:nvContentPartPr>
              <p14:xfrm>
                <a:off x="8307317" y="119107"/>
                <a:ext cx="118080" cy="828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BD818B3-574F-4BA5-8623-99E53A16858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02997" y="114787"/>
                  <a:ext cx="126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89FA112-A6A3-4432-B529-29435A729D6C}"/>
                    </a:ext>
                  </a:extLst>
                </p14:cNvPr>
                <p14:cNvContentPartPr/>
                <p14:nvPr/>
              </p14:nvContentPartPr>
              <p14:xfrm>
                <a:off x="8467517" y="163027"/>
                <a:ext cx="2880" cy="71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89FA112-A6A3-4432-B529-29435A729D6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63197" y="158707"/>
                  <a:ext cx="11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3E39DE3-2F77-4A97-BDA1-B0ED53DA0485}"/>
                    </a:ext>
                  </a:extLst>
                </p14:cNvPr>
                <p14:cNvContentPartPr/>
                <p14:nvPr/>
              </p14:nvContentPartPr>
              <p14:xfrm>
                <a:off x="8442677" y="161227"/>
                <a:ext cx="152280" cy="95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3E39DE3-2F77-4A97-BDA1-B0ED53DA048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438357" y="156907"/>
                  <a:ext cx="160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FD4EC44-8108-40CB-8252-B0FF817C87BD}"/>
                    </a:ext>
                  </a:extLst>
                </p14:cNvPr>
                <p14:cNvContentPartPr/>
                <p14:nvPr/>
              </p14:nvContentPartPr>
              <p14:xfrm>
                <a:off x="8639597" y="153667"/>
                <a:ext cx="153000" cy="41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FD4EC44-8108-40CB-8252-B0FF817C87B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635277" y="149347"/>
                  <a:ext cx="161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EF7D11A-0F38-4B58-9660-6BDA2605BEDC}"/>
                    </a:ext>
                  </a:extLst>
                </p14:cNvPr>
                <p14:cNvContentPartPr/>
                <p14:nvPr/>
              </p14:nvContentPartPr>
              <p14:xfrm>
                <a:off x="8879717" y="69787"/>
                <a:ext cx="62640" cy="752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EF7D11A-0F38-4B58-9660-6BDA2605BED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75397" y="65467"/>
                  <a:ext cx="71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BDF3430-8CE5-43D2-BAC5-3D335052CF79}"/>
                    </a:ext>
                  </a:extLst>
                </p14:cNvPr>
                <p14:cNvContentPartPr/>
                <p14:nvPr/>
              </p14:nvContentPartPr>
              <p14:xfrm>
                <a:off x="8834357" y="175627"/>
                <a:ext cx="113400" cy="5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BDF3430-8CE5-43D2-BAC5-3D335052CF7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30037" y="171307"/>
                  <a:ext cx="122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BC94A0A-3676-43D2-B84D-BA5B05FA67E5}"/>
                    </a:ext>
                  </a:extLst>
                </p14:cNvPr>
                <p14:cNvContentPartPr/>
                <p14:nvPr/>
              </p14:nvContentPartPr>
              <p14:xfrm>
                <a:off x="8847317" y="229627"/>
                <a:ext cx="74880" cy="64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BC94A0A-3676-43D2-B84D-BA5B05FA67E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42997" y="225307"/>
                  <a:ext cx="83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C3B76B9-EB3B-418B-8368-0D54C26879D4}"/>
                    </a:ext>
                  </a:extLst>
                </p14:cNvPr>
                <p14:cNvContentPartPr/>
                <p14:nvPr/>
              </p14:nvContentPartPr>
              <p14:xfrm>
                <a:off x="8909237" y="102907"/>
                <a:ext cx="97200" cy="179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C3B76B9-EB3B-418B-8368-0D54C26879D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04917" y="98587"/>
                  <a:ext cx="105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627E0E1-3DD6-4A52-AE0A-0DB396D8B089}"/>
                    </a:ext>
                  </a:extLst>
                </p14:cNvPr>
                <p14:cNvContentPartPr/>
                <p14:nvPr/>
              </p14:nvContentPartPr>
              <p14:xfrm>
                <a:off x="8736797" y="88867"/>
                <a:ext cx="83880" cy="224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627E0E1-3DD6-4A52-AE0A-0DB396D8B08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32477" y="84547"/>
                  <a:ext cx="92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5AAF0D1-6B60-4E55-9771-8EFA28E688DD}"/>
                    </a:ext>
                  </a:extLst>
                </p14:cNvPr>
                <p14:cNvContentPartPr/>
                <p14:nvPr/>
              </p14:nvContentPartPr>
              <p14:xfrm>
                <a:off x="8985557" y="65827"/>
                <a:ext cx="66240" cy="5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5AAF0D1-6B60-4E55-9771-8EFA28E688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81237" y="61507"/>
                  <a:ext cx="74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6AF402F-A9EB-4D01-A251-D488620FB9ED}"/>
                    </a:ext>
                  </a:extLst>
                </p14:cNvPr>
                <p14:cNvContentPartPr/>
                <p14:nvPr/>
              </p14:nvContentPartPr>
              <p14:xfrm>
                <a:off x="9083117" y="53947"/>
                <a:ext cx="57600" cy="5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6AF402F-A9EB-4D01-A251-D488620FB9E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78797" y="49627"/>
                  <a:ext cx="66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CB8EED8-2A64-481C-911F-505DF641266F}"/>
                    </a:ext>
                  </a:extLst>
                </p14:cNvPr>
                <p14:cNvContentPartPr/>
                <p14:nvPr/>
              </p14:nvContentPartPr>
              <p14:xfrm>
                <a:off x="9261317" y="84187"/>
                <a:ext cx="59040" cy="1641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CB8EED8-2A64-481C-911F-505DF641266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256997" y="79867"/>
                  <a:ext cx="67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4238E75-8E3B-4AF8-BA3C-FE74AF0AA6A2}"/>
                    </a:ext>
                  </a:extLst>
                </p14:cNvPr>
                <p14:cNvContentPartPr/>
                <p14:nvPr/>
              </p14:nvContentPartPr>
              <p14:xfrm>
                <a:off x="9731837" y="78427"/>
                <a:ext cx="64080" cy="1350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4238E75-8E3B-4AF8-BA3C-FE74AF0AA6A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27517" y="74107"/>
                  <a:ext cx="7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37A9A2A-2203-4E29-9557-D86BBC715F21}"/>
                    </a:ext>
                  </a:extLst>
                </p14:cNvPr>
                <p14:cNvContentPartPr/>
                <p14:nvPr/>
              </p14:nvContentPartPr>
              <p14:xfrm>
                <a:off x="9850997" y="22987"/>
                <a:ext cx="48960" cy="471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37A9A2A-2203-4E29-9557-D86BBC715F2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46677" y="18667"/>
                  <a:ext cx="57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299E629-3141-4F79-B928-CB915A4CF5BE}"/>
                    </a:ext>
                  </a:extLst>
                </p14:cNvPr>
                <p14:cNvContentPartPr/>
                <p14:nvPr/>
              </p14:nvContentPartPr>
              <p14:xfrm>
                <a:off x="9771437" y="48547"/>
                <a:ext cx="63720" cy="9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299E629-3141-4F79-B928-CB915A4CF5B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67117" y="44227"/>
                  <a:ext cx="7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50E8700-2B6D-45ED-B5CB-CB2D4EE27BDD}"/>
                    </a:ext>
                  </a:extLst>
                </p14:cNvPr>
                <p14:cNvContentPartPr/>
                <p14:nvPr/>
              </p14:nvContentPartPr>
              <p14:xfrm>
                <a:off x="9320357" y="147547"/>
                <a:ext cx="57600" cy="123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50E8700-2B6D-45ED-B5CB-CB2D4EE27B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316037" y="143227"/>
                  <a:ext cx="66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A1D721B-8F44-4589-B2D5-EABB18ACB731}"/>
                    </a:ext>
                  </a:extLst>
                </p14:cNvPr>
                <p14:cNvContentPartPr/>
                <p14:nvPr/>
              </p14:nvContentPartPr>
              <p14:xfrm>
                <a:off x="9378677" y="117667"/>
                <a:ext cx="38880" cy="8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A1D721B-8F44-4589-B2D5-EABB18ACB7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74357" y="113347"/>
                  <a:ext cx="4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0C8F515-9F05-4F32-B916-48F31D76F3F0}"/>
                    </a:ext>
                  </a:extLst>
                </p14:cNvPr>
                <p14:cNvContentPartPr/>
                <p14:nvPr/>
              </p14:nvContentPartPr>
              <p14:xfrm>
                <a:off x="9432677" y="89947"/>
                <a:ext cx="39960" cy="457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0C8F515-9F05-4F32-B916-48F31D76F3F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28357" y="85627"/>
                  <a:ext cx="48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DD17A5-2246-47A0-8947-5F8333803094}"/>
                    </a:ext>
                  </a:extLst>
                </p14:cNvPr>
                <p14:cNvContentPartPr/>
                <p14:nvPr/>
              </p14:nvContentPartPr>
              <p14:xfrm>
                <a:off x="9500717" y="154747"/>
                <a:ext cx="2880" cy="68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DD17A5-2246-47A0-8947-5F833380309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96397" y="150427"/>
                  <a:ext cx="11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9DE4820-CF2D-4744-9F00-1A93E1B9CC37}"/>
                    </a:ext>
                  </a:extLst>
                </p14:cNvPr>
                <p14:cNvContentPartPr/>
                <p14:nvPr/>
              </p14:nvContentPartPr>
              <p14:xfrm>
                <a:off x="9475157" y="183547"/>
                <a:ext cx="52920" cy="2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9DE4820-CF2D-4744-9F00-1A93E1B9CC3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70837" y="179227"/>
                  <a:ext cx="61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CB39810-5CBB-461D-A4F8-AF42A9FDCFEC}"/>
                    </a:ext>
                  </a:extLst>
                </p14:cNvPr>
                <p14:cNvContentPartPr/>
                <p14:nvPr/>
              </p14:nvContentPartPr>
              <p14:xfrm>
                <a:off x="9569117" y="149347"/>
                <a:ext cx="71640" cy="1159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CB39810-5CBB-461D-A4F8-AF42A9FDCFE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64797" y="145027"/>
                  <a:ext cx="80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1722A01-97A2-4A40-AFD7-B521F4282844}"/>
                    </a:ext>
                  </a:extLst>
                </p14:cNvPr>
                <p14:cNvContentPartPr/>
                <p14:nvPr/>
              </p14:nvContentPartPr>
              <p14:xfrm>
                <a:off x="9610877" y="112987"/>
                <a:ext cx="42840" cy="3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1722A01-97A2-4A40-AFD7-B521F428284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606557" y="108667"/>
                  <a:ext cx="51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9B158F1-AAB7-4F62-A22C-4C7CDF7BC51C}"/>
                    </a:ext>
                  </a:extLst>
                </p14:cNvPr>
                <p14:cNvContentPartPr/>
                <p14:nvPr/>
              </p14:nvContentPartPr>
              <p14:xfrm>
                <a:off x="9680717" y="84187"/>
                <a:ext cx="24120" cy="49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9B158F1-AAB7-4F62-A22C-4C7CDF7BC51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76397" y="79867"/>
                  <a:ext cx="32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7B6C392-13D8-4139-B0FC-FED9E5124877}"/>
                    </a:ext>
                  </a:extLst>
                </p14:cNvPr>
                <p14:cNvContentPartPr/>
                <p14:nvPr/>
              </p14:nvContentPartPr>
              <p14:xfrm>
                <a:off x="10013717" y="183547"/>
                <a:ext cx="110520" cy="5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7B6C392-13D8-4139-B0FC-FED9E512487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09397" y="179227"/>
                  <a:ext cx="119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2615216-E49E-4C1E-851D-84A4837F6872}"/>
                    </a:ext>
                  </a:extLst>
                </p14:cNvPr>
                <p14:cNvContentPartPr/>
                <p14:nvPr/>
              </p14:nvContentPartPr>
              <p14:xfrm>
                <a:off x="10024877" y="218827"/>
                <a:ext cx="93240" cy="9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2615216-E49E-4C1E-851D-84A4837F687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20557" y="214507"/>
                  <a:ext cx="101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2844D79-DB5C-41B3-BFC6-A88C91A5BB5C}"/>
                    </a:ext>
                  </a:extLst>
                </p14:cNvPr>
                <p14:cNvContentPartPr/>
                <p14:nvPr/>
              </p14:nvContentPartPr>
              <p14:xfrm>
                <a:off x="8104277" y="485587"/>
                <a:ext cx="61200" cy="1558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2844D79-DB5C-41B3-BFC6-A88C91A5BB5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99957" y="481267"/>
                  <a:ext cx="69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5F4AE08-95EE-402C-9FF8-41F60CFDB88B}"/>
                    </a:ext>
                  </a:extLst>
                </p14:cNvPr>
                <p14:cNvContentPartPr/>
                <p14:nvPr/>
              </p14:nvContentPartPr>
              <p14:xfrm>
                <a:off x="8207237" y="537427"/>
                <a:ext cx="69120" cy="129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5F4AE08-95EE-402C-9FF8-41F60CFDB88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02917" y="533107"/>
                  <a:ext cx="77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3469522-8269-4E5E-BB5B-3BD40B1FFBC7}"/>
                    </a:ext>
                  </a:extLst>
                </p14:cNvPr>
                <p14:cNvContentPartPr/>
                <p14:nvPr/>
              </p14:nvContentPartPr>
              <p14:xfrm>
                <a:off x="8360597" y="524107"/>
                <a:ext cx="9000" cy="972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3469522-8269-4E5E-BB5B-3BD40B1FFBC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56277" y="519787"/>
                  <a:ext cx="1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A8E87E3-E71D-42C9-A2BA-E5B21287E35C}"/>
                    </a:ext>
                  </a:extLst>
                </p14:cNvPr>
                <p14:cNvContentPartPr/>
                <p14:nvPr/>
              </p14:nvContentPartPr>
              <p14:xfrm>
                <a:off x="8324957" y="565147"/>
                <a:ext cx="78840" cy="6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A8E87E3-E71D-42C9-A2BA-E5B21287E35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20637" y="560827"/>
                  <a:ext cx="87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8442D3B-C463-4E28-BF35-0617676F794B}"/>
                    </a:ext>
                  </a:extLst>
                </p14:cNvPr>
                <p14:cNvContentPartPr/>
                <p14:nvPr/>
              </p14:nvContentPartPr>
              <p14:xfrm>
                <a:off x="8454197" y="519067"/>
                <a:ext cx="105840" cy="1018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8442D3B-C463-4E28-BF35-0617676F794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449877" y="514747"/>
                  <a:ext cx="114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AA88A44-FD51-4297-86EE-60C668A22042}"/>
                    </a:ext>
                  </a:extLst>
                </p14:cNvPr>
                <p14:cNvContentPartPr/>
                <p14:nvPr/>
              </p14:nvContentPartPr>
              <p14:xfrm>
                <a:off x="8554277" y="444547"/>
                <a:ext cx="67320" cy="1861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AA88A44-FD51-4297-86EE-60C668A2204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49957" y="440227"/>
                  <a:ext cx="75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C785BAB-C443-47C0-A050-59E038F40C89}"/>
                    </a:ext>
                  </a:extLst>
                </p14:cNvPr>
                <p14:cNvContentPartPr/>
                <p14:nvPr/>
              </p14:nvContentPartPr>
              <p14:xfrm>
                <a:off x="8625557" y="443827"/>
                <a:ext cx="120600" cy="3927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C785BAB-C443-47C0-A050-59E038F40C8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21237" y="439507"/>
                  <a:ext cx="1292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AA28139-0F2D-451F-9F7D-7AEFD35A66C0}"/>
                    </a:ext>
                  </a:extLst>
                </p14:cNvPr>
                <p14:cNvContentPartPr/>
                <p14:nvPr/>
              </p14:nvContentPartPr>
              <p14:xfrm>
                <a:off x="8781437" y="329707"/>
                <a:ext cx="60840" cy="99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AA28139-0F2D-451F-9F7D-7AEFD35A66C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77117" y="325387"/>
                  <a:ext cx="69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ABF16A9-57F9-4B58-A57E-1CC2D46A934D}"/>
                    </a:ext>
                  </a:extLst>
                </p14:cNvPr>
                <p14:cNvContentPartPr/>
                <p14:nvPr/>
              </p14:nvContentPartPr>
              <p14:xfrm>
                <a:off x="8747597" y="427267"/>
                <a:ext cx="150840" cy="90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ABF16A9-57F9-4B58-A57E-1CC2D46A934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743277" y="422947"/>
                  <a:ext cx="159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11D1E4E-82EC-4D4A-969A-87FEB114E22D}"/>
                    </a:ext>
                  </a:extLst>
                </p14:cNvPr>
                <p14:cNvContentPartPr/>
                <p14:nvPr/>
              </p14:nvContentPartPr>
              <p14:xfrm>
                <a:off x="8794037" y="482347"/>
                <a:ext cx="126000" cy="838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11D1E4E-82EC-4D4A-969A-87FEB114E22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89717" y="478027"/>
                  <a:ext cx="134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350C168-A3A8-4515-B056-E7211EE94A8D}"/>
                    </a:ext>
                  </a:extLst>
                </p14:cNvPr>
                <p14:cNvContentPartPr/>
                <p14:nvPr/>
              </p14:nvContentPartPr>
              <p14:xfrm>
                <a:off x="8063237" y="450307"/>
                <a:ext cx="578880" cy="255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350C168-A3A8-4515-B056-E7211EE94A8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58917" y="445987"/>
                  <a:ext cx="587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9AA754D-75AE-407D-B87B-9684A54A5AC3}"/>
                    </a:ext>
                  </a:extLst>
                </p14:cNvPr>
                <p14:cNvContentPartPr/>
                <p14:nvPr/>
              </p14:nvContentPartPr>
              <p14:xfrm>
                <a:off x="7025357" y="611947"/>
                <a:ext cx="578880" cy="165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9AA754D-75AE-407D-B87B-9684A54A5AC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021037" y="607627"/>
                  <a:ext cx="587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22B038F-324F-49BC-8312-EEAFB6992046}"/>
                    </a:ext>
                  </a:extLst>
                </p14:cNvPr>
                <p14:cNvContentPartPr/>
                <p14:nvPr/>
              </p14:nvContentPartPr>
              <p14:xfrm>
                <a:off x="8952797" y="648307"/>
                <a:ext cx="164880" cy="29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22B038F-324F-49BC-8312-EEAFB699204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48477" y="643987"/>
                  <a:ext cx="173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000091-3CE2-4E96-A824-31719975BA27}"/>
                    </a:ext>
                  </a:extLst>
                </p14:cNvPr>
                <p14:cNvContentPartPr/>
                <p14:nvPr/>
              </p14:nvContentPartPr>
              <p14:xfrm>
                <a:off x="8964317" y="702667"/>
                <a:ext cx="152280" cy="151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000091-3CE2-4E96-A824-31719975BA2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59997" y="698347"/>
                  <a:ext cx="16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A3401EC-C7B9-47DC-8BD0-233B2E2B7C6C}"/>
                    </a:ext>
                  </a:extLst>
                </p14:cNvPr>
                <p14:cNvContentPartPr/>
                <p14:nvPr/>
              </p14:nvContentPartPr>
              <p14:xfrm>
                <a:off x="9174557" y="410347"/>
                <a:ext cx="667440" cy="3366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A3401EC-C7B9-47DC-8BD0-233B2E2B7C6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170237" y="406027"/>
                  <a:ext cx="676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46D9EE6-ECED-4272-9B88-D84F43421A7D}"/>
                    </a:ext>
                  </a:extLst>
                </p14:cNvPr>
                <p14:cNvContentPartPr/>
                <p14:nvPr/>
              </p14:nvContentPartPr>
              <p14:xfrm>
                <a:off x="9330437" y="615547"/>
                <a:ext cx="75960" cy="1432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46D9EE6-ECED-4272-9B88-D84F43421A7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26117" y="611227"/>
                  <a:ext cx="84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9CC7ECD-CE7A-4E2E-B129-CD4C578EFBEE}"/>
                    </a:ext>
                  </a:extLst>
                </p14:cNvPr>
                <p14:cNvContentPartPr/>
                <p14:nvPr/>
              </p14:nvContentPartPr>
              <p14:xfrm>
                <a:off x="9477677" y="629227"/>
                <a:ext cx="5760" cy="79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9CC7ECD-CE7A-4E2E-B129-CD4C578EFBE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73357" y="624907"/>
                  <a:ext cx="1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09052AA-5E7F-4548-9FA0-D7EB6C5DFAF8}"/>
                    </a:ext>
                  </a:extLst>
                </p14:cNvPr>
                <p14:cNvContentPartPr/>
                <p14:nvPr/>
              </p14:nvContentPartPr>
              <p14:xfrm>
                <a:off x="9538157" y="596107"/>
                <a:ext cx="109080" cy="1425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09052AA-5E7F-4548-9FA0-D7EB6C5DFAF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33837" y="591787"/>
                  <a:ext cx="117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48DB0D0-4327-4A45-AE12-5FF5425F2979}"/>
                    </a:ext>
                  </a:extLst>
                </p14:cNvPr>
                <p14:cNvContentPartPr/>
                <p14:nvPr/>
              </p14:nvContentPartPr>
              <p14:xfrm>
                <a:off x="9789797" y="641827"/>
                <a:ext cx="66960" cy="68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48DB0D0-4327-4A45-AE12-5FF5425F297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85477" y="637507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B5CB952-BAAD-4F63-92E2-1D9AD874D763}"/>
                    </a:ext>
                  </a:extLst>
                </p14:cNvPr>
                <p14:cNvContentPartPr/>
                <p14:nvPr/>
              </p14:nvContentPartPr>
              <p14:xfrm>
                <a:off x="9887357" y="694747"/>
                <a:ext cx="11880" cy="255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B5CB952-BAAD-4F63-92E2-1D9AD874D76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83037" y="690427"/>
                  <a:ext cx="2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8CC0707-EF4C-40E5-99A6-F3E64EF7DA24}"/>
                    </a:ext>
                  </a:extLst>
                </p14:cNvPr>
                <p14:cNvContentPartPr/>
                <p14:nvPr/>
              </p14:nvContentPartPr>
              <p14:xfrm>
                <a:off x="9915077" y="615187"/>
                <a:ext cx="61200" cy="885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8CC0707-EF4C-40E5-99A6-F3E64EF7DA2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910757" y="610867"/>
                  <a:ext cx="69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CAE1A0F-CDC9-482D-BA37-C350594B42FE}"/>
                    </a:ext>
                  </a:extLst>
                </p14:cNvPr>
                <p14:cNvContentPartPr/>
                <p14:nvPr/>
              </p14:nvContentPartPr>
              <p14:xfrm>
                <a:off x="9997517" y="699427"/>
                <a:ext cx="9000" cy="7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CAE1A0F-CDC9-482D-BA37-C350594B42F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993197" y="695107"/>
                  <a:ext cx="176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EDD4EE5-9D45-42BB-B464-8D6982D13F7C}"/>
                    </a:ext>
                  </a:extLst>
                </p14:cNvPr>
                <p14:cNvContentPartPr/>
                <p14:nvPr/>
              </p14:nvContentPartPr>
              <p14:xfrm>
                <a:off x="10026317" y="593227"/>
                <a:ext cx="106200" cy="110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EDD4EE5-9D45-42BB-B464-8D6982D13F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021997" y="588907"/>
                  <a:ext cx="11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3DED942-F093-45C4-9246-173C2694A763}"/>
                    </a:ext>
                  </a:extLst>
                </p14:cNvPr>
                <p14:cNvContentPartPr/>
                <p14:nvPr/>
              </p14:nvContentPartPr>
              <p14:xfrm>
                <a:off x="9832637" y="649747"/>
                <a:ext cx="11160" cy="168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3DED942-F093-45C4-9246-173C2694A7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28317" y="645427"/>
                  <a:ext cx="1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D5652CF-9E13-4614-86C2-356804E7DC15}"/>
                    </a:ext>
                  </a:extLst>
                </p14:cNvPr>
                <p14:cNvContentPartPr/>
                <p14:nvPr/>
              </p14:nvContentPartPr>
              <p14:xfrm>
                <a:off x="10135757" y="668467"/>
                <a:ext cx="14760" cy="363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D5652CF-9E13-4614-86C2-356804E7DC1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31437" y="664147"/>
                  <a:ext cx="23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DD77482-F8E0-427C-8CDC-395B6B60F007}"/>
                    </a:ext>
                  </a:extLst>
                </p14:cNvPr>
                <p14:cNvContentPartPr/>
                <p14:nvPr/>
              </p14:nvContentPartPr>
              <p14:xfrm>
                <a:off x="407477" y="1969867"/>
                <a:ext cx="3576600" cy="1577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DD77482-F8E0-427C-8CDC-395B6B60F0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03157" y="1965547"/>
                  <a:ext cx="3585240" cy="15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CFC4F40-68E1-4FB2-B98B-5A0B4C425E13}"/>
                    </a:ext>
                  </a:extLst>
                </p14:cNvPr>
                <p14:cNvContentPartPr/>
                <p14:nvPr/>
              </p14:nvContentPartPr>
              <p14:xfrm>
                <a:off x="370397" y="3420307"/>
                <a:ext cx="3568680" cy="846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CFC4F40-68E1-4FB2-B98B-5A0B4C425E1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6077" y="3415987"/>
                  <a:ext cx="3577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44ADDE6-7E60-4298-9CB1-EA112C12F911}"/>
                    </a:ext>
                  </a:extLst>
                </p14:cNvPr>
                <p14:cNvContentPartPr/>
                <p14:nvPr/>
              </p14:nvContentPartPr>
              <p14:xfrm>
                <a:off x="1358237" y="2191627"/>
                <a:ext cx="1016640" cy="13226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44ADDE6-7E60-4298-9CB1-EA112C12F91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353917" y="2187307"/>
                  <a:ext cx="1025280" cy="13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3A45B99-E9CD-4BF0-9C24-607E70581F50}"/>
                    </a:ext>
                  </a:extLst>
                </p14:cNvPr>
                <p14:cNvContentPartPr/>
                <p14:nvPr/>
              </p14:nvContentPartPr>
              <p14:xfrm>
                <a:off x="2305757" y="3562507"/>
                <a:ext cx="109440" cy="1810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3A45B99-E9CD-4BF0-9C24-607E70581F5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301437" y="3558187"/>
                  <a:ext cx="118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499CD26-75F8-4E8F-A185-F714525A7D46}"/>
                    </a:ext>
                  </a:extLst>
                </p14:cNvPr>
                <p14:cNvContentPartPr/>
                <p14:nvPr/>
              </p14:nvContentPartPr>
              <p14:xfrm>
                <a:off x="1356077" y="2216827"/>
                <a:ext cx="2520" cy="3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499CD26-75F8-4E8F-A185-F714525A7D4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351757" y="2212507"/>
                  <a:ext cx="11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0CE1451-E068-44CF-8314-BD8DABF247BF}"/>
                    </a:ext>
                  </a:extLst>
                </p14:cNvPr>
                <p14:cNvContentPartPr/>
                <p14:nvPr/>
              </p14:nvContentPartPr>
              <p14:xfrm>
                <a:off x="1356077" y="2216827"/>
                <a:ext cx="9000" cy="72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0CE1451-E068-44CF-8314-BD8DABF247B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351757" y="2212507"/>
                  <a:ext cx="17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FA6D8720-2053-47EA-A02C-95B6BAF45180}"/>
                    </a:ext>
                  </a:extLst>
                </p14:cNvPr>
                <p14:cNvContentPartPr/>
                <p14:nvPr/>
              </p14:nvContentPartPr>
              <p14:xfrm>
                <a:off x="1371557" y="2354707"/>
                <a:ext cx="1800" cy="1584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FA6D8720-2053-47EA-A02C-95B6BAF4518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67237" y="2350387"/>
                  <a:ext cx="10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8CC7031-48DA-466C-8CB1-668890B7F2DB}"/>
                    </a:ext>
                  </a:extLst>
                </p14:cNvPr>
                <p14:cNvContentPartPr/>
                <p14:nvPr/>
              </p14:nvContentPartPr>
              <p14:xfrm>
                <a:off x="1378037" y="2771587"/>
                <a:ext cx="9720" cy="615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8CC7031-48DA-466C-8CB1-668890B7F2D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373717" y="2767267"/>
                  <a:ext cx="18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D25758-D587-4A19-A9E4-A08699B72751}"/>
                    </a:ext>
                  </a:extLst>
                </p14:cNvPr>
                <p14:cNvContentPartPr/>
                <p14:nvPr/>
              </p14:nvContentPartPr>
              <p14:xfrm>
                <a:off x="1345997" y="2198107"/>
                <a:ext cx="34200" cy="12805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D25758-D587-4A19-A9E4-A08699B7275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341677" y="2193787"/>
                  <a:ext cx="42840" cy="12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44E01C7-34EA-42AE-BB4E-15F470A24695}"/>
                    </a:ext>
                  </a:extLst>
                </p14:cNvPr>
                <p14:cNvContentPartPr/>
                <p14:nvPr/>
              </p14:nvContentPartPr>
              <p14:xfrm>
                <a:off x="1198757" y="2908387"/>
                <a:ext cx="68400" cy="1652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44E01C7-34EA-42AE-BB4E-15F470A2469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94437" y="2904067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48E0D48-0067-482F-B108-E2BCE7BCB66D}"/>
                    </a:ext>
                  </a:extLst>
                </p14:cNvPr>
                <p14:cNvContentPartPr/>
                <p14:nvPr/>
              </p14:nvContentPartPr>
              <p14:xfrm>
                <a:off x="367157" y="2204227"/>
                <a:ext cx="1033560" cy="1242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48E0D48-0067-482F-B108-E2BCE7BCB6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2837" y="2199907"/>
                  <a:ext cx="1042200" cy="12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848D765-B8C7-4E39-A36A-DB2460CCD248}"/>
                    </a:ext>
                  </a:extLst>
                </p14:cNvPr>
                <p14:cNvContentPartPr/>
                <p14:nvPr/>
              </p14:nvContentPartPr>
              <p14:xfrm>
                <a:off x="1358957" y="2166427"/>
                <a:ext cx="2576520" cy="1272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848D765-B8C7-4E39-A36A-DB2460CCD24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54637" y="2162107"/>
                  <a:ext cx="2585160" cy="12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B23DE20-17EC-4242-B2CD-C923AC49F4A7}"/>
                    </a:ext>
                  </a:extLst>
                </p14:cNvPr>
                <p14:cNvContentPartPr/>
                <p14:nvPr/>
              </p14:nvContentPartPr>
              <p14:xfrm>
                <a:off x="803477" y="3574387"/>
                <a:ext cx="132480" cy="214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B23DE20-17EC-4242-B2CD-C923AC49F4A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9157" y="3570067"/>
                  <a:ext cx="141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994611F-0F01-4E69-9536-3BBDDE7877CA}"/>
                    </a:ext>
                  </a:extLst>
                </p14:cNvPr>
                <p14:cNvContentPartPr/>
                <p14:nvPr/>
              </p14:nvContentPartPr>
              <p14:xfrm>
                <a:off x="413597" y="3474307"/>
                <a:ext cx="349920" cy="75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994611F-0F01-4E69-9536-3BBDDE7877C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09277" y="3469987"/>
                  <a:ext cx="358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BFA9F05-4BCE-4AE5-9B91-7F11DDC3F6E8}"/>
                    </a:ext>
                  </a:extLst>
                </p14:cNvPr>
                <p14:cNvContentPartPr/>
                <p14:nvPr/>
              </p14:nvContentPartPr>
              <p14:xfrm>
                <a:off x="771077" y="3517147"/>
                <a:ext cx="345960" cy="468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BFA9F05-4BCE-4AE5-9B91-7F11DDC3F6E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66757" y="3512827"/>
                  <a:ext cx="354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75D4144-4E6B-4B0C-9A50-0A7963BCABC6}"/>
                    </a:ext>
                  </a:extLst>
                </p14:cNvPr>
                <p14:cNvContentPartPr/>
                <p14:nvPr/>
              </p14:nvContentPartPr>
              <p14:xfrm>
                <a:off x="1381637" y="3457387"/>
                <a:ext cx="2509560" cy="141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75D4144-4E6B-4B0C-9A50-0A7963BCABC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377317" y="3453067"/>
                  <a:ext cx="2518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C7B99F0-E72D-4534-82D2-E2FB431221E5}"/>
                    </a:ext>
                  </a:extLst>
                </p14:cNvPr>
                <p14:cNvContentPartPr/>
                <p14:nvPr/>
              </p14:nvContentPartPr>
              <p14:xfrm>
                <a:off x="2600237" y="3646027"/>
                <a:ext cx="140400" cy="1512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C7B99F0-E72D-4534-82D2-E2FB431221E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95917" y="3641707"/>
                  <a:ext cx="149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82BDC02-08EC-41C2-A3A6-691533F309CB}"/>
                    </a:ext>
                  </a:extLst>
                </p14:cNvPr>
                <p14:cNvContentPartPr/>
                <p14:nvPr/>
              </p14:nvContentPartPr>
              <p14:xfrm>
                <a:off x="1220717" y="2190907"/>
                <a:ext cx="479160" cy="2397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82BDC02-08EC-41C2-A3A6-691533F309C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216397" y="2186587"/>
                  <a:ext cx="487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79B6B87-F746-42B6-806F-3447E1558847}"/>
                    </a:ext>
                  </a:extLst>
                </p14:cNvPr>
                <p14:cNvContentPartPr/>
                <p14:nvPr/>
              </p14:nvContentPartPr>
              <p14:xfrm>
                <a:off x="1409717" y="2304307"/>
                <a:ext cx="21240" cy="27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79B6B87-F746-42B6-806F-3447E155884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405397" y="2299987"/>
                  <a:ext cx="2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F6A982B-CBFB-46E3-94A0-1ED76122494D}"/>
                    </a:ext>
                  </a:extLst>
                </p14:cNvPr>
                <p14:cNvContentPartPr/>
                <p14:nvPr/>
              </p14:nvContentPartPr>
              <p14:xfrm>
                <a:off x="2694917" y="3667627"/>
                <a:ext cx="13680" cy="1792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F6A982B-CBFB-46E3-94A0-1ED76122494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90597" y="3663307"/>
                  <a:ext cx="22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07C81C5-DF77-472C-B977-FC603E993C12}"/>
                    </a:ext>
                  </a:extLst>
                </p14:cNvPr>
                <p14:cNvContentPartPr/>
                <p14:nvPr/>
              </p14:nvContentPartPr>
              <p14:xfrm>
                <a:off x="2334197" y="3409507"/>
                <a:ext cx="52200" cy="1422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07C81C5-DF77-472C-B977-FC603E993C1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329877" y="3405187"/>
                  <a:ext cx="60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A7F1890-1416-498D-BBE7-DB60D68486CF}"/>
                    </a:ext>
                  </a:extLst>
                </p14:cNvPr>
                <p14:cNvContentPartPr/>
                <p14:nvPr/>
              </p14:nvContentPartPr>
              <p14:xfrm>
                <a:off x="354917" y="3415267"/>
                <a:ext cx="43560" cy="1544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A7F1890-1416-498D-BBE7-DB60D68486C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50597" y="3410947"/>
                  <a:ext cx="52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32F0464-A64F-43AD-BE1E-67FD58082A25}"/>
                    </a:ext>
                  </a:extLst>
                </p14:cNvPr>
                <p14:cNvContentPartPr/>
                <p14:nvPr/>
              </p14:nvContentPartPr>
              <p14:xfrm>
                <a:off x="575597" y="2528227"/>
                <a:ext cx="138600" cy="102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32F0464-A64F-43AD-BE1E-67FD58082A2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71277" y="2523907"/>
                  <a:ext cx="147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5D1660-A52D-4653-9140-EDC114E54239}"/>
                    </a:ext>
                  </a:extLst>
                </p14:cNvPr>
                <p14:cNvContentPartPr/>
                <p14:nvPr/>
              </p14:nvContentPartPr>
              <p14:xfrm>
                <a:off x="2607077" y="2382787"/>
                <a:ext cx="126720" cy="243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5D1660-A52D-4653-9140-EDC114E5423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602757" y="2378467"/>
                  <a:ext cx="135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6EAEEE2-059C-4D9D-899F-F9044DB1A644}"/>
                    </a:ext>
                  </a:extLst>
                </p14:cNvPr>
                <p14:cNvContentPartPr/>
                <p14:nvPr/>
              </p14:nvContentPartPr>
              <p14:xfrm>
                <a:off x="397397" y="3774547"/>
                <a:ext cx="1008000" cy="1720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6EAEEE2-059C-4D9D-899F-F9044DB1A64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93077" y="3770227"/>
                  <a:ext cx="1016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88C695E-1BAB-4700-B5DA-C0453FA989B4}"/>
                    </a:ext>
                  </a:extLst>
                </p14:cNvPr>
                <p14:cNvContentPartPr/>
                <p14:nvPr/>
              </p14:nvContentPartPr>
              <p14:xfrm>
                <a:off x="1411877" y="3864547"/>
                <a:ext cx="795600" cy="95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88C695E-1BAB-4700-B5DA-C0453FA989B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07557" y="3860227"/>
                  <a:ext cx="804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551C008-2FFC-40B0-A9C2-1F2375515FD1}"/>
                    </a:ext>
                  </a:extLst>
                </p14:cNvPr>
                <p14:cNvContentPartPr/>
                <p14:nvPr/>
              </p14:nvContentPartPr>
              <p14:xfrm>
                <a:off x="1114517" y="2207827"/>
                <a:ext cx="293400" cy="11876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551C008-2FFC-40B0-A9C2-1F2375515FD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0197" y="2203507"/>
                  <a:ext cx="302040" cy="1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B5C437B-2453-44EF-A785-A17EA8D12A1A}"/>
                    </a:ext>
                  </a:extLst>
                </p14:cNvPr>
                <p14:cNvContentPartPr/>
                <p14:nvPr/>
              </p14:nvContentPartPr>
              <p14:xfrm>
                <a:off x="925157" y="2811547"/>
                <a:ext cx="115560" cy="1591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B5C437B-2453-44EF-A785-A17EA8D12A1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20837" y="2807227"/>
                  <a:ext cx="12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B28E8DF-BE05-4BA4-8EA4-DF2D599F1631}"/>
                    </a:ext>
                  </a:extLst>
                </p14:cNvPr>
                <p14:cNvContentPartPr/>
                <p14:nvPr/>
              </p14:nvContentPartPr>
              <p14:xfrm>
                <a:off x="931637" y="2874187"/>
                <a:ext cx="72360" cy="478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B28E8DF-BE05-4BA4-8EA4-DF2D599F163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7317" y="2869867"/>
                  <a:ext cx="81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C663CC9-842B-4819-8560-41F72191A194}"/>
                    </a:ext>
                  </a:extLst>
                </p14:cNvPr>
                <p14:cNvContentPartPr/>
                <p14:nvPr/>
              </p14:nvContentPartPr>
              <p14:xfrm>
                <a:off x="1009037" y="2854747"/>
                <a:ext cx="75960" cy="1238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C663CC9-842B-4819-8560-41F72191A1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04717" y="2850427"/>
                  <a:ext cx="84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F290711-4A4D-402D-94D1-26FDCA005225}"/>
                    </a:ext>
                  </a:extLst>
                </p14:cNvPr>
                <p14:cNvContentPartPr/>
                <p14:nvPr/>
              </p14:nvContentPartPr>
              <p14:xfrm>
                <a:off x="4449557" y="1700587"/>
                <a:ext cx="198720" cy="2253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F290711-4A4D-402D-94D1-26FDCA00522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445237" y="1696267"/>
                  <a:ext cx="207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4DD461A-D0DC-45FF-AA04-3DE7B35BF4DF}"/>
                    </a:ext>
                  </a:extLst>
                </p14:cNvPr>
                <p14:cNvContentPartPr/>
                <p14:nvPr/>
              </p14:nvContentPartPr>
              <p14:xfrm>
                <a:off x="4459637" y="1741627"/>
                <a:ext cx="153720" cy="1159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4DD461A-D0DC-45FF-AA04-3DE7B35BF4D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455317" y="1737307"/>
                  <a:ext cx="162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4EE5ABE-DA6D-4A77-8875-E59C8E733C71}"/>
                    </a:ext>
                  </a:extLst>
                </p14:cNvPr>
                <p14:cNvContentPartPr/>
                <p14:nvPr/>
              </p14:nvContentPartPr>
              <p14:xfrm>
                <a:off x="4661957" y="1795267"/>
                <a:ext cx="127080" cy="1789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4EE5ABE-DA6D-4A77-8875-E59C8E733C7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657637" y="1790947"/>
                  <a:ext cx="135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6E29928-07A7-4292-8785-1A3AD2EAA90C}"/>
                    </a:ext>
                  </a:extLst>
                </p14:cNvPr>
                <p14:cNvContentPartPr/>
                <p14:nvPr/>
              </p14:nvContentPartPr>
              <p14:xfrm>
                <a:off x="4949597" y="1733347"/>
                <a:ext cx="118800" cy="140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6E29928-07A7-4292-8785-1A3AD2EAA90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45277" y="1729027"/>
                  <a:ext cx="127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5CE1423-38FE-48DD-878B-46FF142C4F1F}"/>
                    </a:ext>
                  </a:extLst>
                </p14:cNvPr>
                <p14:cNvContentPartPr/>
                <p14:nvPr/>
              </p14:nvContentPartPr>
              <p14:xfrm>
                <a:off x="4930157" y="1777627"/>
                <a:ext cx="133560" cy="90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5CE1423-38FE-48DD-878B-46FF142C4F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25837" y="1773307"/>
                  <a:ext cx="142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732F500A-95DC-4C15-919F-F600B46E23C5}"/>
                    </a:ext>
                  </a:extLst>
                </p14:cNvPr>
                <p14:cNvContentPartPr/>
                <p14:nvPr/>
              </p14:nvContentPartPr>
              <p14:xfrm>
                <a:off x="5233277" y="1638667"/>
                <a:ext cx="16560" cy="1450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732F500A-95DC-4C15-919F-F600B46E23C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228957" y="1634347"/>
                  <a:ext cx="25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1D8E743-EBB7-4FDE-8646-09607F5DB672}"/>
                    </a:ext>
                  </a:extLst>
                </p14:cNvPr>
                <p14:cNvContentPartPr/>
                <p14:nvPr/>
              </p14:nvContentPartPr>
              <p14:xfrm>
                <a:off x="5289797" y="1638307"/>
                <a:ext cx="25920" cy="1479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1D8E743-EBB7-4FDE-8646-09607F5DB67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285477" y="1633987"/>
                  <a:ext cx="34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6934BC0-CA1D-478E-A6BA-B13E8610C829}"/>
                    </a:ext>
                  </a:extLst>
                </p14:cNvPr>
                <p14:cNvContentPartPr/>
                <p14:nvPr/>
              </p14:nvContentPartPr>
              <p14:xfrm>
                <a:off x="5229317" y="1687267"/>
                <a:ext cx="189000" cy="795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6934BC0-CA1D-478E-A6BA-B13E8610C82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24997" y="1682947"/>
                  <a:ext cx="19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9978326-F05B-423B-86D3-6525A830D3EF}"/>
                    </a:ext>
                  </a:extLst>
                </p14:cNvPr>
                <p14:cNvContentPartPr/>
                <p14:nvPr/>
              </p14:nvContentPartPr>
              <p14:xfrm>
                <a:off x="5451077" y="1588987"/>
                <a:ext cx="80280" cy="1623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9978326-F05B-423B-86D3-6525A830D3E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446757" y="1584667"/>
                  <a:ext cx="8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10EF6D4-7634-4EF3-BFC3-A2E5854A1832}"/>
                    </a:ext>
                  </a:extLst>
                </p14:cNvPr>
                <p14:cNvContentPartPr/>
                <p14:nvPr/>
              </p14:nvContentPartPr>
              <p14:xfrm>
                <a:off x="5350277" y="1562707"/>
                <a:ext cx="35280" cy="8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10EF6D4-7634-4EF3-BFC3-A2E5854A183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345957" y="1558387"/>
                  <a:ext cx="43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5B52A9C-FEF9-4AC1-8C50-D40EE2E5A7EA}"/>
                    </a:ext>
                  </a:extLst>
                </p14:cNvPr>
                <p14:cNvContentPartPr/>
                <p14:nvPr/>
              </p14:nvContentPartPr>
              <p14:xfrm>
                <a:off x="5406077" y="1545067"/>
                <a:ext cx="21240" cy="21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5B52A9C-FEF9-4AC1-8C50-D40EE2E5A7E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01757" y="1540747"/>
                  <a:ext cx="29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E7FB1B7-1062-4FB3-BBBF-3743A95BA83D}"/>
                    </a:ext>
                  </a:extLst>
                </p14:cNvPr>
                <p14:cNvContentPartPr/>
                <p14:nvPr/>
              </p14:nvContentPartPr>
              <p14:xfrm>
                <a:off x="5562677" y="1621747"/>
                <a:ext cx="113400" cy="1310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E7FB1B7-1062-4FB3-BBBF-3743A95BA83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58357" y="1617427"/>
                  <a:ext cx="12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6D16C6C-9269-4F24-A4AC-252EB565D839}"/>
                    </a:ext>
                  </a:extLst>
                </p14:cNvPr>
                <p14:cNvContentPartPr/>
                <p14:nvPr/>
              </p14:nvContentPartPr>
              <p14:xfrm>
                <a:off x="5902877" y="1577107"/>
                <a:ext cx="132480" cy="1281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6D16C6C-9269-4F24-A4AC-252EB565D83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898557" y="1572787"/>
                  <a:ext cx="141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16CE338-E98B-4EBC-905F-4CF7771C7DA8}"/>
                    </a:ext>
                  </a:extLst>
                </p14:cNvPr>
                <p14:cNvContentPartPr/>
                <p14:nvPr/>
              </p14:nvContentPartPr>
              <p14:xfrm>
                <a:off x="6048317" y="1607347"/>
                <a:ext cx="91440" cy="1076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16CE338-E98B-4EBC-905F-4CF7771C7DA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043997" y="1603027"/>
                  <a:ext cx="100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F96772F-EAFD-4626-A3EA-9BB5A5986362}"/>
                    </a:ext>
                  </a:extLst>
                </p14:cNvPr>
                <p14:cNvContentPartPr/>
                <p14:nvPr/>
              </p14:nvContentPartPr>
              <p14:xfrm>
                <a:off x="6185837" y="1593667"/>
                <a:ext cx="64080" cy="900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F96772F-EAFD-4626-A3EA-9BB5A598636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181517" y="1589347"/>
                  <a:ext cx="7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A73030D-DB2F-4D22-9F1F-E9B47A1DC560}"/>
                    </a:ext>
                  </a:extLst>
                </p14:cNvPr>
                <p14:cNvContentPartPr/>
                <p14:nvPr/>
              </p14:nvContentPartPr>
              <p14:xfrm>
                <a:off x="6447197" y="1630387"/>
                <a:ext cx="149760" cy="92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A73030D-DB2F-4D22-9F1F-E9B47A1DC56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42877" y="1626067"/>
                  <a:ext cx="158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BE48D63-9610-4B78-84F6-ED255D6BB4D1}"/>
                    </a:ext>
                  </a:extLst>
                </p14:cNvPr>
                <p14:cNvContentPartPr/>
                <p14:nvPr/>
              </p14:nvContentPartPr>
              <p14:xfrm>
                <a:off x="6649157" y="1537867"/>
                <a:ext cx="129240" cy="163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BE48D63-9610-4B78-84F6-ED255D6BB4D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44837" y="1533547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3AA122F-AC2B-4562-8C11-F1520C2EA203}"/>
                    </a:ext>
                  </a:extLst>
                </p14:cNvPr>
                <p14:cNvContentPartPr/>
                <p14:nvPr/>
              </p14:nvContentPartPr>
              <p14:xfrm>
                <a:off x="6810077" y="1527427"/>
                <a:ext cx="53280" cy="1796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3AA122F-AC2B-4562-8C11-F1520C2EA20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05757" y="1523107"/>
                  <a:ext cx="61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9AA5ADE-E284-4511-9977-B1C59643A328}"/>
                    </a:ext>
                  </a:extLst>
                </p14:cNvPr>
                <p14:cNvContentPartPr/>
                <p14:nvPr/>
              </p14:nvContentPartPr>
              <p14:xfrm>
                <a:off x="6929957" y="1606987"/>
                <a:ext cx="359280" cy="97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9AA5ADE-E284-4511-9977-B1C59643A32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25637" y="1602667"/>
                  <a:ext cx="367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DF7BC0A-D02C-48EF-B65B-AE9077566B3C}"/>
                    </a:ext>
                  </a:extLst>
                </p14:cNvPr>
                <p14:cNvContentPartPr/>
                <p14:nvPr/>
              </p14:nvContentPartPr>
              <p14:xfrm>
                <a:off x="7291757" y="1543267"/>
                <a:ext cx="360" cy="3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DF7BC0A-D02C-48EF-B65B-AE9077566B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7437" y="1538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E2FAFD8-9691-441A-A4F8-B8D08812DB7E}"/>
                    </a:ext>
                  </a:extLst>
                </p14:cNvPr>
                <p14:cNvContentPartPr/>
                <p14:nvPr/>
              </p14:nvContentPartPr>
              <p14:xfrm>
                <a:off x="7364477" y="1465507"/>
                <a:ext cx="131400" cy="2106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E2FAFD8-9691-441A-A4F8-B8D08812DB7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360157" y="1461187"/>
                  <a:ext cx="140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BE6C2F2-5A1C-483C-8344-276B8B1054C3}"/>
                    </a:ext>
                  </a:extLst>
                </p14:cNvPr>
                <p14:cNvContentPartPr/>
                <p14:nvPr/>
              </p14:nvContentPartPr>
              <p14:xfrm>
                <a:off x="7544837" y="1479187"/>
                <a:ext cx="100800" cy="174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BE6C2F2-5A1C-483C-8344-276B8B1054C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540517" y="1474867"/>
                  <a:ext cx="109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C25CD23A-AF79-4AAC-A3AB-F62D5D98DBC7}"/>
                    </a:ext>
                  </a:extLst>
                </p14:cNvPr>
                <p14:cNvContentPartPr/>
                <p14:nvPr/>
              </p14:nvContentPartPr>
              <p14:xfrm>
                <a:off x="7654637" y="1489627"/>
                <a:ext cx="22680" cy="334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C25CD23A-AF79-4AAC-A3AB-F62D5D98DBC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650317" y="1485307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795DDE5-9E5F-4C41-989C-8BE5C4880827}"/>
                    </a:ext>
                  </a:extLst>
                </p14:cNvPr>
                <p14:cNvContentPartPr/>
                <p14:nvPr/>
              </p14:nvContentPartPr>
              <p14:xfrm>
                <a:off x="7653197" y="1553347"/>
                <a:ext cx="337320" cy="197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795DDE5-9E5F-4C41-989C-8BE5C488082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648877" y="1549027"/>
                  <a:ext cx="345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8020691-AB4F-4039-B969-F87F25060A00}"/>
                    </a:ext>
                  </a:extLst>
                </p14:cNvPr>
                <p14:cNvContentPartPr/>
                <p14:nvPr/>
              </p14:nvContentPartPr>
              <p14:xfrm>
                <a:off x="8207597" y="1462987"/>
                <a:ext cx="145440" cy="1530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8020691-AB4F-4039-B969-F87F25060A0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03277" y="1458667"/>
                  <a:ext cx="154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2E985A71-F4E2-460A-B333-95A26DC1B44C}"/>
                    </a:ext>
                  </a:extLst>
                </p14:cNvPr>
                <p14:cNvContentPartPr/>
                <p14:nvPr/>
              </p14:nvContentPartPr>
              <p14:xfrm>
                <a:off x="8276357" y="1455067"/>
                <a:ext cx="104400" cy="1749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2E985A71-F4E2-460A-B333-95A26DC1B44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72037" y="1450747"/>
                  <a:ext cx="113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3A82143-9E30-487B-A5D8-C36D3A077FF9}"/>
                    </a:ext>
                  </a:extLst>
                </p14:cNvPr>
                <p14:cNvContentPartPr/>
                <p14:nvPr/>
              </p14:nvContentPartPr>
              <p14:xfrm>
                <a:off x="8173757" y="1615627"/>
                <a:ext cx="211320" cy="126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3A82143-9E30-487B-A5D8-C36D3A077FF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169437" y="1611307"/>
                  <a:ext cx="219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52CBDE0-4AB0-4DDC-BC3C-3FCD69D9793A}"/>
                    </a:ext>
                  </a:extLst>
                </p14:cNvPr>
                <p14:cNvContentPartPr/>
                <p14:nvPr/>
              </p14:nvContentPartPr>
              <p14:xfrm>
                <a:off x="8467517" y="1510867"/>
                <a:ext cx="215640" cy="183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52CBDE0-4AB0-4DDC-BC3C-3FCD69D9793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463197" y="1506547"/>
                  <a:ext cx="22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3C8D0EB-9C71-4454-A86A-AC8D01142A35}"/>
                    </a:ext>
                  </a:extLst>
                </p14:cNvPr>
                <p14:cNvContentPartPr/>
                <p14:nvPr/>
              </p14:nvContentPartPr>
              <p14:xfrm>
                <a:off x="8508557" y="1556587"/>
                <a:ext cx="153000" cy="180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3C8D0EB-9C71-4454-A86A-AC8D01142A3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504237" y="1552267"/>
                  <a:ext cx="161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A1EB88C-CDCA-473A-B262-3885ED0DEBA2}"/>
                    </a:ext>
                  </a:extLst>
                </p14:cNvPr>
                <p14:cNvContentPartPr/>
                <p14:nvPr/>
              </p14:nvContentPartPr>
              <p14:xfrm>
                <a:off x="8154317" y="1180387"/>
                <a:ext cx="28440" cy="1432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A1EB88C-CDCA-473A-B262-3885ED0DEB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149997" y="1176067"/>
                  <a:ext cx="37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BE42AD79-5DA9-4EB0-8871-5631675B3748}"/>
                    </a:ext>
                  </a:extLst>
                </p14:cNvPr>
                <p14:cNvContentPartPr/>
                <p14:nvPr/>
              </p14:nvContentPartPr>
              <p14:xfrm>
                <a:off x="8233517" y="1181467"/>
                <a:ext cx="18000" cy="1238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BE42AD79-5DA9-4EB0-8871-5631675B374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229197" y="1177147"/>
                  <a:ext cx="26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3B0051E-0A2F-41C5-A0E9-1F63761ADF0D}"/>
                    </a:ext>
                  </a:extLst>
                </p14:cNvPr>
                <p14:cNvContentPartPr/>
                <p14:nvPr/>
              </p14:nvContentPartPr>
              <p14:xfrm>
                <a:off x="8157557" y="1233307"/>
                <a:ext cx="99720" cy="158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3B0051E-0A2F-41C5-A0E9-1F63761ADF0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153237" y="1228987"/>
                  <a:ext cx="108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E83C8C8-0384-454C-B6E3-FDFE59DFD0D4}"/>
                    </a:ext>
                  </a:extLst>
                </p14:cNvPr>
                <p14:cNvContentPartPr/>
                <p14:nvPr/>
              </p14:nvContentPartPr>
              <p14:xfrm>
                <a:off x="8287517" y="1216747"/>
                <a:ext cx="55080" cy="68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E83C8C8-0384-454C-B6E3-FDFE59DFD0D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283197" y="1212427"/>
                  <a:ext cx="63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67F0A41D-6346-4474-9097-09C2618FDB93}"/>
                    </a:ext>
                  </a:extLst>
                </p14:cNvPr>
                <p14:cNvContentPartPr/>
                <p14:nvPr/>
              </p14:nvContentPartPr>
              <p14:xfrm>
                <a:off x="8355197" y="1144387"/>
                <a:ext cx="50040" cy="1422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67F0A41D-6346-4474-9097-09C2618FDB9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350877" y="1140067"/>
                  <a:ext cx="58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86A3246-4495-4495-B143-530FCF881EBF}"/>
                    </a:ext>
                  </a:extLst>
                </p14:cNvPr>
                <p14:cNvContentPartPr/>
                <p14:nvPr/>
              </p14:nvContentPartPr>
              <p14:xfrm>
                <a:off x="8439077" y="1202707"/>
                <a:ext cx="148320" cy="702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86A3246-4495-4495-B143-530FCF881EB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34757" y="1198387"/>
                  <a:ext cx="156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4CB0A53-9813-4CF8-A993-8CA3BEBC65D5}"/>
                    </a:ext>
                  </a:extLst>
                </p14:cNvPr>
                <p14:cNvContentPartPr/>
                <p14:nvPr/>
              </p14:nvContentPartPr>
              <p14:xfrm>
                <a:off x="8305517" y="1093627"/>
                <a:ext cx="360" cy="3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4CB0A53-9813-4CF8-A993-8CA3BEBC65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01197" y="108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CF1B7D4-E479-4B46-A48B-C09099268250}"/>
                    </a:ext>
                  </a:extLst>
                </p14:cNvPr>
                <p14:cNvContentPartPr/>
                <p14:nvPr/>
              </p14:nvContentPartPr>
              <p14:xfrm>
                <a:off x="8577317" y="1166707"/>
                <a:ext cx="87840" cy="795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CF1B7D4-E479-4B46-A48B-C0909926825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572997" y="1162387"/>
                  <a:ext cx="96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7621B04-5835-425C-9050-8A97370DDB29}"/>
                    </a:ext>
                  </a:extLst>
                </p14:cNvPr>
                <p14:cNvContentPartPr/>
                <p14:nvPr/>
              </p14:nvContentPartPr>
              <p14:xfrm>
                <a:off x="8647517" y="1175347"/>
                <a:ext cx="89280" cy="630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7621B04-5835-425C-9050-8A97370DDB2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43197" y="1171027"/>
                  <a:ext cx="97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D6624FA-F376-41C1-A085-77D3DFCFB2AC}"/>
                    </a:ext>
                  </a:extLst>
                </p14:cNvPr>
                <p14:cNvContentPartPr/>
                <p14:nvPr/>
              </p14:nvContentPartPr>
              <p14:xfrm>
                <a:off x="8748317" y="1092547"/>
                <a:ext cx="131760" cy="1472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D6624FA-F376-41C1-A085-77D3DFCFB2A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743997" y="1088227"/>
                  <a:ext cx="14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A124BF8-9360-40ED-AA7C-039A597C84D7}"/>
                    </a:ext>
                  </a:extLst>
                </p14:cNvPr>
                <p14:cNvContentPartPr/>
                <p14:nvPr/>
              </p14:nvContentPartPr>
              <p14:xfrm>
                <a:off x="8689997" y="1109107"/>
                <a:ext cx="126720" cy="2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A124BF8-9360-40ED-AA7C-039A597C84D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685677" y="1104787"/>
                  <a:ext cx="135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225C8FB-4A6F-42EB-8180-7882FCEEC03C}"/>
                    </a:ext>
                  </a:extLst>
                </p14:cNvPr>
                <p14:cNvContentPartPr/>
                <p14:nvPr/>
              </p14:nvContentPartPr>
              <p14:xfrm>
                <a:off x="9022637" y="1148347"/>
                <a:ext cx="5760" cy="255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225C8FB-4A6F-42EB-8180-7882FCEEC03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018317" y="1144027"/>
                  <a:ext cx="1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2DFC2CF-198D-432E-B5EE-0935C3EAD466}"/>
                    </a:ext>
                  </a:extLst>
                </p14:cNvPr>
                <p14:cNvContentPartPr/>
                <p14:nvPr/>
              </p14:nvContentPartPr>
              <p14:xfrm>
                <a:off x="9004637" y="1249147"/>
                <a:ext cx="7200" cy="3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2DFC2CF-198D-432E-B5EE-0935C3EAD46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000317" y="1244827"/>
                  <a:ext cx="15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8EE212C-76C6-4DD4-B5C5-275F1486B0A0}"/>
                    </a:ext>
                  </a:extLst>
                </p14:cNvPr>
                <p14:cNvContentPartPr/>
                <p14:nvPr/>
              </p14:nvContentPartPr>
              <p14:xfrm>
                <a:off x="9228197" y="1006507"/>
                <a:ext cx="106560" cy="2163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8EE212C-76C6-4DD4-B5C5-275F1486B0A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223877" y="1002187"/>
                  <a:ext cx="115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B670B0E-7F9E-45B6-B53A-AA2A7D7531A9}"/>
                    </a:ext>
                  </a:extLst>
                </p14:cNvPr>
                <p14:cNvContentPartPr/>
                <p14:nvPr/>
              </p14:nvContentPartPr>
              <p14:xfrm>
                <a:off x="9439517" y="1110187"/>
                <a:ext cx="105840" cy="61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B670B0E-7F9E-45B6-B53A-AA2A7D7531A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435197" y="1105867"/>
                  <a:ext cx="114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83313E7-A32C-4223-99F2-80157DEC80C3}"/>
                    </a:ext>
                  </a:extLst>
                </p14:cNvPr>
                <p14:cNvContentPartPr/>
                <p14:nvPr/>
              </p14:nvContentPartPr>
              <p14:xfrm>
                <a:off x="9431957" y="1148347"/>
                <a:ext cx="137520" cy="252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83313E7-A32C-4223-99F2-80157DEC80C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427637" y="1144027"/>
                  <a:ext cx="146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FEC9C51-2C3C-4CF2-A1EB-2C0F706CAF97}"/>
                    </a:ext>
                  </a:extLst>
                </p14:cNvPr>
                <p14:cNvContentPartPr/>
                <p14:nvPr/>
              </p14:nvContentPartPr>
              <p14:xfrm>
                <a:off x="9328997" y="941707"/>
                <a:ext cx="107640" cy="972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FEC9C51-2C3C-4CF2-A1EB-2C0F706CAF9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324677" y="937387"/>
                  <a:ext cx="116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CE0A057-69CA-441F-913F-E39F4A0DDA47}"/>
                    </a:ext>
                  </a:extLst>
                </p14:cNvPr>
                <p14:cNvContentPartPr/>
                <p14:nvPr/>
              </p14:nvContentPartPr>
              <p14:xfrm>
                <a:off x="9645437" y="1068067"/>
                <a:ext cx="144000" cy="1760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CE0A057-69CA-441F-913F-E39F4A0DDA4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641117" y="1063747"/>
                  <a:ext cx="15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CE20C80-C404-4090-A83B-786E778390F6}"/>
                    </a:ext>
                  </a:extLst>
                </p14:cNvPr>
                <p14:cNvContentPartPr/>
                <p14:nvPr/>
              </p14:nvContentPartPr>
              <p14:xfrm>
                <a:off x="9881237" y="1106227"/>
                <a:ext cx="360" cy="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CE20C80-C404-4090-A83B-786E778390F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76917" y="1101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EC72F3E-F527-438E-BD35-B585B2C39721}"/>
                    </a:ext>
                  </a:extLst>
                </p14:cNvPr>
                <p14:cNvContentPartPr/>
                <p14:nvPr/>
              </p14:nvContentPartPr>
              <p14:xfrm>
                <a:off x="9932357" y="1060507"/>
                <a:ext cx="145080" cy="1609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EC72F3E-F527-438E-BD35-B585B2C3972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928037" y="1056187"/>
                  <a:ext cx="153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774B5E8-6E3A-40D8-B7E8-627E7D59265E}"/>
                    </a:ext>
                  </a:extLst>
                </p14:cNvPr>
                <p14:cNvContentPartPr/>
                <p14:nvPr/>
              </p14:nvContentPartPr>
              <p14:xfrm>
                <a:off x="9344477" y="1054027"/>
                <a:ext cx="865800" cy="3427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774B5E8-6E3A-40D8-B7E8-627E7D59265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340157" y="1049707"/>
                  <a:ext cx="8744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A352FF9-0F42-4F9C-BB9E-39D35AE9F924}"/>
                    </a:ext>
                  </a:extLst>
                </p14:cNvPr>
                <p14:cNvContentPartPr/>
                <p14:nvPr/>
              </p14:nvContentPartPr>
              <p14:xfrm>
                <a:off x="9373637" y="1349587"/>
                <a:ext cx="135000" cy="1166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A352FF9-0F42-4F9C-BB9E-39D35AE9F92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369317" y="1345267"/>
                  <a:ext cx="143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C643D29-29E1-4D99-828F-12E00FF16E2F}"/>
                    </a:ext>
                  </a:extLst>
                </p14:cNvPr>
                <p14:cNvContentPartPr/>
                <p14:nvPr/>
              </p14:nvContentPartPr>
              <p14:xfrm>
                <a:off x="9039917" y="1424467"/>
                <a:ext cx="597960" cy="2332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C643D29-29E1-4D99-828F-12E00FF16E2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035597" y="1420147"/>
                  <a:ext cx="606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BCBD9372-1F20-4C75-9262-A09C8F1DDBDB}"/>
                    </a:ext>
                  </a:extLst>
                </p14:cNvPr>
                <p14:cNvContentPartPr/>
                <p14:nvPr/>
              </p14:nvContentPartPr>
              <p14:xfrm>
                <a:off x="9161957" y="1538587"/>
                <a:ext cx="107640" cy="178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BCBD9372-1F20-4C75-9262-A09C8F1DDBD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157637" y="1534267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397629C-FFB4-499A-82E7-AEFCC5AF61E2}"/>
                    </a:ext>
                  </a:extLst>
                </p14:cNvPr>
                <p14:cNvContentPartPr/>
                <p14:nvPr/>
              </p14:nvContentPartPr>
              <p14:xfrm>
                <a:off x="9323957" y="1586827"/>
                <a:ext cx="11880" cy="18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397629C-FFB4-499A-82E7-AEFCC5AF61E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19637" y="1582507"/>
                  <a:ext cx="20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FB6CA38-C112-4879-90FC-88D9944E1572}"/>
                    </a:ext>
                  </a:extLst>
                </p14:cNvPr>
                <p14:cNvContentPartPr/>
                <p14:nvPr/>
              </p14:nvContentPartPr>
              <p14:xfrm>
                <a:off x="9362477" y="1550107"/>
                <a:ext cx="109440" cy="1436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FB6CA38-C112-4879-90FC-88D9944E157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58157" y="1545787"/>
                  <a:ext cx="118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54832FB-E796-4C60-A5A5-8446975E2875}"/>
                    </a:ext>
                  </a:extLst>
                </p14:cNvPr>
                <p14:cNvContentPartPr/>
                <p14:nvPr/>
              </p14:nvContentPartPr>
              <p14:xfrm>
                <a:off x="1202717" y="4082347"/>
                <a:ext cx="152280" cy="145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54832FB-E796-4C60-A5A5-8446975E287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98397" y="4078027"/>
                  <a:ext cx="160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E5F44E7-9D24-40F3-94AD-2F0C330D7B79}"/>
                    </a:ext>
                  </a:extLst>
                </p14:cNvPr>
                <p14:cNvContentPartPr/>
                <p14:nvPr/>
              </p14:nvContentPartPr>
              <p14:xfrm>
                <a:off x="1200557" y="4100707"/>
                <a:ext cx="180000" cy="878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E5F44E7-9D24-40F3-94AD-2F0C330D7B7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96237" y="4096387"/>
                  <a:ext cx="188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C684812-2FF3-439D-8792-707E8734E7C2}"/>
                    </a:ext>
                  </a:extLst>
                </p14:cNvPr>
                <p14:cNvContentPartPr/>
                <p14:nvPr/>
              </p14:nvContentPartPr>
              <p14:xfrm>
                <a:off x="1400357" y="4137427"/>
                <a:ext cx="105120" cy="1386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C684812-2FF3-439D-8792-707E8734E7C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396037" y="4133107"/>
                  <a:ext cx="113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53E7F26-7C16-441D-B8EB-93E65FA377E0}"/>
                    </a:ext>
                  </a:extLst>
                </p14:cNvPr>
                <p14:cNvContentPartPr/>
                <p14:nvPr/>
              </p14:nvContentPartPr>
              <p14:xfrm>
                <a:off x="1425917" y="4211227"/>
                <a:ext cx="128880" cy="82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53E7F26-7C16-441D-B8EB-93E65FA377E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421597" y="4206907"/>
                  <a:ext cx="13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EA45B20-610F-4ACA-B010-B0D9B95EC721}"/>
                    </a:ext>
                  </a:extLst>
                </p14:cNvPr>
                <p14:cNvContentPartPr/>
                <p14:nvPr/>
              </p14:nvContentPartPr>
              <p14:xfrm>
                <a:off x="459677" y="4170907"/>
                <a:ext cx="1611720" cy="4100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EA45B20-610F-4ACA-B010-B0D9B95EC72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55357" y="4166587"/>
                  <a:ext cx="16203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B106867-225F-4676-8400-E2C13A64A3C0}"/>
                    </a:ext>
                  </a:extLst>
                </p14:cNvPr>
                <p14:cNvContentPartPr/>
                <p14:nvPr/>
              </p14:nvContentPartPr>
              <p14:xfrm>
                <a:off x="2016677" y="4198267"/>
                <a:ext cx="1916280" cy="3261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B106867-225F-4676-8400-E2C13A64A3C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012357" y="4193947"/>
                  <a:ext cx="1924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84625C8-82D5-435E-B670-122A9A40F2A9}"/>
                    </a:ext>
                  </a:extLst>
                </p14:cNvPr>
                <p14:cNvContentPartPr/>
                <p14:nvPr/>
              </p14:nvContentPartPr>
              <p14:xfrm>
                <a:off x="2003717" y="4708387"/>
                <a:ext cx="218520" cy="1479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84625C8-82D5-435E-B670-122A9A40F2A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99397" y="4704067"/>
                  <a:ext cx="227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5B182B6-F5F8-4878-ACD9-3648AF0B7CF0}"/>
                    </a:ext>
                  </a:extLst>
                </p14:cNvPr>
                <p14:cNvContentPartPr/>
                <p14:nvPr/>
              </p14:nvContentPartPr>
              <p14:xfrm>
                <a:off x="1042517" y="4280707"/>
                <a:ext cx="177840" cy="275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5B182B6-F5F8-4878-ACD9-3648AF0B7CF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38197" y="4276387"/>
                  <a:ext cx="186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8F05F42-7F08-483B-BA86-91D4DB63996B}"/>
                    </a:ext>
                  </a:extLst>
                </p14:cNvPr>
                <p14:cNvContentPartPr/>
                <p14:nvPr/>
              </p14:nvContentPartPr>
              <p14:xfrm>
                <a:off x="902837" y="4503187"/>
                <a:ext cx="180000" cy="180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8F05F42-7F08-483B-BA86-91D4DB63996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8517" y="4498867"/>
                  <a:ext cx="188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B738251-A693-47D0-A693-E2CC8336AAB8}"/>
                    </a:ext>
                  </a:extLst>
                </p14:cNvPr>
                <p14:cNvContentPartPr/>
                <p14:nvPr/>
              </p14:nvContentPartPr>
              <p14:xfrm>
                <a:off x="303437" y="4818907"/>
                <a:ext cx="111240" cy="36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B738251-A693-47D0-A693-E2CC8336AAB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99117" y="4814587"/>
                  <a:ext cx="119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67D29A2-101F-4223-8965-72E8789822FE}"/>
                    </a:ext>
                  </a:extLst>
                </p14:cNvPr>
                <p14:cNvContentPartPr/>
                <p14:nvPr/>
              </p14:nvContentPartPr>
              <p14:xfrm>
                <a:off x="299117" y="4852747"/>
                <a:ext cx="111240" cy="165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67D29A2-101F-4223-8965-72E8789822F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94797" y="4848427"/>
                  <a:ext cx="11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48C1A93-9E53-481D-8D1B-F675777D58E3}"/>
                    </a:ext>
                  </a:extLst>
                </p14:cNvPr>
                <p14:cNvContentPartPr/>
                <p14:nvPr/>
              </p14:nvContentPartPr>
              <p14:xfrm>
                <a:off x="459317" y="4657627"/>
                <a:ext cx="114120" cy="144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48C1A93-9E53-481D-8D1B-F675777D58E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54997" y="4653307"/>
                  <a:ext cx="122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F53C51C-52ED-44AA-B183-EB7D630738EB}"/>
                    </a:ext>
                  </a:extLst>
                </p14:cNvPr>
                <p14:cNvContentPartPr/>
                <p14:nvPr/>
              </p14:nvContentPartPr>
              <p14:xfrm>
                <a:off x="429077" y="4807747"/>
                <a:ext cx="155520" cy="194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F53C51C-52ED-44AA-B183-EB7D630738E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24757" y="4803427"/>
                  <a:ext cx="164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ECD5611-A5EB-4D53-B3DF-DE679012D4DF}"/>
                    </a:ext>
                  </a:extLst>
                </p14:cNvPr>
                <p14:cNvContentPartPr/>
                <p14:nvPr/>
              </p14:nvContentPartPr>
              <p14:xfrm>
                <a:off x="436277" y="4856347"/>
                <a:ext cx="114120" cy="1234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ECD5611-A5EB-4D53-B3DF-DE679012D4D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1957" y="4852027"/>
                  <a:ext cx="122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C82C17D-837F-4ACF-94FD-4D7F832CFB9E}"/>
                    </a:ext>
                  </a:extLst>
                </p14:cNvPr>
                <p14:cNvContentPartPr/>
                <p14:nvPr/>
              </p14:nvContentPartPr>
              <p14:xfrm>
                <a:off x="596477" y="4771747"/>
                <a:ext cx="90360" cy="99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C82C17D-837F-4ACF-94FD-4D7F832CFB9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92157" y="4767427"/>
                  <a:ext cx="99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C73642C-1A19-4F82-A29F-D9FBC8C5826F}"/>
                    </a:ext>
                  </a:extLst>
                </p14:cNvPr>
                <p14:cNvContentPartPr/>
                <p14:nvPr/>
              </p14:nvContentPartPr>
              <p14:xfrm>
                <a:off x="754157" y="4813867"/>
                <a:ext cx="87840" cy="3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C73642C-1A19-4F82-A29F-D9FBC8C5826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49837" y="4809547"/>
                  <a:ext cx="96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C909328-270C-46C9-89EE-83F529E9A337}"/>
                    </a:ext>
                  </a:extLst>
                </p14:cNvPr>
                <p14:cNvContentPartPr/>
                <p14:nvPr/>
              </p14:nvContentPartPr>
              <p14:xfrm>
                <a:off x="746237" y="4852747"/>
                <a:ext cx="112680" cy="10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C909328-270C-46C9-89EE-83F529E9A33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41917" y="4848427"/>
                  <a:ext cx="12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0284DCD-85CE-44E8-ACAE-51A8B6B78862}"/>
                    </a:ext>
                  </a:extLst>
                </p14:cNvPr>
                <p14:cNvContentPartPr/>
                <p14:nvPr/>
              </p14:nvContentPartPr>
              <p14:xfrm>
                <a:off x="895637" y="4667707"/>
                <a:ext cx="100800" cy="1422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0284DCD-85CE-44E8-ACAE-51A8B6B7886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91317" y="4663387"/>
                  <a:ext cx="109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2E91A88-B57D-412E-9DE5-9F5B83418622}"/>
                    </a:ext>
                  </a:extLst>
                </p14:cNvPr>
                <p14:cNvContentPartPr/>
                <p14:nvPr/>
              </p14:nvContentPartPr>
              <p14:xfrm>
                <a:off x="899597" y="4811707"/>
                <a:ext cx="105840" cy="93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2E91A88-B57D-412E-9DE5-9F5B8341862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95277" y="4807387"/>
                  <a:ext cx="11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372435C-3E33-4E28-A9F0-57F5D60B2475}"/>
                    </a:ext>
                  </a:extLst>
                </p14:cNvPr>
                <p14:cNvContentPartPr/>
                <p14:nvPr/>
              </p14:nvContentPartPr>
              <p14:xfrm>
                <a:off x="914357" y="4853467"/>
                <a:ext cx="78120" cy="921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372435C-3E33-4E28-A9F0-57F5D60B247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10037" y="4849147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8BB692D-865D-41B5-A00B-DF66F4707FD3}"/>
                    </a:ext>
                  </a:extLst>
                </p14:cNvPr>
                <p14:cNvContentPartPr/>
                <p14:nvPr/>
              </p14:nvContentPartPr>
              <p14:xfrm>
                <a:off x="1052597" y="4669147"/>
                <a:ext cx="73800" cy="2271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8BB692D-865D-41B5-A00B-DF66F4707FD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48277" y="4664827"/>
                  <a:ext cx="82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B75BDE-9099-442A-9B4A-498836F9EF9D}"/>
                    </a:ext>
                  </a:extLst>
                </p14:cNvPr>
                <p14:cNvContentPartPr/>
                <p14:nvPr/>
              </p14:nvContentPartPr>
              <p14:xfrm>
                <a:off x="1131077" y="4744027"/>
                <a:ext cx="99360" cy="1782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B75BDE-9099-442A-9B4A-498836F9EF9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26757" y="4739707"/>
                  <a:ext cx="10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6D5C3C2-D2A7-42A3-8A4F-C6436872C1FE}"/>
                    </a:ext>
                  </a:extLst>
                </p14:cNvPr>
                <p14:cNvContentPartPr/>
                <p14:nvPr/>
              </p14:nvContentPartPr>
              <p14:xfrm>
                <a:off x="1265357" y="4737907"/>
                <a:ext cx="23760" cy="106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6D5C3C2-D2A7-42A3-8A4F-C6436872C1F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261037" y="4733587"/>
                  <a:ext cx="32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531D9B1-C37E-4DBA-BAAA-C1D4A29ADAD2}"/>
                    </a:ext>
                  </a:extLst>
                </p14:cNvPr>
                <p14:cNvContentPartPr/>
                <p14:nvPr/>
              </p14:nvContentPartPr>
              <p14:xfrm>
                <a:off x="1228997" y="4763827"/>
                <a:ext cx="97920" cy="72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531D9B1-C37E-4DBA-BAAA-C1D4A29ADAD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224677" y="4759507"/>
                  <a:ext cx="10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3C33015-949E-4B29-BDF7-1086E772845C}"/>
                    </a:ext>
                  </a:extLst>
                </p14:cNvPr>
                <p14:cNvContentPartPr/>
                <p14:nvPr/>
              </p14:nvContentPartPr>
              <p14:xfrm>
                <a:off x="1334477" y="4719907"/>
                <a:ext cx="109080" cy="1749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3C33015-949E-4B29-BDF7-1086E772845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330157" y="4715587"/>
                  <a:ext cx="11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9BFC021-E12E-45A8-A074-BE2281E06FE2}"/>
                    </a:ext>
                  </a:extLst>
                </p14:cNvPr>
                <p14:cNvContentPartPr/>
                <p14:nvPr/>
              </p14:nvContentPartPr>
              <p14:xfrm>
                <a:off x="1423757" y="4630267"/>
                <a:ext cx="112680" cy="346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9BFC021-E12E-45A8-A074-BE2281E06FE2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419437" y="4625947"/>
                  <a:ext cx="121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8FFCD4CB-A505-43EC-B5AA-EC7798480B99}"/>
                    </a:ext>
                  </a:extLst>
                </p14:cNvPr>
                <p14:cNvContentPartPr/>
                <p14:nvPr/>
              </p14:nvContentPartPr>
              <p14:xfrm>
                <a:off x="2325197" y="4730707"/>
                <a:ext cx="174600" cy="255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8FFCD4CB-A505-43EC-B5AA-EC7798480B9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320877" y="4726387"/>
                  <a:ext cx="18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C47C4EC4-11A4-4184-8F18-0DBC5942AA21}"/>
                    </a:ext>
                  </a:extLst>
                </p14:cNvPr>
                <p14:cNvContentPartPr/>
                <p14:nvPr/>
              </p14:nvContentPartPr>
              <p14:xfrm>
                <a:off x="2361557" y="4772467"/>
                <a:ext cx="185400" cy="75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C47C4EC4-11A4-4184-8F18-0DBC5942AA2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357237" y="4768147"/>
                  <a:ext cx="194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340E24D-78D1-457D-9E88-2AFAC0FA306E}"/>
                    </a:ext>
                  </a:extLst>
                </p14:cNvPr>
                <p14:cNvContentPartPr/>
                <p14:nvPr/>
              </p14:nvContentPartPr>
              <p14:xfrm>
                <a:off x="2628317" y="4653667"/>
                <a:ext cx="158040" cy="215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340E24D-78D1-457D-9E88-2AFAC0FA306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623997" y="4649347"/>
                  <a:ext cx="166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4087E8E0-D7BD-4A1E-9259-1EFCAD01CE1A}"/>
                    </a:ext>
                  </a:extLst>
                </p14:cNvPr>
                <p14:cNvContentPartPr/>
                <p14:nvPr/>
              </p14:nvContentPartPr>
              <p14:xfrm>
                <a:off x="2818757" y="4646467"/>
                <a:ext cx="176400" cy="1281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4087E8E0-D7BD-4A1E-9259-1EFCAD01CE1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814437" y="4642147"/>
                  <a:ext cx="185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9B5FB207-ADDA-4CBB-9186-C7AFAC640A03}"/>
                    </a:ext>
                  </a:extLst>
                </p14:cNvPr>
                <p14:cNvContentPartPr/>
                <p14:nvPr/>
              </p14:nvContentPartPr>
              <p14:xfrm>
                <a:off x="3009917" y="4638187"/>
                <a:ext cx="160560" cy="19224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9B5FB207-ADDA-4CBB-9186-C7AFAC640A0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005597" y="4633867"/>
                  <a:ext cx="169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40D00DB8-94C7-4998-B789-76FB1BD585BC}"/>
                    </a:ext>
                  </a:extLst>
                </p14:cNvPr>
                <p14:cNvContentPartPr/>
                <p14:nvPr/>
              </p14:nvContentPartPr>
              <p14:xfrm>
                <a:off x="4792637" y="3576907"/>
                <a:ext cx="118440" cy="1407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40D00DB8-94C7-4998-B789-76FB1BD585B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788317" y="3572587"/>
                  <a:ext cx="12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C836D05-A33F-44BC-9A40-B8443EC07AEC}"/>
                    </a:ext>
                  </a:extLst>
                </p14:cNvPr>
                <p14:cNvContentPartPr/>
                <p14:nvPr/>
              </p14:nvContentPartPr>
              <p14:xfrm>
                <a:off x="4948877" y="3428947"/>
                <a:ext cx="119880" cy="1173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C836D05-A33F-44BC-9A40-B8443EC07AE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944557" y="3424627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8F577E5-6497-4BA3-85CB-E00C6520A941}"/>
                    </a:ext>
                  </a:extLst>
                </p14:cNvPr>
                <p14:cNvContentPartPr/>
                <p14:nvPr/>
              </p14:nvContentPartPr>
              <p14:xfrm>
                <a:off x="4410677" y="2277307"/>
                <a:ext cx="1310400" cy="2120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8F577E5-6497-4BA3-85CB-E00C6520A94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406357" y="2272987"/>
                  <a:ext cx="1319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4A835FD-4B14-4768-BABB-C92F52626C01}"/>
                    </a:ext>
                  </a:extLst>
                </p14:cNvPr>
                <p14:cNvContentPartPr/>
                <p14:nvPr/>
              </p14:nvContentPartPr>
              <p14:xfrm>
                <a:off x="5723237" y="2197747"/>
                <a:ext cx="1856880" cy="2487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4A835FD-4B14-4768-BABB-C92F52626C0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718917" y="2193427"/>
                  <a:ext cx="1865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65CEB40-4FB1-4FBE-ACAD-E4776AA6DF44}"/>
                    </a:ext>
                  </a:extLst>
                </p14:cNvPr>
                <p14:cNvContentPartPr/>
                <p14:nvPr/>
              </p14:nvContentPartPr>
              <p14:xfrm>
                <a:off x="5745557" y="2527147"/>
                <a:ext cx="5040" cy="133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65CEB40-4FB1-4FBE-ACAD-E4776AA6DF4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741237" y="2522827"/>
                  <a:ext cx="13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92B8FE5-C60C-4B96-BA40-D16B0E3AD5EC}"/>
                    </a:ext>
                  </a:extLst>
                </p14:cNvPr>
                <p14:cNvContentPartPr/>
                <p14:nvPr/>
              </p14:nvContentPartPr>
              <p14:xfrm>
                <a:off x="5680397" y="2577907"/>
                <a:ext cx="168480" cy="7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92B8FE5-C60C-4B96-BA40-D16B0E3AD5E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676077" y="2573587"/>
                  <a:ext cx="177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5E05337C-4FA0-4FB5-B32F-C9E341B7246A}"/>
                    </a:ext>
                  </a:extLst>
                </p14:cNvPr>
                <p14:cNvContentPartPr/>
                <p14:nvPr/>
              </p14:nvContentPartPr>
              <p14:xfrm>
                <a:off x="4208717" y="2914147"/>
                <a:ext cx="144720" cy="28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5E05337C-4FA0-4FB5-B32F-C9E341B7246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204397" y="2909827"/>
                  <a:ext cx="153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444130FA-42CD-42F6-9BBF-2DA2CA840935}"/>
                    </a:ext>
                  </a:extLst>
                </p14:cNvPr>
                <p14:cNvContentPartPr/>
                <p14:nvPr/>
              </p14:nvContentPartPr>
              <p14:xfrm>
                <a:off x="4238597" y="2945107"/>
                <a:ext cx="119520" cy="93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444130FA-42CD-42F6-9BBF-2DA2CA84093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234277" y="2940787"/>
                  <a:ext cx="12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AE89304-6FB8-4250-B57C-6C5B4497A6EB}"/>
                    </a:ext>
                  </a:extLst>
                </p14:cNvPr>
                <p14:cNvContentPartPr/>
                <p14:nvPr/>
              </p14:nvContentPartPr>
              <p14:xfrm>
                <a:off x="4366037" y="2869147"/>
                <a:ext cx="54360" cy="1004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AE89304-6FB8-4250-B57C-6C5B4497A6E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361717" y="2864827"/>
                  <a:ext cx="63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C0D8A934-94EE-4A5A-B440-B4629303CA8C}"/>
                    </a:ext>
                  </a:extLst>
                </p14:cNvPr>
                <p14:cNvContentPartPr/>
                <p14:nvPr/>
              </p14:nvContentPartPr>
              <p14:xfrm>
                <a:off x="4608677" y="2891467"/>
                <a:ext cx="157680" cy="885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C0D8A934-94EE-4A5A-B440-B4629303CA8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604357" y="2887147"/>
                  <a:ext cx="166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67804B0-E48D-45B0-B2CD-980E4DC02AA5}"/>
                    </a:ext>
                  </a:extLst>
                </p14:cNvPr>
                <p14:cNvContentPartPr/>
                <p14:nvPr/>
              </p14:nvContentPartPr>
              <p14:xfrm>
                <a:off x="4772837" y="2761147"/>
                <a:ext cx="114480" cy="7668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67804B0-E48D-45B0-B2CD-980E4DC02AA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768517" y="2756827"/>
                  <a:ext cx="123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68969C6E-75BE-4970-925C-0BC19EA570F1}"/>
                    </a:ext>
                  </a:extLst>
                </p14:cNvPr>
                <p14:cNvContentPartPr/>
                <p14:nvPr/>
              </p14:nvContentPartPr>
              <p14:xfrm>
                <a:off x="5977012" y="2709119"/>
                <a:ext cx="112886" cy="1721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68969C6E-75BE-4970-925C-0BC19EA570F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972698" y="2704796"/>
                  <a:ext cx="121514" cy="180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78047F8-07E2-4039-8A0E-F1AB773DBBF2}"/>
                    </a:ext>
                  </a:extLst>
                </p14:cNvPr>
                <p14:cNvContentPartPr/>
                <p14:nvPr/>
              </p14:nvContentPartPr>
              <p14:xfrm>
                <a:off x="6122966" y="2573048"/>
                <a:ext cx="111746" cy="89321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78047F8-07E2-4039-8A0E-F1AB773DBBF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118654" y="2568726"/>
                  <a:ext cx="120369" cy="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234445E-6D96-4346-B3DF-EBA07A275025}"/>
                    </a:ext>
                  </a:extLst>
                </p14:cNvPr>
                <p14:cNvContentPartPr/>
                <p14:nvPr/>
              </p14:nvContentPartPr>
              <p14:xfrm>
                <a:off x="6357859" y="2689355"/>
                <a:ext cx="21285" cy="870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234445E-6D96-4346-B3DF-EBA07A27502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353530" y="2685039"/>
                  <a:ext cx="29943" cy="9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99FD614-2AEA-4A80-8010-B457A4E72004}"/>
                    </a:ext>
                  </a:extLst>
                </p14:cNvPr>
                <p14:cNvContentPartPr/>
                <p14:nvPr/>
              </p14:nvContentPartPr>
              <p14:xfrm>
                <a:off x="6316050" y="2727744"/>
                <a:ext cx="152415" cy="14443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99FD614-2AEA-4A80-8010-B457A4E7200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311726" y="2723411"/>
                  <a:ext cx="161063" cy="23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FE0B89A-23D1-4522-8335-B4CC164F6574}"/>
                    </a:ext>
                  </a:extLst>
                </p14:cNvPr>
                <p14:cNvContentPartPr/>
                <p14:nvPr/>
              </p14:nvContentPartPr>
              <p14:xfrm>
                <a:off x="6561966" y="2671871"/>
                <a:ext cx="120868" cy="150515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FE0B89A-23D1-4522-8335-B4CC164F657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557649" y="2667550"/>
                  <a:ext cx="129501" cy="159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012DF1A-141A-4D1E-9CA7-1A503E3C103E}"/>
                    </a:ext>
                  </a:extLst>
                </p14:cNvPr>
                <p14:cNvContentPartPr/>
                <p14:nvPr/>
              </p14:nvContentPartPr>
              <p14:xfrm>
                <a:off x="6745168" y="2529338"/>
                <a:ext cx="115927" cy="83239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012DF1A-141A-4D1E-9CA7-1A503E3C103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740848" y="2525014"/>
                  <a:ext cx="124568" cy="91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54E234AE-F255-4BEE-9A42-E0061BAE2D8A}"/>
                    </a:ext>
                  </a:extLst>
                </p14:cNvPr>
                <p14:cNvContentPartPr/>
                <p14:nvPr/>
              </p14:nvContentPartPr>
              <p14:xfrm>
                <a:off x="5225545" y="2846962"/>
                <a:ext cx="5771" cy="87596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54E234AE-F255-4BEE-9A42-E0061BAE2D8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221471" y="2842654"/>
                  <a:ext cx="13918" cy="9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1A7474E-F5DF-45C2-8FAC-888A3E02E610}"/>
                    </a:ext>
                  </a:extLst>
                </p14:cNvPr>
                <p14:cNvContentPartPr/>
                <p14:nvPr/>
              </p14:nvContentPartPr>
              <p14:xfrm>
                <a:off x="5190097" y="2881524"/>
                <a:ext cx="100849" cy="14599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1A7474E-F5DF-45C2-8FAC-888A3E02E61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185775" y="2877251"/>
                  <a:ext cx="109493" cy="23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36409CC-41A3-4A0C-B8BC-8716C00B5ED6}"/>
                    </a:ext>
                  </a:extLst>
                </p14:cNvPr>
                <p14:cNvContentPartPr/>
                <p14:nvPr/>
              </p14:nvContentPartPr>
              <p14:xfrm>
                <a:off x="5365690" y="2773668"/>
                <a:ext cx="77492" cy="137055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36409CC-41A3-4A0C-B8BC-8716C00B5ED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361385" y="2769351"/>
                  <a:ext cx="86102" cy="145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B5856A6E-7A1B-4D55-89ED-B00141477E69}"/>
                    </a:ext>
                  </a:extLst>
                </p14:cNvPr>
                <p14:cNvContentPartPr/>
                <p14:nvPr/>
              </p14:nvContentPartPr>
              <p14:xfrm>
                <a:off x="5413778" y="2664918"/>
                <a:ext cx="101399" cy="67038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B5856A6E-7A1B-4D55-89ED-B00141477E6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409463" y="2660593"/>
                  <a:ext cx="110029" cy="75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3B6147EC-A641-4B27-9372-D4B7CC2F9047}"/>
                    </a:ext>
                  </a:extLst>
                </p14:cNvPr>
                <p14:cNvContentPartPr/>
                <p14:nvPr/>
              </p14:nvContentPartPr>
              <p14:xfrm>
                <a:off x="6999797" y="2625067"/>
                <a:ext cx="70200" cy="16128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3B6147EC-A641-4B27-9372-D4B7CC2F904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995477" y="2620747"/>
                  <a:ext cx="78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430AC723-E4D9-4C5C-8167-D89F0880D96A}"/>
                    </a:ext>
                  </a:extLst>
                </p14:cNvPr>
                <p14:cNvContentPartPr/>
                <p14:nvPr/>
              </p14:nvContentPartPr>
              <p14:xfrm>
                <a:off x="7060637" y="2513467"/>
                <a:ext cx="99720" cy="1249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430AC723-E4D9-4C5C-8167-D89F0880D96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056317" y="2509147"/>
                  <a:ext cx="108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18376CFA-EE41-4FDE-8572-A8B3A8B19AE9}"/>
                    </a:ext>
                  </a:extLst>
                </p14:cNvPr>
                <p14:cNvContentPartPr/>
                <p14:nvPr/>
              </p14:nvContentPartPr>
              <p14:xfrm>
                <a:off x="7239197" y="2692387"/>
                <a:ext cx="2520" cy="950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18376CFA-EE41-4FDE-8572-A8B3A8B19AE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234877" y="2688067"/>
                  <a:ext cx="11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88885006-BEFF-4756-8BEE-E6C0F49D5C78}"/>
                    </a:ext>
                  </a:extLst>
                </p14:cNvPr>
                <p14:cNvContentPartPr/>
                <p14:nvPr/>
              </p14:nvContentPartPr>
              <p14:xfrm>
                <a:off x="7201037" y="2708587"/>
                <a:ext cx="142920" cy="115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88885006-BEFF-4756-8BEE-E6C0F49D5C7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196717" y="2704267"/>
                  <a:ext cx="151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9246E6A-374A-446B-9A55-6E2873BDB8B5}"/>
                    </a:ext>
                  </a:extLst>
                </p14:cNvPr>
                <p14:cNvContentPartPr/>
                <p14:nvPr/>
              </p14:nvContentPartPr>
              <p14:xfrm>
                <a:off x="7412357" y="2593027"/>
                <a:ext cx="79920" cy="1584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9246E6A-374A-446B-9A55-6E2873BDB8B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408037" y="2588707"/>
                  <a:ext cx="8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2C8F0757-4BDB-46CE-92A6-2E088B439AE6}"/>
                    </a:ext>
                  </a:extLst>
                </p14:cNvPr>
                <p14:cNvContentPartPr/>
                <p14:nvPr/>
              </p14:nvContentPartPr>
              <p14:xfrm>
                <a:off x="7531517" y="2462707"/>
                <a:ext cx="151200" cy="13176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2C8F0757-4BDB-46CE-92A6-2E088B439AE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527197" y="2458387"/>
                  <a:ext cx="159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F7B1779-07D8-441B-9FDA-FCE45C271931}"/>
                    </a:ext>
                  </a:extLst>
                </p14:cNvPr>
                <p14:cNvContentPartPr/>
                <p14:nvPr/>
              </p14:nvContentPartPr>
              <p14:xfrm>
                <a:off x="6783437" y="2686267"/>
                <a:ext cx="11880" cy="864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F7B1779-07D8-441B-9FDA-FCE45C27193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779117" y="2681947"/>
                  <a:ext cx="2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DC1D792C-DC78-48C2-9B67-42A46662D72E}"/>
                    </a:ext>
                  </a:extLst>
                </p14:cNvPr>
                <p14:cNvContentPartPr/>
                <p14:nvPr/>
              </p14:nvContentPartPr>
              <p14:xfrm>
                <a:off x="6734477" y="2692387"/>
                <a:ext cx="123480" cy="118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DC1D792C-DC78-48C2-9B67-42A46662D72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30157" y="2688067"/>
                  <a:ext cx="132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7457497-FBBC-42F2-86B4-718F58B6359D}"/>
                    </a:ext>
                  </a:extLst>
                </p14:cNvPr>
                <p14:cNvContentPartPr/>
                <p14:nvPr/>
              </p14:nvContentPartPr>
              <p14:xfrm>
                <a:off x="5687237" y="2744947"/>
                <a:ext cx="119880" cy="144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7457497-FBBC-42F2-86B4-718F58B6359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682917" y="2740627"/>
                  <a:ext cx="128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B49FB52B-E997-4CC3-8BAF-A61590750053}"/>
                    </a:ext>
                  </a:extLst>
                </p14:cNvPr>
                <p14:cNvContentPartPr/>
                <p14:nvPr/>
              </p14:nvContentPartPr>
              <p14:xfrm>
                <a:off x="5663477" y="2769427"/>
                <a:ext cx="163800" cy="327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B49FB52B-E997-4CC3-8BAF-A6159075005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659157" y="2765107"/>
                  <a:ext cx="17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3255E8FB-C33C-484F-97CE-3D3098915FFC}"/>
                    </a:ext>
                  </a:extLst>
                </p14:cNvPr>
                <p14:cNvContentPartPr/>
                <p14:nvPr/>
              </p14:nvContentPartPr>
              <p14:xfrm>
                <a:off x="4617677" y="2927107"/>
                <a:ext cx="737280" cy="2228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3255E8FB-C33C-484F-97CE-3D3098915FF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613357" y="2922787"/>
                  <a:ext cx="745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5FA3F471-1B1C-4034-A308-400C77F89069}"/>
                    </a:ext>
                  </a:extLst>
                </p14:cNvPr>
                <p14:cNvContentPartPr/>
                <p14:nvPr/>
              </p14:nvContentPartPr>
              <p14:xfrm>
                <a:off x="4869677" y="3167587"/>
                <a:ext cx="22680" cy="1152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5FA3F471-1B1C-4034-A308-400C77F8906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865357" y="3163267"/>
                  <a:ext cx="3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FE65E45-5381-494D-A82E-4F37456E3905}"/>
                    </a:ext>
                  </a:extLst>
                </p14:cNvPr>
                <p14:cNvContentPartPr/>
                <p14:nvPr/>
              </p14:nvContentPartPr>
              <p14:xfrm>
                <a:off x="4810637" y="3253987"/>
                <a:ext cx="183960" cy="14436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FE65E45-5381-494D-A82E-4F37456E390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806317" y="3249667"/>
                  <a:ext cx="19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7E89B961-0738-44AA-BF4C-52ED64E784E3}"/>
                    </a:ext>
                  </a:extLst>
                </p14:cNvPr>
                <p14:cNvContentPartPr/>
                <p14:nvPr/>
              </p14:nvContentPartPr>
              <p14:xfrm>
                <a:off x="5262437" y="3581587"/>
                <a:ext cx="232920" cy="230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7E89B961-0738-44AA-BF4C-52ED64E784E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258117" y="3577267"/>
                  <a:ext cx="241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F00B5E06-1D44-4BB4-9620-A9C9A37F9F93}"/>
                    </a:ext>
                  </a:extLst>
                </p14:cNvPr>
                <p14:cNvContentPartPr/>
                <p14:nvPr/>
              </p14:nvContentPartPr>
              <p14:xfrm>
                <a:off x="5304557" y="3637027"/>
                <a:ext cx="204120" cy="234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F00B5E06-1D44-4BB4-9620-A9C9A37F9F9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300237" y="3632707"/>
                  <a:ext cx="212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77E6D73D-C62E-4C08-8941-98F52A96B490}"/>
                    </a:ext>
                  </a:extLst>
                </p14:cNvPr>
                <p14:cNvContentPartPr/>
                <p14:nvPr/>
              </p14:nvContentPartPr>
              <p14:xfrm>
                <a:off x="5686517" y="3481867"/>
                <a:ext cx="121320" cy="19980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77E6D73D-C62E-4C08-8941-98F52A96B49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682197" y="3477547"/>
                  <a:ext cx="129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7F77F231-8F83-416E-87D3-005C5D2D7DF8}"/>
                    </a:ext>
                  </a:extLst>
                </p14:cNvPr>
                <p14:cNvContentPartPr/>
                <p14:nvPr/>
              </p14:nvContentPartPr>
              <p14:xfrm>
                <a:off x="5807477" y="3320947"/>
                <a:ext cx="94320" cy="1173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7F77F231-8F83-416E-87D3-005C5D2D7DF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803157" y="3316627"/>
                  <a:ext cx="102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E376B36-9571-4874-82D0-614F2EC18BDF}"/>
                    </a:ext>
                  </a:extLst>
                </p14:cNvPr>
                <p14:cNvContentPartPr/>
                <p14:nvPr/>
              </p14:nvContentPartPr>
              <p14:xfrm>
                <a:off x="6037517" y="3426787"/>
                <a:ext cx="5040" cy="1263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E376B36-9571-4874-82D0-614F2EC18BD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033197" y="3422467"/>
                  <a:ext cx="13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08AC5ACC-3A44-46E7-BBFF-0D3C0256DC30}"/>
                    </a:ext>
                  </a:extLst>
                </p14:cNvPr>
                <p14:cNvContentPartPr/>
                <p14:nvPr/>
              </p14:nvContentPartPr>
              <p14:xfrm>
                <a:off x="5992157" y="3476827"/>
                <a:ext cx="106560" cy="1656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08AC5ACC-3A44-46E7-BBFF-0D3C0256DC3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987837" y="3472507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C8A76DA-6C2C-4090-AB41-58928A6E1055}"/>
                    </a:ext>
                  </a:extLst>
                </p14:cNvPr>
                <p14:cNvContentPartPr/>
                <p14:nvPr/>
              </p14:nvContentPartPr>
              <p14:xfrm>
                <a:off x="6167117" y="3431827"/>
                <a:ext cx="84960" cy="1436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C8A76DA-6C2C-4090-AB41-58928A6E105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62797" y="3427507"/>
                  <a:ext cx="9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14F4BC60-117C-439B-8794-E1EDB1735D79}"/>
                    </a:ext>
                  </a:extLst>
                </p14:cNvPr>
                <p14:cNvContentPartPr/>
                <p14:nvPr/>
              </p14:nvContentPartPr>
              <p14:xfrm>
                <a:off x="6294197" y="3289987"/>
                <a:ext cx="109440" cy="12132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14F4BC60-117C-439B-8794-E1EDB1735D79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289877" y="3285667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75CDF82-591F-4C8F-A0A6-534B22CBC66A}"/>
                    </a:ext>
                  </a:extLst>
                </p14:cNvPr>
                <p14:cNvContentPartPr/>
                <p14:nvPr/>
              </p14:nvContentPartPr>
              <p14:xfrm>
                <a:off x="6523877" y="3411307"/>
                <a:ext cx="6480" cy="896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75CDF82-591F-4C8F-A0A6-534B22CBC66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519557" y="3406987"/>
                  <a:ext cx="1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3AA963F6-E3D8-42E3-BEEE-76BC6846AAD4}"/>
                    </a:ext>
                  </a:extLst>
                </p14:cNvPr>
                <p14:cNvContentPartPr/>
                <p14:nvPr/>
              </p14:nvContentPartPr>
              <p14:xfrm>
                <a:off x="6478877" y="3453067"/>
                <a:ext cx="90360" cy="79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3AA963F6-E3D8-42E3-BEEE-76BC6846AAD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474557" y="3448747"/>
                  <a:ext cx="99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F10AB640-BF5A-495D-A24B-65F1C441517B}"/>
                    </a:ext>
                  </a:extLst>
                </p14:cNvPr>
                <p14:cNvContentPartPr/>
                <p14:nvPr/>
              </p14:nvContentPartPr>
              <p14:xfrm>
                <a:off x="6681197" y="3306907"/>
                <a:ext cx="132840" cy="137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F10AB640-BF5A-495D-A24B-65F1C441517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676877" y="3302587"/>
                  <a:ext cx="14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D1269538-D3B9-4A5F-8DAA-B3EEFAF8FAD2}"/>
                    </a:ext>
                  </a:extLst>
                </p14:cNvPr>
                <p14:cNvContentPartPr/>
                <p14:nvPr/>
              </p14:nvContentPartPr>
              <p14:xfrm>
                <a:off x="6870917" y="3265507"/>
                <a:ext cx="91080" cy="15372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D1269538-D3B9-4A5F-8DAA-B3EEFAF8FAD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866597" y="3261187"/>
                  <a:ext cx="99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A8765D21-484E-44F6-91E5-7F130B94E094}"/>
                    </a:ext>
                  </a:extLst>
                </p14:cNvPr>
                <p14:cNvContentPartPr/>
                <p14:nvPr/>
              </p14:nvContentPartPr>
              <p14:xfrm>
                <a:off x="6944717" y="3133027"/>
                <a:ext cx="154440" cy="1209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A8765D21-484E-44F6-91E5-7F130B94E09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940397" y="3128707"/>
                  <a:ext cx="163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23B34DC-940E-4936-A662-2A6CCF98CE05}"/>
                    </a:ext>
                  </a:extLst>
                </p14:cNvPr>
                <p14:cNvContentPartPr/>
                <p14:nvPr/>
              </p14:nvContentPartPr>
              <p14:xfrm>
                <a:off x="4830797" y="3755107"/>
                <a:ext cx="7920" cy="1191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23B34DC-940E-4936-A662-2A6CCF98CE0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826477" y="3750787"/>
                  <a:ext cx="1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FDB679A2-D6BE-4862-9951-EB7C3F26D68A}"/>
                    </a:ext>
                  </a:extLst>
                </p14:cNvPr>
                <p14:cNvContentPartPr/>
                <p14:nvPr/>
              </p14:nvContentPartPr>
              <p14:xfrm>
                <a:off x="4781477" y="3807667"/>
                <a:ext cx="133920" cy="1198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FDB679A2-D6BE-4862-9951-EB7C3F26D68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77157" y="3803347"/>
                  <a:ext cx="142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CB924027-1B0F-4B04-A797-9B3FFB2B9C18}"/>
                    </a:ext>
                  </a:extLst>
                </p14:cNvPr>
                <p14:cNvContentPartPr/>
                <p14:nvPr/>
              </p14:nvContentPartPr>
              <p14:xfrm>
                <a:off x="4500677" y="4029787"/>
                <a:ext cx="95040" cy="1724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CB924027-1B0F-4B04-A797-9B3FFB2B9C1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496357" y="4025467"/>
                  <a:ext cx="103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C69DE1E7-C368-4E86-BDD2-12549089423F}"/>
                    </a:ext>
                  </a:extLst>
                </p14:cNvPr>
                <p14:cNvContentPartPr/>
                <p14:nvPr/>
              </p14:nvContentPartPr>
              <p14:xfrm>
                <a:off x="4657277" y="4068307"/>
                <a:ext cx="95760" cy="1965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C69DE1E7-C368-4E86-BDD2-12549089423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652957" y="4063987"/>
                  <a:ext cx="10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E0762F67-CDA9-44C2-B95D-010597D2E932}"/>
                    </a:ext>
                  </a:extLst>
                </p14:cNvPr>
                <p14:cNvContentPartPr/>
                <p14:nvPr/>
              </p14:nvContentPartPr>
              <p14:xfrm>
                <a:off x="4885157" y="4001347"/>
                <a:ext cx="84960" cy="1166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E0762F67-CDA9-44C2-B95D-010597D2E93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880837" y="3997027"/>
                  <a:ext cx="93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23AEC944-4E4A-43DD-97E4-107629D1ECCA}"/>
                    </a:ext>
                  </a:extLst>
                </p14:cNvPr>
                <p14:cNvContentPartPr/>
                <p14:nvPr/>
              </p14:nvContentPartPr>
              <p14:xfrm>
                <a:off x="5017997" y="4034107"/>
                <a:ext cx="105120" cy="14976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23AEC944-4E4A-43DD-97E4-107629D1ECC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013677" y="4029787"/>
                  <a:ext cx="11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90AECE0F-7707-49B2-91B0-A590621FB484}"/>
                    </a:ext>
                  </a:extLst>
                </p14:cNvPr>
                <p14:cNvContentPartPr/>
                <p14:nvPr/>
              </p14:nvContentPartPr>
              <p14:xfrm>
                <a:off x="5258837" y="3890467"/>
                <a:ext cx="105840" cy="31824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90AECE0F-7707-49B2-91B0-A590621FB484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254517" y="3886147"/>
                  <a:ext cx="114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F8DFFF8-B55D-4756-85D8-EE435C5CA505}"/>
                    </a:ext>
                  </a:extLst>
                </p14:cNvPr>
                <p14:cNvContentPartPr/>
                <p14:nvPr/>
              </p14:nvContentPartPr>
              <p14:xfrm>
                <a:off x="5442437" y="4008907"/>
                <a:ext cx="199440" cy="82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F8DFFF8-B55D-4756-85D8-EE435C5CA50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438117" y="4004587"/>
                  <a:ext cx="20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1D03AF7-BA1C-4ED6-BD44-C629BADF5DF6}"/>
                    </a:ext>
                  </a:extLst>
                </p14:cNvPr>
                <p14:cNvContentPartPr/>
                <p14:nvPr/>
              </p14:nvContentPartPr>
              <p14:xfrm>
                <a:off x="5488877" y="4050307"/>
                <a:ext cx="205920" cy="1080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1D03AF7-BA1C-4ED6-BD44-C629BADF5DF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484557" y="4045987"/>
                  <a:ext cx="214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A97992D-16D3-4EBE-93E3-0C26CBA74E50}"/>
                    </a:ext>
                  </a:extLst>
                </p14:cNvPr>
                <p14:cNvContentPartPr/>
                <p14:nvPr/>
              </p14:nvContentPartPr>
              <p14:xfrm>
                <a:off x="5782637" y="3923947"/>
                <a:ext cx="98640" cy="2163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A97992D-16D3-4EBE-93E3-0C26CBA74E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78317" y="3919627"/>
                  <a:ext cx="107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87904D61-4544-4D8A-A244-76AA9484AC73}"/>
                    </a:ext>
                  </a:extLst>
                </p14:cNvPr>
                <p14:cNvContentPartPr/>
                <p14:nvPr/>
              </p14:nvContentPartPr>
              <p14:xfrm>
                <a:off x="5873357" y="3795067"/>
                <a:ext cx="124560" cy="1018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87904D61-4544-4D8A-A244-76AA9484AC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69037" y="3790747"/>
                  <a:ext cx="133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D656ED8-724C-4B09-8C1C-26F273C9F67A}"/>
                    </a:ext>
                  </a:extLst>
                </p14:cNvPr>
                <p14:cNvContentPartPr/>
                <p14:nvPr/>
              </p14:nvContentPartPr>
              <p14:xfrm>
                <a:off x="6034637" y="3857347"/>
                <a:ext cx="130680" cy="130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D656ED8-724C-4B09-8C1C-26F273C9F6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0317" y="3853027"/>
                  <a:ext cx="139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AC8DB69-9100-4BB0-B623-975688101734}"/>
                    </a:ext>
                  </a:extLst>
                </p14:cNvPr>
                <p14:cNvContentPartPr/>
                <p14:nvPr/>
              </p14:nvContentPartPr>
              <p14:xfrm>
                <a:off x="6247397" y="3781027"/>
                <a:ext cx="99360" cy="1612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AC8DB69-9100-4BB0-B623-9756881017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43077" y="3776707"/>
                  <a:ext cx="108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C2919E8-C04D-40BC-AF93-BB6356E164F6}"/>
                    </a:ext>
                  </a:extLst>
                </p14:cNvPr>
                <p14:cNvContentPartPr/>
                <p14:nvPr/>
              </p14:nvContentPartPr>
              <p14:xfrm>
                <a:off x="6402197" y="3818827"/>
                <a:ext cx="114480" cy="2379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C2919E8-C04D-40BC-AF93-BB6356E164F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97877" y="3814507"/>
                  <a:ext cx="123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94693E0B-206A-4A7B-A127-9E15131A0E60}"/>
                    </a:ext>
                  </a:extLst>
                </p14:cNvPr>
                <p14:cNvContentPartPr/>
                <p14:nvPr/>
              </p14:nvContentPartPr>
              <p14:xfrm>
                <a:off x="6569237" y="3822067"/>
                <a:ext cx="112680" cy="1814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94693E0B-206A-4A7B-A127-9E15131A0E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64917" y="3817747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3F9D4789-769C-4DA7-9482-BCF7C1332E20}"/>
                    </a:ext>
                  </a:extLst>
                </p14:cNvPr>
                <p14:cNvContentPartPr/>
                <p14:nvPr/>
              </p14:nvContentPartPr>
              <p14:xfrm>
                <a:off x="6827717" y="3792907"/>
                <a:ext cx="7200" cy="1267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3F9D4789-769C-4DA7-9482-BCF7C1332E2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23397" y="3788587"/>
                  <a:ext cx="15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674F430F-C593-4F59-AC6F-CD4BB28C7313}"/>
                    </a:ext>
                  </a:extLst>
                </p14:cNvPr>
                <p14:cNvContentPartPr/>
                <p14:nvPr/>
              </p14:nvContentPartPr>
              <p14:xfrm>
                <a:off x="6781637" y="3840427"/>
                <a:ext cx="151560" cy="43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674F430F-C593-4F59-AC6F-CD4BB28C73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77317" y="3836107"/>
                  <a:ext cx="160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69786A2-CAE8-4ADF-8297-BF6D289B7756}"/>
                    </a:ext>
                  </a:extLst>
                </p14:cNvPr>
                <p14:cNvContentPartPr/>
                <p14:nvPr/>
              </p14:nvContentPartPr>
              <p14:xfrm>
                <a:off x="7068197" y="3775627"/>
                <a:ext cx="146520" cy="18180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69786A2-CAE8-4ADF-8297-BF6D289B77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63877" y="3771307"/>
                  <a:ext cx="155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6B6DBB59-665B-450E-9D25-DF2817407E76}"/>
                    </a:ext>
                  </a:extLst>
                </p14:cNvPr>
                <p14:cNvContentPartPr/>
                <p14:nvPr/>
              </p14:nvContentPartPr>
              <p14:xfrm>
                <a:off x="7276277" y="3657907"/>
                <a:ext cx="139680" cy="11304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6B6DBB59-665B-450E-9D25-DF2817407E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71957" y="3653587"/>
                  <a:ext cx="148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1C7CA5F0-1B0E-4D36-8B65-39B737447BDC}"/>
                    </a:ext>
                  </a:extLst>
                </p14:cNvPr>
                <p14:cNvContentPartPr/>
                <p14:nvPr/>
              </p14:nvContentPartPr>
              <p14:xfrm>
                <a:off x="7572557" y="3773827"/>
                <a:ext cx="167760" cy="212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1C7CA5F0-1B0E-4D36-8B65-39B737447B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68237" y="3769507"/>
                  <a:ext cx="176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8963092-4548-440A-A645-2D1AA1021C4E}"/>
                    </a:ext>
                  </a:extLst>
                </p14:cNvPr>
                <p14:cNvContentPartPr/>
                <p14:nvPr/>
              </p14:nvContentPartPr>
              <p14:xfrm>
                <a:off x="7587317" y="3812707"/>
                <a:ext cx="174960" cy="100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8963092-4548-440A-A645-2D1AA1021C4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82997" y="3808387"/>
                  <a:ext cx="183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0659A872-9E0D-4B14-A440-DDDE21103565}"/>
                    </a:ext>
                  </a:extLst>
                </p14:cNvPr>
                <p14:cNvContentPartPr/>
                <p14:nvPr/>
              </p14:nvContentPartPr>
              <p14:xfrm>
                <a:off x="8012837" y="3687067"/>
                <a:ext cx="133200" cy="23148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0659A872-9E0D-4B14-A440-DDDE211035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08517" y="3682747"/>
                  <a:ext cx="141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C1F8A1A-581B-495E-A8BD-C9C803F4DC08}"/>
                    </a:ext>
                  </a:extLst>
                </p14:cNvPr>
                <p14:cNvContentPartPr/>
                <p14:nvPr/>
              </p14:nvContentPartPr>
              <p14:xfrm>
                <a:off x="8190317" y="3537667"/>
                <a:ext cx="136800" cy="1130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C1F8A1A-581B-495E-A8BD-C9C803F4DC0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85997" y="3533347"/>
                  <a:ext cx="145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43992D55-C2D0-47A6-8C03-B849D3E477E1}"/>
                    </a:ext>
                  </a:extLst>
                </p14:cNvPr>
                <p14:cNvContentPartPr/>
                <p14:nvPr/>
              </p14:nvContentPartPr>
              <p14:xfrm>
                <a:off x="8415677" y="3686707"/>
                <a:ext cx="7920" cy="10116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43992D55-C2D0-47A6-8C03-B849D3E477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11357" y="3682387"/>
                  <a:ext cx="1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61E102D-F65E-4581-8EA5-8CD1EA3B464B}"/>
                    </a:ext>
                  </a:extLst>
                </p14:cNvPr>
                <p14:cNvContentPartPr/>
                <p14:nvPr/>
              </p14:nvContentPartPr>
              <p14:xfrm>
                <a:off x="8349797" y="3730627"/>
                <a:ext cx="153720" cy="118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61E102D-F65E-4581-8EA5-8CD1EA3B46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45477" y="3726307"/>
                  <a:ext cx="162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5D4D416-972C-4DB1-B81E-FB952D08612D}"/>
                    </a:ext>
                  </a:extLst>
                </p14:cNvPr>
                <p14:cNvContentPartPr/>
                <p14:nvPr/>
              </p14:nvContentPartPr>
              <p14:xfrm>
                <a:off x="8558957" y="3664027"/>
                <a:ext cx="124200" cy="1990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5D4D416-972C-4DB1-B81E-FB952D0861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54637" y="3659707"/>
                  <a:ext cx="132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94197C43-3BDD-40FF-83F3-6000BD8636E8}"/>
                    </a:ext>
                  </a:extLst>
                </p14:cNvPr>
                <p14:cNvContentPartPr/>
                <p14:nvPr/>
              </p14:nvContentPartPr>
              <p14:xfrm>
                <a:off x="8741837" y="3516427"/>
                <a:ext cx="112680" cy="14544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94197C43-3BDD-40FF-83F3-6000BD8636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37517" y="3512107"/>
                  <a:ext cx="12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26E55EE-F3C7-4D38-A50D-1BA8FFF958FF}"/>
                    </a:ext>
                  </a:extLst>
                </p14:cNvPr>
                <p14:cNvContentPartPr/>
                <p14:nvPr/>
              </p14:nvContentPartPr>
              <p14:xfrm>
                <a:off x="8988437" y="3647107"/>
                <a:ext cx="12600" cy="12060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26E55EE-F3C7-4D38-A50D-1BA8FFF958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84117" y="3642787"/>
                  <a:ext cx="21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42836D7-9DDB-4DD0-B779-D35FF6309223}"/>
                    </a:ext>
                  </a:extLst>
                </p14:cNvPr>
                <p14:cNvContentPartPr/>
                <p14:nvPr/>
              </p14:nvContentPartPr>
              <p14:xfrm>
                <a:off x="8935157" y="3696787"/>
                <a:ext cx="208080" cy="187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42836D7-9DDB-4DD0-B779-D35FF63092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30837" y="3692467"/>
                  <a:ext cx="21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41DD5E3-E695-4716-9C41-B2BE649CB03F}"/>
                    </a:ext>
                  </a:extLst>
                </p14:cNvPr>
                <p14:cNvContentPartPr/>
                <p14:nvPr/>
              </p14:nvContentPartPr>
              <p14:xfrm>
                <a:off x="9190757" y="3579067"/>
                <a:ext cx="129960" cy="1670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41DD5E3-E695-4716-9C41-B2BE649CB0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6437" y="3574747"/>
                  <a:ext cx="13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D4CDB7A-4763-4793-88D1-1DFFB1525C4E}"/>
                    </a:ext>
                  </a:extLst>
                </p14:cNvPr>
                <p14:cNvContentPartPr/>
                <p14:nvPr/>
              </p14:nvContentPartPr>
              <p14:xfrm>
                <a:off x="9414317" y="3559627"/>
                <a:ext cx="122400" cy="18864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D4CDB7A-4763-4793-88D1-1DFFB1525C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09997" y="3555307"/>
                  <a:ext cx="131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0ADB4195-CF68-4E9A-A156-AD6C10529D43}"/>
                    </a:ext>
                  </a:extLst>
                </p14:cNvPr>
                <p14:cNvContentPartPr/>
                <p14:nvPr/>
              </p14:nvContentPartPr>
              <p14:xfrm>
                <a:off x="9528077" y="3431827"/>
                <a:ext cx="129600" cy="13644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0ADB4195-CF68-4E9A-A156-AD6C10529D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23757" y="3427507"/>
                  <a:ext cx="138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D51E724-163D-4F00-9F45-4C7956EA08D0}"/>
                    </a:ext>
                  </a:extLst>
                </p14:cNvPr>
                <p14:cNvContentPartPr/>
                <p14:nvPr/>
              </p14:nvContentPartPr>
              <p14:xfrm>
                <a:off x="7937957" y="3191707"/>
                <a:ext cx="1201320" cy="26064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D51E724-163D-4F00-9F45-4C7956EA08D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933637" y="3187387"/>
                  <a:ext cx="1209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F0D8E2C1-A9D2-4F52-9703-B6009534D0F0}"/>
                    </a:ext>
                  </a:extLst>
                </p14:cNvPr>
                <p14:cNvContentPartPr/>
                <p14:nvPr/>
              </p14:nvContentPartPr>
              <p14:xfrm>
                <a:off x="9048197" y="3188827"/>
                <a:ext cx="631440" cy="7776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F0D8E2C1-A9D2-4F52-9703-B6009534D0F0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043877" y="3184507"/>
                  <a:ext cx="640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72F0FF06-80D4-4155-89B0-E06E96DED7B4}"/>
                    </a:ext>
                  </a:extLst>
                </p14:cNvPr>
                <p14:cNvContentPartPr/>
                <p14:nvPr/>
              </p14:nvContentPartPr>
              <p14:xfrm>
                <a:off x="7201037" y="3089107"/>
                <a:ext cx="1611720" cy="25776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72F0FF06-80D4-4155-89B0-E06E96DED7B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196717" y="3084787"/>
                  <a:ext cx="1620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C4C2F332-F475-4BE0-BDDE-F01BE738182B}"/>
                    </a:ext>
                  </a:extLst>
                </p14:cNvPr>
                <p14:cNvContentPartPr/>
                <p14:nvPr/>
              </p14:nvContentPartPr>
              <p14:xfrm>
                <a:off x="5540717" y="3076867"/>
                <a:ext cx="1680840" cy="61164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C4C2F332-F475-4BE0-BDDE-F01BE738182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536397" y="3072547"/>
                  <a:ext cx="16894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CECEA7B-95BF-4D6F-ADE4-2E3D9F559923}"/>
                    </a:ext>
                  </a:extLst>
                </p14:cNvPr>
                <p14:cNvContentPartPr/>
                <p14:nvPr/>
              </p14:nvContentPartPr>
              <p14:xfrm>
                <a:off x="5747357" y="4238947"/>
                <a:ext cx="446400" cy="36360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CECEA7B-95BF-4D6F-ADE4-2E3D9F559923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743037" y="4234627"/>
                  <a:ext cx="455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BCDF398-DAC2-4F3A-B3B4-106D43429328}"/>
                    </a:ext>
                  </a:extLst>
                </p14:cNvPr>
                <p14:cNvContentPartPr/>
                <p14:nvPr/>
              </p14:nvContentPartPr>
              <p14:xfrm>
                <a:off x="8038397" y="4082707"/>
                <a:ext cx="350640" cy="30744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BCDF398-DAC2-4F3A-B3B4-106D4342932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034077" y="4078387"/>
                  <a:ext cx="359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041337C-DB27-467A-AAEE-92EFD0BE918E}"/>
                    </a:ext>
                  </a:extLst>
                </p14:cNvPr>
                <p14:cNvContentPartPr/>
                <p14:nvPr/>
              </p14:nvContentPartPr>
              <p14:xfrm>
                <a:off x="8601797" y="4007467"/>
                <a:ext cx="288720" cy="3024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041337C-DB27-467A-AAEE-92EFD0BE918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597477" y="4003147"/>
                  <a:ext cx="297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A3C0E51-E1E2-4506-B79F-7AA94A2E4803}"/>
                    </a:ext>
                  </a:extLst>
                </p14:cNvPr>
                <p14:cNvContentPartPr/>
                <p14:nvPr/>
              </p14:nvContentPartPr>
              <p14:xfrm>
                <a:off x="7087277" y="4051027"/>
                <a:ext cx="428400" cy="3621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A3C0E51-E1E2-4506-B79F-7AA94A2E480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082957" y="4046707"/>
                  <a:ext cx="437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1603E442-FB6F-41C2-9928-6602B98C00DE}"/>
                    </a:ext>
                  </a:extLst>
                </p14:cNvPr>
                <p14:cNvContentPartPr/>
                <p14:nvPr/>
              </p14:nvContentPartPr>
              <p14:xfrm>
                <a:off x="6318317" y="4121587"/>
                <a:ext cx="240840" cy="3279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1603E442-FB6F-41C2-9928-6602B98C00D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313997" y="4117267"/>
                  <a:ext cx="249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7D0EFAD6-199D-463E-8536-72922327F47F}"/>
                    </a:ext>
                  </a:extLst>
                </p14:cNvPr>
                <p14:cNvContentPartPr/>
                <p14:nvPr/>
              </p14:nvContentPartPr>
              <p14:xfrm>
                <a:off x="9187517" y="3971827"/>
                <a:ext cx="323640" cy="33444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7D0EFAD6-199D-463E-8536-72922327F47F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183197" y="3967507"/>
                  <a:ext cx="332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EA29452B-8666-4BCB-AFFF-5BADB1F1791E}"/>
                    </a:ext>
                  </a:extLst>
                </p14:cNvPr>
                <p14:cNvContentPartPr/>
                <p14:nvPr/>
              </p14:nvContentPartPr>
              <p14:xfrm>
                <a:off x="9918677" y="4058587"/>
                <a:ext cx="132840" cy="2088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EA29452B-8666-4BCB-AFFF-5BADB1F1791E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914357" y="4054267"/>
                  <a:ext cx="14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410D919-92EF-4B92-A055-A10A682A47DF}"/>
                    </a:ext>
                  </a:extLst>
                </p14:cNvPr>
                <p14:cNvContentPartPr/>
                <p14:nvPr/>
              </p14:nvContentPartPr>
              <p14:xfrm>
                <a:off x="9881957" y="4100347"/>
                <a:ext cx="159120" cy="4320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410D919-92EF-4B92-A055-A10A682A47D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877637" y="4096027"/>
                  <a:ext cx="167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82675759-DDA9-40AC-B2F7-F2C3ED9F2E80}"/>
                    </a:ext>
                  </a:extLst>
                </p14:cNvPr>
                <p14:cNvContentPartPr/>
                <p14:nvPr/>
              </p14:nvContentPartPr>
              <p14:xfrm>
                <a:off x="10045037" y="3966067"/>
                <a:ext cx="190080" cy="1767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82675759-DDA9-40AC-B2F7-F2C3ED9F2E8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040717" y="3961747"/>
                  <a:ext cx="19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A3D2ACF3-6101-45DC-853B-314D868B977B}"/>
                    </a:ext>
                  </a:extLst>
                </p14:cNvPr>
                <p14:cNvContentPartPr/>
                <p14:nvPr/>
              </p14:nvContentPartPr>
              <p14:xfrm>
                <a:off x="10425197" y="3824227"/>
                <a:ext cx="124560" cy="18432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A3D2ACF3-6101-45DC-853B-314D868B977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0420877" y="3819907"/>
                  <a:ext cx="13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C91B0C31-1DE8-4EB1-A1CA-8C30720ABF89}"/>
                    </a:ext>
                  </a:extLst>
                </p14:cNvPr>
                <p14:cNvContentPartPr/>
                <p14:nvPr/>
              </p14:nvContentPartPr>
              <p14:xfrm>
                <a:off x="10557317" y="3658987"/>
                <a:ext cx="88920" cy="15228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C91B0C31-1DE8-4EB1-A1CA-8C30720ABF8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552997" y="3654667"/>
                  <a:ext cx="97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45DF495B-18E2-4DF6-B820-BFA1B4CB44A1}"/>
                    </a:ext>
                  </a:extLst>
                </p14:cNvPr>
                <p14:cNvContentPartPr/>
                <p14:nvPr/>
              </p14:nvContentPartPr>
              <p14:xfrm>
                <a:off x="10697717" y="3875707"/>
                <a:ext cx="132120" cy="172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45DF495B-18E2-4DF6-B820-BFA1B4CB44A1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0693397" y="3871387"/>
                  <a:ext cx="140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F0BFA082-81AC-40BD-9C69-DE4162188C4F}"/>
                    </a:ext>
                  </a:extLst>
                </p14:cNvPr>
                <p14:cNvContentPartPr/>
                <p14:nvPr/>
              </p14:nvContentPartPr>
              <p14:xfrm>
                <a:off x="10692677" y="3914947"/>
                <a:ext cx="132840" cy="1944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F0BFA082-81AC-40BD-9C69-DE4162188C4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688357" y="3910627"/>
                  <a:ext cx="141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C6019429-6D2C-4D26-BB29-8D4C3C2A935B}"/>
                    </a:ext>
                  </a:extLst>
                </p14:cNvPr>
                <p14:cNvContentPartPr/>
                <p14:nvPr/>
              </p14:nvContentPartPr>
              <p14:xfrm>
                <a:off x="10900037" y="3811987"/>
                <a:ext cx="116280" cy="21240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C6019429-6D2C-4D26-BB29-8D4C3C2A935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895717" y="3807667"/>
                  <a:ext cx="124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4316CCA-B408-424A-B5BB-B391924DC461}"/>
                    </a:ext>
                  </a:extLst>
                </p14:cNvPr>
                <p14:cNvContentPartPr/>
                <p14:nvPr/>
              </p14:nvContentPartPr>
              <p14:xfrm>
                <a:off x="11052317" y="3812347"/>
                <a:ext cx="108360" cy="15120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4316CCA-B408-424A-B5BB-B391924DC46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1047997" y="3808027"/>
                  <a:ext cx="11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BE77F74-C6D4-4080-842C-9AF19D4D5BFA}"/>
                    </a:ext>
                  </a:extLst>
                </p14:cNvPr>
                <p14:cNvContentPartPr/>
                <p14:nvPr/>
              </p14:nvContentPartPr>
              <p14:xfrm>
                <a:off x="10273277" y="3356587"/>
                <a:ext cx="1022040" cy="15444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BE77F74-C6D4-4080-842C-9AF19D4D5BF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268957" y="3352267"/>
                  <a:ext cx="1030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92680524-A2D8-4596-BABB-3B7BC9184C2E}"/>
                    </a:ext>
                  </a:extLst>
                </p14:cNvPr>
                <p14:cNvContentPartPr/>
                <p14:nvPr/>
              </p14:nvContentPartPr>
              <p14:xfrm>
                <a:off x="10478117" y="2555947"/>
                <a:ext cx="57600" cy="14652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92680524-A2D8-4596-BABB-3B7BC9184C2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473797" y="2551627"/>
                  <a:ext cx="66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344D7B3-4DAD-434F-9C87-006A5C30BF6B}"/>
                    </a:ext>
                  </a:extLst>
                </p14:cNvPr>
                <p14:cNvContentPartPr/>
                <p14:nvPr/>
              </p14:nvContentPartPr>
              <p14:xfrm>
                <a:off x="10491437" y="2558107"/>
                <a:ext cx="99720" cy="1591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344D7B3-4DAD-434F-9C87-006A5C30BF6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487117" y="2553787"/>
                  <a:ext cx="108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5FAAA719-34B9-4E9B-8AC4-8A6F2E9DF4E3}"/>
                    </a:ext>
                  </a:extLst>
                </p14:cNvPr>
                <p14:cNvContentPartPr/>
                <p14:nvPr/>
              </p14:nvContentPartPr>
              <p14:xfrm>
                <a:off x="10582157" y="2621107"/>
                <a:ext cx="83160" cy="8028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5FAAA719-34B9-4E9B-8AC4-8A6F2E9DF4E3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0577837" y="2616787"/>
                  <a:ext cx="91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007CE45C-7323-4BC8-9C60-4212587EF5DF}"/>
                    </a:ext>
                  </a:extLst>
                </p14:cNvPr>
                <p14:cNvContentPartPr/>
                <p14:nvPr/>
              </p14:nvContentPartPr>
              <p14:xfrm>
                <a:off x="10691957" y="2538307"/>
                <a:ext cx="106560" cy="1461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007CE45C-7323-4BC8-9C60-4212587EF5D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0687637" y="2533987"/>
                  <a:ext cx="115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7716EBF-4744-4C70-B2F0-6136A389162F}"/>
                    </a:ext>
                  </a:extLst>
                </p14:cNvPr>
                <p14:cNvContentPartPr/>
                <p14:nvPr/>
              </p14:nvContentPartPr>
              <p14:xfrm>
                <a:off x="10836317" y="2589067"/>
                <a:ext cx="197280" cy="8028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7716EBF-4744-4C70-B2F0-6136A389162F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0831997" y="2584747"/>
                  <a:ext cx="205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5CEC1D4-E380-44E6-954C-6C8144676E4C}"/>
                    </a:ext>
                  </a:extLst>
                </p14:cNvPr>
                <p14:cNvContentPartPr/>
                <p14:nvPr/>
              </p14:nvContentPartPr>
              <p14:xfrm>
                <a:off x="10660997" y="2442187"/>
                <a:ext cx="48240" cy="900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5CEC1D4-E380-44E6-954C-6C8144676E4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0656677" y="2437867"/>
                  <a:ext cx="568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72DBF5C1-6389-48CA-8F26-6C6525404458}"/>
                    </a:ext>
                  </a:extLst>
                </p14:cNvPr>
                <p14:cNvContentPartPr/>
                <p14:nvPr/>
              </p14:nvContentPartPr>
              <p14:xfrm>
                <a:off x="10761797" y="2428867"/>
                <a:ext cx="12600" cy="72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72DBF5C1-6389-48CA-8F26-6C652540445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57477" y="2424547"/>
                  <a:ext cx="212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E8B2F60F-1920-4F51-8E69-7B0C150B8EFF}"/>
                    </a:ext>
                  </a:extLst>
                </p14:cNvPr>
                <p14:cNvContentPartPr/>
                <p14:nvPr/>
              </p14:nvContentPartPr>
              <p14:xfrm>
                <a:off x="11050157" y="2551987"/>
                <a:ext cx="93960" cy="10872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E8B2F60F-1920-4F51-8E69-7B0C150B8EF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45837" y="2547667"/>
                  <a:ext cx="102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D321436-65A3-47DA-B812-3A1CFECF0EE7}"/>
                    </a:ext>
                  </a:extLst>
                </p14:cNvPr>
                <p14:cNvContentPartPr/>
                <p14:nvPr/>
              </p14:nvContentPartPr>
              <p14:xfrm>
                <a:off x="11131517" y="2580067"/>
                <a:ext cx="93240" cy="792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D321436-65A3-47DA-B812-3A1CFECF0EE7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127197" y="2575747"/>
                  <a:ext cx="101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1B66C637-081B-4F12-BFA3-95CF9D80029E}"/>
                    </a:ext>
                  </a:extLst>
                </p14:cNvPr>
                <p14:cNvContentPartPr/>
                <p14:nvPr/>
              </p14:nvContentPartPr>
              <p14:xfrm>
                <a:off x="11266517" y="2444347"/>
                <a:ext cx="128880" cy="1904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1B66C637-081B-4F12-BFA3-95CF9D80029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262197" y="2440027"/>
                  <a:ext cx="137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AE9B7F91-25CC-44E6-AC7E-AA4782EA3C11}"/>
                    </a:ext>
                  </a:extLst>
                </p14:cNvPr>
                <p14:cNvContentPartPr/>
                <p14:nvPr/>
              </p14:nvContentPartPr>
              <p14:xfrm>
                <a:off x="11209277" y="2489707"/>
                <a:ext cx="181800" cy="1188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AE9B7F91-25CC-44E6-AC7E-AA4782EA3C1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1204957" y="2485387"/>
                  <a:ext cx="190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6AB0A3D5-D363-4CEE-9101-DDA3534E4212}"/>
                    </a:ext>
                  </a:extLst>
                </p14:cNvPr>
                <p14:cNvContentPartPr/>
                <p14:nvPr/>
              </p14:nvContentPartPr>
              <p14:xfrm>
                <a:off x="10419077" y="2737747"/>
                <a:ext cx="1191240" cy="10152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6AB0A3D5-D363-4CEE-9101-DDA3534E421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414757" y="2733427"/>
                  <a:ext cx="1199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4F293259-5851-4245-8375-58C94FE879B0}"/>
                    </a:ext>
                  </a:extLst>
                </p14:cNvPr>
                <p14:cNvContentPartPr/>
                <p14:nvPr/>
              </p14:nvContentPartPr>
              <p14:xfrm>
                <a:off x="4173146" y="5065079"/>
                <a:ext cx="360" cy="36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4F293259-5851-4245-8375-58C94FE879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68826" y="506075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00D0D2BD-4454-406F-B088-0E37CE1977D2}"/>
                    </a:ext>
                  </a:extLst>
                </p14:cNvPr>
                <p14:cNvContentPartPr/>
                <p14:nvPr/>
              </p14:nvContentPartPr>
              <p14:xfrm>
                <a:off x="4394186" y="5108999"/>
                <a:ext cx="321840" cy="8676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00D0D2BD-4454-406F-B088-0E37CE1977D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4389866" y="5104679"/>
                  <a:ext cx="33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7C43D150-E6AE-4DA2-B281-A3179251CFED}"/>
                    </a:ext>
                  </a:extLst>
                </p14:cNvPr>
                <p14:cNvContentPartPr/>
                <p14:nvPr/>
              </p14:nvContentPartPr>
              <p14:xfrm>
                <a:off x="4762106" y="5093879"/>
                <a:ext cx="60840" cy="8424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7C43D150-E6AE-4DA2-B281-A3179251CFE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757786" y="5089559"/>
                  <a:ext cx="69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50F719E1-85D1-4400-AE8F-B99CC119B05A}"/>
                    </a:ext>
                  </a:extLst>
                </p14:cNvPr>
                <p14:cNvContentPartPr/>
                <p14:nvPr/>
              </p14:nvContentPartPr>
              <p14:xfrm>
                <a:off x="5000066" y="5018279"/>
                <a:ext cx="502560" cy="12996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50F719E1-85D1-4400-AE8F-B99CC119B05A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995746" y="5013959"/>
                  <a:ext cx="511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BA19E2AB-115B-448C-9AB6-A5E2C950BD88}"/>
                    </a:ext>
                  </a:extLst>
                </p14:cNvPr>
                <p14:cNvContentPartPr/>
                <p14:nvPr/>
              </p14:nvContentPartPr>
              <p14:xfrm>
                <a:off x="5679026" y="5062199"/>
                <a:ext cx="142200" cy="11232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BA19E2AB-115B-448C-9AB6-A5E2C950BD8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5674706" y="5057879"/>
                  <a:ext cx="150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C2F1BBBB-44A7-4C8E-A193-A260D387EB29}"/>
                    </a:ext>
                  </a:extLst>
                </p14:cNvPr>
                <p14:cNvContentPartPr/>
                <p14:nvPr/>
              </p14:nvContentPartPr>
              <p14:xfrm>
                <a:off x="5826266" y="4984079"/>
                <a:ext cx="128880" cy="16812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C2F1BBBB-44A7-4C8E-A193-A260D387EB2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5821946" y="4979759"/>
                  <a:ext cx="137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44532D82-2800-43E2-826B-F65C290E78ED}"/>
                    </a:ext>
                  </a:extLst>
                </p14:cNvPr>
                <p14:cNvContentPartPr/>
                <p14:nvPr/>
              </p14:nvContentPartPr>
              <p14:xfrm>
                <a:off x="6014546" y="4986239"/>
                <a:ext cx="9720" cy="1494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44532D82-2800-43E2-826B-F65C290E78E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010226" y="4981919"/>
                  <a:ext cx="18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B3C9CA24-8281-4144-AA3E-C9AA5D511D68}"/>
                    </a:ext>
                  </a:extLst>
                </p14:cNvPr>
                <p14:cNvContentPartPr/>
                <p14:nvPr/>
              </p14:nvContentPartPr>
              <p14:xfrm>
                <a:off x="5970626" y="5015399"/>
                <a:ext cx="377640" cy="1076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B3C9CA24-8281-4144-AA3E-C9AA5D511D6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966306" y="5011079"/>
                  <a:ext cx="386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569CD368-4DE1-4087-A427-0D5FDF21C4FB}"/>
                    </a:ext>
                  </a:extLst>
                </p14:cNvPr>
                <p14:cNvContentPartPr/>
                <p14:nvPr/>
              </p14:nvContentPartPr>
              <p14:xfrm>
                <a:off x="6338546" y="4944119"/>
                <a:ext cx="16560" cy="4752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569CD368-4DE1-4087-A427-0D5FDF21C4FB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334226" y="4939799"/>
                  <a:ext cx="25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72ACE4A0-A00B-4FE4-9722-D69503551045}"/>
                    </a:ext>
                  </a:extLst>
                </p14:cNvPr>
                <p14:cNvContentPartPr/>
                <p14:nvPr/>
              </p14:nvContentPartPr>
              <p14:xfrm>
                <a:off x="6382826" y="4925759"/>
                <a:ext cx="120600" cy="14472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72ACE4A0-A00B-4FE4-9722-D6950355104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78506" y="4921439"/>
                  <a:ext cx="129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2A3FD14E-A972-4162-8E94-2F315D7C605E}"/>
                    </a:ext>
                  </a:extLst>
                </p14:cNvPr>
                <p14:cNvContentPartPr/>
                <p14:nvPr/>
              </p14:nvContentPartPr>
              <p14:xfrm>
                <a:off x="6572906" y="4933319"/>
                <a:ext cx="118080" cy="11952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2A3FD14E-A972-4162-8E94-2F315D7C605E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68586" y="4928999"/>
                  <a:ext cx="12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73736493-1D66-4238-872D-80CCEBEF9052}"/>
                    </a:ext>
                  </a:extLst>
                </p14:cNvPr>
                <p14:cNvContentPartPr/>
                <p14:nvPr/>
              </p14:nvContentPartPr>
              <p14:xfrm>
                <a:off x="6692786" y="4934759"/>
                <a:ext cx="267840" cy="20412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73736493-1D66-4238-872D-80CCEBEF9052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688466" y="4930439"/>
                  <a:ext cx="276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F00E968A-42FC-4C96-A3D9-479EDE22DD25}"/>
                    </a:ext>
                  </a:extLst>
                </p14:cNvPr>
                <p14:cNvContentPartPr/>
                <p14:nvPr/>
              </p14:nvContentPartPr>
              <p14:xfrm>
                <a:off x="7124426" y="4841519"/>
                <a:ext cx="150840" cy="1710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F00E968A-42FC-4C96-A3D9-479EDE22DD25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120106" y="4837199"/>
                  <a:ext cx="159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8AC4F67-FCE6-4FF4-BD85-8FFCA48B4D03}"/>
                    </a:ext>
                  </a:extLst>
                </p14:cNvPr>
                <p14:cNvContentPartPr/>
                <p14:nvPr/>
              </p14:nvContentPartPr>
              <p14:xfrm>
                <a:off x="7260146" y="4827479"/>
                <a:ext cx="71640" cy="18216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8AC4F67-FCE6-4FF4-BD85-8FFCA48B4D03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255826" y="4823159"/>
                  <a:ext cx="80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2B2B15C-6EF1-43CD-BAA3-55FD4335BE16}"/>
                    </a:ext>
                  </a:extLst>
                </p14:cNvPr>
                <p14:cNvContentPartPr/>
                <p14:nvPr/>
              </p14:nvContentPartPr>
              <p14:xfrm>
                <a:off x="7096706" y="5008919"/>
                <a:ext cx="247680" cy="1800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2B2B15C-6EF1-43CD-BAA3-55FD4335BE16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092386" y="5004599"/>
                  <a:ext cx="256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D6EB8063-7FCD-46B0-9F4D-DF034E1BC062}"/>
                    </a:ext>
                  </a:extLst>
                </p14:cNvPr>
                <p14:cNvContentPartPr/>
                <p14:nvPr/>
              </p14:nvContentPartPr>
              <p14:xfrm>
                <a:off x="3822146" y="5151479"/>
                <a:ext cx="351360" cy="9036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D6EB8063-7FCD-46B0-9F4D-DF034E1BC062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817826" y="5147159"/>
                  <a:ext cx="36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32B8713D-0C61-43F3-81F2-461500403D29}"/>
                    </a:ext>
                  </a:extLst>
                </p14:cNvPr>
                <p14:cNvContentPartPr/>
                <p14:nvPr/>
              </p14:nvContentPartPr>
              <p14:xfrm>
                <a:off x="266066" y="5303039"/>
                <a:ext cx="26640" cy="20556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32B8713D-0C61-43F3-81F2-461500403D2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261746" y="5298719"/>
                  <a:ext cx="35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A28FB273-CA74-4B36-B84D-57CE89F559F3}"/>
                    </a:ext>
                  </a:extLst>
                </p14:cNvPr>
                <p14:cNvContentPartPr/>
                <p14:nvPr/>
              </p14:nvContentPartPr>
              <p14:xfrm>
                <a:off x="136466" y="5291159"/>
                <a:ext cx="204120" cy="1296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A28FB273-CA74-4B36-B84D-57CE89F559F3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32146" y="5286839"/>
                  <a:ext cx="212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594F336F-4160-460B-A182-B96A70878474}"/>
                    </a:ext>
                  </a:extLst>
                </p14:cNvPr>
                <p14:cNvContentPartPr/>
                <p14:nvPr/>
              </p14:nvContentPartPr>
              <p14:xfrm>
                <a:off x="174626" y="5353799"/>
                <a:ext cx="167760" cy="54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594F336F-4160-460B-A182-B96A7087847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70306" y="5349479"/>
                  <a:ext cx="176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FB59F381-06BE-48AB-A5F2-1752F767E683}"/>
                    </a:ext>
                  </a:extLst>
                </p14:cNvPr>
                <p14:cNvContentPartPr/>
                <p14:nvPr/>
              </p14:nvContentPartPr>
              <p14:xfrm>
                <a:off x="351386" y="5357759"/>
                <a:ext cx="170640" cy="12240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FB59F381-06BE-48AB-A5F2-1752F767E68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47066" y="5353439"/>
                  <a:ext cx="179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C22667D-A3D1-4ACF-B5B1-C34FBC1B43D2}"/>
                    </a:ext>
                  </a:extLst>
                </p14:cNvPr>
                <p14:cNvContentPartPr/>
                <p14:nvPr/>
              </p14:nvContentPartPr>
              <p14:xfrm>
                <a:off x="371186" y="5266319"/>
                <a:ext cx="60840" cy="32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C22667D-A3D1-4ACF-B5B1-C34FBC1B43D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66866" y="5261999"/>
                  <a:ext cx="69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8C48AA0F-0223-4AC4-AEEA-76F256540083}"/>
                    </a:ext>
                  </a:extLst>
                </p14:cNvPr>
                <p14:cNvContentPartPr/>
                <p14:nvPr/>
              </p14:nvContentPartPr>
              <p14:xfrm>
                <a:off x="627506" y="5330399"/>
                <a:ext cx="127440" cy="1274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8C48AA0F-0223-4AC4-AEEA-76F25654008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23186" y="5326079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02BF6FA4-9EB8-4F60-883E-0D6F33325309}"/>
                    </a:ext>
                  </a:extLst>
                </p14:cNvPr>
                <p14:cNvContentPartPr/>
                <p14:nvPr/>
              </p14:nvContentPartPr>
              <p14:xfrm>
                <a:off x="749186" y="5366399"/>
                <a:ext cx="77400" cy="9252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02BF6FA4-9EB8-4F60-883E-0D6F3332530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44866" y="5362079"/>
                  <a:ext cx="86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3BFE817-F330-45FE-9315-873295CA809A}"/>
                    </a:ext>
                  </a:extLst>
                </p14:cNvPr>
                <p14:cNvContentPartPr/>
                <p14:nvPr/>
              </p14:nvContentPartPr>
              <p14:xfrm>
                <a:off x="852146" y="5367839"/>
                <a:ext cx="87480" cy="799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3BFE817-F330-45FE-9315-873295CA809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47826" y="5363519"/>
                  <a:ext cx="96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D5A50E1C-FB4E-47E2-BA37-F0CC43CA29F1}"/>
                    </a:ext>
                  </a:extLst>
                </p14:cNvPr>
                <p14:cNvContentPartPr/>
                <p14:nvPr/>
              </p14:nvContentPartPr>
              <p14:xfrm>
                <a:off x="1035386" y="5242919"/>
                <a:ext cx="76680" cy="17784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D5A50E1C-FB4E-47E2-BA37-F0CC43CA29F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031066" y="5238599"/>
                  <a:ext cx="8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BF0ED9B-BBB3-4BF8-96CE-DA352C57F78F}"/>
                    </a:ext>
                  </a:extLst>
                </p14:cNvPr>
                <p14:cNvContentPartPr/>
                <p14:nvPr/>
              </p14:nvContentPartPr>
              <p14:xfrm>
                <a:off x="1171466" y="5335439"/>
                <a:ext cx="366120" cy="8640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BF0ED9B-BBB3-4BF8-96CE-DA352C57F78F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167146" y="5331119"/>
                  <a:ext cx="374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6CE384C5-D86B-4D47-A603-4FA45B5AAB4D}"/>
                    </a:ext>
                  </a:extLst>
                </p14:cNvPr>
                <p14:cNvContentPartPr/>
                <p14:nvPr/>
              </p14:nvContentPartPr>
              <p14:xfrm>
                <a:off x="1580786" y="5347679"/>
                <a:ext cx="256680" cy="5760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6CE384C5-D86B-4D47-A603-4FA45B5AAB4D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576466" y="5343359"/>
                  <a:ext cx="265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80AD2FB4-62BF-43C2-898E-656678626311}"/>
                    </a:ext>
                  </a:extLst>
                </p14:cNvPr>
                <p14:cNvContentPartPr/>
                <p14:nvPr/>
              </p14:nvContentPartPr>
              <p14:xfrm>
                <a:off x="1848626" y="5298359"/>
                <a:ext cx="48240" cy="223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80AD2FB4-62BF-43C2-898E-65667862631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844306" y="5294039"/>
                  <a:ext cx="5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F6C65E6C-2B9F-4B5E-8C83-F33F23BD2B0F}"/>
                    </a:ext>
                  </a:extLst>
                </p14:cNvPr>
                <p14:cNvContentPartPr/>
                <p14:nvPr/>
              </p14:nvContentPartPr>
              <p14:xfrm>
                <a:off x="1882826" y="5328959"/>
                <a:ext cx="60120" cy="7848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F6C65E6C-2B9F-4B5E-8C83-F33F23BD2B0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878506" y="5324639"/>
                  <a:ext cx="68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94A51321-8AB5-49B2-9009-8084D42EEB4B}"/>
                    </a:ext>
                  </a:extLst>
                </p14:cNvPr>
                <p14:cNvContentPartPr/>
                <p14:nvPr/>
              </p14:nvContentPartPr>
              <p14:xfrm>
                <a:off x="1990466" y="5232479"/>
                <a:ext cx="155520" cy="17820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94A51321-8AB5-49B2-9009-8084D42EEB4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986146" y="5228159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C20EFDD-88C9-48F9-8AAA-BAF19E671875}"/>
                    </a:ext>
                  </a:extLst>
                </p14:cNvPr>
                <p14:cNvContentPartPr/>
                <p14:nvPr/>
              </p14:nvContentPartPr>
              <p14:xfrm>
                <a:off x="2187386" y="5320319"/>
                <a:ext cx="105840" cy="9144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C20EFDD-88C9-48F9-8AAA-BAF19E67187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2183066" y="5315999"/>
                  <a:ext cx="114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60C138AE-62EB-4865-80D4-C0B8E994E41D}"/>
                    </a:ext>
                  </a:extLst>
                </p14:cNvPr>
                <p14:cNvContentPartPr/>
                <p14:nvPr/>
              </p14:nvContentPartPr>
              <p14:xfrm>
                <a:off x="2437586" y="5291879"/>
                <a:ext cx="170280" cy="831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60C138AE-62EB-4865-80D4-C0B8E994E41D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433266" y="5287559"/>
                  <a:ext cx="178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A89B2CAB-89A6-4FE1-8692-222EA6C52CF0}"/>
                    </a:ext>
                  </a:extLst>
                </p14:cNvPr>
                <p14:cNvContentPartPr/>
                <p14:nvPr/>
              </p14:nvContentPartPr>
              <p14:xfrm>
                <a:off x="2583386" y="5241119"/>
                <a:ext cx="591840" cy="12348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A89B2CAB-89A6-4FE1-8692-222EA6C52CF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2579066" y="5236799"/>
                  <a:ext cx="600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400F220-80C1-4F1D-B274-5CAEEFE20EB2}"/>
                    </a:ext>
                  </a:extLst>
                </p14:cNvPr>
                <p14:cNvContentPartPr/>
                <p14:nvPr/>
              </p14:nvContentPartPr>
              <p14:xfrm>
                <a:off x="3246866" y="5185679"/>
                <a:ext cx="325080" cy="1069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400F220-80C1-4F1D-B274-5CAEEFE20EB2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242546" y="5181359"/>
                  <a:ext cx="333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2E09CA39-170E-43A4-8DD4-7A67EF567905}"/>
                    </a:ext>
                  </a:extLst>
                </p14:cNvPr>
                <p14:cNvContentPartPr/>
                <p14:nvPr/>
              </p14:nvContentPartPr>
              <p14:xfrm>
                <a:off x="253466" y="5614799"/>
                <a:ext cx="10080" cy="15048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2E09CA39-170E-43A4-8DD4-7A67EF56790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49146" y="5610479"/>
                  <a:ext cx="18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86786A3B-89BA-43E1-B4FE-BB9BBF9B0BCC}"/>
                    </a:ext>
                  </a:extLst>
                </p14:cNvPr>
                <p14:cNvContentPartPr/>
                <p14:nvPr/>
              </p14:nvContentPartPr>
              <p14:xfrm>
                <a:off x="347786" y="5588519"/>
                <a:ext cx="5400" cy="15048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86786A3B-89BA-43E1-B4FE-BB9BBF9B0BCC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343466" y="5584199"/>
                  <a:ext cx="14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02D2C8E7-1A8F-4F42-B0FD-1F24E08F05CF}"/>
                    </a:ext>
                  </a:extLst>
                </p14:cNvPr>
                <p14:cNvContentPartPr/>
                <p14:nvPr/>
              </p14:nvContentPartPr>
              <p14:xfrm>
                <a:off x="261386" y="5681759"/>
                <a:ext cx="119520" cy="324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02D2C8E7-1A8F-4F42-B0FD-1F24E08F05CF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57066" y="5677439"/>
                  <a:ext cx="128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B322F37-1AC8-4E40-8822-FA32189BCFCD}"/>
                    </a:ext>
                  </a:extLst>
                </p14:cNvPr>
                <p14:cNvContentPartPr/>
                <p14:nvPr/>
              </p14:nvContentPartPr>
              <p14:xfrm>
                <a:off x="407546" y="5639639"/>
                <a:ext cx="72360" cy="19692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B322F37-1AC8-4E40-8822-FA32189BCFC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03226" y="5635319"/>
                  <a:ext cx="81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C32D0C18-157C-4B7B-8D9E-47DA7CF6C045}"/>
                    </a:ext>
                  </a:extLst>
                </p14:cNvPr>
                <p14:cNvContentPartPr/>
                <p14:nvPr/>
              </p14:nvContentPartPr>
              <p14:xfrm>
                <a:off x="537866" y="5630279"/>
                <a:ext cx="91080" cy="16668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C32D0C18-157C-4B7B-8D9E-47DA7CF6C045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33546" y="5625959"/>
                  <a:ext cx="99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9797618A-51B1-4B56-B136-ED0270165F15}"/>
                    </a:ext>
                  </a:extLst>
                </p14:cNvPr>
                <p14:cNvContentPartPr/>
                <p14:nvPr/>
              </p14:nvContentPartPr>
              <p14:xfrm>
                <a:off x="627866" y="5616959"/>
                <a:ext cx="65520" cy="745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9797618A-51B1-4B56-B136-ED0270165F1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23546" y="5612639"/>
                  <a:ext cx="74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E1778EC6-596A-4C04-B924-41D7701B132B}"/>
                    </a:ext>
                  </a:extLst>
                </p14:cNvPr>
                <p14:cNvContentPartPr/>
                <p14:nvPr/>
              </p14:nvContentPartPr>
              <p14:xfrm>
                <a:off x="747386" y="5513639"/>
                <a:ext cx="119160" cy="17280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E1778EC6-596A-4C04-B924-41D7701B132B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43066" y="5509319"/>
                  <a:ext cx="127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BFBCDE4B-D83E-4D87-836E-93EC9162B98D}"/>
                    </a:ext>
                  </a:extLst>
                </p14:cNvPr>
                <p14:cNvContentPartPr/>
                <p14:nvPr/>
              </p14:nvContentPartPr>
              <p14:xfrm>
                <a:off x="895346" y="5609039"/>
                <a:ext cx="275400" cy="5796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BFBCDE4B-D83E-4D87-836E-93EC9162B98D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91026" y="5604719"/>
                  <a:ext cx="284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898E4B18-F3D6-4A86-AC9B-24290CAF0199}"/>
                    </a:ext>
                  </a:extLst>
                </p14:cNvPr>
                <p14:cNvContentPartPr/>
                <p14:nvPr/>
              </p14:nvContentPartPr>
              <p14:xfrm>
                <a:off x="1214666" y="5588879"/>
                <a:ext cx="87840" cy="810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898E4B18-F3D6-4A86-AC9B-24290CAF019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210346" y="5584559"/>
                  <a:ext cx="96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EA33454-74B5-41F8-B9EA-82C080F2BB43}"/>
                    </a:ext>
                  </a:extLst>
                </p14:cNvPr>
                <p14:cNvContentPartPr/>
                <p14:nvPr/>
              </p14:nvContentPartPr>
              <p14:xfrm>
                <a:off x="1329506" y="5609759"/>
                <a:ext cx="160920" cy="4140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EA33454-74B5-41F8-B9EA-82C080F2BB4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325186" y="5605439"/>
                  <a:ext cx="169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9BC37E89-BC21-4585-B36E-5BE3131E7F55}"/>
                    </a:ext>
                  </a:extLst>
                </p14:cNvPr>
                <p14:cNvContentPartPr/>
                <p14:nvPr/>
              </p14:nvContentPartPr>
              <p14:xfrm>
                <a:off x="1492946" y="5578079"/>
                <a:ext cx="100080" cy="9684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9BC37E89-BC21-4585-B36E-5BE3131E7F5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488626" y="5573759"/>
                  <a:ext cx="108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35E98A64-C0D5-4BA2-BB82-50481DB2F9C8}"/>
                    </a:ext>
                  </a:extLst>
                </p14:cNvPr>
                <p14:cNvContentPartPr/>
                <p14:nvPr/>
              </p14:nvContentPartPr>
              <p14:xfrm>
                <a:off x="1625786" y="5507879"/>
                <a:ext cx="87840" cy="14256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35E98A64-C0D5-4BA2-BB82-50481DB2F9C8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621466" y="5503559"/>
                  <a:ext cx="9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76AF54E1-EEE0-462F-AEE2-1711CFA377B1}"/>
                    </a:ext>
                  </a:extLst>
                </p14:cNvPr>
                <p14:cNvContentPartPr/>
                <p14:nvPr/>
              </p14:nvContentPartPr>
              <p14:xfrm>
                <a:off x="1728386" y="5569799"/>
                <a:ext cx="95760" cy="756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76AF54E1-EEE0-462F-AEE2-1711CFA377B1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1724066" y="5565479"/>
                  <a:ext cx="104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906F237A-1215-476A-83D3-B75037A8CE7E}"/>
                    </a:ext>
                  </a:extLst>
                </p14:cNvPr>
                <p14:cNvContentPartPr/>
                <p14:nvPr/>
              </p14:nvContentPartPr>
              <p14:xfrm>
                <a:off x="1828466" y="5552159"/>
                <a:ext cx="105120" cy="8028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906F237A-1215-476A-83D3-B75037A8CE7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1824146" y="5547839"/>
                  <a:ext cx="113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DDC59136-7A39-4227-8963-D602A61FC413}"/>
                    </a:ext>
                  </a:extLst>
                </p14:cNvPr>
                <p14:cNvContentPartPr/>
                <p14:nvPr/>
              </p14:nvContentPartPr>
              <p14:xfrm>
                <a:off x="1918466" y="5458919"/>
                <a:ext cx="78480" cy="16056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DDC59136-7A39-4227-8963-D602A61FC413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914146" y="5454599"/>
                  <a:ext cx="8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C124E492-E4FD-47CF-B9D9-76398DC98B42}"/>
                    </a:ext>
                  </a:extLst>
                </p14:cNvPr>
                <p14:cNvContentPartPr/>
                <p14:nvPr/>
              </p14:nvContentPartPr>
              <p14:xfrm>
                <a:off x="2028626" y="5533079"/>
                <a:ext cx="77040" cy="9468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C124E492-E4FD-47CF-B9D9-76398DC98B42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2024306" y="5528759"/>
                  <a:ext cx="8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EB58682-315F-4BA9-989A-092B014B1046}"/>
                    </a:ext>
                  </a:extLst>
                </p14:cNvPr>
                <p14:cNvContentPartPr/>
                <p14:nvPr/>
              </p14:nvContentPartPr>
              <p14:xfrm>
                <a:off x="2132306" y="5552159"/>
                <a:ext cx="21960" cy="6480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EB58682-315F-4BA9-989A-092B014B104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2127986" y="5547839"/>
                  <a:ext cx="30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F59175A3-2874-4B14-9711-5D7F6F9853F1}"/>
                    </a:ext>
                  </a:extLst>
                </p14:cNvPr>
                <p14:cNvContentPartPr/>
                <p14:nvPr/>
              </p14:nvContentPartPr>
              <p14:xfrm>
                <a:off x="2189186" y="5464679"/>
                <a:ext cx="36720" cy="13248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F59175A3-2874-4B14-9711-5D7F6F9853F1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184866" y="5460359"/>
                  <a:ext cx="45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8DA5D1F1-945A-4255-A17D-A28B20DCA6E5}"/>
                    </a:ext>
                  </a:extLst>
                </p14:cNvPr>
                <p14:cNvContentPartPr/>
                <p14:nvPr/>
              </p14:nvContentPartPr>
              <p14:xfrm>
                <a:off x="2164706" y="5524439"/>
                <a:ext cx="360" cy="3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8DA5D1F1-945A-4255-A17D-A28B20DCA6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60386" y="55201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B25B6722-59D5-40F4-850C-02E788E1C5B2}"/>
                    </a:ext>
                  </a:extLst>
                </p14:cNvPr>
                <p14:cNvContentPartPr/>
                <p14:nvPr/>
              </p14:nvContentPartPr>
              <p14:xfrm>
                <a:off x="2160026" y="5504639"/>
                <a:ext cx="100440" cy="97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B25B6722-59D5-40F4-850C-02E788E1C5B2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155706" y="5500319"/>
                  <a:ext cx="109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D02C9478-3AE1-482C-AABB-702179F630E4}"/>
                    </a:ext>
                  </a:extLst>
                </p14:cNvPr>
                <p14:cNvContentPartPr/>
                <p14:nvPr/>
              </p14:nvContentPartPr>
              <p14:xfrm>
                <a:off x="2226626" y="5456759"/>
                <a:ext cx="112680" cy="14148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D02C9478-3AE1-482C-AABB-702179F630E4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222306" y="5452439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680E2B4B-49E5-46F5-A8C2-D87A5508B323}"/>
                    </a:ext>
                  </a:extLst>
                </p14:cNvPr>
                <p14:cNvContentPartPr/>
                <p14:nvPr/>
              </p14:nvContentPartPr>
              <p14:xfrm>
                <a:off x="2439746" y="5488439"/>
                <a:ext cx="316800" cy="1083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680E2B4B-49E5-46F5-A8C2-D87A5508B32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435426" y="5484119"/>
                  <a:ext cx="325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43226591-A8B6-4B85-9E0E-E17D72E0C26F}"/>
                    </a:ext>
                  </a:extLst>
                </p14:cNvPr>
                <p14:cNvContentPartPr/>
                <p14:nvPr/>
              </p14:nvContentPartPr>
              <p14:xfrm>
                <a:off x="2894426" y="5456039"/>
                <a:ext cx="126720" cy="11880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43226591-A8B6-4B85-9E0E-E17D72E0C26F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890106" y="5451719"/>
                  <a:ext cx="135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46BB08C9-C9BD-42E0-AEE8-C20388A852F5}"/>
                    </a:ext>
                  </a:extLst>
                </p14:cNvPr>
                <p14:cNvContentPartPr/>
                <p14:nvPr/>
              </p14:nvContentPartPr>
              <p14:xfrm>
                <a:off x="2961746" y="5532719"/>
                <a:ext cx="46800" cy="2736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46BB08C9-C9BD-42E0-AEE8-C20388A852F5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957426" y="5528399"/>
                  <a:ext cx="5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259CD3AB-612D-4DEB-B9A2-3B0CB768F486}"/>
                    </a:ext>
                  </a:extLst>
                </p14:cNvPr>
                <p14:cNvContentPartPr/>
                <p14:nvPr/>
              </p14:nvContentPartPr>
              <p14:xfrm>
                <a:off x="3039146" y="5498879"/>
                <a:ext cx="87120" cy="5292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259CD3AB-612D-4DEB-B9A2-3B0CB768F486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034826" y="5494559"/>
                  <a:ext cx="95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7FC0CB58-F13C-4425-B715-E7316007C235}"/>
                    </a:ext>
                  </a:extLst>
                </p14:cNvPr>
                <p14:cNvContentPartPr/>
                <p14:nvPr/>
              </p14:nvContentPartPr>
              <p14:xfrm>
                <a:off x="3203666" y="5415719"/>
                <a:ext cx="168480" cy="13320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7FC0CB58-F13C-4425-B715-E7316007C235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199346" y="5411399"/>
                  <a:ext cx="17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3E4B7E86-286B-45B1-9177-853E79D2537D}"/>
                    </a:ext>
                  </a:extLst>
                </p14:cNvPr>
                <p14:cNvContentPartPr/>
                <p14:nvPr/>
              </p14:nvContentPartPr>
              <p14:xfrm>
                <a:off x="3394106" y="5468279"/>
                <a:ext cx="101880" cy="828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3E4B7E86-286B-45B1-9177-853E79D2537D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389786" y="5463959"/>
                  <a:ext cx="110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DCCCE752-E125-46D4-9914-0CAB8D0442D8}"/>
                    </a:ext>
                  </a:extLst>
                </p14:cNvPr>
                <p14:cNvContentPartPr/>
                <p14:nvPr/>
              </p14:nvContentPartPr>
              <p14:xfrm>
                <a:off x="3502466" y="5379719"/>
                <a:ext cx="182160" cy="1605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DCCCE752-E125-46D4-9914-0CAB8D0442D8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498146" y="5375399"/>
                  <a:ext cx="19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677404DD-13D9-42F6-AF12-414DA0FAC78E}"/>
                    </a:ext>
                  </a:extLst>
                </p14:cNvPr>
                <p14:cNvContentPartPr/>
                <p14:nvPr/>
              </p14:nvContentPartPr>
              <p14:xfrm>
                <a:off x="3787226" y="5426519"/>
                <a:ext cx="97920" cy="9504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677404DD-13D9-42F6-AF12-414DA0FAC78E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3782906" y="5422199"/>
                  <a:ext cx="106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B0C5D01C-6279-4962-9228-F47F8BEC398C}"/>
                    </a:ext>
                  </a:extLst>
                </p14:cNvPr>
                <p14:cNvContentPartPr/>
                <p14:nvPr/>
              </p14:nvContentPartPr>
              <p14:xfrm>
                <a:off x="3794786" y="5431559"/>
                <a:ext cx="92520" cy="7632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B0C5D01C-6279-4962-9228-F47F8BEC398C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3790466" y="5427239"/>
                  <a:ext cx="101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7E25A7FA-EB59-4F76-8831-80757D0FFE33}"/>
                    </a:ext>
                  </a:extLst>
                </p14:cNvPr>
                <p14:cNvContentPartPr/>
                <p14:nvPr/>
              </p14:nvContentPartPr>
              <p14:xfrm>
                <a:off x="4011866" y="5361719"/>
                <a:ext cx="75600" cy="16308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7E25A7FA-EB59-4F76-8831-80757D0FFE3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007546" y="5357399"/>
                  <a:ext cx="8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DC1DAA24-F32A-405D-BB61-74C79BD4DAC9}"/>
                    </a:ext>
                  </a:extLst>
                </p14:cNvPr>
                <p14:cNvContentPartPr/>
                <p14:nvPr/>
              </p14:nvContentPartPr>
              <p14:xfrm>
                <a:off x="4019066" y="5439479"/>
                <a:ext cx="95760" cy="1800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DC1DAA24-F32A-405D-BB61-74C79BD4DAC9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014746" y="5435159"/>
                  <a:ext cx="10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76FF662A-AD97-4AE0-890B-9C36A970D489}"/>
                    </a:ext>
                  </a:extLst>
                </p14:cNvPr>
                <p14:cNvContentPartPr/>
                <p14:nvPr/>
              </p14:nvContentPartPr>
              <p14:xfrm>
                <a:off x="4134986" y="5439119"/>
                <a:ext cx="106560" cy="12132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76FF662A-AD97-4AE0-890B-9C36A970D489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130666" y="5434799"/>
                  <a:ext cx="11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AB56B00D-5622-402B-B751-1346139E4147}"/>
                    </a:ext>
                  </a:extLst>
                </p14:cNvPr>
                <p14:cNvContentPartPr/>
                <p14:nvPr/>
              </p14:nvContentPartPr>
              <p14:xfrm>
                <a:off x="4263146" y="5426159"/>
                <a:ext cx="97560" cy="20556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AB56B00D-5622-402B-B751-1346139E4147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258826" y="5421839"/>
                  <a:ext cx="106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DE05DB99-C6F3-41CE-AF44-3F1B1ECA4A58}"/>
                    </a:ext>
                  </a:extLst>
                </p14:cNvPr>
                <p14:cNvContentPartPr/>
                <p14:nvPr/>
              </p14:nvContentPartPr>
              <p14:xfrm>
                <a:off x="4372586" y="5426879"/>
                <a:ext cx="83520" cy="849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DE05DB99-C6F3-41CE-AF44-3F1B1ECA4A58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368266" y="5422559"/>
                  <a:ext cx="92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05397EE-4646-449F-B1D1-F102C2B2C687}"/>
                    </a:ext>
                  </a:extLst>
                </p14:cNvPr>
                <p14:cNvContentPartPr/>
                <p14:nvPr/>
              </p14:nvContentPartPr>
              <p14:xfrm>
                <a:off x="4528106" y="5354159"/>
                <a:ext cx="124200" cy="15768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05397EE-4646-449F-B1D1-F102C2B2C687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4523786" y="5349839"/>
                  <a:ext cx="132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99B6CB99-0DE6-417A-8512-25B5C7626F1B}"/>
                    </a:ext>
                  </a:extLst>
                </p14:cNvPr>
                <p14:cNvContentPartPr/>
                <p14:nvPr/>
              </p14:nvContentPartPr>
              <p14:xfrm>
                <a:off x="4656626" y="5409599"/>
                <a:ext cx="87120" cy="9864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99B6CB99-0DE6-417A-8512-25B5C7626F1B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652306" y="5405279"/>
                  <a:ext cx="95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3C4F9A60-B189-449A-92AC-F4E26E9DC989}"/>
                    </a:ext>
                  </a:extLst>
                </p14:cNvPr>
                <p14:cNvContentPartPr/>
                <p14:nvPr/>
              </p14:nvContentPartPr>
              <p14:xfrm>
                <a:off x="4795946" y="5412479"/>
                <a:ext cx="280800" cy="7596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3C4F9A60-B189-449A-92AC-F4E26E9DC989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4791626" y="5408159"/>
                  <a:ext cx="289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3FFFFD56-6739-43A4-9136-FAFA9DCF5F03}"/>
                    </a:ext>
                  </a:extLst>
                </p14:cNvPr>
                <p14:cNvContentPartPr/>
                <p14:nvPr/>
              </p14:nvContentPartPr>
              <p14:xfrm>
                <a:off x="5140106" y="5380799"/>
                <a:ext cx="89640" cy="8028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3FFFFD56-6739-43A4-9136-FAFA9DCF5F03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135786" y="5376479"/>
                  <a:ext cx="9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42866653-5248-4325-B3AF-6C97E6303006}"/>
                    </a:ext>
                  </a:extLst>
                </p14:cNvPr>
                <p14:cNvContentPartPr/>
                <p14:nvPr/>
              </p14:nvContentPartPr>
              <p14:xfrm>
                <a:off x="5280146" y="5382959"/>
                <a:ext cx="107280" cy="9792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42866653-5248-4325-B3AF-6C97E6303006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275826" y="5378639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EE6FA21B-96E1-4093-AB53-40BD754FFEF3}"/>
                    </a:ext>
                  </a:extLst>
                </p14:cNvPr>
                <p14:cNvContentPartPr/>
                <p14:nvPr/>
              </p14:nvContentPartPr>
              <p14:xfrm>
                <a:off x="5580746" y="5398799"/>
                <a:ext cx="221400" cy="1224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EE6FA21B-96E1-4093-AB53-40BD754FFEF3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576426" y="5394479"/>
                  <a:ext cx="23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94F6179C-03FF-4D60-957E-B4C26C9AAB10}"/>
                    </a:ext>
                  </a:extLst>
                </p14:cNvPr>
                <p14:cNvContentPartPr/>
                <p14:nvPr/>
              </p14:nvContentPartPr>
              <p14:xfrm>
                <a:off x="5598386" y="5450639"/>
                <a:ext cx="236160" cy="1080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94F6179C-03FF-4D60-957E-B4C26C9AAB10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594066" y="5446319"/>
                  <a:ext cx="244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68DDF7B1-5CC1-4B49-AABA-BCB188385628}"/>
                    </a:ext>
                  </a:extLst>
                </p14:cNvPr>
                <p14:cNvContentPartPr/>
                <p14:nvPr/>
              </p14:nvContentPartPr>
              <p14:xfrm>
                <a:off x="5980706" y="5299799"/>
                <a:ext cx="140400" cy="14256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68DDF7B1-5CC1-4B49-AABA-BCB188385628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976386" y="5295479"/>
                  <a:ext cx="14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088FC2C9-8E69-4F7D-BAAA-6AFDE7D19FCC}"/>
                    </a:ext>
                  </a:extLst>
                </p14:cNvPr>
                <p14:cNvContentPartPr/>
                <p14:nvPr/>
              </p14:nvContentPartPr>
              <p14:xfrm>
                <a:off x="6076826" y="5353079"/>
                <a:ext cx="51480" cy="4176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088FC2C9-8E69-4F7D-BAAA-6AFDE7D19FCC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6072506" y="5348759"/>
                  <a:ext cx="60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96A1779B-D015-4B24-9CA5-DBDC9D27E613}"/>
                    </a:ext>
                  </a:extLst>
                </p14:cNvPr>
                <p14:cNvContentPartPr/>
                <p14:nvPr/>
              </p14:nvContentPartPr>
              <p14:xfrm>
                <a:off x="6126146" y="5332199"/>
                <a:ext cx="98640" cy="7092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96A1779B-D015-4B24-9CA5-DBDC9D27E61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121826" y="5327879"/>
                  <a:ext cx="107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C7E64519-94FE-43C6-B78E-E46F6C24418B}"/>
                    </a:ext>
                  </a:extLst>
                </p14:cNvPr>
                <p14:cNvContentPartPr/>
                <p14:nvPr/>
              </p14:nvContentPartPr>
              <p14:xfrm>
                <a:off x="6292466" y="5214479"/>
                <a:ext cx="130320" cy="15984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C7E64519-94FE-43C6-B78E-E46F6C24418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6288146" y="5210159"/>
                  <a:ext cx="138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C1C27B09-AF85-4194-8BAB-4251911E71B1}"/>
                    </a:ext>
                  </a:extLst>
                </p14:cNvPr>
                <p14:cNvContentPartPr/>
                <p14:nvPr/>
              </p14:nvContentPartPr>
              <p14:xfrm>
                <a:off x="6437906" y="5269199"/>
                <a:ext cx="71280" cy="7992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C1C27B09-AF85-4194-8BAB-4251911E71B1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6433586" y="5264879"/>
                  <a:ext cx="79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DA6958DD-4C1F-434D-B19B-059DAC0EF13A}"/>
                    </a:ext>
                  </a:extLst>
                </p14:cNvPr>
                <p14:cNvContentPartPr/>
                <p14:nvPr/>
              </p14:nvContentPartPr>
              <p14:xfrm>
                <a:off x="6563546" y="5196839"/>
                <a:ext cx="203400" cy="16308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DA6958DD-4C1F-434D-B19B-059DAC0EF13A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6559226" y="5192519"/>
                  <a:ext cx="21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F30D29F8-B44A-4BAD-8A0F-F0AC80427E6F}"/>
                    </a:ext>
                  </a:extLst>
                </p14:cNvPr>
                <p14:cNvContentPartPr/>
                <p14:nvPr/>
              </p14:nvContentPartPr>
              <p14:xfrm>
                <a:off x="6829226" y="5271719"/>
                <a:ext cx="88920" cy="16452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F30D29F8-B44A-4BAD-8A0F-F0AC80427E6F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6824906" y="5267399"/>
                  <a:ext cx="97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38F2D206-F025-4E36-93EA-7D0104851DA9}"/>
                    </a:ext>
                  </a:extLst>
                </p14:cNvPr>
                <p14:cNvContentPartPr/>
                <p14:nvPr/>
              </p14:nvContentPartPr>
              <p14:xfrm>
                <a:off x="6945506" y="5256599"/>
                <a:ext cx="128160" cy="8964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38F2D206-F025-4E36-93EA-7D0104851DA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941186" y="5252279"/>
                  <a:ext cx="136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D1A8FA39-D3B1-4796-B22E-8ABA417F5674}"/>
                    </a:ext>
                  </a:extLst>
                </p14:cNvPr>
                <p14:cNvContentPartPr/>
                <p14:nvPr/>
              </p14:nvContentPartPr>
              <p14:xfrm>
                <a:off x="7075466" y="5252999"/>
                <a:ext cx="93600" cy="864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D1A8FA39-D3B1-4796-B22E-8ABA417F5674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7071146" y="5248679"/>
                  <a:ext cx="102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BA333FE7-6C4A-4FB6-8E1F-CD94B75C1E4E}"/>
                    </a:ext>
                  </a:extLst>
                </p14:cNvPr>
                <p14:cNvContentPartPr/>
                <p14:nvPr/>
              </p14:nvContentPartPr>
              <p14:xfrm>
                <a:off x="7192106" y="5191799"/>
                <a:ext cx="221400" cy="13104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BA333FE7-6C4A-4FB6-8E1F-CD94B75C1E4E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7187786" y="5187479"/>
                  <a:ext cx="230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5B00A981-E0B6-4754-A3F6-221E49106070}"/>
                    </a:ext>
                  </a:extLst>
                </p14:cNvPr>
                <p14:cNvContentPartPr/>
                <p14:nvPr/>
              </p14:nvContentPartPr>
              <p14:xfrm>
                <a:off x="7431506" y="5119439"/>
                <a:ext cx="318600" cy="16380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5B00A981-E0B6-4754-A3F6-221E49106070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7427186" y="5115119"/>
                  <a:ext cx="32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87DE395E-B1CD-401E-A59F-0A991BB18E87}"/>
                    </a:ext>
                  </a:extLst>
                </p14:cNvPr>
                <p14:cNvContentPartPr/>
                <p14:nvPr/>
              </p14:nvContentPartPr>
              <p14:xfrm>
                <a:off x="3265157" y="4483027"/>
                <a:ext cx="227880" cy="38880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87DE395E-B1CD-401E-A59F-0A991BB18E87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260837" y="4478707"/>
                  <a:ext cx="2365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EEBF54C6-AD91-4F41-BFD1-A915D85F96ED}"/>
                    </a:ext>
                  </a:extLst>
                </p14:cNvPr>
                <p14:cNvContentPartPr/>
                <p14:nvPr/>
              </p14:nvContentPartPr>
              <p14:xfrm>
                <a:off x="3479717" y="4477987"/>
                <a:ext cx="601920" cy="27396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EEBF54C6-AD91-4F41-BFD1-A915D85F96ED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3475397" y="4473667"/>
                  <a:ext cx="610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4D27B31A-7D38-4C0B-9C4C-835B7B915B35}"/>
                    </a:ext>
                  </a:extLst>
                </p14:cNvPr>
                <p14:cNvContentPartPr/>
                <p14:nvPr/>
              </p14:nvContentPartPr>
              <p14:xfrm>
                <a:off x="3230957" y="4737547"/>
                <a:ext cx="847440" cy="10116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4D27B31A-7D38-4C0B-9C4C-835B7B915B35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226637" y="4733227"/>
                  <a:ext cx="856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C5F42136-9222-4311-B6F8-87BB690BAE5E}"/>
                    </a:ext>
                  </a:extLst>
                </p14:cNvPr>
                <p14:cNvContentPartPr/>
                <p14:nvPr/>
              </p14:nvContentPartPr>
              <p14:xfrm>
                <a:off x="3479717" y="4464307"/>
                <a:ext cx="37440" cy="30384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C5F42136-9222-4311-B6F8-87BB690BAE5E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475397" y="4459987"/>
                  <a:ext cx="46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BAF82B77-2C8B-4614-B45D-AC2B52CFF90F}"/>
                    </a:ext>
                  </a:extLst>
                </p14:cNvPr>
                <p14:cNvContentPartPr/>
                <p14:nvPr/>
              </p14:nvContentPartPr>
              <p14:xfrm>
                <a:off x="3219437" y="4548547"/>
                <a:ext cx="131040" cy="9828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BAF82B77-2C8B-4614-B45D-AC2B52CFF90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215117" y="4544227"/>
                  <a:ext cx="139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20299EE7-B04F-4451-B5F8-AC16483B602D}"/>
                    </a:ext>
                  </a:extLst>
                </p14:cNvPr>
                <p14:cNvContentPartPr/>
                <p14:nvPr/>
              </p14:nvContentPartPr>
              <p14:xfrm>
                <a:off x="3673397" y="4368187"/>
                <a:ext cx="116280" cy="14364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20299EE7-B04F-4451-B5F8-AC16483B602D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669077" y="4363867"/>
                  <a:ext cx="124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9DC05616-1467-4A06-9E54-6C1C8F2736D0}"/>
                    </a:ext>
                  </a:extLst>
                </p14:cNvPr>
                <p14:cNvContentPartPr/>
                <p14:nvPr/>
              </p14:nvContentPartPr>
              <p14:xfrm>
                <a:off x="3569357" y="4993867"/>
                <a:ext cx="99000" cy="7848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9DC05616-1467-4A06-9E54-6C1C8F2736D0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565037" y="4989547"/>
                  <a:ext cx="107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4D954B45-4DCF-420C-B769-C1F218F93D23}"/>
                    </a:ext>
                  </a:extLst>
                </p14:cNvPr>
                <p14:cNvContentPartPr/>
                <p14:nvPr/>
              </p14:nvContentPartPr>
              <p14:xfrm>
                <a:off x="3359477" y="4839427"/>
                <a:ext cx="84600" cy="12708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4D954B45-4DCF-420C-B769-C1F218F93D23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355157" y="4835107"/>
                  <a:ext cx="93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19239BC7-A49A-4914-8B66-F2CA0F0F4D5F}"/>
                    </a:ext>
                  </a:extLst>
                </p14:cNvPr>
                <p14:cNvContentPartPr/>
                <p14:nvPr/>
              </p14:nvContentPartPr>
              <p14:xfrm>
                <a:off x="3726317" y="4817827"/>
                <a:ext cx="88560" cy="12132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19239BC7-A49A-4914-8B66-F2CA0F0F4D5F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721997" y="4813507"/>
                  <a:ext cx="97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118D0DD1-9B12-481F-971C-1D4A3E63CA73}"/>
                    </a:ext>
                  </a:extLst>
                </p14:cNvPr>
                <p14:cNvContentPartPr/>
                <p14:nvPr/>
              </p14:nvContentPartPr>
              <p14:xfrm>
                <a:off x="1658186" y="5776799"/>
                <a:ext cx="122040" cy="17820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118D0DD1-9B12-481F-971C-1D4A3E63CA73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653866" y="5772479"/>
                  <a:ext cx="130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3C9A576D-05A8-45ED-9A74-3D42BA7140AE}"/>
                    </a:ext>
                  </a:extLst>
                </p14:cNvPr>
                <p14:cNvContentPartPr/>
                <p14:nvPr/>
              </p14:nvContentPartPr>
              <p14:xfrm>
                <a:off x="3794426" y="5720999"/>
                <a:ext cx="57600" cy="4320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3C9A576D-05A8-45ED-9A74-3D42BA7140AE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3790106" y="5716679"/>
                  <a:ext cx="66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AF05E840-99A2-4BCA-B7BE-7A9B3497C553}"/>
                    </a:ext>
                  </a:extLst>
                </p14:cNvPr>
                <p14:cNvContentPartPr/>
                <p14:nvPr/>
              </p14:nvContentPartPr>
              <p14:xfrm>
                <a:off x="4489946" y="5659799"/>
                <a:ext cx="153360" cy="10116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AF05E840-99A2-4BCA-B7BE-7A9B3497C553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485626" y="5655479"/>
                  <a:ext cx="162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0B4B29B5-EC5A-44DA-9DF1-D8AE2887CF6F}"/>
                    </a:ext>
                  </a:extLst>
                </p14:cNvPr>
                <p14:cNvContentPartPr/>
                <p14:nvPr/>
              </p14:nvContentPartPr>
              <p14:xfrm>
                <a:off x="5640146" y="5633879"/>
                <a:ext cx="177840" cy="2124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0B4B29B5-EC5A-44DA-9DF1-D8AE2887CF6F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5635826" y="5629559"/>
                  <a:ext cx="186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45FA9D8A-8124-445A-A83C-1311DAA2BE0D}"/>
                    </a:ext>
                  </a:extLst>
                </p14:cNvPr>
                <p14:cNvContentPartPr/>
                <p14:nvPr/>
              </p14:nvContentPartPr>
              <p14:xfrm>
                <a:off x="5666066" y="5682839"/>
                <a:ext cx="184680" cy="1224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45FA9D8A-8124-445A-A83C-1311DAA2BE0D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5661746" y="5678519"/>
                  <a:ext cx="193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B73AB2DA-C1D6-4D08-B66C-4483911F5444}"/>
                    </a:ext>
                  </a:extLst>
                </p14:cNvPr>
                <p14:cNvContentPartPr/>
                <p14:nvPr/>
              </p14:nvContentPartPr>
              <p14:xfrm>
                <a:off x="6464906" y="5581319"/>
                <a:ext cx="160920" cy="10152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B73AB2DA-C1D6-4D08-B66C-4483911F5444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6460586" y="5576999"/>
                  <a:ext cx="169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5AEA38B4-A06A-41BB-9E67-03B3317B7026}"/>
                    </a:ext>
                  </a:extLst>
                </p14:cNvPr>
                <p14:cNvContentPartPr/>
                <p14:nvPr/>
              </p14:nvContentPartPr>
              <p14:xfrm>
                <a:off x="6703586" y="5451719"/>
                <a:ext cx="153000" cy="11340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5AEA38B4-A06A-41BB-9E67-03B3317B7026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699266" y="5447399"/>
                  <a:ext cx="161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490B476A-C7D9-4127-8286-8095F29B0345}"/>
                    </a:ext>
                  </a:extLst>
                </p14:cNvPr>
                <p14:cNvContentPartPr/>
                <p14:nvPr/>
              </p14:nvContentPartPr>
              <p14:xfrm>
                <a:off x="1636946" y="6084239"/>
                <a:ext cx="131760" cy="16128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490B476A-C7D9-4127-8286-8095F29B0345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632626" y="6079919"/>
                  <a:ext cx="140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CF8E9FC6-C4D8-4DA4-989A-176878E22C5C}"/>
                    </a:ext>
                  </a:extLst>
                </p14:cNvPr>
                <p14:cNvContentPartPr/>
                <p14:nvPr/>
              </p14:nvContentPartPr>
              <p14:xfrm>
                <a:off x="3819986" y="6026999"/>
                <a:ext cx="15480" cy="1872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CF8E9FC6-C4D8-4DA4-989A-176878E22C5C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3815666" y="6022679"/>
                  <a:ext cx="2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80BCD46A-83AE-4D3E-A344-EA93A4AC6372}"/>
                    </a:ext>
                  </a:extLst>
                </p14:cNvPr>
                <p14:cNvContentPartPr/>
                <p14:nvPr/>
              </p14:nvContentPartPr>
              <p14:xfrm>
                <a:off x="4475546" y="5993159"/>
                <a:ext cx="142200" cy="11088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80BCD46A-83AE-4D3E-A344-EA93A4AC6372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4471226" y="5988839"/>
                  <a:ext cx="150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A475FAD1-DB7D-429A-B26D-945A49C5FBBB}"/>
                    </a:ext>
                  </a:extLst>
                </p14:cNvPr>
                <p14:cNvContentPartPr/>
                <p14:nvPr/>
              </p14:nvContentPartPr>
              <p14:xfrm>
                <a:off x="5615666" y="6012959"/>
                <a:ext cx="210600" cy="1296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A475FAD1-DB7D-429A-B26D-945A49C5FBB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611346" y="6008639"/>
                  <a:ext cx="219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0C35B5AF-B675-4624-AB8C-95314C46AD8F}"/>
                    </a:ext>
                  </a:extLst>
                </p14:cNvPr>
                <p14:cNvContentPartPr/>
                <p14:nvPr/>
              </p14:nvContentPartPr>
              <p14:xfrm>
                <a:off x="5650586" y="6041039"/>
                <a:ext cx="187200" cy="684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0C35B5AF-B675-4624-AB8C-95314C46AD8F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646266" y="6036719"/>
                  <a:ext cx="19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DA7BEDAA-6E74-47BB-BADE-05380183C661}"/>
                    </a:ext>
                  </a:extLst>
                </p14:cNvPr>
                <p14:cNvContentPartPr/>
                <p14:nvPr/>
              </p14:nvContentPartPr>
              <p14:xfrm>
                <a:off x="6490106" y="5904959"/>
                <a:ext cx="107640" cy="16200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DA7BEDAA-6E74-47BB-BADE-05380183C661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6485786" y="5900639"/>
                  <a:ext cx="116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3099C5F8-72AE-4672-92CD-1075162C6783}"/>
                    </a:ext>
                  </a:extLst>
                </p14:cNvPr>
                <p14:cNvContentPartPr/>
                <p14:nvPr/>
              </p14:nvContentPartPr>
              <p14:xfrm>
                <a:off x="6614666" y="5818919"/>
                <a:ext cx="159120" cy="10152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3099C5F8-72AE-4672-92CD-1075162C6783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610346" y="5814599"/>
                  <a:ext cx="167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FA4329D2-D24A-489F-8924-1C2D4309C96F}"/>
                    </a:ext>
                  </a:extLst>
                </p14:cNvPr>
                <p14:cNvContentPartPr/>
                <p14:nvPr/>
              </p14:nvContentPartPr>
              <p14:xfrm>
                <a:off x="1506557" y="1447867"/>
                <a:ext cx="274680" cy="48096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FA4329D2-D24A-489F-8924-1C2D4309C96F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502237" y="1443547"/>
                  <a:ext cx="2833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E234FD86-BE47-4C64-BBAA-46FADEFF641C}"/>
                    </a:ext>
                  </a:extLst>
                </p14:cNvPr>
                <p14:cNvContentPartPr/>
                <p14:nvPr/>
              </p14:nvContentPartPr>
              <p14:xfrm>
                <a:off x="1685477" y="1758547"/>
                <a:ext cx="115920" cy="17100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E234FD86-BE47-4C64-BBAA-46FADEFF641C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681157" y="1754227"/>
                  <a:ext cx="124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3563481C-7F6A-4830-AF96-5CBB26491A8D}"/>
                    </a:ext>
                  </a:extLst>
                </p14:cNvPr>
                <p14:cNvContentPartPr/>
                <p14:nvPr/>
              </p14:nvContentPartPr>
              <p14:xfrm>
                <a:off x="784397" y="1216387"/>
                <a:ext cx="65160" cy="1771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3563481C-7F6A-4830-AF96-5CBB26491A8D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780077" y="1212067"/>
                  <a:ext cx="7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D3F033E3-2FC7-4C20-AA69-AD9E83D30BF5}"/>
                    </a:ext>
                  </a:extLst>
                </p14:cNvPr>
                <p14:cNvContentPartPr/>
                <p14:nvPr/>
              </p14:nvContentPartPr>
              <p14:xfrm>
                <a:off x="693317" y="1172107"/>
                <a:ext cx="126000" cy="9036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D3F033E3-2FC7-4C20-AA69-AD9E83D30BF5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88997" y="1167787"/>
                  <a:ext cx="13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E0BC94AF-0051-4677-9411-E5C30869F77D}"/>
                    </a:ext>
                  </a:extLst>
                </p14:cNvPr>
                <p14:cNvContentPartPr/>
                <p14:nvPr/>
              </p14:nvContentPartPr>
              <p14:xfrm>
                <a:off x="839837" y="1102627"/>
                <a:ext cx="136080" cy="15480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E0BC94AF-0051-4677-9411-E5C30869F77D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835517" y="1098307"/>
                  <a:ext cx="144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B4ADB1F-F6AA-4853-BF8C-240B383FA613}"/>
                    </a:ext>
                  </a:extLst>
                </p14:cNvPr>
                <p14:cNvContentPartPr/>
                <p14:nvPr/>
              </p14:nvContentPartPr>
              <p14:xfrm>
                <a:off x="995357" y="1011547"/>
                <a:ext cx="186840" cy="20052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B4ADB1F-F6AA-4853-BF8C-240B383FA613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991037" y="1007227"/>
                  <a:ext cx="195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0704527F-DFF4-4EB3-8D7A-A57ED472AB9F}"/>
                    </a:ext>
                  </a:extLst>
                </p14:cNvPr>
                <p14:cNvContentPartPr/>
                <p14:nvPr/>
              </p14:nvContentPartPr>
              <p14:xfrm>
                <a:off x="1183997" y="1028467"/>
                <a:ext cx="68040" cy="11844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0704527F-DFF4-4EB3-8D7A-A57ED472AB9F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179677" y="1024147"/>
                  <a:ext cx="7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DF54A9D1-3CF2-419A-8961-62C260E9ED10}"/>
                    </a:ext>
                  </a:extLst>
                </p14:cNvPr>
                <p14:cNvContentPartPr/>
                <p14:nvPr/>
              </p14:nvContentPartPr>
              <p14:xfrm>
                <a:off x="1216037" y="942787"/>
                <a:ext cx="101880" cy="15516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DF54A9D1-3CF2-419A-8961-62C260E9ED10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211717" y="938467"/>
                  <a:ext cx="110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A6235BE9-006E-4CD1-B13A-E3ACCB5BCDFA}"/>
                    </a:ext>
                  </a:extLst>
                </p14:cNvPr>
                <p14:cNvContentPartPr/>
                <p14:nvPr/>
              </p14:nvContentPartPr>
              <p14:xfrm>
                <a:off x="1317557" y="1043947"/>
                <a:ext cx="56160" cy="4464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A6235BE9-006E-4CD1-B13A-E3ACCB5BCDFA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313237" y="1039627"/>
                  <a:ext cx="64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643582D2-85B2-401A-B778-8B0858C3B985}"/>
                    </a:ext>
                  </a:extLst>
                </p14:cNvPr>
                <p14:cNvContentPartPr/>
                <p14:nvPr/>
              </p14:nvContentPartPr>
              <p14:xfrm>
                <a:off x="1379477" y="985627"/>
                <a:ext cx="132840" cy="10440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643582D2-85B2-401A-B778-8B0858C3B985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375157" y="981307"/>
                  <a:ext cx="141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DE91AB9A-9B9D-4535-9466-F11BA8F22036}"/>
                    </a:ext>
                  </a:extLst>
                </p14:cNvPr>
                <p14:cNvContentPartPr/>
                <p14:nvPr/>
              </p14:nvContentPartPr>
              <p14:xfrm>
                <a:off x="1478837" y="913267"/>
                <a:ext cx="50040" cy="2340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DE91AB9A-9B9D-4535-9466-F11BA8F22036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474517" y="908947"/>
                  <a:ext cx="58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6CFA8FFE-4EC6-4799-85CA-B384C17E49C4}"/>
                    </a:ext>
                  </a:extLst>
                </p14:cNvPr>
                <p14:cNvContentPartPr/>
                <p14:nvPr/>
              </p14:nvContentPartPr>
              <p14:xfrm>
                <a:off x="1540757" y="937027"/>
                <a:ext cx="59760" cy="10260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6CFA8FFE-4EC6-4799-85CA-B384C17E49C4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536437" y="932707"/>
                  <a:ext cx="6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D063BBA6-BEC6-4255-B14F-5B263830A776}"/>
                    </a:ext>
                  </a:extLst>
                </p14:cNvPr>
                <p14:cNvContentPartPr/>
                <p14:nvPr/>
              </p14:nvContentPartPr>
              <p14:xfrm>
                <a:off x="773957" y="943867"/>
                <a:ext cx="1004040" cy="55584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D063BBA6-BEC6-4255-B14F-5B263830A776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769637" y="939547"/>
                  <a:ext cx="10126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2D5AA420-850B-4062-8C90-0A9F06331BA5}"/>
                    </a:ext>
                  </a:extLst>
                </p14:cNvPr>
                <p14:cNvContentPartPr/>
                <p14:nvPr/>
              </p14:nvContentPartPr>
              <p14:xfrm>
                <a:off x="935597" y="3898387"/>
                <a:ext cx="833760" cy="48456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2D5AA420-850B-4062-8C90-0A9F06331BA5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931277" y="3894067"/>
                  <a:ext cx="84240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9" name="Gruppieren 968">
            <a:extLst>
              <a:ext uri="{FF2B5EF4-FFF2-40B4-BE49-F238E27FC236}">
                <a16:creationId xmlns:a16="http://schemas.microsoft.com/office/drawing/2014/main" id="{33BD0756-E33C-44D4-9CE6-A0C13D8DD07E}"/>
              </a:ext>
            </a:extLst>
          </p:cNvPr>
          <p:cNvGrpSpPr/>
          <p:nvPr/>
        </p:nvGrpSpPr>
        <p:grpSpPr>
          <a:xfrm>
            <a:off x="917957" y="2677987"/>
            <a:ext cx="213480" cy="428760"/>
            <a:chOff x="917957" y="2677987"/>
            <a:chExt cx="2134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155DE5EF-CA61-48FD-8829-B3DCDF483A9D}"/>
                    </a:ext>
                  </a:extLst>
                </p14:cNvPr>
                <p14:cNvContentPartPr/>
                <p14:nvPr/>
              </p14:nvContentPartPr>
              <p14:xfrm>
                <a:off x="917957" y="2706787"/>
                <a:ext cx="193680" cy="39996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155DE5EF-CA61-48FD-8829-B3DCDF483A9D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913637" y="2702467"/>
                  <a:ext cx="2023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CD58C08B-895D-4475-BD54-850FF36674A6}"/>
                    </a:ext>
                  </a:extLst>
                </p14:cNvPr>
                <p14:cNvContentPartPr/>
                <p14:nvPr/>
              </p14:nvContentPartPr>
              <p14:xfrm>
                <a:off x="988157" y="2677987"/>
                <a:ext cx="143280" cy="41364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CD58C08B-895D-4475-BD54-850FF36674A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983837" y="2673667"/>
                  <a:ext cx="151920" cy="4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C0AF3684-4A48-45D8-A580-9110EC6E7F38}"/>
                  </a:ext>
                </a:extLst>
              </p14:cNvPr>
              <p14:cNvContentPartPr/>
              <p14:nvPr/>
            </p14:nvContentPartPr>
            <p14:xfrm>
              <a:off x="92186" y="6474119"/>
              <a:ext cx="164880" cy="25200"/>
            </p14:xfrm>
          </p:contentPart>
        </mc:Choice>
        <mc:Fallback xmlns=""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C0AF3684-4A48-45D8-A580-9110EC6E7F38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87866" y="6469799"/>
                <a:ext cx="173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887" name="Freihand 886">
                <a:extLst>
                  <a:ext uri="{FF2B5EF4-FFF2-40B4-BE49-F238E27FC236}">
                    <a16:creationId xmlns:a16="http://schemas.microsoft.com/office/drawing/2014/main" id="{7135008A-46EE-4186-8C9C-488455BE34BC}"/>
                  </a:ext>
                </a:extLst>
              </p14:cNvPr>
              <p14:cNvContentPartPr/>
              <p14:nvPr/>
            </p14:nvContentPartPr>
            <p14:xfrm>
              <a:off x="98306" y="6500039"/>
              <a:ext cx="172440" cy="32760"/>
            </p14:xfrm>
          </p:contentPart>
        </mc:Choice>
        <mc:Fallback xmlns="">
          <p:pic>
            <p:nvPicPr>
              <p:cNvPr id="887" name="Freihand 886">
                <a:extLst>
                  <a:ext uri="{FF2B5EF4-FFF2-40B4-BE49-F238E27FC236}">
                    <a16:creationId xmlns:a16="http://schemas.microsoft.com/office/drawing/2014/main" id="{7135008A-46EE-4186-8C9C-488455BE34BC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93986" y="6495719"/>
                <a:ext cx="181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25E822AB-957A-4758-B81B-267363C5D59B}"/>
                  </a:ext>
                </a:extLst>
              </p14:cNvPr>
              <p14:cNvContentPartPr/>
              <p14:nvPr/>
            </p14:nvContentPartPr>
            <p14:xfrm>
              <a:off x="242666" y="6424439"/>
              <a:ext cx="125280" cy="154080"/>
            </p14:xfrm>
          </p:contentPart>
        </mc:Choice>
        <mc:Fallback xmlns=""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25E822AB-957A-4758-B81B-267363C5D59B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238346" y="6420119"/>
                <a:ext cx="133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8FCDB19B-49F3-4912-8A56-EDB07AA60DF6}"/>
                  </a:ext>
                </a:extLst>
              </p14:cNvPr>
              <p14:cNvContentPartPr/>
              <p14:nvPr/>
            </p14:nvContentPartPr>
            <p14:xfrm>
              <a:off x="460466" y="6341999"/>
              <a:ext cx="133560" cy="15048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8FCDB19B-49F3-4912-8A56-EDB07AA60DF6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456146" y="6337679"/>
                <a:ext cx="1422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890" name="Freihand 889">
                <a:extLst>
                  <a:ext uri="{FF2B5EF4-FFF2-40B4-BE49-F238E27FC236}">
                    <a16:creationId xmlns:a16="http://schemas.microsoft.com/office/drawing/2014/main" id="{4D8EC6D7-C3B9-44B5-A162-1452FD371A8B}"/>
                  </a:ext>
                </a:extLst>
              </p14:cNvPr>
              <p14:cNvContentPartPr/>
              <p14:nvPr/>
            </p14:nvContentPartPr>
            <p14:xfrm>
              <a:off x="621026" y="6356399"/>
              <a:ext cx="118080" cy="118440"/>
            </p14:xfrm>
          </p:contentPart>
        </mc:Choice>
        <mc:Fallback xmlns="">
          <p:pic>
            <p:nvPicPr>
              <p:cNvPr id="890" name="Freihand 889">
                <a:extLst>
                  <a:ext uri="{FF2B5EF4-FFF2-40B4-BE49-F238E27FC236}">
                    <a16:creationId xmlns:a16="http://schemas.microsoft.com/office/drawing/2014/main" id="{4D8EC6D7-C3B9-44B5-A162-1452FD371A8B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616706" y="6352079"/>
                <a:ext cx="126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892" name="Freihand 891">
                <a:extLst>
                  <a:ext uri="{FF2B5EF4-FFF2-40B4-BE49-F238E27FC236}">
                    <a16:creationId xmlns:a16="http://schemas.microsoft.com/office/drawing/2014/main" id="{2B8BD754-138B-4A8F-B013-617710571E3E}"/>
                  </a:ext>
                </a:extLst>
              </p14:cNvPr>
              <p14:cNvContentPartPr/>
              <p14:nvPr/>
            </p14:nvContentPartPr>
            <p14:xfrm>
              <a:off x="610946" y="6353519"/>
              <a:ext cx="146880" cy="113040"/>
            </p14:xfrm>
          </p:contentPart>
        </mc:Choice>
        <mc:Fallback xmlns="">
          <p:pic>
            <p:nvPicPr>
              <p:cNvPr id="892" name="Freihand 891">
                <a:extLst>
                  <a:ext uri="{FF2B5EF4-FFF2-40B4-BE49-F238E27FC236}">
                    <a16:creationId xmlns:a16="http://schemas.microsoft.com/office/drawing/2014/main" id="{2B8BD754-138B-4A8F-B013-617710571E3E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606626" y="6349199"/>
                <a:ext cx="155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893" name="Freihand 892">
                <a:extLst>
                  <a:ext uri="{FF2B5EF4-FFF2-40B4-BE49-F238E27FC236}">
                    <a16:creationId xmlns:a16="http://schemas.microsoft.com/office/drawing/2014/main" id="{23CCC0E7-669D-45E3-8B8A-69E3057CFB65}"/>
                  </a:ext>
                </a:extLst>
              </p14:cNvPr>
              <p14:cNvContentPartPr/>
              <p14:nvPr/>
            </p14:nvContentPartPr>
            <p14:xfrm>
              <a:off x="760706" y="6293759"/>
              <a:ext cx="141840" cy="152640"/>
            </p14:xfrm>
          </p:contentPart>
        </mc:Choice>
        <mc:Fallback xmlns="">
          <p:pic>
            <p:nvPicPr>
              <p:cNvPr id="893" name="Freihand 892">
                <a:extLst>
                  <a:ext uri="{FF2B5EF4-FFF2-40B4-BE49-F238E27FC236}">
                    <a16:creationId xmlns:a16="http://schemas.microsoft.com/office/drawing/2014/main" id="{23CCC0E7-669D-45E3-8B8A-69E3057CFB65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756386" y="6289439"/>
                <a:ext cx="1504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894" name="Freihand 893">
                <a:extLst>
                  <a:ext uri="{FF2B5EF4-FFF2-40B4-BE49-F238E27FC236}">
                    <a16:creationId xmlns:a16="http://schemas.microsoft.com/office/drawing/2014/main" id="{7E775A59-8996-4978-A068-5D81718A121A}"/>
                  </a:ext>
                </a:extLst>
              </p14:cNvPr>
              <p14:cNvContentPartPr/>
              <p14:nvPr/>
            </p14:nvContentPartPr>
            <p14:xfrm>
              <a:off x="909026" y="6388079"/>
              <a:ext cx="69120" cy="66240"/>
            </p14:xfrm>
          </p:contentPart>
        </mc:Choice>
        <mc:Fallback xmlns="">
          <p:pic>
            <p:nvPicPr>
              <p:cNvPr id="894" name="Freihand 893">
                <a:extLst>
                  <a:ext uri="{FF2B5EF4-FFF2-40B4-BE49-F238E27FC236}">
                    <a16:creationId xmlns:a16="http://schemas.microsoft.com/office/drawing/2014/main" id="{7E775A59-8996-4978-A068-5D81718A121A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904706" y="6383759"/>
                <a:ext cx="7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647FCC00-9FB3-4B09-8084-2276326178E6}"/>
                  </a:ext>
                </a:extLst>
              </p14:cNvPr>
              <p14:cNvContentPartPr/>
              <p14:nvPr/>
            </p14:nvContentPartPr>
            <p14:xfrm>
              <a:off x="1012346" y="6279359"/>
              <a:ext cx="119520" cy="176040"/>
            </p14:xfrm>
          </p:contentPart>
        </mc:Choice>
        <mc:Fallback xmlns=""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647FCC00-9FB3-4B09-8084-2276326178E6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1008026" y="6275039"/>
                <a:ext cx="128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4E1B59BF-2C1C-4158-AA71-10003388AAB7}"/>
                  </a:ext>
                </a:extLst>
              </p14:cNvPr>
              <p14:cNvContentPartPr/>
              <p14:nvPr/>
            </p14:nvContentPartPr>
            <p14:xfrm>
              <a:off x="1167146" y="6278639"/>
              <a:ext cx="153720" cy="162360"/>
            </p14:xfrm>
          </p:contentPart>
        </mc:Choice>
        <mc:Fallback xmlns=""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4E1B59BF-2C1C-4158-AA71-10003388AAB7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1162826" y="6274319"/>
                <a:ext cx="162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470E66DB-6641-4053-99D3-FFA1DFD2460B}"/>
                  </a:ext>
                </a:extLst>
              </p14:cNvPr>
              <p14:cNvContentPartPr/>
              <p14:nvPr/>
            </p14:nvContentPartPr>
            <p14:xfrm>
              <a:off x="1452266" y="6306359"/>
              <a:ext cx="127800" cy="128520"/>
            </p14:xfrm>
          </p:contentPart>
        </mc:Choice>
        <mc:Fallback xmlns=""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470E66DB-6641-4053-99D3-FFA1DFD2460B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1447946" y="6302039"/>
                <a:ext cx="136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95BE120D-2340-40AA-9669-77C5F43685C6}"/>
                  </a:ext>
                </a:extLst>
              </p14:cNvPr>
              <p14:cNvContentPartPr/>
              <p14:nvPr/>
            </p14:nvContentPartPr>
            <p14:xfrm>
              <a:off x="1590506" y="6362159"/>
              <a:ext cx="101160" cy="66240"/>
            </p14:xfrm>
          </p:contentPart>
        </mc:Choice>
        <mc:Fallback xmlns=""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95BE120D-2340-40AA-9669-77C5F43685C6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1586186" y="6357839"/>
                <a:ext cx="109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2BF7A821-8DC9-4101-966C-ACA0FAE6CB46}"/>
                  </a:ext>
                </a:extLst>
              </p14:cNvPr>
              <p14:cNvContentPartPr/>
              <p14:nvPr/>
            </p14:nvContentPartPr>
            <p14:xfrm>
              <a:off x="1729466" y="6338399"/>
              <a:ext cx="71640" cy="81000"/>
            </p14:xfrm>
          </p:contentPart>
        </mc:Choice>
        <mc:Fallback xmlns=""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2BF7A821-8DC9-4101-966C-ACA0FAE6CB46}"/>
                  </a:ext>
                </a:extLst>
              </p:cNvPr>
              <p:cNvPicPr/>
              <p:nvPr/>
            </p:nvPicPr>
            <p:blipFill>
              <a:blip r:embed="rId1162"/>
              <a:stretch>
                <a:fillRect/>
              </a:stretch>
            </p:blipFill>
            <p:spPr>
              <a:xfrm>
                <a:off x="1725146" y="6334079"/>
                <a:ext cx="80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2668A48F-C2D1-44C1-AAE7-9ECB1C3185CF}"/>
                  </a:ext>
                </a:extLst>
              </p14:cNvPr>
              <p14:cNvContentPartPr/>
              <p14:nvPr/>
            </p14:nvContentPartPr>
            <p14:xfrm>
              <a:off x="1962746" y="6226079"/>
              <a:ext cx="111960" cy="172080"/>
            </p14:xfrm>
          </p:contentPart>
        </mc:Choice>
        <mc:Fallback xmlns=""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2668A48F-C2D1-44C1-AAE7-9ECB1C3185CF}"/>
                  </a:ext>
                </a:extLst>
              </p:cNvPr>
              <p:cNvPicPr/>
              <p:nvPr/>
            </p:nvPicPr>
            <p:blipFill>
              <a:blip r:embed="rId1164"/>
              <a:stretch>
                <a:fillRect/>
              </a:stretch>
            </p:blipFill>
            <p:spPr>
              <a:xfrm>
                <a:off x="1958426" y="6221759"/>
                <a:ext cx="120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57919EC9-4DB9-4E87-A8D8-9EA85877150E}"/>
                  </a:ext>
                </a:extLst>
              </p14:cNvPr>
              <p14:cNvContentPartPr/>
              <p14:nvPr/>
            </p14:nvContentPartPr>
            <p14:xfrm>
              <a:off x="2099186" y="6216359"/>
              <a:ext cx="32040" cy="156240"/>
            </p14:xfrm>
          </p:contentPart>
        </mc:Choice>
        <mc:Fallback xmlns=""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57919EC9-4DB9-4E87-A8D8-9EA85877150E}"/>
                  </a:ext>
                </a:extLst>
              </p:cNvPr>
              <p:cNvPicPr/>
              <p:nvPr/>
            </p:nvPicPr>
            <p:blipFill>
              <a:blip r:embed="rId1166"/>
              <a:stretch>
                <a:fillRect/>
              </a:stretch>
            </p:blipFill>
            <p:spPr>
              <a:xfrm>
                <a:off x="2094866" y="6212039"/>
                <a:ext cx="406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902" name="Freihand 901">
                <a:extLst>
                  <a:ext uri="{FF2B5EF4-FFF2-40B4-BE49-F238E27FC236}">
                    <a16:creationId xmlns:a16="http://schemas.microsoft.com/office/drawing/2014/main" id="{65CF5499-0CF0-4150-A0A5-FCF17558C46D}"/>
                  </a:ext>
                </a:extLst>
              </p14:cNvPr>
              <p14:cNvContentPartPr/>
              <p14:nvPr/>
            </p14:nvContentPartPr>
            <p14:xfrm>
              <a:off x="2161106" y="6290159"/>
              <a:ext cx="239760" cy="72360"/>
            </p14:xfrm>
          </p:contentPart>
        </mc:Choice>
        <mc:Fallback xmlns="">
          <p:pic>
            <p:nvPicPr>
              <p:cNvPr id="902" name="Freihand 901">
                <a:extLst>
                  <a:ext uri="{FF2B5EF4-FFF2-40B4-BE49-F238E27FC236}">
                    <a16:creationId xmlns:a16="http://schemas.microsoft.com/office/drawing/2014/main" id="{65CF5499-0CF0-4150-A0A5-FCF17558C46D}"/>
                  </a:ext>
                </a:extLst>
              </p:cNvPr>
              <p:cNvPicPr/>
              <p:nvPr/>
            </p:nvPicPr>
            <p:blipFill>
              <a:blip r:embed="rId1168"/>
              <a:stretch>
                <a:fillRect/>
              </a:stretch>
            </p:blipFill>
            <p:spPr>
              <a:xfrm>
                <a:off x="2156786" y="6285839"/>
                <a:ext cx="248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903" name="Freihand 902">
                <a:extLst>
                  <a:ext uri="{FF2B5EF4-FFF2-40B4-BE49-F238E27FC236}">
                    <a16:creationId xmlns:a16="http://schemas.microsoft.com/office/drawing/2014/main" id="{7CD906D7-5712-4E00-94D0-0AB135E76E11}"/>
                  </a:ext>
                </a:extLst>
              </p14:cNvPr>
              <p14:cNvContentPartPr/>
              <p14:nvPr/>
            </p14:nvContentPartPr>
            <p14:xfrm>
              <a:off x="2424626" y="6262079"/>
              <a:ext cx="110160" cy="111960"/>
            </p14:xfrm>
          </p:contentPart>
        </mc:Choice>
        <mc:Fallback xmlns="">
          <p:pic>
            <p:nvPicPr>
              <p:cNvPr id="903" name="Freihand 902">
                <a:extLst>
                  <a:ext uri="{FF2B5EF4-FFF2-40B4-BE49-F238E27FC236}">
                    <a16:creationId xmlns:a16="http://schemas.microsoft.com/office/drawing/2014/main" id="{7CD906D7-5712-4E00-94D0-0AB135E76E11}"/>
                  </a:ext>
                </a:extLst>
              </p:cNvPr>
              <p:cNvPicPr/>
              <p:nvPr/>
            </p:nvPicPr>
            <p:blipFill>
              <a:blip r:embed="rId1170"/>
              <a:stretch>
                <a:fillRect/>
              </a:stretch>
            </p:blipFill>
            <p:spPr>
              <a:xfrm>
                <a:off x="2420306" y="6257759"/>
                <a:ext cx="118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905" name="Freihand 904">
                <a:extLst>
                  <a:ext uri="{FF2B5EF4-FFF2-40B4-BE49-F238E27FC236}">
                    <a16:creationId xmlns:a16="http://schemas.microsoft.com/office/drawing/2014/main" id="{ADE594B3-3371-4911-AD44-76B84818E5BA}"/>
                  </a:ext>
                </a:extLst>
              </p14:cNvPr>
              <p14:cNvContentPartPr/>
              <p14:nvPr/>
            </p14:nvContentPartPr>
            <p14:xfrm>
              <a:off x="2763026" y="6190799"/>
              <a:ext cx="172080" cy="192960"/>
            </p14:xfrm>
          </p:contentPart>
        </mc:Choice>
        <mc:Fallback xmlns="">
          <p:pic>
            <p:nvPicPr>
              <p:cNvPr id="905" name="Freihand 904">
                <a:extLst>
                  <a:ext uri="{FF2B5EF4-FFF2-40B4-BE49-F238E27FC236}">
                    <a16:creationId xmlns:a16="http://schemas.microsoft.com/office/drawing/2014/main" id="{ADE594B3-3371-4911-AD44-76B84818E5BA}"/>
                  </a:ext>
                </a:extLst>
              </p:cNvPr>
              <p:cNvPicPr/>
              <p:nvPr/>
            </p:nvPicPr>
            <p:blipFill>
              <a:blip r:embed="rId1172"/>
              <a:stretch>
                <a:fillRect/>
              </a:stretch>
            </p:blipFill>
            <p:spPr>
              <a:xfrm>
                <a:off x="2758706" y="6186479"/>
                <a:ext cx="1807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21A48C8B-A6E1-4B04-8D11-17446FE999BA}"/>
                  </a:ext>
                </a:extLst>
              </p14:cNvPr>
              <p14:cNvContentPartPr/>
              <p14:nvPr/>
            </p14:nvContentPartPr>
            <p14:xfrm>
              <a:off x="2711186" y="6376559"/>
              <a:ext cx="251640" cy="6480"/>
            </p14:xfrm>
          </p:contentPart>
        </mc:Choice>
        <mc:Fallback xmlns=""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21A48C8B-A6E1-4B04-8D11-17446FE999BA}"/>
                  </a:ext>
                </a:extLst>
              </p:cNvPr>
              <p:cNvPicPr/>
              <p:nvPr/>
            </p:nvPicPr>
            <p:blipFill>
              <a:blip r:embed="rId1174"/>
              <a:stretch>
                <a:fillRect/>
              </a:stretch>
            </p:blipFill>
            <p:spPr>
              <a:xfrm>
                <a:off x="2706866" y="6372239"/>
                <a:ext cx="2602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915" name="Freihand 914">
                <a:extLst>
                  <a:ext uri="{FF2B5EF4-FFF2-40B4-BE49-F238E27FC236}">
                    <a16:creationId xmlns:a16="http://schemas.microsoft.com/office/drawing/2014/main" id="{3641E2C4-E65B-4C0C-8DD0-918D0F6A2DCA}"/>
                  </a:ext>
                </a:extLst>
              </p14:cNvPr>
              <p14:cNvContentPartPr/>
              <p14:nvPr/>
            </p14:nvContentPartPr>
            <p14:xfrm>
              <a:off x="3347306" y="6270359"/>
              <a:ext cx="281160" cy="281160"/>
            </p14:xfrm>
          </p:contentPart>
        </mc:Choice>
        <mc:Fallback xmlns="">
          <p:pic>
            <p:nvPicPr>
              <p:cNvPr id="915" name="Freihand 914">
                <a:extLst>
                  <a:ext uri="{FF2B5EF4-FFF2-40B4-BE49-F238E27FC236}">
                    <a16:creationId xmlns:a16="http://schemas.microsoft.com/office/drawing/2014/main" id="{3641E2C4-E65B-4C0C-8DD0-918D0F6A2DCA}"/>
                  </a:ext>
                </a:extLst>
              </p:cNvPr>
              <p:cNvPicPr/>
              <p:nvPr/>
            </p:nvPicPr>
            <p:blipFill>
              <a:blip r:embed="rId1176"/>
              <a:stretch>
                <a:fillRect/>
              </a:stretch>
            </p:blipFill>
            <p:spPr>
              <a:xfrm>
                <a:off x="3342986" y="6266039"/>
                <a:ext cx="289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92FEE21F-FBAB-49F3-B876-C3D3DC150E8C}"/>
                  </a:ext>
                </a:extLst>
              </p14:cNvPr>
              <p14:cNvContentPartPr/>
              <p14:nvPr/>
            </p14:nvContentPartPr>
            <p14:xfrm>
              <a:off x="3340106" y="6261719"/>
              <a:ext cx="11880" cy="283680"/>
            </p14:xfrm>
          </p:contentPart>
        </mc:Choice>
        <mc:Fallback xmlns=""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92FEE21F-FBAB-49F3-B876-C3D3DC150E8C}"/>
                  </a:ext>
                </a:extLst>
              </p:cNvPr>
              <p:cNvPicPr/>
              <p:nvPr/>
            </p:nvPicPr>
            <p:blipFill>
              <a:blip r:embed="rId1178"/>
              <a:stretch>
                <a:fillRect/>
              </a:stretch>
            </p:blipFill>
            <p:spPr>
              <a:xfrm>
                <a:off x="3335786" y="6257399"/>
                <a:ext cx="205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936" name="Freihand 935">
                <a:extLst>
                  <a:ext uri="{FF2B5EF4-FFF2-40B4-BE49-F238E27FC236}">
                    <a16:creationId xmlns:a16="http://schemas.microsoft.com/office/drawing/2014/main" id="{CF9CE0CA-D1EA-47FC-9F72-F8885313E1DD}"/>
                  </a:ext>
                </a:extLst>
              </p14:cNvPr>
              <p14:cNvContentPartPr/>
              <p14:nvPr/>
            </p14:nvContentPartPr>
            <p14:xfrm>
              <a:off x="3394106" y="6167399"/>
              <a:ext cx="285840" cy="335160"/>
            </p14:xfrm>
          </p:contentPart>
        </mc:Choice>
        <mc:Fallback xmlns="">
          <p:pic>
            <p:nvPicPr>
              <p:cNvPr id="936" name="Freihand 935">
                <a:extLst>
                  <a:ext uri="{FF2B5EF4-FFF2-40B4-BE49-F238E27FC236}">
                    <a16:creationId xmlns:a16="http://schemas.microsoft.com/office/drawing/2014/main" id="{CF9CE0CA-D1EA-47FC-9F72-F8885313E1DD}"/>
                  </a:ext>
                </a:extLst>
              </p:cNvPr>
              <p:cNvPicPr/>
              <p:nvPr/>
            </p:nvPicPr>
            <p:blipFill>
              <a:blip r:embed="rId1180"/>
              <a:stretch>
                <a:fillRect/>
              </a:stretch>
            </p:blipFill>
            <p:spPr>
              <a:xfrm>
                <a:off x="3389786" y="6163079"/>
                <a:ext cx="294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937" name="Freihand 936">
                <a:extLst>
                  <a:ext uri="{FF2B5EF4-FFF2-40B4-BE49-F238E27FC236}">
                    <a16:creationId xmlns:a16="http://schemas.microsoft.com/office/drawing/2014/main" id="{1EF72588-96EF-4B89-88B5-34635F0027E1}"/>
                  </a:ext>
                </a:extLst>
              </p14:cNvPr>
              <p14:cNvContentPartPr/>
              <p14:nvPr/>
            </p14:nvContentPartPr>
            <p14:xfrm>
              <a:off x="3691106" y="6143999"/>
              <a:ext cx="44640" cy="115560"/>
            </p14:xfrm>
          </p:contentPart>
        </mc:Choice>
        <mc:Fallback xmlns="">
          <p:pic>
            <p:nvPicPr>
              <p:cNvPr id="937" name="Freihand 936">
                <a:extLst>
                  <a:ext uri="{FF2B5EF4-FFF2-40B4-BE49-F238E27FC236}">
                    <a16:creationId xmlns:a16="http://schemas.microsoft.com/office/drawing/2014/main" id="{1EF72588-96EF-4B89-88B5-34635F0027E1}"/>
                  </a:ext>
                </a:extLst>
              </p:cNvPr>
              <p:cNvPicPr/>
              <p:nvPr/>
            </p:nvPicPr>
            <p:blipFill>
              <a:blip r:embed="rId1182"/>
              <a:stretch>
                <a:fillRect/>
              </a:stretch>
            </p:blipFill>
            <p:spPr>
              <a:xfrm>
                <a:off x="3686786" y="6139679"/>
                <a:ext cx="53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938" name="Freihand 937">
                <a:extLst>
                  <a:ext uri="{FF2B5EF4-FFF2-40B4-BE49-F238E27FC236}">
                    <a16:creationId xmlns:a16="http://schemas.microsoft.com/office/drawing/2014/main" id="{A7B61759-E7B7-457B-9AAF-A7699E9B4005}"/>
                  </a:ext>
                </a:extLst>
              </p14:cNvPr>
              <p14:cNvContentPartPr/>
              <p14:nvPr/>
            </p14:nvContentPartPr>
            <p14:xfrm>
              <a:off x="3665546" y="6201239"/>
              <a:ext cx="100440" cy="18720"/>
            </p14:xfrm>
          </p:contentPart>
        </mc:Choice>
        <mc:Fallback xmlns="">
          <p:pic>
            <p:nvPicPr>
              <p:cNvPr id="938" name="Freihand 937">
                <a:extLst>
                  <a:ext uri="{FF2B5EF4-FFF2-40B4-BE49-F238E27FC236}">
                    <a16:creationId xmlns:a16="http://schemas.microsoft.com/office/drawing/2014/main" id="{A7B61759-E7B7-457B-9AAF-A7699E9B4005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3661226" y="6196919"/>
                <a:ext cx="109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47751E8B-EFCB-4035-AB9E-B23ED749FCB0}"/>
                  </a:ext>
                </a:extLst>
              </p14:cNvPr>
              <p14:cNvContentPartPr/>
              <p14:nvPr/>
            </p14:nvContentPartPr>
            <p14:xfrm>
              <a:off x="3789026" y="6182159"/>
              <a:ext cx="24120" cy="65160"/>
            </p14:xfrm>
          </p:contentPart>
        </mc:Choice>
        <mc:Fallback xmlns=""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47751E8B-EFCB-4035-AB9E-B23ED749FCB0}"/>
                  </a:ext>
                </a:extLst>
              </p:cNvPr>
              <p:cNvPicPr/>
              <p:nvPr/>
            </p:nvPicPr>
            <p:blipFill>
              <a:blip r:embed="rId1186"/>
              <a:stretch>
                <a:fillRect/>
              </a:stretch>
            </p:blipFill>
            <p:spPr>
              <a:xfrm>
                <a:off x="3784706" y="6177839"/>
                <a:ext cx="32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C11A9C3E-9DD8-4BCA-9429-74AD4AD347C9}"/>
                  </a:ext>
                </a:extLst>
              </p14:cNvPr>
              <p14:cNvContentPartPr/>
              <p14:nvPr/>
            </p14:nvContentPartPr>
            <p14:xfrm>
              <a:off x="3812786" y="6158039"/>
              <a:ext cx="36000" cy="70200"/>
            </p14:xfrm>
          </p:contentPart>
        </mc:Choice>
        <mc:Fallback xmlns=""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C11A9C3E-9DD8-4BCA-9429-74AD4AD347C9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3808466" y="6153719"/>
                <a:ext cx="44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1AE1DD97-4EDA-4DF6-A3C1-CA8F5C7E3F05}"/>
                  </a:ext>
                </a:extLst>
              </p14:cNvPr>
              <p14:cNvContentPartPr/>
              <p14:nvPr/>
            </p14:nvContentPartPr>
            <p14:xfrm>
              <a:off x="3807386" y="6198719"/>
              <a:ext cx="43920" cy="756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1AE1DD97-4EDA-4DF6-A3C1-CA8F5C7E3F05}"/>
                  </a:ext>
                </a:extLst>
              </p:cNvPr>
              <p:cNvPicPr/>
              <p:nvPr/>
            </p:nvPicPr>
            <p:blipFill>
              <a:blip r:embed="rId1190"/>
              <a:stretch>
                <a:fillRect/>
              </a:stretch>
            </p:blipFill>
            <p:spPr>
              <a:xfrm>
                <a:off x="3803066" y="6194399"/>
                <a:ext cx="525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986C8B29-8EF1-45A7-B378-02ED6106A35F}"/>
                  </a:ext>
                </a:extLst>
              </p14:cNvPr>
              <p14:cNvContentPartPr/>
              <p14:nvPr/>
            </p14:nvContentPartPr>
            <p14:xfrm>
              <a:off x="3400226" y="5990639"/>
              <a:ext cx="74160" cy="302760"/>
            </p14:xfrm>
          </p:contentPart>
        </mc:Choice>
        <mc:Fallback xmlns=""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986C8B29-8EF1-45A7-B378-02ED6106A35F}"/>
                  </a:ext>
                </a:extLst>
              </p:cNvPr>
              <p:cNvPicPr/>
              <p:nvPr/>
            </p:nvPicPr>
            <p:blipFill>
              <a:blip r:embed="rId1192"/>
              <a:stretch>
                <a:fillRect/>
              </a:stretch>
            </p:blipFill>
            <p:spPr>
              <a:xfrm>
                <a:off x="3395906" y="5986319"/>
                <a:ext cx="828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944" name="Freihand 943">
                <a:extLst>
                  <a:ext uri="{FF2B5EF4-FFF2-40B4-BE49-F238E27FC236}">
                    <a16:creationId xmlns:a16="http://schemas.microsoft.com/office/drawing/2014/main" id="{52FE0DCE-2D13-4F36-92D1-EBD79FAA4139}"/>
                  </a:ext>
                </a:extLst>
              </p14:cNvPr>
              <p14:cNvContentPartPr/>
              <p14:nvPr/>
            </p14:nvContentPartPr>
            <p14:xfrm>
              <a:off x="3357746" y="6226079"/>
              <a:ext cx="166320" cy="156600"/>
            </p14:xfrm>
          </p:contentPart>
        </mc:Choice>
        <mc:Fallback xmlns="">
          <p:pic>
            <p:nvPicPr>
              <p:cNvPr id="944" name="Freihand 943">
                <a:extLst>
                  <a:ext uri="{FF2B5EF4-FFF2-40B4-BE49-F238E27FC236}">
                    <a16:creationId xmlns:a16="http://schemas.microsoft.com/office/drawing/2014/main" id="{52FE0DCE-2D13-4F36-92D1-EBD79FAA4139}"/>
                  </a:ext>
                </a:extLst>
              </p:cNvPr>
              <p:cNvPicPr/>
              <p:nvPr/>
            </p:nvPicPr>
            <p:blipFill>
              <a:blip r:embed="rId1194"/>
              <a:stretch>
                <a:fillRect/>
              </a:stretch>
            </p:blipFill>
            <p:spPr>
              <a:xfrm>
                <a:off x="3353426" y="6221759"/>
                <a:ext cx="174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946" name="Freihand 945">
                <a:extLst>
                  <a:ext uri="{FF2B5EF4-FFF2-40B4-BE49-F238E27FC236}">
                    <a16:creationId xmlns:a16="http://schemas.microsoft.com/office/drawing/2014/main" id="{BC1D2AC8-5364-4CD1-9DB9-DFBF08ACF0A4}"/>
                  </a:ext>
                </a:extLst>
              </p14:cNvPr>
              <p14:cNvContentPartPr/>
              <p14:nvPr/>
            </p14:nvContentPartPr>
            <p14:xfrm>
              <a:off x="3297266" y="5759879"/>
              <a:ext cx="79200" cy="132840"/>
            </p14:xfrm>
          </p:contentPart>
        </mc:Choice>
        <mc:Fallback xmlns="">
          <p:pic>
            <p:nvPicPr>
              <p:cNvPr id="946" name="Freihand 945">
                <a:extLst>
                  <a:ext uri="{FF2B5EF4-FFF2-40B4-BE49-F238E27FC236}">
                    <a16:creationId xmlns:a16="http://schemas.microsoft.com/office/drawing/2014/main" id="{BC1D2AC8-5364-4CD1-9DB9-DFBF08ACF0A4}"/>
                  </a:ext>
                </a:extLst>
              </p:cNvPr>
              <p:cNvPicPr/>
              <p:nvPr/>
            </p:nvPicPr>
            <p:blipFill>
              <a:blip r:embed="rId1196"/>
              <a:stretch>
                <a:fillRect/>
              </a:stretch>
            </p:blipFill>
            <p:spPr>
              <a:xfrm>
                <a:off x="3292946" y="5755559"/>
                <a:ext cx="87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7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AC382237-AA53-4B5E-888F-E2D758A7A58F}"/>
                  </a:ext>
                </a:extLst>
              </p14:cNvPr>
              <p14:cNvContentPartPr/>
              <p14:nvPr/>
            </p14:nvContentPartPr>
            <p14:xfrm>
              <a:off x="3291146" y="5792639"/>
              <a:ext cx="108720" cy="50760"/>
            </p14:xfrm>
          </p:contentPart>
        </mc:Choice>
        <mc:Fallback xmlns=""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AC382237-AA53-4B5E-888F-E2D758A7A58F}"/>
                  </a:ext>
                </a:extLst>
              </p:cNvPr>
              <p:cNvPicPr/>
              <p:nvPr/>
            </p:nvPicPr>
            <p:blipFill>
              <a:blip r:embed="rId1198"/>
              <a:stretch>
                <a:fillRect/>
              </a:stretch>
            </p:blipFill>
            <p:spPr>
              <a:xfrm>
                <a:off x="3286826" y="5788319"/>
                <a:ext cx="117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8426F565-7ECF-4A92-878E-65A829C84A1B}"/>
                  </a:ext>
                </a:extLst>
              </p14:cNvPr>
              <p14:cNvContentPartPr/>
              <p14:nvPr/>
            </p14:nvContentPartPr>
            <p14:xfrm>
              <a:off x="3437666" y="5807759"/>
              <a:ext cx="11160" cy="87840"/>
            </p14:xfrm>
          </p:contentPart>
        </mc:Choice>
        <mc:Fallback xmlns=""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8426F565-7ECF-4A92-878E-65A829C84A1B}"/>
                  </a:ext>
                </a:extLst>
              </p:cNvPr>
              <p:cNvPicPr/>
              <p:nvPr/>
            </p:nvPicPr>
            <p:blipFill>
              <a:blip r:embed="rId1200"/>
              <a:stretch>
                <a:fillRect/>
              </a:stretch>
            </p:blipFill>
            <p:spPr>
              <a:xfrm>
                <a:off x="3433346" y="5803439"/>
                <a:ext cx="19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AC6DD3A2-4D07-4E48-A235-5AA8F9B0C89E}"/>
                  </a:ext>
                </a:extLst>
              </p14:cNvPr>
              <p14:cNvContentPartPr/>
              <p14:nvPr/>
            </p14:nvContentPartPr>
            <p14:xfrm>
              <a:off x="3480866" y="5803439"/>
              <a:ext cx="5040" cy="85320"/>
            </p14:xfrm>
          </p:contentPart>
        </mc:Choice>
        <mc:Fallback xmlns=""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AC6DD3A2-4D07-4E48-A235-5AA8F9B0C89E}"/>
                  </a:ext>
                </a:extLst>
              </p:cNvPr>
              <p:cNvPicPr/>
              <p:nvPr/>
            </p:nvPicPr>
            <p:blipFill>
              <a:blip r:embed="rId1202"/>
              <a:stretch>
                <a:fillRect/>
              </a:stretch>
            </p:blipFill>
            <p:spPr>
              <a:xfrm>
                <a:off x="3476546" y="5799119"/>
                <a:ext cx="136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E963B50E-1086-4FA6-BAA6-89143AFA8224}"/>
                  </a:ext>
                </a:extLst>
              </p14:cNvPr>
              <p14:cNvContentPartPr/>
              <p14:nvPr/>
            </p14:nvContentPartPr>
            <p14:xfrm>
              <a:off x="3440546" y="5837639"/>
              <a:ext cx="46800" cy="6840"/>
            </p14:xfrm>
          </p:contentPart>
        </mc:Choice>
        <mc:Fallback xmlns=""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E963B50E-1086-4FA6-BAA6-89143AFA8224}"/>
                  </a:ext>
                </a:extLst>
              </p:cNvPr>
              <p:cNvPicPr/>
              <p:nvPr/>
            </p:nvPicPr>
            <p:blipFill>
              <a:blip r:embed="rId1204"/>
              <a:stretch>
                <a:fillRect/>
              </a:stretch>
            </p:blipFill>
            <p:spPr>
              <a:xfrm>
                <a:off x="3436226" y="5833319"/>
                <a:ext cx="554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5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74BB1FBE-AA4D-4FFE-8523-A55083E3D163}"/>
                  </a:ext>
                </a:extLst>
              </p14:cNvPr>
              <p14:cNvContentPartPr/>
              <p14:nvPr/>
            </p14:nvContentPartPr>
            <p14:xfrm>
              <a:off x="3429746" y="5940239"/>
              <a:ext cx="33120" cy="357840"/>
            </p14:xfrm>
          </p:contentPart>
        </mc:Choice>
        <mc:Fallback xmlns=""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74BB1FBE-AA4D-4FFE-8523-A55083E3D163}"/>
                  </a:ext>
                </a:extLst>
              </p:cNvPr>
              <p:cNvPicPr/>
              <p:nvPr/>
            </p:nvPicPr>
            <p:blipFill>
              <a:blip r:embed="rId1206"/>
              <a:stretch>
                <a:fillRect/>
              </a:stretch>
            </p:blipFill>
            <p:spPr>
              <a:xfrm>
                <a:off x="3425426" y="5935919"/>
                <a:ext cx="417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7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C6B478EA-4DE2-4F89-A901-7FC6FF1F8E5F}"/>
                  </a:ext>
                </a:extLst>
              </p14:cNvPr>
              <p14:cNvContentPartPr/>
              <p14:nvPr/>
            </p14:nvContentPartPr>
            <p14:xfrm>
              <a:off x="3412106" y="6231119"/>
              <a:ext cx="60120" cy="72000"/>
            </p14:xfrm>
          </p:contentPart>
        </mc:Choice>
        <mc:Fallback xmlns=""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C6B478EA-4DE2-4F89-A901-7FC6FF1F8E5F}"/>
                  </a:ext>
                </a:extLst>
              </p:cNvPr>
              <p:cNvPicPr/>
              <p:nvPr/>
            </p:nvPicPr>
            <p:blipFill>
              <a:blip r:embed="rId1208"/>
              <a:stretch>
                <a:fillRect/>
              </a:stretch>
            </p:blipFill>
            <p:spPr>
              <a:xfrm>
                <a:off x="3407786" y="6226799"/>
                <a:ext cx="68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9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97607AF0-5C17-48EA-9932-26913B8A39CF}"/>
                  </a:ext>
                </a:extLst>
              </p14:cNvPr>
              <p14:cNvContentPartPr/>
              <p14:nvPr/>
            </p14:nvContentPartPr>
            <p14:xfrm>
              <a:off x="3150746" y="6410039"/>
              <a:ext cx="106200" cy="29160"/>
            </p14:xfrm>
          </p:contentPart>
        </mc:Choice>
        <mc:Fallback xmlns=""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97607AF0-5C17-48EA-9932-26913B8A39CF}"/>
                  </a:ext>
                </a:extLst>
              </p:cNvPr>
              <p:cNvPicPr/>
              <p:nvPr/>
            </p:nvPicPr>
            <p:blipFill>
              <a:blip r:embed="rId1210"/>
              <a:stretch>
                <a:fillRect/>
              </a:stretch>
            </p:blipFill>
            <p:spPr>
              <a:xfrm>
                <a:off x="3146426" y="6405719"/>
                <a:ext cx="114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1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A6CD01DB-6376-4BEB-A003-6EB4A871CB37}"/>
                  </a:ext>
                </a:extLst>
              </p14:cNvPr>
              <p14:cNvContentPartPr/>
              <p14:nvPr/>
            </p14:nvContentPartPr>
            <p14:xfrm>
              <a:off x="3230306" y="6356759"/>
              <a:ext cx="83160" cy="98280"/>
            </p14:xfrm>
          </p:contentPart>
        </mc:Choice>
        <mc:Fallback xmlns=""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A6CD01DB-6376-4BEB-A003-6EB4A871CB37}"/>
                  </a:ext>
                </a:extLst>
              </p:cNvPr>
              <p:cNvPicPr/>
              <p:nvPr/>
            </p:nvPicPr>
            <p:blipFill>
              <a:blip r:embed="rId1212"/>
              <a:stretch>
                <a:fillRect/>
              </a:stretch>
            </p:blipFill>
            <p:spPr>
              <a:xfrm>
                <a:off x="3225986" y="6352439"/>
                <a:ext cx="918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3">
            <p14:nvContentPartPr>
              <p14:cNvPr id="965" name="Freihand 964">
                <a:extLst>
                  <a:ext uri="{FF2B5EF4-FFF2-40B4-BE49-F238E27FC236}">
                    <a16:creationId xmlns:a16="http://schemas.microsoft.com/office/drawing/2014/main" id="{97930123-DFE2-4B6C-B07D-2BFB6129ADA8}"/>
                  </a:ext>
                </a:extLst>
              </p14:cNvPr>
              <p14:cNvContentPartPr/>
              <p14:nvPr/>
            </p14:nvContentPartPr>
            <p14:xfrm>
              <a:off x="3248666" y="6267839"/>
              <a:ext cx="74520" cy="254520"/>
            </p14:xfrm>
          </p:contentPart>
        </mc:Choice>
        <mc:Fallback xmlns="">
          <p:pic>
            <p:nvPicPr>
              <p:cNvPr id="965" name="Freihand 964">
                <a:extLst>
                  <a:ext uri="{FF2B5EF4-FFF2-40B4-BE49-F238E27FC236}">
                    <a16:creationId xmlns:a16="http://schemas.microsoft.com/office/drawing/2014/main" id="{97930123-DFE2-4B6C-B07D-2BFB6129ADA8}"/>
                  </a:ext>
                </a:extLst>
              </p:cNvPr>
              <p:cNvPicPr/>
              <p:nvPr/>
            </p:nvPicPr>
            <p:blipFill>
              <a:blip r:embed="rId1214"/>
              <a:stretch>
                <a:fillRect/>
              </a:stretch>
            </p:blipFill>
            <p:spPr>
              <a:xfrm>
                <a:off x="3244346" y="6263519"/>
                <a:ext cx="83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5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8ED57CC7-A459-4320-A104-93AFB98C2C7B}"/>
                  </a:ext>
                </a:extLst>
              </p14:cNvPr>
              <p14:cNvContentPartPr/>
              <p14:nvPr/>
            </p14:nvContentPartPr>
            <p14:xfrm>
              <a:off x="2932586" y="6445679"/>
              <a:ext cx="92160" cy="104040"/>
            </p14:xfrm>
          </p:contentPart>
        </mc:Choice>
        <mc:Fallback xmlns=""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8ED57CC7-A459-4320-A104-93AFB98C2C7B}"/>
                  </a:ext>
                </a:extLst>
              </p:cNvPr>
              <p:cNvPicPr/>
              <p:nvPr/>
            </p:nvPicPr>
            <p:blipFill>
              <a:blip r:embed="rId1216"/>
              <a:stretch>
                <a:fillRect/>
              </a:stretch>
            </p:blipFill>
            <p:spPr>
              <a:xfrm>
                <a:off x="2928266" y="6441359"/>
                <a:ext cx="100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7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732DBD0D-CF46-4D84-8E56-991029117B38}"/>
                  </a:ext>
                </a:extLst>
              </p14:cNvPr>
              <p14:cNvContentPartPr/>
              <p14:nvPr/>
            </p14:nvContentPartPr>
            <p14:xfrm>
              <a:off x="2922146" y="6444239"/>
              <a:ext cx="82440" cy="59760"/>
            </p14:xfrm>
          </p:contentPart>
        </mc:Choice>
        <mc:Fallback xmlns=""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732DBD0D-CF46-4D84-8E56-991029117B38}"/>
                  </a:ext>
                </a:extLst>
              </p:cNvPr>
              <p:cNvPicPr/>
              <p:nvPr/>
            </p:nvPicPr>
            <p:blipFill>
              <a:blip r:embed="rId1218"/>
              <a:stretch>
                <a:fillRect/>
              </a:stretch>
            </p:blipFill>
            <p:spPr>
              <a:xfrm>
                <a:off x="2917826" y="6439919"/>
                <a:ext cx="91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9">
            <p14:nvContentPartPr>
              <p14:cNvPr id="972" name="Freihand 971">
                <a:extLst>
                  <a:ext uri="{FF2B5EF4-FFF2-40B4-BE49-F238E27FC236}">
                    <a16:creationId xmlns:a16="http://schemas.microsoft.com/office/drawing/2014/main" id="{E4E4E18C-AE28-453A-9ACC-9CB79D6C4D75}"/>
                  </a:ext>
                </a:extLst>
              </p14:cNvPr>
              <p14:cNvContentPartPr/>
              <p14:nvPr/>
            </p14:nvContentPartPr>
            <p14:xfrm>
              <a:off x="3011786" y="6459359"/>
              <a:ext cx="105840" cy="148680"/>
            </p14:xfrm>
          </p:contentPart>
        </mc:Choice>
        <mc:Fallback xmlns="">
          <p:pic>
            <p:nvPicPr>
              <p:cNvPr id="972" name="Freihand 971">
                <a:extLst>
                  <a:ext uri="{FF2B5EF4-FFF2-40B4-BE49-F238E27FC236}">
                    <a16:creationId xmlns:a16="http://schemas.microsoft.com/office/drawing/2014/main" id="{E4E4E18C-AE28-453A-9ACC-9CB79D6C4D75}"/>
                  </a:ext>
                </a:extLst>
              </p:cNvPr>
              <p:cNvPicPr/>
              <p:nvPr/>
            </p:nvPicPr>
            <p:blipFill>
              <a:blip r:embed="rId1220"/>
              <a:stretch>
                <a:fillRect/>
              </a:stretch>
            </p:blipFill>
            <p:spPr>
              <a:xfrm>
                <a:off x="3007466" y="6455039"/>
                <a:ext cx="1144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1">
            <p14:nvContentPartPr>
              <p14:cNvPr id="974" name="Freihand 973">
                <a:extLst>
                  <a:ext uri="{FF2B5EF4-FFF2-40B4-BE49-F238E27FC236}">
                    <a16:creationId xmlns:a16="http://schemas.microsoft.com/office/drawing/2014/main" id="{805BD8FF-71FB-4631-8AB8-11801DF6BCBD}"/>
                  </a:ext>
                </a:extLst>
              </p14:cNvPr>
              <p14:cNvContentPartPr/>
              <p14:nvPr/>
            </p14:nvContentPartPr>
            <p14:xfrm>
              <a:off x="4020506" y="6501479"/>
              <a:ext cx="166320" cy="12600"/>
            </p14:xfrm>
          </p:contentPart>
        </mc:Choice>
        <mc:Fallback xmlns="">
          <p:pic>
            <p:nvPicPr>
              <p:cNvPr id="974" name="Freihand 973">
                <a:extLst>
                  <a:ext uri="{FF2B5EF4-FFF2-40B4-BE49-F238E27FC236}">
                    <a16:creationId xmlns:a16="http://schemas.microsoft.com/office/drawing/2014/main" id="{805BD8FF-71FB-4631-8AB8-11801DF6BCBD}"/>
                  </a:ext>
                </a:extLst>
              </p:cNvPr>
              <p:cNvPicPr/>
              <p:nvPr/>
            </p:nvPicPr>
            <p:blipFill>
              <a:blip r:embed="rId1222"/>
              <a:stretch>
                <a:fillRect/>
              </a:stretch>
            </p:blipFill>
            <p:spPr>
              <a:xfrm>
                <a:off x="4016186" y="6497159"/>
                <a:ext cx="1749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3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5FEC4129-84F1-4BF3-9565-ECE36EAF0F59}"/>
                  </a:ext>
                </a:extLst>
              </p14:cNvPr>
              <p14:cNvContentPartPr/>
              <p14:nvPr/>
            </p14:nvContentPartPr>
            <p14:xfrm>
              <a:off x="3998906" y="6552959"/>
              <a:ext cx="181800" cy="23400"/>
            </p14:xfrm>
          </p:contentPart>
        </mc:Choice>
        <mc:Fallback xmlns=""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5FEC4129-84F1-4BF3-9565-ECE36EAF0F59}"/>
                  </a:ext>
                </a:extLst>
              </p:cNvPr>
              <p:cNvPicPr/>
              <p:nvPr/>
            </p:nvPicPr>
            <p:blipFill>
              <a:blip r:embed="rId1224"/>
              <a:stretch>
                <a:fillRect/>
              </a:stretch>
            </p:blipFill>
            <p:spPr>
              <a:xfrm>
                <a:off x="3994586" y="6548639"/>
                <a:ext cx="190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5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0FE14021-D1A0-4E80-9D8A-41387EA067F4}"/>
                  </a:ext>
                </a:extLst>
              </p14:cNvPr>
              <p14:cNvContentPartPr/>
              <p14:nvPr/>
            </p14:nvContentPartPr>
            <p14:xfrm>
              <a:off x="4191506" y="6428039"/>
              <a:ext cx="131040" cy="177120"/>
            </p14:xfrm>
          </p:contentPart>
        </mc:Choice>
        <mc:Fallback xmlns=""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0FE14021-D1A0-4E80-9D8A-41387EA067F4}"/>
                  </a:ext>
                </a:extLst>
              </p:cNvPr>
              <p:cNvPicPr/>
              <p:nvPr/>
            </p:nvPicPr>
            <p:blipFill>
              <a:blip r:embed="rId1226"/>
              <a:stretch>
                <a:fillRect/>
              </a:stretch>
            </p:blipFill>
            <p:spPr>
              <a:xfrm>
                <a:off x="4186826" y="6423719"/>
                <a:ext cx="1396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7">
            <p14:nvContentPartPr>
              <p14:cNvPr id="977" name="Freihand 976">
                <a:extLst>
                  <a:ext uri="{FF2B5EF4-FFF2-40B4-BE49-F238E27FC236}">
                    <a16:creationId xmlns:a16="http://schemas.microsoft.com/office/drawing/2014/main" id="{AD06B3DF-8C98-474D-BAEF-1C00D9322466}"/>
                  </a:ext>
                </a:extLst>
              </p14:cNvPr>
              <p14:cNvContentPartPr/>
              <p14:nvPr/>
            </p14:nvContentPartPr>
            <p14:xfrm>
              <a:off x="4487786" y="6405719"/>
              <a:ext cx="111960" cy="132840"/>
            </p14:xfrm>
          </p:contentPart>
        </mc:Choice>
        <mc:Fallback xmlns="">
          <p:pic>
            <p:nvPicPr>
              <p:cNvPr id="977" name="Freihand 976">
                <a:extLst>
                  <a:ext uri="{FF2B5EF4-FFF2-40B4-BE49-F238E27FC236}">
                    <a16:creationId xmlns:a16="http://schemas.microsoft.com/office/drawing/2014/main" id="{AD06B3DF-8C98-474D-BAEF-1C00D9322466}"/>
                  </a:ext>
                </a:extLst>
              </p:cNvPr>
              <p:cNvPicPr/>
              <p:nvPr/>
            </p:nvPicPr>
            <p:blipFill>
              <a:blip r:embed="rId1228"/>
              <a:stretch>
                <a:fillRect/>
              </a:stretch>
            </p:blipFill>
            <p:spPr>
              <a:xfrm>
                <a:off x="4483466" y="6401399"/>
                <a:ext cx="1206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9">
            <p14:nvContentPartPr>
              <p14:cNvPr id="978" name="Freihand 977">
                <a:extLst>
                  <a:ext uri="{FF2B5EF4-FFF2-40B4-BE49-F238E27FC236}">
                    <a16:creationId xmlns:a16="http://schemas.microsoft.com/office/drawing/2014/main" id="{FC7DD860-07DF-4F3A-BAC6-110C3CE069C7}"/>
                  </a:ext>
                </a:extLst>
              </p14:cNvPr>
              <p14:cNvContentPartPr/>
              <p14:nvPr/>
            </p14:nvContentPartPr>
            <p14:xfrm>
              <a:off x="4553666" y="6466559"/>
              <a:ext cx="45360" cy="72360"/>
            </p14:xfrm>
          </p:contentPart>
        </mc:Choice>
        <mc:Fallback xmlns="">
          <p:pic>
            <p:nvPicPr>
              <p:cNvPr id="978" name="Freihand 977">
                <a:extLst>
                  <a:ext uri="{FF2B5EF4-FFF2-40B4-BE49-F238E27FC236}">
                    <a16:creationId xmlns:a16="http://schemas.microsoft.com/office/drawing/2014/main" id="{FC7DD860-07DF-4F3A-BAC6-110C3CE069C7}"/>
                  </a:ext>
                </a:extLst>
              </p:cNvPr>
              <p:cNvPicPr/>
              <p:nvPr/>
            </p:nvPicPr>
            <p:blipFill>
              <a:blip r:embed="rId1230"/>
              <a:stretch>
                <a:fillRect/>
              </a:stretch>
            </p:blipFill>
            <p:spPr>
              <a:xfrm>
                <a:off x="4549346" y="6462239"/>
                <a:ext cx="54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1">
            <p14:nvContentPartPr>
              <p14:cNvPr id="979" name="Freihand 978">
                <a:extLst>
                  <a:ext uri="{FF2B5EF4-FFF2-40B4-BE49-F238E27FC236}">
                    <a16:creationId xmlns:a16="http://schemas.microsoft.com/office/drawing/2014/main" id="{C26C4EE9-2291-4DB1-BC43-21BB2046D2D9}"/>
                  </a:ext>
                </a:extLst>
              </p14:cNvPr>
              <p14:cNvContentPartPr/>
              <p14:nvPr/>
            </p14:nvContentPartPr>
            <p14:xfrm>
              <a:off x="4657706" y="6372959"/>
              <a:ext cx="3960" cy="30960"/>
            </p14:xfrm>
          </p:contentPart>
        </mc:Choice>
        <mc:Fallback xmlns="">
          <p:pic>
            <p:nvPicPr>
              <p:cNvPr id="979" name="Freihand 978">
                <a:extLst>
                  <a:ext uri="{FF2B5EF4-FFF2-40B4-BE49-F238E27FC236}">
                    <a16:creationId xmlns:a16="http://schemas.microsoft.com/office/drawing/2014/main" id="{C26C4EE9-2291-4DB1-BC43-21BB2046D2D9}"/>
                  </a:ext>
                </a:extLst>
              </p:cNvPr>
              <p:cNvPicPr/>
              <p:nvPr/>
            </p:nvPicPr>
            <p:blipFill>
              <a:blip r:embed="rId1232"/>
              <a:stretch>
                <a:fillRect/>
              </a:stretch>
            </p:blipFill>
            <p:spPr>
              <a:xfrm>
                <a:off x="4653386" y="6368639"/>
                <a:ext cx="12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3">
            <p14:nvContentPartPr>
              <p14:cNvPr id="980" name="Freihand 979">
                <a:extLst>
                  <a:ext uri="{FF2B5EF4-FFF2-40B4-BE49-F238E27FC236}">
                    <a16:creationId xmlns:a16="http://schemas.microsoft.com/office/drawing/2014/main" id="{48343262-1A4E-4889-B5D0-1A59D7C6315F}"/>
                  </a:ext>
                </a:extLst>
              </p14:cNvPr>
              <p14:cNvContentPartPr/>
              <p14:nvPr/>
            </p14:nvContentPartPr>
            <p14:xfrm>
              <a:off x="4624226" y="6445679"/>
              <a:ext cx="123480" cy="75600"/>
            </p14:xfrm>
          </p:contentPart>
        </mc:Choice>
        <mc:Fallback xmlns="">
          <p:pic>
            <p:nvPicPr>
              <p:cNvPr id="980" name="Freihand 979">
                <a:extLst>
                  <a:ext uri="{FF2B5EF4-FFF2-40B4-BE49-F238E27FC236}">
                    <a16:creationId xmlns:a16="http://schemas.microsoft.com/office/drawing/2014/main" id="{48343262-1A4E-4889-B5D0-1A59D7C6315F}"/>
                  </a:ext>
                </a:extLst>
              </p:cNvPr>
              <p:cNvPicPr/>
              <p:nvPr/>
            </p:nvPicPr>
            <p:blipFill>
              <a:blip r:embed="rId1234"/>
              <a:stretch>
                <a:fillRect/>
              </a:stretch>
            </p:blipFill>
            <p:spPr>
              <a:xfrm>
                <a:off x="4619906" y="6441359"/>
                <a:ext cx="132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5">
            <p14:nvContentPartPr>
              <p14:cNvPr id="981" name="Freihand 980">
                <a:extLst>
                  <a:ext uri="{FF2B5EF4-FFF2-40B4-BE49-F238E27FC236}">
                    <a16:creationId xmlns:a16="http://schemas.microsoft.com/office/drawing/2014/main" id="{36101BE3-84B8-4007-A118-86AFAD6C7B24}"/>
                  </a:ext>
                </a:extLst>
              </p14:cNvPr>
              <p14:cNvContentPartPr/>
              <p14:nvPr/>
            </p14:nvContentPartPr>
            <p14:xfrm>
              <a:off x="4747346" y="6366119"/>
              <a:ext cx="132840" cy="148320"/>
            </p14:xfrm>
          </p:contentPart>
        </mc:Choice>
        <mc:Fallback xmlns="">
          <p:pic>
            <p:nvPicPr>
              <p:cNvPr id="981" name="Freihand 980">
                <a:extLst>
                  <a:ext uri="{FF2B5EF4-FFF2-40B4-BE49-F238E27FC236}">
                    <a16:creationId xmlns:a16="http://schemas.microsoft.com/office/drawing/2014/main" id="{36101BE3-84B8-4007-A118-86AFAD6C7B24}"/>
                  </a:ext>
                </a:extLst>
              </p:cNvPr>
              <p:cNvPicPr/>
              <p:nvPr/>
            </p:nvPicPr>
            <p:blipFill>
              <a:blip r:embed="rId1236"/>
              <a:stretch>
                <a:fillRect/>
              </a:stretch>
            </p:blipFill>
            <p:spPr>
              <a:xfrm>
                <a:off x="4743026" y="6361799"/>
                <a:ext cx="1414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7">
            <p14:nvContentPartPr>
              <p14:cNvPr id="982" name="Freihand 981">
                <a:extLst>
                  <a:ext uri="{FF2B5EF4-FFF2-40B4-BE49-F238E27FC236}">
                    <a16:creationId xmlns:a16="http://schemas.microsoft.com/office/drawing/2014/main" id="{73A73C74-2338-47B8-A6D3-A557635C5AEF}"/>
                  </a:ext>
                </a:extLst>
              </p14:cNvPr>
              <p14:cNvContentPartPr/>
              <p14:nvPr/>
            </p14:nvContentPartPr>
            <p14:xfrm>
              <a:off x="4910066" y="6417239"/>
              <a:ext cx="66240" cy="72360"/>
            </p14:xfrm>
          </p:contentPart>
        </mc:Choice>
        <mc:Fallback xmlns="">
          <p:pic>
            <p:nvPicPr>
              <p:cNvPr id="982" name="Freihand 981">
                <a:extLst>
                  <a:ext uri="{FF2B5EF4-FFF2-40B4-BE49-F238E27FC236}">
                    <a16:creationId xmlns:a16="http://schemas.microsoft.com/office/drawing/2014/main" id="{73A73C74-2338-47B8-A6D3-A557635C5AEF}"/>
                  </a:ext>
                </a:extLst>
              </p:cNvPr>
              <p:cNvPicPr/>
              <p:nvPr/>
            </p:nvPicPr>
            <p:blipFill>
              <a:blip r:embed="rId1238"/>
              <a:stretch>
                <a:fillRect/>
              </a:stretch>
            </p:blipFill>
            <p:spPr>
              <a:xfrm>
                <a:off x="4905746" y="6412919"/>
                <a:ext cx="74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9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A9BBA5AE-A308-4904-AC6F-D14E23319433}"/>
                  </a:ext>
                </a:extLst>
              </p14:cNvPr>
              <p14:cNvContentPartPr/>
              <p14:nvPr/>
            </p14:nvContentPartPr>
            <p14:xfrm>
              <a:off x="4991426" y="6354239"/>
              <a:ext cx="128520" cy="123120"/>
            </p14:xfrm>
          </p:contentPart>
        </mc:Choice>
        <mc:Fallback xmlns=""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A9BBA5AE-A308-4904-AC6F-D14E23319433}"/>
                  </a:ext>
                </a:extLst>
              </p:cNvPr>
              <p:cNvPicPr/>
              <p:nvPr/>
            </p:nvPicPr>
            <p:blipFill>
              <a:blip r:embed="rId1240"/>
              <a:stretch>
                <a:fillRect/>
              </a:stretch>
            </p:blipFill>
            <p:spPr>
              <a:xfrm>
                <a:off x="4987106" y="6349919"/>
                <a:ext cx="1371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1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A07E58FF-6C9F-48B1-8FF7-B8B8AF110735}"/>
                  </a:ext>
                </a:extLst>
              </p14:cNvPr>
              <p14:cNvContentPartPr/>
              <p14:nvPr/>
            </p14:nvContentPartPr>
            <p14:xfrm>
              <a:off x="4668506" y="6640079"/>
              <a:ext cx="111240" cy="115920"/>
            </p14:xfrm>
          </p:contentPart>
        </mc:Choice>
        <mc:Fallback xmlns=""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A07E58FF-6C9F-48B1-8FF7-B8B8AF110735}"/>
                  </a:ext>
                </a:extLst>
              </p:cNvPr>
              <p:cNvPicPr/>
              <p:nvPr/>
            </p:nvPicPr>
            <p:blipFill>
              <a:blip r:embed="rId1242"/>
              <a:stretch>
                <a:fillRect/>
              </a:stretch>
            </p:blipFill>
            <p:spPr>
              <a:xfrm>
                <a:off x="4664186" y="6635759"/>
                <a:ext cx="119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3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38917B29-0D9C-43D5-8439-2227216083F3}"/>
                  </a:ext>
                </a:extLst>
              </p14:cNvPr>
              <p14:cNvContentPartPr/>
              <p14:nvPr/>
            </p14:nvContentPartPr>
            <p14:xfrm>
              <a:off x="4673906" y="6628559"/>
              <a:ext cx="106560" cy="92160"/>
            </p14:xfrm>
          </p:contentPart>
        </mc:Choice>
        <mc:Fallback xmlns=""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38917B29-0D9C-43D5-8439-2227216083F3}"/>
                  </a:ext>
                </a:extLst>
              </p:cNvPr>
              <p:cNvPicPr/>
              <p:nvPr/>
            </p:nvPicPr>
            <p:blipFill>
              <a:blip r:embed="rId1244"/>
              <a:stretch>
                <a:fillRect/>
              </a:stretch>
            </p:blipFill>
            <p:spPr>
              <a:xfrm>
                <a:off x="4669586" y="6624239"/>
                <a:ext cx="115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5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687E7537-72D8-4887-AB4D-F963B7B63970}"/>
                  </a:ext>
                </a:extLst>
              </p14:cNvPr>
              <p14:cNvContentPartPr/>
              <p14:nvPr/>
            </p14:nvContentPartPr>
            <p14:xfrm>
              <a:off x="4827986" y="6663479"/>
              <a:ext cx="93960" cy="124560"/>
            </p14:xfrm>
          </p:contentPart>
        </mc:Choice>
        <mc:Fallback xmlns=""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687E7537-72D8-4887-AB4D-F963B7B63970}"/>
                  </a:ext>
                </a:extLst>
              </p:cNvPr>
              <p:cNvPicPr/>
              <p:nvPr/>
            </p:nvPicPr>
            <p:blipFill>
              <a:blip r:embed="rId1246"/>
              <a:stretch>
                <a:fillRect/>
              </a:stretch>
            </p:blipFill>
            <p:spPr>
              <a:xfrm>
                <a:off x="4823666" y="6659159"/>
                <a:ext cx="1026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7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B9200EF6-CDCD-44E3-B778-4F4460C0A7FE}"/>
                  </a:ext>
                </a:extLst>
              </p14:cNvPr>
              <p14:cNvContentPartPr/>
              <p14:nvPr/>
            </p14:nvContentPartPr>
            <p14:xfrm>
              <a:off x="4830866" y="6492479"/>
              <a:ext cx="99720" cy="104040"/>
            </p14:xfrm>
          </p:contentPart>
        </mc:Choice>
        <mc:Fallback xmlns=""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B9200EF6-CDCD-44E3-B778-4F4460C0A7FE}"/>
                  </a:ext>
                </a:extLst>
              </p:cNvPr>
              <p:cNvPicPr/>
              <p:nvPr/>
            </p:nvPicPr>
            <p:blipFill>
              <a:blip r:embed="rId1248"/>
              <a:stretch>
                <a:fillRect/>
              </a:stretch>
            </p:blipFill>
            <p:spPr>
              <a:xfrm>
                <a:off x="4826546" y="6488159"/>
                <a:ext cx="108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9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90AA5D3D-6F7A-4887-BF7B-3C0400447854}"/>
                  </a:ext>
                </a:extLst>
              </p14:cNvPr>
              <p14:cNvContentPartPr/>
              <p14:nvPr/>
            </p14:nvContentPartPr>
            <p14:xfrm>
              <a:off x="4356317" y="6356827"/>
              <a:ext cx="3498480" cy="590760"/>
            </p14:xfrm>
          </p:contentPart>
        </mc:Choice>
        <mc:Fallback xmlns=""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90AA5D3D-6F7A-4887-BF7B-3C0400447854}"/>
                  </a:ext>
                </a:extLst>
              </p:cNvPr>
              <p:cNvPicPr/>
              <p:nvPr/>
            </p:nvPicPr>
            <p:blipFill>
              <a:blip r:embed="rId1250"/>
              <a:stretch>
                <a:fillRect/>
              </a:stretch>
            </p:blipFill>
            <p:spPr>
              <a:xfrm>
                <a:off x="4351997" y="6352507"/>
                <a:ext cx="3507120" cy="59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9" name="Gruppieren 1048">
            <a:extLst>
              <a:ext uri="{FF2B5EF4-FFF2-40B4-BE49-F238E27FC236}">
                <a16:creationId xmlns:a16="http://schemas.microsoft.com/office/drawing/2014/main" id="{0E9D232B-0A50-4C51-A276-72BA2D01EEBF}"/>
              </a:ext>
            </a:extLst>
          </p:cNvPr>
          <p:cNvGrpSpPr/>
          <p:nvPr/>
        </p:nvGrpSpPr>
        <p:grpSpPr>
          <a:xfrm>
            <a:off x="5268266" y="730965"/>
            <a:ext cx="4090971" cy="6066074"/>
            <a:chOff x="5268266" y="730965"/>
            <a:chExt cx="4090971" cy="60660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DFEFBB8E-5032-4D7C-8731-7C765D009B0B}"/>
                    </a:ext>
                  </a:extLst>
                </p14:cNvPr>
                <p14:cNvContentPartPr/>
                <p14:nvPr/>
              </p14:nvContentPartPr>
              <p14:xfrm>
                <a:off x="5270786" y="6433439"/>
                <a:ext cx="144360" cy="684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DFEFBB8E-5032-4D7C-8731-7C765D009B0B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5266466" y="6429119"/>
                  <a:ext cx="153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27603714-370D-49AF-9BEF-C1D4BC1D75FA}"/>
                    </a:ext>
                  </a:extLst>
                </p14:cNvPr>
                <p14:cNvContentPartPr/>
                <p14:nvPr/>
              </p14:nvContentPartPr>
              <p14:xfrm>
                <a:off x="5268266" y="6473759"/>
                <a:ext cx="162360" cy="1584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27603714-370D-49AF-9BEF-C1D4BC1D75FA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5263946" y="6469439"/>
                  <a:ext cx="17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314DD0D1-4167-40A3-B8B6-B90B4A7EB9FA}"/>
                    </a:ext>
                  </a:extLst>
                </p14:cNvPr>
                <p14:cNvContentPartPr/>
                <p14:nvPr/>
              </p14:nvContentPartPr>
              <p14:xfrm>
                <a:off x="5549786" y="6350639"/>
                <a:ext cx="22680" cy="12060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314DD0D1-4167-40A3-B8B6-B90B4A7EB9FA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5545466" y="6346319"/>
                  <a:ext cx="3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B432F856-63F0-4C42-9413-12B56747E0CF}"/>
                    </a:ext>
                  </a:extLst>
                </p14:cNvPr>
                <p14:cNvContentPartPr/>
                <p14:nvPr/>
              </p14:nvContentPartPr>
              <p14:xfrm>
                <a:off x="5592266" y="6347759"/>
                <a:ext cx="10440" cy="13212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B432F856-63F0-4C42-9413-12B56747E0CF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5587946" y="6343439"/>
                  <a:ext cx="19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E183ED6B-6AE6-4788-9FD7-D56184F04ECB}"/>
                    </a:ext>
                  </a:extLst>
                </p14:cNvPr>
                <p14:cNvContentPartPr/>
                <p14:nvPr/>
              </p14:nvContentPartPr>
              <p14:xfrm>
                <a:off x="5551226" y="6386279"/>
                <a:ext cx="180360" cy="16776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E183ED6B-6AE6-4788-9FD7-D56184F04ECB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5546906" y="6381959"/>
                  <a:ext cx="189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CEDEA57A-D592-4435-9998-A62EE4555278}"/>
                    </a:ext>
                  </a:extLst>
                </p14:cNvPr>
                <p14:cNvContentPartPr/>
                <p14:nvPr/>
              </p14:nvContentPartPr>
              <p14:xfrm>
                <a:off x="5774066" y="6343799"/>
                <a:ext cx="63000" cy="1814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CEDEA57A-D592-4435-9998-A62EE4555278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5769746" y="6339479"/>
                  <a:ext cx="71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92D18B5C-CF7B-42B0-88F5-E51BD78FB2A2}"/>
                    </a:ext>
                  </a:extLst>
                </p14:cNvPr>
                <p14:cNvContentPartPr/>
                <p14:nvPr/>
              </p14:nvContentPartPr>
              <p14:xfrm>
                <a:off x="5842106" y="6348479"/>
                <a:ext cx="72360" cy="7524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92D18B5C-CF7B-42B0-88F5-E51BD78FB2A2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5837786" y="6344159"/>
                  <a:ext cx="81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EA8E2F1E-B63A-4AE4-9F05-D6F9A3469FC2}"/>
                    </a:ext>
                  </a:extLst>
                </p14:cNvPr>
                <p14:cNvContentPartPr/>
                <p14:nvPr/>
              </p14:nvContentPartPr>
              <p14:xfrm>
                <a:off x="5958026" y="6250559"/>
                <a:ext cx="429120" cy="17064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EA8E2F1E-B63A-4AE4-9F05-D6F9A3469FC2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5953706" y="6246239"/>
                  <a:ext cx="43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35DB7136-A1F7-48EC-A818-88A59BC8E3F4}"/>
                    </a:ext>
                  </a:extLst>
                </p14:cNvPr>
                <p14:cNvContentPartPr/>
                <p14:nvPr/>
              </p14:nvContentPartPr>
              <p14:xfrm>
                <a:off x="6438266" y="6281519"/>
                <a:ext cx="81720" cy="9648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35DB7136-A1F7-48EC-A818-88A59BC8E3F4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6433946" y="6277199"/>
                  <a:ext cx="90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7C20FB66-7E5F-4B7E-A0FB-84C9BA5CC4A4}"/>
                    </a:ext>
                  </a:extLst>
                </p14:cNvPr>
                <p14:cNvContentPartPr/>
                <p14:nvPr/>
              </p14:nvContentPartPr>
              <p14:xfrm>
                <a:off x="6548786" y="6273239"/>
                <a:ext cx="99720" cy="10872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7C20FB66-7E5F-4B7E-A0FB-84C9BA5CC4A4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6544466" y="6268919"/>
                  <a:ext cx="108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49991FA9-2FBD-45D0-A841-C9D543D81C48}"/>
                    </a:ext>
                  </a:extLst>
                </p14:cNvPr>
                <p14:cNvContentPartPr/>
                <p14:nvPr/>
              </p14:nvContentPartPr>
              <p14:xfrm>
                <a:off x="6003746" y="6581399"/>
                <a:ext cx="132840" cy="18576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49991FA9-2FBD-45D0-A841-C9D543D81C48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5999426" y="6577079"/>
                  <a:ext cx="141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7B9768F4-97D5-493C-AB33-61F0BEA4971A}"/>
                    </a:ext>
                  </a:extLst>
                </p14:cNvPr>
                <p14:cNvContentPartPr/>
                <p14:nvPr/>
              </p14:nvContentPartPr>
              <p14:xfrm>
                <a:off x="6014546" y="6608399"/>
                <a:ext cx="93960" cy="9756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7B9768F4-97D5-493C-AB33-61F0BEA4971A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6010226" y="6604079"/>
                  <a:ext cx="102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43DD0160-F99C-4A28-A81C-FCDDAD1E9106}"/>
                    </a:ext>
                  </a:extLst>
                </p14:cNvPr>
                <p14:cNvContentPartPr/>
                <p14:nvPr/>
              </p14:nvContentPartPr>
              <p14:xfrm>
                <a:off x="6173666" y="6682199"/>
                <a:ext cx="66240" cy="10224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43DD0160-F99C-4A28-A81C-FCDDAD1E9106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6169346" y="6677879"/>
                  <a:ext cx="74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1F7B8E3D-148C-4E8B-8251-D68DDAFA38D2}"/>
                    </a:ext>
                  </a:extLst>
                </p14:cNvPr>
                <p14:cNvContentPartPr/>
                <p14:nvPr/>
              </p14:nvContentPartPr>
              <p14:xfrm>
                <a:off x="6203186" y="6655559"/>
                <a:ext cx="103320" cy="14148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1F7B8E3D-148C-4E8B-8251-D68DDAFA38D2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6198866" y="6651239"/>
                  <a:ext cx="11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555DB827-1C04-4088-8AB6-2A0F5CA65D4C}"/>
                    </a:ext>
                  </a:extLst>
                </p14:cNvPr>
                <p14:cNvContentPartPr/>
                <p14:nvPr/>
              </p14:nvContentPartPr>
              <p14:xfrm>
                <a:off x="6833546" y="6262079"/>
                <a:ext cx="81360" cy="7668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555DB827-1C04-4088-8AB6-2A0F5CA65D4C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6829226" y="6257759"/>
                  <a:ext cx="90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1C3DE22-D04C-422E-8F38-64D779D3D9CE}"/>
                    </a:ext>
                  </a:extLst>
                </p14:cNvPr>
                <p14:cNvContentPartPr/>
                <p14:nvPr/>
              </p14:nvContentPartPr>
              <p14:xfrm>
                <a:off x="6843986" y="6255239"/>
                <a:ext cx="94320" cy="7488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1C3DE22-D04C-422E-8F38-64D779D3D9CE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6839666" y="6250919"/>
                  <a:ext cx="102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308708FF-0503-4FE3-BEAE-F339301BE154}"/>
                    </a:ext>
                  </a:extLst>
                </p14:cNvPr>
                <p14:cNvContentPartPr/>
                <p14:nvPr/>
              </p14:nvContentPartPr>
              <p14:xfrm>
                <a:off x="7003106" y="6150119"/>
                <a:ext cx="64080" cy="15516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308708FF-0503-4FE3-BEAE-F339301BE154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6998786" y="6145799"/>
                  <a:ext cx="72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25EE4145-C522-4E1C-8CA8-AD68C264172F}"/>
                    </a:ext>
                  </a:extLst>
                </p14:cNvPr>
                <p14:cNvContentPartPr/>
                <p14:nvPr/>
              </p14:nvContentPartPr>
              <p14:xfrm>
                <a:off x="7023986" y="6230399"/>
                <a:ext cx="63000" cy="3060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25EE4145-C522-4E1C-8CA8-AD68C264172F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7019666" y="6226079"/>
                  <a:ext cx="71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169072AA-AD7A-42DE-B870-BAEE2BB3F56D}"/>
                    </a:ext>
                  </a:extLst>
                </p14:cNvPr>
                <p14:cNvContentPartPr/>
                <p14:nvPr/>
              </p14:nvContentPartPr>
              <p14:xfrm>
                <a:off x="7098506" y="6215279"/>
                <a:ext cx="46800" cy="16848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169072AA-AD7A-42DE-B870-BAEE2BB3F56D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7094186" y="6210959"/>
                  <a:ext cx="5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65EE2C5D-D722-45D8-B279-457C4B0B25F0}"/>
                    </a:ext>
                  </a:extLst>
                </p14:cNvPr>
                <p14:cNvContentPartPr/>
                <p14:nvPr/>
              </p14:nvContentPartPr>
              <p14:xfrm>
                <a:off x="7164746" y="6204839"/>
                <a:ext cx="59400" cy="15876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65EE2C5D-D722-45D8-B279-457C4B0B25F0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7160426" y="6200519"/>
                  <a:ext cx="68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6AB35F37-3CA9-4709-8E92-7FC06754248A}"/>
                    </a:ext>
                  </a:extLst>
                </p14:cNvPr>
                <p14:cNvContentPartPr/>
                <p14:nvPr/>
              </p14:nvContentPartPr>
              <p14:xfrm>
                <a:off x="7224866" y="6190079"/>
                <a:ext cx="54000" cy="6984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6AB35F37-3CA9-4709-8E92-7FC06754248A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7220546" y="6185759"/>
                  <a:ext cx="62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D1441541-C819-4A6C-BE83-C926F7293600}"/>
                    </a:ext>
                  </a:extLst>
                </p14:cNvPr>
                <p14:cNvContentPartPr/>
                <p14:nvPr/>
              </p14:nvContentPartPr>
              <p14:xfrm>
                <a:off x="7318106" y="6087479"/>
                <a:ext cx="265680" cy="17712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D1441541-C819-4A6C-BE83-C926F7293600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313786" y="6083159"/>
                  <a:ext cx="27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C1DD923F-9C5A-4768-9B88-FA6FB2E6D3F6}"/>
                    </a:ext>
                  </a:extLst>
                </p14:cNvPr>
                <p14:cNvContentPartPr/>
                <p14:nvPr/>
              </p14:nvContentPartPr>
              <p14:xfrm>
                <a:off x="7587386" y="6162359"/>
                <a:ext cx="57600" cy="8892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C1DD923F-9C5A-4768-9B88-FA6FB2E6D3F6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7583066" y="6158039"/>
                  <a:ext cx="66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95D9B8BF-13C6-438B-A16B-62533BE92EAA}"/>
                    </a:ext>
                  </a:extLst>
                </p14:cNvPr>
                <p14:cNvContentPartPr/>
                <p14:nvPr/>
              </p14:nvContentPartPr>
              <p14:xfrm>
                <a:off x="7630586" y="6174239"/>
                <a:ext cx="111240" cy="4644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95D9B8BF-13C6-438B-A16B-62533BE92EAA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7626266" y="6169919"/>
                  <a:ext cx="119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A43C044C-7351-49C5-92F4-C8FB282322C1}"/>
                    </a:ext>
                  </a:extLst>
                </p14:cNvPr>
                <p14:cNvContentPartPr/>
                <p14:nvPr/>
              </p14:nvContentPartPr>
              <p14:xfrm>
                <a:off x="7747226" y="6154439"/>
                <a:ext cx="59040" cy="6696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A43C044C-7351-49C5-92F4-C8FB282322C1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7742906" y="6150119"/>
                  <a:ext cx="67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830AC8F5-1E75-473F-8447-26621E7DAE6D}"/>
                    </a:ext>
                  </a:extLst>
                </p14:cNvPr>
                <p14:cNvContentPartPr/>
                <p14:nvPr/>
              </p14:nvContentPartPr>
              <p14:xfrm>
                <a:off x="7799786" y="6105119"/>
                <a:ext cx="64440" cy="10872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830AC8F5-1E75-473F-8447-26621E7DAE6D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7795466" y="6100799"/>
                  <a:ext cx="73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04C5D271-85A7-47D3-A4F1-20AD620852EF}"/>
                    </a:ext>
                  </a:extLst>
                </p14:cNvPr>
                <p14:cNvContentPartPr/>
                <p14:nvPr/>
              </p14:nvContentPartPr>
              <p14:xfrm>
                <a:off x="7843706" y="6148319"/>
                <a:ext cx="58680" cy="6048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04C5D271-85A7-47D3-A4F1-20AD620852EF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7839386" y="6143999"/>
                  <a:ext cx="67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F1E8C57C-4F81-4E71-A1C7-CC1D6D47C963}"/>
                    </a:ext>
                  </a:extLst>
                </p14:cNvPr>
                <p14:cNvContentPartPr/>
                <p14:nvPr/>
              </p14:nvContentPartPr>
              <p14:xfrm>
                <a:off x="7879706" y="6053639"/>
                <a:ext cx="154440" cy="15408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F1E8C57C-4F81-4E71-A1C7-CC1D6D47C963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7875386" y="6049319"/>
                  <a:ext cx="163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54DC906C-BAA3-4F0F-B061-73F4149E7343}"/>
                    </a:ext>
                  </a:extLst>
                </p14:cNvPr>
                <p14:cNvContentPartPr/>
                <p14:nvPr/>
              </p14:nvContentPartPr>
              <p14:xfrm>
                <a:off x="8061146" y="6034919"/>
                <a:ext cx="75240" cy="17028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54DC906C-BAA3-4F0F-B061-73F4149E7343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8056826" y="6030599"/>
                  <a:ext cx="83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69D4A9D9-CC2F-4ADB-AF1E-25028B36E7B4}"/>
                    </a:ext>
                  </a:extLst>
                </p14:cNvPr>
                <p14:cNvContentPartPr/>
                <p14:nvPr/>
              </p14:nvContentPartPr>
              <p14:xfrm>
                <a:off x="8019026" y="6085679"/>
                <a:ext cx="170280" cy="176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69D4A9D9-CC2F-4ADB-AF1E-25028B36E7B4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8014706" y="6081359"/>
                  <a:ext cx="17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6079B339-1C1E-40F6-98AD-ED86C4AC61AC}"/>
                    </a:ext>
                  </a:extLst>
                </p14:cNvPr>
                <p14:cNvContentPartPr/>
                <p14:nvPr/>
              </p14:nvContentPartPr>
              <p14:xfrm>
                <a:off x="8040626" y="5939879"/>
                <a:ext cx="7200" cy="6336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6079B339-1C1E-40F6-98AD-ED86C4AC61AC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8036306" y="5935559"/>
                  <a:ext cx="1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CB633D31-0608-4AB5-BD9C-47CDB4D9D83C}"/>
                    </a:ext>
                  </a:extLst>
                </p14:cNvPr>
                <p14:cNvContentPartPr/>
                <p14:nvPr/>
              </p14:nvContentPartPr>
              <p14:xfrm>
                <a:off x="7338197" y="6358987"/>
                <a:ext cx="5040" cy="2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CB633D31-0608-4AB5-BD9C-47CDB4D9D83C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333877" y="6354667"/>
                  <a:ext cx="13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7E7689A5-87FB-4FB2-B249-BC4F3BE84DA3}"/>
                    </a:ext>
                  </a:extLst>
                </p14:cNvPr>
                <p14:cNvContentPartPr/>
                <p14:nvPr/>
              </p14:nvContentPartPr>
              <p14:xfrm>
                <a:off x="7252157" y="6268267"/>
                <a:ext cx="160920" cy="11628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7E7689A5-87FB-4FB2-B249-BC4F3BE84DA3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247837" y="6263947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F09538A6-10D8-4D97-9D95-7BB580830C6D}"/>
                    </a:ext>
                  </a:extLst>
                </p14:cNvPr>
                <p14:cNvContentPartPr/>
                <p14:nvPr/>
              </p14:nvContentPartPr>
              <p14:xfrm>
                <a:off x="7409477" y="6331627"/>
                <a:ext cx="180000" cy="5940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F09538A6-10D8-4D97-9D95-7BB580830C6D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7405157" y="6327307"/>
                  <a:ext cx="188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8EB39535-F423-4E70-B664-2CB4698E16BD}"/>
                    </a:ext>
                  </a:extLst>
                </p14:cNvPr>
                <p14:cNvContentPartPr/>
                <p14:nvPr/>
              </p14:nvContentPartPr>
              <p14:xfrm>
                <a:off x="7612877" y="6283027"/>
                <a:ext cx="96840" cy="8172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8EB39535-F423-4E70-B664-2CB4698E16BD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7608557" y="6278707"/>
                  <a:ext cx="105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95C4A680-8E6D-4BBD-860A-81DA40724244}"/>
                    </a:ext>
                  </a:extLst>
                </p14:cNvPr>
                <p14:cNvContentPartPr/>
                <p14:nvPr/>
              </p14:nvContentPartPr>
              <p14:xfrm>
                <a:off x="7667597" y="6317947"/>
                <a:ext cx="43920" cy="5796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95C4A680-8E6D-4BBD-860A-81DA40724244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7663277" y="6313627"/>
                  <a:ext cx="5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37EFD9E4-498C-4502-BDC2-283F98F233E1}"/>
                    </a:ext>
                  </a:extLst>
                </p14:cNvPr>
                <p14:cNvContentPartPr/>
                <p14:nvPr/>
              </p14:nvContentPartPr>
              <p14:xfrm>
                <a:off x="7726637" y="6296347"/>
                <a:ext cx="61560" cy="6552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37EFD9E4-498C-4502-BDC2-283F98F233E1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7722317" y="6292027"/>
                  <a:ext cx="7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2D6C2149-3A16-4550-AB9E-1DC83E18E659}"/>
                    </a:ext>
                  </a:extLst>
                </p14:cNvPr>
                <p14:cNvContentPartPr/>
                <p14:nvPr/>
              </p14:nvContentPartPr>
              <p14:xfrm>
                <a:off x="7754717" y="6307147"/>
                <a:ext cx="6120" cy="5400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2D6C2149-3A16-4550-AB9E-1DC83E18E659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7750397" y="6302827"/>
                  <a:ext cx="14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1FF5D1A9-7284-4BFE-A120-C8AD1806546E}"/>
                    </a:ext>
                  </a:extLst>
                </p14:cNvPr>
                <p14:cNvContentPartPr/>
                <p14:nvPr/>
              </p14:nvContentPartPr>
              <p14:xfrm>
                <a:off x="7817717" y="6248827"/>
                <a:ext cx="81720" cy="9108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1FF5D1A9-7284-4BFE-A120-C8AD1806546E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7813397" y="6244507"/>
                  <a:ext cx="90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F5163A18-905B-4E6B-BD9A-F7967729569C}"/>
                    </a:ext>
                  </a:extLst>
                </p14:cNvPr>
                <p14:cNvContentPartPr/>
                <p14:nvPr/>
              </p14:nvContentPartPr>
              <p14:xfrm>
                <a:off x="7924997" y="6222547"/>
                <a:ext cx="227520" cy="11556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F5163A18-905B-4E6B-BD9A-F7967729569C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7920677" y="6218227"/>
                  <a:ext cx="236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18FEF31F-9272-4F4F-B9DD-407A1FFB4F6A}"/>
                    </a:ext>
                  </a:extLst>
                </p14:cNvPr>
                <p14:cNvContentPartPr/>
                <p14:nvPr/>
              </p14:nvContentPartPr>
              <p14:xfrm>
                <a:off x="6857957" y="6598387"/>
                <a:ext cx="38520" cy="4464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18FEF31F-9272-4F4F-B9DD-407A1FFB4F6A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6853637" y="6594067"/>
                  <a:ext cx="47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9894B0F8-D565-4436-A2AB-074EEC3411BC}"/>
                    </a:ext>
                  </a:extLst>
                </p14:cNvPr>
                <p14:cNvContentPartPr/>
                <p14:nvPr/>
              </p14:nvContentPartPr>
              <p14:xfrm>
                <a:off x="7191677" y="6515227"/>
                <a:ext cx="156240" cy="15624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9894B0F8-D565-4436-A2AB-074EEC3411BC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7187357" y="6510907"/>
                  <a:ext cx="16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BD7CFB98-C3F8-4520-87D2-A408345D2D03}"/>
                    </a:ext>
                  </a:extLst>
                </p14:cNvPr>
                <p14:cNvContentPartPr/>
                <p14:nvPr/>
              </p14:nvContentPartPr>
              <p14:xfrm>
                <a:off x="7180877" y="6546547"/>
                <a:ext cx="362160" cy="14616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BD7CFB98-C3F8-4520-87D2-A408345D2D03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7176557" y="6542227"/>
                  <a:ext cx="370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7524117C-7842-421A-AEB5-A7B41B6D8AF3}"/>
                    </a:ext>
                  </a:extLst>
                </p14:cNvPr>
                <p14:cNvContentPartPr/>
                <p14:nvPr/>
              </p14:nvContentPartPr>
              <p14:xfrm>
                <a:off x="6697397" y="817365"/>
                <a:ext cx="2501280" cy="549540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7524117C-7842-421A-AEB5-A7B41B6D8AF3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6693077" y="813045"/>
                  <a:ext cx="2509920" cy="55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188B10E-B1DE-48AE-8FDA-4DDBD1DF510D}"/>
                    </a:ext>
                  </a:extLst>
                </p14:cNvPr>
                <p14:cNvContentPartPr/>
                <p14:nvPr/>
              </p14:nvContentPartPr>
              <p14:xfrm>
                <a:off x="9087797" y="730965"/>
                <a:ext cx="271440" cy="1710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188B10E-B1DE-48AE-8FDA-4DDBD1DF510D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9083477" y="726645"/>
                  <a:ext cx="28008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705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Rechteck 711">
            <a:extLst>
              <a:ext uri="{FF2B5EF4-FFF2-40B4-BE49-F238E27FC236}">
                <a16:creationId xmlns:a16="http://schemas.microsoft.com/office/drawing/2014/main" id="{C8081C45-D2E2-4B23-827E-6BF4CDD254C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ABA638-15D2-49DF-A78D-C2D9F3C3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2400" cy="13807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9A76C35-46C0-49F3-AC57-32B938D92B3F}"/>
                  </a:ext>
                </a:extLst>
              </p14:cNvPr>
              <p14:cNvContentPartPr/>
              <p14:nvPr/>
            </p14:nvContentPartPr>
            <p14:xfrm>
              <a:off x="2900773" y="248640"/>
              <a:ext cx="248400" cy="26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9A76C35-46C0-49F3-AC57-32B938D92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6453" y="244320"/>
                <a:ext cx="257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C8217D9-9E7B-45DF-A5ED-72AD3B9BCA77}"/>
                  </a:ext>
                </a:extLst>
              </p14:cNvPr>
              <p14:cNvContentPartPr/>
              <p14:nvPr/>
            </p14:nvContentPartPr>
            <p14:xfrm>
              <a:off x="5146813" y="316320"/>
              <a:ext cx="212400" cy="26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C8217D9-9E7B-45DF-A5ED-72AD3B9BCA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2493" y="312000"/>
                <a:ext cx="221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37789A8-05DF-4076-9DF8-8615057B7BC1}"/>
                  </a:ext>
                </a:extLst>
              </p14:cNvPr>
              <p14:cNvContentPartPr/>
              <p14:nvPr/>
            </p14:nvContentPartPr>
            <p14:xfrm>
              <a:off x="5338693" y="241080"/>
              <a:ext cx="116280" cy="117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37789A8-05DF-4076-9DF8-8615057B7B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4373" y="236760"/>
                <a:ext cx="124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CD8DC1D-5127-489D-9F7B-A73E08711DB1}"/>
                  </a:ext>
                </a:extLst>
              </p14:cNvPr>
              <p14:cNvContentPartPr/>
              <p14:nvPr/>
            </p14:nvContentPartPr>
            <p14:xfrm>
              <a:off x="5594293" y="278520"/>
              <a:ext cx="111600" cy="576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CD8DC1D-5127-489D-9F7B-A73E08711D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89973" y="274200"/>
                <a:ext cx="1202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C911D15-9B0A-4CF1-94E4-EB47D3B240C5}"/>
                  </a:ext>
                </a:extLst>
              </p14:cNvPr>
              <p14:cNvContentPartPr/>
              <p14:nvPr/>
            </p14:nvContentPartPr>
            <p14:xfrm>
              <a:off x="5681773" y="206160"/>
              <a:ext cx="79920" cy="165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C911D15-9B0A-4CF1-94E4-EB47D3B240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7453" y="201840"/>
                <a:ext cx="88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839EB31-97E1-4C7D-99DC-7E69659DF037}"/>
                  </a:ext>
                </a:extLst>
              </p14:cNvPr>
              <p14:cNvContentPartPr/>
              <p14:nvPr/>
            </p14:nvContentPartPr>
            <p14:xfrm>
              <a:off x="5892733" y="198240"/>
              <a:ext cx="164520" cy="90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839EB31-97E1-4C7D-99DC-7E69659DF0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8413" y="193920"/>
                <a:ext cx="173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5908F96-918C-46C6-8E70-D103CCAC41B8}"/>
                  </a:ext>
                </a:extLst>
              </p14:cNvPr>
              <p14:cNvContentPartPr/>
              <p14:nvPr/>
            </p14:nvContentPartPr>
            <p14:xfrm>
              <a:off x="6048973" y="174480"/>
              <a:ext cx="153720" cy="1245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5908F96-918C-46C6-8E70-D103CCAC41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4653" y="170160"/>
                <a:ext cx="162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D150774-E0D0-46BA-B5C1-AB2C8BA70D44}"/>
                  </a:ext>
                </a:extLst>
              </p14:cNvPr>
              <p14:cNvContentPartPr/>
              <p14:nvPr/>
            </p14:nvContentPartPr>
            <p14:xfrm>
              <a:off x="6222853" y="156480"/>
              <a:ext cx="114480" cy="133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D150774-E0D0-46BA-B5C1-AB2C8BA70D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8533" y="152160"/>
                <a:ext cx="123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C358146-56D8-4D22-9E16-C5F4F700FC6C}"/>
                  </a:ext>
                </a:extLst>
              </p14:cNvPr>
              <p14:cNvContentPartPr/>
              <p14:nvPr/>
            </p14:nvContentPartPr>
            <p14:xfrm>
              <a:off x="6385933" y="233160"/>
              <a:ext cx="52560" cy="62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C358146-56D8-4D22-9E16-C5F4F700FC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81613" y="228840"/>
                <a:ext cx="6120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A8DD69E-AECA-4523-ABC5-2C5D05D29328}"/>
              </a:ext>
            </a:extLst>
          </p:cNvPr>
          <p:cNvGrpSpPr/>
          <p:nvPr/>
        </p:nvGrpSpPr>
        <p:grpSpPr>
          <a:xfrm>
            <a:off x="6586093" y="49560"/>
            <a:ext cx="2943000" cy="308160"/>
            <a:chOff x="6586093" y="49560"/>
            <a:chExt cx="29430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9A4937-F1A4-4AE8-B010-20A0B04664C6}"/>
                    </a:ext>
                  </a:extLst>
                </p14:cNvPr>
                <p14:cNvContentPartPr/>
                <p14:nvPr/>
              </p14:nvContentPartPr>
              <p14:xfrm>
                <a:off x="6586093" y="147480"/>
                <a:ext cx="110880" cy="85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9A4937-F1A4-4AE8-B010-20A0B04664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81773" y="143160"/>
                  <a:ext cx="119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38F16C2-E248-4D9A-A294-DD21C4673DCA}"/>
                    </a:ext>
                  </a:extLst>
                </p14:cNvPr>
                <p14:cNvContentPartPr/>
                <p14:nvPr/>
              </p14:nvContentPartPr>
              <p14:xfrm>
                <a:off x="6675733" y="211200"/>
                <a:ext cx="129240" cy="46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38F16C2-E248-4D9A-A294-DD21C4673D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1413" y="206880"/>
                  <a:ext cx="13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6148EC-1283-407D-9A5F-151AA6BB81A3}"/>
                    </a:ext>
                  </a:extLst>
                </p14:cNvPr>
                <p14:cNvContentPartPr/>
                <p14:nvPr/>
              </p14:nvContentPartPr>
              <p14:xfrm>
                <a:off x="6838453" y="137760"/>
                <a:ext cx="157680" cy="128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6148EC-1283-407D-9A5F-151AA6BB81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34133" y="133440"/>
                  <a:ext cx="166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682159-36ED-4CE0-A41B-CEFFA67B96FC}"/>
                    </a:ext>
                  </a:extLst>
                </p14:cNvPr>
                <p14:cNvContentPartPr/>
                <p14:nvPr/>
              </p14:nvContentPartPr>
              <p14:xfrm>
                <a:off x="6972373" y="119760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682159-36ED-4CE0-A41B-CEFFA67B96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68053" y="115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80987A0-D9BB-4D29-9E2D-96251D39A166}"/>
                    </a:ext>
                  </a:extLst>
                </p14:cNvPr>
                <p14:cNvContentPartPr/>
                <p14:nvPr/>
              </p14:nvContentPartPr>
              <p14:xfrm>
                <a:off x="7025653" y="121560"/>
                <a:ext cx="282960" cy="236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80987A0-D9BB-4D29-9E2D-96251D39A1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21333" y="117240"/>
                  <a:ext cx="291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A74B48-50DE-4F1F-AAE0-6FE2FF1D4B26}"/>
                    </a:ext>
                  </a:extLst>
                </p14:cNvPr>
                <p14:cNvContentPartPr/>
                <p14:nvPr/>
              </p14:nvContentPartPr>
              <p14:xfrm>
                <a:off x="7424173" y="211920"/>
                <a:ext cx="6480" cy="48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A74B48-50DE-4F1F-AAE0-6FE2FF1D4B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19853" y="207600"/>
                  <a:ext cx="15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23643E2-9B95-40F8-AFBF-6824799D3F5F}"/>
                    </a:ext>
                  </a:extLst>
                </p14:cNvPr>
                <p14:cNvContentPartPr/>
                <p14:nvPr/>
              </p14:nvContentPartPr>
              <p14:xfrm>
                <a:off x="7428133" y="181680"/>
                <a:ext cx="45720" cy="11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23643E2-9B95-40F8-AFBF-6824799D3F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23813" y="177360"/>
                  <a:ext cx="54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79A0710-9C93-453F-80F6-8F78C75EC1C4}"/>
                    </a:ext>
                  </a:extLst>
                </p14:cNvPr>
                <p14:cNvContentPartPr/>
                <p14:nvPr/>
              </p14:nvContentPartPr>
              <p14:xfrm>
                <a:off x="7485013" y="207600"/>
                <a:ext cx="79920" cy="72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79A0710-9C93-453F-80F6-8F78C75EC1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0693" y="203280"/>
                  <a:ext cx="88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5D7DAFD-DE2F-4FB5-A011-9C29D8453BF5}"/>
                    </a:ext>
                  </a:extLst>
                </p14:cNvPr>
                <p14:cNvContentPartPr/>
                <p14:nvPr/>
              </p14:nvContentPartPr>
              <p14:xfrm>
                <a:off x="7577533" y="161880"/>
                <a:ext cx="64800" cy="10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5D7DAFD-DE2F-4FB5-A011-9C29D8453B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73213" y="157560"/>
                  <a:ext cx="73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A22CCC-C30F-4BAD-9D76-82E874F6B971}"/>
                    </a:ext>
                  </a:extLst>
                </p14:cNvPr>
                <p14:cNvContentPartPr/>
                <p14:nvPr/>
              </p14:nvContentPartPr>
              <p14:xfrm>
                <a:off x="7754653" y="208320"/>
                <a:ext cx="90720" cy="51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A22CCC-C30F-4BAD-9D76-82E874F6B9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50333" y="204000"/>
                  <a:ext cx="99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A14D92-EFA0-4096-A8AE-03C707E4C7B2}"/>
                    </a:ext>
                  </a:extLst>
                </p14:cNvPr>
                <p14:cNvContentPartPr/>
                <p14:nvPr/>
              </p14:nvContentPartPr>
              <p14:xfrm>
                <a:off x="7892173" y="140280"/>
                <a:ext cx="2520" cy="24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A14D92-EFA0-4096-A8AE-03C707E4C7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87853" y="135960"/>
                  <a:ext cx="1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E11589B-7AD0-446D-9141-29E9AC10D128}"/>
                    </a:ext>
                  </a:extLst>
                </p14:cNvPr>
                <p14:cNvContentPartPr/>
                <p14:nvPr/>
              </p14:nvContentPartPr>
              <p14:xfrm>
                <a:off x="7793893" y="166920"/>
                <a:ext cx="24120" cy="112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E11589B-7AD0-446D-9141-29E9AC10D1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89573" y="162600"/>
                  <a:ext cx="3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896C45-BE44-420D-978A-E35563344206}"/>
                    </a:ext>
                  </a:extLst>
                </p14:cNvPr>
                <p14:cNvContentPartPr/>
                <p14:nvPr/>
              </p14:nvContentPartPr>
              <p14:xfrm>
                <a:off x="7837453" y="224160"/>
                <a:ext cx="90720" cy="52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896C45-BE44-420D-978A-E355633442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33133" y="219840"/>
                  <a:ext cx="99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5E92CF5-0787-4E31-BC6C-77CBBE9B63AB}"/>
                    </a:ext>
                  </a:extLst>
                </p14:cNvPr>
                <p14:cNvContentPartPr/>
                <p14:nvPr/>
              </p14:nvContentPartPr>
              <p14:xfrm>
                <a:off x="7941133" y="152160"/>
                <a:ext cx="58320" cy="105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5E92CF5-0787-4E31-BC6C-77CBBE9B63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36813" y="147840"/>
                  <a:ext cx="66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748C26-CFE5-4840-8A69-16C673FDED7D}"/>
                    </a:ext>
                  </a:extLst>
                </p14:cNvPr>
                <p14:cNvContentPartPr/>
                <p14:nvPr/>
              </p14:nvContentPartPr>
              <p14:xfrm>
                <a:off x="8009533" y="202560"/>
                <a:ext cx="146160" cy="47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748C26-CFE5-4840-8A69-16C673FDED7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05213" y="198240"/>
                  <a:ext cx="154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4896369-3E93-4BBE-BB89-8B5FCB7E006F}"/>
                    </a:ext>
                  </a:extLst>
                </p14:cNvPr>
                <p14:cNvContentPartPr/>
                <p14:nvPr/>
              </p14:nvContentPartPr>
              <p14:xfrm>
                <a:off x="8133013" y="146760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4896369-3E93-4BBE-BB89-8B5FCB7E00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28693" y="142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87EC131-DC7B-43CA-8066-C92C2FDCE3D2}"/>
                    </a:ext>
                  </a:extLst>
                </p14:cNvPr>
                <p14:cNvContentPartPr/>
                <p14:nvPr/>
              </p14:nvContentPartPr>
              <p14:xfrm>
                <a:off x="8278453" y="176280"/>
                <a:ext cx="179640" cy="64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87EC131-DC7B-43CA-8066-C92C2FDCE3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74133" y="171960"/>
                  <a:ext cx="188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1E40EC0-553B-4B87-8C85-E0A914D204BA}"/>
                    </a:ext>
                  </a:extLst>
                </p14:cNvPr>
                <p14:cNvContentPartPr/>
                <p14:nvPr/>
              </p14:nvContentPartPr>
              <p14:xfrm>
                <a:off x="8581573" y="124440"/>
                <a:ext cx="79200" cy="110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1E40EC0-553B-4B87-8C85-E0A914D204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77253" y="120120"/>
                  <a:ext cx="87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DC18C3-580B-4595-BF3A-466EA2D51D19}"/>
                    </a:ext>
                  </a:extLst>
                </p14:cNvPr>
                <p14:cNvContentPartPr/>
                <p14:nvPr/>
              </p14:nvContentPartPr>
              <p14:xfrm>
                <a:off x="8670133" y="159360"/>
                <a:ext cx="78120" cy="58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DC18C3-580B-4595-BF3A-466EA2D51D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5813" y="155040"/>
                  <a:ext cx="86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4115CD6-4734-4ADB-9EE6-14D48251B6F3}"/>
                    </a:ext>
                  </a:extLst>
                </p14:cNvPr>
                <p14:cNvContentPartPr/>
                <p14:nvPr/>
              </p14:nvContentPartPr>
              <p14:xfrm>
                <a:off x="8742853" y="81600"/>
                <a:ext cx="149040" cy="124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4115CD6-4734-4ADB-9EE6-14D48251B6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8533" y="77280"/>
                  <a:ext cx="15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D288466-E568-4168-8147-81196A08F306}"/>
                    </a:ext>
                  </a:extLst>
                </p14:cNvPr>
                <p14:cNvContentPartPr/>
                <p14:nvPr/>
              </p14:nvContentPartPr>
              <p14:xfrm>
                <a:off x="8718013" y="96720"/>
                <a:ext cx="76320" cy="8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D288466-E568-4168-8147-81196A08F3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13693" y="92400"/>
                  <a:ext cx="84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7148FC-63A6-4F07-965B-675F0A756AFE}"/>
                    </a:ext>
                  </a:extLst>
                </p14:cNvPr>
                <p14:cNvContentPartPr/>
                <p14:nvPr/>
              </p14:nvContentPartPr>
              <p14:xfrm>
                <a:off x="8895853" y="160440"/>
                <a:ext cx="81000" cy="45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7148FC-63A6-4F07-965B-675F0A756A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91533" y="156120"/>
                  <a:ext cx="8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8C1CC3-71DA-44BF-A3DF-98E130F4DF1D}"/>
                    </a:ext>
                  </a:extLst>
                </p14:cNvPr>
                <p14:cNvContentPartPr/>
                <p14:nvPr/>
              </p14:nvContentPartPr>
              <p14:xfrm>
                <a:off x="9001693" y="89160"/>
                <a:ext cx="157320" cy="102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8C1CC3-71DA-44BF-A3DF-98E130F4DF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97373" y="84840"/>
                  <a:ext cx="16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E071D93-81EB-40AA-BF02-45D8805EA30F}"/>
                    </a:ext>
                  </a:extLst>
                </p14:cNvPr>
                <p14:cNvContentPartPr/>
                <p14:nvPr/>
              </p14:nvContentPartPr>
              <p14:xfrm>
                <a:off x="9175933" y="88080"/>
                <a:ext cx="231120" cy="111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E071D93-81EB-40AA-BF02-45D8805EA3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71613" y="83760"/>
                  <a:ext cx="239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907BCE7-112E-41D1-812E-40C0C9C17C14}"/>
                    </a:ext>
                  </a:extLst>
                </p14:cNvPr>
                <p14:cNvContentPartPr/>
                <p14:nvPr/>
              </p14:nvContentPartPr>
              <p14:xfrm>
                <a:off x="9478333" y="49560"/>
                <a:ext cx="49320" cy="108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907BCE7-112E-41D1-812E-40C0C9C17C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74013" y="45240"/>
                  <a:ext cx="57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9F4DF03-B8F4-4C44-B4C5-19728FFE4D14}"/>
                    </a:ext>
                  </a:extLst>
                </p14:cNvPr>
                <p14:cNvContentPartPr/>
                <p14:nvPr/>
              </p14:nvContentPartPr>
              <p14:xfrm>
                <a:off x="9504253" y="213720"/>
                <a:ext cx="24840" cy="5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9F4DF03-B8F4-4C44-B4C5-19728FFE4D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99933" y="209400"/>
                  <a:ext cx="3348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CC96580-2011-4A46-B152-D956CFFD624A}"/>
              </a:ext>
            </a:extLst>
          </p:cNvPr>
          <p:cNvGrpSpPr/>
          <p:nvPr/>
        </p:nvGrpSpPr>
        <p:grpSpPr>
          <a:xfrm>
            <a:off x="9709093" y="123360"/>
            <a:ext cx="242280" cy="108000"/>
            <a:chOff x="9709093" y="123360"/>
            <a:chExt cx="2422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DA19C9-B857-433D-BDB3-7D176E163F98}"/>
                    </a:ext>
                  </a:extLst>
                </p14:cNvPr>
                <p14:cNvContentPartPr/>
                <p14:nvPr/>
              </p14:nvContentPartPr>
              <p14:xfrm>
                <a:off x="9709093" y="175200"/>
                <a:ext cx="138600" cy="25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DA19C9-B857-433D-BDB3-7D176E163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04773" y="170880"/>
                  <a:ext cx="14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D072998-FD82-4E8B-B25F-C90F7D4EEF15}"/>
                    </a:ext>
                  </a:extLst>
                </p14:cNvPr>
                <p14:cNvContentPartPr/>
                <p14:nvPr/>
              </p14:nvContentPartPr>
              <p14:xfrm>
                <a:off x="9818893" y="123360"/>
                <a:ext cx="132480" cy="108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D072998-FD82-4E8B-B25F-C90F7D4EEF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14573" y="119040"/>
                  <a:ext cx="14112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9810B875-BF49-4686-8D92-9F75066C13B3}"/>
              </a:ext>
            </a:extLst>
          </p:cNvPr>
          <p:cNvGrpSpPr/>
          <p:nvPr/>
        </p:nvGrpSpPr>
        <p:grpSpPr>
          <a:xfrm>
            <a:off x="10179253" y="48120"/>
            <a:ext cx="1425960" cy="307080"/>
            <a:chOff x="10179253" y="48120"/>
            <a:chExt cx="14259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6E883FD-76CD-45C9-BCAD-E0888B7848C5}"/>
                    </a:ext>
                  </a:extLst>
                </p14:cNvPr>
                <p14:cNvContentPartPr/>
                <p14:nvPr/>
              </p14:nvContentPartPr>
              <p14:xfrm>
                <a:off x="10264933" y="100320"/>
                <a:ext cx="2520" cy="77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6E883FD-76CD-45C9-BCAD-E0888B7848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60613" y="96000"/>
                  <a:ext cx="11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12872E5-BF4C-4AC3-A70C-55A16E498EF3}"/>
                    </a:ext>
                  </a:extLst>
                </p14:cNvPr>
                <p14:cNvContentPartPr/>
                <p14:nvPr/>
              </p14:nvContentPartPr>
              <p14:xfrm>
                <a:off x="10179253" y="56040"/>
                <a:ext cx="152280" cy="150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12872E5-BF4C-4AC3-A70C-55A16E498E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74933" y="51720"/>
                  <a:ext cx="160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718D524-CDF7-476A-87C6-056B112EA360}"/>
                    </a:ext>
                  </a:extLst>
                </p14:cNvPr>
                <p14:cNvContentPartPr/>
                <p14:nvPr/>
              </p14:nvContentPartPr>
              <p14:xfrm>
                <a:off x="10340173" y="147480"/>
                <a:ext cx="3240" cy="56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718D524-CDF7-476A-87C6-056B112EA3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5853" y="143160"/>
                  <a:ext cx="11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D1C1ECD-F8A1-4AA3-93A2-49F32AEEDB15}"/>
                    </a:ext>
                  </a:extLst>
                </p14:cNvPr>
                <p14:cNvContentPartPr/>
                <p14:nvPr/>
              </p14:nvContentPartPr>
              <p14:xfrm>
                <a:off x="10341973" y="85920"/>
                <a:ext cx="5040" cy="6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D1C1ECD-F8A1-4AA3-93A2-49F32AEEDB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37653" y="81600"/>
                  <a:ext cx="13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5E2D71-1F1D-4C38-AEB7-8A703A4425BD}"/>
                    </a:ext>
                  </a:extLst>
                </p14:cNvPr>
                <p14:cNvContentPartPr/>
                <p14:nvPr/>
              </p14:nvContentPartPr>
              <p14:xfrm>
                <a:off x="10367893" y="151440"/>
                <a:ext cx="140040" cy="39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5E2D71-1F1D-4C38-AEB7-8A703A4425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63573" y="147120"/>
                  <a:ext cx="14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8542D7D-F89C-4DEA-9995-B9FBBCA525D9}"/>
                    </a:ext>
                  </a:extLst>
                </p14:cNvPr>
                <p14:cNvContentPartPr/>
                <p14:nvPr/>
              </p14:nvContentPartPr>
              <p14:xfrm>
                <a:off x="10534213" y="139920"/>
                <a:ext cx="229320" cy="54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8542D7D-F89C-4DEA-9995-B9FBBCA525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29893" y="135600"/>
                  <a:ext cx="237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F5D4399-71D5-4716-A122-49184B3A3B70}"/>
                    </a:ext>
                  </a:extLst>
                </p14:cNvPr>
                <p14:cNvContentPartPr/>
                <p14:nvPr/>
              </p14:nvContentPartPr>
              <p14:xfrm>
                <a:off x="10780453" y="102120"/>
                <a:ext cx="10440" cy="30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F5D4399-71D5-4716-A122-49184B3A3B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76133" y="97800"/>
                  <a:ext cx="19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D840221-3F82-4C04-90E5-E9C968C4A96C}"/>
                    </a:ext>
                  </a:extLst>
                </p14:cNvPr>
                <p14:cNvContentPartPr/>
                <p14:nvPr/>
              </p14:nvContentPartPr>
              <p14:xfrm>
                <a:off x="10780453" y="91320"/>
                <a:ext cx="189000" cy="109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D840221-3F82-4C04-90E5-E9C968C4A9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76133" y="87000"/>
                  <a:ext cx="197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710943B-5B8E-4D62-9100-FACE13246D10}"/>
                    </a:ext>
                  </a:extLst>
                </p14:cNvPr>
                <p14:cNvContentPartPr/>
                <p14:nvPr/>
              </p14:nvContentPartPr>
              <p14:xfrm>
                <a:off x="10997533" y="144240"/>
                <a:ext cx="170640" cy="51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710943B-5B8E-4D62-9100-FACE13246D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93213" y="139920"/>
                  <a:ext cx="179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6461671-3982-4F60-8DA3-68F8A49204A0}"/>
                    </a:ext>
                  </a:extLst>
                </p14:cNvPr>
                <p14:cNvContentPartPr/>
                <p14:nvPr/>
              </p14:nvContentPartPr>
              <p14:xfrm>
                <a:off x="11174653" y="78000"/>
                <a:ext cx="135720" cy="128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6461671-3982-4F60-8DA3-68F8A49204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0333" y="73680"/>
                  <a:ext cx="14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0C85E4F-92F3-4B84-B29C-89FEAE3E5D40}"/>
                    </a:ext>
                  </a:extLst>
                </p14:cNvPr>
                <p14:cNvContentPartPr/>
                <p14:nvPr/>
              </p14:nvContentPartPr>
              <p14:xfrm>
                <a:off x="11324413" y="48120"/>
                <a:ext cx="1080" cy="18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0C85E4F-92F3-4B84-B29C-89FEAE3E5D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20093" y="43800"/>
                  <a:ext cx="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C0A5E52-3CE8-4DC2-BC7B-E5C1BEF85F73}"/>
                    </a:ext>
                  </a:extLst>
                </p14:cNvPr>
                <p14:cNvContentPartPr/>
                <p14:nvPr/>
              </p14:nvContentPartPr>
              <p14:xfrm>
                <a:off x="11338813" y="58200"/>
                <a:ext cx="266400" cy="297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C0A5E52-3CE8-4DC2-BC7B-E5C1BEF85F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34493" y="53880"/>
                  <a:ext cx="275040" cy="305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4" name="Grafik 93">
            <a:extLst>
              <a:ext uri="{FF2B5EF4-FFF2-40B4-BE49-F238E27FC236}">
                <a16:creationId xmlns:a16="http://schemas.microsoft.com/office/drawing/2014/main" id="{B71815F7-EEAD-4731-B41D-A5A25C3313E5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5311119" y="496192"/>
            <a:ext cx="3938357" cy="512108"/>
          </a:xfrm>
          <a:prstGeom prst="rect">
            <a:avLst/>
          </a:prstGeom>
        </p:spPr>
      </p:pic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A7B1C19F-7730-4C73-816F-A6709889D801}"/>
              </a:ext>
            </a:extLst>
          </p:cNvPr>
          <p:cNvGrpSpPr/>
          <p:nvPr/>
        </p:nvGrpSpPr>
        <p:grpSpPr>
          <a:xfrm>
            <a:off x="9698293" y="498480"/>
            <a:ext cx="810360" cy="120960"/>
            <a:chOff x="9698293" y="498480"/>
            <a:chExt cx="81036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CE6BB19-F292-420B-B7A6-D8B4A04E66DC}"/>
                    </a:ext>
                  </a:extLst>
                </p14:cNvPr>
                <p14:cNvContentPartPr/>
                <p14:nvPr/>
              </p14:nvContentPartPr>
              <p14:xfrm>
                <a:off x="9698293" y="565080"/>
                <a:ext cx="189360" cy="14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CE6BB19-F292-420B-B7A6-D8B4A04E66D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93973" y="560760"/>
                  <a:ext cx="19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C038A03-38B9-4845-A4DC-C7013EBE57F8}"/>
                    </a:ext>
                  </a:extLst>
                </p14:cNvPr>
                <p14:cNvContentPartPr/>
                <p14:nvPr/>
              </p14:nvContentPartPr>
              <p14:xfrm>
                <a:off x="9724573" y="594960"/>
                <a:ext cx="127080" cy="22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C038A03-38B9-4845-A4DC-C7013EBE57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20253" y="590640"/>
                  <a:ext cx="13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287D561-859B-4AD3-8C5A-4053F84A5E50}"/>
                    </a:ext>
                  </a:extLst>
                </p14:cNvPr>
                <p14:cNvContentPartPr/>
                <p14:nvPr/>
              </p14:nvContentPartPr>
              <p14:xfrm>
                <a:off x="9911413" y="498480"/>
                <a:ext cx="97200" cy="120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287D561-859B-4AD3-8C5A-4053F84A5E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07093" y="494160"/>
                  <a:ext cx="105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6D978C-3C16-42A1-B185-ABCF4E47C770}"/>
                    </a:ext>
                  </a:extLst>
                </p14:cNvPr>
                <p14:cNvContentPartPr/>
                <p14:nvPr/>
              </p14:nvContentPartPr>
              <p14:xfrm>
                <a:off x="10148293" y="528360"/>
                <a:ext cx="137160" cy="78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6D978C-3C16-42A1-B185-ABCF4E47C7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43973" y="524040"/>
                  <a:ext cx="145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B8BC36-2D4C-43C9-B885-94941C87F7AB}"/>
                    </a:ext>
                  </a:extLst>
                </p14:cNvPr>
                <p14:cNvContentPartPr/>
                <p14:nvPr/>
              </p14:nvContentPartPr>
              <p14:xfrm>
                <a:off x="10386973" y="530880"/>
                <a:ext cx="121680" cy="45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B8BC36-2D4C-43C9-B885-94941C87F7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82653" y="526560"/>
                  <a:ext cx="1303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C5066EB8-C22B-40EA-B2AB-7EFF040BD887}"/>
              </a:ext>
            </a:extLst>
          </p:cNvPr>
          <p:cNvGrpSpPr/>
          <p:nvPr/>
        </p:nvGrpSpPr>
        <p:grpSpPr>
          <a:xfrm>
            <a:off x="10726813" y="482640"/>
            <a:ext cx="222840" cy="136800"/>
            <a:chOff x="10726813" y="482640"/>
            <a:chExt cx="2228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7001150-A141-4C66-9A04-71DDD1826CC9}"/>
                    </a:ext>
                  </a:extLst>
                </p14:cNvPr>
                <p14:cNvContentPartPr/>
                <p14:nvPr/>
              </p14:nvContentPartPr>
              <p14:xfrm>
                <a:off x="10726813" y="482640"/>
                <a:ext cx="7200" cy="118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7001150-A141-4C66-9A04-71DDD1826C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22493" y="478320"/>
                  <a:ext cx="1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49E1D8-522B-47E3-B68C-4C9184753B4F}"/>
                    </a:ext>
                  </a:extLst>
                </p14:cNvPr>
                <p14:cNvContentPartPr/>
                <p14:nvPr/>
              </p14:nvContentPartPr>
              <p14:xfrm>
                <a:off x="10790533" y="484080"/>
                <a:ext cx="159120" cy="135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49E1D8-522B-47E3-B68C-4C9184753B4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86213" y="479760"/>
                  <a:ext cx="1677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F92C6AE-F097-43E1-8755-E9FECF3CDB5C}"/>
              </a:ext>
            </a:extLst>
          </p:cNvPr>
          <p:cNvGrpSpPr/>
          <p:nvPr/>
        </p:nvGrpSpPr>
        <p:grpSpPr>
          <a:xfrm>
            <a:off x="11359693" y="493440"/>
            <a:ext cx="505800" cy="116640"/>
            <a:chOff x="11359693" y="493440"/>
            <a:chExt cx="50580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96E89E7-8E8C-45A7-AB3F-6E64792BE651}"/>
                    </a:ext>
                  </a:extLst>
                </p14:cNvPr>
                <p14:cNvContentPartPr/>
                <p14:nvPr/>
              </p14:nvContentPartPr>
              <p14:xfrm>
                <a:off x="11359693" y="510720"/>
                <a:ext cx="147600" cy="77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96E89E7-8E8C-45A7-AB3F-6E64792BE6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55373" y="506400"/>
                  <a:ext cx="156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E792C3-388E-4F0A-9D37-D4522BACDD38}"/>
                    </a:ext>
                  </a:extLst>
                </p14:cNvPr>
                <p14:cNvContentPartPr/>
                <p14:nvPr/>
              </p14:nvContentPartPr>
              <p14:xfrm>
                <a:off x="11431693" y="562920"/>
                <a:ext cx="62640" cy="25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E792C3-388E-4F0A-9D37-D4522BACDD3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27373" y="558600"/>
                  <a:ext cx="71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DCCDE32-4355-454A-AA38-8B56636B69E9}"/>
                    </a:ext>
                  </a:extLst>
                </p14:cNvPr>
                <p14:cNvContentPartPr/>
                <p14:nvPr/>
              </p14:nvContentPartPr>
              <p14:xfrm>
                <a:off x="11568133" y="549960"/>
                <a:ext cx="109080" cy="45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DCCDE32-4355-454A-AA38-8B56636B69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63813" y="545640"/>
                  <a:ext cx="117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BA332C8-EE26-42C7-A267-BBCA86B30FD5}"/>
                    </a:ext>
                  </a:extLst>
                </p14:cNvPr>
                <p14:cNvContentPartPr/>
                <p14:nvPr/>
              </p14:nvContentPartPr>
              <p14:xfrm>
                <a:off x="11721493" y="493440"/>
                <a:ext cx="144000" cy="116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BA332C8-EE26-42C7-A267-BBCA86B30F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17173" y="489120"/>
                  <a:ext cx="1526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83E9431-EB3E-4422-A364-10B7EA9AE3EF}"/>
                  </a:ext>
                </a:extLst>
              </p14:cNvPr>
              <p14:cNvContentPartPr/>
              <p14:nvPr/>
            </p14:nvContentPartPr>
            <p14:xfrm>
              <a:off x="8574373" y="1211280"/>
              <a:ext cx="1037520" cy="6537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83E9431-EB3E-4422-A364-10B7EA9AE3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70053" y="1206960"/>
                <a:ext cx="1046160" cy="66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33720BC8-F378-41A6-87C7-7F74D74BE04E}"/>
              </a:ext>
            </a:extLst>
          </p:cNvPr>
          <p:cNvGrpSpPr/>
          <p:nvPr/>
        </p:nvGrpSpPr>
        <p:grpSpPr>
          <a:xfrm>
            <a:off x="260533" y="1576320"/>
            <a:ext cx="232200" cy="420480"/>
            <a:chOff x="260533" y="1576320"/>
            <a:chExt cx="2322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649D7D3C-B836-42DB-9F42-E55031A2F8C2}"/>
                    </a:ext>
                  </a:extLst>
                </p14:cNvPr>
                <p14:cNvContentPartPr/>
                <p14:nvPr/>
              </p14:nvContentPartPr>
              <p14:xfrm>
                <a:off x="260533" y="1635000"/>
                <a:ext cx="136440" cy="2142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649D7D3C-B836-42DB-9F42-E55031A2F8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6213" y="1630680"/>
                  <a:ext cx="145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17726AB-EB3B-4408-AEF3-D85BD1DF03DA}"/>
                    </a:ext>
                  </a:extLst>
                </p14:cNvPr>
                <p14:cNvContentPartPr/>
                <p14:nvPr/>
              </p14:nvContentPartPr>
              <p14:xfrm>
                <a:off x="331093" y="1576320"/>
                <a:ext cx="161640" cy="4204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17726AB-EB3B-4408-AEF3-D85BD1DF03D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6773" y="1572000"/>
                  <a:ext cx="17028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D79F81BE-2A1A-46F2-BC9D-0CF9E50889A5}"/>
                  </a:ext>
                </a:extLst>
              </p14:cNvPr>
              <p14:cNvContentPartPr/>
              <p14:nvPr/>
            </p14:nvContentPartPr>
            <p14:xfrm>
              <a:off x="5197573" y="919680"/>
              <a:ext cx="1521720" cy="10692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D79F81BE-2A1A-46F2-BC9D-0CF9E50889A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93253" y="915360"/>
                <a:ext cx="1530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22FCFE3D-BCBE-4CDA-A294-44C8FA720374}"/>
                  </a:ext>
                </a:extLst>
              </p14:cNvPr>
              <p14:cNvContentPartPr/>
              <p14:nvPr/>
            </p14:nvContentPartPr>
            <p14:xfrm>
              <a:off x="4311253" y="765600"/>
              <a:ext cx="523080" cy="37080"/>
            </p14:xfrm>
          </p:contentPart>
        </mc:Choice>
        <mc:Fallback xmlns=""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22FCFE3D-BCBE-4CDA-A294-44C8FA72037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306933" y="761280"/>
                <a:ext cx="5317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4" name="Gruppieren 1183">
            <a:extLst>
              <a:ext uri="{FF2B5EF4-FFF2-40B4-BE49-F238E27FC236}">
                <a16:creationId xmlns:a16="http://schemas.microsoft.com/office/drawing/2014/main" id="{0CE4F125-28A8-40A9-9E88-2AA7403A30FC}"/>
              </a:ext>
            </a:extLst>
          </p:cNvPr>
          <p:cNvGrpSpPr/>
          <p:nvPr/>
        </p:nvGrpSpPr>
        <p:grpSpPr>
          <a:xfrm>
            <a:off x="643213" y="719520"/>
            <a:ext cx="11476440" cy="2685600"/>
            <a:chOff x="643213" y="719520"/>
            <a:chExt cx="11476440" cy="26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8C4EBAD-37A9-4E37-927A-D0FCEF31A2FF}"/>
                    </a:ext>
                  </a:extLst>
                </p14:cNvPr>
                <p14:cNvContentPartPr/>
                <p14:nvPr/>
              </p14:nvContentPartPr>
              <p14:xfrm>
                <a:off x="5664853" y="1163760"/>
                <a:ext cx="183600" cy="5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8C4EBAD-37A9-4E37-927A-D0FCEF31A2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660533" y="1159440"/>
                  <a:ext cx="192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3AF5C7E-3FEE-4870-AC7E-26B874C8FB18}"/>
                    </a:ext>
                  </a:extLst>
                </p14:cNvPr>
                <p14:cNvContentPartPr/>
                <p14:nvPr/>
              </p14:nvContentPartPr>
              <p14:xfrm>
                <a:off x="5654053" y="1212000"/>
                <a:ext cx="165240" cy="13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3AF5C7E-3FEE-4870-AC7E-26B874C8FB1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49733" y="1207680"/>
                  <a:ext cx="173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1CECF06-B1E7-464A-BBFA-FC770683AA8B}"/>
                    </a:ext>
                  </a:extLst>
                </p14:cNvPr>
                <p14:cNvContentPartPr/>
                <p14:nvPr/>
              </p14:nvContentPartPr>
              <p14:xfrm>
                <a:off x="5829733" y="1125600"/>
                <a:ext cx="105120" cy="186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1CECF06-B1E7-464A-BBFA-FC770683AA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25413" y="1121280"/>
                  <a:ext cx="113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865D800-9A8A-48AD-99BD-381BF979E44C}"/>
                    </a:ext>
                  </a:extLst>
                </p14:cNvPr>
                <p14:cNvContentPartPr/>
                <p14:nvPr/>
              </p14:nvContentPartPr>
              <p14:xfrm>
                <a:off x="6245173" y="1198320"/>
                <a:ext cx="10080" cy="149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865D800-9A8A-48AD-99BD-381BF979E4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40853" y="1194000"/>
                  <a:ext cx="18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DD0231-9487-4426-A35B-665D9D1620AF}"/>
                    </a:ext>
                  </a:extLst>
                </p14:cNvPr>
                <p14:cNvContentPartPr/>
                <p14:nvPr/>
              </p14:nvContentPartPr>
              <p14:xfrm>
                <a:off x="6164533" y="1145760"/>
                <a:ext cx="16128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DD0231-9487-4426-A35B-665D9D1620A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60213" y="1141440"/>
                  <a:ext cx="169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0117C4-0962-4DE9-AEF2-5ED43FF2F42E}"/>
                    </a:ext>
                  </a:extLst>
                </p14:cNvPr>
                <p14:cNvContentPartPr/>
                <p14:nvPr/>
              </p14:nvContentPartPr>
              <p14:xfrm>
                <a:off x="6370453" y="1133160"/>
                <a:ext cx="92520" cy="227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0117C4-0962-4DE9-AEF2-5ED43FF2F4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66133" y="1128840"/>
                  <a:ext cx="101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DFAFDFB-0395-4EF4-A1CD-0FD80B6199F4}"/>
                    </a:ext>
                  </a:extLst>
                </p14:cNvPr>
                <p14:cNvContentPartPr/>
                <p14:nvPr/>
              </p14:nvContentPartPr>
              <p14:xfrm>
                <a:off x="6502213" y="1178880"/>
                <a:ext cx="83880" cy="1454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DFAFDFB-0395-4EF4-A1CD-0FD80B619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97893" y="1174560"/>
                  <a:ext cx="92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22E3CF3-B8E0-4137-A8E1-69E57BAAC8DA}"/>
                    </a:ext>
                  </a:extLst>
                </p14:cNvPr>
                <p14:cNvContentPartPr/>
                <p14:nvPr/>
              </p14:nvContentPartPr>
              <p14:xfrm>
                <a:off x="6486373" y="1170960"/>
                <a:ext cx="127800" cy="143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22E3CF3-B8E0-4137-A8E1-69E57BAAC8D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82053" y="1166640"/>
                  <a:ext cx="13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237A9F-D194-4CCF-96AD-A29FA0BED818}"/>
                    </a:ext>
                  </a:extLst>
                </p14:cNvPr>
                <p14:cNvContentPartPr/>
                <p14:nvPr/>
              </p14:nvContentPartPr>
              <p14:xfrm>
                <a:off x="6613453" y="1235760"/>
                <a:ext cx="150120" cy="12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237A9F-D194-4CCF-96AD-A29FA0BED81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09133" y="1231440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52D91D0-3A5B-495B-9535-CF1A8DD5215D}"/>
                    </a:ext>
                  </a:extLst>
                </p14:cNvPr>
                <p14:cNvContentPartPr/>
                <p14:nvPr/>
              </p14:nvContentPartPr>
              <p14:xfrm>
                <a:off x="6648013" y="1274280"/>
                <a:ext cx="130680" cy="1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52D91D0-3A5B-495B-9535-CF1A8DD5215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43693" y="1269960"/>
                  <a:ext cx="1393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72E9477-7442-4FC6-BD5A-0E364656BB22}"/>
                    </a:ext>
                  </a:extLst>
                </p14:cNvPr>
                <p14:cNvContentPartPr/>
                <p14:nvPr/>
              </p14:nvContentPartPr>
              <p14:xfrm>
                <a:off x="6803893" y="1161240"/>
                <a:ext cx="82080" cy="126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72E9477-7442-4FC6-BD5A-0E364656BB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99573" y="1156920"/>
                  <a:ext cx="9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F878B46-4086-406B-9B6D-671A3298774D}"/>
                    </a:ext>
                  </a:extLst>
                </p14:cNvPr>
                <p14:cNvContentPartPr/>
                <p14:nvPr/>
              </p14:nvContentPartPr>
              <p14:xfrm>
                <a:off x="6865093" y="1138560"/>
                <a:ext cx="101880" cy="196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F878B46-4086-406B-9B6D-671A329877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60773" y="1134240"/>
                  <a:ext cx="110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1BB067B-D9B5-4FEF-A102-C49421071BA2}"/>
                    </a:ext>
                  </a:extLst>
                </p14:cNvPr>
                <p14:cNvContentPartPr/>
                <p14:nvPr/>
              </p14:nvContentPartPr>
              <p14:xfrm>
                <a:off x="7103053" y="1225320"/>
                <a:ext cx="153720" cy="8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1BB067B-D9B5-4FEF-A102-C49421071B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98733" y="1221000"/>
                  <a:ext cx="162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F8F1BCE-F67F-4E70-B3D9-A5A246E57ED3}"/>
                    </a:ext>
                  </a:extLst>
                </p14:cNvPr>
                <p14:cNvContentPartPr/>
                <p14:nvPr/>
              </p14:nvContentPartPr>
              <p14:xfrm>
                <a:off x="7140493" y="1259880"/>
                <a:ext cx="147600" cy="3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F8F1BCE-F67F-4E70-B3D9-A5A246E57E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36173" y="1255560"/>
                  <a:ext cx="156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E11B7C1-3E3E-4833-BEFD-5061DD98A85A}"/>
                    </a:ext>
                  </a:extLst>
                </p14:cNvPr>
                <p14:cNvContentPartPr/>
                <p14:nvPr/>
              </p14:nvContentPartPr>
              <p14:xfrm>
                <a:off x="7451893" y="1095000"/>
                <a:ext cx="96840" cy="99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E11B7C1-3E3E-4833-BEFD-5061DD98A8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47573" y="1090680"/>
                  <a:ext cx="10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453CB96-BFBD-4CD1-8C83-BFAA4635CA8D}"/>
                    </a:ext>
                  </a:extLst>
                </p14:cNvPr>
                <p14:cNvContentPartPr/>
                <p14:nvPr/>
              </p14:nvContentPartPr>
              <p14:xfrm>
                <a:off x="7589413" y="1097520"/>
                <a:ext cx="119160" cy="88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453CB96-BFBD-4CD1-8C83-BFAA4635CA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85093" y="1093200"/>
                  <a:ext cx="127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B0720F-97BD-4B04-BB6C-69EC635A7D54}"/>
                    </a:ext>
                  </a:extLst>
                </p14:cNvPr>
                <p14:cNvContentPartPr/>
                <p14:nvPr/>
              </p14:nvContentPartPr>
              <p14:xfrm>
                <a:off x="7510933" y="1286880"/>
                <a:ext cx="81360" cy="97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B0720F-97BD-4B04-BB6C-69EC635A7D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06613" y="1282560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42FF5AD-471E-40B4-AC1D-90826940E828}"/>
                    </a:ext>
                  </a:extLst>
                </p14:cNvPr>
                <p14:cNvContentPartPr/>
                <p14:nvPr/>
              </p14:nvContentPartPr>
              <p14:xfrm>
                <a:off x="7666453" y="1110840"/>
                <a:ext cx="87480" cy="253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42FF5AD-471E-40B4-AC1D-90826940E8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62133" y="1106520"/>
                  <a:ext cx="96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DDC099C-CF55-4C41-99C7-CE9B862AD7D9}"/>
                    </a:ext>
                  </a:extLst>
                </p14:cNvPr>
                <p14:cNvContentPartPr/>
                <p14:nvPr/>
              </p14:nvContentPartPr>
              <p14:xfrm>
                <a:off x="7331653" y="1066560"/>
                <a:ext cx="100080" cy="332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DDC099C-CF55-4C41-99C7-CE9B862AD7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27333" y="1062240"/>
                  <a:ext cx="108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679EBD3-FEA6-467E-A32E-8DCE88F15764}"/>
                    </a:ext>
                  </a:extLst>
                </p14:cNvPr>
                <p14:cNvContentPartPr/>
                <p14:nvPr/>
              </p14:nvContentPartPr>
              <p14:xfrm>
                <a:off x="7870573" y="1155840"/>
                <a:ext cx="120240" cy="97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679EBD3-FEA6-467E-A32E-8DCE88F157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6253" y="1151520"/>
                  <a:ext cx="128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CEBA1C7-483F-4F22-BE08-0BC9C3969C31}"/>
                    </a:ext>
                  </a:extLst>
                </p14:cNvPr>
                <p14:cNvContentPartPr/>
                <p14:nvPr/>
              </p14:nvContentPartPr>
              <p14:xfrm>
                <a:off x="8002333" y="1263840"/>
                <a:ext cx="18720" cy="38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CEBA1C7-483F-4F22-BE08-0BC9C3969C3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98013" y="1259520"/>
                  <a:ext cx="27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C004FEF-B868-4405-8DBD-EFB30200D80D}"/>
                    </a:ext>
                  </a:extLst>
                </p14:cNvPr>
                <p14:cNvContentPartPr/>
                <p14:nvPr/>
              </p14:nvContentPartPr>
              <p14:xfrm>
                <a:off x="8070013" y="1114800"/>
                <a:ext cx="116280" cy="134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C004FEF-B868-4405-8DBD-EFB30200D8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65693" y="1110480"/>
                  <a:ext cx="12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9556203-1846-4126-991B-528DC3B26074}"/>
                    </a:ext>
                  </a:extLst>
                </p14:cNvPr>
                <p14:cNvContentPartPr/>
                <p14:nvPr/>
              </p14:nvContentPartPr>
              <p14:xfrm>
                <a:off x="8213653" y="1114440"/>
                <a:ext cx="83520" cy="1191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9556203-1846-4126-991B-528DC3B2607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09333" y="1110120"/>
                  <a:ext cx="92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02E8EFB-83AF-4404-A2C6-A164D3CDD9F0}"/>
                    </a:ext>
                  </a:extLst>
                </p14:cNvPr>
                <p14:cNvContentPartPr/>
                <p14:nvPr/>
              </p14:nvContentPartPr>
              <p14:xfrm>
                <a:off x="8254693" y="1091760"/>
                <a:ext cx="56520" cy="9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02E8EFB-83AF-4404-A2C6-A164D3CDD9F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50373" y="1087440"/>
                  <a:ext cx="65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0272E60-90C0-4111-BAF4-E2DD59A7ADBE}"/>
                    </a:ext>
                  </a:extLst>
                </p14:cNvPr>
                <p14:cNvContentPartPr/>
                <p14:nvPr/>
              </p14:nvContentPartPr>
              <p14:xfrm>
                <a:off x="8286373" y="1057920"/>
                <a:ext cx="127800" cy="255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0272E60-90C0-4111-BAF4-E2DD59A7AD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82053" y="1053600"/>
                  <a:ext cx="136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FB08F78-ADD8-4F3A-8DD6-E3984012418F}"/>
                    </a:ext>
                  </a:extLst>
                </p14:cNvPr>
                <p14:cNvContentPartPr/>
                <p14:nvPr/>
              </p14:nvContentPartPr>
              <p14:xfrm>
                <a:off x="7764733" y="1051800"/>
                <a:ext cx="132840" cy="284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FB08F78-ADD8-4F3A-8DD6-E3984012418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60413" y="1047480"/>
                  <a:ext cx="141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349E07D-22B0-4E9E-A1AB-0876C07D706F}"/>
                    </a:ext>
                  </a:extLst>
                </p14:cNvPr>
                <p14:cNvContentPartPr/>
                <p14:nvPr/>
              </p14:nvContentPartPr>
              <p14:xfrm>
                <a:off x="8367733" y="927240"/>
                <a:ext cx="112680" cy="96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349E07D-22B0-4E9E-A1AB-0876C07D70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63413" y="922920"/>
                  <a:ext cx="121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398E18B-44D2-4BA7-A2D7-0F4099DB757A}"/>
                    </a:ext>
                  </a:extLst>
                </p14:cNvPr>
                <p14:cNvContentPartPr/>
                <p14:nvPr/>
              </p14:nvContentPartPr>
              <p14:xfrm>
                <a:off x="8501293" y="1066560"/>
                <a:ext cx="60120" cy="203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398E18B-44D2-4BA7-A2D7-0F4099DB75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96973" y="1062240"/>
                  <a:ext cx="68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FACA8CA-E087-4D03-8E49-229A808C79A2}"/>
                    </a:ext>
                  </a:extLst>
                </p14:cNvPr>
                <p14:cNvContentPartPr/>
                <p14:nvPr/>
              </p14:nvContentPartPr>
              <p14:xfrm>
                <a:off x="8591653" y="1110120"/>
                <a:ext cx="106200" cy="936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FACA8CA-E087-4D03-8E49-229A808C79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87333" y="1105800"/>
                  <a:ext cx="11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46F5315-89ED-4AF8-BA94-E8776609C9CD}"/>
                    </a:ext>
                  </a:extLst>
                </p14:cNvPr>
                <p14:cNvContentPartPr/>
                <p14:nvPr/>
              </p14:nvContentPartPr>
              <p14:xfrm>
                <a:off x="8754733" y="1162320"/>
                <a:ext cx="76320" cy="9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46F5315-89ED-4AF8-BA94-E8776609C9C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50413" y="1158000"/>
                  <a:ext cx="84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B716692-D596-4F56-9A37-3CDBCC10F3B5}"/>
                    </a:ext>
                  </a:extLst>
                </p14:cNvPr>
                <p14:cNvContentPartPr/>
                <p14:nvPr/>
              </p14:nvContentPartPr>
              <p14:xfrm>
                <a:off x="8900893" y="1098960"/>
                <a:ext cx="101160" cy="104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B716692-D596-4F56-9A37-3CDBCC10F3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96573" y="1094640"/>
                  <a:ext cx="109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03D1FF0-0F67-40F8-8103-DC787C40CCE7}"/>
                    </a:ext>
                  </a:extLst>
                </p14:cNvPr>
                <p14:cNvContentPartPr/>
                <p14:nvPr/>
              </p14:nvContentPartPr>
              <p14:xfrm>
                <a:off x="9015733" y="1165920"/>
                <a:ext cx="1080" cy="80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03D1FF0-0F67-40F8-8103-DC787C40CCE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011413" y="1161600"/>
                  <a:ext cx="9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F2725B8-4CF6-4142-A9CA-333B79BFE54F}"/>
                    </a:ext>
                  </a:extLst>
                </p14:cNvPr>
                <p14:cNvContentPartPr/>
                <p14:nvPr/>
              </p14:nvContentPartPr>
              <p14:xfrm>
                <a:off x="9074053" y="1091400"/>
                <a:ext cx="55800" cy="108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F2725B8-4CF6-4142-A9CA-333B79BFE54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69733" y="1087080"/>
                  <a:ext cx="64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6587897-C37A-442A-816E-B2642AAC4615}"/>
                    </a:ext>
                  </a:extLst>
                </p14:cNvPr>
                <p14:cNvContentPartPr/>
                <p14:nvPr/>
              </p14:nvContentPartPr>
              <p14:xfrm>
                <a:off x="9070813" y="1088520"/>
                <a:ext cx="181800" cy="95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6587897-C37A-442A-816E-B2642AAC46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66493" y="1084200"/>
                  <a:ext cx="190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D4759D6-C0FD-4020-82F1-E875315F9755}"/>
                    </a:ext>
                  </a:extLst>
                </p14:cNvPr>
                <p14:cNvContentPartPr/>
                <p14:nvPr/>
              </p14:nvContentPartPr>
              <p14:xfrm>
                <a:off x="9188173" y="1040640"/>
                <a:ext cx="92520" cy="12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D4759D6-C0FD-4020-82F1-E875315F97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83853" y="1036320"/>
                  <a:ext cx="101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5F66395-DE1B-40F7-8F4F-3442C93634DE}"/>
                    </a:ext>
                  </a:extLst>
                </p14:cNvPr>
                <p14:cNvContentPartPr/>
                <p14:nvPr/>
              </p14:nvContentPartPr>
              <p14:xfrm>
                <a:off x="9241813" y="1028400"/>
                <a:ext cx="93240" cy="2458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5F66395-DE1B-40F7-8F4F-3442C93634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37493" y="1024080"/>
                  <a:ext cx="101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DC0E32F-2813-4FE6-8E45-E5639320AC84}"/>
                    </a:ext>
                  </a:extLst>
                </p14:cNvPr>
                <p14:cNvContentPartPr/>
                <p14:nvPr/>
              </p14:nvContentPartPr>
              <p14:xfrm>
                <a:off x="9303373" y="871440"/>
                <a:ext cx="76320" cy="81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DC0E32F-2813-4FE6-8E45-E5639320AC8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99053" y="867120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87A4591-3FB8-4A5C-B436-B7ED291380E8}"/>
                    </a:ext>
                  </a:extLst>
                </p14:cNvPr>
                <p14:cNvContentPartPr/>
                <p14:nvPr/>
              </p14:nvContentPartPr>
              <p14:xfrm>
                <a:off x="9405253" y="868560"/>
                <a:ext cx="64800" cy="8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87A4591-3FB8-4A5C-B436-B7ED291380E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00933" y="864240"/>
                  <a:ext cx="73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7AB9CFC-16C6-4E3D-894A-F82F8FFE5B95}"/>
                    </a:ext>
                  </a:extLst>
                </p14:cNvPr>
                <p14:cNvContentPartPr/>
                <p14:nvPr/>
              </p14:nvContentPartPr>
              <p14:xfrm>
                <a:off x="9516493" y="911400"/>
                <a:ext cx="7308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7AB9CFC-16C6-4E3D-894A-F82F8FFE5B9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12173" y="907080"/>
                  <a:ext cx="81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601FAA4-0317-443B-A0A1-278268B19C0C}"/>
                    </a:ext>
                  </a:extLst>
                </p14:cNvPr>
                <p14:cNvContentPartPr/>
                <p14:nvPr/>
              </p14:nvContentPartPr>
              <p14:xfrm>
                <a:off x="9612973" y="839040"/>
                <a:ext cx="75960" cy="111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601FAA4-0317-443B-A0A1-278268B19C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08653" y="834720"/>
                  <a:ext cx="84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D4D4A8-C592-436E-9903-9F2D212EC8ED}"/>
                    </a:ext>
                  </a:extLst>
                </p14:cNvPr>
                <p14:cNvContentPartPr/>
                <p14:nvPr/>
              </p14:nvContentPartPr>
              <p14:xfrm>
                <a:off x="7141213" y="1572720"/>
                <a:ext cx="144360" cy="18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D4D4A8-C592-436E-9903-9F2D212EC8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36893" y="1568400"/>
                  <a:ext cx="153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0D9FF1D-1C3D-4992-A7FB-EC91ECB7FA92}"/>
                    </a:ext>
                  </a:extLst>
                </p14:cNvPr>
                <p14:cNvContentPartPr/>
                <p14:nvPr/>
              </p14:nvContentPartPr>
              <p14:xfrm>
                <a:off x="7152013" y="1610520"/>
                <a:ext cx="146880" cy="5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0D9FF1D-1C3D-4992-A7FB-EC91ECB7FA9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47693" y="1606200"/>
                  <a:ext cx="155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C43B52-36C8-46E6-8BF0-0973DA79F5F5}"/>
                    </a:ext>
                  </a:extLst>
                </p14:cNvPr>
                <p14:cNvContentPartPr/>
                <p14:nvPr/>
              </p14:nvContentPartPr>
              <p14:xfrm>
                <a:off x="7573933" y="1490640"/>
                <a:ext cx="101520" cy="94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C43B52-36C8-46E6-8BF0-0973DA79F5F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69613" y="1486320"/>
                  <a:ext cx="11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46377A4-98E1-4F09-B8EF-47201D989FE8}"/>
                    </a:ext>
                  </a:extLst>
                </p14:cNvPr>
                <p14:cNvContentPartPr/>
                <p14:nvPr/>
              </p14:nvContentPartPr>
              <p14:xfrm>
                <a:off x="7724413" y="1478760"/>
                <a:ext cx="78840" cy="88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46377A4-98E1-4F09-B8EF-47201D989F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20093" y="1474440"/>
                  <a:ext cx="87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C775AAE-DBC0-4498-A3E6-82C37259710A}"/>
                    </a:ext>
                  </a:extLst>
                </p14:cNvPr>
                <p14:cNvContentPartPr/>
                <p14:nvPr/>
              </p14:nvContentPartPr>
              <p14:xfrm>
                <a:off x="7915213" y="1422600"/>
                <a:ext cx="11880" cy="128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C775AAE-DBC0-4498-A3E6-82C37259710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10893" y="1418280"/>
                  <a:ext cx="2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8343FF5-88B6-4B0F-B692-8BBB8E156116}"/>
                    </a:ext>
                  </a:extLst>
                </p14:cNvPr>
                <p14:cNvContentPartPr/>
                <p14:nvPr/>
              </p14:nvContentPartPr>
              <p14:xfrm>
                <a:off x="7468813" y="1620240"/>
                <a:ext cx="632880" cy="11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8343FF5-88B6-4B0F-B692-8BBB8E15611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64493" y="1615920"/>
                  <a:ext cx="641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05BA062-9ED3-4EB7-BBC3-CB7BC1BE2F95}"/>
                    </a:ext>
                  </a:extLst>
                </p14:cNvPr>
                <p14:cNvContentPartPr/>
                <p14:nvPr/>
              </p14:nvContentPartPr>
              <p14:xfrm>
                <a:off x="7437133" y="1730400"/>
                <a:ext cx="85320" cy="148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05BA062-9ED3-4EB7-BBC3-CB7BC1BE2F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32813" y="1726080"/>
                  <a:ext cx="93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4F3FAAA-9599-4C22-8DB3-36BF2DAED9F0}"/>
                    </a:ext>
                  </a:extLst>
                </p14:cNvPr>
                <p14:cNvContentPartPr/>
                <p14:nvPr/>
              </p14:nvContentPartPr>
              <p14:xfrm>
                <a:off x="7579333" y="1709160"/>
                <a:ext cx="4320" cy="40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4F3FAAA-9599-4C22-8DB3-36BF2DAED9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75013" y="1704840"/>
                  <a:ext cx="12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D45B3EB-E809-4616-AE51-43B343C1F1CE}"/>
                    </a:ext>
                  </a:extLst>
                </p14:cNvPr>
                <p14:cNvContentPartPr/>
                <p14:nvPr/>
              </p14:nvContentPartPr>
              <p14:xfrm>
                <a:off x="7583653" y="1829400"/>
                <a:ext cx="1800" cy="8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D45B3EB-E809-4616-AE51-43B343C1F1C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79333" y="1825080"/>
                  <a:ext cx="10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F29AC0E-AB09-43FD-9F42-3B283FAE0866}"/>
                    </a:ext>
                  </a:extLst>
                </p14:cNvPr>
                <p14:cNvContentPartPr/>
                <p14:nvPr/>
              </p14:nvContentPartPr>
              <p14:xfrm>
                <a:off x="7697413" y="1775760"/>
                <a:ext cx="19440" cy="5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F29AC0E-AB09-43FD-9F42-3B283FAE086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93093" y="1771440"/>
                  <a:ext cx="28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06C7B47-FBEE-4A93-8FDB-9D6E17130DC8}"/>
                    </a:ext>
                  </a:extLst>
                </p14:cNvPr>
                <p14:cNvContentPartPr/>
                <p14:nvPr/>
              </p14:nvContentPartPr>
              <p14:xfrm>
                <a:off x="7833853" y="1732200"/>
                <a:ext cx="5040" cy="4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06C7B47-FBEE-4A93-8FDB-9D6E17130DC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29533" y="1727880"/>
                  <a:ext cx="13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423539F-AD14-4EB8-86B2-9AEF7E7C7D1B}"/>
                    </a:ext>
                  </a:extLst>
                </p14:cNvPr>
                <p14:cNvContentPartPr/>
                <p14:nvPr/>
              </p14:nvContentPartPr>
              <p14:xfrm>
                <a:off x="7757533" y="1722840"/>
                <a:ext cx="74520" cy="108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423539F-AD14-4EB8-86B2-9AEF7E7C7D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53213" y="1718520"/>
                  <a:ext cx="8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C3DC010-BC3B-45BC-87CD-57EEE17A7EC9}"/>
                    </a:ext>
                  </a:extLst>
                </p14:cNvPr>
                <p14:cNvContentPartPr/>
                <p14:nvPr/>
              </p14:nvContentPartPr>
              <p14:xfrm>
                <a:off x="7872373" y="1719960"/>
                <a:ext cx="52200" cy="86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C3DC010-BC3B-45BC-87CD-57EEE17A7EC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68053" y="1715640"/>
                  <a:ext cx="60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AA9611-5AAA-49C3-9F18-23B246CC4CFF}"/>
                    </a:ext>
                  </a:extLst>
                </p14:cNvPr>
                <p14:cNvContentPartPr/>
                <p14:nvPr/>
              </p14:nvContentPartPr>
              <p14:xfrm>
                <a:off x="7984693" y="1754160"/>
                <a:ext cx="49320" cy="5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AA9611-5AAA-49C3-9F18-23B246CC4C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80373" y="1749840"/>
                  <a:ext cx="57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FB823C1-79AA-4B07-959E-8DD951B4D752}"/>
                    </a:ext>
                  </a:extLst>
                </p14:cNvPr>
                <p14:cNvContentPartPr/>
                <p14:nvPr/>
              </p14:nvContentPartPr>
              <p14:xfrm>
                <a:off x="8037613" y="1704480"/>
                <a:ext cx="45000" cy="93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FB823C1-79AA-4B07-959E-8DD951B4D75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33293" y="1700160"/>
                  <a:ext cx="5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EFA7836-EF5D-43A3-BF52-EFEC9727EB55}"/>
                    </a:ext>
                  </a:extLst>
                </p14:cNvPr>
                <p14:cNvContentPartPr/>
                <p14:nvPr/>
              </p14:nvContentPartPr>
              <p14:xfrm>
                <a:off x="8035453" y="1672080"/>
                <a:ext cx="107640" cy="156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EFA7836-EF5D-43A3-BF52-EFEC9727EB5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31133" y="1667760"/>
                  <a:ext cx="116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5246960-77C8-4014-841F-A8DA6086518E}"/>
                    </a:ext>
                  </a:extLst>
                </p14:cNvPr>
                <p14:cNvContentPartPr/>
                <p14:nvPr/>
              </p14:nvContentPartPr>
              <p14:xfrm>
                <a:off x="7710013" y="1667400"/>
                <a:ext cx="57960" cy="209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5246960-77C8-4014-841F-A8DA6086518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05693" y="1663080"/>
                  <a:ext cx="66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EC3F866-1281-4FF5-967D-59A39944B2E0}"/>
                    </a:ext>
                  </a:extLst>
                </p14:cNvPr>
                <p14:cNvContentPartPr/>
                <p14:nvPr/>
              </p14:nvContentPartPr>
              <p14:xfrm>
                <a:off x="8223373" y="1647240"/>
                <a:ext cx="360" cy="734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EC3F866-1281-4FF5-967D-59A39944B2E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19053" y="1642920"/>
                  <a:ext cx="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CCB212B-EE9C-4ABB-9168-EBAF583BB60E}"/>
                    </a:ext>
                  </a:extLst>
                </p14:cNvPr>
                <p14:cNvContentPartPr/>
                <p14:nvPr/>
              </p14:nvContentPartPr>
              <p14:xfrm>
                <a:off x="8201053" y="1791600"/>
                <a:ext cx="2520" cy="68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CCB212B-EE9C-4ABB-9168-EBAF583BB60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96733" y="1787280"/>
                  <a:ext cx="1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4EBC8BC-9348-417B-A511-EF3D9988CBE6}"/>
                    </a:ext>
                  </a:extLst>
                </p14:cNvPr>
                <p14:cNvContentPartPr/>
                <p14:nvPr/>
              </p14:nvContentPartPr>
              <p14:xfrm>
                <a:off x="8375293" y="1585680"/>
                <a:ext cx="140040" cy="5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4EBC8BC-9348-417B-A511-EF3D9988CB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70973" y="1581360"/>
                  <a:ext cx="148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AB2ABCF-2902-432B-8306-8AFBE1AA64CB}"/>
                    </a:ext>
                  </a:extLst>
                </p14:cNvPr>
                <p14:cNvContentPartPr/>
                <p14:nvPr/>
              </p14:nvContentPartPr>
              <p14:xfrm>
                <a:off x="8408053" y="1617360"/>
                <a:ext cx="135360" cy="9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AB2ABCF-2902-432B-8306-8AFBE1AA64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03733" y="1613040"/>
                  <a:ext cx="14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C3343B5-6923-4DD6-9C46-505FB1DF9CC1}"/>
                    </a:ext>
                  </a:extLst>
                </p14:cNvPr>
                <p14:cNvContentPartPr/>
                <p14:nvPr/>
              </p14:nvContentPartPr>
              <p14:xfrm>
                <a:off x="8751133" y="1444920"/>
                <a:ext cx="67680" cy="88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C3343B5-6923-4DD6-9C46-505FB1DF9CC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46813" y="1440600"/>
                  <a:ext cx="76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C47685D-9CF2-49F4-8076-DA9B16E2E0C0}"/>
                    </a:ext>
                  </a:extLst>
                </p14:cNvPr>
                <p14:cNvContentPartPr/>
                <p14:nvPr/>
              </p14:nvContentPartPr>
              <p14:xfrm>
                <a:off x="8829973" y="1359600"/>
                <a:ext cx="77400" cy="75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C47685D-9CF2-49F4-8076-DA9B16E2E0C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25653" y="1355280"/>
                  <a:ext cx="86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497F98B-BAEE-4E9E-8254-1E530257F539}"/>
                    </a:ext>
                  </a:extLst>
                </p14:cNvPr>
                <p14:cNvContentPartPr/>
                <p14:nvPr/>
              </p14:nvContentPartPr>
              <p14:xfrm>
                <a:off x="9015013" y="1487400"/>
                <a:ext cx="24120" cy="14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497F98B-BAEE-4E9E-8254-1E530257F5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10693" y="1483080"/>
                  <a:ext cx="32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9F1AE04-B004-4CB7-8BC4-FDB2590C8652}"/>
                    </a:ext>
                  </a:extLst>
                </p14:cNvPr>
                <p14:cNvContentPartPr/>
                <p14:nvPr/>
              </p14:nvContentPartPr>
              <p14:xfrm>
                <a:off x="9216613" y="1431240"/>
                <a:ext cx="97920" cy="84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9F1AE04-B004-4CB7-8BC4-FDB2590C865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12293" y="1426920"/>
                  <a:ext cx="106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B289137-5DD4-4AB4-87F4-DE8F7A102FE3}"/>
                    </a:ext>
                  </a:extLst>
                </p14:cNvPr>
                <p14:cNvContentPartPr/>
                <p14:nvPr/>
              </p14:nvContentPartPr>
              <p14:xfrm>
                <a:off x="9368893" y="1293720"/>
                <a:ext cx="73440" cy="108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B289137-5DD4-4AB4-87F4-DE8F7A102F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64573" y="1289400"/>
                  <a:ext cx="82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8569AF-7921-49AE-9620-DB67653ED632}"/>
                    </a:ext>
                  </a:extLst>
                </p14:cNvPr>
                <p14:cNvContentPartPr/>
                <p14:nvPr/>
              </p14:nvContentPartPr>
              <p14:xfrm>
                <a:off x="8683453" y="1563720"/>
                <a:ext cx="775800" cy="30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8569AF-7921-49AE-9620-DB67653ED63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79133" y="1559400"/>
                  <a:ext cx="784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089F694-539D-4692-9DF7-3647B8950BAF}"/>
                    </a:ext>
                  </a:extLst>
                </p14:cNvPr>
                <p14:cNvContentPartPr/>
                <p14:nvPr/>
              </p14:nvContentPartPr>
              <p14:xfrm>
                <a:off x="8873533" y="1667400"/>
                <a:ext cx="124200" cy="1058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089F694-539D-4692-9DF7-3647B8950B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69213" y="1663080"/>
                  <a:ext cx="132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763F2B4-4405-4BCA-B773-779A890676E6}"/>
                    </a:ext>
                  </a:extLst>
                </p14:cNvPr>
                <p14:cNvContentPartPr/>
                <p14:nvPr/>
              </p14:nvContentPartPr>
              <p14:xfrm>
                <a:off x="8962093" y="1698360"/>
                <a:ext cx="18720" cy="148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763F2B4-4405-4BCA-B773-779A890676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57773" y="1694040"/>
                  <a:ext cx="27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ADFF97A-424C-402B-BF9C-E4B51C05D948}"/>
                    </a:ext>
                  </a:extLst>
                </p14:cNvPr>
                <p14:cNvContentPartPr/>
                <p14:nvPr/>
              </p14:nvContentPartPr>
              <p14:xfrm>
                <a:off x="9044893" y="1656600"/>
                <a:ext cx="720" cy="68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ADFF97A-424C-402B-BF9C-E4B51C05D94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40573" y="1652280"/>
                  <a:ext cx="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FEF253E-E419-433C-85AE-256A5AFDC5BD}"/>
                    </a:ext>
                  </a:extLst>
                </p14:cNvPr>
                <p14:cNvContentPartPr/>
                <p14:nvPr/>
              </p14:nvContentPartPr>
              <p14:xfrm>
                <a:off x="9087013" y="1636080"/>
                <a:ext cx="127080" cy="59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FEF253E-E419-433C-85AE-256A5AFDC5B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82693" y="1631760"/>
                  <a:ext cx="135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0DC14A6-31F2-4602-BBFE-2E974C7FFD23}"/>
                    </a:ext>
                  </a:extLst>
                </p14:cNvPr>
                <p14:cNvContentPartPr/>
                <p14:nvPr/>
              </p14:nvContentPartPr>
              <p14:xfrm>
                <a:off x="8402293" y="1568760"/>
                <a:ext cx="108360" cy="69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0DC14A6-31F2-4602-BBFE-2E974C7FFD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97973" y="1564440"/>
                  <a:ext cx="117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6CABA22-7A8F-42ED-93E8-397ECAC5F82A}"/>
                    </a:ext>
                  </a:extLst>
                </p14:cNvPr>
                <p14:cNvContentPartPr/>
                <p14:nvPr/>
              </p14:nvContentPartPr>
              <p14:xfrm>
                <a:off x="10102933" y="849840"/>
                <a:ext cx="140760" cy="154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6CABA22-7A8F-42ED-93E8-397ECAC5F82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98613" y="845520"/>
                  <a:ext cx="149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2BE1369-FF99-4B0D-8931-4DAA7DE8C75A}"/>
                    </a:ext>
                  </a:extLst>
                </p14:cNvPr>
                <p14:cNvContentPartPr/>
                <p14:nvPr/>
              </p14:nvContentPartPr>
              <p14:xfrm>
                <a:off x="10354933" y="879000"/>
                <a:ext cx="182880" cy="5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2BE1369-FF99-4B0D-8931-4DAA7DE8C75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50613" y="874680"/>
                  <a:ext cx="19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4A3430-3DBA-4EC6-818D-604DDFC73091}"/>
                    </a:ext>
                  </a:extLst>
                </p14:cNvPr>
                <p14:cNvContentPartPr/>
                <p14:nvPr/>
              </p14:nvContentPartPr>
              <p14:xfrm>
                <a:off x="10400653" y="909240"/>
                <a:ext cx="141480" cy="7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4A3430-3DBA-4EC6-818D-604DDFC7309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96333" y="904920"/>
                  <a:ext cx="150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079B01-C5F9-4221-9709-5CF0149F1359}"/>
                    </a:ext>
                  </a:extLst>
                </p14:cNvPr>
                <p14:cNvContentPartPr/>
                <p14:nvPr/>
              </p14:nvContentPartPr>
              <p14:xfrm>
                <a:off x="10613413" y="834000"/>
                <a:ext cx="119160" cy="154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079B01-C5F9-4221-9709-5CF0149F135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09093" y="829680"/>
                  <a:ext cx="127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CE5E968-4FA7-4374-95E6-92B06B83D1C0}"/>
                    </a:ext>
                  </a:extLst>
                </p14:cNvPr>
                <p14:cNvContentPartPr/>
                <p14:nvPr/>
              </p14:nvContentPartPr>
              <p14:xfrm>
                <a:off x="10825813" y="818160"/>
                <a:ext cx="137880" cy="134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CE5E968-4FA7-4374-95E6-92B06B83D1C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21493" y="813840"/>
                  <a:ext cx="14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3E521FF-F60A-47D4-95ED-04416A6285D5}"/>
                    </a:ext>
                  </a:extLst>
                </p14:cNvPr>
                <p14:cNvContentPartPr/>
                <p14:nvPr/>
              </p14:nvContentPartPr>
              <p14:xfrm>
                <a:off x="10838773" y="904200"/>
                <a:ext cx="119880" cy="4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3E521FF-F60A-47D4-95ED-04416A6285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34453" y="899880"/>
                  <a:ext cx="128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FD69ADE-74CA-4621-8E82-EA10F39C0B58}"/>
                    </a:ext>
                  </a:extLst>
                </p14:cNvPr>
                <p14:cNvContentPartPr/>
                <p14:nvPr/>
              </p14:nvContentPartPr>
              <p14:xfrm>
                <a:off x="10997533" y="820320"/>
                <a:ext cx="161280" cy="119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FD69ADE-74CA-4621-8E82-EA10F39C0B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93213" y="816000"/>
                  <a:ext cx="169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052D034-E60A-4AF2-A845-39B8FC9556D5}"/>
                    </a:ext>
                  </a:extLst>
                </p14:cNvPr>
                <p14:cNvContentPartPr/>
                <p14:nvPr/>
              </p14:nvContentPartPr>
              <p14:xfrm>
                <a:off x="11226133" y="895200"/>
                <a:ext cx="139320" cy="90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052D034-E60A-4AF2-A845-39B8FC9556D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21813" y="890880"/>
                  <a:ext cx="147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815E1EF-611D-4FF2-89B4-B54E5E2A8C5E}"/>
                    </a:ext>
                  </a:extLst>
                </p14:cNvPr>
                <p14:cNvContentPartPr/>
                <p14:nvPr/>
              </p14:nvContentPartPr>
              <p14:xfrm>
                <a:off x="11248453" y="935520"/>
                <a:ext cx="166680" cy="6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815E1EF-611D-4FF2-89B4-B54E5E2A8C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44133" y="931200"/>
                  <a:ext cx="175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5BEA95E-7FBA-41A5-ABC4-571F80047734}"/>
                    </a:ext>
                  </a:extLst>
                </p14:cNvPr>
                <p14:cNvContentPartPr/>
                <p14:nvPr/>
              </p14:nvContentPartPr>
              <p14:xfrm>
                <a:off x="11496853" y="719520"/>
                <a:ext cx="88200" cy="1224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5BEA95E-7FBA-41A5-ABC4-571F8004773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92533" y="715200"/>
                  <a:ext cx="96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31C135E-A4FD-44CD-AC38-9CA4C38B23BB}"/>
                    </a:ext>
                  </a:extLst>
                </p14:cNvPr>
                <p14:cNvContentPartPr/>
                <p14:nvPr/>
              </p14:nvContentPartPr>
              <p14:xfrm>
                <a:off x="11438533" y="852360"/>
                <a:ext cx="202680" cy="16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31C135E-A4FD-44CD-AC38-9CA4C38B23B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434213" y="848040"/>
                  <a:ext cx="21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7C8305C-76B1-47A6-B29C-9203D042BBF9}"/>
                    </a:ext>
                  </a:extLst>
                </p14:cNvPr>
                <p14:cNvContentPartPr/>
                <p14:nvPr/>
              </p14:nvContentPartPr>
              <p14:xfrm>
                <a:off x="11454373" y="908160"/>
                <a:ext cx="115560" cy="147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7C8305C-76B1-47A6-B29C-9203D042BBF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450053" y="903840"/>
                  <a:ext cx="12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023DE4E-2731-4037-BFAD-DB9ACBEEAA3C}"/>
                    </a:ext>
                  </a:extLst>
                </p14:cNvPr>
                <p14:cNvContentPartPr/>
                <p14:nvPr/>
              </p14:nvContentPartPr>
              <p14:xfrm>
                <a:off x="10417573" y="1165920"/>
                <a:ext cx="135720" cy="143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023DE4E-2731-4037-BFAD-DB9ACBEEAA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13253" y="1161600"/>
                  <a:ext cx="144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B0A870C-D52C-4454-8AEC-AA433C6CE0E2}"/>
                    </a:ext>
                  </a:extLst>
                </p14:cNvPr>
                <p14:cNvContentPartPr/>
                <p14:nvPr/>
              </p14:nvContentPartPr>
              <p14:xfrm>
                <a:off x="10608013" y="1234320"/>
                <a:ext cx="76320" cy="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B0A870C-D52C-4454-8AEC-AA433C6CE0E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03693" y="1230000"/>
                  <a:ext cx="84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C103CE3-611D-47BB-B00D-22F2DC44973B}"/>
                    </a:ext>
                  </a:extLst>
                </p14:cNvPr>
                <p14:cNvContentPartPr/>
                <p14:nvPr/>
              </p14:nvContentPartPr>
              <p14:xfrm>
                <a:off x="10733653" y="1187160"/>
                <a:ext cx="128160" cy="1544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C103CE3-611D-47BB-B00D-22F2DC44973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29333" y="1182840"/>
                  <a:ext cx="136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90B26E6-6071-46FB-B186-48DCBDC1A71D}"/>
                    </a:ext>
                  </a:extLst>
                </p14:cNvPr>
                <p14:cNvContentPartPr/>
                <p14:nvPr/>
              </p14:nvContentPartPr>
              <p14:xfrm>
                <a:off x="11005813" y="1194720"/>
                <a:ext cx="111600" cy="57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90B26E6-6071-46FB-B186-48DCBDC1A71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001493" y="1190400"/>
                  <a:ext cx="120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6AB6FDE-8AF8-4CB0-A066-8F96FC3E4DD2}"/>
                    </a:ext>
                  </a:extLst>
                </p14:cNvPr>
                <p14:cNvContentPartPr/>
                <p14:nvPr/>
              </p14:nvContentPartPr>
              <p14:xfrm>
                <a:off x="11230813" y="1060440"/>
                <a:ext cx="114840" cy="98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6AB6FDE-8AF8-4CB0-A066-8F96FC3E4DD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26493" y="1056120"/>
                  <a:ext cx="12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B24747E-BB72-4B73-B39E-46AB7A02F0EB}"/>
                    </a:ext>
                  </a:extLst>
                </p14:cNvPr>
                <p14:cNvContentPartPr/>
                <p14:nvPr/>
              </p14:nvContentPartPr>
              <p14:xfrm>
                <a:off x="11180773" y="1154760"/>
                <a:ext cx="186120" cy="16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B24747E-BB72-4B73-B39E-46AB7A02F0E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176453" y="1150440"/>
                  <a:ext cx="194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926D850-27C1-4CE8-8829-FF8642D9D532}"/>
                    </a:ext>
                  </a:extLst>
                </p14:cNvPr>
                <p14:cNvContentPartPr/>
                <p14:nvPr/>
              </p14:nvContentPartPr>
              <p14:xfrm>
                <a:off x="11207413" y="1201560"/>
                <a:ext cx="96480" cy="1612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926D850-27C1-4CE8-8829-FF8642D9D53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203093" y="1197240"/>
                  <a:ext cx="105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DC89F86-C0BD-419C-A2BC-4FA27C8E6854}"/>
                    </a:ext>
                  </a:extLst>
                </p14:cNvPr>
                <p14:cNvContentPartPr/>
                <p14:nvPr/>
              </p14:nvContentPartPr>
              <p14:xfrm>
                <a:off x="9787213" y="1647960"/>
                <a:ext cx="141480" cy="10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DC89F86-C0BD-419C-A2BC-4FA27C8E685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782893" y="1643640"/>
                  <a:ext cx="150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E55C16D-F27B-4566-88EB-7CFF100285DD}"/>
                    </a:ext>
                  </a:extLst>
                </p14:cNvPr>
                <p14:cNvContentPartPr/>
                <p14:nvPr/>
              </p14:nvContentPartPr>
              <p14:xfrm>
                <a:off x="9764893" y="1688280"/>
                <a:ext cx="149040" cy="129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E55C16D-F27B-4566-88EB-7CFF100285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60573" y="1683960"/>
                  <a:ext cx="157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B999837-C5D5-4E08-BC56-7B1ED86C922A}"/>
                    </a:ext>
                  </a:extLst>
                </p14:cNvPr>
                <p14:cNvContentPartPr/>
                <p14:nvPr/>
              </p14:nvContentPartPr>
              <p14:xfrm>
                <a:off x="10041733" y="1485600"/>
                <a:ext cx="62640" cy="72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B999837-C5D5-4E08-BC56-7B1ED86C922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37413" y="1481280"/>
                  <a:ext cx="71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C72754C-925F-4C8A-A0CD-5B5E7AD93941}"/>
                    </a:ext>
                  </a:extLst>
                </p14:cNvPr>
                <p14:cNvContentPartPr/>
                <p14:nvPr/>
              </p14:nvContentPartPr>
              <p14:xfrm>
                <a:off x="10157653" y="1529160"/>
                <a:ext cx="360" cy="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C72754C-925F-4C8A-A0CD-5B5E7AD939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3333" y="1524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56D6CA9-2B90-4E78-89B8-E009C62ED365}"/>
                    </a:ext>
                  </a:extLst>
                </p14:cNvPr>
                <p14:cNvContentPartPr/>
                <p14:nvPr/>
              </p14:nvContentPartPr>
              <p14:xfrm>
                <a:off x="10206973" y="1474800"/>
                <a:ext cx="127080" cy="90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56D6CA9-2B90-4E78-89B8-E009C62ED36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02653" y="1470480"/>
                  <a:ext cx="135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0AF50EA-2889-40B0-84BD-5DA8BA8952A1}"/>
                    </a:ext>
                  </a:extLst>
                </p14:cNvPr>
                <p14:cNvContentPartPr/>
                <p14:nvPr/>
              </p14:nvContentPartPr>
              <p14:xfrm>
                <a:off x="10374013" y="1566240"/>
                <a:ext cx="26280" cy="10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0AF50EA-2889-40B0-84BD-5DA8BA8952A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69693" y="1561920"/>
                  <a:ext cx="349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813151C-2D6E-487E-AC23-493316CA484E}"/>
                    </a:ext>
                  </a:extLst>
                </p14:cNvPr>
                <p14:cNvContentPartPr/>
                <p14:nvPr/>
              </p14:nvContentPartPr>
              <p14:xfrm>
                <a:off x="10447453" y="1552920"/>
                <a:ext cx="57960" cy="100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813151C-2D6E-487E-AC23-493316CA484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43133" y="1548600"/>
                  <a:ext cx="66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84746D4-A3DF-483A-A632-EB77E5D0AB46}"/>
                    </a:ext>
                  </a:extLst>
                </p14:cNvPr>
                <p14:cNvContentPartPr/>
                <p14:nvPr/>
              </p14:nvContentPartPr>
              <p14:xfrm>
                <a:off x="10550413" y="1493880"/>
                <a:ext cx="360" cy="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84746D4-A3DF-483A-A632-EB77E5D0AB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46093" y="14895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13167D2-65BE-4F11-83B7-A5C5C6A26B9D}"/>
                    </a:ext>
                  </a:extLst>
                </p14:cNvPr>
                <p14:cNvContentPartPr/>
                <p14:nvPr/>
              </p14:nvContentPartPr>
              <p14:xfrm>
                <a:off x="10606573" y="1449240"/>
                <a:ext cx="52920" cy="111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13167D2-65BE-4F11-83B7-A5C5C6A26B9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602253" y="1444920"/>
                  <a:ext cx="6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4027E5D-A57C-4E57-A21A-AF7813F526B8}"/>
                    </a:ext>
                  </a:extLst>
                </p14:cNvPr>
                <p14:cNvContentPartPr/>
                <p14:nvPr/>
              </p14:nvContentPartPr>
              <p14:xfrm>
                <a:off x="10669573" y="1446720"/>
                <a:ext cx="104400" cy="777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4027E5D-A57C-4E57-A21A-AF7813F526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65253" y="1442400"/>
                  <a:ext cx="11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4B2ACB3-2200-46C9-BF0F-308CA79295EE}"/>
                    </a:ext>
                  </a:extLst>
                </p14:cNvPr>
                <p14:cNvContentPartPr/>
                <p14:nvPr/>
              </p14:nvContentPartPr>
              <p14:xfrm>
                <a:off x="10030573" y="1566960"/>
                <a:ext cx="857520" cy="543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4B2ACB3-2200-46C9-BF0F-308CA79295E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026253" y="1562640"/>
                  <a:ext cx="866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1DD7AF3-6B3A-4BCF-A4BC-4452B0BE5F8D}"/>
                    </a:ext>
                  </a:extLst>
                </p14:cNvPr>
                <p14:cNvContentPartPr/>
                <p14:nvPr/>
              </p14:nvContentPartPr>
              <p14:xfrm>
                <a:off x="9954613" y="1731840"/>
                <a:ext cx="85320" cy="83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1DD7AF3-6B3A-4BCF-A4BC-4452B0BE5F8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50293" y="1727520"/>
                  <a:ext cx="93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E35597C-ECC1-4ABD-9D0F-61AF02E836A8}"/>
                    </a:ext>
                  </a:extLst>
                </p14:cNvPr>
                <p14:cNvContentPartPr/>
                <p14:nvPr/>
              </p14:nvContentPartPr>
              <p14:xfrm>
                <a:off x="10083133" y="1774680"/>
                <a:ext cx="360" cy="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E35597C-ECC1-4ABD-9D0F-61AF02E836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78813" y="1770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A185512-D114-426D-B0E6-249F06C9EBDD}"/>
                    </a:ext>
                  </a:extLst>
                </p14:cNvPr>
                <p14:cNvContentPartPr/>
                <p14:nvPr/>
              </p14:nvContentPartPr>
              <p14:xfrm>
                <a:off x="10104733" y="1712040"/>
                <a:ext cx="66600" cy="88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A185512-D114-426D-B0E6-249F06C9EB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00413" y="1707720"/>
                  <a:ext cx="75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FD00A87-BC85-4931-9538-E08A4825E525}"/>
                    </a:ext>
                  </a:extLst>
                </p14:cNvPr>
                <p14:cNvContentPartPr/>
                <p14:nvPr/>
              </p14:nvContentPartPr>
              <p14:xfrm>
                <a:off x="10209133" y="1767840"/>
                <a:ext cx="8640" cy="2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FD00A87-BC85-4931-9538-E08A4825E5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04813" y="1763520"/>
                  <a:ext cx="172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4FC27FB-9B7D-4934-96BF-82A2CBC39BBD}"/>
                    </a:ext>
                  </a:extLst>
                </p14:cNvPr>
                <p14:cNvContentPartPr/>
                <p14:nvPr/>
              </p14:nvContentPartPr>
              <p14:xfrm>
                <a:off x="10257373" y="1701240"/>
                <a:ext cx="53280" cy="1072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4FC27FB-9B7D-4934-96BF-82A2CBC39B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53053" y="1696920"/>
                  <a:ext cx="61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0BBCD36-C8A3-41C8-B678-8D5C7144678B}"/>
                    </a:ext>
                  </a:extLst>
                </p14:cNvPr>
                <p14:cNvContentPartPr/>
                <p14:nvPr/>
              </p14:nvContentPartPr>
              <p14:xfrm>
                <a:off x="10388773" y="1736520"/>
                <a:ext cx="3240" cy="18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0BBCD36-C8A3-41C8-B678-8D5C714467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84453" y="1732200"/>
                  <a:ext cx="118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CBF53F0-2668-44BB-B1EB-5999C17E59F2}"/>
                    </a:ext>
                  </a:extLst>
                </p14:cNvPr>
                <p14:cNvContentPartPr/>
                <p14:nvPr/>
              </p14:nvContentPartPr>
              <p14:xfrm>
                <a:off x="10430173" y="1686480"/>
                <a:ext cx="76320" cy="997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CBF53F0-2668-44BB-B1EB-5999C17E59F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25853" y="1682160"/>
                  <a:ext cx="84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6EF3271-E1D3-47A9-8D8B-EEB25417AF7C}"/>
                    </a:ext>
                  </a:extLst>
                </p14:cNvPr>
                <p14:cNvContentPartPr/>
                <p14:nvPr/>
              </p14:nvContentPartPr>
              <p14:xfrm>
                <a:off x="10548973" y="1727160"/>
                <a:ext cx="3600" cy="18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6EF3271-E1D3-47A9-8D8B-EEB25417AF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44653" y="1722840"/>
                  <a:ext cx="122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10DF0D60-E67F-49B6-9DBF-E4614F1BBF5E}"/>
                    </a:ext>
                  </a:extLst>
                </p14:cNvPr>
                <p14:cNvContentPartPr/>
                <p14:nvPr/>
              </p14:nvContentPartPr>
              <p14:xfrm>
                <a:off x="10574173" y="1696920"/>
                <a:ext cx="54000" cy="75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10DF0D60-E67F-49B6-9DBF-E4614F1BBF5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69853" y="1692600"/>
                  <a:ext cx="62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6FDA845-906B-4F63-BAFD-F8CC51AEF27F}"/>
                    </a:ext>
                  </a:extLst>
                </p14:cNvPr>
                <p14:cNvContentPartPr/>
                <p14:nvPr/>
              </p14:nvContentPartPr>
              <p14:xfrm>
                <a:off x="10659493" y="1735440"/>
                <a:ext cx="360" cy="3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6FDA845-906B-4F63-BAFD-F8CC51AEF2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55173" y="17311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AC3E0BB-31B9-483B-B99E-1EB3D1693BC3}"/>
                    </a:ext>
                  </a:extLst>
                </p14:cNvPr>
                <p14:cNvContentPartPr/>
                <p14:nvPr/>
              </p14:nvContentPartPr>
              <p14:xfrm>
                <a:off x="10687573" y="1736880"/>
                <a:ext cx="66960" cy="36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AC3E0BB-31B9-483B-B99E-1EB3D1693BC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83253" y="1732560"/>
                  <a:ext cx="75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B54FF14-B268-46C4-8E20-2415FF699111}"/>
                    </a:ext>
                  </a:extLst>
                </p14:cNvPr>
                <p14:cNvContentPartPr/>
                <p14:nvPr/>
              </p14:nvContentPartPr>
              <p14:xfrm>
                <a:off x="10799173" y="1660560"/>
                <a:ext cx="93960" cy="1396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B54FF14-B268-46C4-8E20-2415FF69911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94853" y="1656240"/>
                  <a:ext cx="10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8EA5DE2-65AB-4D6E-B8A5-C1B6D0B5FEF1}"/>
                    </a:ext>
                  </a:extLst>
                </p14:cNvPr>
                <p14:cNvContentPartPr/>
                <p14:nvPr/>
              </p14:nvContentPartPr>
              <p14:xfrm>
                <a:off x="10634653" y="1759560"/>
                <a:ext cx="14760" cy="7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8EA5DE2-65AB-4D6E-B8A5-C1B6D0B5FE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30333" y="1755240"/>
                  <a:ext cx="23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27ECCA3-40B9-4840-9180-F1806B9F7F9C}"/>
                    </a:ext>
                  </a:extLst>
                </p14:cNvPr>
                <p14:cNvContentPartPr/>
                <p14:nvPr/>
              </p14:nvContentPartPr>
              <p14:xfrm>
                <a:off x="10608733" y="1759200"/>
                <a:ext cx="360" cy="3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27ECCA3-40B9-4840-9180-F1806B9F7F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04413" y="1754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A34CD1C0-5C1A-4AAF-AA2B-216ED79CD71D}"/>
                    </a:ext>
                  </a:extLst>
                </p14:cNvPr>
                <p14:cNvContentPartPr/>
                <p14:nvPr/>
              </p14:nvContentPartPr>
              <p14:xfrm>
                <a:off x="10528813" y="1761360"/>
                <a:ext cx="38880" cy="169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A34CD1C0-5C1A-4AAF-AA2B-216ED79CD7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24493" y="1757040"/>
                  <a:ext cx="47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9BD3C861-5559-4FFF-B606-7F55890E1A6E}"/>
                    </a:ext>
                  </a:extLst>
                </p14:cNvPr>
                <p14:cNvContentPartPr/>
                <p14:nvPr/>
              </p14:nvContentPartPr>
              <p14:xfrm>
                <a:off x="10415413" y="1661640"/>
                <a:ext cx="512280" cy="1566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9BD3C861-5559-4FFF-B606-7F55890E1A6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411093" y="1657320"/>
                  <a:ext cx="520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133360-CCE7-495E-A9E6-417001A163CB}"/>
                    </a:ext>
                  </a:extLst>
                </p14:cNvPr>
                <p14:cNvContentPartPr/>
                <p14:nvPr/>
              </p14:nvContentPartPr>
              <p14:xfrm>
                <a:off x="10086373" y="1446720"/>
                <a:ext cx="334080" cy="1083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133360-CCE7-495E-A9E6-417001A163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82053" y="1442400"/>
                  <a:ext cx="34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97C763A-1350-4699-88C9-ACE110308BD8}"/>
                    </a:ext>
                  </a:extLst>
                </p14:cNvPr>
                <p14:cNvContentPartPr/>
                <p14:nvPr/>
              </p14:nvContentPartPr>
              <p14:xfrm>
                <a:off x="10387693" y="1305600"/>
                <a:ext cx="64080" cy="637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97C763A-1350-4699-88C9-ACE110308BD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83373" y="1301280"/>
                  <a:ext cx="72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55CE0B17-30C4-40B3-975F-1007F4842177}"/>
                    </a:ext>
                  </a:extLst>
                </p14:cNvPr>
                <p14:cNvContentPartPr/>
                <p14:nvPr/>
              </p14:nvContentPartPr>
              <p14:xfrm>
                <a:off x="10492453" y="1315320"/>
                <a:ext cx="21600" cy="309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55CE0B17-30C4-40B3-975F-1007F484217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88133" y="1311000"/>
                  <a:ext cx="30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651A105-80F4-47F3-A69B-063699C5FA2D}"/>
                    </a:ext>
                  </a:extLst>
                </p14:cNvPr>
                <p14:cNvContentPartPr/>
                <p14:nvPr/>
              </p14:nvContentPartPr>
              <p14:xfrm>
                <a:off x="10546453" y="1323240"/>
                <a:ext cx="12600" cy="72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651A105-80F4-47F3-A69B-063699C5FA2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42133" y="1318920"/>
                  <a:ext cx="21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5090567-F78C-4791-B7DB-136F8A849E9E}"/>
                    </a:ext>
                  </a:extLst>
                </p14:cNvPr>
                <p14:cNvContentPartPr/>
                <p14:nvPr/>
              </p14:nvContentPartPr>
              <p14:xfrm>
                <a:off x="10558693" y="1303440"/>
                <a:ext cx="47160" cy="518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5090567-F78C-4791-B7DB-136F8A849E9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554373" y="1299120"/>
                  <a:ext cx="55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DAE3F238-D109-4C08-A1A4-8EA43C27CA86}"/>
                    </a:ext>
                  </a:extLst>
                </p14:cNvPr>
                <p14:cNvContentPartPr/>
                <p14:nvPr/>
              </p14:nvContentPartPr>
              <p14:xfrm>
                <a:off x="10628533" y="1294800"/>
                <a:ext cx="35640" cy="496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DAE3F238-D109-4C08-A1A4-8EA43C27CA8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24213" y="1290480"/>
                  <a:ext cx="44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C408E70-64CB-4429-BDE2-743EB0C085A3}"/>
                    </a:ext>
                  </a:extLst>
                </p14:cNvPr>
                <p14:cNvContentPartPr/>
                <p14:nvPr/>
              </p14:nvContentPartPr>
              <p14:xfrm>
                <a:off x="10687573" y="1314600"/>
                <a:ext cx="4320" cy="1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C408E70-64CB-4429-BDE2-743EB0C085A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83253" y="1310280"/>
                  <a:ext cx="12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A0D6166-753B-4120-A7F8-ED3F49830EFE}"/>
                    </a:ext>
                  </a:extLst>
                </p14:cNvPr>
                <p14:cNvContentPartPr/>
                <p14:nvPr/>
              </p14:nvContentPartPr>
              <p14:xfrm>
                <a:off x="10584973" y="1433760"/>
                <a:ext cx="179640" cy="766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A0D6166-753B-4120-A7F8-ED3F49830EF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80653" y="1429440"/>
                  <a:ext cx="188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89F2904-0207-4E7F-A4F2-A9612774953B}"/>
                    </a:ext>
                  </a:extLst>
                </p14:cNvPr>
                <p14:cNvContentPartPr/>
                <p14:nvPr/>
              </p14:nvContentPartPr>
              <p14:xfrm>
                <a:off x="10781893" y="1357800"/>
                <a:ext cx="44640" cy="496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89F2904-0207-4E7F-A4F2-A9612774953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77573" y="1353480"/>
                  <a:ext cx="53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03F7A1E-E2B0-484D-9731-FCA33EE91395}"/>
                    </a:ext>
                  </a:extLst>
                </p14:cNvPr>
                <p14:cNvContentPartPr/>
                <p14:nvPr/>
              </p14:nvContentPartPr>
              <p14:xfrm>
                <a:off x="10816453" y="1375080"/>
                <a:ext cx="11880" cy="651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03F7A1E-E2B0-484D-9731-FCA33EE913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12133" y="1370760"/>
                  <a:ext cx="2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FA4FB69-548B-4ABF-8362-BCCBDEE6EDA9}"/>
                    </a:ext>
                  </a:extLst>
                </p14:cNvPr>
                <p14:cNvContentPartPr/>
                <p14:nvPr/>
              </p14:nvContentPartPr>
              <p14:xfrm>
                <a:off x="10205893" y="1687560"/>
                <a:ext cx="98640" cy="835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FA4FB69-548B-4ABF-8362-BCCBDEE6ED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01573" y="1683240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C5285470-5185-470E-A81F-0A47C88F89FA}"/>
                    </a:ext>
                  </a:extLst>
                </p14:cNvPr>
                <p14:cNvContentPartPr/>
                <p14:nvPr/>
              </p14:nvContentPartPr>
              <p14:xfrm>
                <a:off x="10045693" y="1740480"/>
                <a:ext cx="108360" cy="928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C5285470-5185-470E-A81F-0A47C88F89F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41373" y="1736160"/>
                  <a:ext cx="117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5A0B9DE-2340-4C45-BDB8-22E529B3FA9D}"/>
                    </a:ext>
                  </a:extLst>
                </p14:cNvPr>
                <p14:cNvContentPartPr/>
                <p14:nvPr/>
              </p14:nvContentPartPr>
              <p14:xfrm>
                <a:off x="10402453" y="1298400"/>
                <a:ext cx="98640" cy="853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5A0B9DE-2340-4C45-BDB8-22E529B3FA9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98133" y="1294080"/>
                  <a:ext cx="107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51C7AA2-D2FD-4BBB-8114-28C004B68511}"/>
                    </a:ext>
                  </a:extLst>
                </p14:cNvPr>
                <p14:cNvContentPartPr/>
                <p14:nvPr/>
              </p14:nvContentPartPr>
              <p14:xfrm>
                <a:off x="10211293" y="1216680"/>
                <a:ext cx="70200" cy="84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51C7AA2-D2FD-4BBB-8114-28C004B6851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206973" y="1212360"/>
                  <a:ext cx="7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0024C14-5988-4A73-936E-F24034DCF7F8}"/>
                    </a:ext>
                  </a:extLst>
                </p14:cNvPr>
                <p14:cNvContentPartPr/>
                <p14:nvPr/>
              </p14:nvContentPartPr>
              <p14:xfrm>
                <a:off x="10231453" y="1165200"/>
                <a:ext cx="79920" cy="288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0024C14-5988-4A73-936E-F24034DCF7F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27133" y="1160880"/>
                  <a:ext cx="8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DE2046C-7353-4340-847B-ACBB5FE0C43D}"/>
                    </a:ext>
                  </a:extLst>
                </p14:cNvPr>
                <p14:cNvContentPartPr/>
                <p14:nvPr/>
              </p14:nvContentPartPr>
              <p14:xfrm>
                <a:off x="11110213" y="1532040"/>
                <a:ext cx="77760" cy="7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DE2046C-7353-4340-847B-ACBB5FE0C4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05893" y="1527720"/>
                  <a:ext cx="86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62B8C68-6172-47E0-9EFF-58F080949885}"/>
                    </a:ext>
                  </a:extLst>
                </p14:cNvPr>
                <p14:cNvContentPartPr/>
                <p14:nvPr/>
              </p14:nvContentPartPr>
              <p14:xfrm>
                <a:off x="11101933" y="1566600"/>
                <a:ext cx="90000" cy="82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62B8C68-6172-47E0-9EFF-58F08094988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97613" y="1562280"/>
                  <a:ext cx="98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52088F1-1933-4E75-BA24-9D58F1C71729}"/>
                    </a:ext>
                  </a:extLst>
                </p14:cNvPr>
                <p14:cNvContentPartPr/>
                <p14:nvPr/>
              </p14:nvContentPartPr>
              <p14:xfrm>
                <a:off x="11368693" y="1368600"/>
                <a:ext cx="96480" cy="968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52088F1-1933-4E75-BA24-9D58F1C7172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64373" y="1364280"/>
                  <a:ext cx="105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7739100-ABEE-45A3-B0AE-2F7F740E9D0C}"/>
                    </a:ext>
                  </a:extLst>
                </p14:cNvPr>
                <p14:cNvContentPartPr/>
                <p14:nvPr/>
              </p14:nvContentPartPr>
              <p14:xfrm>
                <a:off x="11519893" y="1348800"/>
                <a:ext cx="60480" cy="1166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7739100-ABEE-45A3-B0AE-2F7F740E9D0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15573" y="1344480"/>
                  <a:ext cx="69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66FA09-B4BA-4F4A-ABF5-A34CCBC75DBC}"/>
                    </a:ext>
                  </a:extLst>
                </p14:cNvPr>
                <p14:cNvContentPartPr/>
                <p14:nvPr/>
              </p14:nvContentPartPr>
              <p14:xfrm>
                <a:off x="11501533" y="1410720"/>
                <a:ext cx="77760" cy="32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66FA09-B4BA-4F4A-ABF5-A34CCBC75DB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97213" y="1406400"/>
                  <a:ext cx="86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3B8731D-F40B-4F34-A8EC-20965F1B8527}"/>
                    </a:ext>
                  </a:extLst>
                </p14:cNvPr>
                <p14:cNvContentPartPr/>
                <p14:nvPr/>
              </p14:nvContentPartPr>
              <p14:xfrm>
                <a:off x="11272933" y="1484520"/>
                <a:ext cx="325080" cy="381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3B8731D-F40B-4F34-A8EC-20965F1B852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268613" y="1480200"/>
                  <a:ext cx="333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81F18F5-759F-40DC-AE80-B68E72DEC512}"/>
                    </a:ext>
                  </a:extLst>
                </p14:cNvPr>
                <p14:cNvContentPartPr/>
                <p14:nvPr/>
              </p14:nvContentPartPr>
              <p14:xfrm>
                <a:off x="11367613" y="1592520"/>
                <a:ext cx="52920" cy="835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81F18F5-759F-40DC-AE80-B68E72DEC51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63293" y="1588200"/>
                  <a:ext cx="61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EADD84E-22D2-463E-A2C4-F6825FF688AA}"/>
                    </a:ext>
                  </a:extLst>
                </p14:cNvPr>
                <p14:cNvContentPartPr/>
                <p14:nvPr/>
              </p14:nvContentPartPr>
              <p14:xfrm>
                <a:off x="11408653" y="1617360"/>
                <a:ext cx="36360" cy="1407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EADD84E-22D2-463E-A2C4-F6825FF688A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404333" y="1613040"/>
                  <a:ext cx="45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40EEC54-CB0E-4A4A-A62E-684CD9371B58}"/>
                    </a:ext>
                  </a:extLst>
                </p14:cNvPr>
                <p14:cNvContentPartPr/>
                <p14:nvPr/>
              </p14:nvContentPartPr>
              <p14:xfrm>
                <a:off x="11091853" y="1513320"/>
                <a:ext cx="92160" cy="604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40EEC54-CB0E-4A4A-A62E-684CD9371B5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87533" y="1509000"/>
                  <a:ext cx="100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714F02F-3267-484C-B694-5AE86B578E2B}"/>
                    </a:ext>
                  </a:extLst>
                </p14:cNvPr>
                <p14:cNvContentPartPr/>
                <p14:nvPr/>
              </p14:nvContentPartPr>
              <p14:xfrm>
                <a:off x="11492893" y="1550400"/>
                <a:ext cx="8640" cy="752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714F02F-3267-484C-B694-5AE86B578E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488573" y="1546080"/>
                  <a:ext cx="1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9A39295-21C2-4F8D-9370-673B89A477F3}"/>
                    </a:ext>
                  </a:extLst>
                </p14:cNvPr>
                <p14:cNvContentPartPr/>
                <p14:nvPr/>
              </p14:nvContentPartPr>
              <p14:xfrm>
                <a:off x="11536813" y="1529520"/>
                <a:ext cx="99360" cy="716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9A39295-21C2-4F8D-9370-673B89A477F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532493" y="1525200"/>
                  <a:ext cx="10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396842C-D018-4797-A6E2-8582180806C1}"/>
                    </a:ext>
                  </a:extLst>
                </p14:cNvPr>
                <p14:cNvContentPartPr/>
                <p14:nvPr/>
              </p14:nvContentPartPr>
              <p14:xfrm>
                <a:off x="11646253" y="1478760"/>
                <a:ext cx="85320" cy="82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396842C-D018-4797-A6E2-8582180806C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641933" y="1474440"/>
                  <a:ext cx="93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59B67A8-BC46-46AA-AD4A-5A0EC5A86F9E}"/>
                    </a:ext>
                  </a:extLst>
                </p14:cNvPr>
                <p14:cNvContentPartPr/>
                <p14:nvPr/>
              </p14:nvContentPartPr>
              <p14:xfrm>
                <a:off x="11650933" y="1527360"/>
                <a:ext cx="81720" cy="86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59B67A8-BC46-46AA-AD4A-5A0EC5A86F9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646613" y="1523040"/>
                  <a:ext cx="90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D932D56-BB2D-4285-B7AC-DF21BF0A84B6}"/>
                    </a:ext>
                  </a:extLst>
                </p14:cNvPr>
                <p14:cNvContentPartPr/>
                <p14:nvPr/>
              </p14:nvContentPartPr>
              <p14:xfrm>
                <a:off x="11739133" y="1443120"/>
                <a:ext cx="90000" cy="2066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D932D56-BB2D-4285-B7AC-DF21BF0A84B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734813" y="1438800"/>
                  <a:ext cx="98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49CF4D81-C2C3-401D-9BB5-FD8B2846D966}"/>
                    </a:ext>
                  </a:extLst>
                </p14:cNvPr>
                <p14:cNvContentPartPr/>
                <p14:nvPr/>
              </p14:nvContentPartPr>
              <p14:xfrm>
                <a:off x="11847493" y="1461480"/>
                <a:ext cx="95760" cy="1098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49CF4D81-C2C3-401D-9BB5-FD8B2846D96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843173" y="1457160"/>
                  <a:ext cx="10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774EC98-941B-47B2-9277-05D4277D5806}"/>
                    </a:ext>
                  </a:extLst>
                </p14:cNvPr>
                <p14:cNvContentPartPr/>
                <p14:nvPr/>
              </p14:nvContentPartPr>
              <p14:xfrm>
                <a:off x="11951533" y="1421880"/>
                <a:ext cx="89280" cy="1771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774EC98-941B-47B2-9277-05D4277D580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947213" y="1417560"/>
                  <a:ext cx="97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7346350-25EB-4F5E-BC57-6F890EFA7B89}"/>
                    </a:ext>
                  </a:extLst>
                </p14:cNvPr>
                <p14:cNvContentPartPr/>
                <p14:nvPr/>
              </p14:nvContentPartPr>
              <p14:xfrm>
                <a:off x="12032533" y="1463280"/>
                <a:ext cx="64080" cy="124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7346350-25EB-4F5E-BC57-6F890EFA7B8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028213" y="1458960"/>
                  <a:ext cx="72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966A752-A62A-4FF6-958A-8463662DEDFD}"/>
                    </a:ext>
                  </a:extLst>
                </p14:cNvPr>
                <p14:cNvContentPartPr/>
                <p14:nvPr/>
              </p14:nvContentPartPr>
              <p14:xfrm>
                <a:off x="12013093" y="1397040"/>
                <a:ext cx="52920" cy="666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966A752-A62A-4FF6-958A-8463662DEDF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008773" y="1392720"/>
                  <a:ext cx="6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99804EF-C528-4DE7-BEAC-12EFD946FE15}"/>
                    </a:ext>
                  </a:extLst>
                </p14:cNvPr>
                <p14:cNvContentPartPr/>
                <p14:nvPr/>
              </p14:nvContentPartPr>
              <p14:xfrm>
                <a:off x="12048373" y="1532040"/>
                <a:ext cx="71280" cy="846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99804EF-C528-4DE7-BEAC-12EFD946FE1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2044053" y="1527720"/>
                  <a:ext cx="79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CE49DAD9-DE2A-4EBB-A067-956F51BDDBF4}"/>
                    </a:ext>
                  </a:extLst>
                </p14:cNvPr>
                <p14:cNvContentPartPr/>
                <p14:nvPr/>
              </p14:nvContentPartPr>
              <p14:xfrm>
                <a:off x="846613" y="1637160"/>
                <a:ext cx="26280" cy="1872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CE49DAD9-DE2A-4EBB-A067-956F51BDDBF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2293" y="1632840"/>
                  <a:ext cx="34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72A4CB4A-67D2-46E3-A5CF-FD6CA8D3815E}"/>
                    </a:ext>
                  </a:extLst>
                </p14:cNvPr>
                <p14:cNvContentPartPr/>
                <p14:nvPr/>
              </p14:nvContentPartPr>
              <p14:xfrm>
                <a:off x="731773" y="1598640"/>
                <a:ext cx="230400" cy="993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72A4CB4A-67D2-46E3-A5CF-FD6CA8D3815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7453" y="1594320"/>
                  <a:ext cx="239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B13F2E2A-BF88-4D26-9FC4-D17B2B8A3861}"/>
                    </a:ext>
                  </a:extLst>
                </p14:cNvPr>
                <p14:cNvContentPartPr/>
                <p14:nvPr/>
              </p14:nvContentPartPr>
              <p14:xfrm>
                <a:off x="1059013" y="1554000"/>
                <a:ext cx="114120" cy="28800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B13F2E2A-BF88-4D26-9FC4-D17B2B8A386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4693" y="1549680"/>
                  <a:ext cx="122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3CD5F56-7B14-4561-B0DD-8CCE76570E44}"/>
                    </a:ext>
                  </a:extLst>
                </p14:cNvPr>
                <p14:cNvContentPartPr/>
                <p14:nvPr/>
              </p14:nvContentPartPr>
              <p14:xfrm>
                <a:off x="1236133" y="1626360"/>
                <a:ext cx="120600" cy="1490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3CD5F56-7B14-4561-B0DD-8CCE76570E4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31813" y="1622040"/>
                  <a:ext cx="129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A624B1A1-1985-4091-90C7-C96524B918FA}"/>
                    </a:ext>
                  </a:extLst>
                </p14:cNvPr>
                <p14:cNvContentPartPr/>
                <p14:nvPr/>
              </p14:nvContentPartPr>
              <p14:xfrm>
                <a:off x="1212733" y="1658400"/>
                <a:ext cx="140040" cy="10188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A624B1A1-1985-4091-90C7-C96524B918F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208413" y="1654080"/>
                  <a:ext cx="148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AF8917AB-5E19-4C09-B1FA-EEA1DE5E37F7}"/>
                    </a:ext>
                  </a:extLst>
                </p14:cNvPr>
                <p14:cNvContentPartPr/>
                <p14:nvPr/>
              </p14:nvContentPartPr>
              <p14:xfrm>
                <a:off x="1435573" y="1592160"/>
                <a:ext cx="145800" cy="88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AF8917AB-5E19-4C09-B1FA-EEA1DE5E37F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431253" y="1587840"/>
                  <a:ext cx="154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A1CF211-1255-4878-A70A-225AB94D0800}"/>
                    </a:ext>
                  </a:extLst>
                </p14:cNvPr>
                <p14:cNvContentPartPr/>
                <p14:nvPr/>
              </p14:nvContentPartPr>
              <p14:xfrm>
                <a:off x="1634293" y="1599360"/>
                <a:ext cx="147240" cy="172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A1CF211-1255-4878-A70A-225AB94D080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629973" y="1595040"/>
                  <a:ext cx="155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6A9F649-4D40-4059-AA35-5FF9736AEE2B}"/>
                    </a:ext>
                  </a:extLst>
                </p14:cNvPr>
                <p14:cNvContentPartPr/>
                <p14:nvPr/>
              </p14:nvContentPartPr>
              <p14:xfrm>
                <a:off x="1721053" y="1512960"/>
                <a:ext cx="172800" cy="4356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6A9F649-4D40-4059-AA35-5FF9736AEE2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716733" y="1508640"/>
                  <a:ext cx="181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C4A9F52-8165-4DFA-8BCC-87413736DEF8}"/>
                    </a:ext>
                  </a:extLst>
                </p14:cNvPr>
                <p14:cNvContentPartPr/>
                <p14:nvPr/>
              </p14:nvContentPartPr>
              <p14:xfrm>
                <a:off x="2328373" y="1896000"/>
                <a:ext cx="90360" cy="680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C4A9F52-8165-4DFA-8BCC-87413736DEF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24053" y="1891680"/>
                  <a:ext cx="99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EDFE384-496A-4CA2-9855-FEB3FA487DA6}"/>
                    </a:ext>
                  </a:extLst>
                </p14:cNvPr>
                <p14:cNvContentPartPr/>
                <p14:nvPr/>
              </p14:nvContentPartPr>
              <p14:xfrm>
                <a:off x="2380573" y="1914720"/>
                <a:ext cx="164520" cy="5580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EDFE384-496A-4CA2-9855-FEB3FA487DA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76253" y="1910400"/>
                  <a:ext cx="17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718F340B-4225-42ED-979D-768BFBC0A5FD}"/>
                    </a:ext>
                  </a:extLst>
                </p14:cNvPr>
                <p14:cNvContentPartPr/>
                <p14:nvPr/>
              </p14:nvContentPartPr>
              <p14:xfrm>
                <a:off x="2476333" y="1905000"/>
                <a:ext cx="202680" cy="7128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718F340B-4225-42ED-979D-768BFBC0A5F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72013" y="1900680"/>
                  <a:ext cx="211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CCF3F43-DF91-41B9-93C2-7229C37588D3}"/>
                    </a:ext>
                  </a:extLst>
                </p14:cNvPr>
                <p14:cNvContentPartPr/>
                <p14:nvPr/>
              </p14:nvContentPartPr>
              <p14:xfrm>
                <a:off x="2016973" y="1679640"/>
                <a:ext cx="167760" cy="324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CCF3F43-DF91-41B9-93C2-7229C37588D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012653" y="1675320"/>
                  <a:ext cx="176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920B500-DC95-4DA9-B164-CE0F31DAD180}"/>
                    </a:ext>
                  </a:extLst>
                </p14:cNvPr>
                <p14:cNvContentPartPr/>
                <p14:nvPr/>
              </p14:nvContentPartPr>
              <p14:xfrm>
                <a:off x="2015533" y="1732200"/>
                <a:ext cx="174600" cy="72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920B500-DC95-4DA9-B164-CE0F31DAD18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011213" y="1727880"/>
                  <a:ext cx="183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8711BAB-9531-43C6-8536-200CF5F83C56}"/>
                    </a:ext>
                  </a:extLst>
                </p14:cNvPr>
                <p14:cNvContentPartPr/>
                <p14:nvPr/>
              </p14:nvContentPartPr>
              <p14:xfrm>
                <a:off x="2380573" y="1567680"/>
                <a:ext cx="256680" cy="194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8711BAB-9531-43C6-8536-200CF5F83C5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376253" y="1563360"/>
                  <a:ext cx="265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03482007-2231-42D4-9622-0CC02FF18F8F}"/>
                    </a:ext>
                  </a:extLst>
                </p14:cNvPr>
                <p14:cNvContentPartPr/>
                <p14:nvPr/>
              </p14:nvContentPartPr>
              <p14:xfrm>
                <a:off x="2339173" y="1600080"/>
                <a:ext cx="299520" cy="1987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03482007-2231-42D4-9622-0CC02FF18F8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34853" y="1595760"/>
                  <a:ext cx="30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929930C-6B11-484A-A0DC-DE9969B87F8A}"/>
                    </a:ext>
                  </a:extLst>
                </p14:cNvPr>
                <p14:cNvContentPartPr/>
                <p14:nvPr/>
              </p14:nvContentPartPr>
              <p14:xfrm>
                <a:off x="2842093" y="1560480"/>
                <a:ext cx="63720" cy="221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929930C-6B11-484A-A0DC-DE9969B87F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37773" y="1556160"/>
                  <a:ext cx="72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0B96E35D-C4EB-4235-8692-036DB11B1C98}"/>
                    </a:ext>
                  </a:extLst>
                </p14:cNvPr>
                <p14:cNvContentPartPr/>
                <p14:nvPr/>
              </p14:nvContentPartPr>
              <p14:xfrm>
                <a:off x="3019213" y="1515120"/>
                <a:ext cx="73080" cy="12636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0B96E35D-C4EB-4235-8692-036DB11B1C9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014893" y="1510800"/>
                  <a:ext cx="8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BD9E9BE9-2321-4240-A1CA-1BC2106AD631}"/>
                    </a:ext>
                  </a:extLst>
                </p14:cNvPr>
                <p14:cNvContentPartPr/>
                <p14:nvPr/>
              </p14:nvContentPartPr>
              <p14:xfrm>
                <a:off x="2988973" y="1711320"/>
                <a:ext cx="87840" cy="7920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BD9E9BE9-2321-4240-A1CA-1BC2106AD63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84653" y="1707000"/>
                  <a:ext cx="96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B95609F1-320B-40D7-97E1-0D8BEFDAA9FA}"/>
                    </a:ext>
                  </a:extLst>
                </p14:cNvPr>
                <p14:cNvContentPartPr/>
                <p14:nvPr/>
              </p14:nvContentPartPr>
              <p14:xfrm>
                <a:off x="3036493" y="1771440"/>
                <a:ext cx="47160" cy="356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B95609F1-320B-40D7-97E1-0D8BEFDAA9F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032173" y="1767120"/>
                  <a:ext cx="5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CF5589F1-AE92-4374-9786-91ABCE8C5992}"/>
                    </a:ext>
                  </a:extLst>
                </p14:cNvPr>
                <p14:cNvContentPartPr/>
                <p14:nvPr/>
              </p14:nvContentPartPr>
              <p14:xfrm>
                <a:off x="3153133" y="1536000"/>
                <a:ext cx="59040" cy="2901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CF5589F1-AE92-4374-9786-91ABCE8C599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148813" y="1531680"/>
                  <a:ext cx="67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83F190EE-B1FF-45A8-A978-1FBACB4534D4}"/>
                    </a:ext>
                  </a:extLst>
                </p14:cNvPr>
                <p14:cNvContentPartPr/>
                <p14:nvPr/>
              </p14:nvContentPartPr>
              <p14:xfrm>
                <a:off x="3284533" y="1633200"/>
                <a:ext cx="81360" cy="5904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83F190EE-B1FF-45A8-A978-1FBACB4534D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80213" y="1628880"/>
                  <a:ext cx="90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B59441E0-05A7-4B2B-AE35-3317207D73CD}"/>
                    </a:ext>
                  </a:extLst>
                </p14:cNvPr>
                <p14:cNvContentPartPr/>
                <p14:nvPr/>
              </p14:nvContentPartPr>
              <p14:xfrm>
                <a:off x="3375973" y="1691880"/>
                <a:ext cx="17280" cy="5292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B59441E0-05A7-4B2B-AE35-3317207D73C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371653" y="1687560"/>
                  <a:ext cx="25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BD67AC6F-DF40-4047-8210-4AD4B87D88D9}"/>
                    </a:ext>
                  </a:extLst>
                </p14:cNvPr>
                <p14:cNvContentPartPr/>
                <p14:nvPr/>
              </p14:nvContentPartPr>
              <p14:xfrm>
                <a:off x="3419173" y="1605840"/>
                <a:ext cx="117720" cy="9504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BD67AC6F-DF40-4047-8210-4AD4B87D88D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414853" y="1601520"/>
                  <a:ext cx="126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1BD83415-6F0A-4713-93D2-C0592F1269E6}"/>
                    </a:ext>
                  </a:extLst>
                </p14:cNvPr>
                <p14:cNvContentPartPr/>
                <p14:nvPr/>
              </p14:nvContentPartPr>
              <p14:xfrm>
                <a:off x="3535093" y="1613400"/>
                <a:ext cx="96120" cy="7056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1BD83415-6F0A-4713-93D2-C0592F1269E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30773" y="1609080"/>
                  <a:ext cx="104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09412422-77E6-4778-8BA3-7BCA2A057AD6}"/>
                    </a:ext>
                  </a:extLst>
                </p14:cNvPr>
                <p14:cNvContentPartPr/>
                <p14:nvPr/>
              </p14:nvContentPartPr>
              <p14:xfrm>
                <a:off x="3559573" y="1584240"/>
                <a:ext cx="77760" cy="828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09412422-77E6-4778-8BA3-7BCA2A057AD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55253" y="1579920"/>
                  <a:ext cx="86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CC9D1AAA-2726-45F4-AA7C-C41D608B4E01}"/>
                    </a:ext>
                  </a:extLst>
                </p14:cNvPr>
                <p14:cNvContentPartPr/>
                <p14:nvPr/>
              </p14:nvContentPartPr>
              <p14:xfrm>
                <a:off x="3664693" y="1447080"/>
                <a:ext cx="69840" cy="8856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CC9D1AAA-2726-45F4-AA7C-C41D608B4E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660373" y="1442760"/>
                  <a:ext cx="78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0AB6F35C-1694-4801-B462-7146BC0AFF36}"/>
                    </a:ext>
                  </a:extLst>
                </p14:cNvPr>
                <p14:cNvContentPartPr/>
                <p14:nvPr/>
              </p14:nvContentPartPr>
              <p14:xfrm>
                <a:off x="3688453" y="1510080"/>
                <a:ext cx="48600" cy="4536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0AB6F35C-1694-4801-B462-7146BC0AFF3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84133" y="1505760"/>
                  <a:ext cx="57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10C8DD9C-C634-4EF6-991B-4540BDFE71F8}"/>
                    </a:ext>
                  </a:extLst>
                </p14:cNvPr>
                <p14:cNvContentPartPr/>
                <p14:nvPr/>
              </p14:nvContentPartPr>
              <p14:xfrm>
                <a:off x="3808693" y="1587480"/>
                <a:ext cx="92520" cy="7380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10C8DD9C-C634-4EF6-991B-4540BDFE71F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04373" y="1583160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B63A0F14-39E2-417C-B91A-A1E0AF6FFD17}"/>
                    </a:ext>
                  </a:extLst>
                </p14:cNvPr>
                <p14:cNvContentPartPr/>
                <p14:nvPr/>
              </p14:nvContentPartPr>
              <p14:xfrm>
                <a:off x="3894733" y="1676760"/>
                <a:ext cx="23400" cy="4104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B63A0F14-39E2-417C-B91A-A1E0AF6FFD1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890413" y="1672440"/>
                  <a:ext cx="3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7A1A1077-E6B5-452A-B8F5-2F02C13AB75C}"/>
                    </a:ext>
                  </a:extLst>
                </p14:cNvPr>
                <p14:cNvContentPartPr/>
                <p14:nvPr/>
              </p14:nvContentPartPr>
              <p14:xfrm>
                <a:off x="3975733" y="1582080"/>
                <a:ext cx="205920" cy="9360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7A1A1077-E6B5-452A-B8F5-2F02C13AB75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971413" y="1577760"/>
                  <a:ext cx="214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1655AA9-949D-4F13-A7AE-536622644B3C}"/>
                    </a:ext>
                  </a:extLst>
                </p14:cNvPr>
                <p14:cNvContentPartPr/>
                <p14:nvPr/>
              </p14:nvContentPartPr>
              <p14:xfrm>
                <a:off x="4090933" y="1548960"/>
                <a:ext cx="89280" cy="684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1655AA9-949D-4F13-A7AE-536622644B3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86613" y="1544640"/>
                  <a:ext cx="97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7113D662-9A8F-4B91-8D56-BD71E791537F}"/>
                    </a:ext>
                  </a:extLst>
                </p14:cNvPr>
                <p14:cNvContentPartPr/>
                <p14:nvPr/>
              </p14:nvContentPartPr>
              <p14:xfrm>
                <a:off x="4188493" y="1396320"/>
                <a:ext cx="80640" cy="11016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7113D662-9A8F-4B91-8D56-BD71E791537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184173" y="1392000"/>
                  <a:ext cx="89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E45559D1-00F1-42A0-A823-5DA4B9F5A19E}"/>
                    </a:ext>
                  </a:extLst>
                </p14:cNvPr>
                <p14:cNvContentPartPr/>
                <p14:nvPr/>
              </p14:nvContentPartPr>
              <p14:xfrm>
                <a:off x="4308733" y="1459320"/>
                <a:ext cx="73800" cy="576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E45559D1-00F1-42A0-A823-5DA4B9F5A19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304413" y="1455000"/>
                  <a:ext cx="82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45D71BDA-DE65-4D66-A5F6-52EF1E317090}"/>
                    </a:ext>
                  </a:extLst>
                </p14:cNvPr>
                <p14:cNvContentPartPr/>
                <p14:nvPr/>
              </p14:nvContentPartPr>
              <p14:xfrm>
                <a:off x="4383973" y="1393440"/>
                <a:ext cx="95400" cy="11340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45D71BDA-DE65-4D66-A5F6-52EF1E31709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379653" y="1389120"/>
                  <a:ext cx="104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E76860A9-2C41-413F-8CCA-DD810F82A2F9}"/>
                    </a:ext>
                  </a:extLst>
                </p14:cNvPr>
                <p14:cNvContentPartPr/>
                <p14:nvPr/>
              </p14:nvContentPartPr>
              <p14:xfrm>
                <a:off x="2451493" y="1383720"/>
                <a:ext cx="148320" cy="13032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E76860A9-2C41-413F-8CCA-DD810F82A2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447173" y="1379400"/>
                  <a:ext cx="156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FFEA9995-A77A-455E-99DB-70AB79D6640E}"/>
                    </a:ext>
                  </a:extLst>
                </p14:cNvPr>
                <p14:cNvContentPartPr/>
                <p14:nvPr/>
              </p14:nvContentPartPr>
              <p14:xfrm>
                <a:off x="2465173" y="1452480"/>
                <a:ext cx="147600" cy="1368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FFEA9995-A77A-455E-99DB-70AB79D6640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460853" y="1448160"/>
                  <a:ext cx="156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4DC9450-839B-410D-ADDC-24FC0DF37775}"/>
                    </a:ext>
                  </a:extLst>
                </p14:cNvPr>
                <p14:cNvContentPartPr/>
                <p14:nvPr/>
              </p14:nvContentPartPr>
              <p14:xfrm>
                <a:off x="788293" y="2098680"/>
                <a:ext cx="176760" cy="2592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4DC9450-839B-410D-ADDC-24FC0DF3777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3973" y="2094360"/>
                  <a:ext cx="185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236297DF-75A3-4795-A04E-99CCA3405DF3}"/>
                    </a:ext>
                  </a:extLst>
                </p14:cNvPr>
                <p14:cNvContentPartPr/>
                <p14:nvPr/>
              </p14:nvContentPartPr>
              <p14:xfrm>
                <a:off x="829693" y="2056560"/>
                <a:ext cx="273240" cy="12852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236297DF-75A3-4795-A04E-99CCA3405DF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25373" y="2052240"/>
                  <a:ext cx="281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09982252-7E3F-4712-9D65-59836E1FAD6D}"/>
                    </a:ext>
                  </a:extLst>
                </p14:cNvPr>
                <p14:cNvContentPartPr/>
                <p14:nvPr/>
              </p14:nvContentPartPr>
              <p14:xfrm>
                <a:off x="1285453" y="2064840"/>
                <a:ext cx="219600" cy="9504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09982252-7E3F-4712-9D65-59836E1FAD6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81133" y="2060520"/>
                  <a:ext cx="228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92F4A6C9-2B7F-4CC0-BBF6-9D6B9D8FEB8F}"/>
                    </a:ext>
                  </a:extLst>
                </p14:cNvPr>
                <p14:cNvContentPartPr/>
                <p14:nvPr/>
              </p14:nvContentPartPr>
              <p14:xfrm>
                <a:off x="1532053" y="2126760"/>
                <a:ext cx="124920" cy="6264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92F4A6C9-2B7F-4CC0-BBF6-9D6B9D8FEB8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527733" y="2122440"/>
                  <a:ext cx="133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90BF42CB-B907-4D25-A558-7BDDC206206F}"/>
                    </a:ext>
                  </a:extLst>
                </p14:cNvPr>
                <p14:cNvContentPartPr/>
                <p14:nvPr/>
              </p14:nvContentPartPr>
              <p14:xfrm>
                <a:off x="1663813" y="2059440"/>
                <a:ext cx="186480" cy="10620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90BF42CB-B907-4D25-A558-7BDDC206206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59493" y="2055120"/>
                  <a:ext cx="195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D32319F2-9476-4856-A700-BF7FAF109875}"/>
                    </a:ext>
                  </a:extLst>
                </p14:cNvPr>
                <p14:cNvContentPartPr/>
                <p14:nvPr/>
              </p14:nvContentPartPr>
              <p14:xfrm>
                <a:off x="1845973" y="2115240"/>
                <a:ext cx="69120" cy="5940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D32319F2-9476-4856-A700-BF7FAF10987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841653" y="2110920"/>
                  <a:ext cx="77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1E6027F5-9F3F-46B4-9A81-819769D6E658}"/>
                    </a:ext>
                  </a:extLst>
                </p14:cNvPr>
                <p14:cNvContentPartPr/>
                <p14:nvPr/>
              </p14:nvContentPartPr>
              <p14:xfrm>
                <a:off x="1944253" y="2047200"/>
                <a:ext cx="138240" cy="14148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1E6027F5-9F3F-46B4-9A81-819769D6E65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939933" y="2042880"/>
                  <a:ext cx="146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19B4579F-86C7-4F09-BBAF-F3433AA116CA}"/>
                    </a:ext>
                  </a:extLst>
                </p14:cNvPr>
                <p14:cNvContentPartPr/>
                <p14:nvPr/>
              </p14:nvContentPartPr>
              <p14:xfrm>
                <a:off x="2120653" y="2088240"/>
                <a:ext cx="235800" cy="8676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19B4579F-86C7-4F09-BBAF-F3433AA116C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116333" y="2083920"/>
                  <a:ext cx="244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167BE4CC-AE73-478B-8135-14B57671CC8D}"/>
                    </a:ext>
                  </a:extLst>
                </p14:cNvPr>
                <p14:cNvContentPartPr/>
                <p14:nvPr/>
              </p14:nvContentPartPr>
              <p14:xfrm>
                <a:off x="2341333" y="2064480"/>
                <a:ext cx="360" cy="36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167BE4CC-AE73-478B-8135-14B57671CC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7013" y="2060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5260D481-F2E3-4D7D-B02C-29DB7FDBCDF3}"/>
                    </a:ext>
                  </a:extLst>
                </p14:cNvPr>
                <p14:cNvContentPartPr/>
                <p14:nvPr/>
              </p14:nvContentPartPr>
              <p14:xfrm>
                <a:off x="2460853" y="2032440"/>
                <a:ext cx="144360" cy="14220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5260D481-F2E3-4D7D-B02C-29DB7FDBCDF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456533" y="2028120"/>
                  <a:ext cx="153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EDA9BF48-52E4-4A1A-A418-6F11943513C5}"/>
                    </a:ext>
                  </a:extLst>
                </p14:cNvPr>
                <p14:cNvContentPartPr/>
                <p14:nvPr/>
              </p14:nvContentPartPr>
              <p14:xfrm>
                <a:off x="2571733" y="2075640"/>
                <a:ext cx="37800" cy="1044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EDA9BF48-52E4-4A1A-A418-6F11943513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567413" y="2071320"/>
                  <a:ext cx="46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F20DAFAE-2E99-43B4-ADC4-4368D22E105A}"/>
                    </a:ext>
                  </a:extLst>
                </p14:cNvPr>
                <p14:cNvContentPartPr/>
                <p14:nvPr/>
              </p14:nvContentPartPr>
              <p14:xfrm>
                <a:off x="2630053" y="2041440"/>
                <a:ext cx="138960" cy="14148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F20DAFAE-2E99-43B4-ADC4-4368D22E105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625733" y="2037120"/>
                  <a:ext cx="147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FC794790-04C6-48D7-9954-A766A42913FD}"/>
                    </a:ext>
                  </a:extLst>
                </p14:cNvPr>
                <p14:cNvContentPartPr/>
                <p14:nvPr/>
              </p14:nvContentPartPr>
              <p14:xfrm>
                <a:off x="2798533" y="2024160"/>
                <a:ext cx="106560" cy="15768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FC794790-04C6-48D7-9954-A766A42913F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794213" y="2019840"/>
                  <a:ext cx="115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A28CA0E-F011-4187-8DE8-76C484E2E094}"/>
                    </a:ext>
                  </a:extLst>
                </p14:cNvPr>
                <p14:cNvContentPartPr/>
                <p14:nvPr/>
              </p14:nvContentPartPr>
              <p14:xfrm>
                <a:off x="2931733" y="2009040"/>
                <a:ext cx="255240" cy="18432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A28CA0E-F011-4187-8DE8-76C484E2E09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27413" y="2004720"/>
                  <a:ext cx="263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EA98DA50-1D7D-4781-BCA6-7F3089F938DF}"/>
                    </a:ext>
                  </a:extLst>
                </p14:cNvPr>
                <p14:cNvContentPartPr/>
                <p14:nvPr/>
              </p14:nvContentPartPr>
              <p14:xfrm>
                <a:off x="3085453" y="1977360"/>
                <a:ext cx="360" cy="36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EA98DA50-1D7D-4781-BCA6-7F3089F938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81133" y="1973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D4E2A2AD-6E8D-4C7B-9C41-4581A219640D}"/>
                    </a:ext>
                  </a:extLst>
                </p14:cNvPr>
                <p14:cNvContentPartPr/>
                <p14:nvPr/>
              </p14:nvContentPartPr>
              <p14:xfrm>
                <a:off x="3255013" y="2160240"/>
                <a:ext cx="1080" cy="7740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D4E2A2AD-6E8D-4C7B-9C41-4581A219640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250693" y="2155920"/>
                  <a:ext cx="9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AD423E20-4126-45C2-9980-3120BD4BF0DB}"/>
                    </a:ext>
                  </a:extLst>
                </p14:cNvPr>
                <p14:cNvContentPartPr/>
                <p14:nvPr/>
              </p14:nvContentPartPr>
              <p14:xfrm>
                <a:off x="3420613" y="2042880"/>
                <a:ext cx="135360" cy="10944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AD423E20-4126-45C2-9980-3120BD4BF0D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416293" y="2038560"/>
                  <a:ext cx="144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9DFAD369-A8C0-4DA6-A3CC-752B97C784F2}"/>
                    </a:ext>
                  </a:extLst>
                </p14:cNvPr>
                <p14:cNvContentPartPr/>
                <p14:nvPr/>
              </p14:nvContentPartPr>
              <p14:xfrm>
                <a:off x="3591613" y="2095440"/>
                <a:ext cx="89640" cy="6192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9DFAD369-A8C0-4DA6-A3CC-752B97C784F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587293" y="2091120"/>
                  <a:ext cx="98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57766A11-32F5-4D3B-86F0-283A9EB32141}"/>
                    </a:ext>
                  </a:extLst>
                </p14:cNvPr>
                <p14:cNvContentPartPr/>
                <p14:nvPr/>
              </p14:nvContentPartPr>
              <p14:xfrm>
                <a:off x="3652093" y="2043960"/>
                <a:ext cx="211320" cy="23796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57766A11-32F5-4D3B-86F0-283A9EB3214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647773" y="2039640"/>
                  <a:ext cx="219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6F094F39-D577-4569-BD81-AE7901525719}"/>
                    </a:ext>
                  </a:extLst>
                </p14:cNvPr>
                <p14:cNvContentPartPr/>
                <p14:nvPr/>
              </p14:nvContentPartPr>
              <p14:xfrm>
                <a:off x="4046653" y="1997880"/>
                <a:ext cx="274320" cy="16344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6F094F39-D577-4569-BD81-AE790152571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042333" y="1993560"/>
                  <a:ext cx="282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B349CB50-1891-404B-973B-85751480F775}"/>
                    </a:ext>
                  </a:extLst>
                </p14:cNvPr>
                <p14:cNvContentPartPr/>
                <p14:nvPr/>
              </p14:nvContentPartPr>
              <p14:xfrm>
                <a:off x="4314133" y="1995000"/>
                <a:ext cx="360" cy="36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B349CB50-1891-404B-973B-85751480F7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9813" y="19906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9CF1E552-01CF-43AD-943E-EB4B81085605}"/>
                    </a:ext>
                  </a:extLst>
                </p14:cNvPr>
                <p14:cNvContentPartPr/>
                <p14:nvPr/>
              </p14:nvContentPartPr>
              <p14:xfrm>
                <a:off x="4352293" y="2033160"/>
                <a:ext cx="69480" cy="8928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9CF1E552-01CF-43AD-943E-EB4B8108560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347973" y="2028840"/>
                  <a:ext cx="78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1EC6CFB1-D623-430D-83C2-96BCA362829F}"/>
                    </a:ext>
                  </a:extLst>
                </p14:cNvPr>
                <p14:cNvContentPartPr/>
                <p14:nvPr/>
              </p14:nvContentPartPr>
              <p14:xfrm>
                <a:off x="4575853" y="2017680"/>
                <a:ext cx="226440" cy="8784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1EC6CFB1-D623-430D-83C2-96BCA362829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571533" y="2013360"/>
                  <a:ext cx="235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9A6F20A1-011C-4857-A9B8-A6365F055C9C}"/>
                    </a:ext>
                  </a:extLst>
                </p14:cNvPr>
                <p14:cNvContentPartPr/>
                <p14:nvPr/>
              </p14:nvContentPartPr>
              <p14:xfrm>
                <a:off x="4941613" y="1959000"/>
                <a:ext cx="105480" cy="13968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9A6F20A1-011C-4857-A9B8-A6365F055C9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937293" y="1954680"/>
                  <a:ext cx="114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2E957F35-97C2-4726-934A-4879EA86BA64}"/>
                    </a:ext>
                  </a:extLst>
                </p14:cNvPr>
                <p14:cNvContentPartPr/>
                <p14:nvPr/>
              </p14:nvContentPartPr>
              <p14:xfrm>
                <a:off x="4932973" y="2021640"/>
                <a:ext cx="142920" cy="612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2E957F35-97C2-4726-934A-4879EA86BA6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928653" y="2017320"/>
                  <a:ext cx="151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A134239-B132-4044-BB05-48BF17EB63F1}"/>
                    </a:ext>
                  </a:extLst>
                </p14:cNvPr>
                <p14:cNvContentPartPr/>
                <p14:nvPr/>
              </p14:nvContentPartPr>
              <p14:xfrm>
                <a:off x="5187133" y="1978440"/>
                <a:ext cx="169200" cy="9756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A134239-B132-4044-BB05-48BF17EB63F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182813" y="1974120"/>
                  <a:ext cx="177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F6B28141-5B22-4F12-BCD2-9EF80EB5AE95}"/>
                    </a:ext>
                  </a:extLst>
                </p14:cNvPr>
                <p14:cNvContentPartPr/>
                <p14:nvPr/>
              </p14:nvContentPartPr>
              <p14:xfrm>
                <a:off x="5407813" y="2019120"/>
                <a:ext cx="161640" cy="5292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F6B28141-5B22-4F12-BCD2-9EF80EB5AE9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403493" y="2014800"/>
                  <a:ext cx="170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D2849DB8-1CCB-4C7D-8BFB-79ADEB3FBFD5}"/>
                    </a:ext>
                  </a:extLst>
                </p14:cNvPr>
                <p14:cNvContentPartPr/>
                <p14:nvPr/>
              </p14:nvContentPartPr>
              <p14:xfrm>
                <a:off x="5583493" y="1941000"/>
                <a:ext cx="62640" cy="11052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D2849DB8-1CCB-4C7D-8BFB-79ADEB3FBFD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579173" y="1936680"/>
                  <a:ext cx="7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F3546D43-32B5-46EE-B344-235708AC79E8}"/>
                    </a:ext>
                  </a:extLst>
                </p14:cNvPr>
                <p14:cNvContentPartPr/>
                <p14:nvPr/>
              </p14:nvContentPartPr>
              <p14:xfrm>
                <a:off x="5609413" y="2000040"/>
                <a:ext cx="104760" cy="7776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F3546D43-32B5-46EE-B344-235708AC79E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605093" y="1995720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40D97FEB-AE54-4E1B-ACD9-F8C058BB4080}"/>
                    </a:ext>
                  </a:extLst>
                </p14:cNvPr>
                <p14:cNvContentPartPr/>
                <p14:nvPr/>
              </p14:nvContentPartPr>
              <p14:xfrm>
                <a:off x="5726773" y="2001480"/>
                <a:ext cx="186120" cy="6156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40D97FEB-AE54-4E1B-ACD9-F8C058BB408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722453" y="1997160"/>
                  <a:ext cx="194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93BE9ED8-74D1-43EF-BAE0-0F48D6E208F0}"/>
                    </a:ext>
                  </a:extLst>
                </p14:cNvPr>
                <p14:cNvContentPartPr/>
                <p14:nvPr/>
              </p14:nvContentPartPr>
              <p14:xfrm>
                <a:off x="5889133" y="1992480"/>
                <a:ext cx="136080" cy="24516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93BE9ED8-74D1-43EF-BAE0-0F48D6E208F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884813" y="1988160"/>
                  <a:ext cx="144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202EED73-93B8-4A30-B317-FB80B880C611}"/>
                    </a:ext>
                  </a:extLst>
                </p14:cNvPr>
                <p14:cNvContentPartPr/>
                <p14:nvPr/>
              </p14:nvContentPartPr>
              <p14:xfrm>
                <a:off x="6055813" y="1910760"/>
                <a:ext cx="87840" cy="14796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202EED73-93B8-4A30-B317-FB80B880C61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051493" y="1906440"/>
                  <a:ext cx="96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9824ED6E-64EB-4010-AA8F-C3A57C6744B4}"/>
                    </a:ext>
                  </a:extLst>
                </p14:cNvPr>
                <p14:cNvContentPartPr/>
                <p14:nvPr/>
              </p14:nvContentPartPr>
              <p14:xfrm>
                <a:off x="6098293" y="2004000"/>
                <a:ext cx="37080" cy="5112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9824ED6E-64EB-4010-AA8F-C3A57C6744B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093973" y="1999680"/>
                  <a:ext cx="45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F5D6197E-4923-493E-9006-3134DE9B7840}"/>
                    </a:ext>
                  </a:extLst>
                </p14:cNvPr>
                <p14:cNvContentPartPr/>
                <p14:nvPr/>
              </p14:nvContentPartPr>
              <p14:xfrm>
                <a:off x="6145453" y="1997160"/>
                <a:ext cx="80280" cy="7776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F5D6197E-4923-493E-9006-3134DE9B784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141133" y="1992840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54BF297D-7CC1-45D3-9656-A4D11D848432}"/>
                    </a:ext>
                  </a:extLst>
                </p14:cNvPr>
                <p14:cNvContentPartPr/>
                <p14:nvPr/>
              </p14:nvContentPartPr>
              <p14:xfrm>
                <a:off x="6196933" y="1998600"/>
                <a:ext cx="101520" cy="17208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54BF297D-7CC1-45D3-9656-A4D11D84843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92613" y="1994280"/>
                  <a:ext cx="110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24825397-E02B-4ACD-BE4A-B09886A4D60B}"/>
                    </a:ext>
                  </a:extLst>
                </p14:cNvPr>
                <p14:cNvContentPartPr/>
                <p14:nvPr/>
              </p14:nvContentPartPr>
              <p14:xfrm>
                <a:off x="6317893" y="1991760"/>
                <a:ext cx="82440" cy="6516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24825397-E02B-4ACD-BE4A-B09886A4D60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13573" y="1987440"/>
                  <a:ext cx="91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70AC9840-8F39-4DDA-AA10-8303D90C3886}"/>
                    </a:ext>
                  </a:extLst>
                </p14:cNvPr>
                <p14:cNvContentPartPr/>
                <p14:nvPr/>
              </p14:nvContentPartPr>
              <p14:xfrm>
                <a:off x="6378733" y="1894200"/>
                <a:ext cx="102600" cy="13572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70AC9840-8F39-4DDA-AA10-8303D90C38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374413" y="1889880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95D4DD56-F02D-4AD3-AA1D-FDE315A60005}"/>
                    </a:ext>
                  </a:extLst>
                </p14:cNvPr>
                <p14:cNvContentPartPr/>
                <p14:nvPr/>
              </p14:nvContentPartPr>
              <p14:xfrm>
                <a:off x="6433813" y="1887720"/>
                <a:ext cx="85680" cy="14868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95D4DD56-F02D-4AD3-AA1D-FDE315A6000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429493" y="1883400"/>
                  <a:ext cx="9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0FFFC1FA-D75D-4E35-BEAF-DCAD54B0ECE5}"/>
                    </a:ext>
                  </a:extLst>
                </p14:cNvPr>
                <p14:cNvContentPartPr/>
                <p14:nvPr/>
              </p14:nvContentPartPr>
              <p14:xfrm>
                <a:off x="6552973" y="1955040"/>
                <a:ext cx="63000" cy="6516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0FFFC1FA-D75D-4E35-BEAF-DCAD54B0ECE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548653" y="1950720"/>
                  <a:ext cx="71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995B48C4-AE43-4F59-9A2C-52B5AF1BCB95}"/>
                    </a:ext>
                  </a:extLst>
                </p14:cNvPr>
                <p14:cNvContentPartPr/>
                <p14:nvPr/>
              </p14:nvContentPartPr>
              <p14:xfrm>
                <a:off x="6665653" y="1928400"/>
                <a:ext cx="121680" cy="7524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995B48C4-AE43-4F59-9A2C-52B5AF1BCB9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661333" y="1924080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7F552A12-0393-4BE7-9AEC-EF2707DC643C}"/>
                    </a:ext>
                  </a:extLst>
                </p14:cNvPr>
                <p14:cNvContentPartPr/>
                <p14:nvPr/>
              </p14:nvContentPartPr>
              <p14:xfrm>
                <a:off x="6802093" y="1911480"/>
                <a:ext cx="139320" cy="10836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7F552A12-0393-4BE7-9AEC-EF2707DC643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797773" y="1907160"/>
                  <a:ext cx="147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5242634E-9FD3-4006-A6E0-D2F690EF4C68}"/>
                    </a:ext>
                  </a:extLst>
                </p14:cNvPr>
                <p14:cNvContentPartPr/>
                <p14:nvPr/>
              </p14:nvContentPartPr>
              <p14:xfrm>
                <a:off x="985213" y="2387040"/>
                <a:ext cx="225720" cy="3420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5242634E-9FD3-4006-A6E0-D2F690EF4C6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80893" y="2382720"/>
                  <a:ext cx="234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85DD7795-0011-421B-AEE1-889489B40200}"/>
                    </a:ext>
                  </a:extLst>
                </p14:cNvPr>
                <p14:cNvContentPartPr/>
                <p14:nvPr/>
              </p14:nvContentPartPr>
              <p14:xfrm>
                <a:off x="1021573" y="2452560"/>
                <a:ext cx="137520" cy="540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85DD7795-0011-421B-AEE1-889489B4020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17253" y="2448240"/>
                  <a:ext cx="146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A3A94770-3D63-4C52-9DD4-F1D155E7E5FC}"/>
                    </a:ext>
                  </a:extLst>
                </p14:cNvPr>
                <p14:cNvContentPartPr/>
                <p14:nvPr/>
              </p14:nvContentPartPr>
              <p14:xfrm>
                <a:off x="1191133" y="2345280"/>
                <a:ext cx="98280" cy="18000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A3A94770-3D63-4C52-9DD4-F1D155E7E5F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86813" y="2340960"/>
                  <a:ext cx="106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2E70CD6D-C902-4F37-86F4-AC936BA01FB8}"/>
                    </a:ext>
                  </a:extLst>
                </p14:cNvPr>
                <p14:cNvContentPartPr/>
                <p14:nvPr/>
              </p14:nvContentPartPr>
              <p14:xfrm>
                <a:off x="1386613" y="2366160"/>
                <a:ext cx="229680" cy="26352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2E70CD6D-C902-4F37-86F4-AC936BA01FB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382293" y="2361840"/>
                  <a:ext cx="238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DE16F170-B705-4FD7-B2B0-DD8847B338AE}"/>
                    </a:ext>
                  </a:extLst>
                </p14:cNvPr>
                <p14:cNvContentPartPr/>
                <p14:nvPr/>
              </p14:nvContentPartPr>
              <p14:xfrm>
                <a:off x="1619893" y="2398920"/>
                <a:ext cx="48600" cy="8136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DE16F170-B705-4FD7-B2B0-DD8847B338A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615573" y="2394600"/>
                  <a:ext cx="57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EDE8949D-5E0D-4AEF-945E-7072E81F07DC}"/>
                    </a:ext>
                  </a:extLst>
                </p14:cNvPr>
                <p14:cNvContentPartPr/>
                <p14:nvPr/>
              </p14:nvContentPartPr>
              <p14:xfrm>
                <a:off x="1712773" y="2411160"/>
                <a:ext cx="99000" cy="7380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EDE8949D-5E0D-4AEF-945E-7072E81F07D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708453" y="2406840"/>
                  <a:ext cx="107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BD482731-BCA2-49B9-8284-1A95CEC3D991}"/>
                    </a:ext>
                  </a:extLst>
                </p14:cNvPr>
                <p14:cNvContentPartPr/>
                <p14:nvPr/>
              </p14:nvContentPartPr>
              <p14:xfrm>
                <a:off x="1860373" y="2368680"/>
                <a:ext cx="121320" cy="10692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BD482731-BCA2-49B9-8284-1A95CEC3D99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856053" y="2364360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23019FF0-1B62-4CFC-84CE-D6BE3A78D7FC}"/>
                    </a:ext>
                  </a:extLst>
                </p14:cNvPr>
                <p14:cNvContentPartPr/>
                <p14:nvPr/>
              </p14:nvContentPartPr>
              <p14:xfrm>
                <a:off x="1896733" y="2309640"/>
                <a:ext cx="140760" cy="15912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23019FF0-1B62-4CFC-84CE-D6BE3A78D7F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92413" y="2305320"/>
                  <a:ext cx="149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732CAFB9-FDDC-4A9C-8453-89C95A2FD963}"/>
                    </a:ext>
                  </a:extLst>
                </p14:cNvPr>
                <p14:cNvContentPartPr/>
                <p14:nvPr/>
              </p14:nvContentPartPr>
              <p14:xfrm>
                <a:off x="2032813" y="2309640"/>
                <a:ext cx="85680" cy="15228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732CAFB9-FDDC-4A9C-8453-89C95A2FD96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028493" y="2305320"/>
                  <a:ext cx="94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B340BCD8-4F34-43E7-99FB-FDBF9C4FBE60}"/>
                    </a:ext>
                  </a:extLst>
                </p14:cNvPr>
                <p14:cNvContentPartPr/>
                <p14:nvPr/>
              </p14:nvContentPartPr>
              <p14:xfrm>
                <a:off x="2263933" y="2345280"/>
                <a:ext cx="56160" cy="10404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B340BCD8-4F34-43E7-99FB-FDBF9C4FBE6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259613" y="2340960"/>
                  <a:ext cx="64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8B6DDB3A-6AD0-495F-B340-32BA5CFBAE71}"/>
                    </a:ext>
                  </a:extLst>
                </p14:cNvPr>
                <p14:cNvContentPartPr/>
                <p14:nvPr/>
              </p14:nvContentPartPr>
              <p14:xfrm>
                <a:off x="2303533" y="2328720"/>
                <a:ext cx="147960" cy="14148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8B6DDB3A-6AD0-495F-B340-32BA5CFBAE7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299213" y="2324400"/>
                  <a:ext cx="156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E61B363C-1B02-420F-BC20-875ECE32C9F7}"/>
                    </a:ext>
                  </a:extLst>
                </p14:cNvPr>
                <p14:cNvContentPartPr/>
                <p14:nvPr/>
              </p14:nvContentPartPr>
              <p14:xfrm>
                <a:off x="2377693" y="2367960"/>
                <a:ext cx="105480" cy="4932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E61B363C-1B02-420F-BC20-875ECE32C9F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73373" y="2363640"/>
                  <a:ext cx="114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C094255F-EE93-46DA-8528-474503BA6DA6}"/>
                    </a:ext>
                  </a:extLst>
                </p14:cNvPr>
                <p14:cNvContentPartPr/>
                <p14:nvPr/>
              </p14:nvContentPartPr>
              <p14:xfrm>
                <a:off x="2636893" y="2326560"/>
                <a:ext cx="341640" cy="14544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C094255F-EE93-46DA-8528-474503BA6DA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632573" y="2322240"/>
                  <a:ext cx="350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6DF79039-D266-4E47-A495-3EFA370E9D46}"/>
                    </a:ext>
                  </a:extLst>
                </p14:cNvPr>
                <p14:cNvContentPartPr/>
                <p14:nvPr/>
              </p14:nvContentPartPr>
              <p14:xfrm>
                <a:off x="2939653" y="2302440"/>
                <a:ext cx="360" cy="36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6DF79039-D266-4E47-A495-3EFA370E9D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5333" y="22981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84E714D-A2B7-4D6C-9E23-048B00CE1419}"/>
                    </a:ext>
                  </a:extLst>
                </p14:cNvPr>
                <p14:cNvContentPartPr/>
                <p14:nvPr/>
              </p14:nvContentPartPr>
              <p14:xfrm>
                <a:off x="3183373" y="2291640"/>
                <a:ext cx="169920" cy="17424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84E714D-A2B7-4D6C-9E23-048B00CE141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179053" y="2287320"/>
                  <a:ext cx="178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E08D40A9-CCB7-4E60-A3B3-DCE41C2D60EF}"/>
                    </a:ext>
                  </a:extLst>
                </p14:cNvPr>
                <p14:cNvContentPartPr/>
                <p14:nvPr/>
              </p14:nvContentPartPr>
              <p14:xfrm>
                <a:off x="3368413" y="2355720"/>
                <a:ext cx="96840" cy="7956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E08D40A9-CCB7-4E60-A3B3-DCE41C2D60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64093" y="2351400"/>
                  <a:ext cx="10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9B00414C-CB15-46D1-A137-F56BE87A1008}"/>
                    </a:ext>
                  </a:extLst>
                </p14:cNvPr>
                <p14:cNvContentPartPr/>
                <p14:nvPr/>
              </p14:nvContentPartPr>
              <p14:xfrm>
                <a:off x="3462013" y="2347440"/>
                <a:ext cx="305280" cy="19152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9B00414C-CB15-46D1-A137-F56BE87A100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57693" y="2343120"/>
                  <a:ext cx="313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FC708724-21E2-4C22-845F-7F95CF6BD149}"/>
                    </a:ext>
                  </a:extLst>
                </p14:cNvPr>
                <p14:cNvContentPartPr/>
                <p14:nvPr/>
              </p14:nvContentPartPr>
              <p14:xfrm>
                <a:off x="3814453" y="2373360"/>
                <a:ext cx="160200" cy="777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FC708724-21E2-4C22-845F-7F95CF6BD14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10133" y="2369040"/>
                  <a:ext cx="168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076E18F9-BDB5-495C-A77F-7F8D562E0D6F}"/>
                    </a:ext>
                  </a:extLst>
                </p14:cNvPr>
                <p14:cNvContentPartPr/>
                <p14:nvPr/>
              </p14:nvContentPartPr>
              <p14:xfrm>
                <a:off x="4009573" y="2385960"/>
                <a:ext cx="115560" cy="7308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076E18F9-BDB5-495C-A77F-7F8D562E0D6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005253" y="2381640"/>
                  <a:ext cx="124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2107BA77-C3C9-4484-A064-CDE44EE93C7A}"/>
                    </a:ext>
                  </a:extLst>
                </p14:cNvPr>
                <p14:cNvContentPartPr/>
                <p14:nvPr/>
              </p14:nvContentPartPr>
              <p14:xfrm>
                <a:off x="4146733" y="2305320"/>
                <a:ext cx="152280" cy="13500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2107BA77-C3C9-4484-A064-CDE44EE93C7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142413" y="2301000"/>
                  <a:ext cx="160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39E11209-1DCC-47E0-8AAA-FFA737D6771D}"/>
                    </a:ext>
                  </a:extLst>
                </p14:cNvPr>
                <p14:cNvContentPartPr/>
                <p14:nvPr/>
              </p14:nvContentPartPr>
              <p14:xfrm>
                <a:off x="4308733" y="2367960"/>
                <a:ext cx="73080" cy="8244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39E11209-1DCC-47E0-8AAA-FFA737D6771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04413" y="2363640"/>
                  <a:ext cx="81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EBB67FDE-B980-4D36-98A9-A6E8C4B6E516}"/>
                    </a:ext>
                  </a:extLst>
                </p14:cNvPr>
                <p14:cNvContentPartPr/>
                <p14:nvPr/>
              </p14:nvContentPartPr>
              <p14:xfrm>
                <a:off x="4421413" y="2290560"/>
                <a:ext cx="159840" cy="14724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EBB67FDE-B980-4D36-98A9-A6E8C4B6E51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417093" y="2286240"/>
                  <a:ext cx="168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4C01CF08-DDBA-4824-9D68-12F3D87E53CE}"/>
                    </a:ext>
                  </a:extLst>
                </p14:cNvPr>
                <p14:cNvContentPartPr/>
                <p14:nvPr/>
              </p14:nvContentPartPr>
              <p14:xfrm>
                <a:off x="4591693" y="2322600"/>
                <a:ext cx="217440" cy="11016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4C01CF08-DDBA-4824-9D68-12F3D87E53C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587373" y="2318280"/>
                  <a:ext cx="226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E7CB8668-2F4C-465E-845E-FE637A6736CE}"/>
                    </a:ext>
                  </a:extLst>
                </p14:cNvPr>
                <p14:cNvContentPartPr/>
                <p14:nvPr/>
              </p14:nvContentPartPr>
              <p14:xfrm>
                <a:off x="4810573" y="2317200"/>
                <a:ext cx="45720" cy="4968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E7CB8668-2F4C-465E-845E-FE637A6736C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806253" y="2312880"/>
                  <a:ext cx="54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43A064B6-996B-4059-B546-744D697236F9}"/>
                    </a:ext>
                  </a:extLst>
                </p14:cNvPr>
                <p14:cNvContentPartPr/>
                <p14:nvPr/>
              </p14:nvContentPartPr>
              <p14:xfrm>
                <a:off x="4882573" y="2223240"/>
                <a:ext cx="133200" cy="21816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43A064B6-996B-4059-B546-744D697236F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878253" y="2218920"/>
                  <a:ext cx="141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1D7F7E6D-43E0-432C-BAAE-961B8B156B81}"/>
                    </a:ext>
                  </a:extLst>
                </p14:cNvPr>
                <p14:cNvContentPartPr/>
                <p14:nvPr/>
              </p14:nvContentPartPr>
              <p14:xfrm>
                <a:off x="5043133" y="2246640"/>
                <a:ext cx="116640" cy="17208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1D7F7E6D-43E0-432C-BAAE-961B8B156B8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038813" y="2242320"/>
                  <a:ext cx="12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40461487-10D6-48C3-824A-AB2C5C280A91}"/>
                    </a:ext>
                  </a:extLst>
                </p14:cNvPr>
                <p14:cNvContentPartPr/>
                <p14:nvPr/>
              </p14:nvContentPartPr>
              <p14:xfrm>
                <a:off x="5194693" y="2327640"/>
                <a:ext cx="189720" cy="8100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40461487-10D6-48C3-824A-AB2C5C280A9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190373" y="2323320"/>
                  <a:ext cx="198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2AA5922D-3DB1-4403-B254-D2902F3D3318}"/>
                    </a:ext>
                  </a:extLst>
                </p14:cNvPr>
                <p14:cNvContentPartPr/>
                <p14:nvPr/>
              </p14:nvContentPartPr>
              <p14:xfrm>
                <a:off x="5392693" y="2245920"/>
                <a:ext cx="111600" cy="17748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2AA5922D-3DB1-4403-B254-D2902F3D331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88373" y="2241600"/>
                  <a:ext cx="120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EE68F59D-E2F7-4A92-98FA-93776CC90F44}"/>
                    </a:ext>
                  </a:extLst>
                </p14:cNvPr>
                <p14:cNvContentPartPr/>
                <p14:nvPr/>
              </p14:nvContentPartPr>
              <p14:xfrm>
                <a:off x="5373973" y="2199840"/>
                <a:ext cx="34200" cy="1332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EE68F59D-E2F7-4A92-98FA-93776CC90F4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369653" y="2195520"/>
                  <a:ext cx="4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7A6DFDED-9752-465B-84DA-F1B843C482B6}"/>
                    </a:ext>
                  </a:extLst>
                </p14:cNvPr>
                <p14:cNvContentPartPr/>
                <p14:nvPr/>
              </p14:nvContentPartPr>
              <p14:xfrm>
                <a:off x="5815333" y="2263200"/>
                <a:ext cx="18360" cy="16344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7A6DFDED-9752-465B-84DA-F1B843C482B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811013" y="2258880"/>
                  <a:ext cx="2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E4086338-8C93-4429-B4D4-B969F57DCA0F}"/>
                    </a:ext>
                  </a:extLst>
                </p14:cNvPr>
                <p14:cNvContentPartPr/>
                <p14:nvPr/>
              </p14:nvContentPartPr>
              <p14:xfrm>
                <a:off x="5712373" y="2231520"/>
                <a:ext cx="210240" cy="10584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E4086338-8C93-4429-B4D4-B969F57DCA0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708053" y="2227200"/>
                  <a:ext cx="218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BA44E7B7-9C8F-4748-BAF4-E49B0C329BA3}"/>
                    </a:ext>
                  </a:extLst>
                </p14:cNvPr>
                <p14:cNvContentPartPr/>
                <p14:nvPr/>
              </p14:nvContentPartPr>
              <p14:xfrm>
                <a:off x="5998213" y="2237280"/>
                <a:ext cx="134640" cy="1803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BA44E7B7-9C8F-4748-BAF4-E49B0C329BA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93893" y="2232960"/>
                  <a:ext cx="143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7BCB28DF-2632-49B2-BBE0-95CFA34F6ACC}"/>
                    </a:ext>
                  </a:extLst>
                </p14:cNvPr>
                <p14:cNvContentPartPr/>
                <p14:nvPr/>
              </p14:nvContentPartPr>
              <p14:xfrm>
                <a:off x="6183973" y="2253120"/>
                <a:ext cx="161280" cy="14328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7BCB28DF-2632-49B2-BBE0-95CFA34F6AC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179653" y="2248800"/>
                  <a:ext cx="169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17B0D750-6E74-42B0-A657-77400A3D857B}"/>
                    </a:ext>
                  </a:extLst>
                </p14:cNvPr>
                <p14:cNvContentPartPr/>
                <p14:nvPr/>
              </p14:nvContentPartPr>
              <p14:xfrm>
                <a:off x="6390253" y="2230440"/>
                <a:ext cx="178200" cy="1141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17B0D750-6E74-42B0-A657-77400A3D857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85933" y="2226120"/>
                  <a:ext cx="186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983E9A1-D04F-4C85-A7AD-69872C53A0E0}"/>
                    </a:ext>
                  </a:extLst>
                </p14:cNvPr>
                <p14:cNvContentPartPr/>
                <p14:nvPr/>
              </p14:nvContentPartPr>
              <p14:xfrm>
                <a:off x="6407173" y="2324400"/>
                <a:ext cx="176760" cy="6516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983E9A1-D04F-4C85-A7AD-69872C53A0E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402853" y="2320080"/>
                  <a:ext cx="185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418BB72-0E51-412E-A735-BAEDE11E8EF1}"/>
                    </a:ext>
                  </a:extLst>
                </p14:cNvPr>
                <p14:cNvContentPartPr/>
                <p14:nvPr/>
              </p14:nvContentPartPr>
              <p14:xfrm>
                <a:off x="6646933" y="2199120"/>
                <a:ext cx="173160" cy="17928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418BB72-0E51-412E-A735-BAEDE11E8EF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642613" y="2194800"/>
                  <a:ext cx="181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1AAE7394-39A5-4642-B08B-97B1E5D4A6C2}"/>
                    </a:ext>
                  </a:extLst>
                </p14:cNvPr>
                <p14:cNvContentPartPr/>
                <p14:nvPr/>
              </p14:nvContentPartPr>
              <p14:xfrm>
                <a:off x="6752413" y="2160600"/>
                <a:ext cx="122400" cy="31860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1AAE7394-39A5-4642-B08B-97B1E5D4A6C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748093" y="2156280"/>
                  <a:ext cx="131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741F7759-22C6-4BB8-B62A-E249442279C6}"/>
                    </a:ext>
                  </a:extLst>
                </p14:cNvPr>
                <p14:cNvContentPartPr/>
                <p14:nvPr/>
              </p14:nvContentPartPr>
              <p14:xfrm>
                <a:off x="667333" y="1217400"/>
                <a:ext cx="3953160" cy="29772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741F7759-22C6-4BB8-B62A-E249442279C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63013" y="1213080"/>
                  <a:ext cx="3961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EE29AB89-399C-460A-96F4-683FE179709F}"/>
                    </a:ext>
                  </a:extLst>
                </p14:cNvPr>
                <p14:cNvContentPartPr/>
                <p14:nvPr/>
              </p14:nvContentPartPr>
              <p14:xfrm>
                <a:off x="643213" y="1275720"/>
                <a:ext cx="3902040" cy="69300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EE29AB89-399C-460A-96F4-683FE179709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38893" y="1271400"/>
                  <a:ext cx="391068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D7292256-E75B-46E6-92CF-9676166BEC62}"/>
                    </a:ext>
                  </a:extLst>
                </p14:cNvPr>
                <p14:cNvContentPartPr/>
                <p14:nvPr/>
              </p14:nvContentPartPr>
              <p14:xfrm>
                <a:off x="6993253" y="2288040"/>
                <a:ext cx="185760" cy="864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D7292256-E75B-46E6-92CF-9676166BEC6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988933" y="2283720"/>
                  <a:ext cx="194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D144AB86-A976-43BD-99DF-711DC5E6622A}"/>
                    </a:ext>
                  </a:extLst>
                </p14:cNvPr>
                <p14:cNvContentPartPr/>
                <p14:nvPr/>
              </p14:nvContentPartPr>
              <p14:xfrm>
                <a:off x="7001533" y="2335920"/>
                <a:ext cx="199800" cy="1080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D144AB86-A976-43BD-99DF-711DC5E6622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997213" y="2331600"/>
                  <a:ext cx="208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077B626A-27C0-4443-B7CA-10F46FA528B2}"/>
                    </a:ext>
                  </a:extLst>
                </p14:cNvPr>
                <p14:cNvContentPartPr/>
                <p14:nvPr/>
              </p14:nvContentPartPr>
              <p14:xfrm>
                <a:off x="7396453" y="2149440"/>
                <a:ext cx="268200" cy="3564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077B626A-27C0-4443-B7CA-10F46FA528B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392133" y="2145120"/>
                  <a:ext cx="276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628F26F1-8415-40CA-B398-5EE424D8634D}"/>
                    </a:ext>
                  </a:extLst>
                </p14:cNvPr>
                <p14:cNvContentPartPr/>
                <p14:nvPr/>
              </p14:nvContentPartPr>
              <p14:xfrm>
                <a:off x="7379173" y="2171760"/>
                <a:ext cx="268560" cy="16524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628F26F1-8415-40CA-B398-5EE424D8634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374853" y="2167440"/>
                  <a:ext cx="277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2FD48A0A-E396-48EE-BB20-D5F015B1BC15}"/>
                    </a:ext>
                  </a:extLst>
                </p14:cNvPr>
                <p14:cNvContentPartPr/>
                <p14:nvPr/>
              </p14:nvContentPartPr>
              <p14:xfrm>
                <a:off x="7344613" y="2399280"/>
                <a:ext cx="88560" cy="12960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2FD48A0A-E396-48EE-BB20-D5F015B1BC1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340293" y="2394960"/>
                  <a:ext cx="97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DAC0A8E7-3094-412B-925F-CD15E14C798D}"/>
                    </a:ext>
                  </a:extLst>
                </p14:cNvPr>
                <p14:cNvContentPartPr/>
                <p14:nvPr/>
              </p14:nvContentPartPr>
              <p14:xfrm>
                <a:off x="7385293" y="2472000"/>
                <a:ext cx="47880" cy="5580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DAC0A8E7-3094-412B-925F-CD15E14C798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380973" y="2467680"/>
                  <a:ext cx="56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7052D1BE-D499-4CAB-A126-A5E1430FE201}"/>
                    </a:ext>
                  </a:extLst>
                </p14:cNvPr>
                <p14:cNvContentPartPr/>
                <p14:nvPr/>
              </p14:nvContentPartPr>
              <p14:xfrm>
                <a:off x="7454053" y="2461560"/>
                <a:ext cx="103320" cy="4464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7052D1BE-D499-4CAB-A126-A5E1430FE20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49733" y="2457240"/>
                  <a:ext cx="111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261BD71A-9734-4F05-8648-1F8C649CB6F0}"/>
                    </a:ext>
                  </a:extLst>
                </p14:cNvPr>
                <p14:cNvContentPartPr/>
                <p14:nvPr/>
              </p14:nvContentPartPr>
              <p14:xfrm>
                <a:off x="7570333" y="2389200"/>
                <a:ext cx="148680" cy="15228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261BD71A-9734-4F05-8648-1F8C649CB6F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66013" y="2384880"/>
                  <a:ext cx="157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4E86496B-E6A3-469F-B312-B7527885EFA6}"/>
                    </a:ext>
                  </a:extLst>
                </p14:cNvPr>
                <p14:cNvContentPartPr/>
                <p14:nvPr/>
              </p14:nvContentPartPr>
              <p14:xfrm>
                <a:off x="7432093" y="1983840"/>
                <a:ext cx="116280" cy="10512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4E86496B-E6A3-469F-B312-B7527885EFA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427773" y="1979520"/>
                  <a:ext cx="124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E0032A93-0C5D-41AA-989E-EA9B132F33C5}"/>
                    </a:ext>
                  </a:extLst>
                </p14:cNvPr>
                <p14:cNvContentPartPr/>
                <p14:nvPr/>
              </p14:nvContentPartPr>
              <p14:xfrm>
                <a:off x="7843213" y="2104800"/>
                <a:ext cx="120600" cy="25920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E0032A93-0C5D-41AA-989E-EA9B132F33C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838893" y="2100480"/>
                  <a:ext cx="129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4743CF53-4A95-41CE-B618-3FCF4CEF953C}"/>
                    </a:ext>
                  </a:extLst>
                </p14:cNvPr>
                <p14:cNvContentPartPr/>
                <p14:nvPr/>
              </p14:nvContentPartPr>
              <p14:xfrm>
                <a:off x="8036533" y="2065920"/>
                <a:ext cx="85680" cy="10800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4743CF53-4A95-41CE-B618-3FCF4CEF953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32213" y="2061600"/>
                  <a:ext cx="94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5B70115E-B9B6-4FDA-AEFC-CACA6A7937BC}"/>
                    </a:ext>
                  </a:extLst>
                </p14:cNvPr>
                <p14:cNvContentPartPr/>
                <p14:nvPr/>
              </p14:nvContentPartPr>
              <p14:xfrm>
                <a:off x="8008093" y="2275800"/>
                <a:ext cx="90000" cy="7812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5B70115E-B9B6-4FDA-AEFC-CACA6A7937B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003773" y="2271480"/>
                  <a:ext cx="98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D8864C0C-74C3-4B46-B839-4AB93D66485D}"/>
                    </a:ext>
                  </a:extLst>
                </p14:cNvPr>
                <p14:cNvContentPartPr/>
                <p14:nvPr/>
              </p14:nvContentPartPr>
              <p14:xfrm>
                <a:off x="8059933" y="2332320"/>
                <a:ext cx="60840" cy="2628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D8864C0C-74C3-4B46-B839-4AB93D66485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055613" y="2328000"/>
                  <a:ext cx="69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AA310539-33A1-402C-8D4F-F212991715F8}"/>
                    </a:ext>
                  </a:extLst>
                </p14:cNvPr>
                <p14:cNvContentPartPr/>
                <p14:nvPr/>
              </p14:nvContentPartPr>
              <p14:xfrm>
                <a:off x="8149213" y="2082120"/>
                <a:ext cx="93240" cy="29736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AA310539-33A1-402C-8D4F-F212991715F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144893" y="2077800"/>
                  <a:ext cx="101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91C2F055-98D9-477C-B1BB-FBC9F6022028}"/>
                    </a:ext>
                  </a:extLst>
                </p14:cNvPr>
                <p14:cNvContentPartPr/>
                <p14:nvPr/>
              </p14:nvContentPartPr>
              <p14:xfrm>
                <a:off x="8329213" y="2189040"/>
                <a:ext cx="119520" cy="9396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91C2F055-98D9-477C-B1BB-FBC9F602202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324893" y="2184720"/>
                  <a:ext cx="128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F7977043-2D28-447E-BD2A-C8D68DF7FE3E}"/>
                    </a:ext>
                  </a:extLst>
                </p14:cNvPr>
                <p14:cNvContentPartPr/>
                <p14:nvPr/>
              </p14:nvContentPartPr>
              <p14:xfrm>
                <a:off x="8447293" y="2271120"/>
                <a:ext cx="9720" cy="8748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F7977043-2D28-447E-BD2A-C8D68DF7FE3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442973" y="2266800"/>
                  <a:ext cx="18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B197F93F-77E4-44AC-A57A-7377966E1E53}"/>
                    </a:ext>
                  </a:extLst>
                </p14:cNvPr>
                <p14:cNvContentPartPr/>
                <p14:nvPr/>
              </p14:nvContentPartPr>
              <p14:xfrm>
                <a:off x="8520373" y="2181120"/>
                <a:ext cx="100080" cy="14688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B197F93F-77E4-44AC-A57A-7377966E1E5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516053" y="2176800"/>
                  <a:ext cx="108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5FAE81E4-06FF-4A4D-BA72-71D7FBD3B251}"/>
                    </a:ext>
                  </a:extLst>
                </p14:cNvPr>
                <p14:cNvContentPartPr/>
                <p14:nvPr/>
              </p14:nvContentPartPr>
              <p14:xfrm>
                <a:off x="8643133" y="2144040"/>
                <a:ext cx="150840" cy="15876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5FAE81E4-06FF-4A4D-BA72-71D7FBD3B25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638813" y="2139720"/>
                  <a:ext cx="159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68AD0086-D3AC-409F-BD8A-C2BD1ECD9858}"/>
                    </a:ext>
                  </a:extLst>
                </p14:cNvPr>
                <p14:cNvContentPartPr/>
                <p14:nvPr/>
              </p14:nvContentPartPr>
              <p14:xfrm>
                <a:off x="8810893" y="2031720"/>
                <a:ext cx="100800" cy="10800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68AD0086-D3AC-409F-BD8A-C2BD1ECD985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806573" y="2027400"/>
                  <a:ext cx="109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E0EDA03A-C106-4466-9766-95D51E7561B4}"/>
                    </a:ext>
                  </a:extLst>
                </p14:cNvPr>
                <p14:cNvContentPartPr/>
                <p14:nvPr/>
              </p14:nvContentPartPr>
              <p14:xfrm>
                <a:off x="8854813" y="2080320"/>
                <a:ext cx="57240" cy="5580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E0EDA03A-C106-4466-9766-95D51E7561B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850493" y="2076000"/>
                  <a:ext cx="65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C07B0251-54EB-4860-A222-1D5F3F27BE6D}"/>
                    </a:ext>
                  </a:extLst>
                </p14:cNvPr>
                <p14:cNvContentPartPr/>
                <p14:nvPr/>
              </p14:nvContentPartPr>
              <p14:xfrm>
                <a:off x="8958133" y="2253840"/>
                <a:ext cx="7920" cy="360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C07B0251-54EB-4860-A222-1D5F3F27BE6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953813" y="2249520"/>
                  <a:ext cx="16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4715CBF9-3BE7-42CE-9055-DBD966C75E97}"/>
                    </a:ext>
                  </a:extLst>
                </p14:cNvPr>
                <p14:cNvContentPartPr/>
                <p14:nvPr/>
              </p14:nvContentPartPr>
              <p14:xfrm>
                <a:off x="9059293" y="2188320"/>
                <a:ext cx="120960" cy="10620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4715CBF9-3BE7-42CE-9055-DBD966C75E9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054973" y="2184000"/>
                  <a:ext cx="129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8D9B6CD5-96CF-48E5-A7A8-AB519A7BA16A}"/>
                    </a:ext>
                  </a:extLst>
                </p14:cNvPr>
                <p14:cNvContentPartPr/>
                <p14:nvPr/>
              </p14:nvContentPartPr>
              <p14:xfrm>
                <a:off x="9175933" y="2269320"/>
                <a:ext cx="10440" cy="8928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8D9B6CD5-96CF-48E5-A7A8-AB519A7BA16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171613" y="2265000"/>
                  <a:ext cx="19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76DD2326-51B9-4101-A39B-A81A1B08BE51}"/>
                    </a:ext>
                  </a:extLst>
                </p14:cNvPr>
                <p14:cNvContentPartPr/>
                <p14:nvPr/>
              </p14:nvContentPartPr>
              <p14:xfrm>
                <a:off x="9230653" y="2181120"/>
                <a:ext cx="122040" cy="7596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76DD2326-51B9-4101-A39B-A81A1B08BE5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226333" y="2176800"/>
                  <a:ext cx="13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8286FD73-F3EB-4795-96B4-13E9FE4BC0F8}"/>
                    </a:ext>
                  </a:extLst>
                </p14:cNvPr>
                <p14:cNvContentPartPr/>
                <p14:nvPr/>
              </p14:nvContentPartPr>
              <p14:xfrm>
                <a:off x="9364573" y="2144400"/>
                <a:ext cx="120600" cy="13536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8286FD73-F3EB-4795-96B4-13E9FE4BC0F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360253" y="2140080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1157239A-D90F-4F02-9381-85432623847F}"/>
                    </a:ext>
                  </a:extLst>
                </p14:cNvPr>
                <p14:cNvContentPartPr/>
                <p14:nvPr/>
              </p14:nvContentPartPr>
              <p14:xfrm>
                <a:off x="9510373" y="2033880"/>
                <a:ext cx="86400" cy="61560"/>
              </p14:xfrm>
            </p:contentPart>
          </mc:Choice>
          <mc:Fallback xmlns=""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1157239A-D90F-4F02-9381-85432623847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506053" y="2029560"/>
                  <a:ext cx="95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A714BA48-86E1-48CF-9760-93740CA56E97}"/>
                    </a:ext>
                  </a:extLst>
                </p14:cNvPr>
                <p14:cNvContentPartPr/>
                <p14:nvPr/>
              </p14:nvContentPartPr>
              <p14:xfrm>
                <a:off x="9631693" y="1979520"/>
                <a:ext cx="196560" cy="10332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A714BA48-86E1-48CF-9760-93740CA56E9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627373" y="1975200"/>
                  <a:ext cx="20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74AAAE78-4727-4B84-967B-7398BD649CE2}"/>
                    </a:ext>
                  </a:extLst>
                </p14:cNvPr>
                <p14:cNvContentPartPr/>
                <p14:nvPr/>
              </p14:nvContentPartPr>
              <p14:xfrm>
                <a:off x="9771733" y="2060880"/>
                <a:ext cx="54000" cy="4500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74AAAE78-4727-4B84-967B-7398BD649CE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767413" y="2056560"/>
                  <a:ext cx="62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D426FCFF-45F1-4CE1-A978-92188BB4692E}"/>
                    </a:ext>
                  </a:extLst>
                </p14:cNvPr>
                <p14:cNvContentPartPr/>
                <p14:nvPr/>
              </p14:nvContentPartPr>
              <p14:xfrm>
                <a:off x="9449893" y="1958640"/>
                <a:ext cx="110160" cy="14040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D426FCFF-45F1-4CE1-A978-92188BB4692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445573" y="1954320"/>
                  <a:ext cx="11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A2A0034C-BADF-4B89-9192-2320E0B3E05F}"/>
                    </a:ext>
                  </a:extLst>
                </p14:cNvPr>
                <p14:cNvContentPartPr/>
                <p14:nvPr/>
              </p14:nvContentPartPr>
              <p14:xfrm>
                <a:off x="9846253" y="2183640"/>
                <a:ext cx="127080" cy="468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A2A0034C-BADF-4B89-9192-2320E0B3E05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841933" y="2179320"/>
                  <a:ext cx="135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F431EE28-B363-4199-8302-D163F81BE821}"/>
                    </a:ext>
                  </a:extLst>
                </p14:cNvPr>
                <p14:cNvContentPartPr/>
                <p14:nvPr/>
              </p14:nvContentPartPr>
              <p14:xfrm>
                <a:off x="9840853" y="2225040"/>
                <a:ext cx="165240" cy="20160"/>
              </p14:xfrm>
            </p:contentPart>
          </mc:Choice>
          <mc:Fallback xmlns=""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F431EE28-B363-4199-8302-D163F81BE82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836533" y="2220720"/>
                  <a:ext cx="173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04748F9D-2FD9-4F98-9C7C-43A1C8F31045}"/>
                    </a:ext>
                  </a:extLst>
                </p14:cNvPr>
                <p14:cNvContentPartPr/>
                <p14:nvPr/>
              </p14:nvContentPartPr>
              <p14:xfrm>
                <a:off x="10091413" y="2135040"/>
                <a:ext cx="121320" cy="15444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04748F9D-2FD9-4F98-9C7C-43A1C8F3104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087093" y="2130720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3AB65323-BD78-49C3-99AC-E410740A125B}"/>
                    </a:ext>
                  </a:extLst>
                </p14:cNvPr>
                <p14:cNvContentPartPr/>
                <p14:nvPr/>
              </p14:nvContentPartPr>
              <p14:xfrm>
                <a:off x="10290493" y="2197680"/>
                <a:ext cx="89280" cy="648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3AB65323-BD78-49C3-99AC-E410740A125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286173" y="2193360"/>
                  <a:ext cx="97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2B05AF12-46FA-4CA0-93FE-F9EA453239D4}"/>
                    </a:ext>
                  </a:extLst>
                </p14:cNvPr>
                <p14:cNvContentPartPr/>
                <p14:nvPr/>
              </p14:nvContentPartPr>
              <p14:xfrm>
                <a:off x="10547533" y="2104800"/>
                <a:ext cx="20160" cy="13536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2B05AF12-46FA-4CA0-93FE-F9EA453239D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543213" y="2100480"/>
                  <a:ext cx="2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B000CD27-A33B-4A47-83A8-8866251E7A31}"/>
                    </a:ext>
                  </a:extLst>
                </p14:cNvPr>
                <p14:cNvContentPartPr/>
                <p14:nvPr/>
              </p14:nvContentPartPr>
              <p14:xfrm>
                <a:off x="10461493" y="2083560"/>
                <a:ext cx="161280" cy="7812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B000CD27-A33B-4A47-83A8-8866251E7A3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457173" y="2079240"/>
                  <a:ext cx="169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8149EB1B-E01C-4A88-BF18-71C503126EFF}"/>
                    </a:ext>
                  </a:extLst>
                </p14:cNvPr>
                <p14:cNvContentPartPr/>
                <p14:nvPr/>
              </p14:nvContentPartPr>
              <p14:xfrm>
                <a:off x="10668853" y="2037480"/>
                <a:ext cx="86760" cy="22248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8149EB1B-E01C-4A88-BF18-71C503126EF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664533" y="2033160"/>
                  <a:ext cx="95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226754B1-2048-4615-89E8-3667A000468B}"/>
                    </a:ext>
                  </a:extLst>
                </p14:cNvPr>
                <p14:cNvContentPartPr/>
                <p14:nvPr/>
              </p14:nvContentPartPr>
              <p14:xfrm>
                <a:off x="10763533" y="2088960"/>
                <a:ext cx="105480" cy="14472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226754B1-2048-4615-89E8-3667A000468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759213" y="2084640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B97B91E4-3088-430A-9142-7508F9690EF0}"/>
                    </a:ext>
                  </a:extLst>
                </p14:cNvPr>
                <p14:cNvContentPartPr/>
                <p14:nvPr/>
              </p14:nvContentPartPr>
              <p14:xfrm>
                <a:off x="10776493" y="2110200"/>
                <a:ext cx="86760" cy="89640"/>
              </p14:xfrm>
            </p:contentPart>
          </mc:Choice>
          <mc:Fallback xmlns=""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B97B91E4-3088-430A-9142-7508F9690EF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772173" y="2105880"/>
                  <a:ext cx="95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EB9EAE25-3636-408D-AC2D-1EAE1D8FC564}"/>
                    </a:ext>
                  </a:extLst>
                </p14:cNvPr>
                <p14:cNvContentPartPr/>
                <p14:nvPr/>
              </p14:nvContentPartPr>
              <p14:xfrm>
                <a:off x="10907173" y="2086080"/>
                <a:ext cx="122400" cy="9252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EB9EAE25-3636-408D-AC2D-1EAE1D8FC56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902853" y="2081760"/>
                  <a:ext cx="131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70510D7F-41C1-4418-8BB8-ABE40ABE9A6B}"/>
                    </a:ext>
                  </a:extLst>
                </p14:cNvPr>
                <p14:cNvContentPartPr/>
                <p14:nvPr/>
              </p14:nvContentPartPr>
              <p14:xfrm>
                <a:off x="11025613" y="2037840"/>
                <a:ext cx="171000" cy="18468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70510D7F-41C1-4418-8BB8-ABE40ABE9A6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021293" y="2033520"/>
                  <a:ext cx="179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3208B57A-7CBB-4DCD-A60E-5B1A57214DC8}"/>
                    </a:ext>
                  </a:extLst>
                </p14:cNvPr>
                <p14:cNvContentPartPr/>
                <p14:nvPr/>
              </p14:nvContentPartPr>
              <p14:xfrm>
                <a:off x="11137933" y="1960080"/>
                <a:ext cx="118080" cy="30744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3208B57A-7CBB-4DCD-A60E-5B1A57214DC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133613" y="1955760"/>
                  <a:ext cx="126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3E190FFD-17F1-48DF-BE9A-B02E50CBF96C}"/>
                    </a:ext>
                  </a:extLst>
                </p14:cNvPr>
                <p14:cNvContentPartPr/>
                <p14:nvPr/>
              </p14:nvContentPartPr>
              <p14:xfrm>
                <a:off x="7261453" y="2538600"/>
                <a:ext cx="1211760" cy="15228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3E190FFD-17F1-48DF-BE9A-B02E50CBF96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257133" y="2534280"/>
                  <a:ext cx="1220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EF28EA0F-C042-484A-86E2-BA99725A050D}"/>
                    </a:ext>
                  </a:extLst>
                </p14:cNvPr>
                <p14:cNvContentPartPr/>
                <p14:nvPr/>
              </p14:nvContentPartPr>
              <p14:xfrm>
                <a:off x="8428933" y="2426640"/>
                <a:ext cx="1152360" cy="17892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EF28EA0F-C042-484A-86E2-BA99725A050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424613" y="2422320"/>
                  <a:ext cx="1161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E3F751A6-BBB8-4863-BD7A-A76A507BC21B}"/>
                    </a:ext>
                  </a:extLst>
                </p14:cNvPr>
                <p14:cNvContentPartPr/>
                <p14:nvPr/>
              </p14:nvContentPartPr>
              <p14:xfrm>
                <a:off x="7863733" y="2695920"/>
                <a:ext cx="235080" cy="11628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E3F751A6-BBB8-4863-BD7A-A76A507BC21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859413" y="2691600"/>
                  <a:ext cx="243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E96B980B-063C-44AE-8060-3B264F824C08}"/>
                    </a:ext>
                  </a:extLst>
                </p14:cNvPr>
                <p14:cNvContentPartPr/>
                <p14:nvPr/>
              </p14:nvContentPartPr>
              <p14:xfrm>
                <a:off x="8083693" y="2643720"/>
                <a:ext cx="360" cy="36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E96B980B-063C-44AE-8060-3B264F824C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9373" y="2639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0273C02C-9ED4-4C0D-ABEA-28337FD71FD4}"/>
                    </a:ext>
                  </a:extLst>
                </p14:cNvPr>
                <p14:cNvContentPartPr/>
                <p14:nvPr/>
              </p14:nvContentPartPr>
              <p14:xfrm>
                <a:off x="8210053" y="2675760"/>
                <a:ext cx="120240" cy="11736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0273C02C-9ED4-4C0D-ABEA-28337FD71FD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205733" y="2671440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F940AABA-039E-41B2-AC86-31490E72D840}"/>
                    </a:ext>
                  </a:extLst>
                </p14:cNvPr>
                <p14:cNvContentPartPr/>
                <p14:nvPr/>
              </p14:nvContentPartPr>
              <p14:xfrm>
                <a:off x="8377813" y="2659200"/>
                <a:ext cx="91440" cy="13320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F940AABA-039E-41B2-AC86-31490E72D84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73493" y="2654880"/>
                  <a:ext cx="10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DF72769A-39D3-4C4C-8A66-12B3AB691ADA}"/>
                    </a:ext>
                  </a:extLst>
                </p14:cNvPr>
                <p14:cNvContentPartPr/>
                <p14:nvPr/>
              </p14:nvContentPartPr>
              <p14:xfrm>
                <a:off x="8486173" y="2706360"/>
                <a:ext cx="285480" cy="64440"/>
              </p14:xfrm>
            </p:contentPart>
          </mc:Choice>
          <mc:Fallback xmlns=""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DF72769A-39D3-4C4C-8A66-12B3AB691AD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481853" y="2702040"/>
                  <a:ext cx="294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4F76FE22-1DAD-45E5-AEDB-3D7123DD19B2}"/>
                    </a:ext>
                  </a:extLst>
                </p14:cNvPr>
                <p14:cNvContentPartPr/>
                <p14:nvPr/>
              </p14:nvContentPartPr>
              <p14:xfrm>
                <a:off x="8806573" y="2707080"/>
                <a:ext cx="145080" cy="59760"/>
              </p14:xfrm>
            </p:contentPart>
          </mc:Choice>
          <mc:Fallback xmlns=""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4F76FE22-1DAD-45E5-AEDB-3D7123DD19B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802253" y="2702760"/>
                  <a:ext cx="153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4CA27BE5-C1CA-46CF-AD55-AF2008B03774}"/>
                    </a:ext>
                  </a:extLst>
                </p14:cNvPr>
                <p14:cNvContentPartPr/>
                <p14:nvPr/>
              </p14:nvContentPartPr>
              <p14:xfrm>
                <a:off x="8994853" y="2695200"/>
                <a:ext cx="140760" cy="57240"/>
              </p14:xfrm>
            </p:contentPart>
          </mc:Choice>
          <mc:Fallback xmlns=""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4CA27BE5-C1CA-46CF-AD55-AF2008B0377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990533" y="2690880"/>
                  <a:ext cx="14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9949924F-979A-46E6-9892-89ED8500E098}"/>
                    </a:ext>
                  </a:extLst>
                </p14:cNvPr>
                <p14:cNvContentPartPr/>
                <p14:nvPr/>
              </p14:nvContentPartPr>
              <p14:xfrm>
                <a:off x="9152173" y="2628960"/>
                <a:ext cx="163440" cy="119520"/>
              </p14:xfrm>
            </p:contentPart>
          </mc:Choice>
          <mc:Fallback xmlns=""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9949924F-979A-46E6-9892-89ED8500E09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147853" y="2624640"/>
                  <a:ext cx="172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F0C35582-7CDA-4C17-BF46-2D917CA9ED74}"/>
                    </a:ext>
                  </a:extLst>
                </p14:cNvPr>
                <p14:cNvContentPartPr/>
                <p14:nvPr/>
              </p14:nvContentPartPr>
              <p14:xfrm>
                <a:off x="9308773" y="2671080"/>
                <a:ext cx="204480" cy="5112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F0C35582-7CDA-4C17-BF46-2D917CA9ED7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9304453" y="2666760"/>
                  <a:ext cx="213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07EE9367-07B9-4971-ACFA-394A49C61E74}"/>
                    </a:ext>
                  </a:extLst>
                </p14:cNvPr>
                <p14:cNvContentPartPr/>
                <p14:nvPr/>
              </p14:nvContentPartPr>
              <p14:xfrm>
                <a:off x="10408933" y="2298120"/>
                <a:ext cx="783720" cy="9252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07EE9367-07B9-4971-ACFA-394A49C61E7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404613" y="2293800"/>
                  <a:ext cx="792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880AF8E5-FDC3-4CCA-814C-3E5D5524C24E}"/>
                    </a:ext>
                  </a:extLst>
                </p14:cNvPr>
                <p14:cNvContentPartPr/>
                <p14:nvPr/>
              </p14:nvContentPartPr>
              <p14:xfrm>
                <a:off x="10593613" y="2427720"/>
                <a:ext cx="140760" cy="170640"/>
              </p14:xfrm>
            </p:contentPart>
          </mc:Choice>
          <mc:Fallback xmlns=""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880AF8E5-FDC3-4CCA-814C-3E5D5524C24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589293" y="2423400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484FDA8D-45EC-4897-96B7-89BE6DF72DC6}"/>
                    </a:ext>
                  </a:extLst>
                </p14:cNvPr>
                <p14:cNvContentPartPr/>
                <p14:nvPr/>
              </p14:nvContentPartPr>
              <p14:xfrm>
                <a:off x="10821493" y="2454720"/>
                <a:ext cx="69840" cy="107280"/>
              </p14:xfrm>
            </p:contentPart>
          </mc:Choice>
          <mc:Fallback xmlns=""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484FDA8D-45EC-4897-96B7-89BE6DF72DC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817173" y="2450400"/>
                  <a:ext cx="78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90517C22-33D4-4D6E-9848-71DA9E2F74A3}"/>
                    </a:ext>
                  </a:extLst>
                </p14:cNvPr>
                <p14:cNvContentPartPr/>
                <p14:nvPr/>
              </p14:nvContentPartPr>
              <p14:xfrm>
                <a:off x="10904653" y="2500800"/>
                <a:ext cx="270000" cy="6228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90517C22-33D4-4D6E-9848-71DA9E2F74A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00333" y="2496480"/>
                  <a:ext cx="278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20C92E7D-B120-46AD-9834-CC3E53B9B7A5}"/>
                    </a:ext>
                  </a:extLst>
                </p14:cNvPr>
                <p14:cNvContentPartPr/>
                <p14:nvPr/>
              </p14:nvContentPartPr>
              <p14:xfrm>
                <a:off x="11174293" y="2505480"/>
                <a:ext cx="187920" cy="5616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20C92E7D-B120-46AD-9834-CC3E53B9B7A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169973" y="2501160"/>
                  <a:ext cx="196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735F91C3-A9AA-4C48-B270-47546A94593C}"/>
                    </a:ext>
                  </a:extLst>
                </p14:cNvPr>
                <p14:cNvContentPartPr/>
                <p14:nvPr/>
              </p14:nvContentPartPr>
              <p14:xfrm>
                <a:off x="11384893" y="2502600"/>
                <a:ext cx="73080" cy="5436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735F91C3-A9AA-4C48-B270-47546A94593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380573" y="2498280"/>
                  <a:ext cx="81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C00F07F0-F5FB-4A57-B69A-B3E61FE1230A}"/>
                    </a:ext>
                  </a:extLst>
                </p14:cNvPr>
                <p14:cNvContentPartPr/>
                <p14:nvPr/>
              </p14:nvContentPartPr>
              <p14:xfrm>
                <a:off x="11472013" y="2428440"/>
                <a:ext cx="156600" cy="10728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C00F07F0-F5FB-4A57-B69A-B3E61FE1230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467693" y="2424120"/>
                  <a:ext cx="165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ECA9075A-366D-44C2-A60C-97EE0828CAB8}"/>
                    </a:ext>
                  </a:extLst>
                </p14:cNvPr>
                <p14:cNvContentPartPr/>
                <p14:nvPr/>
              </p14:nvContentPartPr>
              <p14:xfrm>
                <a:off x="11625013" y="2470200"/>
                <a:ext cx="151200" cy="9072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ECA9075A-366D-44C2-A60C-97EE0828CAB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620693" y="2465880"/>
                  <a:ext cx="159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19953B5D-1B48-4EC2-97B0-284CF9EA32AA}"/>
                    </a:ext>
                  </a:extLst>
                </p14:cNvPr>
                <p14:cNvContentPartPr/>
                <p14:nvPr/>
              </p14:nvContentPartPr>
              <p14:xfrm>
                <a:off x="7609213" y="2452920"/>
                <a:ext cx="2212560" cy="613800"/>
              </p14:xfrm>
            </p:contentPart>
          </mc:Choice>
          <mc:Fallback xmlns=""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19953B5D-1B48-4EC2-97B0-284CF9EA32A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604893" y="2448600"/>
                  <a:ext cx="222120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274C67A7-FAE7-4915-B311-BFC431648C82}"/>
                    </a:ext>
                  </a:extLst>
                </p14:cNvPr>
                <p14:cNvContentPartPr/>
                <p14:nvPr/>
              </p14:nvContentPartPr>
              <p14:xfrm>
                <a:off x="7256413" y="2686560"/>
                <a:ext cx="2562840" cy="71856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274C67A7-FAE7-4915-B311-BFC431648C8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252093" y="2682240"/>
                  <a:ext cx="2571480" cy="72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3" name="Gruppieren 1192">
            <a:extLst>
              <a:ext uri="{FF2B5EF4-FFF2-40B4-BE49-F238E27FC236}">
                <a16:creationId xmlns:a16="http://schemas.microsoft.com/office/drawing/2014/main" id="{DDDE09D7-FFD8-4979-ACD8-E79CFA063BC4}"/>
              </a:ext>
            </a:extLst>
          </p:cNvPr>
          <p:cNvGrpSpPr/>
          <p:nvPr/>
        </p:nvGrpSpPr>
        <p:grpSpPr>
          <a:xfrm>
            <a:off x="9384013" y="3269400"/>
            <a:ext cx="786960" cy="230040"/>
            <a:chOff x="9384013" y="3269400"/>
            <a:chExt cx="78696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93E23C18-4AC9-4869-9E21-8EC92694C882}"/>
                    </a:ext>
                  </a:extLst>
                </p14:cNvPr>
                <p14:cNvContentPartPr/>
                <p14:nvPr/>
              </p14:nvContentPartPr>
              <p14:xfrm>
                <a:off x="9384013" y="3339960"/>
                <a:ext cx="471240" cy="15948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93E23C18-4AC9-4869-9E21-8EC92694C88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379693" y="3335640"/>
                  <a:ext cx="479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D95FEF91-E5B6-4DAC-B2EF-ACFA8DABDA1F}"/>
                    </a:ext>
                  </a:extLst>
                </p14:cNvPr>
                <p14:cNvContentPartPr/>
                <p14:nvPr/>
              </p14:nvContentPartPr>
              <p14:xfrm>
                <a:off x="9756613" y="3269400"/>
                <a:ext cx="414360" cy="194040"/>
              </p14:xfrm>
            </p:contentPart>
          </mc:Choice>
          <mc:Fallback xmlns=""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D95FEF91-E5B6-4DAC-B2EF-ACFA8DABDA1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752293" y="3265080"/>
                  <a:ext cx="4230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2" name="Gruppieren 1191">
            <a:extLst>
              <a:ext uri="{FF2B5EF4-FFF2-40B4-BE49-F238E27FC236}">
                <a16:creationId xmlns:a16="http://schemas.microsoft.com/office/drawing/2014/main" id="{7F469019-8962-4A26-92FD-B49CDF6C2C8D}"/>
              </a:ext>
            </a:extLst>
          </p:cNvPr>
          <p:cNvGrpSpPr/>
          <p:nvPr/>
        </p:nvGrpSpPr>
        <p:grpSpPr>
          <a:xfrm>
            <a:off x="10409293" y="2896080"/>
            <a:ext cx="931680" cy="390600"/>
            <a:chOff x="10409293" y="2896080"/>
            <a:chExt cx="93168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16389AFE-F9A0-4880-8D26-5982A17B12F2}"/>
                    </a:ext>
                  </a:extLst>
                </p14:cNvPr>
                <p14:cNvContentPartPr/>
                <p14:nvPr/>
              </p14:nvContentPartPr>
              <p14:xfrm>
                <a:off x="10409293" y="3093720"/>
                <a:ext cx="208800" cy="19296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16389AFE-F9A0-4880-8D26-5982A17B12F2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404973" y="3089400"/>
                  <a:ext cx="217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AA8F3DF9-71E5-4E0C-A77E-A4324FF972CD}"/>
                    </a:ext>
                  </a:extLst>
                </p14:cNvPr>
                <p14:cNvContentPartPr/>
                <p14:nvPr/>
              </p14:nvContentPartPr>
              <p14:xfrm>
                <a:off x="10705933" y="3058080"/>
                <a:ext cx="212400" cy="164160"/>
              </p14:xfrm>
            </p:contentPart>
          </mc:Choice>
          <mc:Fallback xmlns=""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AA8F3DF9-71E5-4E0C-A77E-A4324FF972C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701613" y="3053760"/>
                  <a:ext cx="22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B1799503-AA17-40F8-BF3D-4F2380E7C648}"/>
                    </a:ext>
                  </a:extLst>
                </p14:cNvPr>
                <p14:cNvContentPartPr/>
                <p14:nvPr/>
              </p14:nvContentPartPr>
              <p14:xfrm>
                <a:off x="11110213" y="2971320"/>
                <a:ext cx="121680" cy="182160"/>
              </p14:xfrm>
            </p:contentPart>
          </mc:Choice>
          <mc:Fallback xmlns=""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B1799503-AA17-40F8-BF3D-4F2380E7C64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105893" y="2967000"/>
                  <a:ext cx="13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B1CB76EE-9B4D-4E1F-BA60-FB09B3648273}"/>
                    </a:ext>
                  </a:extLst>
                </p14:cNvPr>
                <p14:cNvContentPartPr/>
                <p14:nvPr/>
              </p14:nvContentPartPr>
              <p14:xfrm>
                <a:off x="11008693" y="2896080"/>
                <a:ext cx="129960" cy="120240"/>
              </p14:xfrm>
            </p:contentPart>
          </mc:Choice>
          <mc:Fallback xmlns=""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B1CB76EE-9B4D-4E1F-BA60-FB09B36482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004373" y="2891760"/>
                  <a:ext cx="13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6DB27EC7-FA08-446D-94FE-A1D46F47E06B}"/>
                    </a:ext>
                  </a:extLst>
                </p14:cNvPr>
                <p14:cNvContentPartPr/>
                <p14:nvPr/>
              </p14:nvContentPartPr>
              <p14:xfrm>
                <a:off x="11226853" y="3042600"/>
                <a:ext cx="114120" cy="9504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6DB27EC7-FA08-446D-94FE-A1D46F47E06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222533" y="3038280"/>
                  <a:ext cx="1227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6" name="Gruppieren 1195">
            <a:extLst>
              <a:ext uri="{FF2B5EF4-FFF2-40B4-BE49-F238E27FC236}">
                <a16:creationId xmlns:a16="http://schemas.microsoft.com/office/drawing/2014/main" id="{A903AC4B-E645-4FBE-A480-211F2A0E32F8}"/>
              </a:ext>
            </a:extLst>
          </p:cNvPr>
          <p:cNvGrpSpPr/>
          <p:nvPr/>
        </p:nvGrpSpPr>
        <p:grpSpPr>
          <a:xfrm>
            <a:off x="242893" y="3190560"/>
            <a:ext cx="263160" cy="517680"/>
            <a:chOff x="242893" y="3190560"/>
            <a:chExt cx="26316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5EBA7B9A-72AE-4E7D-9194-228EFE213AA0}"/>
                    </a:ext>
                  </a:extLst>
                </p14:cNvPr>
                <p14:cNvContentPartPr/>
                <p14:nvPr/>
              </p14:nvContentPartPr>
              <p14:xfrm>
                <a:off x="242893" y="3328080"/>
                <a:ext cx="180720" cy="16992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5EBA7B9A-72AE-4E7D-9194-228EFE213AA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38573" y="3323760"/>
                  <a:ext cx="189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BC1D3850-4516-4F38-9994-374DE94A6196}"/>
                    </a:ext>
                  </a:extLst>
                </p14:cNvPr>
                <p14:cNvContentPartPr/>
                <p14:nvPr/>
              </p14:nvContentPartPr>
              <p14:xfrm>
                <a:off x="307333" y="3190560"/>
                <a:ext cx="198720" cy="517680"/>
              </p14:xfrm>
            </p:contentPart>
          </mc:Choice>
          <mc:Fallback xmlns=""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BC1D3850-4516-4F38-9994-374DE94A619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03013" y="3186240"/>
                  <a:ext cx="207360" cy="52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3" name="Gruppieren 1302">
            <a:extLst>
              <a:ext uri="{FF2B5EF4-FFF2-40B4-BE49-F238E27FC236}">
                <a16:creationId xmlns:a16="http://schemas.microsoft.com/office/drawing/2014/main" id="{C9F22D96-FBFF-440D-9186-5166A2B67CDF}"/>
              </a:ext>
            </a:extLst>
          </p:cNvPr>
          <p:cNvGrpSpPr/>
          <p:nvPr/>
        </p:nvGrpSpPr>
        <p:grpSpPr>
          <a:xfrm>
            <a:off x="728533" y="2847840"/>
            <a:ext cx="5702400" cy="1083960"/>
            <a:chOff x="728533" y="2847840"/>
            <a:chExt cx="5702400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197" name="Freihand 1196">
                  <a:extLst>
                    <a:ext uri="{FF2B5EF4-FFF2-40B4-BE49-F238E27FC236}">
                      <a16:creationId xmlns:a16="http://schemas.microsoft.com/office/drawing/2014/main" id="{44275361-6D44-49BB-95D2-137D93C5336A}"/>
                    </a:ext>
                  </a:extLst>
                </p14:cNvPr>
                <p14:cNvContentPartPr/>
                <p14:nvPr/>
              </p14:nvContentPartPr>
              <p14:xfrm>
                <a:off x="793693" y="3188040"/>
                <a:ext cx="18000" cy="246960"/>
              </p14:xfrm>
            </p:contentPart>
          </mc:Choice>
          <mc:Fallback xmlns="">
            <p:pic>
              <p:nvPicPr>
                <p:cNvPr id="1197" name="Freihand 1196">
                  <a:extLst>
                    <a:ext uri="{FF2B5EF4-FFF2-40B4-BE49-F238E27FC236}">
                      <a16:creationId xmlns:a16="http://schemas.microsoft.com/office/drawing/2014/main" id="{44275361-6D44-49BB-95D2-137D93C5336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89373" y="3183720"/>
                  <a:ext cx="26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DAFAD741-A108-4A7D-81C5-587F3021E0AA}"/>
                    </a:ext>
                  </a:extLst>
                </p14:cNvPr>
                <p14:cNvContentPartPr/>
                <p14:nvPr/>
              </p14:nvContentPartPr>
              <p14:xfrm>
                <a:off x="771373" y="3209640"/>
                <a:ext cx="252000" cy="19440"/>
              </p14:xfrm>
            </p:contentPart>
          </mc:Choice>
          <mc:Fallback xmlns=""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DAFAD741-A108-4A7D-81C5-587F3021E0AA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67053" y="3205320"/>
                  <a:ext cx="26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F6A3F9CA-4624-4E51-888E-7C5544FAA837}"/>
                    </a:ext>
                  </a:extLst>
                </p14:cNvPr>
                <p14:cNvContentPartPr/>
                <p14:nvPr/>
              </p14:nvContentPartPr>
              <p14:xfrm>
                <a:off x="785413" y="3238440"/>
                <a:ext cx="226440" cy="17676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F6A3F9CA-4624-4E51-888E-7C5544FAA83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81093" y="3234120"/>
                  <a:ext cx="235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C33F7D02-C696-46C5-9BB5-C4BE831464FD}"/>
                    </a:ext>
                  </a:extLst>
                </p14:cNvPr>
                <p14:cNvContentPartPr/>
                <p14:nvPr/>
              </p14:nvContentPartPr>
              <p14:xfrm>
                <a:off x="1107613" y="3121080"/>
                <a:ext cx="92520" cy="31968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C33F7D02-C696-46C5-9BB5-C4BE831464F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103293" y="3116760"/>
                  <a:ext cx="101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D3CEB8C8-F67A-4E43-851E-B585E2E804CE}"/>
                    </a:ext>
                  </a:extLst>
                </p14:cNvPr>
                <p14:cNvContentPartPr/>
                <p14:nvPr/>
              </p14:nvContentPartPr>
              <p14:xfrm>
                <a:off x="1255573" y="3193800"/>
                <a:ext cx="140400" cy="15984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D3CEB8C8-F67A-4E43-851E-B585E2E804C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251253" y="3189480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2688C4DA-E9AF-4632-9960-C9B095F6E84C}"/>
                    </a:ext>
                  </a:extLst>
                </p14:cNvPr>
                <p14:cNvContentPartPr/>
                <p14:nvPr/>
              </p14:nvContentPartPr>
              <p14:xfrm>
                <a:off x="1258453" y="3215040"/>
                <a:ext cx="135360" cy="11520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2688C4DA-E9AF-4632-9960-C9B095F6E84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254133" y="3210720"/>
                  <a:ext cx="144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628F914B-63FF-494D-8C2A-5DD26885A7C1}"/>
                    </a:ext>
                  </a:extLst>
                </p14:cNvPr>
                <p14:cNvContentPartPr/>
                <p14:nvPr/>
              </p14:nvContentPartPr>
              <p14:xfrm>
                <a:off x="1453933" y="3129000"/>
                <a:ext cx="110160" cy="27576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628F914B-63FF-494D-8C2A-5DD26885A7C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449613" y="3124680"/>
                  <a:ext cx="118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0D0C4D07-3230-48E8-8AA9-775C2AAB03FB}"/>
                    </a:ext>
                  </a:extLst>
                </p14:cNvPr>
                <p14:cNvContentPartPr/>
                <p14:nvPr/>
              </p14:nvContentPartPr>
              <p14:xfrm>
                <a:off x="1673533" y="3234480"/>
                <a:ext cx="179640" cy="27000"/>
              </p14:xfrm>
            </p:contentPart>
          </mc:Choice>
          <mc:Fallback xmlns=""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0D0C4D07-3230-48E8-8AA9-775C2AAB03FB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669213" y="3230160"/>
                  <a:ext cx="18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0F70D3C8-449F-41D3-A5E6-78842454EFC9}"/>
                    </a:ext>
                  </a:extLst>
                </p14:cNvPr>
                <p14:cNvContentPartPr/>
                <p14:nvPr/>
              </p14:nvContentPartPr>
              <p14:xfrm>
                <a:off x="1708813" y="3271920"/>
                <a:ext cx="180720" cy="2304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0F70D3C8-449F-41D3-A5E6-78842454EFC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704493" y="3267600"/>
                  <a:ext cx="18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1C25EEF6-112D-4DF4-AC16-8B2ABB897C02}"/>
                    </a:ext>
                  </a:extLst>
                </p14:cNvPr>
                <p14:cNvContentPartPr/>
                <p14:nvPr/>
              </p14:nvContentPartPr>
              <p14:xfrm>
                <a:off x="2055493" y="3203520"/>
                <a:ext cx="122760" cy="90720"/>
              </p14:xfrm>
            </p:contentPart>
          </mc:Choice>
          <mc:Fallback xmlns=""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1C25EEF6-112D-4DF4-AC16-8B2ABB897C0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051173" y="3199200"/>
                  <a:ext cx="13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A35E35A6-607F-4894-B08F-50E5B8D777A6}"/>
                    </a:ext>
                  </a:extLst>
                </p14:cNvPr>
                <p14:cNvContentPartPr/>
                <p14:nvPr/>
              </p14:nvContentPartPr>
              <p14:xfrm>
                <a:off x="2248813" y="3208560"/>
                <a:ext cx="153360" cy="244440"/>
              </p14:xfrm>
            </p:contentPart>
          </mc:Choice>
          <mc:Fallback xmlns=""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A35E35A6-607F-4894-B08F-50E5B8D777A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244493" y="3204240"/>
                  <a:ext cx="162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C7FEB37D-A0CE-457B-845C-6CC3499BCE37}"/>
                    </a:ext>
                  </a:extLst>
                </p14:cNvPr>
                <p14:cNvContentPartPr/>
                <p14:nvPr/>
              </p14:nvContentPartPr>
              <p14:xfrm>
                <a:off x="2560933" y="3230880"/>
                <a:ext cx="172080" cy="11880"/>
              </p14:xfrm>
            </p:contentPart>
          </mc:Choice>
          <mc:Fallback xmlns=""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C7FEB37D-A0CE-457B-845C-6CC3499BCE3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556613" y="3226560"/>
                  <a:ext cx="180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B42A4288-5FF3-4E3E-AF70-40791B48179C}"/>
                    </a:ext>
                  </a:extLst>
                </p14:cNvPr>
                <p14:cNvContentPartPr/>
                <p14:nvPr/>
              </p14:nvContentPartPr>
              <p14:xfrm>
                <a:off x="2590093" y="3261120"/>
                <a:ext cx="159120" cy="12240"/>
              </p14:xfrm>
            </p:contentPart>
          </mc:Choice>
          <mc:Fallback xmlns=""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B42A4288-5FF3-4E3E-AF70-40791B48179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585773" y="3256800"/>
                  <a:ext cx="167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4E47C14B-6705-4028-A4D5-48EA096F6213}"/>
                    </a:ext>
                  </a:extLst>
                </p14:cNvPr>
                <p14:cNvContentPartPr/>
                <p14:nvPr/>
              </p14:nvContentPartPr>
              <p14:xfrm>
                <a:off x="2880613" y="3159240"/>
                <a:ext cx="158400" cy="13320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4E47C14B-6705-4028-A4D5-48EA096F6213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876293" y="3154920"/>
                  <a:ext cx="167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612445CD-40BD-44FC-8C42-6DA659F5A792}"/>
                    </a:ext>
                  </a:extLst>
                </p14:cNvPr>
                <p14:cNvContentPartPr/>
                <p14:nvPr/>
              </p14:nvContentPartPr>
              <p14:xfrm>
                <a:off x="3105253" y="3148440"/>
                <a:ext cx="119160" cy="128160"/>
              </p14:xfrm>
            </p:contentPart>
          </mc:Choice>
          <mc:Fallback xmlns=""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612445CD-40BD-44FC-8C42-6DA659F5A79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100933" y="3144120"/>
                  <a:ext cx="127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B108BB1B-68F5-4740-A2BD-6677E811E294}"/>
                    </a:ext>
                  </a:extLst>
                </p14:cNvPr>
                <p14:cNvContentPartPr/>
                <p14:nvPr/>
              </p14:nvContentPartPr>
              <p14:xfrm>
                <a:off x="3143773" y="3123240"/>
                <a:ext cx="275040" cy="103320"/>
              </p14:xfrm>
            </p:contentPart>
          </mc:Choice>
          <mc:Fallback xmlns=""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B108BB1B-68F5-4740-A2BD-6677E811E29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139453" y="3118920"/>
                  <a:ext cx="283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83CA846C-3306-4010-A6C8-A877C5CEA6A4}"/>
                    </a:ext>
                  </a:extLst>
                </p14:cNvPr>
                <p14:cNvContentPartPr/>
                <p14:nvPr/>
              </p14:nvContentPartPr>
              <p14:xfrm>
                <a:off x="3546973" y="3125760"/>
                <a:ext cx="122040" cy="10476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83CA846C-3306-4010-A6C8-A877C5CEA6A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542653" y="3121440"/>
                  <a:ext cx="130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4AFACC88-72D3-4DC2-ABCA-9C443E3E327B}"/>
                    </a:ext>
                  </a:extLst>
                </p14:cNvPr>
                <p14:cNvContentPartPr/>
                <p14:nvPr/>
              </p14:nvContentPartPr>
              <p14:xfrm>
                <a:off x="3693853" y="3210000"/>
                <a:ext cx="1800" cy="91440"/>
              </p14:xfrm>
            </p:contentPart>
          </mc:Choice>
          <mc:Fallback xmlns=""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4AFACC88-72D3-4DC2-ABCA-9C443E3E327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689533" y="3205680"/>
                  <a:ext cx="10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62544D0E-85AE-4155-BA2B-20519248C2AC}"/>
                    </a:ext>
                  </a:extLst>
                </p14:cNvPr>
                <p14:cNvContentPartPr/>
                <p14:nvPr/>
              </p14:nvContentPartPr>
              <p14:xfrm>
                <a:off x="3764053" y="3111000"/>
                <a:ext cx="86400" cy="15084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62544D0E-85AE-4155-BA2B-20519248C2A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759733" y="3106680"/>
                  <a:ext cx="95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FCB5A41D-7F47-4C9A-890F-9C752FB9B4CB}"/>
                    </a:ext>
                  </a:extLst>
                </p14:cNvPr>
                <p14:cNvContentPartPr/>
                <p14:nvPr/>
              </p14:nvContentPartPr>
              <p14:xfrm>
                <a:off x="3764053" y="3180840"/>
                <a:ext cx="109440" cy="1188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FCB5A41D-7F47-4C9A-890F-9C752FB9B4C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759733" y="3176520"/>
                  <a:ext cx="118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224CBD24-9714-4A14-9AB9-C57B8EA3EA05}"/>
                    </a:ext>
                  </a:extLst>
                </p14:cNvPr>
                <p14:cNvContentPartPr/>
                <p14:nvPr/>
              </p14:nvContentPartPr>
              <p14:xfrm>
                <a:off x="3916693" y="3110640"/>
                <a:ext cx="105840" cy="12276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224CBD24-9714-4A14-9AB9-C57B8EA3EA0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912373" y="3106320"/>
                  <a:ext cx="114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9979CC99-9ACD-4C34-B6E4-6EB199201109}"/>
                    </a:ext>
                  </a:extLst>
                </p14:cNvPr>
                <p14:cNvContentPartPr/>
                <p14:nvPr/>
              </p14:nvContentPartPr>
              <p14:xfrm>
                <a:off x="3946213" y="3073560"/>
                <a:ext cx="124560" cy="1404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9979CC99-9ACD-4C34-B6E4-6EB199201109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941893" y="3069240"/>
                  <a:ext cx="133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D1055FF3-2A75-4D19-90E3-888EF0C91B39}"/>
                    </a:ext>
                  </a:extLst>
                </p14:cNvPr>
                <p14:cNvContentPartPr/>
                <p14:nvPr/>
              </p14:nvContentPartPr>
              <p14:xfrm>
                <a:off x="4235293" y="3125760"/>
                <a:ext cx="180720" cy="504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D1055FF3-2A75-4D19-90E3-888EF0C91B39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230973" y="3121440"/>
                  <a:ext cx="189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8D8449B1-6A03-492C-9A69-B756639012E7}"/>
                    </a:ext>
                  </a:extLst>
                </p14:cNvPr>
                <p14:cNvContentPartPr/>
                <p14:nvPr/>
              </p14:nvContentPartPr>
              <p14:xfrm>
                <a:off x="4266613" y="3156000"/>
                <a:ext cx="177480" cy="1008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8D8449B1-6A03-492C-9A69-B756639012E7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262293" y="3151680"/>
                  <a:ext cx="186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957BDFD1-E579-4885-9513-0F6422C014DD}"/>
                    </a:ext>
                  </a:extLst>
                </p14:cNvPr>
                <p14:cNvContentPartPr/>
                <p14:nvPr/>
              </p14:nvContentPartPr>
              <p14:xfrm>
                <a:off x="4594933" y="2907960"/>
                <a:ext cx="171000" cy="153360"/>
              </p14:xfrm>
            </p:contentPart>
          </mc:Choice>
          <mc:Fallback xmlns=""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957BDFD1-E579-4885-9513-0F6422C014D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590613" y="2903640"/>
                  <a:ext cx="179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F9530E08-BEF5-461C-AAB0-08B3E168D6DB}"/>
                    </a:ext>
                  </a:extLst>
                </p14:cNvPr>
                <p14:cNvContentPartPr/>
                <p14:nvPr/>
              </p14:nvContentPartPr>
              <p14:xfrm>
                <a:off x="4609333" y="2979240"/>
                <a:ext cx="165960" cy="7560"/>
              </p14:xfrm>
            </p:contentPart>
          </mc:Choice>
          <mc:Fallback xmlns=""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F9530E08-BEF5-461C-AAB0-08B3E168D6D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605013" y="2974920"/>
                  <a:ext cx="174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85E742B3-E2A3-4700-B3A6-41EEF35D8327}"/>
                    </a:ext>
                  </a:extLst>
                </p14:cNvPr>
                <p14:cNvContentPartPr/>
                <p14:nvPr/>
              </p14:nvContentPartPr>
              <p14:xfrm>
                <a:off x="4822093" y="2895360"/>
                <a:ext cx="114120" cy="12780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85E742B3-E2A3-4700-B3A6-41EEF35D832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817773" y="2891040"/>
                  <a:ext cx="122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82B42185-B23B-43DF-9FA1-8B34F333191D}"/>
                    </a:ext>
                  </a:extLst>
                </p14:cNvPr>
                <p14:cNvContentPartPr/>
                <p14:nvPr/>
              </p14:nvContentPartPr>
              <p14:xfrm>
                <a:off x="4860253" y="2872680"/>
                <a:ext cx="109440" cy="756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82B42185-B23B-43DF-9FA1-8B34F333191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855933" y="2868360"/>
                  <a:ext cx="118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B21A5820-FDD0-4467-BDF4-4AF06397B84B}"/>
                    </a:ext>
                  </a:extLst>
                </p14:cNvPr>
                <p14:cNvContentPartPr/>
                <p14:nvPr/>
              </p14:nvContentPartPr>
              <p14:xfrm>
                <a:off x="4596373" y="3083280"/>
                <a:ext cx="330840" cy="1404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B21A5820-FDD0-4467-BDF4-4AF06397B84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592053" y="3078960"/>
                  <a:ext cx="33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47662672-358D-4F4D-87BC-EAA2235A3169}"/>
                    </a:ext>
                  </a:extLst>
                </p14:cNvPr>
                <p14:cNvContentPartPr/>
                <p14:nvPr/>
              </p14:nvContentPartPr>
              <p14:xfrm>
                <a:off x="4671253" y="3123240"/>
                <a:ext cx="131760" cy="11880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47662672-358D-4F4D-87BC-EAA2235A316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666933" y="3118920"/>
                  <a:ext cx="140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C16CD38E-6297-4695-A9E8-932B8B02CAAC}"/>
                    </a:ext>
                  </a:extLst>
                </p14:cNvPr>
                <p14:cNvContentPartPr/>
                <p14:nvPr/>
              </p14:nvContentPartPr>
              <p14:xfrm>
                <a:off x="4727413" y="3158160"/>
                <a:ext cx="94680" cy="163080"/>
              </p14:xfrm>
            </p:contentPart>
          </mc:Choice>
          <mc:Fallback xmlns=""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C16CD38E-6297-4695-A9E8-932B8B02CAA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4723093" y="3153840"/>
                  <a:ext cx="103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65E361B3-2E66-4613-AF34-AABC09055EA7}"/>
                    </a:ext>
                  </a:extLst>
                </p14:cNvPr>
                <p14:cNvContentPartPr/>
                <p14:nvPr/>
              </p14:nvContentPartPr>
              <p14:xfrm>
                <a:off x="728533" y="3678000"/>
                <a:ext cx="187200" cy="25380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65E361B3-2E66-4613-AF34-AABC09055EA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24213" y="3673680"/>
                  <a:ext cx="195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EE1AD95E-BE96-4912-8EFA-5D002B36883D}"/>
                    </a:ext>
                  </a:extLst>
                </p14:cNvPr>
                <p14:cNvContentPartPr/>
                <p14:nvPr/>
              </p14:nvContentPartPr>
              <p14:xfrm>
                <a:off x="871813" y="3786000"/>
                <a:ext cx="185400" cy="101520"/>
              </p14:xfrm>
            </p:contentPart>
          </mc:Choice>
          <mc:Fallback xmlns=""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EE1AD95E-BE96-4912-8EFA-5D002B36883D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67493" y="3781680"/>
                  <a:ext cx="19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81B1D1ED-4956-450F-9DBC-1FACA716C1A0}"/>
                    </a:ext>
                  </a:extLst>
                </p14:cNvPr>
                <p14:cNvContentPartPr/>
                <p14:nvPr/>
              </p14:nvContentPartPr>
              <p14:xfrm>
                <a:off x="1131013" y="3680520"/>
                <a:ext cx="69480" cy="188640"/>
              </p14:xfrm>
            </p:contentPart>
          </mc:Choice>
          <mc:Fallback xmlns=""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81B1D1ED-4956-450F-9DBC-1FACA716C1A0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126693" y="3676200"/>
                  <a:ext cx="78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237" name="Freihand 1236">
                  <a:extLst>
                    <a:ext uri="{FF2B5EF4-FFF2-40B4-BE49-F238E27FC236}">
                      <a16:creationId xmlns:a16="http://schemas.microsoft.com/office/drawing/2014/main" id="{D307CCEC-D0E5-4A68-BB5D-28F342CE48D2}"/>
                    </a:ext>
                  </a:extLst>
                </p14:cNvPr>
                <p14:cNvContentPartPr/>
                <p14:nvPr/>
              </p14:nvContentPartPr>
              <p14:xfrm>
                <a:off x="1242613" y="3703200"/>
                <a:ext cx="135360" cy="140760"/>
              </p14:xfrm>
            </p:contentPart>
          </mc:Choice>
          <mc:Fallback xmlns="">
            <p:pic>
              <p:nvPicPr>
                <p:cNvPr id="1237" name="Freihand 1236">
                  <a:extLst>
                    <a:ext uri="{FF2B5EF4-FFF2-40B4-BE49-F238E27FC236}">
                      <a16:creationId xmlns:a16="http://schemas.microsoft.com/office/drawing/2014/main" id="{D307CCEC-D0E5-4A68-BB5D-28F342CE48D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238293" y="3698880"/>
                  <a:ext cx="144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C47FDFFC-AE75-4E5A-86A6-C1CC9C15C3F6}"/>
                    </a:ext>
                  </a:extLst>
                </p14:cNvPr>
                <p14:cNvContentPartPr/>
                <p14:nvPr/>
              </p14:nvContentPartPr>
              <p14:xfrm>
                <a:off x="1414333" y="3631920"/>
                <a:ext cx="38880" cy="20916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C47FDFFC-AE75-4E5A-86A6-C1CC9C15C3F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410013" y="3627600"/>
                  <a:ext cx="47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E9055598-3D82-4656-9C55-3AF0F9C02BDC}"/>
                    </a:ext>
                  </a:extLst>
                </p14:cNvPr>
                <p14:cNvContentPartPr/>
                <p14:nvPr/>
              </p14:nvContentPartPr>
              <p14:xfrm>
                <a:off x="1575253" y="3720120"/>
                <a:ext cx="161280" cy="2412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E9055598-3D82-4656-9C55-3AF0F9C02BD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570933" y="3715800"/>
                  <a:ext cx="169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FF6012FA-4A13-4643-9393-B61D785B1035}"/>
                    </a:ext>
                  </a:extLst>
                </p14:cNvPr>
                <p14:cNvContentPartPr/>
                <p14:nvPr/>
              </p14:nvContentPartPr>
              <p14:xfrm>
                <a:off x="1602973" y="3766200"/>
                <a:ext cx="156960" cy="2520"/>
              </p14:xfrm>
            </p:contentPart>
          </mc:Choice>
          <mc:Fallback xmlns=""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FF6012FA-4A13-4643-9393-B61D785B103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598653" y="3761880"/>
                  <a:ext cx="165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1242" name="Freihand 1241">
                  <a:extLst>
                    <a:ext uri="{FF2B5EF4-FFF2-40B4-BE49-F238E27FC236}">
                      <a16:creationId xmlns:a16="http://schemas.microsoft.com/office/drawing/2014/main" id="{4FD84E35-C5F3-4730-9878-9375FCEBF3C1}"/>
                    </a:ext>
                  </a:extLst>
                </p14:cNvPr>
                <p14:cNvContentPartPr/>
                <p14:nvPr/>
              </p14:nvContentPartPr>
              <p14:xfrm>
                <a:off x="1911133" y="3677280"/>
                <a:ext cx="109440" cy="88560"/>
              </p14:xfrm>
            </p:contentPart>
          </mc:Choice>
          <mc:Fallback xmlns="">
            <p:pic>
              <p:nvPicPr>
                <p:cNvPr id="1242" name="Freihand 1241">
                  <a:extLst>
                    <a:ext uri="{FF2B5EF4-FFF2-40B4-BE49-F238E27FC236}">
                      <a16:creationId xmlns:a16="http://schemas.microsoft.com/office/drawing/2014/main" id="{4FD84E35-C5F3-4730-9878-9375FCEBF3C1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906813" y="3672960"/>
                  <a:ext cx="11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B884492E-58ED-4D2F-97DF-13FE088D1543}"/>
                    </a:ext>
                  </a:extLst>
                </p14:cNvPr>
                <p14:cNvContentPartPr/>
                <p14:nvPr/>
              </p14:nvContentPartPr>
              <p14:xfrm>
                <a:off x="2099773" y="3665400"/>
                <a:ext cx="111240" cy="16668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B884492E-58ED-4D2F-97DF-13FE088D154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095453" y="3661080"/>
                  <a:ext cx="119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15CDD210-C4F2-4269-8F2C-E4864BB4F4E5}"/>
                    </a:ext>
                  </a:extLst>
                </p14:cNvPr>
                <p14:cNvContentPartPr/>
                <p14:nvPr/>
              </p14:nvContentPartPr>
              <p14:xfrm>
                <a:off x="2269333" y="3669000"/>
                <a:ext cx="104760" cy="13716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15CDD210-C4F2-4269-8F2C-E4864BB4F4E5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265013" y="3664680"/>
                  <a:ext cx="11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841B297B-892C-4671-BB4C-E25ED8DFAEAA}"/>
                    </a:ext>
                  </a:extLst>
                </p14:cNvPr>
                <p14:cNvContentPartPr/>
                <p14:nvPr/>
              </p14:nvContentPartPr>
              <p14:xfrm>
                <a:off x="2352133" y="3486840"/>
                <a:ext cx="32760" cy="84960"/>
              </p14:xfrm>
            </p:contentPart>
          </mc:Choice>
          <mc:Fallback xmlns=""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841B297B-892C-4671-BB4C-E25ED8DFAEA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347813" y="3482520"/>
                  <a:ext cx="4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1FC3211C-9C8E-434F-8080-E49AC9B36599}"/>
                    </a:ext>
                  </a:extLst>
                </p14:cNvPr>
                <p14:cNvContentPartPr/>
                <p14:nvPr/>
              </p14:nvContentPartPr>
              <p14:xfrm>
                <a:off x="2304613" y="3553440"/>
                <a:ext cx="119160" cy="6624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1FC3211C-9C8E-434F-8080-E49AC9B3659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300293" y="3549120"/>
                  <a:ext cx="127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6ABB0552-39DF-4DC8-A82E-68C721881C7A}"/>
                    </a:ext>
                  </a:extLst>
                </p14:cNvPr>
                <p14:cNvContentPartPr/>
                <p14:nvPr/>
              </p14:nvContentPartPr>
              <p14:xfrm>
                <a:off x="2348533" y="3390720"/>
                <a:ext cx="65880" cy="6768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6ABB0552-39DF-4DC8-A82E-68C721881C7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344213" y="3386400"/>
                  <a:ext cx="7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BD9A6B5E-3824-48DA-85E1-FD91D34FB1A9}"/>
                    </a:ext>
                  </a:extLst>
                </p14:cNvPr>
                <p14:cNvContentPartPr/>
                <p14:nvPr/>
              </p14:nvContentPartPr>
              <p14:xfrm>
                <a:off x="2448253" y="3429240"/>
                <a:ext cx="43200" cy="324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BD9A6B5E-3824-48DA-85E1-FD91D34FB1A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443933" y="3424920"/>
                  <a:ext cx="518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E7FD1CF3-A33C-45F1-A3BE-3267C3EB1810}"/>
                    </a:ext>
                  </a:extLst>
                </p14:cNvPr>
                <p14:cNvContentPartPr/>
                <p14:nvPr/>
              </p14:nvContentPartPr>
              <p14:xfrm>
                <a:off x="2516653" y="3396480"/>
                <a:ext cx="61560" cy="106920"/>
              </p14:xfrm>
            </p:contentPart>
          </mc:Choice>
          <mc:Fallback xmlns=""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E7FD1CF3-A33C-45F1-A3BE-3267C3EB1810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512333" y="3392160"/>
                  <a:ext cx="70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4308C3FD-E882-4090-A2C1-227C751C0DE5}"/>
                    </a:ext>
                  </a:extLst>
                </p14:cNvPr>
                <p14:cNvContentPartPr/>
                <p14:nvPr/>
              </p14:nvContentPartPr>
              <p14:xfrm>
                <a:off x="2636893" y="3609960"/>
                <a:ext cx="133920" cy="1260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4308C3FD-E882-4090-A2C1-227C751C0DE5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632573" y="3605640"/>
                  <a:ext cx="142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D5792754-4D6D-432C-9146-BB2909694BFD}"/>
                    </a:ext>
                  </a:extLst>
                </p14:cNvPr>
                <p14:cNvContentPartPr/>
                <p14:nvPr/>
              </p14:nvContentPartPr>
              <p14:xfrm>
                <a:off x="2647693" y="3648840"/>
                <a:ext cx="146160" cy="324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D5792754-4D6D-432C-9146-BB2909694BF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643373" y="3644520"/>
                  <a:ext cx="1548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id="{AD703515-2B0D-44EA-8434-B6091BD65DD4}"/>
                    </a:ext>
                  </a:extLst>
                </p14:cNvPr>
                <p14:cNvContentPartPr/>
                <p14:nvPr/>
              </p14:nvContentPartPr>
              <p14:xfrm>
                <a:off x="2923453" y="3565320"/>
                <a:ext cx="110160" cy="114840"/>
              </p14:xfrm>
            </p:contentPart>
          </mc:Choice>
          <mc:Fallback xmlns=""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AD703515-2B0D-44EA-8434-B6091BD65DD4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919133" y="3561000"/>
                  <a:ext cx="118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D0EF242C-F2C8-40AA-8B7D-A79AA19B8796}"/>
                    </a:ext>
                  </a:extLst>
                </p14:cNvPr>
                <p14:cNvContentPartPr/>
                <p14:nvPr/>
              </p14:nvContentPartPr>
              <p14:xfrm>
                <a:off x="3093013" y="3564240"/>
                <a:ext cx="116280" cy="115920"/>
              </p14:xfrm>
            </p:contentPart>
          </mc:Choice>
          <mc:Fallback xmlns=""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D0EF242C-F2C8-40AA-8B7D-A79AA19B879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088693" y="3559920"/>
                  <a:ext cx="12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69DE1066-6F60-48DF-9070-8335EA2A6C89}"/>
                    </a:ext>
                  </a:extLst>
                </p14:cNvPr>
                <p14:cNvContentPartPr/>
                <p14:nvPr/>
              </p14:nvContentPartPr>
              <p14:xfrm>
                <a:off x="3109213" y="3541560"/>
                <a:ext cx="97920" cy="4320"/>
              </p14:xfrm>
            </p:contentPart>
          </mc:Choice>
          <mc:Fallback xmlns=""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69DE1066-6F60-48DF-9070-8335EA2A6C89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104893" y="3537240"/>
                  <a:ext cx="106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20C8FA4E-0B2C-437C-A046-1398CE0D2E32}"/>
                    </a:ext>
                  </a:extLst>
                </p14:cNvPr>
                <p14:cNvContentPartPr/>
                <p14:nvPr/>
              </p14:nvContentPartPr>
              <p14:xfrm>
                <a:off x="3313333" y="3602760"/>
                <a:ext cx="18000" cy="360"/>
              </p14:xfrm>
            </p:contentPart>
          </mc:Choice>
          <mc:Fallback xmlns=""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20C8FA4E-0B2C-437C-A046-1398CE0D2E3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3309013" y="3598440"/>
                  <a:ext cx="26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8095B901-EC4C-4E50-A096-72F4F8008B41}"/>
                    </a:ext>
                  </a:extLst>
                </p14:cNvPr>
                <p14:cNvContentPartPr/>
                <p14:nvPr/>
              </p14:nvContentPartPr>
              <p14:xfrm>
                <a:off x="3390013" y="3567840"/>
                <a:ext cx="93240" cy="7200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8095B901-EC4C-4E50-A096-72F4F8008B41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385693" y="3563520"/>
                  <a:ext cx="101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E80E51A1-E7C5-4EA9-9138-68B0F255BDA3}"/>
                    </a:ext>
                  </a:extLst>
                </p14:cNvPr>
                <p14:cNvContentPartPr/>
                <p14:nvPr/>
              </p14:nvContentPartPr>
              <p14:xfrm>
                <a:off x="3489013" y="3663960"/>
                <a:ext cx="9360" cy="7308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E80E51A1-E7C5-4EA9-9138-68B0F255BDA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484693" y="3659640"/>
                  <a:ext cx="18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1FF542F2-862E-4688-8009-37989560A62F}"/>
                    </a:ext>
                  </a:extLst>
                </p14:cNvPr>
                <p14:cNvContentPartPr/>
                <p14:nvPr/>
              </p14:nvContentPartPr>
              <p14:xfrm>
                <a:off x="3593053" y="3548400"/>
                <a:ext cx="59760" cy="114120"/>
              </p14:xfrm>
            </p:contentPart>
          </mc:Choice>
          <mc:Fallback xmlns=""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1FF542F2-862E-4688-8009-37989560A62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588733" y="3544080"/>
                  <a:ext cx="68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02882711-9955-4B9F-96F0-AEE327EE2A23}"/>
                    </a:ext>
                  </a:extLst>
                </p14:cNvPr>
                <p14:cNvContentPartPr/>
                <p14:nvPr/>
              </p14:nvContentPartPr>
              <p14:xfrm>
                <a:off x="3594133" y="3540480"/>
                <a:ext cx="196200" cy="135720"/>
              </p14:xfrm>
            </p:contentPart>
          </mc:Choice>
          <mc:Fallback xmlns=""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02882711-9955-4B9F-96F0-AEE327EE2A23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3589813" y="3536160"/>
                  <a:ext cx="204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2264D1BC-F5F2-4BB0-9193-A9A09467EA39}"/>
                    </a:ext>
                  </a:extLst>
                </p14:cNvPr>
                <p14:cNvContentPartPr/>
                <p14:nvPr/>
              </p14:nvContentPartPr>
              <p14:xfrm>
                <a:off x="3706813" y="3522120"/>
                <a:ext cx="104040" cy="4320"/>
              </p14:xfrm>
            </p:contentPart>
          </mc:Choice>
          <mc:Fallback xmlns=""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2264D1BC-F5F2-4BB0-9193-A9A09467EA39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702493" y="3517800"/>
                  <a:ext cx="112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D465D7FD-690E-4049-A4F9-244C727E3A3A}"/>
                    </a:ext>
                  </a:extLst>
                </p14:cNvPr>
                <p14:cNvContentPartPr/>
                <p14:nvPr/>
              </p14:nvContentPartPr>
              <p14:xfrm>
                <a:off x="3892213" y="3576120"/>
                <a:ext cx="360" cy="360"/>
              </p14:xfrm>
            </p:contentPart>
          </mc:Choice>
          <mc:Fallback xmlns=""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D465D7FD-690E-4049-A4F9-244C727E3A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87893" y="3571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1CC5FA62-3C8B-4F80-9DB0-5A5DFB2AE6F3}"/>
                    </a:ext>
                  </a:extLst>
                </p14:cNvPr>
                <p14:cNvContentPartPr/>
                <p14:nvPr/>
              </p14:nvContentPartPr>
              <p14:xfrm>
                <a:off x="3960253" y="3512040"/>
                <a:ext cx="85680" cy="88560"/>
              </p14:xfrm>
            </p:contentPart>
          </mc:Choice>
          <mc:Fallback xmlns=""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1CC5FA62-3C8B-4F80-9DB0-5A5DFB2AE6F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955933" y="3507720"/>
                  <a:ext cx="94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8AA6DDB1-9355-44E1-B5ED-57BE6428A4E4}"/>
                    </a:ext>
                  </a:extLst>
                </p14:cNvPr>
                <p14:cNvContentPartPr/>
                <p14:nvPr/>
              </p14:nvContentPartPr>
              <p14:xfrm>
                <a:off x="4064293" y="3605640"/>
                <a:ext cx="18000" cy="59040"/>
              </p14:xfrm>
            </p:contentPart>
          </mc:Choice>
          <mc:Fallback xmlns=""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8AA6DDB1-9355-44E1-B5ED-57BE6428A4E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059973" y="3601320"/>
                  <a:ext cx="26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B24534A8-3840-4E36-92F8-D21EF1B9E5AE}"/>
                    </a:ext>
                  </a:extLst>
                </p14:cNvPr>
                <p14:cNvContentPartPr/>
                <p14:nvPr/>
              </p14:nvContentPartPr>
              <p14:xfrm>
                <a:off x="4124773" y="3493680"/>
                <a:ext cx="81720" cy="102960"/>
              </p14:xfrm>
            </p:contentPart>
          </mc:Choice>
          <mc:Fallback xmlns=""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B24534A8-3840-4E36-92F8-D21EF1B9E5AE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120453" y="3489360"/>
                  <a:ext cx="90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198677E0-3E8F-4635-B94F-A0A38EC2D27E}"/>
                    </a:ext>
                  </a:extLst>
                </p14:cNvPr>
                <p14:cNvContentPartPr/>
                <p14:nvPr/>
              </p14:nvContentPartPr>
              <p14:xfrm>
                <a:off x="4252933" y="3494040"/>
                <a:ext cx="83520" cy="91800"/>
              </p14:xfrm>
            </p:contentPart>
          </mc:Choice>
          <mc:Fallback xmlns=""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198677E0-3E8F-4635-B94F-A0A38EC2D27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4248613" y="3489720"/>
                  <a:ext cx="92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C282A283-2A87-4AB6-B921-7CF0AC92F501}"/>
                    </a:ext>
                  </a:extLst>
                </p14:cNvPr>
                <p14:cNvContentPartPr/>
                <p14:nvPr/>
              </p14:nvContentPartPr>
              <p14:xfrm>
                <a:off x="4272733" y="3453360"/>
                <a:ext cx="120960" cy="4680"/>
              </p14:xfrm>
            </p:contentPart>
          </mc:Choice>
          <mc:Fallback xmlns=""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C282A283-2A87-4AB6-B921-7CF0AC92F501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268413" y="3449040"/>
                  <a:ext cx="129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200B413A-EC6E-41E7-9957-6B8ED6BCBEF9}"/>
                    </a:ext>
                  </a:extLst>
                </p14:cNvPr>
                <p14:cNvContentPartPr/>
                <p14:nvPr/>
              </p14:nvContentPartPr>
              <p14:xfrm>
                <a:off x="4435453" y="3497280"/>
                <a:ext cx="120600" cy="4032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200B413A-EC6E-41E7-9957-6B8ED6BCBEF9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431133" y="3492960"/>
                  <a:ext cx="129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113D5326-3331-4976-B68B-67328ACDD620}"/>
                    </a:ext>
                  </a:extLst>
                </p14:cNvPr>
                <p14:cNvContentPartPr/>
                <p14:nvPr/>
              </p14:nvContentPartPr>
              <p14:xfrm>
                <a:off x="4815613" y="3362280"/>
                <a:ext cx="144000" cy="121680"/>
              </p14:xfrm>
            </p:contentPart>
          </mc:Choice>
          <mc:Fallback xmlns=""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113D5326-3331-4976-B68B-67328ACDD62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811293" y="3357960"/>
                  <a:ext cx="152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id="{9AF869B6-60B1-482A-A0BA-89F5FA27F38E}"/>
                    </a:ext>
                  </a:extLst>
                </p14:cNvPr>
                <p14:cNvContentPartPr/>
                <p14:nvPr/>
              </p14:nvContentPartPr>
              <p14:xfrm>
                <a:off x="4866373" y="3423840"/>
                <a:ext cx="109080" cy="15120"/>
              </p14:xfrm>
            </p:contentPart>
          </mc:Choice>
          <mc:Fallback xmlns=""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9AF869B6-60B1-482A-A0BA-89F5FA27F38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862053" y="3419520"/>
                  <a:ext cx="11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96C6B4E8-311F-4DBA-BF8C-AC4F6BCF6342}"/>
                    </a:ext>
                  </a:extLst>
                </p14:cNvPr>
                <p14:cNvContentPartPr/>
                <p14:nvPr/>
              </p14:nvContentPartPr>
              <p14:xfrm>
                <a:off x="5059693" y="3322320"/>
                <a:ext cx="129960" cy="16380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96C6B4E8-311F-4DBA-BF8C-AC4F6BCF634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055373" y="3318000"/>
                  <a:ext cx="138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2E4046CC-E9F1-4AD5-987A-5DE5CB7C6BC0}"/>
                    </a:ext>
                  </a:extLst>
                </p14:cNvPr>
                <p14:cNvContentPartPr/>
                <p14:nvPr/>
              </p14:nvContentPartPr>
              <p14:xfrm>
                <a:off x="5135653" y="3309000"/>
                <a:ext cx="96120" cy="8640"/>
              </p14:xfrm>
            </p:contentPart>
          </mc:Choice>
          <mc:Fallback xmlns=""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2E4046CC-E9F1-4AD5-987A-5DE5CB7C6BC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131333" y="3304680"/>
                  <a:ext cx="104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id="{B87F52C1-2AF0-44ED-8AB5-9BB4811D2856}"/>
                    </a:ext>
                  </a:extLst>
                </p14:cNvPr>
                <p14:cNvContentPartPr/>
                <p14:nvPr/>
              </p14:nvContentPartPr>
              <p14:xfrm>
                <a:off x="4825693" y="3543720"/>
                <a:ext cx="442800" cy="11880"/>
              </p14:xfrm>
            </p:contentPart>
          </mc:Choice>
          <mc:Fallback xmlns=""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B87F52C1-2AF0-44ED-8AB5-9BB4811D285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821373" y="3539400"/>
                  <a:ext cx="451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93B120B8-FC2B-451A-A93F-46B8E2D1F402}"/>
                    </a:ext>
                  </a:extLst>
                </p14:cNvPr>
                <p14:cNvContentPartPr/>
                <p14:nvPr/>
              </p14:nvContentPartPr>
              <p14:xfrm>
                <a:off x="4761253" y="3615720"/>
                <a:ext cx="194040" cy="123480"/>
              </p14:xfrm>
            </p:contentPart>
          </mc:Choice>
          <mc:Fallback xmlns=""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93B120B8-FC2B-451A-A93F-46B8E2D1F40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756933" y="3611400"/>
                  <a:ext cx="202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id="{CF54DD67-BFC6-4FCF-8DEC-0A5F90064F77}"/>
                    </a:ext>
                  </a:extLst>
                </p14:cNvPr>
                <p14:cNvContentPartPr/>
                <p14:nvPr/>
              </p14:nvContentPartPr>
              <p14:xfrm>
                <a:off x="5014693" y="3629760"/>
                <a:ext cx="77040" cy="141480"/>
              </p14:xfrm>
            </p:contentPart>
          </mc:Choice>
          <mc:Fallback xmlns=""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CF54DD67-BFC6-4FCF-8DEC-0A5F90064F77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010373" y="3625440"/>
                  <a:ext cx="85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675726FE-2C41-48D7-9EE8-534D3BC80A22}"/>
                    </a:ext>
                  </a:extLst>
                </p14:cNvPr>
                <p14:cNvContentPartPr/>
                <p14:nvPr/>
              </p14:nvContentPartPr>
              <p14:xfrm>
                <a:off x="5145373" y="3038280"/>
                <a:ext cx="134640" cy="3060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675726FE-2C41-48D7-9EE8-534D3BC80A22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141053" y="3033960"/>
                  <a:ext cx="143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id="{DCB8ADEF-359F-411A-9F3B-FA83F172641F}"/>
                    </a:ext>
                  </a:extLst>
                </p14:cNvPr>
                <p14:cNvContentPartPr/>
                <p14:nvPr/>
              </p14:nvContentPartPr>
              <p14:xfrm>
                <a:off x="5146453" y="3094800"/>
                <a:ext cx="157680" cy="23040"/>
              </p14:xfrm>
            </p:contentPart>
          </mc:Choice>
          <mc:Fallback xmlns=""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DCB8ADEF-359F-411A-9F3B-FA83F172641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142133" y="3090480"/>
                  <a:ext cx="16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505D477C-8DC5-4DBC-940D-A8E05EAB9475}"/>
                    </a:ext>
                  </a:extLst>
                </p14:cNvPr>
                <p14:cNvContentPartPr/>
                <p14:nvPr/>
              </p14:nvContentPartPr>
              <p14:xfrm>
                <a:off x="5383333" y="3477840"/>
                <a:ext cx="121680" cy="3816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505D477C-8DC5-4DBC-940D-A8E05EAB947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379013" y="3473520"/>
                  <a:ext cx="130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285" name="Freihand 1284">
                  <a:extLst>
                    <a:ext uri="{FF2B5EF4-FFF2-40B4-BE49-F238E27FC236}">
                      <a16:creationId xmlns:a16="http://schemas.microsoft.com/office/drawing/2014/main" id="{8AE695B2-55FF-461B-9EB6-E2A0A4AF6709}"/>
                    </a:ext>
                  </a:extLst>
                </p14:cNvPr>
                <p14:cNvContentPartPr/>
                <p14:nvPr/>
              </p14:nvContentPartPr>
              <p14:xfrm>
                <a:off x="5403853" y="3553800"/>
                <a:ext cx="124560" cy="48240"/>
              </p14:xfrm>
            </p:contentPart>
          </mc:Choice>
          <mc:Fallback xmlns="">
            <p:pic>
              <p:nvPicPr>
                <p:cNvPr id="1285" name="Freihand 1284">
                  <a:extLst>
                    <a:ext uri="{FF2B5EF4-FFF2-40B4-BE49-F238E27FC236}">
                      <a16:creationId xmlns:a16="http://schemas.microsoft.com/office/drawing/2014/main" id="{8AE695B2-55FF-461B-9EB6-E2A0A4AF6709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399533" y="3549480"/>
                  <a:ext cx="133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288" name="Freihand 1287">
                  <a:extLst>
                    <a:ext uri="{FF2B5EF4-FFF2-40B4-BE49-F238E27FC236}">
                      <a16:creationId xmlns:a16="http://schemas.microsoft.com/office/drawing/2014/main" id="{802D3176-0CC0-4E2C-A9FD-D63717885486}"/>
                    </a:ext>
                  </a:extLst>
                </p14:cNvPr>
                <p14:cNvContentPartPr/>
                <p14:nvPr/>
              </p14:nvContentPartPr>
              <p14:xfrm>
                <a:off x="5409253" y="2919120"/>
                <a:ext cx="173520" cy="147600"/>
              </p14:xfrm>
            </p:contentPart>
          </mc:Choice>
          <mc:Fallback xmlns="">
            <p:pic>
              <p:nvPicPr>
                <p:cNvPr id="1288" name="Freihand 1287">
                  <a:extLst>
                    <a:ext uri="{FF2B5EF4-FFF2-40B4-BE49-F238E27FC236}">
                      <a16:creationId xmlns:a16="http://schemas.microsoft.com/office/drawing/2014/main" id="{802D3176-0CC0-4E2C-A9FD-D63717885486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404933" y="2914800"/>
                  <a:ext cx="182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4DB0EDC1-3840-4C9F-8C61-D9A8DF5F4B9B}"/>
                    </a:ext>
                  </a:extLst>
                </p14:cNvPr>
                <p14:cNvContentPartPr/>
                <p14:nvPr/>
              </p14:nvContentPartPr>
              <p14:xfrm>
                <a:off x="5625973" y="2900760"/>
                <a:ext cx="115920" cy="18756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4DB0EDC1-3840-4C9F-8C61-D9A8DF5F4B9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621653" y="2896440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BC516664-C431-4387-B7CA-8D7CD834AFCF}"/>
                    </a:ext>
                  </a:extLst>
                </p14:cNvPr>
                <p14:cNvContentPartPr/>
                <p14:nvPr/>
              </p14:nvContentPartPr>
              <p14:xfrm>
                <a:off x="5786893" y="2989320"/>
                <a:ext cx="13320" cy="93960"/>
              </p14:xfrm>
            </p:contentPart>
          </mc:Choice>
          <mc:Fallback xmlns=""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BC516664-C431-4387-B7CA-8D7CD834AFC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782573" y="2985000"/>
                  <a:ext cx="2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60919C61-4941-447D-B6D4-E512515A9770}"/>
                    </a:ext>
                  </a:extLst>
                </p14:cNvPr>
                <p14:cNvContentPartPr/>
                <p14:nvPr/>
              </p14:nvContentPartPr>
              <p14:xfrm>
                <a:off x="5857093" y="2890320"/>
                <a:ext cx="66600" cy="16668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60919C61-4941-447D-B6D4-E512515A9770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852773" y="2886000"/>
                  <a:ext cx="75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FD465B22-2732-4E07-A0F3-20C405339513}"/>
                    </a:ext>
                  </a:extLst>
                </p14:cNvPr>
                <p14:cNvContentPartPr/>
                <p14:nvPr/>
              </p14:nvContentPartPr>
              <p14:xfrm>
                <a:off x="5845213" y="2897160"/>
                <a:ext cx="232560" cy="128520"/>
              </p14:xfrm>
            </p:contentPart>
          </mc:Choice>
          <mc:Fallback xmlns=""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FD465B22-2732-4E07-A0F3-20C405339513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840893" y="2892840"/>
                  <a:ext cx="241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5DFA6313-6A60-4891-AA46-8459005DA79E}"/>
                    </a:ext>
                  </a:extLst>
                </p14:cNvPr>
                <p14:cNvContentPartPr/>
                <p14:nvPr/>
              </p14:nvContentPartPr>
              <p14:xfrm>
                <a:off x="6008293" y="2847840"/>
                <a:ext cx="86400" cy="11880"/>
              </p14:xfrm>
            </p:contentPart>
          </mc:Choice>
          <mc:Fallback xmlns=""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5DFA6313-6A60-4891-AA46-8459005DA79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03973" y="2843520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CAC80EC5-BCD4-468A-93EC-E9C14ED9008C}"/>
                    </a:ext>
                  </a:extLst>
                </p14:cNvPr>
                <p14:cNvContentPartPr/>
                <p14:nvPr/>
              </p14:nvContentPartPr>
              <p14:xfrm>
                <a:off x="5603293" y="3321240"/>
                <a:ext cx="106920" cy="16524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CAC80EC5-BCD4-468A-93EC-E9C14ED9008C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598973" y="3316920"/>
                  <a:ext cx="115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F8A5CB17-903D-4799-979C-C7F53F214889}"/>
                    </a:ext>
                  </a:extLst>
                </p14:cNvPr>
                <p14:cNvContentPartPr/>
                <p14:nvPr/>
              </p14:nvContentPartPr>
              <p14:xfrm>
                <a:off x="5690773" y="3396480"/>
                <a:ext cx="37800" cy="174960"/>
              </p14:xfrm>
            </p:contentPart>
          </mc:Choice>
          <mc:Fallback xmlns=""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F8A5CB17-903D-4799-979C-C7F53F21488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686453" y="3392160"/>
                  <a:ext cx="46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D5537F04-5D2A-45CD-86F9-A50F9429FDE6}"/>
                    </a:ext>
                  </a:extLst>
                </p14:cNvPr>
                <p14:cNvContentPartPr/>
                <p14:nvPr/>
              </p14:nvContentPartPr>
              <p14:xfrm>
                <a:off x="5769973" y="3511680"/>
                <a:ext cx="15840" cy="122760"/>
              </p14:xfrm>
            </p:contentPart>
          </mc:Choice>
          <mc:Fallback xmlns=""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D5537F04-5D2A-45CD-86F9-A50F9429FDE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765653" y="3507360"/>
                  <a:ext cx="24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5292B258-44DB-4D01-B6EB-0AE2272E4CB4}"/>
                    </a:ext>
                  </a:extLst>
                </p14:cNvPr>
                <p14:cNvContentPartPr/>
                <p14:nvPr/>
              </p14:nvContentPartPr>
              <p14:xfrm>
                <a:off x="5844493" y="3378120"/>
                <a:ext cx="85680" cy="17712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5292B258-44DB-4D01-B6EB-0AE2272E4CB4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840173" y="3373800"/>
                  <a:ext cx="9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0BBEB3BB-42FC-4CA9-B45B-C19C8AD6A58B}"/>
                    </a:ext>
                  </a:extLst>
                </p14:cNvPr>
                <p14:cNvContentPartPr/>
                <p14:nvPr/>
              </p14:nvContentPartPr>
              <p14:xfrm>
                <a:off x="5965093" y="3362640"/>
                <a:ext cx="127440" cy="20052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0BBEB3BB-42FC-4CA9-B45B-C19C8AD6A58B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960773" y="3358320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5586D23F-E9FB-41CC-8661-5D96CF47832B}"/>
                    </a:ext>
                  </a:extLst>
                </p14:cNvPr>
                <p14:cNvContentPartPr/>
                <p14:nvPr/>
              </p14:nvContentPartPr>
              <p14:xfrm>
                <a:off x="6149413" y="3328080"/>
                <a:ext cx="60840" cy="222480"/>
              </p14:xfrm>
            </p:contentPart>
          </mc:Choice>
          <mc:Fallback xmlns=""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5586D23F-E9FB-41CC-8661-5D96CF47832B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145093" y="3323760"/>
                  <a:ext cx="69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BE761644-15A8-4E57-A3EF-2196E538C4BE}"/>
                    </a:ext>
                  </a:extLst>
                </p14:cNvPr>
                <p14:cNvContentPartPr/>
                <p14:nvPr/>
              </p14:nvContentPartPr>
              <p14:xfrm>
                <a:off x="6102613" y="3443280"/>
                <a:ext cx="104040" cy="792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BE761644-15A8-4E57-A3EF-2196E538C4BE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98293" y="3438960"/>
                  <a:ext cx="112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B74ECFC1-D99D-4016-AEB6-786D17870F91}"/>
                    </a:ext>
                  </a:extLst>
                </p14:cNvPr>
                <p14:cNvContentPartPr/>
                <p14:nvPr/>
              </p14:nvContentPartPr>
              <p14:xfrm>
                <a:off x="6239413" y="3318000"/>
                <a:ext cx="191520" cy="19764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B74ECFC1-D99D-4016-AEB6-786D17870F91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235093" y="3313680"/>
                  <a:ext cx="20016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208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Rechteck 711">
            <a:extLst>
              <a:ext uri="{FF2B5EF4-FFF2-40B4-BE49-F238E27FC236}">
                <a16:creationId xmlns:a16="http://schemas.microsoft.com/office/drawing/2014/main" id="{C8081C45-D2E2-4B23-827E-6BF4CDD254C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1A63F8-529B-46FE-9FD0-9C621175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59"/>
            <a:ext cx="5541395" cy="198767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68EB698-A292-433E-917C-4CD28C1A8373}"/>
              </a:ext>
            </a:extLst>
          </p:cNvPr>
          <p:cNvGrpSpPr/>
          <p:nvPr/>
        </p:nvGrpSpPr>
        <p:grpSpPr>
          <a:xfrm>
            <a:off x="541693" y="387960"/>
            <a:ext cx="2080440" cy="61200"/>
            <a:chOff x="541693" y="387960"/>
            <a:chExt cx="208044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3DB18C-A408-432B-BD7E-63DB9EC52657}"/>
                    </a:ext>
                  </a:extLst>
                </p14:cNvPr>
                <p14:cNvContentPartPr/>
                <p14:nvPr/>
              </p14:nvContentPartPr>
              <p14:xfrm>
                <a:off x="541693" y="394800"/>
                <a:ext cx="1416600" cy="54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3DB18C-A408-432B-BD7E-63DB9EC5265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7373" y="390480"/>
                  <a:ext cx="1425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9639564-3F92-4938-89B8-D068D78505EB}"/>
                    </a:ext>
                  </a:extLst>
                </p14:cNvPr>
                <p14:cNvContentPartPr/>
                <p14:nvPr/>
              </p14:nvContentPartPr>
              <p14:xfrm>
                <a:off x="2012653" y="387960"/>
                <a:ext cx="609480" cy="43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9639564-3F92-4938-89B8-D068D78505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08333" y="383640"/>
                  <a:ext cx="6181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1FAFFD0-97C9-40AF-B9B7-564BE522458E}"/>
                  </a:ext>
                </a:extLst>
              </p14:cNvPr>
              <p14:cNvContentPartPr/>
              <p14:nvPr/>
            </p14:nvContentPartPr>
            <p14:xfrm>
              <a:off x="1315333" y="205440"/>
              <a:ext cx="817920" cy="28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1FAFFD0-97C9-40AF-B9B7-564BE52245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1013" y="201120"/>
                <a:ext cx="826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D1CEC5B4-AF34-4A1D-AD1E-F7612AB4DFEB}"/>
                  </a:ext>
                </a:extLst>
              </p14:cNvPr>
              <p14:cNvContentPartPr/>
              <p14:nvPr/>
            </p14:nvContentPartPr>
            <p14:xfrm>
              <a:off x="5930893" y="1691880"/>
              <a:ext cx="2316960" cy="56988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D1CEC5B4-AF34-4A1D-AD1E-F7612AB4DF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6573" y="1687560"/>
                <a:ext cx="23256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5" name="Freihand 904">
                <a:extLst>
                  <a:ext uri="{FF2B5EF4-FFF2-40B4-BE49-F238E27FC236}">
                    <a16:creationId xmlns:a16="http://schemas.microsoft.com/office/drawing/2014/main" id="{76091A8D-A40A-4383-8AE5-9B6E19FDE94B}"/>
                  </a:ext>
                </a:extLst>
              </p14:cNvPr>
              <p14:cNvContentPartPr/>
              <p14:nvPr/>
            </p14:nvContentPartPr>
            <p14:xfrm>
              <a:off x="7005133" y="898440"/>
              <a:ext cx="218160" cy="719280"/>
            </p14:xfrm>
          </p:contentPart>
        </mc:Choice>
        <mc:Fallback xmlns="">
          <p:pic>
            <p:nvPicPr>
              <p:cNvPr id="905" name="Freihand 904">
                <a:extLst>
                  <a:ext uri="{FF2B5EF4-FFF2-40B4-BE49-F238E27FC236}">
                    <a16:creationId xmlns:a16="http://schemas.microsoft.com/office/drawing/2014/main" id="{76091A8D-A40A-4383-8AE5-9B6E19FDE9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00813" y="894120"/>
                <a:ext cx="22680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728A84EB-D6C6-424B-A134-8EBA900BEBEF}"/>
                  </a:ext>
                </a:extLst>
              </p14:cNvPr>
              <p14:cNvContentPartPr/>
              <p14:nvPr/>
            </p14:nvContentPartPr>
            <p14:xfrm>
              <a:off x="6903613" y="844440"/>
              <a:ext cx="170640" cy="95040"/>
            </p14:xfrm>
          </p:contentPart>
        </mc:Choice>
        <mc:Fallback xmlns=""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728A84EB-D6C6-424B-A134-8EBA900BEB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99293" y="840120"/>
                <a:ext cx="1792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C0A6A616-D629-41B8-86DB-4ECFC4DC7E75}"/>
                  </a:ext>
                </a:extLst>
              </p14:cNvPr>
              <p14:cNvContentPartPr/>
              <p14:nvPr/>
            </p14:nvContentPartPr>
            <p14:xfrm>
              <a:off x="6206293" y="807360"/>
              <a:ext cx="1190520" cy="144360"/>
            </p14:xfrm>
          </p:contentPart>
        </mc:Choice>
        <mc:Fallback xmlns=""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C0A6A616-D629-41B8-86DB-4ECFC4DC7E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1973" y="803040"/>
                <a:ext cx="11991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74640E00-9FB7-4EC6-813A-413464D825F6}"/>
                  </a:ext>
                </a:extLst>
              </p14:cNvPr>
              <p14:cNvContentPartPr/>
              <p14:nvPr/>
            </p14:nvContentPartPr>
            <p14:xfrm>
              <a:off x="7334533" y="822480"/>
              <a:ext cx="815040" cy="94320"/>
            </p14:xfrm>
          </p:contentPart>
        </mc:Choice>
        <mc:Fallback xmlns=""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74640E00-9FB7-4EC6-813A-413464D825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30213" y="818160"/>
                <a:ext cx="823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85CF40FF-C39C-4CE9-849B-D050A71B53EE}"/>
                  </a:ext>
                </a:extLst>
              </p14:cNvPr>
              <p14:cNvContentPartPr/>
              <p14:nvPr/>
            </p14:nvContentPartPr>
            <p14:xfrm>
              <a:off x="8777773" y="2245920"/>
              <a:ext cx="1713960" cy="95040"/>
            </p14:xfrm>
          </p:contentPart>
        </mc:Choice>
        <mc:Fallback xmlns=""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85CF40FF-C39C-4CE9-849B-D050A71B5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73453" y="2241600"/>
                <a:ext cx="172260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1" name="Gruppieren 1070">
            <a:extLst>
              <a:ext uri="{FF2B5EF4-FFF2-40B4-BE49-F238E27FC236}">
                <a16:creationId xmlns:a16="http://schemas.microsoft.com/office/drawing/2014/main" id="{952C6B74-F469-426E-81A9-C97339073AC5}"/>
              </a:ext>
            </a:extLst>
          </p:cNvPr>
          <p:cNvGrpSpPr/>
          <p:nvPr/>
        </p:nvGrpSpPr>
        <p:grpSpPr>
          <a:xfrm>
            <a:off x="8319493" y="2797080"/>
            <a:ext cx="3654720" cy="1008360"/>
            <a:chOff x="8319493" y="2797080"/>
            <a:chExt cx="3654720" cy="10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7B073F55-74B2-47BC-B35E-98A3E4B64992}"/>
                    </a:ext>
                  </a:extLst>
                </p14:cNvPr>
                <p14:cNvContentPartPr/>
                <p14:nvPr/>
              </p14:nvContentPartPr>
              <p14:xfrm>
                <a:off x="8319493" y="2896080"/>
                <a:ext cx="144000" cy="13896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7B073F55-74B2-47BC-B35E-98A3E4B649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15173" y="2891760"/>
                  <a:ext cx="152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731B8742-4A04-40D0-B10F-5CEE6222CADC}"/>
                    </a:ext>
                  </a:extLst>
                </p14:cNvPr>
                <p14:cNvContentPartPr/>
                <p14:nvPr/>
              </p14:nvContentPartPr>
              <p14:xfrm>
                <a:off x="8394733" y="2797080"/>
                <a:ext cx="18720" cy="28260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731B8742-4A04-40D0-B10F-5CEE6222CA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90413" y="2792760"/>
                  <a:ext cx="27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6395835A-465B-4142-95B4-6241992E437D}"/>
                    </a:ext>
                  </a:extLst>
                </p14:cNvPr>
                <p14:cNvContentPartPr/>
                <p14:nvPr/>
              </p14:nvContentPartPr>
              <p14:xfrm>
                <a:off x="8474653" y="2857560"/>
                <a:ext cx="85680" cy="18036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6395835A-465B-4142-95B4-6241992E43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0333" y="2853240"/>
                  <a:ext cx="94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1EF9B1F5-2F6A-49F2-AD52-CEB918524C05}"/>
                    </a:ext>
                  </a:extLst>
                </p14:cNvPr>
                <p14:cNvContentPartPr/>
                <p14:nvPr/>
              </p14:nvContentPartPr>
              <p14:xfrm>
                <a:off x="8590933" y="2891040"/>
                <a:ext cx="77400" cy="1256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1EF9B1F5-2F6A-49F2-AD52-CEB918524C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6613" y="2886720"/>
                  <a:ext cx="86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6E454FA2-2E69-4BA5-A17D-213987EC604D}"/>
                    </a:ext>
                  </a:extLst>
                </p14:cNvPr>
                <p14:cNvContentPartPr/>
                <p14:nvPr/>
              </p14:nvContentPartPr>
              <p14:xfrm>
                <a:off x="8660413" y="2837040"/>
                <a:ext cx="88560" cy="21024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6E454FA2-2E69-4BA5-A17D-213987EC60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56093" y="2832720"/>
                  <a:ext cx="97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122FBD24-958F-4FFD-81E4-861ACC27FD61}"/>
                    </a:ext>
                  </a:extLst>
                </p14:cNvPr>
                <p14:cNvContentPartPr/>
                <p14:nvPr/>
              </p14:nvContentPartPr>
              <p14:xfrm>
                <a:off x="8797933" y="2930640"/>
                <a:ext cx="178560" cy="432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122FBD24-958F-4FFD-81E4-861ACC27FD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93613" y="2926320"/>
                  <a:ext cx="187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000FF43A-9944-4C1E-B0A7-1D87AAFAE687}"/>
                    </a:ext>
                  </a:extLst>
                </p14:cNvPr>
                <p14:cNvContentPartPr/>
                <p14:nvPr/>
              </p14:nvContentPartPr>
              <p14:xfrm>
                <a:off x="8814133" y="2979600"/>
                <a:ext cx="199800" cy="828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000FF43A-9944-4C1E-B0A7-1D87AAFAE6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09813" y="2975280"/>
                  <a:ext cx="208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C48B6CCA-413A-44FD-A26E-EEE0B5FBC2AD}"/>
                    </a:ext>
                  </a:extLst>
                </p14:cNvPr>
                <p14:cNvContentPartPr/>
                <p14:nvPr/>
              </p14:nvContentPartPr>
              <p14:xfrm>
                <a:off x="9076933" y="2864760"/>
                <a:ext cx="147960" cy="16380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C48B6CCA-413A-44FD-A26E-EEE0B5FBC2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72613" y="2860440"/>
                  <a:ext cx="156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5D14C836-D9BC-4668-90C5-A1E0433A99BE}"/>
                    </a:ext>
                  </a:extLst>
                </p14:cNvPr>
                <p14:cNvContentPartPr/>
                <p14:nvPr/>
              </p14:nvContentPartPr>
              <p14:xfrm>
                <a:off x="9213733" y="2861880"/>
                <a:ext cx="80640" cy="10764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5D14C836-D9BC-4668-90C5-A1E0433A99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09413" y="2857560"/>
                  <a:ext cx="89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DF5E6D6D-9BF0-43FF-A0EA-A89784FAA53F}"/>
                    </a:ext>
                  </a:extLst>
                </p14:cNvPr>
                <p14:cNvContentPartPr/>
                <p14:nvPr/>
              </p14:nvContentPartPr>
              <p14:xfrm>
                <a:off x="9273493" y="2918400"/>
                <a:ext cx="90720" cy="15264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DF5E6D6D-9BF0-43FF-A0EA-A89784FAA5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69173" y="2914080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BA7897FB-33AE-4000-8CFD-7B1459616F41}"/>
                    </a:ext>
                  </a:extLst>
                </p14:cNvPr>
                <p14:cNvContentPartPr/>
                <p14:nvPr/>
              </p14:nvContentPartPr>
              <p14:xfrm>
                <a:off x="9404533" y="2891400"/>
                <a:ext cx="102240" cy="10656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BA7897FB-33AE-4000-8CFD-7B1459616F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00213" y="2887080"/>
                  <a:ext cx="110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1C8B1554-A688-4D43-BA43-5034948ABE7E}"/>
                    </a:ext>
                  </a:extLst>
                </p14:cNvPr>
                <p14:cNvContentPartPr/>
                <p14:nvPr/>
              </p14:nvContentPartPr>
              <p14:xfrm>
                <a:off x="9574093" y="2901120"/>
                <a:ext cx="65520" cy="10872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1C8B1554-A688-4D43-BA43-5034948ABE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69773" y="2896800"/>
                  <a:ext cx="74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0E11D5B6-AD84-43D3-BEA3-5B0BB4603053}"/>
                    </a:ext>
                  </a:extLst>
                </p14:cNvPr>
                <p14:cNvContentPartPr/>
                <p14:nvPr/>
              </p14:nvContentPartPr>
              <p14:xfrm>
                <a:off x="9517213" y="2857560"/>
                <a:ext cx="65880" cy="7164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0E11D5B6-AD84-43D3-BEA3-5B0BB46030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2893" y="2853240"/>
                  <a:ext cx="74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9E3A4FD0-3587-465B-8B0D-B7460B09FA80}"/>
                    </a:ext>
                  </a:extLst>
                </p14:cNvPr>
                <p14:cNvContentPartPr/>
                <p14:nvPr/>
              </p14:nvContentPartPr>
              <p14:xfrm>
                <a:off x="9608653" y="2967360"/>
                <a:ext cx="64800" cy="4356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9E3A4FD0-3587-465B-8B0D-B7460B09FA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04333" y="2963040"/>
                  <a:ext cx="7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53EC7D25-60F8-4EA0-8282-027BC863353C}"/>
                    </a:ext>
                  </a:extLst>
                </p14:cNvPr>
                <p14:cNvContentPartPr/>
                <p14:nvPr/>
              </p14:nvContentPartPr>
              <p14:xfrm>
                <a:off x="8555293" y="3172920"/>
                <a:ext cx="127080" cy="17604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53EC7D25-60F8-4EA0-8282-027BC86335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50973" y="3168600"/>
                  <a:ext cx="135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3483807D-8E24-4553-A061-256E072990F5}"/>
                    </a:ext>
                  </a:extLst>
                </p14:cNvPr>
                <p14:cNvContentPartPr/>
                <p14:nvPr/>
              </p14:nvContentPartPr>
              <p14:xfrm>
                <a:off x="8670493" y="3253920"/>
                <a:ext cx="142920" cy="12852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3483807D-8E24-4553-A061-256E072990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66173" y="3249600"/>
                  <a:ext cx="151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2CF33370-C382-44FF-849C-B629DD63A83C}"/>
                    </a:ext>
                  </a:extLst>
                </p14:cNvPr>
                <p14:cNvContentPartPr/>
                <p14:nvPr/>
              </p14:nvContentPartPr>
              <p14:xfrm>
                <a:off x="8923213" y="3197400"/>
                <a:ext cx="212040" cy="14256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2CF33370-C382-44FF-849C-B629DD63A8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18893" y="3193080"/>
                  <a:ext cx="220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254FE2E7-1241-4FB2-9B06-BA731700DD04}"/>
                    </a:ext>
                  </a:extLst>
                </p14:cNvPr>
                <p14:cNvContentPartPr/>
                <p14:nvPr/>
              </p14:nvContentPartPr>
              <p14:xfrm>
                <a:off x="9170173" y="3228000"/>
                <a:ext cx="110520" cy="8100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254FE2E7-1241-4FB2-9B06-BA731700DD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65853" y="3223680"/>
                  <a:ext cx="119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7CC6917D-D40E-4AC4-AB25-2BA18033F244}"/>
                    </a:ext>
                  </a:extLst>
                </p14:cNvPr>
                <p14:cNvContentPartPr/>
                <p14:nvPr/>
              </p14:nvContentPartPr>
              <p14:xfrm>
                <a:off x="9272773" y="3161400"/>
                <a:ext cx="160560" cy="12924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7CC6917D-D40E-4AC4-AB25-2BA18033F24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68453" y="3157080"/>
                  <a:ext cx="169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A1A92F0F-3292-4846-9773-33B26587260F}"/>
                    </a:ext>
                  </a:extLst>
                </p14:cNvPr>
                <p14:cNvContentPartPr/>
                <p14:nvPr/>
              </p14:nvContentPartPr>
              <p14:xfrm>
                <a:off x="9433693" y="3204600"/>
                <a:ext cx="80640" cy="5940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A1A92F0F-3292-4846-9773-33B2658726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29373" y="3200280"/>
                  <a:ext cx="89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840D13DE-8411-4C8B-8B16-427BDFEE79E5}"/>
                    </a:ext>
                  </a:extLst>
                </p14:cNvPr>
                <p14:cNvContentPartPr/>
                <p14:nvPr/>
              </p14:nvContentPartPr>
              <p14:xfrm>
                <a:off x="9537373" y="3126120"/>
                <a:ext cx="115200" cy="13824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840D13DE-8411-4C8B-8B16-427BDFEE79E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3053" y="3121800"/>
                  <a:ext cx="123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A53EAC4D-1E91-4FC0-8BE2-3091F62A0747}"/>
                    </a:ext>
                  </a:extLst>
                </p14:cNvPr>
                <p14:cNvContentPartPr/>
                <p14:nvPr/>
              </p14:nvContentPartPr>
              <p14:xfrm>
                <a:off x="9707293" y="3151680"/>
                <a:ext cx="235080" cy="7668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A53EAC4D-1E91-4FC0-8BE2-3091F62A07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02973" y="3147360"/>
                  <a:ext cx="243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CF3D7218-1F4C-4992-9DC5-1292FB82FA25}"/>
                    </a:ext>
                  </a:extLst>
                </p14:cNvPr>
                <p14:cNvContentPartPr/>
                <p14:nvPr/>
              </p14:nvContentPartPr>
              <p14:xfrm>
                <a:off x="9912853" y="3117120"/>
                <a:ext cx="30960" cy="2268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CF3D7218-1F4C-4992-9DC5-1292FB82FA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08533" y="3112800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724B4068-C613-4168-A3E3-A2CDD2989598}"/>
                    </a:ext>
                  </a:extLst>
                </p14:cNvPr>
                <p14:cNvContentPartPr/>
                <p14:nvPr/>
              </p14:nvContentPartPr>
              <p14:xfrm>
                <a:off x="9985213" y="3099480"/>
                <a:ext cx="129960" cy="12636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724B4068-C613-4168-A3E3-A2CDD29895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80893" y="3095160"/>
                  <a:ext cx="138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79118356-C301-4A82-900C-4A5512A3C1C2}"/>
                    </a:ext>
                  </a:extLst>
                </p14:cNvPr>
                <p14:cNvContentPartPr/>
                <p14:nvPr/>
              </p14:nvContentPartPr>
              <p14:xfrm>
                <a:off x="10084213" y="3073920"/>
                <a:ext cx="9720" cy="2412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79118356-C301-4A82-900C-4A5512A3C1C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79893" y="3069600"/>
                  <a:ext cx="1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343E7376-E5E2-440F-8CD5-DBDB5D7BA886}"/>
                    </a:ext>
                  </a:extLst>
                </p14:cNvPr>
                <p14:cNvContentPartPr/>
                <p14:nvPr/>
              </p14:nvContentPartPr>
              <p14:xfrm>
                <a:off x="10097533" y="3069960"/>
                <a:ext cx="144360" cy="15372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343E7376-E5E2-440F-8CD5-DBDB5D7BA8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93213" y="3065640"/>
                  <a:ext cx="153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8E823A8D-FA03-4D66-94C4-EDD106034E2C}"/>
                    </a:ext>
                  </a:extLst>
                </p14:cNvPr>
                <p14:cNvContentPartPr/>
                <p14:nvPr/>
              </p14:nvContentPartPr>
              <p14:xfrm>
                <a:off x="10264573" y="3033240"/>
                <a:ext cx="109440" cy="18972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8E823A8D-FA03-4D66-94C4-EDD106034E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60253" y="3028920"/>
                  <a:ext cx="118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435B95E3-8FEC-447F-955B-18C9D5904E23}"/>
                    </a:ext>
                  </a:extLst>
                </p14:cNvPr>
                <p14:cNvContentPartPr/>
                <p14:nvPr/>
              </p14:nvContentPartPr>
              <p14:xfrm>
                <a:off x="10316413" y="3144480"/>
                <a:ext cx="35640" cy="6912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435B95E3-8FEC-447F-955B-18C9D5904E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12093" y="3140160"/>
                  <a:ext cx="44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2107A896-0166-49CE-B45F-F6D5FD140184}"/>
                    </a:ext>
                  </a:extLst>
                </p14:cNvPr>
                <p14:cNvContentPartPr/>
                <p14:nvPr/>
              </p14:nvContentPartPr>
              <p14:xfrm>
                <a:off x="10377253" y="3067080"/>
                <a:ext cx="216720" cy="14220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2107A896-0166-49CE-B45F-F6D5FD14018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72933" y="3062760"/>
                  <a:ext cx="22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86093159-C343-42D9-ACD2-C2FD73D872D9}"/>
                    </a:ext>
                  </a:extLst>
                </p14:cNvPr>
                <p14:cNvContentPartPr/>
                <p14:nvPr/>
              </p14:nvContentPartPr>
              <p14:xfrm>
                <a:off x="10482733" y="3027480"/>
                <a:ext cx="360" cy="36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86093159-C343-42D9-ACD2-C2FD73D872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8413" y="3023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0439E38F-F3E2-4607-B756-84EBD8120E21}"/>
                    </a:ext>
                  </a:extLst>
                </p14:cNvPr>
                <p14:cNvContentPartPr/>
                <p14:nvPr/>
              </p14:nvContentPartPr>
              <p14:xfrm>
                <a:off x="10655533" y="3099480"/>
                <a:ext cx="306720" cy="10404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0439E38F-F3E2-4607-B756-84EBD8120E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51213" y="3095160"/>
                  <a:ext cx="315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AD4C7E0E-C5E8-48EB-AA20-DF3780FB24D9}"/>
                    </a:ext>
                  </a:extLst>
                </p14:cNvPr>
                <p14:cNvContentPartPr/>
                <p14:nvPr/>
              </p14:nvContentPartPr>
              <p14:xfrm>
                <a:off x="10939213" y="3096240"/>
                <a:ext cx="18000" cy="2268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AD4C7E0E-C5E8-48EB-AA20-DF3780FB24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34893" y="3091920"/>
                  <a:ext cx="2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70B604D7-7A60-4589-968D-67B100FE1792}"/>
                    </a:ext>
                  </a:extLst>
                </p14:cNvPr>
                <p14:cNvContentPartPr/>
                <p14:nvPr/>
              </p14:nvContentPartPr>
              <p14:xfrm>
                <a:off x="11002933" y="3120360"/>
                <a:ext cx="235080" cy="590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70B604D7-7A60-4589-968D-67B100FE17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98613" y="3116040"/>
                  <a:ext cx="243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F4B900EA-309F-43E1-AAB2-F09D8FB3F133}"/>
                    </a:ext>
                  </a:extLst>
                </p14:cNvPr>
                <p14:cNvContentPartPr/>
                <p14:nvPr/>
              </p14:nvContentPartPr>
              <p14:xfrm>
                <a:off x="8898373" y="3431760"/>
                <a:ext cx="110880" cy="12888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F4B900EA-309F-43E1-AAB2-F09D8FB3F1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94053" y="3427440"/>
                  <a:ext cx="11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BF1810C6-1425-4785-ADAC-AEB56922D7E0}"/>
                    </a:ext>
                  </a:extLst>
                </p14:cNvPr>
                <p14:cNvContentPartPr/>
                <p14:nvPr/>
              </p14:nvContentPartPr>
              <p14:xfrm>
                <a:off x="8980093" y="3396120"/>
                <a:ext cx="114120" cy="14904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BF1810C6-1425-4785-ADAC-AEB56922D7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75773" y="3391800"/>
                  <a:ext cx="122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4754CB50-0329-40AF-AC43-4D0DB01FDC67}"/>
                    </a:ext>
                  </a:extLst>
                </p14:cNvPr>
                <p14:cNvContentPartPr/>
                <p14:nvPr/>
              </p14:nvContentPartPr>
              <p14:xfrm>
                <a:off x="9075493" y="3473520"/>
                <a:ext cx="133920" cy="4068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4754CB50-0329-40AF-AC43-4D0DB01FDC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71173" y="3469200"/>
                  <a:ext cx="14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39526B12-C067-43FC-8A98-C0800195C83A}"/>
                    </a:ext>
                  </a:extLst>
                </p14:cNvPr>
                <p14:cNvContentPartPr/>
                <p14:nvPr/>
              </p14:nvContentPartPr>
              <p14:xfrm>
                <a:off x="9224173" y="3421680"/>
                <a:ext cx="95400" cy="8784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39526B12-C067-43FC-8A98-C0800195C8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19853" y="3417360"/>
                  <a:ext cx="104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1EAB1704-0A79-440A-AC89-819F046FBC43}"/>
                    </a:ext>
                  </a:extLst>
                </p14:cNvPr>
                <p14:cNvContentPartPr/>
                <p14:nvPr/>
              </p14:nvContentPartPr>
              <p14:xfrm>
                <a:off x="9324973" y="3386040"/>
                <a:ext cx="269280" cy="11124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1EAB1704-0A79-440A-AC89-819F046FBC4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20653" y="3381720"/>
                  <a:ext cx="277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7FD431C6-9EB7-4526-9018-591F8A84A4A3}"/>
                    </a:ext>
                  </a:extLst>
                </p14:cNvPr>
                <p14:cNvContentPartPr/>
                <p14:nvPr/>
              </p14:nvContentPartPr>
              <p14:xfrm>
                <a:off x="9651493" y="3425640"/>
                <a:ext cx="85680" cy="5724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7FD431C6-9EB7-4526-9018-591F8A84A4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47173" y="3421320"/>
                  <a:ext cx="94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3F893399-0076-49E8-84BE-58D8BDA17B53}"/>
                    </a:ext>
                  </a:extLst>
                </p14:cNvPr>
                <p14:cNvContentPartPr/>
                <p14:nvPr/>
              </p14:nvContentPartPr>
              <p14:xfrm>
                <a:off x="9766333" y="3418800"/>
                <a:ext cx="338760" cy="5508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3F893399-0076-49E8-84BE-58D8BDA17B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62013" y="3414480"/>
                  <a:ext cx="347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21940312-79CD-4D3A-ADAE-FDBED09AA3C3}"/>
                    </a:ext>
                  </a:extLst>
                </p14:cNvPr>
                <p14:cNvContentPartPr/>
                <p14:nvPr/>
              </p14:nvContentPartPr>
              <p14:xfrm>
                <a:off x="10128493" y="3319440"/>
                <a:ext cx="214560" cy="13968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21940312-79CD-4D3A-ADAE-FDBED09AA3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24173" y="3315120"/>
                  <a:ext cx="22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1CF538B1-7C73-4622-9C12-B395228382AF}"/>
                    </a:ext>
                  </a:extLst>
                </p14:cNvPr>
                <p14:cNvContentPartPr/>
                <p14:nvPr/>
              </p14:nvContentPartPr>
              <p14:xfrm>
                <a:off x="10371493" y="3363720"/>
                <a:ext cx="252360" cy="7992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1CF538B1-7C73-4622-9C12-B395228382A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67173" y="3359400"/>
                  <a:ext cx="261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31539E05-9766-4130-A8FB-EC069B5F8957}"/>
                    </a:ext>
                  </a:extLst>
                </p14:cNvPr>
                <p14:cNvContentPartPr/>
                <p14:nvPr/>
              </p14:nvContentPartPr>
              <p14:xfrm>
                <a:off x="10623493" y="3287400"/>
                <a:ext cx="191160" cy="16164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31539E05-9766-4130-A8FB-EC069B5F89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19173" y="3283080"/>
                  <a:ext cx="199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211C918C-66CA-4EE5-8C87-759F557739C4}"/>
                    </a:ext>
                  </a:extLst>
                </p14:cNvPr>
                <p14:cNvContentPartPr/>
                <p14:nvPr/>
              </p14:nvContentPartPr>
              <p14:xfrm>
                <a:off x="10811773" y="3288120"/>
                <a:ext cx="137880" cy="1328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211C918C-66CA-4EE5-8C87-759F557739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07453" y="3283800"/>
                  <a:ext cx="146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1EED4A41-3F8D-4456-B32D-2CDEB327D50F}"/>
                    </a:ext>
                  </a:extLst>
                </p14:cNvPr>
                <p14:cNvContentPartPr/>
                <p14:nvPr/>
              </p14:nvContentPartPr>
              <p14:xfrm>
                <a:off x="10933453" y="3267600"/>
                <a:ext cx="227160" cy="17388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1EED4A41-3F8D-4456-B32D-2CDEB327D50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29133" y="3263280"/>
                  <a:ext cx="235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5BE47019-2848-4225-9C71-7BA043544E29}"/>
                    </a:ext>
                  </a:extLst>
                </p14:cNvPr>
                <p14:cNvContentPartPr/>
                <p14:nvPr/>
              </p14:nvContentPartPr>
              <p14:xfrm>
                <a:off x="11295973" y="3255720"/>
                <a:ext cx="132840" cy="14508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5BE47019-2848-4225-9C71-7BA043544E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91653" y="3251400"/>
                  <a:ext cx="14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C8CEC105-50F9-4BD1-9272-6002D728BD17}"/>
                    </a:ext>
                  </a:extLst>
                </p14:cNvPr>
                <p14:cNvContentPartPr/>
                <p14:nvPr/>
              </p14:nvContentPartPr>
              <p14:xfrm>
                <a:off x="11381293" y="3302160"/>
                <a:ext cx="222840" cy="9252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C8CEC105-50F9-4BD1-9272-6002D728BD1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76973" y="3297840"/>
                  <a:ext cx="23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2644F8B9-2121-4292-A6D2-273FCEB2DF96}"/>
                    </a:ext>
                  </a:extLst>
                </p14:cNvPr>
                <p14:cNvContentPartPr/>
                <p14:nvPr/>
              </p14:nvContentPartPr>
              <p14:xfrm>
                <a:off x="11629333" y="3222240"/>
                <a:ext cx="5040" cy="2052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2644F8B9-2121-4292-A6D2-273FCEB2DF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25013" y="3217920"/>
                  <a:ext cx="13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C88438F1-3E17-44A2-B719-881D5A630423}"/>
                    </a:ext>
                  </a:extLst>
                </p14:cNvPr>
                <p14:cNvContentPartPr/>
                <p14:nvPr/>
              </p14:nvContentPartPr>
              <p14:xfrm>
                <a:off x="11632573" y="3297120"/>
                <a:ext cx="75960" cy="8532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C88438F1-3E17-44A2-B719-881D5A6304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28253" y="3292800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A99197E2-587B-4AEB-AB28-DCEB9965CEA0}"/>
                    </a:ext>
                  </a:extLst>
                </p14:cNvPr>
                <p14:cNvContentPartPr/>
                <p14:nvPr/>
              </p14:nvContentPartPr>
              <p14:xfrm>
                <a:off x="11727613" y="3210000"/>
                <a:ext cx="81720" cy="1479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A99197E2-587B-4AEB-AB28-DCEB9965CEA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23293" y="3205680"/>
                  <a:ext cx="90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88F1C2A1-A84A-4F2E-8983-656F05984203}"/>
                    </a:ext>
                  </a:extLst>
                </p14:cNvPr>
                <p14:cNvContentPartPr/>
                <p14:nvPr/>
              </p14:nvContentPartPr>
              <p14:xfrm>
                <a:off x="11817253" y="3190560"/>
                <a:ext cx="30240" cy="14616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88F1C2A1-A84A-4F2E-8983-656F059842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812933" y="3186240"/>
                  <a:ext cx="3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1EBC4821-0DFD-4AFE-B8D6-5B3C11465999}"/>
                    </a:ext>
                  </a:extLst>
                </p14:cNvPr>
                <p14:cNvContentPartPr/>
                <p14:nvPr/>
              </p14:nvContentPartPr>
              <p14:xfrm>
                <a:off x="11846413" y="3243480"/>
                <a:ext cx="127800" cy="10188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1EBC4821-0DFD-4AFE-B8D6-5B3C114659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842093" y="3239160"/>
                  <a:ext cx="136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B64BF4B9-E823-4829-82ED-11F7D82AD944}"/>
                    </a:ext>
                  </a:extLst>
                </p14:cNvPr>
                <p14:cNvContentPartPr/>
                <p14:nvPr/>
              </p14:nvContentPartPr>
              <p14:xfrm>
                <a:off x="8935093" y="3680160"/>
                <a:ext cx="117360" cy="12528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B64BF4B9-E823-4829-82ED-11F7D82AD94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30773" y="3675840"/>
                  <a:ext cx="12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2FEEEE99-E3D3-41F9-9C6A-BF48A367C189}"/>
                    </a:ext>
                  </a:extLst>
                </p14:cNvPr>
                <p14:cNvContentPartPr/>
                <p14:nvPr/>
              </p14:nvContentPartPr>
              <p14:xfrm>
                <a:off x="8932213" y="3713640"/>
                <a:ext cx="118440" cy="1476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2FEEEE99-E3D3-41F9-9C6A-BF48A367C18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27893" y="3709320"/>
                  <a:ext cx="12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877BDC6E-C0C5-4687-BBAB-C044A3C7CFB5}"/>
                    </a:ext>
                  </a:extLst>
                </p14:cNvPr>
                <p14:cNvContentPartPr/>
                <p14:nvPr/>
              </p14:nvContentPartPr>
              <p14:xfrm>
                <a:off x="9179173" y="3630480"/>
                <a:ext cx="277200" cy="12528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877BDC6E-C0C5-4687-BBAB-C044A3C7CF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4853" y="3626160"/>
                  <a:ext cx="285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FC4542B8-3ABB-4AF6-996C-C48E6097B019}"/>
                    </a:ext>
                  </a:extLst>
                </p14:cNvPr>
                <p14:cNvContentPartPr/>
                <p14:nvPr/>
              </p14:nvContentPartPr>
              <p14:xfrm>
                <a:off x="9436933" y="3588000"/>
                <a:ext cx="360" cy="36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FC4542B8-3ABB-4AF6-996C-C48E6097B0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32613" y="35836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B9048441-EA2F-457F-9CA8-F018EFA6B6F6}"/>
                    </a:ext>
                  </a:extLst>
                </p14:cNvPr>
                <p14:cNvContentPartPr/>
                <p14:nvPr/>
              </p14:nvContentPartPr>
              <p14:xfrm>
                <a:off x="9623053" y="3583320"/>
                <a:ext cx="122040" cy="15480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B9048441-EA2F-457F-9CA8-F018EFA6B6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18733" y="3579000"/>
                  <a:ext cx="130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2A9A8B5E-3E38-4CCA-9C48-B85DCA02BD11}"/>
                    </a:ext>
                  </a:extLst>
                </p14:cNvPr>
                <p14:cNvContentPartPr/>
                <p14:nvPr/>
              </p14:nvContentPartPr>
              <p14:xfrm>
                <a:off x="9687493" y="3678360"/>
                <a:ext cx="32760" cy="4500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2A9A8B5E-3E38-4CCA-9C48-B85DCA02BD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83173" y="3674040"/>
                  <a:ext cx="4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748815A5-A105-4018-AF9F-0ECFFE6861C2}"/>
                    </a:ext>
                  </a:extLst>
                </p14:cNvPr>
                <p14:cNvContentPartPr/>
                <p14:nvPr/>
              </p14:nvContentPartPr>
              <p14:xfrm>
                <a:off x="9777493" y="3569280"/>
                <a:ext cx="17280" cy="15012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748815A5-A105-4018-AF9F-0ECFFE6861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73173" y="3564960"/>
                  <a:ext cx="2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01CC8C7F-BD84-4E15-B4BB-9C43E88DF379}"/>
                    </a:ext>
                  </a:extLst>
                </p14:cNvPr>
                <p14:cNvContentPartPr/>
                <p14:nvPr/>
              </p14:nvContentPartPr>
              <p14:xfrm>
                <a:off x="9812413" y="3626880"/>
                <a:ext cx="278640" cy="8892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01CC8C7F-BD84-4E15-B4BB-9C43E88DF3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08093" y="3622560"/>
                  <a:ext cx="287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5849DCCC-93EB-470D-850A-EAC91DA908E2}"/>
                    </a:ext>
                  </a:extLst>
                </p14:cNvPr>
                <p14:cNvContentPartPr/>
                <p14:nvPr/>
              </p14:nvContentPartPr>
              <p14:xfrm>
                <a:off x="10059733" y="3576120"/>
                <a:ext cx="37800" cy="3744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5849DCCC-93EB-470D-850A-EAC91DA908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55413" y="3571800"/>
                  <a:ext cx="4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0639E718-2D21-48C6-8A01-22C3243C484D}"/>
                    </a:ext>
                  </a:extLst>
                </p14:cNvPr>
                <p14:cNvContentPartPr/>
                <p14:nvPr/>
              </p14:nvContentPartPr>
              <p14:xfrm>
                <a:off x="10163053" y="3607800"/>
                <a:ext cx="147600" cy="6264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0639E718-2D21-48C6-8A01-22C3243C484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58733" y="3603480"/>
                  <a:ext cx="15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F8131F6A-807D-4875-8B67-907778261816}"/>
                    </a:ext>
                  </a:extLst>
                </p14:cNvPr>
                <p14:cNvContentPartPr/>
                <p14:nvPr/>
              </p14:nvContentPartPr>
              <p14:xfrm>
                <a:off x="10438453" y="3560280"/>
                <a:ext cx="196560" cy="13176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F8131F6A-807D-4875-8B67-9077782618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34133" y="3555960"/>
                  <a:ext cx="20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6B0EE2EB-953A-4960-A110-7B1363DD93EB}"/>
                    </a:ext>
                  </a:extLst>
                </p14:cNvPr>
                <p14:cNvContentPartPr/>
                <p14:nvPr/>
              </p14:nvContentPartPr>
              <p14:xfrm>
                <a:off x="10638613" y="3608520"/>
                <a:ext cx="107640" cy="7200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6B0EE2EB-953A-4960-A110-7B1363DD93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34293" y="3604200"/>
                  <a:ext cx="116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7771DE5B-2A9D-4780-BF12-2BBB97DE92D0}"/>
                    </a:ext>
                  </a:extLst>
                </p14:cNvPr>
                <p14:cNvContentPartPr/>
                <p14:nvPr/>
              </p14:nvContentPartPr>
              <p14:xfrm>
                <a:off x="10902493" y="3549120"/>
                <a:ext cx="122040" cy="13752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7771DE5B-2A9D-4780-BF12-2BBB97DE92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98173" y="3544800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23FB623D-B7DE-4FA1-9513-40673DE7B444}"/>
                    </a:ext>
                  </a:extLst>
                </p14:cNvPr>
                <p14:cNvContentPartPr/>
                <p14:nvPr/>
              </p14:nvContentPartPr>
              <p14:xfrm>
                <a:off x="10438453" y="3593760"/>
                <a:ext cx="57960" cy="3636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23FB623D-B7DE-4FA1-9513-40673DE7B4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34133" y="3589440"/>
                  <a:ext cx="66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BF36843C-58EA-4BC2-9C69-8BAEE4E4F2CE}"/>
                    </a:ext>
                  </a:extLst>
                </p14:cNvPr>
                <p14:cNvContentPartPr/>
                <p14:nvPr/>
              </p14:nvContentPartPr>
              <p14:xfrm>
                <a:off x="11093293" y="3610320"/>
                <a:ext cx="4320" cy="5544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BF36843C-58EA-4BC2-9C69-8BAEE4E4F2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88973" y="3606000"/>
                  <a:ext cx="12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5768FFFA-B14E-458F-90F2-2BAFB5DE3D61}"/>
                    </a:ext>
                  </a:extLst>
                </p14:cNvPr>
                <p14:cNvContentPartPr/>
                <p14:nvPr/>
              </p14:nvContentPartPr>
              <p14:xfrm>
                <a:off x="11097253" y="3562440"/>
                <a:ext cx="31680" cy="1620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5768FFFA-B14E-458F-90F2-2BAFB5DE3D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92933" y="3558120"/>
                  <a:ext cx="4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EA1DBC40-7AC0-4C89-81D4-1E790C1CC27E}"/>
                    </a:ext>
                  </a:extLst>
                </p14:cNvPr>
                <p14:cNvContentPartPr/>
                <p14:nvPr/>
              </p14:nvContentPartPr>
              <p14:xfrm>
                <a:off x="11123533" y="3593040"/>
                <a:ext cx="86760" cy="7560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EA1DBC40-7AC0-4C89-81D4-1E790C1CC2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19213" y="3588720"/>
                  <a:ext cx="95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8C91771E-23E2-4406-A21B-BFF34182A550}"/>
                    </a:ext>
                  </a:extLst>
                </p14:cNvPr>
                <p14:cNvContentPartPr/>
                <p14:nvPr/>
              </p14:nvContentPartPr>
              <p14:xfrm>
                <a:off x="11200573" y="3511680"/>
                <a:ext cx="118800" cy="14652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8C91771E-23E2-4406-A21B-BFF34182A5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96253" y="3507360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CEE1A3B3-2024-45B8-86B1-A8406E357322}"/>
                    </a:ext>
                  </a:extLst>
                </p14:cNvPr>
                <p14:cNvContentPartPr/>
                <p14:nvPr/>
              </p14:nvContentPartPr>
              <p14:xfrm>
                <a:off x="11402533" y="3488280"/>
                <a:ext cx="17280" cy="12456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CEE1A3B3-2024-45B8-86B1-A8406E3573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98213" y="3483960"/>
                  <a:ext cx="25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C392C653-52CB-4AF6-9DAA-103AFF483D6F}"/>
                    </a:ext>
                  </a:extLst>
                </p14:cNvPr>
                <p14:cNvContentPartPr/>
                <p14:nvPr/>
              </p14:nvContentPartPr>
              <p14:xfrm>
                <a:off x="11412613" y="3696720"/>
                <a:ext cx="20160" cy="900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C392C653-52CB-4AF6-9DAA-103AFF483D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08293" y="3692400"/>
                  <a:ext cx="28800" cy="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" name="Gruppieren 1135">
            <a:extLst>
              <a:ext uri="{FF2B5EF4-FFF2-40B4-BE49-F238E27FC236}">
                <a16:creationId xmlns:a16="http://schemas.microsoft.com/office/drawing/2014/main" id="{299165C9-5AFA-4513-AE4F-BD77B3D84874}"/>
              </a:ext>
            </a:extLst>
          </p:cNvPr>
          <p:cNvGrpSpPr/>
          <p:nvPr/>
        </p:nvGrpSpPr>
        <p:grpSpPr>
          <a:xfrm>
            <a:off x="5614093" y="36240"/>
            <a:ext cx="6493320" cy="2662200"/>
            <a:chOff x="5614093" y="36240"/>
            <a:chExt cx="6493320" cy="26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C63843A-81BC-45DA-8CA7-A66CAEAAA422}"/>
                    </a:ext>
                  </a:extLst>
                </p14:cNvPr>
                <p14:cNvContentPartPr/>
                <p14:nvPr/>
              </p14:nvContentPartPr>
              <p14:xfrm>
                <a:off x="5661613" y="160800"/>
                <a:ext cx="162360" cy="9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C63843A-81BC-45DA-8CA7-A66CAEAAA4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57293" y="156480"/>
                  <a:ext cx="17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922E4F7-5700-4AF9-883C-40C308B9D117}"/>
                    </a:ext>
                  </a:extLst>
                </p14:cNvPr>
                <p14:cNvContentPartPr/>
                <p14:nvPr/>
              </p14:nvContentPartPr>
              <p14:xfrm>
                <a:off x="5818933" y="106800"/>
                <a:ext cx="97200" cy="206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922E4F7-5700-4AF9-883C-40C308B9D1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14613" y="102480"/>
                  <a:ext cx="105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5E0E9EC9-72A5-4B5C-8408-FB942560B37F}"/>
                    </a:ext>
                  </a:extLst>
                </p14:cNvPr>
                <p14:cNvContentPartPr/>
                <p14:nvPr/>
              </p14:nvContentPartPr>
              <p14:xfrm>
                <a:off x="5671333" y="693960"/>
                <a:ext cx="125280" cy="20484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5E0E9EC9-72A5-4B5C-8408-FB942560B3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67013" y="689640"/>
                  <a:ext cx="133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35379A43-C337-4EC8-B590-6174A84BBEFC}"/>
                    </a:ext>
                  </a:extLst>
                </p14:cNvPr>
                <p14:cNvContentPartPr/>
                <p14:nvPr/>
              </p14:nvContentPartPr>
              <p14:xfrm>
                <a:off x="5789053" y="632760"/>
                <a:ext cx="137160" cy="3096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35379A43-C337-4EC8-B590-6174A84BBEF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84733" y="628440"/>
                  <a:ext cx="145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971555F-FB5B-4A31-B39B-26CA2E157675}"/>
                    </a:ext>
                  </a:extLst>
                </p14:cNvPr>
                <p14:cNvContentPartPr/>
                <p14:nvPr/>
              </p14:nvContentPartPr>
              <p14:xfrm>
                <a:off x="6091813" y="107160"/>
                <a:ext cx="30600" cy="150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971555F-FB5B-4A31-B39B-26CA2E1576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87493" y="102840"/>
                  <a:ext cx="39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7B65A8-D09D-40EA-BA69-036E9A9B7F25}"/>
                    </a:ext>
                  </a:extLst>
                </p14:cNvPr>
                <p14:cNvContentPartPr/>
                <p14:nvPr/>
              </p14:nvContentPartPr>
              <p14:xfrm>
                <a:off x="6108733" y="109320"/>
                <a:ext cx="120600" cy="143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7B65A8-D09D-40EA-BA69-036E9A9B7F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04413" y="105000"/>
                  <a:ext cx="129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F68097-953D-47D5-B3FF-3ADF437030CE}"/>
                    </a:ext>
                  </a:extLst>
                </p14:cNvPr>
                <p14:cNvContentPartPr/>
                <p14:nvPr/>
              </p14:nvContentPartPr>
              <p14:xfrm>
                <a:off x="6302773" y="95280"/>
                <a:ext cx="104760" cy="148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F68097-953D-47D5-B3FF-3ADF437030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98453" y="90960"/>
                  <a:ext cx="113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D90F56C-2F25-4898-A488-F5D6EF046A5E}"/>
                    </a:ext>
                  </a:extLst>
                </p14:cNvPr>
                <p14:cNvContentPartPr/>
                <p14:nvPr/>
              </p14:nvContentPartPr>
              <p14:xfrm>
                <a:off x="6474133" y="173400"/>
                <a:ext cx="140040" cy="3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D90F56C-2F25-4898-A488-F5D6EF046A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69813" y="169080"/>
                  <a:ext cx="148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4B96693-FC90-43A4-8305-062508402E42}"/>
                    </a:ext>
                  </a:extLst>
                </p14:cNvPr>
                <p14:cNvContentPartPr/>
                <p14:nvPr/>
              </p14:nvContentPartPr>
              <p14:xfrm>
                <a:off x="6636493" y="119760"/>
                <a:ext cx="84240" cy="98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4B96693-FC90-43A4-8305-062508402E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32173" y="115440"/>
                  <a:ext cx="92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0B2B72-34DA-42C4-989C-DB645F4CF778}"/>
                    </a:ext>
                  </a:extLst>
                </p14:cNvPr>
                <p14:cNvContentPartPr/>
                <p14:nvPr/>
              </p14:nvContentPartPr>
              <p14:xfrm>
                <a:off x="6822973" y="128040"/>
                <a:ext cx="81000" cy="79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0B2B72-34DA-42C4-989C-DB645F4CF7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18653" y="123720"/>
                  <a:ext cx="89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75E3371-76A7-40AE-AAED-913356CD8508}"/>
                    </a:ext>
                  </a:extLst>
                </p14:cNvPr>
                <p14:cNvContentPartPr/>
                <p14:nvPr/>
              </p14:nvContentPartPr>
              <p14:xfrm>
                <a:off x="6937093" y="73680"/>
                <a:ext cx="292680" cy="139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75E3371-76A7-40AE-AAED-913356CD85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32773" y="69360"/>
                  <a:ext cx="301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DCFB4F-BB94-40BE-B813-0D3D67888330}"/>
                    </a:ext>
                  </a:extLst>
                </p14:cNvPr>
                <p14:cNvContentPartPr/>
                <p14:nvPr/>
              </p14:nvContentPartPr>
              <p14:xfrm>
                <a:off x="7233373" y="80880"/>
                <a:ext cx="19440" cy="55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DCFB4F-BB94-40BE-B813-0D3D678883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29053" y="76560"/>
                  <a:ext cx="28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760E527-F352-48F3-BC52-0A18DD036340}"/>
                    </a:ext>
                  </a:extLst>
                </p14:cNvPr>
                <p14:cNvContentPartPr/>
                <p14:nvPr/>
              </p14:nvContentPartPr>
              <p14:xfrm>
                <a:off x="7235533" y="134520"/>
                <a:ext cx="122400" cy="138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760E527-F352-48F3-BC52-0A18DD0363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31213" y="130200"/>
                  <a:ext cx="131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A55BB5-CBD3-49F2-9042-DE6612A6F215}"/>
                    </a:ext>
                  </a:extLst>
                </p14:cNvPr>
                <p14:cNvContentPartPr/>
                <p14:nvPr/>
              </p14:nvContentPartPr>
              <p14:xfrm>
                <a:off x="7576093" y="60000"/>
                <a:ext cx="147600" cy="104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A55BB5-CBD3-49F2-9042-DE6612A6F2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71773" y="55680"/>
                  <a:ext cx="156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2492B1-5A4F-4D05-9113-B62037A44708}"/>
                    </a:ext>
                  </a:extLst>
                </p14:cNvPr>
                <p14:cNvContentPartPr/>
                <p14:nvPr/>
              </p14:nvContentPartPr>
              <p14:xfrm>
                <a:off x="7683013" y="130920"/>
                <a:ext cx="160200" cy="57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2492B1-5A4F-4D05-9113-B62037A447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78693" y="126600"/>
                  <a:ext cx="16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F5CC6A-66C2-4E4E-9C44-E8404C923284}"/>
                    </a:ext>
                  </a:extLst>
                </p14:cNvPr>
                <p14:cNvContentPartPr/>
                <p14:nvPr/>
              </p14:nvContentPartPr>
              <p14:xfrm>
                <a:off x="7848973" y="64320"/>
                <a:ext cx="176040" cy="138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F5CC6A-66C2-4E4E-9C44-E8404C92328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44653" y="60000"/>
                  <a:ext cx="184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321790E-0B01-4C5C-AC7C-72BEE0102B3C}"/>
                    </a:ext>
                  </a:extLst>
                </p14:cNvPr>
                <p14:cNvContentPartPr/>
                <p14:nvPr/>
              </p14:nvContentPartPr>
              <p14:xfrm>
                <a:off x="8025013" y="56760"/>
                <a:ext cx="420480" cy="270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321790E-0B01-4C5C-AC7C-72BEE0102B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20693" y="52440"/>
                  <a:ext cx="429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32DAAA-AA39-4978-9364-E456EAADA792}"/>
                    </a:ext>
                  </a:extLst>
                </p14:cNvPr>
                <p14:cNvContentPartPr/>
                <p14:nvPr/>
              </p14:nvContentPartPr>
              <p14:xfrm>
                <a:off x="8669053" y="74040"/>
                <a:ext cx="23400" cy="146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32DAAA-AA39-4978-9364-E456EAADA79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64733" y="69720"/>
                  <a:ext cx="3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1D65B2-572E-41B1-9298-B4B450028C04}"/>
                    </a:ext>
                  </a:extLst>
                </p14:cNvPr>
                <p14:cNvContentPartPr/>
                <p14:nvPr/>
              </p14:nvContentPartPr>
              <p14:xfrm>
                <a:off x="8595973" y="47760"/>
                <a:ext cx="175320" cy="74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1D65B2-572E-41B1-9298-B4B450028C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91653" y="43440"/>
                  <a:ext cx="183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DEEC771-A500-44FC-BC3E-8EA4F13B5234}"/>
                    </a:ext>
                  </a:extLst>
                </p14:cNvPr>
                <p14:cNvContentPartPr/>
                <p14:nvPr/>
              </p14:nvContentPartPr>
              <p14:xfrm>
                <a:off x="8784613" y="66120"/>
                <a:ext cx="75600" cy="177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DEEC771-A500-44FC-BC3E-8EA4F13B52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80293" y="61800"/>
                  <a:ext cx="8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D8F6A6-01B8-4D94-BC57-D111FE55FED9}"/>
                    </a:ext>
                  </a:extLst>
                </p14:cNvPr>
                <p14:cNvContentPartPr/>
                <p14:nvPr/>
              </p14:nvContentPartPr>
              <p14:xfrm>
                <a:off x="8945173" y="82320"/>
                <a:ext cx="104040" cy="127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D8F6A6-01B8-4D94-BC57-D111FE55FE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40853" y="78000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E81F99-1D40-43D0-97A6-6F164E5AE943}"/>
                    </a:ext>
                  </a:extLst>
                </p14:cNvPr>
                <p14:cNvContentPartPr/>
                <p14:nvPr/>
              </p14:nvContentPartPr>
              <p14:xfrm>
                <a:off x="8943013" y="102840"/>
                <a:ext cx="109440" cy="97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E81F99-1D40-43D0-97A6-6F164E5AE9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38693" y="98520"/>
                  <a:ext cx="11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BFABA59-9B3B-48A4-87C9-25BB39F7A1EC}"/>
                    </a:ext>
                  </a:extLst>
                </p14:cNvPr>
                <p14:cNvContentPartPr/>
                <p14:nvPr/>
              </p14:nvContentPartPr>
              <p14:xfrm>
                <a:off x="9142813" y="116880"/>
                <a:ext cx="105480" cy="9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BFABA59-9B3B-48A4-87C9-25BB39F7A1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38493" y="112560"/>
                  <a:ext cx="114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BC2127-0534-400D-92F7-87B14CF12566}"/>
                    </a:ext>
                  </a:extLst>
                </p14:cNvPr>
                <p14:cNvContentPartPr/>
                <p14:nvPr/>
              </p14:nvContentPartPr>
              <p14:xfrm>
                <a:off x="9148213" y="151440"/>
                <a:ext cx="132480" cy="2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BC2127-0534-400D-92F7-87B14CF125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43893" y="147120"/>
                  <a:ext cx="141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4B0EBE8-474D-48BB-8137-E1972DBD140D}"/>
                    </a:ext>
                  </a:extLst>
                </p14:cNvPr>
                <p14:cNvContentPartPr/>
                <p14:nvPr/>
              </p14:nvContentPartPr>
              <p14:xfrm>
                <a:off x="9349453" y="80160"/>
                <a:ext cx="122400" cy="158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4B0EBE8-474D-48BB-8137-E1972DBD140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45133" y="75840"/>
                  <a:ext cx="13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CAA0C1-DC8A-4D2B-B261-0D1C0F660283}"/>
                    </a:ext>
                  </a:extLst>
                </p14:cNvPr>
                <p14:cNvContentPartPr/>
                <p14:nvPr/>
              </p14:nvContentPartPr>
              <p14:xfrm>
                <a:off x="9463933" y="93840"/>
                <a:ext cx="76320" cy="87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CAA0C1-DC8A-4D2B-B261-0D1C0F6602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59613" y="89520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A0FCD36-489E-4DBF-8800-2BA23EE0B029}"/>
                    </a:ext>
                  </a:extLst>
                </p14:cNvPr>
                <p14:cNvContentPartPr/>
                <p14:nvPr/>
              </p14:nvContentPartPr>
              <p14:xfrm>
                <a:off x="8399053" y="152160"/>
                <a:ext cx="92520" cy="4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A0FCD36-489E-4DBF-8800-2BA23EE0B0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94733" y="147840"/>
                  <a:ext cx="101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F38D8DD-8ACD-4E47-BB2A-37BFA391BC32}"/>
                    </a:ext>
                  </a:extLst>
                </p14:cNvPr>
                <p14:cNvContentPartPr/>
                <p14:nvPr/>
              </p14:nvContentPartPr>
              <p14:xfrm>
                <a:off x="8412013" y="145320"/>
                <a:ext cx="74160" cy="23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F38D8DD-8ACD-4E47-BB2A-37BFA391BC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07693" y="141000"/>
                  <a:ext cx="82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AF6914E-9EA8-4BDA-8AFE-BC233A4F14A9}"/>
                    </a:ext>
                  </a:extLst>
                </p14:cNvPr>
                <p14:cNvContentPartPr/>
                <p14:nvPr/>
              </p14:nvContentPartPr>
              <p14:xfrm>
                <a:off x="8460973" y="97440"/>
                <a:ext cx="69480" cy="117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AF6914E-9EA8-4BDA-8AFE-BC233A4F14A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56653" y="93120"/>
                  <a:ext cx="78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4D95388-DE89-4D2B-9F7C-509A487126B5}"/>
                    </a:ext>
                  </a:extLst>
                </p14:cNvPr>
                <p14:cNvContentPartPr/>
                <p14:nvPr/>
              </p14:nvContentPartPr>
              <p14:xfrm>
                <a:off x="9555013" y="63960"/>
                <a:ext cx="104760" cy="122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4D95388-DE89-4D2B-9F7C-509A487126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50693" y="59640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0DC956-AA23-46DA-A547-3CCD42AA9534}"/>
                    </a:ext>
                  </a:extLst>
                </p14:cNvPr>
                <p14:cNvContentPartPr/>
                <p14:nvPr/>
              </p14:nvContentPartPr>
              <p14:xfrm>
                <a:off x="9753733" y="68640"/>
                <a:ext cx="9396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0DC956-AA23-46DA-A547-3CCD42AA95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49413" y="64320"/>
                  <a:ext cx="102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335637C-DEE9-43DC-B3A7-818FDF44D33B}"/>
                    </a:ext>
                  </a:extLst>
                </p14:cNvPr>
                <p14:cNvContentPartPr/>
                <p14:nvPr/>
              </p14:nvContentPartPr>
              <p14:xfrm>
                <a:off x="9747973" y="112920"/>
                <a:ext cx="101520" cy="7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335637C-DEE9-43DC-B3A7-818FDF44D3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43653" y="108600"/>
                  <a:ext cx="110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BCFE17-F383-49C4-896B-EED195BE52DF}"/>
                    </a:ext>
                  </a:extLst>
                </p14:cNvPr>
                <p14:cNvContentPartPr/>
                <p14:nvPr/>
              </p14:nvContentPartPr>
              <p14:xfrm>
                <a:off x="9845173" y="108600"/>
                <a:ext cx="95040" cy="48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BCFE17-F383-49C4-896B-EED195BE52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40853" y="104280"/>
                  <a:ext cx="103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3644D97-1C10-458F-945E-42219D6658C2}"/>
                    </a:ext>
                  </a:extLst>
                </p14:cNvPr>
                <p14:cNvContentPartPr/>
                <p14:nvPr/>
              </p14:nvContentPartPr>
              <p14:xfrm>
                <a:off x="9954613" y="58560"/>
                <a:ext cx="37800" cy="108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3644D97-1C10-458F-945E-42219D6658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50293" y="54240"/>
                  <a:ext cx="46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A4B762A-33EE-41C0-967C-62AB21D33DBE}"/>
                    </a:ext>
                  </a:extLst>
                </p14:cNvPr>
                <p14:cNvContentPartPr/>
                <p14:nvPr/>
              </p14:nvContentPartPr>
              <p14:xfrm>
                <a:off x="10042093" y="55320"/>
                <a:ext cx="17280" cy="108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A4B762A-33EE-41C0-967C-62AB21D33D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37773" y="51000"/>
                  <a:ext cx="25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8F5333D-6F75-4057-8097-99B575065F87}"/>
                    </a:ext>
                  </a:extLst>
                </p14:cNvPr>
                <p14:cNvContentPartPr/>
                <p14:nvPr/>
              </p14:nvContentPartPr>
              <p14:xfrm>
                <a:off x="10082413" y="36240"/>
                <a:ext cx="59400" cy="179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8F5333D-6F75-4057-8097-99B575065F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78093" y="31920"/>
                  <a:ext cx="68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694211D-22BC-4D46-9E7A-DE8D73E89689}"/>
                    </a:ext>
                  </a:extLst>
                </p14:cNvPr>
                <p14:cNvContentPartPr/>
                <p14:nvPr/>
              </p14:nvContentPartPr>
              <p14:xfrm>
                <a:off x="10249813" y="112920"/>
                <a:ext cx="135360" cy="6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694211D-22BC-4D46-9E7A-DE8D73E896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45493" y="108600"/>
                  <a:ext cx="144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22C55B-BFEB-456E-AAB6-656D365BFAA6}"/>
                    </a:ext>
                  </a:extLst>
                </p14:cNvPr>
                <p14:cNvContentPartPr/>
                <p14:nvPr/>
              </p14:nvContentPartPr>
              <p14:xfrm>
                <a:off x="10270333" y="142800"/>
                <a:ext cx="173880" cy="11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22C55B-BFEB-456E-AAB6-656D365BFAA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66013" y="138480"/>
                  <a:ext cx="182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795C67-9DFD-468B-B84E-A5ECCE71AFEB}"/>
                    </a:ext>
                  </a:extLst>
                </p14:cNvPr>
                <p14:cNvContentPartPr/>
                <p14:nvPr/>
              </p14:nvContentPartPr>
              <p14:xfrm>
                <a:off x="10497853" y="86280"/>
                <a:ext cx="173520" cy="98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795C67-9DFD-468B-B84E-A5ECCE71AF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93533" y="81960"/>
                  <a:ext cx="182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32C915F-CF9E-4ED8-95DE-324F7C23CC27}"/>
                    </a:ext>
                  </a:extLst>
                </p14:cNvPr>
                <p14:cNvContentPartPr/>
                <p14:nvPr/>
              </p14:nvContentPartPr>
              <p14:xfrm>
                <a:off x="6047173" y="361320"/>
                <a:ext cx="242280" cy="97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32C915F-CF9E-4ED8-95DE-324F7C23CC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42853" y="357000"/>
                  <a:ext cx="250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96CA4F-F0D0-4612-8082-8D6ECD6ABB55}"/>
                    </a:ext>
                  </a:extLst>
                </p14:cNvPr>
                <p14:cNvContentPartPr/>
                <p14:nvPr/>
              </p14:nvContentPartPr>
              <p14:xfrm>
                <a:off x="6305653" y="398040"/>
                <a:ext cx="109440" cy="66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96CA4F-F0D0-4612-8082-8D6ECD6ABB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01333" y="393720"/>
                  <a:ext cx="118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E7B661E-D872-4C85-9ECE-CEA7419B389B}"/>
                    </a:ext>
                  </a:extLst>
                </p14:cNvPr>
                <p14:cNvContentPartPr/>
                <p14:nvPr/>
              </p14:nvContentPartPr>
              <p14:xfrm>
                <a:off x="6430573" y="344760"/>
                <a:ext cx="146520" cy="103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E7B661E-D872-4C85-9ECE-CEA7419B38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26253" y="340440"/>
                  <a:ext cx="15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83AB590-4AF5-45EC-AF96-C371340A25BC}"/>
                    </a:ext>
                  </a:extLst>
                </p14:cNvPr>
                <p14:cNvContentPartPr/>
                <p14:nvPr/>
              </p14:nvContentPartPr>
              <p14:xfrm>
                <a:off x="6580693" y="377160"/>
                <a:ext cx="71280" cy="61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83AB590-4AF5-45EC-AF96-C371340A25B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76373" y="372840"/>
                  <a:ext cx="79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518F909-04DF-40CF-9284-F519EC43B02E}"/>
                    </a:ext>
                  </a:extLst>
                </p14:cNvPr>
                <p14:cNvContentPartPr/>
                <p14:nvPr/>
              </p14:nvContentPartPr>
              <p14:xfrm>
                <a:off x="6671053" y="318120"/>
                <a:ext cx="115560" cy="110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518F909-04DF-40CF-9284-F519EC43B0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66733" y="313800"/>
                  <a:ext cx="124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C2E007D-0FCB-42BC-AC1C-23DC67AD44BB}"/>
                    </a:ext>
                  </a:extLst>
                </p14:cNvPr>
                <p14:cNvContentPartPr/>
                <p14:nvPr/>
              </p14:nvContentPartPr>
              <p14:xfrm>
                <a:off x="6828373" y="369600"/>
                <a:ext cx="222840" cy="53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C2E007D-0FCB-42BC-AC1C-23DC67AD44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24053" y="365280"/>
                  <a:ext cx="231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E8E9C98-C4AA-4159-9A00-533D56B2981A}"/>
                    </a:ext>
                  </a:extLst>
                </p14:cNvPr>
                <p14:cNvContentPartPr/>
                <p14:nvPr/>
              </p14:nvContentPartPr>
              <p14:xfrm>
                <a:off x="7053013" y="317400"/>
                <a:ext cx="36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E8E9C98-C4AA-4159-9A00-533D56B2981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48693" y="3130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069E7D-0351-41E3-8E24-3B1FF6F65574}"/>
                    </a:ext>
                  </a:extLst>
                </p14:cNvPr>
                <p14:cNvContentPartPr/>
                <p14:nvPr/>
              </p14:nvContentPartPr>
              <p14:xfrm>
                <a:off x="7091533" y="305880"/>
                <a:ext cx="126720" cy="107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069E7D-0351-41E3-8E24-3B1FF6F6557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87213" y="301560"/>
                  <a:ext cx="135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0FFAD1D9-850B-4B63-B1FA-4F1BEACE507D}"/>
                    </a:ext>
                  </a:extLst>
                </p14:cNvPr>
                <p14:cNvContentPartPr/>
                <p14:nvPr/>
              </p14:nvContentPartPr>
              <p14:xfrm>
                <a:off x="7208533" y="326760"/>
                <a:ext cx="360" cy="36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0FFAD1D9-850B-4B63-B1FA-4F1BEACE50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04213" y="322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517BDD82-A2B0-4588-9456-ACF04A9B5D5D}"/>
                    </a:ext>
                  </a:extLst>
                </p14:cNvPr>
                <p14:cNvContentPartPr/>
                <p14:nvPr/>
              </p14:nvContentPartPr>
              <p14:xfrm>
                <a:off x="7265413" y="289320"/>
                <a:ext cx="139320" cy="12132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517BDD82-A2B0-4588-9456-ACF04A9B5D5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61093" y="285000"/>
                  <a:ext cx="147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87B02CD-ECB7-4751-9F4D-873E6864FD39}"/>
                    </a:ext>
                  </a:extLst>
                </p14:cNvPr>
                <p14:cNvContentPartPr/>
                <p14:nvPr/>
              </p14:nvContentPartPr>
              <p14:xfrm>
                <a:off x="7441813" y="284640"/>
                <a:ext cx="88560" cy="1202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87B02CD-ECB7-4751-9F4D-873E6864FD3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37493" y="280320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FB35F3B5-9D96-4F9D-A28B-7F67537D0CF5}"/>
                    </a:ext>
                  </a:extLst>
                </p14:cNvPr>
                <p14:cNvContentPartPr/>
                <p14:nvPr/>
              </p14:nvContentPartPr>
              <p14:xfrm>
                <a:off x="7475653" y="400560"/>
                <a:ext cx="61560" cy="1836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FB35F3B5-9D96-4F9D-A28B-7F67537D0C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71333" y="396240"/>
                  <a:ext cx="70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693A38BE-C67C-4244-B36B-CC7FAE9DC19A}"/>
                    </a:ext>
                  </a:extLst>
                </p14:cNvPr>
                <p14:cNvContentPartPr/>
                <p14:nvPr/>
              </p14:nvContentPartPr>
              <p14:xfrm>
                <a:off x="7559173" y="357360"/>
                <a:ext cx="157680" cy="741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693A38BE-C67C-4244-B36B-CC7FAE9DC19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54853" y="353040"/>
                  <a:ext cx="166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A198FED6-E4EF-4176-B811-73B104DA9195}"/>
                    </a:ext>
                  </a:extLst>
                </p14:cNvPr>
                <p14:cNvContentPartPr/>
                <p14:nvPr/>
              </p14:nvContentPartPr>
              <p14:xfrm>
                <a:off x="7719013" y="262680"/>
                <a:ext cx="186120" cy="1468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A198FED6-E4EF-4176-B811-73B104DA91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14693" y="258360"/>
                  <a:ext cx="194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BA81E208-DEC2-4051-B486-4DA101EDC75F}"/>
                    </a:ext>
                  </a:extLst>
                </p14:cNvPr>
                <p14:cNvContentPartPr/>
                <p14:nvPr/>
              </p14:nvContentPartPr>
              <p14:xfrm>
                <a:off x="7685893" y="246120"/>
                <a:ext cx="360" cy="36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BA81E208-DEC2-4051-B486-4DA101EDC7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81573" y="241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233D2066-56A9-47D2-B372-99E3AE2E046A}"/>
                    </a:ext>
                  </a:extLst>
                </p14:cNvPr>
                <p14:cNvContentPartPr/>
                <p14:nvPr/>
              </p14:nvContentPartPr>
              <p14:xfrm>
                <a:off x="7996573" y="344400"/>
                <a:ext cx="408240" cy="8748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233D2066-56A9-47D2-B372-99E3AE2E046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92253" y="340080"/>
                  <a:ext cx="416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AC2E50A-014A-4718-B772-81CA57C28C30}"/>
                    </a:ext>
                  </a:extLst>
                </p14:cNvPr>
                <p14:cNvContentPartPr/>
                <p14:nvPr/>
              </p14:nvContentPartPr>
              <p14:xfrm>
                <a:off x="8430013" y="320280"/>
                <a:ext cx="308520" cy="831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AC2E50A-014A-4718-B772-81CA57C28C3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25693" y="315960"/>
                  <a:ext cx="31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84F36BEF-B6C4-43FF-9788-BCBFBEAC1A6F}"/>
                    </a:ext>
                  </a:extLst>
                </p14:cNvPr>
                <p14:cNvContentPartPr/>
                <p14:nvPr/>
              </p14:nvContentPartPr>
              <p14:xfrm>
                <a:off x="8876773" y="347640"/>
                <a:ext cx="315720" cy="5400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84F36BEF-B6C4-43FF-9788-BCBFBEAC1A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72453" y="343320"/>
                  <a:ext cx="324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4837E903-6E77-4407-BD3C-BD2DA7C6109F}"/>
                    </a:ext>
                  </a:extLst>
                </p14:cNvPr>
                <p14:cNvContentPartPr/>
                <p14:nvPr/>
              </p14:nvContentPartPr>
              <p14:xfrm>
                <a:off x="9412093" y="314520"/>
                <a:ext cx="9720" cy="1249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4837E903-6E77-4407-BD3C-BD2DA7C6109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407773" y="310200"/>
                  <a:ext cx="18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2BB1F5E-F27A-4C97-9A47-37D4CD7EEF78}"/>
                    </a:ext>
                  </a:extLst>
                </p14:cNvPr>
                <p14:cNvContentPartPr/>
                <p14:nvPr/>
              </p14:nvContentPartPr>
              <p14:xfrm>
                <a:off x="9308053" y="408840"/>
                <a:ext cx="228240" cy="1908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2BB1F5E-F27A-4C97-9A47-37D4CD7EEF7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03733" y="404520"/>
                  <a:ext cx="23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91AAA86-0CD6-4711-A335-315852FFDAF0}"/>
                    </a:ext>
                  </a:extLst>
                </p14:cNvPr>
                <p14:cNvContentPartPr/>
                <p14:nvPr/>
              </p14:nvContentPartPr>
              <p14:xfrm>
                <a:off x="9308053" y="298320"/>
                <a:ext cx="192960" cy="32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91AAA86-0CD6-4711-A335-315852FFDAF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03733" y="294000"/>
                  <a:ext cx="201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14508193-4447-4C8A-A59A-9F6E1F7C080F}"/>
                    </a:ext>
                  </a:extLst>
                </p14:cNvPr>
                <p14:cNvContentPartPr/>
                <p14:nvPr/>
              </p14:nvContentPartPr>
              <p14:xfrm>
                <a:off x="9487693" y="327120"/>
                <a:ext cx="123480" cy="903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14508193-4447-4C8A-A59A-9F6E1F7C080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83373" y="322800"/>
                  <a:ext cx="132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B427DC5-2345-4931-BE65-97A9DE1E95C6}"/>
                    </a:ext>
                  </a:extLst>
                </p14:cNvPr>
                <p14:cNvContentPartPr/>
                <p14:nvPr/>
              </p14:nvContentPartPr>
              <p14:xfrm>
                <a:off x="9669853" y="265920"/>
                <a:ext cx="366120" cy="15264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B427DC5-2345-4931-BE65-97A9DE1E95C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65533" y="261600"/>
                  <a:ext cx="37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3FDA5CC3-16D2-4EBB-8112-0A2F393CB357}"/>
                    </a:ext>
                  </a:extLst>
                </p14:cNvPr>
                <p14:cNvContentPartPr/>
                <p14:nvPr/>
              </p14:nvContentPartPr>
              <p14:xfrm>
                <a:off x="10035973" y="346560"/>
                <a:ext cx="110880" cy="6624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3FDA5CC3-16D2-4EBB-8112-0A2F393CB3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31653" y="342240"/>
                  <a:ext cx="119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41CA2B87-4664-42BB-999A-A34B600D1255}"/>
                    </a:ext>
                  </a:extLst>
                </p14:cNvPr>
                <p14:cNvContentPartPr/>
                <p14:nvPr/>
              </p14:nvContentPartPr>
              <p14:xfrm>
                <a:off x="10190773" y="261600"/>
                <a:ext cx="94680" cy="138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41CA2B87-4664-42BB-999A-A34B600D12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86453" y="257280"/>
                  <a:ext cx="10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7CB60AFD-6EC3-4C5E-8A97-3611C96A6B3E}"/>
                    </a:ext>
                  </a:extLst>
                </p14:cNvPr>
                <p14:cNvContentPartPr/>
                <p14:nvPr/>
              </p14:nvContentPartPr>
              <p14:xfrm>
                <a:off x="10323973" y="335040"/>
                <a:ext cx="238320" cy="831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7CB60AFD-6EC3-4C5E-8A97-3611C96A6B3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19653" y="330720"/>
                  <a:ext cx="246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D921AA57-EA9E-4ABA-8824-0D829B4A2D6A}"/>
                    </a:ext>
                  </a:extLst>
                </p14:cNvPr>
                <p14:cNvContentPartPr/>
                <p14:nvPr/>
              </p14:nvContentPartPr>
              <p14:xfrm>
                <a:off x="9409933" y="445560"/>
                <a:ext cx="1153440" cy="9360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D921AA57-EA9E-4ABA-8824-0D829B4A2D6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05613" y="441240"/>
                  <a:ext cx="116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B14AD163-E987-4410-8161-68B1435114B3}"/>
                    </a:ext>
                  </a:extLst>
                </p14:cNvPr>
                <p14:cNvContentPartPr/>
                <p14:nvPr/>
              </p14:nvContentPartPr>
              <p14:xfrm>
                <a:off x="10776493" y="358080"/>
                <a:ext cx="223560" cy="860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B14AD163-E987-4410-8161-68B1435114B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772173" y="353760"/>
                  <a:ext cx="232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E06DC33-CA12-45E6-A1DA-A98B4914A9B0}"/>
                    </a:ext>
                  </a:extLst>
                </p14:cNvPr>
                <p14:cNvContentPartPr/>
                <p14:nvPr/>
              </p14:nvContentPartPr>
              <p14:xfrm>
                <a:off x="11057653" y="364200"/>
                <a:ext cx="179640" cy="18180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E06DC33-CA12-45E6-A1DA-A98B4914A9B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053333" y="359880"/>
                  <a:ext cx="188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6104FE65-E567-4890-8AAA-F388101BCF3F}"/>
                    </a:ext>
                  </a:extLst>
                </p14:cNvPr>
                <p14:cNvContentPartPr/>
                <p14:nvPr/>
              </p14:nvContentPartPr>
              <p14:xfrm>
                <a:off x="11248453" y="350880"/>
                <a:ext cx="231120" cy="4896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6104FE65-E567-4890-8AAA-F388101BCF3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44133" y="346560"/>
                  <a:ext cx="239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9E27CB57-E68F-4716-8453-37E11877FF3D}"/>
                    </a:ext>
                  </a:extLst>
                </p14:cNvPr>
                <p14:cNvContentPartPr/>
                <p14:nvPr/>
              </p14:nvContentPartPr>
              <p14:xfrm>
                <a:off x="11445373" y="309480"/>
                <a:ext cx="237600" cy="10872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9E27CB57-E68F-4716-8453-37E11877FF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41053" y="305160"/>
                  <a:ext cx="246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3EB833E-FE5E-459E-804D-468C7B16FC37}"/>
                    </a:ext>
                  </a:extLst>
                </p14:cNvPr>
                <p14:cNvContentPartPr/>
                <p14:nvPr/>
              </p14:nvContentPartPr>
              <p14:xfrm>
                <a:off x="11721493" y="259800"/>
                <a:ext cx="296640" cy="15696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3EB833E-FE5E-459E-804D-468C7B16FC3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17173" y="255480"/>
                  <a:ext cx="305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A443B83-0EE5-402C-88D1-765E4FA1ADDD}"/>
                    </a:ext>
                  </a:extLst>
                </p14:cNvPr>
                <p14:cNvContentPartPr/>
                <p14:nvPr/>
              </p14:nvContentPartPr>
              <p14:xfrm>
                <a:off x="6168853" y="716280"/>
                <a:ext cx="15120" cy="13032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A443B83-0EE5-402C-88D1-765E4FA1ADD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164533" y="711960"/>
                  <a:ext cx="2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3238D9A5-3128-41F9-86C4-CBF0404556E9}"/>
                    </a:ext>
                  </a:extLst>
                </p14:cNvPr>
                <p14:cNvContentPartPr/>
                <p14:nvPr/>
              </p14:nvContentPartPr>
              <p14:xfrm>
                <a:off x="6087493" y="666600"/>
                <a:ext cx="178920" cy="7164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3238D9A5-3128-41F9-86C4-CBF0404556E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83173" y="662280"/>
                  <a:ext cx="18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07120D01-3657-45D0-8425-069663D70481}"/>
                    </a:ext>
                  </a:extLst>
                </p14:cNvPr>
                <p14:cNvContentPartPr/>
                <p14:nvPr/>
              </p14:nvContentPartPr>
              <p14:xfrm>
                <a:off x="6329773" y="638160"/>
                <a:ext cx="102240" cy="24624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07120D01-3657-45D0-8425-069663D704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325453" y="633840"/>
                  <a:ext cx="110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1F900C79-6BF9-4FEF-B46E-40C59640DF94}"/>
                    </a:ext>
                  </a:extLst>
                </p14:cNvPr>
                <p14:cNvContentPartPr/>
                <p14:nvPr/>
              </p14:nvContentPartPr>
              <p14:xfrm>
                <a:off x="6456133" y="684240"/>
                <a:ext cx="114480" cy="1094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1F900C79-6BF9-4FEF-B46E-40C59640DF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451813" y="679920"/>
                  <a:ext cx="123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8D2B588A-0C26-4334-A7A7-9B3805E29EFC}"/>
                    </a:ext>
                  </a:extLst>
                </p14:cNvPr>
                <p14:cNvContentPartPr/>
                <p14:nvPr/>
              </p14:nvContentPartPr>
              <p14:xfrm>
                <a:off x="6629653" y="695760"/>
                <a:ext cx="55440" cy="10044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8D2B588A-0C26-4334-A7A7-9B3805E29EF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25333" y="691440"/>
                  <a:ext cx="64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3D9D178C-9216-4200-82E2-00C3A63927F7}"/>
                    </a:ext>
                  </a:extLst>
                </p14:cNvPr>
                <p14:cNvContentPartPr/>
                <p14:nvPr/>
              </p14:nvContentPartPr>
              <p14:xfrm>
                <a:off x="6725413" y="709080"/>
                <a:ext cx="95760" cy="7776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3D9D178C-9216-4200-82E2-00C3A63927F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21093" y="704760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1E2345B9-5A66-4C90-AC76-D0311D8D02F3}"/>
                    </a:ext>
                  </a:extLst>
                </p14:cNvPr>
                <p14:cNvContentPartPr/>
                <p14:nvPr/>
              </p14:nvContentPartPr>
              <p14:xfrm>
                <a:off x="6897853" y="679200"/>
                <a:ext cx="131040" cy="7020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1E2345B9-5A66-4C90-AC76-D0311D8D02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93533" y="674880"/>
                  <a:ext cx="139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EC71BD79-572C-4A8B-A7BD-D40ED81CD7A2}"/>
                    </a:ext>
                  </a:extLst>
                </p14:cNvPr>
                <p14:cNvContentPartPr/>
                <p14:nvPr/>
              </p14:nvContentPartPr>
              <p14:xfrm>
                <a:off x="6905053" y="777840"/>
                <a:ext cx="127080" cy="1548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EC71BD79-572C-4A8B-A7BD-D40ED81CD7A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00733" y="773520"/>
                  <a:ext cx="135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2CF65AF2-7B93-4E67-AEC6-F94A858BF168}"/>
                    </a:ext>
                  </a:extLst>
                </p14:cNvPr>
                <p14:cNvContentPartPr/>
                <p14:nvPr/>
              </p14:nvContentPartPr>
              <p14:xfrm>
                <a:off x="7132933" y="688920"/>
                <a:ext cx="94680" cy="12564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2CF65AF2-7B93-4E67-AEC6-F94A858BF1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28613" y="684600"/>
                  <a:ext cx="103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C0D772C8-A483-4A8C-9A3A-536108BE00F6}"/>
                    </a:ext>
                  </a:extLst>
                </p14:cNvPr>
                <p14:cNvContentPartPr/>
                <p14:nvPr/>
              </p14:nvContentPartPr>
              <p14:xfrm>
                <a:off x="7125733" y="705120"/>
                <a:ext cx="156960" cy="831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C0D772C8-A483-4A8C-9A3A-536108BE00F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21413" y="700800"/>
                  <a:ext cx="165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5D97A957-66AD-4375-BD81-140BA5A0C720}"/>
                    </a:ext>
                  </a:extLst>
                </p14:cNvPr>
                <p14:cNvContentPartPr/>
                <p14:nvPr/>
              </p14:nvContentPartPr>
              <p14:xfrm>
                <a:off x="7334173" y="642840"/>
                <a:ext cx="155520" cy="1090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5D97A957-66AD-4375-BD81-140BA5A0C72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29853" y="638520"/>
                  <a:ext cx="164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15BBD1AF-F593-4273-B837-343815F89CD7}"/>
                    </a:ext>
                  </a:extLst>
                </p14:cNvPr>
                <p14:cNvContentPartPr/>
                <p14:nvPr/>
              </p14:nvContentPartPr>
              <p14:xfrm>
                <a:off x="7360453" y="766680"/>
                <a:ext cx="119880" cy="1548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15BBD1AF-F593-4273-B837-343815F89CD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56133" y="762360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C9852C8D-59E2-4E1F-A18E-A3AC6F78C530}"/>
                    </a:ext>
                  </a:extLst>
                </p14:cNvPr>
                <p14:cNvContentPartPr/>
                <p14:nvPr/>
              </p14:nvContentPartPr>
              <p14:xfrm>
                <a:off x="7577533" y="666240"/>
                <a:ext cx="102600" cy="117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C9852C8D-59E2-4E1F-A18E-A3AC6F78C5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73213" y="661920"/>
                  <a:ext cx="111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2930C866-38AF-42E7-85BF-4BB0A59C6A60}"/>
                    </a:ext>
                  </a:extLst>
                </p14:cNvPr>
                <p14:cNvContentPartPr/>
                <p14:nvPr/>
              </p14:nvContentPartPr>
              <p14:xfrm>
                <a:off x="7720093" y="636000"/>
                <a:ext cx="99720" cy="15084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2930C866-38AF-42E7-85BF-4BB0A59C6A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715773" y="631680"/>
                  <a:ext cx="108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26EAF5A2-160D-4C3D-BDC3-603F40281F64}"/>
                    </a:ext>
                  </a:extLst>
                </p14:cNvPr>
                <p14:cNvContentPartPr/>
                <p14:nvPr/>
              </p14:nvContentPartPr>
              <p14:xfrm>
                <a:off x="7825213" y="654360"/>
                <a:ext cx="142200" cy="13176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26EAF5A2-160D-4C3D-BDC3-603F40281F6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20893" y="650040"/>
                  <a:ext cx="150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0F46DA6C-A6EA-4D50-9906-54464C25517A}"/>
                    </a:ext>
                  </a:extLst>
                </p14:cNvPr>
                <p14:cNvContentPartPr/>
                <p14:nvPr/>
              </p14:nvContentPartPr>
              <p14:xfrm>
                <a:off x="7967053" y="601440"/>
                <a:ext cx="146880" cy="316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0F46DA6C-A6EA-4D50-9906-54464C25517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962733" y="597120"/>
                  <a:ext cx="155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6E48A5A2-91DB-406F-8871-040E7226B932}"/>
                    </a:ext>
                  </a:extLst>
                </p14:cNvPr>
                <p14:cNvContentPartPr/>
                <p14:nvPr/>
              </p14:nvContentPartPr>
              <p14:xfrm>
                <a:off x="8245693" y="718440"/>
                <a:ext cx="232920" cy="298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6E48A5A2-91DB-406F-8871-040E7226B93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41373" y="714120"/>
                  <a:ext cx="241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648FF85-2A50-467E-9C45-44AD1020370B}"/>
                    </a:ext>
                  </a:extLst>
                </p14:cNvPr>
                <p14:cNvContentPartPr/>
                <p14:nvPr/>
              </p14:nvContentPartPr>
              <p14:xfrm>
                <a:off x="8419573" y="661200"/>
                <a:ext cx="94680" cy="17244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648FF85-2A50-467E-9C45-44AD102037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415253" y="656880"/>
                  <a:ext cx="103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B8274E6-38B9-4953-ACE6-E85DCE4DA86C}"/>
                    </a:ext>
                  </a:extLst>
                </p14:cNvPr>
                <p14:cNvContentPartPr/>
                <p14:nvPr/>
              </p14:nvContentPartPr>
              <p14:xfrm>
                <a:off x="8682733" y="648240"/>
                <a:ext cx="88920" cy="1191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B8274E6-38B9-4953-ACE6-E85DCE4DA8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78413" y="643920"/>
                  <a:ext cx="97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D46BB367-6657-4D72-B33F-BA2536D99F14}"/>
                    </a:ext>
                  </a:extLst>
                </p14:cNvPr>
                <p14:cNvContentPartPr/>
                <p14:nvPr/>
              </p14:nvContentPartPr>
              <p14:xfrm>
                <a:off x="8775613" y="616200"/>
                <a:ext cx="51840" cy="1486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D46BB367-6657-4D72-B33F-BA2536D99F1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71293" y="611880"/>
                  <a:ext cx="60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77A541A4-AA24-4EF5-9C58-D66AF0227DDE}"/>
                    </a:ext>
                  </a:extLst>
                </p14:cNvPr>
                <p14:cNvContentPartPr/>
                <p14:nvPr/>
              </p14:nvContentPartPr>
              <p14:xfrm>
                <a:off x="8876773" y="702240"/>
                <a:ext cx="182880" cy="540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77A541A4-AA24-4EF5-9C58-D66AF0227DD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72453" y="697920"/>
                  <a:ext cx="191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539F82E5-E8EA-4EDA-9169-20B9ED209B49}"/>
                    </a:ext>
                  </a:extLst>
                </p14:cNvPr>
                <p14:cNvContentPartPr/>
                <p14:nvPr/>
              </p14:nvContentPartPr>
              <p14:xfrm>
                <a:off x="9102853" y="651120"/>
                <a:ext cx="117000" cy="10116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539F82E5-E8EA-4EDA-9169-20B9ED209B4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98533" y="646800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FF4984EE-BC31-40F6-81E2-676D6D294683}"/>
                    </a:ext>
                  </a:extLst>
                </p14:cNvPr>
                <p14:cNvContentPartPr/>
                <p14:nvPr/>
              </p14:nvContentPartPr>
              <p14:xfrm>
                <a:off x="9214453" y="695760"/>
                <a:ext cx="136800" cy="5472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FF4984EE-BC31-40F6-81E2-676D6D29468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10133" y="691440"/>
                  <a:ext cx="145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2134454-7B7B-4CCC-A9B1-E50477C05D54}"/>
                    </a:ext>
                  </a:extLst>
                </p14:cNvPr>
                <p14:cNvContentPartPr/>
                <p14:nvPr/>
              </p14:nvContentPartPr>
              <p14:xfrm>
                <a:off x="9375373" y="646440"/>
                <a:ext cx="195120" cy="1148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2134454-7B7B-4CCC-A9B1-E50477C05D5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71053" y="642120"/>
                  <a:ext cx="203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161B8551-3DCF-46F9-AB4F-5CE3720BFB4E}"/>
                    </a:ext>
                  </a:extLst>
                </p14:cNvPr>
                <p14:cNvContentPartPr/>
                <p14:nvPr/>
              </p14:nvContentPartPr>
              <p14:xfrm>
                <a:off x="9576253" y="630240"/>
                <a:ext cx="360" cy="3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161B8551-3DCF-46F9-AB4F-5CE3720BFB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1933" y="625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B58CB64-477C-4D44-AEA9-45A58B0B6AF5}"/>
                    </a:ext>
                  </a:extLst>
                </p14:cNvPr>
                <p14:cNvContentPartPr/>
                <p14:nvPr/>
              </p14:nvContentPartPr>
              <p14:xfrm>
                <a:off x="9593173" y="672720"/>
                <a:ext cx="87840" cy="9648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B58CB64-477C-4D44-AEA9-45A58B0B6A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88853" y="668400"/>
                  <a:ext cx="96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C72CF72A-AFE6-453D-B341-32660F95CE6D}"/>
                    </a:ext>
                  </a:extLst>
                </p14:cNvPr>
                <p14:cNvContentPartPr/>
                <p14:nvPr/>
              </p14:nvContentPartPr>
              <p14:xfrm>
                <a:off x="9688933" y="689280"/>
                <a:ext cx="39600" cy="637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C72CF72A-AFE6-453D-B341-32660F95CE6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84613" y="684960"/>
                  <a:ext cx="48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7F206AC-001B-4FE1-9FBD-3F932963BCD4}"/>
                    </a:ext>
                  </a:extLst>
                </p14:cNvPr>
                <p14:cNvContentPartPr/>
                <p14:nvPr/>
              </p14:nvContentPartPr>
              <p14:xfrm>
                <a:off x="9754093" y="675600"/>
                <a:ext cx="213480" cy="8748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7F206AC-001B-4FE1-9FBD-3F932963BCD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49773" y="671280"/>
                  <a:ext cx="222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D4E8B8B1-6907-4BAE-97AA-D231A1B14BE8}"/>
                    </a:ext>
                  </a:extLst>
                </p14:cNvPr>
                <p14:cNvContentPartPr/>
                <p14:nvPr/>
              </p14:nvContentPartPr>
              <p14:xfrm>
                <a:off x="9788653" y="597120"/>
                <a:ext cx="17280" cy="576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D4E8B8B1-6907-4BAE-97AA-D231A1B14BE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84333" y="592800"/>
                  <a:ext cx="259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8750B27-2450-4AEA-BBB9-6714ACCE2289}"/>
                    </a:ext>
                  </a:extLst>
                </p14:cNvPr>
                <p14:cNvContentPartPr/>
                <p14:nvPr/>
              </p14:nvContentPartPr>
              <p14:xfrm>
                <a:off x="6353173" y="1053240"/>
                <a:ext cx="135720" cy="1274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8750B27-2450-4AEA-BBB9-6714ACCE228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48853" y="1048920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547F1012-2900-425D-8863-CF6277FD63B9}"/>
                    </a:ext>
                  </a:extLst>
                </p14:cNvPr>
                <p14:cNvContentPartPr/>
                <p14:nvPr/>
              </p14:nvContentPartPr>
              <p14:xfrm>
                <a:off x="6342733" y="1107600"/>
                <a:ext cx="162000" cy="612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547F1012-2900-425D-8863-CF6277FD63B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38413" y="1103280"/>
                  <a:ext cx="170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BDD4D94D-1EC9-4B0F-A982-F41C8466A001}"/>
                    </a:ext>
                  </a:extLst>
                </p14:cNvPr>
                <p14:cNvContentPartPr/>
                <p14:nvPr/>
              </p14:nvContentPartPr>
              <p14:xfrm>
                <a:off x="6556933" y="1107600"/>
                <a:ext cx="123840" cy="612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BDD4D94D-1EC9-4B0F-A982-F41C8466A0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52613" y="1103280"/>
                  <a:ext cx="132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642D2C29-692D-4570-BC66-F4D91E58998F}"/>
                    </a:ext>
                  </a:extLst>
                </p14:cNvPr>
                <p14:cNvContentPartPr/>
                <p14:nvPr/>
              </p14:nvContentPartPr>
              <p14:xfrm>
                <a:off x="6563773" y="1132080"/>
                <a:ext cx="126720" cy="864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642D2C29-692D-4570-BC66-F4D91E5899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559453" y="1127760"/>
                  <a:ext cx="135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07273DC0-D337-4E66-B2DA-2943F25CC51E}"/>
                    </a:ext>
                  </a:extLst>
                </p14:cNvPr>
                <p14:cNvContentPartPr/>
                <p14:nvPr/>
              </p14:nvContentPartPr>
              <p14:xfrm>
                <a:off x="6847093" y="994200"/>
                <a:ext cx="108360" cy="1134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07273DC0-D337-4E66-B2DA-2943F25CC5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42773" y="989880"/>
                  <a:ext cx="117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BE908893-E39E-43EF-B176-6D222CF2666A}"/>
                    </a:ext>
                  </a:extLst>
                </p14:cNvPr>
                <p14:cNvContentPartPr/>
                <p14:nvPr/>
              </p14:nvContentPartPr>
              <p14:xfrm>
                <a:off x="6848893" y="1025160"/>
                <a:ext cx="144720" cy="4536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BE908893-E39E-43EF-B176-6D222CF2666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44573" y="1020840"/>
                  <a:ext cx="15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DF383CB-1196-4428-874A-9B848598DABF}"/>
                    </a:ext>
                  </a:extLst>
                </p14:cNvPr>
                <p14:cNvContentPartPr/>
                <p14:nvPr/>
              </p14:nvContentPartPr>
              <p14:xfrm>
                <a:off x="7055893" y="1038840"/>
                <a:ext cx="38880" cy="43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DF383CB-1196-4428-874A-9B848598DAB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51573" y="1034520"/>
                  <a:ext cx="47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354F1D7-8775-49D9-A9B6-34B11E51CCD3}"/>
                    </a:ext>
                  </a:extLst>
                </p14:cNvPr>
                <p14:cNvContentPartPr/>
                <p14:nvPr/>
              </p14:nvContentPartPr>
              <p14:xfrm>
                <a:off x="7085053" y="1014720"/>
                <a:ext cx="167760" cy="950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354F1D7-8775-49D9-A9B6-34B11E51CCD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80733" y="1010400"/>
                  <a:ext cx="176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B6C54F99-D6A3-4103-BF41-8BC0D8C7DA03}"/>
                    </a:ext>
                  </a:extLst>
                </p14:cNvPr>
                <p14:cNvContentPartPr/>
                <p14:nvPr/>
              </p14:nvContentPartPr>
              <p14:xfrm>
                <a:off x="6808933" y="1113720"/>
                <a:ext cx="501840" cy="334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B6C54F99-D6A3-4103-BF41-8BC0D8C7DA0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04613" y="1109400"/>
                  <a:ext cx="510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057688E1-7029-4931-A873-22429B84F9A6}"/>
                    </a:ext>
                  </a:extLst>
                </p14:cNvPr>
                <p14:cNvContentPartPr/>
                <p14:nvPr/>
              </p14:nvContentPartPr>
              <p14:xfrm>
                <a:off x="6934573" y="1183560"/>
                <a:ext cx="124920" cy="14544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057688E1-7029-4931-A873-22429B84F9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0253" y="1179240"/>
                  <a:ext cx="13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E109B23-A8BA-4481-A147-7824CB562C66}"/>
                    </a:ext>
                  </a:extLst>
                </p14:cNvPr>
                <p14:cNvContentPartPr/>
                <p14:nvPr/>
              </p14:nvContentPartPr>
              <p14:xfrm>
                <a:off x="7565653" y="945600"/>
                <a:ext cx="316440" cy="2275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E109B23-A8BA-4481-A147-7824CB562C6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61333" y="941280"/>
                  <a:ext cx="325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EE00E9D6-E113-40DA-8BAB-5B8D9C9564A8}"/>
                    </a:ext>
                  </a:extLst>
                </p14:cNvPr>
                <p14:cNvContentPartPr/>
                <p14:nvPr/>
              </p14:nvContentPartPr>
              <p14:xfrm>
                <a:off x="7846813" y="1089960"/>
                <a:ext cx="144000" cy="18108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EE00E9D6-E113-40DA-8BAB-5B8D9C9564A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42493" y="1085640"/>
                  <a:ext cx="152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1B7ACADD-E1DF-4CEA-8109-901928E2E63A}"/>
                    </a:ext>
                  </a:extLst>
                </p14:cNvPr>
                <p14:cNvContentPartPr/>
                <p14:nvPr/>
              </p14:nvContentPartPr>
              <p14:xfrm>
                <a:off x="8238133" y="1078800"/>
                <a:ext cx="17280" cy="16704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1B7ACADD-E1DF-4CEA-8109-901928E2E63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33813" y="1074480"/>
                  <a:ext cx="25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C6EF84E8-A96C-4848-B21E-49A04521E9B6}"/>
                    </a:ext>
                  </a:extLst>
                </p14:cNvPr>
                <p14:cNvContentPartPr/>
                <p14:nvPr/>
              </p14:nvContentPartPr>
              <p14:xfrm>
                <a:off x="8143813" y="1036680"/>
                <a:ext cx="218160" cy="9216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C6EF84E8-A96C-4848-B21E-49A04521E9B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39493" y="1032360"/>
                  <a:ext cx="226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B6D080F2-CC75-489D-A238-8BCB07D999E3}"/>
                    </a:ext>
                  </a:extLst>
                </p14:cNvPr>
                <p14:cNvContentPartPr/>
                <p14:nvPr/>
              </p14:nvContentPartPr>
              <p14:xfrm>
                <a:off x="8458093" y="975840"/>
                <a:ext cx="78480" cy="29628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B6D080F2-CC75-489D-A238-8BCB07D999E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53773" y="971520"/>
                  <a:ext cx="87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23F5825F-400E-4D05-9A72-3801C9396354}"/>
                    </a:ext>
                  </a:extLst>
                </p14:cNvPr>
                <p14:cNvContentPartPr/>
                <p14:nvPr/>
              </p14:nvContentPartPr>
              <p14:xfrm>
                <a:off x="8631613" y="965400"/>
                <a:ext cx="69480" cy="1018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23F5825F-400E-4D05-9A72-3801C939635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627293" y="961080"/>
                  <a:ext cx="78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8FE0C23-D6AC-4BF8-BFEB-7F044C92A672}"/>
                    </a:ext>
                  </a:extLst>
                </p14:cNvPr>
                <p14:cNvContentPartPr/>
                <p14:nvPr/>
              </p14:nvContentPartPr>
              <p14:xfrm>
                <a:off x="8745733" y="963960"/>
                <a:ext cx="54000" cy="9864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8FE0C23-D6AC-4BF8-BFEB-7F044C92A67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41413" y="959640"/>
                  <a:ext cx="62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C51743B2-68EC-4542-8AD5-EB76719D5EFD}"/>
                    </a:ext>
                  </a:extLst>
                </p14:cNvPr>
                <p14:cNvContentPartPr/>
                <p14:nvPr/>
              </p14:nvContentPartPr>
              <p14:xfrm>
                <a:off x="8831053" y="972960"/>
                <a:ext cx="86040" cy="8964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C51743B2-68EC-4542-8AD5-EB76719D5E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26733" y="968640"/>
                  <a:ext cx="94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FDB97F97-3531-4D2C-BD06-137B97F0114A}"/>
                    </a:ext>
                  </a:extLst>
                </p14:cNvPr>
                <p14:cNvContentPartPr/>
                <p14:nvPr/>
              </p14:nvContentPartPr>
              <p14:xfrm>
                <a:off x="8972893" y="1010400"/>
                <a:ext cx="89280" cy="1152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FDB97F97-3531-4D2C-BD06-137B97F0114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68573" y="1006080"/>
                  <a:ext cx="97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68D52727-6D7F-4AC8-91D4-FAB14D9924E2}"/>
                    </a:ext>
                  </a:extLst>
                </p14:cNvPr>
                <p14:cNvContentPartPr/>
                <p14:nvPr/>
              </p14:nvContentPartPr>
              <p14:xfrm>
                <a:off x="9080893" y="965400"/>
                <a:ext cx="73080" cy="8028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68D52727-6D7F-4AC8-91D4-FAB14D9924E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76573" y="961080"/>
                  <a:ext cx="81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9B4F564-6792-4B27-A77F-528B044123B0}"/>
                    </a:ext>
                  </a:extLst>
                </p14:cNvPr>
                <p14:cNvContentPartPr/>
                <p14:nvPr/>
              </p14:nvContentPartPr>
              <p14:xfrm>
                <a:off x="9186013" y="940920"/>
                <a:ext cx="75600" cy="1026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9B4F564-6792-4B27-A77F-528B044123B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81693" y="936600"/>
                  <a:ext cx="84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EF81BCEB-7F1E-499D-AAA1-2F55D5743D78}"/>
                    </a:ext>
                  </a:extLst>
                </p14:cNvPr>
                <p14:cNvContentPartPr/>
                <p14:nvPr/>
              </p14:nvContentPartPr>
              <p14:xfrm>
                <a:off x="9271693" y="935520"/>
                <a:ext cx="104400" cy="12672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EF81BCEB-7F1E-499D-AAA1-2F55D5743D7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67373" y="931200"/>
                  <a:ext cx="11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DE6E8BFF-B2F1-4D41-8817-B495B2AAD9B2}"/>
                    </a:ext>
                  </a:extLst>
                </p14:cNvPr>
                <p14:cNvContentPartPr/>
                <p14:nvPr/>
              </p14:nvContentPartPr>
              <p14:xfrm>
                <a:off x="9293293" y="895920"/>
                <a:ext cx="125280" cy="1656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DE6E8BFF-B2F1-4D41-8817-B495B2AAD9B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288973" y="891600"/>
                  <a:ext cx="13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80D7AE40-FD81-4283-A9AE-6A5A9EB177BB}"/>
                    </a:ext>
                  </a:extLst>
                </p14:cNvPr>
                <p14:cNvContentPartPr/>
                <p14:nvPr/>
              </p14:nvContentPartPr>
              <p14:xfrm>
                <a:off x="8609293" y="1125960"/>
                <a:ext cx="784800" cy="2556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80D7AE40-FD81-4283-A9AE-6A5A9EB177B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604973" y="1121640"/>
                  <a:ext cx="793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1ED8E75D-3A33-4C0B-8806-9148B678DDB3}"/>
                    </a:ext>
                  </a:extLst>
                </p14:cNvPr>
                <p14:cNvContentPartPr/>
                <p14:nvPr/>
              </p14:nvContentPartPr>
              <p14:xfrm>
                <a:off x="8875333" y="1216680"/>
                <a:ext cx="123480" cy="11736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1ED8E75D-3A33-4C0B-8806-9148B678DDB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871013" y="1212360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357FBCC2-2851-40E8-B2BD-332E5D298D2F}"/>
                    </a:ext>
                  </a:extLst>
                </p14:cNvPr>
                <p14:cNvContentPartPr/>
                <p14:nvPr/>
              </p14:nvContentPartPr>
              <p14:xfrm>
                <a:off x="8891533" y="1183560"/>
                <a:ext cx="156960" cy="1872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357FBCC2-2851-40E8-B2BD-332E5D298D2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887213" y="1179240"/>
                  <a:ext cx="16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F74E6B22-C283-4549-BCAE-0AB602FDCE45}"/>
                    </a:ext>
                  </a:extLst>
                </p14:cNvPr>
                <p14:cNvContentPartPr/>
                <p14:nvPr/>
              </p14:nvContentPartPr>
              <p14:xfrm>
                <a:off x="9528733" y="1068720"/>
                <a:ext cx="121320" cy="8820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F74E6B22-C283-4549-BCAE-0AB602FDCE4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24413" y="1064400"/>
                  <a:ext cx="129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1893ECA4-B64F-4D0F-AB93-3FA8B61F2964}"/>
                    </a:ext>
                  </a:extLst>
                </p14:cNvPr>
                <p14:cNvContentPartPr/>
                <p14:nvPr/>
              </p14:nvContentPartPr>
              <p14:xfrm>
                <a:off x="9511813" y="1190760"/>
                <a:ext cx="159120" cy="1620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1893ECA4-B64F-4D0F-AB93-3FA8B61F296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07493" y="1186440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ADDFE5B4-C57D-44A6-9ED8-01DB32F474EE}"/>
                    </a:ext>
                  </a:extLst>
                </p14:cNvPr>
                <p14:cNvContentPartPr/>
                <p14:nvPr/>
              </p14:nvContentPartPr>
              <p14:xfrm>
                <a:off x="9819253" y="1028040"/>
                <a:ext cx="141480" cy="1342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ADDFE5B4-C57D-44A6-9ED8-01DB32F474E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14933" y="1023720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CEDFC836-B6F4-4AA8-9CF9-D5F1B1BEB8BE}"/>
                    </a:ext>
                  </a:extLst>
                </p14:cNvPr>
                <p14:cNvContentPartPr/>
                <p14:nvPr/>
              </p14:nvContentPartPr>
              <p14:xfrm>
                <a:off x="9793333" y="1073400"/>
                <a:ext cx="154440" cy="1152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CEDFC836-B6F4-4AA8-9CF9-D5F1B1BEB8B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89013" y="1069080"/>
                  <a:ext cx="163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A9EA0F72-63D8-4188-B025-E7089865E12F}"/>
                    </a:ext>
                  </a:extLst>
                </p14:cNvPr>
                <p14:cNvContentPartPr/>
                <p14:nvPr/>
              </p14:nvContentPartPr>
              <p14:xfrm>
                <a:off x="10049293" y="1007160"/>
                <a:ext cx="145440" cy="8784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A9EA0F72-63D8-4188-B025-E7089865E12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044973" y="1002840"/>
                  <a:ext cx="154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B0633E8F-A1F1-430D-9DA3-75FE61E1E813}"/>
                    </a:ext>
                  </a:extLst>
                </p14:cNvPr>
                <p14:cNvContentPartPr/>
                <p14:nvPr/>
              </p14:nvContentPartPr>
              <p14:xfrm>
                <a:off x="10027333" y="1135320"/>
                <a:ext cx="201960" cy="1404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B0633E8F-A1F1-430D-9DA3-75FE61E1E81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23013" y="1131000"/>
                  <a:ext cx="210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657DE08F-7B32-42AA-9AA7-6451A854570B}"/>
                    </a:ext>
                  </a:extLst>
                </p14:cNvPr>
                <p14:cNvContentPartPr/>
                <p14:nvPr/>
              </p14:nvContentPartPr>
              <p14:xfrm>
                <a:off x="10256653" y="897000"/>
                <a:ext cx="94320" cy="11556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657DE08F-7B32-42AA-9AA7-6451A85457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252333" y="892680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8EB46F8F-796C-4632-94CC-6A34F34049ED}"/>
                    </a:ext>
                  </a:extLst>
                </p14:cNvPr>
                <p14:cNvContentPartPr/>
                <p14:nvPr/>
              </p14:nvContentPartPr>
              <p14:xfrm>
                <a:off x="10388053" y="876840"/>
                <a:ext cx="66600" cy="9864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8EB46F8F-796C-4632-94CC-6A34F34049E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83733" y="872520"/>
                  <a:ext cx="75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6010C42-AF5D-4213-8D93-E9C133F98CF1}"/>
                    </a:ext>
                  </a:extLst>
                </p14:cNvPr>
                <p14:cNvContentPartPr/>
                <p14:nvPr/>
              </p14:nvContentPartPr>
              <p14:xfrm>
                <a:off x="10505053" y="884400"/>
                <a:ext cx="97920" cy="8316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6010C42-AF5D-4213-8D93-E9C133F98CF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00733" y="880080"/>
                  <a:ext cx="106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218F1AFC-1AE7-4695-A1B9-34CE95F7CB20}"/>
                    </a:ext>
                  </a:extLst>
                </p14:cNvPr>
                <p14:cNvContentPartPr/>
                <p14:nvPr/>
              </p14:nvContentPartPr>
              <p14:xfrm>
                <a:off x="10641493" y="927240"/>
                <a:ext cx="91800" cy="324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218F1AFC-1AE7-4695-A1B9-34CE95F7CB2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37173" y="922920"/>
                  <a:ext cx="100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D5AF27BE-4E07-4522-9209-A0EC33B47DEF}"/>
                    </a:ext>
                  </a:extLst>
                </p14:cNvPr>
                <p14:cNvContentPartPr/>
                <p14:nvPr/>
              </p14:nvContentPartPr>
              <p14:xfrm>
                <a:off x="10741213" y="886200"/>
                <a:ext cx="83520" cy="770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D5AF27BE-4E07-4522-9209-A0EC33B47DE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736893" y="881880"/>
                  <a:ext cx="9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C6694147-AD7E-4E80-B620-C2E09803B3F7}"/>
                    </a:ext>
                  </a:extLst>
                </p14:cNvPr>
                <p14:cNvContentPartPr/>
                <p14:nvPr/>
              </p14:nvContentPartPr>
              <p14:xfrm>
                <a:off x="10851373" y="853440"/>
                <a:ext cx="64440" cy="9864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C6694147-AD7E-4E80-B620-C2E09803B3F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7053" y="849120"/>
                  <a:ext cx="73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DC7FF5DC-28E5-40A1-BDDA-29DE4D1B166F}"/>
                    </a:ext>
                  </a:extLst>
                </p14:cNvPr>
                <p14:cNvContentPartPr/>
                <p14:nvPr/>
              </p14:nvContentPartPr>
              <p14:xfrm>
                <a:off x="10938493" y="846600"/>
                <a:ext cx="81720" cy="10080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DC7FF5DC-28E5-40A1-BDDA-29DE4D1B166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34173" y="842280"/>
                  <a:ext cx="9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DE97D296-E0EC-4F23-80C7-38701A1262ED}"/>
                    </a:ext>
                  </a:extLst>
                </p14:cNvPr>
                <p14:cNvContentPartPr/>
                <p14:nvPr/>
              </p14:nvContentPartPr>
              <p14:xfrm>
                <a:off x="10964413" y="810600"/>
                <a:ext cx="98640" cy="75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DE97D296-E0EC-4F23-80C7-38701A1262E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60093" y="806280"/>
                  <a:ext cx="107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94C2E985-D168-4FBC-BB2C-C5050FC8614A}"/>
                    </a:ext>
                  </a:extLst>
                </p14:cNvPr>
                <p14:cNvContentPartPr/>
                <p14:nvPr/>
              </p14:nvContentPartPr>
              <p14:xfrm>
                <a:off x="10318213" y="997440"/>
                <a:ext cx="688680" cy="4212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94C2E985-D168-4FBC-BB2C-C5050FC8614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13893" y="993120"/>
                  <a:ext cx="697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971E83AC-6DD2-4A5C-98AF-7CB796E89AA1}"/>
                    </a:ext>
                  </a:extLst>
                </p14:cNvPr>
                <p14:cNvContentPartPr/>
                <p14:nvPr/>
              </p14:nvContentPartPr>
              <p14:xfrm>
                <a:off x="10574893" y="1099680"/>
                <a:ext cx="100440" cy="993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971E83AC-6DD2-4A5C-98AF-7CB796E89AA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70573" y="1095360"/>
                  <a:ext cx="109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24295C63-47D9-48C6-BC14-3E82930800CE}"/>
                    </a:ext>
                  </a:extLst>
                </p14:cNvPr>
                <p14:cNvContentPartPr/>
                <p14:nvPr/>
              </p14:nvContentPartPr>
              <p14:xfrm>
                <a:off x="10608013" y="1079880"/>
                <a:ext cx="138240" cy="57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24295C63-47D9-48C6-BC14-3E82930800C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603693" y="1075560"/>
                  <a:ext cx="146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CC617B00-F8AC-44C0-9746-7D2777F960F7}"/>
                    </a:ext>
                  </a:extLst>
                </p14:cNvPr>
                <p14:cNvContentPartPr/>
                <p14:nvPr/>
              </p14:nvContentPartPr>
              <p14:xfrm>
                <a:off x="10992853" y="789360"/>
                <a:ext cx="166680" cy="40464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CC617B00-F8AC-44C0-9746-7D2777F960F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988533" y="785040"/>
                  <a:ext cx="175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DEF52610-238B-4B73-B839-10962A84DE24}"/>
                    </a:ext>
                  </a:extLst>
                </p14:cNvPr>
                <p14:cNvContentPartPr/>
                <p14:nvPr/>
              </p14:nvContentPartPr>
              <p14:xfrm>
                <a:off x="11172493" y="983040"/>
                <a:ext cx="111600" cy="1080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DEF52610-238B-4B73-B839-10962A84DE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168173" y="978720"/>
                  <a:ext cx="12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E26ADF01-83F9-41FF-886C-3737D89127CA}"/>
                    </a:ext>
                  </a:extLst>
                </p14:cNvPr>
                <p14:cNvContentPartPr/>
                <p14:nvPr/>
              </p14:nvContentPartPr>
              <p14:xfrm>
                <a:off x="11178613" y="1013280"/>
                <a:ext cx="99360" cy="1044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E26ADF01-83F9-41FF-886C-3737D89127C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74293" y="1008960"/>
                  <a:ext cx="10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CFA3A8FD-177F-4BA7-BD13-3B62B9BEB954}"/>
                    </a:ext>
                  </a:extLst>
                </p14:cNvPr>
                <p14:cNvContentPartPr/>
                <p14:nvPr/>
              </p14:nvContentPartPr>
              <p14:xfrm>
                <a:off x="11352853" y="904920"/>
                <a:ext cx="7920" cy="1353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CFA3A8FD-177F-4BA7-BD13-3B62B9BEB95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348533" y="900600"/>
                  <a:ext cx="16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E59F0FCD-BF18-4DCB-9936-3DC551A8724E}"/>
                    </a:ext>
                  </a:extLst>
                </p14:cNvPr>
                <p14:cNvContentPartPr/>
                <p14:nvPr/>
              </p14:nvContentPartPr>
              <p14:xfrm>
                <a:off x="11289133" y="876120"/>
                <a:ext cx="128880" cy="6336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E59F0FCD-BF18-4DCB-9936-3DC551A8724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84813" y="871800"/>
                  <a:ext cx="137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3B3F2564-A6C3-4A35-84AE-AA7AA058180B}"/>
                    </a:ext>
                  </a:extLst>
                </p14:cNvPr>
                <p14:cNvContentPartPr/>
                <p14:nvPr/>
              </p14:nvContentPartPr>
              <p14:xfrm>
                <a:off x="11425933" y="808800"/>
                <a:ext cx="72720" cy="23724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3B3F2564-A6C3-4A35-84AE-AA7AA058180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421613" y="804480"/>
                  <a:ext cx="81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22F04B3B-11EE-40D8-B145-957B7ACB91B6}"/>
                    </a:ext>
                  </a:extLst>
                </p14:cNvPr>
                <p14:cNvContentPartPr/>
                <p14:nvPr/>
              </p14:nvContentPartPr>
              <p14:xfrm>
                <a:off x="11460853" y="932280"/>
                <a:ext cx="61920" cy="144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22F04B3B-11EE-40D8-B145-957B7ACB91B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456533" y="927960"/>
                  <a:ext cx="70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2C7F176B-1393-4F64-A687-70896EC59DD5}"/>
                    </a:ext>
                  </a:extLst>
                </p14:cNvPr>
                <p14:cNvContentPartPr/>
                <p14:nvPr/>
              </p14:nvContentPartPr>
              <p14:xfrm>
                <a:off x="11546533" y="879360"/>
                <a:ext cx="57960" cy="9360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2C7F176B-1393-4F64-A687-70896EC59DD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542213" y="875040"/>
                  <a:ext cx="66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5F0F8CE0-7133-4981-8036-3F396538080B}"/>
                    </a:ext>
                  </a:extLst>
                </p14:cNvPr>
                <p14:cNvContentPartPr/>
                <p14:nvPr/>
              </p14:nvContentPartPr>
              <p14:xfrm>
                <a:off x="11623213" y="862800"/>
                <a:ext cx="72360" cy="6552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5F0F8CE0-7133-4981-8036-3F396538080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618893" y="858480"/>
                  <a:ext cx="8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18B971E3-9213-473B-8744-FF3DDE7B4B6D}"/>
                    </a:ext>
                  </a:extLst>
                </p14:cNvPr>
                <p14:cNvContentPartPr/>
                <p14:nvPr/>
              </p14:nvContentPartPr>
              <p14:xfrm>
                <a:off x="11618893" y="959280"/>
                <a:ext cx="85680" cy="108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18B971E3-9213-473B-8744-FF3DDE7B4B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614573" y="954960"/>
                  <a:ext cx="943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A70F8845-7D19-498C-8B5F-867CBC73FD0C}"/>
                    </a:ext>
                  </a:extLst>
                </p14:cNvPr>
                <p14:cNvContentPartPr/>
                <p14:nvPr/>
              </p14:nvContentPartPr>
              <p14:xfrm>
                <a:off x="11728333" y="854520"/>
                <a:ext cx="76320" cy="975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A70F8845-7D19-498C-8B5F-867CBC73FD0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724013" y="850200"/>
                  <a:ext cx="84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6D0AE986-423B-41BC-804C-30250DF001C8}"/>
                    </a:ext>
                  </a:extLst>
                </p14:cNvPr>
                <p14:cNvContentPartPr/>
                <p14:nvPr/>
              </p14:nvContentPartPr>
              <p14:xfrm>
                <a:off x="11700253" y="903480"/>
                <a:ext cx="105480" cy="216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6D0AE986-423B-41BC-804C-30250DF001C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695933" y="899160"/>
                  <a:ext cx="114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A187D4A6-F447-41C0-A8FC-1F405115C33E}"/>
                    </a:ext>
                  </a:extLst>
                </p14:cNvPr>
                <p14:cNvContentPartPr/>
                <p14:nvPr/>
              </p14:nvContentPartPr>
              <p14:xfrm>
                <a:off x="11828773" y="830040"/>
                <a:ext cx="92520" cy="7056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A187D4A6-F447-41C0-A8FC-1F405115C3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824453" y="825720"/>
                  <a:ext cx="101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34BEA32D-6E67-474A-B513-79BFA20F3A6C}"/>
                    </a:ext>
                  </a:extLst>
                </p14:cNvPr>
                <p14:cNvContentPartPr/>
                <p14:nvPr/>
              </p14:nvContentPartPr>
              <p14:xfrm>
                <a:off x="11810413" y="925440"/>
                <a:ext cx="91800" cy="432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34BEA32D-6E67-474A-B513-79BFA20F3A6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6093" y="921120"/>
                  <a:ext cx="100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CFA55A37-A3E6-4C3E-B42B-EDA7C3E1BD11}"/>
                    </a:ext>
                  </a:extLst>
                </p14:cNvPr>
                <p14:cNvContentPartPr/>
                <p14:nvPr/>
              </p14:nvContentPartPr>
              <p14:xfrm>
                <a:off x="11960173" y="801240"/>
                <a:ext cx="87480" cy="11376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CFA55A37-A3E6-4C3E-B42B-EDA7C3E1BD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955853" y="796920"/>
                  <a:ext cx="96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3304AEFE-AB86-4662-878A-109B124A8867}"/>
                    </a:ext>
                  </a:extLst>
                </p14:cNvPr>
                <p14:cNvContentPartPr/>
                <p14:nvPr/>
              </p14:nvContentPartPr>
              <p14:xfrm>
                <a:off x="12022093" y="732120"/>
                <a:ext cx="85320" cy="25740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3304AEFE-AB86-4662-878A-109B124A886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2017773" y="727800"/>
                  <a:ext cx="93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2373D266-8C19-4075-A788-866035944FFA}"/>
                    </a:ext>
                  </a:extLst>
                </p14:cNvPr>
                <p14:cNvContentPartPr/>
                <p14:nvPr/>
              </p14:nvContentPartPr>
              <p14:xfrm>
                <a:off x="6021613" y="1302000"/>
                <a:ext cx="153720" cy="6120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2373D266-8C19-4075-A788-866035944FF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17293" y="1297680"/>
                  <a:ext cx="162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DFD38D7D-42EC-4455-9425-1DFFF777F9D8}"/>
                    </a:ext>
                  </a:extLst>
                </p14:cNvPr>
                <p14:cNvContentPartPr/>
                <p14:nvPr/>
              </p14:nvContentPartPr>
              <p14:xfrm>
                <a:off x="6185773" y="1239360"/>
                <a:ext cx="28800" cy="13320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DFD38D7D-42EC-4455-9425-1DFFF777F9D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81453" y="1235040"/>
                  <a:ext cx="37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21913A98-5ED6-4E10-AACE-9F8F21BE8EA8}"/>
                    </a:ext>
                  </a:extLst>
                </p14:cNvPr>
                <p14:cNvContentPartPr/>
                <p14:nvPr/>
              </p14:nvContentPartPr>
              <p14:xfrm>
                <a:off x="5614093" y="1460040"/>
                <a:ext cx="18720" cy="8928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21913A98-5ED6-4E10-AACE-9F8F21BE8EA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609773" y="1455720"/>
                  <a:ext cx="2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C5FCD379-E3FC-400F-BBCA-F2AC93CB7E4C}"/>
                    </a:ext>
                  </a:extLst>
                </p14:cNvPr>
                <p14:cNvContentPartPr/>
                <p14:nvPr/>
              </p14:nvContentPartPr>
              <p14:xfrm>
                <a:off x="5634253" y="1403880"/>
                <a:ext cx="11880" cy="1260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C5FCD379-E3FC-400F-BBCA-F2AC93CB7E4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29933" y="1399560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4C36F385-2624-4286-A41B-E38CF2E59870}"/>
                    </a:ext>
                  </a:extLst>
                </p14:cNvPr>
                <p14:cNvContentPartPr/>
                <p14:nvPr/>
              </p14:nvContentPartPr>
              <p14:xfrm>
                <a:off x="5669173" y="1453200"/>
                <a:ext cx="58680" cy="9540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4C36F385-2624-4286-A41B-E38CF2E5987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64853" y="1448880"/>
                  <a:ext cx="67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19FF0A80-08EA-4793-B948-CA87BAD4F73E}"/>
                    </a:ext>
                  </a:extLst>
                </p14:cNvPr>
                <p14:cNvContentPartPr/>
                <p14:nvPr/>
              </p14:nvContentPartPr>
              <p14:xfrm>
                <a:off x="5759173" y="1372200"/>
                <a:ext cx="68760" cy="13536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19FF0A80-08EA-4793-B948-CA87BAD4F73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54853" y="1367880"/>
                  <a:ext cx="7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759897C2-4DEF-452E-AF14-6C223DD527D7}"/>
                    </a:ext>
                  </a:extLst>
                </p14:cNvPr>
                <p14:cNvContentPartPr/>
                <p14:nvPr/>
              </p14:nvContentPartPr>
              <p14:xfrm>
                <a:off x="5883373" y="1423680"/>
                <a:ext cx="75240" cy="10764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759897C2-4DEF-452E-AF14-6C223DD527D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879053" y="1419360"/>
                  <a:ext cx="8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AA47D0DE-94BC-4F71-9AF3-60A53B9882FD}"/>
                    </a:ext>
                  </a:extLst>
                </p14:cNvPr>
                <p14:cNvContentPartPr/>
                <p14:nvPr/>
              </p14:nvContentPartPr>
              <p14:xfrm>
                <a:off x="5948533" y="1405680"/>
                <a:ext cx="58680" cy="10764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AA47D0DE-94BC-4F71-9AF3-60A53B9882F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944213" y="1401360"/>
                  <a:ext cx="67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119429EB-1693-49DE-B5AF-7C478B731456}"/>
                    </a:ext>
                  </a:extLst>
                </p14:cNvPr>
                <p14:cNvContentPartPr/>
                <p14:nvPr/>
              </p14:nvContentPartPr>
              <p14:xfrm>
                <a:off x="6029533" y="1460760"/>
                <a:ext cx="123480" cy="4896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119429EB-1693-49DE-B5AF-7C478B73145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25213" y="1456440"/>
                  <a:ext cx="132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2193E0B0-A6CB-488E-831B-FDB2203EB7E7}"/>
                    </a:ext>
                  </a:extLst>
                </p14:cNvPr>
                <p14:cNvContentPartPr/>
                <p14:nvPr/>
              </p14:nvContentPartPr>
              <p14:xfrm>
                <a:off x="6183253" y="1415760"/>
                <a:ext cx="78120" cy="7848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2193E0B0-A6CB-488E-831B-FDB2203EB7E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178933" y="1411440"/>
                  <a:ext cx="86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1ECDF5EC-2571-4A34-8C68-4C98D65D84D6}"/>
                    </a:ext>
                  </a:extLst>
                </p14:cNvPr>
                <p14:cNvContentPartPr/>
                <p14:nvPr/>
              </p14:nvContentPartPr>
              <p14:xfrm>
                <a:off x="6268933" y="1458960"/>
                <a:ext cx="87120" cy="3492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1ECDF5EC-2571-4A34-8C68-4C98D65D84D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264613" y="1454640"/>
                  <a:ext cx="95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7029ED7D-D4E8-4DD7-A4A7-C306476CEA17}"/>
                    </a:ext>
                  </a:extLst>
                </p14:cNvPr>
                <p14:cNvContentPartPr/>
                <p14:nvPr/>
              </p14:nvContentPartPr>
              <p14:xfrm>
                <a:off x="6383413" y="1402800"/>
                <a:ext cx="99720" cy="9432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7029ED7D-D4E8-4DD7-A4A7-C306476CEA1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79093" y="1398480"/>
                  <a:ext cx="108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84162FE6-90BF-454E-AB33-1440BC81B665}"/>
                    </a:ext>
                  </a:extLst>
                </p14:cNvPr>
                <p14:cNvContentPartPr/>
                <p14:nvPr/>
              </p14:nvContentPartPr>
              <p14:xfrm>
                <a:off x="6527773" y="1457880"/>
                <a:ext cx="70200" cy="180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84162FE6-90BF-454E-AB33-1440BC81B66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23453" y="1453560"/>
                  <a:ext cx="78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CACC2B12-80DC-4C71-9D8E-94314DC27454}"/>
                    </a:ext>
                  </a:extLst>
                </p14:cNvPr>
                <p14:cNvContentPartPr/>
                <p14:nvPr/>
              </p14:nvContentPartPr>
              <p14:xfrm>
                <a:off x="6612013" y="1423320"/>
                <a:ext cx="66600" cy="7308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CACC2B12-80DC-4C71-9D8E-94314DC2745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07693" y="1419000"/>
                  <a:ext cx="75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8ECF466D-2528-45AC-BA2E-F3317BA03135}"/>
                    </a:ext>
                  </a:extLst>
                </p14:cNvPr>
                <p14:cNvContentPartPr/>
                <p14:nvPr/>
              </p14:nvContentPartPr>
              <p14:xfrm>
                <a:off x="6707413" y="1448160"/>
                <a:ext cx="226800" cy="5004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8ECF466D-2528-45AC-BA2E-F3317BA0313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703093" y="1443840"/>
                  <a:ext cx="235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B6EECD57-221B-40C6-B6F5-FF0062DB162D}"/>
                    </a:ext>
                  </a:extLst>
                </p14:cNvPr>
                <p14:cNvContentPartPr/>
                <p14:nvPr/>
              </p14:nvContentPartPr>
              <p14:xfrm>
                <a:off x="6947893" y="1382280"/>
                <a:ext cx="166680" cy="11844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B6EECD57-221B-40C6-B6F5-FF0062DB162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943573" y="1377960"/>
                  <a:ext cx="175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5200AC5D-E83A-41C9-B434-08D1FDF1F49A}"/>
                    </a:ext>
                  </a:extLst>
                </p14:cNvPr>
                <p14:cNvContentPartPr/>
                <p14:nvPr/>
              </p14:nvContentPartPr>
              <p14:xfrm>
                <a:off x="7147333" y="1448520"/>
                <a:ext cx="68760" cy="828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5200AC5D-E83A-41C9-B434-08D1FDF1F49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143013" y="1444200"/>
                  <a:ext cx="77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794A4F07-E998-4EFE-91D0-3BE75CEBBCD7}"/>
                    </a:ext>
                  </a:extLst>
                </p14:cNvPr>
                <p14:cNvContentPartPr/>
                <p14:nvPr/>
              </p14:nvContentPartPr>
              <p14:xfrm>
                <a:off x="7239133" y="1410720"/>
                <a:ext cx="177120" cy="6336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794A4F07-E998-4EFE-91D0-3BE75CEBBCD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34813" y="1406400"/>
                  <a:ext cx="18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4F186488-02DD-4CA4-A3A9-96A271A4B56A}"/>
                    </a:ext>
                  </a:extLst>
                </p14:cNvPr>
                <p14:cNvContentPartPr/>
                <p14:nvPr/>
              </p14:nvContentPartPr>
              <p14:xfrm>
                <a:off x="7433533" y="1323600"/>
                <a:ext cx="330840" cy="17028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4F186488-02DD-4CA4-A3A9-96A271A4B56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29213" y="1319280"/>
                  <a:ext cx="339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CD2CBBE6-CBDA-4D8D-A0CB-588BD872603D}"/>
                    </a:ext>
                  </a:extLst>
                </p14:cNvPr>
                <p14:cNvContentPartPr/>
                <p14:nvPr/>
              </p14:nvContentPartPr>
              <p14:xfrm>
                <a:off x="7577533" y="1269960"/>
                <a:ext cx="14760" cy="504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CD2CBBE6-CBDA-4D8D-A0CB-588BD872603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73213" y="1265640"/>
                  <a:ext cx="23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E2D1C05F-7B41-4790-81D0-226C698918F4}"/>
                    </a:ext>
                  </a:extLst>
                </p14:cNvPr>
                <p14:cNvContentPartPr/>
                <p14:nvPr/>
              </p14:nvContentPartPr>
              <p14:xfrm>
                <a:off x="7810813" y="1352400"/>
                <a:ext cx="7560" cy="10404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E2D1C05F-7B41-4790-81D0-226C698918F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806493" y="1348080"/>
                  <a:ext cx="16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3F72E4AB-CCA6-454C-BECB-235A961083A3}"/>
                    </a:ext>
                  </a:extLst>
                </p14:cNvPr>
                <p14:cNvContentPartPr/>
                <p14:nvPr/>
              </p14:nvContentPartPr>
              <p14:xfrm>
                <a:off x="7802173" y="1318560"/>
                <a:ext cx="103680" cy="13140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3F72E4AB-CCA6-454C-BECB-235A961083A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97853" y="1314240"/>
                  <a:ext cx="112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35F09236-1A2E-4B4E-AA74-A2FA7880599F}"/>
                    </a:ext>
                  </a:extLst>
                </p14:cNvPr>
                <p14:cNvContentPartPr/>
                <p14:nvPr/>
              </p14:nvContentPartPr>
              <p14:xfrm>
                <a:off x="7944373" y="1279320"/>
                <a:ext cx="67680" cy="17352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35F09236-1A2E-4B4E-AA74-A2FA7880599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940053" y="1275000"/>
                  <a:ext cx="76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FC3D3D03-DA12-4B2C-B31C-987C539E4DAF}"/>
                    </a:ext>
                  </a:extLst>
                </p14:cNvPr>
                <p14:cNvContentPartPr/>
                <p14:nvPr/>
              </p14:nvContentPartPr>
              <p14:xfrm>
                <a:off x="8024653" y="1332960"/>
                <a:ext cx="64080" cy="7164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FC3D3D03-DA12-4B2C-B31C-987C539E4DA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20333" y="1328640"/>
                  <a:ext cx="72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7C85C756-80A6-4AC6-9602-EAE30D0DCFAF}"/>
                    </a:ext>
                  </a:extLst>
                </p14:cNvPr>
                <p14:cNvContentPartPr/>
                <p14:nvPr/>
              </p14:nvContentPartPr>
              <p14:xfrm>
                <a:off x="8100613" y="1396680"/>
                <a:ext cx="12600" cy="9288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7C85C756-80A6-4AC6-9602-EAE30D0DCFA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096293" y="1392360"/>
                  <a:ext cx="21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52028276-99C3-41B7-93A6-BF3DC365419A}"/>
                    </a:ext>
                  </a:extLst>
                </p14:cNvPr>
                <p14:cNvContentPartPr/>
                <p14:nvPr/>
              </p14:nvContentPartPr>
              <p14:xfrm>
                <a:off x="8143813" y="1323600"/>
                <a:ext cx="60120" cy="9972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52028276-99C3-41B7-93A6-BF3DC365419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39493" y="1319280"/>
                  <a:ext cx="68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5904B808-ADEC-4FF0-B6A0-E2E5923D6DE5}"/>
                    </a:ext>
                  </a:extLst>
                </p14:cNvPr>
                <p14:cNvContentPartPr/>
                <p14:nvPr/>
              </p14:nvContentPartPr>
              <p14:xfrm>
                <a:off x="8212573" y="1264560"/>
                <a:ext cx="88920" cy="24768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5904B808-ADEC-4FF0-B6A0-E2E5923D6DE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08253" y="1260240"/>
                  <a:ext cx="97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57EA7219-6408-4C8C-9E68-295946304548}"/>
                    </a:ext>
                  </a:extLst>
                </p14:cNvPr>
                <p14:cNvContentPartPr/>
                <p14:nvPr/>
              </p14:nvContentPartPr>
              <p14:xfrm>
                <a:off x="6160933" y="1710960"/>
                <a:ext cx="48600" cy="70236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57EA7219-6408-4C8C-9E68-29594630454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156613" y="1706640"/>
                  <a:ext cx="5724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FF19BB09-6E11-414C-A774-9B69DF303ABC}"/>
                    </a:ext>
                  </a:extLst>
                </p14:cNvPr>
                <p14:cNvContentPartPr/>
                <p14:nvPr/>
              </p14:nvContentPartPr>
              <p14:xfrm>
                <a:off x="5772133" y="2279040"/>
                <a:ext cx="2167200" cy="3492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FF19BB09-6E11-414C-A774-9B69DF303AB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67813" y="2274720"/>
                  <a:ext cx="2175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9270D8B8-B735-4588-930A-58D818C57650}"/>
                    </a:ext>
                  </a:extLst>
                </p14:cNvPr>
                <p14:cNvContentPartPr/>
                <p14:nvPr/>
              </p14:nvContentPartPr>
              <p14:xfrm>
                <a:off x="7884253" y="2209560"/>
                <a:ext cx="173160" cy="14868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9270D8B8-B735-4588-930A-58D818C5765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879933" y="2205240"/>
                  <a:ext cx="181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DF80076A-1895-406D-A142-3C21AAA9B189}"/>
                    </a:ext>
                  </a:extLst>
                </p14:cNvPr>
                <p14:cNvContentPartPr/>
                <p14:nvPr/>
              </p14:nvContentPartPr>
              <p14:xfrm>
                <a:off x="6088213" y="1575960"/>
                <a:ext cx="226800" cy="16776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DF80076A-1895-406D-A142-3C21AAA9B18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083893" y="1571640"/>
                  <a:ext cx="23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3DCE6B27-C2F0-4460-878B-A17E728476E9}"/>
                    </a:ext>
                  </a:extLst>
                </p14:cNvPr>
                <p14:cNvContentPartPr/>
                <p14:nvPr/>
              </p14:nvContentPartPr>
              <p14:xfrm>
                <a:off x="5804173" y="1568400"/>
                <a:ext cx="90720" cy="14760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3DCE6B27-C2F0-4460-878B-A17E728476E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799853" y="1564080"/>
                  <a:ext cx="99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46778452-1196-4A47-8D3E-DB925C5242C6}"/>
                    </a:ext>
                  </a:extLst>
                </p14:cNvPr>
                <p14:cNvContentPartPr/>
                <p14:nvPr/>
              </p14:nvContentPartPr>
              <p14:xfrm>
                <a:off x="5905693" y="1567680"/>
                <a:ext cx="47160" cy="10512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46778452-1196-4A47-8D3E-DB925C5242C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01373" y="1563360"/>
                  <a:ext cx="55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D7599DD9-4D38-48B9-AF5B-4669A6C7F749}"/>
                    </a:ext>
                  </a:extLst>
                </p14:cNvPr>
                <p14:cNvContentPartPr/>
                <p14:nvPr/>
              </p14:nvContentPartPr>
              <p14:xfrm>
                <a:off x="5962573" y="1607640"/>
                <a:ext cx="74160" cy="7020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D7599DD9-4D38-48B9-AF5B-4669A6C7F74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958253" y="1603320"/>
                  <a:ext cx="82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896E08DE-9EB2-43BB-9E33-BFE1A2BC4A67}"/>
                    </a:ext>
                  </a:extLst>
                </p14:cNvPr>
                <p14:cNvContentPartPr/>
                <p14:nvPr/>
              </p14:nvContentPartPr>
              <p14:xfrm>
                <a:off x="6010093" y="1552920"/>
                <a:ext cx="64800" cy="17784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896E08DE-9EB2-43BB-9E33-BFE1A2BC4A6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05773" y="1548600"/>
                  <a:ext cx="7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3BC1AB84-CF6A-4AAA-B273-ACAD612E0F0B}"/>
                    </a:ext>
                  </a:extLst>
                </p14:cNvPr>
                <p14:cNvContentPartPr/>
                <p14:nvPr/>
              </p14:nvContentPartPr>
              <p14:xfrm>
                <a:off x="7892173" y="2431320"/>
                <a:ext cx="74880" cy="11808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3BC1AB84-CF6A-4AAA-B273-ACAD612E0F0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887853" y="2427000"/>
                  <a:ext cx="8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06E136BA-D7A8-4094-AC7F-4BF76B6D707A}"/>
                    </a:ext>
                  </a:extLst>
                </p14:cNvPr>
                <p14:cNvContentPartPr/>
                <p14:nvPr/>
              </p14:nvContentPartPr>
              <p14:xfrm>
                <a:off x="7902253" y="2437800"/>
                <a:ext cx="96840" cy="810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06E136BA-D7A8-4094-AC7F-4BF76B6D707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97933" y="2433480"/>
                  <a:ext cx="10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D5865CC0-1813-4A89-A00B-A9674395A1D4}"/>
                    </a:ext>
                  </a:extLst>
                </p14:cNvPr>
                <p14:cNvContentPartPr/>
                <p14:nvPr/>
              </p14:nvContentPartPr>
              <p14:xfrm>
                <a:off x="7046173" y="1678200"/>
                <a:ext cx="46080" cy="83088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D5865CC0-1813-4A89-A00B-A9674395A1D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41853" y="1673880"/>
                  <a:ext cx="5472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4C1C8A9D-8C97-4F80-8C5D-89B07C0C51AF}"/>
                    </a:ext>
                  </a:extLst>
                </p14:cNvPr>
                <p14:cNvContentPartPr/>
                <p14:nvPr/>
              </p14:nvContentPartPr>
              <p14:xfrm>
                <a:off x="6814333" y="2565960"/>
                <a:ext cx="95760" cy="12960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4C1C8A9D-8C97-4F80-8C5D-89B07C0C51A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0013" y="2561640"/>
                  <a:ext cx="104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F4F9B48B-D5F8-40A3-B787-8015CD0D1C42}"/>
                    </a:ext>
                  </a:extLst>
                </p14:cNvPr>
                <p14:cNvContentPartPr/>
                <p14:nvPr/>
              </p14:nvContentPartPr>
              <p14:xfrm>
                <a:off x="6947173" y="2574960"/>
                <a:ext cx="63720" cy="1224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F4F9B48B-D5F8-40A3-B787-8015CD0D1C4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942853" y="2570640"/>
                  <a:ext cx="72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19FB8EAF-0C78-4ED8-A3B6-7A9FF83C38B7}"/>
                    </a:ext>
                  </a:extLst>
                </p14:cNvPr>
                <p14:cNvContentPartPr/>
                <p14:nvPr/>
              </p14:nvContentPartPr>
              <p14:xfrm>
                <a:off x="7064533" y="2586480"/>
                <a:ext cx="74880" cy="11196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19FB8EAF-0C78-4ED8-A3B6-7A9FF83C38B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60213" y="2582160"/>
                  <a:ext cx="83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FE2F26EF-30BF-4667-89B3-B989B7ECA8B2}"/>
                    </a:ext>
                  </a:extLst>
                </p14:cNvPr>
                <p14:cNvContentPartPr/>
                <p14:nvPr/>
              </p14:nvContentPartPr>
              <p14:xfrm>
                <a:off x="7072093" y="2546520"/>
                <a:ext cx="93240" cy="324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FE2F26EF-30BF-4667-89B3-B989B7ECA8B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67773" y="2542200"/>
                  <a:ext cx="101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C3C3F996-22D2-4BE9-A733-32DD6AA5D6F4}"/>
                    </a:ext>
                  </a:extLst>
                </p14:cNvPr>
                <p14:cNvContentPartPr/>
                <p14:nvPr/>
              </p14:nvContentPartPr>
              <p14:xfrm>
                <a:off x="8455933" y="1891320"/>
                <a:ext cx="214920" cy="2412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C3C3F996-22D2-4BE9-A733-32DD6AA5D6F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51613" y="1887000"/>
                  <a:ext cx="223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9EB1CDB9-0AAA-4A9C-981D-C10F790FDAEB}"/>
                    </a:ext>
                  </a:extLst>
                </p14:cNvPr>
                <p14:cNvContentPartPr/>
                <p14:nvPr/>
              </p14:nvContentPartPr>
              <p14:xfrm>
                <a:off x="8653573" y="1821840"/>
                <a:ext cx="142200" cy="18972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9EB1CDB9-0AAA-4A9C-981D-C10F790FDAE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49253" y="1817520"/>
                  <a:ext cx="150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47FFF6FA-C5D3-48D9-9C37-8764CB49A1DB}"/>
                    </a:ext>
                  </a:extLst>
                </p14:cNvPr>
                <p14:cNvContentPartPr/>
                <p14:nvPr/>
              </p14:nvContentPartPr>
              <p14:xfrm>
                <a:off x="8463493" y="1487040"/>
                <a:ext cx="10800" cy="13500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47FFF6FA-C5D3-48D9-9C37-8764CB49A1D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459173" y="1482720"/>
                  <a:ext cx="19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835EF7F7-F812-44E2-B87D-72D66405BF04}"/>
                    </a:ext>
                  </a:extLst>
                </p14:cNvPr>
                <p14:cNvContentPartPr/>
                <p14:nvPr/>
              </p14:nvContentPartPr>
              <p14:xfrm>
                <a:off x="8290693" y="1474800"/>
                <a:ext cx="115560" cy="15624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835EF7F7-F812-44E2-B87D-72D66405BF0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86373" y="1470480"/>
                  <a:ext cx="124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6E1F1AF-CE87-49C5-87F2-7FD8262F8470}"/>
                    </a:ext>
                  </a:extLst>
                </p14:cNvPr>
                <p14:cNvContentPartPr/>
                <p14:nvPr/>
              </p14:nvContentPartPr>
              <p14:xfrm>
                <a:off x="8407333" y="1457880"/>
                <a:ext cx="117720" cy="17856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6E1F1AF-CE87-49C5-87F2-7FD8262F847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403013" y="1453560"/>
                  <a:ext cx="126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85945B92-D591-4104-8445-A23CBF400621}"/>
                    </a:ext>
                  </a:extLst>
                </p14:cNvPr>
                <p14:cNvContentPartPr/>
                <p14:nvPr/>
              </p14:nvContentPartPr>
              <p14:xfrm>
                <a:off x="8563933" y="1467600"/>
                <a:ext cx="17280" cy="15084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85945B92-D591-4104-8445-A23CBF40062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559613" y="1463280"/>
                  <a:ext cx="25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3CD5B33A-E79F-4C0C-A08D-7200E5A07880}"/>
                    </a:ext>
                  </a:extLst>
                </p14:cNvPr>
                <p14:cNvContentPartPr/>
                <p14:nvPr/>
              </p14:nvContentPartPr>
              <p14:xfrm>
                <a:off x="8563213" y="1459680"/>
                <a:ext cx="115920" cy="12384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3CD5B33A-E79F-4C0C-A08D-7200E5A0788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558893" y="1455360"/>
                  <a:ext cx="124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D9744B7F-4DE7-453D-847D-EDD3396615F4}"/>
                    </a:ext>
                  </a:extLst>
                </p14:cNvPr>
                <p14:cNvContentPartPr/>
                <p14:nvPr/>
              </p14:nvContentPartPr>
              <p14:xfrm>
                <a:off x="8718373" y="1449960"/>
                <a:ext cx="122400" cy="13176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D9744B7F-4DE7-453D-847D-EDD3396615F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714053" y="1445640"/>
                  <a:ext cx="131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7FEC06D2-55EF-4C20-A838-7C51CE1E5045}"/>
                    </a:ext>
                  </a:extLst>
                </p14:cNvPr>
                <p14:cNvContentPartPr/>
                <p14:nvPr/>
              </p14:nvContentPartPr>
              <p14:xfrm>
                <a:off x="10007533" y="1526640"/>
                <a:ext cx="84240" cy="94464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7FEC06D2-55EF-4C20-A838-7C51CE1E504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003213" y="1522320"/>
                  <a:ext cx="9288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11620E50-4083-458A-9A57-8630FB6E8E96}"/>
                    </a:ext>
                  </a:extLst>
                </p14:cNvPr>
                <p14:cNvContentPartPr/>
                <p14:nvPr/>
              </p14:nvContentPartPr>
              <p14:xfrm>
                <a:off x="8962093" y="2209560"/>
                <a:ext cx="2501280" cy="9756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11620E50-4083-458A-9A57-8630FB6E8E9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957773" y="2205240"/>
                  <a:ext cx="2509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5CCDBFA6-DDCD-49DC-91F5-6AAB1B6EEEF5}"/>
                    </a:ext>
                  </a:extLst>
                </p14:cNvPr>
                <p14:cNvContentPartPr/>
                <p14:nvPr/>
              </p14:nvContentPartPr>
              <p14:xfrm>
                <a:off x="11428453" y="2135400"/>
                <a:ext cx="200880" cy="14364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5CCDBFA6-DDCD-49DC-91F5-6AAB1B6EEEF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424133" y="2131080"/>
                  <a:ext cx="20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6FAA1529-7416-415F-A360-B05AC7C69F4F}"/>
                    </a:ext>
                  </a:extLst>
                </p14:cNvPr>
                <p14:cNvContentPartPr/>
                <p14:nvPr/>
              </p14:nvContentPartPr>
              <p14:xfrm>
                <a:off x="9860293" y="1362480"/>
                <a:ext cx="233640" cy="1652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6FAA1529-7416-415F-A360-B05AC7C69F4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855973" y="1358160"/>
                  <a:ext cx="24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252B07A7-73AA-4068-9160-6462FDE22C37}"/>
                    </a:ext>
                  </a:extLst>
                </p14:cNvPr>
                <p14:cNvContentPartPr/>
                <p14:nvPr/>
              </p14:nvContentPartPr>
              <p14:xfrm>
                <a:off x="9705853" y="1309920"/>
                <a:ext cx="50400" cy="15084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252B07A7-73AA-4068-9160-6462FDE22C3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701533" y="1305600"/>
                  <a:ext cx="59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B1476F37-43F6-474A-BEF2-C6CAAE0BBEE5}"/>
                    </a:ext>
                  </a:extLst>
                </p14:cNvPr>
                <p14:cNvContentPartPr/>
                <p14:nvPr/>
              </p14:nvContentPartPr>
              <p14:xfrm>
                <a:off x="9670573" y="1378680"/>
                <a:ext cx="103320" cy="2412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B1476F37-43F6-474A-BEF2-C6CAAE0BBEE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666253" y="1374360"/>
                  <a:ext cx="111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87FA6CA5-9BC3-4260-BA04-8203A0DC929E}"/>
                    </a:ext>
                  </a:extLst>
                </p14:cNvPr>
                <p14:cNvContentPartPr/>
                <p14:nvPr/>
              </p14:nvContentPartPr>
              <p14:xfrm>
                <a:off x="9777853" y="1308480"/>
                <a:ext cx="36720" cy="11556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87FA6CA5-9BC3-4260-BA04-8203A0DC929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73533" y="1304160"/>
                  <a:ext cx="4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4862823-69D2-495B-BE8C-CADD3D0861E9}"/>
                    </a:ext>
                  </a:extLst>
                </p14:cNvPr>
                <p14:cNvContentPartPr/>
                <p14:nvPr/>
              </p14:nvContentPartPr>
              <p14:xfrm>
                <a:off x="9805573" y="1289040"/>
                <a:ext cx="118440" cy="14364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4862823-69D2-495B-BE8C-CADD3D0861E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801253" y="1284720"/>
                  <a:ext cx="12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91C62C5D-4CEA-4134-9B57-DED2CCCDDC7D}"/>
                    </a:ext>
                  </a:extLst>
                </p14:cNvPr>
                <p14:cNvContentPartPr/>
                <p14:nvPr/>
              </p14:nvContentPartPr>
              <p14:xfrm>
                <a:off x="11479213" y="2348160"/>
                <a:ext cx="85320" cy="10044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91C62C5D-4CEA-4134-9B57-DED2CCCDDC7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474893" y="2343840"/>
                  <a:ext cx="93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E9A28B8D-DAB4-4A1D-8D79-C81E0FD1FEA7}"/>
                    </a:ext>
                  </a:extLst>
                </p14:cNvPr>
                <p14:cNvContentPartPr/>
                <p14:nvPr/>
              </p14:nvContentPartPr>
              <p14:xfrm>
                <a:off x="11464453" y="2398920"/>
                <a:ext cx="146160" cy="828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E9A28B8D-DAB4-4A1D-8D79-C81E0FD1FEA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460133" y="2394600"/>
                  <a:ext cx="154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C8DAD030-3094-41E6-9462-24ECA5314A4B}"/>
                    </a:ext>
                  </a:extLst>
                </p14:cNvPr>
                <p14:cNvContentPartPr/>
                <p14:nvPr/>
              </p14:nvContentPartPr>
              <p14:xfrm>
                <a:off x="8891533" y="1566240"/>
                <a:ext cx="2550960" cy="67752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C8DAD030-3094-41E6-9462-24ECA5314A4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887213" y="1561920"/>
                  <a:ext cx="25596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1BAF447D-FD86-4E97-86A9-0301D99CDDE6}"/>
                    </a:ext>
                  </a:extLst>
                </p14:cNvPr>
                <p14:cNvContentPartPr/>
                <p14:nvPr/>
              </p14:nvContentPartPr>
              <p14:xfrm>
                <a:off x="9675973" y="2215680"/>
                <a:ext cx="20880" cy="12708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1BAF447D-FD86-4E97-86A9-0301D99CDDE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71653" y="2211360"/>
                  <a:ext cx="29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1149E668-F004-4582-B03D-E4E79D46BD72}"/>
                    </a:ext>
                  </a:extLst>
                </p14:cNvPr>
                <p14:cNvContentPartPr/>
                <p14:nvPr/>
              </p14:nvContentPartPr>
              <p14:xfrm>
                <a:off x="9535573" y="2445720"/>
                <a:ext cx="102240" cy="540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1149E668-F004-4582-B03D-E4E79D46BD7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531253" y="2441400"/>
                  <a:ext cx="110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4C5ADA72-F1DC-4D86-AC25-F457FF7E7822}"/>
                    </a:ext>
                  </a:extLst>
                </p14:cNvPr>
                <p14:cNvContentPartPr/>
                <p14:nvPr/>
              </p14:nvContentPartPr>
              <p14:xfrm>
                <a:off x="9637093" y="2415480"/>
                <a:ext cx="91800" cy="9576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4C5ADA72-F1DC-4D86-AC25-F457FF7E782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32773" y="2411160"/>
                  <a:ext cx="100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F7A6A932-8866-42E1-BAA3-A0085708D742}"/>
                    </a:ext>
                  </a:extLst>
                </p14:cNvPr>
                <p14:cNvContentPartPr/>
                <p14:nvPr/>
              </p14:nvContentPartPr>
              <p14:xfrm>
                <a:off x="10499653" y="2194440"/>
                <a:ext cx="29520" cy="11808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F7A6A932-8866-42E1-BAA3-A0085708D74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495333" y="2190120"/>
                  <a:ext cx="3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9AA4D129-6086-4FDA-8F25-EAFEC6BEDE84}"/>
                    </a:ext>
                  </a:extLst>
                </p14:cNvPr>
                <p14:cNvContentPartPr/>
                <p14:nvPr/>
              </p14:nvContentPartPr>
              <p14:xfrm>
                <a:off x="10394533" y="2416560"/>
                <a:ext cx="100800" cy="828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9AA4D129-6086-4FDA-8F25-EAFEC6BEDE8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390213" y="2412240"/>
                  <a:ext cx="109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AB763C3B-0087-4485-A330-67EEE82E5741}"/>
                    </a:ext>
                  </a:extLst>
                </p14:cNvPr>
                <p14:cNvContentPartPr/>
                <p14:nvPr/>
              </p14:nvContentPartPr>
              <p14:xfrm>
                <a:off x="10421533" y="2369040"/>
                <a:ext cx="16920" cy="10296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AB763C3B-0087-4485-A330-67EEE82E574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417213" y="2364720"/>
                  <a:ext cx="25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BD25F0B9-8ACD-4133-A4B2-E0A4FFABDB00}"/>
                    </a:ext>
                  </a:extLst>
                </p14:cNvPr>
                <p14:cNvContentPartPr/>
                <p14:nvPr/>
              </p14:nvContentPartPr>
              <p14:xfrm>
                <a:off x="10500733" y="2352840"/>
                <a:ext cx="76320" cy="12312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BD25F0B9-8ACD-4133-A4B2-E0A4FFABDB0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496413" y="2348520"/>
                  <a:ext cx="84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8C42DE32-1CF6-4FB7-ADCE-9B7463DCCCC1}"/>
                    </a:ext>
                  </a:extLst>
                </p14:cNvPr>
                <p14:cNvContentPartPr/>
                <p14:nvPr/>
              </p14:nvContentPartPr>
              <p14:xfrm>
                <a:off x="10476613" y="1962240"/>
                <a:ext cx="37440" cy="39096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8C42DE32-1CF6-4FB7-ADCE-9B7463DCCCC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472293" y="1957920"/>
                  <a:ext cx="46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0871E5A9-BC13-423C-9A15-89ECDC60FB2A}"/>
                    </a:ext>
                  </a:extLst>
                </p14:cNvPr>
                <p14:cNvContentPartPr/>
                <p14:nvPr/>
              </p14:nvContentPartPr>
              <p14:xfrm>
                <a:off x="10793053" y="1971960"/>
                <a:ext cx="160560" cy="19296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0871E5A9-BC13-423C-9A15-89ECDC60FB2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788733" y="1967640"/>
                  <a:ext cx="169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6C2E4373-9683-4876-A616-2E1562ECBF64}"/>
                    </a:ext>
                  </a:extLst>
                </p14:cNvPr>
                <p14:cNvContentPartPr/>
                <p14:nvPr/>
              </p14:nvContentPartPr>
              <p14:xfrm>
                <a:off x="10730773" y="2081040"/>
                <a:ext cx="162000" cy="12924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6C2E4373-9683-4876-A616-2E1562ECBF6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726453" y="2076720"/>
                  <a:ext cx="170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B62BF2AE-6B9E-4AAE-B8DF-B05DF0B7F289}"/>
                    </a:ext>
                  </a:extLst>
                </p14:cNvPr>
                <p14:cNvContentPartPr/>
                <p14:nvPr/>
              </p14:nvContentPartPr>
              <p14:xfrm>
                <a:off x="10563373" y="2069880"/>
                <a:ext cx="43200" cy="12960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B62BF2AE-6B9E-4AAE-B8DF-B05DF0B7F28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59053" y="2065560"/>
                  <a:ext cx="5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26CF5E40-CBA9-4D9D-A454-12DD0C9C3765}"/>
                    </a:ext>
                  </a:extLst>
                </p14:cNvPr>
                <p14:cNvContentPartPr/>
                <p14:nvPr/>
              </p14:nvContentPartPr>
              <p14:xfrm>
                <a:off x="10629253" y="2128920"/>
                <a:ext cx="128880" cy="6660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26CF5E40-CBA9-4D9D-A454-12DD0C9C376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624933" y="2124600"/>
                  <a:ext cx="137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9F9A756C-EB1A-46C9-836F-E3D940875B0F}"/>
                    </a:ext>
                  </a:extLst>
                </p14:cNvPr>
                <p14:cNvContentPartPr/>
                <p14:nvPr/>
              </p14:nvContentPartPr>
              <p14:xfrm>
                <a:off x="10796293" y="2163480"/>
                <a:ext cx="216720" cy="4428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9F9A756C-EB1A-46C9-836F-E3D940875B0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791973" y="2159160"/>
                  <a:ext cx="22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6ECDC0E2-52C9-4122-9022-A1C4B3F68F52}"/>
                    </a:ext>
                  </a:extLst>
                </p14:cNvPr>
                <p14:cNvContentPartPr/>
                <p14:nvPr/>
              </p14:nvContentPartPr>
              <p14:xfrm>
                <a:off x="10715293" y="1752720"/>
                <a:ext cx="97920" cy="10332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6ECDC0E2-52C9-4122-9022-A1C4B3F68F5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710973" y="1748400"/>
                  <a:ext cx="106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F50DF83B-6941-4488-8FFC-50D01DB56EC3}"/>
                    </a:ext>
                  </a:extLst>
                </p14:cNvPr>
                <p14:cNvContentPartPr/>
                <p14:nvPr/>
              </p14:nvContentPartPr>
              <p14:xfrm>
                <a:off x="10848133" y="1806360"/>
                <a:ext cx="50040" cy="324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F50DF83B-6941-4488-8FFC-50D01DB56EC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843813" y="1802040"/>
                  <a:ext cx="58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7AF693CA-3030-4D5F-9970-16CE692AE310}"/>
                    </a:ext>
                  </a:extLst>
                </p14:cNvPr>
                <p14:cNvContentPartPr/>
                <p14:nvPr/>
              </p14:nvContentPartPr>
              <p14:xfrm>
                <a:off x="10938853" y="1724280"/>
                <a:ext cx="96480" cy="10512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7AF693CA-3030-4D5F-9970-16CE692AE31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934533" y="1719960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CA2C3311-FA47-4AC1-9C3A-BE46B1E8FE43}"/>
                    </a:ext>
                  </a:extLst>
                </p14:cNvPr>
                <p14:cNvContentPartPr/>
                <p14:nvPr/>
              </p14:nvContentPartPr>
              <p14:xfrm>
                <a:off x="10980973" y="1649760"/>
                <a:ext cx="11520" cy="22032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CA2C3311-FA47-4AC1-9C3A-BE46B1E8FE4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976653" y="1645440"/>
                  <a:ext cx="20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6760CAD2-48B1-4F9E-858A-CFE8F03FCEE6}"/>
                    </a:ext>
                  </a:extLst>
                </p14:cNvPr>
                <p14:cNvContentPartPr/>
                <p14:nvPr/>
              </p14:nvContentPartPr>
              <p14:xfrm>
                <a:off x="11043253" y="1673160"/>
                <a:ext cx="59760" cy="12996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6760CAD2-48B1-4F9E-858A-CFE8F03FCEE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038933" y="1668840"/>
                  <a:ext cx="68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8B5D6D62-418A-4346-AF2F-07BE8BEF9D67}"/>
                    </a:ext>
                  </a:extLst>
                </p14:cNvPr>
                <p14:cNvContentPartPr/>
                <p14:nvPr/>
              </p14:nvContentPartPr>
              <p14:xfrm>
                <a:off x="11110933" y="1692960"/>
                <a:ext cx="60480" cy="7632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8B5D6D62-418A-4346-AF2F-07BE8BEF9D6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106613" y="1688640"/>
                  <a:ext cx="69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47D5516A-2AFC-4696-91B2-0DD783C31997}"/>
                    </a:ext>
                  </a:extLst>
                </p14:cNvPr>
                <p14:cNvContentPartPr/>
                <p14:nvPr/>
              </p14:nvContentPartPr>
              <p14:xfrm>
                <a:off x="11165653" y="1653720"/>
                <a:ext cx="57240" cy="16236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47D5516A-2AFC-4696-91B2-0DD783C3199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161333" y="1649400"/>
                  <a:ext cx="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331E6F2C-EBC6-4E58-9986-E8A5C05C3545}"/>
                    </a:ext>
                  </a:extLst>
                </p14:cNvPr>
                <p14:cNvContentPartPr/>
                <p14:nvPr/>
              </p14:nvContentPartPr>
              <p14:xfrm>
                <a:off x="11299933" y="1712760"/>
                <a:ext cx="85320" cy="3888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331E6F2C-EBC6-4E58-9986-E8A5C05C354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295613" y="1708440"/>
                  <a:ext cx="93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98432646-6236-45E0-8992-B1E7621AFC9A}"/>
                    </a:ext>
                  </a:extLst>
                </p14:cNvPr>
                <p14:cNvContentPartPr/>
                <p14:nvPr/>
              </p14:nvContentPartPr>
              <p14:xfrm>
                <a:off x="11449333" y="1664160"/>
                <a:ext cx="9720" cy="10908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98432646-6236-45E0-8992-B1E7621AFC9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445013" y="1659840"/>
                  <a:ext cx="18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019C3456-6C6E-41B4-B6C1-315CA347EAD5}"/>
                    </a:ext>
                  </a:extLst>
                </p14:cNvPr>
                <p14:cNvContentPartPr/>
                <p14:nvPr/>
              </p14:nvContentPartPr>
              <p14:xfrm>
                <a:off x="11475973" y="1667400"/>
                <a:ext cx="84240" cy="7704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019C3456-6C6E-41B4-B6C1-315CA347EAD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471653" y="1663080"/>
                  <a:ext cx="92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9DB62839-3B34-4624-A6D9-11A0F162EA81}"/>
                    </a:ext>
                  </a:extLst>
                </p14:cNvPr>
                <p14:cNvContentPartPr/>
                <p14:nvPr/>
              </p14:nvContentPartPr>
              <p14:xfrm>
                <a:off x="11479933" y="1642200"/>
                <a:ext cx="81000" cy="1188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9DB62839-3B34-4624-A6D9-11A0F162EA8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1475613" y="1637880"/>
                  <a:ext cx="89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4A9E6075-A61B-4651-AB21-0A453E9039FE}"/>
                    </a:ext>
                  </a:extLst>
                </p14:cNvPr>
                <p14:cNvContentPartPr/>
                <p14:nvPr/>
              </p14:nvContentPartPr>
              <p14:xfrm>
                <a:off x="11591173" y="1689360"/>
                <a:ext cx="4320" cy="10872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4A9E6075-A61B-4651-AB21-0A453E9039F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586853" y="1685040"/>
                  <a:ext cx="12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04D3759D-42CE-4A4C-A92E-BA3C778D173A}"/>
                    </a:ext>
                  </a:extLst>
                </p14:cNvPr>
                <p14:cNvContentPartPr/>
                <p14:nvPr/>
              </p14:nvContentPartPr>
              <p14:xfrm>
                <a:off x="11625013" y="1636440"/>
                <a:ext cx="67320" cy="10152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04D3759D-42CE-4A4C-A92E-BA3C778D173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620693" y="1632120"/>
                  <a:ext cx="75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6729E56D-CB2D-4419-9183-B1C6FD3D7386}"/>
                    </a:ext>
                  </a:extLst>
                </p14:cNvPr>
                <p14:cNvContentPartPr/>
                <p14:nvPr/>
              </p14:nvContentPartPr>
              <p14:xfrm>
                <a:off x="11752813" y="1626000"/>
                <a:ext cx="90000" cy="9504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6729E56D-CB2D-4419-9183-B1C6FD3D738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748133" y="1621680"/>
                  <a:ext cx="98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25ACBCB3-C76E-4743-9476-7C05510651AF}"/>
                    </a:ext>
                  </a:extLst>
                </p14:cNvPr>
                <p14:cNvContentPartPr/>
                <p14:nvPr/>
              </p14:nvContentPartPr>
              <p14:xfrm>
                <a:off x="11717173" y="1590720"/>
                <a:ext cx="175680" cy="13212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25ACBCB3-C76E-4743-9476-7C05510651A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712853" y="1586400"/>
                  <a:ext cx="18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A801FAAB-FF66-4B19-887C-42CE113175CE}"/>
                    </a:ext>
                  </a:extLst>
                </p14:cNvPr>
                <p14:cNvContentPartPr/>
                <p14:nvPr/>
              </p14:nvContentPartPr>
              <p14:xfrm>
                <a:off x="9615493" y="1947840"/>
                <a:ext cx="51120" cy="39060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A801FAAB-FF66-4B19-887C-42CE113175C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611173" y="1943520"/>
                  <a:ext cx="59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AC72DB46-89D5-4E33-AD7B-FF5A2DC7B0F1}"/>
                    </a:ext>
                  </a:extLst>
                </p14:cNvPr>
                <p14:cNvContentPartPr/>
                <p14:nvPr/>
              </p14:nvContentPartPr>
              <p14:xfrm>
                <a:off x="9179173" y="1928040"/>
                <a:ext cx="138600" cy="33156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AC72DB46-89D5-4E33-AD7B-FF5A2DC7B0F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174853" y="1923720"/>
                  <a:ext cx="147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169E01CE-C262-4D9C-8A3A-9373E093695D}"/>
                    </a:ext>
                  </a:extLst>
                </p14:cNvPr>
                <p14:cNvContentPartPr/>
                <p14:nvPr/>
              </p14:nvContentPartPr>
              <p14:xfrm>
                <a:off x="9224893" y="2163480"/>
                <a:ext cx="120600" cy="9468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169E01CE-C262-4D9C-8A3A-9373E093695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220573" y="2159160"/>
                  <a:ext cx="129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05CFC7A1-D96A-4530-A886-63BFAC6DA623}"/>
                    </a:ext>
                  </a:extLst>
                </p14:cNvPr>
                <p14:cNvContentPartPr/>
                <p14:nvPr/>
              </p14:nvContentPartPr>
              <p14:xfrm>
                <a:off x="8905213" y="1722480"/>
                <a:ext cx="77760" cy="13428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05CFC7A1-D96A-4530-A886-63BFAC6DA62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900893" y="1718160"/>
                  <a:ext cx="8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7B60345E-7BC8-4A83-B38B-6B251C3A3DDF}"/>
                    </a:ext>
                  </a:extLst>
                </p14:cNvPr>
                <p14:cNvContentPartPr/>
                <p14:nvPr/>
              </p14:nvContentPartPr>
              <p14:xfrm>
                <a:off x="9031933" y="1728600"/>
                <a:ext cx="72360" cy="1728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7B60345E-7BC8-4A83-B38B-6B251C3A3DD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027613" y="1724280"/>
                  <a:ext cx="8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98D70C3A-7A2D-44E5-85CA-E9F86CDD764D}"/>
                    </a:ext>
                  </a:extLst>
                </p14:cNvPr>
                <p14:cNvContentPartPr/>
                <p14:nvPr/>
              </p14:nvContentPartPr>
              <p14:xfrm>
                <a:off x="9133813" y="1668840"/>
                <a:ext cx="97560" cy="11016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98D70C3A-7A2D-44E5-85CA-E9F86CDD764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129493" y="1664520"/>
                  <a:ext cx="106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2DBC6E46-9BED-40EF-9E39-9FF2CD1C4714}"/>
                    </a:ext>
                  </a:extLst>
                </p14:cNvPr>
                <p14:cNvContentPartPr/>
                <p14:nvPr/>
              </p14:nvContentPartPr>
              <p14:xfrm>
                <a:off x="9183493" y="1623480"/>
                <a:ext cx="30240" cy="1839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2DBC6E46-9BED-40EF-9E39-9FF2CD1C471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179173" y="1619160"/>
                  <a:ext cx="38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3132C7AD-902E-4052-BB30-323A4D061AD7}"/>
                    </a:ext>
                  </a:extLst>
                </p14:cNvPr>
                <p14:cNvContentPartPr/>
                <p14:nvPr/>
              </p14:nvContentPartPr>
              <p14:xfrm>
                <a:off x="9238933" y="1634280"/>
                <a:ext cx="65520" cy="11844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3132C7AD-902E-4052-BB30-323A4D061AD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234613" y="1629960"/>
                  <a:ext cx="74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CDBCE021-50A0-42BF-A164-B1BE51180E2B}"/>
                    </a:ext>
                  </a:extLst>
                </p14:cNvPr>
                <p14:cNvContentPartPr/>
                <p14:nvPr/>
              </p14:nvContentPartPr>
              <p14:xfrm>
                <a:off x="9305533" y="1633920"/>
                <a:ext cx="42480" cy="7560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CDBCE021-50A0-42BF-A164-B1BE51180E2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301213" y="1629600"/>
                  <a:ext cx="51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A8B593BD-C76C-499D-BB27-67980D40BA7B}"/>
                    </a:ext>
                  </a:extLst>
                </p14:cNvPr>
                <p14:cNvContentPartPr/>
                <p14:nvPr/>
              </p14:nvContentPartPr>
              <p14:xfrm>
                <a:off x="9361693" y="1578120"/>
                <a:ext cx="48600" cy="19656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A8B593BD-C76C-499D-BB27-67980D40BA7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357373" y="1573800"/>
                  <a:ext cx="57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34D38043-4332-4956-B8E6-5C148B095C0F}"/>
                    </a:ext>
                  </a:extLst>
                </p14:cNvPr>
                <p14:cNvContentPartPr/>
                <p14:nvPr/>
              </p14:nvContentPartPr>
              <p14:xfrm>
                <a:off x="8764453" y="1446360"/>
                <a:ext cx="752760" cy="56772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34D38043-4332-4956-B8E6-5C148B095C0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760133" y="1442040"/>
                  <a:ext cx="7614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12AEF6C5-D656-4752-AD2C-0207ACBC3C19}"/>
                    </a:ext>
                  </a:extLst>
                </p14:cNvPr>
                <p14:cNvContentPartPr/>
                <p14:nvPr/>
              </p14:nvContentPartPr>
              <p14:xfrm>
                <a:off x="10570573" y="1465440"/>
                <a:ext cx="1496520" cy="56376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12AEF6C5-D656-4752-AD2C-0207ACBC3C1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566253" y="1461120"/>
                  <a:ext cx="150516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9" name="Gruppieren 1168">
            <a:extLst>
              <a:ext uri="{FF2B5EF4-FFF2-40B4-BE49-F238E27FC236}">
                <a16:creationId xmlns:a16="http://schemas.microsoft.com/office/drawing/2014/main" id="{B2A12520-70FF-45B7-8D5D-670B2B16AC37}"/>
              </a:ext>
            </a:extLst>
          </p:cNvPr>
          <p:cNvGrpSpPr/>
          <p:nvPr/>
        </p:nvGrpSpPr>
        <p:grpSpPr>
          <a:xfrm>
            <a:off x="6053293" y="1083120"/>
            <a:ext cx="5943960" cy="2867040"/>
            <a:chOff x="6053293" y="1083120"/>
            <a:chExt cx="5943960" cy="28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C4298437-06C9-4E86-9D0B-25E464E83EA8}"/>
                    </a:ext>
                  </a:extLst>
                </p14:cNvPr>
                <p14:cNvContentPartPr/>
                <p14:nvPr/>
              </p14:nvContentPartPr>
              <p14:xfrm>
                <a:off x="6898213" y="1625280"/>
                <a:ext cx="28080" cy="77508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C4298437-06C9-4E86-9D0B-25E464E83EA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893893" y="1620960"/>
                  <a:ext cx="3672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19360BE5-9900-4A33-B393-10DD786CCB1D}"/>
                    </a:ext>
                  </a:extLst>
                </p14:cNvPr>
                <p14:cNvContentPartPr/>
                <p14:nvPr/>
              </p14:nvContentPartPr>
              <p14:xfrm>
                <a:off x="7263973" y="1627800"/>
                <a:ext cx="32040" cy="77724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19360BE5-9900-4A33-B393-10DD786CCB1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259653" y="1623480"/>
                  <a:ext cx="4068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DBA12A1A-5084-492D-B2E0-C1E257985042}"/>
                    </a:ext>
                  </a:extLst>
                </p14:cNvPr>
                <p14:cNvContentPartPr/>
                <p14:nvPr/>
              </p14:nvContentPartPr>
              <p14:xfrm>
                <a:off x="6602653" y="2410800"/>
                <a:ext cx="74880" cy="8892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DBA12A1A-5084-492D-B2E0-C1E25798504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598333" y="2406480"/>
                  <a:ext cx="83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68090E59-F99F-42BD-BA85-91C6787C8E0F}"/>
                    </a:ext>
                  </a:extLst>
                </p14:cNvPr>
                <p14:cNvContentPartPr/>
                <p14:nvPr/>
              </p14:nvContentPartPr>
              <p14:xfrm>
                <a:off x="6694813" y="2407200"/>
                <a:ext cx="57960" cy="10404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68090E59-F99F-42BD-BA85-91C6787C8E0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690493" y="2402880"/>
                  <a:ext cx="66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9291938B-FABA-4B62-85C1-C23E487FAB6B}"/>
                    </a:ext>
                  </a:extLst>
                </p14:cNvPr>
                <p14:cNvContentPartPr/>
                <p14:nvPr/>
              </p14:nvContentPartPr>
              <p14:xfrm>
                <a:off x="6777613" y="2428800"/>
                <a:ext cx="44280" cy="6840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9291938B-FABA-4B62-85C1-C23E487FAB6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773293" y="2424480"/>
                  <a:ext cx="52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5E0F25DF-9226-4C80-A306-627015384768}"/>
                    </a:ext>
                  </a:extLst>
                </p14:cNvPr>
                <p14:cNvContentPartPr/>
                <p14:nvPr/>
              </p14:nvContentPartPr>
              <p14:xfrm>
                <a:off x="7134373" y="2433480"/>
                <a:ext cx="67680" cy="8604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5E0F25DF-9226-4C80-A306-62701538476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130053" y="2429160"/>
                  <a:ext cx="76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FB19B5C6-0057-45BD-A537-CB8413BC274E}"/>
                    </a:ext>
                  </a:extLst>
                </p14:cNvPr>
                <p14:cNvContentPartPr/>
                <p14:nvPr/>
              </p14:nvContentPartPr>
              <p14:xfrm>
                <a:off x="7208533" y="2426280"/>
                <a:ext cx="55440" cy="8532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FB19B5C6-0057-45BD-A537-CB8413BC274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04213" y="2421960"/>
                  <a:ext cx="6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1B03FAD0-6872-4DAF-B1A6-6BF402DF3832}"/>
                    </a:ext>
                  </a:extLst>
                </p14:cNvPr>
                <p14:cNvContentPartPr/>
                <p14:nvPr/>
              </p14:nvContentPartPr>
              <p14:xfrm>
                <a:off x="7293133" y="2429880"/>
                <a:ext cx="43560" cy="8316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1B03FAD0-6872-4DAF-B1A6-6BF402DF383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288813" y="2425560"/>
                  <a:ext cx="52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38E2C8B-96A8-4829-9D38-A2ED8BD231D9}"/>
                    </a:ext>
                  </a:extLst>
                </p14:cNvPr>
                <p14:cNvContentPartPr/>
                <p14:nvPr/>
              </p14:nvContentPartPr>
              <p14:xfrm>
                <a:off x="6889573" y="1685040"/>
                <a:ext cx="315720" cy="19188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38E2C8B-96A8-4829-9D38-A2ED8BD231D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885253" y="1680720"/>
                  <a:ext cx="324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12E76A36-D768-4734-86A5-EE44A5C78685}"/>
                    </a:ext>
                  </a:extLst>
                </p14:cNvPr>
                <p14:cNvContentPartPr/>
                <p14:nvPr/>
              </p14:nvContentPartPr>
              <p14:xfrm>
                <a:off x="6939613" y="1789800"/>
                <a:ext cx="326160" cy="21672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12E76A36-D768-4734-86A5-EE44A5C7868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935293" y="1785480"/>
                  <a:ext cx="334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2B1D4DA6-9C8E-4F86-8F0E-1FF5B10161E2}"/>
                    </a:ext>
                  </a:extLst>
                </p14:cNvPr>
                <p14:cNvContentPartPr/>
                <p14:nvPr/>
              </p14:nvContentPartPr>
              <p14:xfrm>
                <a:off x="6928813" y="1925160"/>
                <a:ext cx="317160" cy="18216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2B1D4DA6-9C8E-4F86-8F0E-1FF5B10161E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24493" y="1920840"/>
                  <a:ext cx="325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E54E4203-BEF8-42E3-ACE4-60DB378CA1F3}"/>
                    </a:ext>
                  </a:extLst>
                </p14:cNvPr>
                <p14:cNvContentPartPr/>
                <p14:nvPr/>
              </p14:nvContentPartPr>
              <p14:xfrm>
                <a:off x="6944293" y="1982040"/>
                <a:ext cx="307440" cy="17676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E54E4203-BEF8-42E3-ACE4-60DB378CA1F3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939973" y="1977720"/>
                  <a:ext cx="316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97CACF5E-3620-4597-8314-BAF34C0DAF9E}"/>
                    </a:ext>
                  </a:extLst>
                </p14:cNvPr>
                <p14:cNvContentPartPr/>
                <p14:nvPr/>
              </p14:nvContentPartPr>
              <p14:xfrm>
                <a:off x="6957253" y="2087520"/>
                <a:ext cx="310320" cy="20340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97CACF5E-3620-4597-8314-BAF34C0DAF9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952933" y="2083200"/>
                  <a:ext cx="318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665DA14B-0BF6-4A70-ADF0-F820DB32E541}"/>
                    </a:ext>
                  </a:extLst>
                </p14:cNvPr>
                <p14:cNvContentPartPr/>
                <p14:nvPr/>
              </p14:nvContentPartPr>
              <p14:xfrm>
                <a:off x="9658333" y="2040720"/>
                <a:ext cx="49680" cy="29448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665DA14B-0BF6-4A70-ADF0-F820DB32E54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654013" y="2036400"/>
                  <a:ext cx="58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1DA365B6-5A5D-4069-AB2A-849D00C0ED2F}"/>
                    </a:ext>
                  </a:extLst>
                </p14:cNvPr>
                <p14:cNvContentPartPr/>
                <p14:nvPr/>
              </p14:nvContentPartPr>
              <p14:xfrm>
                <a:off x="10469053" y="2004360"/>
                <a:ext cx="41760" cy="26496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1DA365B6-5A5D-4069-AB2A-849D00C0ED2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464733" y="2000040"/>
                  <a:ext cx="50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74784744-8B2A-433F-92DA-98416100C8D7}"/>
                    </a:ext>
                  </a:extLst>
                </p14:cNvPr>
                <p14:cNvContentPartPr/>
                <p14:nvPr/>
              </p14:nvContentPartPr>
              <p14:xfrm>
                <a:off x="9699013" y="1612680"/>
                <a:ext cx="403920" cy="51732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74784744-8B2A-433F-92DA-98416100C8D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694693" y="1608360"/>
                  <a:ext cx="4125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54D41323-73EF-4792-80CA-403010A807F9}"/>
                    </a:ext>
                  </a:extLst>
                </p14:cNvPr>
                <p14:cNvContentPartPr/>
                <p14:nvPr/>
              </p14:nvContentPartPr>
              <p14:xfrm>
                <a:off x="9821053" y="1762080"/>
                <a:ext cx="427680" cy="40536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54D41323-73EF-4792-80CA-403010A807F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816733" y="1757760"/>
                  <a:ext cx="4363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44D9D59C-529E-4F45-901C-F53703B47662}"/>
                    </a:ext>
                  </a:extLst>
                </p14:cNvPr>
                <p14:cNvContentPartPr/>
                <p14:nvPr/>
              </p14:nvContentPartPr>
              <p14:xfrm>
                <a:off x="10001053" y="1858920"/>
                <a:ext cx="320400" cy="28548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44D9D59C-529E-4F45-901C-F53703B4766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996733" y="1854600"/>
                  <a:ext cx="329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458D7811-ED09-441C-ADEB-BBB037E89797}"/>
                    </a:ext>
                  </a:extLst>
                </p14:cNvPr>
                <p14:cNvContentPartPr/>
                <p14:nvPr/>
              </p14:nvContentPartPr>
              <p14:xfrm>
                <a:off x="10087093" y="1925160"/>
                <a:ext cx="308880" cy="27864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458D7811-ED09-441C-ADEB-BBB037E8979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082773" y="1920840"/>
                  <a:ext cx="317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73691A47-925F-4DE4-A550-5A95CFA231B8}"/>
                    </a:ext>
                  </a:extLst>
                </p14:cNvPr>
                <p14:cNvContentPartPr/>
                <p14:nvPr/>
              </p14:nvContentPartPr>
              <p14:xfrm>
                <a:off x="10278253" y="2053680"/>
                <a:ext cx="184320" cy="16380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73691A47-925F-4DE4-A550-5A95CFA231B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273933" y="2049360"/>
                  <a:ext cx="192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32ACC11C-81B4-4A0B-B19F-4A26B86842CC}"/>
                    </a:ext>
                  </a:extLst>
                </p14:cNvPr>
                <p14:cNvContentPartPr/>
                <p14:nvPr/>
              </p14:nvContentPartPr>
              <p14:xfrm>
                <a:off x="9903853" y="1259880"/>
                <a:ext cx="510480" cy="60804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32ACC11C-81B4-4A0B-B19F-4A26B86842C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99533" y="1255560"/>
                  <a:ext cx="5191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0A8D2842-22C8-42A9-B46A-78573141E594}"/>
                    </a:ext>
                  </a:extLst>
                </p14:cNvPr>
                <p14:cNvContentPartPr/>
                <p14:nvPr/>
              </p14:nvContentPartPr>
              <p14:xfrm>
                <a:off x="8544133" y="1256280"/>
                <a:ext cx="1258560" cy="8100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0A8D2842-22C8-42A9-B46A-78573141E59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539813" y="1251960"/>
                  <a:ext cx="1267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144795FE-1E41-4771-8F88-4D2C5E55EBC0}"/>
                    </a:ext>
                  </a:extLst>
                </p14:cNvPr>
                <p14:cNvContentPartPr/>
                <p14:nvPr/>
              </p14:nvContentPartPr>
              <p14:xfrm>
                <a:off x="9721693" y="1083120"/>
                <a:ext cx="1451160" cy="17604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144795FE-1E41-4771-8F88-4D2C5E55EBC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717373" y="1078800"/>
                  <a:ext cx="1459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C2FA4099-F03A-4279-9A6B-2E8E989DB02F}"/>
                    </a:ext>
                  </a:extLst>
                </p14:cNvPr>
                <p14:cNvContentPartPr/>
                <p14:nvPr/>
              </p14:nvContentPartPr>
              <p14:xfrm>
                <a:off x="8290693" y="2564160"/>
                <a:ext cx="100080" cy="12096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C2FA4099-F03A-4279-9A6B-2E8E989DB02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86373" y="2559840"/>
                  <a:ext cx="108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490401E7-3440-47B3-95B1-93AE886FCC68}"/>
                    </a:ext>
                  </a:extLst>
                </p14:cNvPr>
                <p14:cNvContentPartPr/>
                <p14:nvPr/>
              </p14:nvContentPartPr>
              <p14:xfrm>
                <a:off x="8413453" y="2596200"/>
                <a:ext cx="121680" cy="7488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490401E7-3440-47B3-95B1-93AE886FCC6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409133" y="2591880"/>
                  <a:ext cx="130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B3E5693F-3605-47A1-81C3-D491AB7E3822}"/>
                    </a:ext>
                  </a:extLst>
                </p14:cNvPr>
                <p14:cNvContentPartPr/>
                <p14:nvPr/>
              </p14:nvContentPartPr>
              <p14:xfrm>
                <a:off x="8548453" y="2551560"/>
                <a:ext cx="15840" cy="4392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B3E5693F-3605-47A1-81C3-D491AB7E382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544133" y="2547240"/>
                  <a:ext cx="24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39ECB37C-73DC-4D54-87C5-BE21C407A4A0}"/>
                    </a:ext>
                  </a:extLst>
                </p14:cNvPr>
                <p14:cNvContentPartPr/>
                <p14:nvPr/>
              </p14:nvContentPartPr>
              <p14:xfrm>
                <a:off x="8583373" y="2564520"/>
                <a:ext cx="125280" cy="10116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39ECB37C-73DC-4D54-87C5-BE21C407A4A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579053" y="2560200"/>
                  <a:ext cx="13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AB83C9C2-8740-4D3A-9B22-3CE86A7048AB}"/>
                    </a:ext>
                  </a:extLst>
                </p14:cNvPr>
                <p14:cNvContentPartPr/>
                <p14:nvPr/>
              </p14:nvContentPartPr>
              <p14:xfrm>
                <a:off x="8727373" y="2613480"/>
                <a:ext cx="74880" cy="9324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AB83C9C2-8740-4D3A-9B22-3CE86A7048A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723053" y="2609160"/>
                  <a:ext cx="83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BCF7256E-7B10-4FA2-A683-E65EA86748CA}"/>
                    </a:ext>
                  </a:extLst>
                </p14:cNvPr>
                <p14:cNvContentPartPr/>
                <p14:nvPr/>
              </p14:nvContentPartPr>
              <p14:xfrm>
                <a:off x="8884333" y="2632560"/>
                <a:ext cx="68760" cy="11052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BCF7256E-7B10-4FA2-A683-E65EA86748C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880013" y="2628240"/>
                  <a:ext cx="77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ECAB3647-FB56-4411-B536-900202957EA8}"/>
                    </a:ext>
                  </a:extLst>
                </p14:cNvPr>
                <p14:cNvContentPartPr/>
                <p14:nvPr/>
              </p14:nvContentPartPr>
              <p14:xfrm>
                <a:off x="8967493" y="2591880"/>
                <a:ext cx="313200" cy="16704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ECAB3647-FB56-4411-B536-900202957EA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963173" y="2587560"/>
                  <a:ext cx="321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E21974C6-0556-4E06-95F1-7C05162AB969}"/>
                    </a:ext>
                  </a:extLst>
                </p14:cNvPr>
                <p14:cNvContentPartPr/>
                <p14:nvPr/>
              </p14:nvContentPartPr>
              <p14:xfrm>
                <a:off x="9445213" y="2658480"/>
                <a:ext cx="7920" cy="11700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E21974C6-0556-4E06-95F1-7C05162AB96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440893" y="2654160"/>
                  <a:ext cx="16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1B7EAE5D-E696-4414-962B-F50080E8FD44}"/>
                    </a:ext>
                  </a:extLst>
                </p14:cNvPr>
                <p14:cNvContentPartPr/>
                <p14:nvPr/>
              </p14:nvContentPartPr>
              <p14:xfrm>
                <a:off x="9383653" y="2628240"/>
                <a:ext cx="161280" cy="1080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1B7EAE5D-E696-4414-962B-F50080E8FD4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379333" y="2623920"/>
                  <a:ext cx="169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C4CA8127-694C-4CA7-A022-47277E137C30}"/>
                    </a:ext>
                  </a:extLst>
                </p14:cNvPr>
                <p14:cNvContentPartPr/>
                <p14:nvPr/>
              </p14:nvContentPartPr>
              <p14:xfrm>
                <a:off x="9401293" y="2622480"/>
                <a:ext cx="192960" cy="13680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C4CA8127-694C-4CA7-A022-47277E137C3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396973" y="2618160"/>
                  <a:ext cx="201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038ACB0A-3231-430B-9DF6-1EF99DB351F2}"/>
                    </a:ext>
                  </a:extLst>
                </p14:cNvPr>
                <p14:cNvContentPartPr/>
                <p14:nvPr/>
              </p14:nvContentPartPr>
              <p14:xfrm>
                <a:off x="9601813" y="2702400"/>
                <a:ext cx="92520" cy="6264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038ACB0A-3231-430B-9DF6-1EF99DB351F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597493" y="2698080"/>
                  <a:ext cx="10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728ACE15-1B12-4306-8FCB-5417B52BE4ED}"/>
                    </a:ext>
                  </a:extLst>
                </p14:cNvPr>
                <p14:cNvContentPartPr/>
                <p14:nvPr/>
              </p14:nvContentPartPr>
              <p14:xfrm>
                <a:off x="9741133" y="2600160"/>
                <a:ext cx="141120" cy="16344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728ACE15-1B12-4306-8FCB-5417B52BE4E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736813" y="2595840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1CB06133-115A-4DED-9401-6B719A19ECD8}"/>
                    </a:ext>
                  </a:extLst>
                </p14:cNvPr>
                <p14:cNvContentPartPr/>
                <p14:nvPr/>
              </p14:nvContentPartPr>
              <p14:xfrm>
                <a:off x="9903133" y="2698080"/>
                <a:ext cx="169920" cy="4824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1CB06133-115A-4DED-9401-6B719A19ECD8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898813" y="2693760"/>
                  <a:ext cx="178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8E065F1-E981-432B-8840-F3FFD267DD42}"/>
                    </a:ext>
                  </a:extLst>
                </p14:cNvPr>
                <p14:cNvContentPartPr/>
                <p14:nvPr/>
              </p14:nvContentPartPr>
              <p14:xfrm>
                <a:off x="9595693" y="2604840"/>
                <a:ext cx="167760" cy="540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8E065F1-E981-432B-8840-F3FFD267DD4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591373" y="2600520"/>
                  <a:ext cx="176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E9F3DC31-78D1-4598-8841-D462A0BBA4A5}"/>
                    </a:ext>
                  </a:extLst>
                </p14:cNvPr>
                <p14:cNvContentPartPr/>
                <p14:nvPr/>
              </p14:nvContentPartPr>
              <p14:xfrm>
                <a:off x="10187533" y="2682240"/>
                <a:ext cx="85680" cy="882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E9F3DC31-78D1-4598-8841-D462A0BBA4A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183213" y="2677920"/>
                  <a:ext cx="94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47F88ABA-6D1D-48E8-91BC-712A4D8A6893}"/>
                    </a:ext>
                  </a:extLst>
                </p14:cNvPr>
                <p14:cNvContentPartPr/>
                <p14:nvPr/>
              </p14:nvContentPartPr>
              <p14:xfrm>
                <a:off x="10310653" y="2695920"/>
                <a:ext cx="173520" cy="5724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47F88ABA-6D1D-48E8-91BC-712A4D8A689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306333" y="2691600"/>
                  <a:ext cx="182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0E730101-6438-483F-82C5-E1E2735BFD2C}"/>
                    </a:ext>
                  </a:extLst>
                </p14:cNvPr>
                <p14:cNvContentPartPr/>
                <p14:nvPr/>
              </p14:nvContentPartPr>
              <p14:xfrm>
                <a:off x="10430893" y="2642280"/>
                <a:ext cx="74160" cy="3456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0E730101-6438-483F-82C5-E1E2735BFD2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426573" y="2637960"/>
                  <a:ext cx="82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D9AEB500-3C98-402E-A80E-CCFC860E57A2}"/>
                    </a:ext>
                  </a:extLst>
                </p14:cNvPr>
                <p14:cNvContentPartPr/>
                <p14:nvPr/>
              </p14:nvContentPartPr>
              <p14:xfrm>
                <a:off x="10518013" y="2646960"/>
                <a:ext cx="175320" cy="10404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D9AEB500-3C98-402E-A80E-CCFC860E57A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13693" y="2642640"/>
                  <a:ext cx="183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14938693-A648-4A4E-9580-CE638A33B0E0}"/>
                    </a:ext>
                  </a:extLst>
                </p14:cNvPr>
                <p14:cNvContentPartPr/>
                <p14:nvPr/>
              </p14:nvContentPartPr>
              <p14:xfrm>
                <a:off x="10745173" y="2646600"/>
                <a:ext cx="327240" cy="27360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14938693-A648-4A4E-9580-CE638A33B0E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740853" y="2642280"/>
                  <a:ext cx="335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D246FBC6-20A0-45F2-BB2B-CCA265132E31}"/>
                    </a:ext>
                  </a:extLst>
                </p14:cNvPr>
                <p14:cNvContentPartPr/>
                <p14:nvPr/>
              </p14:nvContentPartPr>
              <p14:xfrm>
                <a:off x="11086453" y="2626080"/>
                <a:ext cx="11880" cy="5328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D246FBC6-20A0-45F2-BB2B-CCA265132E3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082133" y="2621760"/>
                  <a:ext cx="20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4091E22A-3EEF-491C-80A1-73435FA424AC}"/>
                    </a:ext>
                  </a:extLst>
                </p14:cNvPr>
                <p14:cNvContentPartPr/>
                <p14:nvPr/>
              </p14:nvContentPartPr>
              <p14:xfrm>
                <a:off x="11125693" y="2577480"/>
                <a:ext cx="138600" cy="16092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4091E22A-3EEF-491C-80A1-73435FA424A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121373" y="2573160"/>
                  <a:ext cx="147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8425BE6A-D437-4AFD-84C3-A5182ECF6DEA}"/>
                    </a:ext>
                  </a:extLst>
                </p14:cNvPr>
                <p14:cNvContentPartPr/>
                <p14:nvPr/>
              </p14:nvContentPartPr>
              <p14:xfrm>
                <a:off x="11334853" y="2639400"/>
                <a:ext cx="234720" cy="21348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8425BE6A-D437-4AFD-84C3-A5182ECF6DE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1330533" y="2635080"/>
                  <a:ext cx="243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19BAAF84-0B5B-4393-B459-C85E9973EF4A}"/>
                    </a:ext>
                  </a:extLst>
                </p14:cNvPr>
                <p14:cNvContentPartPr/>
                <p14:nvPr/>
              </p14:nvContentPartPr>
              <p14:xfrm>
                <a:off x="11567413" y="2572800"/>
                <a:ext cx="265680" cy="27252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19BAAF84-0B5B-4393-B459-C85E9973EF4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563093" y="2568480"/>
                  <a:ext cx="274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DF3B2DFC-153D-4579-B253-9BE7913F2CCD}"/>
                    </a:ext>
                  </a:extLst>
                </p14:cNvPr>
                <p14:cNvContentPartPr/>
                <p14:nvPr/>
              </p14:nvContentPartPr>
              <p14:xfrm>
                <a:off x="11943253" y="2443560"/>
                <a:ext cx="54000" cy="24768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DF3B2DFC-153D-4579-B253-9BE7913F2CC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1938933" y="2439240"/>
                  <a:ext cx="62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90CC998F-EC49-4394-B564-8520BC57ABF0}"/>
                    </a:ext>
                  </a:extLst>
                </p14:cNvPr>
                <p14:cNvContentPartPr/>
                <p14:nvPr/>
              </p14:nvContentPartPr>
              <p14:xfrm>
                <a:off x="11940733" y="2773680"/>
                <a:ext cx="360" cy="36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90CC998F-EC49-4394-B564-8520BC57ABF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1936413" y="2769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7F498549-1814-4D20-A48F-FEE806036D22}"/>
                    </a:ext>
                  </a:extLst>
                </p14:cNvPr>
                <p14:cNvContentPartPr/>
                <p14:nvPr/>
              </p14:nvContentPartPr>
              <p14:xfrm>
                <a:off x="8111413" y="2363280"/>
                <a:ext cx="480240" cy="7488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7F498549-1814-4D20-A48F-FEE806036D2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107093" y="2358960"/>
                  <a:ext cx="488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7FED5057-701D-44A7-9CBB-90676361B367}"/>
                    </a:ext>
                  </a:extLst>
                </p14:cNvPr>
                <p14:cNvContentPartPr/>
                <p14:nvPr/>
              </p14:nvContentPartPr>
              <p14:xfrm>
                <a:off x="8594533" y="2380200"/>
                <a:ext cx="253440" cy="3456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7FED5057-701D-44A7-9CBB-90676361B36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590213" y="2375880"/>
                  <a:ext cx="262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4C08EFBD-1887-4D93-BA5C-12BED87AEFFE}"/>
                    </a:ext>
                  </a:extLst>
                </p14:cNvPr>
                <p14:cNvContentPartPr/>
                <p14:nvPr/>
              </p14:nvContentPartPr>
              <p14:xfrm>
                <a:off x="8825293" y="2325120"/>
                <a:ext cx="88560" cy="792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4C08EFBD-1887-4D93-BA5C-12BED87AEFFE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8820973" y="2320800"/>
                  <a:ext cx="97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4264A155-0473-4BFA-BB97-9A828D5C471B}"/>
                    </a:ext>
                  </a:extLst>
                </p14:cNvPr>
                <p14:cNvContentPartPr/>
                <p14:nvPr/>
              </p14:nvContentPartPr>
              <p14:xfrm>
                <a:off x="8701813" y="2307840"/>
                <a:ext cx="447120" cy="3132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4264A155-0473-4BFA-BB97-9A828D5C471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697493" y="2303520"/>
                  <a:ext cx="455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5B18A4E3-6059-4547-AACE-B4F553D122A3}"/>
                    </a:ext>
                  </a:extLst>
                </p14:cNvPr>
                <p14:cNvContentPartPr/>
                <p14:nvPr/>
              </p14:nvContentPartPr>
              <p14:xfrm>
                <a:off x="6053293" y="2058360"/>
                <a:ext cx="3835440" cy="129348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5B18A4E3-6059-4547-AACE-B4F553D122A3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048973" y="2054040"/>
                  <a:ext cx="3844080" cy="13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B8EB291E-BD4C-4159-9E47-8679D3C0350A}"/>
                    </a:ext>
                  </a:extLst>
                </p14:cNvPr>
                <p14:cNvContentPartPr/>
                <p14:nvPr/>
              </p14:nvContentPartPr>
              <p14:xfrm>
                <a:off x="6303853" y="3217920"/>
                <a:ext cx="105840" cy="18468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B8EB291E-BD4C-4159-9E47-8679D3C0350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299533" y="3213600"/>
                  <a:ext cx="114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047D421B-4102-41A8-90A9-E296AA0A7F6A}"/>
                    </a:ext>
                  </a:extLst>
                </p14:cNvPr>
                <p14:cNvContentPartPr/>
                <p14:nvPr/>
              </p14:nvContentPartPr>
              <p14:xfrm>
                <a:off x="6487093" y="3246000"/>
                <a:ext cx="15480" cy="14076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047D421B-4102-41A8-90A9-E296AA0A7F6A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482773" y="3241680"/>
                  <a:ext cx="24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00B03F2F-A5CC-4555-9F18-D1E9D61DF1F0}"/>
                    </a:ext>
                  </a:extLst>
                </p14:cNvPr>
                <p14:cNvContentPartPr/>
                <p14:nvPr/>
              </p14:nvContentPartPr>
              <p14:xfrm>
                <a:off x="6415813" y="3196320"/>
                <a:ext cx="144720" cy="8676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00B03F2F-A5CC-4555-9F18-D1E9D61DF1F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411493" y="3192000"/>
                  <a:ext cx="153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1DDCD8D9-D936-4CCA-BD57-D7E4F9C490DE}"/>
                    </a:ext>
                  </a:extLst>
                </p14:cNvPr>
                <p14:cNvContentPartPr/>
                <p14:nvPr/>
              </p14:nvContentPartPr>
              <p14:xfrm>
                <a:off x="6577813" y="3162840"/>
                <a:ext cx="72000" cy="22716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1DDCD8D9-D936-4CCA-BD57-D7E4F9C490D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573493" y="3158520"/>
                  <a:ext cx="80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128F4798-CAD9-44B2-9AE5-FF9BE41B239D}"/>
                    </a:ext>
                  </a:extLst>
                </p14:cNvPr>
                <p14:cNvContentPartPr/>
                <p14:nvPr/>
              </p14:nvContentPartPr>
              <p14:xfrm>
                <a:off x="6636493" y="3270120"/>
                <a:ext cx="68760" cy="1008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128F4798-CAD9-44B2-9AE5-FF9BE41B239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632173" y="3265800"/>
                  <a:ext cx="77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91CEC639-192D-4B24-A327-6D176303622A}"/>
                    </a:ext>
                  </a:extLst>
                </p14:cNvPr>
                <p14:cNvContentPartPr/>
                <p14:nvPr/>
              </p14:nvContentPartPr>
              <p14:xfrm>
                <a:off x="6750973" y="3224760"/>
                <a:ext cx="64080" cy="9720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91CEC639-192D-4B24-A327-6D176303622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746653" y="3220440"/>
                  <a:ext cx="72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566B0B67-3981-4354-A5A1-6D2E7E6BC999}"/>
                    </a:ext>
                  </a:extLst>
                </p14:cNvPr>
                <p14:cNvContentPartPr/>
                <p14:nvPr/>
              </p14:nvContentPartPr>
              <p14:xfrm>
                <a:off x="6866893" y="3190560"/>
                <a:ext cx="94320" cy="7632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566B0B67-3981-4354-A5A1-6D2E7E6BC99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862573" y="3186240"/>
                  <a:ext cx="102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9EF3FB84-7B2E-4C28-9C7C-B9BC4BA7963F}"/>
                    </a:ext>
                  </a:extLst>
                </p14:cNvPr>
                <p14:cNvContentPartPr/>
                <p14:nvPr/>
              </p14:nvContentPartPr>
              <p14:xfrm>
                <a:off x="6881293" y="3302520"/>
                <a:ext cx="87840" cy="504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9EF3FB84-7B2E-4C28-9C7C-B9BC4BA7963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876973" y="3298200"/>
                  <a:ext cx="96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17AB6124-DD06-4460-912E-DDA93C470A2B}"/>
                    </a:ext>
                  </a:extLst>
                </p14:cNvPr>
                <p14:cNvContentPartPr/>
                <p14:nvPr/>
              </p14:nvContentPartPr>
              <p14:xfrm>
                <a:off x="7016653" y="3193080"/>
                <a:ext cx="81360" cy="8424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17AB6124-DD06-4460-912E-DDA93C470A2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012333" y="3188760"/>
                  <a:ext cx="90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EB4F5FA6-AFD2-405B-B1C6-1ECBD4EBFFF7}"/>
                    </a:ext>
                  </a:extLst>
                </p14:cNvPr>
                <p14:cNvContentPartPr/>
                <p14:nvPr/>
              </p14:nvContentPartPr>
              <p14:xfrm>
                <a:off x="7012333" y="3235920"/>
                <a:ext cx="102240" cy="360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EB4F5FA6-AFD2-405B-B1C6-1ECBD4EBFFF7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008013" y="3231600"/>
                  <a:ext cx="110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BEB870F5-9AA7-4048-BD59-2305EAC2849F}"/>
                    </a:ext>
                  </a:extLst>
                </p14:cNvPr>
                <p14:cNvContentPartPr/>
                <p14:nvPr/>
              </p14:nvContentPartPr>
              <p14:xfrm>
                <a:off x="7139413" y="3180120"/>
                <a:ext cx="104760" cy="5904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BEB870F5-9AA7-4048-BD59-2305EAC2849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135093" y="3175800"/>
                  <a:ext cx="113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F64E03C4-31B7-46C7-BC13-E156895916D5}"/>
                    </a:ext>
                  </a:extLst>
                </p14:cNvPr>
                <p14:cNvContentPartPr/>
                <p14:nvPr/>
              </p14:nvContentPartPr>
              <p14:xfrm>
                <a:off x="7138333" y="3266160"/>
                <a:ext cx="121680" cy="576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F64E03C4-31B7-46C7-BC13-E156895916D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134013" y="3261840"/>
                  <a:ext cx="130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3FCD6E77-330F-47DC-A145-69E9D0009D71}"/>
                    </a:ext>
                  </a:extLst>
                </p14:cNvPr>
                <p14:cNvContentPartPr/>
                <p14:nvPr/>
              </p14:nvContentPartPr>
              <p14:xfrm>
                <a:off x="7306093" y="3181560"/>
                <a:ext cx="79200" cy="9360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3FCD6E77-330F-47DC-A145-69E9D0009D7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301773" y="3177240"/>
                  <a:ext cx="87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60CA5E4C-CF91-4BEF-A745-D10C730F5FB8}"/>
                    </a:ext>
                  </a:extLst>
                </p14:cNvPr>
                <p14:cNvContentPartPr/>
                <p14:nvPr/>
              </p14:nvContentPartPr>
              <p14:xfrm>
                <a:off x="7394293" y="3096600"/>
                <a:ext cx="72720" cy="22716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60CA5E4C-CF91-4BEF-A745-D10C730F5FB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389973" y="3092280"/>
                  <a:ext cx="81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DA46505F-E530-46F6-8C90-13104D151B89}"/>
                    </a:ext>
                  </a:extLst>
                </p14:cNvPr>
                <p14:cNvContentPartPr/>
                <p14:nvPr/>
              </p14:nvContentPartPr>
              <p14:xfrm>
                <a:off x="6390973" y="3607440"/>
                <a:ext cx="176040" cy="612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DA46505F-E530-46F6-8C90-13104D151B89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386653" y="3603120"/>
                  <a:ext cx="184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C94E3DAB-5245-4F5D-B67E-8E152030C849}"/>
                    </a:ext>
                  </a:extLst>
                </p14:cNvPr>
                <p14:cNvContentPartPr/>
                <p14:nvPr/>
              </p14:nvContentPartPr>
              <p14:xfrm>
                <a:off x="6429493" y="3650280"/>
                <a:ext cx="145440" cy="1008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C94E3DAB-5245-4F5D-B67E-8E152030C84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425173" y="3645960"/>
                  <a:ext cx="154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0A17E655-2BBD-46E7-93AA-D86F7FF954AC}"/>
                    </a:ext>
                  </a:extLst>
                </p14:cNvPr>
                <p14:cNvContentPartPr/>
                <p14:nvPr/>
              </p14:nvContentPartPr>
              <p14:xfrm>
                <a:off x="6645133" y="3552000"/>
                <a:ext cx="103680" cy="13680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0A17E655-2BBD-46E7-93AA-D86F7FF954A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640813" y="3547680"/>
                  <a:ext cx="112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1BA9B609-21EB-4F07-8E01-FF5F94E0A02C}"/>
                    </a:ext>
                  </a:extLst>
                </p14:cNvPr>
                <p14:cNvContentPartPr/>
                <p14:nvPr/>
              </p14:nvContentPartPr>
              <p14:xfrm>
                <a:off x="6804613" y="3607440"/>
                <a:ext cx="86400" cy="1152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1BA9B609-21EB-4F07-8E01-FF5F94E0A02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800293" y="3603120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11285AE4-E037-4F05-A7ED-1F99106655A2}"/>
                    </a:ext>
                  </a:extLst>
                </p14:cNvPr>
                <p14:cNvContentPartPr/>
                <p14:nvPr/>
              </p14:nvContentPartPr>
              <p14:xfrm>
                <a:off x="6996133" y="3529320"/>
                <a:ext cx="85680" cy="8928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11285AE4-E037-4F05-A7ED-1F99106655A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991813" y="3525000"/>
                  <a:ext cx="94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928DC3B-FBED-4FD2-8EA0-0710762A414D}"/>
                    </a:ext>
                  </a:extLst>
                </p14:cNvPr>
                <p14:cNvContentPartPr/>
                <p14:nvPr/>
              </p14:nvContentPartPr>
              <p14:xfrm>
                <a:off x="7132213" y="3508800"/>
                <a:ext cx="132120" cy="11592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928DC3B-FBED-4FD2-8EA0-0710762A414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127893" y="3504480"/>
                  <a:ext cx="140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811CFB6F-541B-4DC7-9C83-47355D744A52}"/>
                    </a:ext>
                  </a:extLst>
                </p14:cNvPr>
                <p14:cNvContentPartPr/>
                <p14:nvPr/>
              </p14:nvContentPartPr>
              <p14:xfrm>
                <a:off x="7188733" y="3454440"/>
                <a:ext cx="16560" cy="226800"/>
              </p14:xfrm>
            </p:contentPart>
          </mc:Choice>
          <mc:Fallback xmlns=""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811CFB6F-541B-4DC7-9C83-47355D744A5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184413" y="3450120"/>
                  <a:ext cx="2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E47CBF55-BEC6-448A-93CE-3B82DBD39730}"/>
                    </a:ext>
                  </a:extLst>
                </p14:cNvPr>
                <p14:cNvContentPartPr/>
                <p14:nvPr/>
              </p14:nvContentPartPr>
              <p14:xfrm>
                <a:off x="7279453" y="3483960"/>
                <a:ext cx="84600" cy="15300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E47CBF55-BEC6-448A-93CE-3B82DBD3973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275133" y="3479640"/>
                  <a:ext cx="9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5DFEA539-81F8-40E2-886F-D91B2BB872C9}"/>
                    </a:ext>
                  </a:extLst>
                </p14:cNvPr>
                <p14:cNvContentPartPr/>
                <p14:nvPr/>
              </p14:nvContentPartPr>
              <p14:xfrm>
                <a:off x="7404373" y="3500880"/>
                <a:ext cx="77400" cy="9036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5DFEA539-81F8-40E2-886F-D91B2BB872C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400053" y="3496560"/>
                  <a:ext cx="86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55108E81-81A9-486C-B10F-0F1B34482364}"/>
                    </a:ext>
                  </a:extLst>
                </p14:cNvPr>
                <p14:cNvContentPartPr/>
                <p14:nvPr/>
              </p14:nvContentPartPr>
              <p14:xfrm>
                <a:off x="7467013" y="3437160"/>
                <a:ext cx="100080" cy="22932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55108E81-81A9-486C-B10F-0F1B344823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462693" y="3432840"/>
                  <a:ext cx="108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32C3D5B6-C6CD-4A86-8438-A10A8E38A105}"/>
                    </a:ext>
                  </a:extLst>
                </p14:cNvPr>
                <p14:cNvContentPartPr/>
                <p14:nvPr/>
              </p14:nvContentPartPr>
              <p14:xfrm>
                <a:off x="6403213" y="3878160"/>
                <a:ext cx="141480" cy="252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32C3D5B6-C6CD-4A86-8438-A10A8E38A10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398893" y="3873840"/>
                  <a:ext cx="150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E7906C98-B1BF-4617-803C-07F7DDC523BA}"/>
                    </a:ext>
                  </a:extLst>
                </p14:cNvPr>
                <p14:cNvContentPartPr/>
                <p14:nvPr/>
              </p14:nvContentPartPr>
              <p14:xfrm>
                <a:off x="6451813" y="3888240"/>
                <a:ext cx="127080" cy="1476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E7906C98-B1BF-4617-803C-07F7DDC523BA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447493" y="3883920"/>
                  <a:ext cx="135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95E53130-152A-4538-990E-436A1096FD23}"/>
                    </a:ext>
                  </a:extLst>
                </p14:cNvPr>
                <p14:cNvContentPartPr/>
                <p14:nvPr/>
              </p14:nvContentPartPr>
              <p14:xfrm>
                <a:off x="6664213" y="3820920"/>
                <a:ext cx="81000" cy="9468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95E53130-152A-4538-990E-436A1096FD2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659893" y="3816600"/>
                  <a:ext cx="89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2B3DDA47-E8CC-4C74-882B-67158317CA75}"/>
                    </a:ext>
                  </a:extLst>
                </p14:cNvPr>
                <p14:cNvContentPartPr/>
                <p14:nvPr/>
              </p14:nvContentPartPr>
              <p14:xfrm>
                <a:off x="6830533" y="3843960"/>
                <a:ext cx="86400" cy="1044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2B3DDA47-E8CC-4C74-882B-67158317CA7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826213" y="3839640"/>
                  <a:ext cx="95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B8855F41-AC29-413A-BC96-929A90F2DF6B}"/>
                    </a:ext>
                  </a:extLst>
                </p14:cNvPr>
                <p14:cNvContentPartPr/>
                <p14:nvPr/>
              </p14:nvContentPartPr>
              <p14:xfrm>
                <a:off x="6959413" y="3775560"/>
                <a:ext cx="72360" cy="114480"/>
              </p14:xfrm>
            </p:contentPart>
          </mc:Choice>
          <mc:Fallback xmlns=""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B8855F41-AC29-413A-BC96-929A90F2DF6B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955093" y="3771240"/>
                  <a:ext cx="81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C5B91B67-8BF4-4EBA-8B7E-2DD0BE4A8A15}"/>
                    </a:ext>
                  </a:extLst>
                </p14:cNvPr>
                <p14:cNvContentPartPr/>
                <p14:nvPr/>
              </p14:nvContentPartPr>
              <p14:xfrm>
                <a:off x="7079293" y="3796080"/>
                <a:ext cx="65520" cy="10044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C5B91B67-8BF4-4EBA-8B7E-2DD0BE4A8A1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074973" y="3791760"/>
                  <a:ext cx="7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F7873CE8-03F8-4B62-94FE-9F0F5AABB6D1}"/>
                    </a:ext>
                  </a:extLst>
                </p14:cNvPr>
                <p14:cNvContentPartPr/>
                <p14:nvPr/>
              </p14:nvContentPartPr>
              <p14:xfrm>
                <a:off x="7145893" y="3863760"/>
                <a:ext cx="21240" cy="8640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F7873CE8-03F8-4B62-94FE-9F0F5AABB6D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41573" y="3859440"/>
                  <a:ext cx="2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671A2C5B-2144-410C-8571-0D4EA203769C}"/>
                    </a:ext>
                  </a:extLst>
                </p14:cNvPr>
                <p14:cNvContentPartPr/>
                <p14:nvPr/>
              </p14:nvContentPartPr>
              <p14:xfrm>
                <a:off x="7219333" y="3792120"/>
                <a:ext cx="74160" cy="12096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671A2C5B-2144-410C-8571-0D4EA203769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215013" y="3787800"/>
                  <a:ext cx="82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20A5C4A4-1B3A-46B3-A9BC-E368B3468E3A}"/>
                    </a:ext>
                  </a:extLst>
                </p14:cNvPr>
                <p14:cNvContentPartPr/>
                <p14:nvPr/>
              </p14:nvContentPartPr>
              <p14:xfrm>
                <a:off x="7361533" y="3811560"/>
                <a:ext cx="72360" cy="9540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20A5C4A4-1B3A-46B3-A9BC-E368B3468E3A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357213" y="3807240"/>
                  <a:ext cx="81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D586A369-9049-4EEF-BF13-0CB7D4BDD23B}"/>
                    </a:ext>
                  </a:extLst>
                </p14:cNvPr>
                <p14:cNvContentPartPr/>
                <p14:nvPr/>
              </p14:nvContentPartPr>
              <p14:xfrm>
                <a:off x="7332013" y="3764040"/>
                <a:ext cx="64800" cy="5004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D586A369-9049-4EEF-BF13-0CB7D4BDD23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327693" y="3759720"/>
                  <a:ext cx="73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510DD20E-E286-4ED4-AA14-7F09E8DA83C7}"/>
                    </a:ext>
                  </a:extLst>
                </p14:cNvPr>
                <p14:cNvContentPartPr/>
                <p14:nvPr/>
              </p14:nvContentPartPr>
              <p14:xfrm>
                <a:off x="7415893" y="3856920"/>
                <a:ext cx="48960" cy="4608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510DD20E-E286-4ED4-AA14-7F09E8DA83C7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411573" y="3852600"/>
                  <a:ext cx="57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5835875F-49E3-4C76-BBA6-0222748CAF72}"/>
                    </a:ext>
                  </a:extLst>
                </p14:cNvPr>
                <p14:cNvContentPartPr/>
                <p14:nvPr/>
              </p14:nvContentPartPr>
              <p14:xfrm>
                <a:off x="7538653" y="3782400"/>
                <a:ext cx="134640" cy="1692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5835875F-49E3-4C76-BBA6-0222748CAF7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534333" y="3778080"/>
                  <a:ext cx="143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3D467DC8-CD35-466C-9AE1-AA05B600945A}"/>
                    </a:ext>
                  </a:extLst>
                </p14:cNvPr>
                <p14:cNvContentPartPr/>
                <p14:nvPr/>
              </p14:nvContentPartPr>
              <p14:xfrm>
                <a:off x="7559893" y="3821640"/>
                <a:ext cx="112320" cy="504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3D467DC8-CD35-466C-9AE1-AA05B600945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555573" y="3817320"/>
                  <a:ext cx="120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B7D7AA8F-2F5E-47F7-88B2-D3375E51CF55}"/>
                    </a:ext>
                  </a:extLst>
                </p14:cNvPr>
                <p14:cNvContentPartPr/>
                <p14:nvPr/>
              </p14:nvContentPartPr>
              <p14:xfrm>
                <a:off x="7786693" y="3733440"/>
                <a:ext cx="75960" cy="10332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B7D7AA8F-2F5E-47F7-88B2-D3375E51CF5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782373" y="3729120"/>
                  <a:ext cx="84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A9640946-EF30-4859-9319-2C83F7C52448}"/>
                    </a:ext>
                  </a:extLst>
                </p14:cNvPr>
                <p14:cNvContentPartPr/>
                <p14:nvPr/>
              </p14:nvContentPartPr>
              <p14:xfrm>
                <a:off x="7875613" y="3686280"/>
                <a:ext cx="128520" cy="14184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A9640946-EF30-4859-9319-2C83F7C52448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871293" y="3681960"/>
                  <a:ext cx="13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81B2275B-9FA7-41A9-95E0-8969C6B6E32C}"/>
                    </a:ext>
                  </a:extLst>
                </p14:cNvPr>
                <p14:cNvContentPartPr/>
                <p14:nvPr/>
              </p14:nvContentPartPr>
              <p14:xfrm>
                <a:off x="8024653" y="3789960"/>
                <a:ext cx="13320" cy="8388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81B2275B-9FA7-41A9-95E0-8969C6B6E32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020333" y="3785640"/>
                  <a:ext cx="21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E039676E-E35E-4575-8FBB-A7C59B5ADCEB}"/>
                    </a:ext>
                  </a:extLst>
                </p14:cNvPr>
                <p14:cNvContentPartPr/>
                <p14:nvPr/>
              </p14:nvContentPartPr>
              <p14:xfrm>
                <a:off x="8067853" y="3697440"/>
                <a:ext cx="117000" cy="10908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E039676E-E35E-4575-8FBB-A7C59B5ADCEB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063533" y="3693120"/>
                  <a:ext cx="125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0868786B-4922-49FB-A511-458F7B26659F}"/>
                    </a:ext>
                  </a:extLst>
                </p14:cNvPr>
                <p14:cNvContentPartPr/>
                <p14:nvPr/>
              </p14:nvContentPartPr>
              <p14:xfrm>
                <a:off x="8266213" y="3699960"/>
                <a:ext cx="68040" cy="94680"/>
              </p14:xfrm>
            </p:contentPart>
          </mc:Choice>
          <mc:Fallback xmlns=""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0868786B-4922-49FB-A511-458F7B26659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261893" y="3695640"/>
                  <a:ext cx="76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0A1B5A70-D06B-4766-9CAA-58255CE10392}"/>
                    </a:ext>
                  </a:extLst>
                </p14:cNvPr>
                <p14:cNvContentPartPr/>
                <p14:nvPr/>
              </p14:nvContentPartPr>
              <p14:xfrm>
                <a:off x="8215813" y="3642000"/>
                <a:ext cx="91080" cy="59760"/>
              </p14:xfrm>
            </p:contentPart>
          </mc:Choice>
          <mc:Fallback xmlns=""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0A1B5A70-D06B-4766-9CAA-58255CE1039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211493" y="3637680"/>
                  <a:ext cx="99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23465EA1-FD18-40FE-BF68-40D3EB548C7A}"/>
                    </a:ext>
                  </a:extLst>
                </p14:cNvPr>
                <p14:cNvContentPartPr/>
                <p14:nvPr/>
              </p14:nvContentPartPr>
              <p14:xfrm>
                <a:off x="8323813" y="3762600"/>
                <a:ext cx="73440" cy="69120"/>
              </p14:xfrm>
            </p:contentPart>
          </mc:Choice>
          <mc:Fallback xmlns=""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23465EA1-FD18-40FE-BF68-40D3EB548C7A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319493" y="3758280"/>
                  <a:ext cx="820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2" name="Gruppieren 1171">
            <a:extLst>
              <a:ext uri="{FF2B5EF4-FFF2-40B4-BE49-F238E27FC236}">
                <a16:creationId xmlns:a16="http://schemas.microsoft.com/office/drawing/2014/main" id="{AB90D1F9-1365-41D4-90D6-249EFB959BC6}"/>
              </a:ext>
            </a:extLst>
          </p:cNvPr>
          <p:cNvGrpSpPr/>
          <p:nvPr/>
        </p:nvGrpSpPr>
        <p:grpSpPr>
          <a:xfrm>
            <a:off x="196813" y="2183280"/>
            <a:ext cx="260280" cy="310320"/>
            <a:chOff x="196813" y="2183280"/>
            <a:chExt cx="2602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F1A602BC-CB72-4BB2-B068-1CBBC52ADCF5}"/>
                    </a:ext>
                  </a:extLst>
                </p14:cNvPr>
                <p14:cNvContentPartPr/>
                <p14:nvPr/>
              </p14:nvContentPartPr>
              <p14:xfrm>
                <a:off x="196813" y="2254560"/>
                <a:ext cx="135000" cy="12492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F1A602BC-CB72-4BB2-B068-1CBBC52ADCF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92493" y="2250240"/>
                  <a:ext cx="14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77AD7D24-31D0-4677-92F3-5D0C1E833217}"/>
                    </a:ext>
                  </a:extLst>
                </p14:cNvPr>
                <p14:cNvContentPartPr/>
                <p14:nvPr/>
              </p14:nvContentPartPr>
              <p14:xfrm>
                <a:off x="341893" y="2183280"/>
                <a:ext cx="115200" cy="31032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77AD7D24-31D0-4677-92F3-5D0C1E83321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37573" y="2178960"/>
                  <a:ext cx="12384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1294" name="Freihand 1293">
                <a:extLst>
                  <a:ext uri="{FF2B5EF4-FFF2-40B4-BE49-F238E27FC236}">
                    <a16:creationId xmlns:a16="http://schemas.microsoft.com/office/drawing/2014/main" id="{FDA19CED-506C-465A-9403-3762D803B720}"/>
                  </a:ext>
                </a:extLst>
              </p14:cNvPr>
              <p14:cNvContentPartPr/>
              <p14:nvPr/>
            </p14:nvContentPartPr>
            <p14:xfrm>
              <a:off x="3520693" y="2887080"/>
              <a:ext cx="344880" cy="118800"/>
            </p14:xfrm>
          </p:contentPart>
        </mc:Choice>
        <mc:Fallback xmlns="">
          <p:pic>
            <p:nvPicPr>
              <p:cNvPr id="1294" name="Freihand 1293">
                <a:extLst>
                  <a:ext uri="{FF2B5EF4-FFF2-40B4-BE49-F238E27FC236}">
                    <a16:creationId xmlns:a16="http://schemas.microsoft.com/office/drawing/2014/main" id="{FDA19CED-506C-465A-9403-3762D803B720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3516373" y="2882760"/>
                <a:ext cx="3535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0" name="Gruppieren 1299">
            <a:extLst>
              <a:ext uri="{FF2B5EF4-FFF2-40B4-BE49-F238E27FC236}">
                <a16:creationId xmlns:a16="http://schemas.microsoft.com/office/drawing/2014/main" id="{FA15F0FD-345B-4E0A-8501-89FD559459D2}"/>
              </a:ext>
            </a:extLst>
          </p:cNvPr>
          <p:cNvGrpSpPr/>
          <p:nvPr/>
        </p:nvGrpSpPr>
        <p:grpSpPr>
          <a:xfrm>
            <a:off x="134173" y="1828320"/>
            <a:ext cx="4817880" cy="1662480"/>
            <a:chOff x="134173" y="1828320"/>
            <a:chExt cx="4817880" cy="16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1A31AF2F-359C-4CF6-9A8C-BA4BC23D81FD}"/>
                    </a:ext>
                  </a:extLst>
                </p14:cNvPr>
                <p14:cNvContentPartPr/>
                <p14:nvPr/>
              </p14:nvContentPartPr>
              <p14:xfrm>
                <a:off x="176293" y="2292360"/>
                <a:ext cx="133200" cy="102240"/>
              </p14:xfrm>
            </p:contentPart>
          </mc:Choice>
          <mc:Fallback xmlns=""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1A31AF2F-359C-4CF6-9A8C-BA4BC23D81F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71973" y="2288040"/>
                  <a:ext cx="141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EEBCE7D6-2602-49D4-9419-1FC760BFD77B}"/>
                    </a:ext>
                  </a:extLst>
                </p14:cNvPr>
                <p14:cNvContentPartPr/>
                <p14:nvPr/>
              </p14:nvContentPartPr>
              <p14:xfrm>
                <a:off x="294373" y="2184360"/>
                <a:ext cx="120600" cy="356760"/>
              </p14:xfrm>
            </p:contentPart>
          </mc:Choice>
          <mc:Fallback xmlns=""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EEBCE7D6-2602-49D4-9419-1FC760BFD77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90053" y="2180040"/>
                  <a:ext cx="129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635A3257-FDFF-498F-96D9-C1AA57E064B9}"/>
                    </a:ext>
                  </a:extLst>
                </p14:cNvPr>
                <p14:cNvContentPartPr/>
                <p14:nvPr/>
              </p14:nvContentPartPr>
              <p14:xfrm>
                <a:off x="674173" y="2212440"/>
                <a:ext cx="21960" cy="18288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635A3257-FDFF-498F-96D9-C1AA57E064B9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69853" y="2208120"/>
                  <a:ext cx="30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A34DAEED-C85E-4684-8485-B517679F5C9E}"/>
                    </a:ext>
                  </a:extLst>
                </p14:cNvPr>
                <p14:cNvContentPartPr/>
                <p14:nvPr/>
              </p14:nvContentPartPr>
              <p14:xfrm>
                <a:off x="560413" y="2173920"/>
                <a:ext cx="257400" cy="8568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A34DAEED-C85E-4684-8485-B517679F5C9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56093" y="2169600"/>
                  <a:ext cx="266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A1071B79-E9C9-40FE-A933-5F769C8D7E4B}"/>
                    </a:ext>
                  </a:extLst>
                </p14:cNvPr>
                <p14:cNvContentPartPr/>
                <p14:nvPr/>
              </p14:nvContentPartPr>
              <p14:xfrm>
                <a:off x="899893" y="2154480"/>
                <a:ext cx="87120" cy="24984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A1071B79-E9C9-40FE-A933-5F769C8D7E4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95573" y="2150160"/>
                  <a:ext cx="95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47FFAE06-D27E-4D50-A9C5-CFEE159D21BC}"/>
                    </a:ext>
                  </a:extLst>
                </p14:cNvPr>
                <p14:cNvContentPartPr/>
                <p14:nvPr/>
              </p14:nvContentPartPr>
              <p14:xfrm>
                <a:off x="1069093" y="2228640"/>
                <a:ext cx="87480" cy="11016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47FFAE06-D27E-4D50-A9C5-CFEE159D21BC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064773" y="2224320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1FF95DE7-FDE6-417E-B4FA-0CA6B04D8493}"/>
                    </a:ext>
                  </a:extLst>
                </p14:cNvPr>
                <p14:cNvContentPartPr/>
                <p14:nvPr/>
              </p14:nvContentPartPr>
              <p14:xfrm>
                <a:off x="1047493" y="2252760"/>
                <a:ext cx="140040" cy="69840"/>
              </p14:xfrm>
            </p:contentPart>
          </mc:Choice>
          <mc:Fallback xmlns=""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1FF95DE7-FDE6-417E-B4FA-0CA6B04D849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043173" y="2248440"/>
                  <a:ext cx="148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91ABCEB1-5013-4B9E-BFED-B5F610C3BEF8}"/>
                    </a:ext>
                  </a:extLst>
                </p14:cNvPr>
                <p14:cNvContentPartPr/>
                <p14:nvPr/>
              </p14:nvContentPartPr>
              <p14:xfrm>
                <a:off x="1249453" y="2209560"/>
                <a:ext cx="119880" cy="8352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91ABCEB1-5013-4B9E-BFED-B5F610C3BEF8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245133" y="2205240"/>
                  <a:ext cx="12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C37858D5-3292-40FD-A481-43722F9F1D8A}"/>
                    </a:ext>
                  </a:extLst>
                </p14:cNvPr>
                <p14:cNvContentPartPr/>
                <p14:nvPr/>
              </p14:nvContentPartPr>
              <p14:xfrm>
                <a:off x="1263853" y="2315760"/>
                <a:ext cx="110160" cy="10440"/>
              </p14:xfrm>
            </p:contentPart>
          </mc:Choice>
          <mc:Fallback xmlns=""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C37858D5-3292-40FD-A481-43722F9F1D8A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259533" y="2311440"/>
                  <a:ext cx="118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CBE99AB1-5360-4902-96BD-C1F432D6E186}"/>
                    </a:ext>
                  </a:extLst>
                </p14:cNvPr>
                <p14:cNvContentPartPr/>
                <p14:nvPr/>
              </p14:nvContentPartPr>
              <p14:xfrm>
                <a:off x="1453933" y="2214240"/>
                <a:ext cx="151200" cy="10908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CBE99AB1-5360-4902-96BD-C1F432D6E18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449613" y="2209920"/>
                  <a:ext cx="159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77F271A6-5C18-42E6-845D-3C9A9D6CB4A3}"/>
                    </a:ext>
                  </a:extLst>
                </p14:cNvPr>
                <p14:cNvContentPartPr/>
                <p14:nvPr/>
              </p14:nvContentPartPr>
              <p14:xfrm>
                <a:off x="1632853" y="2215680"/>
                <a:ext cx="105480" cy="81360"/>
              </p14:xfrm>
            </p:contentPart>
          </mc:Choice>
          <mc:Fallback xmlns=""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77F271A6-5C18-42E6-845D-3C9A9D6CB4A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628533" y="2211360"/>
                  <a:ext cx="11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B56C2DCD-58CA-401C-8BE1-498CD1EC9ECF}"/>
                    </a:ext>
                  </a:extLst>
                </p14:cNvPr>
                <p14:cNvContentPartPr/>
                <p14:nvPr/>
              </p14:nvContentPartPr>
              <p14:xfrm>
                <a:off x="1782973" y="2209560"/>
                <a:ext cx="116640" cy="90720"/>
              </p14:xfrm>
            </p:contentPart>
          </mc:Choice>
          <mc:Fallback xmlns=""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B56C2DCD-58CA-401C-8BE1-498CD1EC9EC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778653" y="2205240"/>
                  <a:ext cx="125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A6D8AC45-B789-4986-9A45-D849CBC11F90}"/>
                    </a:ext>
                  </a:extLst>
                </p14:cNvPr>
                <p14:cNvContentPartPr/>
                <p14:nvPr/>
              </p14:nvContentPartPr>
              <p14:xfrm>
                <a:off x="1950373" y="2134680"/>
                <a:ext cx="88560" cy="301320"/>
              </p14:xfrm>
            </p:contentPart>
          </mc:Choice>
          <mc:Fallback xmlns=""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A6D8AC45-B789-4986-9A45-D849CBC11F9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946053" y="2130360"/>
                  <a:ext cx="97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3906D7A4-76D3-428D-A72F-A93DD632ABB5}"/>
                    </a:ext>
                  </a:extLst>
                </p14:cNvPr>
                <p14:cNvContentPartPr/>
                <p14:nvPr/>
              </p14:nvContentPartPr>
              <p14:xfrm>
                <a:off x="2866933" y="1999320"/>
                <a:ext cx="21240" cy="311760"/>
              </p14:xfrm>
            </p:contentPart>
          </mc:Choice>
          <mc:Fallback xmlns=""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3906D7A4-76D3-428D-A72F-A93DD632ABB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862613" y="1995000"/>
                  <a:ext cx="29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B21267CF-BEE8-4331-B010-99002E53C705}"/>
                    </a:ext>
                  </a:extLst>
                </p14:cNvPr>
                <p14:cNvContentPartPr/>
                <p14:nvPr/>
              </p14:nvContentPartPr>
              <p14:xfrm>
                <a:off x="2555533" y="2306760"/>
                <a:ext cx="1950480" cy="4140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B21267CF-BEE8-4331-B010-99002E53C705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551213" y="2302440"/>
                  <a:ext cx="195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DED928E4-6E29-49E3-B0AA-AAAEBA434FB2}"/>
                    </a:ext>
                  </a:extLst>
                </p14:cNvPr>
                <p14:cNvContentPartPr/>
                <p14:nvPr/>
              </p14:nvContentPartPr>
              <p14:xfrm>
                <a:off x="4458493" y="2293080"/>
                <a:ext cx="178920" cy="14796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DED928E4-6E29-49E3-B0AA-AAAEBA434FB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454173" y="2288760"/>
                  <a:ext cx="18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8CD87854-899D-4B58-AA63-CBF4B40F81C1}"/>
                    </a:ext>
                  </a:extLst>
                </p14:cNvPr>
                <p14:cNvContentPartPr/>
                <p14:nvPr/>
              </p14:nvContentPartPr>
              <p14:xfrm>
                <a:off x="2735533" y="1875840"/>
                <a:ext cx="213120" cy="17640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8CD87854-899D-4B58-AA63-CBF4B40F81C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731213" y="1871520"/>
                  <a:ext cx="221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790C41BF-FDEA-499F-842D-763167C6DA03}"/>
                    </a:ext>
                  </a:extLst>
                </p14:cNvPr>
                <p14:cNvContentPartPr/>
                <p14:nvPr/>
              </p14:nvContentPartPr>
              <p14:xfrm>
                <a:off x="3895813" y="2027400"/>
                <a:ext cx="36000" cy="450360"/>
              </p14:xfrm>
            </p:contentPart>
          </mc:Choice>
          <mc:Fallback xmlns=""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790C41BF-FDEA-499F-842D-763167C6DA0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891493" y="2023080"/>
                  <a:ext cx="446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3D029C5C-84A6-4367-AFE5-0F21BB9BF8B3}"/>
                    </a:ext>
                  </a:extLst>
                </p14:cNvPr>
                <p14:cNvContentPartPr/>
                <p14:nvPr/>
              </p14:nvContentPartPr>
              <p14:xfrm>
                <a:off x="3701413" y="2510520"/>
                <a:ext cx="109440" cy="9504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3D029C5C-84A6-4367-AFE5-0F21BB9BF8B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697093" y="2506200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CB2F90EA-4CA7-4018-AC9F-2226A1D3041A}"/>
                    </a:ext>
                  </a:extLst>
                </p14:cNvPr>
                <p14:cNvContentPartPr/>
                <p14:nvPr/>
              </p14:nvContentPartPr>
              <p14:xfrm>
                <a:off x="3845413" y="2517000"/>
                <a:ext cx="73800" cy="7812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CB2F90EA-4CA7-4018-AC9F-2226A1D3041A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841093" y="2512680"/>
                  <a:ext cx="82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FBA895D6-10CC-4D8C-AC64-9E3F208B382F}"/>
                    </a:ext>
                  </a:extLst>
                </p14:cNvPr>
                <p14:cNvContentPartPr/>
                <p14:nvPr/>
              </p14:nvContentPartPr>
              <p14:xfrm>
                <a:off x="3980413" y="2483160"/>
                <a:ext cx="84600" cy="12348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FBA895D6-10CC-4D8C-AC64-9E3F208B382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976093" y="2478840"/>
                  <a:ext cx="93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38C404F1-FB55-42F0-B556-43ABEC0696E8}"/>
                    </a:ext>
                  </a:extLst>
                </p14:cNvPr>
                <p14:cNvContentPartPr/>
                <p14:nvPr/>
              </p14:nvContentPartPr>
              <p14:xfrm>
                <a:off x="2641573" y="1997880"/>
                <a:ext cx="2310480" cy="27828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38C404F1-FB55-42F0-B556-43ABEC0696E8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637253" y="1993560"/>
                  <a:ext cx="2319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CB7DAA62-5690-4033-A747-0FBBFB5ACEDF}"/>
                    </a:ext>
                  </a:extLst>
                </p14:cNvPr>
                <p14:cNvContentPartPr/>
                <p14:nvPr/>
              </p14:nvContentPartPr>
              <p14:xfrm>
                <a:off x="3408013" y="2052960"/>
                <a:ext cx="36000" cy="29664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CB7DAA62-5690-4033-A747-0FBBFB5ACEDF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403693" y="2048640"/>
                  <a:ext cx="44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F276EF53-0283-4E14-9162-9675950BC66C}"/>
                    </a:ext>
                  </a:extLst>
                </p14:cNvPr>
                <p14:cNvContentPartPr/>
                <p14:nvPr/>
              </p14:nvContentPartPr>
              <p14:xfrm>
                <a:off x="3178693" y="2447520"/>
                <a:ext cx="100440" cy="8784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F276EF53-0283-4E14-9162-9675950BC66C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174373" y="2443200"/>
                  <a:ext cx="10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5EDCB9BD-7BDE-410B-B324-973441159F74}"/>
                    </a:ext>
                  </a:extLst>
                </p14:cNvPr>
                <p14:cNvContentPartPr/>
                <p14:nvPr/>
              </p14:nvContentPartPr>
              <p14:xfrm>
                <a:off x="3279493" y="2457960"/>
                <a:ext cx="84600" cy="72720"/>
              </p14:xfrm>
            </p:contentPart>
          </mc:Choice>
          <mc:Fallback xmlns=""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5EDCB9BD-7BDE-410B-B324-973441159F7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275173" y="2453640"/>
                  <a:ext cx="9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1B22EE68-E4FC-471E-BE75-58F2A43DE5CE}"/>
                    </a:ext>
                  </a:extLst>
                </p14:cNvPr>
                <p14:cNvContentPartPr/>
                <p14:nvPr/>
              </p14:nvContentPartPr>
              <p14:xfrm>
                <a:off x="3395053" y="2452920"/>
                <a:ext cx="103680" cy="5904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1B22EE68-E4FC-471E-BE75-58F2A43DE5CE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390733" y="2448600"/>
                  <a:ext cx="112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2106B7BE-DD02-4075-BD73-068867913D7A}"/>
                    </a:ext>
                  </a:extLst>
                </p14:cNvPr>
                <p14:cNvContentPartPr/>
                <p14:nvPr/>
              </p14:nvContentPartPr>
              <p14:xfrm>
                <a:off x="3231973" y="2185800"/>
                <a:ext cx="113760" cy="118800"/>
              </p14:xfrm>
            </p:contentPart>
          </mc:Choice>
          <mc:Fallback xmlns=""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2106B7BE-DD02-4075-BD73-068867913D7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227653" y="2181480"/>
                  <a:ext cx="122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C1256089-F753-40FB-BAAF-6213FFEFB58F}"/>
                    </a:ext>
                  </a:extLst>
                </p14:cNvPr>
                <p14:cNvContentPartPr/>
                <p14:nvPr/>
              </p14:nvContentPartPr>
              <p14:xfrm>
                <a:off x="3146653" y="2186520"/>
                <a:ext cx="138240" cy="151200"/>
              </p14:xfrm>
            </p:contentPart>
          </mc:Choice>
          <mc:Fallback xmlns=""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C1256089-F753-40FB-BAAF-6213FFEFB58F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142333" y="2182200"/>
                  <a:ext cx="146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68FDBEB6-8A53-4426-9AF7-1D5F3B36D9C5}"/>
                    </a:ext>
                  </a:extLst>
                </p14:cNvPr>
                <p14:cNvContentPartPr/>
                <p14:nvPr/>
              </p14:nvContentPartPr>
              <p14:xfrm>
                <a:off x="3018853" y="2228640"/>
                <a:ext cx="196560" cy="8208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68FDBEB6-8A53-4426-9AF7-1D5F3B36D9C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014533" y="2224320"/>
                  <a:ext cx="20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F19D2EB0-2DED-489A-8598-B0B1724F8CC3}"/>
                    </a:ext>
                  </a:extLst>
                </p14:cNvPr>
                <p14:cNvContentPartPr/>
                <p14:nvPr/>
              </p14:nvContentPartPr>
              <p14:xfrm>
                <a:off x="2939653" y="2250960"/>
                <a:ext cx="129240" cy="49680"/>
              </p14:xfrm>
            </p:contentPart>
          </mc:Choice>
          <mc:Fallback xmlns=""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F19D2EB0-2DED-489A-8598-B0B1724F8CC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935333" y="2246640"/>
                  <a:ext cx="137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0A7D7051-9542-48C1-9F41-33656AD2AAAA}"/>
                    </a:ext>
                  </a:extLst>
                </p14:cNvPr>
                <p14:cNvContentPartPr/>
                <p14:nvPr/>
              </p14:nvContentPartPr>
              <p14:xfrm>
                <a:off x="2856133" y="2263200"/>
                <a:ext cx="112320" cy="46800"/>
              </p14:xfrm>
            </p:contentPart>
          </mc:Choice>
          <mc:Fallback xmlns=""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0A7D7051-9542-48C1-9F41-33656AD2AAAA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851813" y="2258880"/>
                  <a:ext cx="12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8BC99B06-3BAB-4676-AA81-84D16A557E9A}"/>
                    </a:ext>
                  </a:extLst>
                </p14:cNvPr>
                <p14:cNvContentPartPr/>
                <p14:nvPr/>
              </p14:nvContentPartPr>
              <p14:xfrm>
                <a:off x="2485693" y="1839120"/>
                <a:ext cx="111600" cy="21564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8BC99B06-3BAB-4676-AA81-84D16A557E9A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2481373" y="1834800"/>
                  <a:ext cx="120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E640E81D-A208-434F-BBB9-C6012C378A6E}"/>
                    </a:ext>
                  </a:extLst>
                </p14:cNvPr>
                <p14:cNvContentPartPr/>
                <p14:nvPr/>
              </p14:nvContentPartPr>
              <p14:xfrm>
                <a:off x="2597653" y="1840920"/>
                <a:ext cx="59400" cy="145440"/>
              </p14:xfrm>
            </p:contentPart>
          </mc:Choice>
          <mc:Fallback xmlns=""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E640E81D-A208-434F-BBB9-C6012C378A6E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2593333" y="1836600"/>
                  <a:ext cx="68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C3EE83D7-D515-48B4-A61D-6CFDE566ADA6}"/>
                    </a:ext>
                  </a:extLst>
                </p14:cNvPr>
                <p14:cNvContentPartPr/>
                <p14:nvPr/>
              </p14:nvContentPartPr>
              <p14:xfrm>
                <a:off x="2625373" y="1893840"/>
                <a:ext cx="131400" cy="7956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C3EE83D7-D515-48B4-A61D-6CFDE566ADA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2621053" y="1889520"/>
                  <a:ext cx="140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D78E64BE-F321-465D-B7E4-638FC390B5FC}"/>
                    </a:ext>
                  </a:extLst>
                </p14:cNvPr>
                <p14:cNvContentPartPr/>
                <p14:nvPr/>
              </p14:nvContentPartPr>
              <p14:xfrm>
                <a:off x="2714293" y="1828320"/>
                <a:ext cx="62640" cy="21528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D78E64BE-F321-465D-B7E4-638FC390B5F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709973" y="1824000"/>
                  <a:ext cx="71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9FFA64BB-F3E6-426E-92B4-C0F27F3E65D3}"/>
                    </a:ext>
                  </a:extLst>
                </p14:cNvPr>
                <p14:cNvContentPartPr/>
                <p14:nvPr/>
              </p14:nvContentPartPr>
              <p14:xfrm>
                <a:off x="4424653" y="2520960"/>
                <a:ext cx="74880" cy="10332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9FFA64BB-F3E6-426E-92B4-C0F27F3E65D3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420333" y="2516640"/>
                  <a:ext cx="8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9B8143ED-C3D6-4E1C-A683-2FBCA2D4FD83}"/>
                    </a:ext>
                  </a:extLst>
                </p14:cNvPr>
                <p14:cNvContentPartPr/>
                <p14:nvPr/>
              </p14:nvContentPartPr>
              <p14:xfrm>
                <a:off x="4419973" y="2510880"/>
                <a:ext cx="131400" cy="7344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9B8143ED-C3D6-4E1C-A683-2FBCA2D4FD8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415653" y="2506560"/>
                  <a:ext cx="140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D0A9F72E-2E40-49DA-8A76-63738E5F6B4C}"/>
                    </a:ext>
                  </a:extLst>
                </p14:cNvPr>
                <p14:cNvContentPartPr/>
                <p14:nvPr/>
              </p14:nvContentPartPr>
              <p14:xfrm>
                <a:off x="2814013" y="2714640"/>
                <a:ext cx="14760" cy="37080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D0A9F72E-2E40-49DA-8A76-63738E5F6B4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809693" y="2710320"/>
                  <a:ext cx="23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225" name="Freihand 1224">
                  <a:extLst>
                    <a:ext uri="{FF2B5EF4-FFF2-40B4-BE49-F238E27FC236}">
                      <a16:creationId xmlns:a16="http://schemas.microsoft.com/office/drawing/2014/main" id="{C76A175A-9B98-4916-B3BF-5C5BFE451331}"/>
                    </a:ext>
                  </a:extLst>
                </p14:cNvPr>
                <p14:cNvContentPartPr/>
                <p14:nvPr/>
              </p14:nvContentPartPr>
              <p14:xfrm>
                <a:off x="2234773" y="2970600"/>
                <a:ext cx="1773720" cy="51480"/>
              </p14:xfrm>
            </p:contentPart>
          </mc:Choice>
          <mc:Fallback xmlns="">
            <p:pic>
              <p:nvPicPr>
                <p:cNvPr id="1225" name="Freihand 1224">
                  <a:extLst>
                    <a:ext uri="{FF2B5EF4-FFF2-40B4-BE49-F238E27FC236}">
                      <a16:creationId xmlns:a16="http://schemas.microsoft.com/office/drawing/2014/main" id="{C76A175A-9B98-4916-B3BF-5C5BFE45133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230453" y="2966280"/>
                  <a:ext cx="1782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85F67E48-3D09-47C5-B8EC-41B42C6B7417}"/>
                    </a:ext>
                  </a:extLst>
                </p14:cNvPr>
                <p14:cNvContentPartPr/>
                <p14:nvPr/>
              </p14:nvContentPartPr>
              <p14:xfrm>
                <a:off x="3989773" y="2937840"/>
                <a:ext cx="176400" cy="135000"/>
              </p14:xfrm>
            </p:contentPart>
          </mc:Choice>
          <mc:Fallback xmlns=""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85F67E48-3D09-47C5-B8EC-41B42C6B7417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3985453" y="2933520"/>
                  <a:ext cx="18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DE129D52-9620-4926-A6BA-121B51B742E4}"/>
                    </a:ext>
                  </a:extLst>
                </p14:cNvPr>
                <p14:cNvContentPartPr/>
                <p14:nvPr/>
              </p14:nvContentPartPr>
              <p14:xfrm>
                <a:off x="2701333" y="2634000"/>
                <a:ext cx="201240" cy="96480"/>
              </p14:xfrm>
            </p:contentPart>
          </mc:Choice>
          <mc:Fallback xmlns=""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DE129D52-9620-4926-A6BA-121B51B742E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697013" y="2629680"/>
                  <a:ext cx="209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BBC3A054-2461-49B4-ACEB-515B5E991414}"/>
                    </a:ext>
                  </a:extLst>
                </p14:cNvPr>
                <p14:cNvContentPartPr/>
                <p14:nvPr/>
              </p14:nvContentPartPr>
              <p14:xfrm>
                <a:off x="2474533" y="2558040"/>
                <a:ext cx="65520" cy="15588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BBC3A054-2461-49B4-ACEB-515B5E99141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470213" y="2553720"/>
                  <a:ext cx="74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27F70DAB-6E0F-4582-9BD6-A057AEE82F5E}"/>
                    </a:ext>
                  </a:extLst>
                </p14:cNvPr>
                <p14:cNvContentPartPr/>
                <p14:nvPr/>
              </p14:nvContentPartPr>
              <p14:xfrm>
                <a:off x="2448253" y="2627520"/>
                <a:ext cx="109440" cy="2016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27F70DAB-6E0F-4582-9BD6-A057AEE82F5E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443933" y="2623200"/>
                  <a:ext cx="11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4FC12485-519E-467C-9993-037D88A39EEE}"/>
                    </a:ext>
                  </a:extLst>
                </p14:cNvPr>
                <p14:cNvContentPartPr/>
                <p14:nvPr/>
              </p14:nvContentPartPr>
              <p14:xfrm>
                <a:off x="2571013" y="2523840"/>
                <a:ext cx="37080" cy="16020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4FC12485-519E-467C-9993-037D88A39EE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566693" y="2519520"/>
                  <a:ext cx="45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06C00337-23B7-43F7-A5F9-B0871AE33DF5}"/>
                    </a:ext>
                  </a:extLst>
                </p14:cNvPr>
                <p14:cNvContentPartPr/>
                <p14:nvPr/>
              </p14:nvContentPartPr>
              <p14:xfrm>
                <a:off x="2632933" y="2564520"/>
                <a:ext cx="118440" cy="8640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06C00337-23B7-43F7-A5F9-B0871AE33DF5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628613" y="2560200"/>
                  <a:ext cx="127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A4EA7A23-B65E-46AF-8589-D65D2D4DC3C4}"/>
                    </a:ext>
                  </a:extLst>
                </p14:cNvPr>
                <p14:cNvContentPartPr/>
                <p14:nvPr/>
              </p14:nvContentPartPr>
              <p14:xfrm>
                <a:off x="2749573" y="2515920"/>
                <a:ext cx="23400" cy="204120"/>
              </p14:xfrm>
            </p:contentPart>
          </mc:Choice>
          <mc:Fallback xmlns=""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A4EA7A23-B65E-46AF-8589-D65D2D4DC3C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745253" y="2511600"/>
                  <a:ext cx="32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C4397DBD-0F0E-49A0-80D3-6A86FFE4D79F}"/>
                    </a:ext>
                  </a:extLst>
                </p14:cNvPr>
                <p14:cNvContentPartPr/>
                <p14:nvPr/>
              </p14:nvContentPartPr>
              <p14:xfrm>
                <a:off x="134173" y="2726880"/>
                <a:ext cx="152640" cy="756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C4397DBD-0F0E-49A0-80D3-6A86FFE4D79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29853" y="2722560"/>
                  <a:ext cx="161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E4AC4499-17E5-4297-B5C1-770C2664A6A4}"/>
                    </a:ext>
                  </a:extLst>
                </p14:cNvPr>
                <p14:cNvContentPartPr/>
                <p14:nvPr/>
              </p14:nvContentPartPr>
              <p14:xfrm>
                <a:off x="148933" y="2765040"/>
                <a:ext cx="156240" cy="8280"/>
              </p14:xfrm>
            </p:contentPart>
          </mc:Choice>
          <mc:Fallback xmlns=""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E4AC4499-17E5-4297-B5C1-770C2664A6A4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44613" y="2760720"/>
                  <a:ext cx="164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237" name="Freihand 1236">
                  <a:extLst>
                    <a:ext uri="{FF2B5EF4-FFF2-40B4-BE49-F238E27FC236}">
                      <a16:creationId xmlns:a16="http://schemas.microsoft.com/office/drawing/2014/main" id="{141F1ACA-C73B-4DF3-97B1-237CA99E9AAD}"/>
                    </a:ext>
                  </a:extLst>
                </p14:cNvPr>
                <p14:cNvContentPartPr/>
                <p14:nvPr/>
              </p14:nvContentPartPr>
              <p14:xfrm>
                <a:off x="429373" y="2674680"/>
                <a:ext cx="18000" cy="126720"/>
              </p14:xfrm>
            </p:contentPart>
          </mc:Choice>
          <mc:Fallback xmlns="">
            <p:pic>
              <p:nvPicPr>
                <p:cNvPr id="1237" name="Freihand 1236">
                  <a:extLst>
                    <a:ext uri="{FF2B5EF4-FFF2-40B4-BE49-F238E27FC236}">
                      <a16:creationId xmlns:a16="http://schemas.microsoft.com/office/drawing/2014/main" id="{141F1ACA-C73B-4DF3-97B1-237CA99E9AAD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25053" y="2670360"/>
                  <a:ext cx="26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F030D4BB-665E-4998-A11F-24D4C9973DB8}"/>
                    </a:ext>
                  </a:extLst>
                </p14:cNvPr>
                <p14:cNvContentPartPr/>
                <p14:nvPr/>
              </p14:nvContentPartPr>
              <p14:xfrm>
                <a:off x="327133" y="2628600"/>
                <a:ext cx="201240" cy="7740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F030D4BB-665E-4998-A11F-24D4C9973DB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22813" y="2624280"/>
                  <a:ext cx="209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EEEEBC0D-B0AF-40DD-83D8-B93D1552829B}"/>
                    </a:ext>
                  </a:extLst>
                </p14:cNvPr>
                <p14:cNvContentPartPr/>
                <p14:nvPr/>
              </p14:nvContentPartPr>
              <p14:xfrm>
                <a:off x="564373" y="2573520"/>
                <a:ext cx="88560" cy="22824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EEEEBC0D-B0AF-40DD-83D8-B93D1552829B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60053" y="2569200"/>
                  <a:ext cx="9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A3857BC4-75F9-42FB-B167-8F43717CC70C}"/>
                    </a:ext>
                  </a:extLst>
                </p14:cNvPr>
                <p14:cNvContentPartPr/>
                <p14:nvPr/>
              </p14:nvContentPartPr>
              <p14:xfrm>
                <a:off x="708733" y="2647680"/>
                <a:ext cx="115560" cy="107640"/>
              </p14:xfrm>
            </p:contentPart>
          </mc:Choice>
          <mc:Fallback xmlns=""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A3857BC4-75F9-42FB-B167-8F43717CC70C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04413" y="2643360"/>
                  <a:ext cx="124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90994B8E-DDBA-42BD-903B-AC0E723AFD0B}"/>
                    </a:ext>
                  </a:extLst>
                </p14:cNvPr>
                <p14:cNvContentPartPr/>
                <p14:nvPr/>
              </p14:nvContentPartPr>
              <p14:xfrm>
                <a:off x="697933" y="2704920"/>
                <a:ext cx="135360" cy="3600"/>
              </p14:xfrm>
            </p:contentPart>
          </mc:Choice>
          <mc:Fallback xmlns=""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90994B8E-DDBA-42BD-903B-AC0E723AFD0B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93613" y="2700600"/>
                  <a:ext cx="144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784CF798-8C38-48EC-B71F-B804306C470B}"/>
                    </a:ext>
                  </a:extLst>
                </p14:cNvPr>
                <p14:cNvContentPartPr/>
                <p14:nvPr/>
              </p14:nvContentPartPr>
              <p14:xfrm>
                <a:off x="922573" y="2632200"/>
                <a:ext cx="114840" cy="8496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784CF798-8C38-48EC-B71F-B804306C470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918253" y="2627880"/>
                  <a:ext cx="123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4654E581-D9A3-4D86-B76B-0CF51B89021E}"/>
                    </a:ext>
                  </a:extLst>
                </p14:cNvPr>
                <p14:cNvContentPartPr/>
                <p14:nvPr/>
              </p14:nvContentPartPr>
              <p14:xfrm>
                <a:off x="938773" y="2742360"/>
                <a:ext cx="122400" cy="900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4654E581-D9A3-4D86-B76B-0CF51B89021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4453" y="2738040"/>
                  <a:ext cx="131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5A19DA55-0606-4EA4-8E6C-E156C7E20FD1}"/>
                    </a:ext>
                  </a:extLst>
                </p14:cNvPr>
                <p14:cNvContentPartPr/>
                <p14:nvPr/>
              </p14:nvContentPartPr>
              <p14:xfrm>
                <a:off x="1138213" y="2574600"/>
                <a:ext cx="102240" cy="7992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5A19DA55-0606-4EA4-8E6C-E156C7E20FD1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33893" y="2570280"/>
                  <a:ext cx="11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B5A22BC8-B216-4775-B500-42AB4ABA8024}"/>
                    </a:ext>
                  </a:extLst>
                </p14:cNvPr>
                <p14:cNvContentPartPr/>
                <p14:nvPr/>
              </p14:nvContentPartPr>
              <p14:xfrm>
                <a:off x="1261693" y="2589000"/>
                <a:ext cx="65520" cy="66240"/>
              </p14:xfrm>
            </p:contentPart>
          </mc:Choice>
          <mc:Fallback xmlns=""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B5A22BC8-B216-4775-B500-42AB4ABA802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257373" y="2584680"/>
                  <a:ext cx="74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360FE898-B43C-456E-9AD2-DAEEB4FBB687}"/>
                    </a:ext>
                  </a:extLst>
                </p14:cNvPr>
                <p14:cNvContentPartPr/>
                <p14:nvPr/>
              </p14:nvContentPartPr>
              <p14:xfrm>
                <a:off x="1341253" y="2585760"/>
                <a:ext cx="79200" cy="7560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360FE898-B43C-456E-9AD2-DAEEB4FBB68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336933" y="2581440"/>
                  <a:ext cx="87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17D24BF0-B434-4011-9A0D-777D9CA61937}"/>
                    </a:ext>
                  </a:extLst>
                </p14:cNvPr>
                <p14:cNvContentPartPr/>
                <p14:nvPr/>
              </p14:nvContentPartPr>
              <p14:xfrm>
                <a:off x="1484893" y="2614200"/>
                <a:ext cx="78480" cy="828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17D24BF0-B434-4011-9A0D-777D9CA6193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480573" y="2609880"/>
                  <a:ext cx="87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4E2F5F23-5D04-4627-887A-F2CCC7B2D387}"/>
                    </a:ext>
                  </a:extLst>
                </p14:cNvPr>
                <p14:cNvContentPartPr/>
                <p14:nvPr/>
              </p14:nvContentPartPr>
              <p14:xfrm>
                <a:off x="1588933" y="2570280"/>
                <a:ext cx="77400" cy="7776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4E2F5F23-5D04-4627-887A-F2CCC7B2D387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584613" y="2565960"/>
                  <a:ext cx="86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2910126C-6A15-47FE-97B8-3619445BC279}"/>
                    </a:ext>
                  </a:extLst>
                </p14:cNvPr>
                <p14:cNvContentPartPr/>
                <p14:nvPr/>
              </p14:nvContentPartPr>
              <p14:xfrm>
                <a:off x="1684333" y="2560200"/>
                <a:ext cx="92520" cy="90000"/>
              </p14:xfrm>
            </p:contentPart>
          </mc:Choice>
          <mc:Fallback xmlns=""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2910126C-6A15-47FE-97B8-3619445BC279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680013" y="2555880"/>
                  <a:ext cx="101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4B42440D-1AD3-45A3-8BE2-50A4ABFCA481}"/>
                    </a:ext>
                  </a:extLst>
                </p14:cNvPr>
                <p14:cNvContentPartPr/>
                <p14:nvPr/>
              </p14:nvContentPartPr>
              <p14:xfrm>
                <a:off x="1800973" y="2557320"/>
                <a:ext cx="66600" cy="8388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4B42440D-1AD3-45A3-8BE2-50A4ABFCA481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796653" y="2553000"/>
                  <a:ext cx="75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3D162B77-2C9B-4C66-A50D-FE590CDF6B40}"/>
                    </a:ext>
                  </a:extLst>
                </p14:cNvPr>
                <p14:cNvContentPartPr/>
                <p14:nvPr/>
              </p14:nvContentPartPr>
              <p14:xfrm>
                <a:off x="1817533" y="2549040"/>
                <a:ext cx="112320" cy="324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3D162B77-2C9B-4C66-A50D-FE590CDF6B40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813213" y="2544720"/>
                  <a:ext cx="120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id="{BE0E444D-F721-45E1-AFAD-A886B8BD1352}"/>
                    </a:ext>
                  </a:extLst>
                </p14:cNvPr>
                <p14:cNvContentPartPr/>
                <p14:nvPr/>
              </p14:nvContentPartPr>
              <p14:xfrm>
                <a:off x="1092853" y="2713200"/>
                <a:ext cx="844920" cy="22680"/>
              </p14:xfrm>
            </p:contentPart>
          </mc:Choice>
          <mc:Fallback xmlns=""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BE0E444D-F721-45E1-AFAD-A886B8BD1352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88533" y="2708880"/>
                  <a:ext cx="853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id="{5B8C6B14-57B5-4F6F-94DC-EF4251D33755}"/>
                    </a:ext>
                  </a:extLst>
                </p14:cNvPr>
                <p14:cNvContentPartPr/>
                <p14:nvPr/>
              </p14:nvContentPartPr>
              <p14:xfrm>
                <a:off x="1365733" y="2834160"/>
                <a:ext cx="71280" cy="104400"/>
              </p14:xfrm>
            </p:contentPart>
          </mc:Choice>
          <mc:Fallback xmlns=""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5B8C6B14-57B5-4F6F-94DC-EF4251D33755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361413" y="2829840"/>
                  <a:ext cx="7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A3BABBD9-076C-49E0-9A29-EE5A10056FA5}"/>
                    </a:ext>
                  </a:extLst>
                </p14:cNvPr>
                <p14:cNvContentPartPr/>
                <p14:nvPr/>
              </p14:nvContentPartPr>
              <p14:xfrm>
                <a:off x="1368973" y="2806440"/>
                <a:ext cx="146160" cy="10800"/>
              </p14:xfrm>
            </p:contentPart>
          </mc:Choice>
          <mc:Fallback xmlns=""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A3BABBD9-076C-49E0-9A29-EE5A10056FA5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364653" y="2802120"/>
                  <a:ext cx="154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37E58724-E8B9-4A67-B980-461A6FE5A8FE}"/>
                    </a:ext>
                  </a:extLst>
                </p14:cNvPr>
                <p14:cNvContentPartPr/>
                <p14:nvPr/>
              </p14:nvContentPartPr>
              <p14:xfrm>
                <a:off x="1918333" y="2567400"/>
                <a:ext cx="136800" cy="343800"/>
              </p14:xfrm>
            </p:contentPart>
          </mc:Choice>
          <mc:Fallback xmlns=""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37E58724-E8B9-4A67-B980-461A6FE5A8FE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914013" y="2563080"/>
                  <a:ext cx="145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EC2AE20C-9A4D-4BC4-8847-4F2647CD046F}"/>
                    </a:ext>
                  </a:extLst>
                </p14:cNvPr>
                <p14:cNvContentPartPr/>
                <p14:nvPr/>
              </p14:nvContentPartPr>
              <p14:xfrm>
                <a:off x="193933" y="3088320"/>
                <a:ext cx="120960" cy="1440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EC2AE20C-9A4D-4BC4-8847-4F2647CD046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89613" y="3084000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497045CC-5A5D-4B9B-8367-9833A0437995}"/>
                    </a:ext>
                  </a:extLst>
                </p14:cNvPr>
                <p14:cNvContentPartPr/>
                <p14:nvPr/>
              </p14:nvContentPartPr>
              <p14:xfrm>
                <a:off x="231733" y="3108120"/>
                <a:ext cx="117000" cy="2124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497045CC-5A5D-4B9B-8367-9833A0437995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27413" y="3103800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3EF25426-7FAB-4BC6-B320-4BF59B6741CF}"/>
                    </a:ext>
                  </a:extLst>
                </p14:cNvPr>
                <p14:cNvContentPartPr/>
                <p14:nvPr/>
              </p14:nvContentPartPr>
              <p14:xfrm>
                <a:off x="473293" y="3044040"/>
                <a:ext cx="9720" cy="114120"/>
              </p14:xfrm>
            </p:contentPart>
          </mc:Choice>
          <mc:Fallback xmlns=""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3EF25426-7FAB-4BC6-B320-4BF59B6741CF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68973" y="3039720"/>
                  <a:ext cx="18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A971ACD1-E6D6-43B1-B767-EAF8CFE12B78}"/>
                    </a:ext>
                  </a:extLst>
                </p14:cNvPr>
                <p14:cNvContentPartPr/>
                <p14:nvPr/>
              </p14:nvContentPartPr>
              <p14:xfrm>
                <a:off x="398053" y="3023520"/>
                <a:ext cx="180000" cy="57240"/>
              </p14:xfrm>
            </p:contentPart>
          </mc:Choice>
          <mc:Fallback xmlns=""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A971ACD1-E6D6-43B1-B767-EAF8CFE12B7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93733" y="3019200"/>
                  <a:ext cx="188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0D186D6E-3FA1-4489-8010-B6A786AD0C7B}"/>
                    </a:ext>
                  </a:extLst>
                </p14:cNvPr>
                <p14:cNvContentPartPr/>
                <p14:nvPr/>
              </p14:nvContentPartPr>
              <p14:xfrm>
                <a:off x="620533" y="2982480"/>
                <a:ext cx="82440" cy="151560"/>
              </p14:xfrm>
            </p:contentPart>
          </mc:Choice>
          <mc:Fallback xmlns=""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0D186D6E-3FA1-4489-8010-B6A786AD0C7B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16213" y="2978160"/>
                  <a:ext cx="91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C11081E6-71DB-4B6C-BBF8-3B40CBB70099}"/>
                    </a:ext>
                  </a:extLst>
                </p14:cNvPr>
                <p14:cNvContentPartPr/>
                <p14:nvPr/>
              </p14:nvContentPartPr>
              <p14:xfrm>
                <a:off x="766693" y="2998680"/>
                <a:ext cx="109440" cy="100800"/>
              </p14:xfrm>
            </p:contentPart>
          </mc:Choice>
          <mc:Fallback xmlns=""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C11081E6-71DB-4B6C-BBF8-3B40CBB70099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62373" y="2994360"/>
                  <a:ext cx="118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492CF577-F80D-4EF6-90A0-E5819DDA1EB8}"/>
                    </a:ext>
                  </a:extLst>
                </p14:cNvPr>
                <p14:cNvContentPartPr/>
                <p14:nvPr/>
              </p14:nvContentPartPr>
              <p14:xfrm>
                <a:off x="1034173" y="2992200"/>
                <a:ext cx="82080" cy="73440"/>
              </p14:xfrm>
            </p:contentPart>
          </mc:Choice>
          <mc:Fallback xmlns=""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492CF577-F80D-4EF6-90A0-E5819DDA1EB8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029853" y="2987880"/>
                  <a:ext cx="90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F91EF739-B760-42D6-8B1C-31B2E99424AC}"/>
                    </a:ext>
                  </a:extLst>
                </p14:cNvPr>
                <p14:cNvContentPartPr/>
                <p14:nvPr/>
              </p14:nvContentPartPr>
              <p14:xfrm>
                <a:off x="1034533" y="3072120"/>
                <a:ext cx="118440" cy="11880"/>
              </p14:xfrm>
            </p:contentPart>
          </mc:Choice>
          <mc:Fallback xmlns=""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F91EF739-B760-42D6-8B1C-31B2E99424AC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030213" y="3067800"/>
                  <a:ext cx="127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2831EEEB-7001-40FF-8DBE-44F4EE56AC64}"/>
                    </a:ext>
                  </a:extLst>
                </p14:cNvPr>
                <p14:cNvContentPartPr/>
                <p14:nvPr/>
              </p14:nvContentPartPr>
              <p14:xfrm>
                <a:off x="1250893" y="3039360"/>
                <a:ext cx="105480" cy="10800"/>
              </p14:xfrm>
            </p:contentPart>
          </mc:Choice>
          <mc:Fallback xmlns=""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2831EEEB-7001-40FF-8DBE-44F4EE56AC64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246573" y="3035040"/>
                  <a:ext cx="11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C19AC402-640A-4EDC-815E-2D673A4288DD}"/>
                    </a:ext>
                  </a:extLst>
                </p14:cNvPr>
                <p14:cNvContentPartPr/>
                <p14:nvPr/>
              </p14:nvContentPartPr>
              <p14:xfrm>
                <a:off x="1459333" y="2979600"/>
                <a:ext cx="121680" cy="144000"/>
              </p14:xfrm>
            </p:contentPart>
          </mc:Choice>
          <mc:Fallback xmlns=""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C19AC402-640A-4EDC-815E-2D673A4288DD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455013" y="2975280"/>
                  <a:ext cx="130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48FB8AD4-CB52-4A99-A04D-FE1858DDCCA1}"/>
                    </a:ext>
                  </a:extLst>
                </p14:cNvPr>
                <p14:cNvContentPartPr/>
                <p14:nvPr/>
              </p14:nvContentPartPr>
              <p14:xfrm>
                <a:off x="2429533" y="2948640"/>
                <a:ext cx="4320" cy="15264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48FB8AD4-CB52-4A99-A04D-FE1858DDCCA1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2425213" y="2944320"/>
                  <a:ext cx="12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2F46521D-32C7-43F4-869A-575DF5489B24}"/>
                    </a:ext>
                  </a:extLst>
                </p14:cNvPr>
                <p14:cNvContentPartPr/>
                <p14:nvPr/>
              </p14:nvContentPartPr>
              <p14:xfrm>
                <a:off x="2292373" y="3230880"/>
                <a:ext cx="119880" cy="4680"/>
              </p14:xfrm>
            </p:contentPart>
          </mc:Choice>
          <mc:Fallback xmlns=""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2F46521D-32C7-43F4-869A-575DF5489B24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2288053" y="3226560"/>
                  <a:ext cx="128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C8619942-FD49-4667-819F-B46194E2645F}"/>
                    </a:ext>
                  </a:extLst>
                </p14:cNvPr>
                <p14:cNvContentPartPr/>
                <p14:nvPr/>
              </p14:nvContentPartPr>
              <p14:xfrm>
                <a:off x="2424133" y="3161400"/>
                <a:ext cx="88920" cy="149760"/>
              </p14:xfrm>
            </p:contentPart>
          </mc:Choice>
          <mc:Fallback xmlns=""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C8619942-FD49-4667-819F-B46194E2645F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419813" y="3157080"/>
                  <a:ext cx="9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14654E42-D9DA-4E09-8B95-FACEBCC6C4D6}"/>
                    </a:ext>
                  </a:extLst>
                </p14:cNvPr>
                <p14:cNvContentPartPr/>
                <p14:nvPr/>
              </p14:nvContentPartPr>
              <p14:xfrm>
                <a:off x="2128573" y="2985360"/>
                <a:ext cx="113400" cy="1260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14654E42-D9DA-4E09-8B95-FACEBCC6C4D6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2124253" y="2981040"/>
                  <a:ext cx="122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C89AF836-07E8-47AE-8E67-2411C3C7EE99}"/>
                    </a:ext>
                  </a:extLst>
                </p14:cNvPr>
                <p14:cNvContentPartPr/>
                <p14:nvPr/>
              </p14:nvContentPartPr>
              <p14:xfrm>
                <a:off x="2015533" y="2721840"/>
                <a:ext cx="1892520" cy="260280"/>
              </p14:xfrm>
            </p:contentPart>
          </mc:Choice>
          <mc:Fallback xmlns=""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C89AF836-07E8-47AE-8E67-2411C3C7EE99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011213" y="2717520"/>
                  <a:ext cx="190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BC5EE8D1-14EE-4ADD-89B6-44DABD3038E3}"/>
                    </a:ext>
                  </a:extLst>
                </p14:cNvPr>
                <p14:cNvContentPartPr/>
                <p14:nvPr/>
              </p14:nvContentPartPr>
              <p14:xfrm>
                <a:off x="2399653" y="2851440"/>
                <a:ext cx="28800" cy="197280"/>
              </p14:xfrm>
            </p:contentPart>
          </mc:Choice>
          <mc:Fallback xmlns=""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BC5EE8D1-14EE-4ADD-89B6-44DABD3038E3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395333" y="2847120"/>
                  <a:ext cx="37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id="{B55C9821-C477-4EFA-B126-01A3E7553D36}"/>
                    </a:ext>
                  </a:extLst>
                </p14:cNvPr>
                <p14:cNvContentPartPr/>
                <p14:nvPr/>
              </p14:nvContentPartPr>
              <p14:xfrm>
                <a:off x="2177173" y="2963400"/>
                <a:ext cx="89280" cy="78120"/>
              </p14:xfrm>
            </p:contentPart>
          </mc:Choice>
          <mc:Fallback xmlns=""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B55C9821-C477-4EFA-B126-01A3E7553D36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172853" y="2959080"/>
                  <a:ext cx="97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0A30A535-761C-4A0F-A627-DA139CC4A99D}"/>
                    </a:ext>
                  </a:extLst>
                </p14:cNvPr>
                <p14:cNvContentPartPr/>
                <p14:nvPr/>
              </p14:nvContentPartPr>
              <p14:xfrm>
                <a:off x="2240893" y="2933160"/>
                <a:ext cx="153360" cy="83160"/>
              </p14:xfrm>
            </p:contentPart>
          </mc:Choice>
          <mc:Fallback xmlns=""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0A30A535-761C-4A0F-A627-DA139CC4A99D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236573" y="2928840"/>
                  <a:ext cx="162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8BFB1EFC-8FBF-44D0-A9B4-D75E08F13E33}"/>
                    </a:ext>
                  </a:extLst>
                </p14:cNvPr>
                <p14:cNvContentPartPr/>
                <p14:nvPr/>
              </p14:nvContentPartPr>
              <p14:xfrm>
                <a:off x="2224693" y="2374440"/>
                <a:ext cx="730440" cy="61776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8BFB1EFC-8FBF-44D0-A9B4-D75E08F13E33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220373" y="2370120"/>
                  <a:ext cx="7390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id="{2A823F70-7881-4396-ACE8-6B231DD37D94}"/>
                    </a:ext>
                  </a:extLst>
                </p14:cNvPr>
                <p14:cNvContentPartPr/>
                <p14:nvPr/>
              </p14:nvContentPartPr>
              <p14:xfrm>
                <a:off x="2752813" y="2371200"/>
                <a:ext cx="276120" cy="115560"/>
              </p14:xfrm>
            </p:contentPart>
          </mc:Choice>
          <mc:Fallback xmlns=""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2A823F70-7881-4396-ACE8-6B231DD37D94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2748493" y="2366880"/>
                  <a:ext cx="28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7191A907-E27E-43EE-A547-19F4721CE375}"/>
                    </a:ext>
                  </a:extLst>
                </p14:cNvPr>
                <p14:cNvContentPartPr/>
                <p14:nvPr/>
              </p14:nvContentPartPr>
              <p14:xfrm>
                <a:off x="2140453" y="2827320"/>
                <a:ext cx="315720" cy="13500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7191A907-E27E-43EE-A547-19F4721CE375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136133" y="2823000"/>
                  <a:ext cx="324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55B628DF-0AA1-46BD-A338-3611A773B32D}"/>
                    </a:ext>
                  </a:extLst>
                </p14:cNvPr>
                <p14:cNvContentPartPr/>
                <p14:nvPr/>
              </p14:nvContentPartPr>
              <p14:xfrm>
                <a:off x="1541413" y="2860440"/>
                <a:ext cx="141480" cy="401760"/>
              </p14:xfrm>
            </p:contentPart>
          </mc:Choice>
          <mc:Fallback xmlns=""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55B628DF-0AA1-46BD-A338-3611A773B32D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537093" y="2856120"/>
                  <a:ext cx="150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1288" name="Freihand 1287">
                  <a:extLst>
                    <a:ext uri="{FF2B5EF4-FFF2-40B4-BE49-F238E27FC236}">
                      <a16:creationId xmlns:a16="http://schemas.microsoft.com/office/drawing/2014/main" id="{EC992135-9E4B-4A27-8C5A-77811FC45FAD}"/>
                    </a:ext>
                  </a:extLst>
                </p14:cNvPr>
                <p14:cNvContentPartPr/>
                <p14:nvPr/>
              </p14:nvContentPartPr>
              <p14:xfrm>
                <a:off x="3521773" y="2832720"/>
                <a:ext cx="19080" cy="236160"/>
              </p14:xfrm>
            </p:contentPart>
          </mc:Choice>
          <mc:Fallback xmlns="">
            <p:pic>
              <p:nvPicPr>
                <p:cNvPr id="1288" name="Freihand 1287">
                  <a:extLst>
                    <a:ext uri="{FF2B5EF4-FFF2-40B4-BE49-F238E27FC236}">
                      <a16:creationId xmlns:a16="http://schemas.microsoft.com/office/drawing/2014/main" id="{EC992135-9E4B-4A27-8C5A-77811FC45FAD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3517453" y="2828400"/>
                  <a:ext cx="27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DC1A15E4-0EED-4B9F-8925-416031DA3460}"/>
                    </a:ext>
                  </a:extLst>
                </p14:cNvPr>
                <p14:cNvContentPartPr/>
                <p14:nvPr/>
              </p14:nvContentPartPr>
              <p14:xfrm>
                <a:off x="3412693" y="3131160"/>
                <a:ext cx="119520" cy="16020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DC1A15E4-0EED-4B9F-8925-416031DA3460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408373" y="3126840"/>
                  <a:ext cx="128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C9B6EB7C-B249-457D-B2B0-ECC432B93459}"/>
                    </a:ext>
                  </a:extLst>
                </p14:cNvPr>
                <p14:cNvContentPartPr/>
                <p14:nvPr/>
              </p14:nvContentPartPr>
              <p14:xfrm>
                <a:off x="2186533" y="3397920"/>
                <a:ext cx="1022040" cy="2484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C9B6EB7C-B249-457D-B2B0-ECC432B93459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182213" y="3393600"/>
                  <a:ext cx="103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65589A37-C53B-4C0A-A9C5-784DD7C6E97C}"/>
                    </a:ext>
                  </a:extLst>
                </p14:cNvPr>
                <p14:cNvContentPartPr/>
                <p14:nvPr/>
              </p14:nvContentPartPr>
              <p14:xfrm>
                <a:off x="3201373" y="3346800"/>
                <a:ext cx="235080" cy="144000"/>
              </p14:xfrm>
            </p:contentPart>
          </mc:Choice>
          <mc:Fallback xmlns=""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65589A37-C53B-4C0A-A9C5-784DD7C6E97C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197053" y="3342480"/>
                  <a:ext cx="243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6F27ABCE-4572-4CB1-9F13-394BF36BD111}"/>
                    </a:ext>
                  </a:extLst>
                </p14:cNvPr>
                <p14:cNvContentPartPr/>
                <p14:nvPr/>
              </p14:nvContentPartPr>
              <p14:xfrm>
                <a:off x="3644533" y="2817240"/>
                <a:ext cx="16560" cy="32400"/>
              </p14:xfrm>
            </p:contentPart>
          </mc:Choice>
          <mc:Fallback xmlns=""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6F27ABCE-4572-4CB1-9F13-394BF36BD11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640213" y="2812920"/>
                  <a:ext cx="2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9909D06A-C82C-42D9-96A2-FF89AEDC2FF1}"/>
                    </a:ext>
                  </a:extLst>
                </p14:cNvPr>
                <p14:cNvContentPartPr/>
                <p14:nvPr/>
              </p14:nvContentPartPr>
              <p14:xfrm>
                <a:off x="2216053" y="2698440"/>
                <a:ext cx="27720" cy="19656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9909D06A-C82C-42D9-96A2-FF89AEDC2FF1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2211733" y="2694120"/>
                  <a:ext cx="36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A46591E7-46FD-44BB-BC6A-B77C72C137E4}"/>
                    </a:ext>
                  </a:extLst>
                </p14:cNvPr>
                <p14:cNvContentPartPr/>
                <p14:nvPr/>
              </p14:nvContentPartPr>
              <p14:xfrm>
                <a:off x="2195533" y="2470560"/>
                <a:ext cx="1525320" cy="42552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A46591E7-46FD-44BB-BC6A-B77C72C137E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2191213" y="2466240"/>
                  <a:ext cx="15339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7E47A3D8-D1FE-4744-8402-AD7B694350EF}"/>
                    </a:ext>
                  </a:extLst>
                </p14:cNvPr>
                <p14:cNvContentPartPr/>
                <p14:nvPr/>
              </p14:nvContentPartPr>
              <p14:xfrm>
                <a:off x="2155213" y="2685840"/>
                <a:ext cx="205200" cy="19260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7E47A3D8-D1FE-4744-8402-AD7B694350EF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2150893" y="2681520"/>
                  <a:ext cx="21384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1666" name="Freihand 1665">
                <a:extLst>
                  <a:ext uri="{FF2B5EF4-FFF2-40B4-BE49-F238E27FC236}">
                    <a16:creationId xmlns:a16="http://schemas.microsoft.com/office/drawing/2014/main" id="{258A7630-B44C-420E-BAC8-84496FACAB42}"/>
                  </a:ext>
                </a:extLst>
              </p14:cNvPr>
              <p14:cNvContentPartPr/>
              <p14:nvPr/>
            </p14:nvContentPartPr>
            <p14:xfrm>
              <a:off x="7443253" y="6222840"/>
              <a:ext cx="66960" cy="118440"/>
            </p14:xfrm>
          </p:contentPart>
        </mc:Choice>
        <mc:Fallback xmlns="">
          <p:pic>
            <p:nvPicPr>
              <p:cNvPr id="1666" name="Freihand 1665">
                <a:extLst>
                  <a:ext uri="{FF2B5EF4-FFF2-40B4-BE49-F238E27FC236}">
                    <a16:creationId xmlns:a16="http://schemas.microsoft.com/office/drawing/2014/main" id="{258A7630-B44C-420E-BAC8-84496FACAB42}"/>
                  </a:ext>
                </a:extLst>
              </p:cNvPr>
              <p:cNvPicPr/>
              <p:nvPr/>
            </p:nvPicPr>
            <p:blipFill>
              <a:blip r:embed="rId1074"/>
              <a:stretch>
                <a:fillRect/>
              </a:stretch>
            </p:blipFill>
            <p:spPr>
              <a:xfrm>
                <a:off x="7438933" y="6218520"/>
                <a:ext cx="7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1694" name="Freihand 1693">
                <a:extLst>
                  <a:ext uri="{FF2B5EF4-FFF2-40B4-BE49-F238E27FC236}">
                    <a16:creationId xmlns:a16="http://schemas.microsoft.com/office/drawing/2014/main" id="{74201BDC-3456-44D1-AD04-447DCE5BBD02}"/>
                  </a:ext>
                </a:extLst>
              </p14:cNvPr>
              <p14:cNvContentPartPr/>
              <p14:nvPr/>
            </p14:nvContentPartPr>
            <p14:xfrm>
              <a:off x="7544053" y="6206640"/>
              <a:ext cx="704520" cy="374040"/>
            </p14:xfrm>
          </p:contentPart>
        </mc:Choice>
        <mc:Fallback xmlns="">
          <p:pic>
            <p:nvPicPr>
              <p:cNvPr id="1694" name="Freihand 1693">
                <a:extLst>
                  <a:ext uri="{FF2B5EF4-FFF2-40B4-BE49-F238E27FC236}">
                    <a16:creationId xmlns:a16="http://schemas.microsoft.com/office/drawing/2014/main" id="{74201BDC-3456-44D1-AD04-447DCE5BBD02}"/>
                  </a:ext>
                </a:extLst>
              </p:cNvPr>
              <p:cNvPicPr/>
              <p:nvPr/>
            </p:nvPicPr>
            <p:blipFill>
              <a:blip r:embed="rId1076"/>
              <a:stretch>
                <a:fillRect/>
              </a:stretch>
            </p:blipFill>
            <p:spPr>
              <a:xfrm>
                <a:off x="7539733" y="6202320"/>
                <a:ext cx="71316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7" name="Gruppieren 1736">
            <a:extLst>
              <a:ext uri="{FF2B5EF4-FFF2-40B4-BE49-F238E27FC236}">
                <a16:creationId xmlns:a16="http://schemas.microsoft.com/office/drawing/2014/main" id="{0D8E7E8B-EB53-43E6-B7E1-C600473E8441}"/>
              </a:ext>
            </a:extLst>
          </p:cNvPr>
          <p:cNvGrpSpPr/>
          <p:nvPr/>
        </p:nvGrpSpPr>
        <p:grpSpPr>
          <a:xfrm>
            <a:off x="97813" y="3521760"/>
            <a:ext cx="8326440" cy="3220200"/>
            <a:chOff x="97813" y="3521760"/>
            <a:chExt cx="8326440" cy="32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C5DFD045-35F4-42E1-9DC4-BF0F1E0AEFEE}"/>
                    </a:ext>
                  </a:extLst>
                </p14:cNvPr>
                <p14:cNvContentPartPr/>
                <p14:nvPr/>
              </p14:nvContentPartPr>
              <p14:xfrm>
                <a:off x="174133" y="3650640"/>
                <a:ext cx="203760" cy="2340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C5DFD045-35F4-42E1-9DC4-BF0F1E0AEFE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69813" y="3646320"/>
                  <a:ext cx="21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EB7673D9-4EAD-48A8-B9EE-D1E85F240E66}"/>
                    </a:ext>
                  </a:extLst>
                </p14:cNvPr>
                <p14:cNvContentPartPr/>
                <p14:nvPr/>
              </p14:nvContentPartPr>
              <p14:xfrm>
                <a:off x="208693" y="3711120"/>
                <a:ext cx="161280" cy="2160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EB7673D9-4EAD-48A8-B9EE-D1E85F240E6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204373" y="3706800"/>
                  <a:ext cx="169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1303" name="Freihand 1302">
                  <a:extLst>
                    <a:ext uri="{FF2B5EF4-FFF2-40B4-BE49-F238E27FC236}">
                      <a16:creationId xmlns:a16="http://schemas.microsoft.com/office/drawing/2014/main" id="{85553431-8D47-4887-9B68-3479521566E7}"/>
                    </a:ext>
                  </a:extLst>
                </p14:cNvPr>
                <p14:cNvContentPartPr/>
                <p14:nvPr/>
              </p14:nvContentPartPr>
              <p14:xfrm>
                <a:off x="556813" y="3599160"/>
                <a:ext cx="159120" cy="125640"/>
              </p14:xfrm>
            </p:contentPart>
          </mc:Choice>
          <mc:Fallback xmlns="">
            <p:pic>
              <p:nvPicPr>
                <p:cNvPr id="1303" name="Freihand 1302">
                  <a:extLst>
                    <a:ext uri="{FF2B5EF4-FFF2-40B4-BE49-F238E27FC236}">
                      <a16:creationId xmlns:a16="http://schemas.microsoft.com/office/drawing/2014/main" id="{85553431-8D47-4887-9B68-3479521566E7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552493" y="3594840"/>
                  <a:ext cx="167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id="{73D0C729-635B-42FB-AA59-803C4D35CC01}"/>
                    </a:ext>
                  </a:extLst>
                </p14:cNvPr>
                <p14:cNvContentPartPr/>
                <p14:nvPr/>
              </p14:nvContentPartPr>
              <p14:xfrm>
                <a:off x="777493" y="3681960"/>
                <a:ext cx="111600" cy="3240"/>
              </p14:xfrm>
            </p:contentPart>
          </mc:Choice>
          <mc:Fallback xmlns=""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73D0C729-635B-42FB-AA59-803C4D35CC01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73173" y="3677640"/>
                  <a:ext cx="120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55CEB437-12A4-4ADA-9E8A-152B686CB221}"/>
                    </a:ext>
                  </a:extLst>
                </p14:cNvPr>
                <p14:cNvContentPartPr/>
                <p14:nvPr/>
              </p14:nvContentPartPr>
              <p14:xfrm>
                <a:off x="1005013" y="3593040"/>
                <a:ext cx="137880" cy="12276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55CEB437-12A4-4ADA-9E8A-152B686CB221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00693" y="3588720"/>
                  <a:ext cx="14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74302C6A-B712-4BE4-926A-857602846917}"/>
                    </a:ext>
                  </a:extLst>
                </p14:cNvPr>
                <p14:cNvContentPartPr/>
                <p14:nvPr/>
              </p14:nvContentPartPr>
              <p14:xfrm>
                <a:off x="1062253" y="3528240"/>
                <a:ext cx="47880" cy="28368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74302C6A-B712-4BE4-926A-857602846917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57933" y="3523920"/>
                  <a:ext cx="56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F9250BB2-C554-4FF3-BD44-C770B6F3FB5F}"/>
                    </a:ext>
                  </a:extLst>
                </p14:cNvPr>
                <p14:cNvContentPartPr/>
                <p14:nvPr/>
              </p14:nvContentPartPr>
              <p14:xfrm>
                <a:off x="1175293" y="3571080"/>
                <a:ext cx="86760" cy="18900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F9250BB2-C554-4FF3-BD44-C770B6F3FB5F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170973" y="3566760"/>
                  <a:ext cx="95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2D9F5E93-00B6-44A0-953F-981F97B6D2B3}"/>
                    </a:ext>
                  </a:extLst>
                </p14:cNvPr>
                <p14:cNvContentPartPr/>
                <p14:nvPr/>
              </p14:nvContentPartPr>
              <p14:xfrm>
                <a:off x="1290853" y="3578280"/>
                <a:ext cx="129600" cy="158040"/>
              </p14:xfrm>
            </p:contentPart>
          </mc:Choice>
          <mc:Fallback xmlns=""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2D9F5E93-00B6-44A0-953F-981F97B6D2B3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286533" y="3573960"/>
                  <a:ext cx="138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7EFBF51D-808B-42C1-B627-737234057EEF}"/>
                    </a:ext>
                  </a:extLst>
                </p14:cNvPr>
                <p14:cNvContentPartPr/>
                <p14:nvPr/>
              </p14:nvContentPartPr>
              <p14:xfrm>
                <a:off x="1395253" y="3526080"/>
                <a:ext cx="126720" cy="26280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7EFBF51D-808B-42C1-B627-737234057EEF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390933" y="3521760"/>
                  <a:ext cx="135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6FCE2DE5-3BED-4A78-9BC9-748B05BE3819}"/>
                    </a:ext>
                  </a:extLst>
                </p14:cNvPr>
                <p14:cNvContentPartPr/>
                <p14:nvPr/>
              </p14:nvContentPartPr>
              <p14:xfrm>
                <a:off x="1759573" y="3658560"/>
                <a:ext cx="144360" cy="14760"/>
              </p14:xfrm>
            </p:contentPart>
          </mc:Choice>
          <mc:Fallback xmlns=""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6FCE2DE5-3BED-4A78-9BC9-748B05BE381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755253" y="3654240"/>
                  <a:ext cx="15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74893A46-2115-4DF5-88C7-ACB6717B59AB}"/>
                    </a:ext>
                  </a:extLst>
                </p14:cNvPr>
                <p14:cNvContentPartPr/>
                <p14:nvPr/>
              </p14:nvContentPartPr>
              <p14:xfrm>
                <a:off x="1752373" y="3705360"/>
                <a:ext cx="144720" cy="756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74893A46-2115-4DF5-88C7-ACB6717B59A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748053" y="3701040"/>
                  <a:ext cx="153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A7D12471-693F-4D7D-AECC-EE705A143F98}"/>
                    </a:ext>
                  </a:extLst>
                </p14:cNvPr>
                <p14:cNvContentPartPr/>
                <p14:nvPr/>
              </p14:nvContentPartPr>
              <p14:xfrm>
                <a:off x="2053333" y="3604560"/>
                <a:ext cx="164880" cy="116640"/>
              </p14:xfrm>
            </p:contentPart>
          </mc:Choice>
          <mc:Fallback xmlns=""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A7D12471-693F-4D7D-AECC-EE705A143F98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49013" y="3600240"/>
                  <a:ext cx="173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717459B3-48D8-4576-BA2A-CF3A5DEC8D92}"/>
                    </a:ext>
                  </a:extLst>
                </p14:cNvPr>
                <p14:cNvContentPartPr/>
                <p14:nvPr/>
              </p14:nvContentPartPr>
              <p14:xfrm>
                <a:off x="2271133" y="3667200"/>
                <a:ext cx="109440" cy="36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717459B3-48D8-4576-BA2A-CF3A5DEC8D92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66813" y="3662880"/>
                  <a:ext cx="118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8421E73E-7EF7-4C76-AD81-CD39751CE156}"/>
                    </a:ext>
                  </a:extLst>
                </p14:cNvPr>
                <p14:cNvContentPartPr/>
                <p14:nvPr/>
              </p14:nvContentPartPr>
              <p14:xfrm>
                <a:off x="2529973" y="3611760"/>
                <a:ext cx="109800" cy="8064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8421E73E-7EF7-4C76-AD81-CD39751CE156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525653" y="3607440"/>
                  <a:ext cx="118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5629E915-C4F7-4270-B7D6-098B754E5484}"/>
                    </a:ext>
                  </a:extLst>
                </p14:cNvPr>
                <p14:cNvContentPartPr/>
                <p14:nvPr/>
              </p14:nvContentPartPr>
              <p14:xfrm>
                <a:off x="2640493" y="3681960"/>
                <a:ext cx="17280" cy="88920"/>
              </p14:xfrm>
            </p:contentPart>
          </mc:Choice>
          <mc:Fallback xmlns=""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5629E915-C4F7-4270-B7D6-098B754E5484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636173" y="3677640"/>
                  <a:ext cx="25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id="{61A2398E-FBA6-4D8C-929F-69821F47EBAE}"/>
                    </a:ext>
                  </a:extLst>
                </p14:cNvPr>
                <p14:cNvContentPartPr/>
                <p14:nvPr/>
              </p14:nvContentPartPr>
              <p14:xfrm>
                <a:off x="2740213" y="3581520"/>
                <a:ext cx="99000" cy="131040"/>
              </p14:xfrm>
            </p:contentPart>
          </mc:Choice>
          <mc:Fallback xmlns=""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61A2398E-FBA6-4D8C-929F-69821F47EBAE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2735893" y="3577200"/>
                  <a:ext cx="107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55386D22-9854-46EB-9CF4-491233D2BEFD}"/>
                    </a:ext>
                  </a:extLst>
                </p14:cNvPr>
                <p14:cNvContentPartPr/>
                <p14:nvPr/>
              </p14:nvContentPartPr>
              <p14:xfrm>
                <a:off x="2898973" y="3591240"/>
                <a:ext cx="105480" cy="143280"/>
              </p14:xfrm>
            </p:contentPart>
          </mc:Choice>
          <mc:Fallback xmlns=""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55386D22-9854-46EB-9CF4-491233D2BEFD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894653" y="3586920"/>
                  <a:ext cx="114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id="{2E91DD6D-9560-4031-A527-22EA4D36B9C5}"/>
                    </a:ext>
                  </a:extLst>
                </p14:cNvPr>
                <p14:cNvContentPartPr/>
                <p14:nvPr/>
              </p14:nvContentPartPr>
              <p14:xfrm>
                <a:off x="3076093" y="3583320"/>
                <a:ext cx="132480" cy="152640"/>
              </p14:xfrm>
            </p:contentPart>
          </mc:Choice>
          <mc:Fallback xmlns=""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2E91DD6D-9560-4031-A527-22EA4D36B9C5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3071773" y="3579000"/>
                  <a:ext cx="141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5C5A9256-070A-4378-A6C0-9993791A6128}"/>
                    </a:ext>
                  </a:extLst>
                </p14:cNvPr>
                <p14:cNvContentPartPr/>
                <p14:nvPr/>
              </p14:nvContentPartPr>
              <p14:xfrm>
                <a:off x="3224773" y="3585480"/>
                <a:ext cx="80280" cy="12744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5C5A9256-070A-4378-A6C0-9993791A6128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3220453" y="3581160"/>
                  <a:ext cx="88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F856AD10-A162-4DE4-A7AB-345AF09658C1}"/>
                    </a:ext>
                  </a:extLst>
                </p14:cNvPr>
                <p14:cNvContentPartPr/>
                <p14:nvPr/>
              </p14:nvContentPartPr>
              <p14:xfrm>
                <a:off x="3345373" y="3586560"/>
                <a:ext cx="93600" cy="134640"/>
              </p14:xfrm>
            </p:contentPart>
          </mc:Choice>
          <mc:Fallback xmlns=""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F856AD10-A162-4DE4-A7AB-345AF09658C1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3341053" y="3582240"/>
                  <a:ext cx="102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101CCA4D-23CB-4E0D-92A7-AB0D5F8DDB02}"/>
                    </a:ext>
                  </a:extLst>
                </p14:cNvPr>
                <p14:cNvContentPartPr/>
                <p14:nvPr/>
              </p14:nvContentPartPr>
              <p14:xfrm>
                <a:off x="3375253" y="3572520"/>
                <a:ext cx="92520" cy="612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101CCA4D-23CB-4E0D-92A7-AB0D5F8DDB02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370933" y="3568200"/>
                  <a:ext cx="10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C48A057C-2CAC-44AE-89C7-A5C7ECDB0ACF}"/>
                    </a:ext>
                  </a:extLst>
                </p14:cNvPr>
                <p14:cNvContentPartPr/>
                <p14:nvPr/>
              </p14:nvContentPartPr>
              <p14:xfrm>
                <a:off x="3564973" y="3650640"/>
                <a:ext cx="114120" cy="5400"/>
              </p14:xfrm>
            </p:contentPart>
          </mc:Choice>
          <mc:Fallback xmlns=""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C48A057C-2CAC-44AE-89C7-A5C7ECDB0ACF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3560653" y="3646320"/>
                  <a:ext cx="12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616FE27E-B781-445F-86A6-337439457B44}"/>
                    </a:ext>
                  </a:extLst>
                </p14:cNvPr>
                <p14:cNvContentPartPr/>
                <p14:nvPr/>
              </p14:nvContentPartPr>
              <p14:xfrm>
                <a:off x="3574693" y="3686280"/>
                <a:ext cx="106920" cy="4320"/>
              </p14:xfrm>
            </p:contentPart>
          </mc:Choice>
          <mc:Fallback xmlns=""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616FE27E-B781-445F-86A6-337439457B44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3570373" y="3681960"/>
                  <a:ext cx="115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A083C8E0-7578-48DD-9AEB-BCFA312F66F7}"/>
                    </a:ext>
                  </a:extLst>
                </p14:cNvPr>
                <p14:cNvContentPartPr/>
                <p14:nvPr/>
              </p14:nvContentPartPr>
              <p14:xfrm>
                <a:off x="3788893" y="3618240"/>
                <a:ext cx="99360" cy="8604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A083C8E0-7578-48DD-9AEB-BCFA312F66F7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3784573" y="3613920"/>
                  <a:ext cx="10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D428450E-D1E9-4AB8-A74C-C545609F1557}"/>
                    </a:ext>
                  </a:extLst>
                </p14:cNvPr>
                <p14:cNvContentPartPr/>
                <p14:nvPr/>
              </p14:nvContentPartPr>
              <p14:xfrm>
                <a:off x="3924613" y="3676920"/>
                <a:ext cx="24120" cy="103320"/>
              </p14:xfrm>
            </p:contentPart>
          </mc:Choice>
          <mc:Fallback xmlns=""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D428450E-D1E9-4AB8-A74C-C545609F1557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3920293" y="3672600"/>
                  <a:ext cx="32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8481C286-7061-48CE-91F7-BBFD6FC0EED5}"/>
                    </a:ext>
                  </a:extLst>
                </p14:cNvPr>
                <p14:cNvContentPartPr/>
                <p14:nvPr/>
              </p14:nvContentPartPr>
              <p14:xfrm>
                <a:off x="3995173" y="3616440"/>
                <a:ext cx="79560" cy="6516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8481C286-7061-48CE-91F7-BBFD6FC0EED5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3990853" y="3612120"/>
                  <a:ext cx="8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AEA22609-6D15-4801-A1E0-41E6433E1CB0}"/>
                    </a:ext>
                  </a:extLst>
                </p14:cNvPr>
                <p14:cNvContentPartPr/>
                <p14:nvPr/>
              </p14:nvContentPartPr>
              <p14:xfrm>
                <a:off x="4102093" y="3617160"/>
                <a:ext cx="81360" cy="7092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AEA22609-6D15-4801-A1E0-41E6433E1CB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4097773" y="3612840"/>
                  <a:ext cx="90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8AC8F0ED-D150-4133-9585-327DE0CD3570}"/>
                    </a:ext>
                  </a:extLst>
                </p14:cNvPr>
                <p14:cNvContentPartPr/>
                <p14:nvPr/>
              </p14:nvContentPartPr>
              <p14:xfrm>
                <a:off x="4221973" y="3608160"/>
                <a:ext cx="94680" cy="91800"/>
              </p14:xfrm>
            </p:contentPart>
          </mc:Choice>
          <mc:Fallback xmlns=""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8AC8F0ED-D150-4133-9585-327DE0CD357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4217653" y="3603840"/>
                  <a:ext cx="103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942ECF5B-F7CD-47A0-8382-693D9EF5FE72}"/>
                    </a:ext>
                  </a:extLst>
                </p14:cNvPr>
                <p14:cNvContentPartPr/>
                <p14:nvPr/>
              </p14:nvContentPartPr>
              <p14:xfrm>
                <a:off x="4374253" y="3594480"/>
                <a:ext cx="87480" cy="88200"/>
              </p14:xfrm>
            </p:contentPart>
          </mc:Choice>
          <mc:Fallback xmlns=""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942ECF5B-F7CD-47A0-8382-693D9EF5FE72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4369933" y="3590160"/>
                  <a:ext cx="96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1CD9EE1F-ED71-486D-8DB4-2E8B97B236C1}"/>
                    </a:ext>
                  </a:extLst>
                </p14:cNvPr>
                <p14:cNvContentPartPr/>
                <p14:nvPr/>
              </p14:nvContentPartPr>
              <p14:xfrm>
                <a:off x="4484413" y="3595920"/>
                <a:ext cx="80640" cy="8640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1CD9EE1F-ED71-486D-8DB4-2E8B97B236C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4480093" y="3591600"/>
                  <a:ext cx="8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98585AF3-DF27-4798-9755-4B1DBB940CF0}"/>
                    </a:ext>
                  </a:extLst>
                </p14:cNvPr>
                <p14:cNvContentPartPr/>
                <p14:nvPr/>
              </p14:nvContentPartPr>
              <p14:xfrm>
                <a:off x="4510333" y="3573960"/>
                <a:ext cx="76320" cy="14040"/>
              </p14:xfrm>
            </p:contentPart>
          </mc:Choice>
          <mc:Fallback xmlns=""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98585AF3-DF27-4798-9755-4B1DBB940CF0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4506013" y="3569640"/>
                  <a:ext cx="84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id="{F7E6758A-B87B-47DA-8124-04968842A282}"/>
                    </a:ext>
                  </a:extLst>
                </p14:cNvPr>
                <p14:cNvContentPartPr/>
                <p14:nvPr/>
              </p14:nvContentPartPr>
              <p14:xfrm>
                <a:off x="4709773" y="3621480"/>
                <a:ext cx="101520" cy="6480"/>
              </p14:xfrm>
            </p:contentPart>
          </mc:Choice>
          <mc:Fallback xmlns=""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F7E6758A-B87B-47DA-8124-04968842A282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4705453" y="3617160"/>
                  <a:ext cx="110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DD5BF016-AA99-48FC-B961-4EBCB0971E98}"/>
                    </a:ext>
                  </a:extLst>
                </p14:cNvPr>
                <p14:cNvContentPartPr/>
                <p14:nvPr/>
              </p14:nvContentPartPr>
              <p14:xfrm>
                <a:off x="4716973" y="3644880"/>
                <a:ext cx="111600" cy="9360"/>
              </p14:xfrm>
            </p:contentPart>
          </mc:Choice>
          <mc:Fallback xmlns=""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DD5BF016-AA99-48FC-B961-4EBCB0971E98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712653" y="3640560"/>
                  <a:ext cx="12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9A39C249-ED50-4813-9AE9-5AA04ACABD43}"/>
                    </a:ext>
                  </a:extLst>
                </p14:cNvPr>
                <p14:cNvContentPartPr/>
                <p14:nvPr/>
              </p14:nvContentPartPr>
              <p14:xfrm>
                <a:off x="4943773" y="3586920"/>
                <a:ext cx="78840" cy="72000"/>
              </p14:xfrm>
            </p:contentPart>
          </mc:Choice>
          <mc:Fallback xmlns=""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9A39C249-ED50-4813-9AE9-5AA04ACABD43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939453" y="3582600"/>
                  <a:ext cx="87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D03BDD41-DB8D-4F26-A68D-CA513C5A9676}"/>
                    </a:ext>
                  </a:extLst>
                </p14:cNvPr>
                <p14:cNvContentPartPr/>
                <p14:nvPr/>
              </p14:nvContentPartPr>
              <p14:xfrm>
                <a:off x="5042773" y="3641640"/>
                <a:ext cx="8640" cy="73440"/>
              </p14:xfrm>
            </p:contentPart>
          </mc:Choice>
          <mc:Fallback xmlns=""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D03BDD41-DB8D-4F26-A68D-CA513C5A967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5038453" y="3637320"/>
                  <a:ext cx="17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506B9062-AA8A-460F-AED9-2C228F0CF08C}"/>
                    </a:ext>
                  </a:extLst>
                </p14:cNvPr>
                <p14:cNvContentPartPr/>
                <p14:nvPr/>
              </p14:nvContentPartPr>
              <p14:xfrm>
                <a:off x="5110093" y="3572880"/>
                <a:ext cx="63720" cy="79920"/>
              </p14:xfrm>
            </p:contentPart>
          </mc:Choice>
          <mc:Fallback xmlns=""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506B9062-AA8A-460F-AED9-2C228F0CF08C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105773" y="3568560"/>
                  <a:ext cx="72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2FA76DE3-7DA4-40AB-BBDB-BF4D5CE9E2BC}"/>
                    </a:ext>
                  </a:extLst>
                </p14:cNvPr>
                <p14:cNvContentPartPr/>
                <p14:nvPr/>
              </p14:nvContentPartPr>
              <p14:xfrm>
                <a:off x="5205493" y="3557400"/>
                <a:ext cx="61920" cy="101160"/>
              </p14:xfrm>
            </p:contentPart>
          </mc:Choice>
          <mc:Fallback xmlns=""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2FA76DE3-7DA4-40AB-BBDB-BF4D5CE9E2BC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201173" y="3553080"/>
                  <a:ext cx="70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DB5DB495-808E-4044-BBCB-3DB7C31013B9}"/>
                    </a:ext>
                  </a:extLst>
                </p14:cNvPr>
                <p14:cNvContentPartPr/>
                <p14:nvPr/>
              </p14:nvContentPartPr>
              <p14:xfrm>
                <a:off x="5320333" y="3572880"/>
                <a:ext cx="71640" cy="78840"/>
              </p14:xfrm>
            </p:contentPart>
          </mc:Choice>
          <mc:Fallback xmlns=""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DB5DB495-808E-4044-BBCB-3DB7C31013B9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316013" y="3568560"/>
                  <a:ext cx="80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F695CECE-2C91-4C36-A132-2CC5E67F3A96}"/>
                    </a:ext>
                  </a:extLst>
                </p14:cNvPr>
                <p14:cNvContentPartPr/>
                <p14:nvPr/>
              </p14:nvContentPartPr>
              <p14:xfrm>
                <a:off x="5344813" y="3562080"/>
                <a:ext cx="97920" cy="3600"/>
              </p14:xfrm>
            </p:contentPart>
          </mc:Choice>
          <mc:Fallback xmlns=""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F695CECE-2C91-4C36-A132-2CC5E67F3A96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5340493" y="3557760"/>
                  <a:ext cx="106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D9B26D60-4222-4D93-89FF-B8D868B71C5F}"/>
                    </a:ext>
                  </a:extLst>
                </p14:cNvPr>
                <p14:cNvContentPartPr/>
                <p14:nvPr/>
              </p14:nvContentPartPr>
              <p14:xfrm>
                <a:off x="5453533" y="3521760"/>
                <a:ext cx="116280" cy="133200"/>
              </p14:xfrm>
            </p:contentPart>
          </mc:Choice>
          <mc:Fallback xmlns=""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D9B26D60-4222-4D93-89FF-B8D868B71C5F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5449213" y="3517440"/>
                  <a:ext cx="12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D6AA12C5-833C-4672-8A17-86AF5CEFB61F}"/>
                    </a:ext>
                  </a:extLst>
                </p14:cNvPr>
                <p14:cNvContentPartPr/>
                <p14:nvPr/>
              </p14:nvContentPartPr>
              <p14:xfrm>
                <a:off x="5568013" y="3631560"/>
                <a:ext cx="77400" cy="47520"/>
              </p14:xfrm>
            </p:contentPart>
          </mc:Choice>
          <mc:Fallback xmlns=""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D6AA12C5-833C-4672-8A17-86AF5CEFB61F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5563693" y="3627240"/>
                  <a:ext cx="86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86F5EE56-C383-48ED-82C7-DCB87A620B08}"/>
                    </a:ext>
                  </a:extLst>
                </p14:cNvPr>
                <p14:cNvContentPartPr/>
                <p14:nvPr/>
              </p14:nvContentPartPr>
              <p14:xfrm>
                <a:off x="202573" y="4013520"/>
                <a:ext cx="182160" cy="141120"/>
              </p14:xfrm>
            </p:contentPart>
          </mc:Choice>
          <mc:Fallback xmlns=""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86F5EE56-C383-48ED-82C7-DCB87A620B08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98253" y="4009200"/>
                  <a:ext cx="190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E40FAA94-682B-4DF0-A31E-890734A9AC93}"/>
                    </a:ext>
                  </a:extLst>
                </p14:cNvPr>
                <p14:cNvContentPartPr/>
                <p14:nvPr/>
              </p14:nvContentPartPr>
              <p14:xfrm>
                <a:off x="399493" y="3920640"/>
                <a:ext cx="110160" cy="327240"/>
              </p14:xfrm>
            </p:contentPart>
          </mc:Choice>
          <mc:Fallback xmlns=""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E40FAA94-682B-4DF0-A31E-890734A9AC93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395173" y="3916320"/>
                  <a:ext cx="118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25AE27D6-4A1A-43B3-BF2C-F00D98B29BA4}"/>
                    </a:ext>
                  </a:extLst>
                </p14:cNvPr>
                <p14:cNvContentPartPr/>
                <p14:nvPr/>
              </p14:nvContentPartPr>
              <p14:xfrm>
                <a:off x="672013" y="4007760"/>
                <a:ext cx="11160" cy="153000"/>
              </p14:xfrm>
            </p:contentPart>
          </mc:Choice>
          <mc:Fallback xmlns=""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25AE27D6-4A1A-43B3-BF2C-F00D98B29BA4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667693" y="4003440"/>
                  <a:ext cx="19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8B5F53B5-E7F4-4844-AB6C-DA50F3CA06DA}"/>
                    </a:ext>
                  </a:extLst>
                </p14:cNvPr>
                <p14:cNvContentPartPr/>
                <p14:nvPr/>
              </p14:nvContentPartPr>
              <p14:xfrm>
                <a:off x="597493" y="3980760"/>
                <a:ext cx="155880" cy="83880"/>
              </p14:xfrm>
            </p:contentPart>
          </mc:Choice>
          <mc:Fallback xmlns=""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8B5F53B5-E7F4-4844-AB6C-DA50F3CA06D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593173" y="3976440"/>
                  <a:ext cx="16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C1EB7C05-05D6-44A4-9A41-59387FA63987}"/>
                    </a:ext>
                  </a:extLst>
                </p14:cNvPr>
                <p14:cNvContentPartPr/>
                <p14:nvPr/>
              </p14:nvContentPartPr>
              <p14:xfrm>
                <a:off x="809173" y="3963840"/>
                <a:ext cx="97560" cy="210240"/>
              </p14:xfrm>
            </p:contentPart>
          </mc:Choice>
          <mc:Fallback xmlns=""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C1EB7C05-05D6-44A4-9A41-59387FA63987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804853" y="3959520"/>
                  <a:ext cx="106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1359" name="Freihand 1358">
                  <a:extLst>
                    <a:ext uri="{FF2B5EF4-FFF2-40B4-BE49-F238E27FC236}">
                      <a16:creationId xmlns:a16="http://schemas.microsoft.com/office/drawing/2014/main" id="{30AC8B6C-9453-46D5-8B1C-C8933477F8A2}"/>
                    </a:ext>
                  </a:extLst>
                </p14:cNvPr>
                <p14:cNvContentPartPr/>
                <p14:nvPr/>
              </p14:nvContentPartPr>
              <p14:xfrm>
                <a:off x="1002493" y="4015680"/>
                <a:ext cx="98640" cy="105840"/>
              </p14:xfrm>
            </p:contentPart>
          </mc:Choice>
          <mc:Fallback xmlns="">
            <p:pic>
              <p:nvPicPr>
                <p:cNvPr id="1359" name="Freihand 1358">
                  <a:extLst>
                    <a:ext uri="{FF2B5EF4-FFF2-40B4-BE49-F238E27FC236}">
                      <a16:creationId xmlns:a16="http://schemas.microsoft.com/office/drawing/2014/main" id="{30AC8B6C-9453-46D5-8B1C-C8933477F8A2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998173" y="4011360"/>
                  <a:ext cx="107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1360" name="Freihand 1359">
                  <a:extLst>
                    <a:ext uri="{FF2B5EF4-FFF2-40B4-BE49-F238E27FC236}">
                      <a16:creationId xmlns:a16="http://schemas.microsoft.com/office/drawing/2014/main" id="{8ACAC88D-DA8D-4BA4-9E2F-11442C026091}"/>
                    </a:ext>
                  </a:extLst>
                </p14:cNvPr>
                <p14:cNvContentPartPr/>
                <p14:nvPr/>
              </p14:nvContentPartPr>
              <p14:xfrm>
                <a:off x="964693" y="4016400"/>
                <a:ext cx="149760" cy="103320"/>
              </p14:xfrm>
            </p:contentPart>
          </mc:Choice>
          <mc:Fallback xmlns="">
            <p:pic>
              <p:nvPicPr>
                <p:cNvPr id="1360" name="Freihand 1359">
                  <a:extLst>
                    <a:ext uri="{FF2B5EF4-FFF2-40B4-BE49-F238E27FC236}">
                      <a16:creationId xmlns:a16="http://schemas.microsoft.com/office/drawing/2014/main" id="{8ACAC88D-DA8D-4BA4-9E2F-11442C026091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960373" y="4012080"/>
                  <a:ext cx="158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1361" name="Freihand 1360">
                  <a:extLst>
                    <a:ext uri="{FF2B5EF4-FFF2-40B4-BE49-F238E27FC236}">
                      <a16:creationId xmlns:a16="http://schemas.microsoft.com/office/drawing/2014/main" id="{5E131409-C4B0-4F54-8A3F-AC5D470AF455}"/>
                    </a:ext>
                  </a:extLst>
                </p14:cNvPr>
                <p14:cNvContentPartPr/>
                <p14:nvPr/>
              </p14:nvContentPartPr>
              <p14:xfrm>
                <a:off x="1184653" y="3984000"/>
                <a:ext cx="152640" cy="186840"/>
              </p14:xfrm>
            </p:contentPart>
          </mc:Choice>
          <mc:Fallback xmlns="">
            <p:pic>
              <p:nvPicPr>
                <p:cNvPr id="1361" name="Freihand 1360">
                  <a:extLst>
                    <a:ext uri="{FF2B5EF4-FFF2-40B4-BE49-F238E27FC236}">
                      <a16:creationId xmlns:a16="http://schemas.microsoft.com/office/drawing/2014/main" id="{5E131409-C4B0-4F54-8A3F-AC5D470AF455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180333" y="3979680"/>
                  <a:ext cx="161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C29B8A58-DD03-4C92-A91A-7AF5DA346DD0}"/>
                    </a:ext>
                  </a:extLst>
                </p14:cNvPr>
                <p14:cNvContentPartPr/>
                <p14:nvPr/>
              </p14:nvContentPartPr>
              <p14:xfrm>
                <a:off x="1377613" y="4009560"/>
                <a:ext cx="105840" cy="104400"/>
              </p14:xfrm>
            </p:contentPart>
          </mc:Choice>
          <mc:Fallback xmlns=""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C29B8A58-DD03-4C92-A91A-7AF5DA346DD0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373293" y="4005240"/>
                  <a:ext cx="114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F71C2F8B-33DA-4924-96DE-C21796BDE6B4}"/>
                    </a:ext>
                  </a:extLst>
                </p14:cNvPr>
                <p14:cNvContentPartPr/>
                <p14:nvPr/>
              </p14:nvContentPartPr>
              <p14:xfrm>
                <a:off x="1511173" y="4000920"/>
                <a:ext cx="86040" cy="100080"/>
              </p14:xfrm>
            </p:contentPart>
          </mc:Choice>
          <mc:Fallback xmlns=""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F71C2F8B-33DA-4924-96DE-C21796BDE6B4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506853" y="3996600"/>
                  <a:ext cx="94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67BE435F-DCD9-430D-8731-56666F74D50E}"/>
                    </a:ext>
                  </a:extLst>
                </p14:cNvPr>
                <p14:cNvContentPartPr/>
                <p14:nvPr/>
              </p14:nvContentPartPr>
              <p14:xfrm>
                <a:off x="1590013" y="4035480"/>
                <a:ext cx="48600" cy="94680"/>
              </p14:xfrm>
            </p:contentPart>
          </mc:Choice>
          <mc:Fallback xmlns=""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67BE435F-DCD9-430D-8731-56666F74D50E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585693" y="4031160"/>
                  <a:ext cx="57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1365" name="Freihand 1364">
                  <a:extLst>
                    <a:ext uri="{FF2B5EF4-FFF2-40B4-BE49-F238E27FC236}">
                      <a16:creationId xmlns:a16="http://schemas.microsoft.com/office/drawing/2014/main" id="{85F403C2-4AD3-43DC-BC89-0DC86D59A7D0}"/>
                    </a:ext>
                  </a:extLst>
                </p14:cNvPr>
                <p14:cNvContentPartPr/>
                <p14:nvPr/>
              </p14:nvContentPartPr>
              <p14:xfrm>
                <a:off x="1652653" y="3960960"/>
                <a:ext cx="180720" cy="258480"/>
              </p14:xfrm>
            </p:contentPart>
          </mc:Choice>
          <mc:Fallback xmlns="">
            <p:pic>
              <p:nvPicPr>
                <p:cNvPr id="1365" name="Freihand 1364">
                  <a:extLst>
                    <a:ext uri="{FF2B5EF4-FFF2-40B4-BE49-F238E27FC236}">
                      <a16:creationId xmlns:a16="http://schemas.microsoft.com/office/drawing/2014/main" id="{85F403C2-4AD3-43DC-BC89-0DC86D59A7D0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648333" y="3956640"/>
                  <a:ext cx="189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1367" name="Freihand 1366">
                  <a:extLst>
                    <a:ext uri="{FF2B5EF4-FFF2-40B4-BE49-F238E27FC236}">
                      <a16:creationId xmlns:a16="http://schemas.microsoft.com/office/drawing/2014/main" id="{C9FA53B6-5CED-4984-BC08-7E12F8D50E28}"/>
                    </a:ext>
                  </a:extLst>
                </p14:cNvPr>
                <p14:cNvContentPartPr/>
                <p14:nvPr/>
              </p14:nvContentPartPr>
              <p14:xfrm>
                <a:off x="2601613" y="3937560"/>
                <a:ext cx="38520" cy="443880"/>
              </p14:xfrm>
            </p:contentPart>
          </mc:Choice>
          <mc:Fallback xmlns="">
            <p:pic>
              <p:nvPicPr>
                <p:cNvPr id="1367" name="Freihand 1366">
                  <a:extLst>
                    <a:ext uri="{FF2B5EF4-FFF2-40B4-BE49-F238E27FC236}">
                      <a16:creationId xmlns:a16="http://schemas.microsoft.com/office/drawing/2014/main" id="{C9FA53B6-5CED-4984-BC08-7E12F8D50E28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2597293" y="3933240"/>
                  <a:ext cx="471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E6A46D94-9314-4857-A2C4-E58676ED803D}"/>
                    </a:ext>
                  </a:extLst>
                </p14:cNvPr>
                <p14:cNvContentPartPr/>
                <p14:nvPr/>
              </p14:nvContentPartPr>
              <p14:xfrm>
                <a:off x="2109853" y="4260120"/>
                <a:ext cx="2164680" cy="33840"/>
              </p14:xfrm>
            </p:contentPart>
          </mc:Choice>
          <mc:Fallback xmlns=""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E6A46D94-9314-4857-A2C4-E58676ED803D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2105533" y="4255800"/>
                  <a:ext cx="2173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id="{2118B4A7-5DCA-4939-864F-92F8BE196F4E}"/>
                    </a:ext>
                  </a:extLst>
                </p14:cNvPr>
                <p14:cNvContentPartPr/>
                <p14:nvPr/>
              </p14:nvContentPartPr>
              <p14:xfrm>
                <a:off x="4240693" y="4183440"/>
                <a:ext cx="154080" cy="183960"/>
              </p14:xfrm>
            </p:contentPart>
          </mc:Choice>
          <mc:Fallback xmlns=""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2118B4A7-5DCA-4939-864F-92F8BE196F4E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4236373" y="4179120"/>
                  <a:ext cx="162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F1ED47D6-B8D0-4D94-920D-E8C26CBA728C}"/>
                    </a:ext>
                  </a:extLst>
                </p14:cNvPr>
                <p14:cNvContentPartPr/>
                <p14:nvPr/>
              </p14:nvContentPartPr>
              <p14:xfrm>
                <a:off x="2531773" y="3891480"/>
                <a:ext cx="191520" cy="114480"/>
              </p14:xfrm>
            </p:contentPart>
          </mc:Choice>
          <mc:Fallback xmlns=""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F1ED47D6-B8D0-4D94-920D-E8C26CBA728C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2527453" y="3887160"/>
                  <a:ext cx="20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1372" name="Freihand 1371">
                  <a:extLst>
                    <a:ext uri="{FF2B5EF4-FFF2-40B4-BE49-F238E27FC236}">
                      <a16:creationId xmlns:a16="http://schemas.microsoft.com/office/drawing/2014/main" id="{AAA9F356-A6B4-4627-BBDE-114355DE1013}"/>
                    </a:ext>
                  </a:extLst>
                </p14:cNvPr>
                <p14:cNvContentPartPr/>
                <p14:nvPr/>
              </p14:nvContentPartPr>
              <p14:xfrm>
                <a:off x="2355733" y="3850440"/>
                <a:ext cx="30600" cy="125280"/>
              </p14:xfrm>
            </p:contentPart>
          </mc:Choice>
          <mc:Fallback xmlns="">
            <p:pic>
              <p:nvPicPr>
                <p:cNvPr id="1372" name="Freihand 1371">
                  <a:extLst>
                    <a:ext uri="{FF2B5EF4-FFF2-40B4-BE49-F238E27FC236}">
                      <a16:creationId xmlns:a16="http://schemas.microsoft.com/office/drawing/2014/main" id="{AAA9F356-A6B4-4627-BBDE-114355DE1013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2351413" y="3846120"/>
                  <a:ext cx="3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id="{1D60C9F1-9103-45B9-A2AA-ABF89943A6E3}"/>
                    </a:ext>
                  </a:extLst>
                </p14:cNvPr>
                <p14:cNvContentPartPr/>
                <p14:nvPr/>
              </p14:nvContentPartPr>
              <p14:xfrm>
                <a:off x="2343133" y="3906960"/>
                <a:ext cx="54720" cy="24840"/>
              </p14:xfrm>
            </p:contentPart>
          </mc:Choice>
          <mc:Fallback xmlns=""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1D60C9F1-9103-45B9-A2AA-ABF89943A6E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2338813" y="3902640"/>
                  <a:ext cx="63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1374" name="Freihand 1373">
                  <a:extLst>
                    <a:ext uri="{FF2B5EF4-FFF2-40B4-BE49-F238E27FC236}">
                      <a16:creationId xmlns:a16="http://schemas.microsoft.com/office/drawing/2014/main" id="{D96E39E0-8E50-4533-AF41-2A6E562D8B27}"/>
                    </a:ext>
                  </a:extLst>
                </p14:cNvPr>
                <p14:cNvContentPartPr/>
                <p14:nvPr/>
              </p14:nvContentPartPr>
              <p14:xfrm>
                <a:off x="2420533" y="3837480"/>
                <a:ext cx="144360" cy="107640"/>
              </p14:xfrm>
            </p:contentPart>
          </mc:Choice>
          <mc:Fallback xmlns="">
            <p:pic>
              <p:nvPicPr>
                <p:cNvPr id="1374" name="Freihand 1373">
                  <a:extLst>
                    <a:ext uri="{FF2B5EF4-FFF2-40B4-BE49-F238E27FC236}">
                      <a16:creationId xmlns:a16="http://schemas.microsoft.com/office/drawing/2014/main" id="{D96E39E0-8E50-4533-AF41-2A6E562D8B27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2416213" y="3833160"/>
                  <a:ext cx="153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id="{9DC9DECE-5D64-4F56-B917-27E5E2C77D53}"/>
                    </a:ext>
                  </a:extLst>
                </p14:cNvPr>
                <p14:cNvContentPartPr/>
                <p14:nvPr/>
              </p14:nvContentPartPr>
              <p14:xfrm>
                <a:off x="2560213" y="3821640"/>
                <a:ext cx="30240" cy="161280"/>
              </p14:xfrm>
            </p:contentPart>
          </mc:Choice>
          <mc:Fallback xmlns=""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9DC9DECE-5D64-4F56-B917-27E5E2C77D53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2555893" y="3817320"/>
                  <a:ext cx="38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1376" name="Freihand 1375">
                  <a:extLst>
                    <a:ext uri="{FF2B5EF4-FFF2-40B4-BE49-F238E27FC236}">
                      <a16:creationId xmlns:a16="http://schemas.microsoft.com/office/drawing/2014/main" id="{4C54E5BE-B304-448E-A43B-650B16678FB7}"/>
                    </a:ext>
                  </a:extLst>
                </p14:cNvPr>
                <p14:cNvContentPartPr/>
                <p14:nvPr/>
              </p14:nvContentPartPr>
              <p14:xfrm>
                <a:off x="3491533" y="3980400"/>
                <a:ext cx="27720" cy="462240"/>
              </p14:xfrm>
            </p:contentPart>
          </mc:Choice>
          <mc:Fallback xmlns="">
            <p:pic>
              <p:nvPicPr>
                <p:cNvPr id="1376" name="Freihand 1375">
                  <a:extLst>
                    <a:ext uri="{FF2B5EF4-FFF2-40B4-BE49-F238E27FC236}">
                      <a16:creationId xmlns:a16="http://schemas.microsoft.com/office/drawing/2014/main" id="{4C54E5BE-B304-448E-A43B-650B16678FB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487213" y="3976080"/>
                  <a:ext cx="363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1377" name="Freihand 1376">
                  <a:extLst>
                    <a:ext uri="{FF2B5EF4-FFF2-40B4-BE49-F238E27FC236}">
                      <a16:creationId xmlns:a16="http://schemas.microsoft.com/office/drawing/2014/main" id="{A3F5D3CB-AFE7-45E9-A3FD-88C3441F35D0}"/>
                    </a:ext>
                  </a:extLst>
                </p14:cNvPr>
                <p14:cNvContentPartPr/>
                <p14:nvPr/>
              </p14:nvContentPartPr>
              <p14:xfrm>
                <a:off x="3240973" y="4463160"/>
                <a:ext cx="119520" cy="116280"/>
              </p14:xfrm>
            </p:contentPart>
          </mc:Choice>
          <mc:Fallback xmlns="">
            <p:pic>
              <p:nvPicPr>
                <p:cNvPr id="1377" name="Freihand 1376">
                  <a:extLst>
                    <a:ext uri="{FF2B5EF4-FFF2-40B4-BE49-F238E27FC236}">
                      <a16:creationId xmlns:a16="http://schemas.microsoft.com/office/drawing/2014/main" id="{A3F5D3CB-AFE7-45E9-A3FD-88C3441F35D0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3236653" y="4458840"/>
                  <a:ext cx="128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4DC9AB36-503E-4B53-8111-A9FE29FA30C9}"/>
                    </a:ext>
                  </a:extLst>
                </p14:cNvPr>
                <p14:cNvContentPartPr/>
                <p14:nvPr/>
              </p14:nvContentPartPr>
              <p14:xfrm>
                <a:off x="3414133" y="4481520"/>
                <a:ext cx="86400" cy="84240"/>
              </p14:xfrm>
            </p:contentPart>
          </mc:Choice>
          <mc:Fallback xmlns=""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4DC9AB36-503E-4B53-8111-A9FE29FA30C9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3409813" y="4477200"/>
                  <a:ext cx="95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57474570-6AC8-4A56-A3A9-572822D31118}"/>
                    </a:ext>
                  </a:extLst>
                </p14:cNvPr>
                <p14:cNvContentPartPr/>
                <p14:nvPr/>
              </p14:nvContentPartPr>
              <p14:xfrm>
                <a:off x="3531853" y="4479720"/>
                <a:ext cx="92880" cy="86760"/>
              </p14:xfrm>
            </p:contentPart>
          </mc:Choice>
          <mc:Fallback xmlns=""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57474570-6AC8-4A56-A3A9-572822D31118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527533" y="4475400"/>
                  <a:ext cx="10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CEBAB221-5EF6-4AF7-AD25-E20891764EF5}"/>
                    </a:ext>
                  </a:extLst>
                </p14:cNvPr>
                <p14:cNvContentPartPr/>
                <p14:nvPr/>
              </p14:nvContentPartPr>
              <p14:xfrm>
                <a:off x="3972133" y="4230960"/>
                <a:ext cx="17280" cy="136080"/>
              </p14:xfrm>
            </p:contentPart>
          </mc:Choice>
          <mc:Fallback xmlns=""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CEBAB221-5EF6-4AF7-AD25-E20891764EF5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967813" y="4226640"/>
                  <a:ext cx="2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95106EE3-6C54-482D-A7FA-2CC927702B3F}"/>
                    </a:ext>
                  </a:extLst>
                </p14:cNvPr>
                <p14:cNvContentPartPr/>
                <p14:nvPr/>
              </p14:nvContentPartPr>
              <p14:xfrm>
                <a:off x="3840013" y="4459560"/>
                <a:ext cx="75960" cy="87120"/>
              </p14:xfrm>
            </p:contentPart>
          </mc:Choice>
          <mc:Fallback xmlns=""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95106EE3-6C54-482D-A7FA-2CC927702B3F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835693" y="4455240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EB90D38F-EBB8-4EEC-B907-A8BD65D99BA4}"/>
                    </a:ext>
                  </a:extLst>
                </p14:cNvPr>
                <p14:cNvContentPartPr/>
                <p14:nvPr/>
              </p14:nvContentPartPr>
              <p14:xfrm>
                <a:off x="3923533" y="4458840"/>
                <a:ext cx="91800" cy="67320"/>
              </p14:xfrm>
            </p:contentPart>
          </mc:Choice>
          <mc:Fallback xmlns=""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EB90D38F-EBB8-4EEC-B907-A8BD65D99BA4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3919213" y="4454520"/>
                  <a:ext cx="100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id="{B74A6D5E-E16C-4F29-A86E-8AA74DC7627C}"/>
                    </a:ext>
                  </a:extLst>
                </p14:cNvPr>
                <p14:cNvContentPartPr/>
                <p14:nvPr/>
              </p14:nvContentPartPr>
              <p14:xfrm>
                <a:off x="3993373" y="4476840"/>
                <a:ext cx="54000" cy="54360"/>
              </p14:xfrm>
            </p:contentPart>
          </mc:Choice>
          <mc:Fallback xmlns=""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B74A6D5E-E16C-4F29-A86E-8AA74DC7627C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3989053" y="4472520"/>
                  <a:ext cx="6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37479F00-D056-4828-8AA5-BEF6DF878BA8}"/>
                    </a:ext>
                  </a:extLst>
                </p14:cNvPr>
                <p14:cNvContentPartPr/>
                <p14:nvPr/>
              </p14:nvContentPartPr>
              <p14:xfrm>
                <a:off x="4055653" y="4460280"/>
                <a:ext cx="68760" cy="69480"/>
              </p14:xfrm>
            </p:contentPart>
          </mc:Choice>
          <mc:Fallback xmlns=""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37479F00-D056-4828-8AA5-BEF6DF878BA8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4051333" y="4455960"/>
                  <a:ext cx="77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F4B3765F-EB0D-430B-8191-0BCCF9D71508}"/>
                    </a:ext>
                  </a:extLst>
                </p14:cNvPr>
                <p14:cNvContentPartPr/>
                <p14:nvPr/>
              </p14:nvContentPartPr>
              <p14:xfrm>
                <a:off x="2395333" y="3914520"/>
                <a:ext cx="2052000" cy="306720"/>
              </p14:xfrm>
            </p:contentPart>
          </mc:Choice>
          <mc:Fallback xmlns=""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F4B3765F-EB0D-430B-8191-0BCCF9D71508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2391013" y="3910200"/>
                  <a:ext cx="2060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88B7A559-1F30-4658-BAE7-6C5F60A6B990}"/>
                    </a:ext>
                  </a:extLst>
                </p14:cNvPr>
                <p14:cNvContentPartPr/>
                <p14:nvPr/>
              </p14:nvContentPartPr>
              <p14:xfrm>
                <a:off x="3963133" y="4086600"/>
                <a:ext cx="24120" cy="253440"/>
              </p14:xfrm>
            </p:contentPart>
          </mc:Choice>
          <mc:Fallback xmlns=""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88B7A559-1F30-4658-BAE7-6C5F60A6B990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3958813" y="4082280"/>
                  <a:ext cx="32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1389" name="Freihand 1388">
                  <a:extLst>
                    <a:ext uri="{FF2B5EF4-FFF2-40B4-BE49-F238E27FC236}">
                      <a16:creationId xmlns:a16="http://schemas.microsoft.com/office/drawing/2014/main" id="{E6448AD4-B1EB-4282-8037-7CDF3C78D8F7}"/>
                    </a:ext>
                  </a:extLst>
                </p14:cNvPr>
                <p14:cNvContentPartPr/>
                <p14:nvPr/>
              </p14:nvContentPartPr>
              <p14:xfrm>
                <a:off x="4058173" y="4160400"/>
                <a:ext cx="79200" cy="97920"/>
              </p14:xfrm>
            </p:contentPart>
          </mc:Choice>
          <mc:Fallback xmlns="">
            <p:pic>
              <p:nvPicPr>
                <p:cNvPr id="1389" name="Freihand 1388">
                  <a:extLst>
                    <a:ext uri="{FF2B5EF4-FFF2-40B4-BE49-F238E27FC236}">
                      <a16:creationId xmlns:a16="http://schemas.microsoft.com/office/drawing/2014/main" id="{E6448AD4-B1EB-4282-8037-7CDF3C78D8F7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4053853" y="4156080"/>
                  <a:ext cx="8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id="{C5299207-B058-4F4F-8631-D90AAA62F17A}"/>
                    </a:ext>
                  </a:extLst>
                </p14:cNvPr>
                <p14:cNvContentPartPr/>
                <p14:nvPr/>
              </p14:nvContentPartPr>
              <p14:xfrm>
                <a:off x="4130893" y="4152480"/>
                <a:ext cx="86400" cy="93960"/>
              </p14:xfrm>
            </p:contentPart>
          </mc:Choice>
          <mc:Fallback xmlns=""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C5299207-B058-4F4F-8631-D90AAA62F17A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4126573" y="4148160"/>
                  <a:ext cx="95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6BE222B1-F76F-4184-9A14-3C20B3B6D1EB}"/>
                    </a:ext>
                  </a:extLst>
                </p14:cNvPr>
                <p14:cNvContentPartPr/>
                <p14:nvPr/>
              </p14:nvContentPartPr>
              <p14:xfrm>
                <a:off x="4205413" y="4168320"/>
                <a:ext cx="334080" cy="102600"/>
              </p14:xfrm>
            </p:contentPart>
          </mc:Choice>
          <mc:Fallback xmlns=""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6BE222B1-F76F-4184-9A14-3C20B3B6D1EB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4201093" y="4164000"/>
                  <a:ext cx="34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1393" name="Freihand 1392">
                  <a:extLst>
                    <a:ext uri="{FF2B5EF4-FFF2-40B4-BE49-F238E27FC236}">
                      <a16:creationId xmlns:a16="http://schemas.microsoft.com/office/drawing/2014/main" id="{C7C0999A-5DA8-456E-A955-AD71CA8AD461}"/>
                    </a:ext>
                  </a:extLst>
                </p14:cNvPr>
                <p14:cNvContentPartPr/>
                <p14:nvPr/>
              </p14:nvContentPartPr>
              <p14:xfrm>
                <a:off x="5265253" y="3837120"/>
                <a:ext cx="32760" cy="520200"/>
              </p14:xfrm>
            </p:contentPart>
          </mc:Choice>
          <mc:Fallback xmlns="">
            <p:pic>
              <p:nvPicPr>
                <p:cNvPr id="1393" name="Freihand 1392">
                  <a:extLst>
                    <a:ext uri="{FF2B5EF4-FFF2-40B4-BE49-F238E27FC236}">
                      <a16:creationId xmlns:a16="http://schemas.microsoft.com/office/drawing/2014/main" id="{C7C0999A-5DA8-456E-A955-AD71CA8AD461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5260933" y="3832800"/>
                  <a:ext cx="414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B96D9FDF-B147-4545-94C3-CC789BF98C9B}"/>
                    </a:ext>
                  </a:extLst>
                </p14:cNvPr>
                <p14:cNvContentPartPr/>
                <p14:nvPr/>
              </p14:nvContentPartPr>
              <p14:xfrm>
                <a:off x="4827133" y="4233480"/>
                <a:ext cx="1365840" cy="46080"/>
              </p14:xfrm>
            </p:contentPart>
          </mc:Choice>
          <mc:Fallback xmlns=""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B96D9FDF-B147-4545-94C3-CC789BF98C9B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4822813" y="4229160"/>
                  <a:ext cx="1374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CADFA997-1718-46D9-ABC2-B8B6F337AE57}"/>
                    </a:ext>
                  </a:extLst>
                </p14:cNvPr>
                <p14:cNvContentPartPr/>
                <p14:nvPr/>
              </p14:nvContentPartPr>
              <p14:xfrm>
                <a:off x="6173893" y="4182720"/>
                <a:ext cx="164880" cy="128520"/>
              </p14:xfrm>
            </p:contentPart>
          </mc:Choice>
          <mc:Fallback xmlns=""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CADFA997-1718-46D9-ABC2-B8B6F337AE57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6169573" y="4178400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1DD1C382-2343-4082-9468-A7FF7E6AB5E5}"/>
                    </a:ext>
                  </a:extLst>
                </p14:cNvPr>
                <p14:cNvContentPartPr/>
                <p14:nvPr/>
              </p14:nvContentPartPr>
              <p14:xfrm>
                <a:off x="5148613" y="3723360"/>
                <a:ext cx="218880" cy="149040"/>
              </p14:xfrm>
            </p:contentPart>
          </mc:Choice>
          <mc:Fallback xmlns=""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1DD1C382-2343-4082-9468-A7FF7E6AB5E5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5144293" y="3719040"/>
                  <a:ext cx="227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137687AA-4735-4C01-8313-F433A7AE7C91}"/>
                    </a:ext>
                  </a:extLst>
                </p14:cNvPr>
                <p14:cNvContentPartPr/>
                <p14:nvPr/>
              </p14:nvContentPartPr>
              <p14:xfrm>
                <a:off x="4898773" y="3718320"/>
                <a:ext cx="76680" cy="147240"/>
              </p14:xfrm>
            </p:contentPart>
          </mc:Choice>
          <mc:Fallback xmlns=""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137687AA-4735-4C01-8313-F433A7AE7C91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4894453" y="3714000"/>
                  <a:ext cx="85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ADE0DBD9-CCDB-4410-A9EC-42604F9248A4}"/>
                    </a:ext>
                  </a:extLst>
                </p14:cNvPr>
                <p14:cNvContentPartPr/>
                <p14:nvPr/>
              </p14:nvContentPartPr>
              <p14:xfrm>
                <a:off x="4998133" y="3711120"/>
                <a:ext cx="28080" cy="100800"/>
              </p14:xfrm>
            </p:contentPart>
          </mc:Choice>
          <mc:Fallback xmlns=""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ADE0DBD9-CCDB-4410-A9EC-42604F9248A4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4993813" y="3706800"/>
                  <a:ext cx="36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id="{83B71413-8737-4072-AA8A-A2A7C7EDC84B}"/>
                    </a:ext>
                  </a:extLst>
                </p14:cNvPr>
                <p14:cNvContentPartPr/>
                <p14:nvPr/>
              </p14:nvContentPartPr>
              <p14:xfrm>
                <a:off x="5025133" y="3737400"/>
                <a:ext cx="110880" cy="60120"/>
              </p14:xfrm>
            </p:contentPart>
          </mc:Choice>
          <mc:Fallback xmlns=""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83B71413-8737-4072-AA8A-A2A7C7EDC84B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5020813" y="3733080"/>
                  <a:ext cx="119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1401" name="Freihand 1400">
                  <a:extLst>
                    <a:ext uri="{FF2B5EF4-FFF2-40B4-BE49-F238E27FC236}">
                      <a16:creationId xmlns:a16="http://schemas.microsoft.com/office/drawing/2014/main" id="{F20A59C7-A25C-43C7-8EF3-221DA075F6CE}"/>
                    </a:ext>
                  </a:extLst>
                </p14:cNvPr>
                <p14:cNvContentPartPr/>
                <p14:nvPr/>
              </p14:nvContentPartPr>
              <p14:xfrm>
                <a:off x="5051053" y="3681960"/>
                <a:ext cx="99720" cy="185400"/>
              </p14:xfrm>
            </p:contentPart>
          </mc:Choice>
          <mc:Fallback xmlns="">
            <p:pic>
              <p:nvPicPr>
                <p:cNvPr id="1401" name="Freihand 1400">
                  <a:extLst>
                    <a:ext uri="{FF2B5EF4-FFF2-40B4-BE49-F238E27FC236}">
                      <a16:creationId xmlns:a16="http://schemas.microsoft.com/office/drawing/2014/main" id="{F20A59C7-A25C-43C7-8EF3-221DA075F6CE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5046733" y="3677640"/>
                  <a:ext cx="108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1403" name="Freihand 1402">
                  <a:extLst>
                    <a:ext uri="{FF2B5EF4-FFF2-40B4-BE49-F238E27FC236}">
                      <a16:creationId xmlns:a16="http://schemas.microsoft.com/office/drawing/2014/main" id="{D460328A-16D7-4657-8753-3E24B2531F86}"/>
                    </a:ext>
                  </a:extLst>
                </p14:cNvPr>
                <p14:cNvContentPartPr/>
                <p14:nvPr/>
              </p14:nvContentPartPr>
              <p14:xfrm>
                <a:off x="273853" y="4437600"/>
                <a:ext cx="136800" cy="11520"/>
              </p14:xfrm>
            </p:contentPart>
          </mc:Choice>
          <mc:Fallback xmlns="">
            <p:pic>
              <p:nvPicPr>
                <p:cNvPr id="1403" name="Freihand 1402">
                  <a:extLst>
                    <a:ext uri="{FF2B5EF4-FFF2-40B4-BE49-F238E27FC236}">
                      <a16:creationId xmlns:a16="http://schemas.microsoft.com/office/drawing/2014/main" id="{D460328A-16D7-4657-8753-3E24B2531F86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269533" y="4433280"/>
                  <a:ext cx="145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1404" name="Freihand 1403">
                  <a:extLst>
                    <a:ext uri="{FF2B5EF4-FFF2-40B4-BE49-F238E27FC236}">
                      <a16:creationId xmlns:a16="http://schemas.microsoft.com/office/drawing/2014/main" id="{CDEB7A4D-973A-4923-850A-FC734CBC6522}"/>
                    </a:ext>
                  </a:extLst>
                </p14:cNvPr>
                <p14:cNvContentPartPr/>
                <p14:nvPr/>
              </p14:nvContentPartPr>
              <p14:xfrm>
                <a:off x="268453" y="4483320"/>
                <a:ext cx="162000" cy="4320"/>
              </p14:xfrm>
            </p:contentPart>
          </mc:Choice>
          <mc:Fallback xmlns="">
            <p:pic>
              <p:nvPicPr>
                <p:cNvPr id="1404" name="Freihand 1403">
                  <a:extLst>
                    <a:ext uri="{FF2B5EF4-FFF2-40B4-BE49-F238E27FC236}">
                      <a16:creationId xmlns:a16="http://schemas.microsoft.com/office/drawing/2014/main" id="{CDEB7A4D-973A-4923-850A-FC734CBC6522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264133" y="4479000"/>
                  <a:ext cx="170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EEA8E948-6C3B-477F-958B-2A99636BC70A}"/>
                    </a:ext>
                  </a:extLst>
                </p14:cNvPr>
                <p14:cNvContentPartPr/>
                <p14:nvPr/>
              </p14:nvContentPartPr>
              <p14:xfrm>
                <a:off x="558253" y="4365240"/>
                <a:ext cx="15120" cy="175320"/>
              </p14:xfrm>
            </p:contentPart>
          </mc:Choice>
          <mc:Fallback xmlns=""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EEA8E948-6C3B-477F-958B-2A99636BC70A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553933" y="4360920"/>
                  <a:ext cx="2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5C3EC13E-F389-4409-8F80-4DE5251CAE2A}"/>
                    </a:ext>
                  </a:extLst>
                </p14:cNvPr>
                <p14:cNvContentPartPr/>
                <p14:nvPr/>
              </p14:nvContentPartPr>
              <p14:xfrm>
                <a:off x="465013" y="4340760"/>
                <a:ext cx="163080" cy="82800"/>
              </p14:xfrm>
            </p:contentPart>
          </mc:Choice>
          <mc:Fallback xmlns=""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5C3EC13E-F389-4409-8F80-4DE5251CAE2A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460693" y="4336440"/>
                  <a:ext cx="171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1407" name="Freihand 1406">
                  <a:extLst>
                    <a:ext uri="{FF2B5EF4-FFF2-40B4-BE49-F238E27FC236}">
                      <a16:creationId xmlns:a16="http://schemas.microsoft.com/office/drawing/2014/main" id="{6D410389-A36C-40BE-9326-D9A22C8B959B}"/>
                    </a:ext>
                  </a:extLst>
                </p14:cNvPr>
                <p14:cNvContentPartPr/>
                <p14:nvPr/>
              </p14:nvContentPartPr>
              <p14:xfrm>
                <a:off x="701533" y="4305120"/>
                <a:ext cx="56520" cy="245520"/>
              </p14:xfrm>
            </p:contentPart>
          </mc:Choice>
          <mc:Fallback xmlns="">
            <p:pic>
              <p:nvPicPr>
                <p:cNvPr id="1407" name="Freihand 1406">
                  <a:extLst>
                    <a:ext uri="{FF2B5EF4-FFF2-40B4-BE49-F238E27FC236}">
                      <a16:creationId xmlns:a16="http://schemas.microsoft.com/office/drawing/2014/main" id="{6D410389-A36C-40BE-9326-D9A22C8B959B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697213" y="4300800"/>
                  <a:ext cx="65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19EC430B-A126-455B-9C69-34C2A40A5C8B}"/>
                    </a:ext>
                  </a:extLst>
                </p14:cNvPr>
                <p14:cNvContentPartPr/>
                <p14:nvPr/>
              </p14:nvContentPartPr>
              <p14:xfrm>
                <a:off x="822493" y="4349400"/>
                <a:ext cx="105120" cy="151200"/>
              </p14:xfrm>
            </p:contentPart>
          </mc:Choice>
          <mc:Fallback xmlns=""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19EC430B-A126-455B-9C69-34C2A40A5C8B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818173" y="4345080"/>
                  <a:ext cx="113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10BD9B15-C16A-4F28-BAD3-B076E826BA14}"/>
                    </a:ext>
                  </a:extLst>
                </p14:cNvPr>
                <p14:cNvContentPartPr/>
                <p14:nvPr/>
              </p14:nvContentPartPr>
              <p14:xfrm>
                <a:off x="816733" y="4419960"/>
                <a:ext cx="115560" cy="5040"/>
              </p14:xfrm>
            </p:contentPart>
          </mc:Choice>
          <mc:Fallback xmlns=""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10BD9B15-C16A-4F28-BAD3-B076E826BA14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812413" y="4415640"/>
                  <a:ext cx="1242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4D615D94-BA54-4D11-803C-01761C7364E8}"/>
                    </a:ext>
                  </a:extLst>
                </p14:cNvPr>
                <p14:cNvContentPartPr/>
                <p14:nvPr/>
              </p14:nvContentPartPr>
              <p14:xfrm>
                <a:off x="1027693" y="4351920"/>
                <a:ext cx="105480" cy="96120"/>
              </p14:xfrm>
            </p:contentPart>
          </mc:Choice>
          <mc:Fallback xmlns=""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4D615D94-BA54-4D11-803C-01761C7364E8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1023373" y="4347600"/>
                  <a:ext cx="11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id="{CE25B208-0D21-42F5-A579-006FA55AF179}"/>
                    </a:ext>
                  </a:extLst>
                </p14:cNvPr>
                <p14:cNvContentPartPr/>
                <p14:nvPr/>
              </p14:nvContentPartPr>
              <p14:xfrm>
                <a:off x="1049293" y="4409520"/>
                <a:ext cx="126000" cy="86760"/>
              </p14:xfrm>
            </p:contentPart>
          </mc:Choice>
          <mc:Fallback xmlns=""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CE25B208-0D21-42F5-A579-006FA55AF179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1044973" y="4405200"/>
                  <a:ext cx="134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1414" name="Freihand 1413">
                  <a:extLst>
                    <a:ext uri="{FF2B5EF4-FFF2-40B4-BE49-F238E27FC236}">
                      <a16:creationId xmlns:a16="http://schemas.microsoft.com/office/drawing/2014/main" id="{379D30CC-03DA-43BF-A8A1-441DAFF1C7C2}"/>
                    </a:ext>
                  </a:extLst>
                </p14:cNvPr>
                <p14:cNvContentPartPr/>
                <p14:nvPr/>
              </p14:nvContentPartPr>
              <p14:xfrm>
                <a:off x="1193293" y="4315200"/>
                <a:ext cx="99360" cy="54720"/>
              </p14:xfrm>
            </p:contentPart>
          </mc:Choice>
          <mc:Fallback xmlns="">
            <p:pic>
              <p:nvPicPr>
                <p:cNvPr id="1414" name="Freihand 1413">
                  <a:extLst>
                    <a:ext uri="{FF2B5EF4-FFF2-40B4-BE49-F238E27FC236}">
                      <a16:creationId xmlns:a16="http://schemas.microsoft.com/office/drawing/2014/main" id="{379D30CC-03DA-43BF-A8A1-441DAFF1C7C2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1188973" y="4310880"/>
                  <a:ext cx="108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1415" name="Freihand 1414">
                  <a:extLst>
                    <a:ext uri="{FF2B5EF4-FFF2-40B4-BE49-F238E27FC236}">
                      <a16:creationId xmlns:a16="http://schemas.microsoft.com/office/drawing/2014/main" id="{3CBC429A-B122-4D32-AC9C-CFBB6107336D}"/>
                    </a:ext>
                  </a:extLst>
                </p14:cNvPr>
                <p14:cNvContentPartPr/>
                <p14:nvPr/>
              </p14:nvContentPartPr>
              <p14:xfrm>
                <a:off x="1326133" y="4283880"/>
                <a:ext cx="64800" cy="90360"/>
              </p14:xfrm>
            </p:contentPart>
          </mc:Choice>
          <mc:Fallback xmlns="">
            <p:pic>
              <p:nvPicPr>
                <p:cNvPr id="1415" name="Freihand 1414">
                  <a:extLst>
                    <a:ext uri="{FF2B5EF4-FFF2-40B4-BE49-F238E27FC236}">
                      <a16:creationId xmlns:a16="http://schemas.microsoft.com/office/drawing/2014/main" id="{3CBC429A-B122-4D32-AC9C-CFBB6107336D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1321813" y="4279560"/>
                  <a:ext cx="73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1416" name="Freihand 1415">
                  <a:extLst>
                    <a:ext uri="{FF2B5EF4-FFF2-40B4-BE49-F238E27FC236}">
                      <a16:creationId xmlns:a16="http://schemas.microsoft.com/office/drawing/2014/main" id="{1969E4AC-1ED1-4057-8078-249C0B5EC0ED}"/>
                    </a:ext>
                  </a:extLst>
                </p14:cNvPr>
                <p14:cNvContentPartPr/>
                <p14:nvPr/>
              </p14:nvContentPartPr>
              <p14:xfrm>
                <a:off x="1413253" y="4303320"/>
                <a:ext cx="63720" cy="65880"/>
              </p14:xfrm>
            </p:contentPart>
          </mc:Choice>
          <mc:Fallback xmlns="">
            <p:pic>
              <p:nvPicPr>
                <p:cNvPr id="1416" name="Freihand 1415">
                  <a:extLst>
                    <a:ext uri="{FF2B5EF4-FFF2-40B4-BE49-F238E27FC236}">
                      <a16:creationId xmlns:a16="http://schemas.microsoft.com/office/drawing/2014/main" id="{1969E4AC-1ED1-4057-8078-249C0B5EC0ED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1408933" y="4299000"/>
                  <a:ext cx="72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1417" name="Freihand 1416">
                  <a:extLst>
                    <a:ext uri="{FF2B5EF4-FFF2-40B4-BE49-F238E27FC236}">
                      <a16:creationId xmlns:a16="http://schemas.microsoft.com/office/drawing/2014/main" id="{B86B48C1-861D-4780-9881-BBE8E8306C3E}"/>
                    </a:ext>
                  </a:extLst>
                </p14:cNvPr>
                <p14:cNvContentPartPr/>
                <p14:nvPr/>
              </p14:nvContentPartPr>
              <p14:xfrm>
                <a:off x="1535293" y="4323840"/>
                <a:ext cx="54000" cy="7200"/>
              </p14:xfrm>
            </p:contentPart>
          </mc:Choice>
          <mc:Fallback xmlns="">
            <p:pic>
              <p:nvPicPr>
                <p:cNvPr id="1417" name="Freihand 1416">
                  <a:extLst>
                    <a:ext uri="{FF2B5EF4-FFF2-40B4-BE49-F238E27FC236}">
                      <a16:creationId xmlns:a16="http://schemas.microsoft.com/office/drawing/2014/main" id="{B86B48C1-861D-4780-9881-BBE8E8306C3E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1530973" y="4319520"/>
                  <a:ext cx="62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1418" name="Freihand 1417">
                  <a:extLst>
                    <a:ext uri="{FF2B5EF4-FFF2-40B4-BE49-F238E27FC236}">
                      <a16:creationId xmlns:a16="http://schemas.microsoft.com/office/drawing/2014/main" id="{277973F7-4388-4700-B953-F5B12847F82D}"/>
                    </a:ext>
                  </a:extLst>
                </p14:cNvPr>
                <p14:cNvContentPartPr/>
                <p14:nvPr/>
              </p14:nvContentPartPr>
              <p14:xfrm>
                <a:off x="1603693" y="4283160"/>
                <a:ext cx="54000" cy="82080"/>
              </p14:xfrm>
            </p:contentPart>
          </mc:Choice>
          <mc:Fallback xmlns="">
            <p:pic>
              <p:nvPicPr>
                <p:cNvPr id="1418" name="Freihand 1417">
                  <a:extLst>
                    <a:ext uri="{FF2B5EF4-FFF2-40B4-BE49-F238E27FC236}">
                      <a16:creationId xmlns:a16="http://schemas.microsoft.com/office/drawing/2014/main" id="{277973F7-4388-4700-B953-F5B12847F82D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599373" y="4278840"/>
                  <a:ext cx="6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1419" name="Freihand 1418">
                  <a:extLst>
                    <a:ext uri="{FF2B5EF4-FFF2-40B4-BE49-F238E27FC236}">
                      <a16:creationId xmlns:a16="http://schemas.microsoft.com/office/drawing/2014/main" id="{DD05E972-D0D9-425D-B0FB-0AEBBA7D747E}"/>
                    </a:ext>
                  </a:extLst>
                </p14:cNvPr>
                <p14:cNvContentPartPr/>
                <p14:nvPr/>
              </p14:nvContentPartPr>
              <p14:xfrm>
                <a:off x="1678933" y="4270200"/>
                <a:ext cx="81000" cy="82440"/>
              </p14:xfrm>
            </p:contentPart>
          </mc:Choice>
          <mc:Fallback xmlns="">
            <p:pic>
              <p:nvPicPr>
                <p:cNvPr id="1419" name="Freihand 1418">
                  <a:extLst>
                    <a:ext uri="{FF2B5EF4-FFF2-40B4-BE49-F238E27FC236}">
                      <a16:creationId xmlns:a16="http://schemas.microsoft.com/office/drawing/2014/main" id="{DD05E972-D0D9-425D-B0FB-0AEBBA7D747E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1674613" y="4265880"/>
                  <a:ext cx="89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1420" name="Freihand 1419">
                  <a:extLst>
                    <a:ext uri="{FF2B5EF4-FFF2-40B4-BE49-F238E27FC236}">
                      <a16:creationId xmlns:a16="http://schemas.microsoft.com/office/drawing/2014/main" id="{1A4F1CA7-0982-4A3D-827A-2EF0E20BFC5C}"/>
                    </a:ext>
                  </a:extLst>
                </p14:cNvPr>
                <p14:cNvContentPartPr/>
                <p14:nvPr/>
              </p14:nvContentPartPr>
              <p14:xfrm>
                <a:off x="1759573" y="4269480"/>
                <a:ext cx="55440" cy="77040"/>
              </p14:xfrm>
            </p:contentPart>
          </mc:Choice>
          <mc:Fallback xmlns="">
            <p:pic>
              <p:nvPicPr>
                <p:cNvPr id="1420" name="Freihand 1419">
                  <a:extLst>
                    <a:ext uri="{FF2B5EF4-FFF2-40B4-BE49-F238E27FC236}">
                      <a16:creationId xmlns:a16="http://schemas.microsoft.com/office/drawing/2014/main" id="{1A4F1CA7-0982-4A3D-827A-2EF0E20BFC5C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755253" y="4265160"/>
                  <a:ext cx="64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1421" name="Freihand 1420">
                  <a:extLst>
                    <a:ext uri="{FF2B5EF4-FFF2-40B4-BE49-F238E27FC236}">
                      <a16:creationId xmlns:a16="http://schemas.microsoft.com/office/drawing/2014/main" id="{2022695F-AD3C-4126-80B9-B9EE879D5D70}"/>
                    </a:ext>
                  </a:extLst>
                </p14:cNvPr>
                <p14:cNvContentPartPr/>
                <p14:nvPr/>
              </p14:nvContentPartPr>
              <p14:xfrm>
                <a:off x="1774693" y="4244280"/>
                <a:ext cx="69480" cy="10440"/>
              </p14:xfrm>
            </p:contentPart>
          </mc:Choice>
          <mc:Fallback xmlns="">
            <p:pic>
              <p:nvPicPr>
                <p:cNvPr id="1421" name="Freihand 1420">
                  <a:extLst>
                    <a:ext uri="{FF2B5EF4-FFF2-40B4-BE49-F238E27FC236}">
                      <a16:creationId xmlns:a16="http://schemas.microsoft.com/office/drawing/2014/main" id="{2022695F-AD3C-4126-80B9-B9EE879D5D70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770373" y="4239960"/>
                  <a:ext cx="78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1422" name="Freihand 1421">
                  <a:extLst>
                    <a:ext uri="{FF2B5EF4-FFF2-40B4-BE49-F238E27FC236}">
                      <a16:creationId xmlns:a16="http://schemas.microsoft.com/office/drawing/2014/main" id="{7F516447-96A6-4375-BD37-000FCF920D45}"/>
                    </a:ext>
                  </a:extLst>
                </p14:cNvPr>
                <p14:cNvContentPartPr/>
                <p14:nvPr/>
              </p14:nvContentPartPr>
              <p14:xfrm>
                <a:off x="1271053" y="4388640"/>
                <a:ext cx="543600" cy="52560"/>
              </p14:xfrm>
            </p:contentPart>
          </mc:Choice>
          <mc:Fallback xmlns="">
            <p:pic>
              <p:nvPicPr>
                <p:cNvPr id="1422" name="Freihand 1421">
                  <a:extLst>
                    <a:ext uri="{FF2B5EF4-FFF2-40B4-BE49-F238E27FC236}">
                      <a16:creationId xmlns:a16="http://schemas.microsoft.com/office/drawing/2014/main" id="{7F516447-96A6-4375-BD37-000FCF920D45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266733" y="4384320"/>
                  <a:ext cx="552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1423" name="Freihand 1422">
                  <a:extLst>
                    <a:ext uri="{FF2B5EF4-FFF2-40B4-BE49-F238E27FC236}">
                      <a16:creationId xmlns:a16="http://schemas.microsoft.com/office/drawing/2014/main" id="{C9ADC906-C6B4-4AC1-8A41-78C5D03A3597}"/>
                    </a:ext>
                  </a:extLst>
                </p14:cNvPr>
                <p14:cNvContentPartPr/>
                <p14:nvPr/>
              </p14:nvContentPartPr>
              <p14:xfrm>
                <a:off x="1433413" y="4491600"/>
                <a:ext cx="79200" cy="99000"/>
              </p14:xfrm>
            </p:contentPart>
          </mc:Choice>
          <mc:Fallback xmlns="">
            <p:pic>
              <p:nvPicPr>
                <p:cNvPr id="1423" name="Freihand 1422">
                  <a:extLst>
                    <a:ext uri="{FF2B5EF4-FFF2-40B4-BE49-F238E27FC236}">
                      <a16:creationId xmlns:a16="http://schemas.microsoft.com/office/drawing/2014/main" id="{C9ADC906-C6B4-4AC1-8A41-78C5D03A3597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429093" y="4487280"/>
                  <a:ext cx="87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1424" name="Freihand 1423">
                  <a:extLst>
                    <a:ext uri="{FF2B5EF4-FFF2-40B4-BE49-F238E27FC236}">
                      <a16:creationId xmlns:a16="http://schemas.microsoft.com/office/drawing/2014/main" id="{8D1013E6-DC10-41FC-90C1-939EF580F935}"/>
                    </a:ext>
                  </a:extLst>
                </p14:cNvPr>
                <p14:cNvContentPartPr/>
                <p14:nvPr/>
              </p14:nvContentPartPr>
              <p14:xfrm>
                <a:off x="1440253" y="4479720"/>
                <a:ext cx="110160" cy="11880"/>
              </p14:xfrm>
            </p:contentPart>
          </mc:Choice>
          <mc:Fallback xmlns="">
            <p:pic>
              <p:nvPicPr>
                <p:cNvPr id="1424" name="Freihand 1423">
                  <a:extLst>
                    <a:ext uri="{FF2B5EF4-FFF2-40B4-BE49-F238E27FC236}">
                      <a16:creationId xmlns:a16="http://schemas.microsoft.com/office/drawing/2014/main" id="{8D1013E6-DC10-41FC-90C1-939EF580F935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435933" y="4475400"/>
                  <a:ext cx="118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1425" name="Freihand 1424">
                  <a:extLst>
                    <a:ext uri="{FF2B5EF4-FFF2-40B4-BE49-F238E27FC236}">
                      <a16:creationId xmlns:a16="http://schemas.microsoft.com/office/drawing/2014/main" id="{ADCDE8F4-788D-4CFD-A0C8-928416DA6B53}"/>
                    </a:ext>
                  </a:extLst>
                </p14:cNvPr>
                <p14:cNvContentPartPr/>
                <p14:nvPr/>
              </p14:nvContentPartPr>
              <p14:xfrm>
                <a:off x="1728613" y="4293600"/>
                <a:ext cx="176040" cy="353880"/>
              </p14:xfrm>
            </p:contentPart>
          </mc:Choice>
          <mc:Fallback xmlns="">
            <p:pic>
              <p:nvPicPr>
                <p:cNvPr id="1425" name="Freihand 1424">
                  <a:extLst>
                    <a:ext uri="{FF2B5EF4-FFF2-40B4-BE49-F238E27FC236}">
                      <a16:creationId xmlns:a16="http://schemas.microsoft.com/office/drawing/2014/main" id="{ADCDE8F4-788D-4CFD-A0C8-928416DA6B53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724293" y="4289280"/>
                  <a:ext cx="184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1427" name="Freihand 1426">
                  <a:extLst>
                    <a:ext uri="{FF2B5EF4-FFF2-40B4-BE49-F238E27FC236}">
                      <a16:creationId xmlns:a16="http://schemas.microsoft.com/office/drawing/2014/main" id="{EF5B1B6E-EED3-49C1-813C-6D3851123DDF}"/>
                    </a:ext>
                  </a:extLst>
                </p14:cNvPr>
                <p14:cNvContentPartPr/>
                <p14:nvPr/>
              </p14:nvContentPartPr>
              <p14:xfrm>
                <a:off x="262333" y="4781400"/>
                <a:ext cx="126720" cy="21960"/>
              </p14:xfrm>
            </p:contentPart>
          </mc:Choice>
          <mc:Fallback xmlns="">
            <p:pic>
              <p:nvPicPr>
                <p:cNvPr id="1427" name="Freihand 1426">
                  <a:extLst>
                    <a:ext uri="{FF2B5EF4-FFF2-40B4-BE49-F238E27FC236}">
                      <a16:creationId xmlns:a16="http://schemas.microsoft.com/office/drawing/2014/main" id="{EF5B1B6E-EED3-49C1-813C-6D3851123DDF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258013" y="4777080"/>
                  <a:ext cx="13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1428" name="Freihand 1427">
                  <a:extLst>
                    <a:ext uri="{FF2B5EF4-FFF2-40B4-BE49-F238E27FC236}">
                      <a16:creationId xmlns:a16="http://schemas.microsoft.com/office/drawing/2014/main" id="{D0901DBD-5D45-466C-9E97-46FED273FE29}"/>
                    </a:ext>
                  </a:extLst>
                </p14:cNvPr>
                <p14:cNvContentPartPr/>
                <p14:nvPr/>
              </p14:nvContentPartPr>
              <p14:xfrm>
                <a:off x="273133" y="4843320"/>
                <a:ext cx="161280" cy="6840"/>
              </p14:xfrm>
            </p:contentPart>
          </mc:Choice>
          <mc:Fallback xmlns="">
            <p:pic>
              <p:nvPicPr>
                <p:cNvPr id="1428" name="Freihand 1427">
                  <a:extLst>
                    <a:ext uri="{FF2B5EF4-FFF2-40B4-BE49-F238E27FC236}">
                      <a16:creationId xmlns:a16="http://schemas.microsoft.com/office/drawing/2014/main" id="{D0901DBD-5D45-466C-9E97-46FED273FE29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268813" y="4839000"/>
                  <a:ext cx="169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1429" name="Freihand 1428">
                  <a:extLst>
                    <a:ext uri="{FF2B5EF4-FFF2-40B4-BE49-F238E27FC236}">
                      <a16:creationId xmlns:a16="http://schemas.microsoft.com/office/drawing/2014/main" id="{885A3A4C-119B-48A8-BCF1-11EC269026D3}"/>
                    </a:ext>
                  </a:extLst>
                </p14:cNvPr>
                <p14:cNvContentPartPr/>
                <p14:nvPr/>
              </p14:nvContentPartPr>
              <p14:xfrm>
                <a:off x="604333" y="4723440"/>
                <a:ext cx="29520" cy="156240"/>
              </p14:xfrm>
            </p:contentPart>
          </mc:Choice>
          <mc:Fallback xmlns="">
            <p:pic>
              <p:nvPicPr>
                <p:cNvPr id="1429" name="Freihand 1428">
                  <a:extLst>
                    <a:ext uri="{FF2B5EF4-FFF2-40B4-BE49-F238E27FC236}">
                      <a16:creationId xmlns:a16="http://schemas.microsoft.com/office/drawing/2014/main" id="{885A3A4C-119B-48A8-BCF1-11EC269026D3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600013" y="4719120"/>
                  <a:ext cx="38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1430" name="Freihand 1429">
                  <a:extLst>
                    <a:ext uri="{FF2B5EF4-FFF2-40B4-BE49-F238E27FC236}">
                      <a16:creationId xmlns:a16="http://schemas.microsoft.com/office/drawing/2014/main" id="{392B853F-DC6B-4113-B40E-F3D31DE24942}"/>
                    </a:ext>
                  </a:extLst>
                </p14:cNvPr>
                <p14:cNvContentPartPr/>
                <p14:nvPr/>
              </p14:nvContentPartPr>
              <p14:xfrm>
                <a:off x="526933" y="4665840"/>
                <a:ext cx="261000" cy="191160"/>
              </p14:xfrm>
            </p:contentPart>
          </mc:Choice>
          <mc:Fallback xmlns="">
            <p:pic>
              <p:nvPicPr>
                <p:cNvPr id="1430" name="Freihand 1429">
                  <a:extLst>
                    <a:ext uri="{FF2B5EF4-FFF2-40B4-BE49-F238E27FC236}">
                      <a16:creationId xmlns:a16="http://schemas.microsoft.com/office/drawing/2014/main" id="{392B853F-DC6B-4113-B40E-F3D31DE24942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522613" y="4661520"/>
                  <a:ext cx="269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1431" name="Freihand 1430">
                  <a:extLst>
                    <a:ext uri="{FF2B5EF4-FFF2-40B4-BE49-F238E27FC236}">
                      <a16:creationId xmlns:a16="http://schemas.microsoft.com/office/drawing/2014/main" id="{04382135-50DE-4713-81C2-259B4D5BEE26}"/>
                    </a:ext>
                  </a:extLst>
                </p14:cNvPr>
                <p14:cNvContentPartPr/>
                <p14:nvPr/>
              </p14:nvContentPartPr>
              <p14:xfrm>
                <a:off x="852733" y="4700040"/>
                <a:ext cx="77040" cy="140040"/>
              </p14:xfrm>
            </p:contentPart>
          </mc:Choice>
          <mc:Fallback xmlns="">
            <p:pic>
              <p:nvPicPr>
                <p:cNvPr id="1431" name="Freihand 1430">
                  <a:extLst>
                    <a:ext uri="{FF2B5EF4-FFF2-40B4-BE49-F238E27FC236}">
                      <a16:creationId xmlns:a16="http://schemas.microsoft.com/office/drawing/2014/main" id="{04382135-50DE-4713-81C2-259B4D5BEE26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848413" y="4695720"/>
                  <a:ext cx="85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1432" name="Freihand 1431">
                  <a:extLst>
                    <a:ext uri="{FF2B5EF4-FFF2-40B4-BE49-F238E27FC236}">
                      <a16:creationId xmlns:a16="http://schemas.microsoft.com/office/drawing/2014/main" id="{6EB80492-EBB8-41F6-8238-8ED8551FC2D0}"/>
                    </a:ext>
                  </a:extLst>
                </p14:cNvPr>
                <p14:cNvContentPartPr/>
                <p14:nvPr/>
              </p14:nvContentPartPr>
              <p14:xfrm>
                <a:off x="850573" y="4749360"/>
                <a:ext cx="92520" cy="8280"/>
              </p14:xfrm>
            </p:contentPart>
          </mc:Choice>
          <mc:Fallback xmlns="">
            <p:pic>
              <p:nvPicPr>
                <p:cNvPr id="1432" name="Freihand 1431">
                  <a:extLst>
                    <a:ext uri="{FF2B5EF4-FFF2-40B4-BE49-F238E27FC236}">
                      <a16:creationId xmlns:a16="http://schemas.microsoft.com/office/drawing/2014/main" id="{6EB80492-EBB8-41F6-8238-8ED8551FC2D0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846253" y="4745040"/>
                  <a:ext cx="101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1433" name="Freihand 1432">
                  <a:extLst>
                    <a:ext uri="{FF2B5EF4-FFF2-40B4-BE49-F238E27FC236}">
                      <a16:creationId xmlns:a16="http://schemas.microsoft.com/office/drawing/2014/main" id="{C1DBF794-8CBD-439A-9AFF-44705F6ABE2B}"/>
                    </a:ext>
                  </a:extLst>
                </p14:cNvPr>
                <p14:cNvContentPartPr/>
                <p14:nvPr/>
              </p14:nvContentPartPr>
              <p14:xfrm>
                <a:off x="1039213" y="4673760"/>
                <a:ext cx="120240" cy="95040"/>
              </p14:xfrm>
            </p:contentPart>
          </mc:Choice>
          <mc:Fallback xmlns="">
            <p:pic>
              <p:nvPicPr>
                <p:cNvPr id="1433" name="Freihand 1432">
                  <a:extLst>
                    <a:ext uri="{FF2B5EF4-FFF2-40B4-BE49-F238E27FC236}">
                      <a16:creationId xmlns:a16="http://schemas.microsoft.com/office/drawing/2014/main" id="{C1DBF794-8CBD-439A-9AFF-44705F6ABE2B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1034893" y="4669440"/>
                  <a:ext cx="128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1434" name="Freihand 1433">
                  <a:extLst>
                    <a:ext uri="{FF2B5EF4-FFF2-40B4-BE49-F238E27FC236}">
                      <a16:creationId xmlns:a16="http://schemas.microsoft.com/office/drawing/2014/main" id="{B0481964-3619-4D95-BBC7-14AA637DC61E}"/>
                    </a:ext>
                  </a:extLst>
                </p14:cNvPr>
                <p14:cNvContentPartPr/>
                <p14:nvPr/>
              </p14:nvContentPartPr>
              <p14:xfrm>
                <a:off x="1073053" y="4739640"/>
                <a:ext cx="107640" cy="75960"/>
              </p14:xfrm>
            </p:contentPart>
          </mc:Choice>
          <mc:Fallback xmlns="">
            <p:pic>
              <p:nvPicPr>
                <p:cNvPr id="1434" name="Freihand 1433">
                  <a:extLst>
                    <a:ext uri="{FF2B5EF4-FFF2-40B4-BE49-F238E27FC236}">
                      <a16:creationId xmlns:a16="http://schemas.microsoft.com/office/drawing/2014/main" id="{B0481964-3619-4D95-BBC7-14AA637DC61E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1068733" y="4735320"/>
                  <a:ext cx="116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1435" name="Freihand 1434">
                  <a:extLst>
                    <a:ext uri="{FF2B5EF4-FFF2-40B4-BE49-F238E27FC236}">
                      <a16:creationId xmlns:a16="http://schemas.microsoft.com/office/drawing/2014/main" id="{C222F064-2844-490A-A9F9-0392909D0D33}"/>
                    </a:ext>
                  </a:extLst>
                </p14:cNvPr>
                <p14:cNvContentPartPr/>
                <p14:nvPr/>
              </p14:nvContentPartPr>
              <p14:xfrm>
                <a:off x="1303813" y="4683840"/>
                <a:ext cx="135000" cy="144000"/>
              </p14:xfrm>
            </p:contentPart>
          </mc:Choice>
          <mc:Fallback xmlns="">
            <p:pic>
              <p:nvPicPr>
                <p:cNvPr id="1435" name="Freihand 1434">
                  <a:extLst>
                    <a:ext uri="{FF2B5EF4-FFF2-40B4-BE49-F238E27FC236}">
                      <a16:creationId xmlns:a16="http://schemas.microsoft.com/office/drawing/2014/main" id="{C222F064-2844-490A-A9F9-0392909D0D33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1299493" y="4679520"/>
                  <a:ext cx="143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1436" name="Freihand 1435">
                  <a:extLst>
                    <a:ext uri="{FF2B5EF4-FFF2-40B4-BE49-F238E27FC236}">
                      <a16:creationId xmlns:a16="http://schemas.microsoft.com/office/drawing/2014/main" id="{34DF14E8-8E9C-473D-AE4B-C0EF822F3A23}"/>
                    </a:ext>
                  </a:extLst>
                </p14:cNvPr>
                <p14:cNvContentPartPr/>
                <p14:nvPr/>
              </p14:nvContentPartPr>
              <p14:xfrm>
                <a:off x="1401373" y="4645680"/>
                <a:ext cx="174600" cy="281880"/>
              </p14:xfrm>
            </p:contentPart>
          </mc:Choice>
          <mc:Fallback xmlns="">
            <p:pic>
              <p:nvPicPr>
                <p:cNvPr id="1436" name="Freihand 1435">
                  <a:extLst>
                    <a:ext uri="{FF2B5EF4-FFF2-40B4-BE49-F238E27FC236}">
                      <a16:creationId xmlns:a16="http://schemas.microsoft.com/office/drawing/2014/main" id="{34DF14E8-8E9C-473D-AE4B-C0EF822F3A23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397053" y="4641360"/>
                  <a:ext cx="183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1438" name="Freihand 1437">
                  <a:extLst>
                    <a:ext uri="{FF2B5EF4-FFF2-40B4-BE49-F238E27FC236}">
                      <a16:creationId xmlns:a16="http://schemas.microsoft.com/office/drawing/2014/main" id="{9A8C1C13-BB1E-4793-854F-16D26E64C291}"/>
                    </a:ext>
                  </a:extLst>
                </p14:cNvPr>
                <p14:cNvContentPartPr/>
                <p14:nvPr/>
              </p14:nvContentPartPr>
              <p14:xfrm>
                <a:off x="4736413" y="3902280"/>
                <a:ext cx="1525320" cy="329040"/>
              </p14:xfrm>
            </p:contentPart>
          </mc:Choice>
          <mc:Fallback xmlns="">
            <p:pic>
              <p:nvPicPr>
                <p:cNvPr id="1438" name="Freihand 1437">
                  <a:extLst>
                    <a:ext uri="{FF2B5EF4-FFF2-40B4-BE49-F238E27FC236}">
                      <a16:creationId xmlns:a16="http://schemas.microsoft.com/office/drawing/2014/main" id="{9A8C1C13-BB1E-4793-854F-16D26E64C291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4732093" y="3897960"/>
                  <a:ext cx="1533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1440" name="Freihand 1439">
                  <a:extLst>
                    <a:ext uri="{FF2B5EF4-FFF2-40B4-BE49-F238E27FC236}">
                      <a16:creationId xmlns:a16="http://schemas.microsoft.com/office/drawing/2014/main" id="{399EB487-D287-4E08-8951-3E41D22146A4}"/>
                    </a:ext>
                  </a:extLst>
                </p14:cNvPr>
                <p14:cNvContentPartPr/>
                <p14:nvPr/>
              </p14:nvContentPartPr>
              <p14:xfrm>
                <a:off x="5785813" y="4023960"/>
                <a:ext cx="21960" cy="328320"/>
              </p14:xfrm>
            </p:contentPart>
          </mc:Choice>
          <mc:Fallback xmlns="">
            <p:pic>
              <p:nvPicPr>
                <p:cNvPr id="1440" name="Freihand 1439">
                  <a:extLst>
                    <a:ext uri="{FF2B5EF4-FFF2-40B4-BE49-F238E27FC236}">
                      <a16:creationId xmlns:a16="http://schemas.microsoft.com/office/drawing/2014/main" id="{399EB487-D287-4E08-8951-3E41D22146A4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5781493" y="4019640"/>
                  <a:ext cx="30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1441" name="Freihand 1440">
                  <a:extLst>
                    <a:ext uri="{FF2B5EF4-FFF2-40B4-BE49-F238E27FC236}">
                      <a16:creationId xmlns:a16="http://schemas.microsoft.com/office/drawing/2014/main" id="{195D14B0-A82D-4025-B1B3-FE09BE67A063}"/>
                    </a:ext>
                  </a:extLst>
                </p14:cNvPr>
                <p14:cNvContentPartPr/>
                <p14:nvPr/>
              </p14:nvContentPartPr>
              <p14:xfrm>
                <a:off x="5724973" y="4401600"/>
                <a:ext cx="128160" cy="151200"/>
              </p14:xfrm>
            </p:contentPart>
          </mc:Choice>
          <mc:Fallback xmlns="">
            <p:pic>
              <p:nvPicPr>
                <p:cNvPr id="1441" name="Freihand 1440">
                  <a:extLst>
                    <a:ext uri="{FF2B5EF4-FFF2-40B4-BE49-F238E27FC236}">
                      <a16:creationId xmlns:a16="http://schemas.microsoft.com/office/drawing/2014/main" id="{195D14B0-A82D-4025-B1B3-FE09BE67A063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5720653" y="4397280"/>
                  <a:ext cx="13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1442" name="Freihand 1441">
                  <a:extLst>
                    <a:ext uri="{FF2B5EF4-FFF2-40B4-BE49-F238E27FC236}">
                      <a16:creationId xmlns:a16="http://schemas.microsoft.com/office/drawing/2014/main" id="{0CCDBF6F-4108-44DC-9FA7-ED0170244DC7}"/>
                    </a:ext>
                  </a:extLst>
                </p14:cNvPr>
                <p14:cNvContentPartPr/>
                <p14:nvPr/>
              </p14:nvContentPartPr>
              <p14:xfrm>
                <a:off x="5898133" y="4143120"/>
                <a:ext cx="105480" cy="110520"/>
              </p14:xfrm>
            </p:contentPart>
          </mc:Choice>
          <mc:Fallback xmlns="">
            <p:pic>
              <p:nvPicPr>
                <p:cNvPr id="1442" name="Freihand 1441">
                  <a:extLst>
                    <a:ext uri="{FF2B5EF4-FFF2-40B4-BE49-F238E27FC236}">
                      <a16:creationId xmlns:a16="http://schemas.microsoft.com/office/drawing/2014/main" id="{0CCDBF6F-4108-44DC-9FA7-ED0170244DC7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5893813" y="4138800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1443" name="Freihand 1442">
                  <a:extLst>
                    <a:ext uri="{FF2B5EF4-FFF2-40B4-BE49-F238E27FC236}">
                      <a16:creationId xmlns:a16="http://schemas.microsoft.com/office/drawing/2014/main" id="{30BD6DBF-54E2-4FD9-8AAC-A483E6D6D961}"/>
                    </a:ext>
                  </a:extLst>
                </p14:cNvPr>
                <p14:cNvContentPartPr/>
                <p14:nvPr/>
              </p14:nvContentPartPr>
              <p14:xfrm>
                <a:off x="5981293" y="4139520"/>
                <a:ext cx="154080" cy="73800"/>
              </p14:xfrm>
            </p:contentPart>
          </mc:Choice>
          <mc:Fallback xmlns="">
            <p:pic>
              <p:nvPicPr>
                <p:cNvPr id="1443" name="Freihand 1442">
                  <a:extLst>
                    <a:ext uri="{FF2B5EF4-FFF2-40B4-BE49-F238E27FC236}">
                      <a16:creationId xmlns:a16="http://schemas.microsoft.com/office/drawing/2014/main" id="{30BD6DBF-54E2-4FD9-8AAC-A483E6D6D961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5976973" y="4135200"/>
                  <a:ext cx="162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1444" name="Freihand 1443">
                  <a:extLst>
                    <a:ext uri="{FF2B5EF4-FFF2-40B4-BE49-F238E27FC236}">
                      <a16:creationId xmlns:a16="http://schemas.microsoft.com/office/drawing/2014/main" id="{EBDD4EB9-DB98-48CD-A11C-731FB0868DEC}"/>
                    </a:ext>
                  </a:extLst>
                </p14:cNvPr>
                <p14:cNvContentPartPr/>
                <p14:nvPr/>
              </p14:nvContentPartPr>
              <p14:xfrm>
                <a:off x="6158053" y="4149240"/>
                <a:ext cx="151560" cy="94680"/>
              </p14:xfrm>
            </p:contentPart>
          </mc:Choice>
          <mc:Fallback xmlns="">
            <p:pic>
              <p:nvPicPr>
                <p:cNvPr id="1444" name="Freihand 1443">
                  <a:extLst>
                    <a:ext uri="{FF2B5EF4-FFF2-40B4-BE49-F238E27FC236}">
                      <a16:creationId xmlns:a16="http://schemas.microsoft.com/office/drawing/2014/main" id="{EBDD4EB9-DB98-48CD-A11C-731FB0868DEC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6153733" y="4144920"/>
                  <a:ext cx="16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1446" name="Freihand 1445">
                  <a:extLst>
                    <a:ext uri="{FF2B5EF4-FFF2-40B4-BE49-F238E27FC236}">
                      <a16:creationId xmlns:a16="http://schemas.microsoft.com/office/drawing/2014/main" id="{C9F96F1B-BEDB-4DCC-8099-A7262929D7E5}"/>
                    </a:ext>
                  </a:extLst>
                </p14:cNvPr>
                <p14:cNvContentPartPr/>
                <p14:nvPr/>
              </p14:nvContentPartPr>
              <p14:xfrm>
                <a:off x="1699453" y="4696080"/>
                <a:ext cx="118440" cy="40680"/>
              </p14:xfrm>
            </p:contentPart>
          </mc:Choice>
          <mc:Fallback xmlns="">
            <p:pic>
              <p:nvPicPr>
                <p:cNvPr id="1446" name="Freihand 1445">
                  <a:extLst>
                    <a:ext uri="{FF2B5EF4-FFF2-40B4-BE49-F238E27FC236}">
                      <a16:creationId xmlns:a16="http://schemas.microsoft.com/office/drawing/2014/main" id="{C9F96F1B-BEDB-4DCC-8099-A7262929D7E5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1695133" y="4691760"/>
                  <a:ext cx="12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1447" name="Freihand 1446">
                  <a:extLst>
                    <a:ext uri="{FF2B5EF4-FFF2-40B4-BE49-F238E27FC236}">
                      <a16:creationId xmlns:a16="http://schemas.microsoft.com/office/drawing/2014/main" id="{1F40AA9B-5948-4163-9D58-67E4F882FF1D}"/>
                    </a:ext>
                  </a:extLst>
                </p14:cNvPr>
                <p14:cNvContentPartPr/>
                <p14:nvPr/>
              </p14:nvContentPartPr>
              <p14:xfrm>
                <a:off x="1689013" y="4768440"/>
                <a:ext cx="128520" cy="15120"/>
              </p14:xfrm>
            </p:contentPart>
          </mc:Choice>
          <mc:Fallback xmlns="">
            <p:pic>
              <p:nvPicPr>
                <p:cNvPr id="1447" name="Freihand 1446">
                  <a:extLst>
                    <a:ext uri="{FF2B5EF4-FFF2-40B4-BE49-F238E27FC236}">
                      <a16:creationId xmlns:a16="http://schemas.microsoft.com/office/drawing/2014/main" id="{1F40AA9B-5948-4163-9D58-67E4F882FF1D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1684693" y="4764120"/>
                  <a:ext cx="13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1448" name="Freihand 1447">
                  <a:extLst>
                    <a:ext uri="{FF2B5EF4-FFF2-40B4-BE49-F238E27FC236}">
                      <a16:creationId xmlns:a16="http://schemas.microsoft.com/office/drawing/2014/main" id="{A4083FB8-0B8E-4344-893D-A3538853511B}"/>
                    </a:ext>
                  </a:extLst>
                </p14:cNvPr>
                <p14:cNvContentPartPr/>
                <p14:nvPr/>
              </p14:nvContentPartPr>
              <p14:xfrm>
                <a:off x="1937413" y="4690680"/>
                <a:ext cx="144720" cy="117720"/>
              </p14:xfrm>
            </p:contentPart>
          </mc:Choice>
          <mc:Fallback xmlns="">
            <p:pic>
              <p:nvPicPr>
                <p:cNvPr id="1448" name="Freihand 1447">
                  <a:extLst>
                    <a:ext uri="{FF2B5EF4-FFF2-40B4-BE49-F238E27FC236}">
                      <a16:creationId xmlns:a16="http://schemas.microsoft.com/office/drawing/2014/main" id="{A4083FB8-0B8E-4344-893D-A3538853511B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1933093" y="4686360"/>
                  <a:ext cx="153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1449" name="Freihand 1448">
                  <a:extLst>
                    <a:ext uri="{FF2B5EF4-FFF2-40B4-BE49-F238E27FC236}">
                      <a16:creationId xmlns:a16="http://schemas.microsoft.com/office/drawing/2014/main" id="{4912AD89-AEE6-4424-A68A-A3AD5E87D824}"/>
                    </a:ext>
                  </a:extLst>
                </p14:cNvPr>
                <p14:cNvContentPartPr/>
                <p14:nvPr/>
              </p14:nvContentPartPr>
              <p14:xfrm>
                <a:off x="2139733" y="4747560"/>
                <a:ext cx="94680" cy="15840"/>
              </p14:xfrm>
            </p:contentPart>
          </mc:Choice>
          <mc:Fallback xmlns="">
            <p:pic>
              <p:nvPicPr>
                <p:cNvPr id="1449" name="Freihand 1448">
                  <a:extLst>
                    <a:ext uri="{FF2B5EF4-FFF2-40B4-BE49-F238E27FC236}">
                      <a16:creationId xmlns:a16="http://schemas.microsoft.com/office/drawing/2014/main" id="{4912AD89-AEE6-4424-A68A-A3AD5E87D824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2135413" y="4743240"/>
                  <a:ext cx="103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1450" name="Freihand 1449">
                  <a:extLst>
                    <a:ext uri="{FF2B5EF4-FFF2-40B4-BE49-F238E27FC236}">
                      <a16:creationId xmlns:a16="http://schemas.microsoft.com/office/drawing/2014/main" id="{EC3D2150-29BE-4D2E-97CD-EA7F61A3E7E1}"/>
                    </a:ext>
                  </a:extLst>
                </p14:cNvPr>
                <p14:cNvContentPartPr/>
                <p14:nvPr/>
              </p14:nvContentPartPr>
              <p14:xfrm>
                <a:off x="2347453" y="4680240"/>
                <a:ext cx="158040" cy="116280"/>
              </p14:xfrm>
            </p:contentPart>
          </mc:Choice>
          <mc:Fallback xmlns="">
            <p:pic>
              <p:nvPicPr>
                <p:cNvPr id="1450" name="Freihand 1449">
                  <a:extLst>
                    <a:ext uri="{FF2B5EF4-FFF2-40B4-BE49-F238E27FC236}">
                      <a16:creationId xmlns:a16="http://schemas.microsoft.com/office/drawing/2014/main" id="{EC3D2150-29BE-4D2E-97CD-EA7F61A3E7E1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2343133" y="4675920"/>
                  <a:ext cx="166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1451" name="Freihand 1450">
                  <a:extLst>
                    <a:ext uri="{FF2B5EF4-FFF2-40B4-BE49-F238E27FC236}">
                      <a16:creationId xmlns:a16="http://schemas.microsoft.com/office/drawing/2014/main" id="{CB0B2C3C-2100-4312-8724-F1CFAE30AC4D}"/>
                    </a:ext>
                  </a:extLst>
                </p14:cNvPr>
                <p14:cNvContentPartPr/>
                <p14:nvPr/>
              </p14:nvContentPartPr>
              <p14:xfrm>
                <a:off x="2429173" y="4588800"/>
                <a:ext cx="30600" cy="266400"/>
              </p14:xfrm>
            </p:contentPart>
          </mc:Choice>
          <mc:Fallback xmlns="">
            <p:pic>
              <p:nvPicPr>
                <p:cNvPr id="1451" name="Freihand 1450">
                  <a:extLst>
                    <a:ext uri="{FF2B5EF4-FFF2-40B4-BE49-F238E27FC236}">
                      <a16:creationId xmlns:a16="http://schemas.microsoft.com/office/drawing/2014/main" id="{CB0B2C3C-2100-4312-8724-F1CFAE30AC4D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2424853" y="4584480"/>
                  <a:ext cx="39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1452" name="Freihand 1451">
                  <a:extLst>
                    <a:ext uri="{FF2B5EF4-FFF2-40B4-BE49-F238E27FC236}">
                      <a16:creationId xmlns:a16="http://schemas.microsoft.com/office/drawing/2014/main" id="{E98534BD-00D1-465B-B0F7-6787A66A669D}"/>
                    </a:ext>
                  </a:extLst>
                </p14:cNvPr>
                <p14:cNvContentPartPr/>
                <p14:nvPr/>
              </p14:nvContentPartPr>
              <p14:xfrm>
                <a:off x="2551213" y="4630560"/>
                <a:ext cx="78480" cy="151200"/>
              </p14:xfrm>
            </p:contentPart>
          </mc:Choice>
          <mc:Fallback xmlns="">
            <p:pic>
              <p:nvPicPr>
                <p:cNvPr id="1452" name="Freihand 1451">
                  <a:extLst>
                    <a:ext uri="{FF2B5EF4-FFF2-40B4-BE49-F238E27FC236}">
                      <a16:creationId xmlns:a16="http://schemas.microsoft.com/office/drawing/2014/main" id="{E98534BD-00D1-465B-B0F7-6787A66A669D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2546893" y="4626240"/>
                  <a:ext cx="87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1453" name="Freihand 1452">
                  <a:extLst>
                    <a:ext uri="{FF2B5EF4-FFF2-40B4-BE49-F238E27FC236}">
                      <a16:creationId xmlns:a16="http://schemas.microsoft.com/office/drawing/2014/main" id="{87050D16-5555-4FFC-AD51-502C7709BEF1}"/>
                    </a:ext>
                  </a:extLst>
                </p14:cNvPr>
                <p14:cNvContentPartPr/>
                <p14:nvPr/>
              </p14:nvContentPartPr>
              <p14:xfrm>
                <a:off x="2656693" y="4653960"/>
                <a:ext cx="123840" cy="122040"/>
              </p14:xfrm>
            </p:contentPart>
          </mc:Choice>
          <mc:Fallback xmlns="">
            <p:pic>
              <p:nvPicPr>
                <p:cNvPr id="1453" name="Freihand 1452">
                  <a:extLst>
                    <a:ext uri="{FF2B5EF4-FFF2-40B4-BE49-F238E27FC236}">
                      <a16:creationId xmlns:a16="http://schemas.microsoft.com/office/drawing/2014/main" id="{87050D16-5555-4FFC-AD51-502C7709BEF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2652373" y="4649640"/>
                  <a:ext cx="132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1454" name="Freihand 1453">
                  <a:extLst>
                    <a:ext uri="{FF2B5EF4-FFF2-40B4-BE49-F238E27FC236}">
                      <a16:creationId xmlns:a16="http://schemas.microsoft.com/office/drawing/2014/main" id="{F726BDF0-6B78-47CC-B78B-0A3C02DD4770}"/>
                    </a:ext>
                  </a:extLst>
                </p14:cNvPr>
                <p14:cNvContentPartPr/>
                <p14:nvPr/>
              </p14:nvContentPartPr>
              <p14:xfrm>
                <a:off x="2797093" y="4609320"/>
                <a:ext cx="72720" cy="167040"/>
              </p14:xfrm>
            </p:contentPart>
          </mc:Choice>
          <mc:Fallback xmlns="">
            <p:pic>
              <p:nvPicPr>
                <p:cNvPr id="1454" name="Freihand 1453">
                  <a:extLst>
                    <a:ext uri="{FF2B5EF4-FFF2-40B4-BE49-F238E27FC236}">
                      <a16:creationId xmlns:a16="http://schemas.microsoft.com/office/drawing/2014/main" id="{F726BDF0-6B78-47CC-B78B-0A3C02DD4770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2792773" y="4605000"/>
                  <a:ext cx="81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1455" name="Freihand 1454">
                  <a:extLst>
                    <a:ext uri="{FF2B5EF4-FFF2-40B4-BE49-F238E27FC236}">
                      <a16:creationId xmlns:a16="http://schemas.microsoft.com/office/drawing/2014/main" id="{94FE2971-C173-456B-9B63-D3D4DF5A7C87}"/>
                    </a:ext>
                  </a:extLst>
                </p14:cNvPr>
                <p14:cNvContentPartPr/>
                <p14:nvPr/>
              </p14:nvContentPartPr>
              <p14:xfrm>
                <a:off x="3020293" y="4697520"/>
                <a:ext cx="185040" cy="28080"/>
              </p14:xfrm>
            </p:contentPart>
          </mc:Choice>
          <mc:Fallback xmlns="">
            <p:pic>
              <p:nvPicPr>
                <p:cNvPr id="1455" name="Freihand 1454">
                  <a:extLst>
                    <a:ext uri="{FF2B5EF4-FFF2-40B4-BE49-F238E27FC236}">
                      <a16:creationId xmlns:a16="http://schemas.microsoft.com/office/drawing/2014/main" id="{94FE2971-C173-456B-9B63-D3D4DF5A7C87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3015973" y="4693200"/>
                  <a:ext cx="19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1456" name="Freihand 1455">
                  <a:extLst>
                    <a:ext uri="{FF2B5EF4-FFF2-40B4-BE49-F238E27FC236}">
                      <a16:creationId xmlns:a16="http://schemas.microsoft.com/office/drawing/2014/main" id="{5F5AB646-7A72-45C2-9178-055D87B7727A}"/>
                    </a:ext>
                  </a:extLst>
                </p14:cNvPr>
                <p14:cNvContentPartPr/>
                <p14:nvPr/>
              </p14:nvContentPartPr>
              <p14:xfrm>
                <a:off x="3339253" y="4667640"/>
                <a:ext cx="97920" cy="71640"/>
              </p14:xfrm>
            </p:contentPart>
          </mc:Choice>
          <mc:Fallback xmlns="">
            <p:pic>
              <p:nvPicPr>
                <p:cNvPr id="1456" name="Freihand 1455">
                  <a:extLst>
                    <a:ext uri="{FF2B5EF4-FFF2-40B4-BE49-F238E27FC236}">
                      <a16:creationId xmlns:a16="http://schemas.microsoft.com/office/drawing/2014/main" id="{5F5AB646-7A72-45C2-9178-055D87B7727A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3334933" y="4663320"/>
                  <a:ext cx="106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1457" name="Freihand 1456">
                  <a:extLst>
                    <a:ext uri="{FF2B5EF4-FFF2-40B4-BE49-F238E27FC236}">
                      <a16:creationId xmlns:a16="http://schemas.microsoft.com/office/drawing/2014/main" id="{7093BE41-9404-40DE-A0F8-DA318AD6539B}"/>
                    </a:ext>
                  </a:extLst>
                </p14:cNvPr>
                <p14:cNvContentPartPr/>
                <p14:nvPr/>
              </p14:nvContentPartPr>
              <p14:xfrm>
                <a:off x="3463453" y="4733880"/>
                <a:ext cx="2520" cy="41760"/>
              </p14:xfrm>
            </p:contentPart>
          </mc:Choice>
          <mc:Fallback xmlns="">
            <p:pic>
              <p:nvPicPr>
                <p:cNvPr id="1457" name="Freihand 1456">
                  <a:extLst>
                    <a:ext uri="{FF2B5EF4-FFF2-40B4-BE49-F238E27FC236}">
                      <a16:creationId xmlns:a16="http://schemas.microsoft.com/office/drawing/2014/main" id="{7093BE41-9404-40DE-A0F8-DA318AD6539B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3459133" y="4729560"/>
                  <a:ext cx="11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1">
              <p14:nvContentPartPr>
                <p14:cNvPr id="1458" name="Freihand 1457">
                  <a:extLst>
                    <a:ext uri="{FF2B5EF4-FFF2-40B4-BE49-F238E27FC236}">
                      <a16:creationId xmlns:a16="http://schemas.microsoft.com/office/drawing/2014/main" id="{E64F2859-EA6D-479D-8A19-23B6ECB6F1D7}"/>
                    </a:ext>
                  </a:extLst>
                </p14:cNvPr>
                <p14:cNvContentPartPr/>
                <p14:nvPr/>
              </p14:nvContentPartPr>
              <p14:xfrm>
                <a:off x="3558493" y="4657920"/>
                <a:ext cx="13320" cy="78480"/>
              </p14:xfrm>
            </p:contentPart>
          </mc:Choice>
          <mc:Fallback xmlns="">
            <p:pic>
              <p:nvPicPr>
                <p:cNvPr id="1458" name="Freihand 1457">
                  <a:extLst>
                    <a:ext uri="{FF2B5EF4-FFF2-40B4-BE49-F238E27FC236}">
                      <a16:creationId xmlns:a16="http://schemas.microsoft.com/office/drawing/2014/main" id="{E64F2859-EA6D-479D-8A19-23B6ECB6F1D7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3554173" y="4653600"/>
                  <a:ext cx="2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3">
              <p14:nvContentPartPr>
                <p14:cNvPr id="1459" name="Freihand 1458">
                  <a:extLst>
                    <a:ext uri="{FF2B5EF4-FFF2-40B4-BE49-F238E27FC236}">
                      <a16:creationId xmlns:a16="http://schemas.microsoft.com/office/drawing/2014/main" id="{D01DE977-D764-43A8-BF16-F10D95F674F6}"/>
                    </a:ext>
                  </a:extLst>
                </p14:cNvPr>
                <p14:cNvContentPartPr/>
                <p14:nvPr/>
              </p14:nvContentPartPr>
              <p14:xfrm>
                <a:off x="3605293" y="4632720"/>
                <a:ext cx="119880" cy="113760"/>
              </p14:xfrm>
            </p:contentPart>
          </mc:Choice>
          <mc:Fallback xmlns="">
            <p:pic>
              <p:nvPicPr>
                <p:cNvPr id="1459" name="Freihand 1458">
                  <a:extLst>
                    <a:ext uri="{FF2B5EF4-FFF2-40B4-BE49-F238E27FC236}">
                      <a16:creationId xmlns:a16="http://schemas.microsoft.com/office/drawing/2014/main" id="{D01DE977-D764-43A8-BF16-F10D95F674F6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3600973" y="4628400"/>
                  <a:ext cx="12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5">
              <p14:nvContentPartPr>
                <p14:cNvPr id="1460" name="Freihand 1459">
                  <a:extLst>
                    <a:ext uri="{FF2B5EF4-FFF2-40B4-BE49-F238E27FC236}">
                      <a16:creationId xmlns:a16="http://schemas.microsoft.com/office/drawing/2014/main" id="{A6250E56-DB74-4B55-B2C0-CCF4825E5B6F}"/>
                    </a:ext>
                  </a:extLst>
                </p14:cNvPr>
                <p14:cNvContentPartPr/>
                <p14:nvPr/>
              </p14:nvContentPartPr>
              <p14:xfrm>
                <a:off x="3755773" y="4606800"/>
                <a:ext cx="132480" cy="120960"/>
              </p14:xfrm>
            </p:contentPart>
          </mc:Choice>
          <mc:Fallback xmlns="">
            <p:pic>
              <p:nvPicPr>
                <p:cNvPr id="1460" name="Freihand 1459">
                  <a:extLst>
                    <a:ext uri="{FF2B5EF4-FFF2-40B4-BE49-F238E27FC236}">
                      <a16:creationId xmlns:a16="http://schemas.microsoft.com/office/drawing/2014/main" id="{A6250E56-DB74-4B55-B2C0-CCF4825E5B6F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3751453" y="4602480"/>
                  <a:ext cx="141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1461" name="Freihand 1460">
                  <a:extLst>
                    <a:ext uri="{FF2B5EF4-FFF2-40B4-BE49-F238E27FC236}">
                      <a16:creationId xmlns:a16="http://schemas.microsoft.com/office/drawing/2014/main" id="{D145BC6E-2391-4123-A3D6-057D029A504F}"/>
                    </a:ext>
                  </a:extLst>
                </p14:cNvPr>
                <p14:cNvContentPartPr/>
                <p14:nvPr/>
              </p14:nvContentPartPr>
              <p14:xfrm>
                <a:off x="3976093" y="4637040"/>
                <a:ext cx="78480" cy="78840"/>
              </p14:xfrm>
            </p:contentPart>
          </mc:Choice>
          <mc:Fallback xmlns="">
            <p:pic>
              <p:nvPicPr>
                <p:cNvPr id="1461" name="Freihand 1460">
                  <a:extLst>
                    <a:ext uri="{FF2B5EF4-FFF2-40B4-BE49-F238E27FC236}">
                      <a16:creationId xmlns:a16="http://schemas.microsoft.com/office/drawing/2014/main" id="{D145BC6E-2391-4123-A3D6-057D029A504F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3971773" y="4632720"/>
                  <a:ext cx="87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1462" name="Freihand 1461">
                  <a:extLst>
                    <a:ext uri="{FF2B5EF4-FFF2-40B4-BE49-F238E27FC236}">
                      <a16:creationId xmlns:a16="http://schemas.microsoft.com/office/drawing/2014/main" id="{4A574AA8-D938-441A-B338-0EFAF3EC92B4}"/>
                    </a:ext>
                  </a:extLst>
                </p14:cNvPr>
                <p14:cNvContentPartPr/>
                <p14:nvPr/>
              </p14:nvContentPartPr>
              <p14:xfrm>
                <a:off x="3912013" y="4601760"/>
                <a:ext cx="222120" cy="146880"/>
              </p14:xfrm>
            </p:contentPart>
          </mc:Choice>
          <mc:Fallback xmlns="">
            <p:pic>
              <p:nvPicPr>
                <p:cNvPr id="1462" name="Freihand 1461">
                  <a:extLst>
                    <a:ext uri="{FF2B5EF4-FFF2-40B4-BE49-F238E27FC236}">
                      <a16:creationId xmlns:a16="http://schemas.microsoft.com/office/drawing/2014/main" id="{4A574AA8-D938-441A-B338-0EFAF3EC92B4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3907693" y="4597440"/>
                  <a:ext cx="230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1464" name="Freihand 1463">
                  <a:extLst>
                    <a:ext uri="{FF2B5EF4-FFF2-40B4-BE49-F238E27FC236}">
                      <a16:creationId xmlns:a16="http://schemas.microsoft.com/office/drawing/2014/main" id="{CD73B0E7-4478-4E9B-92D2-6FC5BB1A392F}"/>
                    </a:ext>
                  </a:extLst>
                </p14:cNvPr>
                <p14:cNvContentPartPr/>
                <p14:nvPr/>
              </p14:nvContentPartPr>
              <p14:xfrm>
                <a:off x="97813" y="5081280"/>
                <a:ext cx="88920" cy="103680"/>
              </p14:xfrm>
            </p:contentPart>
          </mc:Choice>
          <mc:Fallback xmlns="">
            <p:pic>
              <p:nvPicPr>
                <p:cNvPr id="1464" name="Freihand 1463">
                  <a:extLst>
                    <a:ext uri="{FF2B5EF4-FFF2-40B4-BE49-F238E27FC236}">
                      <a16:creationId xmlns:a16="http://schemas.microsoft.com/office/drawing/2014/main" id="{CD73B0E7-4478-4E9B-92D2-6FC5BB1A392F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93493" y="5076960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1465" name="Freihand 1464">
                  <a:extLst>
                    <a:ext uri="{FF2B5EF4-FFF2-40B4-BE49-F238E27FC236}">
                      <a16:creationId xmlns:a16="http://schemas.microsoft.com/office/drawing/2014/main" id="{4DF2C66C-9430-44C1-BB3B-066B10D6358C}"/>
                    </a:ext>
                  </a:extLst>
                </p14:cNvPr>
                <p14:cNvContentPartPr/>
                <p14:nvPr/>
              </p14:nvContentPartPr>
              <p14:xfrm>
                <a:off x="176293" y="5034840"/>
                <a:ext cx="93960" cy="210960"/>
              </p14:xfrm>
            </p:contentPart>
          </mc:Choice>
          <mc:Fallback xmlns="">
            <p:pic>
              <p:nvPicPr>
                <p:cNvPr id="1465" name="Freihand 1464">
                  <a:extLst>
                    <a:ext uri="{FF2B5EF4-FFF2-40B4-BE49-F238E27FC236}">
                      <a16:creationId xmlns:a16="http://schemas.microsoft.com/office/drawing/2014/main" id="{4DF2C66C-9430-44C1-BB3B-066B10D6358C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171973" y="5030520"/>
                  <a:ext cx="102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1467" name="Freihand 1466">
                  <a:extLst>
                    <a:ext uri="{FF2B5EF4-FFF2-40B4-BE49-F238E27FC236}">
                      <a16:creationId xmlns:a16="http://schemas.microsoft.com/office/drawing/2014/main" id="{A3102FD5-CB1D-46F6-B46B-986B108AF81F}"/>
                    </a:ext>
                  </a:extLst>
                </p14:cNvPr>
                <p14:cNvContentPartPr/>
                <p14:nvPr/>
              </p14:nvContentPartPr>
              <p14:xfrm>
                <a:off x="824293" y="5029800"/>
                <a:ext cx="21960" cy="199800"/>
              </p14:xfrm>
            </p:contentPart>
          </mc:Choice>
          <mc:Fallback xmlns="">
            <p:pic>
              <p:nvPicPr>
                <p:cNvPr id="1467" name="Freihand 1466">
                  <a:extLst>
                    <a:ext uri="{FF2B5EF4-FFF2-40B4-BE49-F238E27FC236}">
                      <a16:creationId xmlns:a16="http://schemas.microsoft.com/office/drawing/2014/main" id="{A3102FD5-CB1D-46F6-B46B-986B108AF81F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819973" y="5025480"/>
                  <a:ext cx="30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1468" name="Freihand 1467">
                  <a:extLst>
                    <a:ext uri="{FF2B5EF4-FFF2-40B4-BE49-F238E27FC236}">
                      <a16:creationId xmlns:a16="http://schemas.microsoft.com/office/drawing/2014/main" id="{91B3A809-07AD-4243-BEB4-DCF9F7D887A3}"/>
                    </a:ext>
                  </a:extLst>
                </p14:cNvPr>
                <p14:cNvContentPartPr/>
                <p14:nvPr/>
              </p14:nvContentPartPr>
              <p14:xfrm>
                <a:off x="800533" y="5037360"/>
                <a:ext cx="25560" cy="455400"/>
              </p14:xfrm>
            </p:contentPart>
          </mc:Choice>
          <mc:Fallback xmlns="">
            <p:pic>
              <p:nvPicPr>
                <p:cNvPr id="1468" name="Freihand 1467">
                  <a:extLst>
                    <a:ext uri="{FF2B5EF4-FFF2-40B4-BE49-F238E27FC236}">
                      <a16:creationId xmlns:a16="http://schemas.microsoft.com/office/drawing/2014/main" id="{91B3A809-07AD-4243-BEB4-DCF9F7D887A3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796213" y="5033040"/>
                  <a:ext cx="342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1470" name="Freihand 1469">
                  <a:extLst>
                    <a:ext uri="{FF2B5EF4-FFF2-40B4-BE49-F238E27FC236}">
                      <a16:creationId xmlns:a16="http://schemas.microsoft.com/office/drawing/2014/main" id="{4375A66C-95D5-4242-A015-A0AEED202F73}"/>
                    </a:ext>
                  </a:extLst>
                </p14:cNvPr>
                <p14:cNvContentPartPr/>
                <p14:nvPr/>
              </p14:nvContentPartPr>
              <p14:xfrm>
                <a:off x="475453" y="5373240"/>
                <a:ext cx="2175480" cy="55440"/>
              </p14:xfrm>
            </p:contentPart>
          </mc:Choice>
          <mc:Fallback xmlns="">
            <p:pic>
              <p:nvPicPr>
                <p:cNvPr id="1470" name="Freihand 1469">
                  <a:extLst>
                    <a:ext uri="{FF2B5EF4-FFF2-40B4-BE49-F238E27FC236}">
                      <a16:creationId xmlns:a16="http://schemas.microsoft.com/office/drawing/2014/main" id="{4375A66C-95D5-4242-A015-A0AEED202F73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471133" y="5368920"/>
                  <a:ext cx="2184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1471" name="Freihand 1470">
                  <a:extLst>
                    <a:ext uri="{FF2B5EF4-FFF2-40B4-BE49-F238E27FC236}">
                      <a16:creationId xmlns:a16="http://schemas.microsoft.com/office/drawing/2014/main" id="{57CDA33B-1771-4BDD-80FF-F049F85D0C81}"/>
                    </a:ext>
                  </a:extLst>
                </p14:cNvPr>
                <p14:cNvContentPartPr/>
                <p14:nvPr/>
              </p14:nvContentPartPr>
              <p14:xfrm>
                <a:off x="2616013" y="5323200"/>
                <a:ext cx="155160" cy="157680"/>
              </p14:xfrm>
            </p:contentPart>
          </mc:Choice>
          <mc:Fallback xmlns="">
            <p:pic>
              <p:nvPicPr>
                <p:cNvPr id="1471" name="Freihand 1470">
                  <a:extLst>
                    <a:ext uri="{FF2B5EF4-FFF2-40B4-BE49-F238E27FC236}">
                      <a16:creationId xmlns:a16="http://schemas.microsoft.com/office/drawing/2014/main" id="{57CDA33B-1771-4BDD-80FF-F049F85D0C81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611693" y="5318880"/>
                  <a:ext cx="163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1472" name="Freihand 1471">
                  <a:extLst>
                    <a:ext uri="{FF2B5EF4-FFF2-40B4-BE49-F238E27FC236}">
                      <a16:creationId xmlns:a16="http://schemas.microsoft.com/office/drawing/2014/main" id="{AF5FB1BF-4BAA-4181-9903-AF297D878821}"/>
                    </a:ext>
                  </a:extLst>
                </p14:cNvPr>
                <p14:cNvContentPartPr/>
                <p14:nvPr/>
              </p14:nvContentPartPr>
              <p14:xfrm>
                <a:off x="687493" y="4947720"/>
                <a:ext cx="233280" cy="132840"/>
              </p14:xfrm>
            </p:contentPart>
          </mc:Choice>
          <mc:Fallback xmlns="">
            <p:pic>
              <p:nvPicPr>
                <p:cNvPr id="1472" name="Freihand 1471">
                  <a:extLst>
                    <a:ext uri="{FF2B5EF4-FFF2-40B4-BE49-F238E27FC236}">
                      <a16:creationId xmlns:a16="http://schemas.microsoft.com/office/drawing/2014/main" id="{AF5FB1BF-4BAA-4181-9903-AF297D878821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683173" y="4943400"/>
                  <a:ext cx="241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1473" name="Freihand 1472">
                  <a:extLst>
                    <a:ext uri="{FF2B5EF4-FFF2-40B4-BE49-F238E27FC236}">
                      <a16:creationId xmlns:a16="http://schemas.microsoft.com/office/drawing/2014/main" id="{945E3216-891D-4B38-9E61-17D140346156}"/>
                    </a:ext>
                  </a:extLst>
                </p14:cNvPr>
                <p14:cNvContentPartPr/>
                <p14:nvPr/>
              </p14:nvContentPartPr>
              <p14:xfrm>
                <a:off x="423253" y="4945920"/>
                <a:ext cx="2654280" cy="432720"/>
              </p14:xfrm>
            </p:contentPart>
          </mc:Choice>
          <mc:Fallback xmlns="">
            <p:pic>
              <p:nvPicPr>
                <p:cNvPr id="1473" name="Freihand 1472">
                  <a:extLst>
                    <a:ext uri="{FF2B5EF4-FFF2-40B4-BE49-F238E27FC236}">
                      <a16:creationId xmlns:a16="http://schemas.microsoft.com/office/drawing/2014/main" id="{945E3216-891D-4B38-9E61-17D140346156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418933" y="4941600"/>
                  <a:ext cx="26629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1475" name="Freihand 1474">
                  <a:extLst>
                    <a:ext uri="{FF2B5EF4-FFF2-40B4-BE49-F238E27FC236}">
                      <a16:creationId xmlns:a16="http://schemas.microsoft.com/office/drawing/2014/main" id="{3940B2D5-122C-4F0E-9BF4-E832915E3DE5}"/>
                    </a:ext>
                  </a:extLst>
                </p14:cNvPr>
                <p14:cNvContentPartPr/>
                <p14:nvPr/>
              </p14:nvContentPartPr>
              <p14:xfrm>
                <a:off x="511813" y="4962840"/>
                <a:ext cx="79920" cy="151560"/>
              </p14:xfrm>
            </p:contentPart>
          </mc:Choice>
          <mc:Fallback xmlns="">
            <p:pic>
              <p:nvPicPr>
                <p:cNvPr id="1475" name="Freihand 1474">
                  <a:extLst>
                    <a:ext uri="{FF2B5EF4-FFF2-40B4-BE49-F238E27FC236}">
                      <a16:creationId xmlns:a16="http://schemas.microsoft.com/office/drawing/2014/main" id="{3940B2D5-122C-4F0E-9BF4-E832915E3DE5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07493" y="4958520"/>
                  <a:ext cx="88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1476" name="Freihand 1475">
                  <a:extLst>
                    <a:ext uri="{FF2B5EF4-FFF2-40B4-BE49-F238E27FC236}">
                      <a16:creationId xmlns:a16="http://schemas.microsoft.com/office/drawing/2014/main" id="{5A325EB3-F5A5-417E-8515-F27549B8D2D7}"/>
                    </a:ext>
                  </a:extLst>
                </p14:cNvPr>
                <p14:cNvContentPartPr/>
                <p14:nvPr/>
              </p14:nvContentPartPr>
              <p14:xfrm>
                <a:off x="602893" y="4952040"/>
                <a:ext cx="78480" cy="104400"/>
              </p14:xfrm>
            </p:contentPart>
          </mc:Choice>
          <mc:Fallback xmlns="">
            <p:pic>
              <p:nvPicPr>
                <p:cNvPr id="1476" name="Freihand 1475">
                  <a:extLst>
                    <a:ext uri="{FF2B5EF4-FFF2-40B4-BE49-F238E27FC236}">
                      <a16:creationId xmlns:a16="http://schemas.microsoft.com/office/drawing/2014/main" id="{5A325EB3-F5A5-417E-8515-F27549B8D2D7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98573" y="4947720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1477" name="Freihand 1476">
                  <a:extLst>
                    <a:ext uri="{FF2B5EF4-FFF2-40B4-BE49-F238E27FC236}">
                      <a16:creationId xmlns:a16="http://schemas.microsoft.com/office/drawing/2014/main" id="{88DEAEB4-D3C9-4DF6-BBE6-6BBB481CF96F}"/>
                    </a:ext>
                  </a:extLst>
                </p14:cNvPr>
                <p14:cNvContentPartPr/>
                <p14:nvPr/>
              </p14:nvContentPartPr>
              <p14:xfrm>
                <a:off x="628813" y="5008200"/>
                <a:ext cx="76320" cy="18720"/>
              </p14:xfrm>
            </p:contentPart>
          </mc:Choice>
          <mc:Fallback xmlns="">
            <p:pic>
              <p:nvPicPr>
                <p:cNvPr id="1477" name="Freihand 1476">
                  <a:extLst>
                    <a:ext uri="{FF2B5EF4-FFF2-40B4-BE49-F238E27FC236}">
                      <a16:creationId xmlns:a16="http://schemas.microsoft.com/office/drawing/2014/main" id="{88DEAEB4-D3C9-4DF6-BBE6-6BBB481CF96F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24493" y="5003880"/>
                  <a:ext cx="84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1478" name="Freihand 1477">
                  <a:extLst>
                    <a:ext uri="{FF2B5EF4-FFF2-40B4-BE49-F238E27FC236}">
                      <a16:creationId xmlns:a16="http://schemas.microsoft.com/office/drawing/2014/main" id="{6F7C4420-3FD1-4E75-83A2-9A72AF9A41A4}"/>
                    </a:ext>
                  </a:extLst>
                </p14:cNvPr>
                <p14:cNvContentPartPr/>
                <p14:nvPr/>
              </p14:nvContentPartPr>
              <p14:xfrm>
                <a:off x="701893" y="4948800"/>
                <a:ext cx="30240" cy="138240"/>
              </p14:xfrm>
            </p:contentPart>
          </mc:Choice>
          <mc:Fallback xmlns="">
            <p:pic>
              <p:nvPicPr>
                <p:cNvPr id="1478" name="Freihand 1477">
                  <a:extLst>
                    <a:ext uri="{FF2B5EF4-FFF2-40B4-BE49-F238E27FC236}">
                      <a16:creationId xmlns:a16="http://schemas.microsoft.com/office/drawing/2014/main" id="{6F7C4420-3FD1-4E75-83A2-9A72AF9A41A4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697573" y="4944480"/>
                  <a:ext cx="3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1479" name="Freihand 1478">
                  <a:extLst>
                    <a:ext uri="{FF2B5EF4-FFF2-40B4-BE49-F238E27FC236}">
                      <a16:creationId xmlns:a16="http://schemas.microsoft.com/office/drawing/2014/main" id="{31175698-CF36-4089-AB43-FBB7092BA724}"/>
                    </a:ext>
                  </a:extLst>
                </p14:cNvPr>
                <p14:cNvContentPartPr/>
                <p14:nvPr/>
              </p14:nvContentPartPr>
              <p14:xfrm>
                <a:off x="1920493" y="4871760"/>
                <a:ext cx="7200" cy="578520"/>
              </p14:xfrm>
            </p:contentPart>
          </mc:Choice>
          <mc:Fallback xmlns="">
            <p:pic>
              <p:nvPicPr>
                <p:cNvPr id="1479" name="Freihand 1478">
                  <a:extLst>
                    <a:ext uri="{FF2B5EF4-FFF2-40B4-BE49-F238E27FC236}">
                      <a16:creationId xmlns:a16="http://schemas.microsoft.com/office/drawing/2014/main" id="{31175698-CF36-4089-AB43-FBB7092BA724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916173" y="4867440"/>
                  <a:ext cx="158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1480" name="Freihand 1479">
                  <a:extLst>
                    <a:ext uri="{FF2B5EF4-FFF2-40B4-BE49-F238E27FC236}">
                      <a16:creationId xmlns:a16="http://schemas.microsoft.com/office/drawing/2014/main" id="{97C04D8B-EBEC-4E10-A537-63F200659662}"/>
                    </a:ext>
                  </a:extLst>
                </p14:cNvPr>
                <p14:cNvContentPartPr/>
                <p14:nvPr/>
              </p14:nvContentPartPr>
              <p14:xfrm>
                <a:off x="1704853" y="5560440"/>
                <a:ext cx="55440" cy="96120"/>
              </p14:xfrm>
            </p:contentPart>
          </mc:Choice>
          <mc:Fallback xmlns="">
            <p:pic>
              <p:nvPicPr>
                <p:cNvPr id="1480" name="Freihand 1479">
                  <a:extLst>
                    <a:ext uri="{FF2B5EF4-FFF2-40B4-BE49-F238E27FC236}">
                      <a16:creationId xmlns:a16="http://schemas.microsoft.com/office/drawing/2014/main" id="{97C04D8B-EBEC-4E10-A537-63F200659662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700533" y="5556120"/>
                  <a:ext cx="64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9">
              <p14:nvContentPartPr>
                <p14:cNvPr id="1481" name="Freihand 1480">
                  <a:extLst>
                    <a:ext uri="{FF2B5EF4-FFF2-40B4-BE49-F238E27FC236}">
                      <a16:creationId xmlns:a16="http://schemas.microsoft.com/office/drawing/2014/main" id="{E4F448FC-82D6-4479-84AA-BCFA186903CA}"/>
                    </a:ext>
                  </a:extLst>
                </p14:cNvPr>
                <p14:cNvContentPartPr/>
                <p14:nvPr/>
              </p14:nvContentPartPr>
              <p14:xfrm>
                <a:off x="1796653" y="5553600"/>
                <a:ext cx="70560" cy="81360"/>
              </p14:xfrm>
            </p:contentPart>
          </mc:Choice>
          <mc:Fallback xmlns="">
            <p:pic>
              <p:nvPicPr>
                <p:cNvPr id="1481" name="Freihand 1480">
                  <a:extLst>
                    <a:ext uri="{FF2B5EF4-FFF2-40B4-BE49-F238E27FC236}">
                      <a16:creationId xmlns:a16="http://schemas.microsoft.com/office/drawing/2014/main" id="{E4F448FC-82D6-4479-84AA-BCFA186903CA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1792333" y="5549280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1">
              <p14:nvContentPartPr>
                <p14:cNvPr id="1482" name="Freihand 1481">
                  <a:extLst>
                    <a:ext uri="{FF2B5EF4-FFF2-40B4-BE49-F238E27FC236}">
                      <a16:creationId xmlns:a16="http://schemas.microsoft.com/office/drawing/2014/main" id="{D162802B-AE24-4D95-9C62-67AA4F32EC8B}"/>
                    </a:ext>
                  </a:extLst>
                </p14:cNvPr>
                <p14:cNvContentPartPr/>
                <p14:nvPr/>
              </p14:nvContentPartPr>
              <p14:xfrm>
                <a:off x="1908973" y="5541000"/>
                <a:ext cx="80640" cy="104040"/>
              </p14:xfrm>
            </p:contentPart>
          </mc:Choice>
          <mc:Fallback xmlns="">
            <p:pic>
              <p:nvPicPr>
                <p:cNvPr id="1482" name="Freihand 1481">
                  <a:extLst>
                    <a:ext uri="{FF2B5EF4-FFF2-40B4-BE49-F238E27FC236}">
                      <a16:creationId xmlns:a16="http://schemas.microsoft.com/office/drawing/2014/main" id="{D162802B-AE24-4D95-9C62-67AA4F32EC8B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1904653" y="5536680"/>
                  <a:ext cx="89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3">
              <p14:nvContentPartPr>
                <p14:cNvPr id="1483" name="Freihand 1482">
                  <a:extLst>
                    <a:ext uri="{FF2B5EF4-FFF2-40B4-BE49-F238E27FC236}">
                      <a16:creationId xmlns:a16="http://schemas.microsoft.com/office/drawing/2014/main" id="{67432255-FDA2-4109-9685-030177CA5B96}"/>
                    </a:ext>
                  </a:extLst>
                </p14:cNvPr>
                <p14:cNvContentPartPr/>
                <p14:nvPr/>
              </p14:nvContentPartPr>
              <p14:xfrm>
                <a:off x="1923373" y="5511840"/>
                <a:ext cx="100800" cy="26280"/>
              </p14:xfrm>
            </p:contentPart>
          </mc:Choice>
          <mc:Fallback xmlns="">
            <p:pic>
              <p:nvPicPr>
                <p:cNvPr id="1483" name="Freihand 1482">
                  <a:extLst>
                    <a:ext uri="{FF2B5EF4-FFF2-40B4-BE49-F238E27FC236}">
                      <a16:creationId xmlns:a16="http://schemas.microsoft.com/office/drawing/2014/main" id="{67432255-FDA2-4109-9685-030177CA5B96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1919053" y="5507520"/>
                  <a:ext cx="10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5">
              <p14:nvContentPartPr>
                <p14:cNvPr id="1486" name="Freihand 1485">
                  <a:extLst>
                    <a:ext uri="{FF2B5EF4-FFF2-40B4-BE49-F238E27FC236}">
                      <a16:creationId xmlns:a16="http://schemas.microsoft.com/office/drawing/2014/main" id="{417240BE-5D89-4507-893F-EF0EE05D1B0D}"/>
                    </a:ext>
                  </a:extLst>
                </p14:cNvPr>
                <p14:cNvContentPartPr/>
                <p14:nvPr/>
              </p14:nvContentPartPr>
              <p14:xfrm>
                <a:off x="1648333" y="4967160"/>
                <a:ext cx="21240" cy="489240"/>
              </p14:xfrm>
            </p:contentPart>
          </mc:Choice>
          <mc:Fallback xmlns="">
            <p:pic>
              <p:nvPicPr>
                <p:cNvPr id="1486" name="Freihand 1485">
                  <a:extLst>
                    <a:ext uri="{FF2B5EF4-FFF2-40B4-BE49-F238E27FC236}">
                      <a16:creationId xmlns:a16="http://schemas.microsoft.com/office/drawing/2014/main" id="{417240BE-5D89-4507-893F-EF0EE05D1B0D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1644013" y="4962840"/>
                  <a:ext cx="298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7">
              <p14:nvContentPartPr>
                <p14:cNvPr id="1487" name="Freihand 1486">
                  <a:extLst>
                    <a:ext uri="{FF2B5EF4-FFF2-40B4-BE49-F238E27FC236}">
                      <a16:creationId xmlns:a16="http://schemas.microsoft.com/office/drawing/2014/main" id="{F9D98BD6-C8BF-48A3-BB43-FF9981EE4E25}"/>
                    </a:ext>
                  </a:extLst>
                </p14:cNvPr>
                <p14:cNvContentPartPr/>
                <p14:nvPr/>
              </p14:nvContentPartPr>
              <p14:xfrm>
                <a:off x="2173573" y="5013960"/>
                <a:ext cx="47880" cy="421200"/>
              </p14:xfrm>
            </p:contentPart>
          </mc:Choice>
          <mc:Fallback xmlns="">
            <p:pic>
              <p:nvPicPr>
                <p:cNvPr id="1487" name="Freihand 1486">
                  <a:extLst>
                    <a:ext uri="{FF2B5EF4-FFF2-40B4-BE49-F238E27FC236}">
                      <a16:creationId xmlns:a16="http://schemas.microsoft.com/office/drawing/2014/main" id="{F9D98BD6-C8BF-48A3-BB43-FF9981EE4E25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2169253" y="5009640"/>
                  <a:ext cx="565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9">
              <p14:nvContentPartPr>
                <p14:cNvPr id="1488" name="Freihand 1487">
                  <a:extLst>
                    <a:ext uri="{FF2B5EF4-FFF2-40B4-BE49-F238E27FC236}">
                      <a16:creationId xmlns:a16="http://schemas.microsoft.com/office/drawing/2014/main" id="{86A3C562-9A63-4F20-B6D9-2551876A53C4}"/>
                    </a:ext>
                  </a:extLst>
                </p14:cNvPr>
                <p14:cNvContentPartPr/>
                <p14:nvPr/>
              </p14:nvContentPartPr>
              <p14:xfrm>
                <a:off x="1510813" y="5566560"/>
                <a:ext cx="76320" cy="117720"/>
              </p14:xfrm>
            </p:contentPart>
          </mc:Choice>
          <mc:Fallback xmlns="">
            <p:pic>
              <p:nvPicPr>
                <p:cNvPr id="1488" name="Freihand 1487">
                  <a:extLst>
                    <a:ext uri="{FF2B5EF4-FFF2-40B4-BE49-F238E27FC236}">
                      <a16:creationId xmlns:a16="http://schemas.microsoft.com/office/drawing/2014/main" id="{86A3C562-9A63-4F20-B6D9-2551876A53C4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1506493" y="5562240"/>
                  <a:ext cx="84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1">
              <p14:nvContentPartPr>
                <p14:cNvPr id="1489" name="Freihand 1488">
                  <a:extLst>
                    <a:ext uri="{FF2B5EF4-FFF2-40B4-BE49-F238E27FC236}">
                      <a16:creationId xmlns:a16="http://schemas.microsoft.com/office/drawing/2014/main" id="{AD31AEAF-E6E4-44C8-AFB3-B8B49A7108CB}"/>
                    </a:ext>
                  </a:extLst>
                </p14:cNvPr>
                <p14:cNvContentPartPr/>
                <p14:nvPr/>
              </p14:nvContentPartPr>
              <p14:xfrm>
                <a:off x="1507213" y="5583840"/>
                <a:ext cx="109440" cy="88560"/>
              </p14:xfrm>
            </p:contentPart>
          </mc:Choice>
          <mc:Fallback xmlns="">
            <p:pic>
              <p:nvPicPr>
                <p:cNvPr id="1489" name="Freihand 1488">
                  <a:extLst>
                    <a:ext uri="{FF2B5EF4-FFF2-40B4-BE49-F238E27FC236}">
                      <a16:creationId xmlns:a16="http://schemas.microsoft.com/office/drawing/2014/main" id="{AD31AEAF-E6E4-44C8-AFB3-B8B49A7108CB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1502893" y="5579520"/>
                  <a:ext cx="11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3">
              <p14:nvContentPartPr>
                <p14:cNvPr id="1490" name="Freihand 1489">
                  <a:extLst>
                    <a:ext uri="{FF2B5EF4-FFF2-40B4-BE49-F238E27FC236}">
                      <a16:creationId xmlns:a16="http://schemas.microsoft.com/office/drawing/2014/main" id="{69845E9D-DE69-49BD-823A-91A6136B313D}"/>
                    </a:ext>
                  </a:extLst>
                </p14:cNvPr>
                <p14:cNvContentPartPr/>
                <p14:nvPr/>
              </p14:nvContentPartPr>
              <p14:xfrm>
                <a:off x="1447093" y="5715600"/>
                <a:ext cx="212040" cy="14040"/>
              </p14:xfrm>
            </p:contentPart>
          </mc:Choice>
          <mc:Fallback xmlns="">
            <p:pic>
              <p:nvPicPr>
                <p:cNvPr id="1490" name="Freihand 1489">
                  <a:extLst>
                    <a:ext uri="{FF2B5EF4-FFF2-40B4-BE49-F238E27FC236}">
                      <a16:creationId xmlns:a16="http://schemas.microsoft.com/office/drawing/2014/main" id="{69845E9D-DE69-49BD-823A-91A6136B313D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1442773" y="5711280"/>
                  <a:ext cx="220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5">
              <p14:nvContentPartPr>
                <p14:cNvPr id="1491" name="Freihand 1490">
                  <a:extLst>
                    <a:ext uri="{FF2B5EF4-FFF2-40B4-BE49-F238E27FC236}">
                      <a16:creationId xmlns:a16="http://schemas.microsoft.com/office/drawing/2014/main" id="{F407E63B-240F-4CD6-BD3C-8A4534FF486B}"/>
                    </a:ext>
                  </a:extLst>
                </p14:cNvPr>
                <p14:cNvContentPartPr/>
                <p14:nvPr/>
              </p14:nvContentPartPr>
              <p14:xfrm>
                <a:off x="2147653" y="5565840"/>
                <a:ext cx="80640" cy="92520"/>
              </p14:xfrm>
            </p:contentPart>
          </mc:Choice>
          <mc:Fallback xmlns="">
            <p:pic>
              <p:nvPicPr>
                <p:cNvPr id="1491" name="Freihand 1490">
                  <a:extLst>
                    <a:ext uri="{FF2B5EF4-FFF2-40B4-BE49-F238E27FC236}">
                      <a16:creationId xmlns:a16="http://schemas.microsoft.com/office/drawing/2014/main" id="{F407E63B-240F-4CD6-BD3C-8A4534FF486B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2143333" y="5561520"/>
                  <a:ext cx="89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7">
              <p14:nvContentPartPr>
                <p14:cNvPr id="1492" name="Freihand 1491">
                  <a:extLst>
                    <a:ext uri="{FF2B5EF4-FFF2-40B4-BE49-F238E27FC236}">
                      <a16:creationId xmlns:a16="http://schemas.microsoft.com/office/drawing/2014/main" id="{1EE5B47C-3BA3-4094-9890-4B16C682CB8C}"/>
                    </a:ext>
                  </a:extLst>
                </p14:cNvPr>
                <p14:cNvContentPartPr/>
                <p14:nvPr/>
              </p14:nvContentPartPr>
              <p14:xfrm>
                <a:off x="2144413" y="5576280"/>
                <a:ext cx="127080" cy="48600"/>
              </p14:xfrm>
            </p:contentPart>
          </mc:Choice>
          <mc:Fallback xmlns="">
            <p:pic>
              <p:nvPicPr>
                <p:cNvPr id="1492" name="Freihand 1491">
                  <a:extLst>
                    <a:ext uri="{FF2B5EF4-FFF2-40B4-BE49-F238E27FC236}">
                      <a16:creationId xmlns:a16="http://schemas.microsoft.com/office/drawing/2014/main" id="{1EE5B47C-3BA3-4094-9890-4B16C682CB8C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2140093" y="5571960"/>
                  <a:ext cx="13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9">
              <p14:nvContentPartPr>
                <p14:cNvPr id="1493" name="Freihand 1492">
                  <a:extLst>
                    <a:ext uri="{FF2B5EF4-FFF2-40B4-BE49-F238E27FC236}">
                      <a16:creationId xmlns:a16="http://schemas.microsoft.com/office/drawing/2014/main" id="{A0A5EF66-35EA-4E58-B483-781D5DC59884}"/>
                    </a:ext>
                  </a:extLst>
                </p14:cNvPr>
                <p14:cNvContentPartPr/>
                <p14:nvPr/>
              </p14:nvContentPartPr>
              <p14:xfrm>
                <a:off x="2154493" y="5520840"/>
                <a:ext cx="140040" cy="5040"/>
              </p14:xfrm>
            </p:contentPart>
          </mc:Choice>
          <mc:Fallback xmlns="">
            <p:pic>
              <p:nvPicPr>
                <p:cNvPr id="1493" name="Freihand 1492">
                  <a:extLst>
                    <a:ext uri="{FF2B5EF4-FFF2-40B4-BE49-F238E27FC236}">
                      <a16:creationId xmlns:a16="http://schemas.microsoft.com/office/drawing/2014/main" id="{A0A5EF66-35EA-4E58-B483-781D5DC59884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2150173" y="5516520"/>
                  <a:ext cx="148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1">
              <p14:nvContentPartPr>
                <p14:cNvPr id="1495" name="Freihand 1494">
                  <a:extLst>
                    <a:ext uri="{FF2B5EF4-FFF2-40B4-BE49-F238E27FC236}">
                      <a16:creationId xmlns:a16="http://schemas.microsoft.com/office/drawing/2014/main" id="{97BFB2A0-E2AB-4D0A-B364-951E98C49320}"/>
                    </a:ext>
                  </a:extLst>
                </p14:cNvPr>
                <p14:cNvContentPartPr/>
                <p14:nvPr/>
              </p14:nvContentPartPr>
              <p14:xfrm>
                <a:off x="1619893" y="4983720"/>
                <a:ext cx="368640" cy="221400"/>
              </p14:xfrm>
            </p:contentPart>
          </mc:Choice>
          <mc:Fallback xmlns="">
            <p:pic>
              <p:nvPicPr>
                <p:cNvPr id="1495" name="Freihand 1494">
                  <a:extLst>
                    <a:ext uri="{FF2B5EF4-FFF2-40B4-BE49-F238E27FC236}">
                      <a16:creationId xmlns:a16="http://schemas.microsoft.com/office/drawing/2014/main" id="{97BFB2A0-E2AB-4D0A-B364-951E98C49320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1615573" y="4979400"/>
                  <a:ext cx="377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3">
              <p14:nvContentPartPr>
                <p14:cNvPr id="1496" name="Freihand 1495">
                  <a:extLst>
                    <a:ext uri="{FF2B5EF4-FFF2-40B4-BE49-F238E27FC236}">
                      <a16:creationId xmlns:a16="http://schemas.microsoft.com/office/drawing/2014/main" id="{B19E95B1-50BF-4406-A68F-D0A12C2DF45C}"/>
                    </a:ext>
                  </a:extLst>
                </p14:cNvPr>
                <p14:cNvContentPartPr/>
                <p14:nvPr/>
              </p14:nvContentPartPr>
              <p14:xfrm>
                <a:off x="1676413" y="5077320"/>
                <a:ext cx="425880" cy="237960"/>
              </p14:xfrm>
            </p:contentPart>
          </mc:Choice>
          <mc:Fallback xmlns="">
            <p:pic>
              <p:nvPicPr>
                <p:cNvPr id="1496" name="Freihand 1495">
                  <a:extLst>
                    <a:ext uri="{FF2B5EF4-FFF2-40B4-BE49-F238E27FC236}">
                      <a16:creationId xmlns:a16="http://schemas.microsoft.com/office/drawing/2014/main" id="{B19E95B1-50BF-4406-A68F-D0A12C2DF45C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1672093" y="5073000"/>
                  <a:ext cx="434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5">
              <p14:nvContentPartPr>
                <p14:cNvPr id="1497" name="Freihand 1496">
                  <a:extLst>
                    <a:ext uri="{FF2B5EF4-FFF2-40B4-BE49-F238E27FC236}">
                      <a16:creationId xmlns:a16="http://schemas.microsoft.com/office/drawing/2014/main" id="{1BF2B6D9-4572-4926-8F74-CE6E9122CC18}"/>
                    </a:ext>
                  </a:extLst>
                </p14:cNvPr>
                <p14:cNvContentPartPr/>
                <p14:nvPr/>
              </p14:nvContentPartPr>
              <p14:xfrm>
                <a:off x="1835893" y="5129160"/>
                <a:ext cx="305640" cy="162720"/>
              </p14:xfrm>
            </p:contentPart>
          </mc:Choice>
          <mc:Fallback xmlns="">
            <p:pic>
              <p:nvPicPr>
                <p:cNvPr id="1497" name="Freihand 1496">
                  <a:extLst>
                    <a:ext uri="{FF2B5EF4-FFF2-40B4-BE49-F238E27FC236}">
                      <a16:creationId xmlns:a16="http://schemas.microsoft.com/office/drawing/2014/main" id="{1BF2B6D9-4572-4926-8F74-CE6E9122CC18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1831573" y="5124840"/>
                  <a:ext cx="314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7">
              <p14:nvContentPartPr>
                <p14:cNvPr id="1498" name="Freihand 1497">
                  <a:extLst>
                    <a:ext uri="{FF2B5EF4-FFF2-40B4-BE49-F238E27FC236}">
                      <a16:creationId xmlns:a16="http://schemas.microsoft.com/office/drawing/2014/main" id="{B0C0BF27-87BF-4D09-85A3-44BC00C71138}"/>
                    </a:ext>
                  </a:extLst>
                </p14:cNvPr>
                <p14:cNvContentPartPr/>
                <p14:nvPr/>
              </p14:nvContentPartPr>
              <p14:xfrm>
                <a:off x="1930213" y="5260560"/>
                <a:ext cx="181800" cy="109440"/>
              </p14:xfrm>
            </p:contentPart>
          </mc:Choice>
          <mc:Fallback xmlns="">
            <p:pic>
              <p:nvPicPr>
                <p:cNvPr id="1498" name="Freihand 1497">
                  <a:extLst>
                    <a:ext uri="{FF2B5EF4-FFF2-40B4-BE49-F238E27FC236}">
                      <a16:creationId xmlns:a16="http://schemas.microsoft.com/office/drawing/2014/main" id="{B0C0BF27-87BF-4D09-85A3-44BC00C71138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1925893" y="5256240"/>
                  <a:ext cx="190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9">
              <p14:nvContentPartPr>
                <p14:cNvPr id="1499" name="Freihand 1498">
                  <a:extLst>
                    <a:ext uri="{FF2B5EF4-FFF2-40B4-BE49-F238E27FC236}">
                      <a16:creationId xmlns:a16="http://schemas.microsoft.com/office/drawing/2014/main" id="{CFB6FB27-6851-43FD-9A08-1149A4CDF124}"/>
                    </a:ext>
                  </a:extLst>
                </p14:cNvPr>
                <p14:cNvContentPartPr/>
                <p14:nvPr/>
              </p14:nvContentPartPr>
              <p14:xfrm>
                <a:off x="2019493" y="5001360"/>
                <a:ext cx="1105200" cy="210960"/>
              </p14:xfrm>
            </p:contentPart>
          </mc:Choice>
          <mc:Fallback xmlns="">
            <p:pic>
              <p:nvPicPr>
                <p:cNvPr id="1499" name="Freihand 1498">
                  <a:extLst>
                    <a:ext uri="{FF2B5EF4-FFF2-40B4-BE49-F238E27FC236}">
                      <a16:creationId xmlns:a16="http://schemas.microsoft.com/office/drawing/2014/main" id="{CFB6FB27-6851-43FD-9A08-1149A4CDF124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2015173" y="4997040"/>
                  <a:ext cx="1113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1">
              <p14:nvContentPartPr>
                <p14:cNvPr id="1501" name="Freihand 1500">
                  <a:extLst>
                    <a:ext uri="{FF2B5EF4-FFF2-40B4-BE49-F238E27FC236}">
                      <a16:creationId xmlns:a16="http://schemas.microsoft.com/office/drawing/2014/main" id="{38D4BDD7-CF6F-4481-A3DE-0DBEAB88E97E}"/>
                    </a:ext>
                  </a:extLst>
                </p14:cNvPr>
                <p14:cNvContentPartPr/>
                <p14:nvPr/>
              </p14:nvContentPartPr>
              <p14:xfrm>
                <a:off x="3099133" y="4966800"/>
                <a:ext cx="236160" cy="144360"/>
              </p14:xfrm>
            </p:contentPart>
          </mc:Choice>
          <mc:Fallback xmlns="">
            <p:pic>
              <p:nvPicPr>
                <p:cNvPr id="1501" name="Freihand 1500">
                  <a:extLst>
                    <a:ext uri="{FF2B5EF4-FFF2-40B4-BE49-F238E27FC236}">
                      <a16:creationId xmlns:a16="http://schemas.microsoft.com/office/drawing/2014/main" id="{38D4BDD7-CF6F-4481-A3DE-0DBEAB88E97E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3094813" y="4962480"/>
                  <a:ext cx="244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3">
              <p14:nvContentPartPr>
                <p14:cNvPr id="1502" name="Freihand 1501">
                  <a:extLst>
                    <a:ext uri="{FF2B5EF4-FFF2-40B4-BE49-F238E27FC236}">
                      <a16:creationId xmlns:a16="http://schemas.microsoft.com/office/drawing/2014/main" id="{7854E39E-53D9-4447-8CCF-F295E31E0E02}"/>
                    </a:ext>
                  </a:extLst>
                </p14:cNvPr>
                <p14:cNvContentPartPr/>
                <p14:nvPr/>
              </p14:nvContentPartPr>
              <p14:xfrm>
                <a:off x="3508093" y="4990920"/>
                <a:ext cx="364320" cy="75600"/>
              </p14:xfrm>
            </p:contentPart>
          </mc:Choice>
          <mc:Fallback xmlns="">
            <p:pic>
              <p:nvPicPr>
                <p:cNvPr id="1502" name="Freihand 1501">
                  <a:extLst>
                    <a:ext uri="{FF2B5EF4-FFF2-40B4-BE49-F238E27FC236}">
                      <a16:creationId xmlns:a16="http://schemas.microsoft.com/office/drawing/2014/main" id="{7854E39E-53D9-4447-8CCF-F295E31E0E02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3503773" y="4986600"/>
                  <a:ext cx="372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5">
              <p14:nvContentPartPr>
                <p14:cNvPr id="1503" name="Freihand 1502">
                  <a:extLst>
                    <a:ext uri="{FF2B5EF4-FFF2-40B4-BE49-F238E27FC236}">
                      <a16:creationId xmlns:a16="http://schemas.microsoft.com/office/drawing/2014/main" id="{863B6A20-A826-40E7-8C86-90783018729F}"/>
                    </a:ext>
                  </a:extLst>
                </p14:cNvPr>
                <p14:cNvContentPartPr/>
                <p14:nvPr/>
              </p14:nvContentPartPr>
              <p14:xfrm>
                <a:off x="3820213" y="4914600"/>
                <a:ext cx="171360" cy="158760"/>
              </p14:xfrm>
            </p:contentPart>
          </mc:Choice>
          <mc:Fallback xmlns="">
            <p:pic>
              <p:nvPicPr>
                <p:cNvPr id="1503" name="Freihand 1502">
                  <a:extLst>
                    <a:ext uri="{FF2B5EF4-FFF2-40B4-BE49-F238E27FC236}">
                      <a16:creationId xmlns:a16="http://schemas.microsoft.com/office/drawing/2014/main" id="{863B6A20-A826-40E7-8C86-90783018729F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3815893" y="4910280"/>
                  <a:ext cx="180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7">
              <p14:nvContentPartPr>
                <p14:cNvPr id="1504" name="Freihand 1503">
                  <a:extLst>
                    <a:ext uri="{FF2B5EF4-FFF2-40B4-BE49-F238E27FC236}">
                      <a16:creationId xmlns:a16="http://schemas.microsoft.com/office/drawing/2014/main" id="{D1377602-70F6-47C6-A38C-253B6903F460}"/>
                    </a:ext>
                  </a:extLst>
                </p14:cNvPr>
                <p14:cNvContentPartPr/>
                <p14:nvPr/>
              </p14:nvContentPartPr>
              <p14:xfrm>
                <a:off x="3816253" y="4874280"/>
                <a:ext cx="29520" cy="2160"/>
              </p14:xfrm>
            </p:contentPart>
          </mc:Choice>
          <mc:Fallback xmlns="">
            <p:pic>
              <p:nvPicPr>
                <p:cNvPr id="1504" name="Freihand 1503">
                  <a:extLst>
                    <a:ext uri="{FF2B5EF4-FFF2-40B4-BE49-F238E27FC236}">
                      <a16:creationId xmlns:a16="http://schemas.microsoft.com/office/drawing/2014/main" id="{D1377602-70F6-47C6-A38C-253B6903F460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3811933" y="4869960"/>
                  <a:ext cx="38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9">
              <p14:nvContentPartPr>
                <p14:cNvPr id="1505" name="Freihand 1504">
                  <a:extLst>
                    <a:ext uri="{FF2B5EF4-FFF2-40B4-BE49-F238E27FC236}">
                      <a16:creationId xmlns:a16="http://schemas.microsoft.com/office/drawing/2014/main" id="{FECB1554-B5EC-4234-AC38-2D746FB35FFC}"/>
                    </a:ext>
                  </a:extLst>
                </p14:cNvPr>
                <p14:cNvContentPartPr/>
                <p14:nvPr/>
              </p14:nvContentPartPr>
              <p14:xfrm>
                <a:off x="4375333" y="4917840"/>
                <a:ext cx="15480" cy="154440"/>
              </p14:xfrm>
            </p:contentPart>
          </mc:Choice>
          <mc:Fallback xmlns="">
            <p:pic>
              <p:nvPicPr>
                <p:cNvPr id="1505" name="Freihand 1504">
                  <a:extLst>
                    <a:ext uri="{FF2B5EF4-FFF2-40B4-BE49-F238E27FC236}">
                      <a16:creationId xmlns:a16="http://schemas.microsoft.com/office/drawing/2014/main" id="{FECB1554-B5EC-4234-AC38-2D746FB35FFC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4371013" y="4913520"/>
                  <a:ext cx="24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1">
              <p14:nvContentPartPr>
                <p14:cNvPr id="1506" name="Freihand 1505">
                  <a:extLst>
                    <a:ext uri="{FF2B5EF4-FFF2-40B4-BE49-F238E27FC236}">
                      <a16:creationId xmlns:a16="http://schemas.microsoft.com/office/drawing/2014/main" id="{F9480321-09E5-4214-A579-44B6FAE5DE4B}"/>
                    </a:ext>
                  </a:extLst>
                </p14:cNvPr>
                <p14:cNvContentPartPr/>
                <p14:nvPr/>
              </p14:nvContentPartPr>
              <p14:xfrm>
                <a:off x="4256893" y="4885080"/>
                <a:ext cx="187920" cy="78120"/>
              </p14:xfrm>
            </p:contentPart>
          </mc:Choice>
          <mc:Fallback xmlns="">
            <p:pic>
              <p:nvPicPr>
                <p:cNvPr id="1506" name="Freihand 1505">
                  <a:extLst>
                    <a:ext uri="{FF2B5EF4-FFF2-40B4-BE49-F238E27FC236}">
                      <a16:creationId xmlns:a16="http://schemas.microsoft.com/office/drawing/2014/main" id="{F9480321-09E5-4214-A579-44B6FAE5DE4B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4252573" y="4880760"/>
                  <a:ext cx="196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1507" name="Freihand 1506">
                  <a:extLst>
                    <a:ext uri="{FF2B5EF4-FFF2-40B4-BE49-F238E27FC236}">
                      <a16:creationId xmlns:a16="http://schemas.microsoft.com/office/drawing/2014/main" id="{40768AD8-4282-48EF-B6B6-D6F362F8C6E6}"/>
                    </a:ext>
                  </a:extLst>
                </p14:cNvPr>
                <p14:cNvContentPartPr/>
                <p14:nvPr/>
              </p14:nvContentPartPr>
              <p14:xfrm>
                <a:off x="4565773" y="4862760"/>
                <a:ext cx="111240" cy="219960"/>
              </p14:xfrm>
            </p:contentPart>
          </mc:Choice>
          <mc:Fallback xmlns="">
            <p:pic>
              <p:nvPicPr>
                <p:cNvPr id="1507" name="Freihand 1506">
                  <a:extLst>
                    <a:ext uri="{FF2B5EF4-FFF2-40B4-BE49-F238E27FC236}">
                      <a16:creationId xmlns:a16="http://schemas.microsoft.com/office/drawing/2014/main" id="{40768AD8-4282-48EF-B6B6-D6F362F8C6E6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4561453" y="4858440"/>
                  <a:ext cx="119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1510" name="Freihand 1509">
                  <a:extLst>
                    <a:ext uri="{FF2B5EF4-FFF2-40B4-BE49-F238E27FC236}">
                      <a16:creationId xmlns:a16="http://schemas.microsoft.com/office/drawing/2014/main" id="{D645786F-F3CD-4BA2-8B83-D0248223621E}"/>
                    </a:ext>
                  </a:extLst>
                </p14:cNvPr>
                <p14:cNvContentPartPr/>
                <p14:nvPr/>
              </p14:nvContentPartPr>
              <p14:xfrm>
                <a:off x="4755133" y="4899840"/>
                <a:ext cx="109440" cy="127080"/>
              </p14:xfrm>
            </p:contentPart>
          </mc:Choice>
          <mc:Fallback xmlns="">
            <p:pic>
              <p:nvPicPr>
                <p:cNvPr id="1510" name="Freihand 1509">
                  <a:extLst>
                    <a:ext uri="{FF2B5EF4-FFF2-40B4-BE49-F238E27FC236}">
                      <a16:creationId xmlns:a16="http://schemas.microsoft.com/office/drawing/2014/main" id="{D645786F-F3CD-4BA2-8B83-D0248223621E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4750813" y="4895520"/>
                  <a:ext cx="118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7">
              <p14:nvContentPartPr>
                <p14:cNvPr id="1511" name="Freihand 1510">
                  <a:extLst>
                    <a:ext uri="{FF2B5EF4-FFF2-40B4-BE49-F238E27FC236}">
                      <a16:creationId xmlns:a16="http://schemas.microsoft.com/office/drawing/2014/main" id="{4DC1B36E-684C-488A-82AC-A0A09C547116}"/>
                    </a:ext>
                  </a:extLst>
                </p14:cNvPr>
                <p14:cNvContentPartPr/>
                <p14:nvPr/>
              </p14:nvContentPartPr>
              <p14:xfrm>
                <a:off x="4755853" y="4906320"/>
                <a:ext cx="130680" cy="92880"/>
              </p14:xfrm>
            </p:contentPart>
          </mc:Choice>
          <mc:Fallback xmlns="">
            <p:pic>
              <p:nvPicPr>
                <p:cNvPr id="1511" name="Freihand 1510">
                  <a:extLst>
                    <a:ext uri="{FF2B5EF4-FFF2-40B4-BE49-F238E27FC236}">
                      <a16:creationId xmlns:a16="http://schemas.microsoft.com/office/drawing/2014/main" id="{4DC1B36E-684C-488A-82AC-A0A09C547116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4751533" y="4902000"/>
                  <a:ext cx="139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9">
              <p14:nvContentPartPr>
                <p14:cNvPr id="1512" name="Freihand 1511">
                  <a:extLst>
                    <a:ext uri="{FF2B5EF4-FFF2-40B4-BE49-F238E27FC236}">
                      <a16:creationId xmlns:a16="http://schemas.microsoft.com/office/drawing/2014/main" id="{ED2814B5-5EBD-41D8-A01F-601586422AAB}"/>
                    </a:ext>
                  </a:extLst>
                </p14:cNvPr>
                <p14:cNvContentPartPr/>
                <p14:nvPr/>
              </p14:nvContentPartPr>
              <p14:xfrm>
                <a:off x="4723813" y="5066520"/>
                <a:ext cx="201240" cy="7200"/>
              </p14:xfrm>
            </p:contentPart>
          </mc:Choice>
          <mc:Fallback xmlns="">
            <p:pic>
              <p:nvPicPr>
                <p:cNvPr id="1512" name="Freihand 1511">
                  <a:extLst>
                    <a:ext uri="{FF2B5EF4-FFF2-40B4-BE49-F238E27FC236}">
                      <a16:creationId xmlns:a16="http://schemas.microsoft.com/office/drawing/2014/main" id="{ED2814B5-5EBD-41D8-A01F-601586422AAB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4719493" y="5062200"/>
                  <a:ext cx="209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1">
              <p14:nvContentPartPr>
                <p14:cNvPr id="1513" name="Freihand 1512">
                  <a:extLst>
                    <a:ext uri="{FF2B5EF4-FFF2-40B4-BE49-F238E27FC236}">
                      <a16:creationId xmlns:a16="http://schemas.microsoft.com/office/drawing/2014/main" id="{4F987450-663F-4F42-B784-0335F6E69B51}"/>
                    </a:ext>
                  </a:extLst>
                </p14:cNvPr>
                <p14:cNvContentPartPr/>
                <p14:nvPr/>
              </p14:nvContentPartPr>
              <p14:xfrm>
                <a:off x="4991653" y="4885080"/>
                <a:ext cx="183240" cy="97560"/>
              </p14:xfrm>
            </p:contentPart>
          </mc:Choice>
          <mc:Fallback xmlns="">
            <p:pic>
              <p:nvPicPr>
                <p:cNvPr id="1513" name="Freihand 1512">
                  <a:extLst>
                    <a:ext uri="{FF2B5EF4-FFF2-40B4-BE49-F238E27FC236}">
                      <a16:creationId xmlns:a16="http://schemas.microsoft.com/office/drawing/2014/main" id="{4F987450-663F-4F42-B784-0335F6E69B51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4987333" y="4880760"/>
                  <a:ext cx="191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3">
              <p14:nvContentPartPr>
                <p14:cNvPr id="1514" name="Freihand 1513">
                  <a:extLst>
                    <a:ext uri="{FF2B5EF4-FFF2-40B4-BE49-F238E27FC236}">
                      <a16:creationId xmlns:a16="http://schemas.microsoft.com/office/drawing/2014/main" id="{4DAD601F-3709-4539-A8D5-B2AD2BCF23A2}"/>
                    </a:ext>
                  </a:extLst>
                </p14:cNvPr>
                <p14:cNvContentPartPr/>
                <p14:nvPr/>
              </p14:nvContentPartPr>
              <p14:xfrm>
                <a:off x="5028373" y="5017200"/>
                <a:ext cx="159120" cy="2880"/>
              </p14:xfrm>
            </p:contentPart>
          </mc:Choice>
          <mc:Fallback xmlns="">
            <p:pic>
              <p:nvPicPr>
                <p:cNvPr id="1514" name="Freihand 1513">
                  <a:extLst>
                    <a:ext uri="{FF2B5EF4-FFF2-40B4-BE49-F238E27FC236}">
                      <a16:creationId xmlns:a16="http://schemas.microsoft.com/office/drawing/2014/main" id="{4DAD601F-3709-4539-A8D5-B2AD2BCF23A2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5024053" y="5012880"/>
                  <a:ext cx="1677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5">
              <p14:nvContentPartPr>
                <p14:cNvPr id="1515" name="Freihand 1514">
                  <a:extLst>
                    <a:ext uri="{FF2B5EF4-FFF2-40B4-BE49-F238E27FC236}">
                      <a16:creationId xmlns:a16="http://schemas.microsoft.com/office/drawing/2014/main" id="{A21CC054-E375-46A0-8AB9-717A3550BD29}"/>
                    </a:ext>
                  </a:extLst>
                </p14:cNvPr>
                <p14:cNvContentPartPr/>
                <p14:nvPr/>
              </p14:nvContentPartPr>
              <p14:xfrm>
                <a:off x="5276773" y="4813440"/>
                <a:ext cx="209880" cy="221760"/>
              </p14:xfrm>
            </p:contentPart>
          </mc:Choice>
          <mc:Fallback xmlns="">
            <p:pic>
              <p:nvPicPr>
                <p:cNvPr id="1515" name="Freihand 1514">
                  <a:extLst>
                    <a:ext uri="{FF2B5EF4-FFF2-40B4-BE49-F238E27FC236}">
                      <a16:creationId xmlns:a16="http://schemas.microsoft.com/office/drawing/2014/main" id="{A21CC054-E375-46A0-8AB9-717A3550BD29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5272453" y="4809120"/>
                  <a:ext cx="218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7">
              <p14:nvContentPartPr>
                <p14:cNvPr id="1516" name="Freihand 1515">
                  <a:extLst>
                    <a:ext uri="{FF2B5EF4-FFF2-40B4-BE49-F238E27FC236}">
                      <a16:creationId xmlns:a16="http://schemas.microsoft.com/office/drawing/2014/main" id="{E5A73680-B938-437E-92E2-2F36A2030586}"/>
                    </a:ext>
                  </a:extLst>
                </p14:cNvPr>
                <p14:cNvContentPartPr/>
                <p14:nvPr/>
              </p14:nvContentPartPr>
              <p14:xfrm>
                <a:off x="5283613" y="4830360"/>
                <a:ext cx="234360" cy="184680"/>
              </p14:xfrm>
            </p:contentPart>
          </mc:Choice>
          <mc:Fallback xmlns="">
            <p:pic>
              <p:nvPicPr>
                <p:cNvPr id="1516" name="Freihand 1515">
                  <a:extLst>
                    <a:ext uri="{FF2B5EF4-FFF2-40B4-BE49-F238E27FC236}">
                      <a16:creationId xmlns:a16="http://schemas.microsoft.com/office/drawing/2014/main" id="{E5A73680-B938-437E-92E2-2F36A2030586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5279293" y="4826040"/>
                  <a:ext cx="243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9">
              <p14:nvContentPartPr>
                <p14:cNvPr id="1517" name="Freihand 1516">
                  <a:extLst>
                    <a:ext uri="{FF2B5EF4-FFF2-40B4-BE49-F238E27FC236}">
                      <a16:creationId xmlns:a16="http://schemas.microsoft.com/office/drawing/2014/main" id="{1D2A8796-305F-4966-91B3-4EEC91EC618C}"/>
                    </a:ext>
                  </a:extLst>
                </p14:cNvPr>
                <p14:cNvContentPartPr/>
                <p14:nvPr/>
              </p14:nvContentPartPr>
              <p14:xfrm>
                <a:off x="5585293" y="4821360"/>
                <a:ext cx="134280" cy="104040"/>
              </p14:xfrm>
            </p:contentPart>
          </mc:Choice>
          <mc:Fallback xmlns="">
            <p:pic>
              <p:nvPicPr>
                <p:cNvPr id="1517" name="Freihand 1516">
                  <a:extLst>
                    <a:ext uri="{FF2B5EF4-FFF2-40B4-BE49-F238E27FC236}">
                      <a16:creationId xmlns:a16="http://schemas.microsoft.com/office/drawing/2014/main" id="{1D2A8796-305F-4966-91B3-4EEC91EC618C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5580973" y="4817040"/>
                  <a:ext cx="142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1">
              <p14:nvContentPartPr>
                <p14:cNvPr id="1518" name="Freihand 1517">
                  <a:extLst>
                    <a:ext uri="{FF2B5EF4-FFF2-40B4-BE49-F238E27FC236}">
                      <a16:creationId xmlns:a16="http://schemas.microsoft.com/office/drawing/2014/main" id="{1E3EF814-D76F-4140-BCA0-C37214A9EAA9}"/>
                    </a:ext>
                  </a:extLst>
                </p14:cNvPr>
                <p14:cNvContentPartPr/>
                <p14:nvPr/>
              </p14:nvContentPartPr>
              <p14:xfrm>
                <a:off x="5573413" y="4995960"/>
                <a:ext cx="189000" cy="6840"/>
              </p14:xfrm>
            </p:contentPart>
          </mc:Choice>
          <mc:Fallback xmlns="">
            <p:pic>
              <p:nvPicPr>
                <p:cNvPr id="1518" name="Freihand 1517">
                  <a:extLst>
                    <a:ext uri="{FF2B5EF4-FFF2-40B4-BE49-F238E27FC236}">
                      <a16:creationId xmlns:a16="http://schemas.microsoft.com/office/drawing/2014/main" id="{1E3EF814-D76F-4140-BCA0-C37214A9EAA9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5569093" y="4991640"/>
                  <a:ext cx="197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3">
              <p14:nvContentPartPr>
                <p14:cNvPr id="1519" name="Freihand 1518">
                  <a:extLst>
                    <a:ext uri="{FF2B5EF4-FFF2-40B4-BE49-F238E27FC236}">
                      <a16:creationId xmlns:a16="http://schemas.microsoft.com/office/drawing/2014/main" id="{1F2C82D6-0D35-47BB-845B-7F885C0FDAC5}"/>
                    </a:ext>
                  </a:extLst>
                </p14:cNvPr>
                <p14:cNvContentPartPr/>
                <p14:nvPr/>
              </p14:nvContentPartPr>
              <p14:xfrm>
                <a:off x="5902093" y="4845840"/>
                <a:ext cx="113040" cy="143280"/>
              </p14:xfrm>
            </p:contentPart>
          </mc:Choice>
          <mc:Fallback xmlns="">
            <p:pic>
              <p:nvPicPr>
                <p:cNvPr id="1519" name="Freihand 1518">
                  <a:extLst>
                    <a:ext uri="{FF2B5EF4-FFF2-40B4-BE49-F238E27FC236}">
                      <a16:creationId xmlns:a16="http://schemas.microsoft.com/office/drawing/2014/main" id="{1F2C82D6-0D35-47BB-845B-7F885C0FDAC5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5897773" y="4841520"/>
                  <a:ext cx="121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5">
              <p14:nvContentPartPr>
                <p14:cNvPr id="1520" name="Freihand 1519">
                  <a:extLst>
                    <a:ext uri="{FF2B5EF4-FFF2-40B4-BE49-F238E27FC236}">
                      <a16:creationId xmlns:a16="http://schemas.microsoft.com/office/drawing/2014/main" id="{158BD69A-92BC-48EB-84DB-205A266534A1}"/>
                    </a:ext>
                  </a:extLst>
                </p14:cNvPr>
                <p14:cNvContentPartPr/>
                <p14:nvPr/>
              </p14:nvContentPartPr>
              <p14:xfrm>
                <a:off x="5898133" y="4862400"/>
                <a:ext cx="162360" cy="86400"/>
              </p14:xfrm>
            </p:contentPart>
          </mc:Choice>
          <mc:Fallback xmlns="">
            <p:pic>
              <p:nvPicPr>
                <p:cNvPr id="1520" name="Freihand 1519">
                  <a:extLst>
                    <a:ext uri="{FF2B5EF4-FFF2-40B4-BE49-F238E27FC236}">
                      <a16:creationId xmlns:a16="http://schemas.microsoft.com/office/drawing/2014/main" id="{158BD69A-92BC-48EB-84DB-205A266534A1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5893813" y="4858080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7">
              <p14:nvContentPartPr>
                <p14:cNvPr id="1521" name="Freihand 1520">
                  <a:extLst>
                    <a:ext uri="{FF2B5EF4-FFF2-40B4-BE49-F238E27FC236}">
                      <a16:creationId xmlns:a16="http://schemas.microsoft.com/office/drawing/2014/main" id="{64CD8D1C-A1B9-410A-9511-44E1AE8F1AA7}"/>
                    </a:ext>
                  </a:extLst>
                </p14:cNvPr>
                <p14:cNvContentPartPr/>
                <p14:nvPr/>
              </p14:nvContentPartPr>
              <p14:xfrm>
                <a:off x="5812813" y="4772760"/>
                <a:ext cx="279360" cy="5040"/>
              </p14:xfrm>
            </p:contentPart>
          </mc:Choice>
          <mc:Fallback xmlns="">
            <p:pic>
              <p:nvPicPr>
                <p:cNvPr id="1521" name="Freihand 1520">
                  <a:extLst>
                    <a:ext uri="{FF2B5EF4-FFF2-40B4-BE49-F238E27FC236}">
                      <a16:creationId xmlns:a16="http://schemas.microsoft.com/office/drawing/2014/main" id="{64CD8D1C-A1B9-410A-9511-44E1AE8F1AA7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5808493" y="4768440"/>
                  <a:ext cx="28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9">
              <p14:nvContentPartPr>
                <p14:cNvPr id="1522" name="Freihand 1521">
                  <a:extLst>
                    <a:ext uri="{FF2B5EF4-FFF2-40B4-BE49-F238E27FC236}">
                      <a16:creationId xmlns:a16="http://schemas.microsoft.com/office/drawing/2014/main" id="{EF69C85F-17A7-4AC4-8F45-7EFEE6BD081C}"/>
                    </a:ext>
                  </a:extLst>
                </p14:cNvPr>
                <p14:cNvContentPartPr/>
                <p14:nvPr/>
              </p14:nvContentPartPr>
              <p14:xfrm>
                <a:off x="6082813" y="4691040"/>
                <a:ext cx="153720" cy="407160"/>
              </p14:xfrm>
            </p:contentPart>
          </mc:Choice>
          <mc:Fallback xmlns="">
            <p:pic>
              <p:nvPicPr>
                <p:cNvPr id="1522" name="Freihand 1521">
                  <a:extLst>
                    <a:ext uri="{FF2B5EF4-FFF2-40B4-BE49-F238E27FC236}">
                      <a16:creationId xmlns:a16="http://schemas.microsoft.com/office/drawing/2014/main" id="{EF69C85F-17A7-4AC4-8F45-7EFEE6BD081C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6078493" y="4686720"/>
                  <a:ext cx="1623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1">
              <p14:nvContentPartPr>
                <p14:cNvPr id="1524" name="Freihand 1523">
                  <a:extLst>
                    <a:ext uri="{FF2B5EF4-FFF2-40B4-BE49-F238E27FC236}">
                      <a16:creationId xmlns:a16="http://schemas.microsoft.com/office/drawing/2014/main" id="{7FC02551-FAD5-4BFC-849D-2CA9080D5C30}"/>
                    </a:ext>
                  </a:extLst>
                </p14:cNvPr>
                <p14:cNvContentPartPr/>
                <p14:nvPr/>
              </p14:nvContentPartPr>
              <p14:xfrm>
                <a:off x="6340573" y="4871040"/>
                <a:ext cx="231840" cy="5400"/>
              </p14:xfrm>
            </p:contentPart>
          </mc:Choice>
          <mc:Fallback xmlns="">
            <p:pic>
              <p:nvPicPr>
                <p:cNvPr id="1524" name="Freihand 1523">
                  <a:extLst>
                    <a:ext uri="{FF2B5EF4-FFF2-40B4-BE49-F238E27FC236}">
                      <a16:creationId xmlns:a16="http://schemas.microsoft.com/office/drawing/2014/main" id="{7FC02551-FAD5-4BFC-849D-2CA9080D5C30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6336253" y="4866720"/>
                  <a:ext cx="240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3">
              <p14:nvContentPartPr>
                <p14:cNvPr id="1525" name="Freihand 1524">
                  <a:extLst>
                    <a:ext uri="{FF2B5EF4-FFF2-40B4-BE49-F238E27FC236}">
                      <a16:creationId xmlns:a16="http://schemas.microsoft.com/office/drawing/2014/main" id="{C11E519A-C070-413D-91C5-6FD6F2902F2D}"/>
                    </a:ext>
                  </a:extLst>
                </p14:cNvPr>
                <p14:cNvContentPartPr/>
                <p14:nvPr/>
              </p14:nvContentPartPr>
              <p14:xfrm>
                <a:off x="6322213" y="4921440"/>
                <a:ext cx="246600" cy="13320"/>
              </p14:xfrm>
            </p:contentPart>
          </mc:Choice>
          <mc:Fallback xmlns="">
            <p:pic>
              <p:nvPicPr>
                <p:cNvPr id="1525" name="Freihand 1524">
                  <a:extLst>
                    <a:ext uri="{FF2B5EF4-FFF2-40B4-BE49-F238E27FC236}">
                      <a16:creationId xmlns:a16="http://schemas.microsoft.com/office/drawing/2014/main" id="{C11E519A-C070-413D-91C5-6FD6F2902F2D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6317893" y="4917120"/>
                  <a:ext cx="255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5">
              <p14:nvContentPartPr>
                <p14:cNvPr id="1527" name="Freihand 1526">
                  <a:extLst>
                    <a:ext uri="{FF2B5EF4-FFF2-40B4-BE49-F238E27FC236}">
                      <a16:creationId xmlns:a16="http://schemas.microsoft.com/office/drawing/2014/main" id="{66BB16C6-C432-4025-A078-EC284F14DDDD}"/>
                    </a:ext>
                  </a:extLst>
                </p14:cNvPr>
                <p14:cNvContentPartPr/>
                <p14:nvPr/>
              </p14:nvContentPartPr>
              <p14:xfrm>
                <a:off x="6696973" y="4763760"/>
                <a:ext cx="130680" cy="175320"/>
              </p14:xfrm>
            </p:contentPart>
          </mc:Choice>
          <mc:Fallback xmlns="">
            <p:pic>
              <p:nvPicPr>
                <p:cNvPr id="1527" name="Freihand 1526">
                  <a:extLst>
                    <a:ext uri="{FF2B5EF4-FFF2-40B4-BE49-F238E27FC236}">
                      <a16:creationId xmlns:a16="http://schemas.microsoft.com/office/drawing/2014/main" id="{66BB16C6-C432-4025-A078-EC284F14DDDD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6692653" y="4759440"/>
                  <a:ext cx="139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7">
              <p14:nvContentPartPr>
                <p14:cNvPr id="1528" name="Freihand 1527">
                  <a:extLst>
                    <a:ext uri="{FF2B5EF4-FFF2-40B4-BE49-F238E27FC236}">
                      <a16:creationId xmlns:a16="http://schemas.microsoft.com/office/drawing/2014/main" id="{DC07ECFB-4A00-4605-8475-6A761AEF25AA}"/>
                    </a:ext>
                  </a:extLst>
                </p14:cNvPr>
                <p14:cNvContentPartPr/>
                <p14:nvPr/>
              </p14:nvContentPartPr>
              <p14:xfrm>
                <a:off x="6898213" y="4759800"/>
                <a:ext cx="130320" cy="148680"/>
              </p14:xfrm>
            </p:contentPart>
          </mc:Choice>
          <mc:Fallback xmlns="">
            <p:pic>
              <p:nvPicPr>
                <p:cNvPr id="1528" name="Freihand 1527">
                  <a:extLst>
                    <a:ext uri="{FF2B5EF4-FFF2-40B4-BE49-F238E27FC236}">
                      <a16:creationId xmlns:a16="http://schemas.microsoft.com/office/drawing/2014/main" id="{DC07ECFB-4A00-4605-8475-6A761AEF25AA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6893893" y="4755480"/>
                  <a:ext cx="13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9">
              <p14:nvContentPartPr>
                <p14:cNvPr id="1529" name="Freihand 1528">
                  <a:extLst>
                    <a:ext uri="{FF2B5EF4-FFF2-40B4-BE49-F238E27FC236}">
                      <a16:creationId xmlns:a16="http://schemas.microsoft.com/office/drawing/2014/main" id="{BE22466B-992E-4EAF-B445-A1286C5C7051}"/>
                    </a:ext>
                  </a:extLst>
                </p14:cNvPr>
                <p14:cNvContentPartPr/>
                <p14:nvPr/>
              </p14:nvContentPartPr>
              <p14:xfrm>
                <a:off x="6937093" y="4718040"/>
                <a:ext cx="129240" cy="20160"/>
              </p14:xfrm>
            </p:contentPart>
          </mc:Choice>
          <mc:Fallback xmlns="">
            <p:pic>
              <p:nvPicPr>
                <p:cNvPr id="1529" name="Freihand 1528">
                  <a:extLst>
                    <a:ext uri="{FF2B5EF4-FFF2-40B4-BE49-F238E27FC236}">
                      <a16:creationId xmlns:a16="http://schemas.microsoft.com/office/drawing/2014/main" id="{BE22466B-992E-4EAF-B445-A1286C5C7051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6932773" y="4713720"/>
                  <a:ext cx="137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1">
              <p14:nvContentPartPr>
                <p14:cNvPr id="1530" name="Freihand 1529">
                  <a:extLst>
                    <a:ext uri="{FF2B5EF4-FFF2-40B4-BE49-F238E27FC236}">
                      <a16:creationId xmlns:a16="http://schemas.microsoft.com/office/drawing/2014/main" id="{E8A72B89-85A2-44AF-815A-1829966B458D}"/>
                    </a:ext>
                  </a:extLst>
                </p14:cNvPr>
                <p14:cNvContentPartPr/>
                <p14:nvPr/>
              </p14:nvContentPartPr>
              <p14:xfrm>
                <a:off x="7184053" y="4760880"/>
                <a:ext cx="132120" cy="152280"/>
              </p14:xfrm>
            </p:contentPart>
          </mc:Choice>
          <mc:Fallback xmlns="">
            <p:pic>
              <p:nvPicPr>
                <p:cNvPr id="1530" name="Freihand 1529">
                  <a:extLst>
                    <a:ext uri="{FF2B5EF4-FFF2-40B4-BE49-F238E27FC236}">
                      <a16:creationId xmlns:a16="http://schemas.microsoft.com/office/drawing/2014/main" id="{E8A72B89-85A2-44AF-815A-1829966B458D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7179733" y="4756560"/>
                  <a:ext cx="140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3">
              <p14:nvContentPartPr>
                <p14:cNvPr id="1531" name="Freihand 1530">
                  <a:extLst>
                    <a:ext uri="{FF2B5EF4-FFF2-40B4-BE49-F238E27FC236}">
                      <a16:creationId xmlns:a16="http://schemas.microsoft.com/office/drawing/2014/main" id="{309F0DD9-C314-43F3-B48A-803322335022}"/>
                    </a:ext>
                  </a:extLst>
                </p14:cNvPr>
                <p14:cNvContentPartPr/>
                <p14:nvPr/>
              </p14:nvContentPartPr>
              <p14:xfrm>
                <a:off x="7145173" y="4677000"/>
                <a:ext cx="124560" cy="93600"/>
              </p14:xfrm>
            </p:contentPart>
          </mc:Choice>
          <mc:Fallback xmlns="">
            <p:pic>
              <p:nvPicPr>
                <p:cNvPr id="1531" name="Freihand 1530">
                  <a:extLst>
                    <a:ext uri="{FF2B5EF4-FFF2-40B4-BE49-F238E27FC236}">
                      <a16:creationId xmlns:a16="http://schemas.microsoft.com/office/drawing/2014/main" id="{309F0DD9-C314-43F3-B48A-803322335022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7140853" y="4672680"/>
                  <a:ext cx="133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5">
              <p14:nvContentPartPr>
                <p14:cNvPr id="1532" name="Freihand 1531">
                  <a:extLst>
                    <a:ext uri="{FF2B5EF4-FFF2-40B4-BE49-F238E27FC236}">
                      <a16:creationId xmlns:a16="http://schemas.microsoft.com/office/drawing/2014/main" id="{325E0B4B-C066-4377-A89F-BCE5A96DAF57}"/>
                    </a:ext>
                  </a:extLst>
                </p14:cNvPr>
                <p14:cNvContentPartPr/>
                <p14:nvPr/>
              </p14:nvContentPartPr>
              <p14:xfrm>
                <a:off x="7260013" y="4839720"/>
                <a:ext cx="127440" cy="100080"/>
              </p14:xfrm>
            </p:contentPart>
          </mc:Choice>
          <mc:Fallback xmlns="">
            <p:pic>
              <p:nvPicPr>
                <p:cNvPr id="1532" name="Freihand 1531">
                  <a:extLst>
                    <a:ext uri="{FF2B5EF4-FFF2-40B4-BE49-F238E27FC236}">
                      <a16:creationId xmlns:a16="http://schemas.microsoft.com/office/drawing/2014/main" id="{325E0B4B-C066-4377-A89F-BCE5A96DAF57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7255693" y="4835400"/>
                  <a:ext cx="136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7">
              <p14:nvContentPartPr>
                <p14:cNvPr id="1534" name="Freihand 1533">
                  <a:extLst>
                    <a:ext uri="{FF2B5EF4-FFF2-40B4-BE49-F238E27FC236}">
                      <a16:creationId xmlns:a16="http://schemas.microsoft.com/office/drawing/2014/main" id="{AEDA936B-5CEF-4E82-8C4E-9587AF77259E}"/>
                    </a:ext>
                  </a:extLst>
                </p14:cNvPr>
                <p14:cNvContentPartPr/>
                <p14:nvPr/>
              </p14:nvContentPartPr>
              <p14:xfrm>
                <a:off x="7563133" y="4746120"/>
                <a:ext cx="341640" cy="107280"/>
              </p14:xfrm>
            </p:contentPart>
          </mc:Choice>
          <mc:Fallback xmlns="">
            <p:pic>
              <p:nvPicPr>
                <p:cNvPr id="1534" name="Freihand 1533">
                  <a:extLst>
                    <a:ext uri="{FF2B5EF4-FFF2-40B4-BE49-F238E27FC236}">
                      <a16:creationId xmlns:a16="http://schemas.microsoft.com/office/drawing/2014/main" id="{AEDA936B-5CEF-4E82-8C4E-9587AF77259E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7558813" y="4741800"/>
                  <a:ext cx="350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9">
              <p14:nvContentPartPr>
                <p14:cNvPr id="1535" name="Freihand 1534">
                  <a:extLst>
                    <a:ext uri="{FF2B5EF4-FFF2-40B4-BE49-F238E27FC236}">
                      <a16:creationId xmlns:a16="http://schemas.microsoft.com/office/drawing/2014/main" id="{11FE2A71-CC20-44B4-8FEC-1BD7C4D1EFF8}"/>
                    </a:ext>
                  </a:extLst>
                </p14:cNvPr>
                <p14:cNvContentPartPr/>
                <p14:nvPr/>
              </p14:nvContentPartPr>
              <p14:xfrm>
                <a:off x="7959133" y="4675920"/>
                <a:ext cx="222480" cy="172080"/>
              </p14:xfrm>
            </p:contentPart>
          </mc:Choice>
          <mc:Fallback xmlns="">
            <p:pic>
              <p:nvPicPr>
                <p:cNvPr id="1535" name="Freihand 1534">
                  <a:extLst>
                    <a:ext uri="{FF2B5EF4-FFF2-40B4-BE49-F238E27FC236}">
                      <a16:creationId xmlns:a16="http://schemas.microsoft.com/office/drawing/2014/main" id="{11FE2A71-CC20-44B4-8FEC-1BD7C4D1EFF8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7954813" y="4671600"/>
                  <a:ext cx="231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1">
              <p14:nvContentPartPr>
                <p14:cNvPr id="1540" name="Freihand 1539">
                  <a:extLst>
                    <a:ext uri="{FF2B5EF4-FFF2-40B4-BE49-F238E27FC236}">
                      <a16:creationId xmlns:a16="http://schemas.microsoft.com/office/drawing/2014/main" id="{300FB3EF-CEF9-4076-8D25-2AC94CC752EE}"/>
                    </a:ext>
                  </a:extLst>
                </p14:cNvPr>
                <p14:cNvContentPartPr/>
                <p14:nvPr/>
              </p14:nvContentPartPr>
              <p14:xfrm>
                <a:off x="6595813" y="5157240"/>
                <a:ext cx="260280" cy="181440"/>
              </p14:xfrm>
            </p:contentPart>
          </mc:Choice>
          <mc:Fallback xmlns="">
            <p:pic>
              <p:nvPicPr>
                <p:cNvPr id="1540" name="Freihand 1539">
                  <a:extLst>
                    <a:ext uri="{FF2B5EF4-FFF2-40B4-BE49-F238E27FC236}">
                      <a16:creationId xmlns:a16="http://schemas.microsoft.com/office/drawing/2014/main" id="{300FB3EF-CEF9-4076-8D25-2AC94CC752EE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6591493" y="5152920"/>
                  <a:ext cx="26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3">
              <p14:nvContentPartPr>
                <p14:cNvPr id="1541" name="Freihand 1540">
                  <a:extLst>
                    <a:ext uri="{FF2B5EF4-FFF2-40B4-BE49-F238E27FC236}">
                      <a16:creationId xmlns:a16="http://schemas.microsoft.com/office/drawing/2014/main" id="{01C346D3-6138-48C4-ACA0-3DE7266D5B3E}"/>
                    </a:ext>
                  </a:extLst>
                </p14:cNvPr>
                <p14:cNvContentPartPr/>
                <p14:nvPr/>
              </p14:nvContentPartPr>
              <p14:xfrm>
                <a:off x="6934933" y="5203680"/>
                <a:ext cx="95400" cy="11160"/>
              </p14:xfrm>
            </p:contentPart>
          </mc:Choice>
          <mc:Fallback xmlns="">
            <p:pic>
              <p:nvPicPr>
                <p:cNvPr id="1541" name="Freihand 1540">
                  <a:extLst>
                    <a:ext uri="{FF2B5EF4-FFF2-40B4-BE49-F238E27FC236}">
                      <a16:creationId xmlns:a16="http://schemas.microsoft.com/office/drawing/2014/main" id="{01C346D3-6138-48C4-ACA0-3DE7266D5B3E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6930613" y="5199360"/>
                  <a:ext cx="104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5">
              <p14:nvContentPartPr>
                <p14:cNvPr id="1542" name="Freihand 1541">
                  <a:extLst>
                    <a:ext uri="{FF2B5EF4-FFF2-40B4-BE49-F238E27FC236}">
                      <a16:creationId xmlns:a16="http://schemas.microsoft.com/office/drawing/2014/main" id="{C90419D1-ED3B-48CE-A3B3-A3E16D3D6EFA}"/>
                    </a:ext>
                  </a:extLst>
                </p14:cNvPr>
                <p14:cNvContentPartPr/>
                <p14:nvPr/>
              </p14:nvContentPartPr>
              <p14:xfrm>
                <a:off x="7112773" y="5144640"/>
                <a:ext cx="113040" cy="104760"/>
              </p14:xfrm>
            </p:contentPart>
          </mc:Choice>
          <mc:Fallback xmlns="">
            <p:pic>
              <p:nvPicPr>
                <p:cNvPr id="1542" name="Freihand 1541">
                  <a:extLst>
                    <a:ext uri="{FF2B5EF4-FFF2-40B4-BE49-F238E27FC236}">
                      <a16:creationId xmlns:a16="http://schemas.microsoft.com/office/drawing/2014/main" id="{C90419D1-ED3B-48CE-A3B3-A3E16D3D6EFA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7108453" y="5140320"/>
                  <a:ext cx="121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7">
              <p14:nvContentPartPr>
                <p14:cNvPr id="1543" name="Freihand 1542">
                  <a:extLst>
                    <a:ext uri="{FF2B5EF4-FFF2-40B4-BE49-F238E27FC236}">
                      <a16:creationId xmlns:a16="http://schemas.microsoft.com/office/drawing/2014/main" id="{ECA1787F-FEAD-4DD1-88BA-2704BF9E8B3B}"/>
                    </a:ext>
                  </a:extLst>
                </p14:cNvPr>
                <p14:cNvContentPartPr/>
                <p14:nvPr/>
              </p14:nvContentPartPr>
              <p14:xfrm>
                <a:off x="7101253" y="5140320"/>
                <a:ext cx="136800" cy="75240"/>
              </p14:xfrm>
            </p:contentPart>
          </mc:Choice>
          <mc:Fallback xmlns="">
            <p:pic>
              <p:nvPicPr>
                <p:cNvPr id="1543" name="Freihand 1542">
                  <a:extLst>
                    <a:ext uri="{FF2B5EF4-FFF2-40B4-BE49-F238E27FC236}">
                      <a16:creationId xmlns:a16="http://schemas.microsoft.com/office/drawing/2014/main" id="{ECA1787F-FEAD-4DD1-88BA-2704BF9E8B3B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7096933" y="5136000"/>
                  <a:ext cx="145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9">
              <p14:nvContentPartPr>
                <p14:cNvPr id="1545" name="Freihand 1544">
                  <a:extLst>
                    <a:ext uri="{FF2B5EF4-FFF2-40B4-BE49-F238E27FC236}">
                      <a16:creationId xmlns:a16="http://schemas.microsoft.com/office/drawing/2014/main" id="{93667FD0-6024-4D2A-8341-821E107117E5}"/>
                    </a:ext>
                  </a:extLst>
                </p14:cNvPr>
                <p14:cNvContentPartPr/>
                <p14:nvPr/>
              </p14:nvContentPartPr>
              <p14:xfrm>
                <a:off x="7035733" y="5265960"/>
                <a:ext cx="239400" cy="12600"/>
              </p14:xfrm>
            </p:contentPart>
          </mc:Choice>
          <mc:Fallback xmlns="">
            <p:pic>
              <p:nvPicPr>
                <p:cNvPr id="1545" name="Freihand 1544">
                  <a:extLst>
                    <a:ext uri="{FF2B5EF4-FFF2-40B4-BE49-F238E27FC236}">
                      <a16:creationId xmlns:a16="http://schemas.microsoft.com/office/drawing/2014/main" id="{93667FD0-6024-4D2A-8341-821E107117E5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7031413" y="5261640"/>
                  <a:ext cx="248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1">
              <p14:nvContentPartPr>
                <p14:cNvPr id="1546" name="Freihand 1545">
                  <a:extLst>
                    <a:ext uri="{FF2B5EF4-FFF2-40B4-BE49-F238E27FC236}">
                      <a16:creationId xmlns:a16="http://schemas.microsoft.com/office/drawing/2014/main" id="{6382A3D1-4573-493C-A0AE-5B54F864681C}"/>
                    </a:ext>
                  </a:extLst>
                </p14:cNvPr>
                <p14:cNvContentPartPr/>
                <p14:nvPr/>
              </p14:nvContentPartPr>
              <p14:xfrm>
                <a:off x="7395013" y="5167680"/>
                <a:ext cx="175680" cy="15120"/>
              </p14:xfrm>
            </p:contentPart>
          </mc:Choice>
          <mc:Fallback xmlns="">
            <p:pic>
              <p:nvPicPr>
                <p:cNvPr id="1546" name="Freihand 1545">
                  <a:extLst>
                    <a:ext uri="{FF2B5EF4-FFF2-40B4-BE49-F238E27FC236}">
                      <a16:creationId xmlns:a16="http://schemas.microsoft.com/office/drawing/2014/main" id="{6382A3D1-4573-493C-A0AE-5B54F864681C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7390693" y="5163360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3">
              <p14:nvContentPartPr>
                <p14:cNvPr id="1547" name="Freihand 1546">
                  <a:extLst>
                    <a:ext uri="{FF2B5EF4-FFF2-40B4-BE49-F238E27FC236}">
                      <a16:creationId xmlns:a16="http://schemas.microsoft.com/office/drawing/2014/main" id="{E2F6645E-3ED1-4A92-946A-9860089F999B}"/>
                    </a:ext>
                  </a:extLst>
                </p14:cNvPr>
                <p14:cNvContentPartPr/>
                <p14:nvPr/>
              </p14:nvContentPartPr>
              <p14:xfrm>
                <a:off x="7409773" y="5216280"/>
                <a:ext cx="164520" cy="5040"/>
              </p14:xfrm>
            </p:contentPart>
          </mc:Choice>
          <mc:Fallback xmlns="">
            <p:pic>
              <p:nvPicPr>
                <p:cNvPr id="1547" name="Freihand 1546">
                  <a:extLst>
                    <a:ext uri="{FF2B5EF4-FFF2-40B4-BE49-F238E27FC236}">
                      <a16:creationId xmlns:a16="http://schemas.microsoft.com/office/drawing/2014/main" id="{E2F6645E-3ED1-4A92-946A-9860089F999B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7405453" y="5211960"/>
                  <a:ext cx="173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5">
              <p14:nvContentPartPr>
                <p14:cNvPr id="1549" name="Freihand 1548">
                  <a:extLst>
                    <a:ext uri="{FF2B5EF4-FFF2-40B4-BE49-F238E27FC236}">
                      <a16:creationId xmlns:a16="http://schemas.microsoft.com/office/drawing/2014/main" id="{9FE76AC3-1EC7-44A3-A9FD-903564DBA9DD}"/>
                    </a:ext>
                  </a:extLst>
                </p14:cNvPr>
                <p14:cNvContentPartPr/>
                <p14:nvPr/>
              </p14:nvContentPartPr>
              <p14:xfrm>
                <a:off x="7646293" y="5125920"/>
                <a:ext cx="114840" cy="108720"/>
              </p14:xfrm>
            </p:contentPart>
          </mc:Choice>
          <mc:Fallback xmlns="">
            <p:pic>
              <p:nvPicPr>
                <p:cNvPr id="1549" name="Freihand 1548">
                  <a:extLst>
                    <a:ext uri="{FF2B5EF4-FFF2-40B4-BE49-F238E27FC236}">
                      <a16:creationId xmlns:a16="http://schemas.microsoft.com/office/drawing/2014/main" id="{9FE76AC3-1EC7-44A3-A9FD-903564DBA9DD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7641973" y="5121600"/>
                  <a:ext cx="123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7">
              <p14:nvContentPartPr>
                <p14:cNvPr id="1550" name="Freihand 1549">
                  <a:extLst>
                    <a:ext uri="{FF2B5EF4-FFF2-40B4-BE49-F238E27FC236}">
                      <a16:creationId xmlns:a16="http://schemas.microsoft.com/office/drawing/2014/main" id="{4F58F484-99B5-4E1B-9500-65B34BDBEBAB}"/>
                    </a:ext>
                  </a:extLst>
                </p14:cNvPr>
                <p14:cNvContentPartPr/>
                <p14:nvPr/>
              </p14:nvContentPartPr>
              <p14:xfrm>
                <a:off x="7660333" y="5129160"/>
                <a:ext cx="106200" cy="78120"/>
              </p14:xfrm>
            </p:contentPart>
          </mc:Choice>
          <mc:Fallback xmlns="">
            <p:pic>
              <p:nvPicPr>
                <p:cNvPr id="1550" name="Freihand 1549">
                  <a:extLst>
                    <a:ext uri="{FF2B5EF4-FFF2-40B4-BE49-F238E27FC236}">
                      <a16:creationId xmlns:a16="http://schemas.microsoft.com/office/drawing/2014/main" id="{4F58F484-99B5-4E1B-9500-65B34BDBEBAB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7656013" y="5124840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9">
              <p14:nvContentPartPr>
                <p14:cNvPr id="1551" name="Freihand 1550">
                  <a:extLst>
                    <a:ext uri="{FF2B5EF4-FFF2-40B4-BE49-F238E27FC236}">
                      <a16:creationId xmlns:a16="http://schemas.microsoft.com/office/drawing/2014/main" id="{21796BA6-9BC5-4C88-B119-935CEE1BD3A9}"/>
                    </a:ext>
                  </a:extLst>
                </p14:cNvPr>
                <p14:cNvContentPartPr/>
                <p14:nvPr/>
              </p14:nvContentPartPr>
              <p14:xfrm>
                <a:off x="7616053" y="5042760"/>
                <a:ext cx="209160" cy="12960"/>
              </p14:xfrm>
            </p:contentPart>
          </mc:Choice>
          <mc:Fallback xmlns="">
            <p:pic>
              <p:nvPicPr>
                <p:cNvPr id="1551" name="Freihand 1550">
                  <a:extLst>
                    <a:ext uri="{FF2B5EF4-FFF2-40B4-BE49-F238E27FC236}">
                      <a16:creationId xmlns:a16="http://schemas.microsoft.com/office/drawing/2014/main" id="{21796BA6-9BC5-4C88-B119-935CEE1BD3A9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7611733" y="5038440"/>
                  <a:ext cx="217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1">
              <p14:nvContentPartPr>
                <p14:cNvPr id="1552" name="Freihand 1551">
                  <a:extLst>
                    <a:ext uri="{FF2B5EF4-FFF2-40B4-BE49-F238E27FC236}">
                      <a16:creationId xmlns:a16="http://schemas.microsoft.com/office/drawing/2014/main" id="{4D2CFE44-808B-4298-86C8-D0E4609DAA6C}"/>
                    </a:ext>
                  </a:extLst>
                </p14:cNvPr>
                <p14:cNvContentPartPr/>
                <p14:nvPr/>
              </p14:nvContentPartPr>
              <p14:xfrm>
                <a:off x="7901173" y="5134920"/>
                <a:ext cx="99360" cy="10800"/>
              </p14:xfrm>
            </p:contentPart>
          </mc:Choice>
          <mc:Fallback xmlns="">
            <p:pic>
              <p:nvPicPr>
                <p:cNvPr id="1552" name="Freihand 1551">
                  <a:extLst>
                    <a:ext uri="{FF2B5EF4-FFF2-40B4-BE49-F238E27FC236}">
                      <a16:creationId xmlns:a16="http://schemas.microsoft.com/office/drawing/2014/main" id="{4D2CFE44-808B-4298-86C8-D0E4609DAA6C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7896853" y="5130600"/>
                  <a:ext cx="10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3">
              <p14:nvContentPartPr>
                <p14:cNvPr id="1553" name="Freihand 1552">
                  <a:extLst>
                    <a:ext uri="{FF2B5EF4-FFF2-40B4-BE49-F238E27FC236}">
                      <a16:creationId xmlns:a16="http://schemas.microsoft.com/office/drawing/2014/main" id="{29C02420-337C-4D78-99F5-1264EE92C757}"/>
                    </a:ext>
                  </a:extLst>
                </p14:cNvPr>
                <p14:cNvContentPartPr/>
                <p14:nvPr/>
              </p14:nvContentPartPr>
              <p14:xfrm>
                <a:off x="7984693" y="5100000"/>
                <a:ext cx="272520" cy="194040"/>
              </p14:xfrm>
            </p:contentPart>
          </mc:Choice>
          <mc:Fallback xmlns="">
            <p:pic>
              <p:nvPicPr>
                <p:cNvPr id="1553" name="Freihand 1552">
                  <a:extLst>
                    <a:ext uri="{FF2B5EF4-FFF2-40B4-BE49-F238E27FC236}">
                      <a16:creationId xmlns:a16="http://schemas.microsoft.com/office/drawing/2014/main" id="{29C02420-337C-4D78-99F5-1264EE92C757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7980373" y="5095680"/>
                  <a:ext cx="281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5">
              <p14:nvContentPartPr>
                <p14:cNvPr id="1555" name="Freihand 1554">
                  <a:extLst>
                    <a:ext uri="{FF2B5EF4-FFF2-40B4-BE49-F238E27FC236}">
                      <a16:creationId xmlns:a16="http://schemas.microsoft.com/office/drawing/2014/main" id="{EF76E225-C5AF-40E2-A3E9-0761424EF56C}"/>
                    </a:ext>
                  </a:extLst>
                </p14:cNvPr>
                <p14:cNvContentPartPr/>
                <p14:nvPr/>
              </p14:nvContentPartPr>
              <p14:xfrm>
                <a:off x="2562373" y="5033040"/>
                <a:ext cx="116640" cy="172080"/>
              </p14:xfrm>
            </p:contentPart>
          </mc:Choice>
          <mc:Fallback xmlns="">
            <p:pic>
              <p:nvPicPr>
                <p:cNvPr id="1555" name="Freihand 1554">
                  <a:extLst>
                    <a:ext uri="{FF2B5EF4-FFF2-40B4-BE49-F238E27FC236}">
                      <a16:creationId xmlns:a16="http://schemas.microsoft.com/office/drawing/2014/main" id="{EF76E225-C5AF-40E2-A3E9-0761424EF56C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2558053" y="5028720"/>
                  <a:ext cx="12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7">
              <p14:nvContentPartPr>
                <p14:cNvPr id="1556" name="Freihand 1555">
                  <a:extLst>
                    <a:ext uri="{FF2B5EF4-FFF2-40B4-BE49-F238E27FC236}">
                      <a16:creationId xmlns:a16="http://schemas.microsoft.com/office/drawing/2014/main" id="{53B4465F-10D2-4B84-B196-31B8A5F502F7}"/>
                    </a:ext>
                  </a:extLst>
                </p14:cNvPr>
                <p14:cNvContentPartPr/>
                <p14:nvPr/>
              </p14:nvContentPartPr>
              <p14:xfrm>
                <a:off x="2725093" y="5065440"/>
                <a:ext cx="105840" cy="107640"/>
              </p14:xfrm>
            </p:contentPart>
          </mc:Choice>
          <mc:Fallback xmlns="">
            <p:pic>
              <p:nvPicPr>
                <p:cNvPr id="1556" name="Freihand 1555">
                  <a:extLst>
                    <a:ext uri="{FF2B5EF4-FFF2-40B4-BE49-F238E27FC236}">
                      <a16:creationId xmlns:a16="http://schemas.microsoft.com/office/drawing/2014/main" id="{53B4465F-10D2-4B84-B196-31B8A5F502F7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2720773" y="5061120"/>
                  <a:ext cx="114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9">
              <p14:nvContentPartPr>
                <p14:cNvPr id="1557" name="Freihand 1556">
                  <a:extLst>
                    <a:ext uri="{FF2B5EF4-FFF2-40B4-BE49-F238E27FC236}">
                      <a16:creationId xmlns:a16="http://schemas.microsoft.com/office/drawing/2014/main" id="{59F2A585-5D32-4401-A103-4BACEF61D7C0}"/>
                    </a:ext>
                  </a:extLst>
                </p14:cNvPr>
                <p14:cNvContentPartPr/>
                <p14:nvPr/>
              </p14:nvContentPartPr>
              <p14:xfrm>
                <a:off x="2740213" y="5021880"/>
                <a:ext cx="138600" cy="24480"/>
              </p14:xfrm>
            </p:contentPart>
          </mc:Choice>
          <mc:Fallback xmlns="">
            <p:pic>
              <p:nvPicPr>
                <p:cNvPr id="1557" name="Freihand 1556">
                  <a:extLst>
                    <a:ext uri="{FF2B5EF4-FFF2-40B4-BE49-F238E27FC236}">
                      <a16:creationId xmlns:a16="http://schemas.microsoft.com/office/drawing/2014/main" id="{59F2A585-5D32-4401-A103-4BACEF61D7C0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2735893" y="5017560"/>
                  <a:ext cx="147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1">
              <p14:nvContentPartPr>
                <p14:cNvPr id="1558" name="Freihand 1557">
                  <a:extLst>
                    <a:ext uri="{FF2B5EF4-FFF2-40B4-BE49-F238E27FC236}">
                      <a16:creationId xmlns:a16="http://schemas.microsoft.com/office/drawing/2014/main" id="{92AD9A9F-231C-4ECE-919D-E5208B762777}"/>
                    </a:ext>
                  </a:extLst>
                </p14:cNvPr>
                <p14:cNvContentPartPr/>
                <p14:nvPr/>
              </p14:nvContentPartPr>
              <p14:xfrm>
                <a:off x="2921293" y="5040960"/>
                <a:ext cx="96840" cy="115920"/>
              </p14:xfrm>
            </p:contentPart>
          </mc:Choice>
          <mc:Fallback xmlns="">
            <p:pic>
              <p:nvPicPr>
                <p:cNvPr id="1558" name="Freihand 1557">
                  <a:extLst>
                    <a:ext uri="{FF2B5EF4-FFF2-40B4-BE49-F238E27FC236}">
                      <a16:creationId xmlns:a16="http://schemas.microsoft.com/office/drawing/2014/main" id="{92AD9A9F-231C-4ECE-919D-E5208B762777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2916973" y="5036640"/>
                  <a:ext cx="105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3">
              <p14:nvContentPartPr>
                <p14:cNvPr id="1559" name="Freihand 1558">
                  <a:extLst>
                    <a:ext uri="{FF2B5EF4-FFF2-40B4-BE49-F238E27FC236}">
                      <a16:creationId xmlns:a16="http://schemas.microsoft.com/office/drawing/2014/main" id="{83954C3E-E661-4340-BF6F-D058A8981A8E}"/>
                    </a:ext>
                  </a:extLst>
                </p14:cNvPr>
                <p14:cNvContentPartPr/>
                <p14:nvPr/>
              </p14:nvContentPartPr>
              <p14:xfrm>
                <a:off x="2889973" y="4995240"/>
                <a:ext cx="73800" cy="78480"/>
              </p14:xfrm>
            </p:contentPart>
          </mc:Choice>
          <mc:Fallback xmlns="">
            <p:pic>
              <p:nvPicPr>
                <p:cNvPr id="1559" name="Freihand 1558">
                  <a:extLst>
                    <a:ext uri="{FF2B5EF4-FFF2-40B4-BE49-F238E27FC236}">
                      <a16:creationId xmlns:a16="http://schemas.microsoft.com/office/drawing/2014/main" id="{83954C3E-E661-4340-BF6F-D058A8981A8E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2885653" y="4990920"/>
                  <a:ext cx="82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5">
              <p14:nvContentPartPr>
                <p14:cNvPr id="1560" name="Freihand 1559">
                  <a:extLst>
                    <a:ext uri="{FF2B5EF4-FFF2-40B4-BE49-F238E27FC236}">
                      <a16:creationId xmlns:a16="http://schemas.microsoft.com/office/drawing/2014/main" id="{2F3B6CC8-9F33-4327-98B9-C75DF218112A}"/>
                    </a:ext>
                  </a:extLst>
                </p14:cNvPr>
                <p14:cNvContentPartPr/>
                <p14:nvPr/>
              </p14:nvContentPartPr>
              <p14:xfrm>
                <a:off x="2978173" y="5081640"/>
                <a:ext cx="66960" cy="57240"/>
              </p14:xfrm>
            </p:contentPart>
          </mc:Choice>
          <mc:Fallback xmlns="">
            <p:pic>
              <p:nvPicPr>
                <p:cNvPr id="1560" name="Freihand 1559">
                  <a:extLst>
                    <a:ext uri="{FF2B5EF4-FFF2-40B4-BE49-F238E27FC236}">
                      <a16:creationId xmlns:a16="http://schemas.microsoft.com/office/drawing/2014/main" id="{2F3B6CC8-9F33-4327-98B9-C75DF218112A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2973853" y="5077320"/>
                  <a:ext cx="75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7">
              <p14:nvContentPartPr>
                <p14:cNvPr id="1561" name="Freihand 1560">
                  <a:extLst>
                    <a:ext uri="{FF2B5EF4-FFF2-40B4-BE49-F238E27FC236}">
                      <a16:creationId xmlns:a16="http://schemas.microsoft.com/office/drawing/2014/main" id="{7B1E65CA-CA06-46D5-AAFD-BD5D40FA1B86}"/>
                    </a:ext>
                  </a:extLst>
                </p14:cNvPr>
                <p14:cNvContentPartPr/>
                <p14:nvPr/>
              </p14:nvContentPartPr>
              <p14:xfrm>
                <a:off x="2514853" y="5175960"/>
                <a:ext cx="769680" cy="59760"/>
              </p14:xfrm>
            </p:contentPart>
          </mc:Choice>
          <mc:Fallback xmlns="">
            <p:pic>
              <p:nvPicPr>
                <p:cNvPr id="1561" name="Freihand 1560">
                  <a:extLst>
                    <a:ext uri="{FF2B5EF4-FFF2-40B4-BE49-F238E27FC236}">
                      <a16:creationId xmlns:a16="http://schemas.microsoft.com/office/drawing/2014/main" id="{7B1E65CA-CA06-46D5-AAFD-BD5D40FA1B86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2510533" y="5171640"/>
                  <a:ext cx="77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9">
              <p14:nvContentPartPr>
                <p14:cNvPr id="1563" name="Freihand 1562">
                  <a:extLst>
                    <a:ext uri="{FF2B5EF4-FFF2-40B4-BE49-F238E27FC236}">
                      <a16:creationId xmlns:a16="http://schemas.microsoft.com/office/drawing/2014/main" id="{76E057EF-0279-474E-A6A2-B2A78E7E23A8}"/>
                    </a:ext>
                  </a:extLst>
                </p14:cNvPr>
                <p14:cNvContentPartPr/>
                <p14:nvPr/>
              </p14:nvContentPartPr>
              <p14:xfrm>
                <a:off x="2921293" y="5459280"/>
                <a:ext cx="390960" cy="123480"/>
              </p14:xfrm>
            </p:contentPart>
          </mc:Choice>
          <mc:Fallback xmlns="">
            <p:pic>
              <p:nvPicPr>
                <p:cNvPr id="1563" name="Freihand 1562">
                  <a:extLst>
                    <a:ext uri="{FF2B5EF4-FFF2-40B4-BE49-F238E27FC236}">
                      <a16:creationId xmlns:a16="http://schemas.microsoft.com/office/drawing/2014/main" id="{76E057EF-0279-474E-A6A2-B2A78E7E23A8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2916973" y="5454960"/>
                  <a:ext cx="399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1">
              <p14:nvContentPartPr>
                <p14:cNvPr id="1564" name="Freihand 1563">
                  <a:extLst>
                    <a:ext uri="{FF2B5EF4-FFF2-40B4-BE49-F238E27FC236}">
                      <a16:creationId xmlns:a16="http://schemas.microsoft.com/office/drawing/2014/main" id="{70169F0E-3F1B-4B85-AF91-653D6E8A1880}"/>
                    </a:ext>
                  </a:extLst>
                </p14:cNvPr>
                <p14:cNvContentPartPr/>
                <p14:nvPr/>
              </p14:nvContentPartPr>
              <p14:xfrm>
                <a:off x="3267973" y="5361000"/>
                <a:ext cx="21960" cy="10800"/>
              </p14:xfrm>
            </p:contentPart>
          </mc:Choice>
          <mc:Fallback xmlns="">
            <p:pic>
              <p:nvPicPr>
                <p:cNvPr id="1564" name="Freihand 1563">
                  <a:extLst>
                    <a:ext uri="{FF2B5EF4-FFF2-40B4-BE49-F238E27FC236}">
                      <a16:creationId xmlns:a16="http://schemas.microsoft.com/office/drawing/2014/main" id="{70169F0E-3F1B-4B85-AF91-653D6E8A1880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3263653" y="5356680"/>
                  <a:ext cx="30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3">
              <p14:nvContentPartPr>
                <p14:cNvPr id="1565" name="Freihand 1564">
                  <a:extLst>
                    <a:ext uri="{FF2B5EF4-FFF2-40B4-BE49-F238E27FC236}">
                      <a16:creationId xmlns:a16="http://schemas.microsoft.com/office/drawing/2014/main" id="{AD940D21-573F-48CF-B3ED-F2864B559F85}"/>
                    </a:ext>
                  </a:extLst>
                </p14:cNvPr>
                <p14:cNvContentPartPr/>
                <p14:nvPr/>
              </p14:nvContentPartPr>
              <p14:xfrm>
                <a:off x="3388213" y="5410680"/>
                <a:ext cx="221400" cy="110520"/>
              </p14:xfrm>
            </p:contentPart>
          </mc:Choice>
          <mc:Fallback xmlns="">
            <p:pic>
              <p:nvPicPr>
                <p:cNvPr id="1565" name="Freihand 1564">
                  <a:extLst>
                    <a:ext uri="{FF2B5EF4-FFF2-40B4-BE49-F238E27FC236}">
                      <a16:creationId xmlns:a16="http://schemas.microsoft.com/office/drawing/2014/main" id="{AD940D21-573F-48CF-B3ED-F2864B559F85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3383893" y="5406360"/>
                  <a:ext cx="23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5">
              <p14:nvContentPartPr>
                <p14:cNvPr id="1566" name="Freihand 1565">
                  <a:extLst>
                    <a:ext uri="{FF2B5EF4-FFF2-40B4-BE49-F238E27FC236}">
                      <a16:creationId xmlns:a16="http://schemas.microsoft.com/office/drawing/2014/main" id="{ECA75448-951C-4503-BDFC-6B7E185807D8}"/>
                    </a:ext>
                  </a:extLst>
                </p14:cNvPr>
                <p14:cNvContentPartPr/>
                <p14:nvPr/>
              </p14:nvContentPartPr>
              <p14:xfrm>
                <a:off x="3596293" y="5380080"/>
                <a:ext cx="11880" cy="21600"/>
              </p14:xfrm>
            </p:contentPart>
          </mc:Choice>
          <mc:Fallback xmlns="">
            <p:pic>
              <p:nvPicPr>
                <p:cNvPr id="1566" name="Freihand 1565">
                  <a:extLst>
                    <a:ext uri="{FF2B5EF4-FFF2-40B4-BE49-F238E27FC236}">
                      <a16:creationId xmlns:a16="http://schemas.microsoft.com/office/drawing/2014/main" id="{ECA75448-951C-4503-BDFC-6B7E185807D8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3591973" y="5375760"/>
                  <a:ext cx="2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7">
              <p14:nvContentPartPr>
                <p14:cNvPr id="1567" name="Freihand 1566">
                  <a:extLst>
                    <a:ext uri="{FF2B5EF4-FFF2-40B4-BE49-F238E27FC236}">
                      <a16:creationId xmlns:a16="http://schemas.microsoft.com/office/drawing/2014/main" id="{F91072FF-3948-407E-95FF-DE9E4DDA8A36}"/>
                    </a:ext>
                  </a:extLst>
                </p14:cNvPr>
                <p14:cNvContentPartPr/>
                <p14:nvPr/>
              </p14:nvContentPartPr>
              <p14:xfrm>
                <a:off x="3632293" y="5407440"/>
                <a:ext cx="73440" cy="97920"/>
              </p14:xfrm>
            </p:contentPart>
          </mc:Choice>
          <mc:Fallback xmlns="">
            <p:pic>
              <p:nvPicPr>
                <p:cNvPr id="1567" name="Freihand 1566">
                  <a:extLst>
                    <a:ext uri="{FF2B5EF4-FFF2-40B4-BE49-F238E27FC236}">
                      <a16:creationId xmlns:a16="http://schemas.microsoft.com/office/drawing/2014/main" id="{F91072FF-3948-407E-95FF-DE9E4DDA8A36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3627973" y="5403120"/>
                  <a:ext cx="82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1568" name="Freihand 1567">
                  <a:extLst>
                    <a:ext uri="{FF2B5EF4-FFF2-40B4-BE49-F238E27FC236}">
                      <a16:creationId xmlns:a16="http://schemas.microsoft.com/office/drawing/2014/main" id="{85A19F4C-EFF2-4DA2-8AF0-F0F6583FAD4A}"/>
                    </a:ext>
                  </a:extLst>
                </p14:cNvPr>
                <p14:cNvContentPartPr/>
                <p14:nvPr/>
              </p14:nvContentPartPr>
              <p14:xfrm>
                <a:off x="3707893" y="5396640"/>
                <a:ext cx="77760" cy="74520"/>
              </p14:xfrm>
            </p:contentPart>
          </mc:Choice>
          <mc:Fallback xmlns="">
            <p:pic>
              <p:nvPicPr>
                <p:cNvPr id="1568" name="Freihand 1567">
                  <a:extLst>
                    <a:ext uri="{FF2B5EF4-FFF2-40B4-BE49-F238E27FC236}">
                      <a16:creationId xmlns:a16="http://schemas.microsoft.com/office/drawing/2014/main" id="{85A19F4C-EFF2-4DA2-8AF0-F0F6583FAD4A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3703573" y="5392320"/>
                  <a:ext cx="8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1569" name="Freihand 1568">
                  <a:extLst>
                    <a:ext uri="{FF2B5EF4-FFF2-40B4-BE49-F238E27FC236}">
                      <a16:creationId xmlns:a16="http://schemas.microsoft.com/office/drawing/2014/main" id="{629077B6-1DA2-4FE4-8F58-1BC3E110B87F}"/>
                    </a:ext>
                  </a:extLst>
                </p14:cNvPr>
                <p14:cNvContentPartPr/>
                <p14:nvPr/>
              </p14:nvContentPartPr>
              <p14:xfrm>
                <a:off x="3812653" y="5409240"/>
                <a:ext cx="127800" cy="79920"/>
              </p14:xfrm>
            </p:contentPart>
          </mc:Choice>
          <mc:Fallback xmlns="">
            <p:pic>
              <p:nvPicPr>
                <p:cNvPr id="1569" name="Freihand 1568">
                  <a:extLst>
                    <a:ext uri="{FF2B5EF4-FFF2-40B4-BE49-F238E27FC236}">
                      <a16:creationId xmlns:a16="http://schemas.microsoft.com/office/drawing/2014/main" id="{629077B6-1DA2-4FE4-8F58-1BC3E110B87F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3808333" y="5404920"/>
                  <a:ext cx="136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1571" name="Freihand 1570">
                  <a:extLst>
                    <a:ext uri="{FF2B5EF4-FFF2-40B4-BE49-F238E27FC236}">
                      <a16:creationId xmlns:a16="http://schemas.microsoft.com/office/drawing/2014/main" id="{3320A7B0-CA1D-4052-AC44-4C74DAF11046}"/>
                    </a:ext>
                  </a:extLst>
                </p14:cNvPr>
                <p14:cNvContentPartPr/>
                <p14:nvPr/>
              </p14:nvContentPartPr>
              <p14:xfrm>
                <a:off x="4425733" y="5224560"/>
                <a:ext cx="88200" cy="168840"/>
              </p14:xfrm>
            </p:contentPart>
          </mc:Choice>
          <mc:Fallback xmlns="">
            <p:pic>
              <p:nvPicPr>
                <p:cNvPr id="1571" name="Freihand 1570">
                  <a:extLst>
                    <a:ext uri="{FF2B5EF4-FFF2-40B4-BE49-F238E27FC236}">
                      <a16:creationId xmlns:a16="http://schemas.microsoft.com/office/drawing/2014/main" id="{3320A7B0-CA1D-4052-AC44-4C74DAF11046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4421413" y="5220240"/>
                  <a:ext cx="96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1572" name="Freihand 1571">
                  <a:extLst>
                    <a:ext uri="{FF2B5EF4-FFF2-40B4-BE49-F238E27FC236}">
                      <a16:creationId xmlns:a16="http://schemas.microsoft.com/office/drawing/2014/main" id="{90DC4C87-6207-4828-9B19-F9BB33A0A8BE}"/>
                    </a:ext>
                  </a:extLst>
                </p14:cNvPr>
                <p14:cNvContentPartPr/>
                <p14:nvPr/>
              </p14:nvContentPartPr>
              <p14:xfrm>
                <a:off x="4577293" y="5208360"/>
                <a:ext cx="70920" cy="118440"/>
              </p14:xfrm>
            </p:contentPart>
          </mc:Choice>
          <mc:Fallback xmlns="">
            <p:pic>
              <p:nvPicPr>
                <p:cNvPr id="1572" name="Freihand 1571">
                  <a:extLst>
                    <a:ext uri="{FF2B5EF4-FFF2-40B4-BE49-F238E27FC236}">
                      <a16:creationId xmlns:a16="http://schemas.microsoft.com/office/drawing/2014/main" id="{90DC4C87-6207-4828-9B19-F9BB33A0A8BE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4572973" y="5204040"/>
                  <a:ext cx="79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1573" name="Freihand 1572">
                  <a:extLst>
                    <a:ext uri="{FF2B5EF4-FFF2-40B4-BE49-F238E27FC236}">
                      <a16:creationId xmlns:a16="http://schemas.microsoft.com/office/drawing/2014/main" id="{43CD34DD-6A29-411C-BF55-06204276A029}"/>
                    </a:ext>
                  </a:extLst>
                </p14:cNvPr>
                <p14:cNvContentPartPr/>
                <p14:nvPr/>
              </p14:nvContentPartPr>
              <p14:xfrm>
                <a:off x="4674853" y="5231400"/>
                <a:ext cx="75960" cy="72000"/>
              </p14:xfrm>
            </p:contentPart>
          </mc:Choice>
          <mc:Fallback xmlns="">
            <p:pic>
              <p:nvPicPr>
                <p:cNvPr id="1573" name="Freihand 1572">
                  <a:extLst>
                    <a:ext uri="{FF2B5EF4-FFF2-40B4-BE49-F238E27FC236}">
                      <a16:creationId xmlns:a16="http://schemas.microsoft.com/office/drawing/2014/main" id="{43CD34DD-6A29-411C-BF55-06204276A029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4670533" y="5227080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9">
              <p14:nvContentPartPr>
                <p14:cNvPr id="1574" name="Freihand 1573">
                  <a:extLst>
                    <a:ext uri="{FF2B5EF4-FFF2-40B4-BE49-F238E27FC236}">
                      <a16:creationId xmlns:a16="http://schemas.microsoft.com/office/drawing/2014/main" id="{B28C79FF-680D-424B-84EA-DBA7AE0834BC}"/>
                    </a:ext>
                  </a:extLst>
                </p14:cNvPr>
                <p14:cNvContentPartPr/>
                <p14:nvPr/>
              </p14:nvContentPartPr>
              <p14:xfrm>
                <a:off x="4647853" y="5200440"/>
                <a:ext cx="167760" cy="154440"/>
              </p14:xfrm>
            </p:contentPart>
          </mc:Choice>
          <mc:Fallback xmlns="">
            <p:pic>
              <p:nvPicPr>
                <p:cNvPr id="1574" name="Freihand 1573">
                  <a:extLst>
                    <a:ext uri="{FF2B5EF4-FFF2-40B4-BE49-F238E27FC236}">
                      <a16:creationId xmlns:a16="http://schemas.microsoft.com/office/drawing/2014/main" id="{B28C79FF-680D-424B-84EA-DBA7AE0834BC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4643533" y="5196120"/>
                  <a:ext cx="176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1">
              <p14:nvContentPartPr>
                <p14:cNvPr id="1576" name="Freihand 1575">
                  <a:extLst>
                    <a:ext uri="{FF2B5EF4-FFF2-40B4-BE49-F238E27FC236}">
                      <a16:creationId xmlns:a16="http://schemas.microsoft.com/office/drawing/2014/main" id="{D273772B-F72F-474A-843A-B4D229EB787A}"/>
                    </a:ext>
                  </a:extLst>
                </p14:cNvPr>
                <p14:cNvContentPartPr/>
                <p14:nvPr/>
              </p14:nvContentPartPr>
              <p14:xfrm>
                <a:off x="4989853" y="5222760"/>
                <a:ext cx="13320" cy="432000"/>
              </p14:xfrm>
            </p:contentPart>
          </mc:Choice>
          <mc:Fallback xmlns="">
            <p:pic>
              <p:nvPicPr>
                <p:cNvPr id="1576" name="Freihand 1575">
                  <a:extLst>
                    <a:ext uri="{FF2B5EF4-FFF2-40B4-BE49-F238E27FC236}">
                      <a16:creationId xmlns:a16="http://schemas.microsoft.com/office/drawing/2014/main" id="{D273772B-F72F-474A-843A-B4D229EB787A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4985533" y="5218440"/>
                  <a:ext cx="21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3">
              <p14:nvContentPartPr>
                <p14:cNvPr id="1577" name="Freihand 1576">
                  <a:extLst>
                    <a:ext uri="{FF2B5EF4-FFF2-40B4-BE49-F238E27FC236}">
                      <a16:creationId xmlns:a16="http://schemas.microsoft.com/office/drawing/2014/main" id="{4553647F-EC1F-485E-AEB7-A76EA2BD2CE6}"/>
                    </a:ext>
                  </a:extLst>
                </p14:cNvPr>
                <p14:cNvContentPartPr/>
                <p14:nvPr/>
              </p14:nvContentPartPr>
              <p14:xfrm>
                <a:off x="4293613" y="5528400"/>
                <a:ext cx="1774080" cy="112680"/>
              </p14:xfrm>
            </p:contentPart>
          </mc:Choice>
          <mc:Fallback xmlns="">
            <p:pic>
              <p:nvPicPr>
                <p:cNvPr id="1577" name="Freihand 1576">
                  <a:extLst>
                    <a:ext uri="{FF2B5EF4-FFF2-40B4-BE49-F238E27FC236}">
                      <a16:creationId xmlns:a16="http://schemas.microsoft.com/office/drawing/2014/main" id="{4553647F-EC1F-485E-AEB7-A76EA2BD2CE6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4289293" y="5524080"/>
                  <a:ext cx="1782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5">
              <p14:nvContentPartPr>
                <p14:cNvPr id="1578" name="Freihand 1577">
                  <a:extLst>
                    <a:ext uri="{FF2B5EF4-FFF2-40B4-BE49-F238E27FC236}">
                      <a16:creationId xmlns:a16="http://schemas.microsoft.com/office/drawing/2014/main" id="{90A52EC1-3725-4510-B551-C8714CA43FB3}"/>
                    </a:ext>
                  </a:extLst>
                </p14:cNvPr>
                <p14:cNvContentPartPr/>
                <p14:nvPr/>
              </p14:nvContentPartPr>
              <p14:xfrm>
                <a:off x="6042133" y="5462160"/>
                <a:ext cx="153360" cy="160200"/>
              </p14:xfrm>
            </p:contentPart>
          </mc:Choice>
          <mc:Fallback xmlns="">
            <p:pic>
              <p:nvPicPr>
                <p:cNvPr id="1578" name="Freihand 1577">
                  <a:extLst>
                    <a:ext uri="{FF2B5EF4-FFF2-40B4-BE49-F238E27FC236}">
                      <a16:creationId xmlns:a16="http://schemas.microsoft.com/office/drawing/2014/main" id="{90A52EC1-3725-4510-B551-C8714CA43FB3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6037813" y="5457840"/>
                  <a:ext cx="162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7">
              <p14:nvContentPartPr>
                <p14:cNvPr id="1579" name="Freihand 1578">
                  <a:extLst>
                    <a:ext uri="{FF2B5EF4-FFF2-40B4-BE49-F238E27FC236}">
                      <a16:creationId xmlns:a16="http://schemas.microsoft.com/office/drawing/2014/main" id="{0BD88D6A-C04D-4D64-A08F-6D20B5E3550A}"/>
                    </a:ext>
                  </a:extLst>
                </p14:cNvPr>
                <p14:cNvContentPartPr/>
                <p14:nvPr/>
              </p14:nvContentPartPr>
              <p14:xfrm>
                <a:off x="4218733" y="5163000"/>
                <a:ext cx="1682280" cy="407160"/>
              </p14:xfrm>
            </p:contentPart>
          </mc:Choice>
          <mc:Fallback xmlns="">
            <p:pic>
              <p:nvPicPr>
                <p:cNvPr id="1579" name="Freihand 1578">
                  <a:extLst>
                    <a:ext uri="{FF2B5EF4-FFF2-40B4-BE49-F238E27FC236}">
                      <a16:creationId xmlns:a16="http://schemas.microsoft.com/office/drawing/2014/main" id="{0BD88D6A-C04D-4D64-A08F-6D20B5E3550A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4214413" y="5158680"/>
                  <a:ext cx="16909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9">
              <p14:nvContentPartPr>
                <p14:cNvPr id="1580" name="Freihand 1579">
                  <a:extLst>
                    <a:ext uri="{FF2B5EF4-FFF2-40B4-BE49-F238E27FC236}">
                      <a16:creationId xmlns:a16="http://schemas.microsoft.com/office/drawing/2014/main" id="{53CE9D2C-44E5-438F-853D-31EE6441A44D}"/>
                    </a:ext>
                  </a:extLst>
                </p14:cNvPr>
                <p14:cNvContentPartPr/>
                <p14:nvPr/>
              </p14:nvContentPartPr>
              <p14:xfrm>
                <a:off x="4663333" y="5433360"/>
                <a:ext cx="33840" cy="238680"/>
              </p14:xfrm>
            </p:contentPart>
          </mc:Choice>
          <mc:Fallback xmlns="">
            <p:pic>
              <p:nvPicPr>
                <p:cNvPr id="1580" name="Freihand 1579">
                  <a:extLst>
                    <a:ext uri="{FF2B5EF4-FFF2-40B4-BE49-F238E27FC236}">
                      <a16:creationId xmlns:a16="http://schemas.microsoft.com/office/drawing/2014/main" id="{53CE9D2C-44E5-438F-853D-31EE6441A44D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4659013" y="5429040"/>
                  <a:ext cx="42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1">
              <p14:nvContentPartPr>
                <p14:cNvPr id="1581" name="Freihand 1580">
                  <a:extLst>
                    <a:ext uri="{FF2B5EF4-FFF2-40B4-BE49-F238E27FC236}">
                      <a16:creationId xmlns:a16="http://schemas.microsoft.com/office/drawing/2014/main" id="{4D7D3D6C-186A-4E58-9D28-0C3079CF1607}"/>
                    </a:ext>
                  </a:extLst>
                </p14:cNvPr>
                <p14:cNvContentPartPr/>
                <p14:nvPr/>
              </p14:nvContentPartPr>
              <p14:xfrm>
                <a:off x="4413493" y="5766360"/>
                <a:ext cx="100440" cy="29160"/>
              </p14:xfrm>
            </p:contentPart>
          </mc:Choice>
          <mc:Fallback xmlns="">
            <p:pic>
              <p:nvPicPr>
                <p:cNvPr id="1581" name="Freihand 1580">
                  <a:extLst>
                    <a:ext uri="{FF2B5EF4-FFF2-40B4-BE49-F238E27FC236}">
                      <a16:creationId xmlns:a16="http://schemas.microsoft.com/office/drawing/2014/main" id="{4D7D3D6C-186A-4E58-9D28-0C3079CF1607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4409173" y="5762040"/>
                  <a:ext cx="109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3">
              <p14:nvContentPartPr>
                <p14:cNvPr id="1582" name="Freihand 1581">
                  <a:extLst>
                    <a:ext uri="{FF2B5EF4-FFF2-40B4-BE49-F238E27FC236}">
                      <a16:creationId xmlns:a16="http://schemas.microsoft.com/office/drawing/2014/main" id="{F27DB216-42FB-4B93-9302-4CB914B7F7AF}"/>
                    </a:ext>
                  </a:extLst>
                </p14:cNvPr>
                <p14:cNvContentPartPr/>
                <p14:nvPr/>
              </p14:nvContentPartPr>
              <p14:xfrm>
                <a:off x="4522933" y="5751600"/>
                <a:ext cx="47520" cy="111240"/>
              </p14:xfrm>
            </p:contentPart>
          </mc:Choice>
          <mc:Fallback xmlns="">
            <p:pic>
              <p:nvPicPr>
                <p:cNvPr id="1582" name="Freihand 1581">
                  <a:extLst>
                    <a:ext uri="{FF2B5EF4-FFF2-40B4-BE49-F238E27FC236}">
                      <a16:creationId xmlns:a16="http://schemas.microsoft.com/office/drawing/2014/main" id="{F27DB216-42FB-4B93-9302-4CB914B7F7AF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4518613" y="5747280"/>
                  <a:ext cx="5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5">
              <p14:nvContentPartPr>
                <p14:cNvPr id="1583" name="Freihand 1582">
                  <a:extLst>
                    <a:ext uri="{FF2B5EF4-FFF2-40B4-BE49-F238E27FC236}">
                      <a16:creationId xmlns:a16="http://schemas.microsoft.com/office/drawing/2014/main" id="{2219CE4B-46CF-4B49-AC30-DB5A955F8396}"/>
                    </a:ext>
                  </a:extLst>
                </p14:cNvPr>
                <p14:cNvContentPartPr/>
                <p14:nvPr/>
              </p14:nvContentPartPr>
              <p14:xfrm>
                <a:off x="4589533" y="5814600"/>
                <a:ext cx="7920" cy="69840"/>
              </p14:xfrm>
            </p:contentPart>
          </mc:Choice>
          <mc:Fallback xmlns="">
            <p:pic>
              <p:nvPicPr>
                <p:cNvPr id="1583" name="Freihand 1582">
                  <a:extLst>
                    <a:ext uri="{FF2B5EF4-FFF2-40B4-BE49-F238E27FC236}">
                      <a16:creationId xmlns:a16="http://schemas.microsoft.com/office/drawing/2014/main" id="{2219CE4B-46CF-4B49-AC30-DB5A955F8396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4585213" y="5810280"/>
                  <a:ext cx="1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7">
              <p14:nvContentPartPr>
                <p14:cNvPr id="1584" name="Freihand 1583">
                  <a:extLst>
                    <a:ext uri="{FF2B5EF4-FFF2-40B4-BE49-F238E27FC236}">
                      <a16:creationId xmlns:a16="http://schemas.microsoft.com/office/drawing/2014/main" id="{18AE4B6C-093D-4E0E-BFAC-78FFAC794370}"/>
                    </a:ext>
                  </a:extLst>
                </p14:cNvPr>
                <p14:cNvContentPartPr/>
                <p14:nvPr/>
              </p14:nvContentPartPr>
              <p14:xfrm>
                <a:off x="4611493" y="5749800"/>
                <a:ext cx="62280" cy="98640"/>
              </p14:xfrm>
            </p:contentPart>
          </mc:Choice>
          <mc:Fallback xmlns="">
            <p:pic>
              <p:nvPicPr>
                <p:cNvPr id="1584" name="Freihand 1583">
                  <a:extLst>
                    <a:ext uri="{FF2B5EF4-FFF2-40B4-BE49-F238E27FC236}">
                      <a16:creationId xmlns:a16="http://schemas.microsoft.com/office/drawing/2014/main" id="{18AE4B6C-093D-4E0E-BFAC-78FFAC794370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4607173" y="5745480"/>
                  <a:ext cx="70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9">
              <p14:nvContentPartPr>
                <p14:cNvPr id="1585" name="Freihand 1584">
                  <a:extLst>
                    <a:ext uri="{FF2B5EF4-FFF2-40B4-BE49-F238E27FC236}">
                      <a16:creationId xmlns:a16="http://schemas.microsoft.com/office/drawing/2014/main" id="{E1E2EE82-249F-45FF-9DD5-0B9ABD6742AD}"/>
                    </a:ext>
                  </a:extLst>
                </p14:cNvPr>
                <p14:cNvContentPartPr/>
                <p14:nvPr/>
              </p14:nvContentPartPr>
              <p14:xfrm>
                <a:off x="4711573" y="5739720"/>
                <a:ext cx="60840" cy="92160"/>
              </p14:xfrm>
            </p:contentPart>
          </mc:Choice>
          <mc:Fallback xmlns="">
            <p:pic>
              <p:nvPicPr>
                <p:cNvPr id="1585" name="Freihand 1584">
                  <a:extLst>
                    <a:ext uri="{FF2B5EF4-FFF2-40B4-BE49-F238E27FC236}">
                      <a16:creationId xmlns:a16="http://schemas.microsoft.com/office/drawing/2014/main" id="{E1E2EE82-249F-45FF-9DD5-0B9ABD6742AD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4707253" y="5735400"/>
                  <a:ext cx="69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1">
              <p14:nvContentPartPr>
                <p14:cNvPr id="1586" name="Freihand 1585">
                  <a:extLst>
                    <a:ext uri="{FF2B5EF4-FFF2-40B4-BE49-F238E27FC236}">
                      <a16:creationId xmlns:a16="http://schemas.microsoft.com/office/drawing/2014/main" id="{A8BF6B1D-6E98-4F52-8DAD-B9B8011A41CB}"/>
                    </a:ext>
                  </a:extLst>
                </p14:cNvPr>
                <p14:cNvContentPartPr/>
                <p14:nvPr/>
              </p14:nvContentPartPr>
              <p14:xfrm>
                <a:off x="5381893" y="5339760"/>
                <a:ext cx="49320" cy="296640"/>
              </p14:xfrm>
            </p:contentPart>
          </mc:Choice>
          <mc:Fallback xmlns="">
            <p:pic>
              <p:nvPicPr>
                <p:cNvPr id="1586" name="Freihand 1585">
                  <a:extLst>
                    <a:ext uri="{FF2B5EF4-FFF2-40B4-BE49-F238E27FC236}">
                      <a16:creationId xmlns:a16="http://schemas.microsoft.com/office/drawing/2014/main" id="{A8BF6B1D-6E98-4F52-8DAD-B9B8011A41CB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5377573" y="5335440"/>
                  <a:ext cx="57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3">
              <p14:nvContentPartPr>
                <p14:cNvPr id="1587" name="Freihand 1586">
                  <a:extLst>
                    <a:ext uri="{FF2B5EF4-FFF2-40B4-BE49-F238E27FC236}">
                      <a16:creationId xmlns:a16="http://schemas.microsoft.com/office/drawing/2014/main" id="{31478670-1225-4575-A28E-C6F87CF9E734}"/>
                    </a:ext>
                  </a:extLst>
                </p14:cNvPr>
                <p14:cNvContentPartPr/>
                <p14:nvPr/>
              </p14:nvContentPartPr>
              <p14:xfrm>
                <a:off x="5247253" y="5728560"/>
                <a:ext cx="71640" cy="129240"/>
              </p14:xfrm>
            </p:contentPart>
          </mc:Choice>
          <mc:Fallback xmlns="">
            <p:pic>
              <p:nvPicPr>
                <p:cNvPr id="1587" name="Freihand 1586">
                  <a:extLst>
                    <a:ext uri="{FF2B5EF4-FFF2-40B4-BE49-F238E27FC236}">
                      <a16:creationId xmlns:a16="http://schemas.microsoft.com/office/drawing/2014/main" id="{31478670-1225-4575-A28E-C6F87CF9E734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5242933" y="5724240"/>
                  <a:ext cx="80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5">
              <p14:nvContentPartPr>
                <p14:cNvPr id="1588" name="Freihand 1587">
                  <a:extLst>
                    <a:ext uri="{FF2B5EF4-FFF2-40B4-BE49-F238E27FC236}">
                      <a16:creationId xmlns:a16="http://schemas.microsoft.com/office/drawing/2014/main" id="{0363C27E-2C14-43EA-BCC2-CAEE4934E8FA}"/>
                    </a:ext>
                  </a:extLst>
                </p14:cNvPr>
                <p14:cNvContentPartPr/>
                <p14:nvPr/>
              </p14:nvContentPartPr>
              <p14:xfrm>
                <a:off x="5342653" y="5816760"/>
                <a:ext cx="11160" cy="65520"/>
              </p14:xfrm>
            </p:contentPart>
          </mc:Choice>
          <mc:Fallback xmlns="">
            <p:pic>
              <p:nvPicPr>
                <p:cNvPr id="1588" name="Freihand 1587">
                  <a:extLst>
                    <a:ext uri="{FF2B5EF4-FFF2-40B4-BE49-F238E27FC236}">
                      <a16:creationId xmlns:a16="http://schemas.microsoft.com/office/drawing/2014/main" id="{0363C27E-2C14-43EA-BCC2-CAEE4934E8FA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5338333" y="5812440"/>
                  <a:ext cx="1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7">
              <p14:nvContentPartPr>
                <p14:cNvPr id="1589" name="Freihand 1588">
                  <a:extLst>
                    <a:ext uri="{FF2B5EF4-FFF2-40B4-BE49-F238E27FC236}">
                      <a16:creationId xmlns:a16="http://schemas.microsoft.com/office/drawing/2014/main" id="{F0D1C0A3-AA98-430B-9554-685906043FB5}"/>
                    </a:ext>
                  </a:extLst>
                </p14:cNvPr>
                <p14:cNvContentPartPr/>
                <p14:nvPr/>
              </p14:nvContentPartPr>
              <p14:xfrm>
                <a:off x="5396293" y="5721000"/>
                <a:ext cx="94320" cy="113040"/>
              </p14:xfrm>
            </p:contentPart>
          </mc:Choice>
          <mc:Fallback xmlns="">
            <p:pic>
              <p:nvPicPr>
                <p:cNvPr id="1589" name="Freihand 1588">
                  <a:extLst>
                    <a:ext uri="{FF2B5EF4-FFF2-40B4-BE49-F238E27FC236}">
                      <a16:creationId xmlns:a16="http://schemas.microsoft.com/office/drawing/2014/main" id="{F0D1C0A3-AA98-430B-9554-685906043FB5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5391973" y="5716680"/>
                  <a:ext cx="10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9">
              <p14:nvContentPartPr>
                <p14:cNvPr id="1590" name="Freihand 1589">
                  <a:extLst>
                    <a:ext uri="{FF2B5EF4-FFF2-40B4-BE49-F238E27FC236}">
                      <a16:creationId xmlns:a16="http://schemas.microsoft.com/office/drawing/2014/main" id="{42E60027-8175-4359-83AF-7DA0161FD357}"/>
                    </a:ext>
                  </a:extLst>
                </p14:cNvPr>
                <p14:cNvContentPartPr/>
                <p14:nvPr/>
              </p14:nvContentPartPr>
              <p14:xfrm>
                <a:off x="5511493" y="5697600"/>
                <a:ext cx="82800" cy="109800"/>
              </p14:xfrm>
            </p:contentPart>
          </mc:Choice>
          <mc:Fallback xmlns="">
            <p:pic>
              <p:nvPicPr>
                <p:cNvPr id="1590" name="Freihand 1589">
                  <a:extLst>
                    <a:ext uri="{FF2B5EF4-FFF2-40B4-BE49-F238E27FC236}">
                      <a16:creationId xmlns:a16="http://schemas.microsoft.com/office/drawing/2014/main" id="{42E60027-8175-4359-83AF-7DA0161FD357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5507173" y="5693280"/>
                  <a:ext cx="91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1">
              <p14:nvContentPartPr>
                <p14:cNvPr id="1591" name="Freihand 1590">
                  <a:extLst>
                    <a:ext uri="{FF2B5EF4-FFF2-40B4-BE49-F238E27FC236}">
                      <a16:creationId xmlns:a16="http://schemas.microsoft.com/office/drawing/2014/main" id="{EBA08ED1-CCAB-4F9D-A29B-F2726E63CED6}"/>
                    </a:ext>
                  </a:extLst>
                </p14:cNvPr>
                <p14:cNvContentPartPr/>
                <p14:nvPr/>
              </p14:nvContentPartPr>
              <p14:xfrm>
                <a:off x="4666933" y="5227440"/>
                <a:ext cx="405360" cy="318240"/>
              </p14:xfrm>
            </p:contentPart>
          </mc:Choice>
          <mc:Fallback xmlns="">
            <p:pic>
              <p:nvPicPr>
                <p:cNvPr id="1591" name="Freihand 1590">
                  <a:extLst>
                    <a:ext uri="{FF2B5EF4-FFF2-40B4-BE49-F238E27FC236}">
                      <a16:creationId xmlns:a16="http://schemas.microsoft.com/office/drawing/2014/main" id="{EBA08ED1-CCAB-4F9D-A29B-F2726E63CED6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4662613" y="5223120"/>
                  <a:ext cx="414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3">
              <p14:nvContentPartPr>
                <p14:cNvPr id="1592" name="Freihand 1591">
                  <a:extLst>
                    <a:ext uri="{FF2B5EF4-FFF2-40B4-BE49-F238E27FC236}">
                      <a16:creationId xmlns:a16="http://schemas.microsoft.com/office/drawing/2014/main" id="{DBAE973F-1AAF-4104-8F3D-05A156085542}"/>
                    </a:ext>
                  </a:extLst>
                </p14:cNvPr>
                <p14:cNvContentPartPr/>
                <p14:nvPr/>
              </p14:nvContentPartPr>
              <p14:xfrm>
                <a:off x="4814893" y="5284680"/>
                <a:ext cx="376560" cy="266040"/>
              </p14:xfrm>
            </p:contentPart>
          </mc:Choice>
          <mc:Fallback xmlns="">
            <p:pic>
              <p:nvPicPr>
                <p:cNvPr id="1592" name="Freihand 1591">
                  <a:extLst>
                    <a:ext uri="{FF2B5EF4-FFF2-40B4-BE49-F238E27FC236}">
                      <a16:creationId xmlns:a16="http://schemas.microsoft.com/office/drawing/2014/main" id="{DBAE973F-1AAF-4104-8F3D-05A156085542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4810573" y="5280360"/>
                  <a:ext cx="385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5">
              <p14:nvContentPartPr>
                <p14:cNvPr id="1593" name="Freihand 1592">
                  <a:extLst>
                    <a:ext uri="{FF2B5EF4-FFF2-40B4-BE49-F238E27FC236}">
                      <a16:creationId xmlns:a16="http://schemas.microsoft.com/office/drawing/2014/main" id="{A53FF00A-9104-4353-947D-FE7A4CAD7016}"/>
                    </a:ext>
                  </a:extLst>
                </p14:cNvPr>
                <p14:cNvContentPartPr/>
                <p14:nvPr/>
              </p14:nvContentPartPr>
              <p14:xfrm>
                <a:off x="4934773" y="5331480"/>
                <a:ext cx="337680" cy="237600"/>
              </p14:xfrm>
            </p:contentPart>
          </mc:Choice>
          <mc:Fallback xmlns="">
            <p:pic>
              <p:nvPicPr>
                <p:cNvPr id="1593" name="Freihand 1592">
                  <a:extLst>
                    <a:ext uri="{FF2B5EF4-FFF2-40B4-BE49-F238E27FC236}">
                      <a16:creationId xmlns:a16="http://schemas.microsoft.com/office/drawing/2014/main" id="{A53FF00A-9104-4353-947D-FE7A4CAD7016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4930453" y="5327160"/>
                  <a:ext cx="346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1594" name="Freihand 1593">
                  <a:extLst>
                    <a:ext uri="{FF2B5EF4-FFF2-40B4-BE49-F238E27FC236}">
                      <a16:creationId xmlns:a16="http://schemas.microsoft.com/office/drawing/2014/main" id="{B7F94B7F-CD8D-4AA9-9CCF-AE3669B1F198}"/>
                    </a:ext>
                  </a:extLst>
                </p14:cNvPr>
                <p14:cNvContentPartPr/>
                <p14:nvPr/>
              </p14:nvContentPartPr>
              <p14:xfrm>
                <a:off x="5068693" y="5370720"/>
                <a:ext cx="235800" cy="185040"/>
              </p14:xfrm>
            </p:contentPart>
          </mc:Choice>
          <mc:Fallback xmlns="">
            <p:pic>
              <p:nvPicPr>
                <p:cNvPr id="1594" name="Freihand 1593">
                  <a:extLst>
                    <a:ext uri="{FF2B5EF4-FFF2-40B4-BE49-F238E27FC236}">
                      <a16:creationId xmlns:a16="http://schemas.microsoft.com/office/drawing/2014/main" id="{B7F94B7F-CD8D-4AA9-9CCF-AE3669B1F198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5064373" y="5366400"/>
                  <a:ext cx="244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1595" name="Freihand 1594">
                  <a:extLst>
                    <a:ext uri="{FF2B5EF4-FFF2-40B4-BE49-F238E27FC236}">
                      <a16:creationId xmlns:a16="http://schemas.microsoft.com/office/drawing/2014/main" id="{F52FFE55-3F7D-42EE-97E9-B5E1584BC3BD}"/>
                    </a:ext>
                  </a:extLst>
                </p14:cNvPr>
                <p14:cNvContentPartPr/>
                <p14:nvPr/>
              </p14:nvContentPartPr>
              <p14:xfrm>
                <a:off x="4956733" y="5489880"/>
                <a:ext cx="36000" cy="441720"/>
              </p14:xfrm>
            </p:contentPart>
          </mc:Choice>
          <mc:Fallback xmlns="">
            <p:pic>
              <p:nvPicPr>
                <p:cNvPr id="1595" name="Freihand 1594">
                  <a:extLst>
                    <a:ext uri="{FF2B5EF4-FFF2-40B4-BE49-F238E27FC236}">
                      <a16:creationId xmlns:a16="http://schemas.microsoft.com/office/drawing/2014/main" id="{F52FFE55-3F7D-42EE-97E9-B5E1584BC3BD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4952413" y="5485560"/>
                  <a:ext cx="446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1596" name="Freihand 1595">
                  <a:extLst>
                    <a:ext uri="{FF2B5EF4-FFF2-40B4-BE49-F238E27FC236}">
                      <a16:creationId xmlns:a16="http://schemas.microsoft.com/office/drawing/2014/main" id="{C5A74718-1992-4974-A65A-11E93A9B16C2}"/>
                    </a:ext>
                  </a:extLst>
                </p14:cNvPr>
                <p14:cNvContentPartPr/>
                <p14:nvPr/>
              </p14:nvContentPartPr>
              <p14:xfrm>
                <a:off x="4770973" y="5921520"/>
                <a:ext cx="99360" cy="164160"/>
              </p14:xfrm>
            </p:contentPart>
          </mc:Choice>
          <mc:Fallback xmlns="">
            <p:pic>
              <p:nvPicPr>
                <p:cNvPr id="1596" name="Freihand 1595">
                  <a:extLst>
                    <a:ext uri="{FF2B5EF4-FFF2-40B4-BE49-F238E27FC236}">
                      <a16:creationId xmlns:a16="http://schemas.microsoft.com/office/drawing/2014/main" id="{C5A74718-1992-4974-A65A-11E93A9B16C2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4766653" y="5917200"/>
                  <a:ext cx="108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1597" name="Freihand 1596">
                  <a:extLst>
                    <a:ext uri="{FF2B5EF4-FFF2-40B4-BE49-F238E27FC236}">
                      <a16:creationId xmlns:a16="http://schemas.microsoft.com/office/drawing/2014/main" id="{5A352C3E-2F6A-47E0-9353-2D2964961DCB}"/>
                    </a:ext>
                  </a:extLst>
                </p14:cNvPr>
                <p14:cNvContentPartPr/>
                <p14:nvPr/>
              </p14:nvContentPartPr>
              <p14:xfrm>
                <a:off x="4932973" y="5924400"/>
                <a:ext cx="66240" cy="109440"/>
              </p14:xfrm>
            </p:contentPart>
          </mc:Choice>
          <mc:Fallback xmlns="">
            <p:pic>
              <p:nvPicPr>
                <p:cNvPr id="1597" name="Freihand 1596">
                  <a:extLst>
                    <a:ext uri="{FF2B5EF4-FFF2-40B4-BE49-F238E27FC236}">
                      <a16:creationId xmlns:a16="http://schemas.microsoft.com/office/drawing/2014/main" id="{5A352C3E-2F6A-47E0-9353-2D2964961DCB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4928653" y="5920080"/>
                  <a:ext cx="74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1598" name="Freihand 1597">
                  <a:extLst>
                    <a:ext uri="{FF2B5EF4-FFF2-40B4-BE49-F238E27FC236}">
                      <a16:creationId xmlns:a16="http://schemas.microsoft.com/office/drawing/2014/main" id="{C136459F-6216-4BEF-99DE-C52EF77ADE72}"/>
                    </a:ext>
                  </a:extLst>
                </p14:cNvPr>
                <p14:cNvContentPartPr/>
                <p14:nvPr/>
              </p14:nvContentPartPr>
              <p14:xfrm>
                <a:off x="4931533" y="5911800"/>
                <a:ext cx="185040" cy="106200"/>
              </p14:xfrm>
            </p:contentPart>
          </mc:Choice>
          <mc:Fallback xmlns="">
            <p:pic>
              <p:nvPicPr>
                <p:cNvPr id="1598" name="Freihand 1597">
                  <a:extLst>
                    <a:ext uri="{FF2B5EF4-FFF2-40B4-BE49-F238E27FC236}">
                      <a16:creationId xmlns:a16="http://schemas.microsoft.com/office/drawing/2014/main" id="{C136459F-6216-4BEF-99DE-C52EF77ADE72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4927213" y="5907480"/>
                  <a:ext cx="193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599" name="Freihand 1598">
                  <a:extLst>
                    <a:ext uri="{FF2B5EF4-FFF2-40B4-BE49-F238E27FC236}">
                      <a16:creationId xmlns:a16="http://schemas.microsoft.com/office/drawing/2014/main" id="{DD4C883C-AAEC-454D-9D10-A57BB9B3D4D0}"/>
                    </a:ext>
                  </a:extLst>
                </p14:cNvPr>
                <p14:cNvContentPartPr/>
                <p14:nvPr/>
              </p14:nvContentPartPr>
              <p14:xfrm>
                <a:off x="5016853" y="5859960"/>
                <a:ext cx="60120" cy="71280"/>
              </p14:xfrm>
            </p:contentPart>
          </mc:Choice>
          <mc:Fallback xmlns="">
            <p:pic>
              <p:nvPicPr>
                <p:cNvPr id="1599" name="Freihand 1598">
                  <a:extLst>
                    <a:ext uri="{FF2B5EF4-FFF2-40B4-BE49-F238E27FC236}">
                      <a16:creationId xmlns:a16="http://schemas.microsoft.com/office/drawing/2014/main" id="{DD4C883C-AAEC-454D-9D10-A57BB9B3D4D0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5012533" y="5855640"/>
                  <a:ext cx="68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600" name="Freihand 1599">
                  <a:extLst>
                    <a:ext uri="{FF2B5EF4-FFF2-40B4-BE49-F238E27FC236}">
                      <a16:creationId xmlns:a16="http://schemas.microsoft.com/office/drawing/2014/main" id="{4ABE5CAC-75C4-4E1A-91AC-49E1FCF59BA8}"/>
                    </a:ext>
                  </a:extLst>
                </p14:cNvPr>
                <p14:cNvContentPartPr/>
                <p14:nvPr/>
              </p14:nvContentPartPr>
              <p14:xfrm>
                <a:off x="5120893" y="5969040"/>
                <a:ext cx="76320" cy="73800"/>
              </p14:xfrm>
            </p:contentPart>
          </mc:Choice>
          <mc:Fallback xmlns="">
            <p:pic>
              <p:nvPicPr>
                <p:cNvPr id="1600" name="Freihand 1599">
                  <a:extLst>
                    <a:ext uri="{FF2B5EF4-FFF2-40B4-BE49-F238E27FC236}">
                      <a16:creationId xmlns:a16="http://schemas.microsoft.com/office/drawing/2014/main" id="{4ABE5CAC-75C4-4E1A-91AC-49E1FCF59BA8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5116573" y="5964720"/>
                  <a:ext cx="84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602" name="Freihand 1601">
                  <a:extLst>
                    <a:ext uri="{FF2B5EF4-FFF2-40B4-BE49-F238E27FC236}">
                      <a16:creationId xmlns:a16="http://schemas.microsoft.com/office/drawing/2014/main" id="{8B30F15C-3A4B-4346-AA2C-E4BC4039793B}"/>
                    </a:ext>
                  </a:extLst>
                </p14:cNvPr>
                <p14:cNvContentPartPr/>
                <p14:nvPr/>
              </p14:nvContentPartPr>
              <p14:xfrm>
                <a:off x="5427613" y="6058320"/>
                <a:ext cx="171720" cy="30960"/>
              </p14:xfrm>
            </p:contentPart>
          </mc:Choice>
          <mc:Fallback xmlns="">
            <p:pic>
              <p:nvPicPr>
                <p:cNvPr id="1602" name="Freihand 1601">
                  <a:extLst>
                    <a:ext uri="{FF2B5EF4-FFF2-40B4-BE49-F238E27FC236}">
                      <a16:creationId xmlns:a16="http://schemas.microsoft.com/office/drawing/2014/main" id="{8B30F15C-3A4B-4346-AA2C-E4BC4039793B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5423293" y="6054000"/>
                  <a:ext cx="180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603" name="Freihand 1602">
                  <a:extLst>
                    <a:ext uri="{FF2B5EF4-FFF2-40B4-BE49-F238E27FC236}">
                      <a16:creationId xmlns:a16="http://schemas.microsoft.com/office/drawing/2014/main" id="{48F76747-1AF6-41E4-BE7B-EB99BAE3043E}"/>
                    </a:ext>
                  </a:extLst>
                </p14:cNvPr>
                <p14:cNvContentPartPr/>
                <p14:nvPr/>
              </p14:nvContentPartPr>
              <p14:xfrm>
                <a:off x="5414293" y="6097200"/>
                <a:ext cx="205560" cy="26640"/>
              </p14:xfrm>
            </p:contentPart>
          </mc:Choice>
          <mc:Fallback xmlns="">
            <p:pic>
              <p:nvPicPr>
                <p:cNvPr id="1603" name="Freihand 1602">
                  <a:extLst>
                    <a:ext uri="{FF2B5EF4-FFF2-40B4-BE49-F238E27FC236}">
                      <a16:creationId xmlns:a16="http://schemas.microsoft.com/office/drawing/2014/main" id="{48F76747-1AF6-41E4-BE7B-EB99BAE3043E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5409973" y="6092880"/>
                  <a:ext cx="21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604" name="Freihand 1603">
                  <a:extLst>
                    <a:ext uri="{FF2B5EF4-FFF2-40B4-BE49-F238E27FC236}">
                      <a16:creationId xmlns:a16="http://schemas.microsoft.com/office/drawing/2014/main" id="{48C6C255-CF2F-45BA-88C4-441D042145EA}"/>
                    </a:ext>
                  </a:extLst>
                </p14:cNvPr>
                <p14:cNvContentPartPr/>
                <p14:nvPr/>
              </p14:nvContentPartPr>
              <p14:xfrm>
                <a:off x="5601133" y="5977320"/>
                <a:ext cx="123480" cy="205200"/>
              </p14:xfrm>
            </p:contentPart>
          </mc:Choice>
          <mc:Fallback xmlns="">
            <p:pic>
              <p:nvPicPr>
                <p:cNvPr id="1604" name="Freihand 1603">
                  <a:extLst>
                    <a:ext uri="{FF2B5EF4-FFF2-40B4-BE49-F238E27FC236}">
                      <a16:creationId xmlns:a16="http://schemas.microsoft.com/office/drawing/2014/main" id="{48C6C255-CF2F-45BA-88C4-441D042145EA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5596813" y="5973000"/>
                  <a:ext cx="132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606" name="Freihand 1605">
                  <a:extLst>
                    <a:ext uri="{FF2B5EF4-FFF2-40B4-BE49-F238E27FC236}">
                      <a16:creationId xmlns:a16="http://schemas.microsoft.com/office/drawing/2014/main" id="{6150F7A2-CAB8-4F88-8318-E9B0AC2EFC8C}"/>
                    </a:ext>
                  </a:extLst>
                </p14:cNvPr>
                <p14:cNvContentPartPr/>
                <p14:nvPr/>
              </p14:nvContentPartPr>
              <p14:xfrm>
                <a:off x="5986333" y="5794080"/>
                <a:ext cx="101520" cy="163080"/>
              </p14:xfrm>
            </p:contentPart>
          </mc:Choice>
          <mc:Fallback xmlns="">
            <p:pic>
              <p:nvPicPr>
                <p:cNvPr id="1606" name="Freihand 1605">
                  <a:extLst>
                    <a:ext uri="{FF2B5EF4-FFF2-40B4-BE49-F238E27FC236}">
                      <a16:creationId xmlns:a16="http://schemas.microsoft.com/office/drawing/2014/main" id="{6150F7A2-CAB8-4F88-8318-E9B0AC2EFC8C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5982013" y="5789760"/>
                  <a:ext cx="110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607" name="Freihand 1606">
                  <a:extLst>
                    <a:ext uri="{FF2B5EF4-FFF2-40B4-BE49-F238E27FC236}">
                      <a16:creationId xmlns:a16="http://schemas.microsoft.com/office/drawing/2014/main" id="{D52E48AA-232D-4CB3-B682-29B84E035426}"/>
                    </a:ext>
                  </a:extLst>
                </p14:cNvPr>
                <p14:cNvContentPartPr/>
                <p14:nvPr/>
              </p14:nvContentPartPr>
              <p14:xfrm>
                <a:off x="5957173" y="5790480"/>
                <a:ext cx="156960" cy="92160"/>
              </p14:xfrm>
            </p:contentPart>
          </mc:Choice>
          <mc:Fallback xmlns="">
            <p:pic>
              <p:nvPicPr>
                <p:cNvPr id="1607" name="Freihand 1606">
                  <a:extLst>
                    <a:ext uri="{FF2B5EF4-FFF2-40B4-BE49-F238E27FC236}">
                      <a16:creationId xmlns:a16="http://schemas.microsoft.com/office/drawing/2014/main" id="{D52E48AA-232D-4CB3-B682-29B84E035426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5952853" y="5786160"/>
                  <a:ext cx="165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1609" name="Freihand 1608">
                  <a:extLst>
                    <a:ext uri="{FF2B5EF4-FFF2-40B4-BE49-F238E27FC236}">
                      <a16:creationId xmlns:a16="http://schemas.microsoft.com/office/drawing/2014/main" id="{778572D4-33DE-4262-85C1-A49EEE230815}"/>
                    </a:ext>
                  </a:extLst>
                </p14:cNvPr>
                <p14:cNvContentPartPr/>
                <p14:nvPr/>
              </p14:nvContentPartPr>
              <p14:xfrm>
                <a:off x="5904973" y="5919000"/>
                <a:ext cx="292320" cy="57240"/>
              </p14:xfrm>
            </p:contentPart>
          </mc:Choice>
          <mc:Fallback xmlns="">
            <p:pic>
              <p:nvPicPr>
                <p:cNvPr id="1609" name="Freihand 1608">
                  <a:extLst>
                    <a:ext uri="{FF2B5EF4-FFF2-40B4-BE49-F238E27FC236}">
                      <a16:creationId xmlns:a16="http://schemas.microsoft.com/office/drawing/2014/main" id="{778572D4-33DE-4262-85C1-A49EEE230815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5900653" y="5914680"/>
                  <a:ext cx="300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1611" name="Freihand 1610">
                  <a:extLst>
                    <a:ext uri="{FF2B5EF4-FFF2-40B4-BE49-F238E27FC236}">
                      <a16:creationId xmlns:a16="http://schemas.microsoft.com/office/drawing/2014/main" id="{F7D82641-28A3-4387-A5B9-2FED800DA149}"/>
                    </a:ext>
                  </a:extLst>
                </p14:cNvPr>
                <p14:cNvContentPartPr/>
                <p14:nvPr/>
              </p14:nvContentPartPr>
              <p14:xfrm>
                <a:off x="6235453" y="5767080"/>
                <a:ext cx="113040" cy="28080"/>
              </p14:xfrm>
            </p:contentPart>
          </mc:Choice>
          <mc:Fallback xmlns="">
            <p:pic>
              <p:nvPicPr>
                <p:cNvPr id="1611" name="Freihand 1610">
                  <a:extLst>
                    <a:ext uri="{FF2B5EF4-FFF2-40B4-BE49-F238E27FC236}">
                      <a16:creationId xmlns:a16="http://schemas.microsoft.com/office/drawing/2014/main" id="{F7D82641-28A3-4387-A5B9-2FED800DA149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6231133" y="5762760"/>
                  <a:ext cx="121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1612" name="Freihand 1611">
                  <a:extLst>
                    <a:ext uri="{FF2B5EF4-FFF2-40B4-BE49-F238E27FC236}">
                      <a16:creationId xmlns:a16="http://schemas.microsoft.com/office/drawing/2014/main" id="{4057ABC8-2044-4806-A672-64AAE4278B1C}"/>
                    </a:ext>
                  </a:extLst>
                </p14:cNvPr>
                <p14:cNvContentPartPr/>
                <p14:nvPr/>
              </p14:nvContentPartPr>
              <p14:xfrm>
                <a:off x="6359653" y="5661240"/>
                <a:ext cx="264960" cy="251640"/>
              </p14:xfrm>
            </p:contentPart>
          </mc:Choice>
          <mc:Fallback xmlns="">
            <p:pic>
              <p:nvPicPr>
                <p:cNvPr id="1612" name="Freihand 1611">
                  <a:extLst>
                    <a:ext uri="{FF2B5EF4-FFF2-40B4-BE49-F238E27FC236}">
                      <a16:creationId xmlns:a16="http://schemas.microsoft.com/office/drawing/2014/main" id="{4057ABC8-2044-4806-A672-64AAE4278B1C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6355333" y="5656920"/>
                  <a:ext cx="273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1613" name="Freihand 1612">
                  <a:extLst>
                    <a:ext uri="{FF2B5EF4-FFF2-40B4-BE49-F238E27FC236}">
                      <a16:creationId xmlns:a16="http://schemas.microsoft.com/office/drawing/2014/main" id="{832039BC-8893-437D-90CC-16F14CC8E9D8}"/>
                    </a:ext>
                  </a:extLst>
                </p14:cNvPr>
                <p14:cNvContentPartPr/>
                <p14:nvPr/>
              </p14:nvContentPartPr>
              <p14:xfrm>
                <a:off x="5884093" y="5838360"/>
                <a:ext cx="884520" cy="207360"/>
              </p14:xfrm>
            </p:contentPart>
          </mc:Choice>
          <mc:Fallback xmlns="">
            <p:pic>
              <p:nvPicPr>
                <p:cNvPr id="1613" name="Freihand 1612">
                  <a:extLst>
                    <a:ext uri="{FF2B5EF4-FFF2-40B4-BE49-F238E27FC236}">
                      <a16:creationId xmlns:a16="http://schemas.microsoft.com/office/drawing/2014/main" id="{832039BC-8893-437D-90CC-16F14CC8E9D8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5879773" y="5834040"/>
                  <a:ext cx="893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1614" name="Freihand 1613">
                  <a:extLst>
                    <a:ext uri="{FF2B5EF4-FFF2-40B4-BE49-F238E27FC236}">
                      <a16:creationId xmlns:a16="http://schemas.microsoft.com/office/drawing/2014/main" id="{3B4A6326-7AFD-4FED-93E9-2467109CC4F0}"/>
                    </a:ext>
                  </a:extLst>
                </p14:cNvPr>
                <p14:cNvContentPartPr/>
                <p14:nvPr/>
              </p14:nvContentPartPr>
              <p14:xfrm>
                <a:off x="6296653" y="6013680"/>
                <a:ext cx="167400" cy="223560"/>
              </p14:xfrm>
            </p:contentPart>
          </mc:Choice>
          <mc:Fallback xmlns="">
            <p:pic>
              <p:nvPicPr>
                <p:cNvPr id="1614" name="Freihand 1613">
                  <a:extLst>
                    <a:ext uri="{FF2B5EF4-FFF2-40B4-BE49-F238E27FC236}">
                      <a16:creationId xmlns:a16="http://schemas.microsoft.com/office/drawing/2014/main" id="{3B4A6326-7AFD-4FED-93E9-2467109CC4F0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6292333" y="6009360"/>
                  <a:ext cx="17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1616" name="Freihand 1615">
                  <a:extLst>
                    <a:ext uri="{FF2B5EF4-FFF2-40B4-BE49-F238E27FC236}">
                      <a16:creationId xmlns:a16="http://schemas.microsoft.com/office/drawing/2014/main" id="{C136FA53-CE34-4BB8-A564-5AC8DFCBECC5}"/>
                    </a:ext>
                  </a:extLst>
                </p14:cNvPr>
                <p14:cNvContentPartPr/>
                <p14:nvPr/>
              </p14:nvContentPartPr>
              <p14:xfrm>
                <a:off x="6888133" y="5752680"/>
                <a:ext cx="203040" cy="63000"/>
              </p14:xfrm>
            </p:contentPart>
          </mc:Choice>
          <mc:Fallback xmlns="">
            <p:pic>
              <p:nvPicPr>
                <p:cNvPr id="1616" name="Freihand 1615">
                  <a:extLst>
                    <a:ext uri="{FF2B5EF4-FFF2-40B4-BE49-F238E27FC236}">
                      <a16:creationId xmlns:a16="http://schemas.microsoft.com/office/drawing/2014/main" id="{C136FA53-CE34-4BB8-A564-5AC8DFCBECC5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6883813" y="5748360"/>
                  <a:ext cx="21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1617" name="Freihand 1616">
                  <a:extLst>
                    <a:ext uri="{FF2B5EF4-FFF2-40B4-BE49-F238E27FC236}">
                      <a16:creationId xmlns:a16="http://schemas.microsoft.com/office/drawing/2014/main" id="{0C145F05-80C8-489D-A97C-717F6CCC7B08}"/>
                    </a:ext>
                  </a:extLst>
                </p14:cNvPr>
                <p14:cNvContentPartPr/>
                <p14:nvPr/>
              </p14:nvContentPartPr>
              <p14:xfrm>
                <a:off x="6903253" y="5800560"/>
                <a:ext cx="231840" cy="60120"/>
              </p14:xfrm>
            </p:contentPart>
          </mc:Choice>
          <mc:Fallback xmlns="">
            <p:pic>
              <p:nvPicPr>
                <p:cNvPr id="1617" name="Freihand 1616">
                  <a:extLst>
                    <a:ext uri="{FF2B5EF4-FFF2-40B4-BE49-F238E27FC236}">
                      <a16:creationId xmlns:a16="http://schemas.microsoft.com/office/drawing/2014/main" id="{0C145F05-80C8-489D-A97C-717F6CCC7B08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6898573" y="5796240"/>
                  <a:ext cx="240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1619" name="Freihand 1618">
                  <a:extLst>
                    <a:ext uri="{FF2B5EF4-FFF2-40B4-BE49-F238E27FC236}">
                      <a16:creationId xmlns:a16="http://schemas.microsoft.com/office/drawing/2014/main" id="{060337E8-3BA9-4195-9D53-602BA8EB33C7}"/>
                    </a:ext>
                  </a:extLst>
                </p14:cNvPr>
                <p14:cNvContentPartPr/>
                <p14:nvPr/>
              </p14:nvContentPartPr>
              <p14:xfrm>
                <a:off x="7201693" y="5625240"/>
                <a:ext cx="158400" cy="139680"/>
              </p14:xfrm>
            </p:contentPart>
          </mc:Choice>
          <mc:Fallback xmlns="">
            <p:pic>
              <p:nvPicPr>
                <p:cNvPr id="1619" name="Freihand 1618">
                  <a:extLst>
                    <a:ext uri="{FF2B5EF4-FFF2-40B4-BE49-F238E27FC236}">
                      <a16:creationId xmlns:a16="http://schemas.microsoft.com/office/drawing/2014/main" id="{060337E8-3BA9-4195-9D53-602BA8EB33C7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7197373" y="5620920"/>
                  <a:ext cx="167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1620" name="Freihand 1619">
                  <a:extLst>
                    <a:ext uri="{FF2B5EF4-FFF2-40B4-BE49-F238E27FC236}">
                      <a16:creationId xmlns:a16="http://schemas.microsoft.com/office/drawing/2014/main" id="{C09723B8-A2D2-4F29-951A-2345E69A245B}"/>
                    </a:ext>
                  </a:extLst>
                </p14:cNvPr>
                <p14:cNvContentPartPr/>
                <p14:nvPr/>
              </p14:nvContentPartPr>
              <p14:xfrm>
                <a:off x="7145893" y="5648280"/>
                <a:ext cx="193680" cy="60120"/>
              </p14:xfrm>
            </p:contentPart>
          </mc:Choice>
          <mc:Fallback xmlns="">
            <p:pic>
              <p:nvPicPr>
                <p:cNvPr id="1620" name="Freihand 1619">
                  <a:extLst>
                    <a:ext uri="{FF2B5EF4-FFF2-40B4-BE49-F238E27FC236}">
                      <a16:creationId xmlns:a16="http://schemas.microsoft.com/office/drawing/2014/main" id="{C09723B8-A2D2-4F29-951A-2345E69A245B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7141573" y="5643960"/>
                  <a:ext cx="20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1621" name="Freihand 1620">
                  <a:extLst>
                    <a:ext uri="{FF2B5EF4-FFF2-40B4-BE49-F238E27FC236}">
                      <a16:creationId xmlns:a16="http://schemas.microsoft.com/office/drawing/2014/main" id="{15ACD890-BA13-40F4-8E86-EEDB4B3DEBB1}"/>
                    </a:ext>
                  </a:extLst>
                </p14:cNvPr>
                <p14:cNvContentPartPr/>
                <p14:nvPr/>
              </p14:nvContentPartPr>
              <p14:xfrm>
                <a:off x="7175773" y="5733960"/>
                <a:ext cx="255600" cy="88200"/>
              </p14:xfrm>
            </p:contentPart>
          </mc:Choice>
          <mc:Fallback xmlns="">
            <p:pic>
              <p:nvPicPr>
                <p:cNvPr id="1621" name="Freihand 1620">
                  <a:extLst>
                    <a:ext uri="{FF2B5EF4-FFF2-40B4-BE49-F238E27FC236}">
                      <a16:creationId xmlns:a16="http://schemas.microsoft.com/office/drawing/2014/main" id="{15ACD890-BA13-40F4-8E86-EEDB4B3DEBB1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7171453" y="5729640"/>
                  <a:ext cx="264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1622" name="Freihand 1621">
                  <a:extLst>
                    <a:ext uri="{FF2B5EF4-FFF2-40B4-BE49-F238E27FC236}">
                      <a16:creationId xmlns:a16="http://schemas.microsoft.com/office/drawing/2014/main" id="{1A84AEE2-A5F1-449D-A452-2C783902A322}"/>
                    </a:ext>
                  </a:extLst>
                </p14:cNvPr>
                <p14:cNvContentPartPr/>
                <p14:nvPr/>
              </p14:nvContentPartPr>
              <p14:xfrm>
                <a:off x="4368133" y="5919000"/>
                <a:ext cx="101880" cy="70560"/>
              </p14:xfrm>
            </p:contentPart>
          </mc:Choice>
          <mc:Fallback xmlns="">
            <p:pic>
              <p:nvPicPr>
                <p:cNvPr id="1622" name="Freihand 1621">
                  <a:extLst>
                    <a:ext uri="{FF2B5EF4-FFF2-40B4-BE49-F238E27FC236}">
                      <a16:creationId xmlns:a16="http://schemas.microsoft.com/office/drawing/2014/main" id="{1A84AEE2-A5F1-449D-A452-2C783902A322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4363813" y="5914680"/>
                  <a:ext cx="110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1623" name="Freihand 1622">
                  <a:extLst>
                    <a:ext uri="{FF2B5EF4-FFF2-40B4-BE49-F238E27FC236}">
                      <a16:creationId xmlns:a16="http://schemas.microsoft.com/office/drawing/2014/main" id="{152470F7-5749-43AF-A0E9-078649FAB5B4}"/>
                    </a:ext>
                  </a:extLst>
                </p14:cNvPr>
                <p14:cNvContentPartPr/>
                <p14:nvPr/>
              </p14:nvContentPartPr>
              <p14:xfrm>
                <a:off x="4176253" y="6009360"/>
                <a:ext cx="104760" cy="123120"/>
              </p14:xfrm>
            </p:contentPart>
          </mc:Choice>
          <mc:Fallback xmlns="">
            <p:pic>
              <p:nvPicPr>
                <p:cNvPr id="1623" name="Freihand 1622">
                  <a:extLst>
                    <a:ext uri="{FF2B5EF4-FFF2-40B4-BE49-F238E27FC236}">
                      <a16:creationId xmlns:a16="http://schemas.microsoft.com/office/drawing/2014/main" id="{152470F7-5749-43AF-A0E9-078649FAB5B4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4171933" y="6005040"/>
                  <a:ext cx="113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1624" name="Freihand 1623">
                  <a:extLst>
                    <a:ext uri="{FF2B5EF4-FFF2-40B4-BE49-F238E27FC236}">
                      <a16:creationId xmlns:a16="http://schemas.microsoft.com/office/drawing/2014/main" id="{9F6BC6CF-E296-4DD5-A72D-9FF44B0A91CF}"/>
                    </a:ext>
                  </a:extLst>
                </p14:cNvPr>
                <p14:cNvContentPartPr/>
                <p14:nvPr/>
              </p14:nvContentPartPr>
              <p14:xfrm>
                <a:off x="4133773" y="6057600"/>
                <a:ext cx="172080" cy="17640"/>
              </p14:xfrm>
            </p:contentPart>
          </mc:Choice>
          <mc:Fallback xmlns="">
            <p:pic>
              <p:nvPicPr>
                <p:cNvPr id="1624" name="Freihand 1623">
                  <a:extLst>
                    <a:ext uri="{FF2B5EF4-FFF2-40B4-BE49-F238E27FC236}">
                      <a16:creationId xmlns:a16="http://schemas.microsoft.com/office/drawing/2014/main" id="{9F6BC6CF-E296-4DD5-A72D-9FF44B0A91CF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4129453" y="6053280"/>
                  <a:ext cx="18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1625" name="Freihand 1624">
                  <a:extLst>
                    <a:ext uri="{FF2B5EF4-FFF2-40B4-BE49-F238E27FC236}">
                      <a16:creationId xmlns:a16="http://schemas.microsoft.com/office/drawing/2014/main" id="{760C8E7D-3EFF-40CC-A8BC-9B7F4DBE080C}"/>
                    </a:ext>
                  </a:extLst>
                </p14:cNvPr>
                <p14:cNvContentPartPr/>
                <p14:nvPr/>
              </p14:nvContentPartPr>
              <p14:xfrm>
                <a:off x="4092373" y="6155160"/>
                <a:ext cx="279360" cy="39960"/>
              </p14:xfrm>
            </p:contentPart>
          </mc:Choice>
          <mc:Fallback xmlns="">
            <p:pic>
              <p:nvPicPr>
                <p:cNvPr id="1625" name="Freihand 1624">
                  <a:extLst>
                    <a:ext uri="{FF2B5EF4-FFF2-40B4-BE49-F238E27FC236}">
                      <a16:creationId xmlns:a16="http://schemas.microsoft.com/office/drawing/2014/main" id="{760C8E7D-3EFF-40CC-A8BC-9B7F4DBE080C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4088053" y="6150840"/>
                  <a:ext cx="288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1627" name="Freihand 1626">
                  <a:extLst>
                    <a:ext uri="{FF2B5EF4-FFF2-40B4-BE49-F238E27FC236}">
                      <a16:creationId xmlns:a16="http://schemas.microsoft.com/office/drawing/2014/main" id="{1AF846C4-6766-4743-B5D0-9B89CE1ACCAE}"/>
                    </a:ext>
                  </a:extLst>
                </p14:cNvPr>
                <p14:cNvContentPartPr/>
                <p14:nvPr/>
              </p14:nvContentPartPr>
              <p14:xfrm>
                <a:off x="5643973" y="5672040"/>
                <a:ext cx="58680" cy="35640"/>
              </p14:xfrm>
            </p:contentPart>
          </mc:Choice>
          <mc:Fallback xmlns="">
            <p:pic>
              <p:nvPicPr>
                <p:cNvPr id="1627" name="Freihand 1626">
                  <a:extLst>
                    <a:ext uri="{FF2B5EF4-FFF2-40B4-BE49-F238E27FC236}">
                      <a16:creationId xmlns:a16="http://schemas.microsoft.com/office/drawing/2014/main" id="{1AF846C4-6766-4743-B5D0-9B89CE1ACCAE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5639653" y="5667720"/>
                  <a:ext cx="67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1628" name="Freihand 1627">
                  <a:extLst>
                    <a:ext uri="{FF2B5EF4-FFF2-40B4-BE49-F238E27FC236}">
                      <a16:creationId xmlns:a16="http://schemas.microsoft.com/office/drawing/2014/main" id="{A1F874B8-9B26-4DB3-A12C-3595795BF577}"/>
                    </a:ext>
                  </a:extLst>
                </p14:cNvPr>
                <p14:cNvContentPartPr/>
                <p14:nvPr/>
              </p14:nvContentPartPr>
              <p14:xfrm>
                <a:off x="5635693" y="5691840"/>
                <a:ext cx="92520" cy="34560"/>
              </p14:xfrm>
            </p:contentPart>
          </mc:Choice>
          <mc:Fallback xmlns="">
            <p:pic>
              <p:nvPicPr>
                <p:cNvPr id="1628" name="Freihand 1627">
                  <a:extLst>
                    <a:ext uri="{FF2B5EF4-FFF2-40B4-BE49-F238E27FC236}">
                      <a16:creationId xmlns:a16="http://schemas.microsoft.com/office/drawing/2014/main" id="{A1F874B8-9B26-4DB3-A12C-3595795BF577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5631373" y="5687520"/>
                  <a:ext cx="101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1629" name="Freihand 1628">
                  <a:extLst>
                    <a:ext uri="{FF2B5EF4-FFF2-40B4-BE49-F238E27FC236}">
                      <a16:creationId xmlns:a16="http://schemas.microsoft.com/office/drawing/2014/main" id="{AAA4AB79-5C7B-47E0-BA23-6EA58E92AEE2}"/>
                    </a:ext>
                  </a:extLst>
                </p14:cNvPr>
                <p14:cNvContentPartPr/>
                <p14:nvPr/>
              </p14:nvContentPartPr>
              <p14:xfrm>
                <a:off x="5762053" y="5622000"/>
                <a:ext cx="101160" cy="76320"/>
              </p14:xfrm>
            </p:contentPart>
          </mc:Choice>
          <mc:Fallback xmlns="">
            <p:pic>
              <p:nvPicPr>
                <p:cNvPr id="1629" name="Freihand 1628">
                  <a:extLst>
                    <a:ext uri="{FF2B5EF4-FFF2-40B4-BE49-F238E27FC236}">
                      <a16:creationId xmlns:a16="http://schemas.microsoft.com/office/drawing/2014/main" id="{AAA4AB79-5C7B-47E0-BA23-6EA58E92AEE2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5757733" y="5617680"/>
                  <a:ext cx="109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1630" name="Freihand 1629">
                  <a:extLst>
                    <a:ext uri="{FF2B5EF4-FFF2-40B4-BE49-F238E27FC236}">
                      <a16:creationId xmlns:a16="http://schemas.microsoft.com/office/drawing/2014/main" id="{537CD8F9-866B-463A-947D-F3802684C586}"/>
                    </a:ext>
                  </a:extLst>
                </p14:cNvPr>
                <p14:cNvContentPartPr/>
                <p14:nvPr/>
              </p14:nvContentPartPr>
              <p14:xfrm>
                <a:off x="5698693" y="5576640"/>
                <a:ext cx="182880" cy="34560"/>
              </p14:xfrm>
            </p:contentPart>
          </mc:Choice>
          <mc:Fallback xmlns="">
            <p:pic>
              <p:nvPicPr>
                <p:cNvPr id="1630" name="Freihand 1629">
                  <a:extLst>
                    <a:ext uri="{FF2B5EF4-FFF2-40B4-BE49-F238E27FC236}">
                      <a16:creationId xmlns:a16="http://schemas.microsoft.com/office/drawing/2014/main" id="{537CD8F9-866B-463A-947D-F3802684C586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5694373" y="5572320"/>
                  <a:ext cx="191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1632" name="Freihand 1631">
                  <a:extLst>
                    <a:ext uri="{FF2B5EF4-FFF2-40B4-BE49-F238E27FC236}">
                      <a16:creationId xmlns:a16="http://schemas.microsoft.com/office/drawing/2014/main" id="{3AC9CF1B-E28A-43F4-9EFB-989887473F86}"/>
                    </a:ext>
                  </a:extLst>
                </p14:cNvPr>
                <p14:cNvContentPartPr/>
                <p14:nvPr/>
              </p14:nvContentPartPr>
              <p14:xfrm>
                <a:off x="5655853" y="6354600"/>
                <a:ext cx="99720" cy="164520"/>
              </p14:xfrm>
            </p:contentPart>
          </mc:Choice>
          <mc:Fallback xmlns="">
            <p:pic>
              <p:nvPicPr>
                <p:cNvPr id="1632" name="Freihand 1631">
                  <a:extLst>
                    <a:ext uri="{FF2B5EF4-FFF2-40B4-BE49-F238E27FC236}">
                      <a16:creationId xmlns:a16="http://schemas.microsoft.com/office/drawing/2014/main" id="{3AC9CF1B-E28A-43F4-9EFB-989887473F86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5651533" y="6350280"/>
                  <a:ext cx="108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1633" name="Freihand 1632">
                  <a:extLst>
                    <a:ext uri="{FF2B5EF4-FFF2-40B4-BE49-F238E27FC236}">
                      <a16:creationId xmlns:a16="http://schemas.microsoft.com/office/drawing/2014/main" id="{0A72FEC3-CBDF-45AD-8990-1964E514BEE6}"/>
                    </a:ext>
                  </a:extLst>
                </p14:cNvPr>
                <p14:cNvContentPartPr/>
                <p14:nvPr/>
              </p14:nvContentPartPr>
              <p14:xfrm>
                <a:off x="5638933" y="6395280"/>
                <a:ext cx="137880" cy="68040"/>
              </p14:xfrm>
            </p:contentPart>
          </mc:Choice>
          <mc:Fallback xmlns="">
            <p:pic>
              <p:nvPicPr>
                <p:cNvPr id="1633" name="Freihand 1632">
                  <a:extLst>
                    <a:ext uri="{FF2B5EF4-FFF2-40B4-BE49-F238E27FC236}">
                      <a16:creationId xmlns:a16="http://schemas.microsoft.com/office/drawing/2014/main" id="{0A72FEC3-CBDF-45AD-8990-1964E514BEE6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5634613" y="6390960"/>
                  <a:ext cx="146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1634" name="Freihand 1633">
                  <a:extLst>
                    <a:ext uri="{FF2B5EF4-FFF2-40B4-BE49-F238E27FC236}">
                      <a16:creationId xmlns:a16="http://schemas.microsoft.com/office/drawing/2014/main" id="{1887EF1C-A95E-4B75-8352-BAADE2377950}"/>
                    </a:ext>
                  </a:extLst>
                </p14:cNvPr>
                <p14:cNvContentPartPr/>
                <p14:nvPr/>
              </p14:nvContentPartPr>
              <p14:xfrm>
                <a:off x="5578813" y="6514080"/>
                <a:ext cx="256680" cy="53280"/>
              </p14:xfrm>
            </p:contentPart>
          </mc:Choice>
          <mc:Fallback xmlns="">
            <p:pic>
              <p:nvPicPr>
                <p:cNvPr id="1634" name="Freihand 1633">
                  <a:extLst>
                    <a:ext uri="{FF2B5EF4-FFF2-40B4-BE49-F238E27FC236}">
                      <a16:creationId xmlns:a16="http://schemas.microsoft.com/office/drawing/2014/main" id="{1887EF1C-A95E-4B75-8352-BAADE2377950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5574493" y="6509760"/>
                  <a:ext cx="26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1636" name="Freihand 1635">
                  <a:extLst>
                    <a:ext uri="{FF2B5EF4-FFF2-40B4-BE49-F238E27FC236}">
                      <a16:creationId xmlns:a16="http://schemas.microsoft.com/office/drawing/2014/main" id="{B3FA73AB-B11A-445D-BB83-130FE3EAA6CF}"/>
                    </a:ext>
                  </a:extLst>
                </p14:cNvPr>
                <p14:cNvContentPartPr/>
                <p14:nvPr/>
              </p14:nvContentPartPr>
              <p14:xfrm>
                <a:off x="5943853" y="6368280"/>
                <a:ext cx="101520" cy="21240"/>
              </p14:xfrm>
            </p:contentPart>
          </mc:Choice>
          <mc:Fallback xmlns="">
            <p:pic>
              <p:nvPicPr>
                <p:cNvPr id="1636" name="Freihand 1635">
                  <a:extLst>
                    <a:ext uri="{FF2B5EF4-FFF2-40B4-BE49-F238E27FC236}">
                      <a16:creationId xmlns:a16="http://schemas.microsoft.com/office/drawing/2014/main" id="{B3FA73AB-B11A-445D-BB83-130FE3EAA6CF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5939533" y="6363960"/>
                  <a:ext cx="110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1638" name="Freihand 1637">
                  <a:extLst>
                    <a:ext uri="{FF2B5EF4-FFF2-40B4-BE49-F238E27FC236}">
                      <a16:creationId xmlns:a16="http://schemas.microsoft.com/office/drawing/2014/main" id="{C48F4103-BEF2-4916-8A18-4EB774AAF3D5}"/>
                    </a:ext>
                  </a:extLst>
                </p14:cNvPr>
                <p14:cNvContentPartPr/>
                <p14:nvPr/>
              </p14:nvContentPartPr>
              <p14:xfrm>
                <a:off x="6112333" y="6294480"/>
                <a:ext cx="86760" cy="102600"/>
              </p14:xfrm>
            </p:contentPart>
          </mc:Choice>
          <mc:Fallback xmlns="">
            <p:pic>
              <p:nvPicPr>
                <p:cNvPr id="1638" name="Freihand 1637">
                  <a:extLst>
                    <a:ext uri="{FF2B5EF4-FFF2-40B4-BE49-F238E27FC236}">
                      <a16:creationId xmlns:a16="http://schemas.microsoft.com/office/drawing/2014/main" id="{C48F4103-BEF2-4916-8A18-4EB774AAF3D5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6108013" y="6290160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1639" name="Freihand 1638">
                  <a:extLst>
                    <a:ext uri="{FF2B5EF4-FFF2-40B4-BE49-F238E27FC236}">
                      <a16:creationId xmlns:a16="http://schemas.microsoft.com/office/drawing/2014/main" id="{7E7C0381-2900-4B8B-BD3D-BA9388C29032}"/>
                    </a:ext>
                  </a:extLst>
                </p14:cNvPr>
                <p14:cNvContentPartPr/>
                <p14:nvPr/>
              </p14:nvContentPartPr>
              <p14:xfrm>
                <a:off x="6233293" y="6289080"/>
                <a:ext cx="92520" cy="73440"/>
              </p14:xfrm>
            </p:contentPart>
          </mc:Choice>
          <mc:Fallback xmlns="">
            <p:pic>
              <p:nvPicPr>
                <p:cNvPr id="1639" name="Freihand 1638">
                  <a:extLst>
                    <a:ext uri="{FF2B5EF4-FFF2-40B4-BE49-F238E27FC236}">
                      <a16:creationId xmlns:a16="http://schemas.microsoft.com/office/drawing/2014/main" id="{7E7C0381-2900-4B8B-BD3D-BA9388C29032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6228973" y="6284760"/>
                  <a:ext cx="101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1640" name="Freihand 1639">
                  <a:extLst>
                    <a:ext uri="{FF2B5EF4-FFF2-40B4-BE49-F238E27FC236}">
                      <a16:creationId xmlns:a16="http://schemas.microsoft.com/office/drawing/2014/main" id="{C2E5F03B-1633-41D9-A73A-082993DEEBB7}"/>
                    </a:ext>
                  </a:extLst>
                </p14:cNvPr>
                <p14:cNvContentPartPr/>
                <p14:nvPr/>
              </p14:nvContentPartPr>
              <p14:xfrm>
                <a:off x="6339133" y="6288720"/>
                <a:ext cx="81720" cy="65160"/>
              </p14:xfrm>
            </p:contentPart>
          </mc:Choice>
          <mc:Fallback xmlns="">
            <p:pic>
              <p:nvPicPr>
                <p:cNvPr id="1640" name="Freihand 1639">
                  <a:extLst>
                    <a:ext uri="{FF2B5EF4-FFF2-40B4-BE49-F238E27FC236}">
                      <a16:creationId xmlns:a16="http://schemas.microsoft.com/office/drawing/2014/main" id="{C2E5F03B-1633-41D9-A73A-082993DEEBB7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6334813" y="6284400"/>
                  <a:ext cx="90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1641" name="Freihand 1640">
                  <a:extLst>
                    <a:ext uri="{FF2B5EF4-FFF2-40B4-BE49-F238E27FC236}">
                      <a16:creationId xmlns:a16="http://schemas.microsoft.com/office/drawing/2014/main" id="{A7E6C041-EB4E-4279-98B2-DBDF44D17147}"/>
                    </a:ext>
                  </a:extLst>
                </p14:cNvPr>
                <p14:cNvContentPartPr/>
                <p14:nvPr/>
              </p14:nvContentPartPr>
              <p14:xfrm>
                <a:off x="6345253" y="6257400"/>
                <a:ext cx="125280" cy="14400"/>
              </p14:xfrm>
            </p:contentPart>
          </mc:Choice>
          <mc:Fallback xmlns="">
            <p:pic>
              <p:nvPicPr>
                <p:cNvPr id="1641" name="Freihand 1640">
                  <a:extLst>
                    <a:ext uri="{FF2B5EF4-FFF2-40B4-BE49-F238E27FC236}">
                      <a16:creationId xmlns:a16="http://schemas.microsoft.com/office/drawing/2014/main" id="{A7E6C041-EB4E-4279-98B2-DBDF44D17147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6340933" y="6253080"/>
                  <a:ext cx="133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1642" name="Freihand 1641">
                  <a:extLst>
                    <a:ext uri="{FF2B5EF4-FFF2-40B4-BE49-F238E27FC236}">
                      <a16:creationId xmlns:a16="http://schemas.microsoft.com/office/drawing/2014/main" id="{B9860EC1-B1C1-4FD3-8E33-EB5356EF2522}"/>
                    </a:ext>
                  </a:extLst>
                </p14:cNvPr>
                <p14:cNvContentPartPr/>
                <p14:nvPr/>
              </p14:nvContentPartPr>
              <p14:xfrm>
                <a:off x="5678533" y="6404280"/>
                <a:ext cx="797400" cy="165600"/>
              </p14:xfrm>
            </p:contentPart>
          </mc:Choice>
          <mc:Fallback xmlns="">
            <p:pic>
              <p:nvPicPr>
                <p:cNvPr id="1642" name="Freihand 1641">
                  <a:extLst>
                    <a:ext uri="{FF2B5EF4-FFF2-40B4-BE49-F238E27FC236}">
                      <a16:creationId xmlns:a16="http://schemas.microsoft.com/office/drawing/2014/main" id="{B9860EC1-B1C1-4FD3-8E33-EB5356EF2522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5674213" y="6399960"/>
                  <a:ext cx="806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1643" name="Freihand 1642">
                  <a:extLst>
                    <a:ext uri="{FF2B5EF4-FFF2-40B4-BE49-F238E27FC236}">
                      <a16:creationId xmlns:a16="http://schemas.microsoft.com/office/drawing/2014/main" id="{BAA6B549-0535-4397-B4B1-2FB72B8DB2B7}"/>
                    </a:ext>
                  </a:extLst>
                </p14:cNvPr>
                <p14:cNvContentPartPr/>
                <p14:nvPr/>
              </p14:nvContentPartPr>
              <p14:xfrm>
                <a:off x="6093613" y="6552960"/>
                <a:ext cx="104400" cy="99360"/>
              </p14:xfrm>
            </p:contentPart>
          </mc:Choice>
          <mc:Fallback xmlns="">
            <p:pic>
              <p:nvPicPr>
                <p:cNvPr id="1643" name="Freihand 1642">
                  <a:extLst>
                    <a:ext uri="{FF2B5EF4-FFF2-40B4-BE49-F238E27FC236}">
                      <a16:creationId xmlns:a16="http://schemas.microsoft.com/office/drawing/2014/main" id="{BAA6B549-0535-4397-B4B1-2FB72B8DB2B7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6089293" y="6548640"/>
                  <a:ext cx="11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1644" name="Freihand 1643">
                  <a:extLst>
                    <a:ext uri="{FF2B5EF4-FFF2-40B4-BE49-F238E27FC236}">
                      <a16:creationId xmlns:a16="http://schemas.microsoft.com/office/drawing/2014/main" id="{6AB87561-A43B-40D1-BE29-E352B81CECE1}"/>
                    </a:ext>
                  </a:extLst>
                </p14:cNvPr>
                <p14:cNvContentPartPr/>
                <p14:nvPr/>
              </p14:nvContentPartPr>
              <p14:xfrm>
                <a:off x="6111973" y="6489960"/>
                <a:ext cx="127800" cy="43560"/>
              </p14:xfrm>
            </p:contentPart>
          </mc:Choice>
          <mc:Fallback xmlns="">
            <p:pic>
              <p:nvPicPr>
                <p:cNvPr id="1644" name="Freihand 1643">
                  <a:extLst>
                    <a:ext uri="{FF2B5EF4-FFF2-40B4-BE49-F238E27FC236}">
                      <a16:creationId xmlns:a16="http://schemas.microsoft.com/office/drawing/2014/main" id="{6AB87561-A43B-40D1-BE29-E352B81CECE1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6107653" y="6485640"/>
                  <a:ext cx="136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1646" name="Freihand 1645">
                  <a:extLst>
                    <a:ext uri="{FF2B5EF4-FFF2-40B4-BE49-F238E27FC236}">
                      <a16:creationId xmlns:a16="http://schemas.microsoft.com/office/drawing/2014/main" id="{F4307E95-CF96-47EC-8E2F-F955E6C5DF4A}"/>
                    </a:ext>
                  </a:extLst>
                </p14:cNvPr>
                <p14:cNvContentPartPr/>
                <p14:nvPr/>
              </p14:nvContentPartPr>
              <p14:xfrm>
                <a:off x="6574573" y="6308520"/>
                <a:ext cx="163080" cy="39960"/>
              </p14:xfrm>
            </p:contentPart>
          </mc:Choice>
          <mc:Fallback xmlns="">
            <p:pic>
              <p:nvPicPr>
                <p:cNvPr id="1646" name="Freihand 1645">
                  <a:extLst>
                    <a:ext uri="{FF2B5EF4-FFF2-40B4-BE49-F238E27FC236}">
                      <a16:creationId xmlns:a16="http://schemas.microsoft.com/office/drawing/2014/main" id="{F4307E95-CF96-47EC-8E2F-F955E6C5DF4A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6570253" y="6304200"/>
                  <a:ext cx="171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1647" name="Freihand 1646">
                  <a:extLst>
                    <a:ext uri="{FF2B5EF4-FFF2-40B4-BE49-F238E27FC236}">
                      <a16:creationId xmlns:a16="http://schemas.microsoft.com/office/drawing/2014/main" id="{D3D32F26-9914-4DD2-9265-1B9A098C5F69}"/>
                    </a:ext>
                  </a:extLst>
                </p14:cNvPr>
                <p14:cNvContentPartPr/>
                <p14:nvPr/>
              </p14:nvContentPartPr>
              <p14:xfrm>
                <a:off x="6593653" y="6342360"/>
                <a:ext cx="180720" cy="40680"/>
              </p14:xfrm>
            </p:contentPart>
          </mc:Choice>
          <mc:Fallback xmlns="">
            <p:pic>
              <p:nvPicPr>
                <p:cNvPr id="1647" name="Freihand 1646">
                  <a:extLst>
                    <a:ext uri="{FF2B5EF4-FFF2-40B4-BE49-F238E27FC236}">
                      <a16:creationId xmlns:a16="http://schemas.microsoft.com/office/drawing/2014/main" id="{D3D32F26-9914-4DD2-9265-1B9A098C5F69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6589333" y="6338040"/>
                  <a:ext cx="18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1649" name="Freihand 1648">
                  <a:extLst>
                    <a:ext uri="{FF2B5EF4-FFF2-40B4-BE49-F238E27FC236}">
                      <a16:creationId xmlns:a16="http://schemas.microsoft.com/office/drawing/2014/main" id="{D962DE39-BF9A-4552-AF5F-9264121E9AC3}"/>
                    </a:ext>
                  </a:extLst>
                </p14:cNvPr>
                <p14:cNvContentPartPr/>
                <p14:nvPr/>
              </p14:nvContentPartPr>
              <p14:xfrm>
                <a:off x="6811453" y="6267480"/>
                <a:ext cx="78480" cy="21240"/>
              </p14:xfrm>
            </p:contentPart>
          </mc:Choice>
          <mc:Fallback xmlns="">
            <p:pic>
              <p:nvPicPr>
                <p:cNvPr id="1649" name="Freihand 1648">
                  <a:extLst>
                    <a:ext uri="{FF2B5EF4-FFF2-40B4-BE49-F238E27FC236}">
                      <a16:creationId xmlns:a16="http://schemas.microsoft.com/office/drawing/2014/main" id="{D962DE39-BF9A-4552-AF5F-9264121E9AC3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6807133" y="6263160"/>
                  <a:ext cx="8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1650" name="Freihand 1649">
                  <a:extLst>
                    <a:ext uri="{FF2B5EF4-FFF2-40B4-BE49-F238E27FC236}">
                      <a16:creationId xmlns:a16="http://schemas.microsoft.com/office/drawing/2014/main" id="{600B0B62-93B9-4991-BF28-BA66ECD1FB93}"/>
                    </a:ext>
                  </a:extLst>
                </p14:cNvPr>
                <p14:cNvContentPartPr/>
                <p14:nvPr/>
              </p14:nvContentPartPr>
              <p14:xfrm>
                <a:off x="6945733" y="6143640"/>
                <a:ext cx="73080" cy="141120"/>
              </p14:xfrm>
            </p:contentPart>
          </mc:Choice>
          <mc:Fallback xmlns="">
            <p:pic>
              <p:nvPicPr>
                <p:cNvPr id="1650" name="Freihand 1649">
                  <a:extLst>
                    <a:ext uri="{FF2B5EF4-FFF2-40B4-BE49-F238E27FC236}">
                      <a16:creationId xmlns:a16="http://schemas.microsoft.com/office/drawing/2014/main" id="{600B0B62-93B9-4991-BF28-BA66ECD1FB93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6941413" y="6139320"/>
                  <a:ext cx="81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1651" name="Freihand 1650">
                  <a:extLst>
                    <a:ext uri="{FF2B5EF4-FFF2-40B4-BE49-F238E27FC236}">
                      <a16:creationId xmlns:a16="http://schemas.microsoft.com/office/drawing/2014/main" id="{460204F7-C2EF-46B2-A07A-B9EBEB7AD7EB}"/>
                    </a:ext>
                  </a:extLst>
                </p14:cNvPr>
                <p14:cNvContentPartPr/>
                <p14:nvPr/>
              </p14:nvContentPartPr>
              <p14:xfrm>
                <a:off x="7048333" y="6227880"/>
                <a:ext cx="13320" cy="83880"/>
              </p14:xfrm>
            </p:contentPart>
          </mc:Choice>
          <mc:Fallback xmlns="">
            <p:pic>
              <p:nvPicPr>
                <p:cNvPr id="1651" name="Freihand 1650">
                  <a:extLst>
                    <a:ext uri="{FF2B5EF4-FFF2-40B4-BE49-F238E27FC236}">
                      <a16:creationId xmlns:a16="http://schemas.microsoft.com/office/drawing/2014/main" id="{460204F7-C2EF-46B2-A07A-B9EBEB7AD7EB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7044013" y="6223560"/>
                  <a:ext cx="21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1652" name="Freihand 1651">
                  <a:extLst>
                    <a:ext uri="{FF2B5EF4-FFF2-40B4-BE49-F238E27FC236}">
                      <a16:creationId xmlns:a16="http://schemas.microsoft.com/office/drawing/2014/main" id="{CBFF900D-8355-4CF2-9383-4A57CA18677A}"/>
                    </a:ext>
                  </a:extLst>
                </p14:cNvPr>
                <p14:cNvContentPartPr/>
                <p14:nvPr/>
              </p14:nvContentPartPr>
              <p14:xfrm>
                <a:off x="7090093" y="6119880"/>
                <a:ext cx="65880" cy="120960"/>
              </p14:xfrm>
            </p:contentPart>
          </mc:Choice>
          <mc:Fallback xmlns="">
            <p:pic>
              <p:nvPicPr>
                <p:cNvPr id="1652" name="Freihand 1651">
                  <a:extLst>
                    <a:ext uri="{FF2B5EF4-FFF2-40B4-BE49-F238E27FC236}">
                      <a16:creationId xmlns:a16="http://schemas.microsoft.com/office/drawing/2014/main" id="{CBFF900D-8355-4CF2-9383-4A57CA18677A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7085773" y="6115560"/>
                  <a:ext cx="74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1653" name="Freihand 1652">
                  <a:extLst>
                    <a:ext uri="{FF2B5EF4-FFF2-40B4-BE49-F238E27FC236}">
                      <a16:creationId xmlns:a16="http://schemas.microsoft.com/office/drawing/2014/main" id="{C76F82A1-C2BD-4055-B71F-DD4AA9C466D8}"/>
                    </a:ext>
                  </a:extLst>
                </p14:cNvPr>
                <p14:cNvContentPartPr/>
                <p14:nvPr/>
              </p14:nvContentPartPr>
              <p14:xfrm>
                <a:off x="7207453" y="6079560"/>
                <a:ext cx="50040" cy="117360"/>
              </p14:xfrm>
            </p:contentPart>
          </mc:Choice>
          <mc:Fallback xmlns="">
            <p:pic>
              <p:nvPicPr>
                <p:cNvPr id="1653" name="Freihand 1652">
                  <a:extLst>
                    <a:ext uri="{FF2B5EF4-FFF2-40B4-BE49-F238E27FC236}">
                      <a16:creationId xmlns:a16="http://schemas.microsoft.com/office/drawing/2014/main" id="{C76F82A1-C2BD-4055-B71F-DD4AA9C466D8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7203133" y="6075240"/>
                  <a:ext cx="58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1655" name="Freihand 1654">
                  <a:extLst>
                    <a:ext uri="{FF2B5EF4-FFF2-40B4-BE49-F238E27FC236}">
                      <a16:creationId xmlns:a16="http://schemas.microsoft.com/office/drawing/2014/main" id="{7562EA04-3C5D-4775-B867-53B25AFCC2E2}"/>
                    </a:ext>
                  </a:extLst>
                </p14:cNvPr>
                <p14:cNvContentPartPr/>
                <p14:nvPr/>
              </p14:nvContentPartPr>
              <p14:xfrm>
                <a:off x="6533893" y="6565920"/>
                <a:ext cx="120960" cy="35640"/>
              </p14:xfrm>
            </p:contentPart>
          </mc:Choice>
          <mc:Fallback xmlns="">
            <p:pic>
              <p:nvPicPr>
                <p:cNvPr id="1655" name="Freihand 1654">
                  <a:extLst>
                    <a:ext uri="{FF2B5EF4-FFF2-40B4-BE49-F238E27FC236}">
                      <a16:creationId xmlns:a16="http://schemas.microsoft.com/office/drawing/2014/main" id="{7562EA04-3C5D-4775-B867-53B25AFCC2E2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6529573" y="6561600"/>
                  <a:ext cx="12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1656" name="Freihand 1655">
                  <a:extLst>
                    <a:ext uri="{FF2B5EF4-FFF2-40B4-BE49-F238E27FC236}">
                      <a16:creationId xmlns:a16="http://schemas.microsoft.com/office/drawing/2014/main" id="{971FC3CB-ACDD-407D-BF62-45B63B2EBAAC}"/>
                    </a:ext>
                  </a:extLst>
                </p14:cNvPr>
                <p14:cNvContentPartPr/>
                <p14:nvPr/>
              </p14:nvContentPartPr>
              <p14:xfrm>
                <a:off x="6536773" y="6598680"/>
                <a:ext cx="153720" cy="32760"/>
              </p14:xfrm>
            </p:contentPart>
          </mc:Choice>
          <mc:Fallback xmlns="">
            <p:pic>
              <p:nvPicPr>
                <p:cNvPr id="1656" name="Freihand 1655">
                  <a:extLst>
                    <a:ext uri="{FF2B5EF4-FFF2-40B4-BE49-F238E27FC236}">
                      <a16:creationId xmlns:a16="http://schemas.microsoft.com/office/drawing/2014/main" id="{971FC3CB-ACDD-407D-BF62-45B63B2EBAAC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6532453" y="6594360"/>
                  <a:ext cx="16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657" name="Freihand 1656">
                  <a:extLst>
                    <a:ext uri="{FF2B5EF4-FFF2-40B4-BE49-F238E27FC236}">
                      <a16:creationId xmlns:a16="http://schemas.microsoft.com/office/drawing/2014/main" id="{884DD03D-4601-4EA2-8DE4-BE261AF4918E}"/>
                    </a:ext>
                  </a:extLst>
                </p14:cNvPr>
                <p14:cNvContentPartPr/>
                <p14:nvPr/>
              </p14:nvContentPartPr>
              <p14:xfrm>
                <a:off x="5632453" y="6474480"/>
                <a:ext cx="118080" cy="47520"/>
              </p14:xfrm>
            </p:contentPart>
          </mc:Choice>
          <mc:Fallback xmlns="">
            <p:pic>
              <p:nvPicPr>
                <p:cNvPr id="1657" name="Freihand 1656">
                  <a:extLst>
                    <a:ext uri="{FF2B5EF4-FFF2-40B4-BE49-F238E27FC236}">
                      <a16:creationId xmlns:a16="http://schemas.microsoft.com/office/drawing/2014/main" id="{884DD03D-4601-4EA2-8DE4-BE261AF4918E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5628133" y="6470160"/>
                  <a:ext cx="126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658" name="Freihand 1657">
                  <a:extLst>
                    <a:ext uri="{FF2B5EF4-FFF2-40B4-BE49-F238E27FC236}">
                      <a16:creationId xmlns:a16="http://schemas.microsoft.com/office/drawing/2014/main" id="{6719BD65-8C19-4F7B-AF9F-58CDEACE4CCF}"/>
                    </a:ext>
                  </a:extLst>
                </p14:cNvPr>
                <p14:cNvContentPartPr/>
                <p14:nvPr/>
              </p14:nvContentPartPr>
              <p14:xfrm>
                <a:off x="6676813" y="6510120"/>
                <a:ext cx="118080" cy="125640"/>
              </p14:xfrm>
            </p:contentPart>
          </mc:Choice>
          <mc:Fallback xmlns="">
            <p:pic>
              <p:nvPicPr>
                <p:cNvPr id="1658" name="Freihand 1657">
                  <a:extLst>
                    <a:ext uri="{FF2B5EF4-FFF2-40B4-BE49-F238E27FC236}">
                      <a16:creationId xmlns:a16="http://schemas.microsoft.com/office/drawing/2014/main" id="{6719BD65-8C19-4F7B-AF9F-58CDEACE4CCF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6672493" y="6505800"/>
                  <a:ext cx="126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659" name="Freihand 1658">
                  <a:extLst>
                    <a:ext uri="{FF2B5EF4-FFF2-40B4-BE49-F238E27FC236}">
                      <a16:creationId xmlns:a16="http://schemas.microsoft.com/office/drawing/2014/main" id="{905F54B2-EAA2-4EF7-9B57-0D82B065D89B}"/>
                    </a:ext>
                  </a:extLst>
                </p14:cNvPr>
                <p14:cNvContentPartPr/>
                <p14:nvPr/>
              </p14:nvContentPartPr>
              <p14:xfrm>
                <a:off x="6867253" y="6470520"/>
                <a:ext cx="75600" cy="114480"/>
              </p14:xfrm>
            </p:contentPart>
          </mc:Choice>
          <mc:Fallback xmlns="">
            <p:pic>
              <p:nvPicPr>
                <p:cNvPr id="1659" name="Freihand 1658">
                  <a:extLst>
                    <a:ext uri="{FF2B5EF4-FFF2-40B4-BE49-F238E27FC236}">
                      <a16:creationId xmlns:a16="http://schemas.microsoft.com/office/drawing/2014/main" id="{905F54B2-EAA2-4EF7-9B57-0D82B065D89B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6862933" y="6466200"/>
                  <a:ext cx="8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1660" name="Freihand 1659">
                  <a:extLst>
                    <a:ext uri="{FF2B5EF4-FFF2-40B4-BE49-F238E27FC236}">
                      <a16:creationId xmlns:a16="http://schemas.microsoft.com/office/drawing/2014/main" id="{3685CAB3-8259-484B-BA08-DC48C919CFDF}"/>
                    </a:ext>
                  </a:extLst>
                </p14:cNvPr>
                <p14:cNvContentPartPr/>
                <p14:nvPr/>
              </p14:nvContentPartPr>
              <p14:xfrm>
                <a:off x="6859693" y="6484200"/>
                <a:ext cx="120960" cy="64080"/>
              </p14:xfrm>
            </p:contentPart>
          </mc:Choice>
          <mc:Fallback xmlns="">
            <p:pic>
              <p:nvPicPr>
                <p:cNvPr id="1660" name="Freihand 1659">
                  <a:extLst>
                    <a:ext uri="{FF2B5EF4-FFF2-40B4-BE49-F238E27FC236}">
                      <a16:creationId xmlns:a16="http://schemas.microsoft.com/office/drawing/2014/main" id="{3685CAB3-8259-484B-BA08-DC48C919CFDF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6855373" y="6479880"/>
                  <a:ext cx="129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1661" name="Freihand 1660">
                  <a:extLst>
                    <a:ext uri="{FF2B5EF4-FFF2-40B4-BE49-F238E27FC236}">
                      <a16:creationId xmlns:a16="http://schemas.microsoft.com/office/drawing/2014/main" id="{8527AF4D-0FE5-417D-8BCC-FB95D8EBE24D}"/>
                    </a:ext>
                  </a:extLst>
                </p14:cNvPr>
                <p14:cNvContentPartPr/>
                <p14:nvPr/>
              </p14:nvContentPartPr>
              <p14:xfrm>
                <a:off x="6835933" y="6579960"/>
                <a:ext cx="172800" cy="52200"/>
              </p14:xfrm>
            </p:contentPart>
          </mc:Choice>
          <mc:Fallback xmlns="">
            <p:pic>
              <p:nvPicPr>
                <p:cNvPr id="1661" name="Freihand 1660">
                  <a:extLst>
                    <a:ext uri="{FF2B5EF4-FFF2-40B4-BE49-F238E27FC236}">
                      <a16:creationId xmlns:a16="http://schemas.microsoft.com/office/drawing/2014/main" id="{8527AF4D-0FE5-417D-8BCC-FB95D8EBE24D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6831613" y="6575640"/>
                  <a:ext cx="181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1662" name="Freihand 1661">
                  <a:extLst>
                    <a:ext uri="{FF2B5EF4-FFF2-40B4-BE49-F238E27FC236}">
                      <a16:creationId xmlns:a16="http://schemas.microsoft.com/office/drawing/2014/main" id="{C78E5EDB-1E0D-427A-B43C-2CFE647FA96E}"/>
                    </a:ext>
                  </a:extLst>
                </p14:cNvPr>
                <p14:cNvContentPartPr/>
                <p14:nvPr/>
              </p14:nvContentPartPr>
              <p14:xfrm>
                <a:off x="7068493" y="6424440"/>
                <a:ext cx="143640" cy="63360"/>
              </p14:xfrm>
            </p:contentPart>
          </mc:Choice>
          <mc:Fallback xmlns="">
            <p:pic>
              <p:nvPicPr>
                <p:cNvPr id="1662" name="Freihand 1661">
                  <a:extLst>
                    <a:ext uri="{FF2B5EF4-FFF2-40B4-BE49-F238E27FC236}">
                      <a16:creationId xmlns:a16="http://schemas.microsoft.com/office/drawing/2014/main" id="{C78E5EDB-1E0D-427A-B43C-2CFE647FA96E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7064173" y="6420120"/>
                  <a:ext cx="152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1664" name="Freihand 1663">
                  <a:extLst>
                    <a:ext uri="{FF2B5EF4-FFF2-40B4-BE49-F238E27FC236}">
                      <a16:creationId xmlns:a16="http://schemas.microsoft.com/office/drawing/2014/main" id="{85B83343-1D0B-46CE-A8BE-DDB259F8194E}"/>
                    </a:ext>
                  </a:extLst>
                </p14:cNvPr>
                <p14:cNvContentPartPr/>
                <p14:nvPr/>
              </p14:nvContentPartPr>
              <p14:xfrm>
                <a:off x="7269373" y="6369720"/>
                <a:ext cx="86400" cy="36720"/>
              </p14:xfrm>
            </p:contentPart>
          </mc:Choice>
          <mc:Fallback xmlns="">
            <p:pic>
              <p:nvPicPr>
                <p:cNvPr id="1664" name="Freihand 1663">
                  <a:extLst>
                    <a:ext uri="{FF2B5EF4-FFF2-40B4-BE49-F238E27FC236}">
                      <a16:creationId xmlns:a16="http://schemas.microsoft.com/office/drawing/2014/main" id="{85B83343-1D0B-46CE-A8BE-DDB259F8194E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7265053" y="6365400"/>
                  <a:ext cx="95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1667" name="Freihand 1666">
                  <a:extLst>
                    <a:ext uri="{FF2B5EF4-FFF2-40B4-BE49-F238E27FC236}">
                      <a16:creationId xmlns:a16="http://schemas.microsoft.com/office/drawing/2014/main" id="{027574B5-B0A7-42AD-A070-6B8C0C8538B7}"/>
                    </a:ext>
                  </a:extLst>
                </p14:cNvPr>
                <p14:cNvContentPartPr/>
                <p14:nvPr/>
              </p14:nvContentPartPr>
              <p14:xfrm>
                <a:off x="7564573" y="6255600"/>
                <a:ext cx="15840" cy="75960"/>
              </p14:xfrm>
            </p:contentPart>
          </mc:Choice>
          <mc:Fallback xmlns="">
            <p:pic>
              <p:nvPicPr>
                <p:cNvPr id="1667" name="Freihand 1666">
                  <a:extLst>
                    <a:ext uri="{FF2B5EF4-FFF2-40B4-BE49-F238E27FC236}">
                      <a16:creationId xmlns:a16="http://schemas.microsoft.com/office/drawing/2014/main" id="{027574B5-B0A7-42AD-A070-6B8C0C8538B7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7560253" y="6251280"/>
                  <a:ext cx="24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3">
              <p14:nvContentPartPr>
                <p14:cNvPr id="1668" name="Freihand 1667">
                  <a:extLst>
                    <a:ext uri="{FF2B5EF4-FFF2-40B4-BE49-F238E27FC236}">
                      <a16:creationId xmlns:a16="http://schemas.microsoft.com/office/drawing/2014/main" id="{72B8EA6D-3C7D-4DD8-B2A3-32FDBC16CFB1}"/>
                    </a:ext>
                  </a:extLst>
                </p14:cNvPr>
                <p14:cNvContentPartPr/>
                <p14:nvPr/>
              </p14:nvContentPartPr>
              <p14:xfrm>
                <a:off x="7591573" y="6151200"/>
                <a:ext cx="77400" cy="115200"/>
              </p14:xfrm>
            </p:contentPart>
          </mc:Choice>
          <mc:Fallback xmlns="">
            <p:pic>
              <p:nvPicPr>
                <p:cNvPr id="1668" name="Freihand 1667">
                  <a:extLst>
                    <a:ext uri="{FF2B5EF4-FFF2-40B4-BE49-F238E27FC236}">
                      <a16:creationId xmlns:a16="http://schemas.microsoft.com/office/drawing/2014/main" id="{72B8EA6D-3C7D-4DD8-B2A3-32FDBC16CFB1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7587253" y="6146880"/>
                  <a:ext cx="8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5">
              <p14:nvContentPartPr>
                <p14:cNvPr id="1669" name="Freihand 1668">
                  <a:extLst>
                    <a:ext uri="{FF2B5EF4-FFF2-40B4-BE49-F238E27FC236}">
                      <a16:creationId xmlns:a16="http://schemas.microsoft.com/office/drawing/2014/main" id="{06A81E72-EAAF-4EDD-8458-8704B205043B}"/>
                    </a:ext>
                  </a:extLst>
                </p14:cNvPr>
                <p14:cNvContentPartPr/>
                <p14:nvPr/>
              </p14:nvContentPartPr>
              <p14:xfrm>
                <a:off x="7673653" y="6110160"/>
                <a:ext cx="72360" cy="126360"/>
              </p14:xfrm>
            </p:contentPart>
          </mc:Choice>
          <mc:Fallback xmlns="">
            <p:pic>
              <p:nvPicPr>
                <p:cNvPr id="1669" name="Freihand 1668">
                  <a:extLst>
                    <a:ext uri="{FF2B5EF4-FFF2-40B4-BE49-F238E27FC236}">
                      <a16:creationId xmlns:a16="http://schemas.microsoft.com/office/drawing/2014/main" id="{06A81E72-EAAF-4EDD-8458-8704B205043B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7669333" y="6105840"/>
                  <a:ext cx="81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1670" name="Freihand 1669">
                  <a:extLst>
                    <a:ext uri="{FF2B5EF4-FFF2-40B4-BE49-F238E27FC236}">
                      <a16:creationId xmlns:a16="http://schemas.microsoft.com/office/drawing/2014/main" id="{0945A204-AA9C-46DD-9A87-2810F427957B}"/>
                    </a:ext>
                  </a:extLst>
                </p14:cNvPr>
                <p14:cNvContentPartPr/>
                <p14:nvPr/>
              </p14:nvContentPartPr>
              <p14:xfrm>
                <a:off x="7688053" y="6074160"/>
                <a:ext cx="70920" cy="22680"/>
              </p14:xfrm>
            </p:contentPart>
          </mc:Choice>
          <mc:Fallback xmlns="">
            <p:pic>
              <p:nvPicPr>
                <p:cNvPr id="1670" name="Freihand 1669">
                  <a:extLst>
                    <a:ext uri="{FF2B5EF4-FFF2-40B4-BE49-F238E27FC236}">
                      <a16:creationId xmlns:a16="http://schemas.microsoft.com/office/drawing/2014/main" id="{0945A204-AA9C-46DD-9A87-2810F427957B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7683733" y="6069840"/>
                  <a:ext cx="7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1671" name="Freihand 1670">
                  <a:extLst>
                    <a:ext uri="{FF2B5EF4-FFF2-40B4-BE49-F238E27FC236}">
                      <a16:creationId xmlns:a16="http://schemas.microsoft.com/office/drawing/2014/main" id="{D4231BC6-E6CC-4CB4-9E28-FAF7D8AD1336}"/>
                    </a:ext>
                  </a:extLst>
                </p14:cNvPr>
                <p14:cNvContentPartPr/>
                <p14:nvPr/>
              </p14:nvContentPartPr>
              <p14:xfrm>
                <a:off x="7823773" y="6106200"/>
                <a:ext cx="14760" cy="23760"/>
              </p14:xfrm>
            </p:contentPart>
          </mc:Choice>
          <mc:Fallback xmlns="">
            <p:pic>
              <p:nvPicPr>
                <p:cNvPr id="1671" name="Freihand 1670">
                  <a:extLst>
                    <a:ext uri="{FF2B5EF4-FFF2-40B4-BE49-F238E27FC236}">
                      <a16:creationId xmlns:a16="http://schemas.microsoft.com/office/drawing/2014/main" id="{D4231BC6-E6CC-4CB4-9E28-FAF7D8AD1336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7819453" y="6101880"/>
                  <a:ext cx="2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1672" name="Freihand 1671">
                  <a:extLst>
                    <a:ext uri="{FF2B5EF4-FFF2-40B4-BE49-F238E27FC236}">
                      <a16:creationId xmlns:a16="http://schemas.microsoft.com/office/drawing/2014/main" id="{21C150B3-87DE-41CA-BA6A-D7FB9B1E5C01}"/>
                    </a:ext>
                  </a:extLst>
                </p14:cNvPr>
                <p14:cNvContentPartPr/>
                <p14:nvPr/>
              </p14:nvContentPartPr>
              <p14:xfrm>
                <a:off x="7881373" y="6016200"/>
                <a:ext cx="60480" cy="127440"/>
              </p14:xfrm>
            </p:contentPart>
          </mc:Choice>
          <mc:Fallback xmlns="">
            <p:pic>
              <p:nvPicPr>
                <p:cNvPr id="1672" name="Freihand 1671">
                  <a:extLst>
                    <a:ext uri="{FF2B5EF4-FFF2-40B4-BE49-F238E27FC236}">
                      <a16:creationId xmlns:a16="http://schemas.microsoft.com/office/drawing/2014/main" id="{21C150B3-87DE-41CA-BA6A-D7FB9B1E5C01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7877053" y="6011880"/>
                  <a:ext cx="69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1673" name="Freihand 1672">
                  <a:extLst>
                    <a:ext uri="{FF2B5EF4-FFF2-40B4-BE49-F238E27FC236}">
                      <a16:creationId xmlns:a16="http://schemas.microsoft.com/office/drawing/2014/main" id="{41DE263B-DCAF-45F7-BD6B-EB3F29DCF48B}"/>
                    </a:ext>
                  </a:extLst>
                </p14:cNvPr>
                <p14:cNvContentPartPr/>
                <p14:nvPr/>
              </p14:nvContentPartPr>
              <p14:xfrm>
                <a:off x="7865893" y="5966880"/>
                <a:ext cx="103320" cy="52920"/>
              </p14:xfrm>
            </p:contentPart>
          </mc:Choice>
          <mc:Fallback xmlns="">
            <p:pic>
              <p:nvPicPr>
                <p:cNvPr id="1673" name="Freihand 1672">
                  <a:extLst>
                    <a:ext uri="{FF2B5EF4-FFF2-40B4-BE49-F238E27FC236}">
                      <a16:creationId xmlns:a16="http://schemas.microsoft.com/office/drawing/2014/main" id="{41DE263B-DCAF-45F7-BD6B-EB3F29DCF48B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7861573" y="5962560"/>
                  <a:ext cx="111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1675" name="Freihand 1674">
                  <a:extLst>
                    <a:ext uri="{FF2B5EF4-FFF2-40B4-BE49-F238E27FC236}">
                      <a16:creationId xmlns:a16="http://schemas.microsoft.com/office/drawing/2014/main" id="{5F8777CF-ED18-4BC2-805D-2F8F0F0BA63C}"/>
                    </a:ext>
                  </a:extLst>
                </p14:cNvPr>
                <p14:cNvContentPartPr/>
                <p14:nvPr/>
              </p14:nvContentPartPr>
              <p14:xfrm>
                <a:off x="8048053" y="5953560"/>
                <a:ext cx="54000" cy="90000"/>
              </p14:xfrm>
            </p:contentPart>
          </mc:Choice>
          <mc:Fallback xmlns="">
            <p:pic>
              <p:nvPicPr>
                <p:cNvPr id="1675" name="Freihand 1674">
                  <a:extLst>
                    <a:ext uri="{FF2B5EF4-FFF2-40B4-BE49-F238E27FC236}">
                      <a16:creationId xmlns:a16="http://schemas.microsoft.com/office/drawing/2014/main" id="{5F8777CF-ED18-4BC2-805D-2F8F0F0BA63C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8043733" y="5949240"/>
                  <a:ext cx="6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676" name="Freihand 1675">
                  <a:extLst>
                    <a:ext uri="{FF2B5EF4-FFF2-40B4-BE49-F238E27FC236}">
                      <a16:creationId xmlns:a16="http://schemas.microsoft.com/office/drawing/2014/main" id="{2150E096-92BD-4039-8178-7375C8CF80C5}"/>
                    </a:ext>
                  </a:extLst>
                </p14:cNvPr>
                <p14:cNvContentPartPr/>
                <p14:nvPr/>
              </p14:nvContentPartPr>
              <p14:xfrm>
                <a:off x="8031853" y="5959320"/>
                <a:ext cx="68400" cy="43920"/>
              </p14:xfrm>
            </p:contentPart>
          </mc:Choice>
          <mc:Fallback xmlns="">
            <p:pic>
              <p:nvPicPr>
                <p:cNvPr id="1676" name="Freihand 1675">
                  <a:extLst>
                    <a:ext uri="{FF2B5EF4-FFF2-40B4-BE49-F238E27FC236}">
                      <a16:creationId xmlns:a16="http://schemas.microsoft.com/office/drawing/2014/main" id="{2150E096-92BD-4039-8178-7375C8CF80C5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8027533" y="5955000"/>
                  <a:ext cx="77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677" name="Freihand 1676">
                  <a:extLst>
                    <a:ext uri="{FF2B5EF4-FFF2-40B4-BE49-F238E27FC236}">
                      <a16:creationId xmlns:a16="http://schemas.microsoft.com/office/drawing/2014/main" id="{9121C39F-6EE8-43D0-85EF-35E5DBB6AD74}"/>
                    </a:ext>
                  </a:extLst>
                </p14:cNvPr>
                <p14:cNvContentPartPr/>
                <p14:nvPr/>
              </p14:nvContentPartPr>
              <p14:xfrm>
                <a:off x="8139133" y="5856360"/>
                <a:ext cx="81000" cy="124560"/>
              </p14:xfrm>
            </p:contentPart>
          </mc:Choice>
          <mc:Fallback xmlns="">
            <p:pic>
              <p:nvPicPr>
                <p:cNvPr id="1677" name="Freihand 1676">
                  <a:extLst>
                    <a:ext uri="{FF2B5EF4-FFF2-40B4-BE49-F238E27FC236}">
                      <a16:creationId xmlns:a16="http://schemas.microsoft.com/office/drawing/2014/main" id="{9121C39F-6EE8-43D0-85EF-35E5DBB6AD74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8134813" y="5852040"/>
                  <a:ext cx="89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678" name="Freihand 1677">
                  <a:extLst>
                    <a:ext uri="{FF2B5EF4-FFF2-40B4-BE49-F238E27FC236}">
                      <a16:creationId xmlns:a16="http://schemas.microsoft.com/office/drawing/2014/main" id="{B04292F2-CD72-43AD-A158-837213F653B7}"/>
                    </a:ext>
                  </a:extLst>
                </p14:cNvPr>
                <p14:cNvContentPartPr/>
                <p14:nvPr/>
              </p14:nvContentPartPr>
              <p14:xfrm>
                <a:off x="8223733" y="5815320"/>
                <a:ext cx="97560" cy="125640"/>
              </p14:xfrm>
            </p:contentPart>
          </mc:Choice>
          <mc:Fallback xmlns="">
            <p:pic>
              <p:nvPicPr>
                <p:cNvPr id="1678" name="Freihand 1677">
                  <a:extLst>
                    <a:ext uri="{FF2B5EF4-FFF2-40B4-BE49-F238E27FC236}">
                      <a16:creationId xmlns:a16="http://schemas.microsoft.com/office/drawing/2014/main" id="{B04292F2-CD72-43AD-A158-837213F653B7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8219413" y="5811000"/>
                  <a:ext cx="106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679" name="Freihand 1678">
                  <a:extLst>
                    <a:ext uri="{FF2B5EF4-FFF2-40B4-BE49-F238E27FC236}">
                      <a16:creationId xmlns:a16="http://schemas.microsoft.com/office/drawing/2014/main" id="{173D2D15-2D67-490B-A848-524D7FC0477A}"/>
                    </a:ext>
                  </a:extLst>
                </p14:cNvPr>
                <p14:cNvContentPartPr/>
                <p14:nvPr/>
              </p14:nvContentPartPr>
              <p14:xfrm>
                <a:off x="8313013" y="5776800"/>
                <a:ext cx="70200" cy="114840"/>
              </p14:xfrm>
            </p:contentPart>
          </mc:Choice>
          <mc:Fallback xmlns="">
            <p:pic>
              <p:nvPicPr>
                <p:cNvPr id="1679" name="Freihand 1678">
                  <a:extLst>
                    <a:ext uri="{FF2B5EF4-FFF2-40B4-BE49-F238E27FC236}">
                      <a16:creationId xmlns:a16="http://schemas.microsoft.com/office/drawing/2014/main" id="{173D2D15-2D67-490B-A848-524D7FC0477A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8308693" y="5772480"/>
                  <a:ext cx="78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1680" name="Freihand 1679">
                  <a:extLst>
                    <a:ext uri="{FF2B5EF4-FFF2-40B4-BE49-F238E27FC236}">
                      <a16:creationId xmlns:a16="http://schemas.microsoft.com/office/drawing/2014/main" id="{749C8CAC-3347-425E-B651-1F3C44A7A1B2}"/>
                    </a:ext>
                  </a:extLst>
                </p14:cNvPr>
                <p14:cNvContentPartPr/>
                <p14:nvPr/>
              </p14:nvContentPartPr>
              <p14:xfrm>
                <a:off x="8291773" y="5692560"/>
                <a:ext cx="119880" cy="81360"/>
              </p14:xfrm>
            </p:contentPart>
          </mc:Choice>
          <mc:Fallback xmlns="">
            <p:pic>
              <p:nvPicPr>
                <p:cNvPr id="1680" name="Freihand 1679">
                  <a:extLst>
                    <a:ext uri="{FF2B5EF4-FFF2-40B4-BE49-F238E27FC236}">
                      <a16:creationId xmlns:a16="http://schemas.microsoft.com/office/drawing/2014/main" id="{749C8CAC-3347-425E-B651-1F3C44A7A1B2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8287453" y="5688240"/>
                  <a:ext cx="128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1682" name="Freihand 1681">
                  <a:extLst>
                    <a:ext uri="{FF2B5EF4-FFF2-40B4-BE49-F238E27FC236}">
                      <a16:creationId xmlns:a16="http://schemas.microsoft.com/office/drawing/2014/main" id="{D58A9B47-FBD6-4568-AD11-15A8FDA04BD4}"/>
                    </a:ext>
                  </a:extLst>
                </p14:cNvPr>
                <p14:cNvContentPartPr/>
                <p14:nvPr/>
              </p14:nvContentPartPr>
              <p14:xfrm>
                <a:off x="7675093" y="6055800"/>
                <a:ext cx="80280" cy="152280"/>
              </p14:xfrm>
            </p:contentPart>
          </mc:Choice>
          <mc:Fallback xmlns="">
            <p:pic>
              <p:nvPicPr>
                <p:cNvPr id="1682" name="Freihand 1681">
                  <a:extLst>
                    <a:ext uri="{FF2B5EF4-FFF2-40B4-BE49-F238E27FC236}">
                      <a16:creationId xmlns:a16="http://schemas.microsoft.com/office/drawing/2014/main" id="{D58A9B47-FBD6-4568-AD11-15A8FDA04BD4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7670773" y="6051480"/>
                  <a:ext cx="88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1684" name="Freihand 1683">
                  <a:extLst>
                    <a:ext uri="{FF2B5EF4-FFF2-40B4-BE49-F238E27FC236}">
                      <a16:creationId xmlns:a16="http://schemas.microsoft.com/office/drawing/2014/main" id="{866283B6-0AAD-439B-8AE2-A2E2C4608D8B}"/>
                    </a:ext>
                  </a:extLst>
                </p14:cNvPr>
                <p14:cNvContentPartPr/>
                <p14:nvPr/>
              </p14:nvContentPartPr>
              <p14:xfrm>
                <a:off x="7280893" y="6543960"/>
                <a:ext cx="116280" cy="82800"/>
              </p14:xfrm>
            </p:contentPart>
          </mc:Choice>
          <mc:Fallback xmlns="">
            <p:pic>
              <p:nvPicPr>
                <p:cNvPr id="1684" name="Freihand 1683">
                  <a:extLst>
                    <a:ext uri="{FF2B5EF4-FFF2-40B4-BE49-F238E27FC236}">
                      <a16:creationId xmlns:a16="http://schemas.microsoft.com/office/drawing/2014/main" id="{866283B6-0AAD-439B-8AE2-A2E2C4608D8B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7276573" y="6539640"/>
                  <a:ext cx="124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1685" name="Freihand 1684">
                  <a:extLst>
                    <a:ext uri="{FF2B5EF4-FFF2-40B4-BE49-F238E27FC236}">
                      <a16:creationId xmlns:a16="http://schemas.microsoft.com/office/drawing/2014/main" id="{CECA707E-4C9C-43E2-B8D6-FBF3F3097663}"/>
                    </a:ext>
                  </a:extLst>
                </p14:cNvPr>
                <p14:cNvContentPartPr/>
                <p14:nvPr/>
              </p14:nvContentPartPr>
              <p14:xfrm>
                <a:off x="7314733" y="6595080"/>
                <a:ext cx="140040" cy="72000"/>
              </p14:xfrm>
            </p:contentPart>
          </mc:Choice>
          <mc:Fallback xmlns="">
            <p:pic>
              <p:nvPicPr>
                <p:cNvPr id="1685" name="Freihand 1684">
                  <a:extLst>
                    <a:ext uri="{FF2B5EF4-FFF2-40B4-BE49-F238E27FC236}">
                      <a16:creationId xmlns:a16="http://schemas.microsoft.com/office/drawing/2014/main" id="{CECA707E-4C9C-43E2-B8D6-FBF3F3097663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7310413" y="6590760"/>
                  <a:ext cx="148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1687" name="Freihand 1686">
                  <a:extLst>
                    <a:ext uri="{FF2B5EF4-FFF2-40B4-BE49-F238E27FC236}">
                      <a16:creationId xmlns:a16="http://schemas.microsoft.com/office/drawing/2014/main" id="{92131F86-281A-4E1F-81B9-F10F81CA65BC}"/>
                    </a:ext>
                  </a:extLst>
                </p14:cNvPr>
                <p14:cNvContentPartPr/>
                <p14:nvPr/>
              </p14:nvContentPartPr>
              <p14:xfrm>
                <a:off x="7559893" y="6422280"/>
                <a:ext cx="72000" cy="159480"/>
              </p14:xfrm>
            </p:contentPart>
          </mc:Choice>
          <mc:Fallback xmlns="">
            <p:pic>
              <p:nvPicPr>
                <p:cNvPr id="1687" name="Freihand 1686">
                  <a:extLst>
                    <a:ext uri="{FF2B5EF4-FFF2-40B4-BE49-F238E27FC236}">
                      <a16:creationId xmlns:a16="http://schemas.microsoft.com/office/drawing/2014/main" id="{92131F86-281A-4E1F-81B9-F10F81CA65BC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7555573" y="6417960"/>
                  <a:ext cx="80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1688" name="Freihand 1687">
                  <a:extLst>
                    <a:ext uri="{FF2B5EF4-FFF2-40B4-BE49-F238E27FC236}">
                      <a16:creationId xmlns:a16="http://schemas.microsoft.com/office/drawing/2014/main" id="{53E5ABC1-97D3-4273-8DFD-5A6518DBA43B}"/>
                    </a:ext>
                  </a:extLst>
                </p14:cNvPr>
                <p14:cNvContentPartPr/>
                <p14:nvPr/>
              </p14:nvContentPartPr>
              <p14:xfrm>
                <a:off x="7665013" y="6357120"/>
                <a:ext cx="68760" cy="122400"/>
              </p14:xfrm>
            </p:contentPart>
          </mc:Choice>
          <mc:Fallback xmlns="">
            <p:pic>
              <p:nvPicPr>
                <p:cNvPr id="1688" name="Freihand 1687">
                  <a:extLst>
                    <a:ext uri="{FF2B5EF4-FFF2-40B4-BE49-F238E27FC236}">
                      <a16:creationId xmlns:a16="http://schemas.microsoft.com/office/drawing/2014/main" id="{53E5ABC1-97D3-4273-8DFD-5A6518DBA43B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7660693" y="6352800"/>
                  <a:ext cx="77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1689" name="Freihand 1688">
                  <a:extLst>
                    <a:ext uri="{FF2B5EF4-FFF2-40B4-BE49-F238E27FC236}">
                      <a16:creationId xmlns:a16="http://schemas.microsoft.com/office/drawing/2014/main" id="{A1061811-EE24-499B-BC9F-9980706B76F6}"/>
                    </a:ext>
                  </a:extLst>
                </p14:cNvPr>
                <p14:cNvContentPartPr/>
                <p14:nvPr/>
              </p14:nvContentPartPr>
              <p14:xfrm>
                <a:off x="7761853" y="6334080"/>
                <a:ext cx="67680" cy="90360"/>
              </p14:xfrm>
            </p:contentPart>
          </mc:Choice>
          <mc:Fallback xmlns="">
            <p:pic>
              <p:nvPicPr>
                <p:cNvPr id="1689" name="Freihand 1688">
                  <a:extLst>
                    <a:ext uri="{FF2B5EF4-FFF2-40B4-BE49-F238E27FC236}">
                      <a16:creationId xmlns:a16="http://schemas.microsoft.com/office/drawing/2014/main" id="{A1061811-EE24-499B-BC9F-9980706B76F6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7757533" y="6329760"/>
                  <a:ext cx="76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1690" name="Freihand 1689">
                  <a:extLst>
                    <a:ext uri="{FF2B5EF4-FFF2-40B4-BE49-F238E27FC236}">
                      <a16:creationId xmlns:a16="http://schemas.microsoft.com/office/drawing/2014/main" id="{C6423A4C-A64D-4388-B094-69FA56E5D873}"/>
                    </a:ext>
                  </a:extLst>
                </p14:cNvPr>
                <p14:cNvContentPartPr/>
                <p14:nvPr/>
              </p14:nvContentPartPr>
              <p14:xfrm>
                <a:off x="7751053" y="6267480"/>
                <a:ext cx="81000" cy="45720"/>
              </p14:xfrm>
            </p:contentPart>
          </mc:Choice>
          <mc:Fallback xmlns="">
            <p:pic>
              <p:nvPicPr>
                <p:cNvPr id="1690" name="Freihand 1689">
                  <a:extLst>
                    <a:ext uri="{FF2B5EF4-FFF2-40B4-BE49-F238E27FC236}">
                      <a16:creationId xmlns:a16="http://schemas.microsoft.com/office/drawing/2014/main" id="{C6423A4C-A64D-4388-B094-69FA56E5D873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7746733" y="6263160"/>
                  <a:ext cx="89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1691" name="Freihand 1690">
                  <a:extLst>
                    <a:ext uri="{FF2B5EF4-FFF2-40B4-BE49-F238E27FC236}">
                      <a16:creationId xmlns:a16="http://schemas.microsoft.com/office/drawing/2014/main" id="{1A9CC87F-AF42-426E-9EE3-397AFBCD656A}"/>
                    </a:ext>
                  </a:extLst>
                </p14:cNvPr>
                <p14:cNvContentPartPr/>
                <p14:nvPr/>
              </p14:nvContentPartPr>
              <p14:xfrm>
                <a:off x="7896853" y="6283680"/>
                <a:ext cx="40320" cy="97200"/>
              </p14:xfrm>
            </p:contentPart>
          </mc:Choice>
          <mc:Fallback xmlns="">
            <p:pic>
              <p:nvPicPr>
                <p:cNvPr id="1691" name="Freihand 1690">
                  <a:extLst>
                    <a:ext uri="{FF2B5EF4-FFF2-40B4-BE49-F238E27FC236}">
                      <a16:creationId xmlns:a16="http://schemas.microsoft.com/office/drawing/2014/main" id="{1A9CC87F-AF42-426E-9EE3-397AFBCD656A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7892533" y="6279360"/>
                  <a:ext cx="48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1692" name="Freihand 1691">
                  <a:extLst>
                    <a:ext uri="{FF2B5EF4-FFF2-40B4-BE49-F238E27FC236}">
                      <a16:creationId xmlns:a16="http://schemas.microsoft.com/office/drawing/2014/main" id="{A23CC4AF-A357-4F93-8820-06E66B641462}"/>
                    </a:ext>
                  </a:extLst>
                </p14:cNvPr>
                <p14:cNvContentPartPr/>
                <p14:nvPr/>
              </p14:nvContentPartPr>
              <p14:xfrm>
                <a:off x="7965613" y="6179280"/>
                <a:ext cx="150480" cy="128880"/>
              </p14:xfrm>
            </p:contentPart>
          </mc:Choice>
          <mc:Fallback xmlns="">
            <p:pic>
              <p:nvPicPr>
                <p:cNvPr id="1692" name="Freihand 1691">
                  <a:extLst>
                    <a:ext uri="{FF2B5EF4-FFF2-40B4-BE49-F238E27FC236}">
                      <a16:creationId xmlns:a16="http://schemas.microsoft.com/office/drawing/2014/main" id="{A23CC4AF-A357-4F93-8820-06E66B641462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7961293" y="6174960"/>
                  <a:ext cx="159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1696" name="Freihand 1695">
                  <a:extLst>
                    <a:ext uri="{FF2B5EF4-FFF2-40B4-BE49-F238E27FC236}">
                      <a16:creationId xmlns:a16="http://schemas.microsoft.com/office/drawing/2014/main" id="{A8076FB1-5CD0-451E-8219-28E0D4E75138}"/>
                    </a:ext>
                  </a:extLst>
                </p14:cNvPr>
                <p14:cNvContentPartPr/>
                <p14:nvPr/>
              </p14:nvContentPartPr>
              <p14:xfrm>
                <a:off x="7647373" y="6573840"/>
                <a:ext cx="50400" cy="168120"/>
              </p14:xfrm>
            </p:contentPart>
          </mc:Choice>
          <mc:Fallback xmlns="">
            <p:pic>
              <p:nvPicPr>
                <p:cNvPr id="1696" name="Freihand 1695">
                  <a:extLst>
                    <a:ext uri="{FF2B5EF4-FFF2-40B4-BE49-F238E27FC236}">
                      <a16:creationId xmlns:a16="http://schemas.microsoft.com/office/drawing/2014/main" id="{A8076FB1-5CD0-451E-8219-28E0D4E75138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7643053" y="6569520"/>
                  <a:ext cx="59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1697" name="Freihand 1696">
                  <a:extLst>
                    <a:ext uri="{FF2B5EF4-FFF2-40B4-BE49-F238E27FC236}">
                      <a16:creationId xmlns:a16="http://schemas.microsoft.com/office/drawing/2014/main" id="{2CD4914B-7A4A-4D4B-989C-12102A17081A}"/>
                    </a:ext>
                  </a:extLst>
                </p14:cNvPr>
                <p14:cNvContentPartPr/>
                <p14:nvPr/>
              </p14:nvContentPartPr>
              <p14:xfrm>
                <a:off x="7594453" y="6645480"/>
                <a:ext cx="167760" cy="6120"/>
              </p14:xfrm>
            </p:contentPart>
          </mc:Choice>
          <mc:Fallback xmlns="">
            <p:pic>
              <p:nvPicPr>
                <p:cNvPr id="1697" name="Freihand 1696">
                  <a:extLst>
                    <a:ext uri="{FF2B5EF4-FFF2-40B4-BE49-F238E27FC236}">
                      <a16:creationId xmlns:a16="http://schemas.microsoft.com/office/drawing/2014/main" id="{2CD4914B-7A4A-4D4B-989C-12102A17081A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7590133" y="6641160"/>
                  <a:ext cx="176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1699" name="Freihand 1698">
                  <a:extLst>
                    <a:ext uri="{FF2B5EF4-FFF2-40B4-BE49-F238E27FC236}">
                      <a16:creationId xmlns:a16="http://schemas.microsoft.com/office/drawing/2014/main" id="{B38C669B-0C1D-40BD-97BE-53EB7DA5281E}"/>
                    </a:ext>
                  </a:extLst>
                </p14:cNvPr>
                <p14:cNvContentPartPr/>
                <p14:nvPr/>
              </p14:nvContentPartPr>
              <p14:xfrm>
                <a:off x="7561693" y="6542520"/>
                <a:ext cx="140040" cy="84960"/>
              </p14:xfrm>
            </p:contentPart>
          </mc:Choice>
          <mc:Fallback xmlns="">
            <p:pic>
              <p:nvPicPr>
                <p:cNvPr id="1699" name="Freihand 1698">
                  <a:extLst>
                    <a:ext uri="{FF2B5EF4-FFF2-40B4-BE49-F238E27FC236}">
                      <a16:creationId xmlns:a16="http://schemas.microsoft.com/office/drawing/2014/main" id="{B38C669B-0C1D-40BD-97BE-53EB7DA5281E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7557373" y="6538200"/>
                  <a:ext cx="148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1700" name="Freihand 1699">
                  <a:extLst>
                    <a:ext uri="{FF2B5EF4-FFF2-40B4-BE49-F238E27FC236}">
                      <a16:creationId xmlns:a16="http://schemas.microsoft.com/office/drawing/2014/main" id="{EAD8BFAC-B56F-4B0E-8FC5-643361D29AEB}"/>
                    </a:ext>
                  </a:extLst>
                </p14:cNvPr>
                <p14:cNvContentPartPr/>
                <p14:nvPr/>
              </p14:nvContentPartPr>
              <p14:xfrm>
                <a:off x="7778413" y="6497520"/>
                <a:ext cx="97200" cy="40680"/>
              </p14:xfrm>
            </p:contentPart>
          </mc:Choice>
          <mc:Fallback xmlns="">
            <p:pic>
              <p:nvPicPr>
                <p:cNvPr id="1700" name="Freihand 1699">
                  <a:extLst>
                    <a:ext uri="{FF2B5EF4-FFF2-40B4-BE49-F238E27FC236}">
                      <a16:creationId xmlns:a16="http://schemas.microsoft.com/office/drawing/2014/main" id="{EAD8BFAC-B56F-4B0E-8FC5-643361D29AEB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7774093" y="6493200"/>
                  <a:ext cx="105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1701" name="Freihand 1700">
                  <a:extLst>
                    <a:ext uri="{FF2B5EF4-FFF2-40B4-BE49-F238E27FC236}">
                      <a16:creationId xmlns:a16="http://schemas.microsoft.com/office/drawing/2014/main" id="{CB837F16-8693-413E-82DE-BB61A308C75E}"/>
                    </a:ext>
                  </a:extLst>
                </p14:cNvPr>
                <p14:cNvContentPartPr/>
                <p14:nvPr/>
              </p14:nvContentPartPr>
              <p14:xfrm>
                <a:off x="7802533" y="6517680"/>
                <a:ext cx="100080" cy="45000"/>
              </p14:xfrm>
            </p:contentPart>
          </mc:Choice>
          <mc:Fallback xmlns="">
            <p:pic>
              <p:nvPicPr>
                <p:cNvPr id="1701" name="Freihand 1700">
                  <a:extLst>
                    <a:ext uri="{FF2B5EF4-FFF2-40B4-BE49-F238E27FC236}">
                      <a16:creationId xmlns:a16="http://schemas.microsoft.com/office/drawing/2014/main" id="{CB837F16-8693-413E-82DE-BB61A308C75E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7798213" y="6513360"/>
                  <a:ext cx="108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1703" name="Freihand 1702">
                  <a:extLst>
                    <a:ext uri="{FF2B5EF4-FFF2-40B4-BE49-F238E27FC236}">
                      <a16:creationId xmlns:a16="http://schemas.microsoft.com/office/drawing/2014/main" id="{8ACBCC59-4D7F-4F95-9F16-EB59D9438AE7}"/>
                    </a:ext>
                  </a:extLst>
                </p14:cNvPr>
                <p14:cNvContentPartPr/>
                <p14:nvPr/>
              </p14:nvContentPartPr>
              <p14:xfrm>
                <a:off x="7971733" y="6402840"/>
                <a:ext cx="64440" cy="122760"/>
              </p14:xfrm>
            </p:contentPart>
          </mc:Choice>
          <mc:Fallback xmlns="">
            <p:pic>
              <p:nvPicPr>
                <p:cNvPr id="1703" name="Freihand 1702">
                  <a:extLst>
                    <a:ext uri="{FF2B5EF4-FFF2-40B4-BE49-F238E27FC236}">
                      <a16:creationId xmlns:a16="http://schemas.microsoft.com/office/drawing/2014/main" id="{8ACBCC59-4D7F-4F95-9F16-EB59D9438AE7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7967413" y="6398520"/>
                  <a:ext cx="73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1704" name="Freihand 1703">
                  <a:extLst>
                    <a:ext uri="{FF2B5EF4-FFF2-40B4-BE49-F238E27FC236}">
                      <a16:creationId xmlns:a16="http://schemas.microsoft.com/office/drawing/2014/main" id="{9E3D45E8-EAB1-4A21-BC76-27B2F008BDC5}"/>
                    </a:ext>
                  </a:extLst>
                </p14:cNvPr>
                <p14:cNvContentPartPr/>
                <p14:nvPr/>
              </p14:nvContentPartPr>
              <p14:xfrm>
                <a:off x="8040853" y="6370440"/>
                <a:ext cx="85320" cy="94680"/>
              </p14:xfrm>
            </p:contentPart>
          </mc:Choice>
          <mc:Fallback xmlns="">
            <p:pic>
              <p:nvPicPr>
                <p:cNvPr id="1704" name="Freihand 1703">
                  <a:extLst>
                    <a:ext uri="{FF2B5EF4-FFF2-40B4-BE49-F238E27FC236}">
                      <a16:creationId xmlns:a16="http://schemas.microsoft.com/office/drawing/2014/main" id="{9E3D45E8-EAB1-4A21-BC76-27B2F008BDC5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8036533" y="6366120"/>
                  <a:ext cx="93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1705" name="Freihand 1704">
                  <a:extLst>
                    <a:ext uri="{FF2B5EF4-FFF2-40B4-BE49-F238E27FC236}">
                      <a16:creationId xmlns:a16="http://schemas.microsoft.com/office/drawing/2014/main" id="{A781880F-DEDB-490E-A82F-570DE7959118}"/>
                    </a:ext>
                  </a:extLst>
                </p14:cNvPr>
                <p14:cNvContentPartPr/>
                <p14:nvPr/>
              </p14:nvContentPartPr>
              <p14:xfrm>
                <a:off x="8142733" y="6309960"/>
                <a:ext cx="95760" cy="88920"/>
              </p14:xfrm>
            </p:contentPart>
          </mc:Choice>
          <mc:Fallback xmlns="">
            <p:pic>
              <p:nvPicPr>
                <p:cNvPr id="1705" name="Freihand 1704">
                  <a:extLst>
                    <a:ext uri="{FF2B5EF4-FFF2-40B4-BE49-F238E27FC236}">
                      <a16:creationId xmlns:a16="http://schemas.microsoft.com/office/drawing/2014/main" id="{A781880F-DEDB-490E-A82F-570DE7959118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8138413" y="6305640"/>
                  <a:ext cx="104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1706" name="Freihand 1705">
                  <a:extLst>
                    <a:ext uri="{FF2B5EF4-FFF2-40B4-BE49-F238E27FC236}">
                      <a16:creationId xmlns:a16="http://schemas.microsoft.com/office/drawing/2014/main" id="{3BF13C08-CB3C-461F-81BC-AA5B89A67F8B}"/>
                    </a:ext>
                  </a:extLst>
                </p14:cNvPr>
                <p14:cNvContentPartPr/>
                <p14:nvPr/>
              </p14:nvContentPartPr>
              <p14:xfrm>
                <a:off x="8217253" y="6304560"/>
                <a:ext cx="27360" cy="107640"/>
              </p14:xfrm>
            </p:contentPart>
          </mc:Choice>
          <mc:Fallback xmlns="">
            <p:pic>
              <p:nvPicPr>
                <p:cNvPr id="1706" name="Freihand 1705">
                  <a:extLst>
                    <a:ext uri="{FF2B5EF4-FFF2-40B4-BE49-F238E27FC236}">
                      <a16:creationId xmlns:a16="http://schemas.microsoft.com/office/drawing/2014/main" id="{3BF13C08-CB3C-461F-81BC-AA5B89A67F8B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8212933" y="6300240"/>
                  <a:ext cx="36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1707" name="Freihand 1706">
                  <a:extLst>
                    <a:ext uri="{FF2B5EF4-FFF2-40B4-BE49-F238E27FC236}">
                      <a16:creationId xmlns:a16="http://schemas.microsoft.com/office/drawing/2014/main" id="{4DA7B2A2-49DC-49CE-8CED-7F5FADF2CDEE}"/>
                    </a:ext>
                  </a:extLst>
                </p14:cNvPr>
                <p14:cNvContentPartPr/>
                <p14:nvPr/>
              </p14:nvContentPartPr>
              <p14:xfrm>
                <a:off x="8282413" y="6326880"/>
                <a:ext cx="26280" cy="69480"/>
              </p14:xfrm>
            </p:contentPart>
          </mc:Choice>
          <mc:Fallback xmlns="">
            <p:pic>
              <p:nvPicPr>
                <p:cNvPr id="1707" name="Freihand 1706">
                  <a:extLst>
                    <a:ext uri="{FF2B5EF4-FFF2-40B4-BE49-F238E27FC236}">
                      <a16:creationId xmlns:a16="http://schemas.microsoft.com/office/drawing/2014/main" id="{4DA7B2A2-49DC-49CE-8CED-7F5FADF2CDEE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8278093" y="6322560"/>
                  <a:ext cx="34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1708" name="Freihand 1707">
                  <a:extLst>
                    <a:ext uri="{FF2B5EF4-FFF2-40B4-BE49-F238E27FC236}">
                      <a16:creationId xmlns:a16="http://schemas.microsoft.com/office/drawing/2014/main" id="{337087D5-F2AC-4F24-9132-A1B4D17BD3BB}"/>
                    </a:ext>
                  </a:extLst>
                </p14:cNvPr>
                <p14:cNvContentPartPr/>
                <p14:nvPr/>
              </p14:nvContentPartPr>
              <p14:xfrm>
                <a:off x="8318773" y="6176040"/>
                <a:ext cx="105480" cy="172440"/>
              </p14:xfrm>
            </p:contentPart>
          </mc:Choice>
          <mc:Fallback xmlns="">
            <p:pic>
              <p:nvPicPr>
                <p:cNvPr id="1708" name="Freihand 1707">
                  <a:extLst>
                    <a:ext uri="{FF2B5EF4-FFF2-40B4-BE49-F238E27FC236}">
                      <a16:creationId xmlns:a16="http://schemas.microsoft.com/office/drawing/2014/main" id="{337087D5-F2AC-4F24-9132-A1B4D17BD3BB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8314453" y="6171720"/>
                  <a:ext cx="114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7">
              <p14:nvContentPartPr>
                <p14:cNvPr id="1710" name="Freihand 1709">
                  <a:extLst>
                    <a:ext uri="{FF2B5EF4-FFF2-40B4-BE49-F238E27FC236}">
                      <a16:creationId xmlns:a16="http://schemas.microsoft.com/office/drawing/2014/main" id="{3BA95A43-78A0-41E2-8960-AF7EDDFB51C4}"/>
                    </a:ext>
                  </a:extLst>
                </p14:cNvPr>
                <p14:cNvContentPartPr/>
                <p14:nvPr/>
              </p14:nvContentPartPr>
              <p14:xfrm>
                <a:off x="4021813" y="6473400"/>
                <a:ext cx="108360" cy="163800"/>
              </p14:xfrm>
            </p:contentPart>
          </mc:Choice>
          <mc:Fallback xmlns="">
            <p:pic>
              <p:nvPicPr>
                <p:cNvPr id="1710" name="Freihand 1709">
                  <a:extLst>
                    <a:ext uri="{FF2B5EF4-FFF2-40B4-BE49-F238E27FC236}">
                      <a16:creationId xmlns:a16="http://schemas.microsoft.com/office/drawing/2014/main" id="{3BA95A43-78A0-41E2-8960-AF7EDDFB51C4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4017493" y="6469080"/>
                  <a:ext cx="117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9">
              <p14:nvContentPartPr>
                <p14:cNvPr id="1711" name="Freihand 1710">
                  <a:extLst>
                    <a:ext uri="{FF2B5EF4-FFF2-40B4-BE49-F238E27FC236}">
                      <a16:creationId xmlns:a16="http://schemas.microsoft.com/office/drawing/2014/main" id="{A9DB1054-C373-48D1-8AE9-960AEFD54F66}"/>
                    </a:ext>
                  </a:extLst>
                </p14:cNvPr>
                <p14:cNvContentPartPr/>
                <p14:nvPr/>
              </p14:nvContentPartPr>
              <p14:xfrm>
                <a:off x="4120813" y="6473400"/>
                <a:ext cx="96120" cy="134280"/>
              </p14:xfrm>
            </p:contentPart>
          </mc:Choice>
          <mc:Fallback xmlns="">
            <p:pic>
              <p:nvPicPr>
                <p:cNvPr id="1711" name="Freihand 1710">
                  <a:extLst>
                    <a:ext uri="{FF2B5EF4-FFF2-40B4-BE49-F238E27FC236}">
                      <a16:creationId xmlns:a16="http://schemas.microsoft.com/office/drawing/2014/main" id="{A9DB1054-C373-48D1-8AE9-960AEFD54F66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4116493" y="6469080"/>
                  <a:ext cx="10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1">
              <p14:nvContentPartPr>
                <p14:cNvPr id="1712" name="Freihand 1711">
                  <a:extLst>
                    <a:ext uri="{FF2B5EF4-FFF2-40B4-BE49-F238E27FC236}">
                      <a16:creationId xmlns:a16="http://schemas.microsoft.com/office/drawing/2014/main" id="{1441DEBF-3F16-4638-83A3-31C2D8004ED3}"/>
                    </a:ext>
                  </a:extLst>
                </p14:cNvPr>
                <p14:cNvContentPartPr/>
                <p14:nvPr/>
              </p14:nvContentPartPr>
              <p14:xfrm>
                <a:off x="4214413" y="6456480"/>
                <a:ext cx="82440" cy="113040"/>
              </p14:xfrm>
            </p:contentPart>
          </mc:Choice>
          <mc:Fallback xmlns="">
            <p:pic>
              <p:nvPicPr>
                <p:cNvPr id="1712" name="Freihand 1711">
                  <a:extLst>
                    <a:ext uri="{FF2B5EF4-FFF2-40B4-BE49-F238E27FC236}">
                      <a16:creationId xmlns:a16="http://schemas.microsoft.com/office/drawing/2014/main" id="{1441DEBF-3F16-4638-83A3-31C2D8004ED3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4210093" y="6452160"/>
                  <a:ext cx="91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3">
              <p14:nvContentPartPr>
                <p14:cNvPr id="1714" name="Freihand 1713">
                  <a:extLst>
                    <a:ext uri="{FF2B5EF4-FFF2-40B4-BE49-F238E27FC236}">
                      <a16:creationId xmlns:a16="http://schemas.microsoft.com/office/drawing/2014/main" id="{A582F94E-AF34-46EE-8E97-E21775E5B1A8}"/>
                    </a:ext>
                  </a:extLst>
                </p14:cNvPr>
                <p14:cNvContentPartPr/>
                <p14:nvPr/>
              </p14:nvContentPartPr>
              <p14:xfrm>
                <a:off x="4386133" y="6492120"/>
                <a:ext cx="76320" cy="108720"/>
              </p14:xfrm>
            </p:contentPart>
          </mc:Choice>
          <mc:Fallback xmlns="">
            <p:pic>
              <p:nvPicPr>
                <p:cNvPr id="1714" name="Freihand 1713">
                  <a:extLst>
                    <a:ext uri="{FF2B5EF4-FFF2-40B4-BE49-F238E27FC236}">
                      <a16:creationId xmlns:a16="http://schemas.microsoft.com/office/drawing/2014/main" id="{A582F94E-AF34-46EE-8E97-E21775E5B1A8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4381813" y="6487800"/>
                  <a:ext cx="84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5">
              <p14:nvContentPartPr>
                <p14:cNvPr id="1715" name="Freihand 1714">
                  <a:extLst>
                    <a:ext uri="{FF2B5EF4-FFF2-40B4-BE49-F238E27FC236}">
                      <a16:creationId xmlns:a16="http://schemas.microsoft.com/office/drawing/2014/main" id="{98D968D4-6516-4F85-A8BC-F8435D5EACFC}"/>
                    </a:ext>
                  </a:extLst>
                </p14:cNvPr>
                <p14:cNvContentPartPr/>
                <p14:nvPr/>
              </p14:nvContentPartPr>
              <p14:xfrm>
                <a:off x="4508173" y="6456120"/>
                <a:ext cx="83880" cy="101880"/>
              </p14:xfrm>
            </p:contentPart>
          </mc:Choice>
          <mc:Fallback xmlns="">
            <p:pic>
              <p:nvPicPr>
                <p:cNvPr id="1715" name="Freihand 1714">
                  <a:extLst>
                    <a:ext uri="{FF2B5EF4-FFF2-40B4-BE49-F238E27FC236}">
                      <a16:creationId xmlns:a16="http://schemas.microsoft.com/office/drawing/2014/main" id="{98D968D4-6516-4F85-A8BC-F8435D5EACFC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4503853" y="6451800"/>
                  <a:ext cx="92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7">
              <p14:nvContentPartPr>
                <p14:cNvPr id="1716" name="Freihand 1715">
                  <a:extLst>
                    <a:ext uri="{FF2B5EF4-FFF2-40B4-BE49-F238E27FC236}">
                      <a16:creationId xmlns:a16="http://schemas.microsoft.com/office/drawing/2014/main" id="{CF706704-8A39-421F-935C-853642A891C7}"/>
                    </a:ext>
                  </a:extLst>
                </p14:cNvPr>
                <p14:cNvContentPartPr/>
                <p14:nvPr/>
              </p14:nvContentPartPr>
              <p14:xfrm>
                <a:off x="4610053" y="6435600"/>
                <a:ext cx="69120" cy="100080"/>
              </p14:xfrm>
            </p:contentPart>
          </mc:Choice>
          <mc:Fallback xmlns="">
            <p:pic>
              <p:nvPicPr>
                <p:cNvPr id="1716" name="Freihand 1715">
                  <a:extLst>
                    <a:ext uri="{FF2B5EF4-FFF2-40B4-BE49-F238E27FC236}">
                      <a16:creationId xmlns:a16="http://schemas.microsoft.com/office/drawing/2014/main" id="{CF706704-8A39-421F-935C-853642A891C7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4605733" y="6431280"/>
                  <a:ext cx="77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9">
              <p14:nvContentPartPr>
                <p14:cNvPr id="1717" name="Freihand 1716">
                  <a:extLst>
                    <a:ext uri="{FF2B5EF4-FFF2-40B4-BE49-F238E27FC236}">
                      <a16:creationId xmlns:a16="http://schemas.microsoft.com/office/drawing/2014/main" id="{9A47D5FE-CF68-4AA4-AA4B-25BE1CDA935F}"/>
                    </a:ext>
                  </a:extLst>
                </p14:cNvPr>
                <p14:cNvContentPartPr/>
                <p14:nvPr/>
              </p14:nvContentPartPr>
              <p14:xfrm>
                <a:off x="4602493" y="6389880"/>
                <a:ext cx="109080" cy="38880"/>
              </p14:xfrm>
            </p:contentPart>
          </mc:Choice>
          <mc:Fallback xmlns="">
            <p:pic>
              <p:nvPicPr>
                <p:cNvPr id="1717" name="Freihand 1716">
                  <a:extLst>
                    <a:ext uri="{FF2B5EF4-FFF2-40B4-BE49-F238E27FC236}">
                      <a16:creationId xmlns:a16="http://schemas.microsoft.com/office/drawing/2014/main" id="{9A47D5FE-CF68-4AA4-AA4B-25BE1CDA935F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4598173" y="6385560"/>
                  <a:ext cx="117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1">
              <p14:nvContentPartPr>
                <p14:cNvPr id="1718" name="Freihand 1717">
                  <a:extLst>
                    <a:ext uri="{FF2B5EF4-FFF2-40B4-BE49-F238E27FC236}">
                      <a16:creationId xmlns:a16="http://schemas.microsoft.com/office/drawing/2014/main" id="{9D87A637-D82F-4767-AC04-8E55F0BD3F22}"/>
                    </a:ext>
                  </a:extLst>
                </p14:cNvPr>
                <p14:cNvContentPartPr/>
                <p14:nvPr/>
              </p14:nvContentPartPr>
              <p14:xfrm>
                <a:off x="4736053" y="6341640"/>
                <a:ext cx="100800" cy="91080"/>
              </p14:xfrm>
            </p:contentPart>
          </mc:Choice>
          <mc:Fallback xmlns="">
            <p:pic>
              <p:nvPicPr>
                <p:cNvPr id="1718" name="Freihand 1717">
                  <a:extLst>
                    <a:ext uri="{FF2B5EF4-FFF2-40B4-BE49-F238E27FC236}">
                      <a16:creationId xmlns:a16="http://schemas.microsoft.com/office/drawing/2014/main" id="{9D87A637-D82F-4767-AC04-8E55F0BD3F22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4731733" y="6336960"/>
                  <a:ext cx="109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3">
              <p14:nvContentPartPr>
                <p14:cNvPr id="1719" name="Freihand 1718">
                  <a:extLst>
                    <a:ext uri="{FF2B5EF4-FFF2-40B4-BE49-F238E27FC236}">
                      <a16:creationId xmlns:a16="http://schemas.microsoft.com/office/drawing/2014/main" id="{B23FF5FF-ADB4-46AF-BDBB-0ADF3395E62D}"/>
                    </a:ext>
                  </a:extLst>
                </p14:cNvPr>
                <p14:cNvContentPartPr/>
                <p14:nvPr/>
              </p14:nvContentPartPr>
              <p14:xfrm>
                <a:off x="4746853" y="6447840"/>
                <a:ext cx="106920" cy="29520"/>
              </p14:xfrm>
            </p:contentPart>
          </mc:Choice>
          <mc:Fallback xmlns="">
            <p:pic>
              <p:nvPicPr>
                <p:cNvPr id="1719" name="Freihand 1718">
                  <a:extLst>
                    <a:ext uri="{FF2B5EF4-FFF2-40B4-BE49-F238E27FC236}">
                      <a16:creationId xmlns:a16="http://schemas.microsoft.com/office/drawing/2014/main" id="{B23FF5FF-ADB4-46AF-BDBB-0ADF3395E62D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4742533" y="6443520"/>
                  <a:ext cx="11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5">
              <p14:nvContentPartPr>
                <p14:cNvPr id="1721" name="Freihand 1720">
                  <a:extLst>
                    <a:ext uri="{FF2B5EF4-FFF2-40B4-BE49-F238E27FC236}">
                      <a16:creationId xmlns:a16="http://schemas.microsoft.com/office/drawing/2014/main" id="{4C0145D9-1CCB-4D34-8578-B814451F3BC7}"/>
                    </a:ext>
                  </a:extLst>
                </p14:cNvPr>
                <p14:cNvContentPartPr/>
                <p14:nvPr/>
              </p14:nvContentPartPr>
              <p14:xfrm>
                <a:off x="4881853" y="6283320"/>
                <a:ext cx="111600" cy="111240"/>
              </p14:xfrm>
            </p:contentPart>
          </mc:Choice>
          <mc:Fallback xmlns="">
            <p:pic>
              <p:nvPicPr>
                <p:cNvPr id="1721" name="Freihand 1720">
                  <a:extLst>
                    <a:ext uri="{FF2B5EF4-FFF2-40B4-BE49-F238E27FC236}">
                      <a16:creationId xmlns:a16="http://schemas.microsoft.com/office/drawing/2014/main" id="{4C0145D9-1CCB-4D34-8578-B814451F3BC7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4877533" y="6279000"/>
                  <a:ext cx="120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7">
              <p14:nvContentPartPr>
                <p14:cNvPr id="1722" name="Freihand 1721">
                  <a:extLst>
                    <a:ext uri="{FF2B5EF4-FFF2-40B4-BE49-F238E27FC236}">
                      <a16:creationId xmlns:a16="http://schemas.microsoft.com/office/drawing/2014/main" id="{710BAE0F-959E-4F49-AD70-054D03B2097F}"/>
                    </a:ext>
                  </a:extLst>
                </p14:cNvPr>
                <p14:cNvContentPartPr/>
                <p14:nvPr/>
              </p14:nvContentPartPr>
              <p14:xfrm>
                <a:off x="5036653" y="6364320"/>
                <a:ext cx="25560" cy="52560"/>
              </p14:xfrm>
            </p:contentPart>
          </mc:Choice>
          <mc:Fallback xmlns="">
            <p:pic>
              <p:nvPicPr>
                <p:cNvPr id="1722" name="Freihand 1721">
                  <a:extLst>
                    <a:ext uri="{FF2B5EF4-FFF2-40B4-BE49-F238E27FC236}">
                      <a16:creationId xmlns:a16="http://schemas.microsoft.com/office/drawing/2014/main" id="{710BAE0F-959E-4F49-AD70-054D03B2097F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5032333" y="6360000"/>
                  <a:ext cx="3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9">
              <p14:nvContentPartPr>
                <p14:cNvPr id="1723" name="Freihand 1722">
                  <a:extLst>
                    <a:ext uri="{FF2B5EF4-FFF2-40B4-BE49-F238E27FC236}">
                      <a16:creationId xmlns:a16="http://schemas.microsoft.com/office/drawing/2014/main" id="{1C471CA6-39E7-437D-9DCA-6593454E5269}"/>
                    </a:ext>
                  </a:extLst>
                </p14:cNvPr>
                <p14:cNvContentPartPr/>
                <p14:nvPr/>
              </p14:nvContentPartPr>
              <p14:xfrm>
                <a:off x="5044933" y="6203760"/>
                <a:ext cx="106200" cy="171720"/>
              </p14:xfrm>
            </p:contentPart>
          </mc:Choice>
          <mc:Fallback xmlns="">
            <p:pic>
              <p:nvPicPr>
                <p:cNvPr id="1723" name="Freihand 1722">
                  <a:extLst>
                    <a:ext uri="{FF2B5EF4-FFF2-40B4-BE49-F238E27FC236}">
                      <a16:creationId xmlns:a16="http://schemas.microsoft.com/office/drawing/2014/main" id="{1C471CA6-39E7-437D-9DCA-6593454E5269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5040613" y="6199440"/>
                  <a:ext cx="114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1">
              <p14:nvContentPartPr>
                <p14:cNvPr id="1725" name="Freihand 1724">
                  <a:extLst>
                    <a:ext uri="{FF2B5EF4-FFF2-40B4-BE49-F238E27FC236}">
                      <a16:creationId xmlns:a16="http://schemas.microsoft.com/office/drawing/2014/main" id="{45778C2B-BF8B-4995-AA56-9642B22E8BA6}"/>
                    </a:ext>
                  </a:extLst>
                </p14:cNvPr>
                <p14:cNvContentPartPr/>
                <p14:nvPr/>
              </p14:nvContentPartPr>
              <p14:xfrm>
                <a:off x="4594933" y="6651600"/>
                <a:ext cx="128880" cy="36000"/>
              </p14:xfrm>
            </p:contentPart>
          </mc:Choice>
          <mc:Fallback xmlns="">
            <p:pic>
              <p:nvPicPr>
                <p:cNvPr id="1725" name="Freihand 1724">
                  <a:extLst>
                    <a:ext uri="{FF2B5EF4-FFF2-40B4-BE49-F238E27FC236}">
                      <a16:creationId xmlns:a16="http://schemas.microsoft.com/office/drawing/2014/main" id="{45778C2B-BF8B-4995-AA56-9642B22E8BA6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4590613" y="6647280"/>
                  <a:ext cx="137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3">
              <p14:nvContentPartPr>
                <p14:cNvPr id="1726" name="Freihand 1725">
                  <a:extLst>
                    <a:ext uri="{FF2B5EF4-FFF2-40B4-BE49-F238E27FC236}">
                      <a16:creationId xmlns:a16="http://schemas.microsoft.com/office/drawing/2014/main" id="{3EE68181-4433-475F-B729-B6EBC0C2D6BC}"/>
                    </a:ext>
                  </a:extLst>
                </p14:cNvPr>
                <p14:cNvContentPartPr/>
                <p14:nvPr/>
              </p14:nvContentPartPr>
              <p14:xfrm>
                <a:off x="4628053" y="6658440"/>
                <a:ext cx="97200" cy="63360"/>
              </p14:xfrm>
            </p:contentPart>
          </mc:Choice>
          <mc:Fallback xmlns="">
            <p:pic>
              <p:nvPicPr>
                <p:cNvPr id="1726" name="Freihand 1725">
                  <a:extLst>
                    <a:ext uri="{FF2B5EF4-FFF2-40B4-BE49-F238E27FC236}">
                      <a16:creationId xmlns:a16="http://schemas.microsoft.com/office/drawing/2014/main" id="{3EE68181-4433-475F-B729-B6EBC0C2D6BC}"/>
                    </a:ext>
                  </a:extLst>
                </p:cNvPr>
                <p:cNvPicPr/>
                <p:nvPr/>
              </p:nvPicPr>
              <p:blipFill>
                <a:blip r:embed="rId1774"/>
                <a:stretch>
                  <a:fillRect/>
                </a:stretch>
              </p:blipFill>
              <p:spPr>
                <a:xfrm>
                  <a:off x="4623733" y="6654120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5">
              <p14:nvContentPartPr>
                <p14:cNvPr id="1727" name="Freihand 1726">
                  <a:extLst>
                    <a:ext uri="{FF2B5EF4-FFF2-40B4-BE49-F238E27FC236}">
                      <a16:creationId xmlns:a16="http://schemas.microsoft.com/office/drawing/2014/main" id="{B1AE04C6-C06E-4F9D-8C94-DE63A5F6AADE}"/>
                    </a:ext>
                  </a:extLst>
                </p14:cNvPr>
                <p14:cNvContentPartPr/>
                <p14:nvPr/>
              </p14:nvContentPartPr>
              <p14:xfrm>
                <a:off x="4569373" y="6541440"/>
                <a:ext cx="151560" cy="91440"/>
              </p14:xfrm>
            </p:contentPart>
          </mc:Choice>
          <mc:Fallback xmlns="">
            <p:pic>
              <p:nvPicPr>
                <p:cNvPr id="1727" name="Freihand 1726">
                  <a:extLst>
                    <a:ext uri="{FF2B5EF4-FFF2-40B4-BE49-F238E27FC236}">
                      <a16:creationId xmlns:a16="http://schemas.microsoft.com/office/drawing/2014/main" id="{B1AE04C6-C06E-4F9D-8C94-DE63A5F6AADE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4565053" y="6537120"/>
                  <a:ext cx="160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7">
              <p14:nvContentPartPr>
                <p14:cNvPr id="1728" name="Freihand 1727">
                  <a:extLst>
                    <a:ext uri="{FF2B5EF4-FFF2-40B4-BE49-F238E27FC236}">
                      <a16:creationId xmlns:a16="http://schemas.microsoft.com/office/drawing/2014/main" id="{A0DBD090-9833-441A-BD03-74B40F96281A}"/>
                    </a:ext>
                  </a:extLst>
                </p14:cNvPr>
                <p14:cNvContentPartPr/>
                <p14:nvPr/>
              </p14:nvContentPartPr>
              <p14:xfrm>
                <a:off x="4772773" y="6569520"/>
                <a:ext cx="50040" cy="97560"/>
              </p14:xfrm>
            </p:contentPart>
          </mc:Choice>
          <mc:Fallback xmlns="">
            <p:pic>
              <p:nvPicPr>
                <p:cNvPr id="1728" name="Freihand 1727">
                  <a:extLst>
                    <a:ext uri="{FF2B5EF4-FFF2-40B4-BE49-F238E27FC236}">
                      <a16:creationId xmlns:a16="http://schemas.microsoft.com/office/drawing/2014/main" id="{A0DBD090-9833-441A-BD03-74B40F96281A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4768453" y="6565200"/>
                  <a:ext cx="58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9">
              <p14:nvContentPartPr>
                <p14:cNvPr id="1729" name="Freihand 1728">
                  <a:extLst>
                    <a:ext uri="{FF2B5EF4-FFF2-40B4-BE49-F238E27FC236}">
                      <a16:creationId xmlns:a16="http://schemas.microsoft.com/office/drawing/2014/main" id="{B726D579-F58C-4DAE-BB97-80F6CE3C3F61}"/>
                    </a:ext>
                  </a:extLst>
                </p14:cNvPr>
                <p14:cNvContentPartPr/>
                <p14:nvPr/>
              </p14:nvContentPartPr>
              <p14:xfrm>
                <a:off x="4713013" y="6521640"/>
                <a:ext cx="155880" cy="166320"/>
              </p14:xfrm>
            </p:contentPart>
          </mc:Choice>
          <mc:Fallback xmlns="">
            <p:pic>
              <p:nvPicPr>
                <p:cNvPr id="1729" name="Freihand 1728">
                  <a:extLst>
                    <a:ext uri="{FF2B5EF4-FFF2-40B4-BE49-F238E27FC236}">
                      <a16:creationId xmlns:a16="http://schemas.microsoft.com/office/drawing/2014/main" id="{B726D579-F58C-4DAE-BB97-80F6CE3C3F61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4708693" y="6517320"/>
                  <a:ext cx="164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1">
              <p14:nvContentPartPr>
                <p14:cNvPr id="1730" name="Freihand 1729">
                  <a:extLst>
                    <a:ext uri="{FF2B5EF4-FFF2-40B4-BE49-F238E27FC236}">
                      <a16:creationId xmlns:a16="http://schemas.microsoft.com/office/drawing/2014/main" id="{91950C99-D869-492F-BD5D-70C6C211A791}"/>
                    </a:ext>
                  </a:extLst>
                </p14:cNvPr>
                <p14:cNvContentPartPr/>
                <p14:nvPr/>
              </p14:nvContentPartPr>
              <p14:xfrm>
                <a:off x="4868533" y="6559440"/>
                <a:ext cx="97920" cy="57600"/>
              </p14:xfrm>
            </p:contentPart>
          </mc:Choice>
          <mc:Fallback xmlns="">
            <p:pic>
              <p:nvPicPr>
                <p:cNvPr id="1730" name="Freihand 1729">
                  <a:extLst>
                    <a:ext uri="{FF2B5EF4-FFF2-40B4-BE49-F238E27FC236}">
                      <a16:creationId xmlns:a16="http://schemas.microsoft.com/office/drawing/2014/main" id="{91950C99-D869-492F-BD5D-70C6C211A791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4864213" y="6555120"/>
                  <a:ext cx="106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3">
              <p14:nvContentPartPr>
                <p14:cNvPr id="1731" name="Freihand 1730">
                  <a:extLst>
                    <a:ext uri="{FF2B5EF4-FFF2-40B4-BE49-F238E27FC236}">
                      <a16:creationId xmlns:a16="http://schemas.microsoft.com/office/drawing/2014/main" id="{D1F0658B-1E69-4091-8854-0DFBB226C9FC}"/>
                    </a:ext>
                  </a:extLst>
                </p14:cNvPr>
                <p14:cNvContentPartPr/>
                <p14:nvPr/>
              </p14:nvContentPartPr>
              <p14:xfrm>
                <a:off x="4962493" y="6467280"/>
                <a:ext cx="173520" cy="116640"/>
              </p14:xfrm>
            </p:contentPart>
          </mc:Choice>
          <mc:Fallback xmlns="">
            <p:pic>
              <p:nvPicPr>
                <p:cNvPr id="1731" name="Freihand 1730">
                  <a:extLst>
                    <a:ext uri="{FF2B5EF4-FFF2-40B4-BE49-F238E27FC236}">
                      <a16:creationId xmlns:a16="http://schemas.microsoft.com/office/drawing/2014/main" id="{D1F0658B-1E69-4091-8854-0DFBB226C9FC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4958173" y="6462960"/>
                  <a:ext cx="182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5">
              <p14:nvContentPartPr>
                <p14:cNvPr id="1732" name="Freihand 1731">
                  <a:extLst>
                    <a:ext uri="{FF2B5EF4-FFF2-40B4-BE49-F238E27FC236}">
                      <a16:creationId xmlns:a16="http://schemas.microsoft.com/office/drawing/2014/main" id="{572768B4-BD6C-4726-8D18-86D5CF537F0B}"/>
                    </a:ext>
                  </a:extLst>
                </p14:cNvPr>
                <p14:cNvContentPartPr/>
                <p14:nvPr/>
              </p14:nvContentPartPr>
              <p14:xfrm>
                <a:off x="5154733" y="6417960"/>
                <a:ext cx="77040" cy="88560"/>
              </p14:xfrm>
            </p:contentPart>
          </mc:Choice>
          <mc:Fallback xmlns="">
            <p:pic>
              <p:nvPicPr>
                <p:cNvPr id="1732" name="Freihand 1731">
                  <a:extLst>
                    <a:ext uri="{FF2B5EF4-FFF2-40B4-BE49-F238E27FC236}">
                      <a16:creationId xmlns:a16="http://schemas.microsoft.com/office/drawing/2014/main" id="{572768B4-BD6C-4726-8D18-86D5CF537F0B}"/>
                    </a:ext>
                  </a:extLst>
                </p:cNvPr>
                <p:cNvPicPr/>
                <p:nvPr/>
              </p:nvPicPr>
              <p:blipFill>
                <a:blip r:embed="rId1786"/>
                <a:stretch>
                  <a:fillRect/>
                </a:stretch>
              </p:blipFill>
              <p:spPr>
                <a:xfrm>
                  <a:off x="5150413" y="6413640"/>
                  <a:ext cx="85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7">
              <p14:nvContentPartPr>
                <p14:cNvPr id="1733" name="Freihand 1732">
                  <a:extLst>
                    <a:ext uri="{FF2B5EF4-FFF2-40B4-BE49-F238E27FC236}">
                      <a16:creationId xmlns:a16="http://schemas.microsoft.com/office/drawing/2014/main" id="{19DEB718-B6B2-4CBA-9B56-A5119E293637}"/>
                    </a:ext>
                  </a:extLst>
                </p14:cNvPr>
                <p14:cNvContentPartPr/>
                <p14:nvPr/>
              </p14:nvContentPartPr>
              <p14:xfrm>
                <a:off x="5228893" y="6381960"/>
                <a:ext cx="102600" cy="79200"/>
              </p14:xfrm>
            </p:contentPart>
          </mc:Choice>
          <mc:Fallback xmlns="">
            <p:pic>
              <p:nvPicPr>
                <p:cNvPr id="1733" name="Freihand 1732">
                  <a:extLst>
                    <a:ext uri="{FF2B5EF4-FFF2-40B4-BE49-F238E27FC236}">
                      <a16:creationId xmlns:a16="http://schemas.microsoft.com/office/drawing/2014/main" id="{19DEB718-B6B2-4CBA-9B56-A5119E293637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5224573" y="6377640"/>
                  <a:ext cx="111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9">
              <p14:nvContentPartPr>
                <p14:cNvPr id="1734" name="Freihand 1733">
                  <a:extLst>
                    <a:ext uri="{FF2B5EF4-FFF2-40B4-BE49-F238E27FC236}">
                      <a16:creationId xmlns:a16="http://schemas.microsoft.com/office/drawing/2014/main" id="{F89C1161-4A8D-4F22-85FD-321B73F124F4}"/>
                    </a:ext>
                  </a:extLst>
                </p14:cNvPr>
                <p14:cNvContentPartPr/>
                <p14:nvPr/>
              </p14:nvContentPartPr>
              <p14:xfrm>
                <a:off x="5334013" y="6302400"/>
                <a:ext cx="89640" cy="116640"/>
              </p14:xfrm>
            </p:contentPart>
          </mc:Choice>
          <mc:Fallback xmlns="">
            <p:pic>
              <p:nvPicPr>
                <p:cNvPr id="1734" name="Freihand 1733">
                  <a:extLst>
                    <a:ext uri="{FF2B5EF4-FFF2-40B4-BE49-F238E27FC236}">
                      <a16:creationId xmlns:a16="http://schemas.microsoft.com/office/drawing/2014/main" id="{F89C1161-4A8D-4F22-85FD-321B73F124F4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5329693" y="6298080"/>
                  <a:ext cx="98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1">
              <p14:nvContentPartPr>
                <p14:cNvPr id="1735" name="Freihand 1734">
                  <a:extLst>
                    <a:ext uri="{FF2B5EF4-FFF2-40B4-BE49-F238E27FC236}">
                      <a16:creationId xmlns:a16="http://schemas.microsoft.com/office/drawing/2014/main" id="{48EBFC4D-778D-4C06-BA8A-3386D346DAB5}"/>
                    </a:ext>
                  </a:extLst>
                </p14:cNvPr>
                <p14:cNvContentPartPr/>
                <p14:nvPr/>
              </p14:nvContentPartPr>
              <p14:xfrm>
                <a:off x="5046733" y="6083160"/>
                <a:ext cx="402120" cy="191520"/>
              </p14:xfrm>
            </p:contentPart>
          </mc:Choice>
          <mc:Fallback xmlns="">
            <p:pic>
              <p:nvPicPr>
                <p:cNvPr id="1735" name="Freihand 1734">
                  <a:extLst>
                    <a:ext uri="{FF2B5EF4-FFF2-40B4-BE49-F238E27FC236}">
                      <a16:creationId xmlns:a16="http://schemas.microsoft.com/office/drawing/2014/main" id="{48EBFC4D-778D-4C06-BA8A-3386D346DAB5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5042413" y="6078840"/>
                  <a:ext cx="410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3">
              <p14:nvContentPartPr>
                <p14:cNvPr id="1736" name="Freihand 1735">
                  <a:extLst>
                    <a:ext uri="{FF2B5EF4-FFF2-40B4-BE49-F238E27FC236}">
                      <a16:creationId xmlns:a16="http://schemas.microsoft.com/office/drawing/2014/main" id="{136A4636-19E9-4254-BC52-7AA76EA0B7E1}"/>
                    </a:ext>
                  </a:extLst>
                </p14:cNvPr>
                <p14:cNvContentPartPr/>
                <p14:nvPr/>
              </p14:nvContentPartPr>
              <p14:xfrm>
                <a:off x="4977253" y="6005400"/>
                <a:ext cx="164160" cy="101520"/>
              </p14:xfrm>
            </p:contentPart>
          </mc:Choice>
          <mc:Fallback xmlns="">
            <p:pic>
              <p:nvPicPr>
                <p:cNvPr id="1736" name="Freihand 1735">
                  <a:extLst>
                    <a:ext uri="{FF2B5EF4-FFF2-40B4-BE49-F238E27FC236}">
                      <a16:creationId xmlns:a16="http://schemas.microsoft.com/office/drawing/2014/main" id="{136A4636-19E9-4254-BC52-7AA76EA0B7E1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4972933" y="6001080"/>
                  <a:ext cx="1728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DB1453E-96D6-4BED-B740-55844DBC9DA3}"/>
                  </a:ext>
                </a:extLst>
              </p14:cNvPr>
              <p14:cNvContentPartPr/>
              <p14:nvPr/>
            </p14:nvContentPartPr>
            <p14:xfrm>
              <a:off x="449173" y="1560480"/>
              <a:ext cx="600480" cy="500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DB1453E-96D6-4BED-B740-55844DBC9DA3}"/>
                  </a:ext>
                </a:extLst>
              </p:cNvPr>
              <p:cNvPicPr/>
              <p:nvPr/>
            </p:nvPicPr>
            <p:blipFill>
              <a:blip r:embed="rId1796"/>
              <a:stretch>
                <a:fillRect/>
              </a:stretch>
            </p:blipFill>
            <p:spPr>
              <a:xfrm>
                <a:off x="444853" y="1556160"/>
                <a:ext cx="6091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80C0DA6-52BA-48F6-A994-DDC1E6FA13FC}"/>
                  </a:ext>
                </a:extLst>
              </p14:cNvPr>
              <p14:cNvContentPartPr/>
              <p14:nvPr/>
            </p14:nvContentPartPr>
            <p14:xfrm>
              <a:off x="340453" y="1331880"/>
              <a:ext cx="181440" cy="405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80C0DA6-52BA-48F6-A994-DDC1E6FA13FC}"/>
                  </a:ext>
                </a:extLst>
              </p:cNvPr>
              <p:cNvPicPr/>
              <p:nvPr/>
            </p:nvPicPr>
            <p:blipFill>
              <a:blip r:embed="rId1798"/>
              <a:stretch>
                <a:fillRect/>
              </a:stretch>
            </p:blipFill>
            <p:spPr>
              <a:xfrm>
                <a:off x="336133" y="1327560"/>
                <a:ext cx="19008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828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Rechteck 711">
            <a:extLst>
              <a:ext uri="{FF2B5EF4-FFF2-40B4-BE49-F238E27FC236}">
                <a16:creationId xmlns:a16="http://schemas.microsoft.com/office/drawing/2014/main" id="{C8081C45-D2E2-4B23-827E-6BF4CDD254C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BB2C5C-6A89-488A-9929-F21A9B70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0" y="69228"/>
            <a:ext cx="5075020" cy="1735824"/>
          </a:xfrm>
          <a:prstGeom prst="rect">
            <a:avLst/>
          </a:prstGeom>
        </p:spPr>
      </p:pic>
      <p:grpSp>
        <p:nvGrpSpPr>
          <p:cNvPr id="780" name="Gruppieren 779">
            <a:extLst>
              <a:ext uri="{FF2B5EF4-FFF2-40B4-BE49-F238E27FC236}">
                <a16:creationId xmlns:a16="http://schemas.microsoft.com/office/drawing/2014/main" id="{33CAE782-36CA-422B-B451-A072F4248DF0}"/>
              </a:ext>
            </a:extLst>
          </p:cNvPr>
          <p:cNvGrpSpPr/>
          <p:nvPr/>
        </p:nvGrpSpPr>
        <p:grpSpPr>
          <a:xfrm>
            <a:off x="7742413" y="1208400"/>
            <a:ext cx="1657080" cy="1010160"/>
            <a:chOff x="7742413" y="1208400"/>
            <a:chExt cx="1657080" cy="10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831FA829-FC3B-4BD0-998B-7AF78611A33D}"/>
                    </a:ext>
                  </a:extLst>
                </p14:cNvPr>
                <p14:cNvContentPartPr/>
                <p14:nvPr/>
              </p14:nvContentPartPr>
              <p14:xfrm>
                <a:off x="7742413" y="1480560"/>
                <a:ext cx="79560" cy="702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831FA829-FC3B-4BD0-998B-7AF78611A33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38093" y="1476240"/>
                  <a:ext cx="88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19F2E900-8F7D-4523-B414-81CECF32A798}"/>
                    </a:ext>
                  </a:extLst>
                </p14:cNvPr>
                <p14:cNvContentPartPr/>
                <p14:nvPr/>
              </p14:nvContentPartPr>
              <p14:xfrm>
                <a:off x="7856173" y="1459320"/>
                <a:ext cx="87120" cy="554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19F2E900-8F7D-4523-B414-81CECF32A7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51853" y="1455000"/>
                  <a:ext cx="95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9127B374-7203-48B2-A8A4-1784271E735C}"/>
                    </a:ext>
                  </a:extLst>
                </p14:cNvPr>
                <p14:cNvContentPartPr/>
                <p14:nvPr/>
              </p14:nvContentPartPr>
              <p14:xfrm>
                <a:off x="7967053" y="1423680"/>
                <a:ext cx="226440" cy="993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9127B374-7203-48B2-A8A4-1784271E73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62733" y="1419360"/>
                  <a:ext cx="235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1D1D50D9-389E-4F7C-84CE-A42245707134}"/>
                    </a:ext>
                  </a:extLst>
                </p14:cNvPr>
                <p14:cNvContentPartPr/>
                <p14:nvPr/>
              </p14:nvContentPartPr>
              <p14:xfrm>
                <a:off x="8185933" y="1415400"/>
                <a:ext cx="104040" cy="8928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1D1D50D9-389E-4F7C-84CE-A422457071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81613" y="1411080"/>
                  <a:ext cx="112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99627F27-3902-4D07-9348-9935EF9B0D87}"/>
                    </a:ext>
                  </a:extLst>
                </p14:cNvPr>
                <p14:cNvContentPartPr/>
                <p14:nvPr/>
              </p14:nvContentPartPr>
              <p14:xfrm>
                <a:off x="8308693" y="1297320"/>
                <a:ext cx="262080" cy="1922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99627F27-3902-4D07-9348-9935EF9B0D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04373" y="1293000"/>
                  <a:ext cx="270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DF49E93-FF37-4366-915E-FECB442F1FAC}"/>
                    </a:ext>
                  </a:extLst>
                </p14:cNvPr>
                <p14:cNvContentPartPr/>
                <p14:nvPr/>
              </p14:nvContentPartPr>
              <p14:xfrm>
                <a:off x="8473573" y="1208400"/>
                <a:ext cx="253440" cy="26856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DF49E93-FF37-4366-915E-FECB442F1F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69253" y="1204080"/>
                  <a:ext cx="262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3A59FF0F-189F-4167-A061-F5788A5F9474}"/>
                    </a:ext>
                  </a:extLst>
                </p14:cNvPr>
                <p14:cNvContentPartPr/>
                <p14:nvPr/>
              </p14:nvContentPartPr>
              <p14:xfrm>
                <a:off x="8686693" y="1214880"/>
                <a:ext cx="410040" cy="26532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3A59FF0F-189F-4167-A061-F5788A5F94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82373" y="1210560"/>
                  <a:ext cx="418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80E066BC-CA2D-4A01-B4B6-40B3C8857592}"/>
                    </a:ext>
                  </a:extLst>
                </p14:cNvPr>
                <p14:cNvContentPartPr/>
                <p14:nvPr/>
              </p14:nvContentPartPr>
              <p14:xfrm>
                <a:off x="9054973" y="1268520"/>
                <a:ext cx="277200" cy="1954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80E066BC-CA2D-4A01-B4B6-40B3C88575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50653" y="1264200"/>
                  <a:ext cx="285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CB66EB84-36A0-4721-B4D0-618AEAF102C1}"/>
                    </a:ext>
                  </a:extLst>
                </p14:cNvPr>
                <p14:cNvContentPartPr/>
                <p14:nvPr/>
              </p14:nvContentPartPr>
              <p14:xfrm>
                <a:off x="9321013" y="1346280"/>
                <a:ext cx="78480" cy="1162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CB66EB84-36A0-4721-B4D0-618AEAF102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16693" y="1341960"/>
                  <a:ext cx="87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29E9FFB6-8451-4CE3-B6AA-752C6BEFB4D5}"/>
                    </a:ext>
                  </a:extLst>
                </p14:cNvPr>
                <p14:cNvContentPartPr/>
                <p14:nvPr/>
              </p14:nvContentPartPr>
              <p14:xfrm>
                <a:off x="8766253" y="1459680"/>
                <a:ext cx="151200" cy="4068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29E9FFB6-8451-4CE3-B6AA-752C6BEFB4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61933" y="1455360"/>
                  <a:ext cx="1598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41CEBFF3-9006-4B67-B62F-32E5368115EC}"/>
                    </a:ext>
                  </a:extLst>
                </p14:cNvPr>
                <p14:cNvContentPartPr/>
                <p14:nvPr/>
              </p14:nvContentPartPr>
              <p14:xfrm>
                <a:off x="8767333" y="1415400"/>
                <a:ext cx="201600" cy="16272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41CEBFF3-9006-4B67-B62F-32E5368115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63013" y="1411080"/>
                  <a:ext cx="210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0AAC2AE4-D6C3-474A-BF41-207988BC3A2A}"/>
                    </a:ext>
                  </a:extLst>
                </p14:cNvPr>
                <p14:cNvContentPartPr/>
                <p14:nvPr/>
              </p14:nvContentPartPr>
              <p14:xfrm>
                <a:off x="8611093" y="1971600"/>
                <a:ext cx="129600" cy="1551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0AAC2AE4-D6C3-474A-BF41-207988BC3A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06773" y="1967280"/>
                  <a:ext cx="138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353F333E-4331-4C71-A9DC-84FF714C1B51}"/>
                    </a:ext>
                  </a:extLst>
                </p14:cNvPr>
                <p14:cNvContentPartPr/>
                <p14:nvPr/>
              </p14:nvContentPartPr>
              <p14:xfrm>
                <a:off x="8635213" y="1921560"/>
                <a:ext cx="32400" cy="2970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353F333E-4331-4C71-A9DC-84FF714C1B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0893" y="1917240"/>
                  <a:ext cx="41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1366350-8838-4048-839A-A1856AA44E61}"/>
                    </a:ext>
                  </a:extLst>
                </p14:cNvPr>
                <p14:cNvContentPartPr/>
                <p14:nvPr/>
              </p14:nvContentPartPr>
              <p14:xfrm>
                <a:off x="8785333" y="1943880"/>
                <a:ext cx="78840" cy="22968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1366350-8838-4048-839A-A1856AA44E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81013" y="1939560"/>
                  <a:ext cx="87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C502E93D-1E5C-4389-89DD-2B4A853D6511}"/>
                    </a:ext>
                  </a:extLst>
                </p14:cNvPr>
                <p14:cNvContentPartPr/>
                <p14:nvPr/>
              </p14:nvContentPartPr>
              <p14:xfrm>
                <a:off x="8901253" y="1985640"/>
                <a:ext cx="106920" cy="10512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C502E93D-1E5C-4389-89DD-2B4A853D65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96933" y="1981320"/>
                  <a:ext cx="115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38EF2FB7-5E98-4560-9105-A15E83A7DE8B}"/>
                    </a:ext>
                  </a:extLst>
                </p14:cNvPr>
                <p14:cNvContentPartPr/>
                <p14:nvPr/>
              </p14:nvContentPartPr>
              <p14:xfrm>
                <a:off x="9020413" y="1930560"/>
                <a:ext cx="78480" cy="24660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38EF2FB7-5E98-4560-9105-A15E83A7DE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16093" y="1926240"/>
                  <a:ext cx="8712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AB17038C-F988-4C9A-9EA3-12DD3F4AFF9C}"/>
                  </a:ext>
                </a:extLst>
              </p14:cNvPr>
              <p14:cNvContentPartPr/>
              <p14:nvPr/>
            </p14:nvContentPartPr>
            <p14:xfrm>
              <a:off x="8306893" y="1152600"/>
              <a:ext cx="981720" cy="294120"/>
            </p14:xfrm>
          </p:contentPart>
        </mc:Choice>
        <mc:Fallback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AB17038C-F988-4C9A-9EA3-12DD3F4AFF9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02573" y="1148280"/>
                <a:ext cx="990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A5C5CF3E-43F8-4A08-BF57-46ADFCDAA54A}"/>
                  </a:ext>
                </a:extLst>
              </p14:cNvPr>
              <p14:cNvContentPartPr/>
              <p14:nvPr/>
            </p14:nvContentPartPr>
            <p14:xfrm>
              <a:off x="8802973" y="1043880"/>
              <a:ext cx="892800" cy="284760"/>
            </p14:xfrm>
          </p:contentPart>
        </mc:Choice>
        <mc:Fallback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A5C5CF3E-43F8-4A08-BF57-46ADFCDAA5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98653" y="1039560"/>
                <a:ext cx="90144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2" name="Gruppieren 801">
            <a:extLst>
              <a:ext uri="{FF2B5EF4-FFF2-40B4-BE49-F238E27FC236}">
                <a16:creationId xmlns:a16="http://schemas.microsoft.com/office/drawing/2014/main" id="{751101DD-688A-4988-BD0D-F6EDD243BAD9}"/>
              </a:ext>
            </a:extLst>
          </p:cNvPr>
          <p:cNvGrpSpPr/>
          <p:nvPr/>
        </p:nvGrpSpPr>
        <p:grpSpPr>
          <a:xfrm>
            <a:off x="7509493" y="1415760"/>
            <a:ext cx="771840" cy="711360"/>
            <a:chOff x="7509493" y="1415760"/>
            <a:chExt cx="771840" cy="7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001C50F-472A-4997-A35A-EB216BCAE041}"/>
                    </a:ext>
                  </a:extLst>
                </p14:cNvPr>
                <p14:cNvContentPartPr/>
                <p14:nvPr/>
              </p14:nvContentPartPr>
              <p14:xfrm>
                <a:off x="7759333" y="1445280"/>
                <a:ext cx="90000" cy="9036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001C50F-472A-4997-A35A-EB216BCAE0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55013" y="1440960"/>
                  <a:ext cx="98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73343243-2189-418F-9F7B-4AEBCA919A1A}"/>
                    </a:ext>
                  </a:extLst>
                </p14:cNvPr>
                <p14:cNvContentPartPr/>
                <p14:nvPr/>
              </p14:nvContentPartPr>
              <p14:xfrm>
                <a:off x="7862293" y="1449960"/>
                <a:ext cx="61920" cy="648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73343243-2189-418F-9F7B-4AEBCA919A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57973" y="1445640"/>
                  <a:ext cx="70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20BFE752-E94F-4826-8995-34A46CFDADA3}"/>
                    </a:ext>
                  </a:extLst>
                </p14:cNvPr>
                <p14:cNvContentPartPr/>
                <p14:nvPr/>
              </p14:nvContentPartPr>
              <p14:xfrm>
                <a:off x="7938973" y="1438440"/>
                <a:ext cx="64800" cy="6372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20BFE752-E94F-4826-8995-34A46CFDADA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34653" y="1434120"/>
                  <a:ext cx="73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98683981-6CC5-4036-B653-63953155ADF2}"/>
                    </a:ext>
                  </a:extLst>
                </p14:cNvPr>
                <p14:cNvContentPartPr/>
                <p14:nvPr/>
              </p14:nvContentPartPr>
              <p14:xfrm>
                <a:off x="8007733" y="1415760"/>
                <a:ext cx="148320" cy="968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98683981-6CC5-4036-B653-63953155AD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3413" y="1411440"/>
                  <a:ext cx="156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7F5C1691-8983-4ED1-ADFC-2CDD6E92CFCE}"/>
                    </a:ext>
                  </a:extLst>
                </p14:cNvPr>
                <p14:cNvContentPartPr/>
                <p14:nvPr/>
              </p14:nvContentPartPr>
              <p14:xfrm>
                <a:off x="8151013" y="1419360"/>
                <a:ext cx="130320" cy="939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7F5C1691-8983-4ED1-ADFC-2CDD6E92CF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6693" y="1415040"/>
                  <a:ext cx="138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22C1DE22-E66E-4E15-A860-17C403DE2FBE}"/>
                    </a:ext>
                  </a:extLst>
                </p14:cNvPr>
                <p14:cNvContentPartPr/>
                <p14:nvPr/>
              </p14:nvContentPartPr>
              <p14:xfrm>
                <a:off x="7971013" y="1494960"/>
                <a:ext cx="5040" cy="2484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22C1DE22-E66E-4E15-A860-17C403DE2F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66693" y="1490640"/>
                  <a:ext cx="13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8EF3AA8B-9763-40F6-9A3E-496D0246EE6F}"/>
                    </a:ext>
                  </a:extLst>
                </p14:cNvPr>
                <p14:cNvContentPartPr/>
                <p14:nvPr/>
              </p14:nvContentPartPr>
              <p14:xfrm>
                <a:off x="7825213" y="1467960"/>
                <a:ext cx="161280" cy="29556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8EF3AA8B-9763-40F6-9A3E-496D0246EE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20893" y="1463640"/>
                  <a:ext cx="169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76B21059-E234-40CD-B22A-CF8DC60D3EFB}"/>
                    </a:ext>
                  </a:extLst>
                </p14:cNvPr>
                <p14:cNvContentPartPr/>
                <p14:nvPr/>
              </p14:nvContentPartPr>
              <p14:xfrm>
                <a:off x="7859773" y="1435200"/>
                <a:ext cx="162000" cy="900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76B21059-E234-40CD-B22A-CF8DC60D3E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55453" y="1430880"/>
                  <a:ext cx="170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C6420718-D3AE-462D-803B-FF8AF85D755A}"/>
                    </a:ext>
                  </a:extLst>
                </p14:cNvPr>
                <p14:cNvContentPartPr/>
                <p14:nvPr/>
              </p14:nvContentPartPr>
              <p14:xfrm>
                <a:off x="7509493" y="1842000"/>
                <a:ext cx="144000" cy="1724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C6420718-D3AE-462D-803B-FF8AF85D75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5173" y="1837680"/>
                  <a:ext cx="15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8050A4DD-D9F7-4F37-B5A5-267A25A379D3}"/>
                    </a:ext>
                  </a:extLst>
                </p14:cNvPr>
                <p14:cNvContentPartPr/>
                <p14:nvPr/>
              </p14:nvContentPartPr>
              <p14:xfrm>
                <a:off x="7572853" y="1804560"/>
                <a:ext cx="25560" cy="26784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8050A4DD-D9F7-4F37-B5A5-267A25A379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68533" y="1800240"/>
                  <a:ext cx="3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BE78BA76-5E3A-437B-9E7A-C25D871A274E}"/>
                    </a:ext>
                  </a:extLst>
                </p14:cNvPr>
                <p14:cNvContentPartPr/>
                <p14:nvPr/>
              </p14:nvContentPartPr>
              <p14:xfrm>
                <a:off x="7694893" y="1834440"/>
                <a:ext cx="69480" cy="17568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BE78BA76-5E3A-437B-9E7A-C25D871A27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0573" y="1830120"/>
                  <a:ext cx="78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7F38CD93-6C92-45E8-8235-D9AD18AD1D63}"/>
                    </a:ext>
                  </a:extLst>
                </p14:cNvPr>
                <p14:cNvContentPartPr/>
                <p14:nvPr/>
              </p14:nvContentPartPr>
              <p14:xfrm>
                <a:off x="7803973" y="1883400"/>
                <a:ext cx="88200" cy="12456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7F38CD93-6C92-45E8-8235-D9AD18AD1D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99653" y="1879080"/>
                  <a:ext cx="96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09B7EFC1-E4FB-42DB-AB2B-70C2C5CDC8E6}"/>
                    </a:ext>
                  </a:extLst>
                </p14:cNvPr>
                <p14:cNvContentPartPr/>
                <p14:nvPr/>
              </p14:nvContentPartPr>
              <p14:xfrm>
                <a:off x="7871293" y="1808520"/>
                <a:ext cx="154080" cy="31860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09B7EFC1-E4FB-42DB-AB2B-70C2C5CDC8E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66973" y="1804200"/>
                  <a:ext cx="162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14DDE321-C1D0-4BC8-A570-ED7543457539}"/>
                    </a:ext>
                  </a:extLst>
                </p14:cNvPr>
                <p14:cNvContentPartPr/>
                <p14:nvPr/>
              </p14:nvContentPartPr>
              <p14:xfrm>
                <a:off x="7708573" y="1908600"/>
                <a:ext cx="50760" cy="129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14DDE321-C1D0-4BC8-A570-ED75434575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04253" y="1904280"/>
                  <a:ext cx="594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7" name="Gruppieren 826">
            <a:extLst>
              <a:ext uri="{FF2B5EF4-FFF2-40B4-BE49-F238E27FC236}">
                <a16:creationId xmlns:a16="http://schemas.microsoft.com/office/drawing/2014/main" id="{5CF7C3C1-95E3-47EC-8753-4640756DADFC}"/>
              </a:ext>
            </a:extLst>
          </p:cNvPr>
          <p:cNvGrpSpPr/>
          <p:nvPr/>
        </p:nvGrpSpPr>
        <p:grpSpPr>
          <a:xfrm>
            <a:off x="8936533" y="1197960"/>
            <a:ext cx="1220040" cy="491040"/>
            <a:chOff x="8936533" y="1197960"/>
            <a:chExt cx="122004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7210F33C-D5A1-4210-A9AA-1F90CC1471D2}"/>
                    </a:ext>
                  </a:extLst>
                </p14:cNvPr>
                <p14:cNvContentPartPr/>
                <p14:nvPr/>
              </p14:nvContentPartPr>
              <p14:xfrm>
                <a:off x="9034453" y="1197960"/>
                <a:ext cx="30960" cy="3690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7210F33C-D5A1-4210-A9AA-1F90CC1471D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30133" y="1193640"/>
                  <a:ext cx="39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6BCCA026-0923-40EE-881F-A7DA7D9D8AD3}"/>
                    </a:ext>
                  </a:extLst>
                </p14:cNvPr>
                <p14:cNvContentPartPr/>
                <p14:nvPr/>
              </p14:nvContentPartPr>
              <p14:xfrm>
                <a:off x="8975773" y="1623120"/>
                <a:ext cx="2520" cy="658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6BCCA026-0923-40EE-881F-A7DA7D9D8A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71453" y="1618800"/>
                  <a:ext cx="11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90506DF0-A1EA-4A7E-9F68-9D94759931F1}"/>
                    </a:ext>
                  </a:extLst>
                </p14:cNvPr>
                <p14:cNvContentPartPr/>
                <p14:nvPr/>
              </p14:nvContentPartPr>
              <p14:xfrm>
                <a:off x="8936533" y="1645080"/>
                <a:ext cx="80280" cy="64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90506DF0-A1EA-4A7E-9F68-9D94759931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32213" y="1640760"/>
                  <a:ext cx="88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12FAED23-4C3B-469E-943F-0E8623315B32}"/>
                    </a:ext>
                  </a:extLst>
                </p14:cNvPr>
                <p14:cNvContentPartPr/>
                <p14:nvPr/>
              </p14:nvContentPartPr>
              <p14:xfrm>
                <a:off x="9025093" y="1622400"/>
                <a:ext cx="63360" cy="482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12FAED23-4C3B-469E-943F-0E8623315B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20773" y="1618080"/>
                  <a:ext cx="72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145B5CD5-6F53-4DF8-87DB-75FBC58E4898}"/>
                    </a:ext>
                  </a:extLst>
                </p14:cNvPr>
                <p14:cNvContentPartPr/>
                <p14:nvPr/>
              </p14:nvContentPartPr>
              <p14:xfrm>
                <a:off x="9082333" y="1299840"/>
                <a:ext cx="1074240" cy="18108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145B5CD5-6F53-4DF8-87DB-75FBC58E48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78013" y="1295520"/>
                  <a:ext cx="10828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20" name="Freihand 919">
                <a:extLst>
                  <a:ext uri="{FF2B5EF4-FFF2-40B4-BE49-F238E27FC236}">
                    <a16:creationId xmlns:a16="http://schemas.microsoft.com/office/drawing/2014/main" id="{3325B3D8-A15C-4839-9823-C7DE1F60C7E1}"/>
                  </a:ext>
                </a:extLst>
              </p14:cNvPr>
              <p14:cNvContentPartPr/>
              <p14:nvPr/>
            </p14:nvContentPartPr>
            <p14:xfrm>
              <a:off x="2214613" y="1661640"/>
              <a:ext cx="221040" cy="156600"/>
            </p14:xfrm>
          </p:contentPart>
        </mc:Choice>
        <mc:Fallback>
          <p:pic>
            <p:nvPicPr>
              <p:cNvPr id="920" name="Freihand 919">
                <a:extLst>
                  <a:ext uri="{FF2B5EF4-FFF2-40B4-BE49-F238E27FC236}">
                    <a16:creationId xmlns:a16="http://schemas.microsoft.com/office/drawing/2014/main" id="{3325B3D8-A15C-4839-9823-C7DE1F60C7E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10293" y="1657320"/>
                <a:ext cx="229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21" name="Freihand 920">
                <a:extLst>
                  <a:ext uri="{FF2B5EF4-FFF2-40B4-BE49-F238E27FC236}">
                    <a16:creationId xmlns:a16="http://schemas.microsoft.com/office/drawing/2014/main" id="{20720FD3-185D-4F32-A3D3-7F1B50542572}"/>
                  </a:ext>
                </a:extLst>
              </p14:cNvPr>
              <p14:cNvContentPartPr/>
              <p14:nvPr/>
            </p14:nvContentPartPr>
            <p14:xfrm>
              <a:off x="7285933" y="1660560"/>
              <a:ext cx="959040" cy="667440"/>
            </p14:xfrm>
          </p:contentPart>
        </mc:Choice>
        <mc:Fallback>
          <p:pic>
            <p:nvPicPr>
              <p:cNvPr id="921" name="Freihand 920">
                <a:extLst>
                  <a:ext uri="{FF2B5EF4-FFF2-40B4-BE49-F238E27FC236}">
                    <a16:creationId xmlns:a16="http://schemas.microsoft.com/office/drawing/2014/main" id="{20720FD3-185D-4F32-A3D3-7F1B5054257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81613" y="1656240"/>
                <a:ext cx="9676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B01535F4-6239-4B05-8533-E4136F6B7531}"/>
                  </a:ext>
                </a:extLst>
              </p14:cNvPr>
              <p14:cNvContentPartPr/>
              <p14:nvPr/>
            </p14:nvContentPartPr>
            <p14:xfrm>
              <a:off x="7745653" y="1289760"/>
              <a:ext cx="495720" cy="36828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B01535F4-6239-4B05-8533-E4136F6B753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41333" y="1285440"/>
                <a:ext cx="5043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89" name="Freihand 1088">
                <a:extLst>
                  <a:ext uri="{FF2B5EF4-FFF2-40B4-BE49-F238E27FC236}">
                    <a16:creationId xmlns:a16="http://schemas.microsoft.com/office/drawing/2014/main" id="{7A4BE4E6-5012-4260-9A1A-3C6A5755BD07}"/>
                  </a:ext>
                </a:extLst>
              </p14:cNvPr>
              <p14:cNvContentPartPr/>
              <p14:nvPr/>
            </p14:nvContentPartPr>
            <p14:xfrm>
              <a:off x="2540773" y="1498200"/>
              <a:ext cx="570960" cy="30240"/>
            </p14:xfrm>
          </p:contentPart>
        </mc:Choice>
        <mc:Fallback>
          <p:pic>
            <p:nvPicPr>
              <p:cNvPr id="1089" name="Freihand 1088">
                <a:extLst>
                  <a:ext uri="{FF2B5EF4-FFF2-40B4-BE49-F238E27FC236}">
                    <a16:creationId xmlns:a16="http://schemas.microsoft.com/office/drawing/2014/main" id="{7A4BE4E6-5012-4260-9A1A-3C6A5755BD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36453" y="1493880"/>
                <a:ext cx="5796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4" name="Gruppieren 1413">
            <a:extLst>
              <a:ext uri="{FF2B5EF4-FFF2-40B4-BE49-F238E27FC236}">
                <a16:creationId xmlns:a16="http://schemas.microsoft.com/office/drawing/2014/main" id="{F1E36670-AE79-411A-BBFE-CF46A27281BC}"/>
              </a:ext>
            </a:extLst>
          </p:cNvPr>
          <p:cNvGrpSpPr/>
          <p:nvPr/>
        </p:nvGrpSpPr>
        <p:grpSpPr>
          <a:xfrm>
            <a:off x="188533" y="45600"/>
            <a:ext cx="11896200" cy="6665760"/>
            <a:chOff x="188533" y="45600"/>
            <a:chExt cx="11896200" cy="66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49B16230-AB0D-4F59-BF8C-702620E29631}"/>
                    </a:ext>
                  </a:extLst>
                </p14:cNvPr>
                <p14:cNvContentPartPr/>
                <p14:nvPr/>
              </p14:nvContentPartPr>
              <p14:xfrm>
                <a:off x="10098613" y="2158800"/>
                <a:ext cx="185040" cy="54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49B16230-AB0D-4F59-BF8C-702620E296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94293" y="2154480"/>
                  <a:ext cx="193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377E207F-CBE7-4E06-8794-445CE7BA56AC}"/>
                    </a:ext>
                  </a:extLst>
                </p14:cNvPr>
                <p14:cNvContentPartPr/>
                <p14:nvPr/>
              </p14:nvContentPartPr>
              <p14:xfrm>
                <a:off x="10089613" y="2194800"/>
                <a:ext cx="214920" cy="2052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377E207F-CBE7-4E06-8794-445CE7BA56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85293" y="2190480"/>
                  <a:ext cx="223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A0B952C0-8DB1-49DF-9727-D8F91EA04493}"/>
                    </a:ext>
                  </a:extLst>
                </p14:cNvPr>
                <p14:cNvContentPartPr/>
                <p14:nvPr/>
              </p14:nvContentPartPr>
              <p14:xfrm>
                <a:off x="10377973" y="2101560"/>
                <a:ext cx="104040" cy="8316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A0B952C0-8DB1-49DF-9727-D8F91EA044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73653" y="2097240"/>
                  <a:ext cx="112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31565E84-6735-4194-BF2C-7DAF8963B041}"/>
                    </a:ext>
                  </a:extLst>
                </p14:cNvPr>
                <p14:cNvContentPartPr/>
                <p14:nvPr/>
              </p14:nvContentPartPr>
              <p14:xfrm>
                <a:off x="10488133" y="2180760"/>
                <a:ext cx="11160" cy="10080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31565E84-6735-4194-BF2C-7DAF8963B0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83813" y="2176440"/>
                  <a:ext cx="19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A89EAB46-950F-42AD-8FE9-B7299BA4F60F}"/>
                    </a:ext>
                  </a:extLst>
                </p14:cNvPr>
                <p14:cNvContentPartPr/>
                <p14:nvPr/>
              </p14:nvContentPartPr>
              <p14:xfrm>
                <a:off x="10586773" y="2062680"/>
                <a:ext cx="113400" cy="13824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A89EAB46-950F-42AD-8FE9-B7299BA4F6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82453" y="2058360"/>
                  <a:ext cx="122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BD0B21E9-CE41-4CEB-B17E-3BA29BF12465}"/>
                    </a:ext>
                  </a:extLst>
                </p14:cNvPr>
                <p14:cNvContentPartPr/>
                <p14:nvPr/>
              </p14:nvContentPartPr>
              <p14:xfrm>
                <a:off x="10719253" y="2032440"/>
                <a:ext cx="125640" cy="1656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BD0B21E9-CE41-4CEB-B17E-3BA29BF124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14933" y="2028120"/>
                  <a:ext cx="134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777CE8C9-87F8-4EBD-B242-2E34885F9E76}"/>
                    </a:ext>
                  </a:extLst>
                </p14:cNvPr>
                <p14:cNvContentPartPr/>
                <p14:nvPr/>
              </p14:nvContentPartPr>
              <p14:xfrm>
                <a:off x="10723933" y="2110200"/>
                <a:ext cx="135360" cy="2556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777CE8C9-87F8-4EBD-B242-2E34885F9E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19613" y="2105880"/>
                  <a:ext cx="14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957CDE70-FF58-4E7C-A465-641EECBA9E8F}"/>
                    </a:ext>
                  </a:extLst>
                </p14:cNvPr>
                <p14:cNvContentPartPr/>
                <p14:nvPr/>
              </p14:nvContentPartPr>
              <p14:xfrm>
                <a:off x="10924093" y="2017680"/>
                <a:ext cx="91800" cy="18792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957CDE70-FF58-4E7C-A465-641EECBA9E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19773" y="2013360"/>
                  <a:ext cx="100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B1A43382-B4E1-461E-8ED3-9D1A41DBCED0}"/>
                    </a:ext>
                  </a:extLst>
                </p14:cNvPr>
                <p14:cNvContentPartPr/>
                <p14:nvPr/>
              </p14:nvContentPartPr>
              <p14:xfrm>
                <a:off x="10883413" y="2115600"/>
                <a:ext cx="131400" cy="1368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B1A43382-B4E1-461E-8ED3-9D1A41DBCE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79093" y="2111280"/>
                  <a:ext cx="140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70AC2F6A-46F8-4446-8E12-95F506752037}"/>
                    </a:ext>
                  </a:extLst>
                </p14:cNvPr>
                <p14:cNvContentPartPr/>
                <p14:nvPr/>
              </p14:nvContentPartPr>
              <p14:xfrm>
                <a:off x="11136493" y="2037480"/>
                <a:ext cx="3960" cy="1411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70AC2F6A-46F8-4446-8E12-95F5067520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32173" y="2033160"/>
                  <a:ext cx="12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7C2C0D82-9D9B-412E-89CA-5719AB4C11AF}"/>
                    </a:ext>
                  </a:extLst>
                </p14:cNvPr>
                <p14:cNvContentPartPr/>
                <p14:nvPr/>
              </p14:nvContentPartPr>
              <p14:xfrm>
                <a:off x="11088253" y="2101560"/>
                <a:ext cx="93960" cy="25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7C2C0D82-9D9B-412E-89CA-5719AB4C11A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3933" y="2097240"/>
                  <a:ext cx="102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A12DA9FE-7EFD-4C17-BA63-E0B1E1EB16AA}"/>
                    </a:ext>
                  </a:extLst>
                </p14:cNvPr>
                <p14:cNvContentPartPr/>
                <p14:nvPr/>
              </p14:nvContentPartPr>
              <p14:xfrm>
                <a:off x="11203093" y="2042880"/>
                <a:ext cx="92160" cy="10800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A12DA9FE-7EFD-4C17-BA63-E0B1E1EB16A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98773" y="2038560"/>
                  <a:ext cx="100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E29B0D4C-06D0-4CFC-9846-299147CE24DD}"/>
                    </a:ext>
                  </a:extLst>
                </p14:cNvPr>
                <p14:cNvContentPartPr/>
                <p14:nvPr/>
              </p14:nvContentPartPr>
              <p14:xfrm>
                <a:off x="11294533" y="2132160"/>
                <a:ext cx="19440" cy="8028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E29B0D4C-06D0-4CFC-9846-299147CE24D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90213" y="2127840"/>
                  <a:ext cx="28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4BD0406D-1807-464B-9102-AF8AB4A4B985}"/>
                    </a:ext>
                  </a:extLst>
                </p14:cNvPr>
                <p14:cNvContentPartPr/>
                <p14:nvPr/>
              </p14:nvContentPartPr>
              <p14:xfrm>
                <a:off x="11342053" y="2006160"/>
                <a:ext cx="119520" cy="12924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4BD0406D-1807-464B-9102-AF8AB4A4B9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37733" y="2001840"/>
                  <a:ext cx="128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782F8210-1871-4BB4-ABF6-28E7C0A092A0}"/>
                    </a:ext>
                  </a:extLst>
                </p14:cNvPr>
                <p14:cNvContentPartPr/>
                <p14:nvPr/>
              </p14:nvContentPartPr>
              <p14:xfrm>
                <a:off x="11473093" y="1992120"/>
                <a:ext cx="65520" cy="8964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782F8210-1871-4BB4-ABF6-28E7C0A092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68773" y="1987800"/>
                  <a:ext cx="74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9B9A3772-A178-4DB7-AADD-C7B72EA1AB63}"/>
                    </a:ext>
                  </a:extLst>
                </p14:cNvPr>
                <p14:cNvContentPartPr/>
                <p14:nvPr/>
              </p14:nvContentPartPr>
              <p14:xfrm>
                <a:off x="11519893" y="2025600"/>
                <a:ext cx="27000" cy="1087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9B9A3772-A178-4DB7-AADD-C7B72EA1AB6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15573" y="2021280"/>
                  <a:ext cx="35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3E9DC473-A055-44F5-8E45-E73B343C5FD8}"/>
                    </a:ext>
                  </a:extLst>
                </p14:cNvPr>
                <p14:cNvContentPartPr/>
                <p14:nvPr/>
              </p14:nvContentPartPr>
              <p14:xfrm>
                <a:off x="11562733" y="2015160"/>
                <a:ext cx="79200" cy="11376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3E9DC473-A055-44F5-8E45-E73B343C5FD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58413" y="2010840"/>
                  <a:ext cx="87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C6B89391-8B5F-455F-ADEB-B44D43669BE7}"/>
                    </a:ext>
                  </a:extLst>
                </p14:cNvPr>
                <p14:cNvContentPartPr/>
                <p14:nvPr/>
              </p14:nvContentPartPr>
              <p14:xfrm>
                <a:off x="11679373" y="2052600"/>
                <a:ext cx="92520" cy="432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C6B89391-8B5F-455F-ADEB-B44D43669BE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75053" y="2048280"/>
                  <a:ext cx="101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B79A663B-AF61-46C8-AC82-FB57C11A9F29}"/>
                    </a:ext>
                  </a:extLst>
                </p14:cNvPr>
                <p14:cNvContentPartPr/>
                <p14:nvPr/>
              </p14:nvContentPartPr>
              <p14:xfrm>
                <a:off x="11822653" y="1993560"/>
                <a:ext cx="116280" cy="13428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B79A663B-AF61-46C8-AC82-FB57C11A9F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818333" y="1989240"/>
                  <a:ext cx="124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F8517430-C028-4A48-A302-B671C3031A37}"/>
                    </a:ext>
                  </a:extLst>
                </p14:cNvPr>
                <p14:cNvContentPartPr/>
                <p14:nvPr/>
              </p14:nvContentPartPr>
              <p14:xfrm>
                <a:off x="10100773" y="2420160"/>
                <a:ext cx="178200" cy="1728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F8517430-C028-4A48-A302-B671C3031A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96453" y="2415840"/>
                  <a:ext cx="186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A79AC291-9C00-4AB0-AF68-E85F18961250}"/>
                    </a:ext>
                  </a:extLst>
                </p14:cNvPr>
                <p14:cNvContentPartPr/>
                <p14:nvPr/>
              </p14:nvContentPartPr>
              <p14:xfrm>
                <a:off x="10124893" y="2457600"/>
                <a:ext cx="176760" cy="1188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A79AC291-9C00-4AB0-AF68-E85F189612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20573" y="2453280"/>
                  <a:ext cx="185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8B175791-CE7D-444E-97E8-66DFE6640867}"/>
                    </a:ext>
                  </a:extLst>
                </p14:cNvPr>
                <p14:cNvContentPartPr/>
                <p14:nvPr/>
              </p14:nvContentPartPr>
              <p14:xfrm>
                <a:off x="10098613" y="2364000"/>
                <a:ext cx="198360" cy="7020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8B175791-CE7D-444E-97E8-66DFE664086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94293" y="2359680"/>
                  <a:ext cx="207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012D2619-314E-4BAD-BEEF-92C2AA658F6E}"/>
                    </a:ext>
                  </a:extLst>
                </p14:cNvPr>
                <p14:cNvContentPartPr/>
                <p14:nvPr/>
              </p14:nvContentPartPr>
              <p14:xfrm>
                <a:off x="10129933" y="2438520"/>
                <a:ext cx="210240" cy="460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012D2619-314E-4BAD-BEEF-92C2AA658F6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25613" y="2434200"/>
                  <a:ext cx="218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AC7E5FF1-F911-43C5-A4A8-6120C951305F}"/>
                    </a:ext>
                  </a:extLst>
                </p14:cNvPr>
                <p14:cNvContentPartPr/>
                <p14:nvPr/>
              </p14:nvContentPartPr>
              <p14:xfrm>
                <a:off x="10407133" y="2335200"/>
                <a:ext cx="134280" cy="17244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AC7E5FF1-F911-43C5-A4A8-6120C951305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02813" y="2330880"/>
                  <a:ext cx="142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9A1940F3-70F1-47E6-8B1B-DE41A3BF6D5F}"/>
                    </a:ext>
                  </a:extLst>
                </p14:cNvPr>
                <p14:cNvContentPartPr/>
                <p14:nvPr/>
              </p14:nvContentPartPr>
              <p14:xfrm>
                <a:off x="10574173" y="2344560"/>
                <a:ext cx="103320" cy="11808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9A1940F3-70F1-47E6-8B1B-DE41A3BF6D5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69853" y="2340240"/>
                  <a:ext cx="111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2D25E53E-63A9-4582-869D-5410D8F546A8}"/>
                    </a:ext>
                  </a:extLst>
                </p14:cNvPr>
                <p14:cNvContentPartPr/>
                <p14:nvPr/>
              </p14:nvContentPartPr>
              <p14:xfrm>
                <a:off x="10692973" y="2428800"/>
                <a:ext cx="29520" cy="5580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2D25E53E-63A9-4582-869D-5410D8F546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88653" y="2424480"/>
                  <a:ext cx="38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2FF3CF64-299A-4525-B703-4BA11EEC922C}"/>
                    </a:ext>
                  </a:extLst>
                </p14:cNvPr>
                <p14:cNvContentPartPr/>
                <p14:nvPr/>
              </p14:nvContentPartPr>
              <p14:xfrm>
                <a:off x="10748053" y="2331240"/>
                <a:ext cx="137880" cy="13608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2FF3CF64-299A-4525-B703-4BA11EEC922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43733" y="2326920"/>
                  <a:ext cx="146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8D433641-B09B-4ACD-B406-622729CEEE22}"/>
                    </a:ext>
                  </a:extLst>
                </p14:cNvPr>
                <p14:cNvContentPartPr/>
                <p14:nvPr/>
              </p14:nvContentPartPr>
              <p14:xfrm>
                <a:off x="10934533" y="2337360"/>
                <a:ext cx="77760" cy="11160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8D433641-B09B-4ACD-B406-622729CEEE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30213" y="2333040"/>
                  <a:ext cx="86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82A66D78-162B-486A-92AE-4FFB1F8A9B7E}"/>
                    </a:ext>
                  </a:extLst>
                </p14:cNvPr>
                <p14:cNvContentPartPr/>
                <p14:nvPr/>
              </p14:nvContentPartPr>
              <p14:xfrm>
                <a:off x="10877293" y="2293440"/>
                <a:ext cx="111600" cy="7524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82A66D78-162B-486A-92AE-4FFB1F8A9B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72973" y="2289120"/>
                  <a:ext cx="120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1948288E-8C08-4E94-84C9-3E4D09B18382}"/>
                    </a:ext>
                  </a:extLst>
                </p14:cNvPr>
                <p14:cNvContentPartPr/>
                <p14:nvPr/>
              </p14:nvContentPartPr>
              <p14:xfrm>
                <a:off x="11034253" y="2391720"/>
                <a:ext cx="91800" cy="5148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1948288E-8C08-4E94-84C9-3E4D09B183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29933" y="2387400"/>
                  <a:ext cx="10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2CDA948-1F38-4DC5-B436-89E9B7D22B33}"/>
                    </a:ext>
                  </a:extLst>
                </p14:cNvPr>
                <p14:cNvContentPartPr/>
                <p14:nvPr/>
              </p14:nvContentPartPr>
              <p14:xfrm>
                <a:off x="10780453" y="2322240"/>
                <a:ext cx="62640" cy="2952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2CDA948-1F38-4DC5-B436-89E9B7D22B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76133" y="2317920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E6B3C6F3-4159-4537-8725-AC6EFC99FFCD}"/>
                    </a:ext>
                  </a:extLst>
                </p14:cNvPr>
                <p14:cNvContentPartPr/>
                <p14:nvPr/>
              </p14:nvContentPartPr>
              <p14:xfrm>
                <a:off x="10759213" y="2308560"/>
                <a:ext cx="102960" cy="18612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E6B3C6F3-4159-4537-8725-AC6EFC99FFC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4893" y="2304240"/>
                  <a:ext cx="111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01A6632-E751-4CA2-9DD7-33DFDFCA09E7}"/>
                    </a:ext>
                  </a:extLst>
                </p14:cNvPr>
                <p14:cNvContentPartPr/>
                <p14:nvPr/>
              </p14:nvContentPartPr>
              <p14:xfrm>
                <a:off x="5565853" y="268440"/>
                <a:ext cx="165960" cy="97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01A6632-E751-4CA2-9DD7-33DFDFCA09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61533" y="264120"/>
                  <a:ext cx="174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7FAFA88-3DE4-43F5-9C88-383D69F5E6AD}"/>
                    </a:ext>
                  </a:extLst>
                </p14:cNvPr>
                <p14:cNvContentPartPr/>
                <p14:nvPr/>
              </p14:nvContentPartPr>
              <p14:xfrm>
                <a:off x="5681773" y="162960"/>
                <a:ext cx="135720" cy="347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7FAFA88-3DE4-43F5-9C88-383D69F5E6A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77453" y="158640"/>
                  <a:ext cx="144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8D6010D-85E9-4AC8-B795-6A19D634A3E5}"/>
                    </a:ext>
                  </a:extLst>
                </p14:cNvPr>
                <p14:cNvContentPartPr/>
                <p14:nvPr/>
              </p14:nvContentPartPr>
              <p14:xfrm>
                <a:off x="6031333" y="240000"/>
                <a:ext cx="18000" cy="182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8D6010D-85E9-4AC8-B795-6A19D634A3E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27013" y="235680"/>
                  <a:ext cx="26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7C748B1-9A62-4912-9624-D9CF63F64973}"/>
                    </a:ext>
                  </a:extLst>
                </p14:cNvPr>
                <p14:cNvContentPartPr/>
                <p14:nvPr/>
              </p14:nvContentPartPr>
              <p14:xfrm>
                <a:off x="5941333" y="209040"/>
                <a:ext cx="203400" cy="55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7C748B1-9A62-4912-9624-D9CF63F6497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37013" y="204720"/>
                  <a:ext cx="212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6B6A405-3712-442C-BB7B-BDF7D759ED9B}"/>
                    </a:ext>
                  </a:extLst>
                </p14:cNvPr>
                <p14:cNvContentPartPr/>
                <p14:nvPr/>
              </p14:nvContentPartPr>
              <p14:xfrm>
                <a:off x="6259573" y="162960"/>
                <a:ext cx="70560" cy="280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6B6A405-3712-442C-BB7B-BDF7D759ED9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55253" y="158640"/>
                  <a:ext cx="79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359D29C-0A2B-4D3F-9528-59CDF0CFE875}"/>
                    </a:ext>
                  </a:extLst>
                </p14:cNvPr>
                <p14:cNvContentPartPr/>
                <p14:nvPr/>
              </p14:nvContentPartPr>
              <p14:xfrm>
                <a:off x="6434533" y="207240"/>
                <a:ext cx="118800" cy="176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359D29C-0A2B-4D3F-9528-59CDF0CFE8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30213" y="202920"/>
                  <a:ext cx="127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D9575BF-2D8C-4AFD-AF42-A8C24710C638}"/>
                    </a:ext>
                  </a:extLst>
                </p14:cNvPr>
                <p14:cNvContentPartPr/>
                <p14:nvPr/>
              </p14:nvContentPartPr>
              <p14:xfrm>
                <a:off x="6645493" y="217320"/>
                <a:ext cx="164880" cy="95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D9575BF-2D8C-4AFD-AF42-A8C24710C63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41173" y="213000"/>
                  <a:ext cx="17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0BBA11A-81DC-4440-94DF-7063D8877E0E}"/>
                    </a:ext>
                  </a:extLst>
                </p14:cNvPr>
                <p14:cNvContentPartPr/>
                <p14:nvPr/>
              </p14:nvContentPartPr>
              <p14:xfrm>
                <a:off x="6626773" y="369960"/>
                <a:ext cx="189000" cy="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0BBA11A-81DC-4440-94DF-7063D8877E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22453" y="365640"/>
                  <a:ext cx="197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F12C0AF-0917-44C2-B6D7-1003316BA247}"/>
                    </a:ext>
                  </a:extLst>
                </p14:cNvPr>
                <p14:cNvContentPartPr/>
                <p14:nvPr/>
              </p14:nvContentPartPr>
              <p14:xfrm>
                <a:off x="6959413" y="200400"/>
                <a:ext cx="153720" cy="17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F12C0AF-0917-44C2-B6D7-1003316BA2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55093" y="196080"/>
                  <a:ext cx="162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5FC0A0-1655-460D-95EB-1C5E5D3B165D}"/>
                    </a:ext>
                  </a:extLst>
                </p14:cNvPr>
                <p14:cNvContentPartPr/>
                <p14:nvPr/>
              </p14:nvContentPartPr>
              <p14:xfrm>
                <a:off x="6957253" y="235680"/>
                <a:ext cx="146160" cy="91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5FC0A0-1655-460D-95EB-1C5E5D3B16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52933" y="231360"/>
                  <a:ext cx="154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CF2CFF8-47B1-48AA-88D0-76BE7A475575}"/>
                    </a:ext>
                  </a:extLst>
                </p14:cNvPr>
                <p14:cNvContentPartPr/>
                <p14:nvPr/>
              </p14:nvContentPartPr>
              <p14:xfrm>
                <a:off x="7207813" y="182040"/>
                <a:ext cx="154080" cy="119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CF2CFF8-47B1-48AA-88D0-76BE7A47557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03493" y="177720"/>
                  <a:ext cx="162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DBAA9BB-1C26-4E07-88B6-E80AB2E4FF67}"/>
                    </a:ext>
                  </a:extLst>
                </p14:cNvPr>
                <p14:cNvContentPartPr/>
                <p14:nvPr/>
              </p14:nvContentPartPr>
              <p14:xfrm>
                <a:off x="7206373" y="337560"/>
                <a:ext cx="196560" cy="5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DBAA9BB-1C26-4E07-88B6-E80AB2E4FF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02053" y="333240"/>
                  <a:ext cx="2052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43F92A-CC19-483A-A7CE-AFADA842B1D2}"/>
                    </a:ext>
                  </a:extLst>
                </p14:cNvPr>
                <p14:cNvContentPartPr/>
                <p14:nvPr/>
              </p14:nvContentPartPr>
              <p14:xfrm>
                <a:off x="7478173" y="201840"/>
                <a:ext cx="164160" cy="139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43F92A-CC19-483A-A7CE-AFADA842B1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73853" y="197520"/>
                  <a:ext cx="172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C80F35-5754-4D1D-862D-EDF04A99FBC8}"/>
                    </a:ext>
                  </a:extLst>
                </p14:cNvPr>
                <p14:cNvContentPartPr/>
                <p14:nvPr/>
              </p14:nvContentPartPr>
              <p14:xfrm>
                <a:off x="7693813" y="166920"/>
                <a:ext cx="81360" cy="142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C80F35-5754-4D1D-862D-EDF04A99FBC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89493" y="162600"/>
                  <a:ext cx="90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CD5401C-C55E-47AE-9D07-EF18762ED9AB}"/>
                    </a:ext>
                  </a:extLst>
                </p14:cNvPr>
                <p14:cNvContentPartPr/>
                <p14:nvPr/>
              </p14:nvContentPartPr>
              <p14:xfrm>
                <a:off x="7772293" y="229920"/>
                <a:ext cx="28800" cy="115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CD5401C-C55E-47AE-9D07-EF18762ED9A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67973" y="225600"/>
                  <a:ext cx="37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0B37DF-FB7A-45A8-9D74-D9590FFF2402}"/>
                    </a:ext>
                  </a:extLst>
                </p14:cNvPr>
                <p14:cNvContentPartPr/>
                <p14:nvPr/>
              </p14:nvContentPartPr>
              <p14:xfrm>
                <a:off x="7833853" y="129120"/>
                <a:ext cx="148320" cy="317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0B37DF-FB7A-45A8-9D74-D9590FFF240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29533" y="124800"/>
                  <a:ext cx="156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A1CEBE-4F65-4224-B5CE-1EB9F54685EF}"/>
                    </a:ext>
                  </a:extLst>
                </p14:cNvPr>
                <p14:cNvContentPartPr/>
                <p14:nvPr/>
              </p14:nvContentPartPr>
              <p14:xfrm>
                <a:off x="5982373" y="712680"/>
                <a:ext cx="19440" cy="200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A1CEBE-4F65-4224-B5CE-1EB9F54685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78053" y="708360"/>
                  <a:ext cx="28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01503E7-6E23-4C76-963F-99DD84F73C4A}"/>
                    </a:ext>
                  </a:extLst>
                </p14:cNvPr>
                <p14:cNvContentPartPr/>
                <p14:nvPr/>
              </p14:nvContentPartPr>
              <p14:xfrm>
                <a:off x="5883733" y="667320"/>
                <a:ext cx="187560" cy="112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01503E7-6E23-4C76-963F-99DD84F73C4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79413" y="663000"/>
                  <a:ext cx="19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CDE406-766B-4B31-9B95-92EE7524818A}"/>
                    </a:ext>
                  </a:extLst>
                </p14:cNvPr>
                <p14:cNvContentPartPr/>
                <p14:nvPr/>
              </p14:nvContentPartPr>
              <p14:xfrm>
                <a:off x="6169213" y="646800"/>
                <a:ext cx="86760" cy="253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CDE406-766B-4B31-9B95-92EE7524818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64893" y="642480"/>
                  <a:ext cx="9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83439F0-B95A-4C8A-9F57-5C2127778D36}"/>
                    </a:ext>
                  </a:extLst>
                </p14:cNvPr>
                <p14:cNvContentPartPr/>
                <p14:nvPr/>
              </p14:nvContentPartPr>
              <p14:xfrm>
                <a:off x="6346693" y="625560"/>
                <a:ext cx="122400" cy="136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83439F0-B95A-4C8A-9F57-5C2127778D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42373" y="621240"/>
                  <a:ext cx="13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0FFE7A-A9C5-4A2F-89E7-3B383F57AFA3}"/>
                    </a:ext>
                  </a:extLst>
                </p14:cNvPr>
                <p14:cNvContentPartPr/>
                <p14:nvPr/>
              </p14:nvContentPartPr>
              <p14:xfrm>
                <a:off x="6531373" y="724920"/>
                <a:ext cx="107640" cy="2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0FFE7A-A9C5-4A2F-89E7-3B383F57AF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27053" y="720600"/>
                  <a:ext cx="116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49EE323-39F9-4F8B-BD24-9C59140C8106}"/>
                    </a:ext>
                  </a:extLst>
                </p14:cNvPr>
                <p14:cNvContentPartPr/>
                <p14:nvPr/>
              </p14:nvContentPartPr>
              <p14:xfrm>
                <a:off x="6708493" y="655080"/>
                <a:ext cx="5760" cy="131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49EE323-39F9-4F8B-BD24-9C59140C810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04173" y="650760"/>
                  <a:ext cx="14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A1CCCD-48CD-4621-9399-EA9539039130}"/>
                    </a:ext>
                  </a:extLst>
                </p14:cNvPr>
                <p14:cNvContentPartPr/>
                <p14:nvPr/>
              </p14:nvContentPartPr>
              <p14:xfrm>
                <a:off x="6782293" y="669120"/>
                <a:ext cx="86040" cy="90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A1CCCD-48CD-4621-9399-EA953903913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77973" y="664800"/>
                  <a:ext cx="94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A070CE2-F0DD-4A54-B982-FB70720276E9}"/>
                    </a:ext>
                  </a:extLst>
                </p14:cNvPr>
                <p14:cNvContentPartPr/>
                <p14:nvPr/>
              </p14:nvContentPartPr>
              <p14:xfrm>
                <a:off x="6259213" y="799080"/>
                <a:ext cx="688320" cy="50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A070CE2-F0DD-4A54-B982-FB70720276E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54893" y="794760"/>
                  <a:ext cx="696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E91781B-0518-485A-AA30-84AF9322D31B}"/>
                    </a:ext>
                  </a:extLst>
                </p14:cNvPr>
                <p14:cNvContentPartPr/>
                <p14:nvPr/>
              </p14:nvContentPartPr>
              <p14:xfrm>
                <a:off x="6527053" y="899880"/>
                <a:ext cx="146160" cy="77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E91781B-0518-485A-AA30-84AF9322D31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22733" y="895560"/>
                  <a:ext cx="154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12DD48E-EAB0-4EFA-A583-B3E4EA8B11BD}"/>
                    </a:ext>
                  </a:extLst>
                </p14:cNvPr>
                <p14:cNvContentPartPr/>
                <p14:nvPr/>
              </p14:nvContentPartPr>
              <p14:xfrm>
                <a:off x="7094053" y="705120"/>
                <a:ext cx="73080" cy="112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12DD48E-EAB0-4EFA-A583-B3E4EA8B11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89733" y="700800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B90EAE-50DC-4D51-B8A4-56076D390507}"/>
                    </a:ext>
                  </a:extLst>
                </p14:cNvPr>
                <p14:cNvContentPartPr/>
                <p14:nvPr/>
              </p14:nvContentPartPr>
              <p14:xfrm>
                <a:off x="7067773" y="814560"/>
                <a:ext cx="118440" cy="8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B90EAE-50DC-4D51-B8A4-56076D39050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63453" y="810240"/>
                  <a:ext cx="127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1242819-8B64-48B3-89C9-66FF96811F22}"/>
                    </a:ext>
                  </a:extLst>
                </p14:cNvPr>
                <p14:cNvContentPartPr/>
                <p14:nvPr/>
              </p14:nvContentPartPr>
              <p14:xfrm>
                <a:off x="7059133" y="861000"/>
                <a:ext cx="153000" cy="16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1242819-8B64-48B3-89C9-66FF96811F2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54813" y="856680"/>
                  <a:ext cx="161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31D01F-FF9F-4970-ABD0-52FA0625DEBD}"/>
                    </a:ext>
                  </a:extLst>
                </p14:cNvPr>
                <p14:cNvContentPartPr/>
                <p14:nvPr/>
              </p14:nvContentPartPr>
              <p14:xfrm>
                <a:off x="7310053" y="747240"/>
                <a:ext cx="127080" cy="112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31D01F-FF9F-4970-ABD0-52FA0625DE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05733" y="742920"/>
                  <a:ext cx="135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FB0D9C1-DB70-4A38-8DC7-F04D8AE3D6AB}"/>
                    </a:ext>
                  </a:extLst>
                </p14:cNvPr>
                <p14:cNvContentPartPr/>
                <p14:nvPr/>
              </p14:nvContentPartPr>
              <p14:xfrm>
                <a:off x="7310053" y="784320"/>
                <a:ext cx="166680" cy="5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FB0D9C1-DB70-4A38-8DC7-F04D8AE3D6A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05733" y="780000"/>
                  <a:ext cx="175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FA03E79-3123-42D3-BA2F-EDAC2D53BEC1}"/>
                    </a:ext>
                  </a:extLst>
                </p14:cNvPr>
                <p14:cNvContentPartPr/>
                <p14:nvPr/>
              </p14:nvContentPartPr>
              <p14:xfrm>
                <a:off x="7491853" y="713760"/>
                <a:ext cx="166680" cy="97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FA03E79-3123-42D3-BA2F-EDAC2D53BEC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87533" y="709440"/>
                  <a:ext cx="17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3EF0930-9E9B-4C07-9646-0F93AA505210}"/>
                    </a:ext>
                  </a:extLst>
                </p14:cNvPr>
                <p14:cNvContentPartPr/>
                <p14:nvPr/>
              </p14:nvContentPartPr>
              <p14:xfrm>
                <a:off x="7523893" y="858120"/>
                <a:ext cx="176040" cy="1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3EF0930-9E9B-4C07-9646-0F93AA50521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19573" y="853800"/>
                  <a:ext cx="1846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E114C61-823A-4A93-9C5A-B6D2FC3D0291}"/>
                    </a:ext>
                  </a:extLst>
                </p14:cNvPr>
                <p14:cNvContentPartPr/>
                <p14:nvPr/>
              </p14:nvContentPartPr>
              <p14:xfrm>
                <a:off x="7780933" y="627000"/>
                <a:ext cx="111600" cy="114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E114C61-823A-4A93-9C5A-B6D2FC3D02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76613" y="622680"/>
                  <a:ext cx="120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8F20F14-85AD-465E-B3B9-67E677E275CB}"/>
                    </a:ext>
                  </a:extLst>
                </p14:cNvPr>
                <p14:cNvContentPartPr/>
                <p14:nvPr/>
              </p14:nvContentPartPr>
              <p14:xfrm>
                <a:off x="7931053" y="615480"/>
                <a:ext cx="77400" cy="99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8F20F14-85AD-465E-B3B9-67E677E275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26733" y="611160"/>
                  <a:ext cx="8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1D4078-EB56-4F34-9246-061B4152A20E}"/>
                    </a:ext>
                  </a:extLst>
                </p14:cNvPr>
                <p14:cNvContentPartPr/>
                <p14:nvPr/>
              </p14:nvContentPartPr>
              <p14:xfrm>
                <a:off x="7986493" y="648600"/>
                <a:ext cx="171360" cy="98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1D4078-EB56-4F34-9246-061B4152A2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82173" y="644280"/>
                  <a:ext cx="18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BA8E10A-8B70-4E20-A75B-7946EEFF362A}"/>
                    </a:ext>
                  </a:extLst>
                </p14:cNvPr>
                <p14:cNvContentPartPr/>
                <p14:nvPr/>
              </p14:nvContentPartPr>
              <p14:xfrm>
                <a:off x="8219773" y="623400"/>
                <a:ext cx="118800" cy="99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BA8E10A-8B70-4E20-A75B-7946EEFF362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15453" y="619080"/>
                  <a:ext cx="127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235FB65-E97C-48B3-B474-37B9AFFEFC49}"/>
                    </a:ext>
                  </a:extLst>
                </p14:cNvPr>
                <p14:cNvContentPartPr/>
                <p14:nvPr/>
              </p14:nvContentPartPr>
              <p14:xfrm>
                <a:off x="8369173" y="627360"/>
                <a:ext cx="102600" cy="88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235FB65-E97C-48B3-B474-37B9AFFEFC4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64853" y="623040"/>
                  <a:ext cx="11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EB10E9-7BB8-4243-9476-C6EC45542D7E}"/>
                    </a:ext>
                  </a:extLst>
                </p14:cNvPr>
                <p14:cNvContentPartPr/>
                <p14:nvPr/>
              </p14:nvContentPartPr>
              <p14:xfrm>
                <a:off x="7830613" y="759120"/>
                <a:ext cx="657000" cy="34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EB10E9-7BB8-4243-9476-C6EC45542D7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26293" y="754800"/>
                  <a:ext cx="665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69F0B5-023D-4AEC-A8B6-4D2913E85E7A}"/>
                    </a:ext>
                  </a:extLst>
                </p14:cNvPr>
                <p14:cNvContentPartPr/>
                <p14:nvPr/>
              </p14:nvContentPartPr>
              <p14:xfrm>
                <a:off x="8090893" y="850920"/>
                <a:ext cx="194400" cy="70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69F0B5-023D-4AEC-A8B6-4D2913E85E7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86573" y="846600"/>
                  <a:ext cx="203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FC5C66-72ED-4CD8-B4BF-B138A886B931}"/>
                    </a:ext>
                  </a:extLst>
                </p14:cNvPr>
                <p14:cNvContentPartPr/>
                <p14:nvPr/>
              </p14:nvContentPartPr>
              <p14:xfrm>
                <a:off x="8496613" y="569040"/>
                <a:ext cx="156600" cy="366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FC5C66-72ED-4CD8-B4BF-B138A886B9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92293" y="564720"/>
                  <a:ext cx="1652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D20DEB0-C47A-4530-A919-376D21A6E856}"/>
                    </a:ext>
                  </a:extLst>
                </p14:cNvPr>
                <p14:cNvContentPartPr/>
                <p14:nvPr/>
              </p14:nvContentPartPr>
              <p14:xfrm>
                <a:off x="8801533" y="737880"/>
                <a:ext cx="140040" cy="5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D20DEB0-C47A-4530-A919-376D21A6E85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797213" y="733560"/>
                  <a:ext cx="148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0E3450-9344-4362-9130-771B9FCC6811}"/>
                    </a:ext>
                  </a:extLst>
                </p14:cNvPr>
                <p14:cNvContentPartPr/>
                <p14:nvPr/>
              </p14:nvContentPartPr>
              <p14:xfrm>
                <a:off x="8776333" y="782880"/>
                <a:ext cx="184320" cy="10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0E3450-9344-4362-9130-771B9FCC681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72013" y="778560"/>
                  <a:ext cx="192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2116C36-7FDE-4704-A5FE-37E335D6C0A9}"/>
                    </a:ext>
                  </a:extLst>
                </p14:cNvPr>
                <p14:cNvContentPartPr/>
                <p14:nvPr/>
              </p14:nvContentPartPr>
              <p14:xfrm>
                <a:off x="9192133" y="690720"/>
                <a:ext cx="9720" cy="131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2116C36-7FDE-4704-A5FE-37E335D6C0A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87813" y="686400"/>
                  <a:ext cx="18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38A4CF2-381A-4BAA-9CF5-D50CA55722E8}"/>
                    </a:ext>
                  </a:extLst>
                </p14:cNvPr>
                <p14:cNvContentPartPr/>
                <p14:nvPr/>
              </p14:nvContentPartPr>
              <p14:xfrm>
                <a:off x="9095293" y="637440"/>
                <a:ext cx="221400" cy="77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38A4CF2-381A-4BAA-9CF5-D50CA55722E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90973" y="633120"/>
                  <a:ext cx="230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56E2677-29E8-42BB-ABEB-86E79788F71D}"/>
                    </a:ext>
                  </a:extLst>
                </p14:cNvPr>
                <p14:cNvContentPartPr/>
                <p14:nvPr/>
              </p14:nvContentPartPr>
              <p14:xfrm>
                <a:off x="9415333" y="579840"/>
                <a:ext cx="82440" cy="237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56E2677-29E8-42BB-ABEB-86E79788F7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11013" y="575520"/>
                  <a:ext cx="91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0B7CC6-B60C-4E21-9931-CE8670345F3E}"/>
                    </a:ext>
                  </a:extLst>
                </p14:cNvPr>
                <p14:cNvContentPartPr/>
                <p14:nvPr/>
              </p14:nvContentPartPr>
              <p14:xfrm>
                <a:off x="9556453" y="700440"/>
                <a:ext cx="85320" cy="7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0B7CC6-B60C-4E21-9931-CE8670345F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52133" y="696120"/>
                  <a:ext cx="93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B07F5C4-4D8C-43F6-B468-4FD7C0A15A4D}"/>
                    </a:ext>
                  </a:extLst>
                </p14:cNvPr>
                <p14:cNvContentPartPr/>
                <p14:nvPr/>
              </p14:nvContentPartPr>
              <p14:xfrm>
                <a:off x="9705853" y="659400"/>
                <a:ext cx="77400" cy="100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B07F5C4-4D8C-43F6-B468-4FD7C0A15A4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01533" y="655080"/>
                  <a:ext cx="86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05301DD-F434-48BB-A166-19BEA0F69F39}"/>
                    </a:ext>
                  </a:extLst>
                </p14:cNvPr>
                <p14:cNvContentPartPr/>
                <p14:nvPr/>
              </p14:nvContentPartPr>
              <p14:xfrm>
                <a:off x="9861013" y="631680"/>
                <a:ext cx="127080" cy="109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05301DD-F434-48BB-A166-19BEA0F69F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56693" y="627360"/>
                  <a:ext cx="135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03FB2B9A-6CF1-4594-AAB1-3DAB4923D01E}"/>
                    </a:ext>
                  </a:extLst>
                </p14:cNvPr>
                <p14:cNvContentPartPr/>
                <p14:nvPr/>
              </p14:nvContentPartPr>
              <p14:xfrm>
                <a:off x="9825733" y="777840"/>
                <a:ext cx="199080" cy="14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03FB2B9A-6CF1-4594-AAB1-3DAB4923D01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21413" y="773520"/>
                  <a:ext cx="2077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9004D644-C76B-4BEC-9159-8E84D346B127}"/>
                    </a:ext>
                  </a:extLst>
                </p14:cNvPr>
                <p14:cNvContentPartPr/>
                <p14:nvPr/>
              </p14:nvContentPartPr>
              <p14:xfrm>
                <a:off x="10085653" y="634200"/>
                <a:ext cx="144720" cy="1584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9004D644-C76B-4BEC-9159-8E84D346B12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81333" y="629880"/>
                  <a:ext cx="153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7EECCB10-2BB2-485D-A88B-A339DAB6FF8F}"/>
                    </a:ext>
                  </a:extLst>
                </p14:cNvPr>
                <p14:cNvContentPartPr/>
                <p14:nvPr/>
              </p14:nvContentPartPr>
              <p14:xfrm>
                <a:off x="10089613" y="713760"/>
                <a:ext cx="152280" cy="136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7EECCB10-2BB2-485D-A88B-A339DAB6FF8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85293" y="709440"/>
                  <a:ext cx="160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D8FBC428-A7CC-42C9-BBF4-D18099A98169}"/>
                    </a:ext>
                  </a:extLst>
                </p14:cNvPr>
                <p14:cNvContentPartPr/>
                <p14:nvPr/>
              </p14:nvContentPartPr>
              <p14:xfrm>
                <a:off x="10372933" y="616560"/>
                <a:ext cx="150480" cy="10440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D8FBC428-A7CC-42C9-BBF4-D18099A981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68613" y="612240"/>
                  <a:ext cx="159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B4858590-BD5E-4BE8-B4E9-A6AD21196D0A}"/>
                    </a:ext>
                  </a:extLst>
                </p14:cNvPr>
                <p14:cNvContentPartPr/>
                <p14:nvPr/>
              </p14:nvContentPartPr>
              <p14:xfrm>
                <a:off x="10387693" y="740400"/>
                <a:ext cx="155160" cy="900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B4858590-BD5E-4BE8-B4E9-A6AD21196D0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83373" y="736080"/>
                  <a:ext cx="163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00B96A66-A681-48DC-A543-83A150447615}"/>
                    </a:ext>
                  </a:extLst>
                </p14:cNvPr>
                <p14:cNvContentPartPr/>
                <p14:nvPr/>
              </p14:nvContentPartPr>
              <p14:xfrm>
                <a:off x="10620973" y="623400"/>
                <a:ext cx="135360" cy="1234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00B96A66-A681-48DC-A543-83A1504476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616653" y="619080"/>
                  <a:ext cx="14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729D8CD4-1D1A-4ACA-B155-E6F6533762D7}"/>
                    </a:ext>
                  </a:extLst>
                </p14:cNvPr>
                <p14:cNvContentPartPr/>
                <p14:nvPr/>
              </p14:nvContentPartPr>
              <p14:xfrm>
                <a:off x="10722853" y="549600"/>
                <a:ext cx="123840" cy="2890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729D8CD4-1D1A-4ACA-B155-E6F6533762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18533" y="545280"/>
                  <a:ext cx="132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3DAE1A64-F0B6-49FB-8551-2F0737A91EB7}"/>
                    </a:ext>
                  </a:extLst>
                </p14:cNvPr>
                <p14:cNvContentPartPr/>
                <p14:nvPr/>
              </p14:nvContentPartPr>
              <p14:xfrm>
                <a:off x="8673013" y="108600"/>
                <a:ext cx="17640" cy="30312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3DAE1A64-F0B6-49FB-8551-2F0737A91E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68693" y="104280"/>
                  <a:ext cx="26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315FC072-3E26-46D8-88AA-3E701D4A3A1F}"/>
                    </a:ext>
                  </a:extLst>
                </p14:cNvPr>
                <p14:cNvContentPartPr/>
                <p14:nvPr/>
              </p14:nvContentPartPr>
              <p14:xfrm>
                <a:off x="8329213" y="363120"/>
                <a:ext cx="1752120" cy="2052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315FC072-3E26-46D8-88AA-3E701D4A3A1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24893" y="358800"/>
                  <a:ext cx="1760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669241D6-FC75-4CE5-AD75-63E0B4A44E02}"/>
                    </a:ext>
                  </a:extLst>
                </p14:cNvPr>
                <p14:cNvContentPartPr/>
                <p14:nvPr/>
              </p14:nvContentPartPr>
              <p14:xfrm>
                <a:off x="10057213" y="335040"/>
                <a:ext cx="147600" cy="1108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669241D6-FC75-4CE5-AD75-63E0B4A44E0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52893" y="330720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D6EADAC7-8A1D-4B47-A12F-AF79F7A82260}"/>
                    </a:ext>
                  </a:extLst>
                </p14:cNvPr>
                <p14:cNvContentPartPr/>
                <p14:nvPr/>
              </p14:nvContentPartPr>
              <p14:xfrm>
                <a:off x="8541253" y="45600"/>
                <a:ext cx="240480" cy="972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D6EADAC7-8A1D-4B47-A12F-AF79F7A8226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36933" y="41280"/>
                  <a:ext cx="249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7E0A3416-9B8E-466E-8B72-05A844EB7A19}"/>
                    </a:ext>
                  </a:extLst>
                </p14:cNvPr>
                <p14:cNvContentPartPr/>
                <p14:nvPr/>
              </p14:nvContentPartPr>
              <p14:xfrm>
                <a:off x="9364573" y="112200"/>
                <a:ext cx="28080" cy="34740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7E0A3416-9B8E-466E-8B72-05A844EB7A1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60253" y="107880"/>
                  <a:ext cx="36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B60EFCB-9A03-46C2-9A3A-4D0D943321FE}"/>
                    </a:ext>
                  </a:extLst>
                </p14:cNvPr>
                <p14:cNvContentPartPr/>
                <p14:nvPr/>
              </p14:nvContentPartPr>
              <p14:xfrm>
                <a:off x="8311573" y="46320"/>
                <a:ext cx="49320" cy="1440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B60EFCB-9A03-46C2-9A3A-4D0D943321F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07253" y="42000"/>
                  <a:ext cx="5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534475CE-525C-439F-8287-F8DA1A59328D}"/>
                    </a:ext>
                  </a:extLst>
                </p14:cNvPr>
                <p14:cNvContentPartPr/>
                <p14:nvPr/>
              </p14:nvContentPartPr>
              <p14:xfrm>
                <a:off x="8283133" y="109320"/>
                <a:ext cx="107640" cy="100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534475CE-525C-439F-8287-F8DA1A5932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78813" y="105000"/>
                  <a:ext cx="116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77E10669-BB48-45DF-8DB9-F1338EA3450A}"/>
                    </a:ext>
                  </a:extLst>
                </p14:cNvPr>
                <p14:cNvContentPartPr/>
                <p14:nvPr/>
              </p14:nvContentPartPr>
              <p14:xfrm>
                <a:off x="8419573" y="49920"/>
                <a:ext cx="117000" cy="925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77E10669-BB48-45DF-8DB9-F1338EA345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15253" y="45600"/>
                  <a:ext cx="12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049A00B0-4BED-4699-A6A8-5F3F9F101F8B}"/>
                    </a:ext>
                  </a:extLst>
                </p14:cNvPr>
                <p14:cNvContentPartPr/>
                <p14:nvPr/>
              </p14:nvContentPartPr>
              <p14:xfrm>
                <a:off x="8454853" y="47760"/>
                <a:ext cx="119880" cy="14868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049A00B0-4BED-4699-A6A8-5F3F9F101F8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50533" y="43440"/>
                  <a:ext cx="128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92355B0-3464-4A0D-A893-992CA0E4A38B}"/>
                    </a:ext>
                  </a:extLst>
                </p14:cNvPr>
                <p14:cNvContentPartPr/>
                <p14:nvPr/>
              </p14:nvContentPartPr>
              <p14:xfrm>
                <a:off x="9273853" y="468600"/>
                <a:ext cx="94320" cy="687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92355B0-3464-4A0D-A893-992CA0E4A38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69533" y="464280"/>
                  <a:ext cx="102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90D58625-7D7C-41CE-87C4-0D6EAA0FFE5A}"/>
                    </a:ext>
                  </a:extLst>
                </p14:cNvPr>
                <p14:cNvContentPartPr/>
                <p14:nvPr/>
              </p14:nvContentPartPr>
              <p14:xfrm>
                <a:off x="9394453" y="471840"/>
                <a:ext cx="52200" cy="568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90D58625-7D7C-41CE-87C4-0D6EAA0FFE5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90133" y="467520"/>
                  <a:ext cx="60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75298C7-4100-4584-9434-E78F680199E0}"/>
                    </a:ext>
                  </a:extLst>
                </p14:cNvPr>
                <p14:cNvContentPartPr/>
                <p14:nvPr/>
              </p14:nvContentPartPr>
              <p14:xfrm>
                <a:off x="8464933" y="71520"/>
                <a:ext cx="1718640" cy="26064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75298C7-4100-4584-9434-E78F680199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460613" y="67200"/>
                  <a:ext cx="1727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DE1A8F3-86C2-47A9-9F50-354DCFEC256D}"/>
                    </a:ext>
                  </a:extLst>
                </p14:cNvPr>
                <p14:cNvContentPartPr/>
                <p14:nvPr/>
              </p14:nvContentPartPr>
              <p14:xfrm>
                <a:off x="9166213" y="66120"/>
                <a:ext cx="41040" cy="3470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DE1A8F3-86C2-47A9-9F50-354DCFEC256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61893" y="61800"/>
                  <a:ext cx="49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92309AD5-7800-4752-A552-2944070B1921}"/>
                    </a:ext>
                  </a:extLst>
                </p14:cNvPr>
                <p14:cNvContentPartPr/>
                <p14:nvPr/>
              </p14:nvContentPartPr>
              <p14:xfrm>
                <a:off x="9106813" y="435120"/>
                <a:ext cx="111600" cy="1177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92309AD5-7800-4752-A552-2944070B192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02493" y="430800"/>
                  <a:ext cx="12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3C355A6F-99B3-4464-ADDE-250E7EB0D027}"/>
                    </a:ext>
                  </a:extLst>
                </p14:cNvPr>
                <p14:cNvContentPartPr/>
                <p14:nvPr/>
              </p14:nvContentPartPr>
              <p14:xfrm>
                <a:off x="9713773" y="148920"/>
                <a:ext cx="24120" cy="2538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3C355A6F-99B3-4464-ADDE-250E7EB0D02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09453" y="144600"/>
                  <a:ext cx="32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A852F14-FA24-408A-9B6C-78EE96BDCE8E}"/>
                    </a:ext>
                  </a:extLst>
                </p14:cNvPr>
                <p14:cNvContentPartPr/>
                <p14:nvPr/>
              </p14:nvContentPartPr>
              <p14:xfrm>
                <a:off x="9649333" y="444120"/>
                <a:ext cx="80280" cy="590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A852F14-FA24-408A-9B6C-78EE96BDCE8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45013" y="439800"/>
                  <a:ext cx="88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A23FCACA-EED8-4314-B364-7C5DC3F51192}"/>
                    </a:ext>
                  </a:extLst>
                </p14:cNvPr>
                <p14:cNvContentPartPr/>
                <p14:nvPr/>
              </p14:nvContentPartPr>
              <p14:xfrm>
                <a:off x="9743653" y="432960"/>
                <a:ext cx="20160" cy="6984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A23FCACA-EED8-4314-B364-7C5DC3F5119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39333" y="428640"/>
                  <a:ext cx="28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5CA21CED-B17E-4C67-8D12-317DA3CC63FE}"/>
                    </a:ext>
                  </a:extLst>
                </p14:cNvPr>
                <p14:cNvContentPartPr/>
                <p14:nvPr/>
              </p14:nvContentPartPr>
              <p14:xfrm>
                <a:off x="9776773" y="450960"/>
                <a:ext cx="5040" cy="637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5CA21CED-B17E-4C67-8D12-317DA3CC63F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72453" y="446640"/>
                  <a:ext cx="1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6AC268D8-30E5-4E8A-84E8-F2A10E995F51}"/>
                    </a:ext>
                  </a:extLst>
                </p14:cNvPr>
                <p14:cNvContentPartPr/>
                <p14:nvPr/>
              </p14:nvContentPartPr>
              <p14:xfrm>
                <a:off x="9656173" y="443040"/>
                <a:ext cx="28440" cy="900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6AC268D8-30E5-4E8A-84E8-F2A10E995F5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51853" y="438720"/>
                  <a:ext cx="37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A097121E-7A71-4C68-8749-0F65FC2ED702}"/>
                    </a:ext>
                  </a:extLst>
                </p14:cNvPr>
                <p14:cNvContentPartPr/>
                <p14:nvPr/>
              </p14:nvContentPartPr>
              <p14:xfrm>
                <a:off x="9178093" y="141360"/>
                <a:ext cx="276840" cy="1605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A097121E-7A71-4C68-8749-0F65FC2ED70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73773" y="137040"/>
                  <a:ext cx="28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FAD40261-65F4-495C-A17A-7F111C99F3B1}"/>
                    </a:ext>
                  </a:extLst>
                </p14:cNvPr>
                <p14:cNvContentPartPr/>
                <p14:nvPr/>
              </p14:nvContentPartPr>
              <p14:xfrm>
                <a:off x="9284293" y="200760"/>
                <a:ext cx="313560" cy="1436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FAD40261-65F4-495C-A17A-7F111C99F3B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79973" y="196440"/>
                  <a:ext cx="322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248CE938-46E3-4973-A49E-BABD50B082EC}"/>
                    </a:ext>
                  </a:extLst>
                </p14:cNvPr>
                <p14:cNvContentPartPr/>
                <p14:nvPr/>
              </p14:nvContentPartPr>
              <p14:xfrm>
                <a:off x="9404533" y="249360"/>
                <a:ext cx="257400" cy="1274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248CE938-46E3-4973-A49E-BABD50B082E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00213" y="245040"/>
                  <a:ext cx="266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5DBCF2AE-93E8-4366-82D7-7D94A771AA38}"/>
                    </a:ext>
                  </a:extLst>
                </p14:cNvPr>
                <p14:cNvContentPartPr/>
                <p14:nvPr/>
              </p14:nvContentPartPr>
              <p14:xfrm>
                <a:off x="8646013" y="1044240"/>
                <a:ext cx="23400" cy="5245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5DBCF2AE-93E8-4366-82D7-7D94A771AA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41693" y="1039920"/>
                  <a:ext cx="320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37DCB967-0312-4826-AB0A-09E6AFEC6E47}"/>
                    </a:ext>
                  </a:extLst>
                </p14:cNvPr>
                <p14:cNvContentPartPr/>
                <p14:nvPr/>
              </p14:nvContentPartPr>
              <p14:xfrm>
                <a:off x="7947973" y="1497120"/>
                <a:ext cx="2235240" cy="2772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37DCB967-0312-4826-AB0A-09E6AFEC6E4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43653" y="1492800"/>
                  <a:ext cx="224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FD0EA31-F62D-4ECF-B936-6749A37C6E68}"/>
                    </a:ext>
                  </a:extLst>
                </p14:cNvPr>
                <p14:cNvContentPartPr/>
                <p14:nvPr/>
              </p14:nvContentPartPr>
              <p14:xfrm>
                <a:off x="10165213" y="1444920"/>
                <a:ext cx="108720" cy="14940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FD0EA31-F62D-4ECF-B936-6749A37C6E6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60893" y="1440600"/>
                  <a:ext cx="117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70A0D77A-BF78-4807-9493-D167D9215D5A}"/>
                    </a:ext>
                  </a:extLst>
                </p14:cNvPr>
                <p14:cNvContentPartPr/>
                <p14:nvPr/>
              </p14:nvContentPartPr>
              <p14:xfrm>
                <a:off x="8505613" y="939120"/>
                <a:ext cx="236520" cy="13824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70A0D77A-BF78-4807-9493-D167D9215D5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01293" y="934800"/>
                  <a:ext cx="245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8F393537-32B3-46BC-AE8C-39F578C938AA}"/>
                    </a:ext>
                  </a:extLst>
                </p14:cNvPr>
                <p14:cNvContentPartPr/>
                <p14:nvPr/>
              </p14:nvContentPartPr>
              <p14:xfrm>
                <a:off x="8320933" y="954960"/>
                <a:ext cx="56520" cy="1418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8F393537-32B3-46BC-AE8C-39F578C938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16613" y="950640"/>
                  <a:ext cx="65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65822990-4C55-438E-91C5-AD0FB84FE428}"/>
                    </a:ext>
                  </a:extLst>
                </p14:cNvPr>
                <p14:cNvContentPartPr/>
                <p14:nvPr/>
              </p14:nvContentPartPr>
              <p14:xfrm>
                <a:off x="8293213" y="1014720"/>
                <a:ext cx="104040" cy="205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65822990-4C55-438E-91C5-AD0FB84FE42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88893" y="1010400"/>
                  <a:ext cx="11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64A8F9C-C40C-4767-B004-F8C389C9F8B8}"/>
                    </a:ext>
                  </a:extLst>
                </p14:cNvPr>
                <p14:cNvContentPartPr/>
                <p14:nvPr/>
              </p14:nvContentPartPr>
              <p14:xfrm>
                <a:off x="8402293" y="951720"/>
                <a:ext cx="111600" cy="10044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64A8F9C-C40C-4767-B004-F8C389C9F8B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97973" y="947400"/>
                  <a:ext cx="120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82D43271-59E1-494D-B81D-1F52E5DBD0A4}"/>
                    </a:ext>
                  </a:extLst>
                </p14:cNvPr>
                <p14:cNvContentPartPr/>
                <p14:nvPr/>
              </p14:nvContentPartPr>
              <p14:xfrm>
                <a:off x="8460253" y="982680"/>
                <a:ext cx="92520" cy="133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82D43271-59E1-494D-B81D-1F52E5DBD0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55933" y="978360"/>
                  <a:ext cx="101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FAEA25A3-68FB-40D5-9721-2238D062CF4F}"/>
                    </a:ext>
                  </a:extLst>
                </p14:cNvPr>
                <p14:cNvContentPartPr/>
                <p14:nvPr/>
              </p14:nvContentPartPr>
              <p14:xfrm>
                <a:off x="8466733" y="930840"/>
                <a:ext cx="97200" cy="1839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FAEA25A3-68FB-40D5-9721-2238D062CF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462413" y="926520"/>
                  <a:ext cx="10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CD4D012D-8357-43E0-93AC-F726E0D0FEE6}"/>
                    </a:ext>
                  </a:extLst>
                </p14:cNvPr>
                <p14:cNvContentPartPr/>
                <p14:nvPr/>
              </p14:nvContentPartPr>
              <p14:xfrm>
                <a:off x="7671133" y="1088160"/>
                <a:ext cx="2285280" cy="3848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CD4D012D-8357-43E0-93AC-F726E0D0FE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66813" y="1083840"/>
                  <a:ext cx="22939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BF81205-03CC-48D2-B8E2-0A627AA4B2F7}"/>
                    </a:ext>
                  </a:extLst>
                </p14:cNvPr>
                <p14:cNvContentPartPr/>
                <p14:nvPr/>
              </p14:nvContentPartPr>
              <p14:xfrm>
                <a:off x="8288533" y="1232520"/>
                <a:ext cx="53640" cy="3553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BF81205-03CC-48D2-B8E2-0A627AA4B2F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84213" y="1228200"/>
                  <a:ext cx="62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967F3985-38E4-4C91-B502-F5B0987602D0}"/>
                    </a:ext>
                  </a:extLst>
                </p14:cNvPr>
                <p14:cNvContentPartPr/>
                <p14:nvPr/>
              </p14:nvContentPartPr>
              <p14:xfrm>
                <a:off x="8102413" y="1690440"/>
                <a:ext cx="95400" cy="1764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967F3985-38E4-4C91-B502-F5B0987602D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98093" y="1686120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60E88E57-04AC-4C44-BBF6-3F3D06C73864}"/>
                    </a:ext>
                  </a:extLst>
                </p14:cNvPr>
                <p14:cNvContentPartPr/>
                <p14:nvPr/>
              </p14:nvContentPartPr>
              <p14:xfrm>
                <a:off x="8210413" y="1664520"/>
                <a:ext cx="100800" cy="10728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60E88E57-04AC-4C44-BBF6-3F3D06C7386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206093" y="1660200"/>
                  <a:ext cx="109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61FD6FF6-243A-42C6-9EC9-7943FE50DCF2}"/>
                    </a:ext>
                  </a:extLst>
                </p14:cNvPr>
                <p14:cNvContentPartPr/>
                <p14:nvPr/>
              </p14:nvContentPartPr>
              <p14:xfrm>
                <a:off x="9403093" y="1226040"/>
                <a:ext cx="57240" cy="3621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61FD6FF6-243A-42C6-9EC9-7943FE50DCF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98773" y="1221720"/>
                  <a:ext cx="65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D4B8810D-38BA-4F08-A4A8-1772FF92F7E4}"/>
                    </a:ext>
                  </a:extLst>
                </p14:cNvPr>
                <p14:cNvContentPartPr/>
                <p14:nvPr/>
              </p14:nvContentPartPr>
              <p14:xfrm>
                <a:off x="9329293" y="1672440"/>
                <a:ext cx="153000" cy="9612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D4B8810D-38BA-4F08-A4A8-1772FF92F7E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24973" y="1668120"/>
                  <a:ext cx="161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280590C-604A-45CC-8244-5B7CF9B8BB18}"/>
                    </a:ext>
                  </a:extLst>
                </p14:cNvPr>
                <p14:cNvContentPartPr/>
                <p14:nvPr/>
              </p14:nvContentPartPr>
              <p14:xfrm>
                <a:off x="8312293" y="1201920"/>
                <a:ext cx="434520" cy="2451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280590C-604A-45CC-8244-5B7CF9B8BB1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07973" y="1197600"/>
                  <a:ext cx="443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1E0879F-5FE5-4781-92DA-BBB1BA409946}"/>
                    </a:ext>
                  </a:extLst>
                </p14:cNvPr>
                <p14:cNvContentPartPr/>
                <p14:nvPr/>
              </p14:nvContentPartPr>
              <p14:xfrm>
                <a:off x="8469613" y="1284720"/>
                <a:ext cx="667440" cy="20988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1E0879F-5FE5-4781-92DA-BBB1BA40994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65293" y="1280400"/>
                  <a:ext cx="676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B8D7A8B3-E672-4420-A11A-A11322C8CAC4}"/>
                    </a:ext>
                  </a:extLst>
                </p14:cNvPr>
                <p14:cNvContentPartPr/>
                <p14:nvPr/>
              </p14:nvContentPartPr>
              <p14:xfrm>
                <a:off x="9007453" y="1356720"/>
                <a:ext cx="284040" cy="1317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B8D7A8B3-E672-4420-A11A-A11322C8CAC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03133" y="1352400"/>
                  <a:ext cx="292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9E531F2-B1F5-47AC-A1DD-8A7151722631}"/>
                    </a:ext>
                  </a:extLst>
                </p14:cNvPr>
                <p14:cNvContentPartPr/>
                <p14:nvPr/>
              </p14:nvContentPartPr>
              <p14:xfrm>
                <a:off x="9106813" y="846960"/>
                <a:ext cx="860760" cy="8892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9E531F2-B1F5-47AC-A1DD-8A715172263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102493" y="842640"/>
                  <a:ext cx="869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109B3E3E-43B4-47C2-B312-50381C5613C7}"/>
                    </a:ext>
                  </a:extLst>
                </p14:cNvPr>
                <p14:cNvContentPartPr/>
                <p14:nvPr/>
              </p14:nvContentPartPr>
              <p14:xfrm>
                <a:off x="9966853" y="886920"/>
                <a:ext cx="789480" cy="622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109B3E3E-43B4-47C2-B312-50381C5613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962533" y="882600"/>
                  <a:ext cx="798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6F30D370-F737-42F1-B60A-638B09E7FC02}"/>
                    </a:ext>
                  </a:extLst>
                </p14:cNvPr>
                <p14:cNvContentPartPr/>
                <p14:nvPr/>
              </p14:nvContentPartPr>
              <p14:xfrm>
                <a:off x="9823933" y="1023000"/>
                <a:ext cx="117720" cy="7524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6F30D370-F737-42F1-B60A-638B09E7FC0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819613" y="1018680"/>
                  <a:ext cx="126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2B026394-813A-4232-9146-3E164510353B}"/>
                    </a:ext>
                  </a:extLst>
                </p14:cNvPr>
                <p14:cNvContentPartPr/>
                <p14:nvPr/>
              </p14:nvContentPartPr>
              <p14:xfrm>
                <a:off x="9865693" y="966120"/>
                <a:ext cx="32400" cy="1951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2B026394-813A-4232-9146-3E164510353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861373" y="961800"/>
                  <a:ext cx="41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A7CA0EB1-20AD-4FC4-AA60-46D1E64CCA67}"/>
                    </a:ext>
                  </a:extLst>
                </p14:cNvPr>
                <p14:cNvContentPartPr/>
                <p14:nvPr/>
              </p14:nvContentPartPr>
              <p14:xfrm>
                <a:off x="9600733" y="1087800"/>
                <a:ext cx="121680" cy="1692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A7CA0EB1-20AD-4FC4-AA60-46D1E64CCA6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96413" y="1083480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C1DE1B36-1089-47CB-A4F5-8AE202B0FC54}"/>
                    </a:ext>
                  </a:extLst>
                </p14:cNvPr>
                <p14:cNvContentPartPr/>
                <p14:nvPr/>
              </p14:nvContentPartPr>
              <p14:xfrm>
                <a:off x="9591013" y="1122360"/>
                <a:ext cx="124560" cy="100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C1DE1B36-1089-47CB-A4F5-8AE202B0FC5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586693" y="1118040"/>
                  <a:ext cx="133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B3A5B66B-AB7C-41F8-8E76-2DD6391AA585}"/>
                    </a:ext>
                  </a:extLst>
                </p14:cNvPr>
                <p14:cNvContentPartPr/>
                <p14:nvPr/>
              </p14:nvContentPartPr>
              <p14:xfrm>
                <a:off x="9972973" y="990960"/>
                <a:ext cx="71640" cy="11268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B3A5B66B-AB7C-41F8-8E76-2DD6391AA58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968653" y="986640"/>
                  <a:ext cx="80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C7216556-26F6-437C-B3A1-ABCAC89C92CE}"/>
                    </a:ext>
                  </a:extLst>
                </p14:cNvPr>
                <p14:cNvContentPartPr/>
                <p14:nvPr/>
              </p14:nvContentPartPr>
              <p14:xfrm>
                <a:off x="10048933" y="1021920"/>
                <a:ext cx="83160" cy="5544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C7216556-26F6-437C-B3A1-ABCAC89C92C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044613" y="1017600"/>
                  <a:ext cx="91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8729063-9115-4513-8EE7-CF498324C994}"/>
                    </a:ext>
                  </a:extLst>
                </p14:cNvPr>
                <p14:cNvContentPartPr/>
                <p14:nvPr/>
              </p14:nvContentPartPr>
              <p14:xfrm>
                <a:off x="10134613" y="966840"/>
                <a:ext cx="77040" cy="1576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8729063-9115-4513-8EE7-CF498324C99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30293" y="962520"/>
                  <a:ext cx="85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12CC7338-5874-46FB-9822-91B942AB8E22}"/>
                    </a:ext>
                  </a:extLst>
                </p14:cNvPr>
                <p14:cNvContentPartPr/>
                <p14:nvPr/>
              </p14:nvContentPartPr>
              <p14:xfrm>
                <a:off x="10318933" y="1052880"/>
                <a:ext cx="117720" cy="82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12CC7338-5874-46FB-9822-91B942AB8E2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14613" y="1048560"/>
                  <a:ext cx="126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E60B029-EBB3-4A00-847E-193AA954F428}"/>
                    </a:ext>
                  </a:extLst>
                </p14:cNvPr>
                <p14:cNvContentPartPr/>
                <p14:nvPr/>
              </p14:nvContentPartPr>
              <p14:xfrm>
                <a:off x="10560493" y="1003920"/>
                <a:ext cx="113760" cy="7704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E60B029-EBB3-4A00-847E-193AA954F42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56173" y="999600"/>
                  <a:ext cx="122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3DD518F8-38A7-4F6A-B092-8EA72847FC94}"/>
                    </a:ext>
                  </a:extLst>
                </p14:cNvPr>
                <p14:cNvContentPartPr/>
                <p14:nvPr/>
              </p14:nvContentPartPr>
              <p14:xfrm>
                <a:off x="10628533" y="948480"/>
                <a:ext cx="7920" cy="1821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3DD518F8-38A7-4F6A-B092-8EA72847FC9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624213" y="944160"/>
                  <a:ext cx="16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CEE02135-4742-49A2-8CBB-008087C495B0}"/>
                    </a:ext>
                  </a:extLst>
                </p14:cNvPr>
                <p14:cNvContentPartPr/>
                <p14:nvPr/>
              </p14:nvContentPartPr>
              <p14:xfrm>
                <a:off x="10739053" y="954600"/>
                <a:ext cx="72720" cy="13752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CEE02135-4742-49A2-8CBB-008087C495B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734733" y="950280"/>
                  <a:ext cx="81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2A6CC217-DC68-459F-B8F7-D6B30120CE71}"/>
                    </a:ext>
                  </a:extLst>
                </p14:cNvPr>
                <p14:cNvContentPartPr/>
                <p14:nvPr/>
              </p14:nvContentPartPr>
              <p14:xfrm>
                <a:off x="10846333" y="1016160"/>
                <a:ext cx="59400" cy="7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2A6CC217-DC68-459F-B8F7-D6B30120CE7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842013" y="1011840"/>
                  <a:ext cx="68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2E42FDE9-2D80-4E28-AB5F-0C35A13DDC2B}"/>
                    </a:ext>
                  </a:extLst>
                </p14:cNvPr>
                <p14:cNvContentPartPr/>
                <p14:nvPr/>
              </p14:nvContentPartPr>
              <p14:xfrm>
                <a:off x="10962253" y="969360"/>
                <a:ext cx="72720" cy="9792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2E42FDE9-2D80-4E28-AB5F-0C35A13DDC2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957933" y="965040"/>
                  <a:ext cx="8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EDADB3B4-92EB-459E-AB56-2D2C85684718}"/>
                    </a:ext>
                  </a:extLst>
                </p14:cNvPr>
                <p14:cNvContentPartPr/>
                <p14:nvPr/>
              </p14:nvContentPartPr>
              <p14:xfrm>
                <a:off x="11049013" y="897000"/>
                <a:ext cx="102240" cy="2224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EDADB3B4-92EB-459E-AB56-2D2C8568471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44693" y="892680"/>
                  <a:ext cx="110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2D391B8D-E4BB-4881-A761-BC30AF9C609B}"/>
                    </a:ext>
                  </a:extLst>
                </p14:cNvPr>
                <p14:cNvContentPartPr/>
                <p14:nvPr/>
              </p14:nvContentPartPr>
              <p14:xfrm>
                <a:off x="10417573" y="1299120"/>
                <a:ext cx="156240" cy="21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2D391B8D-E4BB-4881-A761-BC30AF9C609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13253" y="1294800"/>
                  <a:ext cx="164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3DF2EBE7-0ED8-4E9A-A9D3-0AC2E2C815FA}"/>
                    </a:ext>
                  </a:extLst>
                </p14:cNvPr>
                <p14:cNvContentPartPr/>
                <p14:nvPr/>
              </p14:nvContentPartPr>
              <p14:xfrm>
                <a:off x="10398493" y="1349520"/>
                <a:ext cx="178920" cy="54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3DF2EBE7-0ED8-4E9A-A9D3-0AC2E2C815F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94173" y="1345200"/>
                  <a:ext cx="187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D1061C84-0FCB-4D6C-93AA-D154452D0B50}"/>
                    </a:ext>
                  </a:extLst>
                </p14:cNvPr>
                <p14:cNvContentPartPr/>
                <p14:nvPr/>
              </p14:nvContentPartPr>
              <p14:xfrm>
                <a:off x="10676773" y="1312800"/>
                <a:ext cx="123840" cy="975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D1061C84-0FCB-4D6C-93AA-D154452D0B5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672453" y="1308480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C73D9104-2018-4B2C-8500-9BF54390BFE8}"/>
                    </a:ext>
                  </a:extLst>
                </p14:cNvPr>
                <p14:cNvContentPartPr/>
                <p14:nvPr/>
              </p14:nvContentPartPr>
              <p14:xfrm>
                <a:off x="10732213" y="1231440"/>
                <a:ext cx="30960" cy="22536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C73D9104-2018-4B2C-8500-9BF54390BFE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27893" y="1227120"/>
                  <a:ext cx="39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222BA5A8-B621-4996-A845-387740002FE9}"/>
                    </a:ext>
                  </a:extLst>
                </p14:cNvPr>
                <p14:cNvContentPartPr/>
                <p14:nvPr/>
              </p14:nvContentPartPr>
              <p14:xfrm>
                <a:off x="10837333" y="1254120"/>
                <a:ext cx="78480" cy="16236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222BA5A8-B621-4996-A845-387740002FE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833013" y="1249800"/>
                  <a:ext cx="87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53B8AEB2-DC26-4A21-8C9E-BCD183BB7DDB}"/>
                    </a:ext>
                  </a:extLst>
                </p14:cNvPr>
                <p14:cNvContentPartPr/>
                <p14:nvPr/>
              </p14:nvContentPartPr>
              <p14:xfrm>
                <a:off x="10949293" y="1281120"/>
                <a:ext cx="76320" cy="7200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53B8AEB2-DC26-4A21-8C9E-BCD183BB7DD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944973" y="1276800"/>
                  <a:ext cx="84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032DA862-C575-4C4E-9208-691926BAB0E7}"/>
                    </a:ext>
                  </a:extLst>
                </p14:cNvPr>
                <p14:cNvContentPartPr/>
                <p14:nvPr/>
              </p14:nvContentPartPr>
              <p14:xfrm>
                <a:off x="11032813" y="1214520"/>
                <a:ext cx="77760" cy="20196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032DA862-C575-4C4E-9208-691926BAB0E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028493" y="1210200"/>
                  <a:ext cx="86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CB49A285-6CBA-4979-9337-6246C8E2BD5E}"/>
                    </a:ext>
                  </a:extLst>
                </p14:cNvPr>
                <p14:cNvContentPartPr/>
                <p14:nvPr/>
              </p14:nvContentPartPr>
              <p14:xfrm>
                <a:off x="11184013" y="1318560"/>
                <a:ext cx="66600" cy="684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CB49A285-6CBA-4979-9337-6246C8E2BD5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179693" y="1314240"/>
                  <a:ext cx="75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FC708051-E916-4C86-A8C2-8662080852F5}"/>
                    </a:ext>
                  </a:extLst>
                </p14:cNvPr>
                <p14:cNvContentPartPr/>
                <p14:nvPr/>
              </p14:nvContentPartPr>
              <p14:xfrm>
                <a:off x="11322253" y="1193280"/>
                <a:ext cx="63360" cy="2325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FC708051-E916-4C86-A8C2-8662080852F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317933" y="1188960"/>
                  <a:ext cx="72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66F2D059-858D-4200-93CE-9F028D85C858}"/>
                    </a:ext>
                  </a:extLst>
                </p14:cNvPr>
                <p14:cNvContentPartPr/>
                <p14:nvPr/>
              </p14:nvContentPartPr>
              <p14:xfrm>
                <a:off x="11376613" y="1249800"/>
                <a:ext cx="109440" cy="910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66F2D059-858D-4200-93CE-9F028D85C85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372293" y="1245480"/>
                  <a:ext cx="118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3E375EEC-A49C-476D-BB02-A1713D8959E5}"/>
                    </a:ext>
                  </a:extLst>
                </p14:cNvPr>
                <p14:cNvContentPartPr/>
                <p14:nvPr/>
              </p14:nvContentPartPr>
              <p14:xfrm>
                <a:off x="11550493" y="1295160"/>
                <a:ext cx="64800" cy="43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3E375EEC-A49C-476D-BB02-A1713D8959E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546173" y="1290840"/>
                  <a:ext cx="73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DDDB493C-8E1B-41CB-832F-98CD2ED315A5}"/>
                    </a:ext>
                  </a:extLst>
                </p14:cNvPr>
                <p14:cNvContentPartPr/>
                <p14:nvPr/>
              </p14:nvContentPartPr>
              <p14:xfrm>
                <a:off x="11668573" y="1231080"/>
                <a:ext cx="135360" cy="10764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DDDB493C-8E1B-41CB-832F-98CD2ED315A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64253" y="1226760"/>
                  <a:ext cx="144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C638F45A-D1BE-49BB-BE9C-D87D09C6F066}"/>
                    </a:ext>
                  </a:extLst>
                </p14:cNvPr>
                <p14:cNvContentPartPr/>
                <p14:nvPr/>
              </p14:nvContentPartPr>
              <p14:xfrm>
                <a:off x="11725093" y="1158000"/>
                <a:ext cx="27720" cy="25992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C638F45A-D1BE-49BB-BE9C-D87D09C6F06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720773" y="1153680"/>
                  <a:ext cx="36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0BB45243-02BA-4E24-ACC1-1CFF62A0A8E8}"/>
                    </a:ext>
                  </a:extLst>
                </p14:cNvPr>
                <p14:cNvContentPartPr/>
                <p14:nvPr/>
              </p14:nvContentPartPr>
              <p14:xfrm>
                <a:off x="11815813" y="1170240"/>
                <a:ext cx="64800" cy="15912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0BB45243-02BA-4E24-ACC1-1CFF62A0A8E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811493" y="1165920"/>
                  <a:ext cx="73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1C3A188F-E3B3-4952-B7EA-9AF374C7207C}"/>
                    </a:ext>
                  </a:extLst>
                </p14:cNvPr>
                <p14:cNvContentPartPr/>
                <p14:nvPr/>
              </p14:nvContentPartPr>
              <p14:xfrm>
                <a:off x="11887093" y="1201560"/>
                <a:ext cx="84240" cy="9972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1C3A188F-E3B3-4952-B7EA-9AF374C7207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882773" y="1197240"/>
                  <a:ext cx="92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E110BD3B-1154-4E84-9C55-8D3981FB00BE}"/>
                    </a:ext>
                  </a:extLst>
                </p14:cNvPr>
                <p14:cNvContentPartPr/>
                <p14:nvPr/>
              </p14:nvContentPartPr>
              <p14:xfrm>
                <a:off x="11981413" y="1112640"/>
                <a:ext cx="65160" cy="2516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E110BD3B-1154-4E84-9C55-8D3981FB00B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977093" y="1108320"/>
                  <a:ext cx="73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EF6580FD-D430-4E27-9F93-15D2D3AFE131}"/>
                    </a:ext>
                  </a:extLst>
                </p14:cNvPr>
                <p14:cNvContentPartPr/>
                <p14:nvPr/>
              </p14:nvContentPartPr>
              <p14:xfrm>
                <a:off x="10451413" y="1696560"/>
                <a:ext cx="146880" cy="2808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EF6580FD-D430-4E27-9F93-15D2D3AFE13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47093" y="1692240"/>
                  <a:ext cx="155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B24B3B10-82C7-480D-B2CF-D5B41ED4647A}"/>
                    </a:ext>
                  </a:extLst>
                </p14:cNvPr>
                <p14:cNvContentPartPr/>
                <p14:nvPr/>
              </p14:nvContentPartPr>
              <p14:xfrm>
                <a:off x="10453573" y="1764960"/>
                <a:ext cx="149760" cy="1620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B24B3B10-82C7-480D-B2CF-D5B41ED464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49253" y="1760640"/>
                  <a:ext cx="15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55C16A61-9DB4-45FE-BBD7-C62752747B1B}"/>
                    </a:ext>
                  </a:extLst>
                </p14:cNvPr>
                <p14:cNvContentPartPr/>
                <p14:nvPr/>
              </p14:nvContentPartPr>
              <p14:xfrm>
                <a:off x="10695133" y="1667400"/>
                <a:ext cx="128520" cy="10944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55C16A61-9DB4-45FE-BBD7-C62752747B1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90813" y="1663080"/>
                  <a:ext cx="137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F1D0524A-5D6E-454C-B58F-CF8888B0EBE7}"/>
                    </a:ext>
                  </a:extLst>
                </p14:cNvPr>
                <p14:cNvContentPartPr/>
                <p14:nvPr/>
              </p14:nvContentPartPr>
              <p14:xfrm>
                <a:off x="10751293" y="1588920"/>
                <a:ext cx="24840" cy="2491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F1D0524A-5D6E-454C-B58F-CF8888B0EBE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46973" y="1584600"/>
                  <a:ext cx="33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833E414-B4C2-40B8-8F93-2DFCF559D069}"/>
                    </a:ext>
                  </a:extLst>
                </p14:cNvPr>
                <p14:cNvContentPartPr/>
                <p14:nvPr/>
              </p14:nvContentPartPr>
              <p14:xfrm>
                <a:off x="10851373" y="1608360"/>
                <a:ext cx="65520" cy="15804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833E414-B4C2-40B8-8F93-2DFCF559D06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847053" y="1604040"/>
                  <a:ext cx="74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CCC4EAB3-6F0B-4CB3-B849-9F1C2DB5AEAA}"/>
                    </a:ext>
                  </a:extLst>
                </p14:cNvPr>
                <p14:cNvContentPartPr/>
                <p14:nvPr/>
              </p14:nvContentPartPr>
              <p14:xfrm>
                <a:off x="10936333" y="1646520"/>
                <a:ext cx="77040" cy="630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CCC4EAB3-6F0B-4CB3-B849-9F1C2DB5AEA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932013" y="1642200"/>
                  <a:ext cx="85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B5C447F7-9434-4AD0-9C1C-60255F7E5D43}"/>
                    </a:ext>
                  </a:extLst>
                </p14:cNvPr>
                <p14:cNvContentPartPr/>
                <p14:nvPr/>
              </p14:nvContentPartPr>
              <p14:xfrm>
                <a:off x="11048293" y="1581360"/>
                <a:ext cx="40320" cy="16596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B5C447F7-9434-4AD0-9C1C-60255F7E5D4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43973" y="1577040"/>
                  <a:ext cx="48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57201D27-E2A3-4F96-95B2-56D996800942}"/>
                    </a:ext>
                  </a:extLst>
                </p14:cNvPr>
                <p14:cNvContentPartPr/>
                <p14:nvPr/>
              </p14:nvContentPartPr>
              <p14:xfrm>
                <a:off x="11177173" y="1626720"/>
                <a:ext cx="127080" cy="12312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57201D27-E2A3-4F96-95B2-56D99680094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172853" y="162240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E4BD7268-E394-4BE1-B8A6-5DF20A58E097}"/>
                    </a:ext>
                  </a:extLst>
                </p14:cNvPr>
                <p14:cNvContentPartPr/>
                <p14:nvPr/>
              </p14:nvContentPartPr>
              <p14:xfrm>
                <a:off x="11352493" y="1574160"/>
                <a:ext cx="128520" cy="1195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E4BD7268-E394-4BE1-B8A6-5DF20A58E09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48173" y="1569840"/>
                  <a:ext cx="137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3D7D98A6-67F2-4CA0-B6CB-4C1C9ED91E24}"/>
                    </a:ext>
                  </a:extLst>
                </p14:cNvPr>
                <p14:cNvContentPartPr/>
                <p14:nvPr/>
              </p14:nvContentPartPr>
              <p14:xfrm>
                <a:off x="11397853" y="1530600"/>
                <a:ext cx="18000" cy="22788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3D7D98A6-67F2-4CA0-B6CB-4C1C9ED91E2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93533" y="1526280"/>
                  <a:ext cx="26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776B27EC-27F6-41E1-9666-FADE48932393}"/>
                    </a:ext>
                  </a:extLst>
                </p14:cNvPr>
                <p14:cNvContentPartPr/>
                <p14:nvPr/>
              </p14:nvContentPartPr>
              <p14:xfrm>
                <a:off x="11499013" y="1544280"/>
                <a:ext cx="72720" cy="13320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776B27EC-27F6-41E1-9666-FADE4893239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94693" y="1539960"/>
                  <a:ext cx="8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38633B4C-8BD0-471B-BA80-47CE123FB899}"/>
                    </a:ext>
                  </a:extLst>
                </p14:cNvPr>
                <p14:cNvContentPartPr/>
                <p14:nvPr/>
              </p14:nvContentPartPr>
              <p14:xfrm>
                <a:off x="11572093" y="1573080"/>
                <a:ext cx="92520" cy="8316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38633B4C-8BD0-471B-BA80-47CE123FB89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67773" y="1568760"/>
                  <a:ext cx="101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1C68E08A-ACE6-4470-A95A-CF7ECF27D50B}"/>
                    </a:ext>
                  </a:extLst>
                </p14:cNvPr>
                <p14:cNvContentPartPr/>
                <p14:nvPr/>
              </p14:nvContentPartPr>
              <p14:xfrm>
                <a:off x="11699173" y="1490640"/>
                <a:ext cx="51120" cy="20628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1C68E08A-ACE6-4470-A95A-CF7ECF27D50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694853" y="1486320"/>
                  <a:ext cx="59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D94063A8-8AB7-48E0-AE8E-786210D778D7}"/>
                    </a:ext>
                  </a:extLst>
                </p14:cNvPr>
                <p14:cNvContentPartPr/>
                <p14:nvPr/>
              </p14:nvContentPartPr>
              <p14:xfrm>
                <a:off x="11844973" y="1615560"/>
                <a:ext cx="98640" cy="68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D94063A8-8AB7-48E0-AE8E-786210D778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840653" y="1611240"/>
                  <a:ext cx="107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7A22AC93-018E-4623-9FE8-FCB7F167B5E1}"/>
                    </a:ext>
                  </a:extLst>
                </p14:cNvPr>
                <p14:cNvContentPartPr/>
                <p14:nvPr/>
              </p14:nvContentPartPr>
              <p14:xfrm>
                <a:off x="11954053" y="1555440"/>
                <a:ext cx="130680" cy="1425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7A22AC93-018E-4623-9FE8-FCB7F167B5E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949733" y="1551120"/>
                  <a:ext cx="13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67351A2-459B-4A9F-BE7D-CE4CBA6D8956}"/>
                    </a:ext>
                  </a:extLst>
                </p14:cNvPr>
                <p14:cNvContentPartPr/>
                <p14:nvPr/>
              </p14:nvContentPartPr>
              <p14:xfrm>
                <a:off x="214813" y="2093640"/>
                <a:ext cx="173160" cy="24372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67351A2-459B-4A9F-BE7D-CE4CBA6D895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0493" y="2089320"/>
                  <a:ext cx="181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6EF7D125-3C84-44C2-8DA3-14F370F6A641}"/>
                    </a:ext>
                  </a:extLst>
                </p14:cNvPr>
                <p14:cNvContentPartPr/>
                <p14:nvPr/>
              </p14:nvContentPartPr>
              <p14:xfrm>
                <a:off x="366373" y="2013720"/>
                <a:ext cx="196920" cy="3999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6EF7D125-3C84-44C2-8DA3-14F370F6A64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62053" y="2009400"/>
                  <a:ext cx="205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385F0017-4CC1-475E-9DB5-A732C212A9BF}"/>
                    </a:ext>
                  </a:extLst>
                </p14:cNvPr>
                <p14:cNvContentPartPr/>
                <p14:nvPr/>
              </p14:nvContentPartPr>
              <p14:xfrm>
                <a:off x="665533" y="2085000"/>
                <a:ext cx="64800" cy="22428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385F0017-4CC1-475E-9DB5-A732C212A9B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1213" y="2080680"/>
                  <a:ext cx="73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CD394CAF-1A68-4221-9C15-7EC4E083FE22}"/>
                    </a:ext>
                  </a:extLst>
                </p14:cNvPr>
                <p14:cNvContentPartPr/>
                <p14:nvPr/>
              </p14:nvContentPartPr>
              <p14:xfrm>
                <a:off x="597853" y="2040720"/>
                <a:ext cx="199080" cy="10728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CD394CAF-1A68-4221-9C15-7EC4E083FE2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3533" y="2036400"/>
                  <a:ext cx="207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B888665A-C33D-45BA-A900-B8566E316DC5}"/>
                    </a:ext>
                  </a:extLst>
                </p14:cNvPr>
                <p14:cNvContentPartPr/>
                <p14:nvPr/>
              </p14:nvContentPartPr>
              <p14:xfrm>
                <a:off x="931933" y="1974840"/>
                <a:ext cx="86400" cy="3603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B888665A-C33D-45BA-A900-B8566E316DC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27613" y="1970520"/>
                  <a:ext cx="95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A0991CF-F640-4692-B7CA-EA93BC2E694E}"/>
                    </a:ext>
                  </a:extLst>
                </p14:cNvPr>
                <p14:cNvContentPartPr/>
                <p14:nvPr/>
              </p14:nvContentPartPr>
              <p14:xfrm>
                <a:off x="1136413" y="2061240"/>
                <a:ext cx="140400" cy="1962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A0991CF-F640-4692-B7CA-EA93BC2E694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2093" y="2056920"/>
                  <a:ext cx="149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79402F4D-96A5-4B2B-BD58-1005AACC4313}"/>
                    </a:ext>
                  </a:extLst>
                </p14:cNvPr>
                <p14:cNvContentPartPr/>
                <p14:nvPr/>
              </p14:nvContentPartPr>
              <p14:xfrm>
                <a:off x="1118053" y="2094000"/>
                <a:ext cx="175320" cy="9288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79402F4D-96A5-4B2B-BD58-1005AACC431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13733" y="2089680"/>
                  <a:ext cx="183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5AFFDA2-D208-40B6-A7D9-765A0A9F47D4}"/>
                    </a:ext>
                  </a:extLst>
                </p14:cNvPr>
                <p14:cNvContentPartPr/>
                <p14:nvPr/>
              </p14:nvContentPartPr>
              <p14:xfrm>
                <a:off x="1414333" y="2037840"/>
                <a:ext cx="148680" cy="11736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5AFFDA2-D208-40B6-A7D9-765A0A9F47D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410013" y="2033520"/>
                  <a:ext cx="157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45F2A335-17DA-42AE-9270-0AA92003E720}"/>
                    </a:ext>
                  </a:extLst>
                </p14:cNvPr>
                <p14:cNvContentPartPr/>
                <p14:nvPr/>
              </p14:nvContentPartPr>
              <p14:xfrm>
                <a:off x="1479853" y="2131440"/>
                <a:ext cx="91800" cy="6624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45F2A335-17DA-42AE-9270-0AA92003E72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475533" y="2127120"/>
                  <a:ext cx="100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90B5DBFF-74A2-4204-9D74-9C420E0D6846}"/>
                    </a:ext>
                  </a:extLst>
                </p14:cNvPr>
                <p14:cNvContentPartPr/>
                <p14:nvPr/>
              </p14:nvContentPartPr>
              <p14:xfrm>
                <a:off x="1602253" y="2031360"/>
                <a:ext cx="147600" cy="20376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90B5DBFF-74A2-4204-9D74-9C420E0D684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597933" y="2027040"/>
                  <a:ext cx="156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AFBF9661-A3A4-43DB-AC85-C9DB24000866}"/>
                    </a:ext>
                  </a:extLst>
                </p14:cNvPr>
                <p14:cNvContentPartPr/>
                <p14:nvPr/>
              </p14:nvContentPartPr>
              <p14:xfrm>
                <a:off x="1755613" y="1966920"/>
                <a:ext cx="159120" cy="34920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AFBF9661-A3A4-43DB-AC85-C9DB2400086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751293" y="1962600"/>
                  <a:ext cx="167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6384002B-90FF-4907-BE96-667EBA1D5BFE}"/>
                    </a:ext>
                  </a:extLst>
                </p14:cNvPr>
                <p14:cNvContentPartPr/>
                <p14:nvPr/>
              </p14:nvContentPartPr>
              <p14:xfrm>
                <a:off x="476533" y="1877280"/>
                <a:ext cx="279720" cy="61704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6384002B-90FF-4907-BE96-667EBA1D5B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72213" y="1872960"/>
                  <a:ext cx="2883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49830257-2501-439E-AA85-DF98D917375D}"/>
                    </a:ext>
                  </a:extLst>
                </p14:cNvPr>
                <p14:cNvContentPartPr/>
                <p14:nvPr/>
              </p14:nvContentPartPr>
              <p14:xfrm>
                <a:off x="1689733" y="1779720"/>
                <a:ext cx="518760" cy="66816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49830257-2501-439E-AA85-DF98D917375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685413" y="1775400"/>
                  <a:ext cx="5274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97D4943C-600A-4025-85E4-1F40B1FCBEF9}"/>
                    </a:ext>
                  </a:extLst>
                </p14:cNvPr>
                <p14:cNvContentPartPr/>
                <p14:nvPr/>
              </p14:nvContentPartPr>
              <p14:xfrm>
                <a:off x="2461213" y="2055120"/>
                <a:ext cx="257400" cy="540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97D4943C-600A-4025-85E4-1F40B1FCBEF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56893" y="2050800"/>
                  <a:ext cx="266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A6E09CAC-0C30-4FCE-B596-04042796F21B}"/>
                    </a:ext>
                  </a:extLst>
                </p14:cNvPr>
                <p14:cNvContentPartPr/>
                <p14:nvPr/>
              </p14:nvContentPartPr>
              <p14:xfrm>
                <a:off x="2444293" y="2113080"/>
                <a:ext cx="262080" cy="2124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A6E09CAC-0C30-4FCE-B596-04042796F21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39973" y="2108760"/>
                  <a:ext cx="270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A06FCACD-A589-462B-9E47-BAE4838748A3}"/>
                    </a:ext>
                  </a:extLst>
                </p14:cNvPr>
                <p14:cNvContentPartPr/>
                <p14:nvPr/>
              </p14:nvContentPartPr>
              <p14:xfrm>
                <a:off x="2901133" y="1896000"/>
                <a:ext cx="195480" cy="36432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A06FCACD-A589-462B-9E47-BAE4838748A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96813" y="1891680"/>
                  <a:ext cx="2041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6FD917D9-8DDE-44DA-B5CD-5D715A959607}"/>
                    </a:ext>
                  </a:extLst>
                </p14:cNvPr>
                <p14:cNvContentPartPr/>
                <p14:nvPr/>
              </p14:nvContentPartPr>
              <p14:xfrm>
                <a:off x="1334773" y="2595480"/>
                <a:ext cx="73080" cy="54648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6FD917D9-8DDE-44DA-B5CD-5D715A95960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330453" y="2591160"/>
                  <a:ext cx="817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9944107A-B140-478B-959F-367A02CF65D3}"/>
                    </a:ext>
                  </a:extLst>
                </p14:cNvPr>
                <p14:cNvContentPartPr/>
                <p14:nvPr/>
              </p14:nvContentPartPr>
              <p14:xfrm>
                <a:off x="805933" y="3018120"/>
                <a:ext cx="2667240" cy="723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9944107A-B140-478B-959F-367A02CF65D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01613" y="3013800"/>
                  <a:ext cx="2675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D76ECC49-0CBD-4A81-9E4F-55595267F1E9}"/>
                    </a:ext>
                  </a:extLst>
                </p14:cNvPr>
                <p14:cNvContentPartPr/>
                <p14:nvPr/>
              </p14:nvContentPartPr>
              <p14:xfrm>
                <a:off x="3496573" y="2917320"/>
                <a:ext cx="208440" cy="20592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D76ECC49-0CBD-4A81-9E4F-55595267F1E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92253" y="2913000"/>
                  <a:ext cx="217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21B54406-E2F4-4FC2-BD78-08ADF161BDAC}"/>
                    </a:ext>
                  </a:extLst>
                </p14:cNvPr>
                <p14:cNvContentPartPr/>
                <p14:nvPr/>
              </p14:nvContentPartPr>
              <p14:xfrm>
                <a:off x="777493" y="2492880"/>
                <a:ext cx="2993760" cy="54504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21B54406-E2F4-4FC2-BD78-08ADF161BDA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73173" y="2488560"/>
                  <a:ext cx="3002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6CCF43E6-F255-471F-82BF-D76379E8FC76}"/>
                    </a:ext>
                  </a:extLst>
                </p14:cNvPr>
                <p14:cNvContentPartPr/>
                <p14:nvPr/>
              </p14:nvContentPartPr>
              <p14:xfrm>
                <a:off x="2394613" y="2368320"/>
                <a:ext cx="64800" cy="7905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6CCF43E6-F255-471F-82BF-D76379E8FC7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90293" y="2364000"/>
                  <a:ext cx="73440" cy="7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54EFB24A-8F67-48B5-AE92-2D093AF23DCE}"/>
                    </a:ext>
                  </a:extLst>
                </p14:cNvPr>
                <p14:cNvContentPartPr/>
                <p14:nvPr/>
              </p14:nvContentPartPr>
              <p14:xfrm>
                <a:off x="2105173" y="3278400"/>
                <a:ext cx="200520" cy="15768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54EFB24A-8F67-48B5-AE92-2D093AF23DC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100853" y="3274080"/>
                  <a:ext cx="209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DDDD1D3F-4E0E-45F8-81B5-206104409444}"/>
                    </a:ext>
                  </a:extLst>
                </p14:cNvPr>
                <p14:cNvContentPartPr/>
                <p14:nvPr/>
              </p14:nvContentPartPr>
              <p14:xfrm>
                <a:off x="2403973" y="3286320"/>
                <a:ext cx="119880" cy="12024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DDDD1D3F-4E0E-45F8-81B5-20610440944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99653" y="3282000"/>
                  <a:ext cx="128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F56A7972-7614-4EB3-B349-C832D68921E3}"/>
                    </a:ext>
                  </a:extLst>
                </p14:cNvPr>
                <p14:cNvContentPartPr/>
                <p14:nvPr/>
              </p14:nvContentPartPr>
              <p14:xfrm>
                <a:off x="1244773" y="2448600"/>
                <a:ext cx="251280" cy="16380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F56A7972-7614-4EB3-B349-C832D68921E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240453" y="2444280"/>
                  <a:ext cx="259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11F32C1-D7C9-4B58-B45E-4416D56BA632}"/>
                    </a:ext>
                  </a:extLst>
                </p14:cNvPr>
                <p14:cNvContentPartPr/>
                <p14:nvPr/>
              </p14:nvContentPartPr>
              <p14:xfrm>
                <a:off x="1060093" y="2441040"/>
                <a:ext cx="38160" cy="1576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11F32C1-D7C9-4B58-B45E-4416D56BA63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55773" y="2436720"/>
                  <a:ext cx="4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7C4F9EDE-FC74-4E35-8431-20C6D1C0B6B8}"/>
                    </a:ext>
                  </a:extLst>
                </p14:cNvPr>
                <p14:cNvContentPartPr/>
                <p14:nvPr/>
              </p14:nvContentPartPr>
              <p14:xfrm>
                <a:off x="1024453" y="2512320"/>
                <a:ext cx="81000" cy="3096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7C4F9EDE-FC74-4E35-8431-20C6D1C0B6B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20133" y="2508000"/>
                  <a:ext cx="89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1B9EFCE9-6D72-4CCA-9CDD-81DC2F716621}"/>
                    </a:ext>
                  </a:extLst>
                </p14:cNvPr>
                <p14:cNvContentPartPr/>
                <p14:nvPr/>
              </p14:nvContentPartPr>
              <p14:xfrm>
                <a:off x="1137493" y="2421600"/>
                <a:ext cx="122400" cy="10620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1B9EFCE9-6D72-4CCA-9CDD-81DC2F71662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33173" y="2417280"/>
                  <a:ext cx="131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0102DD9A-B294-4EBD-8E65-FF7EDE5E351A}"/>
                    </a:ext>
                  </a:extLst>
                </p14:cNvPr>
                <p14:cNvContentPartPr/>
                <p14:nvPr/>
              </p14:nvContentPartPr>
              <p14:xfrm>
                <a:off x="1182493" y="2450040"/>
                <a:ext cx="117000" cy="464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0102DD9A-B294-4EBD-8E65-FF7EDE5E351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78173" y="2445720"/>
                  <a:ext cx="125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05595CEA-EEBD-4344-9E18-47A019A9B6F7}"/>
                    </a:ext>
                  </a:extLst>
                </p14:cNvPr>
                <p14:cNvContentPartPr/>
                <p14:nvPr/>
              </p14:nvContentPartPr>
              <p14:xfrm>
                <a:off x="1284013" y="2364360"/>
                <a:ext cx="83160" cy="23580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05595CEA-EEBD-4344-9E18-47A019A9B6F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279693" y="2360040"/>
                  <a:ext cx="91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32AF2DA7-E0AE-4301-ACC3-E2B30C114811}"/>
                    </a:ext>
                  </a:extLst>
                </p14:cNvPr>
                <p14:cNvContentPartPr/>
                <p14:nvPr/>
              </p14:nvContentPartPr>
              <p14:xfrm>
                <a:off x="3548773" y="3147360"/>
                <a:ext cx="88560" cy="1551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32AF2DA7-E0AE-4301-ACC3-E2B30C11481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544453" y="3143040"/>
                  <a:ext cx="97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00642E02-18DC-4D27-8EF3-CD6C626E9FD4}"/>
                    </a:ext>
                  </a:extLst>
                </p14:cNvPr>
                <p14:cNvContentPartPr/>
                <p14:nvPr/>
              </p14:nvContentPartPr>
              <p14:xfrm>
                <a:off x="3557773" y="3197040"/>
                <a:ext cx="104040" cy="4104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00642E02-18DC-4D27-8EF3-CD6C626E9FD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553453" y="3192720"/>
                  <a:ext cx="11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EA0DD99B-E467-429A-937D-357DDEE68EFE}"/>
                    </a:ext>
                  </a:extLst>
                </p14:cNvPr>
                <p14:cNvContentPartPr/>
                <p14:nvPr/>
              </p14:nvContentPartPr>
              <p14:xfrm>
                <a:off x="2031013" y="2519160"/>
                <a:ext cx="29520" cy="63432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EA0DD99B-E467-429A-937D-357DDEE68EF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026693" y="2514840"/>
                  <a:ext cx="3816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825F9375-7A91-4B7A-9838-DF0E234617F7}"/>
                    </a:ext>
                  </a:extLst>
                </p14:cNvPr>
                <p14:cNvContentPartPr/>
                <p14:nvPr/>
              </p14:nvContentPartPr>
              <p14:xfrm>
                <a:off x="1922653" y="3202080"/>
                <a:ext cx="118440" cy="12924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825F9375-7A91-4B7A-9838-DF0E234617F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18333" y="3197760"/>
                  <a:ext cx="12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41EC2984-F702-432F-BA33-A242C7F6EF3B}"/>
                    </a:ext>
                  </a:extLst>
                </p14:cNvPr>
                <p14:cNvContentPartPr/>
                <p14:nvPr/>
              </p14:nvContentPartPr>
              <p14:xfrm>
                <a:off x="1935613" y="3226200"/>
                <a:ext cx="108360" cy="4932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41EC2984-F702-432F-BA33-A242C7F6EF3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31293" y="3221880"/>
                  <a:ext cx="117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74E01DEA-16CC-420E-88F2-F322963ED3D1}"/>
                    </a:ext>
                  </a:extLst>
                </p14:cNvPr>
                <p14:cNvContentPartPr/>
                <p14:nvPr/>
              </p14:nvContentPartPr>
              <p14:xfrm>
                <a:off x="1861453" y="3183000"/>
                <a:ext cx="205920" cy="26424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74E01DEA-16CC-420E-88F2-F322963ED3D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857133" y="3178680"/>
                  <a:ext cx="214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4B5F920A-9700-4BE4-BA9B-7B719A25A9BB}"/>
                    </a:ext>
                  </a:extLst>
                </p14:cNvPr>
                <p14:cNvContentPartPr/>
                <p14:nvPr/>
              </p14:nvContentPartPr>
              <p14:xfrm>
                <a:off x="2031733" y="2558400"/>
                <a:ext cx="402480" cy="26820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4B5F920A-9700-4BE4-BA9B-7B719A25A9B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027413" y="2554080"/>
                  <a:ext cx="411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484EA8B2-0F02-4A48-A889-04D61E69E138}"/>
                    </a:ext>
                  </a:extLst>
                </p14:cNvPr>
                <p14:cNvContentPartPr/>
                <p14:nvPr/>
              </p14:nvContentPartPr>
              <p14:xfrm>
                <a:off x="2165293" y="2640840"/>
                <a:ext cx="475920" cy="33192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484EA8B2-0F02-4A48-A889-04D61E69E13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160973" y="2636520"/>
                  <a:ext cx="484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2853906E-C0D7-4C5B-AB7B-D8E3DCDC7D4C}"/>
                    </a:ext>
                  </a:extLst>
                </p14:cNvPr>
                <p14:cNvContentPartPr/>
                <p14:nvPr/>
              </p14:nvContentPartPr>
              <p14:xfrm>
                <a:off x="2302453" y="2744880"/>
                <a:ext cx="440280" cy="26676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2853906E-C0D7-4C5B-AB7B-D8E3DCDC7D4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298133" y="2740560"/>
                  <a:ext cx="448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580EFE25-3E57-4864-830C-308B22E690AF}"/>
                    </a:ext>
                  </a:extLst>
                </p14:cNvPr>
                <p14:cNvContentPartPr/>
                <p14:nvPr/>
              </p14:nvContentPartPr>
              <p14:xfrm>
                <a:off x="2521693" y="2829480"/>
                <a:ext cx="412200" cy="19620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580EFE25-3E57-4864-830C-308B22E690A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517373" y="2825160"/>
                  <a:ext cx="420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5EB8EF79-427F-4389-9C81-A63C05A3AFAD}"/>
                    </a:ext>
                  </a:extLst>
                </p14:cNvPr>
                <p14:cNvContentPartPr/>
                <p14:nvPr/>
              </p14:nvContentPartPr>
              <p14:xfrm>
                <a:off x="2776573" y="2916600"/>
                <a:ext cx="387000" cy="10548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5EB8EF79-427F-4389-9C81-A63C05A3AFA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772253" y="2912280"/>
                  <a:ext cx="39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CC9BF483-A8FF-4484-9AB5-4A669B2339ED}"/>
                    </a:ext>
                  </a:extLst>
                </p14:cNvPr>
                <p14:cNvContentPartPr/>
                <p14:nvPr/>
              </p14:nvContentPartPr>
              <p14:xfrm>
                <a:off x="3160693" y="2974560"/>
                <a:ext cx="106200" cy="4536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CC9BF483-A8FF-4484-9AB5-4A669B2339E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156373" y="2970240"/>
                  <a:ext cx="114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30D35578-101E-4421-82E3-5C4ADBE50D46}"/>
                    </a:ext>
                  </a:extLst>
                </p14:cNvPr>
                <p14:cNvContentPartPr/>
                <p14:nvPr/>
              </p14:nvContentPartPr>
              <p14:xfrm>
                <a:off x="4604653" y="2365800"/>
                <a:ext cx="30600" cy="82332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30D35578-101E-4421-82E3-5C4ADBE50D4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600333" y="2361480"/>
                  <a:ext cx="392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42B1AF55-FC18-4577-B266-0B6A8B5A04EA}"/>
                    </a:ext>
                  </a:extLst>
                </p14:cNvPr>
                <p14:cNvContentPartPr/>
                <p14:nvPr/>
              </p14:nvContentPartPr>
              <p14:xfrm>
                <a:off x="4353013" y="3067800"/>
                <a:ext cx="1883520" cy="194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42B1AF55-FC18-4577-B266-0B6A8B5A04E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348693" y="3063480"/>
                  <a:ext cx="1892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BB6F6E75-CC82-430B-A760-7974A7DA099A}"/>
                    </a:ext>
                  </a:extLst>
                </p14:cNvPr>
                <p14:cNvContentPartPr/>
                <p14:nvPr/>
              </p14:nvContentPartPr>
              <p14:xfrm>
                <a:off x="3948373" y="3067080"/>
                <a:ext cx="514440" cy="3168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BB6F6E75-CC82-430B-A760-7974A7DA099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944053" y="3062760"/>
                  <a:ext cx="52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3D5967DB-B8EC-48A3-BFAC-6B6B254B1DE9}"/>
                    </a:ext>
                  </a:extLst>
                </p14:cNvPr>
                <p14:cNvContentPartPr/>
                <p14:nvPr/>
              </p14:nvContentPartPr>
              <p14:xfrm>
                <a:off x="4323853" y="2323320"/>
                <a:ext cx="94680" cy="1875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3D5967DB-B8EC-48A3-BFAC-6B6B254B1DE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319533" y="2319000"/>
                  <a:ext cx="103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3DB542F6-BA1D-43A4-AA4E-14D8C10F4491}"/>
                    </a:ext>
                  </a:extLst>
                </p14:cNvPr>
                <p14:cNvContentPartPr/>
                <p14:nvPr/>
              </p14:nvContentPartPr>
              <p14:xfrm>
                <a:off x="4409893" y="2339880"/>
                <a:ext cx="26280" cy="9756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3DB542F6-BA1D-43A4-AA4E-14D8C10F449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05573" y="2335560"/>
                  <a:ext cx="34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276E6F97-9E40-4D74-9274-BEE1BA31F345}"/>
                    </a:ext>
                  </a:extLst>
                </p14:cNvPr>
                <p14:cNvContentPartPr/>
                <p14:nvPr/>
              </p14:nvContentPartPr>
              <p14:xfrm>
                <a:off x="4439773" y="2349240"/>
                <a:ext cx="80280" cy="7344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276E6F97-9E40-4D74-9274-BEE1BA31F34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435453" y="2344920"/>
                  <a:ext cx="88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CA70445C-E503-4899-87E5-8CAF98F0FDA3}"/>
                    </a:ext>
                  </a:extLst>
                </p14:cNvPr>
                <p14:cNvContentPartPr/>
                <p14:nvPr/>
              </p14:nvContentPartPr>
              <p14:xfrm>
                <a:off x="4469293" y="2316120"/>
                <a:ext cx="88920" cy="17244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CA70445C-E503-4899-87E5-8CAF98F0FDA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464973" y="2311800"/>
                  <a:ext cx="97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62F923B8-230C-4C4C-8699-14DDC3248E8A}"/>
                    </a:ext>
                  </a:extLst>
                </p14:cNvPr>
                <p14:cNvContentPartPr/>
                <p14:nvPr/>
              </p14:nvContentPartPr>
              <p14:xfrm>
                <a:off x="3842893" y="2544360"/>
                <a:ext cx="2465640" cy="49428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62F923B8-230C-4C4C-8699-14DDC3248E8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838573" y="2540040"/>
                  <a:ext cx="24742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359CF494-113D-4FF9-AF75-F13EB1BA1D9C}"/>
                    </a:ext>
                  </a:extLst>
                </p14:cNvPr>
                <p14:cNvContentPartPr/>
                <p14:nvPr/>
              </p14:nvContentPartPr>
              <p14:xfrm>
                <a:off x="4642813" y="2299560"/>
                <a:ext cx="94680" cy="10368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359CF494-113D-4FF9-AF75-F13EB1BA1D9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638493" y="2295240"/>
                  <a:ext cx="103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9CBFC9B9-4870-4508-AB2F-893B50F4F61A}"/>
                    </a:ext>
                  </a:extLst>
                </p14:cNvPr>
                <p14:cNvContentPartPr/>
                <p14:nvPr/>
              </p14:nvContentPartPr>
              <p14:xfrm>
                <a:off x="4630213" y="2343480"/>
                <a:ext cx="121680" cy="1188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9CBFC9B9-4870-4508-AB2F-893B50F4F61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625893" y="2339160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B8018B02-1362-4452-9746-9FBABA8100B2}"/>
                    </a:ext>
                  </a:extLst>
                </p14:cNvPr>
                <p14:cNvContentPartPr/>
                <p14:nvPr/>
              </p14:nvContentPartPr>
              <p14:xfrm>
                <a:off x="4583413" y="2296680"/>
                <a:ext cx="35640" cy="15408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B8018B02-1362-4452-9746-9FBABA8100B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579093" y="2292360"/>
                  <a:ext cx="44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DAA392D-A59C-45FC-A1B5-D74EB1CE631C}"/>
                    </a:ext>
                  </a:extLst>
                </p14:cNvPr>
                <p14:cNvContentPartPr/>
                <p14:nvPr/>
              </p14:nvContentPartPr>
              <p14:xfrm>
                <a:off x="4662973" y="2300640"/>
                <a:ext cx="66600" cy="8892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DAA392D-A59C-45FC-A1B5-D74EB1CE631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658653" y="2296320"/>
                  <a:ext cx="75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CA725B26-B813-495D-8D22-9F9E646EB5F3}"/>
                    </a:ext>
                  </a:extLst>
                </p14:cNvPr>
                <p14:cNvContentPartPr/>
                <p14:nvPr/>
              </p14:nvContentPartPr>
              <p14:xfrm>
                <a:off x="6124573" y="3159600"/>
                <a:ext cx="100080" cy="9972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CA725B26-B813-495D-8D22-9F9E646EB5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20253" y="3155280"/>
                  <a:ext cx="108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B4C3D7A3-241B-455F-9169-2ABEE12B5F7E}"/>
                    </a:ext>
                  </a:extLst>
                </p14:cNvPr>
                <p14:cNvContentPartPr/>
                <p14:nvPr/>
              </p14:nvContentPartPr>
              <p14:xfrm>
                <a:off x="6128893" y="3202080"/>
                <a:ext cx="113760" cy="540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B4C3D7A3-241B-455F-9169-2ABEE12B5F7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24573" y="3197760"/>
                  <a:ext cx="122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1E1E72FB-AD4B-431B-829C-380622648001}"/>
                    </a:ext>
                  </a:extLst>
                </p14:cNvPr>
                <p14:cNvContentPartPr/>
                <p14:nvPr/>
              </p14:nvContentPartPr>
              <p14:xfrm>
                <a:off x="6174973" y="3014520"/>
                <a:ext cx="142560" cy="11016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1E1E72FB-AD4B-431B-829C-38062264800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170653" y="3010200"/>
                  <a:ext cx="151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E9314300-4F94-4964-9E33-81C20F492716}"/>
                    </a:ext>
                  </a:extLst>
                </p14:cNvPr>
                <p14:cNvContentPartPr/>
                <p14:nvPr/>
              </p14:nvContentPartPr>
              <p14:xfrm>
                <a:off x="4284973" y="2590440"/>
                <a:ext cx="84600" cy="59040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E9314300-4F94-4964-9E33-81C20F49271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80653" y="2586120"/>
                  <a:ext cx="932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EDD37072-FF9E-4B46-A607-B7410C4513E9}"/>
                    </a:ext>
                  </a:extLst>
                </p14:cNvPr>
                <p14:cNvContentPartPr/>
                <p14:nvPr/>
              </p14:nvContentPartPr>
              <p14:xfrm>
                <a:off x="4129453" y="3275160"/>
                <a:ext cx="117000" cy="612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EDD37072-FF9E-4B46-A607-B7410C4513E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125133" y="3270840"/>
                  <a:ext cx="125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26855ABD-8923-4D3A-AB2E-258A862AEA68}"/>
                    </a:ext>
                  </a:extLst>
                </p14:cNvPr>
                <p14:cNvContentPartPr/>
                <p14:nvPr/>
              </p14:nvContentPartPr>
              <p14:xfrm>
                <a:off x="4268053" y="3233760"/>
                <a:ext cx="99720" cy="10944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26855ABD-8923-4D3A-AB2E-258A862AEA6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63733" y="3229440"/>
                  <a:ext cx="108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86EAFA96-386A-455F-8961-A048C0C4759F}"/>
                    </a:ext>
                  </a:extLst>
                </p14:cNvPr>
                <p14:cNvContentPartPr/>
                <p14:nvPr/>
              </p14:nvContentPartPr>
              <p14:xfrm>
                <a:off x="4304773" y="2591880"/>
                <a:ext cx="258840" cy="40068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86EAFA96-386A-455F-8961-A048C0C4759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300453" y="2587560"/>
                  <a:ext cx="267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28F09722-2A79-4BC9-9FAE-3A0226B0A94C}"/>
                    </a:ext>
                  </a:extLst>
                </p14:cNvPr>
                <p14:cNvContentPartPr/>
                <p14:nvPr/>
              </p14:nvContentPartPr>
              <p14:xfrm>
                <a:off x="4496293" y="2690160"/>
                <a:ext cx="256680" cy="30384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28F09722-2A79-4BC9-9FAE-3A0226B0A94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491973" y="2685840"/>
                  <a:ext cx="265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D51E8B07-3863-41DD-A815-95553C44CD00}"/>
                    </a:ext>
                  </a:extLst>
                </p14:cNvPr>
                <p14:cNvContentPartPr/>
                <p14:nvPr/>
              </p14:nvContentPartPr>
              <p14:xfrm>
                <a:off x="4696813" y="2802840"/>
                <a:ext cx="500760" cy="20016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D51E8B07-3863-41DD-A815-95553C44CD0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692493" y="2798520"/>
                  <a:ext cx="509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54CD5722-F9FD-44F4-A13F-4532DCC62C8A}"/>
                    </a:ext>
                  </a:extLst>
                </p14:cNvPr>
                <p14:cNvContentPartPr/>
                <p14:nvPr/>
              </p14:nvContentPartPr>
              <p14:xfrm>
                <a:off x="5307733" y="2899320"/>
                <a:ext cx="412920" cy="13248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54CD5722-F9FD-44F4-A13F-4532DCC62C8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303413" y="2895000"/>
                  <a:ext cx="421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9758EBF3-42AF-4517-B3FD-E84E74D55EC8}"/>
                    </a:ext>
                  </a:extLst>
                </p14:cNvPr>
                <p14:cNvContentPartPr/>
                <p14:nvPr/>
              </p14:nvContentPartPr>
              <p14:xfrm>
                <a:off x="5438413" y="1874040"/>
                <a:ext cx="136800" cy="2962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9758EBF3-42AF-4517-B3FD-E84E74D55EC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34093" y="1869720"/>
                  <a:ext cx="145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39019572-9FF1-4D19-8F0A-2B2DBE101329}"/>
                    </a:ext>
                  </a:extLst>
                </p14:cNvPr>
                <p14:cNvContentPartPr/>
                <p14:nvPr/>
              </p14:nvContentPartPr>
              <p14:xfrm>
                <a:off x="4572613" y="1849920"/>
                <a:ext cx="225720" cy="33192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39019572-9FF1-4D19-8F0A-2B2DBE10132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68293" y="1845600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4A1CCBCE-FA01-4D90-AD70-9C80D9A827F1}"/>
                    </a:ext>
                  </a:extLst>
                </p14:cNvPr>
                <p14:cNvContentPartPr/>
                <p14:nvPr/>
              </p14:nvContentPartPr>
              <p14:xfrm>
                <a:off x="5595733" y="1679640"/>
                <a:ext cx="158400" cy="16920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4A1CCBCE-FA01-4D90-AD70-9C80D9A827F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591413" y="1675320"/>
                  <a:ext cx="167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2AC4312E-C4F7-4DF7-9399-9C0807A71297}"/>
                    </a:ext>
                  </a:extLst>
                </p14:cNvPr>
                <p14:cNvContentPartPr/>
                <p14:nvPr/>
              </p14:nvContentPartPr>
              <p14:xfrm>
                <a:off x="5740093" y="1966920"/>
                <a:ext cx="228960" cy="5292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2AC4312E-C4F7-4DF7-9399-9C0807A7129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735773" y="1962600"/>
                  <a:ext cx="23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2FA6A7F4-E64E-4483-9863-A7D541A074BE}"/>
                    </a:ext>
                  </a:extLst>
                </p14:cNvPr>
                <p14:cNvContentPartPr/>
                <p14:nvPr/>
              </p14:nvContentPartPr>
              <p14:xfrm>
                <a:off x="5733973" y="2064120"/>
                <a:ext cx="184320" cy="2052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2FA6A7F4-E64E-4483-9863-A7D541A074B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729653" y="2059800"/>
                  <a:ext cx="192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62A2DE50-9A18-40BA-9C38-9F834214AEB3}"/>
                    </a:ext>
                  </a:extLst>
                </p14:cNvPr>
                <p14:cNvContentPartPr/>
                <p14:nvPr/>
              </p14:nvContentPartPr>
              <p14:xfrm>
                <a:off x="3441853" y="2016600"/>
                <a:ext cx="133200" cy="12384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62A2DE50-9A18-40BA-9C38-9F834214AEB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437533" y="2012280"/>
                  <a:ext cx="14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0B0C8BDA-1B3D-47ED-A6C0-0766C46D9C0F}"/>
                    </a:ext>
                  </a:extLst>
                </p14:cNvPr>
                <p14:cNvContentPartPr/>
                <p14:nvPr/>
              </p14:nvContentPartPr>
              <p14:xfrm>
                <a:off x="3491173" y="1924800"/>
                <a:ext cx="18720" cy="26712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0B0C8BDA-1B3D-47ED-A6C0-0766C46D9C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486853" y="1920480"/>
                  <a:ext cx="27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01AB1A65-8E27-4006-BB2E-AB135EFB997D}"/>
                    </a:ext>
                  </a:extLst>
                </p14:cNvPr>
                <p14:cNvContentPartPr/>
                <p14:nvPr/>
              </p14:nvContentPartPr>
              <p14:xfrm>
                <a:off x="3580093" y="1946040"/>
                <a:ext cx="87480" cy="2073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01AB1A65-8E27-4006-BB2E-AB135EFB997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575773" y="1941720"/>
                  <a:ext cx="96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E9B4BCBF-69AC-4578-AE5C-35F1A5772505}"/>
                    </a:ext>
                  </a:extLst>
                </p14:cNvPr>
                <p14:cNvContentPartPr/>
                <p14:nvPr/>
              </p14:nvContentPartPr>
              <p14:xfrm>
                <a:off x="3718333" y="1988520"/>
                <a:ext cx="86040" cy="10440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E9B4BCBF-69AC-4578-AE5C-35F1A577250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714013" y="1984200"/>
                  <a:ext cx="94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9FF7F9C3-77F2-4FA5-8E75-37BC2F2845ED}"/>
                    </a:ext>
                  </a:extLst>
                </p14:cNvPr>
                <p14:cNvContentPartPr/>
                <p14:nvPr/>
              </p14:nvContentPartPr>
              <p14:xfrm>
                <a:off x="3810853" y="1930560"/>
                <a:ext cx="117000" cy="23184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9FF7F9C3-77F2-4FA5-8E75-37BC2F2845E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806533" y="1926240"/>
                  <a:ext cx="125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18863F1D-B98A-4B1A-AA58-B3F3E92C03C3}"/>
                    </a:ext>
                  </a:extLst>
                </p14:cNvPr>
                <p14:cNvContentPartPr/>
                <p14:nvPr/>
              </p14:nvContentPartPr>
              <p14:xfrm>
                <a:off x="3927133" y="1878720"/>
                <a:ext cx="160200" cy="30060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18863F1D-B98A-4B1A-AA58-B3F3E92C03C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922813" y="1874400"/>
                  <a:ext cx="168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D6F7AD2B-EBB1-4B84-9E2A-431093DAA296}"/>
                    </a:ext>
                  </a:extLst>
                </p14:cNvPr>
                <p14:cNvContentPartPr/>
                <p14:nvPr/>
              </p14:nvContentPartPr>
              <p14:xfrm>
                <a:off x="4086973" y="1734360"/>
                <a:ext cx="183600" cy="16272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D6F7AD2B-EBB1-4B84-9E2A-431093DAA29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082653" y="1730040"/>
                  <a:ext cx="19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13EE121B-6FAD-4627-8C41-504A18685E77}"/>
                    </a:ext>
                  </a:extLst>
                </p14:cNvPr>
                <p14:cNvContentPartPr/>
                <p14:nvPr/>
              </p14:nvContentPartPr>
              <p14:xfrm>
                <a:off x="4334293" y="2012640"/>
                <a:ext cx="212760" cy="165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13EE121B-6FAD-4627-8C41-504A18685E7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329973" y="2008320"/>
                  <a:ext cx="221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6B1380D2-5366-426A-B157-6C59F7D4E84B}"/>
                    </a:ext>
                  </a:extLst>
                </p14:cNvPr>
                <p14:cNvContentPartPr/>
                <p14:nvPr/>
              </p14:nvContentPartPr>
              <p14:xfrm>
                <a:off x="4386133" y="2051880"/>
                <a:ext cx="182880" cy="1944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6B1380D2-5366-426A-B157-6C59F7D4E84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81813" y="2047560"/>
                  <a:ext cx="19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1DE22D49-9110-446F-9F3C-E878FB961EF2}"/>
                    </a:ext>
                  </a:extLst>
                </p14:cNvPr>
                <p14:cNvContentPartPr/>
                <p14:nvPr/>
              </p14:nvContentPartPr>
              <p14:xfrm>
                <a:off x="4745413" y="1885560"/>
                <a:ext cx="149040" cy="16920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1DE22D49-9110-446F-9F3C-E878FB961EF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741093" y="1881240"/>
                  <a:ext cx="157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A67427B6-369C-4F5F-B189-CF910A886620}"/>
                    </a:ext>
                  </a:extLst>
                </p14:cNvPr>
                <p14:cNvContentPartPr/>
                <p14:nvPr/>
              </p14:nvContentPartPr>
              <p14:xfrm>
                <a:off x="4916053" y="1866120"/>
                <a:ext cx="111960" cy="13464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A67427B6-369C-4F5F-B189-CF910A88662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911733" y="1861800"/>
                  <a:ext cx="120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5E282D77-1577-48F8-9B43-1C5A16EC405E}"/>
                    </a:ext>
                  </a:extLst>
                </p14:cNvPr>
                <p14:cNvContentPartPr/>
                <p14:nvPr/>
              </p14:nvContentPartPr>
              <p14:xfrm>
                <a:off x="4997413" y="1912560"/>
                <a:ext cx="100080" cy="19440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5E282D77-1577-48F8-9B43-1C5A16EC405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993093" y="1908240"/>
                  <a:ext cx="10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B5B406FE-F305-44B2-A6D6-68A001182E9C}"/>
                    </a:ext>
                  </a:extLst>
                </p14:cNvPr>
                <p14:cNvContentPartPr/>
                <p14:nvPr/>
              </p14:nvContentPartPr>
              <p14:xfrm>
                <a:off x="5157973" y="1886280"/>
                <a:ext cx="95760" cy="14436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B5B406FE-F305-44B2-A6D6-68A001182E9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53653" y="1881960"/>
                  <a:ext cx="104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9283D532-ECF1-449A-8011-F551AF968C63}"/>
                    </a:ext>
                  </a:extLst>
                </p14:cNvPr>
                <p14:cNvContentPartPr/>
                <p14:nvPr/>
              </p14:nvContentPartPr>
              <p14:xfrm>
                <a:off x="5324293" y="1887720"/>
                <a:ext cx="77040" cy="11520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9283D532-ECF1-449A-8011-F551AF968C6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19973" y="1883400"/>
                  <a:ext cx="85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610E8A5F-11BD-4A7F-A654-B2847D8316E4}"/>
                    </a:ext>
                  </a:extLst>
                </p14:cNvPr>
                <p14:cNvContentPartPr/>
                <p14:nvPr/>
              </p14:nvContentPartPr>
              <p14:xfrm>
                <a:off x="5261293" y="1813200"/>
                <a:ext cx="81360" cy="10080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610E8A5F-11BD-4A7F-A654-B2847D8316E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256973" y="1808880"/>
                  <a:ext cx="90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7C306006-4236-48A8-8A2C-8F26FE4999F6}"/>
                    </a:ext>
                  </a:extLst>
                </p14:cNvPr>
                <p14:cNvContentPartPr/>
                <p14:nvPr/>
              </p14:nvContentPartPr>
              <p14:xfrm>
                <a:off x="5392333" y="1956480"/>
                <a:ext cx="51840" cy="5904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7C306006-4236-48A8-8A2C-8F26FE4999F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388013" y="1952160"/>
                  <a:ext cx="60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3985504D-F82F-420D-99E1-211A5674D3FD}"/>
                    </a:ext>
                  </a:extLst>
                </p14:cNvPr>
                <p14:cNvContentPartPr/>
                <p14:nvPr/>
              </p14:nvContentPartPr>
              <p14:xfrm>
                <a:off x="6055813" y="1869720"/>
                <a:ext cx="134640" cy="1933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3985504D-F82F-420D-99E1-211A5674D3F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051493" y="1865400"/>
                  <a:ext cx="14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92BF1899-7928-40B2-92EB-B7721BC8051B}"/>
                    </a:ext>
                  </a:extLst>
                </p14:cNvPr>
                <p14:cNvContentPartPr/>
                <p14:nvPr/>
              </p14:nvContentPartPr>
              <p14:xfrm>
                <a:off x="6081373" y="1957560"/>
                <a:ext cx="158400" cy="3132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92BF1899-7928-40B2-92EB-B7721BC8051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077053" y="1953240"/>
                  <a:ext cx="16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64CC1AC9-8DCB-4759-A21A-8FCD179ADDDC}"/>
                    </a:ext>
                  </a:extLst>
                </p14:cNvPr>
                <p14:cNvContentPartPr/>
                <p14:nvPr/>
              </p14:nvContentPartPr>
              <p14:xfrm>
                <a:off x="6271093" y="1889520"/>
                <a:ext cx="158040" cy="14508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64CC1AC9-8DCB-4759-A21A-8FCD179ADDD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66413" y="1885200"/>
                  <a:ext cx="166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48122E61-FE54-46C2-9553-1A18DA0F7B4F}"/>
                    </a:ext>
                  </a:extLst>
                </p14:cNvPr>
                <p14:cNvContentPartPr/>
                <p14:nvPr/>
              </p14:nvContentPartPr>
              <p14:xfrm>
                <a:off x="6512293" y="1894200"/>
                <a:ext cx="140760" cy="14004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48122E61-FE54-46C2-9553-1A18DA0F7B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507973" y="1889880"/>
                  <a:ext cx="14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8C46ACA5-251C-4B1B-8E7B-051B8A6A2F47}"/>
                    </a:ext>
                  </a:extLst>
                </p14:cNvPr>
                <p14:cNvContentPartPr/>
                <p14:nvPr/>
              </p14:nvContentPartPr>
              <p14:xfrm>
                <a:off x="6470173" y="1824000"/>
                <a:ext cx="124560" cy="11088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8C46ACA5-251C-4B1B-8E7B-051B8A6A2F4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465853" y="1819680"/>
                  <a:ext cx="13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3376938D-CAD6-42F1-BC9A-0848DA4FC9DA}"/>
                    </a:ext>
                  </a:extLst>
                </p14:cNvPr>
                <p14:cNvContentPartPr/>
                <p14:nvPr/>
              </p14:nvContentPartPr>
              <p14:xfrm>
                <a:off x="6586093" y="1981320"/>
                <a:ext cx="119520" cy="7200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3376938D-CAD6-42F1-BC9A-0848DA4FC9D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81773" y="1977000"/>
                  <a:ext cx="128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CB9519F8-5ED8-4FB3-9B09-5DE3768A57D9}"/>
                    </a:ext>
                  </a:extLst>
                </p14:cNvPr>
                <p14:cNvContentPartPr/>
                <p14:nvPr/>
              </p14:nvContentPartPr>
              <p14:xfrm>
                <a:off x="343333" y="2627880"/>
                <a:ext cx="118800" cy="20736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CB9519F8-5ED8-4FB3-9B09-5DE3768A57D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39013" y="2623560"/>
                  <a:ext cx="12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7F2720C3-8275-4937-B8BB-52F8387714DE}"/>
                    </a:ext>
                  </a:extLst>
                </p14:cNvPr>
                <p14:cNvContentPartPr/>
                <p14:nvPr/>
              </p14:nvContentPartPr>
              <p14:xfrm>
                <a:off x="418573" y="2592600"/>
                <a:ext cx="123480" cy="24552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7F2720C3-8275-4937-B8BB-52F8387714D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14253" y="2588280"/>
                  <a:ext cx="132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79581D7C-AA32-43DB-B95C-EFEF2A6DBA01}"/>
                    </a:ext>
                  </a:extLst>
                </p14:cNvPr>
                <p14:cNvContentPartPr/>
                <p14:nvPr/>
              </p14:nvContentPartPr>
              <p14:xfrm>
                <a:off x="242173" y="2535000"/>
                <a:ext cx="117000" cy="28800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79581D7C-AA32-43DB-B95C-EFEF2A6DBA0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37853" y="2530680"/>
                  <a:ext cx="125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1F0036AE-1C8B-47AF-82A7-A343FF667503}"/>
                    </a:ext>
                  </a:extLst>
                </p14:cNvPr>
                <p14:cNvContentPartPr/>
                <p14:nvPr/>
              </p14:nvContentPartPr>
              <p14:xfrm>
                <a:off x="356653" y="2469840"/>
                <a:ext cx="22680" cy="5256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1F0036AE-1C8B-47AF-82A7-A343FF66750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52333" y="2465520"/>
                  <a:ext cx="31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8F59DE59-F840-4570-BC48-DF1D5946E16B}"/>
                    </a:ext>
                  </a:extLst>
                </p14:cNvPr>
                <p14:cNvContentPartPr/>
                <p14:nvPr/>
              </p14:nvContentPartPr>
              <p14:xfrm>
                <a:off x="303013" y="3704640"/>
                <a:ext cx="125280" cy="17280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8F59DE59-F840-4570-BC48-DF1D5946E16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98693" y="3700320"/>
                  <a:ext cx="133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83C86C8D-FFED-4F34-A6DA-C21D4A2A3DDD}"/>
                    </a:ext>
                  </a:extLst>
                </p14:cNvPr>
                <p14:cNvContentPartPr/>
                <p14:nvPr/>
              </p14:nvContentPartPr>
              <p14:xfrm>
                <a:off x="440173" y="3712920"/>
                <a:ext cx="38880" cy="11952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83C86C8D-FFED-4F34-A6DA-C21D4A2A3DD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35853" y="3708600"/>
                  <a:ext cx="4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26B779EA-DD7C-4469-A99E-7D7244A44E83}"/>
                    </a:ext>
                  </a:extLst>
                </p14:cNvPr>
                <p14:cNvContentPartPr/>
                <p14:nvPr/>
              </p14:nvContentPartPr>
              <p14:xfrm>
                <a:off x="319933" y="3577560"/>
                <a:ext cx="155160" cy="3204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26B779EA-DD7C-4469-A99E-7D7244A44E8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15613" y="3573240"/>
                  <a:ext cx="163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409038E-18FB-48D9-8960-414ABA2FC082}"/>
                    </a:ext>
                  </a:extLst>
                </p14:cNvPr>
                <p14:cNvContentPartPr/>
                <p14:nvPr/>
              </p14:nvContentPartPr>
              <p14:xfrm>
                <a:off x="436213" y="3587640"/>
                <a:ext cx="163800" cy="35280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409038E-18FB-48D9-8960-414ABA2FC08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1893" y="3583320"/>
                  <a:ext cx="172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EDA918C1-6350-44EA-89AB-9E25E0DD9CC1}"/>
                    </a:ext>
                  </a:extLst>
                </p14:cNvPr>
                <p14:cNvContentPartPr/>
                <p14:nvPr/>
              </p14:nvContentPartPr>
              <p14:xfrm>
                <a:off x="202573" y="3536160"/>
                <a:ext cx="117720" cy="40176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EDA918C1-6350-44EA-89AB-9E25E0DD9CC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98253" y="3531840"/>
                  <a:ext cx="1263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39DE6416-750D-4CBB-9317-1499A4A0EF3E}"/>
                    </a:ext>
                  </a:extLst>
                </p14:cNvPr>
                <p14:cNvContentPartPr/>
                <p14:nvPr/>
              </p14:nvContentPartPr>
              <p14:xfrm>
                <a:off x="674173" y="3729840"/>
                <a:ext cx="187560" cy="1116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39DE6416-750D-4CBB-9317-1499A4A0EF3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69853" y="3725520"/>
                  <a:ext cx="196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776811F0-2018-4637-85A7-61C29BB9D8C4}"/>
                    </a:ext>
                  </a:extLst>
                </p14:cNvPr>
                <p14:cNvContentPartPr/>
                <p14:nvPr/>
              </p14:nvContentPartPr>
              <p14:xfrm>
                <a:off x="687133" y="3770520"/>
                <a:ext cx="178200" cy="61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776811F0-2018-4637-85A7-61C29BB9D8C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82813" y="3766200"/>
                  <a:ext cx="186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98450B00-182B-4B6C-9DEF-F636F8DDD5A6}"/>
                    </a:ext>
                  </a:extLst>
                </p14:cNvPr>
                <p14:cNvContentPartPr/>
                <p14:nvPr/>
              </p14:nvContentPartPr>
              <p14:xfrm>
                <a:off x="873613" y="3642000"/>
                <a:ext cx="119160" cy="17784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98450B00-182B-4B6C-9DEF-F636F8DDD5A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69293" y="3637680"/>
                  <a:ext cx="127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95B28397-564B-4F33-86EF-ECE3DE8A352E}"/>
                    </a:ext>
                  </a:extLst>
                </p14:cNvPr>
                <p14:cNvContentPartPr/>
                <p14:nvPr/>
              </p14:nvContentPartPr>
              <p14:xfrm>
                <a:off x="1107613" y="3591240"/>
                <a:ext cx="226440" cy="18792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95B28397-564B-4F33-86EF-ECE3DE8A352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03293" y="3586920"/>
                  <a:ext cx="235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35C047C8-1483-4565-B088-5017AB8E690B}"/>
                    </a:ext>
                  </a:extLst>
                </p14:cNvPr>
                <p14:cNvContentPartPr/>
                <p14:nvPr/>
              </p14:nvContentPartPr>
              <p14:xfrm>
                <a:off x="1272493" y="3690600"/>
                <a:ext cx="174600" cy="8316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35C047C8-1483-4565-B088-5017AB8E690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268173" y="3686280"/>
                  <a:ext cx="183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BC169F1F-B20B-49F8-B05A-605679426D37}"/>
                    </a:ext>
                  </a:extLst>
                </p14:cNvPr>
                <p14:cNvContentPartPr/>
                <p14:nvPr/>
              </p14:nvContentPartPr>
              <p14:xfrm>
                <a:off x="1483093" y="3669360"/>
                <a:ext cx="326520" cy="2523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BC169F1F-B20B-49F8-B05A-605679426D3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478773" y="3665040"/>
                  <a:ext cx="335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8E949DB8-7413-4FE2-BB27-4BD8D3C4DF96}"/>
                    </a:ext>
                  </a:extLst>
                </p14:cNvPr>
                <p14:cNvContentPartPr/>
                <p14:nvPr/>
              </p14:nvContentPartPr>
              <p14:xfrm>
                <a:off x="1862893" y="3675480"/>
                <a:ext cx="18000" cy="8100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8E949DB8-7413-4FE2-BB27-4BD8D3C4DF9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858573" y="3671160"/>
                  <a:ext cx="26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D66481A7-C281-43BA-A593-C637752F3988}"/>
                    </a:ext>
                  </a:extLst>
                </p14:cNvPr>
                <p14:cNvContentPartPr/>
                <p14:nvPr/>
              </p14:nvContentPartPr>
              <p14:xfrm>
                <a:off x="1893493" y="3589080"/>
                <a:ext cx="29520" cy="4968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D66481A7-C281-43BA-A593-C637752F398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889173" y="3584760"/>
                  <a:ext cx="38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C2928CCD-D381-4880-94FE-1983116AC802}"/>
                    </a:ext>
                  </a:extLst>
                </p14:cNvPr>
                <p14:cNvContentPartPr/>
                <p14:nvPr/>
              </p14:nvContentPartPr>
              <p14:xfrm>
                <a:off x="1980973" y="3554880"/>
                <a:ext cx="178920" cy="19080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C2928CCD-D381-4880-94FE-1983116AC80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76653" y="3550560"/>
                  <a:ext cx="187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8C75C71A-1D93-46E9-A700-AC9D5A3DD27D}"/>
                    </a:ext>
                  </a:extLst>
                </p14:cNvPr>
                <p14:cNvContentPartPr/>
                <p14:nvPr/>
              </p14:nvContentPartPr>
              <p14:xfrm>
                <a:off x="2218573" y="3660720"/>
                <a:ext cx="335520" cy="19152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8C75C71A-1D93-46E9-A700-AC9D5A3DD27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214253" y="3656400"/>
                  <a:ext cx="34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A08457AD-6B9C-425D-B421-43A0A8CFB410}"/>
                    </a:ext>
                  </a:extLst>
                </p14:cNvPr>
                <p14:cNvContentPartPr/>
                <p14:nvPr/>
              </p14:nvContentPartPr>
              <p14:xfrm>
                <a:off x="2790253" y="3539760"/>
                <a:ext cx="457560" cy="18792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A08457AD-6B9C-425D-B421-43A0A8CFB41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785933" y="3535440"/>
                  <a:ext cx="466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72925868-0692-435E-B530-8ED83C1AB7AB}"/>
                    </a:ext>
                  </a:extLst>
                </p14:cNvPr>
                <p14:cNvContentPartPr/>
                <p14:nvPr/>
              </p14:nvContentPartPr>
              <p14:xfrm>
                <a:off x="3130813" y="3494400"/>
                <a:ext cx="32760" cy="540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72925868-0692-435E-B530-8ED83C1AB7A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126493" y="3490080"/>
                  <a:ext cx="41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ACBC4ADF-EBF1-43E5-AF68-8F7F14BAB963}"/>
                    </a:ext>
                  </a:extLst>
                </p14:cNvPr>
                <p14:cNvContentPartPr/>
                <p14:nvPr/>
              </p14:nvContentPartPr>
              <p14:xfrm>
                <a:off x="3405853" y="3544080"/>
                <a:ext cx="392400" cy="14832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ACBC4ADF-EBF1-43E5-AF68-8F7F14BAB96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401533" y="3539760"/>
                  <a:ext cx="401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860AFD44-57F8-4ABA-94F2-F8573120C8AC}"/>
                    </a:ext>
                  </a:extLst>
                </p14:cNvPr>
                <p14:cNvContentPartPr/>
                <p14:nvPr/>
              </p14:nvContentPartPr>
              <p14:xfrm>
                <a:off x="4092373" y="3529680"/>
                <a:ext cx="54000" cy="16020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860AFD44-57F8-4ABA-94F2-F8573120C8A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088053" y="3525360"/>
                  <a:ext cx="62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444A6B94-23BC-4E0F-B659-E0AC73FE0EFB}"/>
                    </a:ext>
                  </a:extLst>
                </p14:cNvPr>
                <p14:cNvContentPartPr/>
                <p14:nvPr/>
              </p14:nvContentPartPr>
              <p14:xfrm>
                <a:off x="4043413" y="3500160"/>
                <a:ext cx="241920" cy="1929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444A6B94-23BC-4E0F-B659-E0AC73FE0EF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039093" y="3495840"/>
                  <a:ext cx="250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48D8AC36-BAFF-4664-BDA1-562E12277C4E}"/>
                    </a:ext>
                  </a:extLst>
                </p14:cNvPr>
                <p14:cNvContentPartPr/>
                <p14:nvPr/>
              </p14:nvContentPartPr>
              <p14:xfrm>
                <a:off x="4309453" y="3595200"/>
                <a:ext cx="187200" cy="8100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48D8AC36-BAFF-4664-BDA1-562E12277C4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305133" y="3590880"/>
                  <a:ext cx="195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AFA0833D-913D-43DB-A1B6-3022CD095CF0}"/>
                    </a:ext>
                  </a:extLst>
                </p14:cNvPr>
                <p14:cNvContentPartPr/>
                <p14:nvPr/>
              </p14:nvContentPartPr>
              <p14:xfrm>
                <a:off x="4486573" y="3510960"/>
                <a:ext cx="53280" cy="7416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AFA0833D-913D-43DB-A1B6-3022CD095CF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482253" y="3506640"/>
                  <a:ext cx="61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D77EC979-B8A1-4FA4-985E-7BC721E03E2D}"/>
                    </a:ext>
                  </a:extLst>
                </p14:cNvPr>
                <p14:cNvContentPartPr/>
                <p14:nvPr/>
              </p14:nvContentPartPr>
              <p14:xfrm>
                <a:off x="4530853" y="3609600"/>
                <a:ext cx="387000" cy="5184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D77EC979-B8A1-4FA4-985E-7BC721E03E2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526533" y="3605280"/>
                  <a:ext cx="395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671010BA-C584-41A4-B419-E675F9F4182F}"/>
                    </a:ext>
                  </a:extLst>
                </p14:cNvPr>
                <p14:cNvContentPartPr/>
                <p14:nvPr/>
              </p14:nvContentPartPr>
              <p14:xfrm>
                <a:off x="5004613" y="3593040"/>
                <a:ext cx="1800" cy="6444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671010BA-C584-41A4-B419-E675F9F4182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000293" y="3588720"/>
                  <a:ext cx="10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A3F309D1-BF33-40F1-A9D4-E9D911675E77}"/>
                    </a:ext>
                  </a:extLst>
                </p14:cNvPr>
                <p14:cNvContentPartPr/>
                <p14:nvPr/>
              </p14:nvContentPartPr>
              <p14:xfrm>
                <a:off x="5016853" y="3517800"/>
                <a:ext cx="41040" cy="6660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A3F309D1-BF33-40F1-A9D4-E9D911675E7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012533" y="3513480"/>
                  <a:ext cx="49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A0779D89-AB3F-414A-A65C-A00F7ECBF2EF}"/>
                    </a:ext>
                  </a:extLst>
                </p14:cNvPr>
                <p14:cNvContentPartPr/>
                <p14:nvPr/>
              </p14:nvContentPartPr>
              <p14:xfrm>
                <a:off x="5044573" y="3606720"/>
                <a:ext cx="163440" cy="5940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A0779D89-AB3F-414A-A65C-A00F7ECBF2E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40253" y="3602400"/>
                  <a:ext cx="17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0130FB06-03AD-437F-B8FF-F0B2480120DA}"/>
                    </a:ext>
                  </a:extLst>
                </p14:cNvPr>
                <p14:cNvContentPartPr/>
                <p14:nvPr/>
              </p14:nvContentPartPr>
              <p14:xfrm>
                <a:off x="5270653" y="3493320"/>
                <a:ext cx="284760" cy="15804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0130FB06-03AD-437F-B8FF-F0B2480120D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266333" y="3489000"/>
                  <a:ext cx="293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47B02B11-5195-4E3A-BF78-6EF9AA0851FF}"/>
                    </a:ext>
                  </a:extLst>
                </p14:cNvPr>
                <p14:cNvContentPartPr/>
                <p14:nvPr/>
              </p14:nvContentPartPr>
              <p14:xfrm>
                <a:off x="5645773" y="3543720"/>
                <a:ext cx="349920" cy="9036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47B02B11-5195-4E3A-BF78-6EF9AA0851F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641453" y="3539400"/>
                  <a:ext cx="35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8CDB88B-F9E0-4E4E-8B52-A6DBE613AAA1}"/>
                    </a:ext>
                  </a:extLst>
                </p14:cNvPr>
                <p14:cNvContentPartPr/>
                <p14:nvPr/>
              </p14:nvContentPartPr>
              <p14:xfrm>
                <a:off x="5989933" y="3432120"/>
                <a:ext cx="240480" cy="18216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8CDB88B-F9E0-4E4E-8B52-A6DBE613AAA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985613" y="3427800"/>
                  <a:ext cx="249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183DEF0-162B-4245-8609-799ECDCB95A6}"/>
                    </a:ext>
                  </a:extLst>
                </p14:cNvPr>
                <p14:cNvContentPartPr/>
                <p14:nvPr/>
              </p14:nvContentPartPr>
              <p14:xfrm>
                <a:off x="6237613" y="3418800"/>
                <a:ext cx="17280" cy="3348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183DEF0-162B-4245-8609-799ECDCB95A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233293" y="3414480"/>
                  <a:ext cx="2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AA792845-D1B1-425B-B76E-DF4343CAD8C2}"/>
                    </a:ext>
                  </a:extLst>
                </p14:cNvPr>
                <p14:cNvContentPartPr/>
                <p14:nvPr/>
              </p14:nvContentPartPr>
              <p14:xfrm>
                <a:off x="6301693" y="3387120"/>
                <a:ext cx="617400" cy="38412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AA792845-D1B1-425B-B76E-DF4343CAD8C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297373" y="3382800"/>
                  <a:ext cx="6260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F23F0100-9B7C-4A87-9472-A0FF794FF3BF}"/>
                    </a:ext>
                  </a:extLst>
                </p14:cNvPr>
                <p14:cNvContentPartPr/>
                <p14:nvPr/>
              </p14:nvContentPartPr>
              <p14:xfrm>
                <a:off x="997813" y="4046640"/>
                <a:ext cx="215280" cy="8964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F23F0100-9B7C-4A87-9472-A0FF794FF3B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93493" y="4042320"/>
                  <a:ext cx="223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779814D5-5276-45CA-AA6E-FE9570A38646}"/>
                    </a:ext>
                  </a:extLst>
                </p14:cNvPr>
                <p14:cNvContentPartPr/>
                <p14:nvPr/>
              </p14:nvContentPartPr>
              <p14:xfrm>
                <a:off x="1184293" y="4004160"/>
                <a:ext cx="133560" cy="20376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779814D5-5276-45CA-AA6E-FE9570A3864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79973" y="3999840"/>
                  <a:ext cx="142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25B2C403-5193-46DF-AEF0-579ADFC4ABBB}"/>
                    </a:ext>
                  </a:extLst>
                </p14:cNvPr>
                <p14:cNvContentPartPr/>
                <p14:nvPr/>
              </p14:nvContentPartPr>
              <p14:xfrm>
                <a:off x="1468693" y="3982920"/>
                <a:ext cx="183240" cy="16668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25B2C403-5193-46DF-AEF0-579ADFC4ABB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464373" y="3978600"/>
                  <a:ext cx="191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4F5B1189-649A-40ED-BF74-1E5F3553A9E6}"/>
                    </a:ext>
                  </a:extLst>
                </p14:cNvPr>
                <p14:cNvContentPartPr/>
                <p14:nvPr/>
              </p14:nvContentPartPr>
              <p14:xfrm>
                <a:off x="1953613" y="3980400"/>
                <a:ext cx="171360" cy="17820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4F5B1189-649A-40ED-BF74-1E5F3553A9E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949293" y="3976080"/>
                  <a:ext cx="180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6899A9C9-F00C-4101-A9A7-B381B7AA2451}"/>
                    </a:ext>
                  </a:extLst>
                </p14:cNvPr>
                <p14:cNvContentPartPr/>
                <p14:nvPr/>
              </p14:nvContentPartPr>
              <p14:xfrm>
                <a:off x="1983493" y="4059600"/>
                <a:ext cx="128520" cy="612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6899A9C9-F00C-4101-A9A7-B381B7AA245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979173" y="4054920"/>
                  <a:ext cx="137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7B45787A-6A1F-4BB5-A592-AB91E6FCC5B0}"/>
                    </a:ext>
                  </a:extLst>
                </p14:cNvPr>
                <p14:cNvContentPartPr/>
                <p14:nvPr/>
              </p14:nvContentPartPr>
              <p14:xfrm>
                <a:off x="2163493" y="4050240"/>
                <a:ext cx="60120" cy="10008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7B45787A-6A1F-4BB5-A592-AB91E6FCC5B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159173" y="4045920"/>
                  <a:ext cx="68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D5D23B8E-14A5-4070-AD7F-5ED7F25EC62D}"/>
                    </a:ext>
                  </a:extLst>
                </p14:cNvPr>
                <p14:cNvContentPartPr/>
                <p14:nvPr/>
              </p14:nvContentPartPr>
              <p14:xfrm>
                <a:off x="2214253" y="4039080"/>
                <a:ext cx="136080" cy="8568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D5D23B8E-14A5-4070-AD7F-5ED7F25EC62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209933" y="4034760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BE18E2D1-1D81-4FA3-BF3D-925C201657B7}"/>
                    </a:ext>
                  </a:extLst>
                </p14:cNvPr>
                <p14:cNvContentPartPr/>
                <p14:nvPr/>
              </p14:nvContentPartPr>
              <p14:xfrm>
                <a:off x="2271133" y="3910920"/>
                <a:ext cx="14760" cy="1368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BE18E2D1-1D81-4FA3-BF3D-925C201657B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266813" y="3906600"/>
                  <a:ext cx="2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345A65CE-5416-4CD9-B7E7-F5B582F43EEC}"/>
                    </a:ext>
                  </a:extLst>
                </p14:cNvPr>
                <p14:cNvContentPartPr/>
                <p14:nvPr/>
              </p14:nvContentPartPr>
              <p14:xfrm>
                <a:off x="2338813" y="3905520"/>
                <a:ext cx="610560" cy="2966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345A65CE-5416-4CD9-B7E7-F5B582F43EE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334493" y="3901200"/>
                  <a:ext cx="619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17B5AFB0-61E6-4383-B5E2-E2FF77494B34}"/>
                    </a:ext>
                  </a:extLst>
                </p14:cNvPr>
                <p14:cNvContentPartPr/>
                <p14:nvPr/>
              </p14:nvContentPartPr>
              <p14:xfrm>
                <a:off x="3531853" y="3918480"/>
                <a:ext cx="165600" cy="18072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17B5AFB0-61E6-4383-B5E2-E2FF77494B3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527533" y="3914160"/>
                  <a:ext cx="174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F3688B9C-381F-414B-854E-EBA0F51A1C71}"/>
                    </a:ext>
                  </a:extLst>
                </p14:cNvPr>
                <p14:cNvContentPartPr/>
                <p14:nvPr/>
              </p14:nvContentPartPr>
              <p14:xfrm>
                <a:off x="3771613" y="3967440"/>
                <a:ext cx="117360" cy="12564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F3688B9C-381F-414B-854E-EBA0F51A1C7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767293" y="3963120"/>
                  <a:ext cx="126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904C8491-C409-4788-A89E-618A6FC263C6}"/>
                    </a:ext>
                  </a:extLst>
                </p14:cNvPr>
                <p14:cNvContentPartPr/>
                <p14:nvPr/>
              </p14:nvContentPartPr>
              <p14:xfrm>
                <a:off x="3781693" y="3982200"/>
                <a:ext cx="143640" cy="6480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904C8491-C409-4788-A89E-618A6FC263C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77373" y="3977880"/>
                  <a:ext cx="152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1BE5F0EC-562A-4FBB-AD92-E4A047B5B2AD}"/>
                    </a:ext>
                  </a:extLst>
                </p14:cNvPr>
                <p14:cNvContentPartPr/>
                <p14:nvPr/>
              </p14:nvContentPartPr>
              <p14:xfrm>
                <a:off x="4135933" y="3848640"/>
                <a:ext cx="320760" cy="27036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1BE5F0EC-562A-4FBB-AD92-E4A047B5B2A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131613" y="3844320"/>
                  <a:ext cx="329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AEE7C39A-0FF2-4C49-945B-3B6617496403}"/>
                    </a:ext>
                  </a:extLst>
                </p14:cNvPr>
                <p14:cNvContentPartPr/>
                <p14:nvPr/>
              </p14:nvContentPartPr>
              <p14:xfrm>
                <a:off x="4356973" y="3987240"/>
                <a:ext cx="143640" cy="1800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AEE7C39A-0FF2-4C49-945B-3B661749640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352653" y="3982920"/>
                  <a:ext cx="152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6F6B3B2B-FF16-43B8-BC37-9E7E639E775D}"/>
                    </a:ext>
                  </a:extLst>
                </p14:cNvPr>
                <p14:cNvContentPartPr/>
                <p14:nvPr/>
              </p14:nvContentPartPr>
              <p14:xfrm>
                <a:off x="4499173" y="3847560"/>
                <a:ext cx="265680" cy="17460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6F6B3B2B-FF16-43B8-BC37-9E7E639E77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494853" y="3843240"/>
                  <a:ext cx="274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800051E5-58F8-4489-9F4F-5CF7EEC72F0D}"/>
                    </a:ext>
                  </a:extLst>
                </p14:cNvPr>
                <p14:cNvContentPartPr/>
                <p14:nvPr/>
              </p14:nvContentPartPr>
              <p14:xfrm>
                <a:off x="4729573" y="3935040"/>
                <a:ext cx="137880" cy="20160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800051E5-58F8-4489-9F4F-5CF7EEC72F0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725253" y="3930720"/>
                  <a:ext cx="146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F38539D4-C2E4-42FA-8AC6-8937E0D35166}"/>
                    </a:ext>
                  </a:extLst>
                </p14:cNvPr>
                <p14:cNvContentPartPr/>
                <p14:nvPr/>
              </p14:nvContentPartPr>
              <p14:xfrm>
                <a:off x="4907413" y="3932880"/>
                <a:ext cx="253800" cy="11232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F38539D4-C2E4-42FA-8AC6-8937E0D3516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903093" y="3928560"/>
                  <a:ext cx="262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543B367A-8369-4849-87DF-140C613A5714}"/>
                    </a:ext>
                  </a:extLst>
                </p14:cNvPr>
                <p14:cNvContentPartPr/>
                <p14:nvPr/>
              </p14:nvContentPartPr>
              <p14:xfrm>
                <a:off x="5186773" y="3881400"/>
                <a:ext cx="38520" cy="4752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543B367A-8369-4849-87DF-140C613A571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182453" y="3877080"/>
                  <a:ext cx="47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58E38F66-3ABE-478B-80AB-AFD27A4DC68E}"/>
                    </a:ext>
                  </a:extLst>
                </p14:cNvPr>
                <p14:cNvContentPartPr/>
                <p14:nvPr/>
              </p14:nvContentPartPr>
              <p14:xfrm>
                <a:off x="5266693" y="3820200"/>
                <a:ext cx="203760" cy="24192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58E38F66-3ABE-478B-80AB-AFD27A4DC68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262373" y="3815880"/>
                  <a:ext cx="212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2B9E6E0A-45B2-48B7-8B1E-12184E75D406}"/>
                    </a:ext>
                  </a:extLst>
                </p14:cNvPr>
                <p14:cNvContentPartPr/>
                <p14:nvPr/>
              </p14:nvContentPartPr>
              <p14:xfrm>
                <a:off x="5701573" y="3967080"/>
                <a:ext cx="191160" cy="1044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2B9E6E0A-45B2-48B7-8B1E-12184E75D40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697253" y="3962760"/>
                  <a:ext cx="19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CCDC6581-9F1A-4437-BDF2-16ECD69C05A6}"/>
                    </a:ext>
                  </a:extLst>
                </p14:cNvPr>
                <p14:cNvContentPartPr/>
                <p14:nvPr/>
              </p14:nvContentPartPr>
              <p14:xfrm>
                <a:off x="5824693" y="3878160"/>
                <a:ext cx="135720" cy="17928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CCDC6581-9F1A-4437-BDF2-16ECD69C05A6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820373" y="3873840"/>
                  <a:ext cx="144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0D10E1FF-0FB8-4776-A100-A07BB92EB622}"/>
                    </a:ext>
                  </a:extLst>
                </p14:cNvPr>
                <p14:cNvContentPartPr/>
                <p14:nvPr/>
              </p14:nvContentPartPr>
              <p14:xfrm>
                <a:off x="6278293" y="3819840"/>
                <a:ext cx="37080" cy="20808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0D10E1FF-0FB8-4776-A100-A07BB92EB62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273973" y="3815520"/>
                  <a:ext cx="45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D81B55C3-FFF7-46CC-8C59-FA2B0C20692A}"/>
                    </a:ext>
                  </a:extLst>
                </p14:cNvPr>
                <p14:cNvContentPartPr/>
                <p14:nvPr/>
              </p14:nvContentPartPr>
              <p14:xfrm>
                <a:off x="6157693" y="3779160"/>
                <a:ext cx="237960" cy="8820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D81B55C3-FFF7-46CC-8C59-FA2B0C20692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153373" y="3774840"/>
                  <a:ext cx="246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C035806A-EA17-4AF7-AB6E-088D0B71BC48}"/>
                    </a:ext>
                  </a:extLst>
                </p14:cNvPr>
                <p14:cNvContentPartPr/>
                <p14:nvPr/>
              </p14:nvContentPartPr>
              <p14:xfrm>
                <a:off x="6456853" y="3748920"/>
                <a:ext cx="176040" cy="25488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C035806A-EA17-4AF7-AB6E-088D0B71BC4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452533" y="3744600"/>
                  <a:ext cx="184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20C2F638-F861-457D-A339-28FEFD404B2D}"/>
                    </a:ext>
                  </a:extLst>
                </p14:cNvPr>
                <p14:cNvContentPartPr/>
                <p14:nvPr/>
              </p14:nvContentPartPr>
              <p14:xfrm>
                <a:off x="6692653" y="3793920"/>
                <a:ext cx="172080" cy="18612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20C2F638-F861-457D-A339-28FEFD404B2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688333" y="3789600"/>
                  <a:ext cx="180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CDE76321-2FDE-4FE1-97CE-FECAA3EFBAF4}"/>
                    </a:ext>
                  </a:extLst>
                </p14:cNvPr>
                <p14:cNvContentPartPr/>
                <p14:nvPr/>
              </p14:nvContentPartPr>
              <p14:xfrm>
                <a:off x="6718573" y="3809760"/>
                <a:ext cx="192960" cy="10728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CDE76321-2FDE-4FE1-97CE-FECAA3EFBAF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714253" y="3805440"/>
                  <a:ext cx="201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65D9460-265F-475E-BD7C-787023717F7A}"/>
                    </a:ext>
                  </a:extLst>
                </p14:cNvPr>
                <p14:cNvContentPartPr/>
                <p14:nvPr/>
              </p14:nvContentPartPr>
              <p14:xfrm>
                <a:off x="6969493" y="3752160"/>
                <a:ext cx="193680" cy="1008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65D9460-265F-475E-BD7C-787023717F7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965173" y="3747840"/>
                  <a:ext cx="20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EC2FDCEE-303D-4ACB-8BF2-27EEF64C8633}"/>
                    </a:ext>
                  </a:extLst>
                </p14:cNvPr>
                <p14:cNvContentPartPr/>
                <p14:nvPr/>
              </p14:nvContentPartPr>
              <p14:xfrm>
                <a:off x="6987133" y="3876720"/>
                <a:ext cx="197280" cy="2088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EC2FDCEE-303D-4ACB-8BF2-27EEF64C863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982813" y="3872400"/>
                  <a:ext cx="205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30B4B165-39C0-415A-9FDD-B8FD8D9E98B4}"/>
                    </a:ext>
                  </a:extLst>
                </p14:cNvPr>
                <p14:cNvContentPartPr/>
                <p14:nvPr/>
              </p14:nvContentPartPr>
              <p14:xfrm>
                <a:off x="7252453" y="3740280"/>
                <a:ext cx="139320" cy="15804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30B4B165-39C0-415A-9FDD-B8FD8D9E98B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248133" y="3735960"/>
                  <a:ext cx="147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53943B33-C371-4AAA-BA5B-97183665C815}"/>
                    </a:ext>
                  </a:extLst>
                </p14:cNvPr>
                <p14:cNvContentPartPr/>
                <p14:nvPr/>
              </p14:nvContentPartPr>
              <p14:xfrm>
                <a:off x="7407973" y="3742080"/>
                <a:ext cx="151560" cy="15012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53943B33-C371-4AAA-BA5B-97183665C81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403653" y="3737760"/>
                  <a:ext cx="16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E44CE14-8543-4715-BC97-98992C58096B}"/>
                    </a:ext>
                  </a:extLst>
                </p14:cNvPr>
                <p14:cNvContentPartPr/>
                <p14:nvPr/>
              </p14:nvContentPartPr>
              <p14:xfrm>
                <a:off x="7507693" y="3632640"/>
                <a:ext cx="185040" cy="38052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E44CE14-8543-4715-BC97-98992C58096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503373" y="3628320"/>
                  <a:ext cx="193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D96FCDE8-83D2-409E-BA3D-1012E02DB88D}"/>
                    </a:ext>
                  </a:extLst>
                </p14:cNvPr>
                <p14:cNvContentPartPr/>
                <p14:nvPr/>
              </p14:nvContentPartPr>
              <p14:xfrm>
                <a:off x="7797133" y="3745320"/>
                <a:ext cx="133920" cy="2160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D96FCDE8-83D2-409E-BA3D-1012E02DB88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792813" y="3741000"/>
                  <a:ext cx="142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B8367040-29B5-4971-8805-E70EA62BBBCC}"/>
                    </a:ext>
                  </a:extLst>
                </p14:cNvPr>
                <p14:cNvContentPartPr/>
                <p14:nvPr/>
              </p14:nvContentPartPr>
              <p14:xfrm>
                <a:off x="7793893" y="3787440"/>
                <a:ext cx="138600" cy="972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B8367040-29B5-4971-8805-E70EA62BBBC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789573" y="3783120"/>
                  <a:ext cx="147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C62724C8-FAC4-4E92-9DC7-B05A7C04786A}"/>
                    </a:ext>
                  </a:extLst>
                </p14:cNvPr>
                <p14:cNvContentPartPr/>
                <p14:nvPr/>
              </p14:nvContentPartPr>
              <p14:xfrm>
                <a:off x="8090893" y="3683400"/>
                <a:ext cx="11160" cy="14832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C62724C8-FAC4-4E92-9DC7-B05A7C04786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086573" y="3679080"/>
                  <a:ext cx="19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31C1C3FD-372E-4F76-A507-2A5730FD3897}"/>
                    </a:ext>
                  </a:extLst>
                </p14:cNvPr>
                <p14:cNvContentPartPr/>
                <p14:nvPr/>
              </p14:nvContentPartPr>
              <p14:xfrm>
                <a:off x="7972453" y="3636240"/>
                <a:ext cx="190440" cy="10728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31C1C3FD-372E-4F76-A507-2A5730FD389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968133" y="3631920"/>
                  <a:ext cx="199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5D0BFD2B-A321-4944-95C0-03F3FFEBB63E}"/>
                    </a:ext>
                  </a:extLst>
                </p14:cNvPr>
                <p14:cNvContentPartPr/>
                <p14:nvPr/>
              </p14:nvContentPartPr>
              <p14:xfrm>
                <a:off x="8257573" y="3562800"/>
                <a:ext cx="111240" cy="26064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5D0BFD2B-A321-4944-95C0-03F3FFEBB63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253253" y="3558480"/>
                  <a:ext cx="119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AEC332AA-4CAE-4F4F-B56D-27F0A6FC8942}"/>
                    </a:ext>
                  </a:extLst>
                </p14:cNvPr>
                <p14:cNvContentPartPr/>
                <p14:nvPr/>
              </p14:nvContentPartPr>
              <p14:xfrm>
                <a:off x="8611813" y="3549120"/>
                <a:ext cx="136080" cy="8784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AEC332AA-4CAE-4F4F-B56D-27F0A6FC894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607493" y="3544800"/>
                  <a:ext cx="144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08A91F02-C1B4-41EB-A3D4-023FDA62D26A}"/>
                    </a:ext>
                  </a:extLst>
                </p14:cNvPr>
                <p14:cNvContentPartPr/>
                <p14:nvPr/>
              </p14:nvContentPartPr>
              <p14:xfrm>
                <a:off x="8587693" y="3673680"/>
                <a:ext cx="186120" cy="2124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08A91F02-C1B4-41EB-A3D4-023FDA62D26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583373" y="3669360"/>
                  <a:ext cx="194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64BA47EC-FCAF-4988-9506-33D8322C17EC}"/>
                    </a:ext>
                  </a:extLst>
                </p14:cNvPr>
                <p14:cNvContentPartPr/>
                <p14:nvPr/>
              </p14:nvContentPartPr>
              <p14:xfrm>
                <a:off x="8863813" y="3438960"/>
                <a:ext cx="120600" cy="11340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64BA47EC-FCAF-4988-9506-33D8322C17E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859493" y="3434640"/>
                  <a:ext cx="129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2A97AB49-B5AD-4AC5-BF8D-2198D0A1B801}"/>
                    </a:ext>
                  </a:extLst>
                </p14:cNvPr>
                <p14:cNvContentPartPr/>
                <p14:nvPr/>
              </p14:nvContentPartPr>
              <p14:xfrm>
                <a:off x="8999893" y="3424560"/>
                <a:ext cx="83520" cy="11664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2A97AB49-B5AD-4AC5-BF8D-2198D0A1B801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995573" y="3420240"/>
                  <a:ext cx="92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2199B11B-6521-46C9-BD7F-85E265BF47BC}"/>
                    </a:ext>
                  </a:extLst>
                </p14:cNvPr>
                <p14:cNvContentPartPr/>
                <p14:nvPr/>
              </p14:nvContentPartPr>
              <p14:xfrm>
                <a:off x="9116893" y="3469200"/>
                <a:ext cx="63360" cy="79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2199B11B-6521-46C9-BD7F-85E265BF47BC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112573" y="3464880"/>
                  <a:ext cx="72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8FCC2985-BDCF-4B48-979B-CA41D48187A6}"/>
                    </a:ext>
                  </a:extLst>
                </p14:cNvPr>
                <p14:cNvContentPartPr/>
                <p14:nvPr/>
              </p14:nvContentPartPr>
              <p14:xfrm>
                <a:off x="9234973" y="3413040"/>
                <a:ext cx="66600" cy="10296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8FCC2985-BDCF-4B48-979B-CA41D48187A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230653" y="3408720"/>
                  <a:ext cx="75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D770C05C-A5DA-4EF5-9696-BE555BE87CA7}"/>
                    </a:ext>
                  </a:extLst>
                </p14:cNvPr>
                <p14:cNvContentPartPr/>
                <p14:nvPr/>
              </p14:nvContentPartPr>
              <p14:xfrm>
                <a:off x="9345493" y="3391080"/>
                <a:ext cx="102600" cy="10404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D770C05C-A5DA-4EF5-9696-BE555BE87CA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341173" y="3386760"/>
                  <a:ext cx="11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E161EAD3-277B-46C5-B4C4-F88283C8FDF8}"/>
                    </a:ext>
                  </a:extLst>
                </p14:cNvPr>
                <p14:cNvContentPartPr/>
                <p14:nvPr/>
              </p14:nvContentPartPr>
              <p14:xfrm>
                <a:off x="8932213" y="3531120"/>
                <a:ext cx="526320" cy="4824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E161EAD3-277B-46C5-B4C4-F88283C8FDF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927893" y="3526800"/>
                  <a:ext cx="534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65FBAB15-D405-40A7-9AF4-89834FDBED0B}"/>
                    </a:ext>
                  </a:extLst>
                </p14:cNvPr>
                <p14:cNvContentPartPr/>
                <p14:nvPr/>
              </p14:nvContentPartPr>
              <p14:xfrm>
                <a:off x="9113293" y="3617160"/>
                <a:ext cx="190440" cy="7992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65FBAB15-D405-40A7-9AF4-89834FDBED0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108973" y="3612840"/>
                  <a:ext cx="199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8CF323AE-DB9C-497F-A169-E249C34B3E53}"/>
                    </a:ext>
                  </a:extLst>
                </p14:cNvPr>
                <p14:cNvContentPartPr/>
                <p14:nvPr/>
              </p14:nvContentPartPr>
              <p14:xfrm>
                <a:off x="9439093" y="3334560"/>
                <a:ext cx="121320" cy="38484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8CF323AE-DB9C-497F-A169-E249C34B3E5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434773" y="3330240"/>
                  <a:ext cx="1299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67D734B3-E08E-4AE0-97B4-3069EF7FB83F}"/>
                    </a:ext>
                  </a:extLst>
                </p14:cNvPr>
                <p14:cNvContentPartPr/>
                <p14:nvPr/>
              </p14:nvContentPartPr>
              <p14:xfrm>
                <a:off x="9709813" y="3501960"/>
                <a:ext cx="163080" cy="1008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67D734B3-E08E-4AE0-97B4-3069EF7FB83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705493" y="3497640"/>
                  <a:ext cx="171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313049A1-4CE9-43AF-B80E-32767B287B49}"/>
                    </a:ext>
                  </a:extLst>
                </p14:cNvPr>
                <p14:cNvContentPartPr/>
                <p14:nvPr/>
              </p14:nvContentPartPr>
              <p14:xfrm>
                <a:off x="9728893" y="3536520"/>
                <a:ext cx="182160" cy="1728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313049A1-4CE9-43AF-B80E-32767B287B49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724573" y="3532200"/>
                  <a:ext cx="190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89679E94-4414-42C4-BC2C-7DF519843A73}"/>
                    </a:ext>
                  </a:extLst>
                </p14:cNvPr>
                <p14:cNvContentPartPr/>
                <p14:nvPr/>
              </p14:nvContentPartPr>
              <p14:xfrm>
                <a:off x="10085653" y="3397560"/>
                <a:ext cx="18720" cy="17388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89679E94-4414-42C4-BC2C-7DF519843A73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081333" y="3393240"/>
                  <a:ext cx="27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8FF49172-2062-443E-AEA5-4ECE19CC1C23}"/>
                    </a:ext>
                  </a:extLst>
                </p14:cNvPr>
                <p14:cNvContentPartPr/>
                <p14:nvPr/>
              </p14:nvContentPartPr>
              <p14:xfrm>
                <a:off x="9982693" y="3350760"/>
                <a:ext cx="214200" cy="8172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8FF49172-2062-443E-AEA5-4ECE19CC1C23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978373" y="3346440"/>
                  <a:ext cx="222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E2DED6F4-EDD7-4E32-A516-2289E5E4E2E7}"/>
                    </a:ext>
                  </a:extLst>
                </p14:cNvPr>
                <p14:cNvContentPartPr/>
                <p14:nvPr/>
              </p14:nvContentPartPr>
              <p14:xfrm>
                <a:off x="10233253" y="3302160"/>
                <a:ext cx="126360" cy="23292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E2DED6F4-EDD7-4E32-A516-2289E5E4E2E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228933" y="3297840"/>
                  <a:ext cx="135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E60CA260-E416-4648-93CA-DCB5697DC60F}"/>
                    </a:ext>
                  </a:extLst>
                </p14:cNvPr>
                <p14:cNvContentPartPr/>
                <p14:nvPr/>
              </p14:nvContentPartPr>
              <p14:xfrm>
                <a:off x="10564093" y="3294960"/>
                <a:ext cx="154080" cy="10440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E60CA260-E416-4648-93CA-DCB5697DC60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559773" y="3290640"/>
                  <a:ext cx="162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8EB72107-0A5A-4285-8C5A-26FC5DC25963}"/>
                    </a:ext>
                  </a:extLst>
                </p14:cNvPr>
                <p14:cNvContentPartPr/>
                <p14:nvPr/>
              </p14:nvContentPartPr>
              <p14:xfrm>
                <a:off x="10572013" y="3411240"/>
                <a:ext cx="124560" cy="792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8EB72107-0A5A-4285-8C5A-26FC5DC2596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567693" y="3406920"/>
                  <a:ext cx="133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A6B88BC0-8FA1-4977-9063-6DECDBCFFEBB}"/>
                    </a:ext>
                  </a:extLst>
                </p14:cNvPr>
                <p14:cNvContentPartPr/>
                <p14:nvPr/>
              </p14:nvContentPartPr>
              <p14:xfrm>
                <a:off x="10755973" y="3276600"/>
                <a:ext cx="151200" cy="12312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A6B88BC0-8FA1-4977-9063-6DECDBCFFEB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751653" y="3272280"/>
                  <a:ext cx="159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37695501-0A02-4A95-88FE-BA5FD95E233E}"/>
                    </a:ext>
                  </a:extLst>
                </p14:cNvPr>
                <p14:cNvContentPartPr/>
                <p14:nvPr/>
              </p14:nvContentPartPr>
              <p14:xfrm>
                <a:off x="10884853" y="3354360"/>
                <a:ext cx="43200" cy="11160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37695501-0A02-4A95-88FE-BA5FD95E233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880533" y="3350040"/>
                  <a:ext cx="51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C5295753-3A72-4F36-B78B-3823918F58B6}"/>
                    </a:ext>
                  </a:extLst>
                </p14:cNvPr>
                <p14:cNvContentPartPr/>
                <p14:nvPr/>
              </p14:nvContentPartPr>
              <p14:xfrm>
                <a:off x="10988533" y="3223320"/>
                <a:ext cx="173520" cy="16416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C5295753-3A72-4F36-B78B-3823918F58B6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984213" y="3219000"/>
                  <a:ext cx="182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6E5E65F8-FB9B-4F4C-A504-61C84B9565FF}"/>
                    </a:ext>
                  </a:extLst>
                </p14:cNvPr>
                <p14:cNvContentPartPr/>
                <p14:nvPr/>
              </p14:nvContentPartPr>
              <p14:xfrm>
                <a:off x="11117053" y="3153120"/>
                <a:ext cx="102960" cy="29088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6E5E65F8-FB9B-4F4C-A504-61C84B9565F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1112733" y="3148800"/>
                  <a:ext cx="111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0469D47B-EE2F-40B0-8637-DA6C72690173}"/>
                    </a:ext>
                  </a:extLst>
                </p14:cNvPr>
                <p14:cNvContentPartPr/>
                <p14:nvPr/>
              </p14:nvContentPartPr>
              <p14:xfrm>
                <a:off x="10390213" y="3610320"/>
                <a:ext cx="26280" cy="49608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0469D47B-EE2F-40B0-8637-DA6C7269017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385893" y="3606000"/>
                  <a:ext cx="349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02960FC4-3ECD-4F77-8465-AB8833533E35}"/>
                    </a:ext>
                  </a:extLst>
                </p14:cNvPr>
                <p14:cNvContentPartPr/>
                <p14:nvPr/>
              </p14:nvContentPartPr>
              <p14:xfrm>
                <a:off x="9711253" y="3884280"/>
                <a:ext cx="1762200" cy="22032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02960FC4-3ECD-4F77-8465-AB8833533E3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706933" y="3879960"/>
                  <a:ext cx="1770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40894308-4485-4ACF-B6C0-16162C09AAA1}"/>
                    </a:ext>
                  </a:extLst>
                </p14:cNvPr>
                <p14:cNvContentPartPr/>
                <p14:nvPr/>
              </p14:nvContentPartPr>
              <p14:xfrm>
                <a:off x="11380933" y="3807960"/>
                <a:ext cx="221760" cy="17460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40894308-4485-4ACF-B6C0-16162C09AAA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376613" y="3803640"/>
                  <a:ext cx="23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69B3FAF2-7E4A-490E-8BE8-1AA636EB71DA}"/>
                    </a:ext>
                  </a:extLst>
                </p14:cNvPr>
                <p14:cNvContentPartPr/>
                <p14:nvPr/>
              </p14:nvContentPartPr>
              <p14:xfrm>
                <a:off x="10262413" y="3515640"/>
                <a:ext cx="206280" cy="14904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69B3FAF2-7E4A-490E-8BE8-1AA636EB71D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0258093" y="3511320"/>
                  <a:ext cx="21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DE2BA35B-9C45-4810-AB31-5FE6AE8EE44C}"/>
                    </a:ext>
                  </a:extLst>
                </p14:cNvPr>
                <p14:cNvContentPartPr/>
                <p14:nvPr/>
              </p14:nvContentPartPr>
              <p14:xfrm>
                <a:off x="8422093" y="3564600"/>
                <a:ext cx="93240" cy="16704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DE2BA35B-9C45-4810-AB31-5FE6AE8EE44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417773" y="3560280"/>
                  <a:ext cx="101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68AE5C50-3713-4013-9E7D-AE7FD34084B8}"/>
                    </a:ext>
                  </a:extLst>
                </p14:cNvPr>
                <p14:cNvContentPartPr/>
                <p14:nvPr/>
              </p14:nvContentPartPr>
              <p14:xfrm>
                <a:off x="8398333" y="3618960"/>
                <a:ext cx="129240" cy="3564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68AE5C50-3713-4013-9E7D-AE7FD34084B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394013" y="3614640"/>
                  <a:ext cx="13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FC3C48A3-28A8-4F0B-BC62-4F2247AF81AD}"/>
                    </a:ext>
                  </a:extLst>
                </p14:cNvPr>
                <p14:cNvContentPartPr/>
                <p14:nvPr/>
              </p14:nvContentPartPr>
              <p14:xfrm>
                <a:off x="10361773" y="3305400"/>
                <a:ext cx="104760" cy="13032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FC3C48A3-28A8-4F0B-BC62-4F2247AF81AD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0357453" y="3301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47FA1013-884F-42F0-BD4A-AD68C861FBC8}"/>
                    </a:ext>
                  </a:extLst>
                </p14:cNvPr>
                <p14:cNvContentPartPr/>
                <p14:nvPr/>
              </p14:nvContentPartPr>
              <p14:xfrm>
                <a:off x="10327933" y="3354720"/>
                <a:ext cx="143640" cy="2412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47FA1013-884F-42F0-BD4A-AD68C861FBC8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0323613" y="3350400"/>
                  <a:ext cx="152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12732EEA-74B7-49FB-8141-305DD0FE2F2F}"/>
                    </a:ext>
                  </a:extLst>
                </p14:cNvPr>
                <p14:cNvContentPartPr/>
                <p14:nvPr/>
              </p14:nvContentPartPr>
              <p14:xfrm>
                <a:off x="9617653" y="3633360"/>
                <a:ext cx="1680840" cy="41544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12732EEA-74B7-49FB-8141-305DD0FE2F2F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9613333" y="3629040"/>
                  <a:ext cx="16894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49B91B8B-3413-431A-9281-E6901DD50604}"/>
                    </a:ext>
                  </a:extLst>
                </p14:cNvPr>
                <p14:cNvContentPartPr/>
                <p14:nvPr/>
              </p14:nvContentPartPr>
              <p14:xfrm>
                <a:off x="10688293" y="3595200"/>
                <a:ext cx="60840" cy="49356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49B91B8B-3413-431A-9281-E6901DD5060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0683973" y="3590880"/>
                  <a:ext cx="694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2A48E200-5B8F-4797-A91D-E98D6BEF22C4}"/>
                    </a:ext>
                  </a:extLst>
                </p14:cNvPr>
                <p14:cNvContentPartPr/>
                <p14:nvPr/>
              </p14:nvContentPartPr>
              <p14:xfrm>
                <a:off x="10085653" y="3548760"/>
                <a:ext cx="55440" cy="14436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2A48E200-5B8F-4797-A91D-E98D6BEF22C4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0081333" y="3544440"/>
                  <a:ext cx="64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F7DC79AB-46BE-41CB-8455-7186D47AF8D3}"/>
                    </a:ext>
                  </a:extLst>
                </p14:cNvPr>
                <p14:cNvContentPartPr/>
                <p14:nvPr/>
              </p14:nvContentPartPr>
              <p14:xfrm>
                <a:off x="10057213" y="3552360"/>
                <a:ext cx="116280" cy="8496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F7DC79AB-46BE-41CB-8455-7186D47AF8D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052893" y="3548040"/>
                  <a:ext cx="124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31185344-F558-44CF-9B8B-E9CF02891633}"/>
                    </a:ext>
                  </a:extLst>
                </p14:cNvPr>
                <p14:cNvContentPartPr/>
                <p14:nvPr/>
              </p14:nvContentPartPr>
              <p14:xfrm>
                <a:off x="10168813" y="3546240"/>
                <a:ext cx="96480" cy="5688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31185344-F558-44CF-9B8B-E9CF0289163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164493" y="3541920"/>
                  <a:ext cx="105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0DA2E40A-BAA4-49E1-97B3-DE76116BEEC2}"/>
                    </a:ext>
                  </a:extLst>
                </p14:cNvPr>
                <p14:cNvContentPartPr/>
                <p14:nvPr/>
              </p14:nvContentPartPr>
              <p14:xfrm>
                <a:off x="10249813" y="3503400"/>
                <a:ext cx="47880" cy="14364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0DA2E40A-BAA4-49E1-97B3-DE76116BEEC2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245493" y="3499080"/>
                  <a:ext cx="5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DB46D413-724E-46B9-9892-B950B337CE66}"/>
                    </a:ext>
                  </a:extLst>
                </p14:cNvPr>
                <p14:cNvContentPartPr/>
                <p14:nvPr/>
              </p14:nvContentPartPr>
              <p14:xfrm>
                <a:off x="10619173" y="4088400"/>
                <a:ext cx="74160" cy="6192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DB46D413-724E-46B9-9892-B950B337CE6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0614853" y="4084080"/>
                  <a:ext cx="8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9CCE1AF3-03AA-43D6-B96B-B7809D6E3BCE}"/>
                    </a:ext>
                  </a:extLst>
                </p14:cNvPr>
                <p14:cNvContentPartPr/>
                <p14:nvPr/>
              </p14:nvContentPartPr>
              <p14:xfrm>
                <a:off x="10718173" y="4096320"/>
                <a:ext cx="12600" cy="4824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9CCE1AF3-03AA-43D6-B96B-B7809D6E3BC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713853" y="4092000"/>
                  <a:ext cx="21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3BFBF755-7B89-4002-8FAE-03BA1F2DD61D}"/>
                    </a:ext>
                  </a:extLst>
                </p14:cNvPr>
                <p14:cNvContentPartPr/>
                <p14:nvPr/>
              </p14:nvContentPartPr>
              <p14:xfrm>
                <a:off x="10745893" y="4051320"/>
                <a:ext cx="81720" cy="7452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3BFBF755-7B89-4002-8FAE-03BA1F2DD61D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0741573" y="4047000"/>
                  <a:ext cx="90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4A3469C4-727D-4761-8965-45B8E3740486}"/>
                    </a:ext>
                  </a:extLst>
                </p14:cNvPr>
                <p14:cNvContentPartPr/>
                <p14:nvPr/>
              </p14:nvContentPartPr>
              <p14:xfrm>
                <a:off x="10765333" y="4014240"/>
                <a:ext cx="99360" cy="2520"/>
              </p14:xfrm>
            </p:contentPart>
          </mc:Choice>
          <mc:Fallback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4A3469C4-727D-4761-8965-45B8E374048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0761013" y="4009920"/>
                  <a:ext cx="108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3DD7AB26-C70C-4A59-9524-E903E98AD1F2}"/>
                    </a:ext>
                  </a:extLst>
                </p14:cNvPr>
                <p14:cNvContentPartPr/>
                <p14:nvPr/>
              </p14:nvContentPartPr>
              <p14:xfrm>
                <a:off x="10479853" y="3732000"/>
                <a:ext cx="146160" cy="24444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3DD7AB26-C70C-4A59-9524-E903E98AD1F2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475533" y="3727680"/>
                  <a:ext cx="154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C5ABDC03-FB0E-4990-83C6-E6D22E08FF9E}"/>
                    </a:ext>
                  </a:extLst>
                </p14:cNvPr>
                <p14:cNvContentPartPr/>
                <p14:nvPr/>
              </p14:nvContentPartPr>
              <p14:xfrm>
                <a:off x="10305613" y="3683400"/>
                <a:ext cx="220320" cy="30384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C5ABDC03-FB0E-4990-83C6-E6D22E08FF9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301293" y="3679080"/>
                  <a:ext cx="228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DC637988-3C95-49AF-8E00-73BBE43BD28B}"/>
                    </a:ext>
                  </a:extLst>
                </p14:cNvPr>
                <p14:cNvContentPartPr/>
                <p14:nvPr/>
              </p14:nvContentPartPr>
              <p14:xfrm>
                <a:off x="10204093" y="3726600"/>
                <a:ext cx="199440" cy="27288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DC637988-3C95-49AF-8E00-73BBE43BD28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199773" y="3722280"/>
                  <a:ext cx="208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B11E1FD2-D46C-40E9-98CD-236EBE0FD615}"/>
                    </a:ext>
                  </a:extLst>
                </p14:cNvPr>
                <p14:cNvContentPartPr/>
                <p14:nvPr/>
              </p14:nvContentPartPr>
              <p14:xfrm>
                <a:off x="9934453" y="3732000"/>
                <a:ext cx="338400" cy="31140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B11E1FD2-D46C-40E9-98CD-236EBE0FD61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930133" y="3727680"/>
                  <a:ext cx="3470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E4779807-825B-456E-BCDD-35BB46BEBDB6}"/>
                    </a:ext>
                  </a:extLst>
                </p14:cNvPr>
                <p14:cNvContentPartPr/>
                <p14:nvPr/>
              </p14:nvContentPartPr>
              <p14:xfrm>
                <a:off x="11262853" y="3246360"/>
                <a:ext cx="144720" cy="2844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E4779807-825B-456E-BCDD-35BB46BEBDB6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258533" y="3242040"/>
                  <a:ext cx="153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5C093D57-D083-4AB7-BE8B-1D86E0E5EEC8}"/>
                    </a:ext>
                  </a:extLst>
                </p14:cNvPr>
                <p14:cNvContentPartPr/>
                <p14:nvPr/>
              </p14:nvContentPartPr>
              <p14:xfrm>
                <a:off x="11252053" y="3286320"/>
                <a:ext cx="165240" cy="3852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5C093D57-D083-4AB7-BE8B-1D86E0E5EEC8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247733" y="3282000"/>
                  <a:ext cx="173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E79A7954-713E-4638-B115-F83067476B6A}"/>
                    </a:ext>
                  </a:extLst>
                </p14:cNvPr>
                <p14:cNvContentPartPr/>
                <p14:nvPr/>
              </p14:nvContentPartPr>
              <p14:xfrm>
                <a:off x="11454373" y="3151680"/>
                <a:ext cx="156240" cy="15948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E79A7954-713E-4638-B115-F83067476B6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1450053" y="3147360"/>
                  <a:ext cx="164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2C240761-894B-428C-9C29-97F503A85858}"/>
                    </a:ext>
                  </a:extLst>
                </p14:cNvPr>
                <p14:cNvContentPartPr/>
                <p14:nvPr/>
              </p14:nvContentPartPr>
              <p14:xfrm>
                <a:off x="11510173" y="3089040"/>
                <a:ext cx="27000" cy="28980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2C240761-894B-428C-9C29-97F503A8585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505853" y="3084720"/>
                  <a:ext cx="35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5CF4864D-511E-4B32-AA5F-7A87E81C729C}"/>
                    </a:ext>
                  </a:extLst>
                </p14:cNvPr>
                <p14:cNvContentPartPr/>
                <p14:nvPr/>
              </p14:nvContentPartPr>
              <p14:xfrm>
                <a:off x="11602333" y="3082560"/>
                <a:ext cx="76680" cy="202320"/>
              </p14:xfrm>
            </p:contentPart>
          </mc:Choice>
          <mc:Fallback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5CF4864D-511E-4B32-AA5F-7A87E81C729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1598013" y="3078240"/>
                  <a:ext cx="85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3A76767D-000B-474B-8A51-0A1EB1E2E689}"/>
                    </a:ext>
                  </a:extLst>
                </p14:cNvPr>
                <p14:cNvContentPartPr/>
                <p14:nvPr/>
              </p14:nvContentPartPr>
              <p14:xfrm>
                <a:off x="11671093" y="3134400"/>
                <a:ext cx="81720" cy="7632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3A76767D-000B-474B-8A51-0A1EB1E2E68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1666773" y="3130080"/>
                  <a:ext cx="90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1C8C9D83-0327-4079-B5AF-7CEAFC69F8F9}"/>
                    </a:ext>
                  </a:extLst>
                </p14:cNvPr>
                <p14:cNvContentPartPr/>
                <p14:nvPr/>
              </p14:nvContentPartPr>
              <p14:xfrm>
                <a:off x="11743813" y="3187320"/>
                <a:ext cx="14760" cy="6840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1C8C9D83-0327-4079-B5AF-7CEAFC69F8F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1739493" y="3183000"/>
                  <a:ext cx="23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B3C317EB-A137-4A3B-802C-3D1BDF538125}"/>
                    </a:ext>
                  </a:extLst>
                </p14:cNvPr>
                <p14:cNvContentPartPr/>
                <p14:nvPr/>
              </p14:nvContentPartPr>
              <p14:xfrm>
                <a:off x="11786653" y="3094440"/>
                <a:ext cx="104760" cy="13212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B3C317EB-A137-4A3B-802C-3D1BDF53812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782333" y="3090120"/>
                  <a:ext cx="113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CC837D9B-CF4E-4B3A-8EF4-004422DF0C06}"/>
                    </a:ext>
                  </a:extLst>
                </p14:cNvPr>
                <p14:cNvContentPartPr/>
                <p14:nvPr/>
              </p14:nvContentPartPr>
              <p14:xfrm>
                <a:off x="11838133" y="3031440"/>
                <a:ext cx="123120" cy="25164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CC837D9B-CF4E-4B3A-8EF4-004422DF0C0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1833813" y="3027120"/>
                  <a:ext cx="131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62AAAA8B-00E4-49FC-9431-69366394422F}"/>
                    </a:ext>
                  </a:extLst>
                </p14:cNvPr>
                <p14:cNvContentPartPr/>
                <p14:nvPr/>
              </p14:nvContentPartPr>
              <p14:xfrm>
                <a:off x="11288413" y="3469200"/>
                <a:ext cx="101520" cy="23760"/>
              </p14:xfrm>
            </p:contentPart>
          </mc:Choice>
          <mc:Fallback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62AAAA8B-00E4-49FC-9431-69366394422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1284093" y="3464880"/>
                  <a:ext cx="110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34990979-B754-4D3F-86B2-039D595F9B5C}"/>
                    </a:ext>
                  </a:extLst>
                </p14:cNvPr>
                <p14:cNvContentPartPr/>
                <p14:nvPr/>
              </p14:nvContentPartPr>
              <p14:xfrm>
                <a:off x="11299933" y="3514200"/>
                <a:ext cx="102960" cy="2556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34990979-B754-4D3F-86B2-039D595F9B5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1295613" y="3509880"/>
                  <a:ext cx="11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40D892A7-7C7A-43AC-B59D-A824E57CD951}"/>
                    </a:ext>
                  </a:extLst>
                </p14:cNvPr>
                <p14:cNvContentPartPr/>
                <p14:nvPr/>
              </p14:nvContentPartPr>
              <p14:xfrm>
                <a:off x="11460853" y="3425280"/>
                <a:ext cx="76320" cy="6228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40D892A7-7C7A-43AC-B59D-A824E57CD95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1456533" y="3420960"/>
                  <a:ext cx="84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BC59FEA9-265D-444A-862C-40BA7BDE12C1}"/>
                    </a:ext>
                  </a:extLst>
                </p14:cNvPr>
                <p14:cNvContentPartPr/>
                <p14:nvPr/>
              </p14:nvContentPartPr>
              <p14:xfrm>
                <a:off x="11551213" y="3470280"/>
                <a:ext cx="2520" cy="8964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BC59FEA9-265D-444A-862C-40BA7BDE12C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1546893" y="3465960"/>
                  <a:ext cx="11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4F736AA9-8118-4E8F-891F-E81AD9A79997}"/>
                    </a:ext>
                  </a:extLst>
                </p14:cNvPr>
                <p14:cNvContentPartPr/>
                <p14:nvPr/>
              </p14:nvContentPartPr>
              <p14:xfrm>
                <a:off x="11600173" y="3360840"/>
                <a:ext cx="69840" cy="119880"/>
              </p14:xfrm>
            </p:contentPart>
          </mc:Choice>
          <mc:Fallback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4F736AA9-8118-4E8F-891F-E81AD9A7999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1595853" y="3356520"/>
                  <a:ext cx="78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5A5C38AE-C214-4C7B-9A3F-74D534790AAA}"/>
                    </a:ext>
                  </a:extLst>
                </p14:cNvPr>
                <p14:cNvContentPartPr/>
                <p14:nvPr/>
              </p14:nvContentPartPr>
              <p14:xfrm>
                <a:off x="11697733" y="3362640"/>
                <a:ext cx="86760" cy="10224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5A5C38AE-C214-4C7B-9A3F-74D534790AA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693413" y="3358320"/>
                  <a:ext cx="9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10F7C71B-DBD5-49D1-8E51-3ED601EB423A}"/>
                    </a:ext>
                  </a:extLst>
                </p14:cNvPr>
                <p14:cNvContentPartPr/>
                <p14:nvPr/>
              </p14:nvContentPartPr>
              <p14:xfrm>
                <a:off x="11819053" y="3309360"/>
                <a:ext cx="107280" cy="17100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10F7C71B-DBD5-49D1-8E51-3ED601EB423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814733" y="3305040"/>
                  <a:ext cx="11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20F81DFE-3916-435A-AEFE-797212ECD2EB}"/>
                    </a:ext>
                  </a:extLst>
                </p14:cNvPr>
                <p14:cNvContentPartPr/>
                <p14:nvPr/>
              </p14:nvContentPartPr>
              <p14:xfrm>
                <a:off x="11350333" y="3496560"/>
                <a:ext cx="678960" cy="14868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20F81DFE-3916-435A-AEFE-797212ECD2E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346013" y="3492240"/>
                  <a:ext cx="687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A54FBBA2-8409-4FC7-963A-D5A622B4B937}"/>
                    </a:ext>
                  </a:extLst>
                </p14:cNvPr>
                <p14:cNvContentPartPr/>
                <p14:nvPr/>
              </p14:nvContentPartPr>
              <p14:xfrm>
                <a:off x="985573" y="4494120"/>
                <a:ext cx="21240" cy="17460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A54FBBA2-8409-4FC7-963A-D5A622B4B93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81253" y="4489800"/>
                  <a:ext cx="2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DC3F6B71-1D3F-4FB1-B443-77211F0BA63F}"/>
                    </a:ext>
                  </a:extLst>
                </p14:cNvPr>
                <p14:cNvContentPartPr/>
                <p14:nvPr/>
              </p14:nvContentPartPr>
              <p14:xfrm>
                <a:off x="876853" y="4428960"/>
                <a:ext cx="239040" cy="9864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DC3F6B71-1D3F-4FB1-B443-77211F0BA63F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72533" y="4424640"/>
                  <a:ext cx="24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87F1C9DD-DACB-4255-B104-47E6F0E73AC1}"/>
                    </a:ext>
                  </a:extLst>
                </p14:cNvPr>
                <p14:cNvContentPartPr/>
                <p14:nvPr/>
              </p14:nvContentPartPr>
              <p14:xfrm>
                <a:off x="1195453" y="4391160"/>
                <a:ext cx="97200" cy="26640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87F1C9DD-DACB-4255-B104-47E6F0E73AC1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91133" y="4386840"/>
                  <a:ext cx="105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F645D617-E09E-4E66-8368-787B04E5D159}"/>
                    </a:ext>
                  </a:extLst>
                </p14:cNvPr>
                <p14:cNvContentPartPr/>
                <p14:nvPr/>
              </p14:nvContentPartPr>
              <p14:xfrm>
                <a:off x="1346653" y="4439040"/>
                <a:ext cx="151560" cy="16272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F645D617-E09E-4E66-8368-787B04E5D15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342333" y="4434720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0890B9A6-8F81-41A1-A519-6E2868BF97C8}"/>
                    </a:ext>
                  </a:extLst>
                </p14:cNvPr>
                <p14:cNvContentPartPr/>
                <p14:nvPr/>
              </p14:nvContentPartPr>
              <p14:xfrm>
                <a:off x="1365013" y="4445520"/>
                <a:ext cx="135360" cy="11772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0890B9A6-8F81-41A1-A519-6E2868BF97C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360693" y="4441200"/>
                  <a:ext cx="144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793F259A-76E1-483A-A4D3-7BF7FA466E6F}"/>
                    </a:ext>
                  </a:extLst>
                </p14:cNvPr>
                <p14:cNvContentPartPr/>
                <p14:nvPr/>
              </p14:nvContentPartPr>
              <p14:xfrm>
                <a:off x="1573093" y="4476840"/>
                <a:ext cx="153720" cy="684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793F259A-76E1-483A-A4D3-7BF7FA466E6F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568773" y="4472520"/>
                  <a:ext cx="162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685D7BFB-C1F5-45FB-A039-ABD133858555}"/>
                    </a:ext>
                  </a:extLst>
                </p14:cNvPr>
                <p14:cNvContentPartPr/>
                <p14:nvPr/>
              </p14:nvContentPartPr>
              <p14:xfrm>
                <a:off x="1571293" y="4508880"/>
                <a:ext cx="152280" cy="756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685D7BFB-C1F5-45FB-A039-ABD13385855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566973" y="4504560"/>
                  <a:ext cx="160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6232F8B5-8198-450D-95D0-551A61A06A29}"/>
                    </a:ext>
                  </a:extLst>
                </p14:cNvPr>
                <p14:cNvContentPartPr/>
                <p14:nvPr/>
              </p14:nvContentPartPr>
              <p14:xfrm>
                <a:off x="1813933" y="4408080"/>
                <a:ext cx="147240" cy="16344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6232F8B5-8198-450D-95D0-551A61A06A29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09613" y="4403760"/>
                  <a:ext cx="155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04F99DA6-4671-4B81-8BA7-F3944895E9EB}"/>
                    </a:ext>
                  </a:extLst>
                </p14:cNvPr>
                <p14:cNvContentPartPr/>
                <p14:nvPr/>
              </p14:nvContentPartPr>
              <p14:xfrm>
                <a:off x="1951093" y="4348320"/>
                <a:ext cx="141480" cy="30096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04F99DA6-4671-4B81-8BA7-F3944895E9E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946773" y="4344000"/>
                  <a:ext cx="150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127C0755-D189-41FE-AC66-ED8EB93047FE}"/>
                    </a:ext>
                  </a:extLst>
                </p14:cNvPr>
                <p14:cNvContentPartPr/>
                <p14:nvPr/>
              </p14:nvContentPartPr>
              <p14:xfrm>
                <a:off x="2289493" y="4478640"/>
                <a:ext cx="218160" cy="900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127C0755-D189-41FE-AC66-ED8EB93047FE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285173" y="4474320"/>
                  <a:ext cx="226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C25618D1-C33F-4367-8090-92000904D7FC}"/>
                    </a:ext>
                  </a:extLst>
                </p14:cNvPr>
                <p14:cNvContentPartPr/>
                <p14:nvPr/>
              </p14:nvContentPartPr>
              <p14:xfrm>
                <a:off x="2313253" y="4508520"/>
                <a:ext cx="210600" cy="1836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C25618D1-C33F-4367-8090-92000904D7FC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308933" y="4504200"/>
                  <a:ext cx="219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84650F6B-0F20-4490-B5FF-351A1EC74876}"/>
                    </a:ext>
                  </a:extLst>
                </p14:cNvPr>
                <p14:cNvContentPartPr/>
                <p14:nvPr/>
              </p14:nvContentPartPr>
              <p14:xfrm>
                <a:off x="1404253" y="4248240"/>
                <a:ext cx="100800" cy="1008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84650F6B-0F20-4490-B5FF-351A1EC7487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399933" y="4243920"/>
                  <a:ext cx="10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AFBC8695-CBD4-4CE7-88DD-E987B1B05057}"/>
                    </a:ext>
                  </a:extLst>
                </p14:cNvPr>
                <p14:cNvContentPartPr/>
                <p14:nvPr/>
              </p14:nvContentPartPr>
              <p14:xfrm>
                <a:off x="1423333" y="4282080"/>
                <a:ext cx="94680" cy="684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AFBC8695-CBD4-4CE7-88DD-E987B1B05057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419013" y="4277760"/>
                  <a:ext cx="103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3B8FCD0C-3ED9-4737-837A-71688478DCFA}"/>
                    </a:ext>
                  </a:extLst>
                </p14:cNvPr>
                <p14:cNvContentPartPr/>
                <p14:nvPr/>
              </p14:nvContentPartPr>
              <p14:xfrm>
                <a:off x="1576693" y="4229880"/>
                <a:ext cx="102600" cy="8352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3B8FCD0C-3ED9-4737-837A-71688478DCFA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572373" y="4225560"/>
                  <a:ext cx="111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C5D13894-735D-4695-821F-52776EE8FE18}"/>
                    </a:ext>
                  </a:extLst>
                </p14:cNvPr>
                <p14:cNvContentPartPr/>
                <p14:nvPr/>
              </p14:nvContentPartPr>
              <p14:xfrm>
                <a:off x="3553453" y="3855120"/>
                <a:ext cx="317880" cy="26640"/>
              </p14:xfrm>
            </p:contentPart>
          </mc:Choice>
          <mc:Fallback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C5D13894-735D-4695-821F-52776EE8FE1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549133" y="3850800"/>
                  <a:ext cx="326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AF702D3C-E552-4DD2-84AA-CC76A0BE8F35}"/>
                    </a:ext>
                  </a:extLst>
                </p14:cNvPr>
                <p14:cNvContentPartPr/>
                <p14:nvPr/>
              </p14:nvContentPartPr>
              <p14:xfrm>
                <a:off x="3631573" y="3735240"/>
                <a:ext cx="92520" cy="87120"/>
              </p14:xfrm>
            </p:contentPart>
          </mc:Choice>
          <mc:Fallback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AF702D3C-E552-4DD2-84AA-CC76A0BE8F3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627253" y="3730920"/>
                  <a:ext cx="101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54BC5969-0CF3-4287-87CF-4DBCA0CDB35F}"/>
                    </a:ext>
                  </a:extLst>
                </p14:cNvPr>
                <p14:cNvContentPartPr/>
                <p14:nvPr/>
              </p14:nvContentPartPr>
              <p14:xfrm>
                <a:off x="3631573" y="3722280"/>
                <a:ext cx="129240" cy="88200"/>
              </p14:xfrm>
            </p:contentPart>
          </mc:Choice>
          <mc:Fallback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54BC5969-0CF3-4287-87CF-4DBCA0CDB35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627253" y="3717960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306C645D-BCDC-4BE5-ABF1-C952DD06F0A1}"/>
                    </a:ext>
                  </a:extLst>
                </p14:cNvPr>
                <p14:cNvContentPartPr/>
                <p14:nvPr/>
              </p14:nvContentPartPr>
              <p14:xfrm>
                <a:off x="2704933" y="4287120"/>
                <a:ext cx="163440" cy="111240"/>
              </p14:xfrm>
            </p:contentPart>
          </mc:Choice>
          <mc:Fallback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306C645D-BCDC-4BE5-ABF1-C952DD06F0A1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2700613" y="4282800"/>
                  <a:ext cx="172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B9973827-027B-4FA7-945E-185FD7971D2D}"/>
                    </a:ext>
                  </a:extLst>
                </p14:cNvPr>
                <p14:cNvContentPartPr/>
                <p14:nvPr/>
              </p14:nvContentPartPr>
              <p14:xfrm>
                <a:off x="2790973" y="4484760"/>
                <a:ext cx="113400" cy="14436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B9973827-027B-4FA7-945E-185FD7971D2D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2786653" y="4480440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D129A6B2-D202-4CF3-A08E-0B62A6FA9356}"/>
                    </a:ext>
                  </a:extLst>
                </p14:cNvPr>
                <p14:cNvContentPartPr/>
                <p14:nvPr/>
              </p14:nvContentPartPr>
              <p14:xfrm>
                <a:off x="2915173" y="4254000"/>
                <a:ext cx="175320" cy="373320"/>
              </p14:xfrm>
            </p:contentPart>
          </mc:Choice>
          <mc:Fallback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D129A6B2-D202-4CF3-A08E-0B62A6FA9356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910853" y="4249680"/>
                  <a:ext cx="1839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D6DB059A-E13E-49E6-9563-F0210D0DC375}"/>
                    </a:ext>
                  </a:extLst>
                </p14:cNvPr>
                <p14:cNvContentPartPr/>
                <p14:nvPr/>
              </p14:nvContentPartPr>
              <p14:xfrm>
                <a:off x="2569573" y="4257960"/>
                <a:ext cx="135000" cy="365400"/>
              </p14:xfrm>
            </p:contentPart>
          </mc:Choice>
          <mc:Fallback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D6DB059A-E13E-49E6-9563-F0210D0DC375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2565253" y="4253640"/>
                  <a:ext cx="143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81EFE517-3529-4B69-B0E3-962E8B163959}"/>
                    </a:ext>
                  </a:extLst>
                </p14:cNvPr>
                <p14:cNvContentPartPr/>
                <p14:nvPr/>
              </p14:nvContentPartPr>
              <p14:xfrm>
                <a:off x="3252853" y="4364160"/>
                <a:ext cx="23040" cy="144720"/>
              </p14:xfrm>
            </p:contentPart>
          </mc:Choice>
          <mc:Fallback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81EFE517-3529-4B69-B0E3-962E8B163959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248533" y="4359840"/>
                  <a:ext cx="31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DB307C60-DE69-4B9E-8005-0B443CD150E9}"/>
                    </a:ext>
                  </a:extLst>
                </p14:cNvPr>
                <p14:cNvContentPartPr/>
                <p14:nvPr/>
              </p14:nvContentPartPr>
              <p14:xfrm>
                <a:off x="3199573" y="4324920"/>
                <a:ext cx="142560" cy="77040"/>
              </p14:xfrm>
            </p:contentPart>
          </mc:Choice>
          <mc:Fallback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DB307C60-DE69-4B9E-8005-0B443CD150E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3195253" y="4320600"/>
                  <a:ext cx="15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8874B860-E4FD-4DB3-ACE5-628BEBC0F50C}"/>
                    </a:ext>
                  </a:extLst>
                </p14:cNvPr>
                <p14:cNvContentPartPr/>
                <p14:nvPr/>
              </p14:nvContentPartPr>
              <p14:xfrm>
                <a:off x="3363013" y="4293600"/>
                <a:ext cx="74880" cy="195120"/>
              </p14:xfrm>
            </p:contentPart>
          </mc:Choice>
          <mc:Fallback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8874B860-E4FD-4DB3-ACE5-628BEBC0F50C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358693" y="4289280"/>
                  <a:ext cx="8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FC380757-1F10-4881-B434-3C18F63823AD}"/>
                    </a:ext>
                  </a:extLst>
                </p14:cNvPr>
                <p14:cNvContentPartPr/>
                <p14:nvPr/>
              </p14:nvContentPartPr>
              <p14:xfrm>
                <a:off x="3454453" y="4347960"/>
                <a:ext cx="68040" cy="9324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FC380757-1F10-4881-B434-3C18F63823AD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3450133" y="4343640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D4BAD014-33D5-432C-9F9C-D55AF9995D8D}"/>
                    </a:ext>
                  </a:extLst>
                </p14:cNvPr>
                <p14:cNvContentPartPr/>
                <p14:nvPr/>
              </p14:nvContentPartPr>
              <p14:xfrm>
                <a:off x="3455893" y="4350480"/>
                <a:ext cx="94680" cy="82800"/>
              </p14:xfrm>
            </p:contentPart>
          </mc:Choice>
          <mc:Fallback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D4BAD014-33D5-432C-9F9C-D55AF9995D8D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451573" y="4346160"/>
                  <a:ext cx="103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1000D9E3-A563-4F1C-86B7-D8559723A476}"/>
                    </a:ext>
                  </a:extLst>
                </p14:cNvPr>
                <p14:cNvContentPartPr/>
                <p14:nvPr/>
              </p14:nvContentPartPr>
              <p14:xfrm>
                <a:off x="3590533" y="4336440"/>
                <a:ext cx="127800" cy="65880"/>
              </p14:xfrm>
            </p:contentPart>
          </mc:Choice>
          <mc:Fallback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1000D9E3-A563-4F1C-86B7-D8559723A476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586213" y="4332120"/>
                  <a:ext cx="13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2230AC27-4C63-43A3-AE56-0E89447A7292}"/>
                    </a:ext>
                  </a:extLst>
                </p14:cNvPr>
                <p14:cNvContentPartPr/>
                <p14:nvPr/>
              </p14:nvContentPartPr>
              <p14:xfrm>
                <a:off x="3616813" y="4424640"/>
                <a:ext cx="110880" cy="1440"/>
              </p14:xfrm>
            </p:contentPart>
          </mc:Choice>
          <mc:Fallback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2230AC27-4C63-43A3-AE56-0E89447A7292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612493" y="4420320"/>
                  <a:ext cx="119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0727D86D-F8C6-46EA-8689-0B92EC3CA5B9}"/>
                    </a:ext>
                  </a:extLst>
                </p14:cNvPr>
                <p14:cNvContentPartPr/>
                <p14:nvPr/>
              </p14:nvContentPartPr>
              <p14:xfrm>
                <a:off x="3748933" y="4326360"/>
                <a:ext cx="102600" cy="85680"/>
              </p14:xfrm>
            </p:contentPart>
          </mc:Choice>
          <mc:Fallback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0727D86D-F8C6-46EA-8689-0B92EC3CA5B9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744613" y="4322040"/>
                  <a:ext cx="111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D59D7832-0CA5-4CF9-ABFD-B0C54907021A}"/>
                    </a:ext>
                  </a:extLst>
                </p14:cNvPr>
                <p14:cNvContentPartPr/>
                <p14:nvPr/>
              </p14:nvContentPartPr>
              <p14:xfrm>
                <a:off x="3881773" y="4327080"/>
                <a:ext cx="74520" cy="74880"/>
              </p14:xfrm>
            </p:contentPart>
          </mc:Choice>
          <mc:Fallback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D59D7832-0CA5-4CF9-ABFD-B0C54907021A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877453" y="4322760"/>
                  <a:ext cx="83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31CF4427-022E-4E06-87B9-9CFBEB79D36A}"/>
                    </a:ext>
                  </a:extLst>
                </p14:cNvPr>
                <p14:cNvContentPartPr/>
                <p14:nvPr/>
              </p14:nvContentPartPr>
              <p14:xfrm>
                <a:off x="3945133" y="4257240"/>
                <a:ext cx="97920" cy="230400"/>
              </p14:xfrm>
            </p:contentPart>
          </mc:Choice>
          <mc:Fallback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31CF4427-022E-4E06-87B9-9CFBEB79D36A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940813" y="4252920"/>
                  <a:ext cx="106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F64DE6BF-11F2-4B79-911C-D5950791D651}"/>
                    </a:ext>
                  </a:extLst>
                </p14:cNvPr>
                <p14:cNvContentPartPr/>
                <p14:nvPr/>
              </p14:nvContentPartPr>
              <p14:xfrm>
                <a:off x="3144493" y="4236000"/>
                <a:ext cx="96120" cy="327240"/>
              </p14:xfrm>
            </p:contentPart>
          </mc:Choice>
          <mc:Fallback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F64DE6BF-11F2-4B79-911C-D5950791D65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140173" y="4231680"/>
                  <a:ext cx="104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83553974-16E0-4673-9CC8-ABFAF8D7580B}"/>
                    </a:ext>
                  </a:extLst>
                </p14:cNvPr>
                <p14:cNvContentPartPr/>
                <p14:nvPr/>
              </p14:nvContentPartPr>
              <p14:xfrm>
                <a:off x="4019653" y="4207920"/>
                <a:ext cx="114480" cy="317880"/>
              </p14:xfrm>
            </p:contentPart>
          </mc:Choice>
          <mc:Fallback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83553974-16E0-4673-9CC8-ABFAF8D7580B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015333" y="4203600"/>
                  <a:ext cx="123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225" name="Freihand 1224">
                  <a:extLst>
                    <a:ext uri="{FF2B5EF4-FFF2-40B4-BE49-F238E27FC236}">
                      <a16:creationId xmlns:a16="http://schemas.microsoft.com/office/drawing/2014/main" id="{5906BCAA-5584-4F2D-AEBC-94B29962CF48}"/>
                    </a:ext>
                  </a:extLst>
                </p14:cNvPr>
                <p14:cNvContentPartPr/>
                <p14:nvPr/>
              </p14:nvContentPartPr>
              <p14:xfrm>
                <a:off x="4124773" y="4095240"/>
                <a:ext cx="86760" cy="83520"/>
              </p14:xfrm>
            </p:contentPart>
          </mc:Choice>
          <mc:Fallback>
            <p:pic>
              <p:nvPicPr>
                <p:cNvPr id="1225" name="Freihand 1224">
                  <a:extLst>
                    <a:ext uri="{FF2B5EF4-FFF2-40B4-BE49-F238E27FC236}">
                      <a16:creationId xmlns:a16="http://schemas.microsoft.com/office/drawing/2014/main" id="{5906BCAA-5584-4F2D-AEBC-94B29962CF48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120453" y="4090920"/>
                  <a:ext cx="95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3CF5450A-77F8-4CA8-B5A7-11C4FE47A36C}"/>
                    </a:ext>
                  </a:extLst>
                </p14:cNvPr>
                <p14:cNvContentPartPr/>
                <p14:nvPr/>
              </p14:nvContentPartPr>
              <p14:xfrm>
                <a:off x="4270933" y="4219800"/>
                <a:ext cx="90360" cy="247680"/>
              </p14:xfrm>
            </p:contentPart>
          </mc:Choice>
          <mc:Fallback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3CF5450A-77F8-4CA8-B5A7-11C4FE47A36C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266613" y="4215480"/>
                  <a:ext cx="99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3DF3D867-B97B-444D-B039-70182886C10D}"/>
                    </a:ext>
                  </a:extLst>
                </p14:cNvPr>
                <p14:cNvContentPartPr/>
                <p14:nvPr/>
              </p14:nvContentPartPr>
              <p14:xfrm>
                <a:off x="4417813" y="4290360"/>
                <a:ext cx="132840" cy="107280"/>
              </p14:xfrm>
            </p:contentPart>
          </mc:Choice>
          <mc:Fallback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3DF3D867-B97B-444D-B039-70182886C10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413493" y="4286040"/>
                  <a:ext cx="141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1A6AA4E2-D688-4F6A-95DB-30C22C63CA52}"/>
                    </a:ext>
                  </a:extLst>
                </p14:cNvPr>
                <p14:cNvContentPartPr/>
                <p14:nvPr/>
              </p14:nvContentPartPr>
              <p14:xfrm>
                <a:off x="4624093" y="4332480"/>
                <a:ext cx="105480" cy="2160"/>
              </p14:xfrm>
            </p:contentPart>
          </mc:Choice>
          <mc:Fallback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1A6AA4E2-D688-4F6A-95DB-30C22C63CA5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19773" y="4328160"/>
                  <a:ext cx="114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4E5E5ACD-8102-440E-ABA7-635906B9449B}"/>
                    </a:ext>
                  </a:extLst>
                </p14:cNvPr>
                <p14:cNvContentPartPr/>
                <p14:nvPr/>
              </p14:nvContentPartPr>
              <p14:xfrm>
                <a:off x="4877173" y="4291800"/>
                <a:ext cx="20880" cy="119160"/>
              </p14:xfrm>
            </p:contentPart>
          </mc:Choice>
          <mc:Fallback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4E5E5ACD-8102-440E-ABA7-635906B9449B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872853" y="4287480"/>
                  <a:ext cx="29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AE424CF9-D1E2-4BA3-8A24-6DBC5B045B02}"/>
                    </a:ext>
                  </a:extLst>
                </p14:cNvPr>
                <p14:cNvContentPartPr/>
                <p14:nvPr/>
              </p14:nvContentPartPr>
              <p14:xfrm>
                <a:off x="4819573" y="4243560"/>
                <a:ext cx="171360" cy="69120"/>
              </p14:xfrm>
            </p:contentPart>
          </mc:Choice>
          <mc:Fallback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AE424CF9-D1E2-4BA3-8A24-6DBC5B045B02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815253" y="4239240"/>
                  <a:ext cx="180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88E03B92-E7A0-4780-BE96-B465222C9EB3}"/>
                    </a:ext>
                  </a:extLst>
                </p14:cNvPr>
                <p14:cNvContentPartPr/>
                <p14:nvPr/>
              </p14:nvContentPartPr>
              <p14:xfrm>
                <a:off x="5014333" y="4238880"/>
                <a:ext cx="128880" cy="160560"/>
              </p14:xfrm>
            </p:contentPart>
          </mc:Choice>
          <mc:Fallback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88E03B92-E7A0-4780-BE96-B465222C9EB3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010013" y="4234560"/>
                  <a:ext cx="137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D0535EE4-D9B8-4048-8562-3F1DF524A830}"/>
                    </a:ext>
                  </a:extLst>
                </p14:cNvPr>
                <p14:cNvContentPartPr/>
                <p14:nvPr/>
              </p14:nvContentPartPr>
              <p14:xfrm>
                <a:off x="5156173" y="4262640"/>
                <a:ext cx="118440" cy="116640"/>
              </p14:xfrm>
            </p:contentPart>
          </mc:Choice>
          <mc:Fallback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D0535EE4-D9B8-4048-8562-3F1DF524A83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151853" y="4258320"/>
                  <a:ext cx="127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D422D49E-9DA3-4C9F-A2FC-0FC3D269248A}"/>
                    </a:ext>
                  </a:extLst>
                </p14:cNvPr>
                <p14:cNvContentPartPr/>
                <p14:nvPr/>
              </p14:nvContentPartPr>
              <p14:xfrm>
                <a:off x="5320693" y="4241400"/>
                <a:ext cx="121320" cy="76680"/>
              </p14:xfrm>
            </p:contentPart>
          </mc:Choice>
          <mc:Fallback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D422D49E-9DA3-4C9F-A2FC-0FC3D269248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316373" y="4237080"/>
                  <a:ext cx="129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D10DAAD5-1713-4DA3-9289-A1401CD6ABBC}"/>
                    </a:ext>
                  </a:extLst>
                </p14:cNvPr>
                <p14:cNvContentPartPr/>
                <p14:nvPr/>
              </p14:nvContentPartPr>
              <p14:xfrm>
                <a:off x="5338693" y="4341840"/>
                <a:ext cx="135360" cy="7560"/>
              </p14:xfrm>
            </p:contentPart>
          </mc:Choice>
          <mc:Fallback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D10DAAD5-1713-4DA3-9289-A1401CD6ABBC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334373" y="4337520"/>
                  <a:ext cx="144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806BDE4C-EF99-471E-9B3E-3B52EAB414BB}"/>
                    </a:ext>
                  </a:extLst>
                </p14:cNvPr>
                <p14:cNvContentPartPr/>
                <p14:nvPr/>
              </p14:nvContentPartPr>
              <p14:xfrm>
                <a:off x="5516893" y="4285320"/>
                <a:ext cx="94680" cy="73440"/>
              </p14:xfrm>
            </p:contentPart>
          </mc:Choice>
          <mc:Fallback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806BDE4C-EF99-471E-9B3E-3B52EAB414BB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512573" y="4281000"/>
                  <a:ext cx="103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237" name="Freihand 1236">
                  <a:extLst>
                    <a:ext uri="{FF2B5EF4-FFF2-40B4-BE49-F238E27FC236}">
                      <a16:creationId xmlns:a16="http://schemas.microsoft.com/office/drawing/2014/main" id="{C1D77FD6-F843-4A01-8F19-62B856F29D6A}"/>
                    </a:ext>
                  </a:extLst>
                </p14:cNvPr>
                <p14:cNvContentPartPr/>
                <p14:nvPr/>
              </p14:nvContentPartPr>
              <p14:xfrm>
                <a:off x="5634253" y="4283160"/>
                <a:ext cx="106200" cy="66240"/>
              </p14:xfrm>
            </p:contentPart>
          </mc:Choice>
          <mc:Fallback>
            <p:pic>
              <p:nvPicPr>
                <p:cNvPr id="1237" name="Freihand 1236">
                  <a:extLst>
                    <a:ext uri="{FF2B5EF4-FFF2-40B4-BE49-F238E27FC236}">
                      <a16:creationId xmlns:a16="http://schemas.microsoft.com/office/drawing/2014/main" id="{C1D77FD6-F843-4A01-8F19-62B856F29D6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629933" y="4278840"/>
                  <a:ext cx="114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CD343273-F5D1-40F1-B6BC-A89BD20FCCC5}"/>
                    </a:ext>
                  </a:extLst>
                </p14:cNvPr>
                <p14:cNvContentPartPr/>
                <p14:nvPr/>
              </p14:nvContentPartPr>
              <p14:xfrm>
                <a:off x="5752333" y="4189920"/>
                <a:ext cx="71640" cy="222480"/>
              </p14:xfrm>
            </p:contentPart>
          </mc:Choice>
          <mc:Fallback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CD343273-F5D1-40F1-B6BC-A89BD20FCCC5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748013" y="4185600"/>
                  <a:ext cx="80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C7F278A6-7E1A-4C62-9419-B516BE8BFEDD}"/>
                    </a:ext>
                  </a:extLst>
                </p14:cNvPr>
                <p14:cNvContentPartPr/>
                <p14:nvPr/>
              </p14:nvContentPartPr>
              <p14:xfrm>
                <a:off x="5879413" y="4182360"/>
                <a:ext cx="107280" cy="261000"/>
              </p14:xfrm>
            </p:contentPart>
          </mc:Choice>
          <mc:Fallback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C7F278A6-7E1A-4C62-9419-B516BE8BFEDD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5875093" y="4178040"/>
                  <a:ext cx="115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FF758C02-BCC3-470E-87CE-28FF8FA36B5E}"/>
                    </a:ext>
                  </a:extLst>
                </p14:cNvPr>
                <p14:cNvContentPartPr/>
                <p14:nvPr/>
              </p14:nvContentPartPr>
              <p14:xfrm>
                <a:off x="1699813" y="3928560"/>
                <a:ext cx="171720" cy="162360"/>
              </p14:xfrm>
            </p:contentPart>
          </mc:Choice>
          <mc:Fallback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FF758C02-BCC3-470E-87CE-28FF8FA36B5E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695493" y="3924240"/>
                  <a:ext cx="180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242" name="Freihand 1241">
                  <a:extLst>
                    <a:ext uri="{FF2B5EF4-FFF2-40B4-BE49-F238E27FC236}">
                      <a16:creationId xmlns:a16="http://schemas.microsoft.com/office/drawing/2014/main" id="{98A00BCB-EF80-49AE-B45E-3ABE06BDA64C}"/>
                    </a:ext>
                  </a:extLst>
                </p14:cNvPr>
                <p14:cNvContentPartPr/>
                <p14:nvPr/>
              </p14:nvContentPartPr>
              <p14:xfrm>
                <a:off x="3841093" y="1351680"/>
                <a:ext cx="525960" cy="65520"/>
              </p14:xfrm>
            </p:contentPart>
          </mc:Choice>
          <mc:Fallback>
            <p:pic>
              <p:nvPicPr>
                <p:cNvPr id="1242" name="Freihand 1241">
                  <a:extLst>
                    <a:ext uri="{FF2B5EF4-FFF2-40B4-BE49-F238E27FC236}">
                      <a16:creationId xmlns:a16="http://schemas.microsoft.com/office/drawing/2014/main" id="{98A00BCB-EF80-49AE-B45E-3ABE06BDA64C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836773" y="1347360"/>
                  <a:ext cx="534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7E18FCC2-66A1-4C80-8EDA-62BE08ADBA91}"/>
                    </a:ext>
                  </a:extLst>
                </p14:cNvPr>
                <p14:cNvContentPartPr/>
                <p14:nvPr/>
              </p14:nvContentPartPr>
              <p14:xfrm>
                <a:off x="1932373" y="1424040"/>
                <a:ext cx="2068200" cy="2443320"/>
              </p14:xfrm>
            </p:contentPart>
          </mc:Choice>
          <mc:Fallback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7E18FCC2-66A1-4C80-8EDA-62BE08ADBA91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928053" y="1419720"/>
                  <a:ext cx="2076840" cy="24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8BBAFCF9-9325-4FA0-8A99-9044409D6BE4}"/>
                    </a:ext>
                  </a:extLst>
                </p14:cNvPr>
                <p14:cNvContentPartPr/>
                <p14:nvPr/>
              </p14:nvContentPartPr>
              <p14:xfrm>
                <a:off x="1896733" y="3751800"/>
                <a:ext cx="188280" cy="157680"/>
              </p14:xfrm>
            </p:contentPart>
          </mc:Choice>
          <mc:Fallback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8BBAFCF9-9325-4FA0-8A99-9044409D6BE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892413" y="3747480"/>
                  <a:ext cx="196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80D076D2-9DD8-4027-8100-997347221682}"/>
                    </a:ext>
                  </a:extLst>
                </p14:cNvPr>
                <p14:cNvContentPartPr/>
                <p14:nvPr/>
              </p14:nvContentPartPr>
              <p14:xfrm>
                <a:off x="2890693" y="4278840"/>
                <a:ext cx="122040" cy="93960"/>
              </p14:xfrm>
            </p:contentPart>
          </mc:Choice>
          <mc:Fallback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80D076D2-9DD8-4027-8100-99734722168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886373" y="4274520"/>
                  <a:ext cx="13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EB78F987-201C-4307-AD45-0507EDF84FF5}"/>
                    </a:ext>
                  </a:extLst>
                </p14:cNvPr>
                <p14:cNvContentPartPr/>
                <p14:nvPr/>
              </p14:nvContentPartPr>
              <p14:xfrm>
                <a:off x="6015133" y="4119000"/>
                <a:ext cx="90720" cy="88920"/>
              </p14:xfrm>
            </p:contentPart>
          </mc:Choice>
          <mc:Fallback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EB78F987-201C-4307-AD45-0507EDF84FF5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010813" y="4114680"/>
                  <a:ext cx="9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627F24AE-A983-4847-A139-5DBAFA991BEC}"/>
                    </a:ext>
                  </a:extLst>
                </p14:cNvPr>
                <p14:cNvContentPartPr/>
                <p14:nvPr/>
              </p14:nvContentPartPr>
              <p14:xfrm>
                <a:off x="6128173" y="4120800"/>
                <a:ext cx="64440" cy="74880"/>
              </p14:xfrm>
            </p:contentPart>
          </mc:Choice>
          <mc:Fallback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627F24AE-A983-4847-A139-5DBAFA991BEC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123853" y="4116480"/>
                  <a:ext cx="73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FDEBB25E-BBB1-440F-A30A-5FBFC4F509DA}"/>
                    </a:ext>
                  </a:extLst>
                </p14:cNvPr>
                <p14:cNvContentPartPr/>
                <p14:nvPr/>
              </p14:nvContentPartPr>
              <p14:xfrm>
                <a:off x="6253093" y="4152480"/>
                <a:ext cx="121680" cy="15120"/>
              </p14:xfrm>
            </p:contentPart>
          </mc:Choice>
          <mc:Fallback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FDEBB25E-BBB1-440F-A30A-5FBFC4F509DA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248773" y="4148160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220CBC27-78BB-4E5B-86F4-A433202A8230}"/>
                    </a:ext>
                  </a:extLst>
                </p14:cNvPr>
                <p14:cNvContentPartPr/>
                <p14:nvPr/>
              </p14:nvContentPartPr>
              <p14:xfrm>
                <a:off x="6401773" y="4090200"/>
                <a:ext cx="149400" cy="119880"/>
              </p14:xfrm>
            </p:contentPart>
          </mc:Choice>
          <mc:Fallback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220CBC27-78BB-4E5B-86F4-A433202A823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397453" y="4085880"/>
                  <a:ext cx="158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91E38281-E5DA-492F-8E07-BE257771E375}"/>
                    </a:ext>
                  </a:extLst>
                </p14:cNvPr>
                <p14:cNvContentPartPr/>
                <p14:nvPr/>
              </p14:nvContentPartPr>
              <p14:xfrm>
                <a:off x="3249613" y="4565760"/>
                <a:ext cx="362520" cy="63360"/>
              </p14:xfrm>
            </p:contentPart>
          </mc:Choice>
          <mc:Fallback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91E38281-E5DA-492F-8E07-BE257771E37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245293" y="4561440"/>
                  <a:ext cx="37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id="{99B2824E-A0DF-4456-9C4D-8BA27389795C}"/>
                    </a:ext>
                  </a:extLst>
                </p14:cNvPr>
                <p14:cNvContentPartPr/>
                <p14:nvPr/>
              </p14:nvContentPartPr>
              <p14:xfrm>
                <a:off x="3617893" y="4560360"/>
                <a:ext cx="266040" cy="44640"/>
              </p14:xfrm>
            </p:contentPart>
          </mc:Choice>
          <mc:Fallback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99B2824E-A0DF-4456-9C4D-8BA27389795C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613573" y="4556040"/>
                  <a:ext cx="27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93480B2A-7F23-4082-ABC7-5DAC98C415FB}"/>
                    </a:ext>
                  </a:extLst>
                </p14:cNvPr>
                <p14:cNvContentPartPr/>
                <p14:nvPr/>
              </p14:nvContentPartPr>
              <p14:xfrm>
                <a:off x="3314413" y="4698240"/>
                <a:ext cx="109080" cy="88920"/>
              </p14:xfrm>
            </p:contentPart>
          </mc:Choice>
          <mc:Fallback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93480B2A-7F23-4082-ABC7-5DAC98C415FB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3310093" y="4693920"/>
                  <a:ext cx="117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B9FA1908-A784-44B5-A0D3-3D20418D64ED}"/>
                    </a:ext>
                  </a:extLst>
                </p14:cNvPr>
                <p14:cNvContentPartPr/>
                <p14:nvPr/>
              </p14:nvContentPartPr>
              <p14:xfrm>
                <a:off x="3435373" y="4759800"/>
                <a:ext cx="11880" cy="80640"/>
              </p14:xfrm>
            </p:contentPart>
          </mc:Choice>
          <mc:Fallback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B9FA1908-A784-44B5-A0D3-3D20418D64ED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3431053" y="4755480"/>
                  <a:ext cx="20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500B311D-F17E-4E14-B57B-7167A6AF3918}"/>
                    </a:ext>
                  </a:extLst>
                </p14:cNvPr>
                <p14:cNvContentPartPr/>
                <p14:nvPr/>
              </p14:nvContentPartPr>
              <p14:xfrm>
                <a:off x="3489013" y="4675200"/>
                <a:ext cx="81000" cy="104760"/>
              </p14:xfrm>
            </p:contentPart>
          </mc:Choice>
          <mc:Fallback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500B311D-F17E-4E14-B57B-7167A6AF3918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3484693" y="4670880"/>
                  <a:ext cx="89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A573D3CC-954A-4492-AB1B-2CF197434F2D}"/>
                    </a:ext>
                  </a:extLst>
                </p14:cNvPr>
                <p14:cNvContentPartPr/>
                <p14:nvPr/>
              </p14:nvContentPartPr>
              <p14:xfrm>
                <a:off x="3611053" y="4670160"/>
                <a:ext cx="69840" cy="116640"/>
              </p14:xfrm>
            </p:contentPart>
          </mc:Choice>
          <mc:Fallback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A573D3CC-954A-4492-AB1B-2CF197434F2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606733" y="4665840"/>
                  <a:ext cx="78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B2656680-7357-405A-98E3-D08E5D59F564}"/>
                    </a:ext>
                  </a:extLst>
                </p14:cNvPr>
                <p14:cNvContentPartPr/>
                <p14:nvPr/>
              </p14:nvContentPartPr>
              <p14:xfrm>
                <a:off x="3728053" y="4646760"/>
                <a:ext cx="113760" cy="76320"/>
              </p14:xfrm>
            </p:contentPart>
          </mc:Choice>
          <mc:Fallback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B2656680-7357-405A-98E3-D08E5D59F564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3723733" y="4642440"/>
                  <a:ext cx="12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D39E28BF-C070-4E67-818C-E05F94D069F9}"/>
                    </a:ext>
                  </a:extLst>
                </p14:cNvPr>
                <p14:cNvContentPartPr/>
                <p14:nvPr/>
              </p14:nvContentPartPr>
              <p14:xfrm>
                <a:off x="4833613" y="4421400"/>
                <a:ext cx="571680" cy="62280"/>
              </p14:xfrm>
            </p:contentPart>
          </mc:Choice>
          <mc:Fallback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D39E28BF-C070-4E67-818C-E05F94D069F9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4829293" y="4417080"/>
                  <a:ext cx="580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8C43A31B-0DCB-457C-BC4A-A23568B7001E}"/>
                    </a:ext>
                  </a:extLst>
                </p14:cNvPr>
                <p14:cNvContentPartPr/>
                <p14:nvPr/>
              </p14:nvContentPartPr>
              <p14:xfrm>
                <a:off x="5381173" y="4428600"/>
                <a:ext cx="245160" cy="51840"/>
              </p14:xfrm>
            </p:contentPart>
          </mc:Choice>
          <mc:Fallback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8C43A31B-0DCB-457C-BC4A-A23568B7001E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376853" y="4424280"/>
                  <a:ext cx="253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B26F641D-B331-498A-AB4E-3CFF8563BCA6}"/>
                    </a:ext>
                  </a:extLst>
                </p14:cNvPr>
                <p14:cNvContentPartPr/>
                <p14:nvPr/>
              </p14:nvContentPartPr>
              <p14:xfrm>
                <a:off x="5088133" y="4551000"/>
                <a:ext cx="115560" cy="82800"/>
              </p14:xfrm>
            </p:contentPart>
          </mc:Choice>
          <mc:Fallback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B26F641D-B331-498A-AB4E-3CFF8563BCA6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083813" y="4546680"/>
                  <a:ext cx="124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059E7415-E078-4E00-ABB3-363B568B28EA}"/>
                    </a:ext>
                  </a:extLst>
                </p14:cNvPr>
                <p14:cNvContentPartPr/>
                <p14:nvPr/>
              </p14:nvContentPartPr>
              <p14:xfrm>
                <a:off x="5216293" y="4628760"/>
                <a:ext cx="30240" cy="96480"/>
              </p14:xfrm>
            </p:contentPart>
          </mc:Choice>
          <mc:Fallback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059E7415-E078-4E00-ABB3-363B568B28EA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5211973" y="4624440"/>
                  <a:ext cx="38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55BC324B-CCA5-41CB-A9C8-A2BD80E1C34A}"/>
                    </a:ext>
                  </a:extLst>
                </p14:cNvPr>
                <p14:cNvContentPartPr/>
                <p14:nvPr/>
              </p14:nvContentPartPr>
              <p14:xfrm>
                <a:off x="5323573" y="4527960"/>
                <a:ext cx="81720" cy="106560"/>
              </p14:xfrm>
            </p:contentPart>
          </mc:Choice>
          <mc:Fallback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55BC324B-CCA5-41CB-A9C8-A2BD80E1C34A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5319253" y="4523640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11A446DE-8C02-4A4F-A013-31AA5E6BF5FB}"/>
                    </a:ext>
                  </a:extLst>
                </p14:cNvPr>
                <p14:cNvContentPartPr/>
                <p14:nvPr/>
              </p14:nvContentPartPr>
              <p14:xfrm>
                <a:off x="5445613" y="4525080"/>
                <a:ext cx="116640" cy="128880"/>
              </p14:xfrm>
            </p:contentPart>
          </mc:Choice>
          <mc:Fallback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11A446DE-8C02-4A4F-A013-31AA5E6BF5FB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5441293" y="4520760"/>
                  <a:ext cx="125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CACC5EFA-18EE-45E1-A196-2BAF9328E6A3}"/>
                    </a:ext>
                  </a:extLst>
                </p14:cNvPr>
                <p14:cNvContentPartPr/>
                <p14:nvPr/>
              </p14:nvContentPartPr>
              <p14:xfrm>
                <a:off x="5632453" y="4512120"/>
                <a:ext cx="22680" cy="133200"/>
              </p14:xfrm>
            </p:contentPart>
          </mc:Choice>
          <mc:Fallback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CACC5EFA-18EE-45E1-A196-2BAF9328E6A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5628133" y="4507800"/>
                  <a:ext cx="3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3068DB0E-42C6-4286-B8F2-7C5F995380C2}"/>
                    </a:ext>
                  </a:extLst>
                </p14:cNvPr>
                <p14:cNvContentPartPr/>
                <p14:nvPr/>
              </p14:nvContentPartPr>
              <p14:xfrm>
                <a:off x="6761413" y="4277400"/>
                <a:ext cx="205920" cy="10080"/>
              </p14:xfrm>
            </p:contentPart>
          </mc:Choice>
          <mc:Fallback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3068DB0E-42C6-4286-B8F2-7C5F995380C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757093" y="4273080"/>
                  <a:ext cx="214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91F0C2AF-6D54-45B1-B148-D4D6F2887B6B}"/>
                    </a:ext>
                  </a:extLst>
                </p14:cNvPr>
                <p14:cNvContentPartPr/>
                <p14:nvPr/>
              </p14:nvContentPartPr>
              <p14:xfrm>
                <a:off x="6785533" y="4318440"/>
                <a:ext cx="197640" cy="4680"/>
              </p14:xfrm>
            </p:contentPart>
          </mc:Choice>
          <mc:Fallback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91F0C2AF-6D54-45B1-B148-D4D6F2887B6B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781213" y="4314120"/>
                  <a:ext cx="20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CD087B0A-4593-4900-8792-47FEC8881351}"/>
                    </a:ext>
                  </a:extLst>
                </p14:cNvPr>
                <p14:cNvContentPartPr/>
                <p14:nvPr/>
              </p14:nvContentPartPr>
              <p14:xfrm>
                <a:off x="7026013" y="4223040"/>
                <a:ext cx="164160" cy="157320"/>
              </p14:xfrm>
            </p:contentPart>
          </mc:Choice>
          <mc:Fallback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CD087B0A-4593-4900-8792-47FEC8881351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021693" y="4218720"/>
                  <a:ext cx="17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id="{F003E696-E570-4381-B2B9-EEC1D0C269F0}"/>
                    </a:ext>
                  </a:extLst>
                </p14:cNvPr>
                <p14:cNvContentPartPr/>
                <p14:nvPr/>
              </p14:nvContentPartPr>
              <p14:xfrm>
                <a:off x="7162093" y="4323480"/>
                <a:ext cx="38880" cy="91800"/>
              </p14:xfrm>
            </p:contentPart>
          </mc:Choice>
          <mc:Fallback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F003E696-E570-4381-B2B9-EEC1D0C269F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157773" y="4319160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9607261D-0C0A-4E73-8962-5A97CE4E0422}"/>
                    </a:ext>
                  </a:extLst>
                </p14:cNvPr>
                <p14:cNvContentPartPr/>
                <p14:nvPr/>
              </p14:nvContentPartPr>
              <p14:xfrm>
                <a:off x="7275493" y="4234200"/>
                <a:ext cx="75240" cy="95040"/>
              </p14:xfrm>
            </p:contentPart>
          </mc:Choice>
          <mc:Fallback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9607261D-0C0A-4E73-8962-5A97CE4E0422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271173" y="4229880"/>
                  <a:ext cx="8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E18E09E9-18B6-4944-9813-99BED6A34A59}"/>
                    </a:ext>
                  </a:extLst>
                </p14:cNvPr>
                <p14:cNvContentPartPr/>
                <p14:nvPr/>
              </p14:nvContentPartPr>
              <p14:xfrm>
                <a:off x="7384213" y="4229880"/>
                <a:ext cx="105120" cy="115200"/>
              </p14:xfrm>
            </p:contentPart>
          </mc:Choice>
          <mc:Fallback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E18E09E9-18B6-4944-9813-99BED6A34A5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379893" y="4225560"/>
                  <a:ext cx="113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id="{D71CE650-2730-42A4-8D55-90586ACDA2B8}"/>
                    </a:ext>
                  </a:extLst>
                </p14:cNvPr>
                <p14:cNvContentPartPr/>
                <p14:nvPr/>
              </p14:nvContentPartPr>
              <p14:xfrm>
                <a:off x="7414093" y="4212600"/>
                <a:ext cx="116280" cy="7200"/>
              </p14:xfrm>
            </p:contentPart>
          </mc:Choice>
          <mc:Fallback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D71CE650-2730-42A4-8D55-90586ACDA2B8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409773" y="4208280"/>
                  <a:ext cx="124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7992250A-F47F-4D6C-8F1E-B53D48520780}"/>
                    </a:ext>
                  </a:extLst>
                </p14:cNvPr>
                <p14:cNvContentPartPr/>
                <p14:nvPr/>
              </p14:nvContentPartPr>
              <p14:xfrm>
                <a:off x="7639093" y="4218360"/>
                <a:ext cx="88560" cy="93240"/>
              </p14:xfrm>
            </p:contentPart>
          </mc:Choice>
          <mc:Fallback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7992250A-F47F-4D6C-8F1E-B53D4852078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634773" y="4214040"/>
                  <a:ext cx="97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id="{A52C4C1C-01F7-4733-9900-2B36B6DAECBC}"/>
                    </a:ext>
                  </a:extLst>
                </p14:cNvPr>
                <p14:cNvContentPartPr/>
                <p14:nvPr/>
              </p14:nvContentPartPr>
              <p14:xfrm>
                <a:off x="7574653" y="4147440"/>
                <a:ext cx="81000" cy="85680"/>
              </p14:xfrm>
            </p:contentPart>
          </mc:Choice>
          <mc:Fallback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A52C4C1C-01F7-4733-9900-2B36B6DAECBC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570333" y="4143120"/>
                  <a:ext cx="89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5BF9DDF8-AF2C-4612-8D20-D9D70B439734}"/>
                    </a:ext>
                  </a:extLst>
                </p14:cNvPr>
                <p14:cNvContentPartPr/>
                <p14:nvPr/>
              </p14:nvContentPartPr>
              <p14:xfrm>
                <a:off x="7694173" y="4304400"/>
                <a:ext cx="75240" cy="66600"/>
              </p14:xfrm>
            </p:contentPart>
          </mc:Choice>
          <mc:Fallback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5BF9DDF8-AF2C-4612-8D20-D9D70B439734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689853" y="4300080"/>
                  <a:ext cx="8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id="{6DC761A4-D569-4D39-95E4-C94E9631F1D2}"/>
                    </a:ext>
                  </a:extLst>
                </p14:cNvPr>
                <p14:cNvContentPartPr/>
                <p14:nvPr/>
              </p14:nvContentPartPr>
              <p14:xfrm>
                <a:off x="188533" y="5078760"/>
                <a:ext cx="194760" cy="177480"/>
              </p14:xfrm>
            </p:contentPart>
          </mc:Choice>
          <mc:Fallback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6DC761A4-D569-4D39-95E4-C94E9631F1D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84213" y="5074440"/>
                  <a:ext cx="203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149C9BA5-CEBE-4C86-B8D8-BCC90FC9408B}"/>
                    </a:ext>
                  </a:extLst>
                </p14:cNvPr>
                <p14:cNvContentPartPr/>
                <p14:nvPr/>
              </p14:nvContentPartPr>
              <p14:xfrm>
                <a:off x="324253" y="4985160"/>
                <a:ext cx="189000" cy="378720"/>
              </p14:xfrm>
            </p:contentPart>
          </mc:Choice>
          <mc:Fallback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149C9BA5-CEBE-4C86-B8D8-BCC90FC9408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319933" y="4980840"/>
                  <a:ext cx="1976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6F293FAF-6968-4D51-8DDA-B0DC082CD42E}"/>
                    </a:ext>
                  </a:extLst>
                </p14:cNvPr>
                <p14:cNvContentPartPr/>
                <p14:nvPr/>
              </p14:nvContentPartPr>
              <p14:xfrm>
                <a:off x="1096453" y="4986960"/>
                <a:ext cx="80640" cy="896760"/>
              </p14:xfrm>
            </p:contentPart>
          </mc:Choice>
          <mc:Fallback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6F293FAF-6968-4D51-8DDA-B0DC082CD42E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92133" y="4982640"/>
                  <a:ext cx="8928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811395D-A0C4-4631-9D42-68FB52726666}"/>
                    </a:ext>
                  </a:extLst>
                </p14:cNvPr>
                <p14:cNvContentPartPr/>
                <p14:nvPr/>
              </p14:nvContentPartPr>
              <p14:xfrm>
                <a:off x="620533" y="5802000"/>
                <a:ext cx="3101400" cy="30960"/>
              </p14:xfrm>
            </p:contentPart>
          </mc:Choice>
          <mc:Fallback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811395D-A0C4-4631-9D42-68FB52726666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16213" y="5797680"/>
                  <a:ext cx="3110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1288" name="Freihand 1287">
                  <a:extLst>
                    <a:ext uri="{FF2B5EF4-FFF2-40B4-BE49-F238E27FC236}">
                      <a16:creationId xmlns:a16="http://schemas.microsoft.com/office/drawing/2014/main" id="{9806392C-1E9A-4C47-9849-5FF1017C2462}"/>
                    </a:ext>
                  </a:extLst>
                </p14:cNvPr>
                <p14:cNvContentPartPr/>
                <p14:nvPr/>
              </p14:nvContentPartPr>
              <p14:xfrm>
                <a:off x="3723013" y="5722440"/>
                <a:ext cx="137880" cy="165240"/>
              </p14:xfrm>
            </p:contentPart>
          </mc:Choice>
          <mc:Fallback>
            <p:pic>
              <p:nvPicPr>
                <p:cNvPr id="1288" name="Freihand 1287">
                  <a:extLst>
                    <a:ext uri="{FF2B5EF4-FFF2-40B4-BE49-F238E27FC236}">
                      <a16:creationId xmlns:a16="http://schemas.microsoft.com/office/drawing/2014/main" id="{9806392C-1E9A-4C47-9849-5FF1017C246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3718693" y="5718120"/>
                  <a:ext cx="146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675546AE-E3DF-473E-B823-D3D5AD216B05}"/>
                    </a:ext>
                  </a:extLst>
                </p14:cNvPr>
                <p14:cNvContentPartPr/>
                <p14:nvPr/>
              </p14:nvContentPartPr>
              <p14:xfrm>
                <a:off x="2180413" y="4995240"/>
                <a:ext cx="71640" cy="1152360"/>
              </p14:xfrm>
            </p:contentPart>
          </mc:Choice>
          <mc:Fallback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675546AE-E3DF-473E-B823-D3D5AD216B05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176093" y="4990920"/>
                  <a:ext cx="80280" cy="11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F983FA2D-A482-4B50-9614-58E9727CE778}"/>
                    </a:ext>
                  </a:extLst>
                </p14:cNvPr>
                <p14:cNvContentPartPr/>
                <p14:nvPr/>
              </p14:nvContentPartPr>
              <p14:xfrm>
                <a:off x="824653" y="4927560"/>
                <a:ext cx="87840" cy="167760"/>
              </p14:xfrm>
            </p:contentPart>
          </mc:Choice>
          <mc:Fallback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F983FA2D-A482-4B50-9614-58E9727CE778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820333" y="4923240"/>
                  <a:ext cx="96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7B24D567-A13B-4A05-90A5-C009591CD748}"/>
                    </a:ext>
                  </a:extLst>
                </p14:cNvPr>
                <p14:cNvContentPartPr/>
                <p14:nvPr/>
              </p14:nvContentPartPr>
              <p14:xfrm>
                <a:off x="940213" y="4885800"/>
                <a:ext cx="30240" cy="115200"/>
              </p14:xfrm>
            </p:contentPart>
          </mc:Choice>
          <mc:Fallback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7B24D567-A13B-4A05-90A5-C009591CD748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935893" y="4881480"/>
                  <a:ext cx="38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A4887367-D562-4D9D-A942-DCE92F3C55FC}"/>
                    </a:ext>
                  </a:extLst>
                </p14:cNvPr>
                <p14:cNvContentPartPr/>
                <p14:nvPr/>
              </p14:nvContentPartPr>
              <p14:xfrm>
                <a:off x="973333" y="4927920"/>
                <a:ext cx="72360" cy="78120"/>
              </p14:xfrm>
            </p:contentPart>
          </mc:Choice>
          <mc:Fallback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A4887367-D562-4D9D-A942-DCE92F3C55F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969013" y="4923600"/>
                  <a:ext cx="81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B1159242-D869-483B-B237-29E09B586F9D}"/>
                    </a:ext>
                  </a:extLst>
                </p14:cNvPr>
                <p14:cNvContentPartPr/>
                <p14:nvPr/>
              </p14:nvContentPartPr>
              <p14:xfrm>
                <a:off x="1038493" y="4870320"/>
                <a:ext cx="33480" cy="154800"/>
              </p14:xfrm>
            </p:contentPart>
          </mc:Choice>
          <mc:Fallback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B1159242-D869-483B-B237-29E09B586F9D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34173" y="4866000"/>
                  <a:ext cx="4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CB92DF53-9F00-4292-9E1C-F979FA763E65}"/>
                    </a:ext>
                  </a:extLst>
                </p14:cNvPr>
                <p14:cNvContentPartPr/>
                <p14:nvPr/>
              </p14:nvContentPartPr>
              <p14:xfrm>
                <a:off x="1122733" y="4911360"/>
                <a:ext cx="100800" cy="128520"/>
              </p14:xfrm>
            </p:contentPart>
          </mc:Choice>
          <mc:Fallback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CB92DF53-9F00-4292-9E1C-F979FA763E6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118413" y="4907040"/>
                  <a:ext cx="109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2844F2ED-0CC8-4A2B-B4AD-AB9C1958E253}"/>
                    </a:ext>
                  </a:extLst>
                </p14:cNvPr>
                <p14:cNvContentPartPr/>
                <p14:nvPr/>
              </p14:nvContentPartPr>
              <p14:xfrm>
                <a:off x="1951093" y="6173880"/>
                <a:ext cx="118440" cy="132120"/>
              </p14:xfrm>
            </p:contentPart>
          </mc:Choice>
          <mc:Fallback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2844F2ED-0CC8-4A2B-B4AD-AB9C1958E253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946773" y="6169560"/>
                  <a:ext cx="127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360145C1-CED5-488B-8602-E82C1911BA0B}"/>
                    </a:ext>
                  </a:extLst>
                </p14:cNvPr>
                <p14:cNvContentPartPr/>
                <p14:nvPr/>
              </p14:nvContentPartPr>
              <p14:xfrm>
                <a:off x="2148373" y="6163800"/>
                <a:ext cx="102960" cy="105840"/>
              </p14:xfrm>
            </p:contentPart>
          </mc:Choice>
          <mc:Fallback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360145C1-CED5-488B-8602-E82C1911BA0B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144053" y="6159480"/>
                  <a:ext cx="111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07F8D64F-E6E5-4C00-B295-ABE065112E60}"/>
                    </a:ext>
                  </a:extLst>
                </p14:cNvPr>
                <p14:cNvContentPartPr/>
                <p14:nvPr/>
              </p14:nvContentPartPr>
              <p14:xfrm>
                <a:off x="480853" y="5028000"/>
                <a:ext cx="3339000" cy="700560"/>
              </p14:xfrm>
            </p:contentPart>
          </mc:Choice>
          <mc:Fallback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07F8D64F-E6E5-4C00-B295-ABE065112E60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476533" y="5023680"/>
                  <a:ext cx="334764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7CBC48B1-8753-4B6C-82A7-A9AC306B1164}"/>
                    </a:ext>
                  </a:extLst>
                </p14:cNvPr>
                <p14:cNvContentPartPr/>
                <p14:nvPr/>
              </p14:nvContentPartPr>
              <p14:xfrm>
                <a:off x="3195253" y="5462880"/>
                <a:ext cx="66960" cy="591840"/>
              </p14:xfrm>
            </p:contentPart>
          </mc:Choice>
          <mc:Fallback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7CBC48B1-8753-4B6C-82A7-A9AC306B1164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190933" y="5458560"/>
                  <a:ext cx="756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id="{964E2544-7054-41C9-8815-0861B6BFA5CB}"/>
                    </a:ext>
                  </a:extLst>
                </p14:cNvPr>
                <p14:cNvContentPartPr/>
                <p14:nvPr/>
              </p14:nvContentPartPr>
              <p14:xfrm>
                <a:off x="3023533" y="6162000"/>
                <a:ext cx="111600" cy="138240"/>
              </p14:xfrm>
            </p:contentPart>
          </mc:Choice>
          <mc:Fallback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964E2544-7054-41C9-8815-0861B6BFA5CB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019213" y="6157680"/>
                  <a:ext cx="120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9F5EF9FB-4D4A-4C4D-8232-CA5A8BB21C6D}"/>
                    </a:ext>
                  </a:extLst>
                </p14:cNvPr>
                <p14:cNvContentPartPr/>
                <p14:nvPr/>
              </p14:nvContentPartPr>
              <p14:xfrm>
                <a:off x="3023533" y="6193680"/>
                <a:ext cx="94680" cy="76680"/>
              </p14:xfrm>
            </p:contentPart>
          </mc:Choice>
          <mc:Fallback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9F5EF9FB-4D4A-4C4D-8232-CA5A8BB21C6D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019213" y="6189360"/>
                  <a:ext cx="103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167D5881-723E-49EE-A462-262DC4FF84FD}"/>
                    </a:ext>
                  </a:extLst>
                </p14:cNvPr>
                <p14:cNvContentPartPr/>
                <p14:nvPr/>
              </p14:nvContentPartPr>
              <p14:xfrm>
                <a:off x="3146653" y="6230400"/>
                <a:ext cx="104760" cy="78840"/>
              </p14:xfrm>
            </p:contentPart>
          </mc:Choice>
          <mc:Fallback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167D5881-723E-49EE-A462-262DC4FF84FD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142333" y="6226080"/>
                  <a:ext cx="113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B901E366-AA0C-4800-AF70-FAAF9979F7BB}"/>
                    </a:ext>
                  </a:extLst>
                </p14:cNvPr>
                <p14:cNvContentPartPr/>
                <p14:nvPr/>
              </p14:nvContentPartPr>
              <p14:xfrm>
                <a:off x="3251053" y="6249840"/>
                <a:ext cx="87120" cy="48240"/>
              </p14:xfrm>
            </p:contentPart>
          </mc:Choice>
          <mc:Fallback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B901E366-AA0C-4800-AF70-FAAF9979F7BB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246733" y="6245520"/>
                  <a:ext cx="95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08B2A66C-DCD8-445A-8236-859F438A9A0A}"/>
                    </a:ext>
                  </a:extLst>
                </p14:cNvPr>
                <p14:cNvContentPartPr/>
                <p14:nvPr/>
              </p14:nvContentPartPr>
              <p14:xfrm>
                <a:off x="3334933" y="6225360"/>
                <a:ext cx="91080" cy="81360"/>
              </p14:xfrm>
            </p:contentPart>
          </mc:Choice>
          <mc:Fallback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08B2A66C-DCD8-445A-8236-859F438A9A0A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330613" y="6221040"/>
                  <a:ext cx="99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B74246D8-EB63-4F8B-9E75-A7B06EC875D9}"/>
                    </a:ext>
                  </a:extLst>
                </p14:cNvPr>
                <p14:cNvContentPartPr/>
                <p14:nvPr/>
              </p14:nvContentPartPr>
              <p14:xfrm>
                <a:off x="3690613" y="5941680"/>
                <a:ext cx="68760" cy="83160"/>
              </p14:xfrm>
            </p:contentPart>
          </mc:Choice>
          <mc:Fallback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B74246D8-EB63-4F8B-9E75-A7B06EC875D9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686293" y="5937360"/>
                  <a:ext cx="7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69E43836-A6C2-4C8F-896B-E125F24AB89E}"/>
                    </a:ext>
                  </a:extLst>
                </p14:cNvPr>
                <p14:cNvContentPartPr/>
                <p14:nvPr/>
              </p14:nvContentPartPr>
              <p14:xfrm>
                <a:off x="3679813" y="5927280"/>
                <a:ext cx="114840" cy="78120"/>
              </p14:xfrm>
            </p:contentPart>
          </mc:Choice>
          <mc:Fallback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69E43836-A6C2-4C8F-896B-E125F24AB89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675493" y="5922960"/>
                  <a:ext cx="12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1FC1D39C-0B4F-4B1F-B107-AD852FB0FF10}"/>
                    </a:ext>
                  </a:extLst>
                </p14:cNvPr>
                <p14:cNvContentPartPr/>
                <p14:nvPr/>
              </p14:nvContentPartPr>
              <p14:xfrm>
                <a:off x="2907613" y="5642880"/>
                <a:ext cx="197640" cy="225720"/>
              </p14:xfrm>
            </p:contentPart>
          </mc:Choice>
          <mc:Fallback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1FC1D39C-0B4F-4B1F-B107-AD852FB0FF10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2903293" y="5638560"/>
                  <a:ext cx="206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D7503BDA-4DDA-456D-B037-5691E343029B}"/>
                    </a:ext>
                  </a:extLst>
                </p14:cNvPr>
                <p14:cNvContentPartPr/>
                <p14:nvPr/>
              </p14:nvContentPartPr>
              <p14:xfrm>
                <a:off x="2731933" y="5543880"/>
                <a:ext cx="254160" cy="199080"/>
              </p14:xfrm>
            </p:contentPart>
          </mc:Choice>
          <mc:Fallback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D7503BDA-4DDA-456D-B037-5691E343029B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2727613" y="5539560"/>
                  <a:ext cx="262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97559F22-DE00-4170-9F3C-37E51D49B10B}"/>
                    </a:ext>
                  </a:extLst>
                </p14:cNvPr>
                <p14:cNvContentPartPr/>
                <p14:nvPr/>
              </p14:nvContentPartPr>
              <p14:xfrm>
                <a:off x="2420893" y="5464680"/>
                <a:ext cx="416520" cy="300960"/>
              </p14:xfrm>
            </p:contentPart>
          </mc:Choice>
          <mc:Fallback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97559F22-DE00-4170-9F3C-37E51D49B10B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2416573" y="5460360"/>
                  <a:ext cx="42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68753A66-1E05-4ED8-A40A-A0F659AF32DF}"/>
                    </a:ext>
                  </a:extLst>
                </p14:cNvPr>
                <p14:cNvContentPartPr/>
                <p14:nvPr/>
              </p14:nvContentPartPr>
              <p14:xfrm>
                <a:off x="2000773" y="5263800"/>
                <a:ext cx="681840" cy="440640"/>
              </p14:xfrm>
            </p:contentPart>
          </mc:Choice>
          <mc:Fallback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68753A66-1E05-4ED8-A40A-A0F659AF32DF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996453" y="5259480"/>
                  <a:ext cx="6904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4A641857-5C7C-468C-BB9C-D42AC343365F}"/>
                    </a:ext>
                  </a:extLst>
                </p14:cNvPr>
                <p14:cNvContentPartPr/>
                <p14:nvPr/>
              </p14:nvContentPartPr>
              <p14:xfrm>
                <a:off x="1512253" y="5196840"/>
                <a:ext cx="802080" cy="480600"/>
              </p14:xfrm>
            </p:contentPart>
          </mc:Choice>
          <mc:Fallback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4A641857-5C7C-468C-BB9C-D42AC343365F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507933" y="5192520"/>
                  <a:ext cx="8107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A3CF8257-0890-4B7C-A414-49DF6C7609B9}"/>
                    </a:ext>
                  </a:extLst>
                </p14:cNvPr>
                <p14:cNvContentPartPr/>
                <p14:nvPr/>
              </p14:nvContentPartPr>
              <p14:xfrm>
                <a:off x="735013" y="5485920"/>
                <a:ext cx="930960" cy="332640"/>
              </p14:xfrm>
            </p:contentPart>
          </mc:Choice>
          <mc:Fallback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A3CF8257-0890-4B7C-A414-49DF6C7609B9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30693" y="5481600"/>
                  <a:ext cx="9396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id="{422C65F0-094B-4B90-B4D3-6759D34FF61B}"/>
                    </a:ext>
                  </a:extLst>
                </p14:cNvPr>
                <p14:cNvContentPartPr/>
                <p14:nvPr/>
              </p14:nvContentPartPr>
              <p14:xfrm>
                <a:off x="2423773" y="5015760"/>
                <a:ext cx="550080" cy="430560"/>
              </p14:xfrm>
            </p:contentPart>
          </mc:Choice>
          <mc:Fallback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422C65F0-094B-4B90-B4D3-6759D34FF61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2419453" y="5011440"/>
                  <a:ext cx="558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95A3185F-2479-455B-A7CF-92E9D2D181D4}"/>
                    </a:ext>
                  </a:extLst>
                </p14:cNvPr>
                <p14:cNvContentPartPr/>
                <p14:nvPr/>
              </p14:nvContentPartPr>
              <p14:xfrm>
                <a:off x="3022093" y="4961040"/>
                <a:ext cx="129240" cy="185400"/>
              </p14:xfrm>
            </p:contentPart>
          </mc:Choice>
          <mc:Fallback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95A3185F-2479-455B-A7CF-92E9D2D181D4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3017773" y="4956720"/>
                  <a:ext cx="13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id="{1246C455-4439-4015-935F-45B6C5E4E7B3}"/>
                    </a:ext>
                  </a:extLst>
                </p14:cNvPr>
                <p14:cNvContentPartPr/>
                <p14:nvPr/>
              </p14:nvContentPartPr>
              <p14:xfrm>
                <a:off x="3208573" y="4943400"/>
                <a:ext cx="113760" cy="188280"/>
              </p14:xfrm>
            </p:contentPart>
          </mc:Choice>
          <mc:Fallback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1246C455-4439-4015-935F-45B6C5E4E7B3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3204253" y="4939080"/>
                  <a:ext cx="122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C4507EE9-909F-4A50-91E3-52F23B0B0F94}"/>
                    </a:ext>
                  </a:extLst>
                </p14:cNvPr>
                <p14:cNvContentPartPr/>
                <p14:nvPr/>
              </p14:nvContentPartPr>
              <p14:xfrm>
                <a:off x="3443293" y="4948800"/>
                <a:ext cx="104400" cy="127440"/>
              </p14:xfrm>
            </p:contentPart>
          </mc:Choice>
          <mc:Fallback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C4507EE9-909F-4A50-91E3-52F23B0B0F94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3438973" y="4944480"/>
                  <a:ext cx="11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0A7695BE-C0E2-4944-8E10-9F3A127C4C9F}"/>
                    </a:ext>
                  </a:extLst>
                </p14:cNvPr>
                <p14:cNvContentPartPr/>
                <p14:nvPr/>
              </p14:nvContentPartPr>
              <p14:xfrm>
                <a:off x="3369133" y="4901640"/>
                <a:ext cx="107280" cy="81360"/>
              </p14:xfrm>
            </p:contentPart>
          </mc:Choice>
          <mc:Fallback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0A7695BE-C0E2-4944-8E10-9F3A127C4C9F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3364813" y="4897320"/>
                  <a:ext cx="115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1CB1E586-2519-477E-B298-BF319EBFBB3B}"/>
                    </a:ext>
                  </a:extLst>
                </p14:cNvPr>
                <p14:cNvContentPartPr/>
                <p14:nvPr/>
              </p14:nvContentPartPr>
              <p14:xfrm>
                <a:off x="3542653" y="5018280"/>
                <a:ext cx="88560" cy="81000"/>
              </p14:xfrm>
            </p:contentPart>
          </mc:Choice>
          <mc:Fallback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1CB1E586-2519-477E-B298-BF319EBFBB3B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3538333" y="5013960"/>
                  <a:ext cx="97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D67DE520-B98D-4A89-A949-B74D17829D3F}"/>
                    </a:ext>
                  </a:extLst>
                </p14:cNvPr>
                <p14:cNvContentPartPr/>
                <p14:nvPr/>
              </p14:nvContentPartPr>
              <p14:xfrm>
                <a:off x="4707613" y="4941600"/>
                <a:ext cx="135360" cy="1065240"/>
              </p14:xfrm>
            </p:contentPart>
          </mc:Choice>
          <mc:Fallback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D67DE520-B98D-4A89-A949-B74D17829D3F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4703293" y="4937280"/>
                  <a:ext cx="14400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CA3846B7-6C37-417B-B4E5-EA9C5C81AE57}"/>
                    </a:ext>
                  </a:extLst>
                </p14:cNvPr>
                <p14:cNvContentPartPr/>
                <p14:nvPr/>
              </p14:nvContentPartPr>
              <p14:xfrm>
                <a:off x="4208293" y="5792640"/>
                <a:ext cx="1536120" cy="34200"/>
              </p14:xfrm>
            </p:contentPart>
          </mc:Choice>
          <mc:Fallback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CA3846B7-6C37-417B-B4E5-EA9C5C81AE57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203973" y="5788320"/>
                  <a:ext cx="1544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84883F28-5CAF-4E13-8F45-4FE7392FD9B4}"/>
                    </a:ext>
                  </a:extLst>
                </p14:cNvPr>
                <p14:cNvContentPartPr/>
                <p14:nvPr/>
              </p14:nvContentPartPr>
              <p14:xfrm>
                <a:off x="5746213" y="5718480"/>
                <a:ext cx="391680" cy="189720"/>
              </p14:xfrm>
            </p:contentPart>
          </mc:Choice>
          <mc:Fallback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84883F28-5CAF-4E13-8F45-4FE7392FD9B4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5741893" y="5714160"/>
                  <a:ext cx="400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C64AF349-7413-4FD5-906C-93FD8E099E95}"/>
                    </a:ext>
                  </a:extLst>
                </p14:cNvPr>
                <p14:cNvContentPartPr/>
                <p14:nvPr/>
              </p14:nvContentPartPr>
              <p14:xfrm>
                <a:off x="4735333" y="4803360"/>
                <a:ext cx="255960" cy="182880"/>
              </p14:xfrm>
            </p:contentPart>
          </mc:Choice>
          <mc:Fallback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C64AF349-7413-4FD5-906C-93FD8E099E95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4731013" y="4799040"/>
                  <a:ext cx="264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EE134997-6F5F-4599-AD97-9FED83654A02}"/>
                    </a:ext>
                  </a:extLst>
                </p14:cNvPr>
                <p14:cNvContentPartPr/>
                <p14:nvPr/>
              </p14:nvContentPartPr>
              <p14:xfrm>
                <a:off x="4475053" y="4776360"/>
                <a:ext cx="76320" cy="186840"/>
              </p14:xfrm>
            </p:contentPart>
          </mc:Choice>
          <mc:Fallback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EE134997-6F5F-4599-AD97-9FED83654A02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470733" y="4772040"/>
                  <a:ext cx="84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4F43C749-6927-46D1-B2EE-B803B9851903}"/>
                    </a:ext>
                  </a:extLst>
                </p14:cNvPr>
                <p14:cNvContentPartPr/>
                <p14:nvPr/>
              </p14:nvContentPartPr>
              <p14:xfrm>
                <a:off x="4440133" y="4761960"/>
                <a:ext cx="154440" cy="150120"/>
              </p14:xfrm>
            </p:contentPart>
          </mc:Choice>
          <mc:Fallback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4F43C749-6927-46D1-B2EE-B803B9851903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435813" y="4757640"/>
                  <a:ext cx="163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EB13BA87-F8E9-4566-900F-8496C0DFAE0A}"/>
                    </a:ext>
                  </a:extLst>
                </p14:cNvPr>
                <p14:cNvContentPartPr/>
                <p14:nvPr/>
              </p14:nvContentPartPr>
              <p14:xfrm>
                <a:off x="4607893" y="4801200"/>
                <a:ext cx="100800" cy="96840"/>
              </p14:xfrm>
            </p:contentPart>
          </mc:Choice>
          <mc:Fallback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EB13BA87-F8E9-4566-900F-8496C0DFAE0A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603573" y="4796880"/>
                  <a:ext cx="109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938EA70A-1FE5-41BE-A119-B0E5D94D522C}"/>
                    </a:ext>
                  </a:extLst>
                </p14:cNvPr>
                <p14:cNvContentPartPr/>
                <p14:nvPr/>
              </p14:nvContentPartPr>
              <p14:xfrm>
                <a:off x="4675573" y="4731000"/>
                <a:ext cx="99360" cy="232920"/>
              </p14:xfrm>
            </p:contentPart>
          </mc:Choice>
          <mc:Fallback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938EA70A-1FE5-41BE-A119-B0E5D94D522C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671253" y="4726680"/>
                  <a:ext cx="108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6E46024A-26A4-4225-9128-5E266A8D8723}"/>
                    </a:ext>
                  </a:extLst>
                </p14:cNvPr>
                <p14:cNvContentPartPr/>
                <p14:nvPr/>
              </p14:nvContentPartPr>
              <p14:xfrm>
                <a:off x="3968533" y="4987320"/>
                <a:ext cx="1918440" cy="767520"/>
              </p14:xfrm>
            </p:contentPart>
          </mc:Choice>
          <mc:Fallback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6E46024A-26A4-4225-9128-5E266A8D872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3964213" y="4983000"/>
                  <a:ext cx="192708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71EDE5B6-13BC-4A38-BF17-E169218F24A9}"/>
                    </a:ext>
                  </a:extLst>
                </p14:cNvPr>
                <p14:cNvContentPartPr/>
                <p14:nvPr/>
              </p14:nvContentPartPr>
              <p14:xfrm>
                <a:off x="5223133" y="5261280"/>
                <a:ext cx="24120" cy="641520"/>
              </p14:xfrm>
            </p:contentPart>
          </mc:Choice>
          <mc:Fallback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71EDE5B6-13BC-4A38-BF17-E169218F24A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218813" y="5256960"/>
                  <a:ext cx="3276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BB455BB4-2EC4-4F75-9AEF-FA80DF8E27E8}"/>
                    </a:ext>
                  </a:extLst>
                </p14:cNvPr>
                <p14:cNvContentPartPr/>
                <p14:nvPr/>
              </p14:nvContentPartPr>
              <p14:xfrm>
                <a:off x="5098933" y="6021240"/>
                <a:ext cx="75240" cy="123120"/>
              </p14:xfrm>
            </p:contentPart>
          </mc:Choice>
          <mc:Fallback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BB455BB4-2EC4-4F75-9AEF-FA80DF8E27E8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094613" y="6016920"/>
                  <a:ext cx="83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529AD730-B5CC-44FF-B8D6-CC73766F0B7D}"/>
                    </a:ext>
                  </a:extLst>
                </p14:cNvPr>
                <p14:cNvContentPartPr/>
                <p14:nvPr/>
              </p14:nvContentPartPr>
              <p14:xfrm>
                <a:off x="5091733" y="6057600"/>
                <a:ext cx="75600" cy="21960"/>
              </p14:xfrm>
            </p:contentPart>
          </mc:Choice>
          <mc:Fallback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529AD730-B5CC-44FF-B8D6-CC73766F0B7D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5087413" y="6053280"/>
                  <a:ext cx="84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CA5F7BDB-3532-487A-B206-8D63E682DD4B}"/>
                    </a:ext>
                  </a:extLst>
                </p14:cNvPr>
                <p14:cNvContentPartPr/>
                <p14:nvPr/>
              </p14:nvContentPartPr>
              <p14:xfrm>
                <a:off x="5190733" y="6099720"/>
                <a:ext cx="108000" cy="73440"/>
              </p14:xfrm>
            </p:contentPart>
          </mc:Choice>
          <mc:Fallback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CA5F7BDB-3532-487A-B206-8D63E682DD4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186413" y="6095400"/>
                  <a:ext cx="11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id="{4FA42BD9-322A-42C7-A8BE-3078EC60FBDE}"/>
                    </a:ext>
                  </a:extLst>
                </p14:cNvPr>
                <p14:cNvContentPartPr/>
                <p14:nvPr/>
              </p14:nvContentPartPr>
              <p14:xfrm>
                <a:off x="5309533" y="6091800"/>
                <a:ext cx="88560" cy="68400"/>
              </p14:xfrm>
            </p:contentPart>
          </mc:Choice>
          <mc:Fallback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4FA42BD9-322A-42C7-A8BE-3078EC60FBDE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305213" y="6087480"/>
                  <a:ext cx="97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id="{41B3A6C2-251E-465D-B674-2666124BFD65}"/>
                    </a:ext>
                  </a:extLst>
                </p14:cNvPr>
                <p14:cNvContentPartPr/>
                <p14:nvPr/>
              </p14:nvContentPartPr>
              <p14:xfrm>
                <a:off x="5392693" y="6080640"/>
                <a:ext cx="107640" cy="81720"/>
              </p14:xfrm>
            </p:contentPart>
          </mc:Choice>
          <mc:Fallback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41B3A6C2-251E-465D-B674-2666124BFD65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388373" y="6076320"/>
                  <a:ext cx="116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BDB39A0C-2929-4C81-9197-3319F57AEBC4}"/>
                    </a:ext>
                  </a:extLst>
                </p14:cNvPr>
                <p14:cNvContentPartPr/>
                <p14:nvPr/>
              </p14:nvContentPartPr>
              <p14:xfrm>
                <a:off x="3209293" y="6204480"/>
                <a:ext cx="2087280" cy="305280"/>
              </p14:xfrm>
            </p:contentPart>
          </mc:Choice>
          <mc:Fallback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BDB39A0C-2929-4C81-9197-3319F57AEBC4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3204973" y="6200160"/>
                  <a:ext cx="2095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1343" name="Freihand 1342">
                  <a:extLst>
                    <a:ext uri="{FF2B5EF4-FFF2-40B4-BE49-F238E27FC236}">
                      <a16:creationId xmlns:a16="http://schemas.microsoft.com/office/drawing/2014/main" id="{F4E45D3D-197B-45E3-87CA-C74DF221130D}"/>
                    </a:ext>
                  </a:extLst>
                </p14:cNvPr>
                <p14:cNvContentPartPr/>
                <p14:nvPr/>
              </p14:nvContentPartPr>
              <p14:xfrm>
                <a:off x="3106693" y="6370440"/>
                <a:ext cx="129960" cy="120600"/>
              </p14:xfrm>
            </p:contentPart>
          </mc:Choice>
          <mc:Fallback>
            <p:pic>
              <p:nvPicPr>
                <p:cNvPr id="1343" name="Freihand 1342">
                  <a:extLst>
                    <a:ext uri="{FF2B5EF4-FFF2-40B4-BE49-F238E27FC236}">
                      <a16:creationId xmlns:a16="http://schemas.microsoft.com/office/drawing/2014/main" id="{F4E45D3D-197B-45E3-87CA-C74DF221130D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3102373" y="6366120"/>
                  <a:ext cx="13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1EFE1285-BAA0-4448-BE36-37DD96A5B5D8}"/>
                    </a:ext>
                  </a:extLst>
                </p14:cNvPr>
                <p14:cNvContentPartPr/>
                <p14:nvPr/>
              </p14:nvContentPartPr>
              <p14:xfrm>
                <a:off x="4983013" y="5576280"/>
                <a:ext cx="224640" cy="206640"/>
              </p14:xfrm>
            </p:contentPart>
          </mc:Choice>
          <mc:Fallback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1EFE1285-BAA0-4448-BE36-37DD96A5B5D8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4978693" y="5571960"/>
                  <a:ext cx="233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0A673214-C6C2-471B-B488-0DE4A18DF79F}"/>
                    </a:ext>
                  </a:extLst>
                </p14:cNvPr>
                <p14:cNvContentPartPr/>
                <p14:nvPr/>
              </p14:nvContentPartPr>
              <p14:xfrm>
                <a:off x="4815613" y="5535960"/>
                <a:ext cx="290520" cy="249120"/>
              </p14:xfrm>
            </p:contentPart>
          </mc:Choice>
          <mc:Fallback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0A673214-C6C2-471B-B488-0DE4A18DF79F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4811293" y="5531640"/>
                  <a:ext cx="299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DEDB4140-2C48-4DA4-8655-299FC555A2A0}"/>
                    </a:ext>
                  </a:extLst>
                </p14:cNvPr>
                <p14:cNvContentPartPr/>
                <p14:nvPr/>
              </p14:nvContentPartPr>
              <p14:xfrm>
                <a:off x="4682413" y="5449200"/>
                <a:ext cx="350280" cy="232920"/>
              </p14:xfrm>
            </p:contentPart>
          </mc:Choice>
          <mc:Fallback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DEDB4140-2C48-4DA4-8655-299FC555A2A0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678093" y="5444880"/>
                  <a:ext cx="358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7A992908-5F52-4AD3-A052-D3FDF122CAE8}"/>
                    </a:ext>
                  </a:extLst>
                </p14:cNvPr>
                <p14:cNvContentPartPr/>
                <p14:nvPr/>
              </p14:nvContentPartPr>
              <p14:xfrm>
                <a:off x="4343653" y="5281080"/>
                <a:ext cx="617400" cy="415080"/>
              </p14:xfrm>
            </p:contentPart>
          </mc:Choice>
          <mc:Fallback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7A992908-5F52-4AD3-A052-D3FDF122CAE8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339333" y="5276760"/>
                  <a:ext cx="626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84CDCFFE-6993-480A-9486-E3E65D42BEA0}"/>
                    </a:ext>
                  </a:extLst>
                </p14:cNvPr>
                <p14:cNvContentPartPr/>
                <p14:nvPr/>
              </p14:nvContentPartPr>
              <p14:xfrm>
                <a:off x="4138453" y="5335080"/>
                <a:ext cx="526680" cy="411480"/>
              </p14:xfrm>
            </p:contentPart>
          </mc:Choice>
          <mc:Fallback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84CDCFFE-6993-480A-9486-E3E65D42BEA0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4134133" y="5330760"/>
                  <a:ext cx="5353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EB86C85D-DE23-40BE-A37F-CA7F6BA750ED}"/>
                    </a:ext>
                  </a:extLst>
                </p14:cNvPr>
                <p14:cNvContentPartPr/>
                <p14:nvPr/>
              </p14:nvContentPartPr>
              <p14:xfrm>
                <a:off x="4790413" y="4976520"/>
                <a:ext cx="433440" cy="411120"/>
              </p14:xfrm>
            </p:contentPart>
          </mc:Choice>
          <mc:Fallback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EB86C85D-DE23-40BE-A37F-CA7F6BA750ED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4786093" y="4972200"/>
                  <a:ext cx="4420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A7DE0EF6-BACF-4C02-ADFC-D08E9E8520AA}"/>
                    </a:ext>
                  </a:extLst>
                </p14:cNvPr>
                <p14:cNvContentPartPr/>
                <p14:nvPr/>
              </p14:nvContentPartPr>
              <p14:xfrm>
                <a:off x="5242933" y="4848720"/>
                <a:ext cx="158400" cy="168480"/>
              </p14:xfrm>
            </p:contentPart>
          </mc:Choice>
          <mc:Fallback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A7DE0EF6-BACF-4C02-ADFC-D08E9E8520AA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238613" y="4844400"/>
                  <a:ext cx="16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096E6CEF-A100-400B-9721-5072617BCD2E}"/>
                    </a:ext>
                  </a:extLst>
                </p14:cNvPr>
                <p14:cNvContentPartPr/>
                <p14:nvPr/>
              </p14:nvContentPartPr>
              <p14:xfrm>
                <a:off x="5429773" y="4801200"/>
                <a:ext cx="167760" cy="198720"/>
              </p14:xfrm>
            </p:contentPart>
          </mc:Choice>
          <mc:Fallback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096E6CEF-A100-400B-9721-5072617BCD2E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425453" y="4796880"/>
                  <a:ext cx="176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662759DC-EC41-4E3D-9721-D968BF16796C}"/>
                    </a:ext>
                  </a:extLst>
                </p14:cNvPr>
                <p14:cNvContentPartPr/>
                <p14:nvPr/>
              </p14:nvContentPartPr>
              <p14:xfrm>
                <a:off x="5608693" y="4817400"/>
                <a:ext cx="116280" cy="155520"/>
              </p14:xfrm>
            </p:contentPart>
          </mc:Choice>
          <mc:Fallback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662759DC-EC41-4E3D-9721-D968BF16796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5604373" y="4813080"/>
                  <a:ext cx="124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1355" name="Freihand 1354">
                  <a:extLst>
                    <a:ext uri="{FF2B5EF4-FFF2-40B4-BE49-F238E27FC236}">
                      <a16:creationId xmlns:a16="http://schemas.microsoft.com/office/drawing/2014/main" id="{A31142ED-C8B2-4199-AC1C-55DEA5C6F244}"/>
                    </a:ext>
                  </a:extLst>
                </p14:cNvPr>
                <p14:cNvContentPartPr/>
                <p14:nvPr/>
              </p14:nvContentPartPr>
              <p14:xfrm>
                <a:off x="5582053" y="4762320"/>
                <a:ext cx="105120" cy="115920"/>
              </p14:xfrm>
            </p:contentPart>
          </mc:Choice>
          <mc:Fallback>
            <p:pic>
              <p:nvPicPr>
                <p:cNvPr id="1355" name="Freihand 1354">
                  <a:extLst>
                    <a:ext uri="{FF2B5EF4-FFF2-40B4-BE49-F238E27FC236}">
                      <a16:creationId xmlns:a16="http://schemas.microsoft.com/office/drawing/2014/main" id="{A31142ED-C8B2-4199-AC1C-55DEA5C6F244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5577733" y="4758000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E1C11991-EC98-4F64-ADDA-2D7E04D9D53A}"/>
                    </a:ext>
                  </a:extLst>
                </p14:cNvPr>
                <p14:cNvContentPartPr/>
                <p14:nvPr/>
              </p14:nvContentPartPr>
              <p14:xfrm>
                <a:off x="5703733" y="4897320"/>
                <a:ext cx="92520" cy="68040"/>
              </p14:xfrm>
            </p:contentPart>
          </mc:Choice>
          <mc:Fallback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E1C11991-EC98-4F64-ADDA-2D7E04D9D53A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5699413" y="4893000"/>
                  <a:ext cx="101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FF3D0DF5-109A-4374-822C-1C9E68D4DF6F}"/>
                    </a:ext>
                  </a:extLst>
                </p14:cNvPr>
                <p14:cNvContentPartPr/>
                <p14:nvPr/>
              </p14:nvContentPartPr>
              <p14:xfrm>
                <a:off x="5543533" y="6050760"/>
                <a:ext cx="247320" cy="51840"/>
              </p14:xfrm>
            </p:contentPart>
          </mc:Choice>
          <mc:Fallback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FF3D0DF5-109A-4374-822C-1C9E68D4DF6F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5539213" y="6046440"/>
                  <a:ext cx="255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1359" name="Freihand 1358">
                  <a:extLst>
                    <a:ext uri="{FF2B5EF4-FFF2-40B4-BE49-F238E27FC236}">
                      <a16:creationId xmlns:a16="http://schemas.microsoft.com/office/drawing/2014/main" id="{AA4A0307-F5EA-4A45-9FD8-782BFEAF7D5D}"/>
                    </a:ext>
                  </a:extLst>
                </p14:cNvPr>
                <p14:cNvContentPartPr/>
                <p14:nvPr/>
              </p14:nvContentPartPr>
              <p14:xfrm>
                <a:off x="5560813" y="6082440"/>
                <a:ext cx="245520" cy="27720"/>
              </p14:xfrm>
            </p:contentPart>
          </mc:Choice>
          <mc:Fallback>
            <p:pic>
              <p:nvPicPr>
                <p:cNvPr id="1359" name="Freihand 1358">
                  <a:extLst>
                    <a:ext uri="{FF2B5EF4-FFF2-40B4-BE49-F238E27FC236}">
                      <a16:creationId xmlns:a16="http://schemas.microsoft.com/office/drawing/2014/main" id="{AA4A0307-F5EA-4A45-9FD8-782BFEAF7D5D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5556493" y="6078120"/>
                  <a:ext cx="254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1361" name="Freihand 1360">
                  <a:extLst>
                    <a:ext uri="{FF2B5EF4-FFF2-40B4-BE49-F238E27FC236}">
                      <a16:creationId xmlns:a16="http://schemas.microsoft.com/office/drawing/2014/main" id="{61B0554E-8A06-48C7-8E65-86FA4237EEAE}"/>
                    </a:ext>
                  </a:extLst>
                </p14:cNvPr>
                <p14:cNvContentPartPr/>
                <p14:nvPr/>
              </p14:nvContentPartPr>
              <p14:xfrm>
                <a:off x="5896333" y="5970120"/>
                <a:ext cx="140040" cy="142200"/>
              </p14:xfrm>
            </p:contentPart>
          </mc:Choice>
          <mc:Fallback>
            <p:pic>
              <p:nvPicPr>
                <p:cNvPr id="1361" name="Freihand 1360">
                  <a:extLst>
                    <a:ext uri="{FF2B5EF4-FFF2-40B4-BE49-F238E27FC236}">
                      <a16:creationId xmlns:a16="http://schemas.microsoft.com/office/drawing/2014/main" id="{61B0554E-8A06-48C7-8E65-86FA4237EEAE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892013" y="5965800"/>
                  <a:ext cx="148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28396BA5-F976-4D8A-9231-DA3926C238A6}"/>
                    </a:ext>
                  </a:extLst>
                </p14:cNvPr>
                <p14:cNvContentPartPr/>
                <p14:nvPr/>
              </p14:nvContentPartPr>
              <p14:xfrm>
                <a:off x="6056893" y="6066600"/>
                <a:ext cx="20160" cy="97920"/>
              </p14:xfrm>
            </p:contentPart>
          </mc:Choice>
          <mc:Fallback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28396BA5-F976-4D8A-9231-DA3926C238A6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6052573" y="6062280"/>
                  <a:ext cx="2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F7E5BE40-2B1D-4CF3-87B0-AE48DF9FCAB8}"/>
                    </a:ext>
                  </a:extLst>
                </p14:cNvPr>
                <p14:cNvContentPartPr/>
                <p14:nvPr/>
              </p14:nvContentPartPr>
              <p14:xfrm>
                <a:off x="6108733" y="5943120"/>
                <a:ext cx="165600" cy="151560"/>
              </p14:xfrm>
            </p:contentPart>
          </mc:Choice>
          <mc:Fallback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F7E5BE40-2B1D-4CF3-87B0-AE48DF9FCAB8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104413" y="5938800"/>
                  <a:ext cx="17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8E3D0EE3-2C4B-4EF7-A644-5B22D481F695}"/>
                    </a:ext>
                  </a:extLst>
                </p14:cNvPr>
                <p14:cNvContentPartPr/>
                <p14:nvPr/>
              </p14:nvContentPartPr>
              <p14:xfrm>
                <a:off x="6248413" y="5907480"/>
                <a:ext cx="228960" cy="168840"/>
              </p14:xfrm>
            </p:contentPart>
          </mc:Choice>
          <mc:Fallback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8E3D0EE3-2C4B-4EF7-A644-5B22D481F695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244093" y="5903160"/>
                  <a:ext cx="237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1366" name="Freihand 1365">
                  <a:extLst>
                    <a:ext uri="{FF2B5EF4-FFF2-40B4-BE49-F238E27FC236}">
                      <a16:creationId xmlns:a16="http://schemas.microsoft.com/office/drawing/2014/main" id="{0EC4F3B2-0F49-4677-93ED-0542FE48DB39}"/>
                    </a:ext>
                  </a:extLst>
                </p14:cNvPr>
                <p14:cNvContentPartPr/>
                <p14:nvPr/>
              </p14:nvContentPartPr>
              <p14:xfrm>
                <a:off x="5572693" y="6398880"/>
                <a:ext cx="229320" cy="20520"/>
              </p14:xfrm>
            </p:contentPart>
          </mc:Choice>
          <mc:Fallback>
            <p:pic>
              <p:nvPicPr>
                <p:cNvPr id="1366" name="Freihand 1365">
                  <a:extLst>
                    <a:ext uri="{FF2B5EF4-FFF2-40B4-BE49-F238E27FC236}">
                      <a16:creationId xmlns:a16="http://schemas.microsoft.com/office/drawing/2014/main" id="{0EC4F3B2-0F49-4677-93ED-0542FE48DB39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5568373" y="6394560"/>
                  <a:ext cx="237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1367" name="Freihand 1366">
                  <a:extLst>
                    <a:ext uri="{FF2B5EF4-FFF2-40B4-BE49-F238E27FC236}">
                      <a16:creationId xmlns:a16="http://schemas.microsoft.com/office/drawing/2014/main" id="{823DA1E0-533D-4B9C-B3F6-CAE28F41E127}"/>
                    </a:ext>
                  </a:extLst>
                </p14:cNvPr>
                <p14:cNvContentPartPr/>
                <p14:nvPr/>
              </p14:nvContentPartPr>
              <p14:xfrm>
                <a:off x="5561893" y="6432000"/>
                <a:ext cx="248040" cy="28080"/>
              </p14:xfrm>
            </p:contentPart>
          </mc:Choice>
          <mc:Fallback>
            <p:pic>
              <p:nvPicPr>
                <p:cNvPr id="1367" name="Freihand 1366">
                  <a:extLst>
                    <a:ext uri="{FF2B5EF4-FFF2-40B4-BE49-F238E27FC236}">
                      <a16:creationId xmlns:a16="http://schemas.microsoft.com/office/drawing/2014/main" id="{823DA1E0-533D-4B9C-B3F6-CAE28F41E127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5557573" y="6427680"/>
                  <a:ext cx="256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A3A7CF09-AEDC-4204-B4BB-0BFFC6889099}"/>
                    </a:ext>
                  </a:extLst>
                </p14:cNvPr>
                <p14:cNvContentPartPr/>
                <p14:nvPr/>
              </p14:nvContentPartPr>
              <p14:xfrm>
                <a:off x="5827573" y="6321120"/>
                <a:ext cx="105840" cy="162000"/>
              </p14:xfrm>
            </p:contentPart>
          </mc:Choice>
          <mc:Fallback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A3A7CF09-AEDC-4204-B4BB-0BFFC6889099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5823253" y="6316800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id="{2D6A3213-BBD4-4EBB-9846-3FA5A8584956}"/>
                    </a:ext>
                  </a:extLst>
                </p14:cNvPr>
                <p14:cNvContentPartPr/>
                <p14:nvPr/>
              </p14:nvContentPartPr>
              <p14:xfrm>
                <a:off x="6084253" y="6274680"/>
                <a:ext cx="178200" cy="119520"/>
              </p14:xfrm>
            </p:contentPart>
          </mc:Choice>
          <mc:Fallback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2D6A3213-BBD4-4EBB-9846-3FA5A8584956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6079933" y="6270360"/>
                  <a:ext cx="186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1263B9D5-3A19-4489-BA82-ECDAA7CCE611}"/>
                    </a:ext>
                  </a:extLst>
                </p14:cNvPr>
                <p14:cNvContentPartPr/>
                <p14:nvPr/>
              </p14:nvContentPartPr>
              <p14:xfrm>
                <a:off x="6311413" y="6334440"/>
                <a:ext cx="11160" cy="92520"/>
              </p14:xfrm>
            </p:contentPart>
          </mc:Choice>
          <mc:Fallback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1263B9D5-3A19-4489-BA82-ECDAA7CCE611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6307093" y="6330120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1372" name="Freihand 1371">
                  <a:extLst>
                    <a:ext uri="{FF2B5EF4-FFF2-40B4-BE49-F238E27FC236}">
                      <a16:creationId xmlns:a16="http://schemas.microsoft.com/office/drawing/2014/main" id="{4113DD76-3CE1-4880-9DE4-88A0182FB58E}"/>
                    </a:ext>
                  </a:extLst>
                </p14:cNvPr>
                <p14:cNvContentPartPr/>
                <p14:nvPr/>
              </p14:nvContentPartPr>
              <p14:xfrm>
                <a:off x="6341293" y="6230400"/>
                <a:ext cx="170280" cy="114120"/>
              </p14:xfrm>
            </p:contentPart>
          </mc:Choice>
          <mc:Fallback>
            <p:pic>
              <p:nvPicPr>
                <p:cNvPr id="1372" name="Freihand 1371">
                  <a:extLst>
                    <a:ext uri="{FF2B5EF4-FFF2-40B4-BE49-F238E27FC236}">
                      <a16:creationId xmlns:a16="http://schemas.microsoft.com/office/drawing/2014/main" id="{4113DD76-3CE1-4880-9DE4-88A0182FB58E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6336973" y="6226080"/>
                  <a:ext cx="17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id="{2EADA6C0-2E52-4EF6-8087-F52AF524FFA4}"/>
                    </a:ext>
                  </a:extLst>
                </p14:cNvPr>
                <p14:cNvContentPartPr/>
                <p14:nvPr/>
              </p14:nvContentPartPr>
              <p14:xfrm>
                <a:off x="6521653" y="6153720"/>
                <a:ext cx="161640" cy="154080"/>
              </p14:xfrm>
            </p:contentPart>
          </mc:Choice>
          <mc:Fallback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2EADA6C0-2E52-4EF6-8087-F52AF524FFA4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6517333" y="6149400"/>
                  <a:ext cx="17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1374" name="Freihand 1373">
                  <a:extLst>
                    <a:ext uri="{FF2B5EF4-FFF2-40B4-BE49-F238E27FC236}">
                      <a16:creationId xmlns:a16="http://schemas.microsoft.com/office/drawing/2014/main" id="{0CD20BB9-7893-4E45-A55F-06D149C6A1CC}"/>
                    </a:ext>
                  </a:extLst>
                </p14:cNvPr>
                <p14:cNvContentPartPr/>
                <p14:nvPr/>
              </p14:nvContentPartPr>
              <p14:xfrm>
                <a:off x="6759973" y="6127800"/>
                <a:ext cx="225720" cy="49320"/>
              </p14:xfrm>
            </p:contentPart>
          </mc:Choice>
          <mc:Fallback>
            <p:pic>
              <p:nvPicPr>
                <p:cNvPr id="1374" name="Freihand 1373">
                  <a:extLst>
                    <a:ext uri="{FF2B5EF4-FFF2-40B4-BE49-F238E27FC236}">
                      <a16:creationId xmlns:a16="http://schemas.microsoft.com/office/drawing/2014/main" id="{0CD20BB9-7893-4E45-A55F-06D149C6A1CC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755653" y="6123480"/>
                  <a:ext cx="234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id="{3EFE8394-D7FB-4C19-9ABD-E28984A35195}"/>
                    </a:ext>
                  </a:extLst>
                </p14:cNvPr>
                <p14:cNvContentPartPr/>
                <p14:nvPr/>
              </p14:nvContentPartPr>
              <p14:xfrm>
                <a:off x="6793093" y="6142920"/>
                <a:ext cx="262800" cy="76680"/>
              </p14:xfrm>
            </p:contentPart>
          </mc:Choice>
          <mc:Fallback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3EFE8394-D7FB-4C19-9ABD-E28984A35195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788773" y="6138600"/>
                  <a:ext cx="271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1377" name="Freihand 1376">
                  <a:extLst>
                    <a:ext uri="{FF2B5EF4-FFF2-40B4-BE49-F238E27FC236}">
                      <a16:creationId xmlns:a16="http://schemas.microsoft.com/office/drawing/2014/main" id="{856A61C5-3E1C-4B74-8773-910540766D29}"/>
                    </a:ext>
                  </a:extLst>
                </p14:cNvPr>
                <p14:cNvContentPartPr/>
                <p14:nvPr/>
              </p14:nvContentPartPr>
              <p14:xfrm>
                <a:off x="7066693" y="5809560"/>
                <a:ext cx="85680" cy="168840"/>
              </p14:xfrm>
            </p:contentPart>
          </mc:Choice>
          <mc:Fallback>
            <p:pic>
              <p:nvPicPr>
                <p:cNvPr id="1377" name="Freihand 1376">
                  <a:extLst>
                    <a:ext uri="{FF2B5EF4-FFF2-40B4-BE49-F238E27FC236}">
                      <a16:creationId xmlns:a16="http://schemas.microsoft.com/office/drawing/2014/main" id="{856A61C5-3E1C-4B74-8773-910540766D29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7062373" y="5805240"/>
                  <a:ext cx="94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0AD0E7D7-AA2E-495E-B6F4-F9417E49F3E9}"/>
                    </a:ext>
                  </a:extLst>
                </p14:cNvPr>
                <p14:cNvContentPartPr/>
                <p14:nvPr/>
              </p14:nvContentPartPr>
              <p14:xfrm>
                <a:off x="7056973" y="5888040"/>
                <a:ext cx="73800" cy="44280"/>
              </p14:xfrm>
            </p:contentPart>
          </mc:Choice>
          <mc:Fallback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0AD0E7D7-AA2E-495E-B6F4-F9417E49F3E9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7052653" y="5883720"/>
                  <a:ext cx="82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CB99672F-1DE6-4E7A-9BDA-866F0973D408}"/>
                    </a:ext>
                  </a:extLst>
                </p14:cNvPr>
                <p14:cNvContentPartPr/>
                <p14:nvPr/>
              </p14:nvContentPartPr>
              <p14:xfrm>
                <a:off x="7148053" y="5868600"/>
                <a:ext cx="114480" cy="64800"/>
              </p14:xfrm>
            </p:contentPart>
          </mc:Choice>
          <mc:Fallback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CB99672F-1DE6-4E7A-9BDA-866F0973D408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7143733" y="5864280"/>
                  <a:ext cx="123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F793F052-D72D-4717-BDB3-2671FDC5FD12}"/>
                    </a:ext>
                  </a:extLst>
                </p14:cNvPr>
                <p14:cNvContentPartPr/>
                <p14:nvPr/>
              </p14:nvContentPartPr>
              <p14:xfrm>
                <a:off x="7271533" y="5818200"/>
                <a:ext cx="82440" cy="84240"/>
              </p14:xfrm>
            </p:contentPart>
          </mc:Choice>
          <mc:Fallback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F793F052-D72D-4717-BDB3-2671FDC5FD1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7267213" y="5813880"/>
                  <a:ext cx="9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E2DD361F-D575-46B0-A8EC-7F1ABB371941}"/>
                    </a:ext>
                  </a:extLst>
                </p14:cNvPr>
                <p14:cNvContentPartPr/>
                <p14:nvPr/>
              </p14:nvContentPartPr>
              <p14:xfrm>
                <a:off x="7348933" y="5786160"/>
                <a:ext cx="87120" cy="119160"/>
              </p14:xfrm>
            </p:contentPart>
          </mc:Choice>
          <mc:Fallback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E2DD361F-D575-46B0-A8EC-7F1ABB371941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7344613" y="5781840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292829B5-1648-4438-AF6F-4D67575CF09B}"/>
                    </a:ext>
                  </a:extLst>
                </p14:cNvPr>
                <p14:cNvContentPartPr/>
                <p14:nvPr/>
              </p14:nvContentPartPr>
              <p14:xfrm>
                <a:off x="7477813" y="5684640"/>
                <a:ext cx="164520" cy="55800"/>
              </p14:xfrm>
            </p:contentPart>
          </mc:Choice>
          <mc:Fallback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292829B5-1648-4438-AF6F-4D67575CF09B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7473493" y="5680320"/>
                  <a:ext cx="17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id="{8A0C14FB-E4B5-4E1F-B99D-4A2B3E4F7E8F}"/>
                    </a:ext>
                  </a:extLst>
                </p14:cNvPr>
                <p14:cNvContentPartPr/>
                <p14:nvPr/>
              </p14:nvContentPartPr>
              <p14:xfrm>
                <a:off x="7745653" y="5574120"/>
                <a:ext cx="109080" cy="139680"/>
              </p14:xfrm>
            </p:contentPart>
          </mc:Choice>
          <mc:Fallback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8A0C14FB-E4B5-4E1F-B99D-4A2B3E4F7E8F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7741333" y="5569800"/>
                  <a:ext cx="117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ACA6DA96-89DD-4F72-A153-5275A887A581}"/>
                    </a:ext>
                  </a:extLst>
                </p14:cNvPr>
                <p14:cNvContentPartPr/>
                <p14:nvPr/>
              </p14:nvContentPartPr>
              <p14:xfrm>
                <a:off x="7881013" y="5538480"/>
                <a:ext cx="84240" cy="123840"/>
              </p14:xfrm>
            </p:contentPart>
          </mc:Choice>
          <mc:Fallback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ACA6DA96-89DD-4F72-A153-5275A887A581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7876693" y="5534160"/>
                  <a:ext cx="92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84E35C8F-79DB-4D99-A5E7-55C9D95DAF11}"/>
                    </a:ext>
                  </a:extLst>
                </p14:cNvPr>
                <p14:cNvContentPartPr/>
                <p14:nvPr/>
              </p14:nvContentPartPr>
              <p14:xfrm>
                <a:off x="7149493" y="5663040"/>
                <a:ext cx="901440" cy="361080"/>
              </p14:xfrm>
            </p:contentPart>
          </mc:Choice>
          <mc:Fallback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84E35C8F-79DB-4D99-A5E7-55C9D95DAF11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7145173" y="5658720"/>
                  <a:ext cx="9100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5E2C945B-1E65-423A-93C2-5155B236D860}"/>
                    </a:ext>
                  </a:extLst>
                </p14:cNvPr>
                <p14:cNvContentPartPr/>
                <p14:nvPr/>
              </p14:nvContentPartPr>
              <p14:xfrm>
                <a:off x="7493293" y="5947800"/>
                <a:ext cx="173520" cy="131760"/>
              </p14:xfrm>
            </p:contentPart>
          </mc:Choice>
          <mc:Fallback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5E2C945B-1E65-423A-93C2-5155B236D860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7488973" y="5943480"/>
                  <a:ext cx="182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id="{2B8EF225-A42E-4169-AD1D-2CE3B8EFE455}"/>
                    </a:ext>
                  </a:extLst>
                </p14:cNvPr>
                <p14:cNvContentPartPr/>
                <p14:nvPr/>
              </p14:nvContentPartPr>
              <p14:xfrm>
                <a:off x="6421933" y="6545040"/>
                <a:ext cx="84960" cy="126360"/>
              </p14:xfrm>
            </p:contentPart>
          </mc:Choice>
          <mc:Fallback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2B8EF225-A42E-4169-AD1D-2CE3B8EFE455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6417613" y="6540720"/>
                  <a:ext cx="93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1389" name="Freihand 1388">
                  <a:extLst>
                    <a:ext uri="{FF2B5EF4-FFF2-40B4-BE49-F238E27FC236}">
                      <a16:creationId xmlns:a16="http://schemas.microsoft.com/office/drawing/2014/main" id="{DB44B85A-909D-435F-A294-0D276B8CE03C}"/>
                    </a:ext>
                  </a:extLst>
                </p14:cNvPr>
                <p14:cNvContentPartPr/>
                <p14:nvPr/>
              </p14:nvContentPartPr>
              <p14:xfrm>
                <a:off x="6484573" y="6586800"/>
                <a:ext cx="84600" cy="124560"/>
              </p14:xfrm>
            </p:contentPart>
          </mc:Choice>
          <mc:Fallback>
            <p:pic>
              <p:nvPicPr>
                <p:cNvPr id="1389" name="Freihand 1388">
                  <a:extLst>
                    <a:ext uri="{FF2B5EF4-FFF2-40B4-BE49-F238E27FC236}">
                      <a16:creationId xmlns:a16="http://schemas.microsoft.com/office/drawing/2014/main" id="{DB44B85A-909D-435F-A294-0D276B8CE03C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6480253" y="6582480"/>
                  <a:ext cx="93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id="{23C3D411-5122-4273-8E41-A05D96954807}"/>
                    </a:ext>
                  </a:extLst>
                </p14:cNvPr>
                <p14:cNvContentPartPr/>
                <p14:nvPr/>
              </p14:nvContentPartPr>
              <p14:xfrm>
                <a:off x="6631813" y="6501840"/>
                <a:ext cx="62280" cy="126720"/>
              </p14:xfrm>
            </p:contentPart>
          </mc:Choice>
          <mc:Fallback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23C3D411-5122-4273-8E41-A05D96954807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6627493" y="6497520"/>
                  <a:ext cx="70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01E66A30-FF8E-44F4-8B55-F1C591C8759B}"/>
                    </a:ext>
                  </a:extLst>
                </p14:cNvPr>
                <p14:cNvContentPartPr/>
                <p14:nvPr/>
              </p14:nvContentPartPr>
              <p14:xfrm>
                <a:off x="6749893" y="6470520"/>
                <a:ext cx="84240" cy="111600"/>
              </p14:xfrm>
            </p:contentPart>
          </mc:Choice>
          <mc:Fallback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01E66A30-FF8E-44F4-8B55-F1C591C8759B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6745573" y="6466200"/>
                  <a:ext cx="92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1393" name="Freihand 1392">
                  <a:extLst>
                    <a:ext uri="{FF2B5EF4-FFF2-40B4-BE49-F238E27FC236}">
                      <a16:creationId xmlns:a16="http://schemas.microsoft.com/office/drawing/2014/main" id="{058FEA62-D27D-4A1C-9638-729E074C732C}"/>
                    </a:ext>
                  </a:extLst>
                </p14:cNvPr>
                <p14:cNvContentPartPr/>
                <p14:nvPr/>
              </p14:nvContentPartPr>
              <p14:xfrm>
                <a:off x="7002253" y="6384480"/>
                <a:ext cx="27720" cy="117000"/>
              </p14:xfrm>
            </p:contentPart>
          </mc:Choice>
          <mc:Fallback>
            <p:pic>
              <p:nvPicPr>
                <p:cNvPr id="1393" name="Freihand 1392">
                  <a:extLst>
                    <a:ext uri="{FF2B5EF4-FFF2-40B4-BE49-F238E27FC236}">
                      <a16:creationId xmlns:a16="http://schemas.microsoft.com/office/drawing/2014/main" id="{058FEA62-D27D-4A1C-9638-729E074C732C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6997933" y="6380160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542A5869-FB20-4F34-AB58-5DDD5BB4D5D2}"/>
                    </a:ext>
                  </a:extLst>
                </p14:cNvPr>
                <p14:cNvContentPartPr/>
                <p14:nvPr/>
              </p14:nvContentPartPr>
              <p14:xfrm>
                <a:off x="6924133" y="6413280"/>
                <a:ext cx="146160" cy="44640"/>
              </p14:xfrm>
            </p:contentPart>
          </mc:Choice>
          <mc:Fallback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542A5869-FB20-4F34-AB58-5DDD5BB4D5D2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6919813" y="6408960"/>
                  <a:ext cx="154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621A48BD-0C0E-4B58-A2BB-4F06D12FC42E}"/>
                    </a:ext>
                  </a:extLst>
                </p14:cNvPr>
                <p14:cNvContentPartPr/>
                <p14:nvPr/>
              </p14:nvContentPartPr>
              <p14:xfrm>
                <a:off x="7088293" y="6308160"/>
                <a:ext cx="127800" cy="144720"/>
              </p14:xfrm>
            </p:contentPart>
          </mc:Choice>
          <mc:Fallback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621A48BD-0C0E-4B58-A2BB-4F06D12FC42E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7083973" y="6303840"/>
                  <a:ext cx="136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EDF4BCC0-EC89-4E32-AD62-5346AB799762}"/>
                    </a:ext>
                  </a:extLst>
                </p14:cNvPr>
                <p14:cNvContentPartPr/>
                <p14:nvPr/>
              </p14:nvContentPartPr>
              <p14:xfrm>
                <a:off x="7254253" y="6290520"/>
                <a:ext cx="85320" cy="109440"/>
              </p14:xfrm>
            </p:contentPart>
          </mc:Choice>
          <mc:Fallback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EDF4BCC0-EC89-4E32-AD62-5346AB799762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7249933" y="6286200"/>
                  <a:ext cx="93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130DA211-2BC2-4F27-A491-D55D08C4066B}"/>
                    </a:ext>
                  </a:extLst>
                </p14:cNvPr>
                <p14:cNvContentPartPr/>
                <p14:nvPr/>
              </p14:nvContentPartPr>
              <p14:xfrm>
                <a:off x="7452613" y="6237960"/>
                <a:ext cx="144000" cy="34200"/>
              </p14:xfrm>
            </p:contentPart>
          </mc:Choice>
          <mc:Fallback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130DA211-2BC2-4F27-A491-D55D08C4066B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7448293" y="6233640"/>
                  <a:ext cx="152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185F1546-8D20-4245-8716-B2EF806C7FF4}"/>
                    </a:ext>
                  </a:extLst>
                </p14:cNvPr>
                <p14:cNvContentPartPr/>
                <p14:nvPr/>
              </p14:nvContentPartPr>
              <p14:xfrm>
                <a:off x="7454773" y="6270000"/>
                <a:ext cx="154440" cy="41760"/>
              </p14:xfrm>
            </p:contentPart>
          </mc:Choice>
          <mc:Fallback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185F1546-8D20-4245-8716-B2EF806C7FF4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7450453" y="6265680"/>
                  <a:ext cx="163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F062506C-9E98-42D8-B71D-0135ED0E1FBF}"/>
                    </a:ext>
                  </a:extLst>
                </p14:cNvPr>
                <p14:cNvContentPartPr/>
                <p14:nvPr/>
              </p14:nvContentPartPr>
              <p14:xfrm>
                <a:off x="7708933" y="6100080"/>
                <a:ext cx="90720" cy="171360"/>
              </p14:xfrm>
            </p:contentPart>
          </mc:Choice>
          <mc:Fallback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F062506C-9E98-42D8-B71D-0135ED0E1FBF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7704613" y="6095760"/>
                  <a:ext cx="99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id="{FDD986F3-D09D-4F58-B1F3-81FA987B6AFF}"/>
                    </a:ext>
                  </a:extLst>
                </p14:cNvPr>
                <p14:cNvContentPartPr/>
                <p14:nvPr/>
              </p14:nvContentPartPr>
              <p14:xfrm>
                <a:off x="7707133" y="6144360"/>
                <a:ext cx="159120" cy="36360"/>
              </p14:xfrm>
            </p:contentPart>
          </mc:Choice>
          <mc:Fallback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FDD986F3-D09D-4F58-B1F3-81FA987B6AFF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7702813" y="6140040"/>
                  <a:ext cx="167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1401" name="Freihand 1400">
                  <a:extLst>
                    <a:ext uri="{FF2B5EF4-FFF2-40B4-BE49-F238E27FC236}">
                      <a16:creationId xmlns:a16="http://schemas.microsoft.com/office/drawing/2014/main" id="{5D4186BE-3D46-417F-8DC5-EBF91E1C32D5}"/>
                    </a:ext>
                  </a:extLst>
                </p14:cNvPr>
                <p14:cNvContentPartPr/>
                <p14:nvPr/>
              </p14:nvContentPartPr>
              <p14:xfrm>
                <a:off x="7920253" y="6108360"/>
                <a:ext cx="158400" cy="78840"/>
              </p14:xfrm>
            </p:contentPart>
          </mc:Choice>
          <mc:Fallback>
            <p:pic>
              <p:nvPicPr>
                <p:cNvPr id="1401" name="Freihand 1400">
                  <a:extLst>
                    <a:ext uri="{FF2B5EF4-FFF2-40B4-BE49-F238E27FC236}">
                      <a16:creationId xmlns:a16="http://schemas.microsoft.com/office/drawing/2014/main" id="{5D4186BE-3D46-417F-8DC5-EBF91E1C32D5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7915933" y="6104040"/>
                  <a:ext cx="16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1402" name="Freihand 1401">
                  <a:extLst>
                    <a:ext uri="{FF2B5EF4-FFF2-40B4-BE49-F238E27FC236}">
                      <a16:creationId xmlns:a16="http://schemas.microsoft.com/office/drawing/2014/main" id="{ECD4C937-6571-4F1F-A499-091B060AC374}"/>
                    </a:ext>
                  </a:extLst>
                </p14:cNvPr>
                <p14:cNvContentPartPr/>
                <p14:nvPr/>
              </p14:nvContentPartPr>
              <p14:xfrm>
                <a:off x="8093053" y="6057600"/>
                <a:ext cx="101880" cy="63000"/>
              </p14:xfrm>
            </p:contentPart>
          </mc:Choice>
          <mc:Fallback>
            <p:pic>
              <p:nvPicPr>
                <p:cNvPr id="1402" name="Freihand 1401">
                  <a:extLst>
                    <a:ext uri="{FF2B5EF4-FFF2-40B4-BE49-F238E27FC236}">
                      <a16:creationId xmlns:a16="http://schemas.microsoft.com/office/drawing/2014/main" id="{ECD4C937-6571-4F1F-A499-091B060AC374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8088733" y="6053280"/>
                  <a:ext cx="110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1403" name="Freihand 1402">
                  <a:extLst>
                    <a:ext uri="{FF2B5EF4-FFF2-40B4-BE49-F238E27FC236}">
                      <a16:creationId xmlns:a16="http://schemas.microsoft.com/office/drawing/2014/main" id="{AF13DEB8-9649-4D42-9FB7-BD92F74B5DB5}"/>
                    </a:ext>
                  </a:extLst>
                </p14:cNvPr>
                <p14:cNvContentPartPr/>
                <p14:nvPr/>
              </p14:nvContentPartPr>
              <p14:xfrm>
                <a:off x="8188813" y="6005760"/>
                <a:ext cx="114480" cy="98280"/>
              </p14:xfrm>
            </p:contentPart>
          </mc:Choice>
          <mc:Fallback>
            <p:pic>
              <p:nvPicPr>
                <p:cNvPr id="1403" name="Freihand 1402">
                  <a:extLst>
                    <a:ext uri="{FF2B5EF4-FFF2-40B4-BE49-F238E27FC236}">
                      <a16:creationId xmlns:a16="http://schemas.microsoft.com/office/drawing/2014/main" id="{AF13DEB8-9649-4D42-9FB7-BD92F74B5DB5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8184493" y="6001440"/>
                  <a:ext cx="12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51F344BD-E50E-4FE6-9C26-692142294D92}"/>
                    </a:ext>
                  </a:extLst>
                </p14:cNvPr>
                <p14:cNvContentPartPr/>
                <p14:nvPr/>
              </p14:nvContentPartPr>
              <p14:xfrm>
                <a:off x="7559893" y="6507600"/>
                <a:ext cx="138600" cy="37800"/>
              </p14:xfrm>
            </p:contentPart>
          </mc:Choice>
          <mc:Fallback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51F344BD-E50E-4FE6-9C26-692142294D92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7555573" y="6503280"/>
                  <a:ext cx="14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9B7C2375-62C5-4CE3-BA27-39448CDFF8B1}"/>
                    </a:ext>
                  </a:extLst>
                </p14:cNvPr>
                <p14:cNvContentPartPr/>
                <p14:nvPr/>
              </p14:nvContentPartPr>
              <p14:xfrm>
                <a:off x="7567813" y="6507240"/>
                <a:ext cx="192960" cy="77040"/>
              </p14:xfrm>
            </p:contentPart>
          </mc:Choice>
          <mc:Fallback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9B7C2375-62C5-4CE3-BA27-39448CDFF8B1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7563493" y="6502920"/>
                  <a:ext cx="20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1407" name="Freihand 1406">
                  <a:extLst>
                    <a:ext uri="{FF2B5EF4-FFF2-40B4-BE49-F238E27FC236}">
                      <a16:creationId xmlns:a16="http://schemas.microsoft.com/office/drawing/2014/main" id="{42D23B7B-D795-45F9-83EC-964DC74A9559}"/>
                    </a:ext>
                  </a:extLst>
                </p14:cNvPr>
                <p14:cNvContentPartPr/>
                <p14:nvPr/>
              </p14:nvContentPartPr>
              <p14:xfrm>
                <a:off x="7869133" y="6318600"/>
                <a:ext cx="117000" cy="179640"/>
              </p14:xfrm>
            </p:contentPart>
          </mc:Choice>
          <mc:Fallback>
            <p:pic>
              <p:nvPicPr>
                <p:cNvPr id="1407" name="Freihand 1406">
                  <a:extLst>
                    <a:ext uri="{FF2B5EF4-FFF2-40B4-BE49-F238E27FC236}">
                      <a16:creationId xmlns:a16="http://schemas.microsoft.com/office/drawing/2014/main" id="{42D23B7B-D795-45F9-83EC-964DC74A9559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7864813" y="6314280"/>
                  <a:ext cx="125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1408" name="Freihand 1407">
                  <a:extLst>
                    <a:ext uri="{FF2B5EF4-FFF2-40B4-BE49-F238E27FC236}">
                      <a16:creationId xmlns:a16="http://schemas.microsoft.com/office/drawing/2014/main" id="{F72FECFD-429D-473B-A1DA-AD1A863D22A3}"/>
                    </a:ext>
                  </a:extLst>
                </p14:cNvPr>
                <p14:cNvContentPartPr/>
                <p14:nvPr/>
              </p14:nvContentPartPr>
              <p14:xfrm>
                <a:off x="8016373" y="6301680"/>
                <a:ext cx="85680" cy="110880"/>
              </p14:xfrm>
            </p:contentPart>
          </mc:Choice>
          <mc:Fallback>
            <p:pic>
              <p:nvPicPr>
                <p:cNvPr id="1408" name="Freihand 1407">
                  <a:extLst>
                    <a:ext uri="{FF2B5EF4-FFF2-40B4-BE49-F238E27FC236}">
                      <a16:creationId xmlns:a16="http://schemas.microsoft.com/office/drawing/2014/main" id="{F72FECFD-429D-473B-A1DA-AD1A863D22A3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8012053" y="6297360"/>
                  <a:ext cx="94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7F1C7621-3D58-4A1E-9E33-42A7D81C7494}"/>
                    </a:ext>
                  </a:extLst>
                </p14:cNvPr>
                <p14:cNvContentPartPr/>
                <p14:nvPr/>
              </p14:nvContentPartPr>
              <p14:xfrm>
                <a:off x="8084773" y="6330840"/>
                <a:ext cx="64800" cy="123120"/>
              </p14:xfrm>
            </p:contentPart>
          </mc:Choice>
          <mc:Fallback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7F1C7621-3D58-4A1E-9E33-42A7D81C7494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8080453" y="6326520"/>
                  <a:ext cx="7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A5B4AD5E-B4D2-4F13-9B23-7A177136B18E}"/>
                    </a:ext>
                  </a:extLst>
                </p14:cNvPr>
                <p14:cNvContentPartPr/>
                <p14:nvPr/>
              </p14:nvContentPartPr>
              <p14:xfrm>
                <a:off x="8219053" y="6239040"/>
                <a:ext cx="83160" cy="122760"/>
              </p14:xfrm>
            </p:contentPart>
          </mc:Choice>
          <mc:Fallback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A5B4AD5E-B4D2-4F13-9B23-7A177136B18E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8214733" y="6234720"/>
                  <a:ext cx="91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6AC54761-5149-4A2C-B01B-F514B5715AB4}"/>
                    </a:ext>
                  </a:extLst>
                </p14:cNvPr>
                <p14:cNvContentPartPr/>
                <p14:nvPr/>
              </p14:nvContentPartPr>
              <p14:xfrm>
                <a:off x="8340733" y="6217080"/>
                <a:ext cx="79560" cy="108360"/>
              </p14:xfrm>
            </p:contentPart>
          </mc:Choice>
          <mc:Fallback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6AC54761-5149-4A2C-B01B-F514B5715AB4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8336413" y="6212760"/>
                  <a:ext cx="88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1413" name="Freihand 1412">
                  <a:extLst>
                    <a:ext uri="{FF2B5EF4-FFF2-40B4-BE49-F238E27FC236}">
                      <a16:creationId xmlns:a16="http://schemas.microsoft.com/office/drawing/2014/main" id="{9A238096-0865-42EF-A42F-790508BDDCA2}"/>
                    </a:ext>
                  </a:extLst>
                </p14:cNvPr>
                <p14:cNvContentPartPr/>
                <p14:nvPr/>
              </p14:nvContentPartPr>
              <p14:xfrm>
                <a:off x="7852213" y="6357840"/>
                <a:ext cx="669600" cy="246600"/>
              </p14:xfrm>
            </p:contentPart>
          </mc:Choice>
          <mc:Fallback>
            <p:pic>
              <p:nvPicPr>
                <p:cNvPr id="1413" name="Freihand 1412">
                  <a:extLst>
                    <a:ext uri="{FF2B5EF4-FFF2-40B4-BE49-F238E27FC236}">
                      <a16:creationId xmlns:a16="http://schemas.microsoft.com/office/drawing/2014/main" id="{9A238096-0865-42EF-A42F-790508BDDCA2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7847893" y="6353520"/>
                  <a:ext cx="678240" cy="25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597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37D2489-31A3-1A1F-9282-62A4103CBF2B}"/>
                  </a:ext>
                </a:extLst>
              </p:cNvPr>
              <p:cNvSpPr txBox="1"/>
              <p:nvPr/>
            </p:nvSpPr>
            <p:spPr>
              <a:xfrm>
                <a:off x="8562109" y="0"/>
                <a:ext cx="3629891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37D2489-31A3-1A1F-9282-62A4103C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09" y="0"/>
                <a:ext cx="3629891" cy="512191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B65802A-2684-AFA7-FD2C-E26BBECF0E6B}"/>
              </a:ext>
            </a:extLst>
          </p:cNvPr>
          <p:cNvGrpSpPr/>
          <p:nvPr/>
        </p:nvGrpSpPr>
        <p:grpSpPr>
          <a:xfrm>
            <a:off x="8255716" y="459262"/>
            <a:ext cx="3637800" cy="792360"/>
            <a:chOff x="8255716" y="459262"/>
            <a:chExt cx="3637800" cy="79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7D45F3-D7DF-579E-3460-75007C8F566C}"/>
                    </a:ext>
                  </a:extLst>
                </p14:cNvPr>
                <p14:cNvContentPartPr/>
                <p14:nvPr/>
              </p14:nvContentPartPr>
              <p14:xfrm>
                <a:off x="10949596" y="549982"/>
                <a:ext cx="121320" cy="18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7D45F3-D7DF-579E-3460-75007C8F566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40956" y="541342"/>
                  <a:ext cx="138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0FCAB9-B88F-1175-3ABD-2DF83704FBF7}"/>
                    </a:ext>
                  </a:extLst>
                </p14:cNvPr>
                <p14:cNvContentPartPr/>
                <p14:nvPr/>
              </p14:nvContentPartPr>
              <p14:xfrm>
                <a:off x="11169916" y="544942"/>
                <a:ext cx="93240" cy="71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0FCAB9-B88F-1175-3ABD-2DF83704FB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61276" y="535942"/>
                  <a:ext cx="11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55D1E49-9933-B895-97F8-E5C8D71A6996}"/>
                    </a:ext>
                  </a:extLst>
                </p14:cNvPr>
                <p14:cNvContentPartPr/>
                <p14:nvPr/>
              </p14:nvContentPartPr>
              <p14:xfrm>
                <a:off x="11461156" y="459262"/>
                <a:ext cx="8280" cy="6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55D1E49-9933-B895-97F8-E5C8D71A69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52156" y="450262"/>
                  <a:ext cx="2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F9C3DD5-E3DD-F6B9-CFB7-D995F2E67230}"/>
                    </a:ext>
                  </a:extLst>
                </p14:cNvPr>
                <p14:cNvContentPartPr/>
                <p14:nvPr/>
              </p14:nvContentPartPr>
              <p14:xfrm>
                <a:off x="11362876" y="543862"/>
                <a:ext cx="162000" cy="24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F9C3DD5-E3DD-F6B9-CFB7-D995F2E672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54236" y="535222"/>
                  <a:ext cx="179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647CAB-F260-9907-68ED-144E27EE3CE4}"/>
                    </a:ext>
                  </a:extLst>
                </p14:cNvPr>
                <p14:cNvContentPartPr/>
                <p14:nvPr/>
              </p14:nvContentPartPr>
              <p14:xfrm>
                <a:off x="11391676" y="633862"/>
                <a:ext cx="87480" cy="106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647CAB-F260-9907-68ED-144E27EE3C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83036" y="625222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3632DD8-737E-2731-8F5E-A8D0F83BF353}"/>
                    </a:ext>
                  </a:extLst>
                </p14:cNvPr>
                <p14:cNvContentPartPr/>
                <p14:nvPr/>
              </p14:nvContentPartPr>
              <p14:xfrm>
                <a:off x="8255716" y="1233622"/>
                <a:ext cx="16920" cy="3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3632DD8-737E-2731-8F5E-A8D0F83BF3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47076" y="1224982"/>
                  <a:ext cx="3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6EEAE9-8C27-A600-30C5-C5B3A7795AA8}"/>
                    </a:ext>
                  </a:extLst>
                </p14:cNvPr>
                <p14:cNvContentPartPr/>
                <p14:nvPr/>
              </p14:nvContentPartPr>
              <p14:xfrm>
                <a:off x="8899756" y="592462"/>
                <a:ext cx="93600" cy="92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6EEAE9-8C27-A600-30C5-C5B3A7795A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1116" y="583462"/>
                  <a:ext cx="111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F29AE3-13FF-9FAA-D449-E8048626AAB5}"/>
                    </a:ext>
                  </a:extLst>
                </p14:cNvPr>
                <p14:cNvContentPartPr/>
                <p14:nvPr/>
              </p14:nvContentPartPr>
              <p14:xfrm>
                <a:off x="9127996" y="609022"/>
                <a:ext cx="125640" cy="29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F29AE3-13FF-9FAA-D449-E8048626AA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9356" y="600022"/>
                  <a:ext cx="143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C3718C1-DBEA-D410-75E4-38AD2148689C}"/>
                    </a:ext>
                  </a:extLst>
                </p14:cNvPr>
                <p14:cNvContentPartPr/>
                <p14:nvPr/>
              </p14:nvContentPartPr>
              <p14:xfrm>
                <a:off x="9118996" y="671302"/>
                <a:ext cx="99360" cy="11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C3718C1-DBEA-D410-75E4-38AD214868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09996" y="662662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D70C1D-95D8-9956-1C1B-B58327EB1E3B}"/>
                    </a:ext>
                  </a:extLst>
                </p14:cNvPr>
                <p14:cNvContentPartPr/>
                <p14:nvPr/>
              </p14:nvContentPartPr>
              <p14:xfrm>
                <a:off x="9335716" y="547822"/>
                <a:ext cx="110880" cy="136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D70C1D-95D8-9956-1C1B-B58327EB1E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26716" y="539182"/>
                  <a:ext cx="128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F3FE9C4-6D9C-0118-E8E6-0CDD5136A9ED}"/>
                    </a:ext>
                  </a:extLst>
                </p14:cNvPr>
                <p14:cNvContentPartPr/>
                <p14:nvPr/>
              </p14:nvContentPartPr>
              <p14:xfrm>
                <a:off x="9516436" y="561502"/>
                <a:ext cx="104040" cy="131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F3FE9C4-6D9C-0118-E8E6-0CDD5136A9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07796" y="552862"/>
                  <a:ext cx="121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BE0DD0-6A7E-CD58-347A-1F24CD025E11}"/>
                    </a:ext>
                  </a:extLst>
                </p14:cNvPr>
                <p14:cNvContentPartPr/>
                <p14:nvPr/>
              </p14:nvContentPartPr>
              <p14:xfrm>
                <a:off x="9957076" y="576262"/>
                <a:ext cx="110160" cy="132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BE0DD0-6A7E-CD58-347A-1F24CD025E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8076" y="567262"/>
                  <a:ext cx="12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EA8E70-B3C6-3BA9-8C59-155619AE7453}"/>
                    </a:ext>
                  </a:extLst>
                </p14:cNvPr>
                <p14:cNvContentPartPr/>
                <p14:nvPr/>
              </p14:nvContentPartPr>
              <p14:xfrm>
                <a:off x="10021876" y="653662"/>
                <a:ext cx="51480" cy="60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EA8E70-B3C6-3BA9-8C59-155619AE74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13236" y="645022"/>
                  <a:ext cx="6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769DD6-CAC1-A945-BFBF-1B37446D1485}"/>
                    </a:ext>
                  </a:extLst>
                </p14:cNvPr>
                <p14:cNvContentPartPr/>
                <p14:nvPr/>
              </p14:nvContentPartPr>
              <p14:xfrm>
                <a:off x="10188196" y="646462"/>
                <a:ext cx="114840" cy="62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769DD6-CAC1-A945-BFBF-1B37446D14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9196" y="637822"/>
                  <a:ext cx="132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363151F-AB28-3463-BE07-F0C2E293C936}"/>
                    </a:ext>
                  </a:extLst>
                </p14:cNvPr>
                <p14:cNvContentPartPr/>
                <p14:nvPr/>
              </p14:nvContentPartPr>
              <p14:xfrm>
                <a:off x="10434796" y="576622"/>
                <a:ext cx="115560" cy="15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363151F-AB28-3463-BE07-F0C2E293C9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5796" y="567982"/>
                  <a:ext cx="133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1B2206-0B9C-28C0-BD2A-86286B0C029C}"/>
                    </a:ext>
                  </a:extLst>
                </p14:cNvPr>
                <p14:cNvContentPartPr/>
                <p14:nvPr/>
              </p14:nvContentPartPr>
              <p14:xfrm>
                <a:off x="8498716" y="991702"/>
                <a:ext cx="9000" cy="14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1B2206-0B9C-28C0-BD2A-86286B0C02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90076" y="983062"/>
                  <a:ext cx="26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6173C2-15FD-94A8-39F3-778FB1A3E776}"/>
                    </a:ext>
                  </a:extLst>
                </p14:cNvPr>
                <p14:cNvContentPartPr/>
                <p14:nvPr/>
              </p14:nvContentPartPr>
              <p14:xfrm>
                <a:off x="8410156" y="926542"/>
                <a:ext cx="172440" cy="9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6173C2-15FD-94A8-39F3-778FB1A3E7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01156" y="917542"/>
                  <a:ext cx="19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CF703B-35C4-CDF4-3A4E-696349DF8A66}"/>
                    </a:ext>
                  </a:extLst>
                </p14:cNvPr>
                <p14:cNvContentPartPr/>
                <p14:nvPr/>
              </p14:nvContentPartPr>
              <p14:xfrm>
                <a:off x="8617876" y="943102"/>
                <a:ext cx="69840" cy="179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CF703B-35C4-CDF4-3A4E-696349DF8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08876" y="934102"/>
                  <a:ext cx="87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1DABB6-4AF4-E546-DADF-E91EA1809EC6}"/>
                    </a:ext>
                  </a:extLst>
                </p14:cNvPr>
                <p14:cNvContentPartPr/>
                <p14:nvPr/>
              </p14:nvContentPartPr>
              <p14:xfrm>
                <a:off x="8778796" y="945982"/>
                <a:ext cx="108000" cy="144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1DABB6-4AF4-E546-DADF-E91EA1809E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0156" y="936982"/>
                  <a:ext cx="125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CED899-6550-35E7-80B8-8055E3CC73A2}"/>
                    </a:ext>
                  </a:extLst>
                </p14:cNvPr>
                <p14:cNvContentPartPr/>
                <p14:nvPr/>
              </p14:nvContentPartPr>
              <p14:xfrm>
                <a:off x="8793556" y="963982"/>
                <a:ext cx="93600" cy="86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CED899-6550-35E7-80B8-8055E3CC73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4556" y="954982"/>
                  <a:ext cx="111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D651CC-63EB-8ED7-6A52-B3C1FA06602B}"/>
                    </a:ext>
                  </a:extLst>
                </p14:cNvPr>
                <p14:cNvContentPartPr/>
                <p14:nvPr/>
              </p14:nvContentPartPr>
              <p14:xfrm>
                <a:off x="9002356" y="989182"/>
                <a:ext cx="118440" cy="75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D651CC-63EB-8ED7-6A52-B3C1FA0660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93716" y="980182"/>
                  <a:ext cx="136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A5243E5-C2EE-809D-26F4-0EB124836936}"/>
                    </a:ext>
                  </a:extLst>
                </p14:cNvPr>
                <p14:cNvContentPartPr/>
                <p14:nvPr/>
              </p14:nvContentPartPr>
              <p14:xfrm>
                <a:off x="9169036" y="942022"/>
                <a:ext cx="124560" cy="148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A5243E5-C2EE-809D-26F4-0EB1248369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60396" y="933022"/>
                  <a:ext cx="14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4FBA2D-49BB-123E-18B6-D46542025FEE}"/>
                    </a:ext>
                  </a:extLst>
                </p14:cNvPr>
                <p14:cNvContentPartPr/>
                <p14:nvPr/>
              </p14:nvContentPartPr>
              <p14:xfrm>
                <a:off x="9313396" y="927262"/>
                <a:ext cx="72360" cy="216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4FBA2D-49BB-123E-18B6-D46542025F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4756" y="918262"/>
                  <a:ext cx="90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A354763-A74A-9A1D-6F3A-ADD9CA089E4A}"/>
                    </a:ext>
                  </a:extLst>
                </p14:cNvPr>
                <p14:cNvContentPartPr/>
                <p14:nvPr/>
              </p14:nvContentPartPr>
              <p14:xfrm>
                <a:off x="9494116" y="1090702"/>
                <a:ext cx="145440" cy="1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A354763-A74A-9A1D-6F3A-ADD9CA089E4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85116" y="1082062"/>
                  <a:ext cx="163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0F9003-2205-F602-5ADC-BDC51E575743}"/>
                    </a:ext>
                  </a:extLst>
                </p14:cNvPr>
                <p14:cNvContentPartPr/>
                <p14:nvPr/>
              </p14:nvContentPartPr>
              <p14:xfrm>
                <a:off x="9502396" y="1132102"/>
                <a:ext cx="113400" cy="14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0F9003-2205-F602-5ADC-BDC51E5757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93396" y="1123102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D8CE24-9E14-D4EA-5FC4-9F80AF8F3619}"/>
                    </a:ext>
                  </a:extLst>
                </p14:cNvPr>
                <p14:cNvContentPartPr/>
                <p14:nvPr/>
              </p14:nvContentPartPr>
              <p14:xfrm>
                <a:off x="9803716" y="886582"/>
                <a:ext cx="158400" cy="119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D8CE24-9E14-D4EA-5FC4-9F80AF8F36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4716" y="877942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7F428D-8B8A-B664-F196-1E602AA027FA}"/>
                    </a:ext>
                  </a:extLst>
                </p14:cNvPr>
                <p14:cNvContentPartPr/>
                <p14:nvPr/>
              </p14:nvContentPartPr>
              <p14:xfrm>
                <a:off x="10021516" y="894862"/>
                <a:ext cx="85320" cy="77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7F428D-8B8A-B664-F196-1E602AA027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12516" y="885862"/>
                  <a:ext cx="10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CCE4B2-FDB0-8186-BE48-5340E4CF372D}"/>
                    </a:ext>
                  </a:extLst>
                </p14:cNvPr>
                <p14:cNvContentPartPr/>
                <p14:nvPr/>
              </p14:nvContentPartPr>
              <p14:xfrm>
                <a:off x="9971836" y="1082782"/>
                <a:ext cx="69840" cy="13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CCE4B2-FDB0-8186-BE48-5340E4CF37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62836" y="1073782"/>
                  <a:ext cx="87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69B1AC-4885-DA89-3DC2-630BC5FEF2D6}"/>
                    </a:ext>
                  </a:extLst>
                </p14:cNvPr>
                <p14:cNvContentPartPr/>
                <p14:nvPr/>
              </p14:nvContentPartPr>
              <p14:xfrm>
                <a:off x="10125556" y="913222"/>
                <a:ext cx="101520" cy="308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69B1AC-4885-DA89-3DC2-630BC5FEF2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16916" y="904582"/>
                  <a:ext cx="119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4F5A5A-1E85-7658-8E98-482A7D10928D}"/>
                    </a:ext>
                  </a:extLst>
                </p14:cNvPr>
                <p14:cNvContentPartPr/>
                <p14:nvPr/>
              </p14:nvContentPartPr>
              <p14:xfrm>
                <a:off x="9705436" y="850942"/>
                <a:ext cx="101880" cy="398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4F5A5A-1E85-7658-8E98-482A7D1092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96796" y="842302"/>
                  <a:ext cx="119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2696B47-8FC7-C452-8DB5-3BA4C608868E}"/>
                    </a:ext>
                  </a:extLst>
                </p14:cNvPr>
                <p14:cNvContentPartPr/>
                <p14:nvPr/>
              </p14:nvContentPartPr>
              <p14:xfrm>
                <a:off x="10328956" y="1052182"/>
                <a:ext cx="20520" cy="3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2696B47-8FC7-C452-8DB5-3BA4C60886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0316" y="1043182"/>
                  <a:ext cx="3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CFECF0-390A-7136-F64D-5F808063F212}"/>
                    </a:ext>
                  </a:extLst>
                </p14:cNvPr>
                <p14:cNvContentPartPr/>
                <p14:nvPr/>
              </p14:nvContentPartPr>
              <p14:xfrm>
                <a:off x="10504276" y="910702"/>
                <a:ext cx="139320" cy="122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CFECF0-390A-7136-F64D-5F808063F2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95276" y="902062"/>
                  <a:ext cx="156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9D96C2-B659-99B9-CAE9-276552B8A240}"/>
                    </a:ext>
                  </a:extLst>
                </p14:cNvPr>
                <p14:cNvContentPartPr/>
                <p14:nvPr/>
              </p14:nvContentPartPr>
              <p14:xfrm>
                <a:off x="10523356" y="1058302"/>
                <a:ext cx="151920" cy="31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9D96C2-B659-99B9-CAE9-276552B8A2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14716" y="1049302"/>
                  <a:ext cx="16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94A0FE7-8A1A-7353-1D41-FC6F7CB66805}"/>
                    </a:ext>
                  </a:extLst>
                </p14:cNvPr>
                <p14:cNvContentPartPr/>
                <p14:nvPr/>
              </p14:nvContentPartPr>
              <p14:xfrm>
                <a:off x="10548556" y="1096102"/>
                <a:ext cx="100800" cy="144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94A0FE7-8A1A-7353-1D41-FC6F7CB668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39916" y="1087102"/>
                  <a:ext cx="11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0ADCC36-2FD3-0749-99E3-6BBAEE0BF33B}"/>
                    </a:ext>
                  </a:extLst>
                </p14:cNvPr>
                <p14:cNvContentPartPr/>
                <p14:nvPr/>
              </p14:nvContentPartPr>
              <p14:xfrm>
                <a:off x="10689676" y="912142"/>
                <a:ext cx="118440" cy="304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0ADCC36-2FD3-0749-99E3-6BBAEE0BF3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80676" y="903502"/>
                  <a:ext cx="136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FA2D83-93F0-4F3C-9D48-B5620E91C717}"/>
                    </a:ext>
                  </a:extLst>
                </p14:cNvPr>
                <p14:cNvContentPartPr/>
                <p14:nvPr/>
              </p14:nvContentPartPr>
              <p14:xfrm>
                <a:off x="10430476" y="895942"/>
                <a:ext cx="65520" cy="355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FA2D83-93F0-4F3C-9D48-B5620E91C7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1836" y="886942"/>
                  <a:ext cx="83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D6015A-BDBF-A7A9-D481-54FC534071D3}"/>
                    </a:ext>
                  </a:extLst>
                </p14:cNvPr>
                <p14:cNvContentPartPr/>
                <p14:nvPr/>
              </p14:nvContentPartPr>
              <p14:xfrm>
                <a:off x="10834036" y="761662"/>
                <a:ext cx="74880" cy="138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D6015A-BDBF-A7A9-D481-54FC534071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25396" y="752662"/>
                  <a:ext cx="92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2F4A32-6E04-98C5-4483-6F6081F72583}"/>
                    </a:ext>
                  </a:extLst>
                </p14:cNvPr>
                <p14:cNvContentPartPr/>
                <p14:nvPr/>
              </p14:nvContentPartPr>
              <p14:xfrm>
                <a:off x="10934476" y="902782"/>
                <a:ext cx="110520" cy="28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2F4A32-6E04-98C5-4483-6F6081F725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25836" y="894142"/>
                  <a:ext cx="128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1E3A72-92E9-7E4C-1DB8-EBE8F77AAE50}"/>
                    </a:ext>
                  </a:extLst>
                </p14:cNvPr>
                <p14:cNvContentPartPr/>
                <p14:nvPr/>
              </p14:nvContentPartPr>
              <p14:xfrm>
                <a:off x="11045716" y="989182"/>
                <a:ext cx="109440" cy="135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1E3A72-92E9-7E4C-1DB8-EBE8F77AAE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36716" y="980182"/>
                  <a:ext cx="12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01E0DF-A4DD-8A5B-B3BE-02E5749F4385}"/>
                    </a:ext>
                  </a:extLst>
                </p14:cNvPr>
                <p14:cNvContentPartPr/>
                <p14:nvPr/>
              </p14:nvContentPartPr>
              <p14:xfrm>
                <a:off x="11210236" y="1040302"/>
                <a:ext cx="96840" cy="32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01E0DF-A4DD-8A5B-B3BE-02E5749F43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01596" y="1031302"/>
                  <a:ext cx="11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9F977BC-6DAF-C246-00A6-A2B490ED0791}"/>
                    </a:ext>
                  </a:extLst>
                </p14:cNvPr>
                <p14:cNvContentPartPr/>
                <p14:nvPr/>
              </p14:nvContentPartPr>
              <p14:xfrm>
                <a:off x="11333716" y="909262"/>
                <a:ext cx="179280" cy="162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9F977BC-6DAF-C246-00A6-A2B490ED07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24716" y="900262"/>
                  <a:ext cx="19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642F79-2AE4-3736-39DC-8D0E2FAFF878}"/>
                    </a:ext>
                  </a:extLst>
                </p14:cNvPr>
                <p14:cNvContentPartPr/>
                <p14:nvPr/>
              </p14:nvContentPartPr>
              <p14:xfrm>
                <a:off x="11343436" y="1110862"/>
                <a:ext cx="96120" cy="128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642F79-2AE4-3736-39DC-8D0E2FAFF8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34436" y="1101862"/>
                  <a:ext cx="113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C1E1AE-96E2-7026-10D1-F773A0FB61FF}"/>
                    </a:ext>
                  </a:extLst>
                </p14:cNvPr>
                <p14:cNvContentPartPr/>
                <p14:nvPr/>
              </p14:nvContentPartPr>
              <p14:xfrm>
                <a:off x="11473396" y="911782"/>
                <a:ext cx="101880" cy="336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C1E1AE-96E2-7026-10D1-F773A0FB61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64756" y="902782"/>
                  <a:ext cx="119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E7DF0ED-E27A-BEBD-C038-5B11ABE0B134}"/>
                    </a:ext>
                  </a:extLst>
                </p14:cNvPr>
                <p14:cNvContentPartPr/>
                <p14:nvPr/>
              </p14:nvContentPartPr>
              <p14:xfrm>
                <a:off x="11559796" y="738622"/>
                <a:ext cx="88560" cy="79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E7DF0ED-E27A-BEBD-C038-5B11ABE0B1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50796" y="729982"/>
                  <a:ext cx="106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FBE1EE-0B38-97F3-1417-730E31669869}"/>
                    </a:ext>
                  </a:extLst>
                </p14:cNvPr>
                <p14:cNvContentPartPr/>
                <p14:nvPr/>
              </p14:nvContentPartPr>
              <p14:xfrm>
                <a:off x="11679316" y="730702"/>
                <a:ext cx="70920" cy="100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FBE1EE-0B38-97F3-1417-730E316698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70316" y="721702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AA01D55-4655-A3BC-C96C-4A8F338B805E}"/>
                    </a:ext>
                  </a:extLst>
                </p14:cNvPr>
                <p14:cNvContentPartPr/>
                <p14:nvPr/>
              </p14:nvContentPartPr>
              <p14:xfrm>
                <a:off x="11809996" y="758062"/>
                <a:ext cx="83520" cy="18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AA01D55-4655-A3BC-C96C-4A8F338B80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00996" y="749062"/>
                  <a:ext cx="101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6CF3F93-3C3E-7C1B-3E5D-E94709D094EC}"/>
              </a:ext>
            </a:extLst>
          </p:cNvPr>
          <p:cNvGrpSpPr/>
          <p:nvPr/>
        </p:nvGrpSpPr>
        <p:grpSpPr>
          <a:xfrm>
            <a:off x="8683396" y="1384822"/>
            <a:ext cx="907560" cy="366120"/>
            <a:chOff x="8683396" y="1384822"/>
            <a:chExt cx="9075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E55EDF-3C3B-E66C-F5F6-0420C27E0E0D}"/>
                    </a:ext>
                  </a:extLst>
                </p14:cNvPr>
                <p14:cNvContentPartPr/>
                <p14:nvPr/>
              </p14:nvContentPartPr>
              <p14:xfrm>
                <a:off x="8697436" y="1667782"/>
                <a:ext cx="127440" cy="13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E55EDF-3C3B-E66C-F5F6-0420C27E0E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88436" y="1658782"/>
                  <a:ext cx="14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74BD66D-16BB-6FDA-6D27-CB75BBC4EEA9}"/>
                    </a:ext>
                  </a:extLst>
                </p14:cNvPr>
                <p14:cNvContentPartPr/>
                <p14:nvPr/>
              </p14:nvContentPartPr>
              <p14:xfrm>
                <a:off x="8683396" y="1720702"/>
                <a:ext cx="135000" cy="30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74BD66D-16BB-6FDA-6D27-CB75BBC4EE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4756" y="1712062"/>
                  <a:ext cx="15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CA0DAEE-D91D-BDB9-4874-5024660CEF2B}"/>
                    </a:ext>
                  </a:extLst>
                </p14:cNvPr>
                <p14:cNvContentPartPr/>
                <p14:nvPr/>
              </p14:nvContentPartPr>
              <p14:xfrm>
                <a:off x="9038716" y="1464382"/>
                <a:ext cx="121680" cy="16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CA0DAEE-D91D-BDB9-4874-5024660CEF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9716" y="1455382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BB08ED-C9B8-6A9D-3B60-25E11BEC52AF}"/>
                    </a:ext>
                  </a:extLst>
                </p14:cNvPr>
                <p14:cNvContentPartPr/>
                <p14:nvPr/>
              </p14:nvContentPartPr>
              <p14:xfrm>
                <a:off x="9208276" y="1485262"/>
                <a:ext cx="86400" cy="131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BB08ED-C9B8-6A9D-3B60-25E11BEC52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99276" y="1476262"/>
                  <a:ext cx="10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4471709-96BC-CDAF-3F61-E8201176E45F}"/>
                    </a:ext>
                  </a:extLst>
                </p14:cNvPr>
                <p14:cNvContentPartPr/>
                <p14:nvPr/>
              </p14:nvContentPartPr>
              <p14:xfrm>
                <a:off x="9387916" y="1384822"/>
                <a:ext cx="58320" cy="200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4471709-96BC-CDAF-3F61-E8201176E4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8916" y="1376182"/>
                  <a:ext cx="75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71C346-28F3-AB69-347A-E6ECCCB951D3}"/>
                    </a:ext>
                  </a:extLst>
                </p14:cNvPr>
                <p14:cNvContentPartPr/>
                <p14:nvPr/>
              </p14:nvContentPartPr>
              <p14:xfrm>
                <a:off x="8965636" y="1659502"/>
                <a:ext cx="625320" cy="43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71C346-28F3-AB69-347A-E6ECCCB951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6996" y="1650502"/>
                  <a:ext cx="6429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3AEE1B5F-DFB3-8B0B-EE34-6B724E445834}"/>
              </a:ext>
            </a:extLst>
          </p:cNvPr>
          <p:cNvGrpSpPr/>
          <p:nvPr/>
        </p:nvGrpSpPr>
        <p:grpSpPr>
          <a:xfrm>
            <a:off x="9838276" y="1383742"/>
            <a:ext cx="669960" cy="516960"/>
            <a:chOff x="9838276" y="1383742"/>
            <a:chExt cx="6699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66EBC84-75C3-FFC8-7352-5DA96B3756F0}"/>
                    </a:ext>
                  </a:extLst>
                </p14:cNvPr>
                <p14:cNvContentPartPr/>
                <p14:nvPr/>
              </p14:nvContentPartPr>
              <p14:xfrm>
                <a:off x="9838276" y="1655542"/>
                <a:ext cx="15840" cy="1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66EBC84-75C3-FFC8-7352-5DA96B3756F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29276" y="1646902"/>
                  <a:ext cx="33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3AE83D-AAC6-277A-70BC-6631E62AE27D}"/>
                    </a:ext>
                  </a:extLst>
                </p14:cNvPr>
                <p14:cNvContentPartPr/>
                <p14:nvPr/>
              </p14:nvContentPartPr>
              <p14:xfrm>
                <a:off x="10136716" y="1478422"/>
                <a:ext cx="106560" cy="130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3AE83D-AAC6-277A-70BC-6631E62AE2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28076" y="1469422"/>
                  <a:ext cx="124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ECB644E-2F5F-2F45-1FDC-D1E9A1AD6A46}"/>
                    </a:ext>
                  </a:extLst>
                </p14:cNvPr>
                <p14:cNvContentPartPr/>
                <p14:nvPr/>
              </p14:nvContentPartPr>
              <p14:xfrm>
                <a:off x="10099996" y="1657342"/>
                <a:ext cx="178200" cy="18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ECB644E-2F5F-2F45-1FDC-D1E9A1AD6A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0996" y="1648342"/>
                  <a:ext cx="195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B9AA57-297E-97FB-5620-221A0F31CB1E}"/>
                    </a:ext>
                  </a:extLst>
                </p14:cNvPr>
                <p14:cNvContentPartPr/>
                <p14:nvPr/>
              </p14:nvContentPartPr>
              <p14:xfrm>
                <a:off x="10120156" y="1740142"/>
                <a:ext cx="109440" cy="141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B9AA57-297E-97FB-5620-221A0F31CB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11516" y="1731502"/>
                  <a:ext cx="127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9ADFD0-878C-4A7B-8162-0FA5EE714966}"/>
                    </a:ext>
                  </a:extLst>
                </p14:cNvPr>
                <p14:cNvContentPartPr/>
                <p14:nvPr/>
              </p14:nvContentPartPr>
              <p14:xfrm>
                <a:off x="10295476" y="1497502"/>
                <a:ext cx="124920" cy="37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9ADFD0-878C-4A7B-8162-0FA5EE7149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86476" y="1488862"/>
                  <a:ext cx="142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B18B14F-9476-AF0F-9D1F-EF4B7DFA00C6}"/>
                    </a:ext>
                  </a:extLst>
                </p14:cNvPr>
                <p14:cNvContentPartPr/>
                <p14:nvPr/>
              </p14:nvContentPartPr>
              <p14:xfrm>
                <a:off x="9992716" y="1508302"/>
                <a:ext cx="98280" cy="392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B18B14F-9476-AF0F-9D1F-EF4B7DFA00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4076" y="1499662"/>
                  <a:ext cx="115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24BD59F-5108-AC84-3B66-E5FEA0F186D2}"/>
                    </a:ext>
                  </a:extLst>
                </p14:cNvPr>
                <p14:cNvContentPartPr/>
                <p14:nvPr/>
              </p14:nvContentPartPr>
              <p14:xfrm>
                <a:off x="10434076" y="1383742"/>
                <a:ext cx="74160" cy="114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24BD59F-5108-AC84-3B66-E5FEA0F186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25436" y="1374742"/>
                  <a:ext cx="918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E6F5409-D8C7-7F5D-4568-C771D1F1F607}"/>
                  </a:ext>
                </a:extLst>
              </p14:cNvPr>
              <p14:cNvContentPartPr/>
              <p14:nvPr/>
            </p14:nvContentPartPr>
            <p14:xfrm>
              <a:off x="11649436" y="1440262"/>
              <a:ext cx="720" cy="79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E6F5409-D8C7-7F5D-4568-C771D1F1F60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640436" y="1431262"/>
                <a:ext cx="18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402C463-D9B5-2CDD-C3F1-5D35619704F4}"/>
                  </a:ext>
                </a:extLst>
              </p14:cNvPr>
              <p14:cNvContentPartPr/>
              <p14:nvPr/>
            </p14:nvContentPartPr>
            <p14:xfrm>
              <a:off x="11923036" y="695422"/>
              <a:ext cx="117000" cy="1368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402C463-D9B5-2CDD-C3F1-5D35619704F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914396" y="686422"/>
                <a:ext cx="1346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31F2E33-8C00-4BC1-4DAA-ABD3F01D5EED}"/>
              </a:ext>
            </a:extLst>
          </p:cNvPr>
          <p:cNvGrpSpPr/>
          <p:nvPr/>
        </p:nvGrpSpPr>
        <p:grpSpPr>
          <a:xfrm>
            <a:off x="10571956" y="1327582"/>
            <a:ext cx="1184040" cy="563760"/>
            <a:chOff x="10571956" y="1327582"/>
            <a:chExt cx="118404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16D61C-6895-AF0B-2CFD-841A984DD114}"/>
                    </a:ext>
                  </a:extLst>
                </p14:cNvPr>
                <p14:cNvContentPartPr/>
                <p14:nvPr/>
              </p14:nvContentPartPr>
              <p14:xfrm>
                <a:off x="10571956" y="1657342"/>
                <a:ext cx="10080" cy="7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16D61C-6895-AF0B-2CFD-841A984DD1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63316" y="1648342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E595A8-62D8-F2B9-2332-914979825798}"/>
                    </a:ext>
                  </a:extLst>
                </p14:cNvPr>
                <p14:cNvContentPartPr/>
                <p14:nvPr/>
              </p14:nvContentPartPr>
              <p14:xfrm>
                <a:off x="10699396" y="1454302"/>
                <a:ext cx="153000" cy="159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E595A8-62D8-F2B9-2332-9149798257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90756" y="1445302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225E695-C002-FFB0-9C44-1D56C4F40F76}"/>
                    </a:ext>
                  </a:extLst>
                </p14:cNvPr>
                <p14:cNvContentPartPr/>
                <p14:nvPr/>
              </p14:nvContentPartPr>
              <p14:xfrm>
                <a:off x="10711996" y="1640422"/>
                <a:ext cx="128880" cy="13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225E695-C002-FFB0-9C44-1D56C4F40F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02996" y="1631422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A5A0EBD-0AAD-E148-470A-07CCE3E4D066}"/>
                    </a:ext>
                  </a:extLst>
                </p14:cNvPr>
                <p14:cNvContentPartPr/>
                <p14:nvPr/>
              </p14:nvContentPartPr>
              <p14:xfrm>
                <a:off x="10688956" y="1698022"/>
                <a:ext cx="106920" cy="149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A5A0EBD-0AAD-E148-470A-07CCE3E4D0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0316" y="1689382"/>
                  <a:ext cx="12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0D05ED-D875-536A-ECB6-0D4DBD135CF7}"/>
                    </a:ext>
                  </a:extLst>
                </p14:cNvPr>
                <p14:cNvContentPartPr/>
                <p14:nvPr/>
              </p14:nvContentPartPr>
              <p14:xfrm>
                <a:off x="10782916" y="1460782"/>
                <a:ext cx="142560" cy="398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0D05ED-D875-536A-ECB6-0D4DBD135C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74276" y="1452142"/>
                  <a:ext cx="160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B16A2C-55EE-E2CE-955A-1A68CF0BA9C2}"/>
                    </a:ext>
                  </a:extLst>
                </p14:cNvPr>
                <p14:cNvContentPartPr/>
                <p14:nvPr/>
              </p14:nvContentPartPr>
              <p14:xfrm>
                <a:off x="10587796" y="1438822"/>
                <a:ext cx="113760" cy="452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B16A2C-55EE-E2CE-955A-1A68CF0BA9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78796" y="1429822"/>
                  <a:ext cx="1314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6CDA0A-6A87-F670-963F-B3441C99C25D}"/>
                    </a:ext>
                  </a:extLst>
                </p14:cNvPr>
                <p14:cNvContentPartPr/>
                <p14:nvPr/>
              </p14:nvContentPartPr>
              <p14:xfrm>
                <a:off x="10920796" y="1334062"/>
                <a:ext cx="133560" cy="120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6CDA0A-6A87-F670-963F-B3441C99C2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11796" y="1325422"/>
                  <a:ext cx="151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57AC472-1254-DE00-BDD2-2402E780CA56}"/>
                    </a:ext>
                  </a:extLst>
                </p14:cNvPr>
                <p14:cNvContentPartPr/>
                <p14:nvPr/>
              </p14:nvContentPartPr>
              <p14:xfrm>
                <a:off x="10958956" y="1410742"/>
                <a:ext cx="110880" cy="7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57AC472-1254-DE00-BDD2-2402E780CA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50316" y="1401742"/>
                  <a:ext cx="12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4C11A4-40B1-D707-DA96-54AB96AFAE8C}"/>
                    </a:ext>
                  </a:extLst>
                </p14:cNvPr>
                <p14:cNvContentPartPr/>
                <p14:nvPr/>
              </p14:nvContentPartPr>
              <p14:xfrm>
                <a:off x="11134636" y="1650502"/>
                <a:ext cx="22680" cy="21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4C11A4-40B1-D707-DA96-54AB96AFAE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25996" y="1641862"/>
                  <a:ext cx="4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08A22E8-FDD0-4B6C-2848-F3E578ED73CB}"/>
                    </a:ext>
                  </a:extLst>
                </p14:cNvPr>
                <p14:cNvContentPartPr/>
                <p14:nvPr/>
              </p14:nvContentPartPr>
              <p14:xfrm>
                <a:off x="11296276" y="1491022"/>
                <a:ext cx="105840" cy="207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08A22E8-FDD0-4B6C-2848-F3E578ED73C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87636" y="1482382"/>
                  <a:ext cx="123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39A349-1340-1275-B155-ACB9AAC220BE}"/>
                    </a:ext>
                  </a:extLst>
                </p14:cNvPr>
                <p14:cNvContentPartPr/>
                <p14:nvPr/>
              </p14:nvContentPartPr>
              <p14:xfrm>
                <a:off x="11369716" y="1479142"/>
                <a:ext cx="101520" cy="33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39A349-1340-1275-B155-ACB9AAC220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60716" y="1470502"/>
                  <a:ext cx="119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EC1E191-850F-3370-3E47-DE042DC7BA24}"/>
                    </a:ext>
                  </a:extLst>
                </p14:cNvPr>
                <p14:cNvContentPartPr/>
                <p14:nvPr/>
              </p14:nvContentPartPr>
              <p14:xfrm>
                <a:off x="11593996" y="1327582"/>
                <a:ext cx="145080" cy="157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EC1E191-850F-3370-3E47-DE042DC7BA2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85356" y="1318942"/>
                  <a:ext cx="162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366979B-4908-BD73-2454-67AB2A7BDE22}"/>
                    </a:ext>
                  </a:extLst>
                </p14:cNvPr>
                <p14:cNvContentPartPr/>
                <p14:nvPr/>
              </p14:nvContentPartPr>
              <p14:xfrm>
                <a:off x="11573116" y="1424062"/>
                <a:ext cx="182880" cy="9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366979B-4908-BD73-2454-67AB2A7BDE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64116" y="1415422"/>
                  <a:ext cx="200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7EE9BAE0-DDAE-272E-1B49-9743FE8EA1FB}"/>
              </a:ext>
            </a:extLst>
          </p:cNvPr>
          <p:cNvGrpSpPr/>
          <p:nvPr/>
        </p:nvGrpSpPr>
        <p:grpSpPr>
          <a:xfrm>
            <a:off x="10190716" y="2000422"/>
            <a:ext cx="410400" cy="350280"/>
            <a:chOff x="10190716" y="2000422"/>
            <a:chExt cx="4104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E8EB667-4D1F-1693-9BD7-F4563CDC681D}"/>
                    </a:ext>
                  </a:extLst>
                </p14:cNvPr>
                <p14:cNvContentPartPr/>
                <p14:nvPr/>
              </p14:nvContentPartPr>
              <p14:xfrm>
                <a:off x="10282516" y="2106262"/>
                <a:ext cx="130320" cy="175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E8EB667-4D1F-1693-9BD7-F4563CDC68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73516" y="2097622"/>
                  <a:ext cx="14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FBAEE1-F610-4329-87A7-7C59EAC89375}"/>
                    </a:ext>
                  </a:extLst>
                </p14:cNvPr>
                <p14:cNvContentPartPr/>
                <p14:nvPr/>
              </p14:nvContentPartPr>
              <p14:xfrm>
                <a:off x="10338676" y="2088622"/>
                <a:ext cx="87120" cy="15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FBAEE1-F610-4329-87A7-7C59EAC893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30036" y="2079982"/>
                  <a:ext cx="10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DFDAEEC-154A-8224-62D5-A0C7AAF7BF6B}"/>
                    </a:ext>
                  </a:extLst>
                </p14:cNvPr>
                <p14:cNvContentPartPr/>
                <p14:nvPr/>
              </p14:nvContentPartPr>
              <p14:xfrm>
                <a:off x="10508956" y="2000422"/>
                <a:ext cx="92160" cy="134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DFDAEEC-154A-8224-62D5-A0C7AAF7BF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00316" y="1991782"/>
                  <a:ext cx="109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2743EAD-0B76-40C8-799D-35E9D5904E47}"/>
                    </a:ext>
                  </a:extLst>
                </p14:cNvPr>
                <p14:cNvContentPartPr/>
                <p14:nvPr/>
              </p14:nvContentPartPr>
              <p14:xfrm>
                <a:off x="10190716" y="2332342"/>
                <a:ext cx="322200" cy="18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2743EAD-0B76-40C8-799D-35E9D5904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81716" y="2323342"/>
                  <a:ext cx="3398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21D33A83-A9B6-18FE-DB05-998579BB12C4}"/>
              </a:ext>
            </a:extLst>
          </p:cNvPr>
          <p:cNvGrpSpPr/>
          <p:nvPr/>
        </p:nvGrpSpPr>
        <p:grpSpPr>
          <a:xfrm>
            <a:off x="10251916" y="2410822"/>
            <a:ext cx="389520" cy="240480"/>
            <a:chOff x="10251916" y="2410822"/>
            <a:chExt cx="38952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B809F91-B61E-6F33-7C38-EA09C8F9DA99}"/>
                    </a:ext>
                  </a:extLst>
                </p14:cNvPr>
                <p14:cNvContentPartPr/>
                <p14:nvPr/>
              </p14:nvContentPartPr>
              <p14:xfrm>
                <a:off x="10251916" y="2498662"/>
                <a:ext cx="91080" cy="152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B809F91-B61E-6F33-7C38-EA09C8F9DA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43276" y="2489662"/>
                  <a:ext cx="108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C8D0D17-CB26-A24E-9108-8DCE94EF09C0}"/>
                    </a:ext>
                  </a:extLst>
                </p14:cNvPr>
                <p14:cNvContentPartPr/>
                <p14:nvPr/>
              </p14:nvContentPartPr>
              <p14:xfrm>
                <a:off x="10418596" y="2427382"/>
                <a:ext cx="91440" cy="96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C8D0D17-CB26-A24E-9108-8DCE94EF09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9596" y="2418742"/>
                  <a:ext cx="109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D37358F-ED75-58D5-A2B6-B69F86C59B5B}"/>
                    </a:ext>
                  </a:extLst>
                </p14:cNvPr>
                <p14:cNvContentPartPr/>
                <p14:nvPr/>
              </p14:nvContentPartPr>
              <p14:xfrm>
                <a:off x="10553596" y="2410822"/>
                <a:ext cx="87840" cy="86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D37358F-ED75-58D5-A2B6-B69F86C59B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44956" y="2401822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318C5F43-BB6F-0BD0-9FE0-98CBB3C7751D}"/>
              </a:ext>
            </a:extLst>
          </p:cNvPr>
          <p:cNvGrpSpPr/>
          <p:nvPr/>
        </p:nvGrpSpPr>
        <p:grpSpPr>
          <a:xfrm>
            <a:off x="8660356" y="1788742"/>
            <a:ext cx="1295640" cy="898200"/>
            <a:chOff x="8660356" y="1788742"/>
            <a:chExt cx="1295640" cy="89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411AC5-A89A-6E0C-2068-06405C94CCAC}"/>
                    </a:ext>
                  </a:extLst>
                </p14:cNvPr>
                <p14:cNvContentPartPr/>
                <p14:nvPr/>
              </p14:nvContentPartPr>
              <p14:xfrm>
                <a:off x="9949876" y="2370502"/>
                <a:ext cx="6120" cy="11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411AC5-A89A-6E0C-2068-06405C94CC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40876" y="2361502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2FB4B2-5363-271A-DCEE-94F16762A6A0}"/>
                    </a:ext>
                  </a:extLst>
                </p14:cNvPr>
                <p14:cNvContentPartPr/>
                <p14:nvPr/>
              </p14:nvContentPartPr>
              <p14:xfrm>
                <a:off x="8884996" y="1859662"/>
                <a:ext cx="106200" cy="167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2FB4B2-5363-271A-DCEE-94F16762A6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76356" y="1850662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5D5DD4-6042-252A-F6AA-41D0D3F31D55}"/>
                    </a:ext>
                  </a:extLst>
                </p14:cNvPr>
                <p14:cNvContentPartPr/>
                <p14:nvPr/>
              </p14:nvContentPartPr>
              <p14:xfrm>
                <a:off x="9085516" y="1819702"/>
                <a:ext cx="7200" cy="74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5D5DD4-6042-252A-F6AA-41D0D3F31D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76516" y="1811062"/>
                  <a:ext cx="2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3FA3D6B-F92F-E033-FC29-D3ED75F28291}"/>
                    </a:ext>
                  </a:extLst>
                </p14:cNvPr>
                <p14:cNvContentPartPr/>
                <p14:nvPr/>
              </p14:nvContentPartPr>
              <p14:xfrm>
                <a:off x="9085516" y="1975222"/>
                <a:ext cx="6480" cy="10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3FA3D6B-F92F-E033-FC29-D3ED75F282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76516" y="1966222"/>
                  <a:ext cx="2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249B4C-34C5-CD0E-4B90-8AEA80FADFC2}"/>
                    </a:ext>
                  </a:extLst>
                </p14:cNvPr>
                <p14:cNvContentPartPr/>
                <p14:nvPr/>
              </p14:nvContentPartPr>
              <p14:xfrm>
                <a:off x="9246436" y="1860022"/>
                <a:ext cx="105120" cy="147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249B4C-34C5-CD0E-4B90-8AEA80FADFC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37796" y="1851382"/>
                  <a:ext cx="12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842B4F5-0E03-2D71-ACE5-DE83C776499E}"/>
                    </a:ext>
                  </a:extLst>
                </p14:cNvPr>
                <p14:cNvContentPartPr/>
                <p14:nvPr/>
              </p14:nvContentPartPr>
              <p14:xfrm>
                <a:off x="9239596" y="1911862"/>
                <a:ext cx="114480" cy="18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842B4F5-0E03-2D71-ACE5-DE83C77649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0956" y="1902862"/>
                  <a:ext cx="13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4FD600-F2CA-8B31-12E3-8566A259E7D8}"/>
                    </a:ext>
                  </a:extLst>
                </p14:cNvPr>
                <p14:cNvContentPartPr/>
                <p14:nvPr/>
              </p14:nvContentPartPr>
              <p14:xfrm>
                <a:off x="9406996" y="1788742"/>
                <a:ext cx="70560" cy="220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4FD600-F2CA-8B31-12E3-8566A259E7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97996" y="1780102"/>
                  <a:ext cx="88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E2A3969-B6C9-0F19-4120-46D3C934E1E7}"/>
                    </a:ext>
                  </a:extLst>
                </p14:cNvPr>
                <p14:cNvContentPartPr/>
                <p14:nvPr/>
              </p14:nvContentPartPr>
              <p14:xfrm>
                <a:off x="8660356" y="2339542"/>
                <a:ext cx="143280" cy="17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E2A3969-B6C9-0F19-4120-46D3C934E1E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51356" y="2330542"/>
                  <a:ext cx="160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955A0F8-FEB3-DA1F-D168-1F548D1D2FA7}"/>
                    </a:ext>
                  </a:extLst>
                </p14:cNvPr>
                <p14:cNvContentPartPr/>
                <p14:nvPr/>
              </p14:nvContentPartPr>
              <p14:xfrm>
                <a:off x="8689516" y="2402902"/>
                <a:ext cx="124560" cy="14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955A0F8-FEB3-DA1F-D168-1F548D1D2F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80876" y="2393902"/>
                  <a:ext cx="14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7A9632-E8CF-EB07-78DA-B81180A849B5}"/>
                    </a:ext>
                  </a:extLst>
                </p14:cNvPr>
                <p14:cNvContentPartPr/>
                <p14:nvPr/>
              </p14:nvContentPartPr>
              <p14:xfrm>
                <a:off x="9044476" y="2151622"/>
                <a:ext cx="97920" cy="161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7A9632-E8CF-EB07-78DA-B81180A849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35476" y="2142982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07722A8-82CF-B152-D612-51D32B8152C2}"/>
                    </a:ext>
                  </a:extLst>
                </p14:cNvPr>
                <p14:cNvContentPartPr/>
                <p14:nvPr/>
              </p14:nvContentPartPr>
              <p14:xfrm>
                <a:off x="9193156" y="2241262"/>
                <a:ext cx="4320" cy="1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07722A8-82CF-B152-D612-51D32B8152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84516" y="223262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106E94-9E5A-28A2-FCFE-2B2D7B4FD3C1}"/>
                    </a:ext>
                  </a:extLst>
                </p14:cNvPr>
                <p14:cNvContentPartPr/>
                <p14:nvPr/>
              </p14:nvContentPartPr>
              <p14:xfrm>
                <a:off x="9265876" y="2151262"/>
                <a:ext cx="80640" cy="17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106E94-9E5A-28A2-FCFE-2B2D7B4FD3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57236" y="2142262"/>
                  <a:ext cx="98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74A5EB-6490-08F9-0F94-E60F81FB84D0}"/>
                    </a:ext>
                  </a:extLst>
                </p14:cNvPr>
                <p14:cNvContentPartPr/>
                <p14:nvPr/>
              </p14:nvContentPartPr>
              <p14:xfrm>
                <a:off x="9442996" y="2134702"/>
                <a:ext cx="106200" cy="136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74A5EB-6490-08F9-0F94-E60F81FB84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34356" y="2125702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88FF9BE-D0AB-C424-262B-5CBB3E4EAB03}"/>
                    </a:ext>
                  </a:extLst>
                </p14:cNvPr>
                <p14:cNvContentPartPr/>
                <p14:nvPr/>
              </p14:nvContentPartPr>
              <p14:xfrm>
                <a:off x="9572956" y="2145502"/>
                <a:ext cx="93600" cy="121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88FF9BE-D0AB-C424-262B-5CBB3E4EAB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63956" y="2136862"/>
                  <a:ext cx="11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8C4EC42-8B28-7764-482B-6B05B6F8CFA2}"/>
                    </a:ext>
                  </a:extLst>
                </p14:cNvPr>
                <p14:cNvContentPartPr/>
                <p14:nvPr/>
              </p14:nvContentPartPr>
              <p14:xfrm>
                <a:off x="8976076" y="2344942"/>
                <a:ext cx="738000" cy="87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8C4EC42-8B28-7764-482B-6B05B6F8CF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67436" y="2336302"/>
                  <a:ext cx="755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8EBFEA9-E786-FF5F-64EE-437580287FE3}"/>
                    </a:ext>
                  </a:extLst>
                </p14:cNvPr>
                <p14:cNvContentPartPr/>
                <p14:nvPr/>
              </p14:nvContentPartPr>
              <p14:xfrm>
                <a:off x="9000196" y="2530342"/>
                <a:ext cx="102960" cy="97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8EBFEA9-E786-FF5F-64EE-437580287F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91556" y="2521342"/>
                  <a:ext cx="120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1A7F2C-665C-8917-BA13-F58AC1C1F056}"/>
                    </a:ext>
                  </a:extLst>
                </p14:cNvPr>
                <p14:cNvContentPartPr/>
                <p14:nvPr/>
              </p14:nvContentPartPr>
              <p14:xfrm>
                <a:off x="9177676" y="2553022"/>
                <a:ext cx="4320" cy="1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1A7F2C-665C-8917-BA13-F58AC1C1F05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69036" y="254438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F414AA-F161-3E28-7E32-5C2EC211C421}"/>
                    </a:ext>
                  </a:extLst>
                </p14:cNvPr>
                <p14:cNvContentPartPr/>
                <p14:nvPr/>
              </p14:nvContentPartPr>
              <p14:xfrm>
                <a:off x="9244996" y="2531782"/>
                <a:ext cx="79200" cy="89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F414AA-F161-3E28-7E32-5C2EC211C42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35996" y="2523142"/>
                  <a:ext cx="9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E8C7A-4DD0-6974-96A9-E0FA0B26840F}"/>
                    </a:ext>
                  </a:extLst>
                </p14:cNvPr>
                <p14:cNvContentPartPr/>
                <p14:nvPr/>
              </p14:nvContentPartPr>
              <p14:xfrm>
                <a:off x="9389356" y="2574262"/>
                <a:ext cx="7560" cy="5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E8C7A-4DD0-6974-96A9-E0FA0B2684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80716" y="2565262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D1F42A-CC35-154A-D3D3-569078E761EE}"/>
                    </a:ext>
                  </a:extLst>
                </p14:cNvPr>
                <p14:cNvContentPartPr/>
                <p14:nvPr/>
              </p14:nvContentPartPr>
              <p14:xfrm>
                <a:off x="9500236" y="2472742"/>
                <a:ext cx="83160" cy="154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D1F42A-CC35-154A-D3D3-569078E761E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91236" y="2463742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B92BA8-FA52-E1D6-B758-523C4A44FDC2}"/>
                    </a:ext>
                  </a:extLst>
                </p14:cNvPr>
                <p14:cNvContentPartPr/>
                <p14:nvPr/>
              </p14:nvContentPartPr>
              <p14:xfrm>
                <a:off x="9465676" y="2506582"/>
                <a:ext cx="144720" cy="76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B92BA8-FA52-E1D6-B758-523C4A44FD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57036" y="2497942"/>
                  <a:ext cx="162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EB0B434-B325-838F-869A-822F74BA4B4E}"/>
                    </a:ext>
                  </a:extLst>
                </p14:cNvPr>
                <p14:cNvContentPartPr/>
                <p14:nvPr/>
              </p14:nvContentPartPr>
              <p14:xfrm>
                <a:off x="9255076" y="2184742"/>
                <a:ext cx="101880" cy="127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EB0B434-B325-838F-869A-822F74BA4B4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46436" y="2175742"/>
                  <a:ext cx="11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FC08EC8-DBA3-930B-E712-D5C1ACCD8BB5}"/>
                    </a:ext>
                  </a:extLst>
                </p14:cNvPr>
                <p14:cNvContentPartPr/>
                <p14:nvPr/>
              </p14:nvContentPartPr>
              <p14:xfrm>
                <a:off x="9375676" y="2058742"/>
                <a:ext cx="51840" cy="9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FC08EC8-DBA3-930B-E712-D5C1ACCD8B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66676" y="2049742"/>
                  <a:ext cx="6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DC4A00-9C53-4B67-6BCC-90DBD4B166E7}"/>
                    </a:ext>
                  </a:extLst>
                </p14:cNvPr>
                <p14:cNvContentPartPr/>
                <p14:nvPr/>
              </p14:nvContentPartPr>
              <p14:xfrm>
                <a:off x="9470356" y="2140822"/>
                <a:ext cx="241920" cy="200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DC4A00-9C53-4B67-6BCC-90DBD4B166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61716" y="2131822"/>
                  <a:ext cx="25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B0EA54-C9A4-DB2F-7255-939840CDA350}"/>
                    </a:ext>
                  </a:extLst>
                </p14:cNvPr>
                <p14:cNvContentPartPr/>
                <p14:nvPr/>
              </p14:nvContentPartPr>
              <p14:xfrm>
                <a:off x="9208636" y="2546902"/>
                <a:ext cx="160200" cy="140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B0EA54-C9A4-DB2F-7255-939840CDA3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99996" y="2537902"/>
                  <a:ext cx="17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35E99CE-9761-1760-9B2B-4569159CA0EC}"/>
                    </a:ext>
                  </a:extLst>
                </p14:cNvPr>
                <p14:cNvContentPartPr/>
                <p14:nvPr/>
              </p14:nvContentPartPr>
              <p14:xfrm>
                <a:off x="9768796" y="2087542"/>
                <a:ext cx="68040" cy="91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35E99CE-9761-1760-9B2B-4569159CA0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59796" y="2078542"/>
                  <a:ext cx="8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DF04C8F-C6A5-DC6C-5A82-0390595C70FB}"/>
                    </a:ext>
                  </a:extLst>
                </p14:cNvPr>
                <p14:cNvContentPartPr/>
                <p14:nvPr/>
              </p14:nvContentPartPr>
              <p14:xfrm>
                <a:off x="9814876" y="2056582"/>
                <a:ext cx="47160" cy="17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DF04C8F-C6A5-DC6C-5A82-0390595C70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06236" y="2047942"/>
                  <a:ext cx="64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DFA333C-FC1C-870D-5AE5-65FB9E6EB3E9}"/>
              </a:ext>
            </a:extLst>
          </p:cNvPr>
          <p:cNvGrpSpPr/>
          <p:nvPr/>
        </p:nvGrpSpPr>
        <p:grpSpPr>
          <a:xfrm>
            <a:off x="10819276" y="2067022"/>
            <a:ext cx="1222560" cy="338760"/>
            <a:chOff x="10819276" y="2067022"/>
            <a:chExt cx="12225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8EF4D1F-BB57-571F-6243-7DBF3A8981FA}"/>
                    </a:ext>
                  </a:extLst>
                </p14:cNvPr>
                <p14:cNvContentPartPr/>
                <p14:nvPr/>
              </p14:nvContentPartPr>
              <p14:xfrm>
                <a:off x="10822876" y="2267902"/>
                <a:ext cx="200880" cy="67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8EF4D1F-BB57-571F-6243-7DBF3A8981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3876" y="2259262"/>
                  <a:ext cx="21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2C98462-107E-19B5-EB30-DF033972EA52}"/>
                    </a:ext>
                  </a:extLst>
                </p14:cNvPr>
                <p14:cNvContentPartPr/>
                <p14:nvPr/>
              </p14:nvContentPartPr>
              <p14:xfrm>
                <a:off x="10819276" y="2358982"/>
                <a:ext cx="192600" cy="46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2C98462-107E-19B5-EB30-DF033972E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10276" y="2350342"/>
                  <a:ext cx="210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C86CCB1-01EB-F787-81ED-71165AF96DD7}"/>
                    </a:ext>
                  </a:extLst>
                </p14:cNvPr>
                <p14:cNvContentPartPr/>
                <p14:nvPr/>
              </p14:nvContentPartPr>
              <p14:xfrm>
                <a:off x="11135356" y="2185102"/>
                <a:ext cx="151560" cy="1900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C86CCB1-01EB-F787-81ED-71165AF96D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26716" y="2176102"/>
                  <a:ext cx="169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DB9BD1-81C8-56DE-F035-F9562BAD84A1}"/>
                    </a:ext>
                  </a:extLst>
                </p14:cNvPr>
                <p14:cNvContentPartPr/>
                <p14:nvPr/>
              </p14:nvContentPartPr>
              <p14:xfrm>
                <a:off x="11308876" y="2168542"/>
                <a:ext cx="135000" cy="165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DB9BD1-81C8-56DE-F035-F9562BAD84A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99876" y="2159902"/>
                  <a:ext cx="15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EDCF083-8DE7-7D19-7F88-48437E551CF2}"/>
                    </a:ext>
                  </a:extLst>
                </p14:cNvPr>
                <p14:cNvContentPartPr/>
                <p14:nvPr/>
              </p14:nvContentPartPr>
              <p14:xfrm>
                <a:off x="11379076" y="2149462"/>
                <a:ext cx="170280" cy="224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EDCF083-8DE7-7D19-7F88-48437E551C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0076" y="2140822"/>
                  <a:ext cx="18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B7C2940-D403-577A-DF72-97729D6F8C65}"/>
                    </a:ext>
                  </a:extLst>
                </p14:cNvPr>
                <p14:cNvContentPartPr/>
                <p14:nvPr/>
              </p14:nvContentPartPr>
              <p14:xfrm>
                <a:off x="11628556" y="2145142"/>
                <a:ext cx="132120" cy="186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B7C2940-D403-577A-DF72-97729D6F8C6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9916" y="2136142"/>
                  <a:ext cx="149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213D0A-0EF1-FBA3-9277-3C134E77E019}"/>
                    </a:ext>
                  </a:extLst>
                </p14:cNvPr>
                <p14:cNvContentPartPr/>
                <p14:nvPr/>
              </p14:nvContentPartPr>
              <p14:xfrm>
                <a:off x="11698036" y="2122102"/>
                <a:ext cx="143640" cy="12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213D0A-0EF1-FBA3-9277-3C134E77E0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89036" y="2113462"/>
                  <a:ext cx="161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4D1B67-D1DB-F7A9-7937-2AE6C3EF086A}"/>
                    </a:ext>
                  </a:extLst>
                </p14:cNvPr>
                <p14:cNvContentPartPr/>
                <p14:nvPr/>
              </p14:nvContentPartPr>
              <p14:xfrm>
                <a:off x="11870836" y="2132902"/>
                <a:ext cx="7560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4D1B67-D1DB-F7A9-7937-2AE6C3EF08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861836" y="2124262"/>
                  <a:ext cx="9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622F23-EE70-0E07-0934-93BC64F1D47F}"/>
                    </a:ext>
                  </a:extLst>
                </p14:cNvPr>
                <p14:cNvContentPartPr/>
                <p14:nvPr/>
              </p14:nvContentPartPr>
              <p14:xfrm>
                <a:off x="11846716" y="2067022"/>
                <a:ext cx="195120" cy="265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622F23-EE70-0E07-0934-93BC64F1D47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37716" y="2058022"/>
                  <a:ext cx="212760" cy="28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3632DD8-737E-2731-8F5E-A8D0F83BF353}"/>
                  </a:ext>
                </a:extLst>
              </p14:cNvPr>
              <p14:cNvContentPartPr/>
              <p14:nvPr/>
            </p14:nvContentPartPr>
            <p14:xfrm>
              <a:off x="8255716" y="1233622"/>
              <a:ext cx="16920" cy="3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3632DD8-737E-2731-8F5E-A8D0F83BF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076" y="1224982"/>
                <a:ext cx="34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F04A19FA-830B-4453-BDD2-6D82848FBB6C}"/>
              </a:ext>
            </a:extLst>
          </p:cNvPr>
          <p:cNvGrpSpPr/>
          <p:nvPr/>
        </p:nvGrpSpPr>
        <p:grpSpPr>
          <a:xfrm>
            <a:off x="8716156" y="135622"/>
            <a:ext cx="3258720" cy="3967920"/>
            <a:chOff x="8716156" y="135622"/>
            <a:chExt cx="3258720" cy="39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F4E879-D592-3D17-340D-6EE3F4622DA4}"/>
                    </a:ext>
                  </a:extLst>
                </p14:cNvPr>
                <p14:cNvContentPartPr/>
                <p14:nvPr/>
              </p14:nvContentPartPr>
              <p14:xfrm>
                <a:off x="9071116" y="1378702"/>
                <a:ext cx="9720" cy="6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F4E879-D592-3D17-340D-6EE3F4622D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62116" y="1369702"/>
                  <a:ext cx="27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32E7A00-61DA-5D37-0757-709E0ABE4261}"/>
                    </a:ext>
                  </a:extLst>
                </p14:cNvPr>
                <p14:cNvContentPartPr/>
                <p14:nvPr/>
              </p14:nvContentPartPr>
              <p14:xfrm>
                <a:off x="9145996" y="264142"/>
                <a:ext cx="86400" cy="137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32E7A00-61DA-5D37-0757-709E0ABE4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36996" y="255142"/>
                  <a:ext cx="104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638D19-C9E8-4580-187C-2F2C2AFC9917}"/>
                    </a:ext>
                  </a:extLst>
                </p14:cNvPr>
                <p14:cNvContentPartPr/>
                <p14:nvPr/>
              </p14:nvContentPartPr>
              <p14:xfrm>
                <a:off x="8976436" y="135622"/>
                <a:ext cx="429840" cy="381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638D19-C9E8-4580-187C-2F2C2AFC99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67436" y="126982"/>
                  <a:ext cx="447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71BDE15-C4A6-0973-9BC3-98746B444AF3}"/>
                    </a:ext>
                  </a:extLst>
                </p14:cNvPr>
                <p14:cNvContentPartPr/>
                <p14:nvPr/>
              </p14:nvContentPartPr>
              <p14:xfrm>
                <a:off x="8788156" y="704782"/>
                <a:ext cx="20520" cy="55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71BDE15-C4A6-0973-9BC3-98746B444A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79516" y="696142"/>
                  <a:ext cx="38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BB9B099-DC3B-7609-4ECD-46E74AC9EC07}"/>
                    </a:ext>
                  </a:extLst>
                </p14:cNvPr>
                <p14:cNvContentPartPr/>
                <p14:nvPr/>
              </p14:nvContentPartPr>
              <p14:xfrm>
                <a:off x="8836036" y="619822"/>
                <a:ext cx="55080" cy="200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BB9B099-DC3B-7609-4ECD-46E74AC9EC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27396" y="610822"/>
                  <a:ext cx="72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CA7C007-BCA5-FF62-0C92-5A4D7346BC1E}"/>
                    </a:ext>
                  </a:extLst>
                </p14:cNvPr>
                <p14:cNvContentPartPr/>
                <p14:nvPr/>
              </p14:nvContentPartPr>
              <p14:xfrm>
                <a:off x="9051676" y="630262"/>
                <a:ext cx="124920" cy="133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CA7C007-BCA5-FF62-0C92-5A4D7346BC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43036" y="621622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46E67B-0362-2618-F5C8-CBF0933A645A}"/>
                    </a:ext>
                  </a:extLst>
                </p14:cNvPr>
                <p14:cNvContentPartPr/>
                <p14:nvPr/>
              </p14:nvContentPartPr>
              <p14:xfrm>
                <a:off x="9217276" y="702622"/>
                <a:ext cx="79560" cy="44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46E67B-0362-2618-F5C8-CBF0933A64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08636" y="693982"/>
                  <a:ext cx="97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323E2A-D1BD-6520-30EE-C70926CA8F4E}"/>
                    </a:ext>
                  </a:extLst>
                </p14:cNvPr>
                <p14:cNvContentPartPr/>
                <p14:nvPr/>
              </p14:nvContentPartPr>
              <p14:xfrm>
                <a:off x="9344356" y="596062"/>
                <a:ext cx="115920" cy="142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323E2A-D1BD-6520-30EE-C70926CA8F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5716" y="587062"/>
                  <a:ext cx="13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9BDF768-2C56-D5C3-5786-8C44335940BA}"/>
                    </a:ext>
                  </a:extLst>
                </p14:cNvPr>
                <p14:cNvContentPartPr/>
                <p14:nvPr/>
              </p14:nvContentPartPr>
              <p14:xfrm>
                <a:off x="9476476" y="653662"/>
                <a:ext cx="75240" cy="74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9BDF768-2C56-D5C3-5786-8C44335940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67836" y="644662"/>
                  <a:ext cx="92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5B2882E-7CEB-097C-0D81-B393E49BF34D}"/>
                    </a:ext>
                  </a:extLst>
                </p14:cNvPr>
                <p14:cNvContentPartPr/>
                <p14:nvPr/>
              </p14:nvContentPartPr>
              <p14:xfrm>
                <a:off x="9581956" y="510382"/>
                <a:ext cx="159120" cy="212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5B2882E-7CEB-097C-0D81-B393E49BF3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72956" y="501382"/>
                  <a:ext cx="176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4F1E23B-F565-7D3E-1219-196482BE12ED}"/>
                    </a:ext>
                  </a:extLst>
                </p14:cNvPr>
                <p14:cNvContentPartPr/>
                <p14:nvPr/>
              </p14:nvContentPartPr>
              <p14:xfrm>
                <a:off x="9791116" y="633142"/>
                <a:ext cx="228960" cy="94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4F1E23B-F565-7D3E-1219-196482BE12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82116" y="624142"/>
                  <a:ext cx="246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13A07A4-A071-23C9-E41B-DA9A19C5552B}"/>
                    </a:ext>
                  </a:extLst>
                </p14:cNvPr>
                <p14:cNvContentPartPr/>
                <p14:nvPr/>
              </p14:nvContentPartPr>
              <p14:xfrm>
                <a:off x="10001356" y="556102"/>
                <a:ext cx="15480" cy="2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13A07A4-A071-23C9-E41B-DA9A19C555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2356" y="547462"/>
                  <a:ext cx="3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5BD2C80-5648-DE91-8BA0-E8B5539A72F4}"/>
                    </a:ext>
                  </a:extLst>
                </p14:cNvPr>
                <p14:cNvContentPartPr/>
                <p14:nvPr/>
              </p14:nvContentPartPr>
              <p14:xfrm>
                <a:off x="10064356" y="542422"/>
                <a:ext cx="182160" cy="169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5BD2C80-5648-DE91-8BA0-E8B5539A72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55356" y="533422"/>
                  <a:ext cx="19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75E32B-1857-1C39-49C6-77BA19847A7B}"/>
                    </a:ext>
                  </a:extLst>
                </p14:cNvPr>
                <p14:cNvContentPartPr/>
                <p14:nvPr/>
              </p14:nvContentPartPr>
              <p14:xfrm>
                <a:off x="10260556" y="493102"/>
                <a:ext cx="155880" cy="223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75E32B-1857-1C39-49C6-77BA19847A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51916" y="484462"/>
                  <a:ext cx="173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13E22C6-0487-4EE8-DB27-DE331489C8E2}"/>
                    </a:ext>
                  </a:extLst>
                </p14:cNvPr>
                <p14:cNvContentPartPr/>
                <p14:nvPr/>
              </p14:nvContentPartPr>
              <p14:xfrm>
                <a:off x="10449556" y="501742"/>
                <a:ext cx="123120" cy="192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13E22C6-0487-4EE8-DB27-DE331489C8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40916" y="492742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2B6F103-5E4D-0215-7410-1E2A690265A6}"/>
                    </a:ext>
                  </a:extLst>
                </p14:cNvPr>
                <p14:cNvContentPartPr/>
                <p14:nvPr/>
              </p14:nvContentPartPr>
              <p14:xfrm>
                <a:off x="10507876" y="705862"/>
                <a:ext cx="28080" cy="19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2B6F103-5E4D-0215-7410-1E2A690265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99236" y="697222"/>
                  <a:ext cx="45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28262FB-5323-B814-10A6-86EC671E6265}"/>
                    </a:ext>
                  </a:extLst>
                </p14:cNvPr>
                <p14:cNvContentPartPr/>
                <p14:nvPr/>
              </p14:nvContentPartPr>
              <p14:xfrm>
                <a:off x="10597516" y="492742"/>
                <a:ext cx="254160" cy="217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28262FB-5323-B814-10A6-86EC671E62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88516" y="484102"/>
                  <a:ext cx="271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688582C-503D-DC95-EC2C-C31EA913AF2B}"/>
                    </a:ext>
                  </a:extLst>
                </p14:cNvPr>
                <p14:cNvContentPartPr/>
                <p14:nvPr/>
              </p14:nvContentPartPr>
              <p14:xfrm>
                <a:off x="10739716" y="468622"/>
                <a:ext cx="6480" cy="2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688582C-503D-DC95-EC2C-C31EA913AF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30716" y="459622"/>
                  <a:ext cx="2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3AC670F-1ABF-FCAA-C36A-51E9537EB9D5}"/>
                    </a:ext>
                  </a:extLst>
                </p14:cNvPr>
                <p14:cNvContentPartPr/>
                <p14:nvPr/>
              </p14:nvContentPartPr>
              <p14:xfrm>
                <a:off x="11003236" y="480862"/>
                <a:ext cx="108000" cy="178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3AC670F-1ABF-FCAA-C36A-51E9537EB9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94596" y="472222"/>
                  <a:ext cx="125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BB794D5-62CB-7A3D-095F-0FE7E293C927}"/>
                    </a:ext>
                  </a:extLst>
                </p14:cNvPr>
                <p14:cNvContentPartPr/>
                <p14:nvPr/>
              </p14:nvContentPartPr>
              <p14:xfrm>
                <a:off x="11164876" y="544942"/>
                <a:ext cx="404640" cy="87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BB794D5-62CB-7A3D-095F-0FE7E293C9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56236" y="535942"/>
                  <a:ext cx="422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D75B36-A593-3460-6207-01701C63D6FA}"/>
                    </a:ext>
                  </a:extLst>
                </p14:cNvPr>
                <p14:cNvContentPartPr/>
                <p14:nvPr/>
              </p14:nvContentPartPr>
              <p14:xfrm>
                <a:off x="11430196" y="444862"/>
                <a:ext cx="15840" cy="7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D75B36-A593-3460-6207-01701C63D6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21196" y="435862"/>
                  <a:ext cx="3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4B1DDA1-2E3C-F0AC-A189-B06AC24681FA}"/>
                    </a:ext>
                  </a:extLst>
                </p14:cNvPr>
                <p14:cNvContentPartPr/>
                <p14:nvPr/>
              </p14:nvContentPartPr>
              <p14:xfrm>
                <a:off x="9102796" y="948862"/>
                <a:ext cx="152280" cy="80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4B1DDA1-2E3C-F0AC-A189-B06AC24681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93796" y="940222"/>
                  <a:ext cx="169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331FF20-BACB-6E47-88B0-6A41257D5EE6}"/>
                    </a:ext>
                  </a:extLst>
                </p14:cNvPr>
                <p14:cNvContentPartPr/>
                <p14:nvPr/>
              </p14:nvContentPartPr>
              <p14:xfrm>
                <a:off x="9294316" y="951022"/>
                <a:ext cx="55800" cy="66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331FF20-BACB-6E47-88B0-6A41257D5E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85316" y="942022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D55E9B6-239B-CFBB-0C99-D4DCA68A91A2}"/>
                    </a:ext>
                  </a:extLst>
                </p14:cNvPr>
                <p14:cNvContentPartPr/>
                <p14:nvPr/>
              </p14:nvContentPartPr>
              <p14:xfrm>
                <a:off x="9397636" y="847342"/>
                <a:ext cx="268200" cy="147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D55E9B6-239B-CFBB-0C99-D4DCA68A91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8636" y="838342"/>
                  <a:ext cx="28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2A7612C-627C-B431-DB89-D0B132BC8DEA}"/>
                    </a:ext>
                  </a:extLst>
                </p14:cNvPr>
                <p14:cNvContentPartPr/>
                <p14:nvPr/>
              </p14:nvContentPartPr>
              <p14:xfrm>
                <a:off x="9840076" y="917542"/>
                <a:ext cx="178920" cy="59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2A7612C-627C-B431-DB89-D0B132BC8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31076" y="908542"/>
                  <a:ext cx="196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0988B4F-9D49-D51F-3ECA-D556743939DA}"/>
                    </a:ext>
                  </a:extLst>
                </p14:cNvPr>
                <p14:cNvContentPartPr/>
                <p14:nvPr/>
              </p14:nvContentPartPr>
              <p14:xfrm>
                <a:off x="10076596" y="820342"/>
                <a:ext cx="207720" cy="156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0988B4F-9D49-D51F-3ECA-D556743939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956" y="811342"/>
                  <a:ext cx="225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AA0DD6F-51C1-A70A-FFCE-D9873864E4C1}"/>
                    </a:ext>
                  </a:extLst>
                </p14:cNvPr>
                <p14:cNvContentPartPr/>
                <p14:nvPr/>
              </p14:nvContentPartPr>
              <p14:xfrm>
                <a:off x="10403836" y="864262"/>
                <a:ext cx="369360" cy="100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AA0DD6F-51C1-A70A-FFCE-D9873864E4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94836" y="855622"/>
                  <a:ext cx="38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3A761B9-BCB6-CBEF-4162-93E37D977D23}"/>
                    </a:ext>
                  </a:extLst>
                </p14:cNvPr>
                <p14:cNvContentPartPr/>
                <p14:nvPr/>
              </p14:nvContentPartPr>
              <p14:xfrm>
                <a:off x="10695796" y="760222"/>
                <a:ext cx="34560" cy="1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3A761B9-BCB6-CBEF-4162-93E37D977D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87156" y="751222"/>
                  <a:ext cx="5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E8D8F4D-4D99-8B74-976F-044B77940C50}"/>
                    </a:ext>
                  </a:extLst>
                </p14:cNvPr>
                <p14:cNvContentPartPr/>
                <p14:nvPr/>
              </p14:nvContentPartPr>
              <p14:xfrm>
                <a:off x="10934836" y="794782"/>
                <a:ext cx="85680" cy="128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E8D8F4D-4D99-8B74-976F-044B77940C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6196" y="785782"/>
                  <a:ext cx="103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145381-8EDC-A9E3-6D5C-76283880D4DC}"/>
                    </a:ext>
                  </a:extLst>
                </p14:cNvPr>
                <p14:cNvContentPartPr/>
                <p14:nvPr/>
              </p14:nvContentPartPr>
              <p14:xfrm>
                <a:off x="11129956" y="854182"/>
                <a:ext cx="197640" cy="83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145381-8EDC-A9E3-6D5C-76283880D4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20956" y="845542"/>
                  <a:ext cx="215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DE72E25-C5BB-8249-30CD-543A66718363}"/>
                    </a:ext>
                  </a:extLst>
                </p14:cNvPr>
                <p14:cNvContentPartPr/>
                <p14:nvPr/>
              </p14:nvContentPartPr>
              <p14:xfrm>
                <a:off x="11401396" y="816022"/>
                <a:ext cx="141120" cy="93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DE72E25-C5BB-8249-30CD-543A667183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92396" y="807022"/>
                  <a:ext cx="15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F4D91A-3C2A-1BC5-DB42-FED50E675737}"/>
                    </a:ext>
                  </a:extLst>
                </p14:cNvPr>
                <p14:cNvContentPartPr/>
                <p14:nvPr/>
              </p14:nvContentPartPr>
              <p14:xfrm>
                <a:off x="11570956" y="721342"/>
                <a:ext cx="403920" cy="21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F4D91A-3C2A-1BC5-DB42-FED50E6757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61956" y="712342"/>
                  <a:ext cx="42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A945FBF-2FE6-26D7-46F5-A67634521982}"/>
                    </a:ext>
                  </a:extLst>
                </p14:cNvPr>
                <p14:cNvContentPartPr/>
                <p14:nvPr/>
              </p14:nvContentPartPr>
              <p14:xfrm>
                <a:off x="9070396" y="1242982"/>
                <a:ext cx="196560" cy="29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A945FBF-2FE6-26D7-46F5-A676345219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1756" y="1234342"/>
                  <a:ext cx="21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1D77848-0C66-08AA-4AB2-1D67A5D17319}"/>
                    </a:ext>
                  </a:extLst>
                </p14:cNvPr>
                <p14:cNvContentPartPr/>
                <p14:nvPr/>
              </p14:nvContentPartPr>
              <p14:xfrm>
                <a:off x="9103516" y="1292662"/>
                <a:ext cx="170640" cy="28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1D77848-0C66-08AA-4AB2-1D67A5D173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94516" y="1283662"/>
                  <a:ext cx="188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C49D1B7-FF19-110B-F72A-67FCF6101C18}"/>
                    </a:ext>
                  </a:extLst>
                </p14:cNvPr>
                <p14:cNvContentPartPr/>
                <p14:nvPr/>
              </p14:nvContentPartPr>
              <p14:xfrm>
                <a:off x="9277396" y="1201222"/>
                <a:ext cx="120960" cy="16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C49D1B7-FF19-110B-F72A-67FCF6101C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8756" y="1192222"/>
                  <a:ext cx="138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C71B249-D7BC-45F8-93CA-078710FC2C32}"/>
                    </a:ext>
                  </a:extLst>
                </p14:cNvPr>
                <p14:cNvContentPartPr/>
                <p14:nvPr/>
              </p14:nvContentPartPr>
              <p14:xfrm>
                <a:off x="9672676" y="1210942"/>
                <a:ext cx="146160" cy="188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C71B249-D7BC-45F8-93CA-078710FC2C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64036" y="1202302"/>
                  <a:ext cx="163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8C62FED-34CE-A235-CB6B-8F2D0175EEE7}"/>
                    </a:ext>
                  </a:extLst>
                </p14:cNvPr>
                <p14:cNvContentPartPr/>
                <p14:nvPr/>
              </p14:nvContentPartPr>
              <p14:xfrm>
                <a:off x="9817396" y="1264582"/>
                <a:ext cx="118800" cy="97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8C62FED-34CE-A235-CB6B-8F2D0175EE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08756" y="1255582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653475D-3611-9775-C7F3-0689601E6A22}"/>
                    </a:ext>
                  </a:extLst>
                </p14:cNvPr>
                <p14:cNvContentPartPr/>
                <p14:nvPr/>
              </p14:nvContentPartPr>
              <p14:xfrm>
                <a:off x="10056436" y="1208782"/>
                <a:ext cx="150120" cy="9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653475D-3611-9775-C7F3-0689601E6A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7796" y="1200142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6427044-D039-2FF6-9E55-7161DD6B4387}"/>
                    </a:ext>
                  </a:extLst>
                </p14:cNvPr>
                <p14:cNvContentPartPr/>
                <p14:nvPr/>
              </p14:nvContentPartPr>
              <p14:xfrm>
                <a:off x="10066876" y="1257382"/>
                <a:ext cx="107280" cy="16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6427044-D039-2FF6-9E55-7161DD6B43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57876" y="1248742"/>
                  <a:ext cx="12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C920B9D-6E34-AF57-BA4F-61F6A5629046}"/>
                    </a:ext>
                  </a:extLst>
                </p14:cNvPr>
                <p14:cNvContentPartPr/>
                <p14:nvPr/>
              </p14:nvContentPartPr>
              <p14:xfrm>
                <a:off x="10350556" y="1065142"/>
                <a:ext cx="148320" cy="1328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C920B9D-6E34-AF57-BA4F-61F6A56290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1916" y="1056502"/>
                  <a:ext cx="165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212AA54-9A7A-CFB5-46DF-9BC5033D9C19}"/>
                    </a:ext>
                  </a:extLst>
                </p14:cNvPr>
                <p14:cNvContentPartPr/>
                <p14:nvPr/>
              </p14:nvContentPartPr>
              <p14:xfrm>
                <a:off x="10340476" y="1208062"/>
                <a:ext cx="246960" cy="43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212AA54-9A7A-CFB5-46DF-9BC5033D9C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31476" y="1199062"/>
                  <a:ext cx="264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729A9D-457C-4FF3-E21C-67EEF9A472EC}"/>
                    </a:ext>
                  </a:extLst>
                </p14:cNvPr>
                <p14:cNvContentPartPr/>
                <p14:nvPr/>
              </p14:nvContentPartPr>
              <p14:xfrm>
                <a:off x="10391236" y="1273942"/>
                <a:ext cx="113760" cy="165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729A9D-457C-4FF3-E21C-67EEF9A472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82596" y="1265302"/>
                  <a:ext cx="131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8F1D722-8FD1-84BF-1006-4CFC541ED4CF}"/>
                    </a:ext>
                  </a:extLst>
                </p14:cNvPr>
                <p14:cNvContentPartPr/>
                <p14:nvPr/>
              </p14:nvContentPartPr>
              <p14:xfrm>
                <a:off x="8739196" y="1636822"/>
                <a:ext cx="20520" cy="43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8F1D722-8FD1-84BF-1006-4CFC541ED4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0196" y="1628182"/>
                  <a:ext cx="3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C63F89-D693-4997-CC47-8F40582ACE15}"/>
                    </a:ext>
                  </a:extLst>
                </p14:cNvPr>
                <p14:cNvContentPartPr/>
                <p14:nvPr/>
              </p14:nvContentPartPr>
              <p14:xfrm>
                <a:off x="8803636" y="1632142"/>
                <a:ext cx="6120" cy="18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C63F89-D693-4997-CC47-8F40582ACE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94996" y="1623142"/>
                  <a:ext cx="2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91AC223-F23A-7E21-F218-552418FB9EC7}"/>
                    </a:ext>
                  </a:extLst>
                </p14:cNvPr>
                <p14:cNvContentPartPr/>
                <p14:nvPr/>
              </p14:nvContentPartPr>
              <p14:xfrm>
                <a:off x="8716156" y="1552942"/>
                <a:ext cx="648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91AC223-F23A-7E21-F218-552418FB9E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7156" y="1544302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2470151-A87E-7190-AA8E-307518A8C0E4}"/>
                    </a:ext>
                  </a:extLst>
                </p14:cNvPr>
                <p14:cNvContentPartPr/>
                <p14:nvPr/>
              </p14:nvContentPartPr>
              <p14:xfrm>
                <a:off x="8815516" y="1553662"/>
                <a:ext cx="5040" cy="3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2470151-A87E-7190-AA8E-307518A8C0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06876" y="154466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E915D7-F5B2-A5DE-E10B-D0FD00B46FAA}"/>
                    </a:ext>
                  </a:extLst>
                </p14:cNvPr>
                <p14:cNvContentPartPr/>
                <p14:nvPr/>
              </p14:nvContentPartPr>
              <p14:xfrm>
                <a:off x="8827396" y="1502902"/>
                <a:ext cx="75240" cy="247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E915D7-F5B2-A5DE-E10B-D0FD00B46F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18756" y="1494262"/>
                  <a:ext cx="9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203250A-CC71-F316-1B94-7FA8F1F4A749}"/>
                    </a:ext>
                  </a:extLst>
                </p14:cNvPr>
                <p14:cNvContentPartPr/>
                <p14:nvPr/>
              </p14:nvContentPartPr>
              <p14:xfrm>
                <a:off x="9084796" y="1551142"/>
                <a:ext cx="15480" cy="114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203250A-CC71-F316-1B94-7FA8F1F4A7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6156" y="1542502"/>
                  <a:ext cx="33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E6BDA7E-C1BA-68D1-6B6D-B19AE3F7D3EC}"/>
                    </a:ext>
                  </a:extLst>
                </p14:cNvPr>
                <p14:cNvContentPartPr/>
                <p14:nvPr/>
              </p14:nvContentPartPr>
              <p14:xfrm>
                <a:off x="9023956" y="1520902"/>
                <a:ext cx="114840" cy="136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E6BDA7E-C1BA-68D1-6B6D-B19AE3F7D3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14956" y="1512262"/>
                  <a:ext cx="13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2B4BB3A-C085-F92E-943E-276CAF7F8DD7}"/>
                    </a:ext>
                  </a:extLst>
                </p14:cNvPr>
                <p14:cNvContentPartPr/>
                <p14:nvPr/>
              </p14:nvContentPartPr>
              <p14:xfrm>
                <a:off x="9189196" y="1578142"/>
                <a:ext cx="156240" cy="75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2B4BB3A-C085-F92E-943E-276CAF7F8D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80196" y="1569142"/>
                  <a:ext cx="173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E58C2CA-1D56-373C-01D9-813179FC7120}"/>
                    </a:ext>
                  </a:extLst>
                </p14:cNvPr>
                <p14:cNvContentPartPr/>
                <p14:nvPr/>
              </p14:nvContentPartPr>
              <p14:xfrm>
                <a:off x="9253276" y="1488502"/>
                <a:ext cx="17280" cy="64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E58C2CA-1D56-373C-01D9-813179FC71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44276" y="1479862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D39D97-7F26-677C-FB87-525CCDDA9D84}"/>
                    </a:ext>
                  </a:extLst>
                </p14:cNvPr>
                <p14:cNvContentPartPr/>
                <p14:nvPr/>
              </p14:nvContentPartPr>
              <p14:xfrm>
                <a:off x="9528676" y="1536742"/>
                <a:ext cx="191160" cy="123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D39D97-7F26-677C-FB87-525CCDDA9D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19676" y="1527742"/>
                  <a:ext cx="20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EF38203-79F7-4569-EFAB-9C4120278882}"/>
                    </a:ext>
                  </a:extLst>
                </p14:cNvPr>
                <p14:cNvContentPartPr/>
                <p14:nvPr/>
              </p14:nvContentPartPr>
              <p14:xfrm>
                <a:off x="9742876" y="1597942"/>
                <a:ext cx="113040" cy="59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EF38203-79F7-4569-EFAB-9C41202788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3876" y="1589302"/>
                  <a:ext cx="130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9E33A6-458E-E2A2-CFD8-F16260089EF5}"/>
                    </a:ext>
                  </a:extLst>
                </p14:cNvPr>
                <p14:cNvContentPartPr/>
                <p14:nvPr/>
              </p14:nvContentPartPr>
              <p14:xfrm>
                <a:off x="9866716" y="1524862"/>
                <a:ext cx="128160" cy="119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9E33A6-458E-E2A2-CFD8-F16260089EF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58076" y="1515862"/>
                  <a:ext cx="14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810AA94-F8C8-DE8D-BE4F-ADA639D80DC1}"/>
                    </a:ext>
                  </a:extLst>
                </p14:cNvPr>
                <p14:cNvContentPartPr/>
                <p14:nvPr/>
              </p14:nvContentPartPr>
              <p14:xfrm>
                <a:off x="10012156" y="1568062"/>
                <a:ext cx="71280" cy="69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810AA94-F8C8-DE8D-BE4F-ADA639D80D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03516" y="1559062"/>
                  <a:ext cx="88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52200F-2991-AC83-B73A-C3A54603D2D1}"/>
                    </a:ext>
                  </a:extLst>
                </p14:cNvPr>
                <p14:cNvContentPartPr/>
                <p14:nvPr/>
              </p14:nvContentPartPr>
              <p14:xfrm>
                <a:off x="10103596" y="1475902"/>
                <a:ext cx="106560" cy="170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52200F-2991-AC83-B73A-C3A54603D2D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94596" y="1467262"/>
                  <a:ext cx="124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B67B285-1EA6-292A-CE85-23D9CB638A69}"/>
                    </a:ext>
                  </a:extLst>
                </p14:cNvPr>
                <p14:cNvContentPartPr/>
                <p14:nvPr/>
              </p14:nvContentPartPr>
              <p14:xfrm>
                <a:off x="10238596" y="1572742"/>
                <a:ext cx="231480" cy="62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B67B285-1EA6-292A-CE85-23D9CB638A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29596" y="1564102"/>
                  <a:ext cx="24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F3637B3-5D7B-5924-0FB4-6C1C976658B0}"/>
                    </a:ext>
                  </a:extLst>
                </p14:cNvPr>
                <p14:cNvContentPartPr/>
                <p14:nvPr/>
              </p14:nvContentPartPr>
              <p14:xfrm>
                <a:off x="10406356" y="1520182"/>
                <a:ext cx="13680" cy="9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F3637B3-5D7B-5924-0FB4-6C1C976658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97716" y="1511182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0EAD3B9-BF18-7A47-420A-C2785813148C}"/>
                    </a:ext>
                  </a:extLst>
                </p14:cNvPr>
                <p14:cNvContentPartPr/>
                <p14:nvPr/>
              </p14:nvContentPartPr>
              <p14:xfrm>
                <a:off x="10522996" y="1479862"/>
                <a:ext cx="149040" cy="149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0EAD3B9-BF18-7A47-420A-C278581314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14356" y="1470862"/>
                  <a:ext cx="16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48203C3-ADF7-488A-EA04-E6B744F52FB7}"/>
                    </a:ext>
                  </a:extLst>
                </p14:cNvPr>
                <p14:cNvContentPartPr/>
                <p14:nvPr/>
              </p14:nvContentPartPr>
              <p14:xfrm>
                <a:off x="10724236" y="1455742"/>
                <a:ext cx="83160" cy="151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48203C3-ADF7-488A-EA04-E6B744F52F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15236" y="1447102"/>
                  <a:ext cx="10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22AB30-C81A-EEF5-50D8-A1136469C55D}"/>
                    </a:ext>
                  </a:extLst>
                </p14:cNvPr>
                <p14:cNvContentPartPr/>
                <p14:nvPr/>
              </p14:nvContentPartPr>
              <p14:xfrm>
                <a:off x="10881556" y="1450702"/>
                <a:ext cx="144720" cy="132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22AB30-C81A-EEF5-50D8-A1136469C5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2556" y="1441702"/>
                  <a:ext cx="162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B79EF37-1A84-8B0C-E6E9-B7E14650385D}"/>
                    </a:ext>
                  </a:extLst>
                </p14:cNvPr>
                <p14:cNvContentPartPr/>
                <p14:nvPr/>
              </p14:nvContentPartPr>
              <p14:xfrm>
                <a:off x="10936636" y="1587142"/>
                <a:ext cx="33480" cy="37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B79EF37-1A84-8B0C-E6E9-B7E1465038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27996" y="1578502"/>
                  <a:ext cx="51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9488AC5-2A3D-9949-E000-001F3DD9EA12}"/>
                    </a:ext>
                  </a:extLst>
                </p14:cNvPr>
                <p14:cNvContentPartPr/>
                <p14:nvPr/>
              </p14:nvContentPartPr>
              <p14:xfrm>
                <a:off x="11041396" y="1412542"/>
                <a:ext cx="201960" cy="195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9488AC5-2A3D-9949-E000-001F3DD9EA1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756" y="1403542"/>
                  <a:ext cx="21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87040BA-D25B-2870-642B-47511D7984BD}"/>
                    </a:ext>
                  </a:extLst>
                </p14:cNvPr>
                <p14:cNvContentPartPr/>
                <p14:nvPr/>
              </p14:nvContentPartPr>
              <p14:xfrm>
                <a:off x="11153356" y="1384462"/>
                <a:ext cx="10800" cy="10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87040BA-D25B-2870-642B-47511D7984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44716" y="1375462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8617863-A457-3351-5E24-84C260625003}"/>
                    </a:ext>
                  </a:extLst>
                </p14:cNvPr>
                <p14:cNvContentPartPr/>
                <p14:nvPr/>
              </p14:nvContentPartPr>
              <p14:xfrm>
                <a:off x="11366836" y="1459702"/>
                <a:ext cx="343800" cy="111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8617863-A457-3351-5E24-84C2606250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58196" y="1450702"/>
                  <a:ext cx="361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F7D1AD-4858-DFB1-03F3-98247AC48659}"/>
                    </a:ext>
                  </a:extLst>
                </p14:cNvPr>
                <p14:cNvContentPartPr/>
                <p14:nvPr/>
              </p14:nvContentPartPr>
              <p14:xfrm>
                <a:off x="11713876" y="1423702"/>
                <a:ext cx="5400" cy="1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F7D1AD-4858-DFB1-03F3-98247AC486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04876" y="1414702"/>
                  <a:ext cx="2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D2E0576-FD0B-440B-ED89-9E97CEA84413}"/>
                    </a:ext>
                  </a:extLst>
                </p14:cNvPr>
                <p14:cNvContentPartPr/>
                <p14:nvPr/>
              </p14:nvContentPartPr>
              <p14:xfrm>
                <a:off x="9024676" y="1846702"/>
                <a:ext cx="421560" cy="100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D2E0576-FD0B-440B-ED89-9E97CEA844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15676" y="1837702"/>
                  <a:ext cx="43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03EB744-49E3-543E-C950-136705ADDBD7}"/>
                    </a:ext>
                  </a:extLst>
                </p14:cNvPr>
                <p14:cNvContentPartPr/>
                <p14:nvPr/>
              </p14:nvContentPartPr>
              <p14:xfrm>
                <a:off x="9446956" y="1746622"/>
                <a:ext cx="139320" cy="168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03EB744-49E3-543E-C950-136705ADDB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7956" y="1737622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528DAA-248E-ABA7-8553-F03F00EDDFE5}"/>
                    </a:ext>
                  </a:extLst>
                </p14:cNvPr>
                <p14:cNvContentPartPr/>
                <p14:nvPr/>
              </p14:nvContentPartPr>
              <p14:xfrm>
                <a:off x="9556036" y="1822942"/>
                <a:ext cx="125280" cy="87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528DAA-248E-ABA7-8553-F03F00EDDF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47036" y="1813942"/>
                  <a:ext cx="14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CB555AC-7A37-DB40-A752-F4B50A92AD42}"/>
                    </a:ext>
                  </a:extLst>
                </p14:cNvPr>
                <p14:cNvContentPartPr/>
                <p14:nvPr/>
              </p14:nvContentPartPr>
              <p14:xfrm>
                <a:off x="9359836" y="1712062"/>
                <a:ext cx="19800" cy="133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CB555AC-7A37-DB40-A752-F4B50A92AD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51196" y="1703062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0DFA863-0484-FF3F-7A7B-CB014F575846}"/>
                    </a:ext>
                  </a:extLst>
                </p14:cNvPr>
                <p14:cNvContentPartPr/>
                <p14:nvPr/>
              </p14:nvContentPartPr>
              <p14:xfrm>
                <a:off x="9815596" y="1769302"/>
                <a:ext cx="160200" cy="14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0DFA863-0484-FF3F-7A7B-CB014F5758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06596" y="1760302"/>
                  <a:ext cx="17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A88D391-BD06-F206-F1AF-190D61DB77A0}"/>
                    </a:ext>
                  </a:extLst>
                </p14:cNvPr>
                <p14:cNvContentPartPr/>
                <p14:nvPr/>
              </p14:nvContentPartPr>
              <p14:xfrm>
                <a:off x="9994156" y="1863622"/>
                <a:ext cx="71280" cy="59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A88D391-BD06-F206-F1AF-190D61DB77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85156" y="1854622"/>
                  <a:ext cx="88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7FD9920-612D-4635-63E6-E984BA350B40}"/>
                    </a:ext>
                  </a:extLst>
                </p14:cNvPr>
                <p14:cNvContentPartPr/>
                <p14:nvPr/>
              </p14:nvContentPartPr>
              <p14:xfrm>
                <a:off x="10123396" y="1799542"/>
                <a:ext cx="64800" cy="110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7FD9920-612D-4635-63E6-E984BA350B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14756" y="1790542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19CBF89-3581-E702-5930-6F1D5150790D}"/>
                    </a:ext>
                  </a:extLst>
                </p14:cNvPr>
                <p14:cNvContentPartPr/>
                <p14:nvPr/>
              </p14:nvContentPartPr>
              <p14:xfrm>
                <a:off x="10319236" y="1827982"/>
                <a:ext cx="198720" cy="73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19CBF89-3581-E702-5930-6F1D515079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10236" y="1819342"/>
                  <a:ext cx="216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8216BC0-4811-624F-8DB5-ECCE35FC61FA}"/>
                    </a:ext>
                  </a:extLst>
                </p14:cNvPr>
                <p14:cNvContentPartPr/>
                <p14:nvPr/>
              </p14:nvContentPartPr>
              <p14:xfrm>
                <a:off x="10669156" y="1767502"/>
                <a:ext cx="164880" cy="122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8216BC0-4811-624F-8DB5-ECCE35FC61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60516" y="1758862"/>
                  <a:ext cx="18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9451696-4BA6-A375-5FDD-8F41F3CBEA23}"/>
                    </a:ext>
                  </a:extLst>
                </p14:cNvPr>
                <p14:cNvContentPartPr/>
                <p14:nvPr/>
              </p14:nvContentPartPr>
              <p14:xfrm>
                <a:off x="10888396" y="1797382"/>
                <a:ext cx="171720" cy="72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9451696-4BA6-A375-5FDD-8F41F3CBEA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79396" y="1788742"/>
                  <a:ext cx="189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225D428-E7A0-154A-5E27-25E8FBF28AC9}"/>
                    </a:ext>
                  </a:extLst>
                </p14:cNvPr>
                <p14:cNvContentPartPr/>
                <p14:nvPr/>
              </p14:nvContentPartPr>
              <p14:xfrm>
                <a:off x="11093236" y="1705222"/>
                <a:ext cx="16200" cy="210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225D428-E7A0-154A-5E27-25E8FBF28A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84236" y="1696582"/>
                  <a:ext cx="33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675370B-9836-DADE-AFE8-E59DB90CA213}"/>
                    </a:ext>
                  </a:extLst>
                </p14:cNvPr>
                <p14:cNvContentPartPr/>
                <p14:nvPr/>
              </p14:nvContentPartPr>
              <p14:xfrm>
                <a:off x="11117356" y="1693342"/>
                <a:ext cx="181080" cy="154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675370B-9836-DADE-AFE8-E59DB90CA2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08716" y="1684342"/>
                  <a:ext cx="198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4A34D4A-BE8A-A09C-8408-B270DC9ADCD5}"/>
                    </a:ext>
                  </a:extLst>
                </p14:cNvPr>
                <p14:cNvContentPartPr/>
                <p14:nvPr/>
              </p14:nvContentPartPr>
              <p14:xfrm>
                <a:off x="11319316" y="1777942"/>
                <a:ext cx="101880" cy="57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4A34D4A-BE8A-A09C-8408-B270DC9ADCD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10316" y="1769302"/>
                  <a:ext cx="11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EACCB8B-7E22-A69D-FB45-86035D7C1B22}"/>
                    </a:ext>
                  </a:extLst>
                </p14:cNvPr>
                <p14:cNvContentPartPr/>
                <p14:nvPr/>
              </p14:nvContentPartPr>
              <p14:xfrm>
                <a:off x="9080836" y="2097982"/>
                <a:ext cx="163800" cy="100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EACCB8B-7E22-A69D-FB45-86035D7C1B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71836" y="2088982"/>
                  <a:ext cx="181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61DA289-CA24-A2DA-5F25-16EA95BD8933}"/>
                    </a:ext>
                  </a:extLst>
                </p14:cNvPr>
                <p14:cNvContentPartPr/>
                <p14:nvPr/>
              </p14:nvContentPartPr>
              <p14:xfrm>
                <a:off x="9280996" y="2086102"/>
                <a:ext cx="122400" cy="777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61DA289-CA24-A2DA-5F25-16EA95BD89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71996" y="2077102"/>
                  <a:ext cx="140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B6D16D1-750C-3EF0-C86A-BB5346703389}"/>
                    </a:ext>
                  </a:extLst>
                </p14:cNvPr>
                <p14:cNvContentPartPr/>
                <p14:nvPr/>
              </p14:nvContentPartPr>
              <p14:xfrm>
                <a:off x="9529756" y="2086462"/>
                <a:ext cx="92880" cy="73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B6D16D1-750C-3EF0-C86A-BB53467033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21116" y="2077462"/>
                  <a:ext cx="110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D6BC128-1805-5085-0147-30BFC24A866B}"/>
                    </a:ext>
                  </a:extLst>
                </p14:cNvPr>
                <p14:cNvContentPartPr/>
                <p14:nvPr/>
              </p14:nvContentPartPr>
              <p14:xfrm>
                <a:off x="9653956" y="2113462"/>
                <a:ext cx="101520" cy="55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D6BC128-1805-5085-0147-30BFC24A86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45316" y="2104462"/>
                  <a:ext cx="119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754229E-A3E4-531C-FE95-BF1C3CD793D6}"/>
                    </a:ext>
                  </a:extLst>
                </p14:cNvPr>
                <p14:cNvContentPartPr/>
                <p14:nvPr/>
              </p14:nvContentPartPr>
              <p14:xfrm>
                <a:off x="9788596" y="2055502"/>
                <a:ext cx="72720" cy="109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754229E-A3E4-531C-FE95-BF1C3CD793D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79956" y="2046862"/>
                  <a:ext cx="90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A967289-73EA-4290-4D79-F4F409FB3DB4}"/>
                    </a:ext>
                  </a:extLst>
                </p14:cNvPr>
                <p14:cNvContentPartPr/>
                <p14:nvPr/>
              </p14:nvContentPartPr>
              <p14:xfrm>
                <a:off x="9941956" y="2099062"/>
                <a:ext cx="89280" cy="69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A967289-73EA-4290-4D79-F4F409FB3D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33316" y="2090062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C7BEBD6-C253-ADFD-7D19-BD12B3549986}"/>
                    </a:ext>
                  </a:extLst>
                </p14:cNvPr>
                <p14:cNvContentPartPr/>
                <p14:nvPr/>
              </p14:nvContentPartPr>
              <p14:xfrm>
                <a:off x="10178836" y="2080702"/>
                <a:ext cx="309960" cy="84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C7BEBD6-C253-ADFD-7D19-BD12B35499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69836" y="2072062"/>
                  <a:ext cx="327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10419EC-BD41-01D4-B544-ECF3F19FC7A6}"/>
                    </a:ext>
                  </a:extLst>
                </p14:cNvPr>
                <p14:cNvContentPartPr/>
                <p14:nvPr/>
              </p14:nvContentPartPr>
              <p14:xfrm>
                <a:off x="10445236" y="2044702"/>
                <a:ext cx="10080" cy="5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10419EC-BD41-01D4-B544-ECF3F19FC7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36236" y="2036062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88069ED-2E42-509F-3346-C01D43C40CD1}"/>
                    </a:ext>
                  </a:extLst>
                </p14:cNvPr>
                <p14:cNvContentPartPr/>
                <p14:nvPr/>
              </p14:nvContentPartPr>
              <p14:xfrm>
                <a:off x="10521556" y="2094382"/>
                <a:ext cx="128160" cy="90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88069ED-2E42-509F-3346-C01D43C40C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2916" y="2085382"/>
                  <a:ext cx="145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91CDA33-C329-CF90-B315-328C1B9F924B}"/>
                    </a:ext>
                  </a:extLst>
                </p14:cNvPr>
                <p14:cNvContentPartPr/>
                <p14:nvPr/>
              </p14:nvContentPartPr>
              <p14:xfrm>
                <a:off x="10743316" y="2034262"/>
                <a:ext cx="89640" cy="1281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91CDA33-C329-CF90-B315-328C1B9F92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34676" y="2025622"/>
                  <a:ext cx="10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98B0702-0627-0679-879F-6C124CC5E194}"/>
                    </a:ext>
                  </a:extLst>
                </p14:cNvPr>
                <p14:cNvContentPartPr/>
                <p14:nvPr/>
              </p14:nvContentPartPr>
              <p14:xfrm>
                <a:off x="10967596" y="2067022"/>
                <a:ext cx="221760" cy="73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98B0702-0627-0679-879F-6C124CC5E1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58596" y="2058382"/>
                  <a:ext cx="23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49EA2F3-E4B7-7C6E-9D1F-D6459167710C}"/>
                    </a:ext>
                  </a:extLst>
                </p14:cNvPr>
                <p14:cNvContentPartPr/>
                <p14:nvPr/>
              </p14:nvContentPartPr>
              <p14:xfrm>
                <a:off x="11304556" y="1932022"/>
                <a:ext cx="545040" cy="201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49EA2F3-E4B7-7C6E-9D1F-D645916771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95916" y="1923382"/>
                  <a:ext cx="562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AF30014-55A5-AA5D-025F-7478D1CD0DA6}"/>
                    </a:ext>
                  </a:extLst>
                </p14:cNvPr>
                <p14:cNvContentPartPr/>
                <p14:nvPr/>
              </p14:nvContentPartPr>
              <p14:xfrm>
                <a:off x="11867596" y="2022742"/>
                <a:ext cx="64080" cy="78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AF30014-55A5-AA5D-025F-7478D1CD0D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858956" y="2013742"/>
                  <a:ext cx="8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F914121-7E38-9285-CE2A-A6BE4D5DA1AA}"/>
                    </a:ext>
                  </a:extLst>
                </p14:cNvPr>
                <p14:cNvContentPartPr/>
                <p14:nvPr/>
              </p14:nvContentPartPr>
              <p14:xfrm>
                <a:off x="9270196" y="2374102"/>
                <a:ext cx="110160" cy="213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F914121-7E38-9285-CE2A-A6BE4D5DA1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61556" y="2365102"/>
                  <a:ext cx="12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F549E23-2451-74C1-6237-69B3CE764C24}"/>
                    </a:ext>
                  </a:extLst>
                </p14:cNvPr>
                <p14:cNvContentPartPr/>
                <p14:nvPr/>
              </p14:nvContentPartPr>
              <p14:xfrm>
                <a:off x="9398716" y="2490382"/>
                <a:ext cx="114480" cy="84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F549E23-2451-74C1-6237-69B3CE764C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89716" y="2481382"/>
                  <a:ext cx="13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AE02FB3-25D4-09A7-302C-137069C7C8E5}"/>
                    </a:ext>
                  </a:extLst>
                </p14:cNvPr>
                <p14:cNvContentPartPr/>
                <p14:nvPr/>
              </p14:nvContentPartPr>
              <p14:xfrm>
                <a:off x="9578716" y="2401822"/>
                <a:ext cx="156240" cy="18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AE02FB3-25D4-09A7-302C-137069C7C8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69716" y="2393182"/>
                  <a:ext cx="17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5FA9189-6C6F-3E6B-F2C6-1E9353C6AE4E}"/>
                    </a:ext>
                  </a:extLst>
                </p14:cNvPr>
                <p14:cNvContentPartPr/>
                <p14:nvPr/>
              </p14:nvContentPartPr>
              <p14:xfrm>
                <a:off x="9597436" y="2468062"/>
                <a:ext cx="128880" cy="219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5FA9189-6C6F-3E6B-F2C6-1E9353C6AE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88436" y="2459062"/>
                  <a:ext cx="14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E0636AF-FEB9-FBF9-EB05-154060D3D61C}"/>
                    </a:ext>
                  </a:extLst>
                </p14:cNvPr>
                <p14:cNvContentPartPr/>
                <p14:nvPr/>
              </p14:nvContentPartPr>
              <p14:xfrm>
                <a:off x="9871396" y="2278702"/>
                <a:ext cx="137520" cy="167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E0636AF-FEB9-FBF9-EB05-154060D3D6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62396" y="2270062"/>
                  <a:ext cx="15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C64F452-D80F-1E02-8EA1-2AB3A24127CE}"/>
                    </a:ext>
                  </a:extLst>
                </p14:cNvPr>
                <p14:cNvContentPartPr/>
                <p14:nvPr/>
              </p14:nvContentPartPr>
              <p14:xfrm>
                <a:off x="9916036" y="2250262"/>
                <a:ext cx="160920" cy="35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C64F452-D80F-1E02-8EA1-2AB3A2412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07396" y="2241262"/>
                  <a:ext cx="178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00390DB-0AAC-3FA2-C7C5-6340FE1B5C3F}"/>
                    </a:ext>
                  </a:extLst>
                </p14:cNvPr>
                <p14:cNvContentPartPr/>
                <p14:nvPr/>
              </p14:nvContentPartPr>
              <p14:xfrm>
                <a:off x="9801556" y="2517382"/>
                <a:ext cx="240480" cy="26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00390DB-0AAC-3FA2-C7C5-6340FE1B5C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92916" y="2508742"/>
                  <a:ext cx="258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04E29DE-53D5-DC18-1539-B5247A4566E1}"/>
                    </a:ext>
                  </a:extLst>
                </p14:cNvPr>
                <p14:cNvContentPartPr/>
                <p14:nvPr/>
              </p14:nvContentPartPr>
              <p14:xfrm>
                <a:off x="9815956" y="2584342"/>
                <a:ext cx="151200" cy="216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04E29DE-53D5-DC18-1539-B5247A4566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07316" y="2575702"/>
                  <a:ext cx="16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7D9CCED-230B-3735-C4CE-A215C3FE6A66}"/>
                    </a:ext>
                  </a:extLst>
                </p14:cNvPr>
                <p14:cNvContentPartPr/>
                <p14:nvPr/>
              </p14:nvContentPartPr>
              <p14:xfrm>
                <a:off x="10194676" y="2536462"/>
                <a:ext cx="41760" cy="255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7D9CCED-230B-3735-C4CE-A215C3FE6A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6036" y="2527822"/>
                  <a:ext cx="5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3883BE5-0AFA-DFBA-F8D6-AD14CAAD965D}"/>
                    </a:ext>
                  </a:extLst>
                </p14:cNvPr>
                <p14:cNvContentPartPr/>
                <p14:nvPr/>
              </p14:nvContentPartPr>
              <p14:xfrm>
                <a:off x="10391596" y="2273302"/>
                <a:ext cx="147960" cy="169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3883BE5-0AFA-DFBA-F8D6-AD14CAAD965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82956" y="2264302"/>
                  <a:ext cx="165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231D5D-F576-9F76-3697-AC5AAB39C018}"/>
                    </a:ext>
                  </a:extLst>
                </p14:cNvPr>
                <p14:cNvContentPartPr/>
                <p14:nvPr/>
              </p14:nvContentPartPr>
              <p14:xfrm>
                <a:off x="10357756" y="2487142"/>
                <a:ext cx="243360" cy="38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231D5D-F576-9F76-3697-AC5AAB39C0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8756" y="2478142"/>
                  <a:ext cx="261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C9E11EF-6C07-0B3B-DECD-93409A188D6E}"/>
                    </a:ext>
                  </a:extLst>
                </p14:cNvPr>
                <p14:cNvContentPartPr/>
                <p14:nvPr/>
              </p14:nvContentPartPr>
              <p14:xfrm>
                <a:off x="10383316" y="2578942"/>
                <a:ext cx="110160" cy="214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C9E11EF-6C07-0B3B-DECD-93409A188D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74316" y="2569942"/>
                  <a:ext cx="127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31343B9-75D2-69CC-9264-6200532D0B27}"/>
                    </a:ext>
                  </a:extLst>
                </p14:cNvPr>
                <p14:cNvContentPartPr/>
                <p14:nvPr/>
              </p14:nvContentPartPr>
              <p14:xfrm>
                <a:off x="10719916" y="2485342"/>
                <a:ext cx="137160" cy="338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31343B9-75D2-69CC-9264-6200532D0B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11276" y="2476702"/>
                  <a:ext cx="15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39B5B31-26A2-DF77-4006-CBC72B6148B0}"/>
                    </a:ext>
                  </a:extLst>
                </p14:cNvPr>
                <p14:cNvContentPartPr/>
                <p14:nvPr/>
              </p14:nvContentPartPr>
              <p14:xfrm>
                <a:off x="10720996" y="2556622"/>
                <a:ext cx="151560" cy="15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39B5B31-26A2-DF77-4006-CBC72B6148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12356" y="2547982"/>
                  <a:ext cx="16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1B72FC0-9EEF-1C94-E691-F619B254A68E}"/>
                    </a:ext>
                  </a:extLst>
                </p14:cNvPr>
                <p14:cNvContentPartPr/>
                <p14:nvPr/>
              </p14:nvContentPartPr>
              <p14:xfrm>
                <a:off x="11098276" y="2266822"/>
                <a:ext cx="91800" cy="124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1B72FC0-9EEF-1C94-E691-F619B254A6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89636" y="2257822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059C7C6-9D70-4572-5D4A-24B6E95A6959}"/>
                    </a:ext>
                  </a:extLst>
                </p14:cNvPr>
                <p14:cNvContentPartPr/>
                <p14:nvPr/>
              </p14:nvContentPartPr>
              <p14:xfrm>
                <a:off x="11137876" y="2227942"/>
                <a:ext cx="110880" cy="255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059C7C6-9D70-4572-5D4A-24B6E95A69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9236" y="2219302"/>
                  <a:ext cx="12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B61DB00-9C56-A891-9D51-E88A79790D7D}"/>
                    </a:ext>
                  </a:extLst>
                </p14:cNvPr>
                <p14:cNvContentPartPr/>
                <p14:nvPr/>
              </p14:nvContentPartPr>
              <p14:xfrm>
                <a:off x="11011156" y="2411182"/>
                <a:ext cx="299160" cy="74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B61DB00-9C56-A891-9D51-E88A79790D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02156" y="2402182"/>
                  <a:ext cx="316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56DD58E-8ADF-9679-7DC7-65E836A4E345}"/>
                    </a:ext>
                  </a:extLst>
                </p14:cNvPr>
                <p14:cNvContentPartPr/>
                <p14:nvPr/>
              </p14:nvContentPartPr>
              <p14:xfrm>
                <a:off x="11026636" y="2560222"/>
                <a:ext cx="79920" cy="118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56DD58E-8ADF-9679-7DC7-65E836A4E3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17636" y="2551222"/>
                  <a:ext cx="9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DC06645-E0D8-E7F9-77D9-8D03F0D3B2EC}"/>
                    </a:ext>
                  </a:extLst>
                </p14:cNvPr>
                <p14:cNvContentPartPr/>
                <p14:nvPr/>
              </p14:nvContentPartPr>
              <p14:xfrm>
                <a:off x="11166316" y="2554102"/>
                <a:ext cx="57960" cy="151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DC06645-E0D8-E7F9-77D9-8D03F0D3B2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57316" y="2545102"/>
                  <a:ext cx="7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0966C7E-680A-3C3B-7EB4-A04CD0031C0E}"/>
                    </a:ext>
                  </a:extLst>
                </p14:cNvPr>
                <p14:cNvContentPartPr/>
                <p14:nvPr/>
              </p14:nvContentPartPr>
              <p14:xfrm>
                <a:off x="8776996" y="2947582"/>
                <a:ext cx="8280" cy="1062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0966C7E-680A-3C3B-7EB4-A04CD0031C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68356" y="2938582"/>
                  <a:ext cx="25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2BB204C-B89F-A593-E270-59DA50F71582}"/>
                    </a:ext>
                  </a:extLst>
                </p14:cNvPr>
                <p14:cNvContentPartPr/>
                <p14:nvPr/>
              </p14:nvContentPartPr>
              <p14:xfrm>
                <a:off x="8832076" y="2961262"/>
                <a:ext cx="11880" cy="91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2BB204C-B89F-A593-E270-59DA50F715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23436" y="2952262"/>
                  <a:ext cx="29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62E2277-0BC1-B492-F122-104233282136}"/>
                    </a:ext>
                  </a:extLst>
                </p14:cNvPr>
                <p14:cNvContentPartPr/>
                <p14:nvPr/>
              </p14:nvContentPartPr>
              <p14:xfrm>
                <a:off x="8792836" y="2878462"/>
                <a:ext cx="113400" cy="1400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62E2277-0BC1-B492-F122-1042332821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84196" y="2869822"/>
                  <a:ext cx="13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D601617-725C-2954-1D48-86B07A1E7846}"/>
                    </a:ext>
                  </a:extLst>
                </p14:cNvPr>
                <p14:cNvContentPartPr/>
                <p14:nvPr/>
              </p14:nvContentPartPr>
              <p14:xfrm>
                <a:off x="8884276" y="2861182"/>
                <a:ext cx="64800" cy="19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D601617-725C-2954-1D48-86B07A1E78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75276" y="2852182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35299FA-2857-6D4F-44E0-896602FA6B82}"/>
                    </a:ext>
                  </a:extLst>
                </p14:cNvPr>
                <p14:cNvContentPartPr/>
                <p14:nvPr/>
              </p14:nvContentPartPr>
              <p14:xfrm>
                <a:off x="8931076" y="2841022"/>
                <a:ext cx="124200" cy="312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35299FA-2857-6D4F-44E0-896602FA6B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436" y="2832022"/>
                  <a:ext cx="14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E7E89CF-241A-70F1-A937-EB8EE0557E68}"/>
                    </a:ext>
                  </a:extLst>
                </p14:cNvPr>
                <p14:cNvContentPartPr/>
                <p14:nvPr/>
              </p14:nvContentPartPr>
              <p14:xfrm>
                <a:off x="9242836" y="2911582"/>
                <a:ext cx="28800" cy="144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E7E89CF-241A-70F1-A937-EB8EE0557E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33836" y="2902942"/>
                  <a:ext cx="4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F3B1F0C-3436-27B9-3CB9-B38A6E1B2F44}"/>
                    </a:ext>
                  </a:extLst>
                </p14:cNvPr>
                <p14:cNvContentPartPr/>
                <p14:nvPr/>
              </p14:nvContentPartPr>
              <p14:xfrm>
                <a:off x="9172996" y="2871982"/>
                <a:ext cx="156240" cy="175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F3B1F0C-3436-27B9-3CB9-B38A6E1B2F4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64356" y="2862982"/>
                  <a:ext cx="173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485034C-22FB-2DD5-F8FB-E3989BD14C38}"/>
                    </a:ext>
                  </a:extLst>
                </p14:cNvPr>
                <p14:cNvContentPartPr/>
                <p14:nvPr/>
              </p14:nvContentPartPr>
              <p14:xfrm>
                <a:off x="9365236" y="2963062"/>
                <a:ext cx="21960" cy="66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485034C-22FB-2DD5-F8FB-E3989BD14C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56236" y="2954422"/>
                  <a:ext cx="3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330D47-0110-175D-24D0-2BC5C1AAD24C}"/>
                    </a:ext>
                  </a:extLst>
                </p14:cNvPr>
                <p14:cNvContentPartPr/>
                <p14:nvPr/>
              </p14:nvContentPartPr>
              <p14:xfrm>
                <a:off x="9414196" y="2831302"/>
                <a:ext cx="83880" cy="1980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330D47-0110-175D-24D0-2BC5C1AAD2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05196" y="2822302"/>
                  <a:ext cx="10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6D18080-5BF7-E58D-0975-63F86390590E}"/>
                    </a:ext>
                  </a:extLst>
                </p14:cNvPr>
                <p14:cNvContentPartPr/>
                <p14:nvPr/>
              </p14:nvContentPartPr>
              <p14:xfrm>
                <a:off x="9635956" y="2886742"/>
                <a:ext cx="195120" cy="1303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6D18080-5BF7-E58D-0975-63F8639059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27316" y="2878102"/>
                  <a:ext cx="21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6785C77-89ED-7C34-3D42-208E8CA67ECA}"/>
                    </a:ext>
                  </a:extLst>
                </p14:cNvPr>
                <p14:cNvContentPartPr/>
                <p14:nvPr/>
              </p14:nvContentPartPr>
              <p14:xfrm>
                <a:off x="9850156" y="2956942"/>
                <a:ext cx="107640" cy="65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6785C77-89ED-7C34-3D42-208E8CA67E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41516" y="2947942"/>
                  <a:ext cx="12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C42DD42-2D86-ACC5-71FD-D840D9819DFA}"/>
                    </a:ext>
                  </a:extLst>
                </p14:cNvPr>
                <p14:cNvContentPartPr/>
                <p14:nvPr/>
              </p14:nvContentPartPr>
              <p14:xfrm>
                <a:off x="9999196" y="2868382"/>
                <a:ext cx="113400" cy="1407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C42DD42-2D86-ACC5-71FD-D840D9819D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90556" y="2859382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310E50D-BA05-F809-2224-C5E74D951C5B}"/>
                    </a:ext>
                  </a:extLst>
                </p14:cNvPr>
                <p14:cNvContentPartPr/>
                <p14:nvPr/>
              </p14:nvContentPartPr>
              <p14:xfrm>
                <a:off x="10144996" y="2929942"/>
                <a:ext cx="80640" cy="658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310E50D-BA05-F809-2224-C5E74D951C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36356" y="2920942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54D70C6-FE34-FE41-9FBB-239243845ABD}"/>
                    </a:ext>
                  </a:extLst>
                </p14:cNvPr>
                <p14:cNvContentPartPr/>
                <p14:nvPr/>
              </p14:nvContentPartPr>
              <p14:xfrm>
                <a:off x="10265956" y="2831302"/>
                <a:ext cx="118080" cy="180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54D70C6-FE34-FE41-9FBB-239243845A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56956" y="2822302"/>
                  <a:ext cx="135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E435796-00B2-FF75-85B9-182C01AD1C95}"/>
                    </a:ext>
                  </a:extLst>
                </p14:cNvPr>
                <p14:cNvContentPartPr/>
                <p14:nvPr/>
              </p14:nvContentPartPr>
              <p14:xfrm>
                <a:off x="10425796" y="2890702"/>
                <a:ext cx="218880" cy="114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E435796-00B2-FF75-85B9-182C01AD1C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16796" y="2881702"/>
                  <a:ext cx="23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B7D590-A36A-A3AE-4678-EB8CF8F23B33}"/>
                    </a:ext>
                  </a:extLst>
                </p14:cNvPr>
                <p14:cNvContentPartPr/>
                <p14:nvPr/>
              </p14:nvContentPartPr>
              <p14:xfrm>
                <a:off x="10645396" y="2838862"/>
                <a:ext cx="12600" cy="6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B7D590-A36A-A3AE-4678-EB8CF8F23B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36396" y="2830222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CAB4760-E2CD-D5B9-93B9-3C7025840083}"/>
                    </a:ext>
                  </a:extLst>
                </p14:cNvPr>
                <p14:cNvContentPartPr/>
                <p14:nvPr/>
              </p14:nvContentPartPr>
              <p14:xfrm>
                <a:off x="10692916" y="2828062"/>
                <a:ext cx="177840" cy="156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CAB4760-E2CD-D5B9-93B9-3C702584008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83916" y="2819062"/>
                  <a:ext cx="195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967CB0B-5CDC-C6D1-572A-22381C6FA2E3}"/>
                    </a:ext>
                  </a:extLst>
                </p14:cNvPr>
                <p14:cNvContentPartPr/>
                <p14:nvPr/>
              </p14:nvContentPartPr>
              <p14:xfrm>
                <a:off x="10893796" y="2799622"/>
                <a:ext cx="102600" cy="188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967CB0B-5CDC-C6D1-572A-22381C6FA2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85156" y="2790982"/>
                  <a:ext cx="120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B3DCA8F-92D8-9E99-38D6-20930D133DBA}"/>
                    </a:ext>
                  </a:extLst>
                </p14:cNvPr>
                <p14:cNvContentPartPr/>
                <p14:nvPr/>
              </p14:nvContentPartPr>
              <p14:xfrm>
                <a:off x="11075956" y="2800702"/>
                <a:ext cx="71280" cy="195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B3DCA8F-92D8-9E99-38D6-20930D133D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66956" y="2791702"/>
                  <a:ext cx="88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ED6E0FE-E873-F040-4346-5F8B7E99D62A}"/>
                    </a:ext>
                  </a:extLst>
                </p14:cNvPr>
                <p14:cNvContentPartPr/>
                <p14:nvPr/>
              </p14:nvContentPartPr>
              <p14:xfrm>
                <a:off x="11174236" y="2793142"/>
                <a:ext cx="248040" cy="191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ED6E0FE-E873-F040-4346-5F8B7E99D62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65596" y="2784502"/>
                  <a:ext cx="265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F60352E-3F19-7722-D9B9-16B529214EF9}"/>
                    </a:ext>
                  </a:extLst>
                </p14:cNvPr>
                <p14:cNvContentPartPr/>
                <p14:nvPr/>
              </p14:nvContentPartPr>
              <p14:xfrm>
                <a:off x="11312476" y="2742022"/>
                <a:ext cx="13680" cy="1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F60352E-3F19-7722-D9B9-16B529214E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03476" y="2733022"/>
                  <a:ext cx="3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2DAD2A5-E872-D39A-32E4-AE0DA86C8CA6}"/>
                    </a:ext>
                  </a:extLst>
                </p14:cNvPr>
                <p14:cNvContentPartPr/>
                <p14:nvPr/>
              </p14:nvContentPartPr>
              <p14:xfrm>
                <a:off x="11531716" y="2846062"/>
                <a:ext cx="299520" cy="98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2DAD2A5-E872-D39A-32E4-AE0DA86C8C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23076" y="2837422"/>
                  <a:ext cx="31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AB3A6A8-4D95-722B-6D0D-7BCE9D88985B}"/>
                    </a:ext>
                  </a:extLst>
                </p14:cNvPr>
                <p14:cNvContentPartPr/>
                <p14:nvPr/>
              </p14:nvContentPartPr>
              <p14:xfrm>
                <a:off x="11810716" y="2807902"/>
                <a:ext cx="18360" cy="6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AB3A6A8-4D95-722B-6D0D-7BCE9D8898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02076" y="2799262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92107E9-ECF1-2503-1011-576CD9DB77F2}"/>
                    </a:ext>
                  </a:extLst>
                </p14:cNvPr>
                <p14:cNvContentPartPr/>
                <p14:nvPr/>
              </p14:nvContentPartPr>
              <p14:xfrm>
                <a:off x="9165436" y="3197062"/>
                <a:ext cx="124560" cy="129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92107E9-ECF1-2503-1011-576CD9DB77F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56796" y="3188062"/>
                  <a:ext cx="14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8A5C775-26FB-9A59-FF06-771EDDD0A9B6}"/>
                    </a:ext>
                  </a:extLst>
                </p14:cNvPr>
                <p14:cNvContentPartPr/>
                <p14:nvPr/>
              </p14:nvContentPartPr>
              <p14:xfrm>
                <a:off x="9333556" y="3220822"/>
                <a:ext cx="163440" cy="99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8A5C775-26FB-9A59-FF06-771EDDD0A9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24916" y="3212182"/>
                  <a:ext cx="18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FCC180E-7FAD-57D0-E218-42A949FBD087}"/>
                    </a:ext>
                  </a:extLst>
                </p14:cNvPr>
                <p14:cNvContentPartPr/>
                <p14:nvPr/>
              </p14:nvContentPartPr>
              <p14:xfrm>
                <a:off x="9534436" y="3114262"/>
                <a:ext cx="97920" cy="1666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FCC180E-7FAD-57D0-E218-42A949FBD0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25796" y="3105262"/>
                  <a:ext cx="115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25902FE-5D9B-7726-0937-BDA397831BE6}"/>
                    </a:ext>
                  </a:extLst>
                </p14:cNvPr>
                <p14:cNvContentPartPr/>
                <p14:nvPr/>
              </p14:nvContentPartPr>
              <p14:xfrm>
                <a:off x="9502756" y="3142702"/>
                <a:ext cx="98280" cy="62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25902FE-5D9B-7726-0937-BDA397831B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94116" y="3134062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3155A92-EEB2-DBDB-6E95-357BA57C91D3}"/>
                    </a:ext>
                  </a:extLst>
                </p14:cNvPr>
                <p14:cNvContentPartPr/>
                <p14:nvPr/>
              </p14:nvContentPartPr>
              <p14:xfrm>
                <a:off x="9658276" y="3194902"/>
                <a:ext cx="92160" cy="752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3155A92-EEB2-DBDB-6E95-357BA57C91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49276" y="3186262"/>
                  <a:ext cx="109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9D780DD-2526-5CB3-305A-26820E69050A}"/>
                    </a:ext>
                  </a:extLst>
                </p14:cNvPr>
                <p14:cNvContentPartPr/>
                <p14:nvPr/>
              </p14:nvContentPartPr>
              <p14:xfrm>
                <a:off x="9775996" y="3199942"/>
                <a:ext cx="65880" cy="87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9D780DD-2526-5CB3-305A-26820E69050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66996" y="3191302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5A682DB-035F-279C-E9E2-7AA8730F4323}"/>
                    </a:ext>
                  </a:extLst>
                </p14:cNvPr>
                <p14:cNvContentPartPr/>
                <p14:nvPr/>
              </p14:nvContentPartPr>
              <p14:xfrm>
                <a:off x="10001716" y="3131182"/>
                <a:ext cx="114480" cy="1234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5A682DB-035F-279C-E9E2-7AA8730F432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93076" y="3122182"/>
                  <a:ext cx="132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5834169-87E9-3E9E-23CF-4AF79A5B019D}"/>
                    </a:ext>
                  </a:extLst>
                </p14:cNvPr>
                <p14:cNvContentPartPr/>
                <p14:nvPr/>
              </p14:nvContentPartPr>
              <p14:xfrm>
                <a:off x="10132396" y="3107062"/>
                <a:ext cx="207360" cy="1558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5834169-87E9-3E9E-23CF-4AF79A5B019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23396" y="3098422"/>
                  <a:ext cx="22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DDE85CA-7FC2-CA80-CBF1-8F163BCBA29D}"/>
                    </a:ext>
                  </a:extLst>
                </p14:cNvPr>
                <p14:cNvContentPartPr/>
                <p14:nvPr/>
              </p14:nvContentPartPr>
              <p14:xfrm>
                <a:off x="10478716" y="3141982"/>
                <a:ext cx="402120" cy="104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DDE85CA-7FC2-CA80-CBF1-8F163BCBA2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70076" y="3133342"/>
                  <a:ext cx="41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6DA9156-1D32-54F6-708F-77D60C286E9E}"/>
                    </a:ext>
                  </a:extLst>
                </p14:cNvPr>
                <p14:cNvContentPartPr/>
                <p14:nvPr/>
              </p14:nvContentPartPr>
              <p14:xfrm>
                <a:off x="10925476" y="3049822"/>
                <a:ext cx="28800" cy="244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6DA9156-1D32-54F6-708F-77D60C286E9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16476" y="3041182"/>
                  <a:ext cx="4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FDB6849-120F-5E97-B301-FADFC4C2DC43}"/>
                    </a:ext>
                  </a:extLst>
                </p14:cNvPr>
                <p14:cNvContentPartPr/>
                <p14:nvPr/>
              </p14:nvContentPartPr>
              <p14:xfrm>
                <a:off x="10948516" y="3054502"/>
                <a:ext cx="334800" cy="171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FDB6849-120F-5E97-B301-FADFC4C2DC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39876" y="3045862"/>
                  <a:ext cx="35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DFC659E-FF50-825E-0BC3-B0431EC74903}"/>
                    </a:ext>
                  </a:extLst>
                </p14:cNvPr>
                <p14:cNvContentPartPr/>
                <p14:nvPr/>
              </p14:nvContentPartPr>
              <p14:xfrm>
                <a:off x="11412556" y="3155662"/>
                <a:ext cx="162360" cy="68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DFC659E-FF50-825E-0BC3-B0431EC749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03916" y="3147022"/>
                  <a:ext cx="18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A2DAFB6-63C2-2655-556E-4515B1BC2D1B}"/>
                    </a:ext>
                  </a:extLst>
                </p14:cNvPr>
                <p14:cNvContentPartPr/>
                <p14:nvPr/>
              </p14:nvContentPartPr>
              <p14:xfrm>
                <a:off x="11644396" y="3111382"/>
                <a:ext cx="119520" cy="123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A2DAFB6-63C2-2655-556E-4515B1BC2D1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35396" y="3102382"/>
                  <a:ext cx="137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F3AEC5D-60D3-4340-8689-B5356657774D}"/>
                    </a:ext>
                  </a:extLst>
                </p14:cNvPr>
                <p14:cNvContentPartPr/>
                <p14:nvPr/>
              </p14:nvContentPartPr>
              <p14:xfrm>
                <a:off x="9167236" y="3440422"/>
                <a:ext cx="134280" cy="119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F3AEC5D-60D3-4340-8689-B535665777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58596" y="3431782"/>
                  <a:ext cx="15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D918E54-EF19-A927-F37B-FC200264713F}"/>
                    </a:ext>
                  </a:extLst>
                </p14:cNvPr>
                <p14:cNvContentPartPr/>
                <p14:nvPr/>
              </p14:nvContentPartPr>
              <p14:xfrm>
                <a:off x="9318076" y="3477142"/>
                <a:ext cx="88200" cy="107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D918E54-EF19-A927-F37B-FC20026471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09436" y="3468142"/>
                  <a:ext cx="105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FCA8481-35C8-B581-C2D1-C12502756D2D}"/>
                    </a:ext>
                  </a:extLst>
                </p14:cNvPr>
                <p14:cNvContentPartPr/>
                <p14:nvPr/>
              </p14:nvContentPartPr>
              <p14:xfrm>
                <a:off x="9416356" y="3441862"/>
                <a:ext cx="102600" cy="125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FCA8481-35C8-B581-C2D1-C12502756D2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07356" y="3433222"/>
                  <a:ext cx="120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7AB1F28-09A7-0028-518C-72CC1C06ACAA}"/>
                    </a:ext>
                  </a:extLst>
                </p14:cNvPr>
                <p14:cNvContentPartPr/>
                <p14:nvPr/>
              </p14:nvContentPartPr>
              <p14:xfrm>
                <a:off x="9590236" y="3468502"/>
                <a:ext cx="127080" cy="867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7AB1F28-09A7-0028-518C-72CC1C06AC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81236" y="3459862"/>
                  <a:ext cx="144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A295476-7EFD-0526-6D28-A97EFCE6D41E}"/>
                    </a:ext>
                  </a:extLst>
                </p14:cNvPr>
                <p14:cNvContentPartPr/>
                <p14:nvPr/>
              </p14:nvContentPartPr>
              <p14:xfrm>
                <a:off x="9680236" y="3374542"/>
                <a:ext cx="10800" cy="26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A295476-7EFD-0526-6D28-A97EFCE6D41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71596" y="3365542"/>
                  <a:ext cx="28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04E84AB-F0B6-BE84-3D29-DCE1FBF60445}"/>
                    </a:ext>
                  </a:extLst>
                </p14:cNvPr>
                <p14:cNvContentPartPr/>
                <p14:nvPr/>
              </p14:nvContentPartPr>
              <p14:xfrm>
                <a:off x="9876436" y="3432862"/>
                <a:ext cx="338760" cy="102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04E84AB-F0B6-BE84-3D29-DCE1FBF6044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867796" y="3424222"/>
                  <a:ext cx="356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DC87D3-BD2A-D677-8C70-5E5D1A30B89E}"/>
                    </a:ext>
                  </a:extLst>
                </p14:cNvPr>
                <p14:cNvContentPartPr/>
                <p14:nvPr/>
              </p14:nvContentPartPr>
              <p14:xfrm>
                <a:off x="10132036" y="3346462"/>
                <a:ext cx="7200" cy="12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DC87D3-BD2A-D677-8C70-5E5D1A30B8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23036" y="3337822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5A7F682-103D-5218-3A81-03FD208569FC}"/>
                    </a:ext>
                  </a:extLst>
                </p14:cNvPr>
                <p14:cNvContentPartPr/>
                <p14:nvPr/>
              </p14:nvContentPartPr>
              <p14:xfrm>
                <a:off x="10385116" y="3377422"/>
                <a:ext cx="97200" cy="1440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5A7F682-103D-5218-3A81-03FD208569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6116" y="3368782"/>
                  <a:ext cx="11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21D9EC0-D3F4-427B-1D6F-9BC636893CB2}"/>
                    </a:ext>
                  </a:extLst>
                </p14:cNvPr>
                <p14:cNvContentPartPr/>
                <p14:nvPr/>
              </p14:nvContentPartPr>
              <p14:xfrm>
                <a:off x="10582756" y="3417382"/>
                <a:ext cx="196200" cy="83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21D9EC0-D3F4-427B-1D6F-9BC636893C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74116" y="3408742"/>
                  <a:ext cx="21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B6ACACC-24E9-838D-B419-FE409F5081E5}"/>
                    </a:ext>
                  </a:extLst>
                </p14:cNvPr>
                <p14:cNvContentPartPr/>
                <p14:nvPr/>
              </p14:nvContentPartPr>
              <p14:xfrm>
                <a:off x="10912516" y="3316222"/>
                <a:ext cx="582840" cy="222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B6ACACC-24E9-838D-B419-FE409F5081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03876" y="3307582"/>
                  <a:ext cx="60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4EB58EE-0D08-4611-A519-C0E135E9E351}"/>
                    </a:ext>
                  </a:extLst>
                </p14:cNvPr>
                <p14:cNvContentPartPr/>
                <p14:nvPr/>
              </p14:nvContentPartPr>
              <p14:xfrm>
                <a:off x="11211676" y="3278422"/>
                <a:ext cx="64800" cy="5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4EB58EE-0D08-4611-A519-C0E135E9E3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203036" y="3269782"/>
                  <a:ext cx="8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D093F3-F273-1963-DB62-57693C8883D7}"/>
                    </a:ext>
                  </a:extLst>
                </p14:cNvPr>
                <p14:cNvContentPartPr/>
                <p14:nvPr/>
              </p14:nvContentPartPr>
              <p14:xfrm>
                <a:off x="11538916" y="3399742"/>
                <a:ext cx="57240" cy="75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D093F3-F273-1963-DB62-57693C8883D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29916" y="3390742"/>
                  <a:ext cx="74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9DA8FE-18C6-4FF4-9C2E-992BA544BB2A}"/>
                    </a:ext>
                  </a:extLst>
                </p14:cNvPr>
                <p14:cNvContentPartPr/>
                <p14:nvPr/>
              </p14:nvContentPartPr>
              <p14:xfrm>
                <a:off x="9160756" y="3764422"/>
                <a:ext cx="103680" cy="203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9DA8FE-18C6-4FF4-9C2E-992BA544BB2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51756" y="3755422"/>
                  <a:ext cx="121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AF07D5-D2C3-31BA-7BEA-B3E3C0FCDE83}"/>
                    </a:ext>
                  </a:extLst>
                </p14:cNvPr>
                <p14:cNvContentPartPr/>
                <p14:nvPr/>
              </p14:nvContentPartPr>
              <p14:xfrm>
                <a:off x="9242476" y="3884302"/>
                <a:ext cx="84240" cy="116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AF07D5-D2C3-31BA-7BEA-B3E3C0FCDE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33476" y="3875302"/>
                  <a:ext cx="101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617C42F-65B1-A9AF-763C-3D2133B8B6C7}"/>
                    </a:ext>
                  </a:extLst>
                </p14:cNvPr>
                <p14:cNvContentPartPr/>
                <p14:nvPr/>
              </p14:nvContentPartPr>
              <p14:xfrm>
                <a:off x="9417076" y="3819142"/>
                <a:ext cx="121680" cy="684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617C42F-65B1-A9AF-763C-3D2133B8B6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08436" y="3810502"/>
                  <a:ext cx="139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B10F57A-F995-1BAF-59D6-D308013747C4}"/>
                    </a:ext>
                  </a:extLst>
                </p14:cNvPr>
                <p14:cNvContentPartPr/>
                <p14:nvPr/>
              </p14:nvContentPartPr>
              <p14:xfrm>
                <a:off x="9431476" y="3806182"/>
                <a:ext cx="106560" cy="28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B10F57A-F995-1BAF-59D6-D308013747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22836" y="3797542"/>
                  <a:ext cx="124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D54E30B-8311-E5EF-67DB-334A8626C3D8}"/>
                    </a:ext>
                  </a:extLst>
                </p14:cNvPr>
                <p14:cNvContentPartPr/>
                <p14:nvPr/>
              </p14:nvContentPartPr>
              <p14:xfrm>
                <a:off x="9649276" y="3674782"/>
                <a:ext cx="109800" cy="135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D54E30B-8311-E5EF-67DB-334A8626C3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40636" y="3666142"/>
                  <a:ext cx="127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1DC0C41-36F4-338D-5B99-8CE0190DE4F9}"/>
                    </a:ext>
                  </a:extLst>
                </p14:cNvPr>
                <p14:cNvContentPartPr/>
                <p14:nvPr/>
              </p14:nvContentPartPr>
              <p14:xfrm>
                <a:off x="9649996" y="3671542"/>
                <a:ext cx="140760" cy="20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1DC0C41-36F4-338D-5B99-8CE0190DE4F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40996" y="3662902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25EE2D1-5B7B-79C8-2BE2-12C5395B9906}"/>
                    </a:ext>
                  </a:extLst>
                </p14:cNvPr>
                <p14:cNvContentPartPr/>
                <p14:nvPr/>
              </p14:nvContentPartPr>
              <p14:xfrm>
                <a:off x="9614356" y="3875302"/>
                <a:ext cx="196560" cy="248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25EE2D1-5B7B-79C8-2BE2-12C5395B990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05356" y="3866662"/>
                  <a:ext cx="21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3395C66-92D4-24F1-BCD7-F735FF3E19CE}"/>
                    </a:ext>
                  </a:extLst>
                </p14:cNvPr>
                <p14:cNvContentPartPr/>
                <p14:nvPr/>
              </p14:nvContentPartPr>
              <p14:xfrm>
                <a:off x="9653956" y="3937222"/>
                <a:ext cx="105840" cy="166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3395C66-92D4-24F1-BCD7-F735FF3E19C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45316" y="3928582"/>
                  <a:ext cx="12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E9DFC2A-B724-349F-9176-BF153199B30D}"/>
                    </a:ext>
                  </a:extLst>
                </p14:cNvPr>
                <p14:cNvContentPartPr/>
                <p14:nvPr/>
              </p14:nvContentPartPr>
              <p14:xfrm>
                <a:off x="9930436" y="3881782"/>
                <a:ext cx="33480" cy="38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E9DFC2A-B724-349F-9176-BF153199B30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21436" y="3873142"/>
                  <a:ext cx="51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C696065-03D6-0E47-0071-DDB904176391}"/>
                    </a:ext>
                  </a:extLst>
                </p14:cNvPr>
                <p14:cNvContentPartPr/>
                <p14:nvPr/>
              </p14:nvContentPartPr>
              <p14:xfrm>
                <a:off x="10052476" y="3703582"/>
                <a:ext cx="93600" cy="126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C696065-03D6-0E47-0071-DDB9041763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43476" y="3694942"/>
                  <a:ext cx="111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7D2AD4D-CB78-4681-2612-3CF86529BF0F}"/>
                    </a:ext>
                  </a:extLst>
                </p14:cNvPr>
                <p14:cNvContentPartPr/>
                <p14:nvPr/>
              </p14:nvContentPartPr>
              <p14:xfrm>
                <a:off x="10066516" y="3687742"/>
                <a:ext cx="172080" cy="126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7D2AD4D-CB78-4681-2612-3CF86529BF0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57516" y="3678742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DE0223-CED5-AD8F-D295-11575A35A44B}"/>
                    </a:ext>
                  </a:extLst>
                </p14:cNvPr>
                <p14:cNvContentPartPr/>
                <p14:nvPr/>
              </p14:nvContentPartPr>
              <p14:xfrm>
                <a:off x="10036996" y="3816982"/>
                <a:ext cx="183960" cy="648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DE0223-CED5-AD8F-D295-11575A35A44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27996" y="3808342"/>
                  <a:ext cx="201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47D4E61-A1BD-3A6D-A191-AF971BB791F9}"/>
                    </a:ext>
                  </a:extLst>
                </p14:cNvPr>
                <p14:cNvContentPartPr/>
                <p14:nvPr/>
              </p14:nvContentPartPr>
              <p14:xfrm>
                <a:off x="10085236" y="3903022"/>
                <a:ext cx="90360" cy="1497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47D4E61-A1BD-3A6D-A191-AF971BB791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76236" y="3894022"/>
                  <a:ext cx="108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E980FF4-D5D4-2546-C242-C4AC0D3EDE66}"/>
                    </a:ext>
                  </a:extLst>
                </p14:cNvPr>
                <p14:cNvContentPartPr/>
                <p14:nvPr/>
              </p14:nvContentPartPr>
              <p14:xfrm>
                <a:off x="10303756" y="3808702"/>
                <a:ext cx="58680" cy="36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E980FF4-D5D4-2546-C242-C4AC0D3EDE6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94756" y="3799702"/>
                  <a:ext cx="76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2A33556-D508-6643-20BE-3A96AF2F78B6}"/>
                    </a:ext>
                  </a:extLst>
                </p14:cNvPr>
                <p14:cNvContentPartPr/>
                <p14:nvPr/>
              </p14:nvContentPartPr>
              <p14:xfrm>
                <a:off x="10423636" y="3605662"/>
                <a:ext cx="140040" cy="167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2A33556-D508-6643-20BE-3A96AF2F78B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14636" y="3596662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A2937B1-F0F9-802D-335F-BE856625BE9F}"/>
                    </a:ext>
                  </a:extLst>
                </p14:cNvPr>
                <p14:cNvContentPartPr/>
                <p14:nvPr/>
              </p14:nvContentPartPr>
              <p14:xfrm>
                <a:off x="10431196" y="3768742"/>
                <a:ext cx="200160" cy="45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A2937B1-F0F9-802D-335F-BE856625BE9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22196" y="3759742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7D078BC-7A86-78A0-F028-EE22A76B68BE}"/>
                    </a:ext>
                  </a:extLst>
                </p14:cNvPr>
                <p14:cNvContentPartPr/>
                <p14:nvPr/>
              </p14:nvContentPartPr>
              <p14:xfrm>
                <a:off x="10484476" y="3809782"/>
                <a:ext cx="113760" cy="18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7D078BC-7A86-78A0-F028-EE22A76B68B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5836" y="3801142"/>
                  <a:ext cx="13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D977BE1-9ED9-67C7-2B20-BC8222C023D7}"/>
                    </a:ext>
                  </a:extLst>
                </p14:cNvPr>
                <p14:cNvContentPartPr/>
                <p14:nvPr/>
              </p14:nvContentPartPr>
              <p14:xfrm>
                <a:off x="10843396" y="3759382"/>
                <a:ext cx="120960" cy="255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D977BE1-9ED9-67C7-2B20-BC8222C023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34756" y="3750382"/>
                  <a:ext cx="13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5DF3BF1-300D-E1E6-4BC5-342A71B952A2}"/>
                    </a:ext>
                  </a:extLst>
                </p14:cNvPr>
                <p14:cNvContentPartPr/>
                <p14:nvPr/>
              </p14:nvContentPartPr>
              <p14:xfrm>
                <a:off x="10825396" y="3828142"/>
                <a:ext cx="115920" cy="29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5DF3BF1-300D-E1E6-4BC5-342A71B952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16396" y="3819142"/>
                  <a:ext cx="13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C216A5A-81EC-D871-76EA-C1FF030F0CF4}"/>
                    </a:ext>
                  </a:extLst>
                </p14:cNvPr>
                <p14:cNvContentPartPr/>
                <p14:nvPr/>
              </p14:nvContentPartPr>
              <p14:xfrm>
                <a:off x="11138956" y="3616462"/>
                <a:ext cx="88200" cy="102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C216A5A-81EC-D871-76EA-C1FF030F0CF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29956" y="3607822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5C9144-76FE-AE86-44E0-7ED4560F10EC}"/>
                    </a:ext>
                  </a:extLst>
                </p14:cNvPr>
                <p14:cNvContentPartPr/>
                <p14:nvPr/>
              </p14:nvContentPartPr>
              <p14:xfrm>
                <a:off x="11300236" y="3604582"/>
                <a:ext cx="83880" cy="1080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5C9144-76FE-AE86-44E0-7ED4560F10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91236" y="3595582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A26CABD-583E-2881-9463-E325E867B7FD}"/>
                    </a:ext>
                  </a:extLst>
                </p14:cNvPr>
                <p14:cNvContentPartPr/>
                <p14:nvPr/>
              </p14:nvContentPartPr>
              <p14:xfrm>
                <a:off x="11338396" y="3540142"/>
                <a:ext cx="120960" cy="32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A26CABD-583E-2881-9463-E325E867B7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9396" y="3531142"/>
                  <a:ext cx="138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3289436-712D-F4C6-BF94-E3BA53668315}"/>
                    </a:ext>
                  </a:extLst>
                </p14:cNvPr>
                <p14:cNvContentPartPr/>
                <p14:nvPr/>
              </p14:nvContentPartPr>
              <p14:xfrm>
                <a:off x="11002876" y="3717262"/>
                <a:ext cx="595440" cy="105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3289436-712D-F4C6-BF94-E3BA5366831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93876" y="3708262"/>
                  <a:ext cx="613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A3C0F65-68FF-94F2-D8FB-B87608A5B5B0}"/>
                    </a:ext>
                  </a:extLst>
                </p14:cNvPr>
                <p14:cNvContentPartPr/>
                <p14:nvPr/>
              </p14:nvContentPartPr>
              <p14:xfrm>
                <a:off x="11030236" y="3891862"/>
                <a:ext cx="107640" cy="151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A3C0F65-68FF-94F2-D8FB-B87608A5B5B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21236" y="3882862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E291127-9BB6-D907-67F7-EB1648725F7F}"/>
                    </a:ext>
                  </a:extLst>
                </p14:cNvPr>
                <p14:cNvContentPartPr/>
                <p14:nvPr/>
              </p14:nvContentPartPr>
              <p14:xfrm>
                <a:off x="11182516" y="3883582"/>
                <a:ext cx="26280" cy="1047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E291127-9BB6-D907-67F7-EB1648725F7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73516" y="3874942"/>
                  <a:ext cx="43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F021B35-902A-52F7-73D3-3651424F3935}"/>
                    </a:ext>
                  </a:extLst>
                </p14:cNvPr>
                <p14:cNvContentPartPr/>
                <p14:nvPr/>
              </p14:nvContentPartPr>
              <p14:xfrm>
                <a:off x="11269636" y="3857662"/>
                <a:ext cx="128160" cy="185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F021B35-902A-52F7-73D3-3651424F393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260636" y="3848662"/>
                  <a:ext cx="1458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88D2640F-2402-2961-363E-293F496FC248}"/>
              </a:ext>
            </a:extLst>
          </p:cNvPr>
          <p:cNvGrpSpPr/>
          <p:nvPr/>
        </p:nvGrpSpPr>
        <p:grpSpPr>
          <a:xfrm>
            <a:off x="317716" y="4147462"/>
            <a:ext cx="8280720" cy="2606040"/>
            <a:chOff x="317716" y="4147462"/>
            <a:chExt cx="8280720" cy="26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F2C965-AB85-1EE1-7CC0-9DDB9EF6D527}"/>
                    </a:ext>
                  </a:extLst>
                </p14:cNvPr>
                <p14:cNvContentPartPr/>
                <p14:nvPr/>
              </p14:nvContentPartPr>
              <p14:xfrm>
                <a:off x="317716" y="4147462"/>
                <a:ext cx="8280720" cy="2126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F2C965-AB85-1EE1-7CC0-9DDB9EF6D52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8716" y="4138462"/>
                  <a:ext cx="8298360" cy="21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8CCCEBA-AD9E-236D-A89A-6EED0D10D433}"/>
                    </a:ext>
                  </a:extLst>
                </p14:cNvPr>
                <p14:cNvContentPartPr/>
                <p14:nvPr/>
              </p14:nvContentPartPr>
              <p14:xfrm>
                <a:off x="568636" y="6195862"/>
                <a:ext cx="127440" cy="191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8CCCEBA-AD9E-236D-A89A-6EED0D10D43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9996" y="6186862"/>
                  <a:ext cx="145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E172BF2-9620-84AB-6BAF-225E074D6B72}"/>
                    </a:ext>
                  </a:extLst>
                </p14:cNvPr>
                <p14:cNvContentPartPr/>
                <p14:nvPr/>
              </p14:nvContentPartPr>
              <p14:xfrm>
                <a:off x="872476" y="6139342"/>
                <a:ext cx="207360" cy="162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E172BF2-9620-84AB-6BAF-225E074D6B7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3836" y="6130342"/>
                  <a:ext cx="225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09CF4EB-5512-CA65-FDA6-B2DFFF20BF24}"/>
                    </a:ext>
                  </a:extLst>
                </p14:cNvPr>
                <p14:cNvContentPartPr/>
                <p14:nvPr/>
              </p14:nvContentPartPr>
              <p14:xfrm>
                <a:off x="1129156" y="6185782"/>
                <a:ext cx="103680" cy="806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09CF4EB-5512-CA65-FDA6-B2DFFF20BF2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0516" y="6177142"/>
                  <a:ext cx="12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B0F9857-1F88-775E-E551-D73836657465}"/>
                    </a:ext>
                  </a:extLst>
                </p14:cNvPr>
                <p14:cNvContentPartPr/>
                <p14:nvPr/>
              </p14:nvContentPartPr>
              <p14:xfrm>
                <a:off x="1221316" y="6107662"/>
                <a:ext cx="159480" cy="1566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B0F9857-1F88-775E-E551-D7383665746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12316" y="6098662"/>
                  <a:ext cx="17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FABC739-A518-D78B-A695-56E37B9F7ED4}"/>
                    </a:ext>
                  </a:extLst>
                </p14:cNvPr>
                <p14:cNvContentPartPr/>
                <p14:nvPr/>
              </p14:nvContentPartPr>
              <p14:xfrm>
                <a:off x="1411396" y="6162022"/>
                <a:ext cx="101520" cy="1134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FABC739-A518-D78B-A695-56E37B9F7ED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02756" y="6153382"/>
                  <a:ext cx="11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E37911A-88F3-0B85-E700-65E80BE8E81B}"/>
                    </a:ext>
                  </a:extLst>
                </p14:cNvPr>
                <p14:cNvContentPartPr/>
                <p14:nvPr/>
              </p14:nvContentPartPr>
              <p14:xfrm>
                <a:off x="1570516" y="6072742"/>
                <a:ext cx="88920" cy="184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E37911A-88F3-0B85-E700-65E80BE8E81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61876" y="6064102"/>
                  <a:ext cx="10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C09057C-3C05-12E7-10B1-B3B721F58BFE}"/>
                    </a:ext>
                  </a:extLst>
                </p14:cNvPr>
                <p14:cNvContentPartPr/>
                <p14:nvPr/>
              </p14:nvContentPartPr>
              <p14:xfrm>
                <a:off x="1725316" y="6162022"/>
                <a:ext cx="240840" cy="82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C09057C-3C05-12E7-10B1-B3B721F58BF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716676" y="6153022"/>
                  <a:ext cx="25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E0670CB-69A5-B380-2784-4216F125E497}"/>
                    </a:ext>
                  </a:extLst>
                </p14:cNvPr>
                <p14:cNvContentPartPr/>
                <p14:nvPr/>
              </p14:nvContentPartPr>
              <p14:xfrm>
                <a:off x="1901356" y="6079582"/>
                <a:ext cx="5400" cy="5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E0670CB-69A5-B380-2784-4216F125E4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2716" y="607094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8C7D89E-3427-8863-3BDA-BC76C2AE290E}"/>
                    </a:ext>
                  </a:extLst>
                </p14:cNvPr>
                <p14:cNvContentPartPr/>
                <p14:nvPr/>
              </p14:nvContentPartPr>
              <p14:xfrm>
                <a:off x="2030956" y="6052942"/>
                <a:ext cx="99000" cy="1879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8C7D89E-3427-8863-3BDA-BC76C2AE290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21956" y="6043942"/>
                  <a:ext cx="116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60A09D7-EB39-5F76-356D-B2CDAC5F93D9}"/>
                    </a:ext>
                  </a:extLst>
                </p14:cNvPr>
                <p14:cNvContentPartPr/>
                <p14:nvPr/>
              </p14:nvContentPartPr>
              <p14:xfrm>
                <a:off x="2095036" y="6168502"/>
                <a:ext cx="52560" cy="730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60A09D7-EB39-5F76-356D-B2CDAC5F93D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86036" y="6159502"/>
                  <a:ext cx="70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B3E403F-501C-D044-9763-C33C232B6970}"/>
                    </a:ext>
                  </a:extLst>
                </p14:cNvPr>
                <p14:cNvContentPartPr/>
                <p14:nvPr/>
              </p14:nvContentPartPr>
              <p14:xfrm>
                <a:off x="2072356" y="6007582"/>
                <a:ext cx="214200" cy="221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B3E403F-501C-D044-9763-C33C232B69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63356" y="5998942"/>
                  <a:ext cx="231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9A63DDA-6CBE-6C21-1034-FC32F61299F6}"/>
                    </a:ext>
                  </a:extLst>
                </p14:cNvPr>
                <p14:cNvContentPartPr/>
                <p14:nvPr/>
              </p14:nvContentPartPr>
              <p14:xfrm>
                <a:off x="2220676" y="6072022"/>
                <a:ext cx="42120" cy="43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9A63DDA-6CBE-6C21-1034-FC32F61299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2036" y="6063022"/>
                  <a:ext cx="5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375879-C3BE-31C7-0032-EBF22500D842}"/>
                    </a:ext>
                  </a:extLst>
                </p14:cNvPr>
                <p14:cNvContentPartPr/>
                <p14:nvPr/>
              </p14:nvContentPartPr>
              <p14:xfrm>
                <a:off x="2333356" y="6024862"/>
                <a:ext cx="142200" cy="2062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375879-C3BE-31C7-0032-EBF22500D84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24716" y="6016222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9423EB7-B06F-19A1-87A4-03DC66F06BA1}"/>
                    </a:ext>
                  </a:extLst>
                </p14:cNvPr>
                <p14:cNvContentPartPr/>
                <p14:nvPr/>
              </p14:nvContentPartPr>
              <p14:xfrm>
                <a:off x="2520916" y="5997502"/>
                <a:ext cx="121320" cy="1962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9423EB7-B06F-19A1-87A4-03DC66F06B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12276" y="5988862"/>
                  <a:ext cx="13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763D2EB-F441-28EA-9F2F-2E61D60033F5}"/>
                    </a:ext>
                  </a:extLst>
                </p14:cNvPr>
                <p14:cNvContentPartPr/>
                <p14:nvPr/>
              </p14:nvContentPartPr>
              <p14:xfrm>
                <a:off x="2597956" y="6163822"/>
                <a:ext cx="41760" cy="46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763D2EB-F441-28EA-9F2F-2E61D60033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89316" y="6154822"/>
                  <a:ext cx="5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E47FF2-1C10-DD96-9E26-6D92A252189A}"/>
                    </a:ext>
                  </a:extLst>
                </p14:cNvPr>
                <p14:cNvContentPartPr/>
                <p14:nvPr/>
              </p14:nvContentPartPr>
              <p14:xfrm>
                <a:off x="2665636" y="6049702"/>
                <a:ext cx="213480" cy="163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E47FF2-1C10-DD96-9E26-6D92A25218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56636" y="6040702"/>
                  <a:ext cx="231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DF152D2-C79B-684C-3A88-1F81B4D6071F}"/>
                    </a:ext>
                  </a:extLst>
                </p14:cNvPr>
                <p14:cNvContentPartPr/>
                <p14:nvPr/>
              </p14:nvContentPartPr>
              <p14:xfrm>
                <a:off x="2755996" y="6011542"/>
                <a:ext cx="12600" cy="36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DF152D2-C79B-684C-3A88-1F81B4D607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46996" y="6002542"/>
                  <a:ext cx="3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C6D50A1-2351-0AB4-C987-1D2E3A2C0E2A}"/>
                    </a:ext>
                  </a:extLst>
                </p14:cNvPr>
                <p14:cNvContentPartPr/>
                <p14:nvPr/>
              </p14:nvContentPartPr>
              <p14:xfrm>
                <a:off x="3034636" y="6185782"/>
                <a:ext cx="2520" cy="18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C6D50A1-2351-0AB4-C987-1D2E3A2C0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25636" y="6177142"/>
                  <a:ext cx="20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879D733-3408-C7FC-9ECF-AD81D6824EC0}"/>
                    </a:ext>
                  </a:extLst>
                </p14:cNvPr>
                <p14:cNvContentPartPr/>
                <p14:nvPr/>
              </p14:nvContentPartPr>
              <p14:xfrm>
                <a:off x="3038956" y="6033862"/>
                <a:ext cx="105480" cy="1612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879D733-3408-C7FC-9ECF-AD81D6824E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29956" y="602486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867321F-317E-B518-69FA-53D44A0A257B}"/>
                    </a:ext>
                  </a:extLst>
                </p14:cNvPr>
                <p14:cNvContentPartPr/>
                <p14:nvPr/>
              </p14:nvContentPartPr>
              <p14:xfrm>
                <a:off x="3185836" y="6117382"/>
                <a:ext cx="192960" cy="93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867321F-317E-B518-69FA-53D44A0A257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76836" y="6108382"/>
                  <a:ext cx="21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DD02E8B-8B29-6EAB-2372-A33ED897EFE2}"/>
                    </a:ext>
                  </a:extLst>
                </p14:cNvPr>
                <p14:cNvContentPartPr/>
                <p14:nvPr/>
              </p14:nvContentPartPr>
              <p14:xfrm>
                <a:off x="3299596" y="6043582"/>
                <a:ext cx="7560" cy="234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DD02E8B-8B29-6EAB-2372-A33ED897EFE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90956" y="6034582"/>
                  <a:ext cx="2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E12B93-2D6C-2CD3-0989-81CF7662014E}"/>
                    </a:ext>
                  </a:extLst>
                </p14:cNvPr>
                <p14:cNvContentPartPr/>
                <p14:nvPr/>
              </p14:nvContentPartPr>
              <p14:xfrm>
                <a:off x="3573556" y="6019102"/>
                <a:ext cx="114480" cy="173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E12B93-2D6C-2CD3-0989-81CF7662014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64916" y="6010462"/>
                  <a:ext cx="132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01AEBFC-03F9-7782-2E06-D7DE10E7934D}"/>
                    </a:ext>
                  </a:extLst>
                </p14:cNvPr>
                <p14:cNvContentPartPr/>
                <p14:nvPr/>
              </p14:nvContentPartPr>
              <p14:xfrm>
                <a:off x="3793876" y="6016942"/>
                <a:ext cx="87480" cy="151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01AEBFC-03F9-7782-2E06-D7DE10E7934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4876" y="6008302"/>
                  <a:ext cx="10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BD747A8-45A3-8E96-5024-96E4DBC569AE}"/>
                    </a:ext>
                  </a:extLst>
                </p14:cNvPr>
                <p14:cNvContentPartPr/>
                <p14:nvPr/>
              </p14:nvContentPartPr>
              <p14:xfrm>
                <a:off x="3841036" y="6007942"/>
                <a:ext cx="74160" cy="169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BD747A8-45A3-8E96-5024-96E4DBC569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32036" y="5998942"/>
                  <a:ext cx="91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6DEDE92-FDFB-082B-A200-C7AF876A21EB}"/>
                    </a:ext>
                  </a:extLst>
                </p14:cNvPr>
                <p14:cNvContentPartPr/>
                <p14:nvPr/>
              </p14:nvContentPartPr>
              <p14:xfrm>
                <a:off x="3808276" y="5926942"/>
                <a:ext cx="105480" cy="41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6DEDE92-FDFB-082B-A200-C7AF876A21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99636" y="5918302"/>
                  <a:ext cx="123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C5103F0-5251-8BF0-2254-A2251A5B370D}"/>
                    </a:ext>
                  </a:extLst>
                </p14:cNvPr>
                <p14:cNvContentPartPr/>
                <p14:nvPr/>
              </p14:nvContentPartPr>
              <p14:xfrm>
                <a:off x="3988636" y="6015142"/>
                <a:ext cx="183600" cy="181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C5103F0-5251-8BF0-2254-A2251A5B370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79636" y="6006142"/>
                  <a:ext cx="20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D3A20A6-3579-AB96-2EEF-978CFFBC1C48}"/>
                    </a:ext>
                  </a:extLst>
                </p14:cNvPr>
                <p14:cNvContentPartPr/>
                <p14:nvPr/>
              </p14:nvContentPartPr>
              <p14:xfrm>
                <a:off x="4237756" y="6020902"/>
                <a:ext cx="56520" cy="164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D3A20A6-3579-AB96-2EEF-978CFFBC1C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29116" y="6011902"/>
                  <a:ext cx="7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4692C55-EA88-EA58-4896-E3C80636A9CE}"/>
                    </a:ext>
                  </a:extLst>
                </p14:cNvPr>
                <p14:cNvContentPartPr/>
                <p14:nvPr/>
              </p14:nvContentPartPr>
              <p14:xfrm>
                <a:off x="4250716" y="5998582"/>
                <a:ext cx="110880" cy="150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4692C55-EA88-EA58-4896-E3C80636A9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241716" y="5989582"/>
                  <a:ext cx="12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8E94FB3-72F9-2AC2-C26F-ABDA54713BC4}"/>
                    </a:ext>
                  </a:extLst>
                </p14:cNvPr>
                <p14:cNvContentPartPr/>
                <p14:nvPr/>
              </p14:nvContentPartPr>
              <p14:xfrm>
                <a:off x="4579396" y="5984542"/>
                <a:ext cx="428760" cy="203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8E94FB3-72F9-2AC2-C26F-ABDA54713BC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70396" y="5975902"/>
                  <a:ext cx="446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7BAF52A-7F97-163B-7ED6-5A989EBE2044}"/>
                    </a:ext>
                  </a:extLst>
                </p14:cNvPr>
                <p14:cNvContentPartPr/>
                <p14:nvPr/>
              </p14:nvContentPartPr>
              <p14:xfrm>
                <a:off x="4995196" y="6018742"/>
                <a:ext cx="7200" cy="5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7BAF52A-7F97-163B-7ED6-5A989EBE20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86556" y="6010102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9AD0592-FA2F-C68F-DB45-2F9AA18C33CF}"/>
                    </a:ext>
                  </a:extLst>
                </p14:cNvPr>
                <p14:cNvContentPartPr/>
                <p14:nvPr/>
              </p14:nvContentPartPr>
              <p14:xfrm>
                <a:off x="5237836" y="6016942"/>
                <a:ext cx="190080" cy="120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9AD0592-FA2F-C68F-DB45-2F9AA18C33C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28836" y="6007942"/>
                  <a:ext cx="20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48093F5-5B8C-CE5D-7BA4-F5665D25D330}"/>
                    </a:ext>
                  </a:extLst>
                </p14:cNvPr>
                <p14:cNvContentPartPr/>
                <p14:nvPr/>
              </p14:nvContentPartPr>
              <p14:xfrm>
                <a:off x="5440156" y="6028102"/>
                <a:ext cx="62640" cy="1080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48093F5-5B8C-CE5D-7BA4-F5665D25D3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431156" y="6019462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A5E96B8-3A2F-51F4-E3BF-F94896B4FAE1}"/>
                    </a:ext>
                  </a:extLst>
                </p14:cNvPr>
                <p14:cNvContentPartPr/>
                <p14:nvPr/>
              </p14:nvContentPartPr>
              <p14:xfrm>
                <a:off x="5529076" y="5946022"/>
                <a:ext cx="256680" cy="1530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A5E96B8-3A2F-51F4-E3BF-F94896B4FAE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20076" y="5937022"/>
                  <a:ext cx="274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2324F8F-42C7-9900-65E7-9C55160D7D01}"/>
                    </a:ext>
                  </a:extLst>
                </p14:cNvPr>
                <p14:cNvContentPartPr/>
                <p14:nvPr/>
              </p14:nvContentPartPr>
              <p14:xfrm>
                <a:off x="6021196" y="5934502"/>
                <a:ext cx="141120" cy="167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2324F8F-42C7-9900-65E7-9C55160D7D0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12196" y="5925862"/>
                  <a:ext cx="15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4C967F-43CB-4081-1D07-95F9958D45BE}"/>
                    </a:ext>
                  </a:extLst>
                </p14:cNvPr>
                <p14:cNvContentPartPr/>
                <p14:nvPr/>
              </p14:nvContentPartPr>
              <p14:xfrm>
                <a:off x="6208756" y="5896702"/>
                <a:ext cx="189360" cy="1864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4C967F-43CB-4081-1D07-95F9958D45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99756" y="5887702"/>
                  <a:ext cx="207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C94F171-0710-A106-7D49-AA818CB0F5F3}"/>
                    </a:ext>
                  </a:extLst>
                </p14:cNvPr>
                <p14:cNvContentPartPr/>
                <p14:nvPr/>
              </p14:nvContentPartPr>
              <p14:xfrm>
                <a:off x="6542476" y="5934142"/>
                <a:ext cx="261000" cy="1648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C94F171-0710-A106-7D49-AA818CB0F5F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33476" y="5925142"/>
                  <a:ext cx="278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62184A1-3D9B-64E5-BD26-C372D5311ADE}"/>
                    </a:ext>
                  </a:extLst>
                </p14:cNvPr>
                <p14:cNvContentPartPr/>
                <p14:nvPr/>
              </p14:nvContentPartPr>
              <p14:xfrm>
                <a:off x="6863956" y="5979862"/>
                <a:ext cx="221400" cy="928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62184A1-3D9B-64E5-BD26-C372D5311AD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55316" y="5971222"/>
                  <a:ext cx="239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8A14B5-212F-C63B-65D2-130B994AE859}"/>
                    </a:ext>
                  </a:extLst>
                </p14:cNvPr>
                <p14:cNvContentPartPr/>
                <p14:nvPr/>
              </p14:nvContentPartPr>
              <p14:xfrm>
                <a:off x="7144396" y="6006502"/>
                <a:ext cx="99360" cy="828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8A14B5-212F-C63B-65D2-130B994AE85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35396" y="5997862"/>
                  <a:ext cx="11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FF53634-8516-696A-A1BE-5332AFDBDB81}"/>
                    </a:ext>
                  </a:extLst>
                </p14:cNvPr>
                <p14:cNvContentPartPr/>
                <p14:nvPr/>
              </p14:nvContentPartPr>
              <p14:xfrm>
                <a:off x="7342396" y="5996782"/>
                <a:ext cx="203760" cy="1022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FF53634-8516-696A-A1BE-5332AFDBDB8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33756" y="5987782"/>
                  <a:ext cx="221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7736EA5-0748-A386-303F-7E548ADC4764}"/>
                    </a:ext>
                  </a:extLst>
                </p14:cNvPr>
                <p14:cNvContentPartPr/>
                <p14:nvPr/>
              </p14:nvContentPartPr>
              <p14:xfrm>
                <a:off x="7648396" y="5875102"/>
                <a:ext cx="120960" cy="169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7736EA5-0748-A386-303F-7E548ADC47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39756" y="5866462"/>
                  <a:ext cx="138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C996781-6548-52BC-7F8C-92B651A0342E}"/>
                    </a:ext>
                  </a:extLst>
                </p14:cNvPr>
                <p14:cNvContentPartPr/>
                <p14:nvPr/>
              </p14:nvContentPartPr>
              <p14:xfrm>
                <a:off x="7720036" y="5970862"/>
                <a:ext cx="52920" cy="68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C996781-6548-52BC-7F8C-92B651A0342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11396" y="5961862"/>
                  <a:ext cx="70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4EA660D-0633-CBE0-E0AC-7366D3AAAF6F}"/>
                    </a:ext>
                  </a:extLst>
                </p14:cNvPr>
                <p14:cNvContentPartPr/>
                <p14:nvPr/>
              </p14:nvContentPartPr>
              <p14:xfrm>
                <a:off x="7785916" y="5966542"/>
                <a:ext cx="302040" cy="56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4EA660D-0633-CBE0-E0AC-7366D3AAAF6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76916" y="5957902"/>
                  <a:ext cx="319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98FB0C5-C4F6-C0D7-6206-669DCC57A3CE}"/>
                    </a:ext>
                  </a:extLst>
                </p14:cNvPr>
                <p14:cNvContentPartPr/>
                <p14:nvPr/>
              </p14:nvContentPartPr>
              <p14:xfrm>
                <a:off x="8119636" y="5962942"/>
                <a:ext cx="186480" cy="62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98FB0C5-C4F6-C0D7-6206-669DCC57A3C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10636" y="5953942"/>
                  <a:ext cx="20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BFA8014-3591-7897-D2EA-D5D1C3EE1D70}"/>
                    </a:ext>
                  </a:extLst>
                </p14:cNvPr>
                <p14:cNvContentPartPr/>
                <p14:nvPr/>
              </p14:nvContentPartPr>
              <p14:xfrm>
                <a:off x="8354356" y="5936302"/>
                <a:ext cx="169920" cy="90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BFA8014-3591-7897-D2EA-D5D1C3EE1D7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45356" y="5927662"/>
                  <a:ext cx="18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D9953DA-CABF-D728-69A9-D152E39B2D0B}"/>
                    </a:ext>
                  </a:extLst>
                </p14:cNvPr>
                <p14:cNvContentPartPr/>
                <p14:nvPr/>
              </p14:nvContentPartPr>
              <p14:xfrm>
                <a:off x="1013236" y="6471262"/>
                <a:ext cx="120600" cy="2358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D9953DA-CABF-D728-69A9-D152E39B2D0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04596" y="6462262"/>
                  <a:ext cx="13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A59AC00-8A1B-E460-5CE2-856E3F882CE8}"/>
                    </a:ext>
                  </a:extLst>
                </p14:cNvPr>
                <p14:cNvContentPartPr/>
                <p14:nvPr/>
              </p14:nvContentPartPr>
              <p14:xfrm>
                <a:off x="1248316" y="6509062"/>
                <a:ext cx="114840" cy="88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A59AC00-8A1B-E460-5CE2-856E3F882CE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39316" y="6500062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B45855A-1D5C-C73B-0526-FE2A2B214A74}"/>
                    </a:ext>
                  </a:extLst>
                </p14:cNvPr>
                <p14:cNvContentPartPr/>
                <p14:nvPr/>
              </p14:nvContentPartPr>
              <p14:xfrm>
                <a:off x="1551436" y="6344182"/>
                <a:ext cx="109800" cy="157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B45855A-1D5C-C73B-0526-FE2A2B214A7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42436" y="6335542"/>
                  <a:ext cx="127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A63AF22-646A-0C95-E529-7861D5ADE1BC}"/>
                    </a:ext>
                  </a:extLst>
                </p14:cNvPr>
                <p14:cNvContentPartPr/>
                <p14:nvPr/>
              </p14:nvContentPartPr>
              <p14:xfrm>
                <a:off x="1558636" y="6499702"/>
                <a:ext cx="172080" cy="500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A63AF22-646A-0C95-E529-7861D5ADE1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549996" y="6490702"/>
                  <a:ext cx="189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100C827-FA97-0F37-2EE4-B4F7E88CFC6E}"/>
                    </a:ext>
                  </a:extLst>
                </p14:cNvPr>
                <p14:cNvContentPartPr/>
                <p14:nvPr/>
              </p14:nvContentPartPr>
              <p14:xfrm>
                <a:off x="1599316" y="6602662"/>
                <a:ext cx="93960" cy="1508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100C827-FA97-0F37-2EE4-B4F7E88CFC6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590676" y="6594022"/>
                  <a:ext cx="111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AC269FB-857C-9871-18C6-3F4BE78DE4B0}"/>
                    </a:ext>
                  </a:extLst>
                </p14:cNvPr>
                <p14:cNvContentPartPr/>
                <p14:nvPr/>
              </p14:nvContentPartPr>
              <p14:xfrm>
                <a:off x="1900276" y="6468742"/>
                <a:ext cx="6480" cy="142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AC269FB-857C-9871-18C6-3F4BE78DE4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891636" y="6459742"/>
                  <a:ext cx="24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F8DC970-4E57-682C-7D19-B10BB4C3D294}"/>
                    </a:ext>
                  </a:extLst>
                </p14:cNvPr>
                <p14:cNvContentPartPr/>
                <p14:nvPr/>
              </p14:nvContentPartPr>
              <p14:xfrm>
                <a:off x="1847716" y="6519862"/>
                <a:ext cx="84600" cy="10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F8DC970-4E57-682C-7D19-B10BB4C3D29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39076" y="6510862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4E042C5-DD1D-D49D-15F9-96950A3DF1AE}"/>
                    </a:ext>
                  </a:extLst>
                </p14:cNvPr>
                <p14:cNvContentPartPr/>
                <p14:nvPr/>
              </p14:nvContentPartPr>
              <p14:xfrm>
                <a:off x="2083156" y="6303142"/>
                <a:ext cx="99000" cy="170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4E042C5-DD1D-D49D-15F9-96950A3DF1A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74156" y="6294142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B9DB28B-E5F3-0E90-8467-ABEB09EC8467}"/>
                    </a:ext>
                  </a:extLst>
                </p14:cNvPr>
                <p14:cNvContentPartPr/>
                <p14:nvPr/>
              </p14:nvContentPartPr>
              <p14:xfrm>
                <a:off x="2077396" y="6466582"/>
                <a:ext cx="147960" cy="374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B9DB28B-E5F3-0E90-8467-ABEB09EC846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68396" y="6457942"/>
                  <a:ext cx="165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C435587-6692-6050-8020-BACBE80FD1D0}"/>
                    </a:ext>
                  </a:extLst>
                </p14:cNvPr>
                <p14:cNvContentPartPr/>
                <p14:nvPr/>
              </p14:nvContentPartPr>
              <p14:xfrm>
                <a:off x="2115556" y="6573142"/>
                <a:ext cx="76320" cy="1342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C435587-6692-6050-8020-BACBE80FD1D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06556" y="6564142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32B0EB6-62D0-804F-D3DC-326A6D9F90A1}"/>
                    </a:ext>
                  </a:extLst>
                </p14:cNvPr>
                <p14:cNvContentPartPr/>
                <p14:nvPr/>
              </p14:nvContentPartPr>
              <p14:xfrm>
                <a:off x="2336236" y="6313942"/>
                <a:ext cx="107280" cy="1555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32B0EB6-62D0-804F-D3DC-326A6D9F90A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27596" y="6304942"/>
                  <a:ext cx="12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BD9E31C-FE88-D50E-CC1A-0243216E1834}"/>
                    </a:ext>
                  </a:extLst>
                </p14:cNvPr>
                <p14:cNvContentPartPr/>
                <p14:nvPr/>
              </p14:nvContentPartPr>
              <p14:xfrm>
                <a:off x="2346676" y="6284422"/>
                <a:ext cx="123840" cy="239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BD9E31C-FE88-D50E-CC1A-0243216E183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338036" y="6275782"/>
                  <a:ext cx="141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F6E40FC-70AF-F30B-1F9E-07DE70DC52F1}"/>
                    </a:ext>
                  </a:extLst>
                </p14:cNvPr>
                <p14:cNvContentPartPr/>
                <p14:nvPr/>
              </p14:nvContentPartPr>
              <p14:xfrm>
                <a:off x="2366836" y="6540022"/>
                <a:ext cx="88920" cy="1360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F6E40FC-70AF-F30B-1F9E-07DE70DC52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58196" y="6531022"/>
                  <a:ext cx="10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C24EAB3-E489-CDF5-21E9-B24C4EA95CD6}"/>
                    </a:ext>
                  </a:extLst>
                </p14:cNvPr>
                <p14:cNvContentPartPr/>
                <p14:nvPr/>
              </p14:nvContentPartPr>
              <p14:xfrm>
                <a:off x="2602996" y="6440302"/>
                <a:ext cx="6120" cy="1051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C24EAB3-E489-CDF5-21E9-B24C4EA95CD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594356" y="6431302"/>
                  <a:ext cx="2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184D8C9-9141-B483-BED3-68823D498563}"/>
                    </a:ext>
                  </a:extLst>
                </p14:cNvPr>
                <p14:cNvContentPartPr/>
                <p14:nvPr/>
              </p14:nvContentPartPr>
              <p14:xfrm>
                <a:off x="2569516" y="6478822"/>
                <a:ext cx="99360" cy="50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184D8C9-9141-B483-BED3-68823D4985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560876" y="6470182"/>
                  <a:ext cx="11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B0A5559-4386-D136-763C-78F6FD4DD1F3}"/>
                    </a:ext>
                  </a:extLst>
                </p14:cNvPr>
                <p14:cNvContentPartPr/>
                <p14:nvPr/>
              </p14:nvContentPartPr>
              <p14:xfrm>
                <a:off x="2821876" y="6274702"/>
                <a:ext cx="116280" cy="170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B0A5559-4386-D136-763C-78F6FD4DD1F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13236" y="6265702"/>
                  <a:ext cx="13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3E26759-ABA9-6F5A-0010-BFA13963E485}"/>
                    </a:ext>
                  </a:extLst>
                </p14:cNvPr>
                <p14:cNvContentPartPr/>
                <p14:nvPr/>
              </p14:nvContentPartPr>
              <p14:xfrm>
                <a:off x="2820796" y="6433102"/>
                <a:ext cx="142200" cy="316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3E26759-ABA9-6F5A-0010-BFA13963E48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812156" y="6424102"/>
                  <a:ext cx="15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18E4A61-1074-6BC9-FF04-E22E43700126}"/>
                    </a:ext>
                  </a:extLst>
                </p14:cNvPr>
                <p14:cNvContentPartPr/>
                <p14:nvPr/>
              </p14:nvContentPartPr>
              <p14:xfrm>
                <a:off x="2853916" y="6469822"/>
                <a:ext cx="97920" cy="169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18E4A61-1074-6BC9-FF04-E22E4370012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44916" y="6460822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AEBE96A-EF15-5187-5EDE-5EB28B0B662E}"/>
                    </a:ext>
                  </a:extLst>
                </p14:cNvPr>
                <p14:cNvContentPartPr/>
                <p14:nvPr/>
              </p14:nvContentPartPr>
              <p14:xfrm>
                <a:off x="3152356" y="6288742"/>
                <a:ext cx="74160" cy="1540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AEBE96A-EF15-5187-5EDE-5EB28B0B662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143356" y="6280102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9B707EE-3A3B-F487-337D-7B3F42841C8B}"/>
                    </a:ext>
                  </a:extLst>
                </p14:cNvPr>
                <p14:cNvContentPartPr/>
                <p14:nvPr/>
              </p14:nvContentPartPr>
              <p14:xfrm>
                <a:off x="3177556" y="6286582"/>
                <a:ext cx="58320" cy="219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9B707EE-3A3B-F487-337D-7B3F42841C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168556" y="6277582"/>
                  <a:ext cx="75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563402D-B052-AB95-627E-78EB9D56CB55}"/>
                    </a:ext>
                  </a:extLst>
                </p14:cNvPr>
                <p14:cNvContentPartPr/>
                <p14:nvPr/>
              </p14:nvContentPartPr>
              <p14:xfrm>
                <a:off x="3260356" y="6239422"/>
                <a:ext cx="56520" cy="78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563402D-B052-AB95-627E-78EB9D56CB5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251356" y="6230782"/>
                  <a:ext cx="74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DF128B2-FBAD-9D43-53E3-7F4A974D12EB}"/>
                    </a:ext>
                  </a:extLst>
                </p14:cNvPr>
                <p14:cNvContentPartPr/>
                <p14:nvPr/>
              </p14:nvContentPartPr>
              <p14:xfrm>
                <a:off x="3136516" y="6457582"/>
                <a:ext cx="149760" cy="27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DF128B2-FBAD-9D43-53E3-7F4A974D12E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27876" y="6448582"/>
                  <a:ext cx="16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225221A-014F-49BB-3F41-7A0F8A294083}"/>
                    </a:ext>
                  </a:extLst>
                </p14:cNvPr>
                <p14:cNvContentPartPr/>
                <p14:nvPr/>
              </p14:nvContentPartPr>
              <p14:xfrm>
                <a:off x="3164236" y="6518782"/>
                <a:ext cx="67320" cy="1659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225221A-014F-49BB-3F41-7A0F8A29408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55236" y="6510142"/>
                  <a:ext cx="84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8D73FCC-4C61-3CA1-3DE9-AF582B21B31E}"/>
                    </a:ext>
                  </a:extLst>
                </p14:cNvPr>
                <p14:cNvContentPartPr/>
                <p14:nvPr/>
              </p14:nvContentPartPr>
              <p14:xfrm>
                <a:off x="3297076" y="6490342"/>
                <a:ext cx="100080" cy="1058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8D73FCC-4C61-3CA1-3DE9-AF582B21B31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88436" y="6481342"/>
                  <a:ext cx="1177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B585A287-DC6D-BBF7-55BE-39B3B63C40E7}"/>
              </a:ext>
            </a:extLst>
          </p:cNvPr>
          <p:cNvGrpSpPr/>
          <p:nvPr/>
        </p:nvGrpSpPr>
        <p:grpSpPr>
          <a:xfrm>
            <a:off x="3598396" y="6339142"/>
            <a:ext cx="929160" cy="438480"/>
            <a:chOff x="3598396" y="6339142"/>
            <a:chExt cx="92916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CCEAEC8-B342-71BA-86F6-9A666A8B5E90}"/>
                    </a:ext>
                  </a:extLst>
                </p14:cNvPr>
                <p14:cNvContentPartPr/>
                <p14:nvPr/>
              </p14:nvContentPartPr>
              <p14:xfrm>
                <a:off x="3598396" y="6405742"/>
                <a:ext cx="140760" cy="813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CCEAEC8-B342-71BA-86F6-9A666A8B5E9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589396" y="6397102"/>
                  <a:ext cx="158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1E7923C-7BCC-0E23-4814-C74F70DA3E9B}"/>
                    </a:ext>
                  </a:extLst>
                </p14:cNvPr>
                <p14:cNvContentPartPr/>
                <p14:nvPr/>
              </p14:nvContentPartPr>
              <p14:xfrm>
                <a:off x="3625396" y="6488182"/>
                <a:ext cx="133200" cy="878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1E7923C-7BCC-0E23-4814-C74F70DA3E9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616396" y="6479542"/>
                  <a:ext cx="15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6C5A726-0688-A274-DB50-E36DDB3792FB}"/>
                    </a:ext>
                  </a:extLst>
                </p14:cNvPr>
                <p14:cNvContentPartPr/>
                <p14:nvPr/>
              </p14:nvContentPartPr>
              <p14:xfrm>
                <a:off x="3839236" y="6343822"/>
                <a:ext cx="107280" cy="199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6C5A726-0688-A274-DB50-E36DDB3792F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30236" y="6335182"/>
                  <a:ext cx="124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88D09CD-C72A-17CD-C642-E6A84C7713C4}"/>
                    </a:ext>
                  </a:extLst>
                </p14:cNvPr>
                <p14:cNvContentPartPr/>
                <p14:nvPr/>
              </p14:nvContentPartPr>
              <p14:xfrm>
                <a:off x="3932476" y="6435262"/>
                <a:ext cx="15480" cy="1850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88D09CD-C72A-17CD-C642-E6A84C7713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23476" y="6426262"/>
                  <a:ext cx="33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42FFFEB-010E-EAC9-A30C-AA47AE5CB52F}"/>
                    </a:ext>
                  </a:extLst>
                </p14:cNvPr>
                <p14:cNvContentPartPr/>
                <p14:nvPr/>
              </p14:nvContentPartPr>
              <p14:xfrm>
                <a:off x="4014556" y="6343102"/>
                <a:ext cx="112320" cy="267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42FFFEB-010E-EAC9-A30C-AA47AE5CB5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005556" y="6334462"/>
                  <a:ext cx="129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4038825-615D-A973-94D0-B6EE6AE3B766}"/>
                    </a:ext>
                  </a:extLst>
                </p14:cNvPr>
                <p14:cNvContentPartPr/>
                <p14:nvPr/>
              </p14:nvContentPartPr>
              <p14:xfrm>
                <a:off x="4286716" y="6394222"/>
                <a:ext cx="122040" cy="2080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4038825-615D-A973-94D0-B6EE6AE3B76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77716" y="6385582"/>
                  <a:ext cx="13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C320EA1-6AE8-7985-ECB2-A9F8AB1B7E46}"/>
                    </a:ext>
                  </a:extLst>
                </p14:cNvPr>
                <p14:cNvContentPartPr/>
                <p14:nvPr/>
              </p14:nvContentPartPr>
              <p14:xfrm>
                <a:off x="4230196" y="6339142"/>
                <a:ext cx="95040" cy="111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C320EA1-6AE8-7985-ECB2-A9F8AB1B7E4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21556" y="6330142"/>
                  <a:ext cx="112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7A73CF1-5698-9335-6844-5B30723BBB49}"/>
                    </a:ext>
                  </a:extLst>
                </p14:cNvPr>
                <p14:cNvContentPartPr/>
                <p14:nvPr/>
              </p14:nvContentPartPr>
              <p14:xfrm>
                <a:off x="4387876" y="6515902"/>
                <a:ext cx="111600" cy="1281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7A73CF1-5698-9335-6844-5B30723BBB4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379236" y="6507262"/>
                  <a:ext cx="129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DFAB0C8-AEF2-40DE-6310-8775D18D110F}"/>
                    </a:ext>
                  </a:extLst>
                </p14:cNvPr>
                <p14:cNvContentPartPr/>
                <p14:nvPr/>
              </p14:nvContentPartPr>
              <p14:xfrm>
                <a:off x="3838876" y="6658462"/>
                <a:ext cx="688680" cy="60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DFAB0C8-AEF2-40DE-6310-8775D18D110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830236" y="6649822"/>
                  <a:ext cx="706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5350DAB-62FE-3B63-1AAF-9ED23507C484}"/>
                    </a:ext>
                  </a:extLst>
                </p14:cNvPr>
                <p14:cNvContentPartPr/>
                <p14:nvPr/>
              </p14:nvContentPartPr>
              <p14:xfrm>
                <a:off x="3870916" y="6734062"/>
                <a:ext cx="507960" cy="435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5350DAB-62FE-3B63-1AAF-9ED23507C48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862276" y="6725062"/>
                  <a:ext cx="52560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9029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Lotteries</a:t>
            </a:r>
            <a:r>
              <a:rPr lang="de-DE" dirty="0"/>
              <a:t>. The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expectated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and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successs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loose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AB73C61-0A59-8BF6-0563-57C7138F183B}"/>
                  </a:ext>
                </a:extLst>
              </p14:cNvPr>
              <p14:cNvContentPartPr/>
              <p14:nvPr/>
            </p14:nvContentPartPr>
            <p14:xfrm>
              <a:off x="6646516" y="1469422"/>
              <a:ext cx="2520" cy="4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AB73C61-0A59-8BF6-0563-57C7138F18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7516" y="1460782"/>
                <a:ext cx="20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20FFD33-0FE5-086F-54C7-E91EC90F9644}"/>
                  </a:ext>
                </a:extLst>
              </p14:cNvPr>
              <p14:cNvContentPartPr/>
              <p14:nvPr/>
            </p14:nvContentPartPr>
            <p14:xfrm>
              <a:off x="1743316" y="1211302"/>
              <a:ext cx="370440" cy="22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20FFD33-0FE5-086F-54C7-E91EC90F96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4316" y="1202302"/>
                <a:ext cx="3880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56A9CDD-CF09-F743-4951-8BC98EDB6477}"/>
              </a:ext>
            </a:extLst>
          </p:cNvPr>
          <p:cNvGrpSpPr/>
          <p:nvPr/>
        </p:nvGrpSpPr>
        <p:grpSpPr>
          <a:xfrm>
            <a:off x="9014236" y="647902"/>
            <a:ext cx="2596680" cy="632520"/>
            <a:chOff x="9014236" y="647902"/>
            <a:chExt cx="259668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C4513E-879C-5D6C-F2D5-7E893BDAF70A}"/>
                    </a:ext>
                  </a:extLst>
                </p14:cNvPr>
                <p14:cNvContentPartPr/>
                <p14:nvPr/>
              </p14:nvContentPartPr>
              <p14:xfrm>
                <a:off x="9018196" y="961822"/>
                <a:ext cx="111960" cy="19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C4513E-879C-5D6C-F2D5-7E893BDAF7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09556" y="952822"/>
                  <a:ext cx="12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63CC84-11ED-987B-B15D-8EE69599AAAC}"/>
                    </a:ext>
                  </a:extLst>
                </p14:cNvPr>
                <p14:cNvContentPartPr/>
                <p14:nvPr/>
              </p14:nvContentPartPr>
              <p14:xfrm>
                <a:off x="9014236" y="997822"/>
                <a:ext cx="111240" cy="25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63CC84-11ED-987B-B15D-8EE69599AA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05596" y="989182"/>
                  <a:ext cx="12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8BB48C-AE7D-B165-AD63-48F9C730E6BD}"/>
                    </a:ext>
                  </a:extLst>
                </p14:cNvPr>
                <p14:cNvContentPartPr/>
                <p14:nvPr/>
              </p14:nvContentPartPr>
              <p14:xfrm>
                <a:off x="9139516" y="910342"/>
                <a:ext cx="106920" cy="105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8BB48C-AE7D-B165-AD63-48F9C730E6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30876" y="901702"/>
                  <a:ext cx="12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0C111A-72D2-12BC-FA77-8AAC47E1E127}"/>
                    </a:ext>
                  </a:extLst>
                </p14:cNvPr>
                <p14:cNvContentPartPr/>
                <p14:nvPr/>
              </p14:nvContentPartPr>
              <p14:xfrm>
                <a:off x="9459556" y="832222"/>
                <a:ext cx="16920" cy="118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0C111A-72D2-12BC-FA77-8AAC47E1E1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50556" y="823582"/>
                  <a:ext cx="3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0628E0-9F37-D981-FDC3-59AD7F4B363C}"/>
                    </a:ext>
                  </a:extLst>
                </p14:cNvPr>
                <p14:cNvContentPartPr/>
                <p14:nvPr/>
              </p14:nvContentPartPr>
              <p14:xfrm>
                <a:off x="9386836" y="760222"/>
                <a:ext cx="150480" cy="220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0628E0-9F37-D981-FDC3-59AD7F4B36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7836" y="751582"/>
                  <a:ext cx="168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1BF6E7-6032-0FB4-922E-07E3C5F4C480}"/>
                    </a:ext>
                  </a:extLst>
                </p14:cNvPr>
                <p14:cNvContentPartPr/>
                <p14:nvPr/>
              </p14:nvContentPartPr>
              <p14:xfrm>
                <a:off x="9596716" y="872902"/>
                <a:ext cx="8640" cy="71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1BF6E7-6032-0FB4-922E-07E3C5F4C4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88076" y="864262"/>
                  <a:ext cx="26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4AD3E5F-460F-9969-1420-62E5D16CCCAB}"/>
                    </a:ext>
                  </a:extLst>
                </p14:cNvPr>
                <p14:cNvContentPartPr/>
                <p14:nvPr/>
              </p14:nvContentPartPr>
              <p14:xfrm>
                <a:off x="9675556" y="731062"/>
                <a:ext cx="103320" cy="216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4AD3E5F-460F-9969-1420-62E5D16CCC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66916" y="722422"/>
                  <a:ext cx="120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616A8A-B6A0-B0D7-195D-285F91086C53}"/>
                    </a:ext>
                  </a:extLst>
                </p14:cNvPr>
                <p14:cNvContentPartPr/>
                <p14:nvPr/>
              </p14:nvContentPartPr>
              <p14:xfrm>
                <a:off x="9839356" y="856342"/>
                <a:ext cx="244800" cy="7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616A8A-B6A0-B0D7-195D-285F91086C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0716" y="847342"/>
                  <a:ext cx="26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B4142BD-55A4-9E36-1C3F-00DD18888B02}"/>
                    </a:ext>
                  </a:extLst>
                </p14:cNvPr>
                <p14:cNvContentPartPr/>
                <p14:nvPr/>
              </p14:nvContentPartPr>
              <p14:xfrm>
                <a:off x="10124116" y="719542"/>
                <a:ext cx="232200" cy="191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B4142BD-55A4-9E36-1C3F-00DD18888B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15116" y="710902"/>
                  <a:ext cx="249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D82793-31F4-1429-1AFF-030764390CFB}"/>
                    </a:ext>
                  </a:extLst>
                </p14:cNvPr>
                <p14:cNvContentPartPr/>
                <p14:nvPr/>
              </p14:nvContentPartPr>
              <p14:xfrm>
                <a:off x="10404916" y="803782"/>
                <a:ext cx="106560" cy="120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D82793-31F4-1429-1AFF-030764390C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96276" y="794782"/>
                  <a:ext cx="124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4B1253-0828-C401-5DF0-1DA5715A2234}"/>
                    </a:ext>
                  </a:extLst>
                </p14:cNvPr>
                <p14:cNvContentPartPr/>
                <p14:nvPr/>
              </p14:nvContentPartPr>
              <p14:xfrm>
                <a:off x="10527676" y="772822"/>
                <a:ext cx="119880" cy="144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4B1253-0828-C401-5DF0-1DA5715A22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8676" y="764182"/>
                  <a:ext cx="13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7D334DA-07C1-A185-7416-F1552BEA248B}"/>
                    </a:ext>
                  </a:extLst>
                </p14:cNvPr>
                <p14:cNvContentPartPr/>
                <p14:nvPr/>
              </p14:nvContentPartPr>
              <p14:xfrm>
                <a:off x="10540636" y="793702"/>
                <a:ext cx="104040" cy="74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7D334DA-07C1-A185-7416-F1552BEA24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31636" y="784702"/>
                  <a:ext cx="121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22C5FBA-5A2F-EB04-E332-E202951CC36A}"/>
                    </a:ext>
                  </a:extLst>
                </p14:cNvPr>
                <p14:cNvContentPartPr/>
                <p14:nvPr/>
              </p14:nvContentPartPr>
              <p14:xfrm>
                <a:off x="10670956" y="757342"/>
                <a:ext cx="93960" cy="23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22C5FBA-5A2F-EB04-E332-E202951CC36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61956" y="748702"/>
                  <a:ext cx="111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BA0A9D-D65D-4A1A-F073-1263D7DD3D30}"/>
                    </a:ext>
                  </a:extLst>
                </p14:cNvPr>
                <p14:cNvContentPartPr/>
                <p14:nvPr/>
              </p14:nvContentPartPr>
              <p14:xfrm>
                <a:off x="10782556" y="758422"/>
                <a:ext cx="413640" cy="75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BA0A9D-D65D-4A1A-F073-1263D7DD3D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73916" y="749422"/>
                  <a:ext cx="431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A8E3D-E85A-8EF0-7AE8-232A9B7623D0}"/>
                    </a:ext>
                  </a:extLst>
                </p14:cNvPr>
                <p14:cNvContentPartPr/>
                <p14:nvPr/>
              </p14:nvContentPartPr>
              <p14:xfrm>
                <a:off x="11183956" y="699742"/>
                <a:ext cx="7560" cy="6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A8E3D-E85A-8EF0-7AE8-232A9B7623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75316" y="690742"/>
                  <a:ext cx="2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6B0229-A4AD-5DC9-9FB4-54FA592AB78D}"/>
                    </a:ext>
                  </a:extLst>
                </p14:cNvPr>
                <p14:cNvContentPartPr/>
                <p14:nvPr/>
              </p14:nvContentPartPr>
              <p14:xfrm>
                <a:off x="11259916" y="647902"/>
                <a:ext cx="351000" cy="137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6B0229-A4AD-5DC9-9FB4-54FA592AB7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51276" y="639262"/>
                  <a:ext cx="36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28C2AD-4448-1D5B-57E2-330E319A9EED}"/>
                    </a:ext>
                  </a:extLst>
                </p14:cNvPr>
                <p14:cNvContentPartPr/>
                <p14:nvPr/>
              </p14:nvContentPartPr>
              <p14:xfrm>
                <a:off x="9385756" y="1009702"/>
                <a:ext cx="385560" cy="270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28C2AD-4448-1D5B-57E2-330E319A9E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76756" y="1000702"/>
                  <a:ext cx="403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2CF557B-6DF2-4BE3-6515-B4D7ED7CF53B}"/>
                    </a:ext>
                  </a:extLst>
                </p14:cNvPr>
                <p14:cNvContentPartPr/>
                <p14:nvPr/>
              </p14:nvContentPartPr>
              <p14:xfrm>
                <a:off x="9639196" y="1001062"/>
                <a:ext cx="6480" cy="6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2CF557B-6DF2-4BE3-6515-B4D7ED7CF5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30196" y="99206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D228CDD-F4E7-5379-2D88-6FCBA7FBED30}"/>
                    </a:ext>
                  </a:extLst>
                </p14:cNvPr>
                <p14:cNvContentPartPr/>
                <p14:nvPr/>
              </p14:nvContentPartPr>
              <p14:xfrm>
                <a:off x="10030156" y="1088182"/>
                <a:ext cx="128520" cy="128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D228CDD-F4E7-5379-2D88-6FCBA7FBED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1516" y="1079182"/>
                  <a:ext cx="14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523D1D-8F02-7716-552E-89A7A719AA10}"/>
                    </a:ext>
                  </a:extLst>
                </p14:cNvPr>
                <p14:cNvContentPartPr/>
                <p14:nvPr/>
              </p14:nvContentPartPr>
              <p14:xfrm>
                <a:off x="10233556" y="1106902"/>
                <a:ext cx="144720" cy="91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523D1D-8F02-7716-552E-89A7A719AA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24556" y="1097902"/>
                  <a:ext cx="162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E03B3AC-1CF4-1A37-A307-927BAFD53D52}"/>
                    </a:ext>
                  </a:extLst>
                </p14:cNvPr>
                <p14:cNvContentPartPr/>
                <p14:nvPr/>
              </p14:nvContentPartPr>
              <p14:xfrm>
                <a:off x="10501396" y="975862"/>
                <a:ext cx="119520" cy="142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E03B3AC-1CF4-1A37-A307-927BAFD53D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92396" y="967222"/>
                  <a:ext cx="137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F65F9C-063B-5499-627C-C0BBEDE25730}"/>
                    </a:ext>
                  </a:extLst>
                </p14:cNvPr>
                <p14:cNvContentPartPr/>
                <p14:nvPr/>
              </p14:nvContentPartPr>
              <p14:xfrm>
                <a:off x="10580596" y="999982"/>
                <a:ext cx="39960" cy="198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F65F9C-063B-5499-627C-C0BBEDE257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71956" y="991342"/>
                  <a:ext cx="576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5277817-C4F6-FF61-8927-6C5B1B99479C}"/>
                  </a:ext>
                </a:extLst>
              </p14:cNvPr>
              <p14:cNvContentPartPr/>
              <p14:nvPr/>
            </p14:nvContentPartPr>
            <p14:xfrm>
              <a:off x="1578796" y="1477702"/>
              <a:ext cx="501480" cy="493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5277817-C4F6-FF61-8927-6C5B1B99479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69796" y="1469062"/>
                <a:ext cx="51912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FB84974-C172-5FAF-91CC-A4CF647166F7}"/>
              </a:ext>
            </a:extLst>
          </p:cNvPr>
          <p:cNvGrpSpPr/>
          <p:nvPr/>
        </p:nvGrpSpPr>
        <p:grpSpPr>
          <a:xfrm>
            <a:off x="10957156" y="890182"/>
            <a:ext cx="890640" cy="352800"/>
            <a:chOff x="10957156" y="890182"/>
            <a:chExt cx="8906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3FD77E-29A7-0503-BEEA-A5438BD33184}"/>
                    </a:ext>
                  </a:extLst>
                </p14:cNvPr>
                <p14:cNvContentPartPr/>
                <p14:nvPr/>
              </p14:nvContentPartPr>
              <p14:xfrm>
                <a:off x="10957156" y="994222"/>
                <a:ext cx="152280" cy="248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3FD77E-29A7-0503-BEEA-A5438BD331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48156" y="985582"/>
                  <a:ext cx="169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74605D4-F0D7-5FF4-E55F-AC59A31E9DDA}"/>
                    </a:ext>
                  </a:extLst>
                </p14:cNvPr>
                <p14:cNvContentPartPr/>
                <p14:nvPr/>
              </p14:nvContentPartPr>
              <p14:xfrm>
                <a:off x="11192236" y="991342"/>
                <a:ext cx="182160" cy="12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74605D4-F0D7-5FF4-E55F-AC59A31E9D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83236" y="982342"/>
                  <a:ext cx="199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2608290-8E65-2E49-5FEC-818034EDCA00}"/>
                    </a:ext>
                  </a:extLst>
                </p14:cNvPr>
                <p14:cNvContentPartPr/>
                <p14:nvPr/>
              </p14:nvContentPartPr>
              <p14:xfrm>
                <a:off x="11228236" y="1047502"/>
                <a:ext cx="129240" cy="21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2608290-8E65-2E49-5FEC-818034EDCA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19596" y="1038502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FE4C56-804B-0875-9C5D-A9E6C069003B}"/>
                    </a:ext>
                  </a:extLst>
                </p14:cNvPr>
                <p14:cNvContentPartPr/>
                <p14:nvPr/>
              </p14:nvContentPartPr>
              <p14:xfrm>
                <a:off x="11472676" y="931582"/>
                <a:ext cx="114840" cy="93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FE4C56-804B-0875-9C5D-A9E6C06900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64036" y="922942"/>
                  <a:ext cx="13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EA3C510-07B5-40A1-C81F-F049FB9D8A90}"/>
                    </a:ext>
                  </a:extLst>
                </p14:cNvPr>
                <p14:cNvContentPartPr/>
                <p14:nvPr/>
              </p14:nvContentPartPr>
              <p14:xfrm>
                <a:off x="11638636" y="1033462"/>
                <a:ext cx="972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EA3C510-07B5-40A1-C81F-F049FB9D8A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29636" y="1024822"/>
                  <a:ext cx="27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DFBE27-E15C-16DF-0CB4-CF2AEBE0F8F4}"/>
                    </a:ext>
                  </a:extLst>
                </p14:cNvPr>
                <p14:cNvContentPartPr/>
                <p14:nvPr/>
              </p14:nvContentPartPr>
              <p14:xfrm>
                <a:off x="11714956" y="890182"/>
                <a:ext cx="132840" cy="140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DFBE27-E15C-16DF-0CB4-CF2AEBE0F8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05956" y="881542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7" name="Objekt 56">
            <a:extLst>
              <a:ext uri="{FF2B5EF4-FFF2-40B4-BE49-F238E27FC236}">
                <a16:creationId xmlns:a16="http://schemas.microsoft.com/office/drawing/2014/main" id="{2FA7CBA2-95F5-8A67-4F31-E3924ABB5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592007"/>
              </p:ext>
            </p:extLst>
          </p:nvPr>
        </p:nvGraphicFramePr>
        <p:xfrm>
          <a:off x="8768470" y="2570106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Formel" r:id="rId64" imgW="698400" imgH="203040" progId="Equation.3">
                  <p:embed/>
                </p:oleObj>
              </mc:Choice>
              <mc:Fallback>
                <p:oleObj name="Formel" r:id="rId64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8470" y="2570106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>
            <a:extLst>
              <a:ext uri="{FF2B5EF4-FFF2-40B4-BE49-F238E27FC236}">
                <a16:creationId xmlns:a16="http://schemas.microsoft.com/office/drawing/2014/main" id="{BBEBDF2E-4C59-C432-F728-48EA100CB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011315"/>
              </p:ext>
            </p:extLst>
          </p:nvPr>
        </p:nvGraphicFramePr>
        <p:xfrm>
          <a:off x="7936374" y="3425346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Formel" r:id="rId66" imgW="1206360" imgH="203040" progId="Equation.3">
                  <p:embed/>
                </p:oleObj>
              </mc:Choice>
              <mc:Fallback>
                <p:oleObj name="Formel" r:id="rId66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374" y="3425346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7AD58A0-19FD-A6FF-EDAF-B48002DE5802}"/>
                  </a:ext>
                </a:extLst>
              </p14:cNvPr>
              <p14:cNvContentPartPr/>
              <p14:nvPr/>
            </p14:nvContentPartPr>
            <p14:xfrm>
              <a:off x="9061396" y="1676062"/>
              <a:ext cx="86400" cy="217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7AD58A0-19FD-A6FF-EDAF-B48002DE58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52396" y="1667422"/>
                <a:ext cx="104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FB285B8-BAAD-876D-51F4-2A7CFAF22113}"/>
                  </a:ext>
                </a:extLst>
              </p14:cNvPr>
              <p14:cNvContentPartPr/>
              <p14:nvPr/>
            </p14:nvContentPartPr>
            <p14:xfrm>
              <a:off x="9129436" y="1807462"/>
              <a:ext cx="25200" cy="1303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FB285B8-BAAD-876D-51F4-2A7CFAF2211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120436" y="1798822"/>
                <a:ext cx="42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C708080-B88E-50B2-4501-7232CE770EF5}"/>
                  </a:ext>
                </a:extLst>
              </p14:cNvPr>
              <p14:cNvContentPartPr/>
              <p14:nvPr/>
            </p14:nvContentPartPr>
            <p14:xfrm>
              <a:off x="9291436" y="1835182"/>
              <a:ext cx="7200" cy="100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C708080-B88E-50B2-4501-7232CE770EF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282436" y="1826542"/>
                <a:ext cx="24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64BE299-BAA4-AFEC-95AD-887396CC781B}"/>
                  </a:ext>
                </a:extLst>
              </p14:cNvPr>
              <p14:cNvContentPartPr/>
              <p14:nvPr/>
            </p14:nvContentPartPr>
            <p14:xfrm>
              <a:off x="9378196" y="1744102"/>
              <a:ext cx="104040" cy="128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64BE299-BAA4-AFEC-95AD-887396CC781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69556" y="1735102"/>
                <a:ext cx="1216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884C024-5FE9-B44D-F1F0-FF5604E5BD11}"/>
                  </a:ext>
                </a:extLst>
              </p14:cNvPr>
              <p14:cNvContentPartPr/>
              <p14:nvPr/>
            </p14:nvContentPartPr>
            <p14:xfrm>
              <a:off x="9527236" y="1733302"/>
              <a:ext cx="196920" cy="2188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884C024-5FE9-B44D-F1F0-FF5604E5BD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18236" y="1724662"/>
                <a:ext cx="214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804524AF-3C83-71D6-1120-A9E280B1DD72}"/>
                  </a:ext>
                </a:extLst>
              </p14:cNvPr>
              <p14:cNvContentPartPr/>
              <p14:nvPr/>
            </p14:nvContentPartPr>
            <p14:xfrm>
              <a:off x="9822436" y="1764262"/>
              <a:ext cx="167400" cy="8136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804524AF-3C83-71D6-1120-A9E280B1DD7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813436" y="1755262"/>
                <a:ext cx="18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83A83D8-373F-A922-20E0-900E001ED79F}"/>
                  </a:ext>
                </a:extLst>
              </p14:cNvPr>
              <p14:cNvContentPartPr/>
              <p14:nvPr/>
            </p14:nvContentPartPr>
            <p14:xfrm>
              <a:off x="10180636" y="1697302"/>
              <a:ext cx="93960" cy="1202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83A83D8-373F-A922-20E0-900E001ED79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171636" y="1688662"/>
                <a:ext cx="111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CBFEFD4-3E3B-7889-D218-E69A30CB9EA2}"/>
                  </a:ext>
                </a:extLst>
              </p14:cNvPr>
              <p14:cNvContentPartPr/>
              <p14:nvPr/>
            </p14:nvContentPartPr>
            <p14:xfrm>
              <a:off x="10326436" y="1817902"/>
              <a:ext cx="23040" cy="9576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CBFEFD4-3E3B-7889-D218-E69A30CB9E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17436" y="1808902"/>
                <a:ext cx="40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7BA3CF54-97DD-EECB-A588-748299CB141C}"/>
                  </a:ext>
                </a:extLst>
              </p14:cNvPr>
              <p14:cNvContentPartPr/>
              <p14:nvPr/>
            </p14:nvContentPartPr>
            <p14:xfrm>
              <a:off x="10441276" y="1647622"/>
              <a:ext cx="151920" cy="21564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7BA3CF54-97DD-EECB-A588-748299CB141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32636" y="1638622"/>
                <a:ext cx="16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B1B997F1-3311-E812-6A59-6041FC21C792}"/>
                  </a:ext>
                </a:extLst>
              </p14:cNvPr>
              <p14:cNvContentPartPr/>
              <p14:nvPr/>
            </p14:nvContentPartPr>
            <p14:xfrm>
              <a:off x="8048356" y="2091142"/>
              <a:ext cx="527760" cy="267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B1B997F1-3311-E812-6A59-6041FC21C79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39356" y="2082142"/>
                <a:ext cx="5454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8005E314-B347-CE51-EFAD-70E7D01185B8}"/>
                  </a:ext>
                </a:extLst>
              </p14:cNvPr>
              <p14:cNvContentPartPr/>
              <p14:nvPr/>
            </p14:nvContentPartPr>
            <p14:xfrm>
              <a:off x="8158156" y="2214622"/>
              <a:ext cx="75960" cy="16236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8005E314-B347-CE51-EFAD-70E7D01185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49516" y="2205982"/>
                <a:ext cx="93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06706686-98C4-E102-CBAF-B0839213067A}"/>
                  </a:ext>
                </a:extLst>
              </p14:cNvPr>
              <p14:cNvContentPartPr/>
              <p14:nvPr/>
            </p14:nvContentPartPr>
            <p14:xfrm>
              <a:off x="8244556" y="2252062"/>
              <a:ext cx="151920" cy="1022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06706686-98C4-E102-CBAF-B083921306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235916" y="2243422"/>
                <a:ext cx="169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287CE124-311C-D2F0-0DBD-A17BDB3CF050}"/>
                  </a:ext>
                </a:extLst>
              </p14:cNvPr>
              <p14:cNvContentPartPr/>
              <p14:nvPr/>
            </p14:nvContentPartPr>
            <p14:xfrm>
              <a:off x="8395036" y="2158462"/>
              <a:ext cx="38160" cy="181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287CE124-311C-D2F0-0DBD-A17BDB3CF0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86396" y="2149822"/>
                <a:ext cx="55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57F1DD01-C68D-35A4-3BEC-398985F08CEB}"/>
                  </a:ext>
                </a:extLst>
              </p14:cNvPr>
              <p14:cNvContentPartPr/>
              <p14:nvPr/>
            </p14:nvContentPartPr>
            <p14:xfrm>
              <a:off x="8452996" y="2179342"/>
              <a:ext cx="59760" cy="1501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57F1DD01-C68D-35A4-3BEC-398985F08CE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43996" y="2170702"/>
                <a:ext cx="77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6E8F2FFE-DE94-297D-372A-22DBD962364D}"/>
                  </a:ext>
                </a:extLst>
              </p14:cNvPr>
              <p14:cNvContentPartPr/>
              <p14:nvPr/>
            </p14:nvContentPartPr>
            <p14:xfrm>
              <a:off x="8495116" y="2171062"/>
              <a:ext cx="79560" cy="2005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6E8F2FFE-DE94-297D-372A-22DBD962364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86476" y="2162422"/>
                <a:ext cx="97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1811E2B9-533A-F971-A477-11960D38FFD9}"/>
                  </a:ext>
                </a:extLst>
              </p14:cNvPr>
              <p14:cNvContentPartPr/>
              <p14:nvPr/>
            </p14:nvContentPartPr>
            <p14:xfrm>
              <a:off x="8723356" y="2175382"/>
              <a:ext cx="163800" cy="230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1811E2B9-533A-F971-A477-11960D38FF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14356" y="2166382"/>
                <a:ext cx="181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435C6D6-D5F1-6007-8F76-0217CF1BFBBB}"/>
                  </a:ext>
                </a:extLst>
              </p14:cNvPr>
              <p14:cNvContentPartPr/>
              <p14:nvPr/>
            </p14:nvContentPartPr>
            <p14:xfrm>
              <a:off x="8735236" y="2249542"/>
              <a:ext cx="137520" cy="2448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435C6D6-D5F1-6007-8F76-0217CF1BFBB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726236" y="2240902"/>
                <a:ext cx="155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DE8D94B-77C2-5B63-4A9C-24209987BB66}"/>
                  </a:ext>
                </a:extLst>
              </p14:cNvPr>
              <p14:cNvContentPartPr/>
              <p14:nvPr/>
            </p14:nvContentPartPr>
            <p14:xfrm>
              <a:off x="8929996" y="1954342"/>
              <a:ext cx="1638360" cy="3715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DE8D94B-77C2-5B63-4A9C-24209987BB6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921356" y="1945702"/>
                <a:ext cx="16560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C5C25BC9-36C1-B89E-2625-8E2B7FDF96D1}"/>
                  </a:ext>
                </a:extLst>
              </p14:cNvPr>
              <p14:cNvContentPartPr/>
              <p14:nvPr/>
            </p14:nvContentPartPr>
            <p14:xfrm>
              <a:off x="9143116" y="2117422"/>
              <a:ext cx="77040" cy="1440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C5C25BC9-36C1-B89E-2625-8E2B7FDF96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134476" y="2108422"/>
                <a:ext cx="94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A02DF8C9-315E-A76A-FD3C-05C2DFA0B9C6}"/>
                  </a:ext>
                </a:extLst>
              </p14:cNvPr>
              <p14:cNvContentPartPr/>
              <p14:nvPr/>
            </p14:nvContentPartPr>
            <p14:xfrm>
              <a:off x="9206836" y="2175382"/>
              <a:ext cx="139320" cy="1346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A02DF8C9-315E-A76A-FD3C-05C2DFA0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197836" y="2166382"/>
                <a:ext cx="156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F7C324BF-726B-BFA1-68D7-641FEDD8ECD1}"/>
                  </a:ext>
                </a:extLst>
              </p14:cNvPr>
              <p14:cNvContentPartPr/>
              <p14:nvPr/>
            </p14:nvContentPartPr>
            <p14:xfrm>
              <a:off x="9385756" y="2150182"/>
              <a:ext cx="84600" cy="12888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F7C324BF-726B-BFA1-68D7-641FEDD8ECD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76756" y="2141182"/>
                <a:ext cx="102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2F45105-27C1-8497-36D8-FA6F9D71A3CD}"/>
                  </a:ext>
                </a:extLst>
              </p14:cNvPr>
              <p14:cNvContentPartPr/>
              <p14:nvPr/>
            </p14:nvContentPartPr>
            <p14:xfrm>
              <a:off x="9525436" y="2234782"/>
              <a:ext cx="7560" cy="1054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2F45105-27C1-8497-36D8-FA6F9D71A3C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16796" y="2225782"/>
                <a:ext cx="25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61E4412D-AF91-6626-6ECB-78B0ED2F9E04}"/>
                  </a:ext>
                </a:extLst>
              </p14:cNvPr>
              <p14:cNvContentPartPr/>
              <p14:nvPr/>
            </p14:nvContentPartPr>
            <p14:xfrm>
              <a:off x="9585556" y="2118142"/>
              <a:ext cx="93240" cy="14292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61E4412D-AF91-6626-6ECB-78B0ED2F9E0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76556" y="2109142"/>
                <a:ext cx="110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1F4536B9-BA49-8B3E-FD20-AFB75856DDF8}"/>
                  </a:ext>
                </a:extLst>
              </p14:cNvPr>
              <p14:cNvContentPartPr/>
              <p14:nvPr/>
            </p14:nvContentPartPr>
            <p14:xfrm>
              <a:off x="9766636" y="2160982"/>
              <a:ext cx="11160" cy="13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1F4536B9-BA49-8B3E-FD20-AFB75856DDF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57636" y="2151982"/>
                <a:ext cx="2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BC17844-AA9F-1578-419E-4D276CEADF7A}"/>
                  </a:ext>
                </a:extLst>
              </p14:cNvPr>
              <p14:cNvContentPartPr/>
              <p14:nvPr/>
            </p14:nvContentPartPr>
            <p14:xfrm>
              <a:off x="9808756" y="2083222"/>
              <a:ext cx="52200" cy="16560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BC17844-AA9F-1578-419E-4D276CEADF7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99756" y="2074582"/>
                <a:ext cx="69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B1445308-018E-D859-778C-608089E9850A}"/>
                  </a:ext>
                </a:extLst>
              </p14:cNvPr>
              <p14:cNvContentPartPr/>
              <p14:nvPr/>
            </p14:nvContentPartPr>
            <p14:xfrm>
              <a:off x="9882556" y="2110942"/>
              <a:ext cx="114840" cy="8640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B1445308-018E-D859-778C-608089E9850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873916" y="2102302"/>
                <a:ext cx="132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5D440B50-15CA-38A4-FB49-416480920BB4}"/>
                  </a:ext>
                </a:extLst>
              </p14:cNvPr>
              <p14:cNvContentPartPr/>
              <p14:nvPr/>
            </p14:nvContentPartPr>
            <p14:xfrm>
              <a:off x="10047076" y="2139742"/>
              <a:ext cx="51480" cy="136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5D440B50-15CA-38A4-FB49-416480920BB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038436" y="2131102"/>
                <a:ext cx="6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D1A41177-5050-B3DA-7B31-0751AE4A1AA9}"/>
                  </a:ext>
                </a:extLst>
              </p14:cNvPr>
              <p14:cNvContentPartPr/>
              <p14:nvPr/>
            </p14:nvContentPartPr>
            <p14:xfrm>
              <a:off x="10186396" y="2093302"/>
              <a:ext cx="82080" cy="17856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D1A41177-5050-B3DA-7B31-0751AE4A1AA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177756" y="2084662"/>
                <a:ext cx="997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98B0F76-0B12-F647-939E-AE52D879ED06}"/>
                  </a:ext>
                </a:extLst>
              </p14:cNvPr>
              <p14:cNvContentPartPr/>
              <p14:nvPr/>
            </p14:nvContentPartPr>
            <p14:xfrm>
              <a:off x="10337956" y="2075302"/>
              <a:ext cx="82080" cy="11952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98B0F76-0B12-F647-939E-AE52D879ED0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329316" y="2066302"/>
                <a:ext cx="99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F807002-2829-9DBD-27D5-AE0A90992E83}"/>
                  </a:ext>
                </a:extLst>
              </p14:cNvPr>
              <p14:cNvContentPartPr/>
              <p14:nvPr/>
            </p14:nvContentPartPr>
            <p14:xfrm>
              <a:off x="10411396" y="2060182"/>
              <a:ext cx="82440" cy="2408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F807002-2829-9DBD-27D5-AE0A90992E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02756" y="2051542"/>
                <a:ext cx="1000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73A0D6AC-E0FE-8893-A267-3BB6A7A3B71C}"/>
              </a:ext>
            </a:extLst>
          </p:cNvPr>
          <p:cNvGrpSpPr/>
          <p:nvPr/>
        </p:nvGrpSpPr>
        <p:grpSpPr>
          <a:xfrm>
            <a:off x="10661956" y="1745542"/>
            <a:ext cx="1202760" cy="455400"/>
            <a:chOff x="10661956" y="1745542"/>
            <a:chExt cx="12027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FF0CE8E-F2A4-FEF2-16E5-B747901A47C2}"/>
                    </a:ext>
                  </a:extLst>
                </p14:cNvPr>
                <p14:cNvContentPartPr/>
                <p14:nvPr/>
              </p14:nvContentPartPr>
              <p14:xfrm>
                <a:off x="10661956" y="2110942"/>
                <a:ext cx="94680" cy="190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FF0CE8E-F2A4-FEF2-16E5-B747901A47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2956" y="2101942"/>
                  <a:ext cx="11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997ACD8-1BA3-4183-D23A-48093CEB447D}"/>
                    </a:ext>
                  </a:extLst>
                </p14:cNvPr>
                <p14:cNvContentPartPr/>
                <p14:nvPr/>
              </p14:nvContentPartPr>
              <p14:xfrm>
                <a:off x="10665916" y="2169262"/>
                <a:ext cx="79920" cy="126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997ACD8-1BA3-4183-D23A-48093CEB44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56916" y="2160262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34A82CB-5513-5788-7725-4958529BA958}"/>
                    </a:ext>
                  </a:extLst>
                </p14:cNvPr>
                <p14:cNvContentPartPr/>
                <p14:nvPr/>
              </p14:nvContentPartPr>
              <p14:xfrm>
                <a:off x="10846636" y="1880542"/>
                <a:ext cx="63360" cy="269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34A82CB-5513-5788-7725-4958529BA9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37996" y="1871902"/>
                  <a:ext cx="81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4D02166-1B34-6953-ED30-A20C335829AD}"/>
                    </a:ext>
                  </a:extLst>
                </p14:cNvPr>
                <p14:cNvContentPartPr/>
                <p14:nvPr/>
              </p14:nvContentPartPr>
              <p14:xfrm>
                <a:off x="10925836" y="1745542"/>
                <a:ext cx="938880" cy="1346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4D02166-1B34-6953-ED30-A20C335829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17196" y="1736542"/>
                  <a:ext cx="95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883D802-095E-840C-DFFB-EEFFFF8998EE}"/>
                    </a:ext>
                  </a:extLst>
                </p14:cNvPr>
                <p14:cNvContentPartPr/>
                <p14:nvPr/>
              </p14:nvContentPartPr>
              <p14:xfrm>
                <a:off x="10958236" y="1968382"/>
                <a:ext cx="75600" cy="946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883D802-095E-840C-DFFB-EEFFFF8998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9596" y="1959742"/>
                  <a:ext cx="9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966151A-7D85-BE82-1DEF-1532374500A4}"/>
                    </a:ext>
                  </a:extLst>
                </p14:cNvPr>
                <p14:cNvContentPartPr/>
                <p14:nvPr/>
              </p14:nvContentPartPr>
              <p14:xfrm>
                <a:off x="11020876" y="1994302"/>
                <a:ext cx="28080" cy="1159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966151A-7D85-BE82-1DEF-1532374500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12236" y="1985302"/>
                  <a:ext cx="45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21B0823-E8FD-7FC7-0D2C-AB8299947BC9}"/>
                    </a:ext>
                  </a:extLst>
                </p14:cNvPr>
                <p14:cNvContentPartPr/>
                <p14:nvPr/>
              </p14:nvContentPartPr>
              <p14:xfrm>
                <a:off x="11125636" y="2046862"/>
                <a:ext cx="7560" cy="79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21B0823-E8FD-7FC7-0D2C-AB8299947B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6996" y="2038222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E4FAFE2-E235-4FF4-3671-7ED474F89FD7}"/>
                    </a:ext>
                  </a:extLst>
                </p14:cNvPr>
                <p14:cNvContentPartPr/>
                <p14:nvPr/>
              </p14:nvContentPartPr>
              <p14:xfrm>
                <a:off x="11221036" y="1907182"/>
                <a:ext cx="8640" cy="903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E4FAFE2-E235-4FF4-3671-7ED474F89F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12036" y="1898182"/>
                  <a:ext cx="26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E6B5CA9-DE5B-C80B-8ABD-3F2B311B52B7}"/>
                    </a:ext>
                  </a:extLst>
                </p14:cNvPr>
                <p14:cNvContentPartPr/>
                <p14:nvPr/>
              </p14:nvContentPartPr>
              <p14:xfrm>
                <a:off x="11149756" y="2018422"/>
                <a:ext cx="145440" cy="298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E6B5CA9-DE5B-C80B-8ABD-3F2B311B52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41116" y="2009782"/>
                  <a:ext cx="16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B526B16-2B8A-8E1F-2B7C-4F2EBA935EDE}"/>
                    </a:ext>
                  </a:extLst>
                </p14:cNvPr>
                <p14:cNvContentPartPr/>
                <p14:nvPr/>
              </p14:nvContentPartPr>
              <p14:xfrm>
                <a:off x="11169916" y="2088262"/>
                <a:ext cx="88920" cy="1069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B526B16-2B8A-8E1F-2B7C-4F2EBA935E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60916" y="2079262"/>
                  <a:ext cx="10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A009481-BE54-042C-0802-18CC55FC04DD}"/>
                    </a:ext>
                  </a:extLst>
                </p14:cNvPr>
                <p14:cNvContentPartPr/>
                <p14:nvPr/>
              </p14:nvContentPartPr>
              <p14:xfrm>
                <a:off x="11217436" y="2082862"/>
                <a:ext cx="77400" cy="79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A009481-BE54-042C-0802-18CC55FC04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08796" y="2074222"/>
                  <a:ext cx="95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F17589B-406D-ACE4-3347-D6B7E8D957A2}"/>
                    </a:ext>
                  </a:extLst>
                </p14:cNvPr>
                <p14:cNvContentPartPr/>
                <p14:nvPr/>
              </p14:nvContentPartPr>
              <p14:xfrm>
                <a:off x="11399596" y="2029582"/>
                <a:ext cx="17280" cy="230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F17589B-406D-ACE4-3347-D6B7E8D957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90956" y="2020582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112841C-DEF3-C1B8-72D4-41F63E1BF250}"/>
                    </a:ext>
                  </a:extLst>
                </p14:cNvPr>
                <p14:cNvContentPartPr/>
                <p14:nvPr/>
              </p14:nvContentPartPr>
              <p14:xfrm>
                <a:off x="11538196" y="1883422"/>
                <a:ext cx="71280" cy="734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112841C-DEF3-C1B8-72D4-41F63E1BF2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29556" y="1874422"/>
                  <a:ext cx="8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7F10F5A-A47C-9A73-5BF2-D7372C79477B}"/>
                    </a:ext>
                  </a:extLst>
                </p14:cNvPr>
                <p14:cNvContentPartPr/>
                <p14:nvPr/>
              </p14:nvContentPartPr>
              <p14:xfrm>
                <a:off x="11599756" y="1886302"/>
                <a:ext cx="16920" cy="928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7F10F5A-A47C-9A73-5BF2-D7372C7947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91116" y="1877662"/>
                  <a:ext cx="34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0BE78D8-360B-3D2F-2B75-4552B29EA654}"/>
                    </a:ext>
                  </a:extLst>
                </p14:cNvPr>
                <p14:cNvContentPartPr/>
                <p14:nvPr/>
              </p14:nvContentPartPr>
              <p14:xfrm>
                <a:off x="11500756" y="1996822"/>
                <a:ext cx="167400" cy="334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0BE78D8-360B-3D2F-2B75-4552B29EA6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92116" y="1988182"/>
                  <a:ext cx="18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411A5B8-7658-34DB-AE5B-E4602F96E742}"/>
                    </a:ext>
                  </a:extLst>
                </p14:cNvPr>
                <p14:cNvContentPartPr/>
                <p14:nvPr/>
              </p14:nvContentPartPr>
              <p14:xfrm>
                <a:off x="11518036" y="2083942"/>
                <a:ext cx="76680" cy="1170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411A5B8-7658-34DB-AE5B-E4602F96E7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09396" y="2075302"/>
                  <a:ext cx="94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E7B5B07-FD26-D9E6-3A86-E12D9A847D83}"/>
                    </a:ext>
                  </a:extLst>
                </p14:cNvPr>
                <p14:cNvContentPartPr/>
                <p14:nvPr/>
              </p14:nvContentPartPr>
              <p14:xfrm>
                <a:off x="11564116" y="2079262"/>
                <a:ext cx="64440" cy="97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E7B5B07-FD26-D9E6-3A86-E12D9A847D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55476" y="2070622"/>
                  <a:ext cx="820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2F438CD4-3107-E808-2D94-5723570E84A1}"/>
              </a:ext>
            </a:extLst>
          </p:cNvPr>
          <p:cNvGrpSpPr/>
          <p:nvPr/>
        </p:nvGrpSpPr>
        <p:grpSpPr>
          <a:xfrm>
            <a:off x="10767076" y="2316862"/>
            <a:ext cx="743760" cy="191520"/>
            <a:chOff x="10767076" y="2316862"/>
            <a:chExt cx="7437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F8C2C3F-063F-EF17-02E4-DC090E00B4D4}"/>
                    </a:ext>
                  </a:extLst>
                </p14:cNvPr>
                <p14:cNvContentPartPr/>
                <p14:nvPr/>
              </p14:nvContentPartPr>
              <p14:xfrm>
                <a:off x="10767076" y="2392102"/>
                <a:ext cx="146880" cy="162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F8C2C3F-063F-EF17-02E4-DC090E00B4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58076" y="2383102"/>
                  <a:ext cx="16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1716587-48C5-0489-3A53-1FC6F69AAB81}"/>
                    </a:ext>
                  </a:extLst>
                </p14:cNvPr>
                <p14:cNvContentPartPr/>
                <p14:nvPr/>
              </p14:nvContentPartPr>
              <p14:xfrm>
                <a:off x="10792276" y="2434222"/>
                <a:ext cx="122040" cy="183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1716587-48C5-0489-3A53-1FC6F69AAB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83636" y="2425582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D5C4FFA-0E80-D834-E010-D145C194C97E}"/>
                    </a:ext>
                  </a:extLst>
                </p14:cNvPr>
                <p14:cNvContentPartPr/>
                <p14:nvPr/>
              </p14:nvContentPartPr>
              <p14:xfrm>
                <a:off x="11067676" y="2326222"/>
                <a:ext cx="107280" cy="1278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D5C4FFA-0E80-D834-E010-D145C194C9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59036" y="2317222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22A217F5-8C2B-E164-82D8-6FF208419A0B}"/>
                    </a:ext>
                  </a:extLst>
                </p14:cNvPr>
                <p14:cNvContentPartPr/>
                <p14:nvPr/>
              </p14:nvContentPartPr>
              <p14:xfrm>
                <a:off x="11214916" y="2399302"/>
                <a:ext cx="7200" cy="1090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22A217F5-8C2B-E164-82D8-6FF208419A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06276" y="2390302"/>
                  <a:ext cx="2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B922DBD-CC51-7FE6-F6BF-7F952D467BD3}"/>
                    </a:ext>
                  </a:extLst>
                </p14:cNvPr>
                <p14:cNvContentPartPr/>
                <p14:nvPr/>
              </p14:nvContentPartPr>
              <p14:xfrm>
                <a:off x="11314636" y="2316862"/>
                <a:ext cx="57240" cy="132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B922DBD-CC51-7FE6-F6BF-7F952D467B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05636" y="2307862"/>
                  <a:ext cx="7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DB04206-E39A-45E1-FD60-2D221A285CFC}"/>
                    </a:ext>
                  </a:extLst>
                </p14:cNvPr>
                <p14:cNvContentPartPr/>
                <p14:nvPr/>
              </p14:nvContentPartPr>
              <p14:xfrm>
                <a:off x="11405356" y="2323342"/>
                <a:ext cx="105480" cy="838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DB04206-E39A-45E1-FD60-2D221A285C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96356" y="2314702"/>
                  <a:ext cx="12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FFDCF61-55C6-9932-FF3D-70615546A96F}"/>
                    </a:ext>
                  </a:extLst>
                </p14:cNvPr>
                <p14:cNvContentPartPr/>
                <p14:nvPr/>
              </p14:nvContentPartPr>
              <p14:xfrm>
                <a:off x="11451796" y="2330182"/>
                <a:ext cx="31320" cy="1191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FFDCF61-55C6-9932-FF3D-70615546A9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42796" y="2321182"/>
                  <a:ext cx="489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7415318-AF1B-F9E4-3963-305228FB4388}"/>
                  </a:ext>
                </a:extLst>
              </p14:cNvPr>
              <p14:cNvContentPartPr/>
              <p14:nvPr/>
            </p14:nvContentPartPr>
            <p14:xfrm>
              <a:off x="6172036" y="2322982"/>
              <a:ext cx="864720" cy="957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7415318-AF1B-F9E4-3963-305228FB438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63396" y="2314342"/>
                <a:ext cx="882360" cy="113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11" name="Objekt 510">
            <a:extLst>
              <a:ext uri="{FF2B5EF4-FFF2-40B4-BE49-F238E27FC236}">
                <a16:creationId xmlns:a16="http://schemas.microsoft.com/office/drawing/2014/main" id="{7D8CF663-AC91-07CC-2110-4F644680B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80990"/>
              </p:ext>
            </p:extLst>
          </p:nvPr>
        </p:nvGraphicFramePr>
        <p:xfrm>
          <a:off x="215320" y="3329825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Formel" r:id="rId178" imgW="1562040" imgH="203040" progId="Equation.3">
                  <p:embed/>
                </p:oleObj>
              </mc:Choice>
              <mc:Fallback>
                <p:oleObj name="Formel" r:id="rId178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20" y="3329825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68E7CB7-F5D0-00C5-B285-81FDC2CB502E}"/>
              </a:ext>
            </a:extLst>
          </p:cNvPr>
          <p:cNvGrpSpPr/>
          <p:nvPr/>
        </p:nvGrpSpPr>
        <p:grpSpPr>
          <a:xfrm>
            <a:off x="7839556" y="1553662"/>
            <a:ext cx="1082160" cy="405000"/>
            <a:chOff x="7839556" y="1553662"/>
            <a:chExt cx="10821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CFFA31D-4604-10D5-7CE6-C98256C92F6E}"/>
                    </a:ext>
                  </a:extLst>
                </p14:cNvPr>
                <p14:cNvContentPartPr/>
                <p14:nvPr/>
              </p14:nvContentPartPr>
              <p14:xfrm>
                <a:off x="8106676" y="1829422"/>
                <a:ext cx="25920" cy="124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CFFA31D-4604-10D5-7CE6-C98256C92F6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8036" y="1820782"/>
                  <a:ext cx="43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1125A3-1333-E958-CC98-0AE89DFAB78A}"/>
                    </a:ext>
                  </a:extLst>
                </p14:cNvPr>
                <p14:cNvContentPartPr/>
                <p14:nvPr/>
              </p14:nvContentPartPr>
              <p14:xfrm>
                <a:off x="8105236" y="1782982"/>
                <a:ext cx="138600" cy="21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1125A3-1333-E958-CC98-0AE89DFAB7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96236" y="1774342"/>
                  <a:ext cx="156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BBF8A9-6BCA-FE46-2848-C7D55728A21E}"/>
                    </a:ext>
                  </a:extLst>
                </p14:cNvPr>
                <p14:cNvContentPartPr/>
                <p14:nvPr/>
              </p14:nvContentPartPr>
              <p14:xfrm>
                <a:off x="8110276" y="1844182"/>
                <a:ext cx="142920" cy="114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BBF8A9-6BCA-FE46-2848-C7D55728A2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01276" y="1835182"/>
                  <a:ext cx="16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B39C782-97EA-509B-53B3-8700D1F32981}"/>
                    </a:ext>
                  </a:extLst>
                </p14:cNvPr>
                <p14:cNvContentPartPr/>
                <p14:nvPr/>
              </p14:nvContentPartPr>
              <p14:xfrm>
                <a:off x="8292796" y="1758502"/>
                <a:ext cx="247320" cy="173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B39C782-97EA-509B-53B3-8700D1F329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83796" y="1749502"/>
                  <a:ext cx="26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F617AE-7AC4-8CB2-F176-9A5AFDF6DF49}"/>
                    </a:ext>
                  </a:extLst>
                </p14:cNvPr>
                <p14:cNvContentPartPr/>
                <p14:nvPr/>
              </p14:nvContentPartPr>
              <p14:xfrm>
                <a:off x="8429596" y="1739422"/>
                <a:ext cx="193320" cy="21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F617AE-7AC4-8CB2-F176-9A5AFDF6DF4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20956" y="1730422"/>
                  <a:ext cx="210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4CF9AC6-DB88-70EA-9D53-3347E16327A0}"/>
                    </a:ext>
                  </a:extLst>
                </p14:cNvPr>
                <p14:cNvContentPartPr/>
                <p14:nvPr/>
              </p14:nvContentPartPr>
              <p14:xfrm>
                <a:off x="8734156" y="1831582"/>
                <a:ext cx="187560" cy="15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4CF9AC6-DB88-70EA-9D53-3347E16327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25156" y="1822942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CD9D616-2154-DEEA-8CF5-9442EDC39785}"/>
                    </a:ext>
                  </a:extLst>
                </p14:cNvPr>
                <p14:cNvContentPartPr/>
                <p14:nvPr/>
              </p14:nvContentPartPr>
              <p14:xfrm>
                <a:off x="8726956" y="1890982"/>
                <a:ext cx="180000" cy="9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CD9D616-2154-DEEA-8CF5-9442EDC397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17956" y="1882342"/>
                  <a:ext cx="19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30372-1940-C63A-2A6C-FCFAB600138C}"/>
                    </a:ext>
                  </a:extLst>
                </p14:cNvPr>
                <p14:cNvContentPartPr/>
                <p14:nvPr/>
              </p14:nvContentPartPr>
              <p14:xfrm>
                <a:off x="7839556" y="1624582"/>
                <a:ext cx="142560" cy="105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30372-1940-C63A-2A6C-FCFAB60013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0556" y="1615942"/>
                  <a:ext cx="160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5943123-C62C-6467-0B51-3900725696E5}"/>
                    </a:ext>
                  </a:extLst>
                </p14:cNvPr>
                <p14:cNvContentPartPr/>
                <p14:nvPr/>
              </p14:nvContentPartPr>
              <p14:xfrm>
                <a:off x="7965916" y="1553662"/>
                <a:ext cx="117720" cy="282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5943123-C62C-6467-0B51-3900725696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56916" y="1545022"/>
                  <a:ext cx="13536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BDA5B1E4-F576-0B3B-1CC7-ABECC1337596}"/>
              </a:ext>
            </a:extLst>
          </p:cNvPr>
          <p:cNvGrpSpPr/>
          <p:nvPr/>
        </p:nvGrpSpPr>
        <p:grpSpPr>
          <a:xfrm>
            <a:off x="266596" y="3016702"/>
            <a:ext cx="256680" cy="263880"/>
            <a:chOff x="266596" y="3016702"/>
            <a:chExt cx="25668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B0471D2-301B-E0E3-20CA-3DF4A22E2636}"/>
                    </a:ext>
                  </a:extLst>
                </p14:cNvPr>
                <p14:cNvContentPartPr/>
                <p14:nvPr/>
              </p14:nvContentPartPr>
              <p14:xfrm>
                <a:off x="266596" y="3050542"/>
                <a:ext cx="135360" cy="194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B0471D2-301B-E0E3-20CA-3DF4A22E26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7956" y="3041902"/>
                  <a:ext cx="153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983DC1-8C90-F876-73D5-ADB8C47BA1CA}"/>
                    </a:ext>
                  </a:extLst>
                </p14:cNvPr>
                <p14:cNvContentPartPr/>
                <p14:nvPr/>
              </p14:nvContentPartPr>
              <p14:xfrm>
                <a:off x="433996" y="3016702"/>
                <a:ext cx="89280" cy="263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983DC1-8C90-F876-73D5-ADB8C47BA1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996" y="3008062"/>
                  <a:ext cx="1069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155AFDD-9AAC-AF82-FE4B-A92878F07A70}"/>
              </a:ext>
            </a:extLst>
          </p:cNvPr>
          <p:cNvGrpSpPr/>
          <p:nvPr/>
        </p:nvGrpSpPr>
        <p:grpSpPr>
          <a:xfrm>
            <a:off x="702196" y="2985382"/>
            <a:ext cx="1128960" cy="267840"/>
            <a:chOff x="702196" y="2985382"/>
            <a:chExt cx="11289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BA7830B-6A7B-3463-B136-9D6EA6B4E1F5}"/>
                    </a:ext>
                  </a:extLst>
                </p14:cNvPr>
                <p14:cNvContentPartPr/>
                <p14:nvPr/>
              </p14:nvContentPartPr>
              <p14:xfrm>
                <a:off x="718756" y="3041902"/>
                <a:ext cx="27000" cy="175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BA7830B-6A7B-3463-B136-9D6EA6B4E1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116" y="3033262"/>
                  <a:ext cx="4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F581A4-2AE6-D5F2-53B0-5BC0AFAA349F}"/>
                    </a:ext>
                  </a:extLst>
                </p14:cNvPr>
                <p14:cNvContentPartPr/>
                <p14:nvPr/>
              </p14:nvContentPartPr>
              <p14:xfrm>
                <a:off x="720916" y="3028582"/>
                <a:ext cx="159120" cy="2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F581A4-2AE6-D5F2-53B0-5BC0AFAA34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1916" y="3019942"/>
                  <a:ext cx="176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ED03F8-D3C8-4269-66CA-61B3362726C4}"/>
                    </a:ext>
                  </a:extLst>
                </p14:cNvPr>
                <p14:cNvContentPartPr/>
                <p14:nvPr/>
              </p14:nvContentPartPr>
              <p14:xfrm>
                <a:off x="702196" y="3099862"/>
                <a:ext cx="174240" cy="120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ED03F8-D3C8-4269-66CA-61B3362726C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3556" y="3091222"/>
                  <a:ext cx="191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A1BD23-7031-EC86-D1FF-507589316616}"/>
                    </a:ext>
                  </a:extLst>
                </p14:cNvPr>
                <p14:cNvContentPartPr/>
                <p14:nvPr/>
              </p14:nvContentPartPr>
              <p14:xfrm>
                <a:off x="981916" y="2985382"/>
                <a:ext cx="99720" cy="236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A1BD23-7031-EC86-D1FF-5075893166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916" y="2976742"/>
                  <a:ext cx="117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0A07A0B-7439-E30E-20C7-AE56AF1CB842}"/>
                    </a:ext>
                  </a:extLst>
                </p14:cNvPr>
                <p14:cNvContentPartPr/>
                <p14:nvPr/>
              </p14:nvContentPartPr>
              <p14:xfrm>
                <a:off x="1099636" y="3006262"/>
                <a:ext cx="171720" cy="118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0A07A0B-7439-E30E-20C7-AE56AF1CB8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0636" y="2997622"/>
                  <a:ext cx="189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31E20D-D61A-658D-68CF-8CFB4E271D48}"/>
                    </a:ext>
                  </a:extLst>
                </p14:cNvPr>
                <p14:cNvContentPartPr/>
                <p14:nvPr/>
              </p14:nvContentPartPr>
              <p14:xfrm>
                <a:off x="1307716" y="3023542"/>
                <a:ext cx="91800" cy="118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31E20D-D61A-658D-68CF-8CFB4E271D4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99076" y="3014902"/>
                  <a:ext cx="109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FEC4362-DB81-49C3-61F9-280CE5CBFD82}"/>
                    </a:ext>
                  </a:extLst>
                </p14:cNvPr>
                <p14:cNvContentPartPr/>
                <p14:nvPr/>
              </p14:nvContentPartPr>
              <p14:xfrm>
                <a:off x="1483036" y="3102382"/>
                <a:ext cx="3960" cy="23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FEC4362-DB81-49C3-61F9-280CE5CBFD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74036" y="3093742"/>
                  <a:ext cx="2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8066E47-5698-FB61-6292-C9D21F4D02B0}"/>
                    </a:ext>
                  </a:extLst>
                </p14:cNvPr>
                <p14:cNvContentPartPr/>
                <p14:nvPr/>
              </p14:nvContentPartPr>
              <p14:xfrm>
                <a:off x="1577356" y="3015982"/>
                <a:ext cx="142920" cy="202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8066E47-5698-FB61-6292-C9D21F4D02B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68356" y="3007342"/>
                  <a:ext cx="160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C43B32-6E44-9B3B-5C2A-F39FB777B32F}"/>
                    </a:ext>
                  </a:extLst>
                </p14:cNvPr>
                <p14:cNvContentPartPr/>
                <p14:nvPr/>
              </p14:nvContentPartPr>
              <p14:xfrm>
                <a:off x="1577716" y="3058102"/>
                <a:ext cx="150480" cy="100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C43B32-6E44-9B3B-5C2A-F39FB777B3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69076" y="304946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4CD7EA-740F-BA2A-121A-5032D92621C8}"/>
                    </a:ext>
                  </a:extLst>
                </p14:cNvPr>
                <p14:cNvContentPartPr/>
                <p14:nvPr/>
              </p14:nvContentPartPr>
              <p14:xfrm>
                <a:off x="1735756" y="2986102"/>
                <a:ext cx="95400" cy="267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4CD7EA-740F-BA2A-121A-5032D92621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27116" y="2977102"/>
                  <a:ext cx="1130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FA02D87-17DE-A5F0-5B4A-D70BF122BD1A}"/>
              </a:ext>
            </a:extLst>
          </p:cNvPr>
          <p:cNvGrpSpPr/>
          <p:nvPr/>
        </p:nvGrpSpPr>
        <p:grpSpPr>
          <a:xfrm>
            <a:off x="2013316" y="3062782"/>
            <a:ext cx="203760" cy="100800"/>
            <a:chOff x="2013316" y="3062782"/>
            <a:chExt cx="2037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9B897FD-2F27-F88E-F86C-C3751C037D1F}"/>
                    </a:ext>
                  </a:extLst>
                </p14:cNvPr>
                <p14:cNvContentPartPr/>
                <p14:nvPr/>
              </p14:nvContentPartPr>
              <p14:xfrm>
                <a:off x="2013316" y="3062782"/>
                <a:ext cx="203760" cy="21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9B897FD-2F27-F88E-F86C-C3751C037D1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04676" y="3054142"/>
                  <a:ext cx="22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019440B-4BC9-7716-D3B3-5AC3E3F844D5}"/>
                    </a:ext>
                  </a:extLst>
                </p14:cNvPr>
                <p14:cNvContentPartPr/>
                <p14:nvPr/>
              </p14:nvContentPartPr>
              <p14:xfrm>
                <a:off x="2015836" y="3145222"/>
                <a:ext cx="149400" cy="18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019440B-4BC9-7716-D3B3-5AC3E3F844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07196" y="3136582"/>
                  <a:ext cx="167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2D9C941-81CD-6C15-CD4B-289CAEDE4344}"/>
                  </a:ext>
                </a:extLst>
              </p14:cNvPr>
              <p14:cNvContentPartPr/>
              <p14:nvPr/>
            </p14:nvContentPartPr>
            <p14:xfrm>
              <a:off x="2357476" y="2983582"/>
              <a:ext cx="168840" cy="1738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2D9C941-81CD-6C15-CD4B-289CAEDE434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348836" y="2974582"/>
                <a:ext cx="186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C07A479-6E55-7DB8-A385-1486DB1260A8}"/>
                  </a:ext>
                </a:extLst>
              </p14:cNvPr>
              <p14:cNvContentPartPr/>
              <p14:nvPr/>
            </p14:nvContentPartPr>
            <p14:xfrm>
              <a:off x="2579236" y="3027142"/>
              <a:ext cx="117720" cy="1105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C07A479-6E55-7DB8-A385-1486DB1260A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70596" y="3018502"/>
                <a:ext cx="1353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B778AA78-7321-8745-3C4D-4DC2B3D2B006}"/>
              </a:ext>
            </a:extLst>
          </p:cNvPr>
          <p:cNvGrpSpPr/>
          <p:nvPr/>
        </p:nvGrpSpPr>
        <p:grpSpPr>
          <a:xfrm>
            <a:off x="2873356" y="2990062"/>
            <a:ext cx="1401120" cy="215280"/>
            <a:chOff x="2873356" y="2990062"/>
            <a:chExt cx="140112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1140C5B-2C23-E643-A96C-2C51EA6D145B}"/>
                    </a:ext>
                  </a:extLst>
                </p14:cNvPr>
                <p14:cNvContentPartPr/>
                <p14:nvPr/>
              </p14:nvContentPartPr>
              <p14:xfrm>
                <a:off x="2888836" y="3002302"/>
                <a:ext cx="17640" cy="180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1140C5B-2C23-E643-A96C-2C51EA6D145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80196" y="2993662"/>
                  <a:ext cx="35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A4FF27E-A1A5-9EB9-3F50-2E4FF0997904}"/>
                    </a:ext>
                  </a:extLst>
                </p14:cNvPr>
                <p14:cNvContentPartPr/>
                <p14:nvPr/>
              </p14:nvContentPartPr>
              <p14:xfrm>
                <a:off x="2873356" y="2990062"/>
                <a:ext cx="141840" cy="93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A4FF27E-A1A5-9EB9-3F50-2E4FF09979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64716" y="2981062"/>
                  <a:ext cx="159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D49EBB6-4CFA-FABB-991F-DDE647515E47}"/>
                    </a:ext>
                  </a:extLst>
                </p14:cNvPr>
                <p14:cNvContentPartPr/>
                <p14:nvPr/>
              </p14:nvContentPartPr>
              <p14:xfrm>
                <a:off x="2895676" y="2991502"/>
                <a:ext cx="275400" cy="213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D49EBB6-4CFA-FABB-991F-DDE647515E4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87036" y="2982862"/>
                  <a:ext cx="293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C20331-C828-C517-C49F-E90DE4A3AF47}"/>
                    </a:ext>
                  </a:extLst>
                </p14:cNvPr>
                <p14:cNvContentPartPr/>
                <p14:nvPr/>
              </p14:nvContentPartPr>
              <p14:xfrm>
                <a:off x="3205636" y="3021382"/>
                <a:ext cx="123120" cy="141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C20331-C828-C517-C49F-E90DE4A3AF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6996" y="3012742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13745DA-5DA8-4C8F-C77F-B0A713C043B0}"/>
                    </a:ext>
                  </a:extLst>
                </p14:cNvPr>
                <p14:cNvContentPartPr/>
                <p14:nvPr/>
              </p14:nvContentPartPr>
              <p14:xfrm>
                <a:off x="3344236" y="2997262"/>
                <a:ext cx="76680" cy="173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13745DA-5DA8-4C8F-C77F-B0A713C043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35236" y="2988622"/>
                  <a:ext cx="94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0A495C-C0FA-72C9-7920-2F93189CB42C}"/>
                    </a:ext>
                  </a:extLst>
                </p14:cNvPr>
                <p14:cNvContentPartPr/>
                <p14:nvPr/>
              </p14:nvContentPartPr>
              <p14:xfrm>
                <a:off x="3549796" y="3059182"/>
                <a:ext cx="172800" cy="6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0A495C-C0FA-72C9-7920-2F93189CB4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41156" y="3050542"/>
                  <a:ext cx="19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AFCF042-9B5A-5407-EA6D-89962EFBCBCE}"/>
                    </a:ext>
                  </a:extLst>
                </p14:cNvPr>
                <p14:cNvContentPartPr/>
                <p14:nvPr/>
              </p14:nvContentPartPr>
              <p14:xfrm>
                <a:off x="3577876" y="3103462"/>
                <a:ext cx="143280" cy="25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AFCF042-9B5A-5407-EA6D-89962EFBCB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68876" y="3094822"/>
                  <a:ext cx="160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CBA740-9115-C52C-417F-EE0E99B343BA}"/>
                    </a:ext>
                  </a:extLst>
                </p14:cNvPr>
                <p14:cNvContentPartPr/>
                <p14:nvPr/>
              </p14:nvContentPartPr>
              <p14:xfrm>
                <a:off x="3837796" y="3011302"/>
                <a:ext cx="150480" cy="160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CBA740-9115-C52C-417F-EE0E99B343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28796" y="3002302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6ECE88-C04E-B661-D524-AD1B9947FE26}"/>
                    </a:ext>
                  </a:extLst>
                </p14:cNvPr>
                <p14:cNvContentPartPr/>
                <p14:nvPr/>
              </p14:nvContentPartPr>
              <p14:xfrm>
                <a:off x="4076836" y="3023902"/>
                <a:ext cx="104040" cy="141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6ECE88-C04E-B661-D524-AD1B9947FE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67836" y="3015262"/>
                  <a:ext cx="121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E1693D-5949-1397-FA35-1C574DA2B6BF}"/>
                    </a:ext>
                  </a:extLst>
                </p14:cNvPr>
                <p14:cNvContentPartPr/>
                <p14:nvPr/>
              </p14:nvContentPartPr>
              <p14:xfrm>
                <a:off x="4260076" y="3093382"/>
                <a:ext cx="14400" cy="18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E1693D-5949-1397-FA35-1C574DA2B6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51076" y="3084382"/>
                  <a:ext cx="32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660F0631-172D-8310-8F35-3123D2BF35F4}"/>
              </a:ext>
            </a:extLst>
          </p:cNvPr>
          <p:cNvGrpSpPr/>
          <p:nvPr/>
        </p:nvGrpSpPr>
        <p:grpSpPr>
          <a:xfrm>
            <a:off x="4445476" y="3003022"/>
            <a:ext cx="192240" cy="163080"/>
            <a:chOff x="4445476" y="3003022"/>
            <a:chExt cx="1922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518581F-CE27-58D7-EB40-E0F3BC26068A}"/>
                    </a:ext>
                  </a:extLst>
                </p14:cNvPr>
                <p14:cNvContentPartPr/>
                <p14:nvPr/>
              </p14:nvContentPartPr>
              <p14:xfrm>
                <a:off x="4445476" y="3003022"/>
                <a:ext cx="108000" cy="116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518581F-CE27-58D7-EB40-E0F3BC2606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36836" y="2994022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A5AA78-C02F-4B5F-B88F-1CFE31BD205A}"/>
                    </a:ext>
                  </a:extLst>
                </p14:cNvPr>
                <p14:cNvContentPartPr/>
                <p14:nvPr/>
              </p14:nvContentPartPr>
              <p14:xfrm>
                <a:off x="4511356" y="3052342"/>
                <a:ext cx="126360" cy="113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A5AA78-C02F-4B5F-B88F-1CFE31BD20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02356" y="3043702"/>
                  <a:ext cx="1440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767A868B-1049-002B-043D-143624148FDA}"/>
              </a:ext>
            </a:extLst>
          </p:cNvPr>
          <p:cNvGrpSpPr/>
          <p:nvPr/>
        </p:nvGrpSpPr>
        <p:grpSpPr>
          <a:xfrm>
            <a:off x="4804756" y="2994742"/>
            <a:ext cx="981000" cy="222120"/>
            <a:chOff x="4804756" y="2994742"/>
            <a:chExt cx="98100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D397AA8-3607-5311-0220-182E1B1C1733}"/>
                    </a:ext>
                  </a:extLst>
                </p14:cNvPr>
                <p14:cNvContentPartPr/>
                <p14:nvPr/>
              </p14:nvContentPartPr>
              <p14:xfrm>
                <a:off x="4804756" y="3025342"/>
                <a:ext cx="10476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D397AA8-3607-5311-0220-182E1B1C17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96116" y="3016342"/>
                  <a:ext cx="12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CA208D6-D04B-89B4-F1EF-8C0BC4023FB8}"/>
                    </a:ext>
                  </a:extLst>
                </p14:cNvPr>
                <p14:cNvContentPartPr/>
                <p14:nvPr/>
              </p14:nvContentPartPr>
              <p14:xfrm>
                <a:off x="4929676" y="3129382"/>
                <a:ext cx="11880" cy="87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CA208D6-D04B-89B4-F1EF-8C0BC4023F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21036" y="3120382"/>
                  <a:ext cx="2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6B37BC0-FEC3-5112-C7AA-528D98833476}"/>
                    </a:ext>
                  </a:extLst>
                </p14:cNvPr>
                <p14:cNvContentPartPr/>
                <p14:nvPr/>
              </p14:nvContentPartPr>
              <p14:xfrm>
                <a:off x="5031916" y="3031462"/>
                <a:ext cx="142200" cy="145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6B37BC0-FEC3-5112-C7AA-528D988334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22916" y="3022822"/>
                  <a:ext cx="159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8E817F-C490-E40F-4D8E-4CF2BEDF4C13}"/>
                    </a:ext>
                  </a:extLst>
                </p14:cNvPr>
                <p14:cNvContentPartPr/>
                <p14:nvPr/>
              </p14:nvContentPartPr>
              <p14:xfrm>
                <a:off x="5263036" y="3071062"/>
                <a:ext cx="141840" cy="95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8E817F-C490-E40F-4D8E-4CF2BEDF4C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54036" y="3062062"/>
                  <a:ext cx="159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3C691F-1D7D-30F3-E8C4-C20F6E64FFC2}"/>
                    </a:ext>
                  </a:extLst>
                </p14:cNvPr>
                <p14:cNvContentPartPr/>
                <p14:nvPr/>
              </p14:nvContentPartPr>
              <p14:xfrm>
                <a:off x="5524036" y="2994742"/>
                <a:ext cx="261720" cy="209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3C691F-1D7D-30F3-E8C4-C20F6E64FFC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15036" y="2985742"/>
                  <a:ext cx="2793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404F68-B408-78D5-57A7-1BA2C8D909D1}"/>
              </a:ext>
            </a:extLst>
          </p:cNvPr>
          <p:cNvGrpSpPr/>
          <p:nvPr/>
        </p:nvGrpSpPr>
        <p:grpSpPr>
          <a:xfrm>
            <a:off x="209716" y="4064662"/>
            <a:ext cx="260280" cy="315000"/>
            <a:chOff x="209716" y="4064662"/>
            <a:chExt cx="2602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E878FEB-51FF-6E97-5283-224AFF8CA436}"/>
                    </a:ext>
                  </a:extLst>
                </p14:cNvPr>
                <p14:cNvContentPartPr/>
                <p14:nvPr/>
              </p14:nvContentPartPr>
              <p14:xfrm>
                <a:off x="209716" y="4137742"/>
                <a:ext cx="126720" cy="118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E878FEB-51FF-6E97-5283-224AFF8CA4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0716" y="4129102"/>
                  <a:ext cx="144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5AEE9D7-A090-0346-578F-CAEB47E7FD08}"/>
                    </a:ext>
                  </a:extLst>
                </p14:cNvPr>
                <p14:cNvContentPartPr/>
                <p14:nvPr/>
              </p14:nvContentPartPr>
              <p14:xfrm>
                <a:off x="362356" y="4064662"/>
                <a:ext cx="107640" cy="31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5AEE9D7-A090-0346-578F-CAEB47E7FD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3356" y="4056022"/>
                  <a:ext cx="12528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A5190E31-89C1-4D00-2B49-922A53F217CE}"/>
                  </a:ext>
                </a:extLst>
              </p:cNvPr>
              <p:cNvSpPr txBox="1"/>
              <p:nvPr/>
            </p:nvSpPr>
            <p:spPr>
              <a:xfrm>
                <a:off x="0" y="3916893"/>
                <a:ext cx="4181302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A5190E31-89C1-4D00-2B49-922A53F2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16893"/>
                <a:ext cx="4181302" cy="512191"/>
              </a:xfrm>
              <a:prstGeom prst="rect">
                <a:avLst/>
              </a:prstGeom>
              <a:blipFill>
                <a:blip r:embed="rId26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E10DFE3-4C52-C898-D895-BEC8190E3FDA}"/>
                  </a:ext>
                </a:extLst>
              </p14:cNvPr>
              <p14:cNvContentPartPr/>
              <p14:nvPr/>
            </p14:nvContentPartPr>
            <p14:xfrm>
              <a:off x="3707476" y="4190662"/>
              <a:ext cx="7200" cy="61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E10DFE3-4C52-C898-D895-BEC8190E3FD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698476" y="4182022"/>
                <a:ext cx="24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1018CF08-0AD9-9098-38F0-35BFC486D9A2}"/>
              </a:ext>
            </a:extLst>
          </p:cNvPr>
          <p:cNvGrpSpPr/>
          <p:nvPr/>
        </p:nvGrpSpPr>
        <p:grpSpPr>
          <a:xfrm>
            <a:off x="3690916" y="4118302"/>
            <a:ext cx="289440" cy="207360"/>
            <a:chOff x="3690916" y="4118302"/>
            <a:chExt cx="28944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DD7A6EF-B7C6-91DC-5059-A09DBD29052C}"/>
                    </a:ext>
                  </a:extLst>
                </p14:cNvPr>
                <p14:cNvContentPartPr/>
                <p14:nvPr/>
              </p14:nvContentPartPr>
              <p14:xfrm>
                <a:off x="3697756" y="4198942"/>
                <a:ext cx="131760" cy="10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DD7A6EF-B7C6-91DC-5059-A09DBD29052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88756" y="4190302"/>
                  <a:ext cx="14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0A3330E-9C8B-70AB-A7C9-01610433E713}"/>
                    </a:ext>
                  </a:extLst>
                </p14:cNvPr>
                <p14:cNvContentPartPr/>
                <p14:nvPr/>
              </p14:nvContentPartPr>
              <p14:xfrm>
                <a:off x="3690916" y="4256182"/>
                <a:ext cx="116280" cy="32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0A3330E-9C8B-70AB-A7C9-01610433E7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81916" y="4247542"/>
                  <a:ext cx="13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C93A396-BD49-40E5-1692-E65A1FF4B9EB}"/>
                    </a:ext>
                  </a:extLst>
                </p14:cNvPr>
                <p14:cNvContentPartPr/>
                <p14:nvPr/>
              </p14:nvContentPartPr>
              <p14:xfrm>
                <a:off x="3860476" y="4118302"/>
                <a:ext cx="119880" cy="207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C93A396-BD49-40E5-1692-E65A1FF4B9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51836" y="4109662"/>
                  <a:ext cx="1375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796AA18E-5071-5B7A-8F53-BA102BCD96FF}"/>
              </a:ext>
            </a:extLst>
          </p:cNvPr>
          <p:cNvGrpSpPr/>
          <p:nvPr/>
        </p:nvGrpSpPr>
        <p:grpSpPr>
          <a:xfrm>
            <a:off x="4121836" y="3735622"/>
            <a:ext cx="3263040" cy="621000"/>
            <a:chOff x="4121836" y="3735622"/>
            <a:chExt cx="326304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215B5FC-5BF4-E4A6-8679-5879A8CEDBA3}"/>
                    </a:ext>
                  </a:extLst>
                </p14:cNvPr>
                <p14:cNvContentPartPr/>
                <p14:nvPr/>
              </p14:nvContentPartPr>
              <p14:xfrm>
                <a:off x="4231996" y="4059982"/>
                <a:ext cx="30600" cy="2232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215B5FC-5BF4-E4A6-8679-5879A8CEDB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23356" y="4051342"/>
                  <a:ext cx="48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F56E4D1-457D-D8ED-0ECC-D6CD4084D8A8}"/>
                    </a:ext>
                  </a:extLst>
                </p14:cNvPr>
                <p14:cNvContentPartPr/>
                <p14:nvPr/>
              </p14:nvContentPartPr>
              <p14:xfrm>
                <a:off x="4121836" y="4018222"/>
                <a:ext cx="239400" cy="119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F56E4D1-457D-D8ED-0ECC-D6CD4084D8A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12836" y="4009222"/>
                  <a:ext cx="257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5E1EBA6-CBEF-7404-3375-AB24BBF3EE17}"/>
                    </a:ext>
                  </a:extLst>
                </p14:cNvPr>
                <p14:cNvContentPartPr/>
                <p14:nvPr/>
              </p14:nvContentPartPr>
              <p14:xfrm>
                <a:off x="4453756" y="4002022"/>
                <a:ext cx="82080" cy="269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5E1EBA6-CBEF-7404-3375-AB24BBF3EE1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45116" y="3993022"/>
                  <a:ext cx="99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ED13420-0E28-79EF-76E3-F1FE7F83E354}"/>
                    </a:ext>
                  </a:extLst>
                </p14:cNvPr>
                <p14:cNvContentPartPr/>
                <p14:nvPr/>
              </p14:nvContentPartPr>
              <p14:xfrm>
                <a:off x="4579756" y="4047742"/>
                <a:ext cx="107280" cy="169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ED13420-0E28-79EF-76E3-F1FE7F83E35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71116" y="4039102"/>
                  <a:ext cx="124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FDAC70-A8DB-7876-5B47-813539411BC5}"/>
                    </a:ext>
                  </a:extLst>
                </p14:cNvPr>
                <p14:cNvContentPartPr/>
                <p14:nvPr/>
              </p14:nvContentPartPr>
              <p14:xfrm>
                <a:off x="4572556" y="4094902"/>
                <a:ext cx="94680" cy="10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FDAC70-A8DB-7876-5B47-813539411BC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63916" y="4085902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48D38F-B69D-CC0A-972D-65936C904335}"/>
                    </a:ext>
                  </a:extLst>
                </p14:cNvPr>
                <p14:cNvContentPartPr/>
                <p14:nvPr/>
              </p14:nvContentPartPr>
              <p14:xfrm>
                <a:off x="4772716" y="4139542"/>
                <a:ext cx="140040" cy="10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48D38F-B69D-CC0A-972D-65936C9043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64076" y="413090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8D30A3C-4732-40FB-B43B-5EC5DA2FA363}"/>
                    </a:ext>
                  </a:extLst>
                </p14:cNvPr>
                <p14:cNvContentPartPr/>
                <p14:nvPr/>
              </p14:nvContentPartPr>
              <p14:xfrm>
                <a:off x="4791796" y="4172662"/>
                <a:ext cx="117000" cy="9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8D30A3C-4732-40FB-B43B-5EC5DA2FA36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83156" y="416366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F0AD127-E43A-F2BF-17D9-725522CF2D8C}"/>
                    </a:ext>
                  </a:extLst>
                </p14:cNvPr>
                <p14:cNvContentPartPr/>
                <p14:nvPr/>
              </p14:nvContentPartPr>
              <p14:xfrm>
                <a:off x="4973956" y="4086622"/>
                <a:ext cx="88200" cy="127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F0AD127-E43A-F2BF-17D9-725522CF2D8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65316" y="4077622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D7ECE0A-F38E-5170-928B-24933E05FECE}"/>
                    </a:ext>
                  </a:extLst>
                </p14:cNvPr>
                <p14:cNvContentPartPr/>
                <p14:nvPr/>
              </p14:nvContentPartPr>
              <p14:xfrm>
                <a:off x="5073316" y="4045222"/>
                <a:ext cx="87480" cy="214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D7ECE0A-F38E-5170-928B-24933E05FE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64316" y="4036222"/>
                  <a:ext cx="10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EED9F06-1A3B-B670-9587-7E5AF6EDE535}"/>
                    </a:ext>
                  </a:extLst>
                </p14:cNvPr>
                <p14:cNvContentPartPr/>
                <p14:nvPr/>
              </p14:nvContentPartPr>
              <p14:xfrm>
                <a:off x="5238916" y="4110382"/>
                <a:ext cx="123120" cy="74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EED9F06-1A3B-B670-9587-7E5AF6EDE5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229916" y="4101382"/>
                  <a:ext cx="140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366DBD3-F48B-29A7-7953-66F49B259F9F}"/>
                    </a:ext>
                  </a:extLst>
                </p14:cNvPr>
                <p14:cNvContentPartPr/>
                <p14:nvPr/>
              </p14:nvContentPartPr>
              <p14:xfrm>
                <a:off x="5249356" y="4114342"/>
                <a:ext cx="101520" cy="26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366DBD3-F48B-29A7-7953-66F49B259F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40356" y="4105342"/>
                  <a:ext cx="119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BA8602D-8ECF-AD1A-F7A6-F6908A10B088}"/>
                    </a:ext>
                  </a:extLst>
                </p14:cNvPr>
                <p14:cNvContentPartPr/>
                <p14:nvPr/>
              </p14:nvContentPartPr>
              <p14:xfrm>
                <a:off x="5602156" y="3922462"/>
                <a:ext cx="89280" cy="111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BA8602D-8ECF-AD1A-F7A6-F6908A10B08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93516" y="3913462"/>
                  <a:ext cx="106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B7FAFA4-4689-CCCE-95D6-6F18DDE1F5BA}"/>
                    </a:ext>
                  </a:extLst>
                </p14:cNvPr>
                <p14:cNvContentPartPr/>
                <p14:nvPr/>
              </p14:nvContentPartPr>
              <p14:xfrm>
                <a:off x="5669476" y="3954502"/>
                <a:ext cx="15480" cy="96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B7FAFA4-4689-CCCE-95D6-6F18DDE1F5B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60836" y="3945502"/>
                  <a:ext cx="33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256F8A0-A7C6-36DA-659B-FA1CB7D69040}"/>
                    </a:ext>
                  </a:extLst>
                </p14:cNvPr>
                <p14:cNvContentPartPr/>
                <p14:nvPr/>
              </p14:nvContentPartPr>
              <p14:xfrm>
                <a:off x="5609356" y="4166542"/>
                <a:ext cx="102960" cy="105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256F8A0-A7C6-36DA-659B-FA1CB7D690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00356" y="4157902"/>
                  <a:ext cx="120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69C0C95-8206-90D8-D308-A6C387FDDA58}"/>
                    </a:ext>
                  </a:extLst>
                </p14:cNvPr>
                <p14:cNvContentPartPr/>
                <p14:nvPr/>
              </p14:nvContentPartPr>
              <p14:xfrm>
                <a:off x="5751196" y="3948382"/>
                <a:ext cx="129600" cy="335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69C0C95-8206-90D8-D308-A6C387FDDA5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42196" y="3939382"/>
                  <a:ext cx="147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85EED94-89FD-9E30-CE55-1207D8F6EEDC}"/>
                    </a:ext>
                  </a:extLst>
                </p14:cNvPr>
                <p14:cNvContentPartPr/>
                <p14:nvPr/>
              </p14:nvContentPartPr>
              <p14:xfrm>
                <a:off x="5455996" y="3901942"/>
                <a:ext cx="72720" cy="45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85EED94-89FD-9E30-CE55-1207D8F6EED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46996" y="3892942"/>
                  <a:ext cx="90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2A45C7E-9D7F-F213-42EA-C76C96DA6C4A}"/>
                    </a:ext>
                  </a:extLst>
                </p14:cNvPr>
                <p14:cNvContentPartPr/>
                <p14:nvPr/>
              </p14:nvContentPartPr>
              <p14:xfrm>
                <a:off x="6030916" y="4013182"/>
                <a:ext cx="96480" cy="86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2A45C7E-9D7F-F213-42EA-C76C96DA6C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21916" y="4004182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4B7C4FE-514B-A7A5-2BA4-B8292336B545}"/>
                    </a:ext>
                  </a:extLst>
                </p14:cNvPr>
                <p14:cNvContentPartPr/>
                <p14:nvPr/>
              </p14:nvContentPartPr>
              <p14:xfrm>
                <a:off x="6166636" y="4084462"/>
                <a:ext cx="14400" cy="93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4B7C4FE-514B-A7A5-2BA4-B8292336B54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57636" y="4075462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F257476-B8D2-63FE-8B45-D582F84F8658}"/>
                    </a:ext>
                  </a:extLst>
                </p14:cNvPr>
                <p14:cNvContentPartPr/>
                <p14:nvPr/>
              </p14:nvContentPartPr>
              <p14:xfrm>
                <a:off x="6217036" y="3978622"/>
                <a:ext cx="114120" cy="134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F257476-B8D2-63FE-8B45-D582F84F865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08036" y="3969622"/>
                  <a:ext cx="13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935630E-6611-1859-FC99-F3160D78633E}"/>
                    </a:ext>
                  </a:extLst>
                </p14:cNvPr>
                <p14:cNvContentPartPr/>
                <p14:nvPr/>
              </p14:nvContentPartPr>
              <p14:xfrm>
                <a:off x="6283996" y="3942622"/>
                <a:ext cx="96480" cy="232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935630E-6611-1859-FC99-F3160D78633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5356" y="3933622"/>
                  <a:ext cx="114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061F52-654E-B866-E49F-8FB6C1DA5DB4}"/>
                    </a:ext>
                  </a:extLst>
                </p14:cNvPr>
                <p14:cNvContentPartPr/>
                <p14:nvPr/>
              </p14:nvContentPartPr>
              <p14:xfrm>
                <a:off x="5963596" y="3922822"/>
                <a:ext cx="39600" cy="275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061F52-654E-B866-E49F-8FB6C1DA5DB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54596" y="3914182"/>
                  <a:ext cx="57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0E83F0-36B8-7410-E455-615550AB219C}"/>
                    </a:ext>
                  </a:extLst>
                </p14:cNvPr>
                <p14:cNvContentPartPr/>
                <p14:nvPr/>
              </p14:nvContentPartPr>
              <p14:xfrm>
                <a:off x="6404236" y="3785662"/>
                <a:ext cx="61920" cy="13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0E83F0-36B8-7410-E455-615550AB21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95596" y="3777022"/>
                  <a:ext cx="7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C286301-F965-F9D5-22B8-01085A06BBAA}"/>
                    </a:ext>
                  </a:extLst>
                </p14:cNvPr>
                <p14:cNvContentPartPr/>
                <p14:nvPr/>
              </p14:nvContentPartPr>
              <p14:xfrm>
                <a:off x="6521596" y="3879982"/>
                <a:ext cx="95400" cy="267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C286301-F965-F9D5-22B8-01085A06BBA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12596" y="3870982"/>
                  <a:ext cx="113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C08E800-2F8A-78DC-2311-7A9EE5D388A4}"/>
                    </a:ext>
                  </a:extLst>
                </p14:cNvPr>
                <p14:cNvContentPartPr/>
                <p14:nvPr/>
              </p14:nvContentPartPr>
              <p14:xfrm>
                <a:off x="6664156" y="3942982"/>
                <a:ext cx="129240" cy="126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C08E800-2F8A-78DC-2311-7A9EE5D388A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55156" y="3934342"/>
                  <a:ext cx="14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872F33B-221E-8A1E-0AA9-E8E62AB7125B}"/>
                    </a:ext>
                  </a:extLst>
                </p14:cNvPr>
                <p14:cNvContentPartPr/>
                <p14:nvPr/>
              </p14:nvContentPartPr>
              <p14:xfrm>
                <a:off x="6852796" y="3991582"/>
                <a:ext cx="43560" cy="11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872F33B-221E-8A1E-0AA9-E8E62AB712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43796" y="3982582"/>
                  <a:ext cx="6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1FA7ECE-27C0-4B4E-DD3D-392473F6EBE3}"/>
                    </a:ext>
                  </a:extLst>
                </p14:cNvPr>
                <p14:cNvContentPartPr/>
                <p14:nvPr/>
              </p14:nvContentPartPr>
              <p14:xfrm>
                <a:off x="6945316" y="3945142"/>
                <a:ext cx="111600" cy="156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1FA7ECE-27C0-4B4E-DD3D-392473F6EB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936676" y="3936502"/>
                  <a:ext cx="12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AFCFD6B-B34E-A6E5-62D2-A9901C3347A4}"/>
                    </a:ext>
                  </a:extLst>
                </p14:cNvPr>
                <p14:cNvContentPartPr/>
                <p14:nvPr/>
              </p14:nvContentPartPr>
              <p14:xfrm>
                <a:off x="7111996" y="3926062"/>
                <a:ext cx="97920" cy="190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AFCFD6B-B34E-A6E5-62D2-A9901C3347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02996" y="3917422"/>
                  <a:ext cx="11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5EB6F42-11FA-C7AC-94E1-B10EE04B91CA}"/>
                    </a:ext>
                  </a:extLst>
                </p14:cNvPr>
                <p14:cNvContentPartPr/>
                <p14:nvPr/>
              </p14:nvContentPartPr>
              <p14:xfrm>
                <a:off x="7177516" y="3888982"/>
                <a:ext cx="109800" cy="263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5EB6F42-11FA-C7AC-94E1-B10EE04B91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68516" y="3879982"/>
                  <a:ext cx="127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47E4202-0EC5-D405-A743-7CF13F82F01A}"/>
                    </a:ext>
                  </a:extLst>
                </p14:cNvPr>
                <p14:cNvContentPartPr/>
                <p14:nvPr/>
              </p14:nvContentPartPr>
              <p14:xfrm>
                <a:off x="7288396" y="3735622"/>
                <a:ext cx="96480" cy="135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47E4202-0EC5-D405-A743-7CF13F82F01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79396" y="3726982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4334D681-9F35-4F17-B459-F9EEA0402FDF}"/>
              </a:ext>
            </a:extLst>
          </p:cNvPr>
          <p:cNvGrpSpPr/>
          <p:nvPr/>
        </p:nvGrpSpPr>
        <p:grpSpPr>
          <a:xfrm>
            <a:off x="6407476" y="4420702"/>
            <a:ext cx="585720" cy="583560"/>
            <a:chOff x="6407476" y="4420702"/>
            <a:chExt cx="5857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460110F-4658-8B81-CCCD-0CC0F7C06D14}"/>
                    </a:ext>
                  </a:extLst>
                </p14:cNvPr>
                <p14:cNvContentPartPr/>
                <p14:nvPr/>
              </p14:nvContentPartPr>
              <p14:xfrm>
                <a:off x="6506476" y="4545622"/>
                <a:ext cx="150120" cy="18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460110F-4658-8B81-CCCD-0CC0F7C06D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7836" y="4536982"/>
                  <a:ext cx="16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D83BFF3-62E0-CF57-2D52-EBAD9EC26240}"/>
                    </a:ext>
                  </a:extLst>
                </p14:cNvPr>
                <p14:cNvContentPartPr/>
                <p14:nvPr/>
              </p14:nvContentPartPr>
              <p14:xfrm>
                <a:off x="6515836" y="4769542"/>
                <a:ext cx="129960" cy="29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D83BFF3-62E0-CF57-2D52-EBAD9EC2624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07196" y="4760902"/>
                  <a:ext cx="147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AFA59D0-9CFB-61F8-22E2-D02B323C7839}"/>
                    </a:ext>
                  </a:extLst>
                </p14:cNvPr>
                <p14:cNvContentPartPr/>
                <p14:nvPr/>
              </p14:nvContentPartPr>
              <p14:xfrm>
                <a:off x="6536356" y="4865662"/>
                <a:ext cx="88920" cy="138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AFA59D0-9CFB-61F8-22E2-D02B323C783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27716" y="4856662"/>
                  <a:ext cx="106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424AA1D-6119-6CBF-6C1E-C0950F41621A}"/>
                    </a:ext>
                  </a:extLst>
                </p14:cNvPr>
                <p14:cNvContentPartPr/>
                <p14:nvPr/>
              </p14:nvContentPartPr>
              <p14:xfrm>
                <a:off x="6559756" y="4849102"/>
                <a:ext cx="95400" cy="25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424AA1D-6119-6CBF-6C1E-C0950F41621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50756" y="4840102"/>
                  <a:ext cx="113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063E00C-49A6-E6F1-CDBD-83191D54FAB3}"/>
                    </a:ext>
                  </a:extLst>
                </p14:cNvPr>
                <p14:cNvContentPartPr/>
                <p14:nvPr/>
              </p14:nvContentPartPr>
              <p14:xfrm>
                <a:off x="6690796" y="4627702"/>
                <a:ext cx="96120" cy="312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063E00C-49A6-E6F1-CDBD-83191D54FA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81796" y="4619062"/>
                  <a:ext cx="113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2632402-3260-11C5-4588-780ED6768034}"/>
                    </a:ext>
                  </a:extLst>
                </p14:cNvPr>
                <p14:cNvContentPartPr/>
                <p14:nvPr/>
              </p14:nvContentPartPr>
              <p14:xfrm>
                <a:off x="6407476" y="4600342"/>
                <a:ext cx="68400" cy="3790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2632402-3260-11C5-4588-780ED676803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98476" y="4591702"/>
                  <a:ext cx="860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97C49D1-1111-98B5-9F11-F5086317E2E2}"/>
                    </a:ext>
                  </a:extLst>
                </p14:cNvPr>
                <p14:cNvContentPartPr/>
                <p14:nvPr/>
              </p14:nvContentPartPr>
              <p14:xfrm>
                <a:off x="6827236" y="4420702"/>
                <a:ext cx="77400" cy="1436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97C49D1-1111-98B5-9F11-F5086317E2E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18596" y="4412062"/>
                  <a:ext cx="95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26C66E5-71CC-3D6E-9E9A-441D047D4A5C}"/>
                    </a:ext>
                  </a:extLst>
                </p14:cNvPr>
                <p14:cNvContentPartPr/>
                <p14:nvPr/>
              </p14:nvContentPartPr>
              <p14:xfrm>
                <a:off x="6891316" y="4501702"/>
                <a:ext cx="5400" cy="1242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26C66E5-71CC-3D6E-9E9A-441D047D4A5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82676" y="4493062"/>
                  <a:ext cx="23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FEE526D-13E9-7952-323D-DADFAB129D19}"/>
                    </a:ext>
                  </a:extLst>
                </p14:cNvPr>
                <p14:cNvContentPartPr/>
                <p14:nvPr/>
              </p14:nvContentPartPr>
              <p14:xfrm>
                <a:off x="6948916" y="4750462"/>
                <a:ext cx="44280" cy="446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FEE526D-13E9-7952-323D-DADFAB129D1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39916" y="4741822"/>
                  <a:ext cx="61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2E94D7FE-4D16-A065-D292-9E066362051C}"/>
              </a:ext>
            </a:extLst>
          </p:cNvPr>
          <p:cNvGrpSpPr/>
          <p:nvPr/>
        </p:nvGrpSpPr>
        <p:grpSpPr>
          <a:xfrm>
            <a:off x="7180756" y="4428262"/>
            <a:ext cx="205560" cy="243720"/>
            <a:chOff x="7180756" y="4428262"/>
            <a:chExt cx="2055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CB3C420-5913-736C-D51A-387FB9F10AF6}"/>
                    </a:ext>
                  </a:extLst>
                </p14:cNvPr>
                <p14:cNvContentPartPr/>
                <p14:nvPr/>
              </p14:nvContentPartPr>
              <p14:xfrm>
                <a:off x="7180756" y="4516822"/>
                <a:ext cx="81720" cy="126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CB3C420-5913-736C-D51A-387FB9F10AF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71756" y="4507822"/>
                  <a:ext cx="99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5B6447E-8667-CBFC-B67A-5622D7AABBC0}"/>
                    </a:ext>
                  </a:extLst>
                </p14:cNvPr>
                <p14:cNvContentPartPr/>
                <p14:nvPr/>
              </p14:nvContentPartPr>
              <p14:xfrm>
                <a:off x="7249156" y="4546342"/>
                <a:ext cx="24480" cy="125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5B6447E-8667-CBFC-B67A-5622D7AABBC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40156" y="4537342"/>
                  <a:ext cx="4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15596FE-B627-380E-F3FD-7D9CBB1B0347}"/>
                    </a:ext>
                  </a:extLst>
                </p14:cNvPr>
                <p14:cNvContentPartPr/>
                <p14:nvPr/>
              </p14:nvContentPartPr>
              <p14:xfrm>
                <a:off x="7320796" y="4428262"/>
                <a:ext cx="65520" cy="1335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15596FE-B627-380E-F3FD-7D9CBB1B03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11796" y="4419622"/>
                  <a:ext cx="83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314BC48-4015-3CC5-0FDC-45A02058E26C}"/>
              </a:ext>
            </a:extLst>
          </p:cNvPr>
          <p:cNvGrpSpPr/>
          <p:nvPr/>
        </p:nvGrpSpPr>
        <p:grpSpPr>
          <a:xfrm>
            <a:off x="5516476" y="4469662"/>
            <a:ext cx="714600" cy="171000"/>
            <a:chOff x="5516476" y="4469662"/>
            <a:chExt cx="71460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47DC97C-E320-9011-02B0-AAE0E9283485}"/>
                    </a:ext>
                  </a:extLst>
                </p14:cNvPr>
                <p14:cNvContentPartPr/>
                <p14:nvPr/>
              </p14:nvContentPartPr>
              <p14:xfrm>
                <a:off x="5516476" y="4548862"/>
                <a:ext cx="116640" cy="86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47DC97C-E320-9011-02B0-AAE0E92834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07836" y="4539862"/>
                  <a:ext cx="134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B94BD64-971E-8500-61B5-257241A6B058}"/>
                    </a:ext>
                  </a:extLst>
                </p14:cNvPr>
                <p14:cNvContentPartPr/>
                <p14:nvPr/>
              </p14:nvContentPartPr>
              <p14:xfrm>
                <a:off x="5696116" y="4591702"/>
                <a:ext cx="19440" cy="11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B94BD64-971E-8500-61B5-257241A6B05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87116" y="4582702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0AA12F4-E299-AE54-8523-838D87D2FE96}"/>
                    </a:ext>
                  </a:extLst>
                </p14:cNvPr>
                <p14:cNvContentPartPr/>
                <p14:nvPr/>
              </p14:nvContentPartPr>
              <p14:xfrm>
                <a:off x="5756236" y="4516822"/>
                <a:ext cx="155880" cy="1083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0AA12F4-E299-AE54-8523-838D87D2FE9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7236" y="4507822"/>
                  <a:ext cx="173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40F2D05-DFCE-D2D9-EFEF-7202501922D2}"/>
                    </a:ext>
                  </a:extLst>
                </p14:cNvPr>
                <p14:cNvContentPartPr/>
                <p14:nvPr/>
              </p14:nvContentPartPr>
              <p14:xfrm>
                <a:off x="5945236" y="4486942"/>
                <a:ext cx="46800" cy="1440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40F2D05-DFCE-D2D9-EFEF-7202501922D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36236" y="4478302"/>
                  <a:ext cx="64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689C1CE-A45E-EA53-EB24-7453FE72DDA1}"/>
                    </a:ext>
                  </a:extLst>
                </p14:cNvPr>
                <p14:cNvContentPartPr/>
                <p14:nvPr/>
              </p14:nvContentPartPr>
              <p14:xfrm>
                <a:off x="6130996" y="4469662"/>
                <a:ext cx="78120" cy="1609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689C1CE-A45E-EA53-EB24-7453FE72DDA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122356" y="4461022"/>
                  <a:ext cx="95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EDCD18B-B3C4-FECE-C4FB-7E4B7FAED731}"/>
                    </a:ext>
                  </a:extLst>
                </p14:cNvPr>
                <p14:cNvContentPartPr/>
                <p14:nvPr/>
              </p14:nvContentPartPr>
              <p14:xfrm>
                <a:off x="6058276" y="4481542"/>
                <a:ext cx="172800" cy="1591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EDCD18B-B3C4-FECE-C4FB-7E4B7FAED7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049276" y="4472902"/>
                  <a:ext cx="190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3592F91-658B-7F11-DEF1-7AB6F37D507A}"/>
                  </a:ext>
                </a:extLst>
              </p14:cNvPr>
              <p14:cNvContentPartPr/>
              <p14:nvPr/>
            </p14:nvContentPartPr>
            <p14:xfrm>
              <a:off x="5228476" y="4734982"/>
              <a:ext cx="159120" cy="183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3592F91-658B-7F11-DEF1-7AB6F37D507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219476" y="4726342"/>
                <a:ext cx="176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0DB657FE-5619-83A2-A492-261EF4F30527}"/>
                  </a:ext>
                </a:extLst>
              </p14:cNvPr>
              <p14:cNvContentPartPr/>
              <p14:nvPr/>
            </p14:nvContentPartPr>
            <p14:xfrm>
              <a:off x="5255476" y="4791862"/>
              <a:ext cx="96480" cy="158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0DB657FE-5619-83A2-A492-261EF4F3052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246476" y="4782862"/>
                <a:ext cx="114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FB9CC80-F5BF-91DA-7BFC-A3CF6349B71F}"/>
                  </a:ext>
                </a:extLst>
              </p14:cNvPr>
              <p14:cNvContentPartPr/>
              <p14:nvPr/>
            </p14:nvContentPartPr>
            <p14:xfrm>
              <a:off x="5484436" y="4809862"/>
              <a:ext cx="735840" cy="316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FB9CC80-F5BF-91DA-7BFC-A3CF6349B71F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475796" y="4800862"/>
                <a:ext cx="753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A16579D-D6BA-6347-FBC8-2E99984CA84A}"/>
                  </a:ext>
                </a:extLst>
              </p14:cNvPr>
              <p14:cNvContentPartPr/>
              <p14:nvPr/>
            </p14:nvContentPartPr>
            <p14:xfrm>
              <a:off x="5490556" y="4927942"/>
              <a:ext cx="87840" cy="1065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A16579D-D6BA-6347-FBC8-2E99984CA84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481916" y="4918942"/>
                <a:ext cx="105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A4E96C1D-5899-C4C0-05C9-4E215FDA6583}"/>
                  </a:ext>
                </a:extLst>
              </p14:cNvPr>
              <p14:cNvContentPartPr/>
              <p14:nvPr/>
            </p14:nvContentPartPr>
            <p14:xfrm>
              <a:off x="5653996" y="4965742"/>
              <a:ext cx="14400" cy="108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A4E96C1D-5899-C4C0-05C9-4E215FDA658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645356" y="4956742"/>
                <a:ext cx="32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150235E-432F-7604-93CA-5A0C46E6AD54}"/>
                  </a:ext>
                </a:extLst>
              </p14:cNvPr>
              <p14:cNvContentPartPr/>
              <p14:nvPr/>
            </p14:nvContentPartPr>
            <p14:xfrm>
              <a:off x="5718076" y="4916422"/>
              <a:ext cx="193320" cy="1126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150235E-432F-7604-93CA-5A0C46E6AD5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709436" y="4907422"/>
                <a:ext cx="210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76AA42B-B83D-5B16-D11F-89870980F9E1}"/>
                  </a:ext>
                </a:extLst>
              </p14:cNvPr>
              <p14:cNvContentPartPr/>
              <p14:nvPr/>
            </p14:nvContentPartPr>
            <p14:xfrm>
              <a:off x="5968996" y="4903822"/>
              <a:ext cx="79560" cy="11160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76AA42B-B83D-5B16-D11F-89870980F9E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959996" y="4895182"/>
                <a:ext cx="97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6E4F0842-4236-64C9-1273-B9B56472F580}"/>
                  </a:ext>
                </a:extLst>
              </p14:cNvPr>
              <p14:cNvContentPartPr/>
              <p14:nvPr/>
            </p14:nvContentPartPr>
            <p14:xfrm>
              <a:off x="6099316" y="4936942"/>
              <a:ext cx="14400" cy="194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6E4F0842-4236-64C9-1273-B9B56472F58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090676" y="4927942"/>
                <a:ext cx="32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FC74EBC-3254-CF48-7DC0-1161AFE3514C}"/>
                  </a:ext>
                </a:extLst>
              </p14:cNvPr>
              <p14:cNvContentPartPr/>
              <p14:nvPr/>
            </p14:nvContentPartPr>
            <p14:xfrm>
              <a:off x="6148996" y="4884382"/>
              <a:ext cx="55080" cy="1346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FC74EBC-3254-CF48-7DC0-1161AFE3514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139996" y="4875742"/>
                <a:ext cx="72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620F180C-0ABF-4579-3366-B0895C64CF5F}"/>
                  </a:ext>
                </a:extLst>
              </p14:cNvPr>
              <p14:cNvContentPartPr/>
              <p14:nvPr/>
            </p14:nvContentPartPr>
            <p14:xfrm>
              <a:off x="6076636" y="4896622"/>
              <a:ext cx="177840" cy="20016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620F180C-0ABF-4579-3366-B0895C64CF5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067996" y="4887622"/>
                <a:ext cx="195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743BD2F-90F2-5F71-4AB5-CD86645E20A3}"/>
                  </a:ext>
                </a:extLst>
              </p14:cNvPr>
              <p14:cNvContentPartPr/>
              <p14:nvPr/>
            </p14:nvContentPartPr>
            <p14:xfrm>
              <a:off x="5705836" y="4886902"/>
              <a:ext cx="210960" cy="2098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743BD2F-90F2-5F71-4AB5-CD86645E20A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696836" y="4877902"/>
                <a:ext cx="228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F9CD58A-22CF-00C7-5661-FB8318A79BE8}"/>
                  </a:ext>
                </a:extLst>
              </p14:cNvPr>
              <p14:cNvContentPartPr/>
              <p14:nvPr/>
            </p14:nvContentPartPr>
            <p14:xfrm>
              <a:off x="5274196" y="5424022"/>
              <a:ext cx="121680" cy="122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F9CD58A-22CF-00C7-5661-FB8318A79BE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265556" y="5415022"/>
                <a:ext cx="139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F770DF1-3449-37B5-7027-D5FE475EA17B}"/>
                  </a:ext>
                </a:extLst>
              </p14:cNvPr>
              <p14:cNvContentPartPr/>
              <p14:nvPr/>
            </p14:nvContentPartPr>
            <p14:xfrm>
              <a:off x="5272756" y="5490982"/>
              <a:ext cx="139680" cy="154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F770DF1-3449-37B5-7027-D5FE475EA17B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264116" y="5481982"/>
                <a:ext cx="157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2053E68-8579-9790-206E-AB2E51F18B98}"/>
                  </a:ext>
                </a:extLst>
              </p14:cNvPr>
              <p14:cNvContentPartPr/>
              <p14:nvPr/>
            </p14:nvContentPartPr>
            <p14:xfrm>
              <a:off x="5659036" y="5218462"/>
              <a:ext cx="82080" cy="14832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2053E68-8579-9790-206E-AB2E51F18B9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50396" y="5209462"/>
                <a:ext cx="99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53F3010-25E8-CB94-E351-95E70E4B26A3}"/>
                  </a:ext>
                </a:extLst>
              </p14:cNvPr>
              <p14:cNvContentPartPr/>
              <p14:nvPr/>
            </p14:nvContentPartPr>
            <p14:xfrm>
              <a:off x="5880076" y="5304142"/>
              <a:ext cx="3960" cy="1224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53F3010-25E8-CB94-E351-95E70E4B26A3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871436" y="5295502"/>
                <a:ext cx="21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8965C8EA-C3D6-DA8F-4989-FA85CB835B55}"/>
                  </a:ext>
                </a:extLst>
              </p14:cNvPr>
              <p14:cNvContentPartPr/>
              <p14:nvPr/>
            </p14:nvContentPartPr>
            <p14:xfrm>
              <a:off x="6006436" y="5197222"/>
              <a:ext cx="95400" cy="12168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8965C8EA-C3D6-DA8F-4989-FA85CB835B5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997796" y="5188222"/>
                <a:ext cx="113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77100FB2-83E0-4355-7949-4AE2B8D32A45}"/>
                  </a:ext>
                </a:extLst>
              </p14:cNvPr>
              <p14:cNvContentPartPr/>
              <p14:nvPr/>
            </p14:nvContentPartPr>
            <p14:xfrm>
              <a:off x="6091036" y="5255542"/>
              <a:ext cx="26280" cy="828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77100FB2-83E0-4355-7949-4AE2B8D32A4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082396" y="5246902"/>
                <a:ext cx="43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C478CC97-6F82-3530-705F-D56D00694795}"/>
                  </a:ext>
                </a:extLst>
              </p14:cNvPr>
              <p14:cNvContentPartPr/>
              <p14:nvPr/>
            </p14:nvContentPartPr>
            <p14:xfrm>
              <a:off x="6156916" y="5109382"/>
              <a:ext cx="86760" cy="1299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C478CC97-6F82-3530-705F-D56D0069479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148276" y="5100742"/>
                <a:ext cx="1044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uppieren 537">
            <a:extLst>
              <a:ext uri="{FF2B5EF4-FFF2-40B4-BE49-F238E27FC236}">
                <a16:creationId xmlns:a16="http://schemas.microsoft.com/office/drawing/2014/main" id="{B7A18DB8-1274-7D61-BA9A-353EA9958A42}"/>
              </a:ext>
            </a:extLst>
          </p:cNvPr>
          <p:cNvGrpSpPr/>
          <p:nvPr/>
        </p:nvGrpSpPr>
        <p:grpSpPr>
          <a:xfrm>
            <a:off x="5636716" y="5441302"/>
            <a:ext cx="568080" cy="309240"/>
            <a:chOff x="5636716" y="5441302"/>
            <a:chExt cx="5680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C4F5807-50D7-5739-31D2-8D415C45EF82}"/>
                    </a:ext>
                  </a:extLst>
                </p14:cNvPr>
                <p14:cNvContentPartPr/>
                <p14:nvPr/>
              </p14:nvContentPartPr>
              <p14:xfrm>
                <a:off x="5636716" y="5441302"/>
                <a:ext cx="568080" cy="496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C4F5807-50D7-5739-31D2-8D415C45EF8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28076" y="5432662"/>
                  <a:ext cx="585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349DC92-9575-39EA-17BD-FC33EBED0DA0}"/>
                    </a:ext>
                  </a:extLst>
                </p14:cNvPr>
                <p14:cNvContentPartPr/>
                <p14:nvPr/>
              </p14:nvContentPartPr>
              <p14:xfrm>
                <a:off x="5788276" y="5592502"/>
                <a:ext cx="119880" cy="1580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349DC92-9575-39EA-17BD-FC33EBED0DA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79636" y="5583862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982F1C2-A159-9C93-1491-68E96B6DD6DA}"/>
                    </a:ext>
                  </a:extLst>
                </p14:cNvPr>
                <p14:cNvContentPartPr/>
                <p14:nvPr/>
              </p14:nvContentPartPr>
              <p14:xfrm>
                <a:off x="5833636" y="5557582"/>
                <a:ext cx="111960" cy="21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982F1C2-A159-9C93-1491-68E96B6DD6D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24996" y="5548582"/>
                  <a:ext cx="12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161338B-B5E5-4D28-B90F-CE8E0CDE0EAF}"/>
                    </a:ext>
                  </a:extLst>
                </p14:cNvPr>
                <p14:cNvContentPartPr/>
                <p14:nvPr/>
              </p14:nvContentPartPr>
              <p14:xfrm>
                <a:off x="5979796" y="5508262"/>
                <a:ext cx="74520" cy="1105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161338B-B5E5-4D28-B90F-CE8E0CDE0EA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71156" y="5499622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92293DF-8467-13F6-2E70-49C89F6E3E8D}"/>
                    </a:ext>
                  </a:extLst>
                </p14:cNvPr>
                <p14:cNvContentPartPr/>
                <p14:nvPr/>
              </p14:nvContentPartPr>
              <p14:xfrm>
                <a:off x="5997436" y="5581342"/>
                <a:ext cx="155160" cy="543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92293DF-8467-13F6-2E70-49C89F6E3E8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88436" y="5572702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F8F916D-60F6-0392-0C6D-FBEFE0414973}"/>
                    </a:ext>
                  </a:extLst>
                </p14:cNvPr>
                <p14:cNvContentPartPr/>
                <p14:nvPr/>
              </p14:nvContentPartPr>
              <p14:xfrm>
                <a:off x="6085636" y="5552902"/>
                <a:ext cx="20160" cy="1490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F8F916D-60F6-0392-0C6D-FBEFE041497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076996" y="5543902"/>
                  <a:ext cx="378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Gruppieren 554">
            <a:extLst>
              <a:ext uri="{FF2B5EF4-FFF2-40B4-BE49-F238E27FC236}">
                <a16:creationId xmlns:a16="http://schemas.microsoft.com/office/drawing/2014/main" id="{0F4B8AFD-2287-722E-F60C-5A3DFB4D29E1}"/>
              </a:ext>
            </a:extLst>
          </p:cNvPr>
          <p:cNvGrpSpPr/>
          <p:nvPr/>
        </p:nvGrpSpPr>
        <p:grpSpPr>
          <a:xfrm>
            <a:off x="6386956" y="5150422"/>
            <a:ext cx="1625040" cy="600840"/>
            <a:chOff x="6386956" y="5150422"/>
            <a:chExt cx="162504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0B627C8-C20C-E9D6-6BF4-A4398AC0379F}"/>
                    </a:ext>
                  </a:extLst>
                </p14:cNvPr>
                <p14:cNvContentPartPr/>
                <p14:nvPr/>
              </p14:nvContentPartPr>
              <p14:xfrm>
                <a:off x="6386956" y="5401702"/>
                <a:ext cx="122040" cy="226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0B627C8-C20C-E9D6-6BF4-A4398AC0379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77956" y="5392702"/>
                  <a:ext cx="13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6EB445F-1737-8BA6-1104-B6878CC42AEA}"/>
                    </a:ext>
                  </a:extLst>
                </p14:cNvPr>
                <p14:cNvContentPartPr/>
                <p14:nvPr/>
              </p14:nvContentPartPr>
              <p14:xfrm>
                <a:off x="6406036" y="5454982"/>
                <a:ext cx="104760" cy="3456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6EB445F-1737-8BA6-1104-B6878CC42AE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397036" y="5445982"/>
                  <a:ext cx="12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4C28E61D-F0DA-C1A2-5670-C0404366AC10}"/>
                    </a:ext>
                  </a:extLst>
                </p14:cNvPr>
                <p14:cNvContentPartPr/>
                <p14:nvPr/>
              </p14:nvContentPartPr>
              <p14:xfrm>
                <a:off x="6739036" y="5164822"/>
                <a:ext cx="112680" cy="1684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4C28E61D-F0DA-C1A2-5670-C0404366AC1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730396" y="5155822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E691A74-551E-5DA0-5E31-653F84357056}"/>
                    </a:ext>
                  </a:extLst>
                </p14:cNvPr>
                <p14:cNvContentPartPr/>
                <p14:nvPr/>
              </p14:nvContentPartPr>
              <p14:xfrm>
                <a:off x="6929836" y="5150422"/>
                <a:ext cx="87120" cy="1587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E691A74-551E-5DA0-5E31-653F8435705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20836" y="5141422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EC47059-478C-461E-2F37-BEC02A9799B3}"/>
                    </a:ext>
                  </a:extLst>
                </p14:cNvPr>
                <p14:cNvContentPartPr/>
                <p14:nvPr/>
              </p14:nvContentPartPr>
              <p14:xfrm>
                <a:off x="6605836" y="5443102"/>
                <a:ext cx="443880" cy="10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EC47059-478C-461E-2F37-BEC02A9799B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597196" y="5434102"/>
                  <a:ext cx="46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BDB580A-804B-5627-9CAA-199F043728BD}"/>
                    </a:ext>
                  </a:extLst>
                </p14:cNvPr>
                <p14:cNvContentPartPr/>
                <p14:nvPr/>
              </p14:nvContentPartPr>
              <p14:xfrm>
                <a:off x="6578836" y="5536342"/>
                <a:ext cx="96840" cy="2149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BDB580A-804B-5627-9CAA-199F043728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570196" y="5527342"/>
                  <a:ext cx="114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18E1B47-ED4B-E2BA-ADC2-457B8220F698}"/>
                    </a:ext>
                  </a:extLst>
                </p14:cNvPr>
                <p14:cNvContentPartPr/>
                <p14:nvPr/>
              </p14:nvContentPartPr>
              <p14:xfrm>
                <a:off x="6729676" y="5553262"/>
                <a:ext cx="91800" cy="1962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18E1B47-ED4B-E2BA-ADC2-457B8220F69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721036" y="5544622"/>
                  <a:ext cx="109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B01ABF7-F176-6710-944D-4CCAD00FD9FD}"/>
                    </a:ext>
                  </a:extLst>
                </p14:cNvPr>
                <p14:cNvContentPartPr/>
                <p14:nvPr/>
              </p14:nvContentPartPr>
              <p14:xfrm>
                <a:off x="6879796" y="5559382"/>
                <a:ext cx="110520" cy="1749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B01ABF7-F176-6710-944D-4CCAD00FD9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70796" y="5550742"/>
                  <a:ext cx="12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E6C1D16-A151-21E8-CE2E-49B29FCD0F8B}"/>
                    </a:ext>
                  </a:extLst>
                </p14:cNvPr>
                <p14:cNvContentPartPr/>
                <p14:nvPr/>
              </p14:nvContentPartPr>
              <p14:xfrm>
                <a:off x="6903916" y="5538862"/>
                <a:ext cx="114480" cy="100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E6C1D16-A151-21E8-CE2E-49B29FCD0F8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894916" y="5530222"/>
                  <a:ext cx="13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45B2774-44C0-86F5-0F0D-617C384C79C6}"/>
                    </a:ext>
                  </a:extLst>
                </p14:cNvPr>
                <p14:cNvContentPartPr/>
                <p14:nvPr/>
              </p14:nvContentPartPr>
              <p14:xfrm>
                <a:off x="7155556" y="5388382"/>
                <a:ext cx="140400" cy="19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45B2774-44C0-86F5-0F0D-617C384C79C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46916" y="5379382"/>
                  <a:ext cx="15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FFF11DB-CD18-9FF9-D738-FDE78F96C175}"/>
                    </a:ext>
                  </a:extLst>
                </p14:cNvPr>
                <p14:cNvContentPartPr/>
                <p14:nvPr/>
              </p14:nvContentPartPr>
              <p14:xfrm>
                <a:off x="7183636" y="5451742"/>
                <a:ext cx="120240" cy="234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FFF11DB-CD18-9FF9-D738-FDE78F96C17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74636" y="5442742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38AFBE9-30D8-9758-6E54-8F7CCDC1EEFB}"/>
                    </a:ext>
                  </a:extLst>
                </p14:cNvPr>
                <p14:cNvContentPartPr/>
                <p14:nvPr/>
              </p14:nvContentPartPr>
              <p14:xfrm>
                <a:off x="7437076" y="5291542"/>
                <a:ext cx="121320" cy="2005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38AFBE9-30D8-9758-6E54-8F7CCDC1EEF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28076" y="5282542"/>
                  <a:ext cx="138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9654991-4F79-DC31-9039-2767348768C7}"/>
                    </a:ext>
                  </a:extLst>
                </p14:cNvPr>
                <p14:cNvContentPartPr/>
                <p14:nvPr/>
              </p14:nvContentPartPr>
              <p14:xfrm>
                <a:off x="7676836" y="5264182"/>
                <a:ext cx="71640" cy="1677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9654991-4F79-DC31-9039-2767348768C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67836" y="5255542"/>
                  <a:ext cx="8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892E294-23CF-074A-2109-0EB70034EEF4}"/>
                    </a:ext>
                  </a:extLst>
                </p14:cNvPr>
                <p14:cNvContentPartPr/>
                <p14:nvPr/>
              </p14:nvContentPartPr>
              <p14:xfrm>
                <a:off x="7690876" y="5225302"/>
                <a:ext cx="93600" cy="194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892E294-23CF-074A-2109-0EB70034EEF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681876" y="5216302"/>
                  <a:ext cx="111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FADAB63-6A16-2A49-078D-A5DBF6588307}"/>
                    </a:ext>
                  </a:extLst>
                </p14:cNvPr>
                <p14:cNvContentPartPr/>
                <p14:nvPr/>
              </p14:nvContentPartPr>
              <p14:xfrm>
                <a:off x="7154476" y="5359222"/>
                <a:ext cx="165240" cy="781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FADAB63-6A16-2A49-078D-A5DBF658830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145836" y="5350582"/>
                  <a:ext cx="18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F03F4BF-CE73-A6DA-D492-6A8388C0851A}"/>
                    </a:ext>
                  </a:extLst>
                </p14:cNvPr>
                <p14:cNvContentPartPr/>
                <p14:nvPr/>
              </p14:nvContentPartPr>
              <p14:xfrm>
                <a:off x="7208116" y="5467222"/>
                <a:ext cx="123480" cy="288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F03F4BF-CE73-A6DA-D492-6A8388C0851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99116" y="5458222"/>
                  <a:ext cx="14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6537329-72C2-123A-B95B-D6F1C34EB9EA}"/>
                    </a:ext>
                  </a:extLst>
                </p14:cNvPr>
                <p14:cNvContentPartPr/>
                <p14:nvPr/>
              </p14:nvContentPartPr>
              <p14:xfrm>
                <a:off x="7883476" y="5256622"/>
                <a:ext cx="73800" cy="1339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6537329-72C2-123A-B95B-D6F1C34EB9E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74836" y="5247622"/>
                  <a:ext cx="91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7CC1EFD-DDA3-9FCC-82D1-F31D6B15DBC2}"/>
                    </a:ext>
                  </a:extLst>
                </p14:cNvPr>
                <p14:cNvContentPartPr/>
                <p14:nvPr/>
              </p14:nvContentPartPr>
              <p14:xfrm>
                <a:off x="7839916" y="5174542"/>
                <a:ext cx="85320" cy="1008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7CC1EFD-DDA3-9FCC-82D1-F31D6B15DBC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831276" y="5165902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862518F-B271-829B-F9D7-61BECBC1A4FA}"/>
                    </a:ext>
                  </a:extLst>
                </p14:cNvPr>
                <p14:cNvContentPartPr/>
                <p14:nvPr/>
              </p14:nvContentPartPr>
              <p14:xfrm>
                <a:off x="7963036" y="5344822"/>
                <a:ext cx="48960" cy="1054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862518F-B271-829B-F9D7-61BECBC1A4F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954396" y="5336182"/>
                  <a:ext cx="666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27DD9962-78D9-A7EB-5F10-7F3ED17E8BFB}"/>
              </a:ext>
            </a:extLst>
          </p:cNvPr>
          <p:cNvGrpSpPr/>
          <p:nvPr/>
        </p:nvGrpSpPr>
        <p:grpSpPr>
          <a:xfrm>
            <a:off x="205036" y="4570102"/>
            <a:ext cx="252720" cy="351720"/>
            <a:chOff x="205036" y="4570102"/>
            <a:chExt cx="2527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ED93203-181B-F31D-EE81-92995A28D032}"/>
                    </a:ext>
                  </a:extLst>
                </p14:cNvPr>
                <p14:cNvContentPartPr/>
                <p14:nvPr/>
              </p14:nvContentPartPr>
              <p14:xfrm>
                <a:off x="205036" y="4656142"/>
                <a:ext cx="111960" cy="1864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ED93203-181B-F31D-EE81-92995A28D03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6396" y="4647142"/>
                  <a:ext cx="12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F55B2B8-C9FD-C9CC-3824-8605D81432DB}"/>
                    </a:ext>
                  </a:extLst>
                </p14:cNvPr>
                <p14:cNvContentPartPr/>
                <p14:nvPr/>
              </p14:nvContentPartPr>
              <p14:xfrm>
                <a:off x="350476" y="4570102"/>
                <a:ext cx="107280" cy="3517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F55B2B8-C9FD-C9CC-3824-8605D81432D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1476" y="4561102"/>
                  <a:ext cx="12492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E1F0B7B1-D56E-3FC6-3974-2D5112A0A144}"/>
              </a:ext>
            </a:extLst>
          </p:cNvPr>
          <p:cNvGrpSpPr/>
          <p:nvPr/>
        </p:nvGrpSpPr>
        <p:grpSpPr>
          <a:xfrm>
            <a:off x="485476" y="4430782"/>
            <a:ext cx="1739160" cy="2009520"/>
            <a:chOff x="485476" y="4430782"/>
            <a:chExt cx="1739160" cy="20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0977128-0957-3F09-6DA2-D451D4A5EBFF}"/>
                    </a:ext>
                  </a:extLst>
                </p14:cNvPr>
                <p14:cNvContentPartPr/>
                <p14:nvPr/>
              </p14:nvContentPartPr>
              <p14:xfrm>
                <a:off x="676996" y="4551742"/>
                <a:ext cx="90720" cy="1962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0977128-0957-3F09-6DA2-D451D4A5EBF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356" y="4542742"/>
                  <a:ext cx="108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0BA8582-C8D8-7A70-F932-DD5AD6DC079C}"/>
                    </a:ext>
                  </a:extLst>
                </p14:cNvPr>
                <p14:cNvContentPartPr/>
                <p14:nvPr/>
              </p14:nvContentPartPr>
              <p14:xfrm>
                <a:off x="661156" y="4832902"/>
                <a:ext cx="86400" cy="1681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0BA8582-C8D8-7A70-F932-DD5AD6DC079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2156" y="4823902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FA019604-5AB0-3CEB-7B30-88889F4DB530}"/>
                    </a:ext>
                  </a:extLst>
                </p14:cNvPr>
                <p14:cNvContentPartPr/>
                <p14:nvPr/>
              </p14:nvContentPartPr>
              <p14:xfrm>
                <a:off x="754396" y="4610782"/>
                <a:ext cx="134640" cy="4100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FA019604-5AB0-3CEB-7B30-88889F4DB53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5396" y="4601782"/>
                  <a:ext cx="152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E43B464-2B0E-5C00-5FBA-870C84415C86}"/>
                    </a:ext>
                  </a:extLst>
                </p14:cNvPr>
                <p14:cNvContentPartPr/>
                <p14:nvPr/>
              </p14:nvContentPartPr>
              <p14:xfrm>
                <a:off x="544516" y="4581262"/>
                <a:ext cx="72000" cy="468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E43B464-2B0E-5C00-5FBA-870C84415C8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35516" y="4572262"/>
                  <a:ext cx="89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D853058-F9DF-AE80-44B6-35E64E00F218}"/>
                    </a:ext>
                  </a:extLst>
                </p14:cNvPr>
                <p14:cNvContentPartPr/>
                <p14:nvPr/>
              </p14:nvContentPartPr>
              <p14:xfrm>
                <a:off x="971476" y="4802662"/>
                <a:ext cx="6480" cy="12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D853058-F9DF-AE80-44B6-35E64E00F21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62836" y="47936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FF284B1-4630-4F2C-28BE-0ECA4D7C059C}"/>
                    </a:ext>
                  </a:extLst>
                </p14:cNvPr>
                <p14:cNvContentPartPr/>
                <p14:nvPr/>
              </p14:nvContentPartPr>
              <p14:xfrm>
                <a:off x="1072636" y="4689622"/>
                <a:ext cx="112680" cy="1540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FF284B1-4630-4F2C-28BE-0ECA4D7C059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63996" y="4680982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12F3BA6-50FD-85D5-57D4-B76A1657A1EE}"/>
                    </a:ext>
                  </a:extLst>
                </p14:cNvPr>
                <p14:cNvContentPartPr/>
                <p14:nvPr/>
              </p14:nvContentPartPr>
              <p14:xfrm>
                <a:off x="1209076" y="4832182"/>
                <a:ext cx="3960" cy="705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12F3BA6-50FD-85D5-57D4-B76A1657A1E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200076" y="4823182"/>
                  <a:ext cx="2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3CF7E8A-8F3B-031C-8F91-34F8CAA699F5}"/>
                    </a:ext>
                  </a:extLst>
                </p14:cNvPr>
                <p14:cNvContentPartPr/>
                <p14:nvPr/>
              </p14:nvContentPartPr>
              <p14:xfrm>
                <a:off x="1276036" y="4653982"/>
                <a:ext cx="133200" cy="2070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3CF7E8A-8F3B-031C-8F91-34F8CAA699F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267036" y="4644982"/>
                  <a:ext cx="15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D8158B15-B66E-098B-7945-99350F598D6C}"/>
                    </a:ext>
                  </a:extLst>
                </p14:cNvPr>
                <p14:cNvContentPartPr/>
                <p14:nvPr/>
              </p14:nvContentPartPr>
              <p14:xfrm>
                <a:off x="1434436" y="4466062"/>
                <a:ext cx="93600" cy="1573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D8158B15-B66E-098B-7945-99350F598D6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25436" y="445742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F7B1AB7-71F5-6743-DA45-ECC9C4D508BE}"/>
                    </a:ext>
                  </a:extLst>
                </p14:cNvPr>
                <p14:cNvContentPartPr/>
                <p14:nvPr/>
              </p14:nvContentPartPr>
              <p14:xfrm>
                <a:off x="1564036" y="4770622"/>
                <a:ext cx="39960" cy="248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F7B1AB7-71F5-6743-DA45-ECC9C4D508B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55036" y="4761982"/>
                  <a:ext cx="5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D84274-9EE7-6E76-B2C0-6BF6F65E5BA0}"/>
                    </a:ext>
                  </a:extLst>
                </p14:cNvPr>
                <p14:cNvContentPartPr/>
                <p14:nvPr/>
              </p14:nvContentPartPr>
              <p14:xfrm>
                <a:off x="1798756" y="4661182"/>
                <a:ext cx="89640" cy="1483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D84274-9EE7-6E76-B2C0-6BF6F65E5BA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789756" y="4652542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59C97EE-FF3C-8992-2DF1-FFE40C68A5A9}"/>
                    </a:ext>
                  </a:extLst>
                </p14:cNvPr>
                <p14:cNvContentPartPr/>
                <p14:nvPr/>
              </p14:nvContentPartPr>
              <p14:xfrm>
                <a:off x="1925116" y="4776742"/>
                <a:ext cx="9000" cy="1098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59C97EE-FF3C-8992-2DF1-FFE40C68A5A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16476" y="4768102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D786DB8B-AF40-CD5F-C670-CE205F933770}"/>
                    </a:ext>
                  </a:extLst>
                </p14:cNvPr>
                <p14:cNvContentPartPr/>
                <p14:nvPr/>
              </p14:nvContentPartPr>
              <p14:xfrm>
                <a:off x="1980916" y="4656142"/>
                <a:ext cx="103680" cy="1465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D786DB8B-AF40-CD5F-C670-CE205F93377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71916" y="4647502"/>
                  <a:ext cx="121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AF0F1E0-AD87-D476-23B7-BABED2D94029}"/>
                    </a:ext>
                  </a:extLst>
                </p14:cNvPr>
                <p14:cNvContentPartPr/>
                <p14:nvPr/>
              </p14:nvContentPartPr>
              <p14:xfrm>
                <a:off x="2103676" y="4450222"/>
                <a:ext cx="120960" cy="1404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AF0F1E0-AD87-D476-23B7-BABED2D9402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094676" y="4441222"/>
                  <a:ext cx="13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13413A6-B813-18A3-4CBB-C187FBADB5ED}"/>
                    </a:ext>
                  </a:extLst>
                </p14:cNvPr>
                <p14:cNvContentPartPr/>
                <p14:nvPr/>
              </p14:nvContentPartPr>
              <p14:xfrm>
                <a:off x="2109436" y="4435822"/>
                <a:ext cx="79920" cy="1987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13413A6-B813-18A3-4CBB-C187FBADB5E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00436" y="4426822"/>
                  <a:ext cx="9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40BB79E-5674-4F7A-DB1A-0C2CC3F7B8E1}"/>
                    </a:ext>
                  </a:extLst>
                </p14:cNvPr>
                <p14:cNvContentPartPr/>
                <p14:nvPr/>
              </p14:nvContentPartPr>
              <p14:xfrm>
                <a:off x="2087476" y="4430782"/>
                <a:ext cx="96840" cy="2091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40BB79E-5674-4F7A-DB1A-0C2CC3F7B8E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078836" y="4421782"/>
                  <a:ext cx="114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881796C-9BA2-8258-309E-C36BDA81A0F7}"/>
                    </a:ext>
                  </a:extLst>
                </p14:cNvPr>
                <p14:cNvContentPartPr/>
                <p14:nvPr/>
              </p14:nvContentPartPr>
              <p14:xfrm>
                <a:off x="2069116" y="4452382"/>
                <a:ext cx="111240" cy="1893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881796C-9BA2-8258-309E-C36BDA81A0F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60116" y="4443742"/>
                  <a:ext cx="128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E03DC77-F240-108A-C1C4-66BB6583E82C}"/>
                    </a:ext>
                  </a:extLst>
                </p14:cNvPr>
                <p14:cNvContentPartPr/>
                <p14:nvPr/>
              </p14:nvContentPartPr>
              <p14:xfrm>
                <a:off x="516076" y="5132422"/>
                <a:ext cx="567360" cy="151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E03DC77-F240-108A-C1C4-66BB6583E82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7076" y="5123422"/>
                  <a:ext cx="58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EEAB22D-CA75-378A-501B-374394A10242}"/>
                    </a:ext>
                  </a:extLst>
                </p14:cNvPr>
                <p14:cNvContentPartPr/>
                <p14:nvPr/>
              </p14:nvContentPartPr>
              <p14:xfrm>
                <a:off x="1153276" y="4986982"/>
                <a:ext cx="880920" cy="2707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EEAB22D-CA75-378A-501B-374394A1024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44276" y="4977982"/>
                  <a:ext cx="898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16B8214-D1CA-801B-6994-1DF7FAFBF386}"/>
                    </a:ext>
                  </a:extLst>
                </p14:cNvPr>
                <p14:cNvContentPartPr/>
                <p14:nvPr/>
              </p14:nvContentPartPr>
              <p14:xfrm>
                <a:off x="485476" y="5366062"/>
                <a:ext cx="203040" cy="1645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16B8214-D1CA-801B-6994-1DF7FAFBF38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76476" y="5357062"/>
                  <a:ext cx="220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F8AEA47-4208-356F-14F9-A487BF73A36A}"/>
                    </a:ext>
                  </a:extLst>
                </p14:cNvPr>
                <p14:cNvContentPartPr/>
                <p14:nvPr/>
              </p14:nvContentPartPr>
              <p14:xfrm>
                <a:off x="708676" y="5463262"/>
                <a:ext cx="67680" cy="604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F8AEA47-4208-356F-14F9-A487BF73A36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00036" y="5454262"/>
                  <a:ext cx="8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F04B6CA-0177-8824-7B83-5C933C14CCB8}"/>
                    </a:ext>
                  </a:extLst>
                </p14:cNvPr>
                <p14:cNvContentPartPr/>
                <p14:nvPr/>
              </p14:nvContentPartPr>
              <p14:xfrm>
                <a:off x="828556" y="5348062"/>
                <a:ext cx="114480" cy="1404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F04B6CA-0177-8824-7B83-5C933C14CCB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19556" y="5339062"/>
                  <a:ext cx="132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582823DB-1EDC-AC7D-9766-890733C08BA6}"/>
                    </a:ext>
                  </a:extLst>
                </p14:cNvPr>
                <p14:cNvContentPartPr/>
                <p14:nvPr/>
              </p14:nvContentPartPr>
              <p14:xfrm>
                <a:off x="1011076" y="5398822"/>
                <a:ext cx="106560" cy="885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582823DB-1EDC-AC7D-9766-890733C08BA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02436" y="5389822"/>
                  <a:ext cx="12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4549CF0-0A57-5F93-30F5-1844031C0FEA}"/>
                    </a:ext>
                  </a:extLst>
                </p14:cNvPr>
                <p14:cNvContentPartPr/>
                <p14:nvPr/>
              </p14:nvContentPartPr>
              <p14:xfrm>
                <a:off x="1164436" y="5307022"/>
                <a:ext cx="93240" cy="1713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4549CF0-0A57-5F93-30F5-1844031C0FE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55796" y="5298382"/>
                  <a:ext cx="11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5F35E42-2FED-6E2A-8970-75380B378D5C}"/>
                    </a:ext>
                  </a:extLst>
                </p14:cNvPr>
                <p14:cNvContentPartPr/>
                <p14:nvPr/>
              </p14:nvContentPartPr>
              <p14:xfrm>
                <a:off x="1298716" y="5364262"/>
                <a:ext cx="194040" cy="1080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5F35E42-2FED-6E2A-8970-75380B378D5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290076" y="5355262"/>
                  <a:ext cx="21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DA82085-C84B-33BE-4303-8DB2F12D885C}"/>
                    </a:ext>
                  </a:extLst>
                </p14:cNvPr>
                <p14:cNvContentPartPr/>
                <p14:nvPr/>
              </p14:nvContentPartPr>
              <p14:xfrm>
                <a:off x="1436956" y="5326822"/>
                <a:ext cx="2520" cy="1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DA82085-C84B-33BE-4303-8DB2F12D88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8316" y="5318182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37DE0DE-C336-32D8-4598-DEAE42225E68}"/>
                    </a:ext>
                  </a:extLst>
                </p14:cNvPr>
                <p14:cNvContentPartPr/>
                <p14:nvPr/>
              </p14:nvContentPartPr>
              <p14:xfrm>
                <a:off x="1584556" y="5291902"/>
                <a:ext cx="117720" cy="1328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37DE0DE-C336-32D8-4598-DEAE42225E6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575916" y="5282902"/>
                  <a:ext cx="135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48C4C76-0B2F-C603-E65B-0CCA94B5283A}"/>
                    </a:ext>
                  </a:extLst>
                </p14:cNvPr>
                <p14:cNvContentPartPr/>
                <p14:nvPr/>
              </p14:nvContentPartPr>
              <p14:xfrm>
                <a:off x="1679956" y="5278942"/>
                <a:ext cx="30240" cy="381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48C4C76-0B2F-C603-E65B-0CCA94B5283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71316" y="5269942"/>
                  <a:ext cx="47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D87BAA8-8445-A35D-87BE-A938359F977A}"/>
                    </a:ext>
                  </a:extLst>
                </p14:cNvPr>
                <p14:cNvContentPartPr/>
                <p14:nvPr/>
              </p14:nvContentPartPr>
              <p14:xfrm>
                <a:off x="1780396" y="5218822"/>
                <a:ext cx="103320" cy="2044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D87BAA8-8445-A35D-87BE-A938359F977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71756" y="5210182"/>
                  <a:ext cx="120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8C92FCE-7B8C-E17D-EA7E-79C2B21EDAD0}"/>
                    </a:ext>
                  </a:extLst>
                </p14:cNvPr>
                <p14:cNvContentPartPr/>
                <p14:nvPr/>
              </p14:nvContentPartPr>
              <p14:xfrm>
                <a:off x="1911796" y="5210902"/>
                <a:ext cx="152280" cy="17208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8C92FCE-7B8C-E17D-EA7E-79C2B21EDAD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903156" y="5202262"/>
                  <a:ext cx="169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B973252A-1CB7-3FB1-5D34-11145FABD1BD}"/>
                    </a:ext>
                  </a:extLst>
                </p14:cNvPr>
                <p14:cNvContentPartPr/>
                <p14:nvPr/>
              </p14:nvContentPartPr>
              <p14:xfrm>
                <a:off x="567556" y="5706982"/>
                <a:ext cx="327600" cy="214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B973252A-1CB7-3FB1-5D34-11145FABD1B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58556" y="5697982"/>
                  <a:ext cx="345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1FD770B-C712-38DE-5BCF-69FA9C38B4B4}"/>
                    </a:ext>
                  </a:extLst>
                </p14:cNvPr>
                <p14:cNvContentPartPr/>
                <p14:nvPr/>
              </p14:nvContentPartPr>
              <p14:xfrm>
                <a:off x="930076" y="5696182"/>
                <a:ext cx="181080" cy="795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1FD770B-C712-38DE-5BCF-69FA9C38B4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21436" y="5687542"/>
                  <a:ext cx="19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9A13995-56DD-CE4B-D9DB-7909DF671EBF}"/>
                    </a:ext>
                  </a:extLst>
                </p14:cNvPr>
                <p14:cNvContentPartPr/>
                <p14:nvPr/>
              </p14:nvContentPartPr>
              <p14:xfrm>
                <a:off x="1317076" y="5618782"/>
                <a:ext cx="355680" cy="1278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9A13995-56DD-CE4B-D9DB-7909DF671EB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308436" y="5609782"/>
                  <a:ext cx="37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BAC6603-F64E-7723-E44C-AF11100672BC}"/>
                    </a:ext>
                  </a:extLst>
                </p14:cNvPr>
                <p14:cNvContentPartPr/>
                <p14:nvPr/>
              </p14:nvContentPartPr>
              <p14:xfrm>
                <a:off x="1649716" y="5539942"/>
                <a:ext cx="10080" cy="360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BAC6603-F64E-7723-E44C-AF11100672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40716" y="5530942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B57EAEB-8E10-8DC1-A1E5-AE01A66E8F10}"/>
                    </a:ext>
                  </a:extLst>
                </p14:cNvPr>
                <p14:cNvContentPartPr/>
                <p14:nvPr/>
              </p14:nvContentPartPr>
              <p14:xfrm>
                <a:off x="565036" y="5981662"/>
                <a:ext cx="146160" cy="1839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B57EAEB-8E10-8DC1-A1E5-AE01A66E8F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56036" y="5973022"/>
                  <a:ext cx="163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97632B8D-07D7-00F8-7255-2436D66DBBA0}"/>
                    </a:ext>
                  </a:extLst>
                </p14:cNvPr>
                <p14:cNvContentPartPr/>
                <p14:nvPr/>
              </p14:nvContentPartPr>
              <p14:xfrm>
                <a:off x="787516" y="6060502"/>
                <a:ext cx="11880" cy="777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97632B8D-07D7-00F8-7255-2436D66DBBA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78516" y="6051862"/>
                  <a:ext cx="2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EF8556F-9959-C529-6A1A-A4165C778A2F}"/>
                    </a:ext>
                  </a:extLst>
                </p14:cNvPr>
                <p14:cNvContentPartPr/>
                <p14:nvPr/>
              </p14:nvContentPartPr>
              <p14:xfrm>
                <a:off x="864916" y="5867902"/>
                <a:ext cx="345600" cy="2498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EF8556F-9959-C529-6A1A-A4165C778A2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55916" y="5858902"/>
                  <a:ext cx="363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AF82CA9-B8B6-5D62-D795-6440F35CE44C}"/>
                    </a:ext>
                  </a:extLst>
                </p14:cNvPr>
                <p14:cNvContentPartPr/>
                <p14:nvPr/>
              </p14:nvContentPartPr>
              <p14:xfrm>
                <a:off x="934036" y="5882662"/>
                <a:ext cx="12240" cy="133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AF82CA9-B8B6-5D62-D795-6440F35CE4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5036" y="5873662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27B6AC4-6FF3-67CE-74DC-4EDA8A876F4E}"/>
                    </a:ext>
                  </a:extLst>
                </p14:cNvPr>
                <p14:cNvContentPartPr/>
                <p14:nvPr/>
              </p14:nvContentPartPr>
              <p14:xfrm>
                <a:off x="1360996" y="5952862"/>
                <a:ext cx="179280" cy="878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27B6AC4-6FF3-67CE-74DC-4EDA8A876F4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351996" y="5943862"/>
                  <a:ext cx="19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1C49D752-B564-368F-5425-F732466D5DD8}"/>
                    </a:ext>
                  </a:extLst>
                </p14:cNvPr>
                <p14:cNvContentPartPr/>
                <p14:nvPr/>
              </p14:nvContentPartPr>
              <p14:xfrm>
                <a:off x="827476" y="6281902"/>
                <a:ext cx="139680" cy="1584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1C49D752-B564-368F-5425-F732466D5DD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8836" y="6272902"/>
                  <a:ext cx="15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34CA861-34A2-F196-BB4E-704E2C3F80B0}"/>
                    </a:ext>
                  </a:extLst>
                </p14:cNvPr>
                <p14:cNvContentPartPr/>
                <p14:nvPr/>
              </p14:nvContentPartPr>
              <p14:xfrm>
                <a:off x="1026196" y="6321142"/>
                <a:ext cx="95760" cy="90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34CA861-34A2-F196-BB4E-704E2C3F80B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17196" y="6312502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83E41974-6E5E-564A-E3E5-F3520D01BB2E}"/>
                    </a:ext>
                  </a:extLst>
                </p14:cNvPr>
                <p14:cNvContentPartPr/>
                <p14:nvPr/>
              </p14:nvContentPartPr>
              <p14:xfrm>
                <a:off x="1124116" y="6204862"/>
                <a:ext cx="74520" cy="1886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83E41974-6E5E-564A-E3E5-F3520D01BB2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15476" y="6196222"/>
                  <a:ext cx="92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3DF7717-A894-BCB1-0408-AD2CC07D8509}"/>
                    </a:ext>
                  </a:extLst>
                </p14:cNvPr>
                <p14:cNvContentPartPr/>
                <p14:nvPr/>
              </p14:nvContentPartPr>
              <p14:xfrm>
                <a:off x="1233196" y="6269302"/>
                <a:ext cx="211680" cy="1152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3DF7717-A894-BCB1-0408-AD2CC07D850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24196" y="6260302"/>
                  <a:ext cx="229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80AA4E6-8D82-229B-718B-CE78EF49C839}"/>
                    </a:ext>
                  </a:extLst>
                </p14:cNvPr>
                <p14:cNvContentPartPr/>
                <p14:nvPr/>
              </p14:nvContentPartPr>
              <p14:xfrm>
                <a:off x="540556" y="5835502"/>
                <a:ext cx="638640" cy="727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80AA4E6-8D82-229B-718B-CE78EF49C83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31916" y="5826862"/>
                  <a:ext cx="65628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6808DBC1-7706-ED93-B653-EC270E24A1CC}"/>
                  </a:ext>
                </a:extLst>
              </p14:cNvPr>
              <p14:cNvContentPartPr/>
              <p14:nvPr/>
            </p14:nvContentPartPr>
            <p14:xfrm>
              <a:off x="2607316" y="5047102"/>
              <a:ext cx="774720" cy="7452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6808DBC1-7706-ED93-B653-EC270E24A1CC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598316" y="5038462"/>
                <a:ext cx="792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E16BC441-5B4E-FC24-8B78-D7778A7038FF}"/>
                  </a:ext>
                </a:extLst>
              </p14:cNvPr>
              <p14:cNvContentPartPr/>
              <p14:nvPr/>
            </p14:nvContentPartPr>
            <p14:xfrm>
              <a:off x="3353236" y="4982302"/>
              <a:ext cx="683280" cy="15768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E16BC441-5B4E-FC24-8B78-D7778A7038F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344596" y="4973302"/>
                <a:ext cx="700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4E5F7DB2-DABC-527B-5362-0EE7A27496B4}"/>
                  </a:ext>
                </a:extLst>
              </p14:cNvPr>
              <p14:cNvContentPartPr/>
              <p14:nvPr/>
            </p14:nvContentPartPr>
            <p14:xfrm>
              <a:off x="2857876" y="5251942"/>
              <a:ext cx="196560" cy="13644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4E5F7DB2-DABC-527B-5362-0EE7A27496B4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848876" y="5242942"/>
                <a:ext cx="214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EBE7491C-450E-9ABE-B058-DA522D6B4281}"/>
                  </a:ext>
                </a:extLst>
              </p14:cNvPr>
              <p14:cNvContentPartPr/>
              <p14:nvPr/>
            </p14:nvContentPartPr>
            <p14:xfrm>
              <a:off x="3110596" y="5306302"/>
              <a:ext cx="101160" cy="6552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EBE7491C-450E-9ABE-B058-DA522D6B428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101596" y="5297302"/>
                <a:ext cx="11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931B03CE-E4E8-5DF5-5A9C-8FCE2FE8A965}"/>
                  </a:ext>
                </a:extLst>
              </p14:cNvPr>
              <p14:cNvContentPartPr/>
              <p14:nvPr/>
            </p14:nvContentPartPr>
            <p14:xfrm>
              <a:off x="3222916" y="5245822"/>
              <a:ext cx="128520" cy="11736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931B03CE-E4E8-5DF5-5A9C-8FCE2FE8A96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213916" y="5237182"/>
                <a:ext cx="1461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63DD56F8-4D53-B702-8C78-CFB6ACAEE1DD}"/>
                  </a:ext>
                </a:extLst>
              </p14:cNvPr>
              <p14:cNvContentPartPr/>
              <p14:nvPr/>
            </p14:nvContentPartPr>
            <p14:xfrm>
              <a:off x="3360796" y="5270662"/>
              <a:ext cx="75960" cy="921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63DD56F8-4D53-B702-8C78-CFB6ACAEE1DD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351796" y="5261662"/>
                <a:ext cx="93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F66CD457-C981-DA4B-FF3F-13D09CD5544F}"/>
                  </a:ext>
                </a:extLst>
              </p14:cNvPr>
              <p14:cNvContentPartPr/>
              <p14:nvPr/>
            </p14:nvContentPartPr>
            <p14:xfrm>
              <a:off x="3484276" y="5207302"/>
              <a:ext cx="116640" cy="16056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F66CD457-C981-DA4B-FF3F-13D09CD5544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475636" y="5198662"/>
                <a:ext cx="134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2DB52186-2BE3-A74D-6767-9D9613135468}"/>
                  </a:ext>
                </a:extLst>
              </p14:cNvPr>
              <p14:cNvContentPartPr/>
              <p14:nvPr/>
            </p14:nvContentPartPr>
            <p14:xfrm>
              <a:off x="3661756" y="5282902"/>
              <a:ext cx="235800" cy="468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2DB52186-2BE3-A74D-6767-9D961313546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653116" y="5274262"/>
                <a:ext cx="253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1D6BCF5-5694-BA12-D3D2-5393918457BC}"/>
                  </a:ext>
                </a:extLst>
              </p14:cNvPr>
              <p14:cNvContentPartPr/>
              <p14:nvPr/>
            </p14:nvContentPartPr>
            <p14:xfrm>
              <a:off x="3874516" y="5197222"/>
              <a:ext cx="19080" cy="1188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1D6BCF5-5694-BA12-D3D2-5393918457BC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865876" y="5188582"/>
                <a:ext cx="36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CEA463AC-3683-4C9A-8D85-E4C545E56D6F}"/>
                  </a:ext>
                </a:extLst>
              </p14:cNvPr>
              <p14:cNvContentPartPr/>
              <p14:nvPr/>
            </p14:nvContentPartPr>
            <p14:xfrm>
              <a:off x="3934276" y="5199022"/>
              <a:ext cx="124920" cy="13032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CEA463AC-3683-4C9A-8D85-E4C545E56D6F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925636" y="5190022"/>
                <a:ext cx="142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1A587DA-2E6C-2CB3-595C-CAC9AD6CDF87}"/>
                  </a:ext>
                </a:extLst>
              </p14:cNvPr>
              <p14:cNvContentPartPr/>
              <p14:nvPr/>
            </p14:nvContentPartPr>
            <p14:xfrm>
              <a:off x="4099156" y="5144662"/>
              <a:ext cx="72720" cy="19188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1A587DA-2E6C-2CB3-595C-CAC9AD6CDF87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4090516" y="5135662"/>
                <a:ext cx="90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158CBDE4-23BE-E8A9-223D-E0E4607B33F1}"/>
                  </a:ext>
                </a:extLst>
              </p14:cNvPr>
              <p14:cNvContentPartPr/>
              <p14:nvPr/>
            </p14:nvContentPartPr>
            <p14:xfrm>
              <a:off x="4239556" y="5119462"/>
              <a:ext cx="88560" cy="19080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158CBDE4-23BE-E8A9-223D-E0E4607B33F1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230556" y="5110462"/>
                <a:ext cx="10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6D10D44B-D503-F3E3-4C88-58FD2C846D40}"/>
                  </a:ext>
                </a:extLst>
              </p14:cNvPr>
              <p14:cNvContentPartPr/>
              <p14:nvPr/>
            </p14:nvContentPartPr>
            <p14:xfrm>
              <a:off x="4363756" y="5154022"/>
              <a:ext cx="234000" cy="17172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6D10D44B-D503-F3E3-4C88-58FD2C846D4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4354756" y="5145022"/>
                <a:ext cx="251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D97A460E-8B0F-111F-BAB1-CD7425B00B28}"/>
                  </a:ext>
                </a:extLst>
              </p14:cNvPr>
              <p14:cNvContentPartPr/>
              <p14:nvPr/>
            </p14:nvContentPartPr>
            <p14:xfrm>
              <a:off x="4471036" y="5110102"/>
              <a:ext cx="20880" cy="1800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D97A460E-8B0F-111F-BAB1-CD7425B00B28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4462036" y="5101462"/>
                <a:ext cx="385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7" name="Gruppieren 646">
            <a:extLst>
              <a:ext uri="{FF2B5EF4-FFF2-40B4-BE49-F238E27FC236}">
                <a16:creationId xmlns:a16="http://schemas.microsoft.com/office/drawing/2014/main" id="{8ED004A0-F689-3D04-F3CE-E10C4112EC21}"/>
              </a:ext>
            </a:extLst>
          </p:cNvPr>
          <p:cNvGrpSpPr/>
          <p:nvPr/>
        </p:nvGrpSpPr>
        <p:grpSpPr>
          <a:xfrm>
            <a:off x="2928436" y="5530222"/>
            <a:ext cx="99360" cy="245520"/>
            <a:chOff x="2928436" y="5530222"/>
            <a:chExt cx="993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CE37A66F-F5EC-27CF-563D-09FB9A359DE1}"/>
                    </a:ext>
                  </a:extLst>
                </p14:cNvPr>
                <p14:cNvContentPartPr/>
                <p14:nvPr/>
              </p14:nvContentPartPr>
              <p14:xfrm>
                <a:off x="2928436" y="5530222"/>
                <a:ext cx="99360" cy="1623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CE37A66F-F5EC-27CF-563D-09FB9A359DE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19436" y="5521582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C43DE8B-5051-EBEB-7542-94328B377F41}"/>
                    </a:ext>
                  </a:extLst>
                </p14:cNvPr>
                <p14:cNvContentPartPr/>
                <p14:nvPr/>
              </p14:nvContentPartPr>
              <p14:xfrm>
                <a:off x="3008356" y="5595742"/>
                <a:ext cx="13680" cy="1800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C43DE8B-5051-EBEB-7542-94328B377F4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999356" y="5586742"/>
                  <a:ext cx="313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7" name="Gruppieren 666">
            <a:extLst>
              <a:ext uri="{FF2B5EF4-FFF2-40B4-BE49-F238E27FC236}">
                <a16:creationId xmlns:a16="http://schemas.microsoft.com/office/drawing/2014/main" id="{5E0EEC0C-88DC-FA31-DD71-2B77FE0BDA3C}"/>
              </a:ext>
            </a:extLst>
          </p:cNvPr>
          <p:cNvGrpSpPr/>
          <p:nvPr/>
        </p:nvGrpSpPr>
        <p:grpSpPr>
          <a:xfrm>
            <a:off x="3184036" y="5462182"/>
            <a:ext cx="1510200" cy="630360"/>
            <a:chOff x="3184036" y="5462182"/>
            <a:chExt cx="151020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A5E58EF-E334-D6E1-85E1-990638F9630E}"/>
                    </a:ext>
                  </a:extLst>
                </p14:cNvPr>
                <p14:cNvContentPartPr/>
                <p14:nvPr/>
              </p14:nvContentPartPr>
              <p14:xfrm>
                <a:off x="3184036" y="5544262"/>
                <a:ext cx="117720" cy="2098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A5E58EF-E334-D6E1-85E1-990638F9630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175396" y="5535622"/>
                  <a:ext cx="13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3758F01-2530-FA19-5537-FDC23B0BD516}"/>
                    </a:ext>
                  </a:extLst>
                </p14:cNvPr>
                <p14:cNvContentPartPr/>
                <p14:nvPr/>
              </p14:nvContentPartPr>
              <p14:xfrm>
                <a:off x="3337396" y="5619502"/>
                <a:ext cx="34560" cy="1101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3758F01-2530-FA19-5537-FDC23B0BD51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328396" y="5610502"/>
                  <a:ext cx="52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F36FB13-68CE-A73D-8CA0-F78968BBE94B}"/>
                    </a:ext>
                  </a:extLst>
                </p14:cNvPr>
                <p14:cNvContentPartPr/>
                <p14:nvPr/>
              </p14:nvContentPartPr>
              <p14:xfrm>
                <a:off x="3397156" y="5462182"/>
                <a:ext cx="232920" cy="2304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F36FB13-68CE-A73D-8CA0-F78968BBE94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388516" y="5453542"/>
                  <a:ext cx="250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E682303-550B-A4C0-7558-66F8A7B36D11}"/>
                    </a:ext>
                  </a:extLst>
                </p14:cNvPr>
                <p14:cNvContentPartPr/>
                <p14:nvPr/>
              </p14:nvContentPartPr>
              <p14:xfrm>
                <a:off x="3427756" y="5510062"/>
                <a:ext cx="38160" cy="100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E682303-550B-A4C0-7558-66F8A7B36D1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18756" y="5501062"/>
                  <a:ext cx="5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0F8F493D-2A52-93AE-6C07-828407E13E61}"/>
                    </a:ext>
                  </a:extLst>
                </p14:cNvPr>
                <p14:cNvContentPartPr/>
                <p14:nvPr/>
              </p14:nvContentPartPr>
              <p14:xfrm>
                <a:off x="3676156" y="5570182"/>
                <a:ext cx="212760" cy="806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0F8F493D-2A52-93AE-6C07-828407E13E6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667156" y="5561182"/>
                  <a:ext cx="230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35DE71B-6DC4-0CB2-E4C3-D9DAAA0DD01F}"/>
                    </a:ext>
                  </a:extLst>
                </p14:cNvPr>
                <p14:cNvContentPartPr/>
                <p14:nvPr/>
              </p14:nvContentPartPr>
              <p14:xfrm>
                <a:off x="3995116" y="5551462"/>
                <a:ext cx="165600" cy="28440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35DE71B-6DC4-0CB2-E4C3-D9DAAA0DD01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986476" y="5542462"/>
                  <a:ext cx="183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9D17ECE-72BC-9EFC-EF61-79CD80151B26}"/>
                    </a:ext>
                  </a:extLst>
                </p14:cNvPr>
                <p14:cNvContentPartPr/>
                <p14:nvPr/>
              </p14:nvContentPartPr>
              <p14:xfrm>
                <a:off x="4238116" y="5554702"/>
                <a:ext cx="86400" cy="1350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9D17ECE-72BC-9EFC-EF61-79CD80151B2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229476" y="5545702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D267490-2067-59E3-BF5A-D8D61CE0CE4D}"/>
                    </a:ext>
                  </a:extLst>
                </p14:cNvPr>
                <p14:cNvContentPartPr/>
                <p14:nvPr/>
              </p14:nvContentPartPr>
              <p14:xfrm>
                <a:off x="4223356" y="5575582"/>
                <a:ext cx="101880" cy="183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D267490-2067-59E3-BF5A-D8D61CE0CE4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214356" y="5566582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82E0900-2F26-8148-AE59-978A95F8C7A7}"/>
                    </a:ext>
                  </a:extLst>
                </p14:cNvPr>
                <p14:cNvContentPartPr/>
                <p14:nvPr/>
              </p14:nvContentPartPr>
              <p14:xfrm>
                <a:off x="4366636" y="5547502"/>
                <a:ext cx="327600" cy="2232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82E0900-2F26-8148-AE59-978A95F8C7A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357636" y="5538862"/>
                  <a:ext cx="34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9E8DD767-623B-3CD3-8244-0508D86C35FE}"/>
                    </a:ext>
                  </a:extLst>
                </p14:cNvPr>
                <p14:cNvContentPartPr/>
                <p14:nvPr/>
              </p14:nvContentPartPr>
              <p14:xfrm>
                <a:off x="3335236" y="5961142"/>
                <a:ext cx="273240" cy="13140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9E8DD767-623B-3CD3-8244-0508D86C35F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326596" y="5952502"/>
                  <a:ext cx="290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C3CACCE8-203A-E0ED-D133-B87A2EF2D659}"/>
                    </a:ext>
                  </a:extLst>
                </p14:cNvPr>
                <p14:cNvContentPartPr/>
                <p14:nvPr/>
              </p14:nvContentPartPr>
              <p14:xfrm>
                <a:off x="3638716" y="5868982"/>
                <a:ext cx="89280" cy="1839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C3CACCE8-203A-E0ED-D133-B87A2EF2D65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29716" y="5860342"/>
                  <a:ext cx="106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F9320801-52C2-82DE-2296-DBCE865ECD62}"/>
                    </a:ext>
                  </a:extLst>
                </p14:cNvPr>
                <p14:cNvContentPartPr/>
                <p14:nvPr/>
              </p14:nvContentPartPr>
              <p14:xfrm>
                <a:off x="3765796" y="5957182"/>
                <a:ext cx="74880" cy="795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F9320801-52C2-82DE-2296-DBCE865ECD6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757156" y="5948542"/>
                  <a:ext cx="92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70A71F5-C6F8-FADF-0B3E-7D6F5D19784E}"/>
                    </a:ext>
                  </a:extLst>
                </p14:cNvPr>
                <p14:cNvContentPartPr/>
                <p14:nvPr/>
              </p14:nvContentPartPr>
              <p14:xfrm>
                <a:off x="3882796" y="5848822"/>
                <a:ext cx="77040" cy="1890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70A71F5-C6F8-FADF-0B3E-7D6F5D19784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873796" y="5840182"/>
                  <a:ext cx="94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D461E41-B1FD-5727-0802-43783309677D}"/>
                    </a:ext>
                  </a:extLst>
                </p14:cNvPr>
                <p14:cNvContentPartPr/>
                <p14:nvPr/>
              </p14:nvContentPartPr>
              <p14:xfrm>
                <a:off x="4019596" y="5934142"/>
                <a:ext cx="186480" cy="864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D461E41-B1FD-5727-0802-43783309677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010956" y="5925502"/>
                  <a:ext cx="2041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6" name="Gruppieren 675">
            <a:extLst>
              <a:ext uri="{FF2B5EF4-FFF2-40B4-BE49-F238E27FC236}">
                <a16:creationId xmlns:a16="http://schemas.microsoft.com/office/drawing/2014/main" id="{D76DE53F-1078-E976-2118-D72325EBBFAF}"/>
              </a:ext>
            </a:extLst>
          </p:cNvPr>
          <p:cNvGrpSpPr/>
          <p:nvPr/>
        </p:nvGrpSpPr>
        <p:grpSpPr>
          <a:xfrm>
            <a:off x="2470156" y="4444102"/>
            <a:ext cx="2378520" cy="487440"/>
            <a:chOff x="2470156" y="4444102"/>
            <a:chExt cx="23785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BB6E2277-58A0-2D54-83F3-05EB0DCA780F}"/>
                    </a:ext>
                  </a:extLst>
                </p14:cNvPr>
                <p14:cNvContentPartPr/>
                <p14:nvPr/>
              </p14:nvContentPartPr>
              <p14:xfrm>
                <a:off x="2544676" y="4674502"/>
                <a:ext cx="14760" cy="13968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BB6E2277-58A0-2D54-83F3-05EB0DCA780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536036" y="4665862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04A14B7-AD92-E7EB-0BDB-EAA6BD4F600D}"/>
                    </a:ext>
                  </a:extLst>
                </p14:cNvPr>
                <p14:cNvContentPartPr/>
                <p14:nvPr/>
              </p14:nvContentPartPr>
              <p14:xfrm>
                <a:off x="2470156" y="4729222"/>
                <a:ext cx="118080" cy="23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04A14B7-AD92-E7EB-0BDB-EAA6BD4F600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461156" y="4720582"/>
                  <a:ext cx="13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E3D931A-D5E7-78F8-1A0D-9D8D970D0E7A}"/>
                    </a:ext>
                  </a:extLst>
                </p14:cNvPr>
                <p14:cNvContentPartPr/>
                <p14:nvPr/>
              </p14:nvContentPartPr>
              <p14:xfrm>
                <a:off x="2775076" y="4514302"/>
                <a:ext cx="91080" cy="1148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E3D931A-D5E7-78F8-1A0D-9D8D970D0E7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766076" y="4505662"/>
                  <a:ext cx="10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7931E344-3B24-AC2C-DFF7-0AADA140064F}"/>
                    </a:ext>
                  </a:extLst>
                </p14:cNvPr>
                <p14:cNvContentPartPr/>
                <p14:nvPr/>
              </p14:nvContentPartPr>
              <p14:xfrm>
                <a:off x="2824036" y="4549222"/>
                <a:ext cx="38880" cy="1335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7931E344-3B24-AC2C-DFF7-0AADA140064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815396" y="4540582"/>
                  <a:ext cx="5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CE605C5-A388-C226-7EA9-2C43FA546BE3}"/>
                    </a:ext>
                  </a:extLst>
                </p14:cNvPr>
                <p14:cNvContentPartPr/>
                <p14:nvPr/>
              </p14:nvContentPartPr>
              <p14:xfrm>
                <a:off x="2762476" y="4766302"/>
                <a:ext cx="70200" cy="882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CE605C5-A388-C226-7EA9-2C43FA546BE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753836" y="4757302"/>
                  <a:ext cx="8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68B0603-9009-ACD9-3501-BAAB6D91F43D}"/>
                    </a:ext>
                  </a:extLst>
                </p14:cNvPr>
                <p14:cNvContentPartPr/>
                <p14:nvPr/>
              </p14:nvContentPartPr>
              <p14:xfrm>
                <a:off x="2811436" y="4504582"/>
                <a:ext cx="172800" cy="4086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68B0603-9009-ACD9-3501-BAAB6D91F43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802796" y="4495582"/>
                  <a:ext cx="190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935D47E-ECFC-E472-3F4A-03AC397017CF}"/>
                    </a:ext>
                  </a:extLst>
                </p14:cNvPr>
                <p14:cNvContentPartPr/>
                <p14:nvPr/>
              </p14:nvContentPartPr>
              <p14:xfrm>
                <a:off x="2616316" y="4511062"/>
                <a:ext cx="97560" cy="4204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935D47E-ECFC-E472-3F4A-03AC397017C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07316" y="4502422"/>
                  <a:ext cx="115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69AD1823-3534-4FF6-BC56-9F4157D72275}"/>
                    </a:ext>
                  </a:extLst>
                </p14:cNvPr>
                <p14:cNvContentPartPr/>
                <p14:nvPr/>
              </p14:nvContentPartPr>
              <p14:xfrm>
                <a:off x="3108436" y="4620502"/>
                <a:ext cx="99000" cy="1270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69AD1823-3534-4FF6-BC56-9F4157D7227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099796" y="4611862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8B3BFBE-75BD-3428-3F2B-F0F3F420E4C6}"/>
                    </a:ext>
                  </a:extLst>
                </p14:cNvPr>
                <p14:cNvContentPartPr/>
                <p14:nvPr/>
              </p14:nvContentPartPr>
              <p14:xfrm>
                <a:off x="3217516" y="4736422"/>
                <a:ext cx="11880" cy="1155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8B3BFBE-75BD-3428-3F2B-F0F3F420E4C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208876" y="4727782"/>
                  <a:ext cx="29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CB47E86D-339A-4A57-8D0A-822C1448C39A}"/>
                    </a:ext>
                  </a:extLst>
                </p14:cNvPr>
                <p14:cNvContentPartPr/>
                <p14:nvPr/>
              </p14:nvContentPartPr>
              <p14:xfrm>
                <a:off x="3296716" y="4599982"/>
                <a:ext cx="127440" cy="1641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CB47E86D-339A-4A57-8D0A-822C1448C39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287716" y="4591342"/>
                  <a:ext cx="145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A1204E4-71BF-202E-AB4A-15117FA83F42}"/>
                    </a:ext>
                  </a:extLst>
                </p14:cNvPr>
                <p14:cNvContentPartPr/>
                <p14:nvPr/>
              </p14:nvContentPartPr>
              <p14:xfrm>
                <a:off x="3458716" y="4444102"/>
                <a:ext cx="79920" cy="1270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A1204E4-71BF-202E-AB4A-15117FA83F4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449716" y="4435102"/>
                  <a:ext cx="97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7AC6FCD9-F4C9-D04C-5DB2-2CD7D5DFA960}"/>
                    </a:ext>
                  </a:extLst>
                </p14:cNvPr>
                <p14:cNvContentPartPr/>
                <p14:nvPr/>
              </p14:nvContentPartPr>
              <p14:xfrm>
                <a:off x="3506236" y="4492702"/>
                <a:ext cx="33840" cy="1350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7AC6FCD9-F4C9-D04C-5DB2-2CD7D5DFA96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97236" y="4483702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7D35157-4EE1-A629-CF0D-A815522E507D}"/>
                    </a:ext>
                  </a:extLst>
                </p14:cNvPr>
                <p14:cNvContentPartPr/>
                <p14:nvPr/>
              </p14:nvContentPartPr>
              <p14:xfrm>
                <a:off x="3597316" y="4691062"/>
                <a:ext cx="8640" cy="108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7D35157-4EE1-A629-CF0D-A815522E507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588676" y="468242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5712F35-8FDF-0A78-D708-4ECC50389339}"/>
                    </a:ext>
                  </a:extLst>
                </p14:cNvPr>
                <p14:cNvContentPartPr/>
                <p14:nvPr/>
              </p14:nvContentPartPr>
              <p14:xfrm>
                <a:off x="3706036" y="4615462"/>
                <a:ext cx="117000" cy="1584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5712F35-8FDF-0A78-D708-4ECC503893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697396" y="4606462"/>
                  <a:ext cx="134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7374C4F-9109-11E0-612A-02D1DF605283}"/>
                    </a:ext>
                  </a:extLst>
                </p14:cNvPr>
                <p14:cNvContentPartPr/>
                <p14:nvPr/>
              </p14:nvContentPartPr>
              <p14:xfrm>
                <a:off x="3873436" y="4743982"/>
                <a:ext cx="13320" cy="1170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7374C4F-9109-11E0-612A-02D1DF60528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864796" y="4734982"/>
                  <a:ext cx="3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2126F2A-D712-6B29-0742-4439A7564BC3}"/>
                    </a:ext>
                  </a:extLst>
                </p14:cNvPr>
                <p14:cNvContentPartPr/>
                <p14:nvPr/>
              </p14:nvContentPartPr>
              <p14:xfrm>
                <a:off x="3919156" y="4607902"/>
                <a:ext cx="104760" cy="1548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2126F2A-D712-6B29-0742-4439A7564BC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910156" y="4599262"/>
                  <a:ext cx="12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8E3E5D0-097E-D0C0-D148-234145BEEF6F}"/>
                    </a:ext>
                  </a:extLst>
                </p14:cNvPr>
                <p14:cNvContentPartPr/>
                <p14:nvPr/>
              </p14:nvContentPartPr>
              <p14:xfrm>
                <a:off x="4035436" y="4459582"/>
                <a:ext cx="102240" cy="1166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8E3E5D0-097E-D0C0-D148-234145BEEF6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026436" y="4450582"/>
                  <a:ext cx="11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7F6412E-E0FF-16A5-5726-8B0652846F5C}"/>
                    </a:ext>
                  </a:extLst>
                </p14:cNvPr>
                <p14:cNvContentPartPr/>
                <p14:nvPr/>
              </p14:nvContentPartPr>
              <p14:xfrm>
                <a:off x="4143796" y="4669462"/>
                <a:ext cx="131400" cy="21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7F6412E-E0FF-16A5-5726-8B0652846F5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135156" y="4660822"/>
                  <a:ext cx="14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6EFDB2C2-B6C8-CEB2-FA20-08972029DA6E}"/>
                    </a:ext>
                  </a:extLst>
                </p14:cNvPr>
                <p14:cNvContentPartPr/>
                <p14:nvPr/>
              </p14:nvContentPartPr>
              <p14:xfrm>
                <a:off x="4162876" y="4742902"/>
                <a:ext cx="135000" cy="208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6EFDB2C2-B6C8-CEB2-FA20-08972029DA6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154236" y="4733902"/>
                  <a:ext cx="152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BC9B4D6-F4B3-D506-BA81-6BBF5E3B6A19}"/>
                    </a:ext>
                  </a:extLst>
                </p14:cNvPr>
                <p14:cNvContentPartPr/>
                <p14:nvPr/>
              </p14:nvContentPartPr>
              <p14:xfrm>
                <a:off x="4344316" y="4542382"/>
                <a:ext cx="143280" cy="22968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BC9B4D6-F4B3-D506-BA81-6BBF5E3B6A1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335676" y="4533742"/>
                  <a:ext cx="16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CEA7C13-E700-617F-8677-4ED89F43C748}"/>
                    </a:ext>
                  </a:extLst>
                </p14:cNvPr>
                <p14:cNvContentPartPr/>
                <p14:nvPr/>
              </p14:nvContentPartPr>
              <p14:xfrm>
                <a:off x="4708276" y="4527622"/>
                <a:ext cx="94320" cy="17064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CEA7C13-E700-617F-8677-4ED89F43C7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699636" y="4518622"/>
                  <a:ext cx="11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84AF477-48CA-599B-39A6-1B53BDFEED93}"/>
                    </a:ext>
                  </a:extLst>
                </p14:cNvPr>
                <p14:cNvContentPartPr/>
                <p14:nvPr/>
              </p14:nvContentPartPr>
              <p14:xfrm>
                <a:off x="4770196" y="4661182"/>
                <a:ext cx="78480" cy="939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84AF477-48CA-599B-39A6-1B53BDFEED9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761556" y="4652542"/>
                  <a:ext cx="96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AFC5533-B214-AA57-467C-73A783CD3887}"/>
                    </a:ext>
                  </a:extLst>
                </p14:cNvPr>
                <p14:cNvContentPartPr/>
                <p14:nvPr/>
              </p14:nvContentPartPr>
              <p14:xfrm>
                <a:off x="4540516" y="4572622"/>
                <a:ext cx="78480" cy="1972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AFC5533-B214-AA57-467C-73A783CD388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531516" y="4563982"/>
                  <a:ext cx="96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B4015F4-D794-10A9-D839-70CF8CD30509}"/>
                    </a:ext>
                  </a:extLst>
                </p14:cNvPr>
                <p14:cNvContentPartPr/>
                <p14:nvPr/>
              </p14:nvContentPartPr>
              <p14:xfrm>
                <a:off x="4658956" y="4514662"/>
                <a:ext cx="83880" cy="914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B4015F4-D794-10A9-D839-70CF8CD3050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649956" y="4505662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720775A-425B-456A-8991-D59A8305DF6A}"/>
                  </a:ext>
                </a:extLst>
              </p14:cNvPr>
              <p14:cNvContentPartPr/>
              <p14:nvPr/>
            </p14:nvContentPartPr>
            <p14:xfrm>
              <a:off x="215957" y="3202507"/>
              <a:ext cx="5056560" cy="799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720775A-425B-456A-8991-D59A8305DF6A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211637" y="3198187"/>
                <a:ext cx="506520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68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15591"/>
              </p:ext>
            </p:extLst>
          </p:nvPr>
        </p:nvGraphicFramePr>
        <p:xfrm>
          <a:off x="4743165" y="5853026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165" y="5853026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922403" y="1050766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03" y="1050766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10413661" y="132570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8640B31-95A4-4DE4-B2FD-88290B2D5104}"/>
                  </a:ext>
                </a:extLst>
              </p14:cNvPr>
              <p14:cNvContentPartPr/>
              <p14:nvPr/>
            </p14:nvContentPartPr>
            <p14:xfrm>
              <a:off x="4998557" y="2875267"/>
              <a:ext cx="2995200" cy="1401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8640B31-95A4-4DE4-B2FD-88290B2D51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4237" y="2870947"/>
                <a:ext cx="300384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BDB7DBC-C536-4BA0-B06A-2C2F51A3D80B}"/>
                  </a:ext>
                </a:extLst>
              </p14:cNvPr>
              <p14:cNvContentPartPr/>
              <p14:nvPr/>
            </p14:nvContentPartPr>
            <p14:xfrm>
              <a:off x="5393477" y="1998307"/>
              <a:ext cx="1865160" cy="662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BDB7DBC-C536-4BA0-B06A-2C2F51A3D8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89157" y="1993987"/>
                <a:ext cx="1873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6DD2DF6-1A2A-4D80-871E-49D9B2AE859E}"/>
                  </a:ext>
                </a:extLst>
              </p14:cNvPr>
              <p14:cNvContentPartPr/>
              <p14:nvPr/>
            </p14:nvContentPartPr>
            <p14:xfrm>
              <a:off x="1143677" y="2977147"/>
              <a:ext cx="2758680" cy="10976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6DD2DF6-1A2A-4D80-871E-49D9B2AE85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9357" y="2972827"/>
                <a:ext cx="276732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1C62D31-9C37-4569-9CA1-D80552358D48}"/>
                  </a:ext>
                </a:extLst>
              </p14:cNvPr>
              <p14:cNvContentPartPr/>
              <p14:nvPr/>
            </p14:nvContentPartPr>
            <p14:xfrm>
              <a:off x="2738117" y="4195747"/>
              <a:ext cx="181440" cy="1454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1C62D31-9C37-4569-9CA1-D80552358D4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3797" y="4191427"/>
                <a:ext cx="190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2389472-21C2-4A15-B7B2-F0AD600593E2}"/>
                  </a:ext>
                </a:extLst>
              </p14:cNvPr>
              <p14:cNvContentPartPr/>
              <p14:nvPr/>
            </p14:nvContentPartPr>
            <p14:xfrm>
              <a:off x="9443837" y="1209187"/>
              <a:ext cx="654480" cy="5155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2389472-21C2-4A15-B7B2-F0AD600593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39517" y="1204867"/>
                <a:ext cx="66312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1A9EF610-80EF-4549-8C2B-9B906E695276}"/>
              </a:ext>
            </a:extLst>
          </p:cNvPr>
          <p:cNvGrpSpPr/>
          <p:nvPr/>
        </p:nvGrpSpPr>
        <p:grpSpPr>
          <a:xfrm>
            <a:off x="1204877" y="831907"/>
            <a:ext cx="10333440" cy="5186160"/>
            <a:chOff x="1204877" y="831907"/>
            <a:chExt cx="10333440" cy="51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9ECEBF-EF83-4FF6-8982-9D2A6FE80507}"/>
                    </a:ext>
                  </a:extLst>
                </p14:cNvPr>
                <p14:cNvContentPartPr/>
                <p14:nvPr/>
              </p14:nvContentPartPr>
              <p14:xfrm>
                <a:off x="6164957" y="1434547"/>
                <a:ext cx="33840" cy="166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9ECEBF-EF83-4FF6-8982-9D2A6FE8050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60637" y="1430227"/>
                  <a:ext cx="42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BF82A53-D23B-4546-AABE-C7B45B99E381}"/>
                    </a:ext>
                  </a:extLst>
                </p14:cNvPr>
                <p14:cNvContentPartPr/>
                <p14:nvPr/>
              </p14:nvContentPartPr>
              <p14:xfrm>
                <a:off x="6131477" y="1515547"/>
                <a:ext cx="116640" cy="103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BF82A53-D23B-4546-AABE-C7B45B99E3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7157" y="1511227"/>
                  <a:ext cx="12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12F330D-3C44-42CB-AB03-321963086E81}"/>
                    </a:ext>
                  </a:extLst>
                </p14:cNvPr>
                <p14:cNvContentPartPr/>
                <p14:nvPr/>
              </p14:nvContentPartPr>
              <p14:xfrm>
                <a:off x="5773277" y="1211707"/>
                <a:ext cx="10440" cy="87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12F330D-3C44-42CB-AB03-321963086E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68957" y="1207387"/>
                  <a:ext cx="1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7A195C-E95E-4A1F-9A4D-74AE79CA74C7}"/>
                    </a:ext>
                  </a:extLst>
                </p14:cNvPr>
                <p14:cNvContentPartPr/>
                <p14:nvPr/>
              </p14:nvContentPartPr>
              <p14:xfrm>
                <a:off x="5767157" y="1190107"/>
                <a:ext cx="77760" cy="67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7A195C-E95E-4A1F-9A4D-74AE79CA74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2837" y="1185787"/>
                  <a:ext cx="86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499FC01-ABA8-4942-B101-01D8E2DCE205}"/>
                    </a:ext>
                  </a:extLst>
                </p14:cNvPr>
                <p14:cNvContentPartPr/>
                <p14:nvPr/>
              </p14:nvContentPartPr>
              <p14:xfrm>
                <a:off x="5767877" y="1286227"/>
                <a:ext cx="64080" cy="3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499FC01-ABA8-4942-B101-01D8E2DCE2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3557" y="1281907"/>
                  <a:ext cx="72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11E6CD1-C6DA-40B8-BA30-04B716BDAA4C}"/>
                    </a:ext>
                  </a:extLst>
                </p14:cNvPr>
                <p14:cNvContentPartPr/>
                <p14:nvPr/>
              </p14:nvContentPartPr>
              <p14:xfrm>
                <a:off x="5852477" y="1239787"/>
                <a:ext cx="99720" cy="52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11E6CD1-C6DA-40B8-BA30-04B716BDAA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8157" y="1235467"/>
                  <a:ext cx="10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F458DA1-A33C-4D04-860B-F89A49860F58}"/>
                    </a:ext>
                  </a:extLst>
                </p14:cNvPr>
                <p14:cNvContentPartPr/>
                <p14:nvPr/>
              </p14:nvContentPartPr>
              <p14:xfrm>
                <a:off x="5966957" y="1231507"/>
                <a:ext cx="98280" cy="57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F458DA1-A33C-4D04-860B-F89A49860F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62637" y="1227187"/>
                  <a:ext cx="106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1FCACA3-9E5E-44B1-98CD-D45F640367CD}"/>
                    </a:ext>
                  </a:extLst>
                </p14:cNvPr>
                <p14:cNvContentPartPr/>
                <p14:nvPr/>
              </p14:nvContentPartPr>
              <p14:xfrm>
                <a:off x="6081797" y="1239427"/>
                <a:ext cx="91800" cy="38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1FCACA3-9E5E-44B1-98CD-D45F640367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77477" y="1235107"/>
                  <a:ext cx="100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45EB3D-7B88-4ABE-9AF5-E14C7CA93D19}"/>
                    </a:ext>
                  </a:extLst>
                </p14:cNvPr>
                <p14:cNvContentPartPr/>
                <p14:nvPr/>
              </p14:nvContentPartPr>
              <p14:xfrm>
                <a:off x="6186557" y="1169947"/>
                <a:ext cx="117000" cy="166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45EB3D-7B88-4ABE-9AF5-E14C7CA93D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82237" y="1165627"/>
                  <a:ext cx="12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A838E61-E554-48FB-914A-9EC812BF3F26}"/>
                    </a:ext>
                  </a:extLst>
                </p14:cNvPr>
                <p14:cNvContentPartPr/>
                <p14:nvPr/>
              </p14:nvContentPartPr>
              <p14:xfrm>
                <a:off x="6341717" y="1208467"/>
                <a:ext cx="41400" cy="58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A838E61-E554-48FB-914A-9EC812BF3F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37397" y="1204147"/>
                  <a:ext cx="5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13CDDD3-84F9-4915-AF7D-A9385ACC5E57}"/>
                    </a:ext>
                  </a:extLst>
                </p14:cNvPr>
                <p14:cNvContentPartPr/>
                <p14:nvPr/>
              </p14:nvContentPartPr>
              <p14:xfrm>
                <a:off x="6414437" y="1137547"/>
                <a:ext cx="278640" cy="128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13CDDD3-84F9-4915-AF7D-A9385ACC5E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10117" y="1133227"/>
                  <a:ext cx="287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1814D14-FC0A-489D-91FB-725FD18F69B9}"/>
                    </a:ext>
                  </a:extLst>
                </p14:cNvPr>
                <p14:cNvContentPartPr/>
                <p14:nvPr/>
              </p14:nvContentPartPr>
              <p14:xfrm>
                <a:off x="6781997" y="1379467"/>
                <a:ext cx="66240" cy="132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1814D14-FC0A-489D-91FB-725FD18F69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77677" y="1375147"/>
                  <a:ext cx="7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45EC774-092B-42ED-9E97-AE570BFD0617}"/>
                    </a:ext>
                  </a:extLst>
                </p14:cNvPr>
                <p14:cNvContentPartPr/>
                <p14:nvPr/>
              </p14:nvContentPartPr>
              <p14:xfrm>
                <a:off x="6741677" y="1455787"/>
                <a:ext cx="101160" cy="110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45EC774-092B-42ED-9E97-AE570BFD06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37357" y="1451467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C17626-0DE3-4CD0-92FB-A852B94FC504}"/>
                    </a:ext>
                  </a:extLst>
                </p14:cNvPr>
                <p14:cNvContentPartPr/>
                <p14:nvPr/>
              </p14:nvContentPartPr>
              <p14:xfrm>
                <a:off x="6883517" y="1171387"/>
                <a:ext cx="110520" cy="98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C17626-0DE3-4CD0-92FB-A852B94FC5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79197" y="1167067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A1397C-1D9C-4D3F-9EE2-5ACDCEED0146}"/>
                    </a:ext>
                  </a:extLst>
                </p14:cNvPr>
                <p14:cNvContentPartPr/>
                <p14:nvPr/>
              </p14:nvContentPartPr>
              <p14:xfrm>
                <a:off x="6978917" y="1227547"/>
                <a:ext cx="81360" cy="47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A1397C-1D9C-4D3F-9EE2-5ACDCEED01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74597" y="1223227"/>
                  <a:ext cx="90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9B152AB-03C5-47AB-ACAD-18B7C28664A0}"/>
                    </a:ext>
                  </a:extLst>
                </p14:cNvPr>
                <p14:cNvContentPartPr/>
                <p14:nvPr/>
              </p14:nvContentPartPr>
              <p14:xfrm>
                <a:off x="7080797" y="1215307"/>
                <a:ext cx="100440" cy="71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9B152AB-03C5-47AB-ACAD-18B7C28664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76477" y="1210987"/>
                  <a:ext cx="109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BA09287-96B0-4E78-8DFF-8DB532CEA04B}"/>
                    </a:ext>
                  </a:extLst>
                </p14:cNvPr>
                <p14:cNvContentPartPr/>
                <p14:nvPr/>
              </p14:nvContentPartPr>
              <p14:xfrm>
                <a:off x="7188077" y="1169947"/>
                <a:ext cx="5760" cy="24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BA09287-96B0-4E78-8DFF-8DB532CEA0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3757" y="1165627"/>
                  <a:ext cx="1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42974FB-E7ED-4896-9CD9-6DB67EE86AAA}"/>
                    </a:ext>
                  </a:extLst>
                </p14:cNvPr>
                <p14:cNvContentPartPr/>
                <p14:nvPr/>
              </p14:nvContentPartPr>
              <p14:xfrm>
                <a:off x="7221557" y="1231507"/>
                <a:ext cx="195480" cy="36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42974FB-E7ED-4896-9CD9-6DB67EE86A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17237" y="1227187"/>
                  <a:ext cx="20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2AC6039-4ECA-43A0-9CE1-65FE73F30108}"/>
                    </a:ext>
                  </a:extLst>
                </p14:cNvPr>
                <p14:cNvContentPartPr/>
                <p14:nvPr/>
              </p14:nvContentPartPr>
              <p14:xfrm>
                <a:off x="7455557" y="1208827"/>
                <a:ext cx="55440" cy="59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2AC6039-4ECA-43A0-9CE1-65FE73F30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51237" y="1204507"/>
                  <a:ext cx="64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9745FC-EAEF-45C0-99A2-320782B31389}"/>
                    </a:ext>
                  </a:extLst>
                </p14:cNvPr>
                <p14:cNvContentPartPr/>
                <p14:nvPr/>
              </p14:nvContentPartPr>
              <p14:xfrm>
                <a:off x="7544477" y="1192987"/>
                <a:ext cx="94680" cy="78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9745FC-EAEF-45C0-99A2-320782B31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0157" y="1188667"/>
                  <a:ext cx="103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12F72B1-BE07-4F82-AC70-E32DED0956EF}"/>
                    </a:ext>
                  </a:extLst>
                </p14:cNvPr>
                <p14:cNvContentPartPr/>
                <p14:nvPr/>
              </p14:nvContentPartPr>
              <p14:xfrm>
                <a:off x="6664637" y="2903347"/>
                <a:ext cx="1037160" cy="467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12F72B1-BE07-4F82-AC70-E32DED0956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60317" y="2899027"/>
                  <a:ext cx="10458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9C934B-69EA-4D4F-92FF-E237F107466A}"/>
                    </a:ext>
                  </a:extLst>
                </p14:cNvPr>
                <p14:cNvContentPartPr/>
                <p14:nvPr/>
              </p14:nvContentPartPr>
              <p14:xfrm>
                <a:off x="7290317" y="2524627"/>
                <a:ext cx="129960" cy="240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9C934B-69EA-4D4F-92FF-E237F107466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85997" y="2520307"/>
                  <a:ext cx="138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D52D9B0-D8B9-4DBE-8CD2-029D7D596E8A}"/>
                    </a:ext>
                  </a:extLst>
                </p14:cNvPr>
                <p14:cNvContentPartPr/>
                <p14:nvPr/>
              </p14:nvContentPartPr>
              <p14:xfrm>
                <a:off x="7238837" y="2674387"/>
                <a:ext cx="183600" cy="109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D52D9B0-D8B9-4DBE-8CD2-029D7D596E8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34517" y="2670067"/>
                  <a:ext cx="19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8E6A249-F80A-49F1-AB56-03AAE7D376B2}"/>
                    </a:ext>
                  </a:extLst>
                </p14:cNvPr>
                <p14:cNvContentPartPr/>
                <p14:nvPr/>
              </p14:nvContentPartPr>
              <p14:xfrm>
                <a:off x="7483277" y="2211787"/>
                <a:ext cx="280440" cy="129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8E6A249-F80A-49F1-AB56-03AAE7D376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78957" y="2207467"/>
                  <a:ext cx="28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01E935-F70B-4673-A8A0-7A03ABAF1B12}"/>
                    </a:ext>
                  </a:extLst>
                </p14:cNvPr>
                <p14:cNvContentPartPr/>
                <p14:nvPr/>
              </p14:nvContentPartPr>
              <p14:xfrm>
                <a:off x="7729157" y="2135827"/>
                <a:ext cx="3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01E935-F70B-4673-A8A0-7A03ABAF1B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24837" y="2131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2A3BC2-1D07-4FFE-9C50-DBCBC65B755D}"/>
                    </a:ext>
                  </a:extLst>
                </p14:cNvPr>
                <p14:cNvContentPartPr/>
                <p14:nvPr/>
              </p14:nvContentPartPr>
              <p14:xfrm>
                <a:off x="7941917" y="2158147"/>
                <a:ext cx="117720" cy="147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2A3BC2-1D07-4FFE-9C50-DBCBC65B75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37597" y="2153827"/>
                  <a:ext cx="126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8E5EDA8-AC70-46C3-90F3-12119AA223E9}"/>
                    </a:ext>
                  </a:extLst>
                </p14:cNvPr>
                <p14:cNvContentPartPr/>
                <p14:nvPr/>
              </p14:nvContentPartPr>
              <p14:xfrm>
                <a:off x="8084117" y="2209987"/>
                <a:ext cx="284040" cy="59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8E5EDA8-AC70-46C3-90F3-12119AA223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79797" y="2205667"/>
                  <a:ext cx="292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9AD06D-A735-46CA-909C-A287AF147C6C}"/>
                    </a:ext>
                  </a:extLst>
                </p14:cNvPr>
                <p14:cNvContentPartPr/>
                <p14:nvPr/>
              </p14:nvContentPartPr>
              <p14:xfrm>
                <a:off x="8389037" y="2139427"/>
                <a:ext cx="189360" cy="108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9AD06D-A735-46CA-909C-A287AF147C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84717" y="2135107"/>
                  <a:ext cx="19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4AEB7EB-53EB-4254-98CC-4540D1CCA12B}"/>
                    </a:ext>
                  </a:extLst>
                </p14:cNvPr>
                <p14:cNvContentPartPr/>
                <p14:nvPr/>
              </p14:nvContentPartPr>
              <p14:xfrm>
                <a:off x="8636717" y="2185867"/>
                <a:ext cx="190080" cy="44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4AEB7EB-53EB-4254-98CC-4540D1CCA1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32397" y="2181547"/>
                  <a:ext cx="19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866906-E88A-442B-8872-F04BE99667B5}"/>
                    </a:ext>
                  </a:extLst>
                </p14:cNvPr>
                <p14:cNvContentPartPr/>
                <p14:nvPr/>
              </p14:nvContentPartPr>
              <p14:xfrm>
                <a:off x="8819957" y="2071747"/>
                <a:ext cx="173520" cy="168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866906-E88A-442B-8872-F04BE99667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15637" y="2067427"/>
                  <a:ext cx="18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48E3D39-3B69-48A1-A653-1D1801C2B70B}"/>
                    </a:ext>
                  </a:extLst>
                </p14:cNvPr>
                <p14:cNvContentPartPr/>
                <p14:nvPr/>
              </p14:nvContentPartPr>
              <p14:xfrm>
                <a:off x="8998517" y="2064547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48E3D39-3B69-48A1-A653-1D1801C2B7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94197" y="206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CE1ABC2-99A0-43D0-A980-186AFCCA2771}"/>
                    </a:ext>
                  </a:extLst>
                </p14:cNvPr>
                <p14:cNvContentPartPr/>
                <p14:nvPr/>
              </p14:nvContentPartPr>
              <p14:xfrm>
                <a:off x="9048557" y="2056267"/>
                <a:ext cx="288360" cy="308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CE1ABC2-99A0-43D0-A980-186AFCCA27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44237" y="2051947"/>
                  <a:ext cx="297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D92C124-0426-447E-B5A2-3E9265670588}"/>
                    </a:ext>
                  </a:extLst>
                </p14:cNvPr>
                <p14:cNvContentPartPr/>
                <p14:nvPr/>
              </p14:nvContentPartPr>
              <p14:xfrm>
                <a:off x="9496397" y="2122147"/>
                <a:ext cx="234360" cy="70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D92C124-0426-447E-B5A2-3E92656705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92077" y="2117827"/>
                  <a:ext cx="243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978704B-1FAE-4521-A566-932E59CE54C7}"/>
                    </a:ext>
                  </a:extLst>
                </p14:cNvPr>
                <p14:cNvContentPartPr/>
                <p14:nvPr/>
              </p14:nvContentPartPr>
              <p14:xfrm>
                <a:off x="9719237" y="2043307"/>
                <a:ext cx="36720" cy="30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978704B-1FAE-4521-A566-932E59CE54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14917" y="2038987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1AFEEF-F076-4ED2-8B5D-B883BA53BBCC}"/>
                    </a:ext>
                  </a:extLst>
                </p14:cNvPr>
                <p14:cNvContentPartPr/>
                <p14:nvPr/>
              </p14:nvContentPartPr>
              <p14:xfrm>
                <a:off x="9770357" y="2051947"/>
                <a:ext cx="101160" cy="111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1AFEEF-F076-4ED2-8B5D-B883BA53BB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66037" y="2047627"/>
                  <a:ext cx="109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D787FA2-2158-4548-997E-D1FDAA38F3C1}"/>
                    </a:ext>
                  </a:extLst>
                </p14:cNvPr>
                <p14:cNvContentPartPr/>
                <p14:nvPr/>
              </p14:nvContentPartPr>
              <p14:xfrm>
                <a:off x="10037477" y="2086147"/>
                <a:ext cx="155880" cy="69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D787FA2-2158-4548-997E-D1FDAA38F3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33157" y="2081827"/>
                  <a:ext cx="16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615EA6-60E0-4742-8C0A-FAA12EAC807D}"/>
                    </a:ext>
                  </a:extLst>
                </p14:cNvPr>
                <p14:cNvContentPartPr/>
                <p14:nvPr/>
              </p14:nvContentPartPr>
              <p14:xfrm>
                <a:off x="10203797" y="2100547"/>
                <a:ext cx="60480" cy="46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615EA6-60E0-4742-8C0A-FAA12EAC80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99477" y="2096227"/>
                  <a:ext cx="69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EB1417-5C26-4C54-AD7F-99568E7B01F8}"/>
                    </a:ext>
                  </a:extLst>
                </p14:cNvPr>
                <p14:cNvContentPartPr/>
                <p14:nvPr/>
              </p14:nvContentPartPr>
              <p14:xfrm>
                <a:off x="10309637" y="1998307"/>
                <a:ext cx="129240" cy="147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EB1417-5C26-4C54-AD7F-99568E7B01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05317" y="1993987"/>
                  <a:ext cx="137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EDF8D-A2F7-4ED9-9362-A1BD436D9CC9}"/>
                    </a:ext>
                  </a:extLst>
                </p14:cNvPr>
                <p14:cNvContentPartPr/>
                <p14:nvPr/>
              </p14:nvContentPartPr>
              <p14:xfrm>
                <a:off x="10457957" y="2063827"/>
                <a:ext cx="271440" cy="59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EDF8D-A2F7-4ED9-9362-A1BD436D9C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53637" y="2059507"/>
                  <a:ext cx="280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8127A9D-36F9-4618-BA4A-63B10384EB76}"/>
                    </a:ext>
                  </a:extLst>
                </p14:cNvPr>
                <p14:cNvContentPartPr/>
                <p14:nvPr/>
              </p14:nvContentPartPr>
              <p14:xfrm>
                <a:off x="10743437" y="1997587"/>
                <a:ext cx="268920" cy="135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8127A9D-36F9-4618-BA4A-63B10384EB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39117" y="1993267"/>
                  <a:ext cx="277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8CC0C1F-5403-43C7-A43F-3D71FCBE5C38}"/>
                    </a:ext>
                  </a:extLst>
                </p14:cNvPr>
                <p14:cNvContentPartPr/>
                <p14:nvPr/>
              </p14:nvContentPartPr>
              <p14:xfrm>
                <a:off x="11024597" y="1996507"/>
                <a:ext cx="33840" cy="49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8CC0C1F-5403-43C7-A43F-3D71FCBE5C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20277" y="1992187"/>
                  <a:ext cx="42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2366D0-F8D9-457F-BEC3-77F94C82EACA}"/>
                    </a:ext>
                  </a:extLst>
                </p14:cNvPr>
                <p14:cNvContentPartPr/>
                <p14:nvPr/>
              </p14:nvContentPartPr>
              <p14:xfrm>
                <a:off x="11031437" y="2044387"/>
                <a:ext cx="74880" cy="68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2366D0-F8D9-457F-BEC3-77F94C82EA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27117" y="2040067"/>
                  <a:ext cx="83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DF1EC5-50C8-4752-8F97-3D009E3E4191}"/>
                    </a:ext>
                  </a:extLst>
                </p14:cNvPr>
                <p14:cNvContentPartPr/>
                <p14:nvPr/>
              </p14:nvContentPartPr>
              <p14:xfrm>
                <a:off x="11132957" y="1977427"/>
                <a:ext cx="179280" cy="133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DF1EC5-50C8-4752-8F97-3D009E3E41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28637" y="1973107"/>
                  <a:ext cx="187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0C2F141-DD29-4CF8-8928-62B4C4EBE6CC}"/>
                    </a:ext>
                  </a:extLst>
                </p14:cNvPr>
                <p14:cNvContentPartPr/>
                <p14:nvPr/>
              </p14:nvContentPartPr>
              <p14:xfrm>
                <a:off x="8054237" y="2427427"/>
                <a:ext cx="136440" cy="83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0C2F141-DD29-4CF8-8928-62B4C4EBE6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9917" y="2423107"/>
                  <a:ext cx="14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41AF8D-A3FF-413E-9DDA-F06C4C7242BD}"/>
                    </a:ext>
                  </a:extLst>
                </p14:cNvPr>
                <p14:cNvContentPartPr/>
                <p14:nvPr/>
              </p14:nvContentPartPr>
              <p14:xfrm>
                <a:off x="8078357" y="2375947"/>
                <a:ext cx="103320" cy="123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41AF8D-A3FF-413E-9DDA-F06C4C7242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74037" y="2371627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89C0A5-FD5F-475B-8103-2B4E0A3109F4}"/>
                    </a:ext>
                  </a:extLst>
                </p14:cNvPr>
                <p14:cNvContentPartPr/>
                <p14:nvPr/>
              </p14:nvContentPartPr>
              <p14:xfrm>
                <a:off x="8203997" y="2360827"/>
                <a:ext cx="62280" cy="126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89C0A5-FD5F-475B-8103-2B4E0A3109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99677" y="2356507"/>
                  <a:ext cx="70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2F6D94D-2DCA-421E-9ADE-4D14EEA69644}"/>
                    </a:ext>
                  </a:extLst>
                </p14:cNvPr>
                <p14:cNvContentPartPr/>
                <p14:nvPr/>
              </p14:nvContentPartPr>
              <p14:xfrm>
                <a:off x="8286437" y="2389987"/>
                <a:ext cx="118800" cy="74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2F6D94D-2DCA-421E-9ADE-4D14EEA696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82117" y="2385667"/>
                  <a:ext cx="127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0E10F1-38F5-4846-AF11-80A2680DBA34}"/>
                    </a:ext>
                  </a:extLst>
                </p14:cNvPr>
                <p14:cNvContentPartPr/>
                <p14:nvPr/>
              </p14:nvContentPartPr>
              <p14:xfrm>
                <a:off x="8091677" y="2335267"/>
                <a:ext cx="99720" cy="1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0E10F1-38F5-4846-AF11-80A2680DBA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87357" y="2330947"/>
                  <a:ext cx="1083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D6F8CA0-AF76-47DF-B11C-CD9500F46704}"/>
                    </a:ext>
                  </a:extLst>
                </p14:cNvPr>
                <p14:cNvContentPartPr/>
                <p14:nvPr/>
              </p14:nvContentPartPr>
              <p14:xfrm>
                <a:off x="8533397" y="2388547"/>
                <a:ext cx="257760" cy="9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D6F8CA0-AF76-47DF-B11C-CD9500F467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29077" y="2384227"/>
                  <a:ext cx="266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A4601C3-B7B1-4402-A960-D6E1282975AB}"/>
                    </a:ext>
                  </a:extLst>
                </p14:cNvPr>
                <p14:cNvContentPartPr/>
                <p14:nvPr/>
              </p14:nvContentPartPr>
              <p14:xfrm>
                <a:off x="8761277" y="2340307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A4601C3-B7B1-4402-A960-D6E1282975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56957" y="2335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BC2E1CE-3A1D-40D0-88A2-A9DD1A60F6EB}"/>
                    </a:ext>
                  </a:extLst>
                </p14:cNvPr>
                <p14:cNvContentPartPr/>
                <p14:nvPr/>
              </p14:nvContentPartPr>
              <p14:xfrm>
                <a:off x="8902037" y="2417707"/>
                <a:ext cx="104040" cy="193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BC2E1CE-3A1D-40D0-88A2-A9DD1A60F6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97717" y="2413387"/>
                  <a:ext cx="11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B30FE7-C383-4CD6-9952-ABAD5F34B1EE}"/>
                    </a:ext>
                  </a:extLst>
                </p14:cNvPr>
                <p14:cNvContentPartPr/>
                <p14:nvPr/>
              </p14:nvContentPartPr>
              <p14:xfrm>
                <a:off x="9013997" y="2416627"/>
                <a:ext cx="95040" cy="78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B30FE7-C383-4CD6-9952-ABAD5F34B1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09677" y="2412307"/>
                  <a:ext cx="103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CF8705-C0D8-4C0E-8E5D-5A65292A6E17}"/>
                    </a:ext>
                  </a:extLst>
                </p14:cNvPr>
                <p14:cNvContentPartPr/>
                <p14:nvPr/>
              </p14:nvContentPartPr>
              <p14:xfrm>
                <a:off x="9148277" y="2404387"/>
                <a:ext cx="57240" cy="64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CF8705-C0D8-4C0E-8E5D-5A65292A6E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43957" y="2400067"/>
                  <a:ext cx="65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DC8E2F9-7059-4834-A5C1-6C0D01437CFF}"/>
                    </a:ext>
                  </a:extLst>
                </p14:cNvPr>
                <p14:cNvContentPartPr/>
                <p14:nvPr/>
              </p14:nvContentPartPr>
              <p14:xfrm>
                <a:off x="9251237" y="2369467"/>
                <a:ext cx="139680" cy="85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DC8E2F9-7059-4834-A5C1-6C0D01437C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46917" y="2365147"/>
                  <a:ext cx="148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309C058-F003-425F-A2BD-22BF861CF2A3}"/>
                    </a:ext>
                  </a:extLst>
                </p14:cNvPr>
                <p14:cNvContentPartPr/>
                <p14:nvPr/>
              </p14:nvContentPartPr>
              <p14:xfrm>
                <a:off x="9434477" y="2314387"/>
                <a:ext cx="255600" cy="130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309C058-F003-425F-A2BD-22BF861CF2A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30157" y="2310067"/>
                  <a:ext cx="26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506CDD-1D79-45E0-8115-6D3F7DD77C46}"/>
                    </a:ext>
                  </a:extLst>
                </p14:cNvPr>
                <p14:cNvContentPartPr/>
                <p14:nvPr/>
              </p14:nvContentPartPr>
              <p14:xfrm>
                <a:off x="9697637" y="2310067"/>
                <a:ext cx="11160" cy="42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506CDD-1D79-45E0-8115-6D3F7DD77C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3317" y="2305747"/>
                  <a:ext cx="1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1A1ED7-BBCA-457F-B28C-84C5930E4465}"/>
                    </a:ext>
                  </a:extLst>
                </p14:cNvPr>
                <p14:cNvContentPartPr/>
                <p14:nvPr/>
              </p14:nvContentPartPr>
              <p14:xfrm>
                <a:off x="9696917" y="2367307"/>
                <a:ext cx="74520" cy="65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1A1ED7-BBCA-457F-B28C-84C5930E44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92597" y="2362987"/>
                  <a:ext cx="83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B45F96-903F-477D-9D6D-255FCE263CC9}"/>
                    </a:ext>
                  </a:extLst>
                </p14:cNvPr>
                <p14:cNvContentPartPr/>
                <p14:nvPr/>
              </p14:nvContentPartPr>
              <p14:xfrm>
                <a:off x="9811397" y="2330587"/>
                <a:ext cx="195480" cy="105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B45F96-903F-477D-9D6D-255FCE263C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7077" y="2326267"/>
                  <a:ext cx="20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2EBD87-3623-4BBE-B262-48E50A7B47A6}"/>
                    </a:ext>
                  </a:extLst>
                </p14:cNvPr>
                <p14:cNvContentPartPr/>
                <p14:nvPr/>
              </p14:nvContentPartPr>
              <p14:xfrm>
                <a:off x="10113077" y="2283427"/>
                <a:ext cx="93240" cy="109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2EBD87-3623-4BBE-B262-48E50A7B47A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8757" y="2279107"/>
                  <a:ext cx="101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AF4551-0FE7-471A-B7D2-BE47C0CC8AD3}"/>
                    </a:ext>
                  </a:extLst>
                </p14:cNvPr>
                <p14:cNvContentPartPr/>
                <p14:nvPr/>
              </p14:nvContentPartPr>
              <p14:xfrm>
                <a:off x="10130357" y="2330587"/>
                <a:ext cx="77760" cy="21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AF4551-0FE7-471A-B7D2-BE47C0CC8A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26037" y="2326267"/>
                  <a:ext cx="86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9FD5B2A-4363-43EF-BA09-A474F1630B8D}"/>
                    </a:ext>
                  </a:extLst>
                </p14:cNvPr>
                <p14:cNvContentPartPr/>
                <p14:nvPr/>
              </p14:nvContentPartPr>
              <p14:xfrm>
                <a:off x="10199837" y="2260027"/>
                <a:ext cx="70920" cy="112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9FD5B2A-4363-43EF-BA09-A474F1630B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95517" y="2255707"/>
                  <a:ext cx="79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0A8000-19FE-456D-80FA-644A3132C591}"/>
                    </a:ext>
                  </a:extLst>
                </p14:cNvPr>
                <p14:cNvContentPartPr/>
                <p14:nvPr/>
              </p14:nvContentPartPr>
              <p14:xfrm>
                <a:off x="10273637" y="2306467"/>
                <a:ext cx="265320" cy="72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0A8000-19FE-456D-80FA-644A3132C5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69317" y="2302147"/>
                  <a:ext cx="273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8B5E301-2883-4033-AE95-62FFC6B70703}"/>
                    </a:ext>
                  </a:extLst>
                </p14:cNvPr>
                <p14:cNvContentPartPr/>
                <p14:nvPr/>
              </p14:nvContentPartPr>
              <p14:xfrm>
                <a:off x="10560917" y="2258227"/>
                <a:ext cx="20520" cy="46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8B5E301-2883-4033-AE95-62FFC6B707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56597" y="2253907"/>
                  <a:ext cx="29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707858E-0537-48A6-A0AF-097486435EA0}"/>
                    </a:ext>
                  </a:extLst>
                </p14:cNvPr>
                <p14:cNvContentPartPr/>
                <p14:nvPr/>
              </p14:nvContentPartPr>
              <p14:xfrm>
                <a:off x="10579997" y="2221507"/>
                <a:ext cx="135000" cy="154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707858E-0537-48A6-A0AF-097486435EA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75677" y="2217187"/>
                  <a:ext cx="143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9643A05-6CEA-4D6D-B6A2-8421796BF947}"/>
                    </a:ext>
                  </a:extLst>
                </p14:cNvPr>
                <p14:cNvContentPartPr/>
                <p14:nvPr/>
              </p14:nvContentPartPr>
              <p14:xfrm>
                <a:off x="10737677" y="2299267"/>
                <a:ext cx="216720" cy="70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9643A05-6CEA-4D6D-B6A2-8421796BF94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3357" y="2294947"/>
                  <a:ext cx="225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8F23F0D-6362-4FBA-9361-45D5B91CE958}"/>
                    </a:ext>
                  </a:extLst>
                </p14:cNvPr>
                <p14:cNvContentPartPr/>
                <p14:nvPr/>
              </p14:nvContentPartPr>
              <p14:xfrm>
                <a:off x="10933517" y="2313667"/>
                <a:ext cx="83160" cy="188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8F23F0D-6362-4FBA-9361-45D5B91CE9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29197" y="2309347"/>
                  <a:ext cx="91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0EABE65-B862-4D93-9D51-EE154C6AD82D}"/>
                    </a:ext>
                  </a:extLst>
                </p14:cNvPr>
                <p14:cNvContentPartPr/>
                <p14:nvPr/>
              </p14:nvContentPartPr>
              <p14:xfrm>
                <a:off x="11128637" y="2278027"/>
                <a:ext cx="409680" cy="90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0EABE65-B862-4D93-9D51-EE154C6AD8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24317" y="2273707"/>
                  <a:ext cx="418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2B67746-4421-4AF0-BEF2-253BD5F7C8B2}"/>
                    </a:ext>
                  </a:extLst>
                </p14:cNvPr>
                <p14:cNvContentPartPr/>
                <p14:nvPr/>
              </p14:nvContentPartPr>
              <p14:xfrm>
                <a:off x="8241437" y="2623267"/>
                <a:ext cx="138960" cy="143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2B67746-4421-4AF0-BEF2-253BD5F7C8B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37117" y="2618947"/>
                  <a:ext cx="14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0D88605-AAC5-4750-A62B-4BBDDDF9BBBB}"/>
                    </a:ext>
                  </a:extLst>
                </p14:cNvPr>
                <p14:cNvContentPartPr/>
                <p14:nvPr/>
              </p14:nvContentPartPr>
              <p14:xfrm>
                <a:off x="8393717" y="2557027"/>
                <a:ext cx="282240" cy="167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0D88605-AAC5-4750-A62B-4BBDDDF9BB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89397" y="2552707"/>
                  <a:ext cx="290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7DF9D8A-5041-4E96-ABBA-A5FAE3C3932D}"/>
                    </a:ext>
                  </a:extLst>
                </p14:cNvPr>
                <p14:cNvContentPartPr/>
                <p14:nvPr/>
              </p14:nvContentPartPr>
              <p14:xfrm>
                <a:off x="8384717" y="2534347"/>
                <a:ext cx="6480" cy="1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7DF9D8A-5041-4E96-ABBA-A5FAE3C393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80397" y="2530027"/>
                  <a:ext cx="15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D1D35C-5BB9-4AA8-AD7E-75E35AFE93BF}"/>
                    </a:ext>
                  </a:extLst>
                </p14:cNvPr>
                <p14:cNvContentPartPr/>
                <p14:nvPr/>
              </p14:nvContentPartPr>
              <p14:xfrm>
                <a:off x="8704037" y="2546947"/>
                <a:ext cx="388080" cy="163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D1D35C-5BB9-4AA8-AD7E-75E35AFE93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99717" y="2542627"/>
                  <a:ext cx="396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212FBB-DC02-44E0-ABB3-3683DFF6426A}"/>
                    </a:ext>
                  </a:extLst>
                </p14:cNvPr>
                <p14:cNvContentPartPr/>
                <p14:nvPr/>
              </p14:nvContentPartPr>
              <p14:xfrm>
                <a:off x="9222437" y="2573587"/>
                <a:ext cx="203760" cy="105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212FBB-DC02-44E0-ABB3-3683DFF642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18117" y="2569267"/>
                  <a:ext cx="212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6043DCC-CE39-41B8-A035-DF0DBD82EBD9}"/>
                    </a:ext>
                  </a:extLst>
                </p14:cNvPr>
                <p14:cNvContentPartPr/>
                <p14:nvPr/>
              </p14:nvContentPartPr>
              <p14:xfrm>
                <a:off x="9454637" y="2603467"/>
                <a:ext cx="133920" cy="174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6043DCC-CE39-41B8-A035-DF0DBD82EB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50317" y="2599147"/>
                  <a:ext cx="142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613C75D-263C-4AAF-A836-F3DDED0FA7D0}"/>
                    </a:ext>
                  </a:extLst>
                </p14:cNvPr>
                <p14:cNvContentPartPr/>
                <p14:nvPr/>
              </p14:nvContentPartPr>
              <p14:xfrm>
                <a:off x="9642917" y="2584387"/>
                <a:ext cx="66240" cy="80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613C75D-263C-4AAF-A836-F3DDED0FA7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38597" y="2580067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22FFBE0-C319-4FF4-A1DD-D0E88210E4EE}"/>
                    </a:ext>
                  </a:extLst>
                </p14:cNvPr>
                <p14:cNvContentPartPr/>
                <p14:nvPr/>
              </p14:nvContentPartPr>
              <p14:xfrm>
                <a:off x="9728597" y="2503747"/>
                <a:ext cx="446040" cy="155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22FFBE0-C319-4FF4-A1DD-D0E88210E4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24277" y="2499427"/>
                  <a:ext cx="454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6B84F5-9E46-484A-919E-D46A0BF99964}"/>
                    </a:ext>
                  </a:extLst>
                </p14:cNvPr>
                <p14:cNvContentPartPr/>
                <p14:nvPr/>
              </p14:nvContentPartPr>
              <p14:xfrm>
                <a:off x="10240157" y="2446507"/>
                <a:ext cx="21240" cy="176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6B84F5-9E46-484A-919E-D46A0BF999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35837" y="2442187"/>
                  <a:ext cx="2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5DD6221-2D84-488A-9EEB-FCA81A4C0C1A}"/>
                    </a:ext>
                  </a:extLst>
                </p14:cNvPr>
                <p14:cNvContentPartPr/>
                <p14:nvPr/>
              </p14:nvContentPartPr>
              <p14:xfrm>
                <a:off x="1793477" y="3041587"/>
                <a:ext cx="14040" cy="950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5DD6221-2D84-488A-9EEB-FCA81A4C0C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89157" y="3037267"/>
                  <a:ext cx="2268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53E650B-5C3E-45DE-A3B8-DF5DC2E0F87A}"/>
                    </a:ext>
                  </a:extLst>
                </p14:cNvPr>
                <p14:cNvContentPartPr/>
                <p14:nvPr/>
              </p14:nvContentPartPr>
              <p14:xfrm>
                <a:off x="1767917" y="3939427"/>
                <a:ext cx="7200" cy="276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53E650B-5C3E-45DE-A3B8-DF5DC2E0F8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63597" y="3935107"/>
                  <a:ext cx="15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A0FA244-BD70-4C59-BD5E-41EE7C75F790}"/>
                    </a:ext>
                  </a:extLst>
                </p14:cNvPr>
                <p14:cNvContentPartPr/>
                <p14:nvPr/>
              </p14:nvContentPartPr>
              <p14:xfrm>
                <a:off x="1204877" y="4026907"/>
                <a:ext cx="2532600" cy="10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A0FA244-BD70-4C59-BD5E-41EE7C75F79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00557" y="4022587"/>
                  <a:ext cx="254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2D6C80-159C-4751-99B7-432C3D8C37E8}"/>
                    </a:ext>
                  </a:extLst>
                </p14:cNvPr>
                <p14:cNvContentPartPr/>
                <p14:nvPr/>
              </p14:nvContentPartPr>
              <p14:xfrm>
                <a:off x="3712277" y="3966427"/>
                <a:ext cx="125640" cy="156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2D6C80-159C-4751-99B7-432C3D8C37E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07957" y="3962107"/>
                  <a:ext cx="13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0634549-CE83-4642-9C22-42DD1E8EF6A0}"/>
                    </a:ext>
                  </a:extLst>
                </p14:cNvPr>
                <p14:cNvContentPartPr/>
                <p14:nvPr/>
              </p14:nvContentPartPr>
              <p14:xfrm>
                <a:off x="1684037" y="2945827"/>
                <a:ext cx="223560" cy="123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0634549-CE83-4642-9C22-42DD1E8EF6A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79717" y="2941507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D8729B5-BE62-4259-BE31-C3593F0B4394}"/>
                    </a:ext>
                  </a:extLst>
                </p14:cNvPr>
                <p14:cNvContentPartPr/>
                <p14:nvPr/>
              </p14:nvContentPartPr>
              <p14:xfrm>
                <a:off x="1369757" y="2882107"/>
                <a:ext cx="82800" cy="165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D8729B5-BE62-4259-BE31-C3593F0B43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65437" y="2877787"/>
                  <a:ext cx="91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EE81183-268C-48C2-BCE9-7A7BE1E3E749}"/>
                    </a:ext>
                  </a:extLst>
                </p14:cNvPr>
                <p14:cNvContentPartPr/>
                <p14:nvPr/>
              </p14:nvContentPartPr>
              <p14:xfrm>
                <a:off x="1496477" y="2874187"/>
                <a:ext cx="28440" cy="99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EE81183-268C-48C2-BCE9-7A7BE1E3E7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92157" y="2869867"/>
                  <a:ext cx="37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E34937-17B1-4122-88AA-EBF318045D29}"/>
                    </a:ext>
                  </a:extLst>
                </p14:cNvPr>
                <p14:cNvContentPartPr/>
                <p14:nvPr/>
              </p14:nvContentPartPr>
              <p14:xfrm>
                <a:off x="1537517" y="2900107"/>
                <a:ext cx="64080" cy="86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E34937-17B1-4122-88AA-EBF318045D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33197" y="2895787"/>
                  <a:ext cx="72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60527B9-8F9F-4AC9-A3E0-E2B325FC2526}"/>
                    </a:ext>
                  </a:extLst>
                </p14:cNvPr>
                <p14:cNvContentPartPr/>
                <p14:nvPr/>
              </p14:nvContentPartPr>
              <p14:xfrm>
                <a:off x="1613477" y="2859427"/>
                <a:ext cx="48600" cy="148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60527B9-8F9F-4AC9-A3E0-E2B325FC25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09157" y="2855107"/>
                  <a:ext cx="57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17A24DC-77B3-43D6-BFA9-9534644B5C8F}"/>
                    </a:ext>
                  </a:extLst>
                </p14:cNvPr>
                <p14:cNvContentPartPr/>
                <p14:nvPr/>
              </p14:nvContentPartPr>
              <p14:xfrm>
                <a:off x="3671957" y="4143547"/>
                <a:ext cx="131400" cy="117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17A24DC-77B3-43D6-BFA9-9534644B5C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67637" y="4139227"/>
                  <a:ext cx="140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5857CEC-7562-4062-B7DA-E5BC7231A811}"/>
                    </a:ext>
                  </a:extLst>
                </p14:cNvPr>
                <p14:cNvContentPartPr/>
                <p14:nvPr/>
              </p14:nvContentPartPr>
              <p14:xfrm>
                <a:off x="2872397" y="3970747"/>
                <a:ext cx="7920" cy="173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5857CEC-7562-4062-B7DA-E5BC7231A8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68077" y="3966427"/>
                  <a:ext cx="16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0C9D732-0960-4D50-B5B0-F9CAFA120B06}"/>
                    </a:ext>
                  </a:extLst>
                </p14:cNvPr>
                <p14:cNvContentPartPr/>
                <p14:nvPr/>
              </p14:nvContentPartPr>
              <p14:xfrm>
                <a:off x="2868797" y="3926467"/>
                <a:ext cx="5400" cy="77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0C9D732-0960-4D50-B5B0-F9CAFA120B0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64477" y="3922147"/>
                  <a:ext cx="14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48FFA64-FB1B-4C8E-8858-B2C7453F5167}"/>
                    </a:ext>
                  </a:extLst>
                </p14:cNvPr>
                <p14:cNvContentPartPr/>
                <p14:nvPr/>
              </p14:nvContentPartPr>
              <p14:xfrm>
                <a:off x="2875997" y="3823147"/>
                <a:ext cx="2520" cy="50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48FFA64-FB1B-4C8E-8858-B2C7453F51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71677" y="3818827"/>
                  <a:ext cx="11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ED274CB-3F47-4B0B-9642-E853B445A106}"/>
                    </a:ext>
                  </a:extLst>
                </p14:cNvPr>
                <p14:cNvContentPartPr/>
                <p14:nvPr/>
              </p14:nvContentPartPr>
              <p14:xfrm>
                <a:off x="2886797" y="3552067"/>
                <a:ext cx="6480" cy="218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ED274CB-3F47-4B0B-9642-E853B445A10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82477" y="3547747"/>
                  <a:ext cx="15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8E7F1F3-B112-434E-AE65-28FF883B3849}"/>
                    </a:ext>
                  </a:extLst>
                </p14:cNvPr>
                <p14:cNvContentPartPr/>
                <p14:nvPr/>
              </p14:nvContentPartPr>
              <p14:xfrm>
                <a:off x="2873837" y="3176227"/>
                <a:ext cx="7920" cy="284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8E7F1F3-B112-434E-AE65-28FF883B384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69517" y="3171907"/>
                  <a:ext cx="16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EDA0F4A-AA01-440B-B18B-2353B419BD3F}"/>
                    </a:ext>
                  </a:extLst>
                </p14:cNvPr>
                <p14:cNvContentPartPr/>
                <p14:nvPr/>
              </p14:nvContentPartPr>
              <p14:xfrm>
                <a:off x="2873477" y="2994787"/>
                <a:ext cx="3600" cy="113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EDA0F4A-AA01-440B-B18B-2353B419BD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69157" y="2990467"/>
                  <a:ext cx="1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A32CDDD-C08C-418D-90C1-1113DE971446}"/>
                    </a:ext>
                  </a:extLst>
                </p14:cNvPr>
                <p14:cNvContentPartPr/>
                <p14:nvPr/>
              </p14:nvContentPartPr>
              <p14:xfrm>
                <a:off x="2870597" y="2837467"/>
                <a:ext cx="7560" cy="114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A32CDDD-C08C-418D-90C1-1113DE9714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66277" y="2833147"/>
                  <a:ext cx="1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2A6C21A-27DB-4DA3-9463-95402BA34CD9}"/>
                    </a:ext>
                  </a:extLst>
                </p14:cNvPr>
                <p14:cNvContentPartPr/>
                <p14:nvPr/>
              </p14:nvContentPartPr>
              <p14:xfrm>
                <a:off x="2435717" y="3531547"/>
                <a:ext cx="115200" cy="1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2A6C21A-27DB-4DA3-9463-95402BA34CD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31397" y="3527227"/>
                  <a:ext cx="123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6BBC6BE-EB79-4530-BF60-F5FF0B8792C9}"/>
                    </a:ext>
                  </a:extLst>
                </p14:cNvPr>
                <p14:cNvContentPartPr/>
                <p14:nvPr/>
              </p14:nvContentPartPr>
              <p14:xfrm>
                <a:off x="2683037" y="3532627"/>
                <a:ext cx="321840" cy="3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6BBC6BE-EB79-4530-BF60-F5FF0B8792C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78717" y="3528307"/>
                  <a:ext cx="330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5A06FAB-58D0-4685-8136-531F598CB69B}"/>
                    </a:ext>
                  </a:extLst>
                </p14:cNvPr>
                <p14:cNvContentPartPr/>
                <p14:nvPr/>
              </p14:nvContentPartPr>
              <p14:xfrm>
                <a:off x="3220157" y="3516787"/>
                <a:ext cx="146160" cy="11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5A06FAB-58D0-4685-8136-531F598CB69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15837" y="3512467"/>
                  <a:ext cx="154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C03E14B-06B0-4829-A8FE-3FDEA8D1640E}"/>
                    </a:ext>
                  </a:extLst>
                </p14:cNvPr>
                <p14:cNvContentPartPr/>
                <p14:nvPr/>
              </p14:nvContentPartPr>
              <p14:xfrm>
                <a:off x="2448317" y="3443347"/>
                <a:ext cx="15840" cy="225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C03E14B-06B0-4829-A8FE-3FDEA8D164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43997" y="3439027"/>
                  <a:ext cx="24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6938814-EEB6-4035-866B-369BFF469E67}"/>
                    </a:ext>
                  </a:extLst>
                </p14:cNvPr>
                <p14:cNvContentPartPr/>
                <p14:nvPr/>
              </p14:nvContentPartPr>
              <p14:xfrm>
                <a:off x="3349757" y="3406627"/>
                <a:ext cx="7920" cy="192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6938814-EEB6-4035-866B-369BFF469E6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45437" y="3402307"/>
                  <a:ext cx="1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82B7CE7-0EF5-4C18-AC84-537D53A35C06}"/>
                    </a:ext>
                  </a:extLst>
                </p14:cNvPr>
                <p14:cNvContentPartPr/>
                <p14:nvPr/>
              </p14:nvContentPartPr>
              <p14:xfrm>
                <a:off x="3016037" y="3162187"/>
                <a:ext cx="397800" cy="275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82B7CE7-0EF5-4C18-AC84-537D53A35C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11717" y="3157867"/>
                  <a:ext cx="406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1ECC15F-5E71-4ED6-888F-33E0D31F952D}"/>
                    </a:ext>
                  </a:extLst>
                </p14:cNvPr>
                <p14:cNvContentPartPr/>
                <p14:nvPr/>
              </p14:nvContentPartPr>
              <p14:xfrm>
                <a:off x="2959157" y="3293587"/>
                <a:ext cx="185400" cy="144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1ECC15F-5E71-4ED6-888F-33E0D31F952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54837" y="3289267"/>
                  <a:ext cx="194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239E332-1893-4722-9551-FFFD1183E5F9}"/>
                    </a:ext>
                  </a:extLst>
                </p14:cNvPr>
                <p14:cNvContentPartPr/>
                <p14:nvPr/>
              </p14:nvContentPartPr>
              <p14:xfrm>
                <a:off x="3503117" y="3080827"/>
                <a:ext cx="142560" cy="87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239E332-1893-4722-9551-FFFD1183E5F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98797" y="3076507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7CCCE10-4F19-419C-B2E1-A4FF60A40535}"/>
                    </a:ext>
                  </a:extLst>
                </p14:cNvPr>
                <p14:cNvContentPartPr/>
                <p14:nvPr/>
              </p14:nvContentPartPr>
              <p14:xfrm>
                <a:off x="3685997" y="3005947"/>
                <a:ext cx="100440" cy="139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7CCCE10-4F19-419C-B2E1-A4FF60A4053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81677" y="3001627"/>
                  <a:ext cx="109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E189D43-851F-42EE-8ED5-A6EBD81DFF31}"/>
                    </a:ext>
                  </a:extLst>
                </p14:cNvPr>
                <p14:cNvContentPartPr/>
                <p14:nvPr/>
              </p14:nvContentPartPr>
              <p14:xfrm>
                <a:off x="3809477" y="2991907"/>
                <a:ext cx="10440" cy="137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E189D43-851F-42EE-8ED5-A6EBD81DFF3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05157" y="2987587"/>
                  <a:ext cx="19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5CB7F10-E040-4171-910A-7778B784E4E8}"/>
                    </a:ext>
                  </a:extLst>
                </p14:cNvPr>
                <p14:cNvContentPartPr/>
                <p14:nvPr/>
              </p14:nvContentPartPr>
              <p14:xfrm>
                <a:off x="3826397" y="3056707"/>
                <a:ext cx="267480" cy="44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5CB7F10-E040-4171-910A-7778B784E4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22077" y="3052387"/>
                  <a:ext cx="276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CB9751E-3B28-4A94-8723-655D2CF0DE3F}"/>
                    </a:ext>
                  </a:extLst>
                </p14:cNvPr>
                <p14:cNvContentPartPr/>
                <p14:nvPr/>
              </p14:nvContentPartPr>
              <p14:xfrm>
                <a:off x="3590597" y="2984707"/>
                <a:ext cx="360" cy="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CB9751E-3B28-4A94-8723-655D2CF0DE3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86277" y="298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32188D9-7754-4F5F-BBA4-3EC0F88D18B5}"/>
                    </a:ext>
                  </a:extLst>
                </p14:cNvPr>
                <p14:cNvContentPartPr/>
                <p14:nvPr/>
              </p14:nvContentPartPr>
              <p14:xfrm>
                <a:off x="4219877" y="2977507"/>
                <a:ext cx="156960" cy="116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32188D9-7754-4F5F-BBA4-3EC0F88D18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15557" y="2973187"/>
                  <a:ext cx="16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3A9ECEF-0BBC-4D98-A137-6B50C433D268}"/>
                    </a:ext>
                  </a:extLst>
                </p14:cNvPr>
                <p14:cNvContentPartPr/>
                <p14:nvPr/>
              </p14:nvContentPartPr>
              <p14:xfrm>
                <a:off x="4354517" y="2966707"/>
                <a:ext cx="61200" cy="142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3A9ECEF-0BBC-4D98-A137-6B50C433D2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50197" y="2962387"/>
                  <a:ext cx="6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3B259B0-C520-4CF1-9892-0135B8C66254}"/>
                    </a:ext>
                  </a:extLst>
                </p14:cNvPr>
                <p14:cNvContentPartPr/>
                <p14:nvPr/>
              </p14:nvContentPartPr>
              <p14:xfrm>
                <a:off x="4423997" y="3032227"/>
                <a:ext cx="236880" cy="57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3B259B0-C520-4CF1-9892-0135B8C662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19677" y="3027907"/>
                  <a:ext cx="24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AF982A-6EE0-4FDB-93E2-E96551FD9D1E}"/>
                    </a:ext>
                  </a:extLst>
                </p14:cNvPr>
                <p14:cNvContentPartPr/>
                <p14:nvPr/>
              </p14:nvContentPartPr>
              <p14:xfrm>
                <a:off x="4668797" y="2971747"/>
                <a:ext cx="8280" cy="27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AF982A-6EE0-4FDB-93E2-E96551FD9D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64477" y="2967427"/>
                  <a:ext cx="16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94E05B-0240-475B-A1F1-34C274FD4DFE}"/>
                    </a:ext>
                  </a:extLst>
                </p14:cNvPr>
                <p14:cNvContentPartPr/>
                <p14:nvPr/>
              </p14:nvContentPartPr>
              <p14:xfrm>
                <a:off x="4701917" y="2984707"/>
                <a:ext cx="119880" cy="85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94E05B-0240-475B-A1F1-34C274FD4DF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97597" y="2980387"/>
                  <a:ext cx="128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5FB5967-E720-492F-B77D-08D9E23FDFB2}"/>
                    </a:ext>
                  </a:extLst>
                </p14:cNvPr>
                <p14:cNvContentPartPr/>
                <p14:nvPr/>
              </p14:nvContentPartPr>
              <p14:xfrm>
                <a:off x="4774277" y="2925307"/>
                <a:ext cx="263880" cy="225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5FB5967-E720-492F-B77D-08D9E23FDF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69957" y="2920987"/>
                  <a:ext cx="272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001D29B-D20D-4063-B26C-5C7C2257ABE8}"/>
                    </a:ext>
                  </a:extLst>
                </p14:cNvPr>
                <p14:cNvContentPartPr/>
                <p14:nvPr/>
              </p14:nvContentPartPr>
              <p14:xfrm>
                <a:off x="5104397" y="2920627"/>
                <a:ext cx="14400" cy="164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001D29B-D20D-4063-B26C-5C7C2257AB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00077" y="2916307"/>
                  <a:ext cx="23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F230324-3D58-47C1-8F1B-817AD7AE1167}"/>
                    </a:ext>
                  </a:extLst>
                </p14:cNvPr>
                <p14:cNvContentPartPr/>
                <p14:nvPr/>
              </p14:nvContentPartPr>
              <p14:xfrm>
                <a:off x="4089197" y="2954827"/>
                <a:ext cx="3884040" cy="1435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F230324-3D58-47C1-8F1B-817AD7AE116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84877" y="2950507"/>
                  <a:ext cx="3892680" cy="14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2CDDDB-E2D6-487F-A40F-302DA8ABBCDD}"/>
                    </a:ext>
                  </a:extLst>
                </p14:cNvPr>
                <p14:cNvContentPartPr/>
                <p14:nvPr/>
              </p14:nvContentPartPr>
              <p14:xfrm>
                <a:off x="8062877" y="3045907"/>
                <a:ext cx="403200" cy="943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2CDDDB-E2D6-487F-A40F-302DA8ABBC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58557" y="3041587"/>
                  <a:ext cx="41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2DFA51E-4357-42DC-9517-B0A08CD466FC}"/>
                    </a:ext>
                  </a:extLst>
                </p14:cNvPr>
                <p14:cNvContentPartPr/>
                <p14:nvPr/>
              </p14:nvContentPartPr>
              <p14:xfrm>
                <a:off x="7942637" y="3062467"/>
                <a:ext cx="319680" cy="153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2DFA51E-4357-42DC-9517-B0A08CD466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8317" y="3058147"/>
                  <a:ext cx="328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EED6C99-BFB7-4A5E-8FB5-4EB32C0C6C43}"/>
                    </a:ext>
                  </a:extLst>
                </p14:cNvPr>
                <p14:cNvContentPartPr/>
                <p14:nvPr/>
              </p14:nvContentPartPr>
              <p14:xfrm>
                <a:off x="8603957" y="2922427"/>
                <a:ext cx="257040" cy="113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EED6C99-BFB7-4A5E-8FB5-4EB32C0C6C4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99637" y="2918107"/>
                  <a:ext cx="26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2618B75-8688-49BD-BC41-EC561DE8B13F}"/>
                    </a:ext>
                  </a:extLst>
                </p14:cNvPr>
                <p14:cNvContentPartPr/>
                <p14:nvPr/>
              </p14:nvContentPartPr>
              <p14:xfrm>
                <a:off x="8832557" y="2898667"/>
                <a:ext cx="39240" cy="35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2618B75-8688-49BD-BC41-EC561DE8B1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28237" y="2894347"/>
                  <a:ext cx="4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5143AEF-4EF8-470C-9FDC-25824B924EC8}"/>
                    </a:ext>
                  </a:extLst>
                </p14:cNvPr>
                <p14:cNvContentPartPr/>
                <p14:nvPr/>
              </p14:nvContentPartPr>
              <p14:xfrm>
                <a:off x="8886917" y="2939707"/>
                <a:ext cx="61560" cy="83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5143AEF-4EF8-470C-9FDC-25824B924E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2597" y="2935387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2D83893-5B51-4A2E-8693-1B5744DDD865}"/>
                    </a:ext>
                  </a:extLst>
                </p14:cNvPr>
                <p14:cNvContentPartPr/>
                <p14:nvPr/>
              </p14:nvContentPartPr>
              <p14:xfrm>
                <a:off x="8958197" y="2947627"/>
                <a:ext cx="101160" cy="82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2D83893-5B51-4A2E-8693-1B5744DDD8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53877" y="2943307"/>
                  <a:ext cx="109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40F5589-7A50-4B9E-B106-B97975EA084E}"/>
                    </a:ext>
                  </a:extLst>
                </p14:cNvPr>
                <p14:cNvContentPartPr/>
                <p14:nvPr/>
              </p14:nvContentPartPr>
              <p14:xfrm>
                <a:off x="9259877" y="2866627"/>
                <a:ext cx="24480" cy="136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40F5589-7A50-4B9E-B106-B97975EA08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55557" y="2862307"/>
                  <a:ext cx="3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DD82E9A-ADAF-479A-ACE1-ABFF445FF005}"/>
                    </a:ext>
                  </a:extLst>
                </p14:cNvPr>
                <p14:cNvContentPartPr/>
                <p14:nvPr/>
              </p14:nvContentPartPr>
              <p14:xfrm>
                <a:off x="9221717" y="2867707"/>
                <a:ext cx="95760" cy="79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DD82E9A-ADAF-479A-ACE1-ABFF445FF0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17397" y="2863387"/>
                  <a:ext cx="10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F9ED7FB-4A4F-4C56-A329-6764760924BF}"/>
                    </a:ext>
                  </a:extLst>
                </p14:cNvPr>
                <p14:cNvContentPartPr/>
                <p14:nvPr/>
              </p14:nvContentPartPr>
              <p14:xfrm>
                <a:off x="9217757" y="2911267"/>
                <a:ext cx="83880" cy="12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F9ED7FB-4A4F-4C56-A329-6764760924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13437" y="2906947"/>
                  <a:ext cx="92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6C21BA2-789B-4BC4-8610-86D7F6FB0AA3}"/>
                    </a:ext>
                  </a:extLst>
                </p14:cNvPr>
                <p14:cNvContentPartPr/>
                <p14:nvPr/>
              </p14:nvContentPartPr>
              <p14:xfrm>
                <a:off x="9354197" y="2851147"/>
                <a:ext cx="103320" cy="122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6C21BA2-789B-4BC4-8610-86D7F6FB0A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49877" y="2846827"/>
                  <a:ext cx="111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6988B32-A59F-4337-AFBB-9D0BD86B2D21}"/>
                    </a:ext>
                  </a:extLst>
                </p14:cNvPr>
                <p14:cNvContentPartPr/>
                <p14:nvPr/>
              </p14:nvContentPartPr>
              <p14:xfrm>
                <a:off x="9474437" y="2870227"/>
                <a:ext cx="66240" cy="109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6988B32-A59F-4337-AFBB-9D0BD86B2D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70117" y="2865907"/>
                  <a:ext cx="74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C008FE6-CCC5-45C7-89D4-FB6A1F15D041}"/>
                    </a:ext>
                  </a:extLst>
                </p14:cNvPr>
                <p14:cNvContentPartPr/>
                <p14:nvPr/>
              </p14:nvContentPartPr>
              <p14:xfrm>
                <a:off x="9628517" y="2960587"/>
                <a:ext cx="360" cy="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C008FE6-CCC5-45C7-89D4-FB6A1F15D0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24197" y="2956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596FF9D-6533-465E-B197-B267FBDBCB58}"/>
                    </a:ext>
                  </a:extLst>
                </p14:cNvPr>
                <p14:cNvContentPartPr/>
                <p14:nvPr/>
              </p14:nvContentPartPr>
              <p14:xfrm>
                <a:off x="9814637" y="2859427"/>
                <a:ext cx="96840" cy="119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596FF9D-6533-465E-B197-B267FBDBCB5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10317" y="2855107"/>
                  <a:ext cx="105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A640D7C-B18D-4FD9-89D8-760DAA2769BB}"/>
                    </a:ext>
                  </a:extLst>
                </p14:cNvPr>
                <p14:cNvContentPartPr/>
                <p14:nvPr/>
              </p14:nvContentPartPr>
              <p14:xfrm>
                <a:off x="9874037" y="2920267"/>
                <a:ext cx="105480" cy="67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A640D7C-B18D-4FD9-89D8-760DAA2769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69717" y="2915947"/>
                  <a:ext cx="114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62F0FC-5FD3-4A58-B226-52091D53E3D4}"/>
                    </a:ext>
                  </a:extLst>
                </p14:cNvPr>
                <p14:cNvContentPartPr/>
                <p14:nvPr/>
              </p14:nvContentPartPr>
              <p14:xfrm>
                <a:off x="10006157" y="2900827"/>
                <a:ext cx="71280" cy="63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62F0FC-5FD3-4A58-B226-52091D53E3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01837" y="2896507"/>
                  <a:ext cx="79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7A1F460-5948-4FB8-83FD-1142ED76C6AC}"/>
                    </a:ext>
                  </a:extLst>
                </p14:cNvPr>
                <p14:cNvContentPartPr/>
                <p14:nvPr/>
              </p14:nvContentPartPr>
              <p14:xfrm>
                <a:off x="10060877" y="2895067"/>
                <a:ext cx="77760" cy="73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7A1F460-5948-4FB8-83FD-1142ED76C6A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56557" y="2890747"/>
                  <a:ext cx="86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7B78A7-75D3-4391-B493-9D812FF71266}"/>
                    </a:ext>
                  </a:extLst>
                </p14:cNvPr>
                <p14:cNvContentPartPr/>
                <p14:nvPr/>
              </p14:nvContentPartPr>
              <p14:xfrm>
                <a:off x="10123157" y="2819827"/>
                <a:ext cx="76320" cy="133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7B78A7-75D3-4391-B493-9D812FF7126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18837" y="2815507"/>
                  <a:ext cx="84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1A1DB1-197B-4A84-B9D1-AE581E37767D}"/>
                    </a:ext>
                  </a:extLst>
                </p14:cNvPr>
                <p14:cNvContentPartPr/>
                <p14:nvPr/>
              </p14:nvContentPartPr>
              <p14:xfrm>
                <a:off x="9920837" y="2803627"/>
                <a:ext cx="66960" cy="2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1A1DB1-197B-4A84-B9D1-AE581E37767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16517" y="2799307"/>
                  <a:ext cx="75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808A118-B080-4506-BC86-390C825C0B31}"/>
                    </a:ext>
                  </a:extLst>
                </p14:cNvPr>
                <p14:cNvContentPartPr/>
                <p14:nvPr/>
              </p14:nvContentPartPr>
              <p14:xfrm>
                <a:off x="10348157" y="2899387"/>
                <a:ext cx="124200" cy="64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808A118-B080-4506-BC86-390C825C0B3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43837" y="2895067"/>
                  <a:ext cx="132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A7FC6EF-7724-4BA8-BE8A-CDBE91693F28}"/>
                    </a:ext>
                  </a:extLst>
                </p14:cNvPr>
                <p14:cNvContentPartPr/>
                <p14:nvPr/>
              </p14:nvContentPartPr>
              <p14:xfrm>
                <a:off x="10490717" y="2851147"/>
                <a:ext cx="12960" cy="23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A7FC6EF-7724-4BA8-BE8A-CDBE91693F2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486397" y="2846827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54DEE5-E8D8-4EAF-8C4D-CE76D73B0EE4}"/>
                    </a:ext>
                  </a:extLst>
                </p14:cNvPr>
                <p14:cNvContentPartPr/>
                <p14:nvPr/>
              </p14:nvContentPartPr>
              <p14:xfrm>
                <a:off x="10538957" y="2823427"/>
                <a:ext cx="7668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54DEE5-E8D8-4EAF-8C4D-CE76D73B0EE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34637" y="2819107"/>
                  <a:ext cx="85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07C4E2-9017-4492-AE6B-0E64A0C616D2}"/>
                    </a:ext>
                  </a:extLst>
                </p14:cNvPr>
                <p14:cNvContentPartPr/>
                <p14:nvPr/>
              </p14:nvContentPartPr>
              <p14:xfrm>
                <a:off x="10772237" y="2886067"/>
                <a:ext cx="131400" cy="65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07C4E2-9017-4492-AE6B-0E64A0C616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67917" y="2881747"/>
                  <a:ext cx="140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0E5131E-87E7-421E-8918-8F3A9F72E311}"/>
                    </a:ext>
                  </a:extLst>
                </p14:cNvPr>
                <p14:cNvContentPartPr/>
                <p14:nvPr/>
              </p14:nvContentPartPr>
              <p14:xfrm>
                <a:off x="10907597" y="2827747"/>
                <a:ext cx="7200" cy="26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0E5131E-87E7-421E-8918-8F3A9F72E3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277" y="2823427"/>
                  <a:ext cx="1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A81E897-BFA5-4CD4-9067-B890BD2D815F}"/>
                    </a:ext>
                  </a:extLst>
                </p14:cNvPr>
                <p14:cNvContentPartPr/>
                <p14:nvPr/>
              </p14:nvContentPartPr>
              <p14:xfrm>
                <a:off x="10926677" y="2865907"/>
                <a:ext cx="73440" cy="67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A81E897-BFA5-4CD4-9067-B890BD2D815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22357" y="2861587"/>
                  <a:ext cx="82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D9EAF7-A190-4533-9B8B-43E6E18051BE}"/>
                    </a:ext>
                  </a:extLst>
                </p14:cNvPr>
                <p14:cNvContentPartPr/>
                <p14:nvPr/>
              </p14:nvContentPartPr>
              <p14:xfrm>
                <a:off x="11032517" y="2769787"/>
                <a:ext cx="62280" cy="143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D9EAF7-A190-4533-9B8B-43E6E18051B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28197" y="2765467"/>
                  <a:ext cx="70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7F53FCA-17B2-43C4-9489-0CE43DDE5EDB}"/>
                    </a:ext>
                  </a:extLst>
                </p14:cNvPr>
                <p14:cNvContentPartPr/>
                <p14:nvPr/>
              </p14:nvContentPartPr>
              <p14:xfrm>
                <a:off x="11131517" y="2788507"/>
                <a:ext cx="68400" cy="141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7F53FCA-17B2-43C4-9489-0CE43DDE5E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27197" y="2784187"/>
                  <a:ext cx="77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F6DE26E-1C82-4B82-B015-2389655E0FA9}"/>
                    </a:ext>
                  </a:extLst>
                </p14:cNvPr>
                <p14:cNvContentPartPr/>
                <p14:nvPr/>
              </p14:nvContentPartPr>
              <p14:xfrm>
                <a:off x="8831477" y="3180187"/>
                <a:ext cx="119520" cy="160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F6DE26E-1C82-4B82-B015-2389655E0FA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27157" y="3175867"/>
                  <a:ext cx="128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CFE5AE-CB02-4B5A-A667-BFD9A97DA48B}"/>
                    </a:ext>
                  </a:extLst>
                </p14:cNvPr>
                <p14:cNvContentPartPr/>
                <p14:nvPr/>
              </p14:nvContentPartPr>
              <p14:xfrm>
                <a:off x="8996357" y="3168307"/>
                <a:ext cx="66240" cy="70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CFE5AE-CB02-4B5A-A667-BFD9A97DA4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92037" y="3163987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8A89CA9-0FB3-443E-A0F3-5886ADFE91AB}"/>
                    </a:ext>
                  </a:extLst>
                </p14:cNvPr>
                <p14:cNvContentPartPr/>
                <p14:nvPr/>
              </p14:nvContentPartPr>
              <p14:xfrm>
                <a:off x="9080597" y="3192787"/>
                <a:ext cx="69480" cy="47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8A89CA9-0FB3-443E-A0F3-5886ADFE91A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76277" y="3188467"/>
                  <a:ext cx="78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01E2CBD-AE9D-44A9-9CBD-D029E1302C46}"/>
                    </a:ext>
                  </a:extLst>
                </p14:cNvPr>
                <p14:cNvContentPartPr/>
                <p14:nvPr/>
              </p14:nvContentPartPr>
              <p14:xfrm>
                <a:off x="9157997" y="3113227"/>
                <a:ext cx="64800" cy="126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01E2CBD-AE9D-44A9-9CBD-D029E1302C4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53677" y="3108907"/>
                  <a:ext cx="7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2DA96C7-67E5-4226-A113-4CE32FD4AC9B}"/>
                    </a:ext>
                  </a:extLst>
                </p14:cNvPr>
                <p14:cNvContentPartPr/>
                <p14:nvPr/>
              </p14:nvContentPartPr>
              <p14:xfrm>
                <a:off x="9267437" y="3124747"/>
                <a:ext cx="25920" cy="95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2DA96C7-67E5-4226-A113-4CE32FD4AC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63117" y="3120427"/>
                  <a:ext cx="3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37B7093-0D22-416C-8E91-C2E8D00F0E8D}"/>
                    </a:ext>
                  </a:extLst>
                </p14:cNvPr>
                <p14:cNvContentPartPr/>
                <p14:nvPr/>
              </p14:nvContentPartPr>
              <p14:xfrm>
                <a:off x="9304877" y="3174787"/>
                <a:ext cx="54720" cy="61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37B7093-0D22-416C-8E91-C2E8D00F0E8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0557" y="3170467"/>
                  <a:ext cx="63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ED72277-AB9C-485C-879A-C7E03164DEB0}"/>
                    </a:ext>
                  </a:extLst>
                </p14:cNvPr>
                <p14:cNvContentPartPr/>
                <p14:nvPr/>
              </p14:nvContentPartPr>
              <p14:xfrm>
                <a:off x="9375797" y="3166507"/>
                <a:ext cx="77760" cy="68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ED72277-AB9C-485C-879A-C7E03164DE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71477" y="3162187"/>
                  <a:ext cx="86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E25E24E-6C77-4373-B2B1-182B2F6675B4}"/>
                    </a:ext>
                  </a:extLst>
                </p14:cNvPr>
                <p14:cNvContentPartPr/>
                <p14:nvPr/>
              </p14:nvContentPartPr>
              <p14:xfrm>
                <a:off x="9455717" y="3147787"/>
                <a:ext cx="57600" cy="907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E25E24E-6C77-4373-B2B1-182B2F6675B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51397" y="3143467"/>
                  <a:ext cx="6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54FD3DD-3A6A-46F9-9E1B-F237594BCC8F}"/>
                    </a:ext>
                  </a:extLst>
                </p14:cNvPr>
                <p14:cNvContentPartPr/>
                <p14:nvPr/>
              </p14:nvContentPartPr>
              <p14:xfrm>
                <a:off x="9527717" y="3167587"/>
                <a:ext cx="231480" cy="680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54FD3DD-3A6A-46F9-9E1B-F237594BCC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23397" y="3163267"/>
                  <a:ext cx="24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559C825-088B-4403-9999-3728167B5B16}"/>
                    </a:ext>
                  </a:extLst>
                </p14:cNvPr>
                <p14:cNvContentPartPr/>
                <p14:nvPr/>
              </p14:nvContentPartPr>
              <p14:xfrm>
                <a:off x="9960437" y="3147787"/>
                <a:ext cx="146160" cy="576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559C825-088B-4403-9999-3728167B5B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56117" y="3143467"/>
                  <a:ext cx="154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D63AB2C-FF87-4BAB-9605-46FE76C28FE3}"/>
                    </a:ext>
                  </a:extLst>
                </p14:cNvPr>
                <p14:cNvContentPartPr/>
                <p14:nvPr/>
              </p14:nvContentPartPr>
              <p14:xfrm>
                <a:off x="10151957" y="3068587"/>
                <a:ext cx="130680" cy="119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D63AB2C-FF87-4BAB-9605-46FE76C28F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47637" y="3064267"/>
                  <a:ext cx="13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DDA03D5-57F1-4AF8-B026-AE46E81953CF}"/>
                    </a:ext>
                  </a:extLst>
                </p14:cNvPr>
                <p14:cNvContentPartPr/>
                <p14:nvPr/>
              </p14:nvContentPartPr>
              <p14:xfrm>
                <a:off x="10306037" y="3101707"/>
                <a:ext cx="315720" cy="172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DDA03D5-57F1-4AF8-B026-AE46E81953C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01717" y="3097387"/>
                  <a:ext cx="324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7673BE2-3B02-42F6-9144-0895EF299256}"/>
                    </a:ext>
                  </a:extLst>
                </p14:cNvPr>
                <p14:cNvContentPartPr/>
                <p14:nvPr/>
              </p14:nvContentPartPr>
              <p14:xfrm>
                <a:off x="10552637" y="3037627"/>
                <a:ext cx="18000" cy="15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7673BE2-3B02-42F6-9144-0895EF2992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48317" y="3033307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414BC7F-635C-494A-97F0-205827A60758}"/>
                    </a:ext>
                  </a:extLst>
                </p14:cNvPr>
                <p14:cNvContentPartPr/>
                <p14:nvPr/>
              </p14:nvContentPartPr>
              <p14:xfrm>
                <a:off x="10633277" y="3082627"/>
                <a:ext cx="232920" cy="90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414BC7F-635C-494A-97F0-205827A607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28957" y="3078307"/>
                  <a:ext cx="241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74D62C9-8F61-4EBE-B09E-EE3555B3E13D}"/>
                    </a:ext>
                  </a:extLst>
                </p14:cNvPr>
                <p14:cNvContentPartPr/>
                <p14:nvPr/>
              </p14:nvContentPartPr>
              <p14:xfrm>
                <a:off x="10992197" y="3003787"/>
                <a:ext cx="1800" cy="130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74D62C9-8F61-4EBE-B09E-EE3555B3E1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87877" y="2999467"/>
                  <a:ext cx="10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0F9616C-CE23-48B3-AB83-B1C911BA5094}"/>
                    </a:ext>
                  </a:extLst>
                </p14:cNvPr>
                <p14:cNvContentPartPr/>
                <p14:nvPr/>
              </p14:nvContentPartPr>
              <p14:xfrm>
                <a:off x="10970237" y="3201787"/>
                <a:ext cx="3600" cy="7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0F9616C-CE23-48B3-AB83-B1C911BA50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65917" y="3197467"/>
                  <a:ext cx="122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36284E-1769-4A7D-A4BC-CD239E634DC4}"/>
                    </a:ext>
                  </a:extLst>
                </p14:cNvPr>
                <p14:cNvContentPartPr/>
                <p14:nvPr/>
              </p14:nvContentPartPr>
              <p14:xfrm>
                <a:off x="9896717" y="3299347"/>
                <a:ext cx="1028160" cy="34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36284E-1769-4A7D-A4BC-CD239E634DC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92397" y="3295027"/>
                  <a:ext cx="103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0AFDC06-7185-4145-8908-93DB424AFD89}"/>
                    </a:ext>
                  </a:extLst>
                </p14:cNvPr>
                <p14:cNvContentPartPr/>
                <p14:nvPr/>
              </p14:nvContentPartPr>
              <p14:xfrm>
                <a:off x="1727597" y="4624507"/>
                <a:ext cx="4809600" cy="204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0AFDC06-7185-4145-8908-93DB424AFD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23277" y="4620187"/>
                  <a:ext cx="4818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0B627CC-77FB-4167-8362-E7DA4CD84D7C}"/>
                    </a:ext>
                  </a:extLst>
                </p14:cNvPr>
                <p14:cNvContentPartPr/>
                <p14:nvPr/>
              </p14:nvContentPartPr>
              <p14:xfrm>
                <a:off x="2724077" y="4707307"/>
                <a:ext cx="538200" cy="131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0B627CC-77FB-4167-8362-E7DA4CD84D7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19757" y="4702987"/>
                  <a:ext cx="546840" cy="13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8D46C2B-A64A-4549-A065-920947294810}"/>
                    </a:ext>
                  </a:extLst>
                </p14:cNvPr>
                <p14:cNvContentPartPr/>
                <p14:nvPr/>
              </p14:nvContentPartPr>
              <p14:xfrm>
                <a:off x="5448557" y="4777867"/>
                <a:ext cx="388080" cy="183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8D46C2B-A64A-4549-A065-92094729481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44237" y="4773547"/>
                  <a:ext cx="39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976B934-D50B-4CC1-ADA8-6500B9DE0D45}"/>
                    </a:ext>
                  </a:extLst>
                </p14:cNvPr>
                <p14:cNvContentPartPr/>
                <p14:nvPr/>
              </p14:nvContentPartPr>
              <p14:xfrm>
                <a:off x="5350277" y="4826467"/>
                <a:ext cx="245520" cy="252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976B934-D50B-4CC1-ADA8-6500B9DE0D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45957" y="4822147"/>
                  <a:ext cx="254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C5CB204-8EC3-4B27-A16A-1B0E238E6079}"/>
                    </a:ext>
                  </a:extLst>
                </p14:cNvPr>
                <p14:cNvContentPartPr/>
                <p14:nvPr/>
              </p14:nvContentPartPr>
              <p14:xfrm>
                <a:off x="5701997" y="1748827"/>
                <a:ext cx="5383440" cy="3066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C5CB204-8EC3-4B27-A16A-1B0E238E607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97677" y="1744507"/>
                  <a:ext cx="5392080" cy="30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ACBCA5-B59B-47CA-9594-84ADF4B00AF2}"/>
                    </a:ext>
                  </a:extLst>
                </p14:cNvPr>
                <p14:cNvContentPartPr/>
                <p14:nvPr/>
              </p14:nvContentPartPr>
              <p14:xfrm>
                <a:off x="10975637" y="1644067"/>
                <a:ext cx="112680" cy="103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ACBCA5-B59B-47CA-9594-84ADF4B00AF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71317" y="1639747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75F947C-7EB4-4906-92BB-DF83EB77C109}"/>
                    </a:ext>
                  </a:extLst>
                </p14:cNvPr>
                <p14:cNvContentPartPr/>
                <p14:nvPr/>
              </p14:nvContentPartPr>
              <p14:xfrm>
                <a:off x="10975277" y="1606627"/>
                <a:ext cx="186120" cy="92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75F947C-7EB4-4906-92BB-DF83EB77C10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70957" y="1602307"/>
                  <a:ext cx="194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5B47041-2A75-4743-B3DF-A709B1E1CCBA}"/>
                    </a:ext>
                  </a:extLst>
                </p14:cNvPr>
                <p14:cNvContentPartPr/>
                <p14:nvPr/>
              </p14:nvContentPartPr>
              <p14:xfrm>
                <a:off x="9474797" y="1096507"/>
                <a:ext cx="100080" cy="124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5B47041-2A75-4743-B3DF-A709B1E1CCB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70477" y="1092187"/>
                  <a:ext cx="108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0A3B030-4F62-4159-87EF-218414E3A3FB}"/>
                    </a:ext>
                  </a:extLst>
                </p14:cNvPr>
                <p14:cNvContentPartPr/>
                <p14:nvPr/>
              </p14:nvContentPartPr>
              <p14:xfrm>
                <a:off x="9443477" y="1112347"/>
                <a:ext cx="154800" cy="127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0A3B030-4F62-4159-87EF-218414E3A3F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39157" y="1108027"/>
                  <a:ext cx="163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F309FF1-3AA5-4FBB-AA60-DF64CA51E4F0}"/>
                    </a:ext>
                  </a:extLst>
                </p14:cNvPr>
                <p14:cNvContentPartPr/>
                <p14:nvPr/>
              </p14:nvContentPartPr>
              <p14:xfrm>
                <a:off x="8778917" y="831907"/>
                <a:ext cx="1627920" cy="1154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F309FF1-3AA5-4FBB-AA60-DF64CA51E4F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74597" y="827587"/>
                  <a:ext cx="163656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052AEB2-042B-4892-A43C-B24CC0F170A9}"/>
                    </a:ext>
                  </a:extLst>
                </p14:cNvPr>
                <p14:cNvContentPartPr/>
                <p14:nvPr/>
              </p14:nvContentPartPr>
              <p14:xfrm>
                <a:off x="5094317" y="2677987"/>
                <a:ext cx="2925000" cy="1735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052AEB2-042B-4892-A43C-B24CC0F170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89997" y="2673667"/>
                  <a:ext cx="2933640" cy="174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422EEE1-2061-406F-835F-4CAF3823661D}"/>
                  </a:ext>
                </a:extLst>
              </p14:cNvPr>
              <p14:cNvContentPartPr/>
              <p14:nvPr/>
            </p14:nvContentPartPr>
            <p14:xfrm>
              <a:off x="3813077" y="5841667"/>
              <a:ext cx="555840" cy="535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422EEE1-2061-406F-835F-4CAF3823661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808757" y="5837347"/>
                <a:ext cx="56448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3B077A2-9DE3-493F-8A77-CD0400140644}"/>
                  </a:ext>
                </a:extLst>
              </p14:cNvPr>
              <p14:cNvContentPartPr/>
              <p14:nvPr/>
            </p14:nvContentPartPr>
            <p14:xfrm>
              <a:off x="6481037" y="5759587"/>
              <a:ext cx="968400" cy="7884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3B077A2-9DE3-493F-8A77-CD040014064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476717" y="5755267"/>
                <a:ext cx="97704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3971A65-4BEC-4133-9797-033E9925AE4D}"/>
                  </a:ext>
                </a:extLst>
              </p14:cNvPr>
              <p14:cNvContentPartPr/>
              <p14:nvPr/>
            </p14:nvContentPartPr>
            <p14:xfrm>
              <a:off x="6988997" y="5796667"/>
              <a:ext cx="346320" cy="463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3971A65-4BEC-4133-9797-033E9925AE4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984677" y="5792347"/>
                <a:ext cx="354960" cy="4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59971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5770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280875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80874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endParaRPr lang="de-DE" sz="2400" dirty="0"/>
          </a:p>
          <a:p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E9442BA-4EC4-408C-A404-757D7DE524BC}"/>
                  </a:ext>
                </a:extLst>
              </p14:cNvPr>
              <p14:cNvContentPartPr/>
              <p14:nvPr/>
            </p14:nvContentPartPr>
            <p14:xfrm>
              <a:off x="1449048" y="1797067"/>
              <a:ext cx="2712960" cy="61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E9442BA-4EC4-408C-A404-757D7DE52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728" y="1792747"/>
                <a:ext cx="27216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BF370F-9861-4AE3-84D4-E7E9097052A5}"/>
              </a:ext>
            </a:extLst>
          </p:cNvPr>
          <p:cNvGrpSpPr/>
          <p:nvPr/>
        </p:nvGrpSpPr>
        <p:grpSpPr>
          <a:xfrm>
            <a:off x="5928168" y="1227547"/>
            <a:ext cx="3526560" cy="822600"/>
            <a:chOff x="7278797" y="1227547"/>
            <a:chExt cx="352656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699093F-3E54-439B-8F7D-D84D73141A7D}"/>
                    </a:ext>
                  </a:extLst>
                </p14:cNvPr>
                <p14:cNvContentPartPr/>
                <p14:nvPr/>
              </p14:nvContentPartPr>
              <p14:xfrm>
                <a:off x="7278797" y="1227547"/>
                <a:ext cx="2196000" cy="822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699093F-3E54-439B-8F7D-D84D73141A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4477" y="1223227"/>
                  <a:ext cx="220464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A1CE86-AAE0-4F11-ACEC-9E0BCFB7C504}"/>
                    </a:ext>
                  </a:extLst>
                </p14:cNvPr>
                <p14:cNvContentPartPr/>
                <p14:nvPr/>
              </p14:nvContentPartPr>
              <p14:xfrm>
                <a:off x="9624197" y="1360027"/>
                <a:ext cx="1181160" cy="549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A1CE86-AAE0-4F11-ACEC-9E0BCFB7C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19877" y="1355707"/>
                  <a:ext cx="118980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C88B0BD-AAF3-48E9-A432-AEE2F907A9CE}"/>
                  </a:ext>
                </a:extLst>
              </p14:cNvPr>
              <p14:cNvContentPartPr/>
              <p14:nvPr/>
            </p14:nvContentPartPr>
            <p14:xfrm>
              <a:off x="573888" y="1766467"/>
              <a:ext cx="2003400" cy="550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C88B0BD-AAF3-48E9-A432-AEE2F907A9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568" y="1762147"/>
                <a:ext cx="20120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BE09A50-9792-4E1E-AAC8-0E30455009AA}"/>
                  </a:ext>
                </a:extLst>
              </p14:cNvPr>
              <p14:cNvContentPartPr/>
              <p14:nvPr/>
            </p14:nvContentPartPr>
            <p14:xfrm>
              <a:off x="2734608" y="3234187"/>
              <a:ext cx="2559960" cy="41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BE09A50-9792-4E1E-AAC8-0E30455009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0288" y="3229867"/>
                <a:ext cx="2568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B60545C-548D-40A8-BFA5-C044C2C6D141}"/>
                  </a:ext>
                </a:extLst>
              </p14:cNvPr>
              <p14:cNvContentPartPr/>
              <p14:nvPr/>
            </p14:nvContentPartPr>
            <p14:xfrm>
              <a:off x="553008" y="4311307"/>
              <a:ext cx="1087920" cy="5468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B60545C-548D-40A8-BFA5-C044C2C6D1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688" y="4306987"/>
                <a:ext cx="10965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94E61B7-3EFA-45A9-B62A-D7850EDCB86B}"/>
                  </a:ext>
                </a:extLst>
              </p14:cNvPr>
              <p14:cNvContentPartPr/>
              <p14:nvPr/>
            </p14:nvContentPartPr>
            <p14:xfrm>
              <a:off x="430248" y="5940667"/>
              <a:ext cx="107640" cy="184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94E61B7-3EFA-45A9-B62A-D7850EDCB8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928" y="5936347"/>
                <a:ext cx="116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66A2784-9670-4ED2-BB65-C491D97893FB}"/>
                  </a:ext>
                </a:extLst>
              </p14:cNvPr>
              <p14:cNvContentPartPr/>
              <p14:nvPr/>
            </p14:nvContentPartPr>
            <p14:xfrm>
              <a:off x="562728" y="6016267"/>
              <a:ext cx="78120" cy="90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66A2784-9670-4ED2-BB65-C491D97893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408" y="6011947"/>
                <a:ext cx="86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D3F03C6-6522-4711-BA3D-0447DDAB7A95}"/>
                  </a:ext>
                </a:extLst>
              </p14:cNvPr>
              <p14:cNvContentPartPr/>
              <p14:nvPr/>
            </p14:nvContentPartPr>
            <p14:xfrm>
              <a:off x="683688" y="5933827"/>
              <a:ext cx="105480" cy="142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D3F03C6-6522-4711-BA3D-0447DDAB7A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9368" y="5929507"/>
                <a:ext cx="114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BEAFD23-39C0-4BA9-B6F8-E22827D21095}"/>
                  </a:ext>
                </a:extLst>
              </p14:cNvPr>
              <p14:cNvContentPartPr/>
              <p14:nvPr/>
            </p14:nvContentPartPr>
            <p14:xfrm>
              <a:off x="817968" y="5907547"/>
              <a:ext cx="284760" cy="1659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BEAFD23-39C0-4BA9-B6F8-E22827D2109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648" y="5903227"/>
                <a:ext cx="293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90EC372-8444-4B93-BF74-D20BAE81ED51}"/>
                  </a:ext>
                </a:extLst>
              </p14:cNvPr>
              <p14:cNvContentPartPr/>
              <p14:nvPr/>
            </p14:nvContentPartPr>
            <p14:xfrm>
              <a:off x="1275168" y="5939227"/>
              <a:ext cx="7200" cy="270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90EC372-8444-4B93-BF74-D20BAE81ED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0848" y="5934907"/>
                <a:ext cx="15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F8D9C79-16B7-401C-B563-9D8F39546C7C}"/>
                  </a:ext>
                </a:extLst>
              </p14:cNvPr>
              <p14:cNvContentPartPr/>
              <p14:nvPr/>
            </p14:nvContentPartPr>
            <p14:xfrm>
              <a:off x="1280568" y="6015907"/>
              <a:ext cx="7200" cy="6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F8D9C79-16B7-401C-B563-9D8F39546C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6248" y="6011587"/>
                <a:ext cx="1584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03B1AC9-A5CA-423F-8836-52DC7CD5C47B}"/>
                  </a:ext>
                </a:extLst>
              </p14:cNvPr>
              <p14:cNvContentPartPr/>
              <p14:nvPr/>
            </p14:nvContentPartPr>
            <p14:xfrm>
              <a:off x="7364928" y="5040307"/>
              <a:ext cx="1080" cy="3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03B1AC9-A5CA-423F-8836-52DC7CD5C4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0608" y="5035987"/>
                <a:ext cx="9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3ABCCAF-161F-46FC-82EB-F7E7BF5AA0F9}"/>
                  </a:ext>
                </a:extLst>
              </p14:cNvPr>
              <p14:cNvContentPartPr/>
              <p14:nvPr/>
            </p14:nvContentPartPr>
            <p14:xfrm>
              <a:off x="8199768" y="4419307"/>
              <a:ext cx="148320" cy="126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3ABCCAF-161F-46FC-82EB-F7E7BF5AA0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5448" y="4414987"/>
                <a:ext cx="156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A79CDD8-B904-4DB8-9A56-25ABEA02A39D}"/>
                  </a:ext>
                </a:extLst>
              </p14:cNvPr>
              <p14:cNvContentPartPr/>
              <p14:nvPr/>
            </p14:nvContentPartPr>
            <p14:xfrm>
              <a:off x="8355648" y="4448827"/>
              <a:ext cx="190080" cy="76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A79CDD8-B904-4DB8-9A56-25ABEA02A3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51328" y="4444507"/>
                <a:ext cx="198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C7C44D5-B4F1-41B7-B21C-3D95C2A0000E}"/>
                  </a:ext>
                </a:extLst>
              </p14:cNvPr>
              <p14:cNvContentPartPr/>
              <p14:nvPr/>
            </p14:nvContentPartPr>
            <p14:xfrm>
              <a:off x="8583528" y="4435147"/>
              <a:ext cx="106200" cy="810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C7C44D5-B4F1-41B7-B21C-3D95C2A000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79208" y="4430827"/>
                <a:ext cx="114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CFF863D-CC31-4647-AD9D-C61D6D3281BC}"/>
                  </a:ext>
                </a:extLst>
              </p14:cNvPr>
              <p14:cNvContentPartPr/>
              <p14:nvPr/>
            </p14:nvContentPartPr>
            <p14:xfrm>
              <a:off x="8605128" y="4467907"/>
              <a:ext cx="63720" cy="57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CFF863D-CC31-4647-AD9D-C61D6D3281B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00808" y="4463587"/>
                <a:ext cx="7236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AB7C2C3-D058-4349-8ACE-30A18D935AEB}"/>
                  </a:ext>
                </a:extLst>
              </p14:cNvPr>
              <p14:cNvContentPartPr/>
              <p14:nvPr/>
            </p14:nvContentPartPr>
            <p14:xfrm>
              <a:off x="8750928" y="4421467"/>
              <a:ext cx="264600" cy="87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AB7C2C3-D058-4349-8ACE-30A18D935A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46608" y="4417147"/>
                <a:ext cx="273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2C284A0-E703-4B25-8081-F6DAB3635339}"/>
                  </a:ext>
                </a:extLst>
              </p14:cNvPr>
              <p14:cNvContentPartPr/>
              <p14:nvPr/>
            </p14:nvContentPartPr>
            <p14:xfrm>
              <a:off x="9019488" y="4346947"/>
              <a:ext cx="68040" cy="135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2C284A0-E703-4B25-8081-F6DAB36353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15168" y="4342627"/>
                <a:ext cx="76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0E502C3-CCDB-4CA8-9402-0A1D9566E6A0}"/>
                  </a:ext>
                </a:extLst>
              </p14:cNvPr>
              <p14:cNvContentPartPr/>
              <p14:nvPr/>
            </p14:nvContentPartPr>
            <p14:xfrm>
              <a:off x="9137208" y="4398787"/>
              <a:ext cx="92520" cy="806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0E502C3-CCDB-4CA8-9402-0A1D9566E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32888" y="4394467"/>
                <a:ext cx="101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BD6873C-21EC-4323-8B08-27BEB96C61F9}"/>
                  </a:ext>
                </a:extLst>
              </p14:cNvPr>
              <p14:cNvContentPartPr/>
              <p14:nvPr/>
            </p14:nvContentPartPr>
            <p14:xfrm>
              <a:off x="9224328" y="4420027"/>
              <a:ext cx="86400" cy="73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BD6873C-21EC-4323-8B08-27BEB96C61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20008" y="4415707"/>
                <a:ext cx="95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8951876-BB07-479F-8695-E6B92452C2C7}"/>
                  </a:ext>
                </a:extLst>
              </p14:cNvPr>
              <p14:cNvContentPartPr/>
              <p14:nvPr/>
            </p14:nvContentPartPr>
            <p14:xfrm>
              <a:off x="9355368" y="4355587"/>
              <a:ext cx="125280" cy="1296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8951876-BB07-479F-8695-E6B92452C2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51048" y="4351267"/>
                <a:ext cx="133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981D21C-D8AA-4CD5-88D6-724BAA9E3EF1}"/>
                  </a:ext>
                </a:extLst>
              </p14:cNvPr>
              <p14:cNvContentPartPr/>
              <p14:nvPr/>
            </p14:nvContentPartPr>
            <p14:xfrm>
              <a:off x="9350688" y="4367467"/>
              <a:ext cx="78840" cy="12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981D21C-D8AA-4CD5-88D6-724BAA9E3EF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46368" y="4363147"/>
                <a:ext cx="87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2716A06-2332-4F9B-A8A9-F849533C2EDF}"/>
                  </a:ext>
                </a:extLst>
              </p14:cNvPr>
              <p14:cNvContentPartPr/>
              <p14:nvPr/>
            </p14:nvContentPartPr>
            <p14:xfrm>
              <a:off x="9499728" y="4373947"/>
              <a:ext cx="85320" cy="1029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2716A06-2332-4F9B-A8A9-F849533C2ED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495408" y="4369627"/>
                <a:ext cx="93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1FD817D-7419-4FF9-91D1-DAA4D48920F2}"/>
                  </a:ext>
                </a:extLst>
              </p14:cNvPr>
              <p14:cNvContentPartPr/>
              <p14:nvPr/>
            </p14:nvContentPartPr>
            <p14:xfrm>
              <a:off x="9616008" y="4348027"/>
              <a:ext cx="111600" cy="101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1FD817D-7419-4FF9-91D1-DAA4D48920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11688" y="4343707"/>
                <a:ext cx="12024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517677B3-C392-47A4-A3A9-E1689BD1DA6A}"/>
              </a:ext>
            </a:extLst>
          </p:cNvPr>
          <p:cNvGrpSpPr/>
          <p:nvPr/>
        </p:nvGrpSpPr>
        <p:grpSpPr>
          <a:xfrm>
            <a:off x="1625448" y="4409227"/>
            <a:ext cx="6399720" cy="2344320"/>
            <a:chOff x="2976077" y="4409227"/>
            <a:chExt cx="6399720" cy="23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EF89D2-716E-4201-BB9B-60751B713BC0}"/>
                    </a:ext>
                  </a:extLst>
                </p14:cNvPr>
                <p14:cNvContentPartPr/>
                <p14:nvPr/>
              </p14:nvContentPartPr>
              <p14:xfrm>
                <a:off x="5833037" y="4593907"/>
                <a:ext cx="338760" cy="34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EF89D2-716E-4201-BB9B-60751B713B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8717" y="4589587"/>
                  <a:ext cx="347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1ABFA5-4295-4448-801F-6D2BE2A888E7}"/>
                    </a:ext>
                  </a:extLst>
                </p14:cNvPr>
                <p14:cNvContentPartPr/>
                <p14:nvPr/>
              </p14:nvContentPartPr>
              <p14:xfrm>
                <a:off x="5734397" y="4516147"/>
                <a:ext cx="263520" cy="152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1ABFA5-4295-4448-801F-6D2BE2A888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0077" y="4511827"/>
                  <a:ext cx="272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E73DEA-267E-46CF-A8EF-D2E4539995FF}"/>
                    </a:ext>
                  </a:extLst>
                </p14:cNvPr>
                <p14:cNvContentPartPr/>
                <p14:nvPr/>
              </p14:nvContentPartPr>
              <p14:xfrm>
                <a:off x="2976077" y="5957227"/>
                <a:ext cx="100440" cy="93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E73DEA-267E-46CF-A8EF-D2E4539995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71757" y="5952907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7AAC4B-E83E-4A80-B223-00452C983513}"/>
                    </a:ext>
                  </a:extLst>
                </p14:cNvPr>
                <p14:cNvContentPartPr/>
                <p14:nvPr/>
              </p14:nvContentPartPr>
              <p14:xfrm>
                <a:off x="3036917" y="5961547"/>
                <a:ext cx="61200" cy="220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7AAC4B-E83E-4A80-B223-00452C9835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2597" y="5957227"/>
                  <a:ext cx="69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47D1ED-0630-46EC-AA1B-4A5DE9ECB3A3}"/>
                    </a:ext>
                  </a:extLst>
                </p14:cNvPr>
                <p14:cNvContentPartPr/>
                <p14:nvPr/>
              </p14:nvContentPartPr>
              <p14:xfrm>
                <a:off x="3214037" y="5994667"/>
                <a:ext cx="172440" cy="5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47D1ED-0630-46EC-AA1B-4A5DE9ECB3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9717" y="5990347"/>
                  <a:ext cx="181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B0086F-F8A9-4737-BE75-A96BD59DD6D0}"/>
                    </a:ext>
                  </a:extLst>
                </p14:cNvPr>
                <p14:cNvContentPartPr/>
                <p14:nvPr/>
              </p14:nvContentPartPr>
              <p14:xfrm>
                <a:off x="3231317" y="6035347"/>
                <a:ext cx="155520" cy="7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B0086F-F8A9-4737-BE75-A96BD59DD6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26997" y="6031027"/>
                  <a:ext cx="164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95DC6BE-DB3C-4838-B994-EC056839F218}"/>
                    </a:ext>
                  </a:extLst>
                </p14:cNvPr>
                <p14:cNvContentPartPr/>
                <p14:nvPr/>
              </p14:nvContentPartPr>
              <p14:xfrm>
                <a:off x="3607877" y="5889547"/>
                <a:ext cx="74160" cy="206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95DC6BE-DB3C-4838-B994-EC056839F2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3557" y="5885227"/>
                  <a:ext cx="82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5EC0E2D-278A-4EC6-BBAB-E6AED23EF3BC}"/>
                    </a:ext>
                  </a:extLst>
                </p14:cNvPr>
                <p14:cNvContentPartPr/>
                <p14:nvPr/>
              </p14:nvContentPartPr>
              <p14:xfrm>
                <a:off x="3554957" y="5985307"/>
                <a:ext cx="138960" cy="23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5EC0E2D-278A-4EC6-BBAB-E6AED23EF3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0637" y="5980987"/>
                  <a:ext cx="147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8B1126-BE9A-4D9C-BCBF-035961FCC5C2}"/>
                    </a:ext>
                  </a:extLst>
                </p14:cNvPr>
                <p14:cNvContentPartPr/>
                <p14:nvPr/>
              </p14:nvContentPartPr>
              <p14:xfrm>
                <a:off x="3730637" y="5896027"/>
                <a:ext cx="64800" cy="177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8B1126-BE9A-4D9C-BCBF-035961FCC5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6317" y="5891707"/>
                  <a:ext cx="7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16B26BC-7A8E-4E65-92D8-9747DC8EBE62}"/>
                    </a:ext>
                  </a:extLst>
                </p14:cNvPr>
                <p14:cNvContentPartPr/>
                <p14:nvPr/>
              </p14:nvContentPartPr>
              <p14:xfrm>
                <a:off x="3837197" y="5961547"/>
                <a:ext cx="85680" cy="84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16B26BC-7A8E-4E65-92D8-9747DC8EBE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32877" y="5957227"/>
                  <a:ext cx="94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4262DFD-B323-456D-AEC8-5A37F81C409E}"/>
                    </a:ext>
                  </a:extLst>
                </p14:cNvPr>
                <p14:cNvContentPartPr/>
                <p14:nvPr/>
              </p14:nvContentPartPr>
              <p14:xfrm>
                <a:off x="3954197" y="6014467"/>
                <a:ext cx="59040" cy="69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4262DFD-B323-456D-AEC8-5A37F81C40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9877" y="6010147"/>
                  <a:ext cx="67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F53BBAF-B432-46F7-869E-09ABFF9AF0B6}"/>
                    </a:ext>
                  </a:extLst>
                </p14:cNvPr>
                <p14:cNvContentPartPr/>
                <p14:nvPr/>
              </p14:nvContentPartPr>
              <p14:xfrm>
                <a:off x="4081277" y="5929147"/>
                <a:ext cx="152280" cy="159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F53BBAF-B432-46F7-869E-09ABFF9AF0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6957" y="5924827"/>
                  <a:ext cx="160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148F939-4CA5-4B36-A3F5-83F533B0705D}"/>
                    </a:ext>
                  </a:extLst>
                </p14:cNvPr>
                <p14:cNvContentPartPr/>
                <p14:nvPr/>
              </p14:nvContentPartPr>
              <p14:xfrm>
                <a:off x="4157957" y="5959387"/>
                <a:ext cx="77760" cy="43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148F939-4CA5-4B36-A3F5-83F533B070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53637" y="5955067"/>
                  <a:ext cx="8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64A306C-3363-46A8-8241-34B3D2EE61B3}"/>
                    </a:ext>
                  </a:extLst>
                </p14:cNvPr>
                <p14:cNvContentPartPr/>
                <p14:nvPr/>
              </p14:nvContentPartPr>
              <p14:xfrm>
                <a:off x="4260917" y="5997187"/>
                <a:ext cx="52920" cy="72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64A306C-3363-46A8-8241-34B3D2EE61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6597" y="5992867"/>
                  <a:ext cx="61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C2FBB1-4591-47AA-9733-8C50690063C8}"/>
                    </a:ext>
                  </a:extLst>
                </p14:cNvPr>
                <p14:cNvContentPartPr/>
                <p14:nvPr/>
              </p14:nvContentPartPr>
              <p14:xfrm>
                <a:off x="4400597" y="5990707"/>
                <a:ext cx="8280" cy="87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C2FBB1-4591-47AA-9733-8C50690063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96277" y="5986387"/>
                  <a:ext cx="16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CD9633-F67C-45F1-A81F-6680D9E1F7C9}"/>
                    </a:ext>
                  </a:extLst>
                </p14:cNvPr>
                <p14:cNvContentPartPr/>
                <p14:nvPr/>
              </p14:nvContentPartPr>
              <p14:xfrm>
                <a:off x="4499957" y="6025267"/>
                <a:ext cx="25920" cy="2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CD9633-F67C-45F1-A81F-6680D9E1F7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95637" y="6020947"/>
                  <a:ext cx="34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F6FB69-A6E5-43BC-9047-85885AC8C97B}"/>
                    </a:ext>
                  </a:extLst>
                </p14:cNvPr>
                <p14:cNvContentPartPr/>
                <p14:nvPr/>
              </p14:nvContentPartPr>
              <p14:xfrm>
                <a:off x="4576637" y="6024547"/>
                <a:ext cx="119520" cy="8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F6FB69-A6E5-43BC-9047-85885AC8C9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72317" y="6020227"/>
                  <a:ext cx="128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33C7F9A-EE7C-4191-871B-0185C09DCEF2}"/>
                    </a:ext>
                  </a:extLst>
                </p14:cNvPr>
                <p14:cNvContentPartPr/>
                <p14:nvPr/>
              </p14:nvContentPartPr>
              <p14:xfrm>
                <a:off x="4765997" y="5905747"/>
                <a:ext cx="93240" cy="21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33C7F9A-EE7C-4191-871B-0185C09DCE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61677" y="5901427"/>
                  <a:ext cx="101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0F404BE-DF4D-4E14-9451-473A76C984A5}"/>
                    </a:ext>
                  </a:extLst>
                </p14:cNvPr>
                <p14:cNvContentPartPr/>
                <p14:nvPr/>
              </p14:nvContentPartPr>
              <p14:xfrm>
                <a:off x="3571517" y="6175747"/>
                <a:ext cx="417240" cy="86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0F404BE-DF4D-4E14-9451-473A76C984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67197" y="6171427"/>
                  <a:ext cx="425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9E069C-A21B-4D30-8F18-64D8AA0AE21D}"/>
                    </a:ext>
                  </a:extLst>
                </p14:cNvPr>
                <p14:cNvContentPartPr/>
                <p14:nvPr/>
              </p14:nvContentPartPr>
              <p14:xfrm>
                <a:off x="3969677" y="6167467"/>
                <a:ext cx="616680" cy="88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9E069C-A21B-4D30-8F18-64D8AA0AE2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65357" y="6163147"/>
                  <a:ext cx="62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6D2D30-226C-49A5-AE76-AB9DB2D71319}"/>
                    </a:ext>
                  </a:extLst>
                </p14:cNvPr>
                <p14:cNvContentPartPr/>
                <p14:nvPr/>
              </p14:nvContentPartPr>
              <p14:xfrm>
                <a:off x="3590237" y="6262147"/>
                <a:ext cx="124920" cy="108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6D2D30-226C-49A5-AE76-AB9DB2D713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5917" y="6257827"/>
                  <a:ext cx="133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5C8BB74-FE39-4DC7-A8AB-92EFB3BC13AC}"/>
                    </a:ext>
                  </a:extLst>
                </p14:cNvPr>
                <p14:cNvContentPartPr/>
                <p14:nvPr/>
              </p14:nvContentPartPr>
              <p14:xfrm>
                <a:off x="3719837" y="6315067"/>
                <a:ext cx="59400" cy="61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5C8BB74-FE39-4DC7-A8AB-92EFB3BC13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15517" y="6310747"/>
                  <a:ext cx="68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412C5A3-58D6-4131-8D53-4A0AC452AF32}"/>
                    </a:ext>
                  </a:extLst>
                </p14:cNvPr>
                <p14:cNvContentPartPr/>
                <p14:nvPr/>
              </p14:nvContentPartPr>
              <p14:xfrm>
                <a:off x="3796877" y="6272587"/>
                <a:ext cx="82440" cy="81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412C5A3-58D6-4131-8D53-4A0AC452AF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2557" y="6268267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09DC72A-169A-4843-BC1C-A53DB0EBD78F}"/>
                    </a:ext>
                  </a:extLst>
                </p14:cNvPr>
                <p14:cNvContentPartPr/>
                <p14:nvPr/>
              </p14:nvContentPartPr>
              <p14:xfrm>
                <a:off x="3909197" y="6240547"/>
                <a:ext cx="232200" cy="110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09DC72A-169A-4843-BC1C-A53DB0EBD7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04877" y="6236227"/>
                  <a:ext cx="24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8343EAA-BCC6-4632-9FDD-93720051A23D}"/>
                    </a:ext>
                  </a:extLst>
                </p14:cNvPr>
                <p14:cNvContentPartPr/>
                <p14:nvPr/>
              </p14:nvContentPartPr>
              <p14:xfrm>
                <a:off x="4181357" y="6274027"/>
                <a:ext cx="106560" cy="77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8343EAA-BCC6-4632-9FDD-93720051A2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7037" y="6269707"/>
                  <a:ext cx="115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1A2F832-A7A4-4082-943F-565CDED56C05}"/>
                    </a:ext>
                  </a:extLst>
                </p14:cNvPr>
                <p14:cNvContentPartPr/>
                <p14:nvPr/>
              </p14:nvContentPartPr>
              <p14:xfrm>
                <a:off x="4189997" y="6295987"/>
                <a:ext cx="88920" cy="1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1A2F832-A7A4-4082-943F-565CDED56C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5677" y="6291667"/>
                  <a:ext cx="97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018FC19-7AE2-43FE-8F66-70C4C579898E}"/>
                    </a:ext>
                  </a:extLst>
                </p14:cNvPr>
                <p14:cNvContentPartPr/>
                <p14:nvPr/>
              </p14:nvContentPartPr>
              <p14:xfrm>
                <a:off x="4305197" y="6279427"/>
                <a:ext cx="67680" cy="65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018FC19-7AE2-43FE-8F66-70C4C57989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00877" y="6275107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27E8A45-32D1-422B-88A0-CD087ECB19A3}"/>
                    </a:ext>
                  </a:extLst>
                </p14:cNvPr>
                <p14:cNvContentPartPr/>
                <p14:nvPr/>
              </p14:nvContentPartPr>
              <p14:xfrm>
                <a:off x="4398437" y="6217147"/>
                <a:ext cx="82800" cy="117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27E8A45-32D1-422B-88A0-CD087ECB19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94117" y="6212827"/>
                  <a:ext cx="91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2A1F2A8-EDFB-49FD-84F1-29DB1B7B631F}"/>
                    </a:ext>
                  </a:extLst>
                </p14:cNvPr>
                <p14:cNvContentPartPr/>
                <p14:nvPr/>
              </p14:nvContentPartPr>
              <p14:xfrm>
                <a:off x="4523357" y="6320107"/>
                <a:ext cx="3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2A1F2A8-EDFB-49FD-84F1-29DB1B7B63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9037" y="631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FA225F-5C8F-4DEF-A800-F747D1DD356E}"/>
                    </a:ext>
                  </a:extLst>
                </p14:cNvPr>
                <p14:cNvContentPartPr/>
                <p14:nvPr/>
              </p14:nvContentPartPr>
              <p14:xfrm>
                <a:off x="4605797" y="6254227"/>
                <a:ext cx="300960" cy="75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FA225F-5C8F-4DEF-A800-F747D1DD35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01477" y="6249907"/>
                  <a:ext cx="30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17B6AA2-0B37-4FBE-914A-EDA21648E5D2}"/>
                    </a:ext>
                  </a:extLst>
                </p14:cNvPr>
                <p14:cNvContentPartPr/>
                <p14:nvPr/>
              </p14:nvContentPartPr>
              <p14:xfrm>
                <a:off x="4869677" y="6189427"/>
                <a:ext cx="18000" cy="13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17B6AA2-0B37-4FBE-914A-EDA21648E5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65357" y="6185107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7E985B-0D0A-471F-BDBF-E93B18522AA7}"/>
                    </a:ext>
                  </a:extLst>
                </p14:cNvPr>
                <p14:cNvContentPartPr/>
                <p14:nvPr/>
              </p14:nvContentPartPr>
              <p14:xfrm>
                <a:off x="4923317" y="6208147"/>
                <a:ext cx="100440" cy="112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7E985B-0D0A-471F-BDBF-E93B18522A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18997" y="6203827"/>
                  <a:ext cx="109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8B5B7F0-64EE-49D6-BC30-30545D692192}"/>
                    </a:ext>
                  </a:extLst>
                </p14:cNvPr>
                <p14:cNvContentPartPr/>
                <p14:nvPr/>
              </p14:nvContentPartPr>
              <p14:xfrm>
                <a:off x="5106917" y="6187627"/>
                <a:ext cx="91440" cy="100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8B5B7F0-64EE-49D6-BC30-30545D6921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02597" y="6183307"/>
                  <a:ext cx="100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3F4D527-6AAA-41C8-821D-B336EC5D0C30}"/>
                    </a:ext>
                  </a:extLst>
                </p14:cNvPr>
                <p14:cNvContentPartPr/>
                <p14:nvPr/>
              </p14:nvContentPartPr>
              <p14:xfrm>
                <a:off x="5209877" y="6237667"/>
                <a:ext cx="46080" cy="76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3F4D527-6AAA-41C8-821D-B336EC5D0C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5557" y="6233347"/>
                  <a:ext cx="54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119C7C8-7DA7-4844-AB9F-CA7421CB18FC}"/>
                    </a:ext>
                  </a:extLst>
                </p14:cNvPr>
                <p14:cNvContentPartPr/>
                <p14:nvPr/>
              </p14:nvContentPartPr>
              <p14:xfrm>
                <a:off x="5277197" y="6226867"/>
                <a:ext cx="70200" cy="58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119C7C8-7DA7-4844-AB9F-CA7421CB18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72877" y="6222547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60A56B6-DB52-4564-A689-B518B9243E7B}"/>
                    </a:ext>
                  </a:extLst>
                </p14:cNvPr>
                <p14:cNvContentPartPr/>
                <p14:nvPr/>
              </p14:nvContentPartPr>
              <p14:xfrm>
                <a:off x="5309957" y="6132187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60A56B6-DB52-4564-A689-B518B9243E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05637" y="6127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51F18B6-5472-45BE-824A-01E10C382924}"/>
                    </a:ext>
                  </a:extLst>
                </p14:cNvPr>
                <p14:cNvContentPartPr/>
                <p14:nvPr/>
              </p14:nvContentPartPr>
              <p14:xfrm>
                <a:off x="3533357" y="6440707"/>
                <a:ext cx="23400" cy="112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51F18B6-5472-45BE-824A-01E10C3829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29037" y="6436387"/>
                  <a:ext cx="32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3299C39-F2FE-4715-9D2E-695CFEBA981A}"/>
                    </a:ext>
                  </a:extLst>
                </p14:cNvPr>
                <p14:cNvContentPartPr/>
                <p14:nvPr/>
              </p14:nvContentPartPr>
              <p14:xfrm>
                <a:off x="3521837" y="6423067"/>
                <a:ext cx="111240" cy="111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3299C39-F2FE-4715-9D2E-695CFEBA98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17517" y="6418747"/>
                  <a:ext cx="11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AB65B3-8632-4B45-8F40-526B21D5DE8C}"/>
                    </a:ext>
                  </a:extLst>
                </p14:cNvPr>
                <p14:cNvContentPartPr/>
                <p14:nvPr/>
              </p14:nvContentPartPr>
              <p14:xfrm>
                <a:off x="3642077" y="6465187"/>
                <a:ext cx="57600" cy="68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AB65B3-8632-4B45-8F40-526B21D5DE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37757" y="6460867"/>
                  <a:ext cx="66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321DAAB-C5A7-4D8B-A6D0-68131EF501D7}"/>
                    </a:ext>
                  </a:extLst>
                </p14:cNvPr>
                <p14:cNvContentPartPr/>
                <p14:nvPr/>
              </p14:nvContentPartPr>
              <p14:xfrm>
                <a:off x="3724877" y="6421987"/>
                <a:ext cx="206640" cy="117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321DAAB-C5A7-4D8B-A6D0-68131EF501D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20557" y="6417667"/>
                  <a:ext cx="21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C70185E-C8F1-4EB2-8B24-55CD46687950}"/>
                    </a:ext>
                  </a:extLst>
                </p14:cNvPr>
                <p14:cNvContentPartPr/>
                <p14:nvPr/>
              </p14:nvContentPartPr>
              <p14:xfrm>
                <a:off x="3949877" y="6398947"/>
                <a:ext cx="70560" cy="109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C70185E-C8F1-4EB2-8B24-55CD466879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45557" y="6394627"/>
                  <a:ext cx="79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A02F816-2F81-4699-B541-F69AA535271D}"/>
                    </a:ext>
                  </a:extLst>
                </p14:cNvPr>
                <p14:cNvContentPartPr/>
                <p14:nvPr/>
              </p14:nvContentPartPr>
              <p14:xfrm>
                <a:off x="4009277" y="6388507"/>
                <a:ext cx="173880" cy="113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A02F816-2F81-4699-B541-F69AA53527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04957" y="6384187"/>
                  <a:ext cx="18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EC7AC95-7458-4AAE-AA42-F9DA5B9E7AFB}"/>
                    </a:ext>
                  </a:extLst>
                </p14:cNvPr>
                <p14:cNvContentPartPr/>
                <p14:nvPr/>
              </p14:nvContentPartPr>
              <p14:xfrm>
                <a:off x="4085957" y="6402907"/>
                <a:ext cx="46800" cy="9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EC7AC95-7458-4AAE-AA42-F9DA5B9E7A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81637" y="6398587"/>
                  <a:ext cx="55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7769826-56C7-4963-8180-E0F557DB7A94}"/>
                    </a:ext>
                  </a:extLst>
                </p14:cNvPr>
                <p14:cNvContentPartPr/>
                <p14:nvPr/>
              </p14:nvContentPartPr>
              <p14:xfrm>
                <a:off x="3907037" y="6364387"/>
                <a:ext cx="156240" cy="9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7769826-56C7-4963-8180-E0F557DB7A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02717" y="6360067"/>
                  <a:ext cx="164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472C815-D1AB-4C6D-90FF-6E2642BFF479}"/>
                    </a:ext>
                  </a:extLst>
                </p14:cNvPr>
                <p14:cNvContentPartPr/>
                <p14:nvPr/>
              </p14:nvContentPartPr>
              <p14:xfrm>
                <a:off x="4255157" y="6428107"/>
                <a:ext cx="131400" cy="53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472C815-D1AB-4C6D-90FF-6E2642BFF4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50837" y="6423787"/>
                  <a:ext cx="140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1EC8C6-6DDE-4639-A1B1-461966CC94F6}"/>
                    </a:ext>
                  </a:extLst>
                </p14:cNvPr>
                <p14:cNvContentPartPr/>
                <p14:nvPr/>
              </p14:nvContentPartPr>
              <p14:xfrm>
                <a:off x="4404557" y="6388507"/>
                <a:ext cx="360" cy="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1EC8C6-6DDE-4639-A1B1-461966CC94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0237" y="6384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BE4482-5B6C-45DF-B941-AADB2CAC4C51}"/>
                    </a:ext>
                  </a:extLst>
                </p14:cNvPr>
                <p14:cNvContentPartPr/>
                <p14:nvPr/>
              </p14:nvContentPartPr>
              <p14:xfrm>
                <a:off x="4447757" y="6346747"/>
                <a:ext cx="207720" cy="131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BE4482-5B6C-45DF-B941-AADB2CAC4C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3437" y="6342427"/>
                  <a:ext cx="21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1C7B0E3-B11B-41BB-AFBD-AAFC8AB9BFC3}"/>
                    </a:ext>
                  </a:extLst>
                </p14:cNvPr>
                <p14:cNvContentPartPr/>
                <p14:nvPr/>
              </p14:nvContentPartPr>
              <p14:xfrm>
                <a:off x="4611557" y="6402187"/>
                <a:ext cx="60840" cy="7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1C7B0E3-B11B-41BB-AFBD-AAFC8AB9BF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07237" y="6397867"/>
                  <a:ext cx="69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213C19F-90CA-4B45-B249-68F3FC0850DE}"/>
                    </a:ext>
                  </a:extLst>
                </p14:cNvPr>
                <p14:cNvContentPartPr/>
                <p14:nvPr/>
              </p14:nvContentPartPr>
              <p14:xfrm>
                <a:off x="4774997" y="6384547"/>
                <a:ext cx="154440" cy="93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213C19F-90CA-4B45-B249-68F3FC0850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70677" y="6380227"/>
                  <a:ext cx="163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80EE4A1-7606-43B6-97E9-D712A5F2416E}"/>
                    </a:ext>
                  </a:extLst>
                </p14:cNvPr>
                <p14:cNvContentPartPr/>
                <p14:nvPr/>
              </p14:nvContentPartPr>
              <p14:xfrm>
                <a:off x="4987397" y="6363667"/>
                <a:ext cx="91080" cy="91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80EE4A1-7606-43B6-97E9-D712A5F241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83077" y="6359347"/>
                  <a:ext cx="99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C47EC4E-11FB-49A0-9685-3E1A04EB8E07}"/>
                    </a:ext>
                  </a:extLst>
                </p14:cNvPr>
                <p14:cNvContentPartPr/>
                <p14:nvPr/>
              </p14:nvContentPartPr>
              <p14:xfrm>
                <a:off x="5101877" y="6355747"/>
                <a:ext cx="65880" cy="87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C47EC4E-11FB-49A0-9685-3E1A04EB8E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97557" y="6351427"/>
                  <a:ext cx="74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6F132CF-0605-4B21-A05F-DA06F56D9E86}"/>
                    </a:ext>
                  </a:extLst>
                </p14:cNvPr>
                <p14:cNvContentPartPr/>
                <p14:nvPr/>
              </p14:nvContentPartPr>
              <p14:xfrm>
                <a:off x="5188997" y="6353227"/>
                <a:ext cx="56520" cy="60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6F132CF-0605-4B21-A05F-DA06F56D9E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84677" y="6348907"/>
                  <a:ext cx="65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A4FC388-B9BC-4221-9224-90523B9148D2}"/>
                    </a:ext>
                  </a:extLst>
                </p14:cNvPr>
                <p14:cNvContentPartPr/>
                <p14:nvPr/>
              </p14:nvContentPartPr>
              <p14:xfrm>
                <a:off x="5299517" y="6346027"/>
                <a:ext cx="51840" cy="79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A4FC388-B9BC-4221-9224-90523B9148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5197" y="6341707"/>
                  <a:ext cx="60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956189B-2832-4BA9-A1DB-EF5F6A3FDF99}"/>
                    </a:ext>
                  </a:extLst>
                </p14:cNvPr>
                <p14:cNvContentPartPr/>
                <p14:nvPr/>
              </p14:nvContentPartPr>
              <p14:xfrm>
                <a:off x="5260997" y="6305707"/>
                <a:ext cx="54720" cy="81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956189B-2832-4BA9-A1DB-EF5F6A3FDF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56677" y="6301387"/>
                  <a:ext cx="63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D51ABE-637C-4405-950D-EFA0C5032A79}"/>
                    </a:ext>
                  </a:extLst>
                </p14:cNvPr>
                <p14:cNvContentPartPr/>
                <p14:nvPr/>
              </p14:nvContentPartPr>
              <p14:xfrm>
                <a:off x="5350997" y="6388867"/>
                <a:ext cx="42120" cy="43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D51ABE-637C-4405-950D-EFA0C5032A7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46677" y="6384547"/>
                  <a:ext cx="5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45ED8C4-8C68-4EE6-8629-88DF6FE5BF1B}"/>
                    </a:ext>
                  </a:extLst>
                </p14:cNvPr>
                <p14:cNvContentPartPr/>
                <p14:nvPr/>
              </p14:nvContentPartPr>
              <p14:xfrm>
                <a:off x="3459917" y="6632947"/>
                <a:ext cx="260640" cy="108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45ED8C4-8C68-4EE6-8629-88DF6FE5BF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5597" y="6628627"/>
                  <a:ext cx="269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C5198F0-3598-4361-B243-AA44ACE9C231}"/>
                    </a:ext>
                  </a:extLst>
                </p14:cNvPr>
                <p14:cNvContentPartPr/>
                <p14:nvPr/>
              </p14:nvContentPartPr>
              <p14:xfrm>
                <a:off x="3722357" y="6631147"/>
                <a:ext cx="4320" cy="72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C5198F0-3598-4361-B243-AA44ACE9C2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18037" y="6626827"/>
                  <a:ext cx="1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CB4E56D-139F-480E-9E76-4BCE3C4B474A}"/>
                    </a:ext>
                  </a:extLst>
                </p14:cNvPr>
                <p14:cNvContentPartPr/>
                <p14:nvPr/>
              </p14:nvContentPartPr>
              <p14:xfrm>
                <a:off x="3730277" y="6577507"/>
                <a:ext cx="5040" cy="9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CB4E56D-139F-480E-9E76-4BCE3C4B47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25957" y="6573187"/>
                  <a:ext cx="1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2071B59-53B3-4152-8314-E8FF317EAFC9}"/>
                    </a:ext>
                  </a:extLst>
                </p14:cNvPr>
                <p14:cNvContentPartPr/>
                <p14:nvPr/>
              </p14:nvContentPartPr>
              <p14:xfrm>
                <a:off x="3767717" y="6580747"/>
                <a:ext cx="182160" cy="95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2071B59-53B3-4152-8314-E8FF317EAF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63397" y="6576427"/>
                  <a:ext cx="190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D231F3F-A4CC-49C8-81D1-F0F4C1D52722}"/>
                    </a:ext>
                  </a:extLst>
                </p14:cNvPr>
                <p14:cNvContentPartPr/>
                <p14:nvPr/>
              </p14:nvContentPartPr>
              <p14:xfrm>
                <a:off x="3989117" y="6622867"/>
                <a:ext cx="65160" cy="68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D231F3F-A4CC-49C8-81D1-F0F4C1D5272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84797" y="6618547"/>
                  <a:ext cx="73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FD5C022-0CA3-4B9A-A94F-CC1A7FB601B6}"/>
                    </a:ext>
                  </a:extLst>
                </p14:cNvPr>
                <p14:cNvContentPartPr/>
                <p14:nvPr/>
              </p14:nvContentPartPr>
              <p14:xfrm>
                <a:off x="4069397" y="6608827"/>
                <a:ext cx="75960" cy="141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FD5C022-0CA3-4B9A-A94F-CC1A7FB601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65077" y="6604507"/>
                  <a:ext cx="84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4BD9739-99C0-45FE-91D4-8D4A1B95AB07}"/>
                    </a:ext>
                  </a:extLst>
                </p14:cNvPr>
                <p14:cNvContentPartPr/>
                <p14:nvPr/>
              </p14:nvContentPartPr>
              <p14:xfrm>
                <a:off x="4181357" y="6608107"/>
                <a:ext cx="8280" cy="64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4BD9739-99C0-45FE-91D4-8D4A1B95AB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77037" y="6603787"/>
                  <a:ext cx="1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4B63D9D-D8A0-46E8-B20C-173AF3AD7EF6}"/>
                    </a:ext>
                  </a:extLst>
                </p14:cNvPr>
                <p14:cNvContentPartPr/>
                <p14:nvPr/>
              </p14:nvContentPartPr>
              <p14:xfrm>
                <a:off x="4221677" y="6538627"/>
                <a:ext cx="64800" cy="116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4B63D9D-D8A0-46E8-B20C-173AF3AD7E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17357" y="6534307"/>
                  <a:ext cx="73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BD2CA56-06F0-4ABD-9CBF-B94B0580E7B7}"/>
                    </a:ext>
                  </a:extLst>
                </p14:cNvPr>
                <p14:cNvContentPartPr/>
                <p14:nvPr/>
              </p14:nvContentPartPr>
              <p14:xfrm>
                <a:off x="4306637" y="6593347"/>
                <a:ext cx="126000" cy="160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BD2CA56-06F0-4ABD-9CBF-B94B0580E7B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02317" y="6589027"/>
                  <a:ext cx="134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D87F5C0-67B1-4E76-946A-B325B58F322E}"/>
                    </a:ext>
                  </a:extLst>
                </p14:cNvPr>
                <p14:cNvContentPartPr/>
                <p14:nvPr/>
              </p14:nvContentPartPr>
              <p14:xfrm>
                <a:off x="4474397" y="6516307"/>
                <a:ext cx="181800" cy="130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D87F5C0-67B1-4E76-946A-B325B58F32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70077" y="6511987"/>
                  <a:ext cx="190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46C5AC8-A024-440F-B56B-3A903C788E0C}"/>
                    </a:ext>
                  </a:extLst>
                </p14:cNvPr>
                <p14:cNvContentPartPr/>
                <p14:nvPr/>
              </p14:nvContentPartPr>
              <p14:xfrm>
                <a:off x="5131037" y="5919427"/>
                <a:ext cx="1800" cy="132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46C5AC8-A024-440F-B56B-3A903C788E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26717" y="5915107"/>
                  <a:ext cx="10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DC6D7EF-DBE7-488E-A351-530E52C5FC58}"/>
                    </a:ext>
                  </a:extLst>
                </p14:cNvPr>
                <p14:cNvContentPartPr/>
                <p14:nvPr/>
              </p14:nvContentPartPr>
              <p14:xfrm>
                <a:off x="5041037" y="5952187"/>
                <a:ext cx="161640" cy="38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DC6D7EF-DBE7-488E-A351-530E52C5FC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36717" y="5947867"/>
                  <a:ext cx="170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BA767B-96A2-4645-8747-8FBFD1BAB7EE}"/>
                    </a:ext>
                  </a:extLst>
                </p14:cNvPr>
                <p14:cNvContentPartPr/>
                <p14:nvPr/>
              </p14:nvContentPartPr>
              <p14:xfrm>
                <a:off x="5309597" y="5894227"/>
                <a:ext cx="146880" cy="149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BA767B-96A2-4645-8747-8FBFD1BAB7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05277" y="5889907"/>
                  <a:ext cx="155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72AED2D-820B-47A4-8A57-745E08C8B8F8}"/>
                    </a:ext>
                  </a:extLst>
                </p14:cNvPr>
                <p14:cNvContentPartPr/>
                <p14:nvPr/>
              </p14:nvContentPartPr>
              <p14:xfrm>
                <a:off x="5228957" y="5816827"/>
                <a:ext cx="369720" cy="270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72AED2D-820B-47A4-8A57-745E08C8B8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24637" y="5812507"/>
                  <a:ext cx="37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B13C91F-06C5-4002-8654-7D2967C95B91}"/>
                    </a:ext>
                  </a:extLst>
                </p14:cNvPr>
                <p14:cNvContentPartPr/>
                <p14:nvPr/>
              </p14:nvContentPartPr>
              <p14:xfrm>
                <a:off x="5690477" y="4975147"/>
                <a:ext cx="1179720" cy="935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B13C91F-06C5-4002-8654-7D2967C95B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86157" y="4970827"/>
                  <a:ext cx="118836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8AB1AF5-E609-493B-B38B-F6334329A88E}"/>
                    </a:ext>
                  </a:extLst>
                </p14:cNvPr>
                <p14:cNvContentPartPr/>
                <p14:nvPr/>
              </p14:nvContentPartPr>
              <p14:xfrm>
                <a:off x="6341357" y="4498147"/>
                <a:ext cx="144720" cy="154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8AB1AF5-E609-493B-B38B-F6334329A8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37037" y="4493827"/>
                  <a:ext cx="153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F64F3A8-D23C-4E2D-A5DC-6F9ECC715A5A}"/>
                    </a:ext>
                  </a:extLst>
                </p14:cNvPr>
                <p14:cNvContentPartPr/>
                <p14:nvPr/>
              </p14:nvContentPartPr>
              <p14:xfrm>
                <a:off x="6491837" y="4484827"/>
                <a:ext cx="96840" cy="133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F64F3A8-D23C-4E2D-A5DC-6F9ECC715A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87517" y="4480507"/>
                  <a:ext cx="105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C38B34-33DB-4D24-B41F-03710D1D4251}"/>
                    </a:ext>
                  </a:extLst>
                </p14:cNvPr>
                <p14:cNvContentPartPr/>
                <p14:nvPr/>
              </p14:nvContentPartPr>
              <p14:xfrm>
                <a:off x="6631157" y="4535227"/>
                <a:ext cx="334080" cy="201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C38B34-33DB-4D24-B41F-03710D1D42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26837" y="4530907"/>
                  <a:ext cx="342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3352F9-A102-40BA-8B3F-048B4530ED34}"/>
                    </a:ext>
                  </a:extLst>
                </p14:cNvPr>
                <p14:cNvContentPartPr/>
                <p14:nvPr/>
              </p14:nvContentPartPr>
              <p14:xfrm>
                <a:off x="7006637" y="4540627"/>
                <a:ext cx="311400" cy="87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3352F9-A102-40BA-8B3F-048B4530ED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02317" y="4536307"/>
                  <a:ext cx="320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2AFABB-5941-4B8E-97DE-D04AD2C72E7D}"/>
                    </a:ext>
                  </a:extLst>
                </p14:cNvPr>
                <p14:cNvContentPartPr/>
                <p14:nvPr/>
              </p14:nvContentPartPr>
              <p14:xfrm>
                <a:off x="7215077" y="4453507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2AFABB-5941-4B8E-97DE-D04AD2C72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10757" y="4449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2F72AB9-9851-40FB-B207-01D144769F50}"/>
                    </a:ext>
                  </a:extLst>
                </p14:cNvPr>
                <p14:cNvContentPartPr/>
                <p14:nvPr/>
              </p14:nvContentPartPr>
              <p14:xfrm>
                <a:off x="7495157" y="4452427"/>
                <a:ext cx="220320" cy="154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2F72AB9-9851-40FB-B207-01D144769F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90837" y="4448107"/>
                  <a:ext cx="228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663BA4E-C155-4241-AF2F-A49E78FAB6C9}"/>
                    </a:ext>
                  </a:extLst>
                </p14:cNvPr>
                <p14:cNvContentPartPr/>
                <p14:nvPr/>
              </p14:nvContentPartPr>
              <p14:xfrm>
                <a:off x="7737077" y="4507147"/>
                <a:ext cx="64440" cy="69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663BA4E-C155-4241-AF2F-A49E78FAB6C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32757" y="4502827"/>
                  <a:ext cx="73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BE360F-E6BD-416F-9FED-23856981B1B6}"/>
                    </a:ext>
                  </a:extLst>
                </p14:cNvPr>
                <p14:cNvContentPartPr/>
                <p14:nvPr/>
              </p14:nvContentPartPr>
              <p14:xfrm>
                <a:off x="7826717" y="4493107"/>
                <a:ext cx="49680" cy="69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BE360F-E6BD-416F-9FED-23856981B1B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22397" y="4488787"/>
                  <a:ext cx="58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1B9732-1F72-4318-B87F-6A8A13E10B34}"/>
                    </a:ext>
                  </a:extLst>
                </p14:cNvPr>
                <p14:cNvContentPartPr/>
                <p14:nvPr/>
              </p14:nvContentPartPr>
              <p14:xfrm>
                <a:off x="7894397" y="4503187"/>
                <a:ext cx="215640" cy="173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1B9732-1F72-4318-B87F-6A8A13E10B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90077" y="4498867"/>
                  <a:ext cx="224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9F8141F-036B-43C6-9B93-480D358C521D}"/>
                    </a:ext>
                  </a:extLst>
                </p14:cNvPr>
                <p14:cNvContentPartPr/>
                <p14:nvPr/>
              </p14:nvContentPartPr>
              <p14:xfrm>
                <a:off x="8227397" y="4434787"/>
                <a:ext cx="173880" cy="113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9F8141F-036B-43C6-9B93-480D358C52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23077" y="4430467"/>
                  <a:ext cx="18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A5BCB35-C1C8-4BA0-9558-E40F16E7713C}"/>
                    </a:ext>
                  </a:extLst>
                </p14:cNvPr>
                <p14:cNvContentPartPr/>
                <p14:nvPr/>
              </p14:nvContentPartPr>
              <p14:xfrm>
                <a:off x="8439797" y="4463587"/>
                <a:ext cx="70920" cy="88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A5BCB35-C1C8-4BA0-9558-E40F16E771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35477" y="4459267"/>
                  <a:ext cx="79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D1B866-57BE-4F0F-9782-5928F5E347D7}"/>
                    </a:ext>
                  </a:extLst>
                </p14:cNvPr>
                <p14:cNvContentPartPr/>
                <p14:nvPr/>
              </p14:nvContentPartPr>
              <p14:xfrm>
                <a:off x="8632757" y="4454587"/>
                <a:ext cx="149040" cy="106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D1B866-57BE-4F0F-9782-5928F5E347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28437" y="4450267"/>
                  <a:ext cx="157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2862110-7306-47BB-9576-DC5106FE6BE6}"/>
                    </a:ext>
                  </a:extLst>
                </p14:cNvPr>
                <p14:cNvContentPartPr/>
                <p14:nvPr/>
              </p14:nvContentPartPr>
              <p14:xfrm>
                <a:off x="8658317" y="4495987"/>
                <a:ext cx="104400" cy="2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2862110-7306-47BB-9576-DC5106FE6BE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53997" y="4491667"/>
                  <a:ext cx="113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EDEB76-F18C-4A42-8B23-2F49D4889511}"/>
                    </a:ext>
                  </a:extLst>
                </p14:cNvPr>
                <p14:cNvContentPartPr/>
                <p14:nvPr/>
              </p14:nvContentPartPr>
              <p14:xfrm>
                <a:off x="8795477" y="4490227"/>
                <a:ext cx="146880" cy="62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EDEB76-F18C-4A42-8B23-2F49D48895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91157" y="4485907"/>
                  <a:ext cx="15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F54AB9B-EA5C-40AF-9EC5-3A087B1F7C76}"/>
                    </a:ext>
                  </a:extLst>
                </p14:cNvPr>
                <p14:cNvContentPartPr/>
                <p14:nvPr/>
              </p14:nvContentPartPr>
              <p14:xfrm>
                <a:off x="8945597" y="4409227"/>
                <a:ext cx="144000" cy="12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F54AB9B-EA5C-40AF-9EC5-3A087B1F7C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41277" y="4404907"/>
                  <a:ext cx="152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0DEC6F-6344-47AA-8FD7-704F0F4B9AC0}"/>
                    </a:ext>
                  </a:extLst>
                </p14:cNvPr>
                <p14:cNvContentPartPr/>
                <p14:nvPr/>
              </p14:nvContentPartPr>
              <p14:xfrm>
                <a:off x="8924717" y="4424347"/>
                <a:ext cx="65520" cy="1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0DEC6F-6344-47AA-8FD7-704F0F4B9A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20397" y="4420027"/>
                  <a:ext cx="74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497F27-9DB0-4067-8B09-55545A886459}"/>
                    </a:ext>
                  </a:extLst>
                </p14:cNvPr>
                <p14:cNvContentPartPr/>
                <p14:nvPr/>
              </p14:nvContentPartPr>
              <p14:xfrm>
                <a:off x="9067997" y="4433347"/>
                <a:ext cx="307800" cy="108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497F27-9DB0-4067-8B09-55545A88645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63677" y="4429027"/>
                  <a:ext cx="31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7CCB136-0D2A-4097-93B3-5868FF968E3B}"/>
                    </a:ext>
                  </a:extLst>
                </p14:cNvPr>
                <p14:cNvContentPartPr/>
                <p14:nvPr/>
              </p14:nvContentPartPr>
              <p14:xfrm>
                <a:off x="6942917" y="4866787"/>
                <a:ext cx="97920" cy="72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7CCB136-0D2A-4097-93B3-5868FF968E3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38597" y="4862467"/>
                  <a:ext cx="106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2AAAC5-97F8-457A-8431-88CFA82547A5}"/>
                    </a:ext>
                  </a:extLst>
                </p14:cNvPr>
                <p14:cNvContentPartPr/>
                <p14:nvPr/>
              </p14:nvContentPartPr>
              <p14:xfrm>
                <a:off x="7056317" y="4787947"/>
                <a:ext cx="95400" cy="119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2AAAC5-97F8-457A-8431-88CFA82547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51997" y="4783627"/>
                  <a:ext cx="10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1DED1F2-4A8F-48D9-8B4A-0810224DA585}"/>
                    </a:ext>
                  </a:extLst>
                </p14:cNvPr>
                <p14:cNvContentPartPr/>
                <p14:nvPr/>
              </p14:nvContentPartPr>
              <p14:xfrm>
                <a:off x="7170077" y="4759867"/>
                <a:ext cx="115200" cy="152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1DED1F2-4A8F-48D9-8B4A-0810224DA58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65757" y="4755547"/>
                  <a:ext cx="123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696CEB-7D30-4755-B055-D9FE36EE5DB5}"/>
                    </a:ext>
                  </a:extLst>
                </p14:cNvPr>
                <p14:cNvContentPartPr/>
                <p14:nvPr/>
              </p14:nvContentPartPr>
              <p14:xfrm>
                <a:off x="7296437" y="4830427"/>
                <a:ext cx="18360" cy="75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696CEB-7D30-4755-B055-D9FE36EE5DB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92117" y="4826107"/>
                  <a:ext cx="27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68624EA-C9E8-4655-A59A-334741FBD8E0}"/>
                    </a:ext>
                  </a:extLst>
                </p14:cNvPr>
                <p14:cNvContentPartPr/>
                <p14:nvPr/>
              </p14:nvContentPartPr>
              <p14:xfrm>
                <a:off x="7342157" y="4742947"/>
                <a:ext cx="187920" cy="126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68624EA-C9E8-4655-A59A-334741FBD8E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37837" y="4738627"/>
                  <a:ext cx="196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7692F93-DF8B-472B-808A-F0AC6FA6ED6A}"/>
                    </a:ext>
                  </a:extLst>
                </p14:cNvPr>
                <p14:cNvContentPartPr/>
                <p14:nvPr/>
              </p14:nvContentPartPr>
              <p14:xfrm>
                <a:off x="7405877" y="4696147"/>
                <a:ext cx="360" cy="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7692F93-DF8B-472B-808A-F0AC6FA6ED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01557" y="4691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229BCF3-B13D-4F67-A6AF-CC9DC12A4A84}"/>
                    </a:ext>
                  </a:extLst>
                </p14:cNvPr>
                <p14:cNvContentPartPr/>
                <p14:nvPr/>
              </p14:nvContentPartPr>
              <p14:xfrm>
                <a:off x="7635917" y="4773547"/>
                <a:ext cx="130680" cy="61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229BCF3-B13D-4F67-A6AF-CC9DC12A4A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31597" y="4769227"/>
                  <a:ext cx="139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A4E9D7E-7F43-4CF8-A588-2CE42B26026C}"/>
                    </a:ext>
                  </a:extLst>
                </p14:cNvPr>
                <p14:cNvContentPartPr/>
                <p14:nvPr/>
              </p14:nvContentPartPr>
              <p14:xfrm>
                <a:off x="7784597" y="4790827"/>
                <a:ext cx="223920" cy="52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A4E9D7E-7F43-4CF8-A588-2CE42B2602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80277" y="4786507"/>
                  <a:ext cx="232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83F21D9-62D6-4339-9BDF-2ED910FB0972}"/>
                    </a:ext>
                  </a:extLst>
                </p14:cNvPr>
                <p14:cNvContentPartPr/>
                <p14:nvPr/>
              </p14:nvContentPartPr>
              <p14:xfrm>
                <a:off x="6929957" y="4993507"/>
                <a:ext cx="99000" cy="152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83F21D9-62D6-4339-9BDF-2ED910FB097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25637" y="4989187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AF9B8CE-3402-4350-82DD-66737873E0AB}"/>
                    </a:ext>
                  </a:extLst>
                </p14:cNvPr>
                <p14:cNvContentPartPr/>
                <p14:nvPr/>
              </p14:nvContentPartPr>
              <p14:xfrm>
                <a:off x="7045877" y="5047507"/>
                <a:ext cx="184320" cy="82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AF9B8CE-3402-4350-82DD-66737873E0A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41557" y="5043187"/>
                  <a:ext cx="19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FFE86C5-13C3-4BEB-863D-19A8564EE8E2}"/>
                    </a:ext>
                  </a:extLst>
                </p14:cNvPr>
                <p14:cNvContentPartPr/>
                <p14:nvPr/>
              </p14:nvContentPartPr>
              <p14:xfrm>
                <a:off x="7261517" y="4969747"/>
                <a:ext cx="121320" cy="189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FFE86C5-13C3-4BEB-863D-19A8564EE8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57197" y="4965427"/>
                  <a:ext cx="12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0352F9E-8AB6-4157-BDC4-5AC2D929D49B}"/>
                    </a:ext>
                  </a:extLst>
                </p14:cNvPr>
                <p14:cNvContentPartPr/>
                <p14:nvPr/>
              </p14:nvContentPartPr>
              <p14:xfrm>
                <a:off x="7391837" y="4975147"/>
                <a:ext cx="21240" cy="43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0352F9E-8AB6-4157-BDC4-5AC2D929D4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87517" y="4970827"/>
                  <a:ext cx="2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D3AA45D-3B59-4F69-8C95-A3C63050FDC1}"/>
                    </a:ext>
                  </a:extLst>
                </p14:cNvPr>
                <p14:cNvContentPartPr/>
                <p14:nvPr/>
              </p14:nvContentPartPr>
              <p14:xfrm>
                <a:off x="7396877" y="5022307"/>
                <a:ext cx="84240" cy="187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D3AA45D-3B59-4F69-8C95-A3C63050FDC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92557" y="5017987"/>
                  <a:ext cx="92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809C384-AC56-48CE-9F64-384A91CA9C52}"/>
                    </a:ext>
                  </a:extLst>
                </p14:cNvPr>
                <p14:cNvContentPartPr/>
                <p14:nvPr/>
              </p14:nvContentPartPr>
              <p14:xfrm>
                <a:off x="7071077" y="4958947"/>
                <a:ext cx="77040" cy="5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809C384-AC56-48CE-9F64-384A91CA9C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66757" y="4954627"/>
                  <a:ext cx="85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79AEBAA-CEAA-47FF-BCBE-8C602B2E9D0D}"/>
                    </a:ext>
                  </a:extLst>
                </p14:cNvPr>
                <p14:cNvContentPartPr/>
                <p14:nvPr/>
              </p14:nvContentPartPr>
              <p14:xfrm>
                <a:off x="7557797" y="4984507"/>
                <a:ext cx="255240" cy="94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79AEBAA-CEAA-47FF-BCBE-8C602B2E9D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3477" y="4980187"/>
                  <a:ext cx="263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DE2F56A-0BCC-4D60-A9A4-011769B25B88}"/>
                    </a:ext>
                  </a:extLst>
                </p14:cNvPr>
                <p14:cNvContentPartPr/>
                <p14:nvPr/>
              </p14:nvContentPartPr>
              <p14:xfrm>
                <a:off x="7769837" y="4933027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DE2F56A-0BCC-4D60-A9A4-011769B25B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65517" y="492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C492CE-1DE1-4329-A9FC-037F4A1F98FB}"/>
                    </a:ext>
                  </a:extLst>
                </p14:cNvPr>
                <p14:cNvContentPartPr/>
                <p14:nvPr/>
              </p14:nvContentPartPr>
              <p14:xfrm>
                <a:off x="7896557" y="4959307"/>
                <a:ext cx="20880" cy="99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C492CE-1DE1-4329-A9FC-037F4A1F98F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92237" y="4954987"/>
                  <a:ext cx="29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3329D3C-678F-4FDB-AA69-E384F7179672}"/>
                    </a:ext>
                  </a:extLst>
                </p14:cNvPr>
                <p14:cNvContentPartPr/>
                <p14:nvPr/>
              </p14:nvContentPartPr>
              <p14:xfrm>
                <a:off x="7848317" y="4946347"/>
                <a:ext cx="105120" cy="9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3329D3C-678F-4FDB-AA69-E384F717967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43997" y="4942027"/>
                  <a:ext cx="113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7411D7-D5A7-4219-A58B-B76F5A310689}"/>
                    </a:ext>
                  </a:extLst>
                </p14:cNvPr>
                <p14:cNvContentPartPr/>
                <p14:nvPr/>
              </p14:nvContentPartPr>
              <p14:xfrm>
                <a:off x="7850477" y="4983067"/>
                <a:ext cx="91800" cy="158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7411D7-D5A7-4219-A58B-B76F5A31068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46157" y="4978747"/>
                  <a:ext cx="100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4FD7D78-BFCB-4D3E-9C2F-F2F0A95E38E1}"/>
                    </a:ext>
                  </a:extLst>
                </p14:cNvPr>
                <p14:cNvContentPartPr/>
                <p14:nvPr/>
              </p14:nvContentPartPr>
              <p14:xfrm>
                <a:off x="7939757" y="4978387"/>
                <a:ext cx="74520" cy="77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4FD7D78-BFCB-4D3E-9C2F-F2F0A95E38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35437" y="4974067"/>
                  <a:ext cx="83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41635A-326B-487A-A141-6236AFB373D4}"/>
                    </a:ext>
                  </a:extLst>
                </p14:cNvPr>
                <p14:cNvContentPartPr/>
                <p14:nvPr/>
              </p14:nvContentPartPr>
              <p14:xfrm>
                <a:off x="8018237" y="4917907"/>
                <a:ext cx="92520" cy="135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41635A-326B-487A-A141-6236AFB373D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13917" y="4913587"/>
                  <a:ext cx="101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9B49A32-0755-4579-A9B2-512D18C63E58}"/>
                    </a:ext>
                  </a:extLst>
                </p14:cNvPr>
                <p14:cNvContentPartPr/>
                <p14:nvPr/>
              </p14:nvContentPartPr>
              <p14:xfrm>
                <a:off x="8136317" y="4970467"/>
                <a:ext cx="136440" cy="7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9B49A32-0755-4579-A9B2-512D18C63E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31997" y="4966147"/>
                  <a:ext cx="145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0CB05DF-A3E4-49B1-84C6-06428CB03B6C}"/>
                    </a:ext>
                  </a:extLst>
                </p14:cNvPr>
                <p14:cNvContentPartPr/>
                <p14:nvPr/>
              </p14:nvContentPartPr>
              <p14:xfrm>
                <a:off x="8286437" y="4866427"/>
                <a:ext cx="384840" cy="187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0CB05DF-A3E4-49B1-84C6-06428CB03B6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82117" y="4862107"/>
                  <a:ext cx="393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6745F2-2D0A-493C-92CF-6F52A8C8FCDC}"/>
                    </a:ext>
                  </a:extLst>
                </p14:cNvPr>
                <p14:cNvContentPartPr/>
                <p14:nvPr/>
              </p14:nvContentPartPr>
              <p14:xfrm>
                <a:off x="6716117" y="5335507"/>
                <a:ext cx="116640" cy="5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6745F2-2D0A-493C-92CF-6F52A8C8FC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11797" y="5331187"/>
                  <a:ext cx="12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184A604-4D86-4752-A7C3-3227B75E7B37}"/>
                    </a:ext>
                  </a:extLst>
                </p14:cNvPr>
                <p14:cNvContentPartPr/>
                <p14:nvPr/>
              </p14:nvContentPartPr>
              <p14:xfrm>
                <a:off x="6721517" y="5375467"/>
                <a:ext cx="113400" cy="20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184A604-4D86-4752-A7C3-3227B75E7B3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17197" y="5371147"/>
                  <a:ext cx="12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DEB2F22-267B-4EF2-ACBB-DBD0A46C7B9A}"/>
                    </a:ext>
                  </a:extLst>
                </p14:cNvPr>
                <p14:cNvContentPartPr/>
                <p14:nvPr/>
              </p14:nvContentPartPr>
              <p14:xfrm>
                <a:off x="6821957" y="5256307"/>
                <a:ext cx="82800" cy="158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DEB2F22-267B-4EF2-ACBB-DBD0A46C7B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17637" y="5251987"/>
                  <a:ext cx="91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AB48E8B-ED95-4099-ACB8-F1EC440565DB}"/>
                    </a:ext>
                  </a:extLst>
                </p14:cNvPr>
                <p14:cNvContentPartPr/>
                <p14:nvPr/>
              </p14:nvContentPartPr>
              <p14:xfrm>
                <a:off x="6987197" y="5212387"/>
                <a:ext cx="191880" cy="227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AB48E8B-ED95-4099-ACB8-F1EC440565D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82877" y="5208067"/>
                  <a:ext cx="200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95E242-C293-486E-B640-0228C48FD8B0}"/>
                    </a:ext>
                  </a:extLst>
                </p14:cNvPr>
                <p14:cNvContentPartPr/>
                <p14:nvPr/>
              </p14:nvContentPartPr>
              <p14:xfrm>
                <a:off x="7118957" y="5213827"/>
                <a:ext cx="29160" cy="198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95E242-C293-486E-B640-0228C48FD8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4637" y="5209507"/>
                  <a:ext cx="3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592625-2818-40F4-885D-6F6C4FAF2790}"/>
                    </a:ext>
                  </a:extLst>
                </p14:cNvPr>
                <p14:cNvContentPartPr/>
                <p14:nvPr/>
              </p14:nvContentPartPr>
              <p14:xfrm>
                <a:off x="7279517" y="5235067"/>
                <a:ext cx="200880" cy="111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592625-2818-40F4-885D-6F6C4FAF279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75197" y="5230747"/>
                  <a:ext cx="209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6EB64ED-30DE-4AEC-9983-6DA14751A572}"/>
                    </a:ext>
                  </a:extLst>
                </p14:cNvPr>
                <p14:cNvContentPartPr/>
                <p14:nvPr/>
              </p14:nvContentPartPr>
              <p14:xfrm>
                <a:off x="7493357" y="5230387"/>
                <a:ext cx="12960" cy="29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6EB64ED-30DE-4AEC-9983-6DA14751A57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89037" y="5226067"/>
                  <a:ext cx="2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D8FE7C-1439-46EA-A3AE-60F655CA3B5A}"/>
                    </a:ext>
                  </a:extLst>
                </p14:cNvPr>
                <p14:cNvContentPartPr/>
                <p14:nvPr/>
              </p14:nvContentPartPr>
              <p14:xfrm>
                <a:off x="7501997" y="5270347"/>
                <a:ext cx="66960" cy="80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D8FE7C-1439-46EA-A3AE-60F655CA3B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97677" y="5266027"/>
                  <a:ext cx="75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7539EAE-2F0D-460C-B5CA-4FDA64790950}"/>
                    </a:ext>
                  </a:extLst>
                </p14:cNvPr>
                <p14:cNvContentPartPr/>
                <p14:nvPr/>
              </p14:nvContentPartPr>
              <p14:xfrm>
                <a:off x="7589837" y="5264587"/>
                <a:ext cx="68760" cy="85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7539EAE-2F0D-460C-B5CA-4FDA6479095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85517" y="5260267"/>
                  <a:ext cx="77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FBEFAC5-4532-42A5-81F6-CE12D43B8D58}"/>
                    </a:ext>
                  </a:extLst>
                </p14:cNvPr>
                <p14:cNvContentPartPr/>
                <p14:nvPr/>
              </p14:nvContentPartPr>
              <p14:xfrm>
                <a:off x="7690997" y="5249827"/>
                <a:ext cx="87120" cy="84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FBEFAC5-4532-42A5-81F6-CE12D43B8D5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86677" y="5245507"/>
                  <a:ext cx="95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61522D3-3D04-4195-AAC6-C4C33D5D7528}"/>
                    </a:ext>
                  </a:extLst>
                </p14:cNvPr>
                <p14:cNvContentPartPr/>
                <p14:nvPr/>
              </p14:nvContentPartPr>
              <p14:xfrm>
                <a:off x="7935797" y="5191507"/>
                <a:ext cx="21240" cy="140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61522D3-3D04-4195-AAC6-C4C33D5D752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31477" y="5187187"/>
                  <a:ext cx="29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5DBC1A5-EB6E-4E9D-BB07-F953A4192527}"/>
                    </a:ext>
                  </a:extLst>
                </p14:cNvPr>
                <p14:cNvContentPartPr/>
                <p14:nvPr/>
              </p14:nvContentPartPr>
              <p14:xfrm>
                <a:off x="7878557" y="5169547"/>
                <a:ext cx="154800" cy="14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5DBC1A5-EB6E-4E9D-BB07-F953A41925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74237" y="5165227"/>
                  <a:ext cx="16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A16ADF9-E4A4-4434-B51D-6CA55249AB63}"/>
                    </a:ext>
                  </a:extLst>
                </p14:cNvPr>
                <p14:cNvContentPartPr/>
                <p14:nvPr/>
              </p14:nvContentPartPr>
              <p14:xfrm>
                <a:off x="7866317" y="5253067"/>
                <a:ext cx="140040" cy="5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A16ADF9-E4A4-4434-B51D-6CA55249AB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61997" y="5248747"/>
                  <a:ext cx="148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FF299B0-2135-4689-9238-FCDF906926A4}"/>
                    </a:ext>
                  </a:extLst>
                </p14:cNvPr>
                <p14:cNvContentPartPr/>
                <p14:nvPr/>
              </p14:nvContentPartPr>
              <p14:xfrm>
                <a:off x="8021837" y="5216707"/>
                <a:ext cx="68040" cy="99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FF299B0-2135-4689-9238-FCDF906926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17517" y="5212387"/>
                  <a:ext cx="7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CD9FF09-00DC-4FBD-B709-0F68BB515AEA}"/>
                    </a:ext>
                  </a:extLst>
                </p14:cNvPr>
                <p14:cNvContentPartPr/>
                <p14:nvPr/>
              </p14:nvContentPartPr>
              <p14:xfrm>
                <a:off x="8105717" y="5170987"/>
                <a:ext cx="87120" cy="1548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CD9FF09-00DC-4FBD-B709-0F68BB515A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01397" y="5166667"/>
                  <a:ext cx="9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207DD93-DF98-48AD-8434-3B1E1F7FE667}"/>
                    </a:ext>
                  </a:extLst>
                </p14:cNvPr>
                <p14:cNvContentPartPr/>
                <p14:nvPr/>
              </p14:nvContentPartPr>
              <p14:xfrm>
                <a:off x="8221277" y="5158387"/>
                <a:ext cx="18000" cy="146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207DD93-DF98-48AD-8434-3B1E1F7FE66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216957" y="5154067"/>
                  <a:ext cx="2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436A0BA-4CAD-4CEA-B951-407EF2724A91}"/>
                    </a:ext>
                  </a:extLst>
                </p14:cNvPr>
                <p14:cNvContentPartPr/>
                <p14:nvPr/>
              </p14:nvContentPartPr>
              <p14:xfrm>
                <a:off x="8263757" y="5219227"/>
                <a:ext cx="149040" cy="71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436A0BA-4CAD-4CEA-B951-407EF2724A9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59437" y="5214907"/>
                  <a:ext cx="157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0A45D3C-CDF7-40DF-9286-E94241ECD5BE}"/>
                    </a:ext>
                  </a:extLst>
                </p14:cNvPr>
                <p14:cNvContentPartPr/>
                <p14:nvPr/>
              </p14:nvContentPartPr>
              <p14:xfrm>
                <a:off x="8467517" y="5160907"/>
                <a:ext cx="388440" cy="126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0A45D3C-CDF7-40DF-9286-E94241ECD5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63197" y="5156587"/>
                  <a:ext cx="39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CB742BF-25B4-4E35-A5A1-BC87F604DE3C}"/>
                    </a:ext>
                  </a:extLst>
                </p14:cNvPr>
                <p14:cNvContentPartPr/>
                <p14:nvPr/>
              </p14:nvContentPartPr>
              <p14:xfrm>
                <a:off x="6981077" y="5530987"/>
                <a:ext cx="149400" cy="83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CB742BF-25B4-4E35-A5A1-BC87F604DE3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76757" y="5526667"/>
                  <a:ext cx="158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1836C01-EB36-4E16-A5E9-641E4049DDD5}"/>
                    </a:ext>
                  </a:extLst>
                </p14:cNvPr>
                <p14:cNvContentPartPr/>
                <p14:nvPr/>
              </p14:nvContentPartPr>
              <p14:xfrm>
                <a:off x="7152437" y="5540347"/>
                <a:ext cx="90720" cy="65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1836C01-EB36-4E16-A5E9-641E4049DDD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48117" y="5536027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D9EE366-C4E5-4E09-91F4-22BD3B798F6B}"/>
                    </a:ext>
                  </a:extLst>
                </p14:cNvPr>
                <p14:cNvContentPartPr/>
                <p14:nvPr/>
              </p14:nvContentPartPr>
              <p14:xfrm>
                <a:off x="7278077" y="5480947"/>
                <a:ext cx="118440" cy="127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D9EE366-C4E5-4E09-91F4-22BD3B798F6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73757" y="5476627"/>
                  <a:ext cx="127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26AD769-9B82-45DF-9784-1EEFF723BC08}"/>
                    </a:ext>
                  </a:extLst>
                </p14:cNvPr>
                <p14:cNvContentPartPr/>
                <p14:nvPr/>
              </p14:nvContentPartPr>
              <p14:xfrm>
                <a:off x="7414877" y="5463667"/>
                <a:ext cx="66240" cy="130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26AD769-9B82-45DF-9784-1EEFF723BC0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10557" y="5459347"/>
                  <a:ext cx="7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F44F586-20FD-4FEF-87BA-5E986E2D83CE}"/>
                    </a:ext>
                  </a:extLst>
                </p14:cNvPr>
                <p14:cNvContentPartPr/>
                <p14:nvPr/>
              </p14:nvContentPartPr>
              <p14:xfrm>
                <a:off x="7614317" y="5523787"/>
                <a:ext cx="163080" cy="57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F44F586-20FD-4FEF-87BA-5E986E2D83C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09997" y="5519467"/>
                  <a:ext cx="171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031008E-F7AF-487F-929E-F2F4D9033282}"/>
                    </a:ext>
                  </a:extLst>
                </p14:cNvPr>
                <p14:cNvContentPartPr/>
                <p14:nvPr/>
              </p14:nvContentPartPr>
              <p14:xfrm>
                <a:off x="7815197" y="5526667"/>
                <a:ext cx="173880" cy="471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031008E-F7AF-487F-929E-F2F4D90332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10877" y="5522347"/>
                  <a:ext cx="182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038671E-3F84-48FE-86C4-FC69CC06E742}"/>
                    </a:ext>
                  </a:extLst>
                </p14:cNvPr>
                <p14:cNvContentPartPr/>
                <p14:nvPr/>
              </p14:nvContentPartPr>
              <p14:xfrm>
                <a:off x="8073677" y="5431627"/>
                <a:ext cx="90360" cy="127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038671E-3F84-48FE-86C4-FC69CC06E7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69357" y="5427307"/>
                  <a:ext cx="9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C9CA82-22B4-4A44-9931-F0099A370578}"/>
                    </a:ext>
                  </a:extLst>
                </p14:cNvPr>
                <p14:cNvContentPartPr/>
                <p14:nvPr/>
              </p14:nvContentPartPr>
              <p14:xfrm>
                <a:off x="8184917" y="5493187"/>
                <a:ext cx="20016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C9CA82-22B4-4A44-9931-F0099A3705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80597" y="5488867"/>
                  <a:ext cx="208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25B42A8-C669-4B3F-A37B-62EF447FA59E}"/>
                    </a:ext>
                  </a:extLst>
                </p14:cNvPr>
                <p14:cNvContentPartPr/>
                <p14:nvPr/>
              </p14:nvContentPartPr>
              <p14:xfrm>
                <a:off x="8388677" y="5395987"/>
                <a:ext cx="155520" cy="203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25B42A8-C669-4B3F-A37B-62EF447FA59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84357" y="5391667"/>
                  <a:ext cx="164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5EFBFAD-B20E-4FE3-8972-29C57C1F59A9}"/>
                    </a:ext>
                  </a:extLst>
                </p14:cNvPr>
                <p14:cNvContentPartPr/>
                <p14:nvPr/>
              </p14:nvContentPartPr>
              <p14:xfrm>
                <a:off x="8556077" y="5432707"/>
                <a:ext cx="18360" cy="518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5EFBFAD-B20E-4FE3-8972-29C57C1F59A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51757" y="5428387"/>
                  <a:ext cx="27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F38B96-366B-4F04-A004-84808B5D33C2}"/>
                    </a:ext>
                  </a:extLst>
                </p14:cNvPr>
                <p14:cNvContentPartPr/>
                <p14:nvPr/>
              </p14:nvContentPartPr>
              <p14:xfrm>
                <a:off x="8539157" y="5505787"/>
                <a:ext cx="96120" cy="123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F38B96-366B-4F04-A004-84808B5D33C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34837" y="5501467"/>
                  <a:ext cx="104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5A71C7C-54EE-47FC-8600-60A68A3ECE90}"/>
                    </a:ext>
                  </a:extLst>
                </p14:cNvPr>
                <p14:cNvContentPartPr/>
                <p14:nvPr/>
              </p14:nvContentPartPr>
              <p14:xfrm>
                <a:off x="8203277" y="5388067"/>
                <a:ext cx="99000" cy="6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5A71C7C-54EE-47FC-8600-60A68A3ECE9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98957" y="5383747"/>
                  <a:ext cx="107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D8985BC-FDAA-4202-BBFA-6B46244305C7}"/>
                    </a:ext>
                  </a:extLst>
                </p14:cNvPr>
                <p14:cNvContentPartPr/>
                <p14:nvPr/>
              </p14:nvContentPartPr>
              <p14:xfrm>
                <a:off x="6916997" y="5751667"/>
                <a:ext cx="213480" cy="1116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D8985BC-FDAA-4202-BBFA-6B46244305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912677" y="5747347"/>
                  <a:ext cx="222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0FE6BD3-833C-4A21-B17C-F7F6C94167D8}"/>
                    </a:ext>
                  </a:extLst>
                </p14:cNvPr>
                <p14:cNvContentPartPr/>
                <p14:nvPr/>
              </p14:nvContentPartPr>
              <p14:xfrm>
                <a:off x="7138397" y="5691907"/>
                <a:ext cx="5040" cy="21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0FE6BD3-833C-4A21-B17C-F7F6C94167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34077" y="5687587"/>
                  <a:ext cx="1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4B5ED65-2845-4D03-B992-CF43310E9997}"/>
                    </a:ext>
                  </a:extLst>
                </p14:cNvPr>
                <p14:cNvContentPartPr/>
                <p14:nvPr/>
              </p14:nvContentPartPr>
              <p14:xfrm>
                <a:off x="7231997" y="5725027"/>
                <a:ext cx="74880" cy="129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4B5ED65-2845-4D03-B992-CF43310E999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27677" y="5720707"/>
                  <a:ext cx="83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631C065-4DDC-4A3D-978C-4DE63C2CC893}"/>
                    </a:ext>
                  </a:extLst>
                </p14:cNvPr>
                <p14:cNvContentPartPr/>
                <p14:nvPr/>
              </p14:nvContentPartPr>
              <p14:xfrm>
                <a:off x="7251437" y="5787307"/>
                <a:ext cx="174600" cy="51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631C065-4DDC-4A3D-978C-4DE63C2CC89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47117" y="5782987"/>
                  <a:ext cx="18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D014B73-F119-4DB3-BE5A-AC2EA4A8B132}"/>
                    </a:ext>
                  </a:extLst>
                </p14:cNvPr>
                <p14:cNvContentPartPr/>
                <p14:nvPr/>
              </p14:nvContentPartPr>
              <p14:xfrm>
                <a:off x="7446557" y="5773267"/>
                <a:ext cx="71280" cy="55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D014B73-F119-4DB3-BE5A-AC2EA4A8B13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42237" y="5768947"/>
                  <a:ext cx="79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D16171A-AA73-4435-9A9F-9A598F3DA373}"/>
                    </a:ext>
                  </a:extLst>
                </p14:cNvPr>
                <p14:cNvContentPartPr/>
                <p14:nvPr/>
              </p14:nvContentPartPr>
              <p14:xfrm>
                <a:off x="7553117" y="5765707"/>
                <a:ext cx="85680" cy="61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D16171A-AA73-4435-9A9F-9A598F3DA3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48797" y="5761387"/>
                  <a:ext cx="94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148A0B4-5D76-44F5-8778-DE83B71006D4}"/>
                    </a:ext>
                  </a:extLst>
                </p14:cNvPr>
                <p14:cNvContentPartPr/>
                <p14:nvPr/>
              </p14:nvContentPartPr>
              <p14:xfrm>
                <a:off x="7670117" y="5687947"/>
                <a:ext cx="261000" cy="123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148A0B4-5D76-44F5-8778-DE83B71006D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65797" y="5683627"/>
                  <a:ext cx="269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D398E20-37CF-4818-BD16-FA0C29D633C7}"/>
                    </a:ext>
                  </a:extLst>
                </p14:cNvPr>
                <p14:cNvContentPartPr/>
                <p14:nvPr/>
              </p14:nvContentPartPr>
              <p14:xfrm>
                <a:off x="7980077" y="5747347"/>
                <a:ext cx="53280" cy="59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D398E20-37CF-4818-BD16-FA0C29D633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75757" y="5743027"/>
                  <a:ext cx="61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469C14D-0B7C-4B43-B7CA-3E433CF5E542}"/>
                    </a:ext>
                  </a:extLst>
                </p14:cNvPr>
                <p14:cNvContentPartPr/>
                <p14:nvPr/>
              </p14:nvContentPartPr>
              <p14:xfrm>
                <a:off x="8069357" y="5785867"/>
                <a:ext cx="11160" cy="68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469C14D-0B7C-4B43-B7CA-3E433CF5E54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65037" y="5781547"/>
                  <a:ext cx="19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033C11-9384-464B-A357-80C1EB4F4F4F}"/>
                    </a:ext>
                  </a:extLst>
                </p14:cNvPr>
                <p14:cNvContentPartPr/>
                <p14:nvPr/>
              </p14:nvContentPartPr>
              <p14:xfrm>
                <a:off x="8190317" y="5714227"/>
                <a:ext cx="93600" cy="100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033C11-9384-464B-A357-80C1EB4F4F4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85997" y="5709907"/>
                  <a:ext cx="102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F82B7E1-AE19-4085-B938-FBFAF66808BE}"/>
                    </a:ext>
                  </a:extLst>
                </p14:cNvPr>
                <p14:cNvContentPartPr/>
                <p14:nvPr/>
              </p14:nvContentPartPr>
              <p14:xfrm>
                <a:off x="8321717" y="5672827"/>
                <a:ext cx="228240" cy="233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F82B7E1-AE19-4085-B938-FBFAF66808B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17397" y="5668507"/>
                  <a:ext cx="23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C1F676-B339-4444-BBEF-ECAB9B4F546E}"/>
                    </a:ext>
                  </a:extLst>
                </p14:cNvPr>
                <p14:cNvContentPartPr/>
                <p14:nvPr/>
              </p14:nvContentPartPr>
              <p14:xfrm>
                <a:off x="6957677" y="5978107"/>
                <a:ext cx="249120" cy="109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C1F676-B339-4444-BBEF-ECAB9B4F546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53357" y="5973427"/>
                  <a:ext cx="25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5148FAA-3121-4364-BF4E-5E86DAB69C73}"/>
                    </a:ext>
                  </a:extLst>
                </p14:cNvPr>
                <p14:cNvContentPartPr/>
                <p14:nvPr/>
              </p14:nvContentPartPr>
              <p14:xfrm>
                <a:off x="7202837" y="5941027"/>
                <a:ext cx="38160" cy="59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5148FAA-3121-4364-BF4E-5E86DAB69C7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98517" y="5936707"/>
                  <a:ext cx="4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01B9F36-8702-47F9-AB2B-E0139AF36417}"/>
                    </a:ext>
                  </a:extLst>
                </p14:cNvPr>
                <p14:cNvContentPartPr/>
                <p14:nvPr/>
              </p14:nvContentPartPr>
              <p14:xfrm>
                <a:off x="7213997" y="6007267"/>
                <a:ext cx="75600" cy="77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01B9F36-8702-47F9-AB2B-E0139AF3641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09677" y="6002947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4E8FC4A-8E27-427E-AA2C-577688D13A65}"/>
                    </a:ext>
                  </a:extLst>
                </p14:cNvPr>
                <p14:cNvContentPartPr/>
                <p14:nvPr/>
              </p14:nvContentPartPr>
              <p14:xfrm>
                <a:off x="7325237" y="5974867"/>
                <a:ext cx="145440" cy="83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4E8FC4A-8E27-427E-AA2C-577688D13A6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20917" y="5970547"/>
                  <a:ext cx="154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E05BE19-954C-4D31-AC55-4A236CB0683F}"/>
                    </a:ext>
                  </a:extLst>
                </p14:cNvPr>
                <p14:cNvContentPartPr/>
                <p14:nvPr/>
              </p14:nvContentPartPr>
              <p14:xfrm>
                <a:off x="7573997" y="5966947"/>
                <a:ext cx="7200" cy="1108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E05BE19-954C-4D31-AC55-4A236CB068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69677" y="5962627"/>
                  <a:ext cx="15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C1DBD75-05D2-4229-A53D-A6406BBE2B52}"/>
                    </a:ext>
                  </a:extLst>
                </p14:cNvPr>
                <p14:cNvContentPartPr/>
                <p14:nvPr/>
              </p14:nvContentPartPr>
              <p14:xfrm>
                <a:off x="7572557" y="5943907"/>
                <a:ext cx="103320" cy="126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C1DBD75-05D2-4229-A53D-A6406BBE2B5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68237" y="5939587"/>
                  <a:ext cx="111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37283A5-7BB3-44DC-8AD5-0E4A945DE665}"/>
                    </a:ext>
                  </a:extLst>
                </p14:cNvPr>
                <p14:cNvContentPartPr/>
                <p14:nvPr/>
              </p14:nvContentPartPr>
              <p14:xfrm>
                <a:off x="7696397" y="6009427"/>
                <a:ext cx="286200" cy="59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37283A5-7BB3-44DC-8AD5-0E4A945DE66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92077" y="6005107"/>
                  <a:ext cx="294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0F48F44-06A8-4986-9C41-9652A14FBAA5}"/>
                    </a:ext>
                  </a:extLst>
                </p14:cNvPr>
                <p14:cNvContentPartPr/>
                <p14:nvPr/>
              </p14:nvContentPartPr>
              <p14:xfrm>
                <a:off x="8041997" y="5921227"/>
                <a:ext cx="179280" cy="1310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0F48F44-06A8-4986-9C41-9652A14FBAA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37677" y="5916907"/>
                  <a:ext cx="187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063A585-F115-4729-828D-E94DB53AFBC8}"/>
                    </a:ext>
                  </a:extLst>
                </p14:cNvPr>
                <p14:cNvContentPartPr/>
                <p14:nvPr/>
              </p14:nvContentPartPr>
              <p14:xfrm>
                <a:off x="8258357" y="5965147"/>
                <a:ext cx="208800" cy="64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063A585-F115-4729-828D-E94DB53AFB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54037" y="5960827"/>
                  <a:ext cx="217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D262C9C-176C-4542-85DC-0EA903F4057B}"/>
                    </a:ext>
                  </a:extLst>
                </p14:cNvPr>
                <p14:cNvContentPartPr/>
                <p14:nvPr/>
              </p14:nvContentPartPr>
              <p14:xfrm>
                <a:off x="8464637" y="5851387"/>
                <a:ext cx="343800" cy="165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D262C9C-176C-4542-85DC-0EA903F4057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0317" y="5847067"/>
                  <a:ext cx="35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4A58221-0640-44F1-A21F-5BCC13AB31A6}"/>
                    </a:ext>
                  </a:extLst>
                </p14:cNvPr>
                <p14:cNvContentPartPr/>
                <p14:nvPr/>
              </p14:nvContentPartPr>
              <p14:xfrm>
                <a:off x="8612597" y="5809987"/>
                <a:ext cx="20520" cy="7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4A58221-0640-44F1-A21F-5BCC13AB31A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608277" y="5805667"/>
                  <a:ext cx="29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8F1B678-0694-4BDC-A572-DD26783CF90F}"/>
                    </a:ext>
                  </a:extLst>
                </p14:cNvPr>
                <p14:cNvContentPartPr/>
                <p14:nvPr/>
              </p14:nvContentPartPr>
              <p14:xfrm>
                <a:off x="7563197" y="5960827"/>
                <a:ext cx="128520" cy="119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8F1B678-0694-4BDC-A572-DD26783CF90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58877" y="5956507"/>
                  <a:ext cx="137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DADC7C9-31F1-43F7-8A43-8FE90C4E0531}"/>
                    </a:ext>
                  </a:extLst>
                </p14:cNvPr>
                <p14:cNvContentPartPr/>
                <p14:nvPr/>
              </p14:nvContentPartPr>
              <p14:xfrm>
                <a:off x="6970277" y="6243067"/>
                <a:ext cx="2520" cy="85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DADC7C9-31F1-43F7-8A43-8FE90C4E05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65957" y="6238747"/>
                  <a:ext cx="11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966CA66-1EC0-4DD5-9B38-4C82BBA425FC}"/>
                    </a:ext>
                  </a:extLst>
                </p14:cNvPr>
                <p14:cNvContentPartPr/>
                <p14:nvPr/>
              </p14:nvContentPartPr>
              <p14:xfrm>
                <a:off x="6944717" y="6169267"/>
                <a:ext cx="28440" cy="342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966CA66-1EC0-4DD5-9B38-4C82BBA425F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40397" y="6164947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A65C850-CEA7-495E-B1DC-921F13D43BEB}"/>
                    </a:ext>
                  </a:extLst>
                </p14:cNvPr>
                <p14:cNvContentPartPr/>
                <p14:nvPr/>
              </p14:nvContentPartPr>
              <p14:xfrm>
                <a:off x="7025357" y="6217147"/>
                <a:ext cx="78120" cy="903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A65C850-CEA7-495E-B1DC-921F13D43BE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21037" y="6212827"/>
                  <a:ext cx="86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D36950D-6E8A-4C2B-B8F3-847AF034BD43}"/>
                    </a:ext>
                  </a:extLst>
                </p14:cNvPr>
                <p14:cNvContentPartPr/>
                <p14:nvPr/>
              </p14:nvContentPartPr>
              <p14:xfrm>
                <a:off x="7133717" y="6121747"/>
                <a:ext cx="71640" cy="185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D36950D-6E8A-4C2B-B8F3-847AF034BD4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129397" y="6117427"/>
                  <a:ext cx="80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1F3D4EF-6A57-448C-8E17-B7FC14242442}"/>
                    </a:ext>
                  </a:extLst>
                </p14:cNvPr>
                <p14:cNvContentPartPr/>
                <p14:nvPr/>
              </p14:nvContentPartPr>
              <p14:xfrm>
                <a:off x="6157037" y="5738347"/>
                <a:ext cx="659160" cy="568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1F3D4EF-6A57-448C-8E17-B7FC1424244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52717" y="5734027"/>
                  <a:ext cx="6678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013AD4-4E4B-492C-A501-55612FA00C98}"/>
                    </a:ext>
                  </a:extLst>
                </p14:cNvPr>
                <p14:cNvContentPartPr/>
                <p14:nvPr/>
              </p14:nvContentPartPr>
              <p14:xfrm>
                <a:off x="6069917" y="5664547"/>
                <a:ext cx="167400" cy="118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013AD4-4E4B-492C-A501-55612FA00C9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65597" y="5660227"/>
                  <a:ext cx="176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1F0C271-7371-4D3E-8DFB-C088BAB08C31}"/>
                    </a:ext>
                  </a:extLst>
                </p14:cNvPr>
                <p14:cNvContentPartPr/>
                <p14:nvPr/>
              </p14:nvContentPartPr>
              <p14:xfrm>
                <a:off x="4644317" y="5443147"/>
                <a:ext cx="1630080" cy="455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1F0C271-7371-4D3E-8DFB-C088BAB08C3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39997" y="5438827"/>
                  <a:ext cx="1638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02D65D6-90EF-490B-8BB4-69F9CF100221}"/>
                    </a:ext>
                  </a:extLst>
                </p14:cNvPr>
                <p14:cNvContentPartPr/>
                <p14:nvPr/>
              </p14:nvContentPartPr>
              <p14:xfrm>
                <a:off x="7233797" y="6216067"/>
                <a:ext cx="153720" cy="180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02D65D6-90EF-490B-8BB4-69F9CF10022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29477" y="6211747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FA67C65-79D5-429A-A28B-492C40251CA0}"/>
                    </a:ext>
                  </a:extLst>
                </p14:cNvPr>
                <p14:cNvContentPartPr/>
                <p14:nvPr/>
              </p14:nvContentPartPr>
              <p14:xfrm>
                <a:off x="7229837" y="6244507"/>
                <a:ext cx="142920" cy="16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FA67C65-79D5-429A-A28B-492C40251CA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225517" y="6240187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624F7B-CE54-4D55-A462-5C30E79C9848}"/>
                    </a:ext>
                  </a:extLst>
                </p14:cNvPr>
                <p14:cNvContentPartPr/>
                <p14:nvPr/>
              </p14:nvContentPartPr>
              <p14:xfrm>
                <a:off x="7219757" y="6108067"/>
                <a:ext cx="123480" cy="69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624F7B-CE54-4D55-A462-5C30E79C984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15437" y="6103747"/>
                  <a:ext cx="132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5BFEB38-4D93-40D2-9F81-72EDCD7BD5D4}"/>
                    </a:ext>
                  </a:extLst>
                </p14:cNvPr>
                <p14:cNvContentPartPr/>
                <p14:nvPr/>
              </p14:nvContentPartPr>
              <p14:xfrm>
                <a:off x="7457357" y="6157027"/>
                <a:ext cx="292320" cy="1090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5BFEB38-4D93-40D2-9F81-72EDCD7BD5D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53037" y="6152707"/>
                  <a:ext cx="300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5585115-FDE0-4F40-A485-EE36C7D6BDB4}"/>
                    </a:ext>
                  </a:extLst>
                </p14:cNvPr>
                <p14:cNvContentPartPr/>
                <p14:nvPr/>
              </p14:nvContentPartPr>
              <p14:xfrm>
                <a:off x="7766237" y="6099787"/>
                <a:ext cx="360" cy="25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5585115-FDE0-4F40-A485-EE36C7D6BDB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61917" y="6095467"/>
                  <a:ext cx="9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0747041-7062-4612-83F4-950AF43AC40B}"/>
                    </a:ext>
                  </a:extLst>
                </p14:cNvPr>
                <p14:cNvContentPartPr/>
                <p14:nvPr/>
              </p14:nvContentPartPr>
              <p14:xfrm>
                <a:off x="7763717" y="6103027"/>
                <a:ext cx="110160" cy="231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0747041-7062-4612-83F4-950AF43AC40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59397" y="6098707"/>
                  <a:ext cx="118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8A393B4-1558-4B5B-8365-88C056E07CBC}"/>
                    </a:ext>
                  </a:extLst>
                </p14:cNvPr>
                <p14:cNvContentPartPr/>
                <p14:nvPr/>
              </p14:nvContentPartPr>
              <p14:xfrm>
                <a:off x="7868477" y="6166027"/>
                <a:ext cx="56880" cy="81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8A393B4-1558-4B5B-8365-88C056E07CB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64157" y="6161707"/>
                  <a:ext cx="6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A213AF8-B883-4191-8F58-B6E7B6FE9B45}"/>
                    </a:ext>
                  </a:extLst>
                </p14:cNvPr>
                <p14:cNvContentPartPr/>
                <p14:nvPr/>
              </p14:nvContentPartPr>
              <p14:xfrm>
                <a:off x="7950557" y="6149827"/>
                <a:ext cx="53640" cy="99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A213AF8-B883-4191-8F58-B6E7B6FE9B4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46237" y="6145507"/>
                  <a:ext cx="62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DC7D5B6-68A2-44D7-8E97-B6E3556DB515}"/>
                    </a:ext>
                  </a:extLst>
                </p14:cNvPr>
                <p14:cNvContentPartPr/>
                <p14:nvPr/>
              </p14:nvContentPartPr>
              <p14:xfrm>
                <a:off x="7378517" y="6250627"/>
                <a:ext cx="56880" cy="58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DC7D5B6-68A2-44D7-8E97-B6E3556DB51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74197" y="6246307"/>
                  <a:ext cx="65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23D85CC-49C3-4E68-95B6-D05008F4F4EA}"/>
                    </a:ext>
                  </a:extLst>
                </p14:cNvPr>
                <p14:cNvContentPartPr/>
                <p14:nvPr/>
              </p14:nvContentPartPr>
              <p14:xfrm>
                <a:off x="8108597" y="6104827"/>
                <a:ext cx="27360" cy="133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23D85CC-49C3-4E68-95B6-D05008F4F4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04277" y="6100507"/>
                  <a:ext cx="36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E756EAD-4453-450B-AC40-13B144AEEC4E}"/>
                    </a:ext>
                  </a:extLst>
                </p14:cNvPr>
                <p14:cNvContentPartPr/>
                <p14:nvPr/>
              </p14:nvContentPartPr>
              <p14:xfrm>
                <a:off x="8086277" y="6078547"/>
                <a:ext cx="102600" cy="128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E756EAD-4453-450B-AC40-13B144AEEC4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81957" y="6074227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078E89A-659B-46C6-8F45-14FBA8F1163C}"/>
                    </a:ext>
                  </a:extLst>
                </p14:cNvPr>
                <p14:cNvContentPartPr/>
                <p14:nvPr/>
              </p14:nvContentPartPr>
              <p14:xfrm>
                <a:off x="8202917" y="6149107"/>
                <a:ext cx="130680" cy="813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078E89A-659B-46C6-8F45-14FBA8F116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98597" y="6144787"/>
                  <a:ext cx="139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E980355-B703-4A47-8341-8EF0E53045CA}"/>
                    </a:ext>
                  </a:extLst>
                </p14:cNvPr>
                <p14:cNvContentPartPr/>
                <p14:nvPr/>
              </p14:nvContentPartPr>
              <p14:xfrm>
                <a:off x="8377877" y="6147667"/>
                <a:ext cx="19080" cy="8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E980355-B703-4A47-8341-8EF0E53045C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73557" y="6143347"/>
                  <a:ext cx="27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B9B3018-2839-4C0E-ACA9-92096773087E}"/>
                    </a:ext>
                  </a:extLst>
                </p14:cNvPr>
                <p14:cNvContentPartPr/>
                <p14:nvPr/>
              </p14:nvContentPartPr>
              <p14:xfrm>
                <a:off x="8316317" y="6126427"/>
                <a:ext cx="38520" cy="997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B9B3018-2839-4C0E-ACA9-92096773087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11997" y="6122107"/>
                  <a:ext cx="47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433C5D1-3B8D-4BF9-99E3-1E4FD5303535}"/>
                    </a:ext>
                  </a:extLst>
                </p14:cNvPr>
                <p14:cNvContentPartPr/>
                <p14:nvPr/>
              </p14:nvContentPartPr>
              <p14:xfrm>
                <a:off x="8362037" y="6121387"/>
                <a:ext cx="71280" cy="889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433C5D1-3B8D-4BF9-99E3-1E4FD530353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57717" y="6117067"/>
                  <a:ext cx="79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8FF2E45-916E-4488-B783-EE6C6AEB6437}"/>
                    </a:ext>
                  </a:extLst>
                </p14:cNvPr>
                <p14:cNvContentPartPr/>
                <p14:nvPr/>
              </p14:nvContentPartPr>
              <p14:xfrm>
                <a:off x="8461757" y="6056947"/>
                <a:ext cx="108360" cy="154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8FF2E45-916E-4488-B783-EE6C6AEB643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457437" y="6052627"/>
                  <a:ext cx="11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857FD0-28E0-4C91-9D6E-69B195E0D4C7}"/>
                    </a:ext>
                  </a:extLst>
                </p14:cNvPr>
                <p14:cNvContentPartPr/>
                <p14:nvPr/>
              </p14:nvContentPartPr>
              <p14:xfrm>
                <a:off x="8581997" y="6129307"/>
                <a:ext cx="117720" cy="92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857FD0-28E0-4C91-9D6E-69B195E0D4C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577677" y="6124987"/>
                  <a:ext cx="126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4A739D4-87C4-484D-A123-76D474A9052D}"/>
                    </a:ext>
                  </a:extLst>
                </p14:cNvPr>
                <p14:cNvContentPartPr/>
                <p14:nvPr/>
              </p14:nvContentPartPr>
              <p14:xfrm>
                <a:off x="8742917" y="6036067"/>
                <a:ext cx="74880" cy="108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4A739D4-87C4-484D-A123-76D474A9052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38597" y="6031747"/>
                  <a:ext cx="83520" cy="11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058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349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2148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73492"/>
              </p:ext>
            </p:extLst>
          </p:nvPr>
        </p:nvGraphicFramePr>
        <p:xfrm>
          <a:off x="94266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Formel" r:id="rId3" imgW="1638000" imgH="482400" progId="Equation.3">
                  <p:embed/>
                </p:oleObj>
              </mc:Choice>
              <mc:Fallback>
                <p:oleObj name="Formel" r:id="rId3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6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50008"/>
              </p:ext>
            </p:extLst>
          </p:nvPr>
        </p:nvGraphicFramePr>
        <p:xfrm>
          <a:off x="534004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Formel" r:id="rId5" imgW="1866600" imgH="495000" progId="Equation.3">
                  <p:embed/>
                </p:oleObj>
              </mc:Choice>
              <mc:Fallback>
                <p:oleObj name="Formel" r:id="rId5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04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60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885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979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8598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69276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0AD9F59-F3AC-4966-9417-18F2D45F056A}"/>
              </a:ext>
            </a:extLst>
          </p:cNvPr>
          <p:cNvGrpSpPr/>
          <p:nvPr/>
        </p:nvGrpSpPr>
        <p:grpSpPr>
          <a:xfrm>
            <a:off x="2142497" y="5439907"/>
            <a:ext cx="1600740" cy="652320"/>
            <a:chOff x="2142497" y="5439907"/>
            <a:chExt cx="160074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FB0333-6EFC-4F88-9B39-3D19D03A427F}"/>
                    </a:ext>
                  </a:extLst>
                </p14:cNvPr>
                <p14:cNvContentPartPr/>
                <p14:nvPr/>
              </p14:nvContentPartPr>
              <p14:xfrm>
                <a:off x="2142497" y="5439907"/>
                <a:ext cx="412560" cy="155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FB0333-6EFC-4F88-9B39-3D19D03A42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38177" y="5435587"/>
                  <a:ext cx="42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B559B18-8EA1-4721-B12F-4E56172411B9}"/>
                    </a:ext>
                  </a:extLst>
                </p14:cNvPr>
                <p14:cNvContentPartPr/>
                <p14:nvPr/>
              </p14:nvContentPartPr>
              <p14:xfrm>
                <a:off x="2546777" y="5506147"/>
                <a:ext cx="846000" cy="9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B559B18-8EA1-4721-B12F-4E56172411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2457" y="5501827"/>
                  <a:ext cx="85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D79B9A-506B-492D-B9A5-A81FC0BD47A0}"/>
                    </a:ext>
                  </a:extLst>
                </p14:cNvPr>
                <p14:cNvContentPartPr/>
                <p14:nvPr/>
              </p14:nvContentPartPr>
              <p14:xfrm>
                <a:off x="2191457" y="5627467"/>
                <a:ext cx="91080" cy="169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D79B9A-506B-492D-B9A5-A81FC0BD47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87137" y="5623147"/>
                  <a:ext cx="99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FF22153-D979-4462-BCC6-C9D128B75F8F}"/>
                    </a:ext>
                  </a:extLst>
                </p14:cNvPr>
                <p14:cNvContentPartPr/>
                <p14:nvPr/>
              </p14:nvContentPartPr>
              <p14:xfrm>
                <a:off x="2412497" y="5597947"/>
                <a:ext cx="16560" cy="169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FF22153-D979-4462-BCC6-C9D128B75F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08177" y="5593627"/>
                  <a:ext cx="25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159622D-B6A4-48B0-99C0-0CE567C0343F}"/>
                    </a:ext>
                  </a:extLst>
                </p14:cNvPr>
                <p14:cNvContentPartPr/>
                <p14:nvPr/>
              </p14:nvContentPartPr>
              <p14:xfrm>
                <a:off x="2406377" y="5673187"/>
                <a:ext cx="97200" cy="28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159622D-B6A4-48B0-99C0-0CE567C034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02057" y="5668867"/>
                  <a:ext cx="10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409508-FEC5-48FA-B0C1-1AA125EB6B99}"/>
                    </a:ext>
                  </a:extLst>
                </p14:cNvPr>
                <p14:cNvContentPartPr/>
                <p14:nvPr/>
              </p14:nvContentPartPr>
              <p14:xfrm>
                <a:off x="2477117" y="5677147"/>
                <a:ext cx="201240" cy="87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409508-FEC5-48FA-B0C1-1AA125EB6B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2797" y="5672827"/>
                  <a:ext cx="20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F9884D-6A30-4C2A-912C-38A558F6BBBD}"/>
                    </a:ext>
                  </a:extLst>
                </p14:cNvPr>
                <p14:cNvContentPartPr/>
                <p14:nvPr/>
              </p14:nvContentPartPr>
              <p14:xfrm>
                <a:off x="2678357" y="5635027"/>
                <a:ext cx="110520" cy="115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F9884D-6A30-4C2A-912C-38A558F6BB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4037" y="5630707"/>
                  <a:ext cx="119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A6B4FC-83FC-4E10-B5C1-DD38DFC4D0B7}"/>
                    </a:ext>
                  </a:extLst>
                </p14:cNvPr>
                <p14:cNvContentPartPr/>
                <p14:nvPr/>
              </p14:nvContentPartPr>
              <p14:xfrm>
                <a:off x="2789957" y="5679667"/>
                <a:ext cx="154440" cy="54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A6B4FC-83FC-4E10-B5C1-DD38DFC4D0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85637" y="5675347"/>
                  <a:ext cx="16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3B601A6-75AD-416F-96D0-CAA9BF763B5E}"/>
                    </a:ext>
                  </a:extLst>
                </p14:cNvPr>
                <p14:cNvContentPartPr/>
                <p14:nvPr/>
              </p14:nvContentPartPr>
              <p14:xfrm>
                <a:off x="2930717" y="5620627"/>
                <a:ext cx="108000" cy="103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3B601A6-75AD-416F-96D0-CAA9BF763B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26397" y="5616307"/>
                  <a:ext cx="116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A0B1975-B992-447B-9458-C98E11594B5F}"/>
                    </a:ext>
                  </a:extLst>
                </p14:cNvPr>
                <p14:cNvContentPartPr/>
                <p14:nvPr/>
              </p14:nvContentPartPr>
              <p14:xfrm>
                <a:off x="3061397" y="5642587"/>
                <a:ext cx="72720" cy="80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A0B1975-B992-447B-9458-C98E11594B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7077" y="5638267"/>
                  <a:ext cx="81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2AB22A-2908-4DFC-BDFF-79C228FF9ACC}"/>
                    </a:ext>
                  </a:extLst>
                </p14:cNvPr>
                <p14:cNvContentPartPr/>
                <p14:nvPr/>
              </p14:nvContentPartPr>
              <p14:xfrm>
                <a:off x="3162557" y="5673547"/>
                <a:ext cx="221400" cy="6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2AB22A-2908-4DFC-BDFF-79C228FF9A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58237" y="5669227"/>
                  <a:ext cx="23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2A30425-8B2C-42AA-BEA9-FA4D59C197A2}"/>
                    </a:ext>
                  </a:extLst>
                </p14:cNvPr>
                <p14:cNvContentPartPr/>
                <p14:nvPr/>
              </p14:nvContentPartPr>
              <p14:xfrm>
                <a:off x="3420677" y="5574547"/>
                <a:ext cx="182880" cy="146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2A30425-8B2C-42AA-BEA9-FA4D59C197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6357" y="5570227"/>
                  <a:ext cx="191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E14CB91-CE00-4FC9-B62C-2ED7CE57DCF6}"/>
                    </a:ext>
                  </a:extLst>
                </p14:cNvPr>
                <p14:cNvContentPartPr/>
                <p14:nvPr/>
              </p14:nvContentPartPr>
              <p14:xfrm>
                <a:off x="3642077" y="5659147"/>
                <a:ext cx="101160" cy="1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E14CB91-CE00-4FC9-B62C-2ED7CE57DC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37757" y="5654827"/>
                  <a:ext cx="10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4D8B75C-EB23-4177-8B97-FB3772994EF2}"/>
                    </a:ext>
                  </a:extLst>
                </p14:cNvPr>
                <p14:cNvContentPartPr/>
                <p14:nvPr/>
              </p14:nvContentPartPr>
              <p14:xfrm>
                <a:off x="2217197" y="5885587"/>
                <a:ext cx="225360" cy="91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4D8B75C-EB23-4177-8B97-FB3772994E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12877" y="5881267"/>
                  <a:ext cx="23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6A30E9-B310-47C5-9A43-959C37242DD4}"/>
                    </a:ext>
                  </a:extLst>
                </p14:cNvPr>
                <p14:cNvContentPartPr/>
                <p14:nvPr/>
              </p14:nvContentPartPr>
              <p14:xfrm>
                <a:off x="2469917" y="5808547"/>
                <a:ext cx="161640" cy="169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6A30E9-B310-47C5-9A43-959C37242D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5597" y="5804227"/>
                  <a:ext cx="170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548DF07-F2FC-4E38-9EF6-5BE1B8B2B405}"/>
                    </a:ext>
                  </a:extLst>
                </p14:cNvPr>
                <p14:cNvContentPartPr/>
                <p14:nvPr/>
              </p14:nvContentPartPr>
              <p14:xfrm>
                <a:off x="2627237" y="5799547"/>
                <a:ext cx="360" cy="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548DF07-F2FC-4E38-9EF6-5BE1B8B2B4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22917" y="5795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562C704-5BB3-439B-A4C3-7A2995B76D5B}"/>
                    </a:ext>
                  </a:extLst>
                </p14:cNvPr>
                <p14:cNvContentPartPr/>
                <p14:nvPr/>
              </p14:nvContentPartPr>
              <p14:xfrm>
                <a:off x="2656757" y="5797387"/>
                <a:ext cx="287280" cy="294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562C704-5BB3-439B-A4C3-7A2995B76D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2437" y="5793067"/>
                  <a:ext cx="29592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43EF6C5-4E0A-4FAD-880F-394CE5623D57}"/>
                  </a:ext>
                </a:extLst>
              </p14:cNvPr>
              <p14:cNvContentPartPr/>
              <p14:nvPr/>
            </p14:nvContentPartPr>
            <p14:xfrm>
              <a:off x="8193197" y="2676907"/>
              <a:ext cx="37800" cy="10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43EF6C5-4E0A-4FAD-880F-394CE5623D5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88877" y="2672587"/>
                <a:ext cx="464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6EF9E3E-7EA9-4D4D-A157-D3F855A57908}"/>
              </a:ext>
            </a:extLst>
          </p:cNvPr>
          <p:cNvGrpSpPr/>
          <p:nvPr/>
        </p:nvGrpSpPr>
        <p:grpSpPr>
          <a:xfrm>
            <a:off x="8148197" y="1596907"/>
            <a:ext cx="3629160" cy="1024200"/>
            <a:chOff x="8148197" y="1596907"/>
            <a:chExt cx="3629160" cy="10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2019F1-501F-4FEA-A360-DD7CCB3E8462}"/>
                    </a:ext>
                  </a:extLst>
                </p14:cNvPr>
                <p14:cNvContentPartPr/>
                <p14:nvPr/>
              </p14:nvContentPartPr>
              <p14:xfrm>
                <a:off x="8219477" y="2258227"/>
                <a:ext cx="266760" cy="302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2019F1-501F-4FEA-A360-DD7CCB3E84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15157" y="2253907"/>
                  <a:ext cx="275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5BA3A6E-59E3-4145-B956-606AB4DF8A2A}"/>
                    </a:ext>
                  </a:extLst>
                </p14:cNvPr>
                <p14:cNvContentPartPr/>
                <p14:nvPr/>
              </p14:nvContentPartPr>
              <p14:xfrm>
                <a:off x="8148197" y="2387107"/>
                <a:ext cx="234360" cy="234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5BA3A6E-59E3-4145-B956-606AB4DF8A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3877" y="2382787"/>
                  <a:ext cx="243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4B49F5C-5E6C-480B-A62B-ABA4F1748E3A}"/>
                    </a:ext>
                  </a:extLst>
                </p14:cNvPr>
                <p14:cNvContentPartPr/>
                <p14:nvPr/>
              </p14:nvContentPartPr>
              <p14:xfrm>
                <a:off x="8558957" y="2132947"/>
                <a:ext cx="76320" cy="101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4B49F5C-5E6C-480B-A62B-ABA4F1748E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54277" y="2128627"/>
                  <a:ext cx="84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494C14D-E136-4DAC-A21F-E4F0F67FC2C7}"/>
                    </a:ext>
                  </a:extLst>
                </p14:cNvPr>
                <p14:cNvContentPartPr/>
                <p14:nvPr/>
              </p14:nvContentPartPr>
              <p14:xfrm>
                <a:off x="8649317" y="2139787"/>
                <a:ext cx="73080" cy="72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494C14D-E136-4DAC-A21F-E4F0F67FC2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44997" y="2135467"/>
                  <a:ext cx="8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D13E7BB-D197-4369-895E-7E19E8D51AF7}"/>
                    </a:ext>
                  </a:extLst>
                </p14:cNvPr>
                <p14:cNvContentPartPr/>
                <p14:nvPr/>
              </p14:nvContentPartPr>
              <p14:xfrm>
                <a:off x="8737157" y="2027467"/>
                <a:ext cx="100440" cy="131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D13E7BB-D197-4369-895E-7E19E8D51A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32837" y="2023147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A7D61D-4548-4611-B72B-AEFB6D7B1EFA}"/>
                    </a:ext>
                  </a:extLst>
                </p14:cNvPr>
                <p14:cNvContentPartPr/>
                <p14:nvPr/>
              </p14:nvContentPartPr>
              <p14:xfrm>
                <a:off x="8848037" y="1964827"/>
                <a:ext cx="151560" cy="168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A7D61D-4548-4611-B72B-AEFB6D7B1E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43717" y="1960507"/>
                  <a:ext cx="16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639D84F-C84D-4EAA-BC83-98F7841329BF}"/>
                    </a:ext>
                  </a:extLst>
                </p14:cNvPr>
                <p14:cNvContentPartPr/>
                <p14:nvPr/>
              </p14:nvContentPartPr>
              <p14:xfrm>
                <a:off x="8637437" y="1994347"/>
                <a:ext cx="38160" cy="2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639D84F-C84D-4EAA-BC83-98F7841329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33117" y="1990027"/>
                  <a:ext cx="468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DEE301-52DF-4FB8-B401-00DE2A7C78C1}"/>
                    </a:ext>
                  </a:extLst>
                </p14:cNvPr>
                <p14:cNvContentPartPr/>
                <p14:nvPr/>
              </p14:nvContentPartPr>
              <p14:xfrm>
                <a:off x="9141077" y="1997947"/>
                <a:ext cx="118080" cy="80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DEE301-52DF-4FB8-B401-00DE2A7C78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36757" y="1993627"/>
                  <a:ext cx="12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381714E-2296-42DA-949A-E21B5ECA97B4}"/>
                    </a:ext>
                  </a:extLst>
                </p14:cNvPr>
                <p14:cNvContentPartPr/>
                <p14:nvPr/>
              </p14:nvContentPartPr>
              <p14:xfrm>
                <a:off x="9245837" y="1912987"/>
                <a:ext cx="23760" cy="27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381714E-2296-42DA-949A-E21B5ECA97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41517" y="1908667"/>
                  <a:ext cx="3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0B1ADE-A5C6-46C1-AE69-C8903B033103}"/>
                    </a:ext>
                  </a:extLst>
                </p14:cNvPr>
                <p14:cNvContentPartPr/>
                <p14:nvPr/>
              </p14:nvContentPartPr>
              <p14:xfrm>
                <a:off x="9301637" y="1857187"/>
                <a:ext cx="110520" cy="180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0B1ADE-A5C6-46C1-AE69-C8903B0331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97317" y="1852867"/>
                  <a:ext cx="11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7144651-257D-44FB-B640-C29034983140}"/>
                    </a:ext>
                  </a:extLst>
                </p14:cNvPr>
                <p14:cNvContentPartPr/>
                <p14:nvPr/>
              </p14:nvContentPartPr>
              <p14:xfrm>
                <a:off x="9505397" y="1930267"/>
                <a:ext cx="240840" cy="46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7144651-257D-44FB-B640-C290349831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1077" y="1925947"/>
                  <a:ext cx="249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F82AC57-A1DA-4876-B247-0C49204A5356}"/>
                    </a:ext>
                  </a:extLst>
                </p14:cNvPr>
                <p14:cNvContentPartPr/>
                <p14:nvPr/>
              </p14:nvContentPartPr>
              <p14:xfrm>
                <a:off x="9695477" y="1789147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F82AC57-A1DA-4876-B247-0C49204A53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1157" y="1784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7A4BC41-095F-4512-B9B0-8ACCD8FECF2B}"/>
                    </a:ext>
                  </a:extLst>
                </p14:cNvPr>
                <p14:cNvContentPartPr/>
                <p14:nvPr/>
              </p14:nvContentPartPr>
              <p14:xfrm>
                <a:off x="9874397" y="1798147"/>
                <a:ext cx="198720" cy="140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7A4BC41-095F-4512-B9B0-8ACCD8FECF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70077" y="1793827"/>
                  <a:ext cx="20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24B52BC-FAE0-46C3-B429-49C8B1F570FF}"/>
                    </a:ext>
                  </a:extLst>
                </p14:cNvPr>
                <p14:cNvContentPartPr/>
                <p14:nvPr/>
              </p14:nvContentPartPr>
              <p14:xfrm>
                <a:off x="10094357" y="1816147"/>
                <a:ext cx="131400" cy="7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24B52BC-FAE0-46C3-B429-49C8B1F570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90037" y="1811827"/>
                  <a:ext cx="14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08D73EE-F0E3-49B3-95BA-B0ABF17E6D8D}"/>
                    </a:ext>
                  </a:extLst>
                </p14:cNvPr>
                <p14:cNvContentPartPr/>
                <p14:nvPr/>
              </p14:nvContentPartPr>
              <p14:xfrm>
                <a:off x="10243037" y="1732267"/>
                <a:ext cx="264960" cy="151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08D73EE-F0E3-49B3-95BA-B0ABF17E6D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8717" y="1727947"/>
                  <a:ext cx="27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D9B3190-A18E-4233-B748-1C3F971F9685}"/>
                    </a:ext>
                  </a:extLst>
                </p14:cNvPr>
                <p14:cNvContentPartPr/>
                <p14:nvPr/>
              </p14:nvContentPartPr>
              <p14:xfrm>
                <a:off x="10495037" y="1719667"/>
                <a:ext cx="9720" cy="41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D9B3190-A18E-4233-B748-1C3F971F96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90717" y="1715347"/>
                  <a:ext cx="18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0D7D33F-7F96-4406-811E-EE0F4837AE9F}"/>
                    </a:ext>
                  </a:extLst>
                </p14:cNvPr>
                <p14:cNvContentPartPr/>
                <p14:nvPr/>
              </p14:nvContentPartPr>
              <p14:xfrm>
                <a:off x="10527077" y="1690507"/>
                <a:ext cx="117000" cy="16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0D7D33F-7F96-4406-811E-EE0F4837AE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22757" y="1686187"/>
                  <a:ext cx="125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3738A76-3B18-4811-BA14-B6538AB3E2B2}"/>
                    </a:ext>
                  </a:extLst>
                </p14:cNvPr>
                <p14:cNvContentPartPr/>
                <p14:nvPr/>
              </p14:nvContentPartPr>
              <p14:xfrm>
                <a:off x="10653077" y="1765027"/>
                <a:ext cx="189360" cy="67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3738A76-3B18-4811-BA14-B6538AB3E2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48757" y="1760707"/>
                  <a:ext cx="198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41B23BA-D58B-47E7-855F-B461BFE2AA6C}"/>
                    </a:ext>
                  </a:extLst>
                </p14:cNvPr>
                <p14:cNvContentPartPr/>
                <p14:nvPr/>
              </p14:nvContentPartPr>
              <p14:xfrm>
                <a:off x="10943957" y="1719667"/>
                <a:ext cx="247680" cy="115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41B23BA-D58B-47E7-855F-B461BFE2AA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39637" y="1715347"/>
                  <a:ext cx="25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FE433CE-8AB3-4184-ACB0-DD49F210D321}"/>
                    </a:ext>
                  </a:extLst>
                </p14:cNvPr>
                <p14:cNvContentPartPr/>
                <p14:nvPr/>
              </p14:nvContentPartPr>
              <p14:xfrm>
                <a:off x="11292797" y="1676467"/>
                <a:ext cx="132840" cy="135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FE433CE-8AB3-4184-ACB0-DD49F210D3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88477" y="1672147"/>
                  <a:ext cx="141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3790599-B452-43FE-B66C-37CA3DC0C4DA}"/>
                    </a:ext>
                  </a:extLst>
                </p14:cNvPr>
                <p14:cNvContentPartPr/>
                <p14:nvPr/>
              </p14:nvContentPartPr>
              <p14:xfrm>
                <a:off x="11464877" y="1715707"/>
                <a:ext cx="189360" cy="87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3790599-B452-43FE-B66C-37CA3DC0C4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60557" y="1711387"/>
                  <a:ext cx="19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B9C369E-4476-494C-8C08-3D66769D5923}"/>
                    </a:ext>
                  </a:extLst>
                </p14:cNvPr>
                <p14:cNvContentPartPr/>
                <p14:nvPr/>
              </p14:nvContentPartPr>
              <p14:xfrm>
                <a:off x="11741357" y="1596907"/>
                <a:ext cx="36000" cy="175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B9C369E-4476-494C-8C08-3D66769D59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37037" y="1592587"/>
                  <a:ext cx="44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64D2360-BFC3-493A-BB65-40DD2AEFB1C4}"/>
                    </a:ext>
                  </a:extLst>
                </p14:cNvPr>
                <p14:cNvContentPartPr/>
                <p14:nvPr/>
              </p14:nvContentPartPr>
              <p14:xfrm>
                <a:off x="11734517" y="1811107"/>
                <a:ext cx="4320" cy="11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64D2360-BFC3-493A-BB65-40DD2AEFB1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30197" y="1806787"/>
                  <a:ext cx="129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B1BDE0E-C8CD-4432-8E9E-67692B62308B}"/>
                  </a:ext>
                </a:extLst>
              </p14:cNvPr>
              <p14:cNvContentPartPr/>
              <p14:nvPr/>
            </p14:nvContentPartPr>
            <p14:xfrm>
              <a:off x="439877" y="3738547"/>
              <a:ext cx="4268160" cy="979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B1BDE0E-C8CD-4432-8E9E-67692B62308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5557" y="3734227"/>
                <a:ext cx="427680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2064550-8B73-41C4-855A-497713005E6A}"/>
                  </a:ext>
                </a:extLst>
              </p14:cNvPr>
              <p14:cNvContentPartPr/>
              <p14:nvPr/>
            </p14:nvContentPartPr>
            <p14:xfrm>
              <a:off x="3741077" y="4094227"/>
              <a:ext cx="217080" cy="1242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2064550-8B73-41C4-855A-497713005E6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36757" y="4089907"/>
                <a:ext cx="225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1A76652-AB41-4485-8AC6-3B1D26A734CD}"/>
                  </a:ext>
                </a:extLst>
              </p14:cNvPr>
              <p14:cNvContentPartPr/>
              <p14:nvPr/>
            </p14:nvContentPartPr>
            <p14:xfrm>
              <a:off x="3634877" y="4090987"/>
              <a:ext cx="234360" cy="162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1A76652-AB41-4485-8AC6-3B1D26A734C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30557" y="4086667"/>
                <a:ext cx="243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A0E584A-FCC1-41EE-ACE8-3D35067C2322}"/>
                  </a:ext>
                </a:extLst>
              </p14:cNvPr>
              <p14:cNvContentPartPr/>
              <p14:nvPr/>
            </p14:nvContentPartPr>
            <p14:xfrm>
              <a:off x="3998117" y="3918907"/>
              <a:ext cx="106920" cy="168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A0E584A-FCC1-41EE-ACE8-3D35067C23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93797" y="3914587"/>
                <a:ext cx="115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9BD1EE7-ABF9-407A-A090-99680A41078A}"/>
                  </a:ext>
                </a:extLst>
              </p14:cNvPr>
              <p14:cNvContentPartPr/>
              <p14:nvPr/>
            </p14:nvContentPartPr>
            <p14:xfrm>
              <a:off x="4165157" y="3961747"/>
              <a:ext cx="115920" cy="1026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9BD1EE7-ABF9-407A-A090-99680A41078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60837" y="3957427"/>
                <a:ext cx="124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71BC210-B10A-440A-9321-21A9A6563A02}"/>
                  </a:ext>
                </a:extLst>
              </p14:cNvPr>
              <p14:cNvContentPartPr/>
              <p14:nvPr/>
            </p14:nvContentPartPr>
            <p14:xfrm>
              <a:off x="4330397" y="3853027"/>
              <a:ext cx="118440" cy="1702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71BC210-B10A-440A-9321-21A9A6563A0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26077" y="3848707"/>
                <a:ext cx="127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ABB95F0-CF10-4BE7-873B-2F0FEBAD17DA}"/>
                  </a:ext>
                </a:extLst>
              </p14:cNvPr>
              <p14:cNvContentPartPr/>
              <p14:nvPr/>
            </p14:nvContentPartPr>
            <p14:xfrm>
              <a:off x="820037" y="1733347"/>
              <a:ext cx="3548520" cy="3075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ABB95F0-CF10-4BE7-873B-2F0FEBAD17D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5717" y="1729027"/>
                <a:ext cx="3557160" cy="30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993C5EA-61ED-405B-8C65-4E91F9543D2E}"/>
                  </a:ext>
                </a:extLst>
              </p14:cNvPr>
              <p14:cNvContentPartPr/>
              <p14:nvPr/>
            </p14:nvContentPartPr>
            <p14:xfrm>
              <a:off x="2791037" y="2420947"/>
              <a:ext cx="250560" cy="84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993C5EA-61ED-405B-8C65-4E91F9543D2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86717" y="2416627"/>
                <a:ext cx="2592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8D7DB94-1607-496E-9A63-575623F13163}"/>
                  </a:ext>
                </a:extLst>
              </p14:cNvPr>
              <p14:cNvContentPartPr/>
              <p14:nvPr/>
            </p14:nvContentPartPr>
            <p14:xfrm>
              <a:off x="2676557" y="2396467"/>
              <a:ext cx="225360" cy="184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8D7DB94-1607-496E-9A63-575623F1316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672237" y="2392147"/>
                <a:ext cx="234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901F4D8-84B7-418F-95B2-357C6DB52C43}"/>
                  </a:ext>
                </a:extLst>
              </p14:cNvPr>
              <p14:cNvContentPartPr/>
              <p14:nvPr/>
            </p14:nvContentPartPr>
            <p14:xfrm>
              <a:off x="3135197" y="2295667"/>
              <a:ext cx="130320" cy="158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901F4D8-84B7-418F-95B2-357C6DB52C4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30877" y="2291347"/>
                <a:ext cx="138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BACB06B-CBA7-4809-B901-6DEA81B25194}"/>
                  </a:ext>
                </a:extLst>
              </p14:cNvPr>
              <p14:cNvContentPartPr/>
              <p14:nvPr/>
            </p14:nvContentPartPr>
            <p14:xfrm>
              <a:off x="3341117" y="2310427"/>
              <a:ext cx="169560" cy="67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BACB06B-CBA7-4809-B901-6DEA81B2519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6797" y="2306107"/>
                <a:ext cx="178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1911E7D-5081-4534-957B-5659B7A4A360}"/>
                  </a:ext>
                </a:extLst>
              </p14:cNvPr>
              <p14:cNvContentPartPr/>
              <p14:nvPr/>
            </p14:nvContentPartPr>
            <p14:xfrm>
              <a:off x="3560357" y="2195227"/>
              <a:ext cx="179280" cy="1710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1911E7D-5081-4534-957B-5659B7A4A36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56037" y="2190907"/>
                <a:ext cx="187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6C898EC-9E04-4DCD-998B-5B21621C93D7}"/>
                  </a:ext>
                </a:extLst>
              </p14:cNvPr>
              <p14:cNvContentPartPr/>
              <p14:nvPr/>
            </p14:nvContentPartPr>
            <p14:xfrm>
              <a:off x="840197" y="2683747"/>
              <a:ext cx="1608120" cy="2102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6C898EC-9E04-4DCD-998B-5B21621C93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35877" y="2679427"/>
                <a:ext cx="1616760" cy="21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2D4C348F-C10E-48EA-9F14-565A7C371475}"/>
              </a:ext>
            </a:extLst>
          </p:cNvPr>
          <p:cNvGrpSpPr/>
          <p:nvPr/>
        </p:nvGrpSpPr>
        <p:grpSpPr>
          <a:xfrm>
            <a:off x="763877" y="4611907"/>
            <a:ext cx="493560" cy="318600"/>
            <a:chOff x="763877" y="4611907"/>
            <a:chExt cx="4935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79F9F92-1B41-43F2-B778-3DF51125A88E}"/>
                    </a:ext>
                  </a:extLst>
                </p14:cNvPr>
                <p14:cNvContentPartPr/>
                <p14:nvPr/>
              </p14:nvContentPartPr>
              <p14:xfrm>
                <a:off x="874037" y="4809187"/>
                <a:ext cx="180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79F9F92-1B41-43F2-B778-3DF51125A8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9717" y="4804867"/>
                  <a:ext cx="10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F3B1B-65CD-482E-A05A-56270EBD3A1D}"/>
                    </a:ext>
                  </a:extLst>
                </p14:cNvPr>
                <p14:cNvContentPartPr/>
                <p14:nvPr/>
              </p14:nvContentPartPr>
              <p14:xfrm>
                <a:off x="874037" y="4809187"/>
                <a:ext cx="12600" cy="1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F3B1B-65CD-482E-A05A-56270EBD3A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9717" y="480486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DC1CC36-2A35-49B4-80B9-4A55033FE164}"/>
                    </a:ext>
                  </a:extLst>
                </p14:cNvPr>
                <p14:cNvContentPartPr/>
                <p14:nvPr/>
              </p14:nvContentPartPr>
              <p14:xfrm>
                <a:off x="763877" y="4611907"/>
                <a:ext cx="493560" cy="318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DC1CC36-2A35-49B4-80B9-4A55033FE1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557" y="4607587"/>
                  <a:ext cx="50220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240033D-DC7D-4E38-9486-286009E9920C}"/>
                  </a:ext>
                </a:extLst>
              </p14:cNvPr>
              <p14:cNvContentPartPr/>
              <p14:nvPr/>
            </p14:nvContentPartPr>
            <p14:xfrm>
              <a:off x="3801557" y="4648267"/>
              <a:ext cx="389880" cy="2880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240033D-DC7D-4E38-9486-286009E9920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97237" y="4643947"/>
                <a:ext cx="39852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761DAC7-6296-4DCD-BD51-F6A385343B88}"/>
              </a:ext>
            </a:extLst>
          </p:cNvPr>
          <p:cNvGrpSpPr/>
          <p:nvPr/>
        </p:nvGrpSpPr>
        <p:grpSpPr>
          <a:xfrm>
            <a:off x="8762357" y="1109827"/>
            <a:ext cx="1219320" cy="399600"/>
            <a:chOff x="8762357" y="1109827"/>
            <a:chExt cx="121932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A56BB56-AF9A-475E-AC76-D3C848A1DBE5}"/>
                    </a:ext>
                  </a:extLst>
                </p14:cNvPr>
                <p14:cNvContentPartPr/>
                <p14:nvPr/>
              </p14:nvContentPartPr>
              <p14:xfrm>
                <a:off x="8762357" y="1135747"/>
                <a:ext cx="334800" cy="373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A56BB56-AF9A-475E-AC76-D3C848A1DB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58037" y="1131427"/>
                  <a:ext cx="3434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9C3287-0EE7-4270-8C1D-A6A43EE2470A}"/>
                    </a:ext>
                  </a:extLst>
                </p14:cNvPr>
                <p14:cNvContentPartPr/>
                <p14:nvPr/>
              </p14:nvContentPartPr>
              <p14:xfrm>
                <a:off x="9508997" y="1109827"/>
                <a:ext cx="472680" cy="397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9C3287-0EE7-4270-8C1D-A6A43EE247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04677" y="1105507"/>
                  <a:ext cx="48132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2466A0-44DE-4868-9305-E17FEC3182F7}"/>
                  </a:ext>
                </a:extLst>
              </p14:cNvPr>
              <p14:cNvContentPartPr/>
              <p14:nvPr/>
            </p14:nvContentPartPr>
            <p14:xfrm>
              <a:off x="6122477" y="2239147"/>
              <a:ext cx="935640" cy="60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2466A0-44DE-4868-9305-E17FEC3182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8157" y="2234827"/>
                <a:ext cx="9442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BED08B5-09C3-4DF2-B824-3F4AE0649867}"/>
                  </a:ext>
                </a:extLst>
              </p14:cNvPr>
              <p14:cNvContentPartPr/>
              <p14:nvPr/>
            </p14:nvContentPartPr>
            <p14:xfrm>
              <a:off x="7602437" y="3343627"/>
              <a:ext cx="2929320" cy="385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BED08B5-09C3-4DF2-B824-3F4AE06498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8117" y="3339307"/>
                <a:ext cx="293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4FC42BD-FEA9-4A9C-B02B-0F0117D87460}"/>
                  </a:ext>
                </a:extLst>
              </p14:cNvPr>
              <p14:cNvContentPartPr/>
              <p14:nvPr/>
            </p14:nvContentPartPr>
            <p14:xfrm>
              <a:off x="4643237" y="4461427"/>
              <a:ext cx="3930120" cy="72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4FC42BD-FEA9-4A9C-B02B-0F0117D874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8917" y="4457107"/>
                <a:ext cx="3938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43CEEB-EBAF-4ED2-9B33-3BD315DB676B}"/>
                  </a:ext>
                </a:extLst>
              </p14:cNvPr>
              <p14:cNvContentPartPr/>
              <p14:nvPr/>
            </p14:nvContentPartPr>
            <p14:xfrm>
              <a:off x="8899877" y="4845547"/>
              <a:ext cx="2105640" cy="708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43CEEB-EBAF-4ED2-9B33-3BD315DB67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5557" y="4841227"/>
                <a:ext cx="2114280" cy="7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Breitbild</PresentationFormat>
  <Paragraphs>305</Paragraphs>
  <Slides>40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279</cp:revision>
  <dcterms:created xsi:type="dcterms:W3CDTF">2020-09-20T22:46:24Z</dcterms:created>
  <dcterms:modified xsi:type="dcterms:W3CDTF">2023-04-03T09:49:33Z</dcterms:modified>
</cp:coreProperties>
</file>